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9"/>
  </p:notesMasterIdLst>
  <p:sldIdLst>
    <p:sldId id="256" r:id="rId3"/>
    <p:sldId id="257" r:id="rId4"/>
    <p:sldId id="284" r:id="rId5"/>
    <p:sldId id="285" r:id="rId6"/>
    <p:sldId id="283" r:id="rId7"/>
    <p:sldId id="286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9354"/>
    <a:srgbClr val="BB995A"/>
    <a:srgbClr val="D4BD6A"/>
    <a:srgbClr val="DDC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432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D2BF4F-A59F-4A29-8C52-085C7C3B24D8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12F07-AD49-4E4B-871D-BAC957BEF5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966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12F07-AD49-4E4B-871D-BAC957BEF5F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5211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77073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BC669C0-0822-44D5-8AD5-053DF9F17EF7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EA92632-AF89-47EE-A2D8-0CC95A78B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4237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3284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803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6802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475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5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1573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1125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5476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81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45861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1604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455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BC669C0-0822-44D5-8AD5-053DF9F17EF7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EA92632-AF89-47EE-A2D8-0CC95A78B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35801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481914" y="2858796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www.1ppt.com/ziti/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www.1ppt.com/xiazai/jihua/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www.1ppt.com/xiazai/jianli/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www.1ppt.com/xiazai/huibao/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BC669C0-0822-44D5-8AD5-053DF9F17EF7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EA92632-AF89-47EE-A2D8-0CC95A78B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6898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BC669C0-0822-44D5-8AD5-053DF9F17EF7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EA92632-AF89-47EE-A2D8-0CC95A78B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9019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BC669C0-0822-44D5-8AD5-053DF9F17EF7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EA92632-AF89-47EE-A2D8-0CC95A78B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7577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BC669C0-0822-44D5-8AD5-053DF9F17EF7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EA92632-AF89-47EE-A2D8-0CC95A78B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23993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BC669C0-0822-44D5-8AD5-053DF9F17EF7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EA92632-AF89-47EE-A2D8-0CC95A78B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3968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BC669C0-0822-44D5-8AD5-053DF9F17EF7}" type="datetimeFigureOut">
              <a:rPr lang="zh-CN" altLang="en-US" smtClean="0"/>
              <a:t>2019/11/4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2EA92632-AF89-47EE-A2D8-0CC95A78B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04005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12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78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2633307" y="3315223"/>
            <a:ext cx="3595688" cy="3595687"/>
            <a:chOff x="2402615" y="622909"/>
            <a:chExt cx="3595688" cy="3595687"/>
          </a:xfrm>
          <a:solidFill>
            <a:srgbClr val="C29354"/>
          </a:solidFill>
        </p:grpSpPr>
        <p:sp>
          <p:nvSpPr>
            <p:cNvPr id="13" name="Freeform 1239"/>
            <p:cNvSpPr>
              <a:spLocks noEditPoints="1"/>
            </p:cNvSpPr>
            <p:nvPr userDrawn="1"/>
          </p:nvSpPr>
          <p:spPr bwMode="auto">
            <a:xfrm>
              <a:off x="3532915" y="1760084"/>
              <a:ext cx="1335088" cy="1336675"/>
            </a:xfrm>
            <a:custGeom>
              <a:avLst/>
              <a:gdLst>
                <a:gd name="T0" fmla="*/ 725 w 810"/>
                <a:gd name="T1" fmla="*/ 495 h 810"/>
                <a:gd name="T2" fmla="*/ 810 w 810"/>
                <a:gd name="T3" fmla="*/ 405 h 810"/>
                <a:gd name="T4" fmla="*/ 686 w 810"/>
                <a:gd name="T5" fmla="*/ 300 h 810"/>
                <a:gd name="T6" fmla="*/ 712 w 810"/>
                <a:gd name="T7" fmla="*/ 173 h 810"/>
                <a:gd name="T8" fmla="*/ 612 w 810"/>
                <a:gd name="T9" fmla="*/ 106 h 810"/>
                <a:gd name="T10" fmla="*/ 514 w 810"/>
                <a:gd name="T11" fmla="*/ 100 h 810"/>
                <a:gd name="T12" fmla="*/ 405 w 810"/>
                <a:gd name="T13" fmla="*/ 0 h 810"/>
                <a:gd name="T14" fmla="*/ 296 w 810"/>
                <a:gd name="T15" fmla="*/ 100 h 810"/>
                <a:gd name="T16" fmla="*/ 198 w 810"/>
                <a:gd name="T17" fmla="*/ 106 h 810"/>
                <a:gd name="T18" fmla="*/ 98 w 810"/>
                <a:gd name="T19" fmla="*/ 173 h 810"/>
                <a:gd name="T20" fmla="*/ 124 w 810"/>
                <a:gd name="T21" fmla="*/ 300 h 810"/>
                <a:gd name="T22" fmla="*/ 0 w 810"/>
                <a:gd name="T23" fmla="*/ 405 h 810"/>
                <a:gd name="T24" fmla="*/ 85 w 810"/>
                <a:gd name="T25" fmla="*/ 495 h 810"/>
                <a:gd name="T26" fmla="*/ 97 w 810"/>
                <a:gd name="T27" fmla="*/ 589 h 810"/>
                <a:gd name="T28" fmla="*/ 155 w 810"/>
                <a:gd name="T29" fmla="*/ 696 h 810"/>
                <a:gd name="T30" fmla="*/ 291 w 810"/>
                <a:gd name="T31" fmla="*/ 679 h 810"/>
                <a:gd name="T32" fmla="*/ 376 w 810"/>
                <a:gd name="T33" fmla="*/ 787 h 810"/>
                <a:gd name="T34" fmla="*/ 492 w 810"/>
                <a:gd name="T35" fmla="*/ 753 h 810"/>
                <a:gd name="T36" fmla="*/ 568 w 810"/>
                <a:gd name="T37" fmla="*/ 695 h 810"/>
                <a:gd name="T38" fmla="*/ 691 w 810"/>
                <a:gd name="T39" fmla="*/ 691 h 810"/>
                <a:gd name="T40" fmla="*/ 699 w 810"/>
                <a:gd name="T41" fmla="*/ 611 h 810"/>
                <a:gd name="T42" fmla="*/ 689 w 810"/>
                <a:gd name="T43" fmla="*/ 688 h 810"/>
                <a:gd name="T44" fmla="*/ 612 w 810"/>
                <a:gd name="T45" fmla="*/ 698 h 810"/>
                <a:gd name="T46" fmla="*/ 533 w 810"/>
                <a:gd name="T47" fmla="*/ 675 h 810"/>
                <a:gd name="T48" fmla="*/ 506 w 810"/>
                <a:gd name="T49" fmla="*/ 683 h 810"/>
                <a:gd name="T50" fmla="*/ 489 w 810"/>
                <a:gd name="T51" fmla="*/ 751 h 810"/>
                <a:gd name="T52" fmla="*/ 431 w 810"/>
                <a:gd name="T53" fmla="*/ 784 h 810"/>
                <a:gd name="T54" fmla="*/ 354 w 810"/>
                <a:gd name="T55" fmla="*/ 783 h 810"/>
                <a:gd name="T56" fmla="*/ 318 w 810"/>
                <a:gd name="T57" fmla="*/ 722 h 810"/>
                <a:gd name="T58" fmla="*/ 294 w 810"/>
                <a:gd name="T59" fmla="*/ 676 h 810"/>
                <a:gd name="T60" fmla="*/ 241 w 810"/>
                <a:gd name="T61" fmla="*/ 690 h 810"/>
                <a:gd name="T62" fmla="*/ 158 w 810"/>
                <a:gd name="T63" fmla="*/ 692 h 810"/>
                <a:gd name="T64" fmla="*/ 119 w 810"/>
                <a:gd name="T65" fmla="*/ 653 h 810"/>
                <a:gd name="T66" fmla="*/ 118 w 810"/>
                <a:gd name="T67" fmla="*/ 570 h 810"/>
                <a:gd name="T68" fmla="*/ 135 w 810"/>
                <a:gd name="T69" fmla="*/ 518 h 810"/>
                <a:gd name="T70" fmla="*/ 101 w 810"/>
                <a:gd name="T71" fmla="*/ 510 h 810"/>
                <a:gd name="T72" fmla="*/ 50 w 810"/>
                <a:gd name="T73" fmla="*/ 466 h 810"/>
                <a:gd name="T74" fmla="*/ 4 w 810"/>
                <a:gd name="T75" fmla="*/ 405 h 810"/>
                <a:gd name="T76" fmla="*/ 52 w 810"/>
                <a:gd name="T77" fmla="*/ 342 h 810"/>
                <a:gd name="T78" fmla="*/ 126 w 810"/>
                <a:gd name="T79" fmla="*/ 305 h 810"/>
                <a:gd name="T80" fmla="*/ 137 w 810"/>
                <a:gd name="T81" fmla="*/ 278 h 810"/>
                <a:gd name="T82" fmla="*/ 111 w 810"/>
                <a:gd name="T83" fmla="*/ 200 h 810"/>
                <a:gd name="T84" fmla="*/ 121 w 810"/>
                <a:gd name="T85" fmla="*/ 121 h 810"/>
                <a:gd name="T86" fmla="*/ 197 w 810"/>
                <a:gd name="T87" fmla="*/ 110 h 810"/>
                <a:gd name="T88" fmla="*/ 265 w 810"/>
                <a:gd name="T89" fmla="*/ 115 h 810"/>
                <a:gd name="T90" fmla="*/ 294 w 810"/>
                <a:gd name="T91" fmla="*/ 134 h 810"/>
                <a:gd name="T92" fmla="*/ 319 w 810"/>
                <a:gd name="T93" fmla="*/ 85 h 810"/>
                <a:gd name="T94" fmla="*/ 378 w 810"/>
                <a:gd name="T95" fmla="*/ 27 h 810"/>
                <a:gd name="T96" fmla="*/ 432 w 810"/>
                <a:gd name="T97" fmla="*/ 27 h 810"/>
                <a:gd name="T98" fmla="*/ 491 w 810"/>
                <a:gd name="T99" fmla="*/ 85 h 810"/>
                <a:gd name="T100" fmla="*/ 516 w 810"/>
                <a:gd name="T101" fmla="*/ 134 h 810"/>
                <a:gd name="T102" fmla="*/ 545 w 810"/>
                <a:gd name="T103" fmla="*/ 115 h 810"/>
                <a:gd name="T104" fmla="*/ 613 w 810"/>
                <a:gd name="T105" fmla="*/ 110 h 810"/>
                <a:gd name="T106" fmla="*/ 689 w 810"/>
                <a:gd name="T107" fmla="*/ 121 h 810"/>
                <a:gd name="T108" fmla="*/ 699 w 810"/>
                <a:gd name="T109" fmla="*/ 200 h 810"/>
                <a:gd name="T110" fmla="*/ 673 w 810"/>
                <a:gd name="T111" fmla="*/ 278 h 810"/>
                <a:gd name="T112" fmla="*/ 684 w 810"/>
                <a:gd name="T113" fmla="*/ 305 h 810"/>
                <a:gd name="T114" fmla="*/ 758 w 810"/>
                <a:gd name="T115" fmla="*/ 342 h 810"/>
                <a:gd name="T116" fmla="*/ 806 w 810"/>
                <a:gd name="T117" fmla="*/ 405 h 810"/>
                <a:gd name="T118" fmla="*/ 760 w 810"/>
                <a:gd name="T119" fmla="*/ 466 h 810"/>
                <a:gd name="T120" fmla="*/ 709 w 810"/>
                <a:gd name="T121" fmla="*/ 510 h 810"/>
                <a:gd name="T122" fmla="*/ 675 w 810"/>
                <a:gd name="T123" fmla="*/ 518 h 810"/>
                <a:gd name="T124" fmla="*/ 692 w 810"/>
                <a:gd name="T125" fmla="*/ 57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0" h="810">
                  <a:moveTo>
                    <a:pt x="695" y="568"/>
                  </a:moveTo>
                  <a:cubicBezTo>
                    <a:pt x="698" y="563"/>
                    <a:pt x="703" y="554"/>
                    <a:pt x="698" y="543"/>
                  </a:cubicBezTo>
                  <a:cubicBezTo>
                    <a:pt x="693" y="533"/>
                    <a:pt x="683" y="530"/>
                    <a:pt x="678" y="529"/>
                  </a:cubicBezTo>
                  <a:cubicBezTo>
                    <a:pt x="679" y="527"/>
                    <a:pt x="680" y="522"/>
                    <a:pt x="679" y="518"/>
                  </a:cubicBezTo>
                  <a:cubicBezTo>
                    <a:pt x="683" y="516"/>
                    <a:pt x="685" y="512"/>
                    <a:pt x="686" y="510"/>
                  </a:cubicBezTo>
                  <a:cubicBezTo>
                    <a:pt x="690" y="512"/>
                    <a:pt x="700" y="517"/>
                    <a:pt x="710" y="514"/>
                  </a:cubicBezTo>
                  <a:cubicBezTo>
                    <a:pt x="722" y="510"/>
                    <a:pt x="725" y="500"/>
                    <a:pt x="725" y="495"/>
                  </a:cubicBezTo>
                  <a:cubicBezTo>
                    <a:pt x="731" y="497"/>
                    <a:pt x="742" y="500"/>
                    <a:pt x="753" y="492"/>
                  </a:cubicBezTo>
                  <a:cubicBezTo>
                    <a:pt x="763" y="485"/>
                    <a:pt x="763" y="474"/>
                    <a:pt x="762" y="470"/>
                  </a:cubicBezTo>
                  <a:cubicBezTo>
                    <a:pt x="768" y="470"/>
                    <a:pt x="779" y="468"/>
                    <a:pt x="786" y="458"/>
                  </a:cubicBezTo>
                  <a:cubicBezTo>
                    <a:pt x="793" y="448"/>
                    <a:pt x="790" y="438"/>
                    <a:pt x="788" y="434"/>
                  </a:cubicBezTo>
                  <a:cubicBezTo>
                    <a:pt x="794" y="432"/>
                    <a:pt x="810" y="425"/>
                    <a:pt x="810" y="405"/>
                  </a:cubicBezTo>
                  <a:cubicBezTo>
                    <a:pt x="810" y="405"/>
                    <a:pt x="810" y="405"/>
                    <a:pt x="810" y="405"/>
                  </a:cubicBezTo>
                  <a:cubicBezTo>
                    <a:pt x="810" y="405"/>
                    <a:pt x="810" y="405"/>
                    <a:pt x="810" y="405"/>
                  </a:cubicBezTo>
                  <a:cubicBezTo>
                    <a:pt x="810" y="384"/>
                    <a:pt x="794" y="378"/>
                    <a:pt x="788" y="376"/>
                  </a:cubicBezTo>
                  <a:cubicBezTo>
                    <a:pt x="790" y="371"/>
                    <a:pt x="793" y="361"/>
                    <a:pt x="786" y="352"/>
                  </a:cubicBezTo>
                  <a:cubicBezTo>
                    <a:pt x="779" y="341"/>
                    <a:pt x="768" y="340"/>
                    <a:pt x="762" y="340"/>
                  </a:cubicBezTo>
                  <a:cubicBezTo>
                    <a:pt x="763" y="335"/>
                    <a:pt x="763" y="324"/>
                    <a:pt x="753" y="318"/>
                  </a:cubicBezTo>
                  <a:cubicBezTo>
                    <a:pt x="742" y="310"/>
                    <a:pt x="731" y="313"/>
                    <a:pt x="725" y="315"/>
                  </a:cubicBezTo>
                  <a:cubicBezTo>
                    <a:pt x="725" y="310"/>
                    <a:pt x="722" y="299"/>
                    <a:pt x="710" y="296"/>
                  </a:cubicBezTo>
                  <a:cubicBezTo>
                    <a:pt x="700" y="292"/>
                    <a:pt x="690" y="297"/>
                    <a:pt x="686" y="300"/>
                  </a:cubicBezTo>
                  <a:cubicBezTo>
                    <a:pt x="685" y="297"/>
                    <a:pt x="683" y="294"/>
                    <a:pt x="679" y="291"/>
                  </a:cubicBezTo>
                  <a:cubicBezTo>
                    <a:pt x="680" y="287"/>
                    <a:pt x="679" y="283"/>
                    <a:pt x="678" y="280"/>
                  </a:cubicBezTo>
                  <a:cubicBezTo>
                    <a:pt x="683" y="279"/>
                    <a:pt x="693" y="276"/>
                    <a:pt x="698" y="266"/>
                  </a:cubicBezTo>
                  <a:cubicBezTo>
                    <a:pt x="703" y="255"/>
                    <a:pt x="698" y="246"/>
                    <a:pt x="695" y="242"/>
                  </a:cubicBezTo>
                  <a:cubicBezTo>
                    <a:pt x="700" y="240"/>
                    <a:pt x="711" y="233"/>
                    <a:pt x="713" y="220"/>
                  </a:cubicBezTo>
                  <a:cubicBezTo>
                    <a:pt x="715" y="209"/>
                    <a:pt x="707" y="201"/>
                    <a:pt x="704" y="198"/>
                  </a:cubicBezTo>
                  <a:cubicBezTo>
                    <a:pt x="707" y="194"/>
                    <a:pt x="715" y="185"/>
                    <a:pt x="712" y="173"/>
                  </a:cubicBezTo>
                  <a:cubicBezTo>
                    <a:pt x="710" y="161"/>
                    <a:pt x="701" y="156"/>
                    <a:pt x="696" y="155"/>
                  </a:cubicBezTo>
                  <a:cubicBezTo>
                    <a:pt x="699" y="149"/>
                    <a:pt x="706" y="133"/>
                    <a:pt x="691" y="118"/>
                  </a:cubicBezTo>
                  <a:cubicBezTo>
                    <a:pt x="691" y="118"/>
                    <a:pt x="691" y="118"/>
                    <a:pt x="691" y="118"/>
                  </a:cubicBezTo>
                  <a:cubicBezTo>
                    <a:pt x="691" y="118"/>
                    <a:pt x="691" y="118"/>
                    <a:pt x="691" y="118"/>
                  </a:cubicBezTo>
                  <a:cubicBezTo>
                    <a:pt x="677" y="104"/>
                    <a:pt x="661" y="111"/>
                    <a:pt x="655" y="114"/>
                  </a:cubicBezTo>
                  <a:cubicBezTo>
                    <a:pt x="653" y="109"/>
                    <a:pt x="648" y="100"/>
                    <a:pt x="637" y="97"/>
                  </a:cubicBezTo>
                  <a:cubicBezTo>
                    <a:pt x="625" y="95"/>
                    <a:pt x="616" y="103"/>
                    <a:pt x="612" y="106"/>
                  </a:cubicBezTo>
                  <a:cubicBezTo>
                    <a:pt x="609" y="102"/>
                    <a:pt x="601" y="95"/>
                    <a:pt x="590" y="97"/>
                  </a:cubicBezTo>
                  <a:cubicBezTo>
                    <a:pt x="576" y="99"/>
                    <a:pt x="570" y="109"/>
                    <a:pt x="568" y="114"/>
                  </a:cubicBezTo>
                  <a:cubicBezTo>
                    <a:pt x="564" y="111"/>
                    <a:pt x="554" y="106"/>
                    <a:pt x="544" y="112"/>
                  </a:cubicBezTo>
                  <a:cubicBezTo>
                    <a:pt x="534" y="117"/>
                    <a:pt x="530" y="127"/>
                    <a:pt x="529" y="132"/>
                  </a:cubicBezTo>
                  <a:cubicBezTo>
                    <a:pt x="527" y="131"/>
                    <a:pt x="523" y="130"/>
                    <a:pt x="519" y="131"/>
                  </a:cubicBezTo>
                  <a:cubicBezTo>
                    <a:pt x="516" y="127"/>
                    <a:pt x="512" y="125"/>
                    <a:pt x="510" y="124"/>
                  </a:cubicBezTo>
                  <a:cubicBezTo>
                    <a:pt x="513" y="120"/>
                    <a:pt x="518" y="110"/>
                    <a:pt x="514" y="100"/>
                  </a:cubicBezTo>
                  <a:cubicBezTo>
                    <a:pt x="510" y="88"/>
                    <a:pt x="500" y="85"/>
                    <a:pt x="495" y="84"/>
                  </a:cubicBezTo>
                  <a:cubicBezTo>
                    <a:pt x="497" y="79"/>
                    <a:pt x="500" y="67"/>
                    <a:pt x="492" y="57"/>
                  </a:cubicBezTo>
                  <a:cubicBezTo>
                    <a:pt x="485" y="47"/>
                    <a:pt x="475" y="47"/>
                    <a:pt x="470" y="47"/>
                  </a:cubicBezTo>
                  <a:cubicBezTo>
                    <a:pt x="470" y="42"/>
                    <a:pt x="469" y="30"/>
                    <a:pt x="458" y="23"/>
                  </a:cubicBezTo>
                  <a:cubicBezTo>
                    <a:pt x="449" y="17"/>
                    <a:pt x="438" y="20"/>
                    <a:pt x="434" y="22"/>
                  </a:cubicBezTo>
                  <a:cubicBezTo>
                    <a:pt x="432" y="16"/>
                    <a:pt x="425" y="0"/>
                    <a:pt x="405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385" y="0"/>
                    <a:pt x="378" y="16"/>
                    <a:pt x="376" y="22"/>
                  </a:cubicBezTo>
                  <a:cubicBezTo>
                    <a:pt x="372" y="20"/>
                    <a:pt x="361" y="17"/>
                    <a:pt x="352" y="23"/>
                  </a:cubicBezTo>
                  <a:cubicBezTo>
                    <a:pt x="341" y="30"/>
                    <a:pt x="340" y="42"/>
                    <a:pt x="340" y="47"/>
                  </a:cubicBezTo>
                  <a:cubicBezTo>
                    <a:pt x="335" y="47"/>
                    <a:pt x="325" y="47"/>
                    <a:pt x="318" y="57"/>
                  </a:cubicBezTo>
                  <a:cubicBezTo>
                    <a:pt x="310" y="67"/>
                    <a:pt x="313" y="79"/>
                    <a:pt x="315" y="84"/>
                  </a:cubicBezTo>
                  <a:cubicBezTo>
                    <a:pt x="310" y="85"/>
                    <a:pt x="300" y="88"/>
                    <a:pt x="296" y="100"/>
                  </a:cubicBezTo>
                  <a:cubicBezTo>
                    <a:pt x="293" y="110"/>
                    <a:pt x="297" y="120"/>
                    <a:pt x="300" y="124"/>
                  </a:cubicBezTo>
                  <a:cubicBezTo>
                    <a:pt x="298" y="125"/>
                    <a:pt x="294" y="127"/>
                    <a:pt x="291" y="131"/>
                  </a:cubicBezTo>
                  <a:cubicBezTo>
                    <a:pt x="287" y="130"/>
                    <a:pt x="283" y="131"/>
                    <a:pt x="281" y="132"/>
                  </a:cubicBezTo>
                  <a:cubicBezTo>
                    <a:pt x="280" y="127"/>
                    <a:pt x="276" y="117"/>
                    <a:pt x="266" y="112"/>
                  </a:cubicBezTo>
                  <a:cubicBezTo>
                    <a:pt x="256" y="106"/>
                    <a:pt x="246" y="111"/>
                    <a:pt x="242" y="114"/>
                  </a:cubicBezTo>
                  <a:cubicBezTo>
                    <a:pt x="240" y="109"/>
                    <a:pt x="234" y="99"/>
                    <a:pt x="220" y="97"/>
                  </a:cubicBezTo>
                  <a:cubicBezTo>
                    <a:pt x="209" y="95"/>
                    <a:pt x="201" y="102"/>
                    <a:pt x="198" y="106"/>
                  </a:cubicBezTo>
                  <a:cubicBezTo>
                    <a:pt x="194" y="103"/>
                    <a:pt x="185" y="95"/>
                    <a:pt x="173" y="97"/>
                  </a:cubicBezTo>
                  <a:cubicBezTo>
                    <a:pt x="162" y="100"/>
                    <a:pt x="157" y="109"/>
                    <a:pt x="155" y="114"/>
                  </a:cubicBezTo>
                  <a:cubicBezTo>
                    <a:pt x="149" y="111"/>
                    <a:pt x="133" y="104"/>
                    <a:pt x="119" y="118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04" y="133"/>
                    <a:pt x="111" y="149"/>
                    <a:pt x="114" y="155"/>
                  </a:cubicBezTo>
                  <a:cubicBezTo>
                    <a:pt x="109" y="156"/>
                    <a:pt x="100" y="161"/>
                    <a:pt x="98" y="173"/>
                  </a:cubicBezTo>
                  <a:cubicBezTo>
                    <a:pt x="95" y="185"/>
                    <a:pt x="103" y="194"/>
                    <a:pt x="106" y="198"/>
                  </a:cubicBezTo>
                  <a:cubicBezTo>
                    <a:pt x="103" y="201"/>
                    <a:pt x="95" y="209"/>
                    <a:pt x="97" y="220"/>
                  </a:cubicBezTo>
                  <a:cubicBezTo>
                    <a:pt x="99" y="233"/>
                    <a:pt x="110" y="240"/>
                    <a:pt x="115" y="242"/>
                  </a:cubicBezTo>
                  <a:cubicBezTo>
                    <a:pt x="112" y="246"/>
                    <a:pt x="107" y="255"/>
                    <a:pt x="112" y="266"/>
                  </a:cubicBezTo>
                  <a:cubicBezTo>
                    <a:pt x="117" y="276"/>
                    <a:pt x="127" y="279"/>
                    <a:pt x="132" y="280"/>
                  </a:cubicBezTo>
                  <a:cubicBezTo>
                    <a:pt x="131" y="283"/>
                    <a:pt x="130" y="287"/>
                    <a:pt x="131" y="291"/>
                  </a:cubicBezTo>
                  <a:cubicBezTo>
                    <a:pt x="128" y="294"/>
                    <a:pt x="125" y="297"/>
                    <a:pt x="124" y="300"/>
                  </a:cubicBezTo>
                  <a:cubicBezTo>
                    <a:pt x="120" y="297"/>
                    <a:pt x="110" y="292"/>
                    <a:pt x="100" y="296"/>
                  </a:cubicBezTo>
                  <a:cubicBezTo>
                    <a:pt x="88" y="299"/>
                    <a:pt x="85" y="310"/>
                    <a:pt x="85" y="315"/>
                  </a:cubicBezTo>
                  <a:cubicBezTo>
                    <a:pt x="80" y="313"/>
                    <a:pt x="68" y="310"/>
                    <a:pt x="57" y="318"/>
                  </a:cubicBezTo>
                  <a:cubicBezTo>
                    <a:pt x="47" y="325"/>
                    <a:pt x="47" y="335"/>
                    <a:pt x="48" y="340"/>
                  </a:cubicBezTo>
                  <a:cubicBezTo>
                    <a:pt x="42" y="340"/>
                    <a:pt x="31" y="341"/>
                    <a:pt x="24" y="352"/>
                  </a:cubicBezTo>
                  <a:cubicBezTo>
                    <a:pt x="17" y="361"/>
                    <a:pt x="20" y="371"/>
                    <a:pt x="22" y="376"/>
                  </a:cubicBezTo>
                  <a:cubicBezTo>
                    <a:pt x="16" y="378"/>
                    <a:pt x="0" y="384"/>
                    <a:pt x="0" y="405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0" y="425"/>
                    <a:pt x="16" y="432"/>
                    <a:pt x="22" y="434"/>
                  </a:cubicBezTo>
                  <a:cubicBezTo>
                    <a:pt x="20" y="438"/>
                    <a:pt x="17" y="448"/>
                    <a:pt x="24" y="458"/>
                  </a:cubicBezTo>
                  <a:cubicBezTo>
                    <a:pt x="31" y="468"/>
                    <a:pt x="42" y="470"/>
                    <a:pt x="48" y="470"/>
                  </a:cubicBezTo>
                  <a:cubicBezTo>
                    <a:pt x="47" y="474"/>
                    <a:pt x="47" y="485"/>
                    <a:pt x="57" y="492"/>
                  </a:cubicBezTo>
                  <a:cubicBezTo>
                    <a:pt x="68" y="500"/>
                    <a:pt x="80" y="497"/>
                    <a:pt x="85" y="495"/>
                  </a:cubicBezTo>
                  <a:cubicBezTo>
                    <a:pt x="85" y="500"/>
                    <a:pt x="88" y="510"/>
                    <a:pt x="100" y="514"/>
                  </a:cubicBezTo>
                  <a:cubicBezTo>
                    <a:pt x="110" y="517"/>
                    <a:pt x="120" y="512"/>
                    <a:pt x="124" y="510"/>
                  </a:cubicBezTo>
                  <a:cubicBezTo>
                    <a:pt x="125" y="512"/>
                    <a:pt x="128" y="516"/>
                    <a:pt x="131" y="518"/>
                  </a:cubicBezTo>
                  <a:cubicBezTo>
                    <a:pt x="130" y="522"/>
                    <a:pt x="131" y="527"/>
                    <a:pt x="132" y="529"/>
                  </a:cubicBezTo>
                  <a:cubicBezTo>
                    <a:pt x="127" y="530"/>
                    <a:pt x="117" y="533"/>
                    <a:pt x="112" y="543"/>
                  </a:cubicBezTo>
                  <a:cubicBezTo>
                    <a:pt x="107" y="554"/>
                    <a:pt x="112" y="563"/>
                    <a:pt x="115" y="568"/>
                  </a:cubicBezTo>
                  <a:cubicBezTo>
                    <a:pt x="110" y="570"/>
                    <a:pt x="99" y="576"/>
                    <a:pt x="97" y="589"/>
                  </a:cubicBezTo>
                  <a:cubicBezTo>
                    <a:pt x="95" y="601"/>
                    <a:pt x="103" y="609"/>
                    <a:pt x="106" y="612"/>
                  </a:cubicBezTo>
                  <a:cubicBezTo>
                    <a:pt x="103" y="615"/>
                    <a:pt x="95" y="625"/>
                    <a:pt x="98" y="637"/>
                  </a:cubicBezTo>
                  <a:cubicBezTo>
                    <a:pt x="100" y="648"/>
                    <a:pt x="110" y="653"/>
                    <a:pt x="114" y="655"/>
                  </a:cubicBezTo>
                  <a:cubicBezTo>
                    <a:pt x="111" y="661"/>
                    <a:pt x="104" y="677"/>
                    <a:pt x="119" y="691"/>
                  </a:cubicBezTo>
                  <a:cubicBezTo>
                    <a:pt x="119" y="691"/>
                    <a:pt x="119" y="691"/>
                    <a:pt x="119" y="691"/>
                  </a:cubicBezTo>
                  <a:cubicBezTo>
                    <a:pt x="119" y="691"/>
                    <a:pt x="119" y="691"/>
                    <a:pt x="119" y="691"/>
                  </a:cubicBezTo>
                  <a:cubicBezTo>
                    <a:pt x="133" y="706"/>
                    <a:pt x="149" y="699"/>
                    <a:pt x="155" y="696"/>
                  </a:cubicBezTo>
                  <a:cubicBezTo>
                    <a:pt x="157" y="700"/>
                    <a:pt x="162" y="710"/>
                    <a:pt x="173" y="712"/>
                  </a:cubicBezTo>
                  <a:cubicBezTo>
                    <a:pt x="185" y="714"/>
                    <a:pt x="194" y="707"/>
                    <a:pt x="198" y="703"/>
                  </a:cubicBezTo>
                  <a:cubicBezTo>
                    <a:pt x="201" y="707"/>
                    <a:pt x="209" y="714"/>
                    <a:pt x="220" y="713"/>
                  </a:cubicBezTo>
                  <a:cubicBezTo>
                    <a:pt x="234" y="710"/>
                    <a:pt x="240" y="700"/>
                    <a:pt x="242" y="695"/>
                  </a:cubicBezTo>
                  <a:cubicBezTo>
                    <a:pt x="246" y="698"/>
                    <a:pt x="256" y="703"/>
                    <a:pt x="266" y="698"/>
                  </a:cubicBezTo>
                  <a:cubicBezTo>
                    <a:pt x="276" y="693"/>
                    <a:pt x="280" y="682"/>
                    <a:pt x="281" y="677"/>
                  </a:cubicBezTo>
                  <a:cubicBezTo>
                    <a:pt x="283" y="678"/>
                    <a:pt x="287" y="679"/>
                    <a:pt x="291" y="679"/>
                  </a:cubicBezTo>
                  <a:cubicBezTo>
                    <a:pt x="294" y="682"/>
                    <a:pt x="298" y="684"/>
                    <a:pt x="300" y="686"/>
                  </a:cubicBezTo>
                  <a:cubicBezTo>
                    <a:pt x="297" y="690"/>
                    <a:pt x="293" y="699"/>
                    <a:pt x="296" y="710"/>
                  </a:cubicBezTo>
                  <a:cubicBezTo>
                    <a:pt x="300" y="721"/>
                    <a:pt x="310" y="724"/>
                    <a:pt x="315" y="725"/>
                  </a:cubicBezTo>
                  <a:cubicBezTo>
                    <a:pt x="313" y="730"/>
                    <a:pt x="310" y="742"/>
                    <a:pt x="318" y="753"/>
                  </a:cubicBezTo>
                  <a:cubicBezTo>
                    <a:pt x="325" y="762"/>
                    <a:pt x="335" y="763"/>
                    <a:pt x="340" y="762"/>
                  </a:cubicBezTo>
                  <a:cubicBezTo>
                    <a:pt x="340" y="767"/>
                    <a:pt x="341" y="779"/>
                    <a:pt x="352" y="786"/>
                  </a:cubicBezTo>
                  <a:cubicBezTo>
                    <a:pt x="361" y="793"/>
                    <a:pt x="372" y="789"/>
                    <a:pt x="376" y="787"/>
                  </a:cubicBezTo>
                  <a:cubicBezTo>
                    <a:pt x="378" y="794"/>
                    <a:pt x="385" y="810"/>
                    <a:pt x="405" y="810"/>
                  </a:cubicBezTo>
                  <a:cubicBezTo>
                    <a:pt x="405" y="810"/>
                    <a:pt x="405" y="810"/>
                    <a:pt x="405" y="810"/>
                  </a:cubicBezTo>
                  <a:cubicBezTo>
                    <a:pt x="405" y="810"/>
                    <a:pt x="405" y="810"/>
                    <a:pt x="405" y="810"/>
                  </a:cubicBezTo>
                  <a:cubicBezTo>
                    <a:pt x="425" y="810"/>
                    <a:pt x="432" y="794"/>
                    <a:pt x="434" y="787"/>
                  </a:cubicBezTo>
                  <a:cubicBezTo>
                    <a:pt x="438" y="789"/>
                    <a:pt x="449" y="793"/>
                    <a:pt x="458" y="786"/>
                  </a:cubicBezTo>
                  <a:cubicBezTo>
                    <a:pt x="469" y="779"/>
                    <a:pt x="470" y="767"/>
                    <a:pt x="470" y="762"/>
                  </a:cubicBezTo>
                  <a:cubicBezTo>
                    <a:pt x="475" y="763"/>
                    <a:pt x="485" y="762"/>
                    <a:pt x="492" y="753"/>
                  </a:cubicBezTo>
                  <a:cubicBezTo>
                    <a:pt x="500" y="742"/>
                    <a:pt x="497" y="730"/>
                    <a:pt x="495" y="725"/>
                  </a:cubicBezTo>
                  <a:cubicBezTo>
                    <a:pt x="500" y="724"/>
                    <a:pt x="510" y="721"/>
                    <a:pt x="514" y="710"/>
                  </a:cubicBezTo>
                  <a:cubicBezTo>
                    <a:pt x="518" y="699"/>
                    <a:pt x="513" y="690"/>
                    <a:pt x="510" y="686"/>
                  </a:cubicBezTo>
                  <a:cubicBezTo>
                    <a:pt x="512" y="684"/>
                    <a:pt x="516" y="682"/>
                    <a:pt x="519" y="679"/>
                  </a:cubicBezTo>
                  <a:cubicBezTo>
                    <a:pt x="523" y="679"/>
                    <a:pt x="527" y="678"/>
                    <a:pt x="529" y="677"/>
                  </a:cubicBezTo>
                  <a:cubicBezTo>
                    <a:pt x="530" y="682"/>
                    <a:pt x="534" y="693"/>
                    <a:pt x="544" y="698"/>
                  </a:cubicBezTo>
                  <a:cubicBezTo>
                    <a:pt x="554" y="703"/>
                    <a:pt x="564" y="698"/>
                    <a:pt x="568" y="695"/>
                  </a:cubicBezTo>
                  <a:cubicBezTo>
                    <a:pt x="570" y="700"/>
                    <a:pt x="576" y="710"/>
                    <a:pt x="590" y="713"/>
                  </a:cubicBezTo>
                  <a:cubicBezTo>
                    <a:pt x="601" y="714"/>
                    <a:pt x="609" y="707"/>
                    <a:pt x="612" y="703"/>
                  </a:cubicBezTo>
                  <a:cubicBezTo>
                    <a:pt x="616" y="707"/>
                    <a:pt x="625" y="714"/>
                    <a:pt x="637" y="712"/>
                  </a:cubicBezTo>
                  <a:cubicBezTo>
                    <a:pt x="648" y="710"/>
                    <a:pt x="653" y="700"/>
                    <a:pt x="655" y="696"/>
                  </a:cubicBezTo>
                  <a:cubicBezTo>
                    <a:pt x="661" y="699"/>
                    <a:pt x="677" y="706"/>
                    <a:pt x="691" y="691"/>
                  </a:cubicBezTo>
                  <a:cubicBezTo>
                    <a:pt x="691" y="691"/>
                    <a:pt x="691" y="691"/>
                    <a:pt x="691" y="691"/>
                  </a:cubicBezTo>
                  <a:cubicBezTo>
                    <a:pt x="691" y="691"/>
                    <a:pt x="691" y="691"/>
                    <a:pt x="691" y="691"/>
                  </a:cubicBezTo>
                  <a:cubicBezTo>
                    <a:pt x="706" y="677"/>
                    <a:pt x="699" y="661"/>
                    <a:pt x="696" y="655"/>
                  </a:cubicBezTo>
                  <a:cubicBezTo>
                    <a:pt x="701" y="653"/>
                    <a:pt x="710" y="648"/>
                    <a:pt x="712" y="637"/>
                  </a:cubicBezTo>
                  <a:cubicBezTo>
                    <a:pt x="715" y="625"/>
                    <a:pt x="707" y="615"/>
                    <a:pt x="704" y="612"/>
                  </a:cubicBezTo>
                  <a:cubicBezTo>
                    <a:pt x="707" y="609"/>
                    <a:pt x="715" y="601"/>
                    <a:pt x="713" y="589"/>
                  </a:cubicBezTo>
                  <a:cubicBezTo>
                    <a:pt x="711" y="576"/>
                    <a:pt x="700" y="570"/>
                    <a:pt x="695" y="568"/>
                  </a:cubicBezTo>
                  <a:close/>
                  <a:moveTo>
                    <a:pt x="699" y="610"/>
                  </a:moveTo>
                  <a:cubicBezTo>
                    <a:pt x="699" y="610"/>
                    <a:pt x="699" y="611"/>
                    <a:pt x="699" y="611"/>
                  </a:cubicBezTo>
                  <a:cubicBezTo>
                    <a:pt x="699" y="612"/>
                    <a:pt x="699" y="613"/>
                    <a:pt x="699" y="613"/>
                  </a:cubicBezTo>
                  <a:cubicBezTo>
                    <a:pt x="699" y="613"/>
                    <a:pt x="711" y="623"/>
                    <a:pt x="708" y="636"/>
                  </a:cubicBezTo>
                  <a:cubicBezTo>
                    <a:pt x="706" y="648"/>
                    <a:pt x="693" y="652"/>
                    <a:pt x="693" y="652"/>
                  </a:cubicBezTo>
                  <a:cubicBezTo>
                    <a:pt x="692" y="652"/>
                    <a:pt x="691" y="653"/>
                    <a:pt x="691" y="653"/>
                  </a:cubicBezTo>
                  <a:cubicBezTo>
                    <a:pt x="691" y="654"/>
                    <a:pt x="691" y="654"/>
                    <a:pt x="691" y="655"/>
                  </a:cubicBezTo>
                  <a:cubicBezTo>
                    <a:pt x="692" y="656"/>
                    <a:pt x="704" y="673"/>
                    <a:pt x="689" y="688"/>
                  </a:cubicBezTo>
                  <a:cubicBezTo>
                    <a:pt x="689" y="688"/>
                    <a:pt x="689" y="688"/>
                    <a:pt x="689" y="688"/>
                  </a:cubicBezTo>
                  <a:cubicBezTo>
                    <a:pt x="689" y="688"/>
                    <a:pt x="689" y="688"/>
                    <a:pt x="689" y="688"/>
                  </a:cubicBezTo>
                  <a:cubicBezTo>
                    <a:pt x="673" y="704"/>
                    <a:pt x="656" y="692"/>
                    <a:pt x="655" y="691"/>
                  </a:cubicBezTo>
                  <a:cubicBezTo>
                    <a:pt x="655" y="691"/>
                    <a:pt x="654" y="691"/>
                    <a:pt x="653" y="691"/>
                  </a:cubicBezTo>
                  <a:cubicBezTo>
                    <a:pt x="653" y="691"/>
                    <a:pt x="652" y="692"/>
                    <a:pt x="652" y="692"/>
                  </a:cubicBezTo>
                  <a:cubicBezTo>
                    <a:pt x="652" y="693"/>
                    <a:pt x="649" y="706"/>
                    <a:pt x="636" y="708"/>
                  </a:cubicBezTo>
                  <a:cubicBezTo>
                    <a:pt x="623" y="711"/>
                    <a:pt x="613" y="699"/>
                    <a:pt x="613" y="699"/>
                  </a:cubicBezTo>
                  <a:cubicBezTo>
                    <a:pt x="613" y="699"/>
                    <a:pt x="612" y="698"/>
                    <a:pt x="612" y="698"/>
                  </a:cubicBezTo>
                  <a:cubicBezTo>
                    <a:pt x="611" y="698"/>
                    <a:pt x="610" y="699"/>
                    <a:pt x="610" y="699"/>
                  </a:cubicBezTo>
                  <a:cubicBezTo>
                    <a:pt x="610" y="700"/>
                    <a:pt x="603" y="711"/>
                    <a:pt x="590" y="709"/>
                  </a:cubicBezTo>
                  <a:cubicBezTo>
                    <a:pt x="575" y="706"/>
                    <a:pt x="570" y="691"/>
                    <a:pt x="570" y="691"/>
                  </a:cubicBezTo>
                  <a:cubicBezTo>
                    <a:pt x="570" y="691"/>
                    <a:pt x="570" y="690"/>
                    <a:pt x="569" y="690"/>
                  </a:cubicBezTo>
                  <a:cubicBezTo>
                    <a:pt x="568" y="690"/>
                    <a:pt x="568" y="690"/>
                    <a:pt x="567" y="691"/>
                  </a:cubicBezTo>
                  <a:cubicBezTo>
                    <a:pt x="567" y="691"/>
                    <a:pt x="557" y="700"/>
                    <a:pt x="545" y="694"/>
                  </a:cubicBezTo>
                  <a:cubicBezTo>
                    <a:pt x="534" y="689"/>
                    <a:pt x="533" y="675"/>
                    <a:pt x="533" y="675"/>
                  </a:cubicBezTo>
                  <a:cubicBezTo>
                    <a:pt x="533" y="674"/>
                    <a:pt x="532" y="673"/>
                    <a:pt x="532" y="673"/>
                  </a:cubicBezTo>
                  <a:cubicBezTo>
                    <a:pt x="531" y="673"/>
                    <a:pt x="531" y="673"/>
                    <a:pt x="530" y="673"/>
                  </a:cubicBezTo>
                  <a:cubicBezTo>
                    <a:pt x="530" y="673"/>
                    <a:pt x="524" y="676"/>
                    <a:pt x="518" y="675"/>
                  </a:cubicBezTo>
                  <a:cubicBezTo>
                    <a:pt x="518" y="675"/>
                    <a:pt x="518" y="675"/>
                    <a:pt x="518" y="675"/>
                  </a:cubicBezTo>
                  <a:cubicBezTo>
                    <a:pt x="518" y="675"/>
                    <a:pt x="518" y="675"/>
                    <a:pt x="518" y="675"/>
                  </a:cubicBezTo>
                  <a:cubicBezTo>
                    <a:pt x="517" y="675"/>
                    <a:pt x="516" y="675"/>
                    <a:pt x="516" y="676"/>
                  </a:cubicBezTo>
                  <a:cubicBezTo>
                    <a:pt x="513" y="681"/>
                    <a:pt x="506" y="683"/>
                    <a:pt x="506" y="683"/>
                  </a:cubicBezTo>
                  <a:cubicBezTo>
                    <a:pt x="506" y="683"/>
                    <a:pt x="505" y="683"/>
                    <a:pt x="505" y="684"/>
                  </a:cubicBezTo>
                  <a:cubicBezTo>
                    <a:pt x="505" y="685"/>
                    <a:pt x="505" y="685"/>
                    <a:pt x="505" y="686"/>
                  </a:cubicBezTo>
                  <a:cubicBezTo>
                    <a:pt x="506" y="686"/>
                    <a:pt x="514" y="697"/>
                    <a:pt x="510" y="709"/>
                  </a:cubicBezTo>
                  <a:cubicBezTo>
                    <a:pt x="506" y="721"/>
                    <a:pt x="493" y="722"/>
                    <a:pt x="492" y="722"/>
                  </a:cubicBezTo>
                  <a:cubicBezTo>
                    <a:pt x="492" y="722"/>
                    <a:pt x="491" y="722"/>
                    <a:pt x="491" y="722"/>
                  </a:cubicBezTo>
                  <a:cubicBezTo>
                    <a:pt x="490" y="723"/>
                    <a:pt x="490" y="724"/>
                    <a:pt x="491" y="724"/>
                  </a:cubicBezTo>
                  <a:cubicBezTo>
                    <a:pt x="491" y="725"/>
                    <a:pt x="498" y="739"/>
                    <a:pt x="489" y="751"/>
                  </a:cubicBezTo>
                  <a:cubicBezTo>
                    <a:pt x="482" y="761"/>
                    <a:pt x="469" y="758"/>
                    <a:pt x="468" y="758"/>
                  </a:cubicBezTo>
                  <a:cubicBezTo>
                    <a:pt x="468" y="758"/>
                    <a:pt x="467" y="758"/>
                    <a:pt x="466" y="758"/>
                  </a:cubicBezTo>
                  <a:cubicBezTo>
                    <a:pt x="466" y="759"/>
                    <a:pt x="466" y="759"/>
                    <a:pt x="466" y="760"/>
                  </a:cubicBezTo>
                  <a:cubicBezTo>
                    <a:pt x="466" y="760"/>
                    <a:pt x="467" y="775"/>
                    <a:pt x="456" y="783"/>
                  </a:cubicBezTo>
                  <a:cubicBezTo>
                    <a:pt x="446" y="790"/>
                    <a:pt x="434" y="783"/>
                    <a:pt x="434" y="783"/>
                  </a:cubicBezTo>
                  <a:cubicBezTo>
                    <a:pt x="433" y="783"/>
                    <a:pt x="432" y="782"/>
                    <a:pt x="432" y="783"/>
                  </a:cubicBezTo>
                  <a:cubicBezTo>
                    <a:pt x="431" y="783"/>
                    <a:pt x="431" y="784"/>
                    <a:pt x="431" y="784"/>
                  </a:cubicBezTo>
                  <a:cubicBezTo>
                    <a:pt x="431" y="785"/>
                    <a:pt x="427" y="806"/>
                    <a:pt x="405" y="806"/>
                  </a:cubicBezTo>
                  <a:cubicBezTo>
                    <a:pt x="405" y="806"/>
                    <a:pt x="405" y="806"/>
                    <a:pt x="405" y="806"/>
                  </a:cubicBezTo>
                  <a:cubicBezTo>
                    <a:pt x="405" y="806"/>
                    <a:pt x="405" y="806"/>
                    <a:pt x="405" y="806"/>
                  </a:cubicBezTo>
                  <a:cubicBezTo>
                    <a:pt x="383" y="806"/>
                    <a:pt x="380" y="785"/>
                    <a:pt x="379" y="784"/>
                  </a:cubicBezTo>
                  <a:cubicBezTo>
                    <a:pt x="379" y="784"/>
                    <a:pt x="379" y="783"/>
                    <a:pt x="378" y="783"/>
                  </a:cubicBezTo>
                  <a:cubicBezTo>
                    <a:pt x="378" y="782"/>
                    <a:pt x="377" y="783"/>
                    <a:pt x="376" y="783"/>
                  </a:cubicBezTo>
                  <a:cubicBezTo>
                    <a:pt x="376" y="783"/>
                    <a:pt x="364" y="790"/>
                    <a:pt x="354" y="783"/>
                  </a:cubicBezTo>
                  <a:cubicBezTo>
                    <a:pt x="343" y="775"/>
                    <a:pt x="344" y="760"/>
                    <a:pt x="344" y="760"/>
                  </a:cubicBezTo>
                  <a:cubicBezTo>
                    <a:pt x="344" y="759"/>
                    <a:pt x="344" y="759"/>
                    <a:pt x="344" y="758"/>
                  </a:cubicBezTo>
                  <a:cubicBezTo>
                    <a:pt x="343" y="758"/>
                    <a:pt x="342" y="758"/>
                    <a:pt x="342" y="758"/>
                  </a:cubicBezTo>
                  <a:cubicBezTo>
                    <a:pt x="341" y="758"/>
                    <a:pt x="328" y="761"/>
                    <a:pt x="321" y="751"/>
                  </a:cubicBezTo>
                  <a:cubicBezTo>
                    <a:pt x="312" y="739"/>
                    <a:pt x="319" y="725"/>
                    <a:pt x="319" y="724"/>
                  </a:cubicBezTo>
                  <a:cubicBezTo>
                    <a:pt x="320" y="724"/>
                    <a:pt x="320" y="723"/>
                    <a:pt x="319" y="722"/>
                  </a:cubicBezTo>
                  <a:cubicBezTo>
                    <a:pt x="319" y="722"/>
                    <a:pt x="318" y="722"/>
                    <a:pt x="318" y="722"/>
                  </a:cubicBezTo>
                  <a:cubicBezTo>
                    <a:pt x="317" y="722"/>
                    <a:pt x="304" y="721"/>
                    <a:pt x="300" y="709"/>
                  </a:cubicBezTo>
                  <a:cubicBezTo>
                    <a:pt x="296" y="697"/>
                    <a:pt x="305" y="686"/>
                    <a:pt x="305" y="686"/>
                  </a:cubicBezTo>
                  <a:cubicBezTo>
                    <a:pt x="305" y="685"/>
                    <a:pt x="305" y="685"/>
                    <a:pt x="305" y="684"/>
                  </a:cubicBezTo>
                  <a:cubicBezTo>
                    <a:pt x="305" y="683"/>
                    <a:pt x="304" y="683"/>
                    <a:pt x="304" y="683"/>
                  </a:cubicBezTo>
                  <a:cubicBezTo>
                    <a:pt x="304" y="683"/>
                    <a:pt x="297" y="681"/>
                    <a:pt x="294" y="676"/>
                  </a:cubicBezTo>
                  <a:cubicBezTo>
                    <a:pt x="294" y="676"/>
                    <a:pt x="294" y="676"/>
                    <a:pt x="294" y="676"/>
                  </a:cubicBezTo>
                  <a:cubicBezTo>
                    <a:pt x="294" y="676"/>
                    <a:pt x="294" y="676"/>
                    <a:pt x="294" y="676"/>
                  </a:cubicBezTo>
                  <a:cubicBezTo>
                    <a:pt x="293" y="675"/>
                    <a:pt x="293" y="675"/>
                    <a:pt x="292" y="675"/>
                  </a:cubicBezTo>
                  <a:cubicBezTo>
                    <a:pt x="286" y="676"/>
                    <a:pt x="280" y="673"/>
                    <a:pt x="280" y="673"/>
                  </a:cubicBezTo>
                  <a:cubicBezTo>
                    <a:pt x="279" y="673"/>
                    <a:pt x="279" y="673"/>
                    <a:pt x="278" y="673"/>
                  </a:cubicBezTo>
                  <a:cubicBezTo>
                    <a:pt x="278" y="673"/>
                    <a:pt x="277" y="674"/>
                    <a:pt x="277" y="675"/>
                  </a:cubicBezTo>
                  <a:cubicBezTo>
                    <a:pt x="277" y="675"/>
                    <a:pt x="276" y="689"/>
                    <a:pt x="265" y="694"/>
                  </a:cubicBezTo>
                  <a:cubicBezTo>
                    <a:pt x="253" y="700"/>
                    <a:pt x="243" y="691"/>
                    <a:pt x="243" y="691"/>
                  </a:cubicBezTo>
                  <a:cubicBezTo>
                    <a:pt x="242" y="690"/>
                    <a:pt x="242" y="690"/>
                    <a:pt x="241" y="690"/>
                  </a:cubicBezTo>
                  <a:cubicBezTo>
                    <a:pt x="240" y="690"/>
                    <a:pt x="240" y="691"/>
                    <a:pt x="240" y="691"/>
                  </a:cubicBezTo>
                  <a:cubicBezTo>
                    <a:pt x="240" y="691"/>
                    <a:pt x="235" y="706"/>
                    <a:pt x="220" y="709"/>
                  </a:cubicBezTo>
                  <a:cubicBezTo>
                    <a:pt x="207" y="711"/>
                    <a:pt x="200" y="700"/>
                    <a:pt x="200" y="699"/>
                  </a:cubicBezTo>
                  <a:cubicBezTo>
                    <a:pt x="200" y="699"/>
                    <a:pt x="199" y="698"/>
                    <a:pt x="198" y="698"/>
                  </a:cubicBezTo>
                  <a:cubicBezTo>
                    <a:pt x="198" y="698"/>
                    <a:pt x="197" y="699"/>
                    <a:pt x="197" y="699"/>
                  </a:cubicBezTo>
                  <a:cubicBezTo>
                    <a:pt x="197" y="699"/>
                    <a:pt x="187" y="711"/>
                    <a:pt x="174" y="708"/>
                  </a:cubicBezTo>
                  <a:cubicBezTo>
                    <a:pt x="161" y="706"/>
                    <a:pt x="158" y="693"/>
                    <a:pt x="158" y="692"/>
                  </a:cubicBezTo>
                  <a:cubicBezTo>
                    <a:pt x="158" y="692"/>
                    <a:pt x="157" y="691"/>
                    <a:pt x="157" y="691"/>
                  </a:cubicBezTo>
                  <a:cubicBezTo>
                    <a:pt x="156" y="691"/>
                    <a:pt x="155" y="691"/>
                    <a:pt x="155" y="691"/>
                  </a:cubicBezTo>
                  <a:cubicBezTo>
                    <a:pt x="154" y="692"/>
                    <a:pt x="137" y="704"/>
                    <a:pt x="121" y="688"/>
                  </a:cubicBezTo>
                  <a:cubicBezTo>
                    <a:pt x="121" y="688"/>
                    <a:pt x="121" y="688"/>
                    <a:pt x="121" y="688"/>
                  </a:cubicBezTo>
                  <a:cubicBezTo>
                    <a:pt x="121" y="688"/>
                    <a:pt x="121" y="688"/>
                    <a:pt x="121" y="688"/>
                  </a:cubicBezTo>
                  <a:cubicBezTo>
                    <a:pt x="106" y="673"/>
                    <a:pt x="118" y="656"/>
                    <a:pt x="119" y="655"/>
                  </a:cubicBezTo>
                  <a:cubicBezTo>
                    <a:pt x="119" y="654"/>
                    <a:pt x="119" y="654"/>
                    <a:pt x="119" y="653"/>
                  </a:cubicBezTo>
                  <a:cubicBezTo>
                    <a:pt x="119" y="653"/>
                    <a:pt x="118" y="652"/>
                    <a:pt x="117" y="652"/>
                  </a:cubicBezTo>
                  <a:cubicBezTo>
                    <a:pt x="117" y="652"/>
                    <a:pt x="104" y="648"/>
                    <a:pt x="102" y="636"/>
                  </a:cubicBezTo>
                  <a:cubicBezTo>
                    <a:pt x="99" y="623"/>
                    <a:pt x="111" y="613"/>
                    <a:pt x="111" y="613"/>
                  </a:cubicBezTo>
                  <a:cubicBezTo>
                    <a:pt x="111" y="613"/>
                    <a:pt x="112" y="612"/>
                    <a:pt x="111" y="611"/>
                  </a:cubicBezTo>
                  <a:cubicBezTo>
                    <a:pt x="111" y="611"/>
                    <a:pt x="111" y="610"/>
                    <a:pt x="111" y="610"/>
                  </a:cubicBezTo>
                  <a:cubicBezTo>
                    <a:pt x="110" y="610"/>
                    <a:pt x="99" y="602"/>
                    <a:pt x="101" y="590"/>
                  </a:cubicBezTo>
                  <a:cubicBezTo>
                    <a:pt x="103" y="575"/>
                    <a:pt x="118" y="570"/>
                    <a:pt x="118" y="570"/>
                  </a:cubicBezTo>
                  <a:cubicBezTo>
                    <a:pt x="119" y="570"/>
                    <a:pt x="120" y="569"/>
                    <a:pt x="120" y="569"/>
                  </a:cubicBezTo>
                  <a:cubicBezTo>
                    <a:pt x="120" y="568"/>
                    <a:pt x="120" y="567"/>
                    <a:pt x="119" y="567"/>
                  </a:cubicBezTo>
                  <a:cubicBezTo>
                    <a:pt x="119" y="567"/>
                    <a:pt x="110" y="557"/>
                    <a:pt x="116" y="545"/>
                  </a:cubicBezTo>
                  <a:cubicBezTo>
                    <a:pt x="121" y="534"/>
                    <a:pt x="135" y="533"/>
                    <a:pt x="135" y="533"/>
                  </a:cubicBezTo>
                  <a:cubicBezTo>
                    <a:pt x="136" y="532"/>
                    <a:pt x="136" y="532"/>
                    <a:pt x="137" y="532"/>
                  </a:cubicBezTo>
                  <a:cubicBezTo>
                    <a:pt x="137" y="531"/>
                    <a:pt x="137" y="530"/>
                    <a:pt x="137" y="530"/>
                  </a:cubicBezTo>
                  <a:cubicBezTo>
                    <a:pt x="137" y="530"/>
                    <a:pt x="134" y="523"/>
                    <a:pt x="135" y="518"/>
                  </a:cubicBezTo>
                  <a:cubicBezTo>
                    <a:pt x="135" y="518"/>
                    <a:pt x="135" y="518"/>
                    <a:pt x="135" y="518"/>
                  </a:cubicBezTo>
                  <a:cubicBezTo>
                    <a:pt x="135" y="518"/>
                    <a:pt x="135" y="518"/>
                    <a:pt x="135" y="517"/>
                  </a:cubicBezTo>
                  <a:cubicBezTo>
                    <a:pt x="135" y="517"/>
                    <a:pt x="134" y="516"/>
                    <a:pt x="134" y="516"/>
                  </a:cubicBezTo>
                  <a:cubicBezTo>
                    <a:pt x="129" y="513"/>
                    <a:pt x="127" y="506"/>
                    <a:pt x="127" y="506"/>
                  </a:cubicBezTo>
                  <a:cubicBezTo>
                    <a:pt x="127" y="505"/>
                    <a:pt x="126" y="505"/>
                    <a:pt x="126" y="505"/>
                  </a:cubicBezTo>
                  <a:cubicBezTo>
                    <a:pt x="125" y="505"/>
                    <a:pt x="124" y="505"/>
                    <a:pt x="124" y="505"/>
                  </a:cubicBezTo>
                  <a:cubicBezTo>
                    <a:pt x="124" y="505"/>
                    <a:pt x="113" y="514"/>
                    <a:pt x="101" y="510"/>
                  </a:cubicBezTo>
                  <a:cubicBezTo>
                    <a:pt x="88" y="506"/>
                    <a:pt x="88" y="493"/>
                    <a:pt x="88" y="492"/>
                  </a:cubicBezTo>
                  <a:cubicBezTo>
                    <a:pt x="88" y="491"/>
                    <a:pt x="88" y="491"/>
                    <a:pt x="87" y="490"/>
                  </a:cubicBezTo>
                  <a:cubicBezTo>
                    <a:pt x="87" y="490"/>
                    <a:pt x="86" y="490"/>
                    <a:pt x="85" y="490"/>
                  </a:cubicBezTo>
                  <a:cubicBezTo>
                    <a:pt x="85" y="490"/>
                    <a:pt x="71" y="497"/>
                    <a:pt x="59" y="489"/>
                  </a:cubicBezTo>
                  <a:cubicBezTo>
                    <a:pt x="49" y="481"/>
                    <a:pt x="52" y="468"/>
                    <a:pt x="52" y="468"/>
                  </a:cubicBezTo>
                  <a:cubicBezTo>
                    <a:pt x="52" y="467"/>
                    <a:pt x="52" y="467"/>
                    <a:pt x="51" y="466"/>
                  </a:cubicBezTo>
                  <a:cubicBezTo>
                    <a:pt x="51" y="466"/>
                    <a:pt x="50" y="466"/>
                    <a:pt x="50" y="466"/>
                  </a:cubicBezTo>
                  <a:cubicBezTo>
                    <a:pt x="50" y="466"/>
                    <a:pt x="34" y="467"/>
                    <a:pt x="27" y="456"/>
                  </a:cubicBezTo>
                  <a:cubicBezTo>
                    <a:pt x="20" y="445"/>
                    <a:pt x="27" y="434"/>
                    <a:pt x="27" y="433"/>
                  </a:cubicBezTo>
                  <a:cubicBezTo>
                    <a:pt x="27" y="433"/>
                    <a:pt x="27" y="432"/>
                    <a:pt x="27" y="431"/>
                  </a:cubicBezTo>
                  <a:cubicBezTo>
                    <a:pt x="27" y="431"/>
                    <a:pt x="26" y="430"/>
                    <a:pt x="26" y="430"/>
                  </a:cubicBezTo>
                  <a:cubicBezTo>
                    <a:pt x="25" y="430"/>
                    <a:pt x="4" y="427"/>
                    <a:pt x="4" y="405"/>
                  </a:cubicBezTo>
                  <a:cubicBezTo>
                    <a:pt x="4" y="405"/>
                    <a:pt x="4" y="405"/>
                    <a:pt x="4" y="405"/>
                  </a:cubicBezTo>
                  <a:cubicBezTo>
                    <a:pt x="4" y="405"/>
                    <a:pt x="4" y="405"/>
                    <a:pt x="4" y="405"/>
                  </a:cubicBezTo>
                  <a:cubicBezTo>
                    <a:pt x="4" y="383"/>
                    <a:pt x="25" y="379"/>
                    <a:pt x="26" y="379"/>
                  </a:cubicBezTo>
                  <a:cubicBezTo>
                    <a:pt x="26" y="379"/>
                    <a:pt x="27" y="379"/>
                    <a:pt x="27" y="378"/>
                  </a:cubicBezTo>
                  <a:cubicBezTo>
                    <a:pt x="27" y="377"/>
                    <a:pt x="27" y="377"/>
                    <a:pt x="27" y="376"/>
                  </a:cubicBezTo>
                  <a:cubicBezTo>
                    <a:pt x="27" y="376"/>
                    <a:pt x="20" y="364"/>
                    <a:pt x="27" y="354"/>
                  </a:cubicBezTo>
                  <a:cubicBezTo>
                    <a:pt x="34" y="342"/>
                    <a:pt x="50" y="344"/>
                    <a:pt x="50" y="344"/>
                  </a:cubicBezTo>
                  <a:cubicBezTo>
                    <a:pt x="50" y="344"/>
                    <a:pt x="51" y="344"/>
                    <a:pt x="51" y="343"/>
                  </a:cubicBezTo>
                  <a:cubicBezTo>
                    <a:pt x="52" y="343"/>
                    <a:pt x="52" y="342"/>
                    <a:pt x="52" y="342"/>
                  </a:cubicBezTo>
                  <a:cubicBezTo>
                    <a:pt x="52" y="341"/>
                    <a:pt x="49" y="328"/>
                    <a:pt x="59" y="321"/>
                  </a:cubicBezTo>
                  <a:cubicBezTo>
                    <a:pt x="71" y="312"/>
                    <a:pt x="85" y="319"/>
                    <a:pt x="85" y="319"/>
                  </a:cubicBezTo>
                  <a:cubicBezTo>
                    <a:pt x="86" y="319"/>
                    <a:pt x="87" y="319"/>
                    <a:pt x="87" y="319"/>
                  </a:cubicBezTo>
                  <a:cubicBezTo>
                    <a:pt x="88" y="319"/>
                    <a:pt x="88" y="318"/>
                    <a:pt x="88" y="317"/>
                  </a:cubicBezTo>
                  <a:cubicBezTo>
                    <a:pt x="88" y="317"/>
                    <a:pt x="88" y="304"/>
                    <a:pt x="101" y="299"/>
                  </a:cubicBezTo>
                  <a:cubicBezTo>
                    <a:pt x="113" y="296"/>
                    <a:pt x="124" y="304"/>
                    <a:pt x="124" y="304"/>
                  </a:cubicBezTo>
                  <a:cubicBezTo>
                    <a:pt x="124" y="305"/>
                    <a:pt x="125" y="305"/>
                    <a:pt x="126" y="305"/>
                  </a:cubicBezTo>
                  <a:cubicBezTo>
                    <a:pt x="126" y="304"/>
                    <a:pt x="127" y="304"/>
                    <a:pt x="127" y="303"/>
                  </a:cubicBezTo>
                  <a:cubicBezTo>
                    <a:pt x="127" y="303"/>
                    <a:pt x="129" y="297"/>
                    <a:pt x="134" y="294"/>
                  </a:cubicBezTo>
                  <a:cubicBezTo>
                    <a:pt x="134" y="294"/>
                    <a:pt x="134" y="294"/>
                    <a:pt x="134" y="294"/>
                  </a:cubicBezTo>
                  <a:cubicBezTo>
                    <a:pt x="134" y="293"/>
                    <a:pt x="134" y="293"/>
                    <a:pt x="134" y="293"/>
                  </a:cubicBezTo>
                  <a:cubicBezTo>
                    <a:pt x="135" y="293"/>
                    <a:pt x="135" y="292"/>
                    <a:pt x="135" y="292"/>
                  </a:cubicBezTo>
                  <a:cubicBezTo>
                    <a:pt x="134" y="286"/>
                    <a:pt x="137" y="280"/>
                    <a:pt x="137" y="280"/>
                  </a:cubicBezTo>
                  <a:cubicBezTo>
                    <a:pt x="137" y="279"/>
                    <a:pt x="137" y="279"/>
                    <a:pt x="137" y="278"/>
                  </a:cubicBezTo>
                  <a:cubicBezTo>
                    <a:pt x="136" y="277"/>
                    <a:pt x="136" y="277"/>
                    <a:pt x="135" y="277"/>
                  </a:cubicBezTo>
                  <a:cubicBezTo>
                    <a:pt x="135" y="277"/>
                    <a:pt x="121" y="275"/>
                    <a:pt x="116" y="264"/>
                  </a:cubicBezTo>
                  <a:cubicBezTo>
                    <a:pt x="110" y="252"/>
                    <a:pt x="119" y="243"/>
                    <a:pt x="119" y="243"/>
                  </a:cubicBezTo>
                  <a:cubicBezTo>
                    <a:pt x="120" y="242"/>
                    <a:pt x="120" y="241"/>
                    <a:pt x="120" y="241"/>
                  </a:cubicBezTo>
                  <a:cubicBezTo>
                    <a:pt x="120" y="240"/>
                    <a:pt x="119" y="240"/>
                    <a:pt x="118" y="239"/>
                  </a:cubicBezTo>
                  <a:cubicBezTo>
                    <a:pt x="118" y="239"/>
                    <a:pt x="103" y="234"/>
                    <a:pt x="101" y="219"/>
                  </a:cubicBezTo>
                  <a:cubicBezTo>
                    <a:pt x="99" y="207"/>
                    <a:pt x="110" y="200"/>
                    <a:pt x="111" y="200"/>
                  </a:cubicBezTo>
                  <a:cubicBezTo>
                    <a:pt x="111" y="199"/>
                    <a:pt x="111" y="199"/>
                    <a:pt x="111" y="198"/>
                  </a:cubicBezTo>
                  <a:cubicBezTo>
                    <a:pt x="112" y="198"/>
                    <a:pt x="111" y="197"/>
                    <a:pt x="111" y="197"/>
                  </a:cubicBezTo>
                  <a:cubicBezTo>
                    <a:pt x="111" y="196"/>
                    <a:pt x="99" y="187"/>
                    <a:pt x="102" y="173"/>
                  </a:cubicBezTo>
                  <a:cubicBezTo>
                    <a:pt x="104" y="161"/>
                    <a:pt x="117" y="158"/>
                    <a:pt x="117" y="158"/>
                  </a:cubicBezTo>
                  <a:cubicBezTo>
                    <a:pt x="118" y="157"/>
                    <a:pt x="119" y="157"/>
                    <a:pt x="119" y="156"/>
                  </a:cubicBezTo>
                  <a:cubicBezTo>
                    <a:pt x="119" y="156"/>
                    <a:pt x="119" y="155"/>
                    <a:pt x="119" y="155"/>
                  </a:cubicBezTo>
                  <a:cubicBezTo>
                    <a:pt x="118" y="154"/>
                    <a:pt x="106" y="137"/>
                    <a:pt x="121" y="121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37" y="105"/>
                    <a:pt x="154" y="118"/>
                    <a:pt x="155" y="118"/>
                  </a:cubicBezTo>
                  <a:cubicBezTo>
                    <a:pt x="155" y="119"/>
                    <a:pt x="156" y="119"/>
                    <a:pt x="157" y="119"/>
                  </a:cubicBezTo>
                  <a:cubicBezTo>
                    <a:pt x="157" y="118"/>
                    <a:pt x="158" y="118"/>
                    <a:pt x="158" y="117"/>
                  </a:cubicBezTo>
                  <a:cubicBezTo>
                    <a:pt x="158" y="117"/>
                    <a:pt x="161" y="104"/>
                    <a:pt x="174" y="101"/>
                  </a:cubicBezTo>
                  <a:cubicBezTo>
                    <a:pt x="187" y="99"/>
                    <a:pt x="197" y="110"/>
                    <a:pt x="197" y="110"/>
                  </a:cubicBezTo>
                  <a:cubicBezTo>
                    <a:pt x="197" y="111"/>
                    <a:pt x="198" y="111"/>
                    <a:pt x="198" y="111"/>
                  </a:cubicBezTo>
                  <a:cubicBezTo>
                    <a:pt x="199" y="111"/>
                    <a:pt x="200" y="111"/>
                    <a:pt x="200" y="110"/>
                  </a:cubicBezTo>
                  <a:cubicBezTo>
                    <a:pt x="200" y="110"/>
                    <a:pt x="207" y="99"/>
                    <a:pt x="220" y="101"/>
                  </a:cubicBezTo>
                  <a:cubicBezTo>
                    <a:pt x="235" y="103"/>
                    <a:pt x="240" y="118"/>
                    <a:pt x="240" y="118"/>
                  </a:cubicBezTo>
                  <a:cubicBezTo>
                    <a:pt x="240" y="119"/>
                    <a:pt x="240" y="119"/>
                    <a:pt x="241" y="119"/>
                  </a:cubicBezTo>
                  <a:cubicBezTo>
                    <a:pt x="242" y="120"/>
                    <a:pt x="242" y="119"/>
                    <a:pt x="243" y="119"/>
                  </a:cubicBezTo>
                  <a:cubicBezTo>
                    <a:pt x="243" y="119"/>
                    <a:pt x="253" y="109"/>
                    <a:pt x="265" y="115"/>
                  </a:cubicBezTo>
                  <a:cubicBezTo>
                    <a:pt x="276" y="121"/>
                    <a:pt x="277" y="135"/>
                    <a:pt x="277" y="135"/>
                  </a:cubicBezTo>
                  <a:cubicBezTo>
                    <a:pt x="277" y="136"/>
                    <a:pt x="278" y="136"/>
                    <a:pt x="278" y="136"/>
                  </a:cubicBezTo>
                  <a:cubicBezTo>
                    <a:pt x="279" y="137"/>
                    <a:pt x="279" y="137"/>
                    <a:pt x="280" y="136"/>
                  </a:cubicBezTo>
                  <a:cubicBezTo>
                    <a:pt x="280" y="136"/>
                    <a:pt x="286" y="133"/>
                    <a:pt x="292" y="134"/>
                  </a:cubicBezTo>
                  <a:cubicBezTo>
                    <a:pt x="292" y="135"/>
                    <a:pt x="292" y="134"/>
                    <a:pt x="292" y="134"/>
                  </a:cubicBezTo>
                  <a:cubicBezTo>
                    <a:pt x="292" y="134"/>
                    <a:pt x="292" y="135"/>
                    <a:pt x="292" y="135"/>
                  </a:cubicBezTo>
                  <a:cubicBezTo>
                    <a:pt x="293" y="135"/>
                    <a:pt x="294" y="134"/>
                    <a:pt x="294" y="134"/>
                  </a:cubicBezTo>
                  <a:cubicBezTo>
                    <a:pt x="297" y="129"/>
                    <a:pt x="304" y="127"/>
                    <a:pt x="304" y="127"/>
                  </a:cubicBezTo>
                  <a:cubicBezTo>
                    <a:pt x="304" y="126"/>
                    <a:pt x="305" y="126"/>
                    <a:pt x="305" y="125"/>
                  </a:cubicBezTo>
                  <a:cubicBezTo>
                    <a:pt x="305" y="125"/>
                    <a:pt x="305" y="124"/>
                    <a:pt x="305" y="124"/>
                  </a:cubicBezTo>
                  <a:cubicBezTo>
                    <a:pt x="305" y="124"/>
                    <a:pt x="296" y="113"/>
                    <a:pt x="300" y="101"/>
                  </a:cubicBezTo>
                  <a:cubicBezTo>
                    <a:pt x="304" y="88"/>
                    <a:pt x="317" y="88"/>
                    <a:pt x="318" y="88"/>
                  </a:cubicBezTo>
                  <a:cubicBezTo>
                    <a:pt x="318" y="88"/>
                    <a:pt x="319" y="88"/>
                    <a:pt x="319" y="87"/>
                  </a:cubicBezTo>
                  <a:cubicBezTo>
                    <a:pt x="320" y="86"/>
                    <a:pt x="320" y="86"/>
                    <a:pt x="319" y="85"/>
                  </a:cubicBezTo>
                  <a:cubicBezTo>
                    <a:pt x="319" y="85"/>
                    <a:pt x="312" y="71"/>
                    <a:pt x="321" y="59"/>
                  </a:cubicBezTo>
                  <a:cubicBezTo>
                    <a:pt x="328" y="49"/>
                    <a:pt x="341" y="51"/>
                    <a:pt x="342" y="52"/>
                  </a:cubicBezTo>
                  <a:cubicBezTo>
                    <a:pt x="342" y="52"/>
                    <a:pt x="343" y="52"/>
                    <a:pt x="344" y="51"/>
                  </a:cubicBezTo>
                  <a:cubicBezTo>
                    <a:pt x="344" y="51"/>
                    <a:pt x="344" y="50"/>
                    <a:pt x="344" y="49"/>
                  </a:cubicBezTo>
                  <a:cubicBezTo>
                    <a:pt x="344" y="49"/>
                    <a:pt x="343" y="34"/>
                    <a:pt x="354" y="27"/>
                  </a:cubicBezTo>
                  <a:cubicBezTo>
                    <a:pt x="364" y="20"/>
                    <a:pt x="376" y="26"/>
                    <a:pt x="376" y="27"/>
                  </a:cubicBezTo>
                  <a:cubicBezTo>
                    <a:pt x="377" y="27"/>
                    <a:pt x="378" y="27"/>
                    <a:pt x="378" y="27"/>
                  </a:cubicBezTo>
                  <a:cubicBezTo>
                    <a:pt x="379" y="26"/>
                    <a:pt x="379" y="26"/>
                    <a:pt x="379" y="25"/>
                  </a:cubicBezTo>
                  <a:cubicBezTo>
                    <a:pt x="380" y="24"/>
                    <a:pt x="383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27" y="4"/>
                    <a:pt x="431" y="24"/>
                    <a:pt x="431" y="25"/>
                  </a:cubicBezTo>
                  <a:cubicBezTo>
                    <a:pt x="431" y="26"/>
                    <a:pt x="431" y="26"/>
                    <a:pt x="432" y="27"/>
                  </a:cubicBezTo>
                  <a:cubicBezTo>
                    <a:pt x="432" y="27"/>
                    <a:pt x="433" y="27"/>
                    <a:pt x="434" y="27"/>
                  </a:cubicBezTo>
                  <a:cubicBezTo>
                    <a:pt x="434" y="26"/>
                    <a:pt x="446" y="20"/>
                    <a:pt x="456" y="27"/>
                  </a:cubicBezTo>
                  <a:cubicBezTo>
                    <a:pt x="467" y="34"/>
                    <a:pt x="466" y="49"/>
                    <a:pt x="466" y="49"/>
                  </a:cubicBezTo>
                  <a:cubicBezTo>
                    <a:pt x="466" y="50"/>
                    <a:pt x="466" y="51"/>
                    <a:pt x="466" y="51"/>
                  </a:cubicBezTo>
                  <a:cubicBezTo>
                    <a:pt x="467" y="52"/>
                    <a:pt x="468" y="52"/>
                    <a:pt x="468" y="52"/>
                  </a:cubicBezTo>
                  <a:cubicBezTo>
                    <a:pt x="469" y="51"/>
                    <a:pt x="482" y="49"/>
                    <a:pt x="489" y="59"/>
                  </a:cubicBezTo>
                  <a:cubicBezTo>
                    <a:pt x="498" y="71"/>
                    <a:pt x="491" y="85"/>
                    <a:pt x="491" y="85"/>
                  </a:cubicBezTo>
                  <a:cubicBezTo>
                    <a:pt x="490" y="86"/>
                    <a:pt x="490" y="86"/>
                    <a:pt x="491" y="87"/>
                  </a:cubicBezTo>
                  <a:cubicBezTo>
                    <a:pt x="491" y="88"/>
                    <a:pt x="492" y="88"/>
                    <a:pt x="492" y="88"/>
                  </a:cubicBezTo>
                  <a:cubicBezTo>
                    <a:pt x="493" y="88"/>
                    <a:pt x="506" y="88"/>
                    <a:pt x="510" y="101"/>
                  </a:cubicBezTo>
                  <a:cubicBezTo>
                    <a:pt x="514" y="113"/>
                    <a:pt x="506" y="124"/>
                    <a:pt x="505" y="124"/>
                  </a:cubicBezTo>
                  <a:cubicBezTo>
                    <a:pt x="505" y="124"/>
                    <a:pt x="505" y="125"/>
                    <a:pt x="505" y="125"/>
                  </a:cubicBezTo>
                  <a:cubicBezTo>
                    <a:pt x="505" y="126"/>
                    <a:pt x="506" y="126"/>
                    <a:pt x="506" y="127"/>
                  </a:cubicBezTo>
                  <a:cubicBezTo>
                    <a:pt x="506" y="127"/>
                    <a:pt x="513" y="129"/>
                    <a:pt x="516" y="134"/>
                  </a:cubicBezTo>
                  <a:cubicBezTo>
                    <a:pt x="516" y="134"/>
                    <a:pt x="517" y="135"/>
                    <a:pt x="518" y="135"/>
                  </a:cubicBezTo>
                  <a:cubicBezTo>
                    <a:pt x="518" y="135"/>
                    <a:pt x="518" y="134"/>
                    <a:pt x="518" y="134"/>
                  </a:cubicBezTo>
                  <a:cubicBezTo>
                    <a:pt x="518" y="134"/>
                    <a:pt x="518" y="135"/>
                    <a:pt x="518" y="134"/>
                  </a:cubicBezTo>
                  <a:cubicBezTo>
                    <a:pt x="524" y="133"/>
                    <a:pt x="530" y="136"/>
                    <a:pt x="530" y="136"/>
                  </a:cubicBezTo>
                  <a:cubicBezTo>
                    <a:pt x="531" y="137"/>
                    <a:pt x="531" y="137"/>
                    <a:pt x="532" y="136"/>
                  </a:cubicBezTo>
                  <a:cubicBezTo>
                    <a:pt x="532" y="136"/>
                    <a:pt x="533" y="136"/>
                    <a:pt x="533" y="135"/>
                  </a:cubicBezTo>
                  <a:cubicBezTo>
                    <a:pt x="533" y="135"/>
                    <a:pt x="534" y="121"/>
                    <a:pt x="545" y="115"/>
                  </a:cubicBezTo>
                  <a:cubicBezTo>
                    <a:pt x="557" y="109"/>
                    <a:pt x="567" y="119"/>
                    <a:pt x="567" y="119"/>
                  </a:cubicBezTo>
                  <a:cubicBezTo>
                    <a:pt x="568" y="119"/>
                    <a:pt x="568" y="120"/>
                    <a:pt x="569" y="119"/>
                  </a:cubicBezTo>
                  <a:cubicBezTo>
                    <a:pt x="570" y="119"/>
                    <a:pt x="570" y="119"/>
                    <a:pt x="570" y="118"/>
                  </a:cubicBezTo>
                  <a:cubicBezTo>
                    <a:pt x="570" y="118"/>
                    <a:pt x="575" y="103"/>
                    <a:pt x="590" y="101"/>
                  </a:cubicBezTo>
                  <a:cubicBezTo>
                    <a:pt x="603" y="99"/>
                    <a:pt x="610" y="110"/>
                    <a:pt x="610" y="110"/>
                  </a:cubicBezTo>
                  <a:cubicBezTo>
                    <a:pt x="610" y="111"/>
                    <a:pt x="611" y="111"/>
                    <a:pt x="612" y="111"/>
                  </a:cubicBezTo>
                  <a:cubicBezTo>
                    <a:pt x="612" y="111"/>
                    <a:pt x="613" y="111"/>
                    <a:pt x="613" y="110"/>
                  </a:cubicBezTo>
                  <a:cubicBezTo>
                    <a:pt x="613" y="110"/>
                    <a:pt x="623" y="99"/>
                    <a:pt x="636" y="101"/>
                  </a:cubicBezTo>
                  <a:cubicBezTo>
                    <a:pt x="649" y="104"/>
                    <a:pt x="652" y="117"/>
                    <a:pt x="652" y="117"/>
                  </a:cubicBezTo>
                  <a:cubicBezTo>
                    <a:pt x="652" y="118"/>
                    <a:pt x="653" y="118"/>
                    <a:pt x="653" y="119"/>
                  </a:cubicBezTo>
                  <a:cubicBezTo>
                    <a:pt x="654" y="119"/>
                    <a:pt x="655" y="119"/>
                    <a:pt x="655" y="118"/>
                  </a:cubicBezTo>
                  <a:cubicBezTo>
                    <a:pt x="656" y="118"/>
                    <a:pt x="673" y="105"/>
                    <a:pt x="689" y="121"/>
                  </a:cubicBezTo>
                  <a:cubicBezTo>
                    <a:pt x="689" y="121"/>
                    <a:pt x="689" y="121"/>
                    <a:pt x="689" y="121"/>
                  </a:cubicBezTo>
                  <a:cubicBezTo>
                    <a:pt x="689" y="121"/>
                    <a:pt x="689" y="121"/>
                    <a:pt x="689" y="121"/>
                  </a:cubicBezTo>
                  <a:cubicBezTo>
                    <a:pt x="704" y="137"/>
                    <a:pt x="692" y="154"/>
                    <a:pt x="691" y="155"/>
                  </a:cubicBezTo>
                  <a:cubicBezTo>
                    <a:pt x="691" y="155"/>
                    <a:pt x="691" y="156"/>
                    <a:pt x="691" y="156"/>
                  </a:cubicBezTo>
                  <a:cubicBezTo>
                    <a:pt x="691" y="157"/>
                    <a:pt x="692" y="157"/>
                    <a:pt x="693" y="158"/>
                  </a:cubicBezTo>
                  <a:cubicBezTo>
                    <a:pt x="693" y="158"/>
                    <a:pt x="706" y="161"/>
                    <a:pt x="708" y="173"/>
                  </a:cubicBezTo>
                  <a:cubicBezTo>
                    <a:pt x="711" y="187"/>
                    <a:pt x="699" y="196"/>
                    <a:pt x="699" y="197"/>
                  </a:cubicBezTo>
                  <a:cubicBezTo>
                    <a:pt x="699" y="197"/>
                    <a:pt x="699" y="198"/>
                    <a:pt x="699" y="198"/>
                  </a:cubicBezTo>
                  <a:cubicBezTo>
                    <a:pt x="699" y="199"/>
                    <a:pt x="699" y="199"/>
                    <a:pt x="699" y="200"/>
                  </a:cubicBezTo>
                  <a:cubicBezTo>
                    <a:pt x="700" y="200"/>
                    <a:pt x="711" y="207"/>
                    <a:pt x="709" y="219"/>
                  </a:cubicBezTo>
                  <a:cubicBezTo>
                    <a:pt x="707" y="234"/>
                    <a:pt x="692" y="239"/>
                    <a:pt x="692" y="239"/>
                  </a:cubicBezTo>
                  <a:cubicBezTo>
                    <a:pt x="691" y="240"/>
                    <a:pt x="690" y="240"/>
                    <a:pt x="690" y="241"/>
                  </a:cubicBezTo>
                  <a:cubicBezTo>
                    <a:pt x="690" y="241"/>
                    <a:pt x="690" y="242"/>
                    <a:pt x="691" y="243"/>
                  </a:cubicBezTo>
                  <a:cubicBezTo>
                    <a:pt x="691" y="243"/>
                    <a:pt x="700" y="252"/>
                    <a:pt x="694" y="264"/>
                  </a:cubicBezTo>
                  <a:cubicBezTo>
                    <a:pt x="689" y="275"/>
                    <a:pt x="675" y="277"/>
                    <a:pt x="675" y="277"/>
                  </a:cubicBezTo>
                  <a:cubicBezTo>
                    <a:pt x="674" y="277"/>
                    <a:pt x="674" y="277"/>
                    <a:pt x="673" y="278"/>
                  </a:cubicBezTo>
                  <a:cubicBezTo>
                    <a:pt x="673" y="279"/>
                    <a:pt x="673" y="279"/>
                    <a:pt x="673" y="280"/>
                  </a:cubicBezTo>
                  <a:cubicBezTo>
                    <a:pt x="673" y="280"/>
                    <a:pt x="676" y="286"/>
                    <a:pt x="675" y="292"/>
                  </a:cubicBezTo>
                  <a:cubicBezTo>
                    <a:pt x="675" y="292"/>
                    <a:pt x="675" y="292"/>
                    <a:pt x="675" y="292"/>
                  </a:cubicBezTo>
                  <a:cubicBezTo>
                    <a:pt x="675" y="292"/>
                    <a:pt x="675" y="292"/>
                    <a:pt x="675" y="292"/>
                  </a:cubicBezTo>
                  <a:cubicBezTo>
                    <a:pt x="675" y="293"/>
                    <a:pt x="676" y="293"/>
                    <a:pt x="676" y="294"/>
                  </a:cubicBezTo>
                  <a:cubicBezTo>
                    <a:pt x="681" y="297"/>
                    <a:pt x="683" y="303"/>
                    <a:pt x="683" y="303"/>
                  </a:cubicBezTo>
                  <a:cubicBezTo>
                    <a:pt x="683" y="304"/>
                    <a:pt x="684" y="304"/>
                    <a:pt x="684" y="305"/>
                  </a:cubicBezTo>
                  <a:cubicBezTo>
                    <a:pt x="685" y="305"/>
                    <a:pt x="686" y="305"/>
                    <a:pt x="686" y="304"/>
                  </a:cubicBezTo>
                  <a:cubicBezTo>
                    <a:pt x="686" y="304"/>
                    <a:pt x="697" y="296"/>
                    <a:pt x="709" y="299"/>
                  </a:cubicBezTo>
                  <a:cubicBezTo>
                    <a:pt x="722" y="304"/>
                    <a:pt x="722" y="317"/>
                    <a:pt x="722" y="317"/>
                  </a:cubicBezTo>
                  <a:cubicBezTo>
                    <a:pt x="722" y="318"/>
                    <a:pt x="722" y="319"/>
                    <a:pt x="723" y="319"/>
                  </a:cubicBezTo>
                  <a:cubicBezTo>
                    <a:pt x="723" y="319"/>
                    <a:pt x="724" y="319"/>
                    <a:pt x="725" y="319"/>
                  </a:cubicBezTo>
                  <a:cubicBezTo>
                    <a:pt x="725" y="319"/>
                    <a:pt x="739" y="312"/>
                    <a:pt x="751" y="321"/>
                  </a:cubicBezTo>
                  <a:cubicBezTo>
                    <a:pt x="761" y="328"/>
                    <a:pt x="758" y="341"/>
                    <a:pt x="758" y="342"/>
                  </a:cubicBezTo>
                  <a:cubicBezTo>
                    <a:pt x="758" y="342"/>
                    <a:pt x="758" y="343"/>
                    <a:pt x="759" y="343"/>
                  </a:cubicBezTo>
                  <a:cubicBezTo>
                    <a:pt x="759" y="344"/>
                    <a:pt x="760" y="344"/>
                    <a:pt x="760" y="344"/>
                  </a:cubicBezTo>
                  <a:cubicBezTo>
                    <a:pt x="760" y="344"/>
                    <a:pt x="776" y="342"/>
                    <a:pt x="783" y="354"/>
                  </a:cubicBezTo>
                  <a:cubicBezTo>
                    <a:pt x="790" y="364"/>
                    <a:pt x="783" y="376"/>
                    <a:pt x="783" y="376"/>
                  </a:cubicBezTo>
                  <a:cubicBezTo>
                    <a:pt x="783" y="377"/>
                    <a:pt x="783" y="377"/>
                    <a:pt x="783" y="378"/>
                  </a:cubicBezTo>
                  <a:cubicBezTo>
                    <a:pt x="783" y="379"/>
                    <a:pt x="784" y="379"/>
                    <a:pt x="784" y="379"/>
                  </a:cubicBezTo>
                  <a:cubicBezTo>
                    <a:pt x="785" y="379"/>
                    <a:pt x="806" y="383"/>
                    <a:pt x="806" y="405"/>
                  </a:cubicBezTo>
                  <a:cubicBezTo>
                    <a:pt x="806" y="405"/>
                    <a:pt x="806" y="405"/>
                    <a:pt x="806" y="405"/>
                  </a:cubicBezTo>
                  <a:cubicBezTo>
                    <a:pt x="806" y="405"/>
                    <a:pt x="806" y="405"/>
                    <a:pt x="806" y="405"/>
                  </a:cubicBezTo>
                  <a:cubicBezTo>
                    <a:pt x="806" y="427"/>
                    <a:pt x="785" y="430"/>
                    <a:pt x="784" y="430"/>
                  </a:cubicBezTo>
                  <a:cubicBezTo>
                    <a:pt x="784" y="430"/>
                    <a:pt x="783" y="431"/>
                    <a:pt x="783" y="431"/>
                  </a:cubicBezTo>
                  <a:cubicBezTo>
                    <a:pt x="783" y="432"/>
                    <a:pt x="783" y="433"/>
                    <a:pt x="783" y="433"/>
                  </a:cubicBezTo>
                  <a:cubicBezTo>
                    <a:pt x="783" y="434"/>
                    <a:pt x="790" y="445"/>
                    <a:pt x="783" y="456"/>
                  </a:cubicBezTo>
                  <a:cubicBezTo>
                    <a:pt x="776" y="467"/>
                    <a:pt x="760" y="466"/>
                    <a:pt x="760" y="466"/>
                  </a:cubicBezTo>
                  <a:cubicBezTo>
                    <a:pt x="760" y="466"/>
                    <a:pt x="759" y="466"/>
                    <a:pt x="759" y="466"/>
                  </a:cubicBezTo>
                  <a:cubicBezTo>
                    <a:pt x="758" y="467"/>
                    <a:pt x="758" y="467"/>
                    <a:pt x="758" y="468"/>
                  </a:cubicBezTo>
                  <a:cubicBezTo>
                    <a:pt x="758" y="468"/>
                    <a:pt x="761" y="481"/>
                    <a:pt x="751" y="489"/>
                  </a:cubicBezTo>
                  <a:cubicBezTo>
                    <a:pt x="739" y="497"/>
                    <a:pt x="725" y="490"/>
                    <a:pt x="725" y="490"/>
                  </a:cubicBezTo>
                  <a:cubicBezTo>
                    <a:pt x="724" y="490"/>
                    <a:pt x="723" y="490"/>
                    <a:pt x="723" y="490"/>
                  </a:cubicBezTo>
                  <a:cubicBezTo>
                    <a:pt x="722" y="491"/>
                    <a:pt x="722" y="491"/>
                    <a:pt x="722" y="492"/>
                  </a:cubicBezTo>
                  <a:cubicBezTo>
                    <a:pt x="722" y="493"/>
                    <a:pt x="722" y="506"/>
                    <a:pt x="709" y="510"/>
                  </a:cubicBezTo>
                  <a:cubicBezTo>
                    <a:pt x="697" y="514"/>
                    <a:pt x="686" y="505"/>
                    <a:pt x="686" y="505"/>
                  </a:cubicBezTo>
                  <a:cubicBezTo>
                    <a:pt x="686" y="505"/>
                    <a:pt x="685" y="505"/>
                    <a:pt x="684" y="505"/>
                  </a:cubicBezTo>
                  <a:cubicBezTo>
                    <a:pt x="684" y="505"/>
                    <a:pt x="683" y="505"/>
                    <a:pt x="683" y="506"/>
                  </a:cubicBezTo>
                  <a:cubicBezTo>
                    <a:pt x="683" y="506"/>
                    <a:pt x="681" y="513"/>
                    <a:pt x="676" y="516"/>
                  </a:cubicBezTo>
                  <a:cubicBezTo>
                    <a:pt x="676" y="516"/>
                    <a:pt x="676" y="516"/>
                    <a:pt x="676" y="516"/>
                  </a:cubicBezTo>
                  <a:cubicBezTo>
                    <a:pt x="676" y="516"/>
                    <a:pt x="676" y="516"/>
                    <a:pt x="676" y="516"/>
                  </a:cubicBezTo>
                  <a:cubicBezTo>
                    <a:pt x="675" y="517"/>
                    <a:pt x="675" y="517"/>
                    <a:pt x="675" y="518"/>
                  </a:cubicBezTo>
                  <a:cubicBezTo>
                    <a:pt x="676" y="523"/>
                    <a:pt x="673" y="530"/>
                    <a:pt x="673" y="530"/>
                  </a:cubicBezTo>
                  <a:cubicBezTo>
                    <a:pt x="673" y="530"/>
                    <a:pt x="673" y="531"/>
                    <a:pt x="673" y="532"/>
                  </a:cubicBezTo>
                  <a:cubicBezTo>
                    <a:pt x="674" y="532"/>
                    <a:pt x="674" y="532"/>
                    <a:pt x="675" y="533"/>
                  </a:cubicBezTo>
                  <a:cubicBezTo>
                    <a:pt x="675" y="533"/>
                    <a:pt x="689" y="534"/>
                    <a:pt x="694" y="545"/>
                  </a:cubicBezTo>
                  <a:cubicBezTo>
                    <a:pt x="700" y="557"/>
                    <a:pt x="691" y="567"/>
                    <a:pt x="691" y="567"/>
                  </a:cubicBezTo>
                  <a:cubicBezTo>
                    <a:pt x="690" y="567"/>
                    <a:pt x="690" y="568"/>
                    <a:pt x="690" y="569"/>
                  </a:cubicBezTo>
                  <a:cubicBezTo>
                    <a:pt x="690" y="569"/>
                    <a:pt x="691" y="570"/>
                    <a:pt x="692" y="570"/>
                  </a:cubicBezTo>
                  <a:cubicBezTo>
                    <a:pt x="692" y="570"/>
                    <a:pt x="707" y="575"/>
                    <a:pt x="709" y="590"/>
                  </a:cubicBezTo>
                  <a:cubicBezTo>
                    <a:pt x="711" y="602"/>
                    <a:pt x="700" y="610"/>
                    <a:pt x="699" y="6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40"/>
            <p:cNvSpPr>
              <a:spLocks noEditPoints="1"/>
            </p:cNvSpPr>
            <p:nvPr userDrawn="1"/>
          </p:nvSpPr>
          <p:spPr bwMode="auto">
            <a:xfrm>
              <a:off x="3565459" y="1793421"/>
              <a:ext cx="1270000" cy="1270000"/>
            </a:xfrm>
            <a:custGeom>
              <a:avLst/>
              <a:gdLst>
                <a:gd name="T0" fmla="*/ 770 w 770"/>
                <a:gd name="T1" fmla="*/ 385 h 770"/>
                <a:gd name="T2" fmla="*/ 670 w 770"/>
                <a:gd name="T3" fmla="*/ 206 h 770"/>
                <a:gd name="T4" fmla="*/ 479 w 770"/>
                <a:gd name="T5" fmla="*/ 157 h 770"/>
                <a:gd name="T6" fmla="*/ 313 w 770"/>
                <a:gd name="T7" fmla="*/ 52 h 770"/>
                <a:gd name="T8" fmla="*/ 113 w 770"/>
                <a:gd name="T9" fmla="*/ 113 h 770"/>
                <a:gd name="T10" fmla="*/ 89 w 770"/>
                <a:gd name="T11" fmla="*/ 344 h 770"/>
                <a:gd name="T12" fmla="*/ 125 w 770"/>
                <a:gd name="T13" fmla="*/ 497 h 770"/>
                <a:gd name="T14" fmla="*/ 239 w 770"/>
                <a:gd name="T15" fmla="*/ 665 h 770"/>
                <a:gd name="T16" fmla="*/ 423 w 770"/>
                <a:gd name="T17" fmla="*/ 747 h 770"/>
                <a:gd name="T18" fmla="*/ 590 w 770"/>
                <a:gd name="T19" fmla="*/ 611 h 770"/>
                <a:gd name="T20" fmla="*/ 588 w 770"/>
                <a:gd name="T21" fmla="*/ 500 h 770"/>
                <a:gd name="T22" fmla="*/ 342 w 770"/>
                <a:gd name="T23" fmla="*/ 590 h 770"/>
                <a:gd name="T24" fmla="*/ 343 w 770"/>
                <a:gd name="T25" fmla="*/ 586 h 770"/>
                <a:gd name="T26" fmla="*/ 411 w 770"/>
                <a:gd name="T27" fmla="*/ 571 h 770"/>
                <a:gd name="T28" fmla="*/ 229 w 770"/>
                <a:gd name="T29" fmla="*/ 541 h 770"/>
                <a:gd name="T30" fmla="*/ 224 w 770"/>
                <a:gd name="T31" fmla="*/ 537 h 770"/>
                <a:gd name="T32" fmla="*/ 293 w 770"/>
                <a:gd name="T33" fmla="*/ 495 h 770"/>
                <a:gd name="T34" fmla="*/ 187 w 770"/>
                <a:gd name="T35" fmla="*/ 415 h 770"/>
                <a:gd name="T36" fmla="*/ 201 w 770"/>
                <a:gd name="T37" fmla="*/ 357 h 770"/>
                <a:gd name="T38" fmla="*/ 250 w 770"/>
                <a:gd name="T39" fmla="*/ 212 h 770"/>
                <a:gd name="T40" fmla="*/ 232 w 770"/>
                <a:gd name="T41" fmla="*/ 227 h 770"/>
                <a:gd name="T42" fmla="*/ 293 w 770"/>
                <a:gd name="T43" fmla="*/ 275 h 770"/>
                <a:gd name="T44" fmla="*/ 379 w 770"/>
                <a:gd name="T45" fmla="*/ 163 h 770"/>
                <a:gd name="T46" fmla="*/ 392 w 770"/>
                <a:gd name="T47" fmla="*/ 188 h 770"/>
                <a:gd name="T48" fmla="*/ 397 w 770"/>
                <a:gd name="T49" fmla="*/ 242 h 770"/>
                <a:gd name="T50" fmla="*/ 503 w 770"/>
                <a:gd name="T51" fmla="*/ 234 h 770"/>
                <a:gd name="T52" fmla="*/ 504 w 770"/>
                <a:gd name="T53" fmla="*/ 223 h 770"/>
                <a:gd name="T54" fmla="*/ 582 w 770"/>
                <a:gd name="T55" fmla="*/ 301 h 770"/>
                <a:gd name="T56" fmla="*/ 604 w 770"/>
                <a:gd name="T57" fmla="*/ 388 h 770"/>
                <a:gd name="T58" fmla="*/ 579 w 770"/>
                <a:gd name="T59" fmla="*/ 385 h 770"/>
                <a:gd name="T60" fmla="*/ 457 w 770"/>
                <a:gd name="T61" fmla="*/ 492 h 770"/>
                <a:gd name="T62" fmla="*/ 373 w 770"/>
                <a:gd name="T63" fmla="*/ 524 h 770"/>
                <a:gd name="T64" fmla="*/ 272 w 770"/>
                <a:gd name="T65" fmla="*/ 312 h 770"/>
                <a:gd name="T66" fmla="*/ 368 w 770"/>
                <a:gd name="T67" fmla="*/ 253 h 770"/>
                <a:gd name="T68" fmla="*/ 353 w 770"/>
                <a:gd name="T69" fmla="*/ 400 h 770"/>
                <a:gd name="T70" fmla="*/ 372 w 770"/>
                <a:gd name="T71" fmla="*/ 354 h 770"/>
                <a:gd name="T72" fmla="*/ 512 w 770"/>
                <a:gd name="T73" fmla="*/ 365 h 770"/>
                <a:gd name="T74" fmla="*/ 385 w 770"/>
                <a:gd name="T75" fmla="*/ 508 h 770"/>
                <a:gd name="T76" fmla="*/ 524 w 770"/>
                <a:gd name="T77" fmla="*/ 372 h 770"/>
                <a:gd name="T78" fmla="*/ 506 w 770"/>
                <a:gd name="T79" fmla="*/ 393 h 770"/>
                <a:gd name="T80" fmla="*/ 293 w 770"/>
                <a:gd name="T81" fmla="*/ 224 h 770"/>
                <a:gd name="T82" fmla="*/ 447 w 770"/>
                <a:gd name="T83" fmla="*/ 498 h 770"/>
                <a:gd name="T84" fmla="*/ 552 w 770"/>
                <a:gd name="T85" fmla="*/ 520 h 770"/>
                <a:gd name="T86" fmla="*/ 561 w 770"/>
                <a:gd name="T87" fmla="*/ 499 h 770"/>
                <a:gd name="T88" fmla="*/ 764 w 770"/>
                <a:gd name="T89" fmla="*/ 389 h 770"/>
                <a:gd name="T90" fmla="*/ 615 w 770"/>
                <a:gd name="T91" fmla="*/ 449 h 770"/>
                <a:gd name="T92" fmla="*/ 641 w 770"/>
                <a:gd name="T93" fmla="*/ 268 h 770"/>
                <a:gd name="T94" fmla="*/ 605 w 770"/>
                <a:gd name="T95" fmla="*/ 101 h 770"/>
                <a:gd name="T96" fmla="*/ 469 w 770"/>
                <a:gd name="T97" fmla="*/ 246 h 770"/>
                <a:gd name="T98" fmla="*/ 430 w 770"/>
                <a:gd name="T99" fmla="*/ 129 h 770"/>
                <a:gd name="T100" fmla="*/ 295 w 770"/>
                <a:gd name="T101" fmla="*/ 86 h 770"/>
                <a:gd name="T102" fmla="*/ 272 w 770"/>
                <a:gd name="T103" fmla="*/ 128 h 770"/>
                <a:gd name="T104" fmla="*/ 114 w 770"/>
                <a:gd name="T105" fmla="*/ 120 h 770"/>
                <a:gd name="T106" fmla="*/ 131 w 770"/>
                <a:gd name="T107" fmla="*/ 275 h 770"/>
                <a:gd name="T108" fmla="*/ 86 w 770"/>
                <a:gd name="T109" fmla="*/ 295 h 770"/>
                <a:gd name="T110" fmla="*/ 123 w 770"/>
                <a:gd name="T111" fmla="*/ 415 h 770"/>
                <a:gd name="T112" fmla="*/ 237 w 770"/>
                <a:gd name="T113" fmla="*/ 435 h 770"/>
                <a:gd name="T114" fmla="*/ 101 w 770"/>
                <a:gd name="T115" fmla="*/ 605 h 770"/>
                <a:gd name="T116" fmla="*/ 177 w 770"/>
                <a:gd name="T117" fmla="*/ 502 h 770"/>
                <a:gd name="T118" fmla="*/ 323 w 770"/>
                <a:gd name="T119" fmla="*/ 610 h 770"/>
                <a:gd name="T120" fmla="*/ 385 w 770"/>
                <a:gd name="T121" fmla="*/ 652 h 770"/>
                <a:gd name="T122" fmla="*/ 434 w 770"/>
                <a:gd name="T123" fmla="*/ 567 h 770"/>
                <a:gd name="T124" fmla="*/ 517 w 770"/>
                <a:gd name="T125" fmla="*/ 60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0" h="770">
                  <a:moveTo>
                    <a:pt x="624" y="565"/>
                  </a:moveTo>
                  <a:cubicBezTo>
                    <a:pt x="641" y="571"/>
                    <a:pt x="660" y="576"/>
                    <a:pt x="668" y="573"/>
                  </a:cubicBezTo>
                  <a:cubicBezTo>
                    <a:pt x="669" y="572"/>
                    <a:pt x="671" y="571"/>
                    <a:pt x="671" y="569"/>
                  </a:cubicBezTo>
                  <a:cubicBezTo>
                    <a:pt x="672" y="567"/>
                    <a:pt x="671" y="565"/>
                    <a:pt x="670" y="563"/>
                  </a:cubicBezTo>
                  <a:cubicBezTo>
                    <a:pt x="666" y="554"/>
                    <a:pt x="641" y="544"/>
                    <a:pt x="621" y="538"/>
                  </a:cubicBezTo>
                  <a:cubicBezTo>
                    <a:pt x="637" y="540"/>
                    <a:pt x="656" y="540"/>
                    <a:pt x="663" y="535"/>
                  </a:cubicBezTo>
                  <a:cubicBezTo>
                    <a:pt x="664" y="534"/>
                    <a:pt x="665" y="533"/>
                    <a:pt x="665" y="531"/>
                  </a:cubicBezTo>
                  <a:cubicBezTo>
                    <a:pt x="665" y="520"/>
                    <a:pt x="640" y="516"/>
                    <a:pt x="620" y="514"/>
                  </a:cubicBezTo>
                  <a:cubicBezTo>
                    <a:pt x="630" y="512"/>
                    <a:pt x="640" y="509"/>
                    <a:pt x="644" y="504"/>
                  </a:cubicBezTo>
                  <a:cubicBezTo>
                    <a:pt x="646" y="502"/>
                    <a:pt x="646" y="499"/>
                    <a:pt x="645" y="497"/>
                  </a:cubicBezTo>
                  <a:cubicBezTo>
                    <a:pt x="645" y="494"/>
                    <a:pt x="643" y="492"/>
                    <a:pt x="641" y="491"/>
                  </a:cubicBezTo>
                  <a:cubicBezTo>
                    <a:pt x="632" y="487"/>
                    <a:pt x="613" y="492"/>
                    <a:pt x="602" y="496"/>
                  </a:cubicBezTo>
                  <a:cubicBezTo>
                    <a:pt x="606" y="492"/>
                    <a:pt x="610" y="486"/>
                    <a:pt x="613" y="479"/>
                  </a:cubicBezTo>
                  <a:cubicBezTo>
                    <a:pt x="616" y="472"/>
                    <a:pt x="617" y="465"/>
                    <a:pt x="617" y="459"/>
                  </a:cubicBezTo>
                  <a:cubicBezTo>
                    <a:pt x="622" y="469"/>
                    <a:pt x="632" y="487"/>
                    <a:pt x="641" y="490"/>
                  </a:cubicBezTo>
                  <a:cubicBezTo>
                    <a:pt x="644" y="491"/>
                    <a:pt x="646" y="491"/>
                    <a:pt x="648" y="490"/>
                  </a:cubicBezTo>
                  <a:cubicBezTo>
                    <a:pt x="651" y="488"/>
                    <a:pt x="652" y="486"/>
                    <a:pt x="652" y="484"/>
                  </a:cubicBezTo>
                  <a:cubicBezTo>
                    <a:pt x="653" y="477"/>
                    <a:pt x="648" y="468"/>
                    <a:pt x="643" y="460"/>
                  </a:cubicBezTo>
                  <a:cubicBezTo>
                    <a:pt x="658" y="472"/>
                    <a:pt x="679" y="487"/>
                    <a:pt x="686" y="480"/>
                  </a:cubicBezTo>
                  <a:cubicBezTo>
                    <a:pt x="688" y="478"/>
                    <a:pt x="688" y="476"/>
                    <a:pt x="688" y="474"/>
                  </a:cubicBezTo>
                  <a:cubicBezTo>
                    <a:pt x="687" y="467"/>
                    <a:pt x="673" y="454"/>
                    <a:pt x="660" y="444"/>
                  </a:cubicBezTo>
                  <a:cubicBezTo>
                    <a:pt x="679" y="453"/>
                    <a:pt x="703" y="463"/>
                    <a:pt x="713" y="460"/>
                  </a:cubicBezTo>
                  <a:cubicBezTo>
                    <a:pt x="715" y="460"/>
                    <a:pt x="717" y="459"/>
                    <a:pt x="718" y="457"/>
                  </a:cubicBezTo>
                  <a:cubicBezTo>
                    <a:pt x="718" y="455"/>
                    <a:pt x="718" y="454"/>
                    <a:pt x="718" y="452"/>
                  </a:cubicBezTo>
                  <a:cubicBezTo>
                    <a:pt x="715" y="444"/>
                    <a:pt x="698" y="434"/>
                    <a:pt x="682" y="426"/>
                  </a:cubicBezTo>
                  <a:cubicBezTo>
                    <a:pt x="705" y="432"/>
                    <a:pt x="732" y="439"/>
                    <a:pt x="743" y="434"/>
                  </a:cubicBezTo>
                  <a:cubicBezTo>
                    <a:pt x="745" y="432"/>
                    <a:pt x="747" y="431"/>
                    <a:pt x="748" y="429"/>
                  </a:cubicBezTo>
                  <a:cubicBezTo>
                    <a:pt x="748" y="427"/>
                    <a:pt x="748" y="425"/>
                    <a:pt x="747" y="423"/>
                  </a:cubicBezTo>
                  <a:cubicBezTo>
                    <a:pt x="741" y="413"/>
                    <a:pt x="714" y="405"/>
                    <a:pt x="689" y="400"/>
                  </a:cubicBezTo>
                  <a:cubicBezTo>
                    <a:pt x="719" y="402"/>
                    <a:pt x="756" y="402"/>
                    <a:pt x="766" y="392"/>
                  </a:cubicBezTo>
                  <a:cubicBezTo>
                    <a:pt x="769" y="390"/>
                    <a:pt x="770" y="388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2"/>
                    <a:pt x="769" y="379"/>
                    <a:pt x="766" y="377"/>
                  </a:cubicBezTo>
                  <a:cubicBezTo>
                    <a:pt x="756" y="368"/>
                    <a:pt x="719" y="368"/>
                    <a:pt x="689" y="370"/>
                  </a:cubicBezTo>
                  <a:cubicBezTo>
                    <a:pt x="714" y="364"/>
                    <a:pt x="741" y="356"/>
                    <a:pt x="747" y="347"/>
                  </a:cubicBezTo>
                  <a:cubicBezTo>
                    <a:pt x="748" y="345"/>
                    <a:pt x="748" y="343"/>
                    <a:pt x="748" y="341"/>
                  </a:cubicBezTo>
                  <a:cubicBezTo>
                    <a:pt x="747" y="339"/>
                    <a:pt x="745" y="337"/>
                    <a:pt x="743" y="336"/>
                  </a:cubicBezTo>
                  <a:cubicBezTo>
                    <a:pt x="732" y="331"/>
                    <a:pt x="705" y="337"/>
                    <a:pt x="682" y="344"/>
                  </a:cubicBezTo>
                  <a:cubicBezTo>
                    <a:pt x="698" y="335"/>
                    <a:pt x="715" y="326"/>
                    <a:pt x="718" y="318"/>
                  </a:cubicBezTo>
                  <a:cubicBezTo>
                    <a:pt x="718" y="316"/>
                    <a:pt x="718" y="314"/>
                    <a:pt x="718" y="313"/>
                  </a:cubicBezTo>
                  <a:cubicBezTo>
                    <a:pt x="717" y="311"/>
                    <a:pt x="715" y="310"/>
                    <a:pt x="713" y="309"/>
                  </a:cubicBezTo>
                  <a:cubicBezTo>
                    <a:pt x="703" y="306"/>
                    <a:pt x="679" y="317"/>
                    <a:pt x="660" y="326"/>
                  </a:cubicBezTo>
                  <a:cubicBezTo>
                    <a:pt x="673" y="316"/>
                    <a:pt x="687" y="303"/>
                    <a:pt x="688" y="295"/>
                  </a:cubicBezTo>
                  <a:cubicBezTo>
                    <a:pt x="688" y="293"/>
                    <a:pt x="688" y="291"/>
                    <a:pt x="686" y="290"/>
                  </a:cubicBezTo>
                  <a:cubicBezTo>
                    <a:pt x="679" y="282"/>
                    <a:pt x="658" y="297"/>
                    <a:pt x="643" y="310"/>
                  </a:cubicBezTo>
                  <a:cubicBezTo>
                    <a:pt x="648" y="301"/>
                    <a:pt x="653" y="292"/>
                    <a:pt x="652" y="286"/>
                  </a:cubicBezTo>
                  <a:cubicBezTo>
                    <a:pt x="652" y="283"/>
                    <a:pt x="651" y="281"/>
                    <a:pt x="648" y="280"/>
                  </a:cubicBezTo>
                  <a:cubicBezTo>
                    <a:pt x="646" y="278"/>
                    <a:pt x="644" y="278"/>
                    <a:pt x="641" y="279"/>
                  </a:cubicBezTo>
                  <a:cubicBezTo>
                    <a:pt x="632" y="282"/>
                    <a:pt x="622" y="300"/>
                    <a:pt x="617" y="310"/>
                  </a:cubicBezTo>
                  <a:cubicBezTo>
                    <a:pt x="617" y="304"/>
                    <a:pt x="616" y="298"/>
                    <a:pt x="613" y="290"/>
                  </a:cubicBezTo>
                  <a:cubicBezTo>
                    <a:pt x="610" y="283"/>
                    <a:pt x="606" y="277"/>
                    <a:pt x="602" y="273"/>
                  </a:cubicBezTo>
                  <a:cubicBezTo>
                    <a:pt x="613" y="277"/>
                    <a:pt x="632" y="283"/>
                    <a:pt x="641" y="278"/>
                  </a:cubicBezTo>
                  <a:cubicBezTo>
                    <a:pt x="643" y="277"/>
                    <a:pt x="645" y="275"/>
                    <a:pt x="645" y="273"/>
                  </a:cubicBezTo>
                  <a:cubicBezTo>
                    <a:pt x="646" y="270"/>
                    <a:pt x="646" y="268"/>
                    <a:pt x="644" y="266"/>
                  </a:cubicBezTo>
                  <a:cubicBezTo>
                    <a:pt x="640" y="260"/>
                    <a:pt x="630" y="257"/>
                    <a:pt x="620" y="256"/>
                  </a:cubicBezTo>
                  <a:cubicBezTo>
                    <a:pt x="640" y="254"/>
                    <a:pt x="665" y="249"/>
                    <a:pt x="665" y="239"/>
                  </a:cubicBezTo>
                  <a:cubicBezTo>
                    <a:pt x="665" y="237"/>
                    <a:pt x="664" y="235"/>
                    <a:pt x="663" y="234"/>
                  </a:cubicBezTo>
                  <a:cubicBezTo>
                    <a:pt x="656" y="229"/>
                    <a:pt x="637" y="230"/>
                    <a:pt x="621" y="232"/>
                  </a:cubicBezTo>
                  <a:cubicBezTo>
                    <a:pt x="641" y="225"/>
                    <a:pt x="666" y="215"/>
                    <a:pt x="670" y="206"/>
                  </a:cubicBezTo>
                  <a:cubicBezTo>
                    <a:pt x="671" y="204"/>
                    <a:pt x="672" y="202"/>
                    <a:pt x="671" y="201"/>
                  </a:cubicBezTo>
                  <a:cubicBezTo>
                    <a:pt x="671" y="199"/>
                    <a:pt x="669" y="198"/>
                    <a:pt x="668" y="197"/>
                  </a:cubicBezTo>
                  <a:cubicBezTo>
                    <a:pt x="660" y="193"/>
                    <a:pt x="641" y="198"/>
                    <a:pt x="624" y="204"/>
                  </a:cubicBezTo>
                  <a:cubicBezTo>
                    <a:pt x="645" y="193"/>
                    <a:pt x="668" y="177"/>
                    <a:pt x="673" y="166"/>
                  </a:cubicBezTo>
                  <a:cubicBezTo>
                    <a:pt x="673" y="164"/>
                    <a:pt x="673" y="161"/>
                    <a:pt x="672" y="159"/>
                  </a:cubicBezTo>
                  <a:cubicBezTo>
                    <a:pt x="672" y="157"/>
                    <a:pt x="670" y="156"/>
                    <a:pt x="668" y="156"/>
                  </a:cubicBezTo>
                  <a:cubicBezTo>
                    <a:pt x="657" y="153"/>
                    <a:pt x="632" y="167"/>
                    <a:pt x="611" y="180"/>
                  </a:cubicBezTo>
                  <a:cubicBezTo>
                    <a:pt x="633" y="161"/>
                    <a:pt x="659" y="135"/>
                    <a:pt x="660" y="120"/>
                  </a:cubicBezTo>
                  <a:cubicBezTo>
                    <a:pt x="660" y="117"/>
                    <a:pt x="659" y="114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5" y="111"/>
                    <a:pt x="653" y="110"/>
                    <a:pt x="650" y="110"/>
                  </a:cubicBezTo>
                  <a:cubicBezTo>
                    <a:pt x="635" y="111"/>
                    <a:pt x="609" y="137"/>
                    <a:pt x="590" y="159"/>
                  </a:cubicBezTo>
                  <a:cubicBezTo>
                    <a:pt x="603" y="138"/>
                    <a:pt x="617" y="112"/>
                    <a:pt x="614" y="102"/>
                  </a:cubicBezTo>
                  <a:cubicBezTo>
                    <a:pt x="614" y="100"/>
                    <a:pt x="612" y="98"/>
                    <a:pt x="610" y="97"/>
                  </a:cubicBezTo>
                  <a:cubicBezTo>
                    <a:pt x="608" y="96"/>
                    <a:pt x="606" y="96"/>
                    <a:pt x="604" y="97"/>
                  </a:cubicBezTo>
                  <a:cubicBezTo>
                    <a:pt x="592" y="101"/>
                    <a:pt x="577" y="125"/>
                    <a:pt x="566" y="146"/>
                  </a:cubicBezTo>
                  <a:cubicBezTo>
                    <a:pt x="572" y="129"/>
                    <a:pt x="576" y="110"/>
                    <a:pt x="573" y="102"/>
                  </a:cubicBezTo>
                  <a:cubicBezTo>
                    <a:pt x="572" y="100"/>
                    <a:pt x="571" y="99"/>
                    <a:pt x="569" y="99"/>
                  </a:cubicBezTo>
                  <a:cubicBezTo>
                    <a:pt x="567" y="98"/>
                    <a:pt x="566" y="98"/>
                    <a:pt x="564" y="99"/>
                  </a:cubicBezTo>
                  <a:cubicBezTo>
                    <a:pt x="555" y="104"/>
                    <a:pt x="545" y="129"/>
                    <a:pt x="538" y="148"/>
                  </a:cubicBezTo>
                  <a:cubicBezTo>
                    <a:pt x="540" y="132"/>
                    <a:pt x="541" y="113"/>
                    <a:pt x="536" y="107"/>
                  </a:cubicBezTo>
                  <a:cubicBezTo>
                    <a:pt x="534" y="106"/>
                    <a:pt x="533" y="105"/>
                    <a:pt x="531" y="105"/>
                  </a:cubicBezTo>
                  <a:cubicBezTo>
                    <a:pt x="521" y="104"/>
                    <a:pt x="516" y="130"/>
                    <a:pt x="514" y="150"/>
                  </a:cubicBezTo>
                  <a:cubicBezTo>
                    <a:pt x="512" y="140"/>
                    <a:pt x="509" y="129"/>
                    <a:pt x="504" y="126"/>
                  </a:cubicBezTo>
                  <a:cubicBezTo>
                    <a:pt x="502" y="124"/>
                    <a:pt x="500" y="124"/>
                    <a:pt x="497" y="124"/>
                  </a:cubicBezTo>
                  <a:cubicBezTo>
                    <a:pt x="494" y="125"/>
                    <a:pt x="493" y="127"/>
                    <a:pt x="491" y="129"/>
                  </a:cubicBezTo>
                  <a:cubicBezTo>
                    <a:pt x="487" y="138"/>
                    <a:pt x="493" y="157"/>
                    <a:pt x="497" y="168"/>
                  </a:cubicBezTo>
                  <a:cubicBezTo>
                    <a:pt x="492" y="164"/>
                    <a:pt x="487" y="160"/>
                    <a:pt x="479" y="157"/>
                  </a:cubicBezTo>
                  <a:cubicBezTo>
                    <a:pt x="479" y="157"/>
                    <a:pt x="479" y="157"/>
                    <a:pt x="479" y="157"/>
                  </a:cubicBezTo>
                  <a:cubicBezTo>
                    <a:pt x="472" y="154"/>
                    <a:pt x="465" y="153"/>
                    <a:pt x="459" y="153"/>
                  </a:cubicBezTo>
                  <a:cubicBezTo>
                    <a:pt x="470" y="148"/>
                    <a:pt x="487" y="138"/>
                    <a:pt x="491" y="129"/>
                  </a:cubicBezTo>
                  <a:cubicBezTo>
                    <a:pt x="491" y="126"/>
                    <a:pt x="491" y="124"/>
                    <a:pt x="490" y="121"/>
                  </a:cubicBezTo>
                  <a:cubicBezTo>
                    <a:pt x="489" y="119"/>
                    <a:pt x="487" y="118"/>
                    <a:pt x="484" y="117"/>
                  </a:cubicBezTo>
                  <a:cubicBezTo>
                    <a:pt x="478" y="116"/>
                    <a:pt x="468" y="121"/>
                    <a:pt x="460" y="127"/>
                  </a:cubicBezTo>
                  <a:cubicBezTo>
                    <a:pt x="473" y="112"/>
                    <a:pt x="487" y="91"/>
                    <a:pt x="480" y="84"/>
                  </a:cubicBezTo>
                  <a:cubicBezTo>
                    <a:pt x="479" y="82"/>
                    <a:pt x="477" y="82"/>
                    <a:pt x="475" y="82"/>
                  </a:cubicBezTo>
                  <a:cubicBezTo>
                    <a:pt x="467" y="83"/>
                    <a:pt x="454" y="97"/>
                    <a:pt x="444" y="109"/>
                  </a:cubicBezTo>
                  <a:cubicBezTo>
                    <a:pt x="453" y="91"/>
                    <a:pt x="463" y="66"/>
                    <a:pt x="461" y="57"/>
                  </a:cubicBezTo>
                  <a:cubicBezTo>
                    <a:pt x="460" y="55"/>
                    <a:pt x="459" y="53"/>
                    <a:pt x="457" y="52"/>
                  </a:cubicBezTo>
                  <a:cubicBezTo>
                    <a:pt x="456" y="51"/>
                    <a:pt x="454" y="51"/>
                    <a:pt x="452" y="52"/>
                  </a:cubicBezTo>
                  <a:cubicBezTo>
                    <a:pt x="444" y="55"/>
                    <a:pt x="434" y="72"/>
                    <a:pt x="426" y="88"/>
                  </a:cubicBezTo>
                  <a:cubicBezTo>
                    <a:pt x="433" y="65"/>
                    <a:pt x="439" y="38"/>
                    <a:pt x="434" y="27"/>
                  </a:cubicBezTo>
                  <a:cubicBezTo>
                    <a:pt x="433" y="25"/>
                    <a:pt x="431" y="23"/>
                    <a:pt x="429" y="22"/>
                  </a:cubicBezTo>
                  <a:cubicBezTo>
                    <a:pt x="427" y="21"/>
                    <a:pt x="425" y="22"/>
                    <a:pt x="423" y="23"/>
                  </a:cubicBezTo>
                  <a:cubicBezTo>
                    <a:pt x="414" y="28"/>
                    <a:pt x="406" y="56"/>
                    <a:pt x="400" y="80"/>
                  </a:cubicBezTo>
                  <a:cubicBezTo>
                    <a:pt x="402" y="51"/>
                    <a:pt x="402" y="14"/>
                    <a:pt x="392" y="3"/>
                  </a:cubicBezTo>
                  <a:cubicBezTo>
                    <a:pt x="390" y="1"/>
                    <a:pt x="388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2" y="0"/>
                    <a:pt x="380" y="1"/>
                    <a:pt x="378" y="3"/>
                  </a:cubicBezTo>
                  <a:cubicBezTo>
                    <a:pt x="368" y="14"/>
                    <a:pt x="368" y="51"/>
                    <a:pt x="370" y="80"/>
                  </a:cubicBezTo>
                  <a:cubicBezTo>
                    <a:pt x="365" y="56"/>
                    <a:pt x="356" y="28"/>
                    <a:pt x="347" y="23"/>
                  </a:cubicBezTo>
                  <a:cubicBezTo>
                    <a:pt x="345" y="22"/>
                    <a:pt x="343" y="21"/>
                    <a:pt x="341" y="22"/>
                  </a:cubicBezTo>
                  <a:cubicBezTo>
                    <a:pt x="339" y="23"/>
                    <a:pt x="337" y="25"/>
                    <a:pt x="336" y="27"/>
                  </a:cubicBezTo>
                  <a:cubicBezTo>
                    <a:pt x="331" y="38"/>
                    <a:pt x="337" y="65"/>
                    <a:pt x="344" y="88"/>
                  </a:cubicBezTo>
                  <a:cubicBezTo>
                    <a:pt x="336" y="72"/>
                    <a:pt x="326" y="55"/>
                    <a:pt x="318" y="52"/>
                  </a:cubicBezTo>
                  <a:cubicBezTo>
                    <a:pt x="316" y="51"/>
                    <a:pt x="314" y="51"/>
                    <a:pt x="313" y="52"/>
                  </a:cubicBezTo>
                  <a:cubicBezTo>
                    <a:pt x="311" y="53"/>
                    <a:pt x="310" y="55"/>
                    <a:pt x="309" y="57"/>
                  </a:cubicBezTo>
                  <a:cubicBezTo>
                    <a:pt x="307" y="66"/>
                    <a:pt x="317" y="91"/>
                    <a:pt x="326" y="109"/>
                  </a:cubicBezTo>
                  <a:cubicBezTo>
                    <a:pt x="316" y="97"/>
                    <a:pt x="303" y="83"/>
                    <a:pt x="295" y="82"/>
                  </a:cubicBezTo>
                  <a:cubicBezTo>
                    <a:pt x="293" y="82"/>
                    <a:pt x="292" y="82"/>
                    <a:pt x="290" y="84"/>
                  </a:cubicBezTo>
                  <a:cubicBezTo>
                    <a:pt x="283" y="91"/>
                    <a:pt x="297" y="112"/>
                    <a:pt x="310" y="127"/>
                  </a:cubicBezTo>
                  <a:cubicBezTo>
                    <a:pt x="302" y="121"/>
                    <a:pt x="292" y="116"/>
                    <a:pt x="286" y="117"/>
                  </a:cubicBezTo>
                  <a:cubicBezTo>
                    <a:pt x="283" y="118"/>
                    <a:pt x="281" y="119"/>
                    <a:pt x="280" y="121"/>
                  </a:cubicBezTo>
                  <a:cubicBezTo>
                    <a:pt x="279" y="124"/>
                    <a:pt x="279" y="126"/>
                    <a:pt x="279" y="129"/>
                  </a:cubicBezTo>
                  <a:cubicBezTo>
                    <a:pt x="283" y="138"/>
                    <a:pt x="300" y="148"/>
                    <a:pt x="311" y="153"/>
                  </a:cubicBezTo>
                  <a:cubicBezTo>
                    <a:pt x="305" y="153"/>
                    <a:pt x="298" y="154"/>
                    <a:pt x="291" y="157"/>
                  </a:cubicBezTo>
                  <a:cubicBezTo>
                    <a:pt x="283" y="160"/>
                    <a:pt x="278" y="164"/>
                    <a:pt x="274" y="168"/>
                  </a:cubicBezTo>
                  <a:cubicBezTo>
                    <a:pt x="277" y="157"/>
                    <a:pt x="283" y="138"/>
                    <a:pt x="279" y="129"/>
                  </a:cubicBezTo>
                  <a:cubicBezTo>
                    <a:pt x="277" y="127"/>
                    <a:pt x="276" y="125"/>
                    <a:pt x="273" y="124"/>
                  </a:cubicBezTo>
                  <a:cubicBezTo>
                    <a:pt x="271" y="124"/>
                    <a:pt x="268" y="124"/>
                    <a:pt x="266" y="126"/>
                  </a:cubicBezTo>
                  <a:cubicBezTo>
                    <a:pt x="261" y="129"/>
                    <a:pt x="258" y="140"/>
                    <a:pt x="256" y="150"/>
                  </a:cubicBezTo>
                  <a:cubicBezTo>
                    <a:pt x="254" y="130"/>
                    <a:pt x="249" y="104"/>
                    <a:pt x="239" y="105"/>
                  </a:cubicBezTo>
                  <a:cubicBezTo>
                    <a:pt x="237" y="105"/>
                    <a:pt x="236" y="106"/>
                    <a:pt x="234" y="107"/>
                  </a:cubicBezTo>
                  <a:cubicBezTo>
                    <a:pt x="229" y="113"/>
                    <a:pt x="230" y="132"/>
                    <a:pt x="232" y="148"/>
                  </a:cubicBezTo>
                  <a:cubicBezTo>
                    <a:pt x="225" y="129"/>
                    <a:pt x="215" y="104"/>
                    <a:pt x="206" y="99"/>
                  </a:cubicBezTo>
                  <a:cubicBezTo>
                    <a:pt x="205" y="98"/>
                    <a:pt x="203" y="98"/>
                    <a:pt x="201" y="99"/>
                  </a:cubicBezTo>
                  <a:cubicBezTo>
                    <a:pt x="199" y="99"/>
                    <a:pt x="198" y="100"/>
                    <a:pt x="197" y="102"/>
                  </a:cubicBezTo>
                  <a:cubicBezTo>
                    <a:pt x="194" y="110"/>
                    <a:pt x="198" y="129"/>
                    <a:pt x="204" y="146"/>
                  </a:cubicBezTo>
                  <a:cubicBezTo>
                    <a:pt x="193" y="125"/>
                    <a:pt x="178" y="101"/>
                    <a:pt x="167" y="97"/>
                  </a:cubicBezTo>
                  <a:cubicBezTo>
                    <a:pt x="164" y="96"/>
                    <a:pt x="162" y="96"/>
                    <a:pt x="160" y="97"/>
                  </a:cubicBezTo>
                  <a:cubicBezTo>
                    <a:pt x="158" y="98"/>
                    <a:pt x="156" y="100"/>
                    <a:pt x="156" y="102"/>
                  </a:cubicBezTo>
                  <a:cubicBezTo>
                    <a:pt x="153" y="112"/>
                    <a:pt x="167" y="138"/>
                    <a:pt x="180" y="159"/>
                  </a:cubicBezTo>
                  <a:cubicBezTo>
                    <a:pt x="161" y="137"/>
                    <a:pt x="135" y="111"/>
                    <a:pt x="120" y="110"/>
                  </a:cubicBezTo>
                  <a:cubicBezTo>
                    <a:pt x="117" y="110"/>
                    <a:pt x="115" y="111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1" y="114"/>
                    <a:pt x="110" y="117"/>
                    <a:pt x="110" y="120"/>
                  </a:cubicBezTo>
                  <a:cubicBezTo>
                    <a:pt x="111" y="135"/>
                    <a:pt x="137" y="161"/>
                    <a:pt x="159" y="180"/>
                  </a:cubicBezTo>
                  <a:cubicBezTo>
                    <a:pt x="138" y="167"/>
                    <a:pt x="113" y="153"/>
                    <a:pt x="102" y="156"/>
                  </a:cubicBezTo>
                  <a:cubicBezTo>
                    <a:pt x="100" y="156"/>
                    <a:pt x="98" y="157"/>
                    <a:pt x="98" y="159"/>
                  </a:cubicBezTo>
                  <a:cubicBezTo>
                    <a:pt x="97" y="161"/>
                    <a:pt x="97" y="164"/>
                    <a:pt x="98" y="166"/>
                  </a:cubicBezTo>
                  <a:cubicBezTo>
                    <a:pt x="102" y="177"/>
                    <a:pt x="125" y="193"/>
                    <a:pt x="146" y="204"/>
                  </a:cubicBezTo>
                  <a:cubicBezTo>
                    <a:pt x="129" y="198"/>
                    <a:pt x="110" y="193"/>
                    <a:pt x="102" y="197"/>
                  </a:cubicBezTo>
                  <a:cubicBezTo>
                    <a:pt x="101" y="198"/>
                    <a:pt x="99" y="199"/>
                    <a:pt x="99" y="201"/>
                  </a:cubicBezTo>
                  <a:cubicBezTo>
                    <a:pt x="98" y="202"/>
                    <a:pt x="99" y="204"/>
                    <a:pt x="100" y="206"/>
                  </a:cubicBezTo>
                  <a:cubicBezTo>
                    <a:pt x="104" y="215"/>
                    <a:pt x="129" y="225"/>
                    <a:pt x="149" y="232"/>
                  </a:cubicBezTo>
                  <a:cubicBezTo>
                    <a:pt x="133" y="230"/>
                    <a:pt x="114" y="229"/>
                    <a:pt x="107" y="234"/>
                  </a:cubicBezTo>
                  <a:cubicBezTo>
                    <a:pt x="106" y="235"/>
                    <a:pt x="105" y="237"/>
                    <a:pt x="105" y="239"/>
                  </a:cubicBezTo>
                  <a:cubicBezTo>
                    <a:pt x="105" y="249"/>
                    <a:pt x="130" y="254"/>
                    <a:pt x="150" y="256"/>
                  </a:cubicBezTo>
                  <a:cubicBezTo>
                    <a:pt x="140" y="257"/>
                    <a:pt x="130" y="260"/>
                    <a:pt x="126" y="266"/>
                  </a:cubicBezTo>
                  <a:cubicBezTo>
                    <a:pt x="124" y="268"/>
                    <a:pt x="124" y="270"/>
                    <a:pt x="125" y="273"/>
                  </a:cubicBezTo>
                  <a:cubicBezTo>
                    <a:pt x="125" y="275"/>
                    <a:pt x="127" y="277"/>
                    <a:pt x="129" y="278"/>
                  </a:cubicBezTo>
                  <a:cubicBezTo>
                    <a:pt x="138" y="283"/>
                    <a:pt x="158" y="277"/>
                    <a:pt x="168" y="273"/>
                  </a:cubicBezTo>
                  <a:cubicBezTo>
                    <a:pt x="164" y="277"/>
                    <a:pt x="161" y="283"/>
                    <a:pt x="157" y="290"/>
                  </a:cubicBezTo>
                  <a:cubicBezTo>
                    <a:pt x="154" y="298"/>
                    <a:pt x="153" y="304"/>
                    <a:pt x="153" y="310"/>
                  </a:cubicBezTo>
                  <a:cubicBezTo>
                    <a:pt x="148" y="300"/>
                    <a:pt x="138" y="282"/>
                    <a:pt x="129" y="279"/>
                  </a:cubicBezTo>
                  <a:cubicBezTo>
                    <a:pt x="126" y="278"/>
                    <a:pt x="124" y="278"/>
                    <a:pt x="122" y="280"/>
                  </a:cubicBezTo>
                  <a:cubicBezTo>
                    <a:pt x="119" y="281"/>
                    <a:pt x="118" y="283"/>
                    <a:pt x="118" y="286"/>
                  </a:cubicBezTo>
                  <a:cubicBezTo>
                    <a:pt x="117" y="292"/>
                    <a:pt x="122" y="301"/>
                    <a:pt x="127" y="310"/>
                  </a:cubicBezTo>
                  <a:cubicBezTo>
                    <a:pt x="112" y="297"/>
                    <a:pt x="91" y="282"/>
                    <a:pt x="84" y="290"/>
                  </a:cubicBezTo>
                  <a:cubicBezTo>
                    <a:pt x="83" y="291"/>
                    <a:pt x="82" y="293"/>
                    <a:pt x="82" y="295"/>
                  </a:cubicBezTo>
                  <a:cubicBezTo>
                    <a:pt x="83" y="303"/>
                    <a:pt x="97" y="316"/>
                    <a:pt x="110" y="326"/>
                  </a:cubicBezTo>
                  <a:cubicBezTo>
                    <a:pt x="91" y="317"/>
                    <a:pt x="67" y="306"/>
                    <a:pt x="57" y="309"/>
                  </a:cubicBezTo>
                  <a:cubicBezTo>
                    <a:pt x="55" y="310"/>
                    <a:pt x="53" y="311"/>
                    <a:pt x="53" y="313"/>
                  </a:cubicBezTo>
                  <a:cubicBezTo>
                    <a:pt x="52" y="314"/>
                    <a:pt x="52" y="316"/>
                    <a:pt x="52" y="318"/>
                  </a:cubicBezTo>
                  <a:cubicBezTo>
                    <a:pt x="55" y="326"/>
                    <a:pt x="72" y="335"/>
                    <a:pt x="89" y="344"/>
                  </a:cubicBezTo>
                  <a:cubicBezTo>
                    <a:pt x="65" y="337"/>
                    <a:pt x="38" y="331"/>
                    <a:pt x="27" y="336"/>
                  </a:cubicBezTo>
                  <a:cubicBezTo>
                    <a:pt x="25" y="337"/>
                    <a:pt x="23" y="339"/>
                    <a:pt x="22" y="341"/>
                  </a:cubicBezTo>
                  <a:cubicBezTo>
                    <a:pt x="22" y="343"/>
                    <a:pt x="22" y="345"/>
                    <a:pt x="23" y="347"/>
                  </a:cubicBezTo>
                  <a:cubicBezTo>
                    <a:pt x="29" y="356"/>
                    <a:pt x="56" y="364"/>
                    <a:pt x="81" y="370"/>
                  </a:cubicBezTo>
                  <a:cubicBezTo>
                    <a:pt x="51" y="368"/>
                    <a:pt x="14" y="368"/>
                    <a:pt x="4" y="377"/>
                  </a:cubicBezTo>
                  <a:cubicBezTo>
                    <a:pt x="1" y="379"/>
                    <a:pt x="0" y="382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8"/>
                    <a:pt x="1" y="390"/>
                    <a:pt x="4" y="392"/>
                  </a:cubicBezTo>
                  <a:cubicBezTo>
                    <a:pt x="14" y="402"/>
                    <a:pt x="51" y="402"/>
                    <a:pt x="81" y="400"/>
                  </a:cubicBezTo>
                  <a:cubicBezTo>
                    <a:pt x="56" y="405"/>
                    <a:pt x="29" y="413"/>
                    <a:pt x="23" y="423"/>
                  </a:cubicBezTo>
                  <a:cubicBezTo>
                    <a:pt x="22" y="425"/>
                    <a:pt x="22" y="427"/>
                    <a:pt x="22" y="429"/>
                  </a:cubicBezTo>
                  <a:cubicBezTo>
                    <a:pt x="23" y="431"/>
                    <a:pt x="25" y="432"/>
                    <a:pt x="27" y="434"/>
                  </a:cubicBezTo>
                  <a:cubicBezTo>
                    <a:pt x="38" y="439"/>
                    <a:pt x="65" y="432"/>
                    <a:pt x="89" y="426"/>
                  </a:cubicBezTo>
                  <a:cubicBezTo>
                    <a:pt x="72" y="434"/>
                    <a:pt x="55" y="444"/>
                    <a:pt x="52" y="452"/>
                  </a:cubicBezTo>
                  <a:cubicBezTo>
                    <a:pt x="52" y="454"/>
                    <a:pt x="52" y="455"/>
                    <a:pt x="53" y="457"/>
                  </a:cubicBezTo>
                  <a:cubicBezTo>
                    <a:pt x="53" y="459"/>
                    <a:pt x="55" y="460"/>
                    <a:pt x="57" y="460"/>
                  </a:cubicBezTo>
                  <a:cubicBezTo>
                    <a:pt x="67" y="463"/>
                    <a:pt x="91" y="453"/>
                    <a:pt x="110" y="444"/>
                  </a:cubicBezTo>
                  <a:cubicBezTo>
                    <a:pt x="97" y="454"/>
                    <a:pt x="83" y="467"/>
                    <a:pt x="82" y="474"/>
                  </a:cubicBezTo>
                  <a:cubicBezTo>
                    <a:pt x="82" y="476"/>
                    <a:pt x="83" y="478"/>
                    <a:pt x="84" y="480"/>
                  </a:cubicBezTo>
                  <a:cubicBezTo>
                    <a:pt x="91" y="487"/>
                    <a:pt x="112" y="472"/>
                    <a:pt x="127" y="460"/>
                  </a:cubicBezTo>
                  <a:cubicBezTo>
                    <a:pt x="122" y="468"/>
                    <a:pt x="117" y="477"/>
                    <a:pt x="118" y="484"/>
                  </a:cubicBezTo>
                  <a:cubicBezTo>
                    <a:pt x="118" y="486"/>
                    <a:pt x="119" y="488"/>
                    <a:pt x="122" y="490"/>
                  </a:cubicBezTo>
                  <a:cubicBezTo>
                    <a:pt x="124" y="491"/>
                    <a:pt x="126" y="491"/>
                    <a:pt x="129" y="490"/>
                  </a:cubicBezTo>
                  <a:cubicBezTo>
                    <a:pt x="138" y="487"/>
                    <a:pt x="148" y="469"/>
                    <a:pt x="153" y="459"/>
                  </a:cubicBezTo>
                  <a:cubicBezTo>
                    <a:pt x="153" y="465"/>
                    <a:pt x="154" y="472"/>
                    <a:pt x="157" y="479"/>
                  </a:cubicBezTo>
                  <a:cubicBezTo>
                    <a:pt x="161" y="486"/>
                    <a:pt x="164" y="492"/>
                    <a:pt x="168" y="496"/>
                  </a:cubicBezTo>
                  <a:cubicBezTo>
                    <a:pt x="158" y="492"/>
                    <a:pt x="138" y="487"/>
                    <a:pt x="129" y="491"/>
                  </a:cubicBezTo>
                  <a:cubicBezTo>
                    <a:pt x="127" y="492"/>
                    <a:pt x="125" y="494"/>
                    <a:pt x="125" y="497"/>
                  </a:cubicBezTo>
                  <a:cubicBezTo>
                    <a:pt x="124" y="499"/>
                    <a:pt x="124" y="502"/>
                    <a:pt x="126" y="504"/>
                  </a:cubicBezTo>
                  <a:cubicBezTo>
                    <a:pt x="130" y="509"/>
                    <a:pt x="140" y="512"/>
                    <a:pt x="150" y="514"/>
                  </a:cubicBezTo>
                  <a:cubicBezTo>
                    <a:pt x="130" y="516"/>
                    <a:pt x="105" y="520"/>
                    <a:pt x="105" y="531"/>
                  </a:cubicBezTo>
                  <a:cubicBezTo>
                    <a:pt x="105" y="533"/>
                    <a:pt x="106" y="534"/>
                    <a:pt x="107" y="535"/>
                  </a:cubicBezTo>
                  <a:cubicBezTo>
                    <a:pt x="114" y="540"/>
                    <a:pt x="133" y="540"/>
                    <a:pt x="149" y="538"/>
                  </a:cubicBezTo>
                  <a:cubicBezTo>
                    <a:pt x="129" y="544"/>
                    <a:pt x="104" y="554"/>
                    <a:pt x="100" y="563"/>
                  </a:cubicBezTo>
                  <a:cubicBezTo>
                    <a:pt x="99" y="565"/>
                    <a:pt x="98" y="567"/>
                    <a:pt x="99" y="569"/>
                  </a:cubicBezTo>
                  <a:cubicBezTo>
                    <a:pt x="99" y="571"/>
                    <a:pt x="101" y="572"/>
                    <a:pt x="102" y="573"/>
                  </a:cubicBezTo>
                  <a:cubicBezTo>
                    <a:pt x="110" y="576"/>
                    <a:pt x="129" y="571"/>
                    <a:pt x="146" y="565"/>
                  </a:cubicBezTo>
                  <a:cubicBezTo>
                    <a:pt x="125" y="577"/>
                    <a:pt x="102" y="592"/>
                    <a:pt x="98" y="603"/>
                  </a:cubicBezTo>
                  <a:cubicBezTo>
                    <a:pt x="97" y="606"/>
                    <a:pt x="97" y="608"/>
                    <a:pt x="98" y="610"/>
                  </a:cubicBezTo>
                  <a:cubicBezTo>
                    <a:pt x="98" y="612"/>
                    <a:pt x="100" y="613"/>
                    <a:pt x="102" y="614"/>
                  </a:cubicBezTo>
                  <a:cubicBezTo>
                    <a:pt x="113" y="617"/>
                    <a:pt x="138" y="603"/>
                    <a:pt x="159" y="589"/>
                  </a:cubicBezTo>
                  <a:cubicBezTo>
                    <a:pt x="137" y="609"/>
                    <a:pt x="111" y="635"/>
                    <a:pt x="110" y="649"/>
                  </a:cubicBezTo>
                  <a:cubicBezTo>
                    <a:pt x="110" y="652"/>
                    <a:pt x="111" y="655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5" y="659"/>
                    <a:pt x="117" y="660"/>
                    <a:pt x="120" y="660"/>
                  </a:cubicBezTo>
                  <a:cubicBezTo>
                    <a:pt x="135" y="659"/>
                    <a:pt x="161" y="633"/>
                    <a:pt x="180" y="611"/>
                  </a:cubicBezTo>
                  <a:cubicBezTo>
                    <a:pt x="167" y="632"/>
                    <a:pt x="153" y="657"/>
                    <a:pt x="156" y="667"/>
                  </a:cubicBezTo>
                  <a:cubicBezTo>
                    <a:pt x="156" y="670"/>
                    <a:pt x="158" y="671"/>
                    <a:pt x="160" y="672"/>
                  </a:cubicBezTo>
                  <a:cubicBezTo>
                    <a:pt x="162" y="673"/>
                    <a:pt x="164" y="673"/>
                    <a:pt x="167" y="672"/>
                  </a:cubicBezTo>
                  <a:cubicBezTo>
                    <a:pt x="178" y="668"/>
                    <a:pt x="193" y="644"/>
                    <a:pt x="204" y="623"/>
                  </a:cubicBezTo>
                  <a:cubicBezTo>
                    <a:pt x="198" y="641"/>
                    <a:pt x="194" y="660"/>
                    <a:pt x="197" y="667"/>
                  </a:cubicBezTo>
                  <a:cubicBezTo>
                    <a:pt x="198" y="669"/>
                    <a:pt x="199" y="670"/>
                    <a:pt x="201" y="671"/>
                  </a:cubicBezTo>
                  <a:cubicBezTo>
                    <a:pt x="203" y="671"/>
                    <a:pt x="205" y="671"/>
                    <a:pt x="206" y="670"/>
                  </a:cubicBezTo>
                  <a:cubicBezTo>
                    <a:pt x="215" y="665"/>
                    <a:pt x="225" y="641"/>
                    <a:pt x="232" y="621"/>
                  </a:cubicBezTo>
                  <a:cubicBezTo>
                    <a:pt x="230" y="637"/>
                    <a:pt x="229" y="656"/>
                    <a:pt x="234" y="662"/>
                  </a:cubicBezTo>
                  <a:cubicBezTo>
                    <a:pt x="236" y="664"/>
                    <a:pt x="237" y="665"/>
                    <a:pt x="239" y="665"/>
                  </a:cubicBezTo>
                  <a:cubicBezTo>
                    <a:pt x="249" y="665"/>
                    <a:pt x="254" y="640"/>
                    <a:pt x="256" y="620"/>
                  </a:cubicBezTo>
                  <a:cubicBezTo>
                    <a:pt x="258" y="630"/>
                    <a:pt x="261" y="640"/>
                    <a:pt x="266" y="644"/>
                  </a:cubicBezTo>
                  <a:cubicBezTo>
                    <a:pt x="268" y="645"/>
                    <a:pt x="271" y="646"/>
                    <a:pt x="273" y="645"/>
                  </a:cubicBezTo>
                  <a:cubicBezTo>
                    <a:pt x="276" y="644"/>
                    <a:pt x="277" y="643"/>
                    <a:pt x="279" y="640"/>
                  </a:cubicBezTo>
                  <a:cubicBezTo>
                    <a:pt x="283" y="631"/>
                    <a:pt x="277" y="612"/>
                    <a:pt x="274" y="602"/>
                  </a:cubicBezTo>
                  <a:cubicBezTo>
                    <a:pt x="278" y="606"/>
                    <a:pt x="283" y="609"/>
                    <a:pt x="291" y="612"/>
                  </a:cubicBezTo>
                  <a:cubicBezTo>
                    <a:pt x="298" y="615"/>
                    <a:pt x="305" y="617"/>
                    <a:pt x="311" y="617"/>
                  </a:cubicBezTo>
                  <a:cubicBezTo>
                    <a:pt x="300" y="622"/>
                    <a:pt x="283" y="631"/>
                    <a:pt x="279" y="641"/>
                  </a:cubicBezTo>
                  <a:cubicBezTo>
                    <a:pt x="279" y="643"/>
                    <a:pt x="279" y="646"/>
                    <a:pt x="280" y="648"/>
                  </a:cubicBezTo>
                  <a:cubicBezTo>
                    <a:pt x="281" y="650"/>
                    <a:pt x="283" y="652"/>
                    <a:pt x="286" y="652"/>
                  </a:cubicBezTo>
                  <a:cubicBezTo>
                    <a:pt x="292" y="653"/>
                    <a:pt x="302" y="648"/>
                    <a:pt x="310" y="642"/>
                  </a:cubicBezTo>
                  <a:cubicBezTo>
                    <a:pt x="297" y="658"/>
                    <a:pt x="283" y="679"/>
                    <a:pt x="290" y="686"/>
                  </a:cubicBezTo>
                  <a:cubicBezTo>
                    <a:pt x="292" y="687"/>
                    <a:pt x="293" y="688"/>
                    <a:pt x="295" y="688"/>
                  </a:cubicBezTo>
                  <a:cubicBezTo>
                    <a:pt x="303" y="687"/>
                    <a:pt x="316" y="673"/>
                    <a:pt x="326" y="660"/>
                  </a:cubicBezTo>
                  <a:cubicBezTo>
                    <a:pt x="317" y="679"/>
                    <a:pt x="307" y="703"/>
                    <a:pt x="309" y="713"/>
                  </a:cubicBezTo>
                  <a:cubicBezTo>
                    <a:pt x="310" y="715"/>
                    <a:pt x="311" y="716"/>
                    <a:pt x="313" y="717"/>
                  </a:cubicBezTo>
                  <a:cubicBezTo>
                    <a:pt x="314" y="718"/>
                    <a:pt x="316" y="718"/>
                    <a:pt x="318" y="717"/>
                  </a:cubicBezTo>
                  <a:cubicBezTo>
                    <a:pt x="326" y="715"/>
                    <a:pt x="336" y="698"/>
                    <a:pt x="344" y="681"/>
                  </a:cubicBezTo>
                  <a:cubicBezTo>
                    <a:pt x="337" y="704"/>
                    <a:pt x="331" y="732"/>
                    <a:pt x="336" y="743"/>
                  </a:cubicBezTo>
                  <a:cubicBezTo>
                    <a:pt x="337" y="745"/>
                    <a:pt x="339" y="747"/>
                    <a:pt x="341" y="747"/>
                  </a:cubicBezTo>
                  <a:cubicBezTo>
                    <a:pt x="343" y="748"/>
                    <a:pt x="345" y="748"/>
                    <a:pt x="347" y="747"/>
                  </a:cubicBezTo>
                  <a:cubicBezTo>
                    <a:pt x="356" y="741"/>
                    <a:pt x="365" y="714"/>
                    <a:pt x="370" y="689"/>
                  </a:cubicBezTo>
                  <a:cubicBezTo>
                    <a:pt x="368" y="719"/>
                    <a:pt x="368" y="755"/>
                    <a:pt x="378" y="766"/>
                  </a:cubicBezTo>
                  <a:cubicBezTo>
                    <a:pt x="380" y="769"/>
                    <a:pt x="382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8" y="770"/>
                    <a:pt x="390" y="769"/>
                    <a:pt x="392" y="766"/>
                  </a:cubicBezTo>
                  <a:cubicBezTo>
                    <a:pt x="402" y="755"/>
                    <a:pt x="402" y="719"/>
                    <a:pt x="400" y="689"/>
                  </a:cubicBezTo>
                  <a:cubicBezTo>
                    <a:pt x="406" y="714"/>
                    <a:pt x="414" y="741"/>
                    <a:pt x="423" y="747"/>
                  </a:cubicBezTo>
                  <a:cubicBezTo>
                    <a:pt x="425" y="748"/>
                    <a:pt x="427" y="748"/>
                    <a:pt x="429" y="747"/>
                  </a:cubicBezTo>
                  <a:cubicBezTo>
                    <a:pt x="431" y="747"/>
                    <a:pt x="433" y="745"/>
                    <a:pt x="434" y="743"/>
                  </a:cubicBezTo>
                  <a:cubicBezTo>
                    <a:pt x="439" y="732"/>
                    <a:pt x="433" y="704"/>
                    <a:pt x="426" y="681"/>
                  </a:cubicBezTo>
                  <a:cubicBezTo>
                    <a:pt x="434" y="698"/>
                    <a:pt x="444" y="715"/>
                    <a:pt x="452" y="717"/>
                  </a:cubicBezTo>
                  <a:cubicBezTo>
                    <a:pt x="454" y="718"/>
                    <a:pt x="456" y="718"/>
                    <a:pt x="457" y="717"/>
                  </a:cubicBezTo>
                  <a:cubicBezTo>
                    <a:pt x="459" y="716"/>
                    <a:pt x="460" y="715"/>
                    <a:pt x="461" y="713"/>
                  </a:cubicBezTo>
                  <a:cubicBezTo>
                    <a:pt x="463" y="703"/>
                    <a:pt x="453" y="679"/>
                    <a:pt x="444" y="660"/>
                  </a:cubicBezTo>
                  <a:cubicBezTo>
                    <a:pt x="454" y="673"/>
                    <a:pt x="467" y="687"/>
                    <a:pt x="475" y="688"/>
                  </a:cubicBezTo>
                  <a:cubicBezTo>
                    <a:pt x="477" y="688"/>
                    <a:pt x="479" y="687"/>
                    <a:pt x="480" y="686"/>
                  </a:cubicBezTo>
                  <a:cubicBezTo>
                    <a:pt x="487" y="679"/>
                    <a:pt x="473" y="658"/>
                    <a:pt x="460" y="642"/>
                  </a:cubicBezTo>
                  <a:cubicBezTo>
                    <a:pt x="468" y="648"/>
                    <a:pt x="478" y="653"/>
                    <a:pt x="484" y="652"/>
                  </a:cubicBezTo>
                  <a:cubicBezTo>
                    <a:pt x="487" y="652"/>
                    <a:pt x="489" y="650"/>
                    <a:pt x="490" y="648"/>
                  </a:cubicBezTo>
                  <a:cubicBezTo>
                    <a:pt x="491" y="646"/>
                    <a:pt x="491" y="643"/>
                    <a:pt x="491" y="641"/>
                  </a:cubicBezTo>
                  <a:cubicBezTo>
                    <a:pt x="487" y="631"/>
                    <a:pt x="470" y="622"/>
                    <a:pt x="459" y="617"/>
                  </a:cubicBezTo>
                  <a:cubicBezTo>
                    <a:pt x="465" y="617"/>
                    <a:pt x="472" y="615"/>
                    <a:pt x="479" y="612"/>
                  </a:cubicBezTo>
                  <a:cubicBezTo>
                    <a:pt x="487" y="609"/>
                    <a:pt x="492" y="606"/>
                    <a:pt x="497" y="602"/>
                  </a:cubicBezTo>
                  <a:cubicBezTo>
                    <a:pt x="493" y="612"/>
                    <a:pt x="487" y="631"/>
                    <a:pt x="491" y="640"/>
                  </a:cubicBezTo>
                  <a:cubicBezTo>
                    <a:pt x="493" y="643"/>
                    <a:pt x="494" y="644"/>
                    <a:pt x="497" y="645"/>
                  </a:cubicBezTo>
                  <a:cubicBezTo>
                    <a:pt x="500" y="646"/>
                    <a:pt x="502" y="645"/>
                    <a:pt x="504" y="644"/>
                  </a:cubicBezTo>
                  <a:cubicBezTo>
                    <a:pt x="509" y="640"/>
                    <a:pt x="512" y="630"/>
                    <a:pt x="514" y="620"/>
                  </a:cubicBezTo>
                  <a:cubicBezTo>
                    <a:pt x="516" y="640"/>
                    <a:pt x="521" y="665"/>
                    <a:pt x="531" y="665"/>
                  </a:cubicBezTo>
                  <a:cubicBezTo>
                    <a:pt x="533" y="665"/>
                    <a:pt x="534" y="664"/>
                    <a:pt x="536" y="662"/>
                  </a:cubicBezTo>
                  <a:cubicBezTo>
                    <a:pt x="541" y="656"/>
                    <a:pt x="540" y="637"/>
                    <a:pt x="538" y="621"/>
                  </a:cubicBezTo>
                  <a:cubicBezTo>
                    <a:pt x="545" y="641"/>
                    <a:pt x="555" y="665"/>
                    <a:pt x="564" y="670"/>
                  </a:cubicBezTo>
                  <a:cubicBezTo>
                    <a:pt x="566" y="671"/>
                    <a:pt x="567" y="671"/>
                    <a:pt x="569" y="671"/>
                  </a:cubicBezTo>
                  <a:cubicBezTo>
                    <a:pt x="571" y="670"/>
                    <a:pt x="572" y="669"/>
                    <a:pt x="573" y="667"/>
                  </a:cubicBezTo>
                  <a:cubicBezTo>
                    <a:pt x="576" y="660"/>
                    <a:pt x="572" y="641"/>
                    <a:pt x="566" y="623"/>
                  </a:cubicBezTo>
                  <a:cubicBezTo>
                    <a:pt x="577" y="644"/>
                    <a:pt x="592" y="668"/>
                    <a:pt x="604" y="672"/>
                  </a:cubicBezTo>
                  <a:cubicBezTo>
                    <a:pt x="606" y="673"/>
                    <a:pt x="608" y="673"/>
                    <a:pt x="610" y="672"/>
                  </a:cubicBezTo>
                  <a:cubicBezTo>
                    <a:pt x="612" y="671"/>
                    <a:pt x="614" y="670"/>
                    <a:pt x="614" y="667"/>
                  </a:cubicBezTo>
                  <a:cubicBezTo>
                    <a:pt x="617" y="657"/>
                    <a:pt x="603" y="632"/>
                    <a:pt x="590" y="611"/>
                  </a:cubicBezTo>
                  <a:cubicBezTo>
                    <a:pt x="609" y="633"/>
                    <a:pt x="635" y="659"/>
                    <a:pt x="650" y="660"/>
                  </a:cubicBezTo>
                  <a:cubicBezTo>
                    <a:pt x="653" y="660"/>
                    <a:pt x="655" y="659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9" y="655"/>
                    <a:pt x="660" y="652"/>
                    <a:pt x="660" y="649"/>
                  </a:cubicBezTo>
                  <a:cubicBezTo>
                    <a:pt x="659" y="635"/>
                    <a:pt x="633" y="609"/>
                    <a:pt x="611" y="589"/>
                  </a:cubicBezTo>
                  <a:cubicBezTo>
                    <a:pt x="632" y="603"/>
                    <a:pt x="657" y="617"/>
                    <a:pt x="668" y="614"/>
                  </a:cubicBezTo>
                  <a:cubicBezTo>
                    <a:pt x="670" y="613"/>
                    <a:pt x="672" y="612"/>
                    <a:pt x="672" y="610"/>
                  </a:cubicBezTo>
                  <a:cubicBezTo>
                    <a:pt x="673" y="608"/>
                    <a:pt x="673" y="606"/>
                    <a:pt x="673" y="603"/>
                  </a:cubicBezTo>
                  <a:cubicBezTo>
                    <a:pt x="668" y="592"/>
                    <a:pt x="645" y="577"/>
                    <a:pt x="624" y="565"/>
                  </a:cubicBezTo>
                  <a:close/>
                  <a:moveTo>
                    <a:pt x="667" y="565"/>
                  </a:moveTo>
                  <a:cubicBezTo>
                    <a:pt x="668" y="566"/>
                    <a:pt x="668" y="567"/>
                    <a:pt x="667" y="568"/>
                  </a:cubicBezTo>
                  <a:cubicBezTo>
                    <a:pt x="667" y="568"/>
                    <a:pt x="667" y="569"/>
                    <a:pt x="666" y="569"/>
                  </a:cubicBezTo>
                  <a:cubicBezTo>
                    <a:pt x="655" y="574"/>
                    <a:pt x="611" y="557"/>
                    <a:pt x="592" y="549"/>
                  </a:cubicBezTo>
                  <a:cubicBezTo>
                    <a:pt x="594" y="544"/>
                    <a:pt x="596" y="539"/>
                    <a:pt x="598" y="534"/>
                  </a:cubicBezTo>
                  <a:cubicBezTo>
                    <a:pt x="617" y="540"/>
                    <a:pt x="661" y="555"/>
                    <a:pt x="667" y="565"/>
                  </a:cubicBezTo>
                  <a:close/>
                  <a:moveTo>
                    <a:pt x="661" y="531"/>
                  </a:moveTo>
                  <a:cubicBezTo>
                    <a:pt x="661" y="531"/>
                    <a:pt x="661" y="532"/>
                    <a:pt x="660" y="532"/>
                  </a:cubicBezTo>
                  <a:cubicBezTo>
                    <a:pt x="652" y="539"/>
                    <a:pt x="615" y="533"/>
                    <a:pt x="599" y="530"/>
                  </a:cubicBezTo>
                  <a:cubicBezTo>
                    <a:pt x="600" y="526"/>
                    <a:pt x="600" y="521"/>
                    <a:pt x="600" y="516"/>
                  </a:cubicBezTo>
                  <a:cubicBezTo>
                    <a:pt x="626" y="517"/>
                    <a:pt x="661" y="522"/>
                    <a:pt x="661" y="531"/>
                  </a:cubicBezTo>
                  <a:close/>
                  <a:moveTo>
                    <a:pt x="639" y="495"/>
                  </a:moveTo>
                  <a:cubicBezTo>
                    <a:pt x="640" y="495"/>
                    <a:pt x="641" y="496"/>
                    <a:pt x="642" y="498"/>
                  </a:cubicBezTo>
                  <a:cubicBezTo>
                    <a:pt x="642" y="499"/>
                    <a:pt x="642" y="500"/>
                    <a:pt x="641" y="502"/>
                  </a:cubicBezTo>
                  <a:cubicBezTo>
                    <a:pt x="636" y="509"/>
                    <a:pt x="611" y="512"/>
                    <a:pt x="600" y="512"/>
                  </a:cubicBezTo>
                  <a:cubicBezTo>
                    <a:pt x="600" y="509"/>
                    <a:pt x="599" y="505"/>
                    <a:pt x="597" y="502"/>
                  </a:cubicBezTo>
                  <a:cubicBezTo>
                    <a:pt x="608" y="498"/>
                    <a:pt x="630" y="490"/>
                    <a:pt x="639" y="495"/>
                  </a:cubicBezTo>
                  <a:close/>
                  <a:moveTo>
                    <a:pt x="609" y="478"/>
                  </a:moveTo>
                  <a:cubicBezTo>
                    <a:pt x="604" y="491"/>
                    <a:pt x="597" y="498"/>
                    <a:pt x="588" y="500"/>
                  </a:cubicBezTo>
                  <a:cubicBezTo>
                    <a:pt x="574" y="504"/>
                    <a:pt x="554" y="495"/>
                    <a:pt x="527" y="473"/>
                  </a:cubicBezTo>
                  <a:cubicBezTo>
                    <a:pt x="526" y="472"/>
                    <a:pt x="525" y="470"/>
                    <a:pt x="523" y="468"/>
                  </a:cubicBezTo>
                  <a:cubicBezTo>
                    <a:pt x="532" y="475"/>
                    <a:pt x="541" y="481"/>
                    <a:pt x="546" y="481"/>
                  </a:cubicBezTo>
                  <a:cubicBezTo>
                    <a:pt x="547" y="480"/>
                    <a:pt x="548" y="480"/>
                    <a:pt x="548" y="479"/>
                  </a:cubicBezTo>
                  <a:cubicBezTo>
                    <a:pt x="549" y="478"/>
                    <a:pt x="549" y="477"/>
                    <a:pt x="549" y="476"/>
                  </a:cubicBezTo>
                  <a:cubicBezTo>
                    <a:pt x="548" y="471"/>
                    <a:pt x="538" y="462"/>
                    <a:pt x="525" y="453"/>
                  </a:cubicBezTo>
                  <a:cubicBezTo>
                    <a:pt x="549" y="465"/>
                    <a:pt x="574" y="475"/>
                    <a:pt x="583" y="472"/>
                  </a:cubicBezTo>
                  <a:cubicBezTo>
                    <a:pt x="586" y="471"/>
                    <a:pt x="587" y="470"/>
                    <a:pt x="587" y="469"/>
                  </a:cubicBezTo>
                  <a:cubicBezTo>
                    <a:pt x="588" y="467"/>
                    <a:pt x="588" y="465"/>
                    <a:pt x="587" y="463"/>
                  </a:cubicBezTo>
                  <a:cubicBezTo>
                    <a:pt x="583" y="454"/>
                    <a:pt x="558" y="444"/>
                    <a:pt x="533" y="435"/>
                  </a:cubicBezTo>
                  <a:cubicBezTo>
                    <a:pt x="548" y="438"/>
                    <a:pt x="561" y="439"/>
                    <a:pt x="565" y="436"/>
                  </a:cubicBezTo>
                  <a:cubicBezTo>
                    <a:pt x="567" y="436"/>
                    <a:pt x="567" y="434"/>
                    <a:pt x="567" y="434"/>
                  </a:cubicBezTo>
                  <a:cubicBezTo>
                    <a:pt x="567" y="433"/>
                    <a:pt x="567" y="432"/>
                    <a:pt x="566" y="431"/>
                  </a:cubicBezTo>
                  <a:cubicBezTo>
                    <a:pt x="564" y="427"/>
                    <a:pt x="553" y="425"/>
                    <a:pt x="542" y="424"/>
                  </a:cubicBezTo>
                  <a:cubicBezTo>
                    <a:pt x="544" y="423"/>
                    <a:pt x="546" y="423"/>
                    <a:pt x="548" y="422"/>
                  </a:cubicBezTo>
                  <a:cubicBezTo>
                    <a:pt x="583" y="427"/>
                    <a:pt x="603" y="435"/>
                    <a:pt x="610" y="447"/>
                  </a:cubicBezTo>
                  <a:cubicBezTo>
                    <a:pt x="615" y="455"/>
                    <a:pt x="614" y="465"/>
                    <a:pt x="609" y="478"/>
                  </a:cubicBezTo>
                  <a:close/>
                  <a:moveTo>
                    <a:pt x="469" y="582"/>
                  </a:moveTo>
                  <a:cubicBezTo>
                    <a:pt x="468" y="583"/>
                    <a:pt x="468" y="583"/>
                    <a:pt x="467" y="583"/>
                  </a:cubicBezTo>
                  <a:cubicBezTo>
                    <a:pt x="467" y="584"/>
                    <a:pt x="466" y="584"/>
                    <a:pt x="465" y="583"/>
                  </a:cubicBezTo>
                  <a:cubicBezTo>
                    <a:pt x="453" y="577"/>
                    <a:pt x="434" y="518"/>
                    <a:pt x="424" y="482"/>
                  </a:cubicBezTo>
                  <a:cubicBezTo>
                    <a:pt x="423" y="479"/>
                    <a:pt x="423" y="477"/>
                    <a:pt x="422" y="475"/>
                  </a:cubicBezTo>
                  <a:cubicBezTo>
                    <a:pt x="423" y="477"/>
                    <a:pt x="425" y="479"/>
                    <a:pt x="426" y="481"/>
                  </a:cubicBezTo>
                  <a:cubicBezTo>
                    <a:pt x="444" y="514"/>
                    <a:pt x="473" y="569"/>
                    <a:pt x="469" y="582"/>
                  </a:cubicBezTo>
                  <a:close/>
                  <a:moveTo>
                    <a:pt x="433" y="563"/>
                  </a:moveTo>
                  <a:cubicBezTo>
                    <a:pt x="430" y="562"/>
                    <a:pt x="427" y="542"/>
                    <a:pt x="426" y="520"/>
                  </a:cubicBezTo>
                  <a:cubicBezTo>
                    <a:pt x="426" y="513"/>
                    <a:pt x="425" y="507"/>
                    <a:pt x="425" y="501"/>
                  </a:cubicBezTo>
                  <a:cubicBezTo>
                    <a:pt x="433" y="536"/>
                    <a:pt x="437" y="561"/>
                    <a:pt x="433" y="563"/>
                  </a:cubicBezTo>
                  <a:close/>
                  <a:moveTo>
                    <a:pt x="385" y="632"/>
                  </a:moveTo>
                  <a:cubicBezTo>
                    <a:pt x="368" y="632"/>
                    <a:pt x="344" y="625"/>
                    <a:pt x="332" y="607"/>
                  </a:cubicBezTo>
                  <a:cubicBezTo>
                    <a:pt x="336" y="603"/>
                    <a:pt x="339" y="597"/>
                    <a:pt x="342" y="590"/>
                  </a:cubicBezTo>
                  <a:cubicBezTo>
                    <a:pt x="343" y="590"/>
                    <a:pt x="344" y="590"/>
                    <a:pt x="345" y="590"/>
                  </a:cubicBezTo>
                  <a:cubicBezTo>
                    <a:pt x="349" y="589"/>
                    <a:pt x="352" y="586"/>
                    <a:pt x="355" y="583"/>
                  </a:cubicBezTo>
                  <a:cubicBezTo>
                    <a:pt x="353" y="588"/>
                    <a:pt x="352" y="594"/>
                    <a:pt x="354" y="598"/>
                  </a:cubicBezTo>
                  <a:cubicBezTo>
                    <a:pt x="355" y="600"/>
                    <a:pt x="356" y="602"/>
                    <a:pt x="358" y="602"/>
                  </a:cubicBezTo>
                  <a:cubicBezTo>
                    <a:pt x="360" y="603"/>
                    <a:pt x="362" y="603"/>
                    <a:pt x="364" y="602"/>
                  </a:cubicBezTo>
                  <a:cubicBezTo>
                    <a:pt x="368" y="601"/>
                    <a:pt x="372" y="595"/>
                    <a:pt x="374" y="590"/>
                  </a:cubicBezTo>
                  <a:cubicBezTo>
                    <a:pt x="374" y="596"/>
                    <a:pt x="375" y="603"/>
                    <a:pt x="379" y="607"/>
                  </a:cubicBezTo>
                  <a:cubicBezTo>
                    <a:pt x="380" y="608"/>
                    <a:pt x="382" y="609"/>
                    <a:pt x="385" y="609"/>
                  </a:cubicBezTo>
                  <a:cubicBezTo>
                    <a:pt x="385" y="609"/>
                    <a:pt x="385" y="609"/>
                    <a:pt x="385" y="609"/>
                  </a:cubicBezTo>
                  <a:cubicBezTo>
                    <a:pt x="385" y="609"/>
                    <a:pt x="385" y="609"/>
                    <a:pt x="385" y="609"/>
                  </a:cubicBezTo>
                  <a:cubicBezTo>
                    <a:pt x="388" y="609"/>
                    <a:pt x="390" y="608"/>
                    <a:pt x="391" y="607"/>
                  </a:cubicBezTo>
                  <a:cubicBezTo>
                    <a:pt x="395" y="603"/>
                    <a:pt x="396" y="596"/>
                    <a:pt x="396" y="590"/>
                  </a:cubicBezTo>
                  <a:cubicBezTo>
                    <a:pt x="398" y="595"/>
                    <a:pt x="402" y="601"/>
                    <a:pt x="406" y="602"/>
                  </a:cubicBezTo>
                  <a:cubicBezTo>
                    <a:pt x="408" y="603"/>
                    <a:pt x="410" y="603"/>
                    <a:pt x="412" y="602"/>
                  </a:cubicBezTo>
                  <a:cubicBezTo>
                    <a:pt x="414" y="602"/>
                    <a:pt x="415" y="600"/>
                    <a:pt x="416" y="598"/>
                  </a:cubicBezTo>
                  <a:cubicBezTo>
                    <a:pt x="418" y="594"/>
                    <a:pt x="417" y="588"/>
                    <a:pt x="415" y="583"/>
                  </a:cubicBezTo>
                  <a:cubicBezTo>
                    <a:pt x="418" y="586"/>
                    <a:pt x="422" y="589"/>
                    <a:pt x="425" y="590"/>
                  </a:cubicBezTo>
                  <a:cubicBezTo>
                    <a:pt x="426" y="590"/>
                    <a:pt x="427" y="590"/>
                    <a:pt x="428" y="590"/>
                  </a:cubicBezTo>
                  <a:cubicBezTo>
                    <a:pt x="431" y="597"/>
                    <a:pt x="434" y="603"/>
                    <a:pt x="438" y="607"/>
                  </a:cubicBezTo>
                  <a:cubicBezTo>
                    <a:pt x="426" y="625"/>
                    <a:pt x="402" y="632"/>
                    <a:pt x="385" y="632"/>
                  </a:cubicBezTo>
                  <a:close/>
                  <a:moveTo>
                    <a:pt x="441" y="610"/>
                  </a:moveTo>
                  <a:cubicBezTo>
                    <a:pt x="442" y="611"/>
                    <a:pt x="444" y="612"/>
                    <a:pt x="445" y="613"/>
                  </a:cubicBezTo>
                  <a:cubicBezTo>
                    <a:pt x="447" y="614"/>
                    <a:pt x="448" y="615"/>
                    <a:pt x="449" y="615"/>
                  </a:cubicBezTo>
                  <a:cubicBezTo>
                    <a:pt x="441" y="637"/>
                    <a:pt x="410" y="648"/>
                    <a:pt x="385" y="648"/>
                  </a:cubicBezTo>
                  <a:cubicBezTo>
                    <a:pt x="360" y="648"/>
                    <a:pt x="329" y="637"/>
                    <a:pt x="321" y="615"/>
                  </a:cubicBezTo>
                  <a:cubicBezTo>
                    <a:pt x="322" y="615"/>
                    <a:pt x="323" y="614"/>
                    <a:pt x="325" y="613"/>
                  </a:cubicBezTo>
                  <a:cubicBezTo>
                    <a:pt x="326" y="612"/>
                    <a:pt x="328" y="611"/>
                    <a:pt x="330" y="610"/>
                  </a:cubicBezTo>
                  <a:cubicBezTo>
                    <a:pt x="342" y="629"/>
                    <a:pt x="367" y="636"/>
                    <a:pt x="385" y="636"/>
                  </a:cubicBezTo>
                  <a:cubicBezTo>
                    <a:pt x="403" y="636"/>
                    <a:pt x="428" y="629"/>
                    <a:pt x="441" y="610"/>
                  </a:cubicBezTo>
                  <a:close/>
                  <a:moveTo>
                    <a:pt x="344" y="586"/>
                  </a:moveTo>
                  <a:cubicBezTo>
                    <a:pt x="344" y="586"/>
                    <a:pt x="344" y="586"/>
                    <a:pt x="343" y="586"/>
                  </a:cubicBezTo>
                  <a:cubicBezTo>
                    <a:pt x="346" y="578"/>
                    <a:pt x="348" y="568"/>
                    <a:pt x="350" y="556"/>
                  </a:cubicBezTo>
                  <a:cubicBezTo>
                    <a:pt x="352" y="561"/>
                    <a:pt x="354" y="566"/>
                    <a:pt x="357" y="569"/>
                  </a:cubicBezTo>
                  <a:cubicBezTo>
                    <a:pt x="358" y="570"/>
                    <a:pt x="358" y="571"/>
                    <a:pt x="359" y="571"/>
                  </a:cubicBezTo>
                  <a:cubicBezTo>
                    <a:pt x="356" y="576"/>
                    <a:pt x="349" y="585"/>
                    <a:pt x="344" y="586"/>
                  </a:cubicBezTo>
                  <a:close/>
                  <a:moveTo>
                    <a:pt x="362" y="574"/>
                  </a:moveTo>
                  <a:cubicBezTo>
                    <a:pt x="366" y="577"/>
                    <a:pt x="370" y="579"/>
                    <a:pt x="374" y="581"/>
                  </a:cubicBezTo>
                  <a:cubicBezTo>
                    <a:pt x="372" y="586"/>
                    <a:pt x="367" y="597"/>
                    <a:pt x="362" y="599"/>
                  </a:cubicBezTo>
                  <a:cubicBezTo>
                    <a:pt x="361" y="599"/>
                    <a:pt x="360" y="599"/>
                    <a:pt x="359" y="599"/>
                  </a:cubicBezTo>
                  <a:cubicBezTo>
                    <a:pt x="359" y="599"/>
                    <a:pt x="358" y="598"/>
                    <a:pt x="358" y="597"/>
                  </a:cubicBezTo>
                  <a:cubicBezTo>
                    <a:pt x="356" y="592"/>
                    <a:pt x="360" y="580"/>
                    <a:pt x="362" y="574"/>
                  </a:cubicBezTo>
                  <a:close/>
                  <a:moveTo>
                    <a:pt x="378" y="582"/>
                  </a:moveTo>
                  <a:cubicBezTo>
                    <a:pt x="380" y="582"/>
                    <a:pt x="383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7" y="582"/>
                    <a:pt x="390" y="582"/>
                    <a:pt x="392" y="582"/>
                  </a:cubicBezTo>
                  <a:cubicBezTo>
                    <a:pt x="392" y="587"/>
                    <a:pt x="392" y="600"/>
                    <a:pt x="388" y="604"/>
                  </a:cubicBezTo>
                  <a:cubicBezTo>
                    <a:pt x="388" y="605"/>
                    <a:pt x="386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4" y="606"/>
                    <a:pt x="383" y="605"/>
                    <a:pt x="382" y="604"/>
                  </a:cubicBezTo>
                  <a:cubicBezTo>
                    <a:pt x="378" y="600"/>
                    <a:pt x="378" y="587"/>
                    <a:pt x="378" y="582"/>
                  </a:cubicBezTo>
                  <a:close/>
                  <a:moveTo>
                    <a:pt x="396" y="581"/>
                  </a:moveTo>
                  <a:cubicBezTo>
                    <a:pt x="400" y="579"/>
                    <a:pt x="404" y="577"/>
                    <a:pt x="408" y="574"/>
                  </a:cubicBezTo>
                  <a:cubicBezTo>
                    <a:pt x="410" y="580"/>
                    <a:pt x="414" y="592"/>
                    <a:pt x="412" y="597"/>
                  </a:cubicBezTo>
                  <a:cubicBezTo>
                    <a:pt x="412" y="598"/>
                    <a:pt x="411" y="599"/>
                    <a:pt x="411" y="599"/>
                  </a:cubicBezTo>
                  <a:cubicBezTo>
                    <a:pt x="410" y="599"/>
                    <a:pt x="409" y="599"/>
                    <a:pt x="408" y="599"/>
                  </a:cubicBezTo>
                  <a:cubicBezTo>
                    <a:pt x="403" y="597"/>
                    <a:pt x="398" y="586"/>
                    <a:pt x="396" y="581"/>
                  </a:cubicBezTo>
                  <a:close/>
                  <a:moveTo>
                    <a:pt x="426" y="586"/>
                  </a:moveTo>
                  <a:cubicBezTo>
                    <a:pt x="421" y="585"/>
                    <a:pt x="414" y="576"/>
                    <a:pt x="411" y="571"/>
                  </a:cubicBezTo>
                  <a:cubicBezTo>
                    <a:pt x="412" y="571"/>
                    <a:pt x="412" y="570"/>
                    <a:pt x="413" y="569"/>
                  </a:cubicBezTo>
                  <a:cubicBezTo>
                    <a:pt x="416" y="566"/>
                    <a:pt x="418" y="561"/>
                    <a:pt x="420" y="556"/>
                  </a:cubicBezTo>
                  <a:cubicBezTo>
                    <a:pt x="422" y="568"/>
                    <a:pt x="424" y="578"/>
                    <a:pt x="427" y="586"/>
                  </a:cubicBezTo>
                  <a:cubicBezTo>
                    <a:pt x="426" y="586"/>
                    <a:pt x="426" y="586"/>
                    <a:pt x="426" y="586"/>
                  </a:cubicBezTo>
                  <a:close/>
                  <a:moveTo>
                    <a:pt x="410" y="567"/>
                  </a:moveTo>
                  <a:cubicBezTo>
                    <a:pt x="404" y="574"/>
                    <a:pt x="396" y="578"/>
                    <a:pt x="385" y="578"/>
                  </a:cubicBezTo>
                  <a:cubicBezTo>
                    <a:pt x="375" y="578"/>
                    <a:pt x="366" y="574"/>
                    <a:pt x="360" y="567"/>
                  </a:cubicBezTo>
                  <a:cubicBezTo>
                    <a:pt x="349" y="553"/>
                    <a:pt x="348" y="530"/>
                    <a:pt x="349" y="508"/>
                  </a:cubicBezTo>
                  <a:cubicBezTo>
                    <a:pt x="350" y="512"/>
                    <a:pt x="351" y="516"/>
                    <a:pt x="353" y="519"/>
                  </a:cubicBezTo>
                  <a:cubicBezTo>
                    <a:pt x="358" y="525"/>
                    <a:pt x="364" y="528"/>
                    <a:pt x="373" y="528"/>
                  </a:cubicBezTo>
                  <a:cubicBezTo>
                    <a:pt x="379" y="528"/>
                    <a:pt x="383" y="525"/>
                    <a:pt x="385" y="521"/>
                  </a:cubicBezTo>
                  <a:cubicBezTo>
                    <a:pt x="387" y="525"/>
                    <a:pt x="391" y="528"/>
                    <a:pt x="397" y="528"/>
                  </a:cubicBezTo>
                  <a:cubicBezTo>
                    <a:pt x="406" y="528"/>
                    <a:pt x="412" y="525"/>
                    <a:pt x="417" y="519"/>
                  </a:cubicBezTo>
                  <a:cubicBezTo>
                    <a:pt x="419" y="516"/>
                    <a:pt x="420" y="512"/>
                    <a:pt x="421" y="508"/>
                  </a:cubicBezTo>
                  <a:cubicBezTo>
                    <a:pt x="423" y="530"/>
                    <a:pt x="421" y="553"/>
                    <a:pt x="410" y="567"/>
                  </a:cubicBezTo>
                  <a:close/>
                  <a:moveTo>
                    <a:pt x="305" y="583"/>
                  </a:moveTo>
                  <a:cubicBezTo>
                    <a:pt x="304" y="584"/>
                    <a:pt x="303" y="584"/>
                    <a:pt x="303" y="583"/>
                  </a:cubicBezTo>
                  <a:cubicBezTo>
                    <a:pt x="302" y="583"/>
                    <a:pt x="302" y="583"/>
                    <a:pt x="301" y="582"/>
                  </a:cubicBezTo>
                  <a:cubicBezTo>
                    <a:pt x="297" y="569"/>
                    <a:pt x="326" y="514"/>
                    <a:pt x="344" y="481"/>
                  </a:cubicBezTo>
                  <a:cubicBezTo>
                    <a:pt x="345" y="479"/>
                    <a:pt x="347" y="477"/>
                    <a:pt x="348" y="475"/>
                  </a:cubicBezTo>
                  <a:cubicBezTo>
                    <a:pt x="347" y="477"/>
                    <a:pt x="347" y="479"/>
                    <a:pt x="346" y="482"/>
                  </a:cubicBezTo>
                  <a:cubicBezTo>
                    <a:pt x="336" y="518"/>
                    <a:pt x="317" y="577"/>
                    <a:pt x="305" y="583"/>
                  </a:cubicBezTo>
                  <a:close/>
                  <a:moveTo>
                    <a:pt x="345" y="501"/>
                  </a:moveTo>
                  <a:cubicBezTo>
                    <a:pt x="345" y="507"/>
                    <a:pt x="344" y="513"/>
                    <a:pt x="344" y="520"/>
                  </a:cubicBezTo>
                  <a:cubicBezTo>
                    <a:pt x="343" y="542"/>
                    <a:pt x="340" y="562"/>
                    <a:pt x="337" y="563"/>
                  </a:cubicBezTo>
                  <a:cubicBezTo>
                    <a:pt x="333" y="561"/>
                    <a:pt x="337" y="536"/>
                    <a:pt x="345" y="501"/>
                  </a:cubicBezTo>
                  <a:close/>
                  <a:moveTo>
                    <a:pt x="245" y="524"/>
                  </a:moveTo>
                  <a:cubicBezTo>
                    <a:pt x="245" y="524"/>
                    <a:pt x="245" y="524"/>
                    <a:pt x="245" y="524"/>
                  </a:cubicBezTo>
                  <a:cubicBezTo>
                    <a:pt x="247" y="526"/>
                    <a:pt x="249" y="527"/>
                    <a:pt x="251" y="529"/>
                  </a:cubicBezTo>
                  <a:cubicBezTo>
                    <a:pt x="247" y="533"/>
                    <a:pt x="238" y="542"/>
                    <a:pt x="232" y="542"/>
                  </a:cubicBezTo>
                  <a:cubicBezTo>
                    <a:pt x="231" y="542"/>
                    <a:pt x="230" y="542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8" y="540"/>
                    <a:pt x="227" y="539"/>
                    <a:pt x="228" y="537"/>
                  </a:cubicBezTo>
                  <a:cubicBezTo>
                    <a:pt x="228" y="531"/>
                    <a:pt x="237" y="523"/>
                    <a:pt x="241" y="519"/>
                  </a:cubicBezTo>
                  <a:cubicBezTo>
                    <a:pt x="242" y="521"/>
                    <a:pt x="244" y="523"/>
                    <a:pt x="245" y="524"/>
                  </a:cubicBezTo>
                  <a:cubicBezTo>
                    <a:pt x="245" y="524"/>
                    <a:pt x="245" y="524"/>
                    <a:pt x="245" y="524"/>
                  </a:cubicBezTo>
                  <a:close/>
                  <a:moveTo>
                    <a:pt x="254" y="531"/>
                  </a:moveTo>
                  <a:cubicBezTo>
                    <a:pt x="258" y="533"/>
                    <a:pt x="263" y="535"/>
                    <a:pt x="267" y="535"/>
                  </a:cubicBezTo>
                  <a:cubicBezTo>
                    <a:pt x="265" y="541"/>
                    <a:pt x="260" y="552"/>
                    <a:pt x="255" y="554"/>
                  </a:cubicBezTo>
                  <a:cubicBezTo>
                    <a:pt x="253" y="555"/>
                    <a:pt x="253" y="555"/>
                    <a:pt x="252" y="554"/>
                  </a:cubicBezTo>
                  <a:cubicBezTo>
                    <a:pt x="251" y="554"/>
                    <a:pt x="250" y="553"/>
                    <a:pt x="250" y="552"/>
                  </a:cubicBezTo>
                  <a:cubicBezTo>
                    <a:pt x="248" y="547"/>
                    <a:pt x="252" y="536"/>
                    <a:pt x="254" y="531"/>
                  </a:cubicBezTo>
                  <a:close/>
                  <a:moveTo>
                    <a:pt x="218" y="520"/>
                  </a:moveTo>
                  <a:cubicBezTo>
                    <a:pt x="217" y="520"/>
                    <a:pt x="216" y="519"/>
                    <a:pt x="215" y="518"/>
                  </a:cubicBezTo>
                  <a:cubicBezTo>
                    <a:pt x="215" y="517"/>
                    <a:pt x="215" y="516"/>
                    <a:pt x="216" y="515"/>
                  </a:cubicBezTo>
                  <a:cubicBezTo>
                    <a:pt x="218" y="510"/>
                    <a:pt x="229" y="505"/>
                    <a:pt x="235" y="503"/>
                  </a:cubicBezTo>
                  <a:cubicBezTo>
                    <a:pt x="235" y="507"/>
                    <a:pt x="237" y="511"/>
                    <a:pt x="239" y="515"/>
                  </a:cubicBezTo>
                  <a:cubicBezTo>
                    <a:pt x="234" y="518"/>
                    <a:pt x="223" y="522"/>
                    <a:pt x="218" y="520"/>
                  </a:cubicBezTo>
                  <a:close/>
                  <a:moveTo>
                    <a:pt x="235" y="498"/>
                  </a:moveTo>
                  <a:cubicBezTo>
                    <a:pt x="229" y="500"/>
                    <a:pt x="218" y="501"/>
                    <a:pt x="214" y="498"/>
                  </a:cubicBezTo>
                  <a:cubicBezTo>
                    <a:pt x="213" y="498"/>
                    <a:pt x="213" y="498"/>
                    <a:pt x="213" y="498"/>
                  </a:cubicBezTo>
                  <a:cubicBezTo>
                    <a:pt x="221" y="494"/>
                    <a:pt x="229" y="489"/>
                    <a:pt x="239" y="482"/>
                  </a:cubicBezTo>
                  <a:cubicBezTo>
                    <a:pt x="237" y="486"/>
                    <a:pt x="235" y="491"/>
                    <a:pt x="235" y="495"/>
                  </a:cubicBezTo>
                  <a:cubicBezTo>
                    <a:pt x="235" y="496"/>
                    <a:pt x="235" y="497"/>
                    <a:pt x="235" y="498"/>
                  </a:cubicBezTo>
                  <a:close/>
                  <a:moveTo>
                    <a:pt x="223" y="504"/>
                  </a:moveTo>
                  <a:cubicBezTo>
                    <a:pt x="219" y="506"/>
                    <a:pt x="214" y="510"/>
                    <a:pt x="212" y="514"/>
                  </a:cubicBezTo>
                  <a:cubicBezTo>
                    <a:pt x="211" y="516"/>
                    <a:pt x="211" y="518"/>
                    <a:pt x="212" y="520"/>
                  </a:cubicBezTo>
                  <a:cubicBezTo>
                    <a:pt x="213" y="521"/>
                    <a:pt x="214" y="523"/>
                    <a:pt x="216" y="524"/>
                  </a:cubicBezTo>
                  <a:cubicBezTo>
                    <a:pt x="220" y="525"/>
                    <a:pt x="227" y="524"/>
                    <a:pt x="232" y="522"/>
                  </a:cubicBezTo>
                  <a:cubicBezTo>
                    <a:pt x="228" y="527"/>
                    <a:pt x="224" y="532"/>
                    <a:pt x="224" y="537"/>
                  </a:cubicBezTo>
                  <a:cubicBezTo>
                    <a:pt x="224" y="540"/>
                    <a:pt x="224" y="542"/>
                    <a:pt x="226" y="544"/>
                  </a:cubicBezTo>
                  <a:cubicBezTo>
                    <a:pt x="226" y="544"/>
                    <a:pt x="226" y="544"/>
                    <a:pt x="226" y="544"/>
                  </a:cubicBezTo>
                  <a:cubicBezTo>
                    <a:pt x="226" y="544"/>
                    <a:pt x="226" y="544"/>
                    <a:pt x="226" y="544"/>
                  </a:cubicBezTo>
                  <a:cubicBezTo>
                    <a:pt x="228" y="545"/>
                    <a:pt x="230" y="546"/>
                    <a:pt x="233" y="546"/>
                  </a:cubicBezTo>
                  <a:cubicBezTo>
                    <a:pt x="238" y="546"/>
                    <a:pt x="243" y="542"/>
                    <a:pt x="247" y="538"/>
                  </a:cubicBezTo>
                  <a:cubicBezTo>
                    <a:pt x="246" y="543"/>
                    <a:pt x="244" y="549"/>
                    <a:pt x="246" y="554"/>
                  </a:cubicBezTo>
                  <a:cubicBezTo>
                    <a:pt x="247" y="556"/>
                    <a:pt x="248" y="557"/>
                    <a:pt x="250" y="558"/>
                  </a:cubicBezTo>
                  <a:cubicBezTo>
                    <a:pt x="252" y="559"/>
                    <a:pt x="254" y="559"/>
                    <a:pt x="256" y="558"/>
                  </a:cubicBezTo>
                  <a:cubicBezTo>
                    <a:pt x="260" y="556"/>
                    <a:pt x="263" y="551"/>
                    <a:pt x="266" y="546"/>
                  </a:cubicBezTo>
                  <a:cubicBezTo>
                    <a:pt x="266" y="551"/>
                    <a:pt x="266" y="555"/>
                    <a:pt x="268" y="558"/>
                  </a:cubicBezTo>
                  <a:cubicBezTo>
                    <a:pt x="269" y="559"/>
                    <a:pt x="270" y="560"/>
                    <a:pt x="270" y="560"/>
                  </a:cubicBezTo>
                  <a:cubicBezTo>
                    <a:pt x="267" y="567"/>
                    <a:pt x="266" y="573"/>
                    <a:pt x="265" y="579"/>
                  </a:cubicBezTo>
                  <a:cubicBezTo>
                    <a:pt x="244" y="584"/>
                    <a:pt x="222" y="572"/>
                    <a:pt x="210" y="559"/>
                  </a:cubicBezTo>
                  <a:cubicBezTo>
                    <a:pt x="198" y="547"/>
                    <a:pt x="186" y="526"/>
                    <a:pt x="191" y="504"/>
                  </a:cubicBezTo>
                  <a:cubicBezTo>
                    <a:pt x="196" y="504"/>
                    <a:pt x="203" y="502"/>
                    <a:pt x="209" y="499"/>
                  </a:cubicBezTo>
                  <a:cubicBezTo>
                    <a:pt x="210" y="500"/>
                    <a:pt x="211" y="501"/>
                    <a:pt x="212" y="502"/>
                  </a:cubicBezTo>
                  <a:cubicBezTo>
                    <a:pt x="215" y="503"/>
                    <a:pt x="219" y="504"/>
                    <a:pt x="223" y="504"/>
                  </a:cubicBezTo>
                  <a:close/>
                  <a:moveTo>
                    <a:pt x="271" y="535"/>
                  </a:moveTo>
                  <a:cubicBezTo>
                    <a:pt x="272" y="535"/>
                    <a:pt x="273" y="535"/>
                    <a:pt x="274" y="535"/>
                  </a:cubicBezTo>
                  <a:cubicBezTo>
                    <a:pt x="279" y="534"/>
                    <a:pt x="284" y="533"/>
                    <a:pt x="288" y="531"/>
                  </a:cubicBezTo>
                  <a:cubicBezTo>
                    <a:pt x="281" y="540"/>
                    <a:pt x="276" y="549"/>
                    <a:pt x="272" y="557"/>
                  </a:cubicBezTo>
                  <a:cubicBezTo>
                    <a:pt x="272" y="557"/>
                    <a:pt x="272" y="556"/>
                    <a:pt x="271" y="556"/>
                  </a:cubicBezTo>
                  <a:cubicBezTo>
                    <a:pt x="269" y="552"/>
                    <a:pt x="270" y="540"/>
                    <a:pt x="271" y="535"/>
                  </a:cubicBezTo>
                  <a:close/>
                  <a:moveTo>
                    <a:pt x="274" y="531"/>
                  </a:moveTo>
                  <a:cubicBezTo>
                    <a:pt x="264" y="532"/>
                    <a:pt x="256" y="529"/>
                    <a:pt x="248" y="522"/>
                  </a:cubicBezTo>
                  <a:cubicBezTo>
                    <a:pt x="241" y="514"/>
                    <a:pt x="238" y="506"/>
                    <a:pt x="239" y="496"/>
                  </a:cubicBezTo>
                  <a:cubicBezTo>
                    <a:pt x="241" y="479"/>
                    <a:pt x="256" y="461"/>
                    <a:pt x="272" y="446"/>
                  </a:cubicBezTo>
                  <a:cubicBezTo>
                    <a:pt x="270" y="450"/>
                    <a:pt x="269" y="454"/>
                    <a:pt x="268" y="457"/>
                  </a:cubicBezTo>
                  <a:cubicBezTo>
                    <a:pt x="267" y="465"/>
                    <a:pt x="269" y="471"/>
                    <a:pt x="275" y="477"/>
                  </a:cubicBezTo>
                  <a:cubicBezTo>
                    <a:pt x="279" y="482"/>
                    <a:pt x="284" y="482"/>
                    <a:pt x="289" y="481"/>
                  </a:cubicBezTo>
                  <a:cubicBezTo>
                    <a:pt x="287" y="485"/>
                    <a:pt x="288" y="490"/>
                    <a:pt x="293" y="495"/>
                  </a:cubicBezTo>
                  <a:cubicBezTo>
                    <a:pt x="298" y="500"/>
                    <a:pt x="305" y="503"/>
                    <a:pt x="313" y="502"/>
                  </a:cubicBezTo>
                  <a:cubicBezTo>
                    <a:pt x="316" y="501"/>
                    <a:pt x="320" y="500"/>
                    <a:pt x="323" y="498"/>
                  </a:cubicBezTo>
                  <a:cubicBezTo>
                    <a:pt x="309" y="514"/>
                    <a:pt x="291" y="529"/>
                    <a:pt x="274" y="531"/>
                  </a:cubicBezTo>
                  <a:close/>
                  <a:moveTo>
                    <a:pt x="186" y="467"/>
                  </a:moveTo>
                  <a:cubicBezTo>
                    <a:pt x="186" y="467"/>
                    <a:pt x="186" y="466"/>
                    <a:pt x="187" y="465"/>
                  </a:cubicBezTo>
                  <a:cubicBezTo>
                    <a:pt x="193" y="452"/>
                    <a:pt x="252" y="434"/>
                    <a:pt x="288" y="424"/>
                  </a:cubicBezTo>
                  <a:cubicBezTo>
                    <a:pt x="291" y="423"/>
                    <a:pt x="293" y="423"/>
                    <a:pt x="295" y="422"/>
                  </a:cubicBezTo>
                  <a:cubicBezTo>
                    <a:pt x="293" y="423"/>
                    <a:pt x="291" y="424"/>
                    <a:pt x="289" y="426"/>
                  </a:cubicBezTo>
                  <a:cubicBezTo>
                    <a:pt x="256" y="444"/>
                    <a:pt x="201" y="473"/>
                    <a:pt x="188" y="469"/>
                  </a:cubicBezTo>
                  <a:cubicBezTo>
                    <a:pt x="187" y="468"/>
                    <a:pt x="187" y="467"/>
                    <a:pt x="186" y="467"/>
                  </a:cubicBezTo>
                  <a:close/>
                  <a:moveTo>
                    <a:pt x="180" y="428"/>
                  </a:moveTo>
                  <a:cubicBezTo>
                    <a:pt x="173" y="431"/>
                    <a:pt x="167" y="434"/>
                    <a:pt x="163" y="437"/>
                  </a:cubicBezTo>
                  <a:cubicBezTo>
                    <a:pt x="145" y="426"/>
                    <a:pt x="138" y="402"/>
                    <a:pt x="138" y="385"/>
                  </a:cubicBezTo>
                  <a:cubicBezTo>
                    <a:pt x="138" y="368"/>
                    <a:pt x="145" y="344"/>
                    <a:pt x="163" y="332"/>
                  </a:cubicBezTo>
                  <a:cubicBezTo>
                    <a:pt x="167" y="336"/>
                    <a:pt x="173" y="339"/>
                    <a:pt x="180" y="342"/>
                  </a:cubicBezTo>
                  <a:cubicBezTo>
                    <a:pt x="180" y="343"/>
                    <a:pt x="180" y="344"/>
                    <a:pt x="180" y="345"/>
                  </a:cubicBezTo>
                  <a:cubicBezTo>
                    <a:pt x="181" y="348"/>
                    <a:pt x="183" y="352"/>
                    <a:pt x="187" y="355"/>
                  </a:cubicBezTo>
                  <a:cubicBezTo>
                    <a:pt x="181" y="353"/>
                    <a:pt x="176" y="352"/>
                    <a:pt x="172" y="354"/>
                  </a:cubicBezTo>
                  <a:cubicBezTo>
                    <a:pt x="170" y="354"/>
                    <a:pt x="168" y="356"/>
                    <a:pt x="167" y="358"/>
                  </a:cubicBezTo>
                  <a:cubicBezTo>
                    <a:pt x="166" y="360"/>
                    <a:pt x="166" y="362"/>
                    <a:pt x="167" y="364"/>
                  </a:cubicBezTo>
                  <a:cubicBezTo>
                    <a:pt x="169" y="368"/>
                    <a:pt x="175" y="371"/>
                    <a:pt x="180" y="374"/>
                  </a:cubicBezTo>
                  <a:cubicBezTo>
                    <a:pt x="174" y="374"/>
                    <a:pt x="167" y="375"/>
                    <a:pt x="163" y="378"/>
                  </a:cubicBezTo>
                  <a:cubicBezTo>
                    <a:pt x="161" y="380"/>
                    <a:pt x="160" y="382"/>
                    <a:pt x="160" y="385"/>
                  </a:cubicBezTo>
                  <a:cubicBezTo>
                    <a:pt x="160" y="385"/>
                    <a:pt x="160" y="385"/>
                    <a:pt x="160" y="385"/>
                  </a:cubicBezTo>
                  <a:cubicBezTo>
                    <a:pt x="160" y="385"/>
                    <a:pt x="160" y="385"/>
                    <a:pt x="160" y="385"/>
                  </a:cubicBezTo>
                  <a:cubicBezTo>
                    <a:pt x="160" y="387"/>
                    <a:pt x="161" y="389"/>
                    <a:pt x="163" y="391"/>
                  </a:cubicBezTo>
                  <a:cubicBezTo>
                    <a:pt x="167" y="394"/>
                    <a:pt x="174" y="395"/>
                    <a:pt x="180" y="396"/>
                  </a:cubicBezTo>
                  <a:cubicBezTo>
                    <a:pt x="175" y="398"/>
                    <a:pt x="169" y="402"/>
                    <a:pt x="167" y="406"/>
                  </a:cubicBezTo>
                  <a:cubicBezTo>
                    <a:pt x="166" y="408"/>
                    <a:pt x="166" y="410"/>
                    <a:pt x="167" y="412"/>
                  </a:cubicBezTo>
                  <a:cubicBezTo>
                    <a:pt x="168" y="414"/>
                    <a:pt x="170" y="415"/>
                    <a:pt x="172" y="416"/>
                  </a:cubicBezTo>
                  <a:cubicBezTo>
                    <a:pt x="176" y="417"/>
                    <a:pt x="181" y="416"/>
                    <a:pt x="187" y="415"/>
                  </a:cubicBezTo>
                  <a:cubicBezTo>
                    <a:pt x="183" y="418"/>
                    <a:pt x="181" y="421"/>
                    <a:pt x="180" y="425"/>
                  </a:cubicBezTo>
                  <a:cubicBezTo>
                    <a:pt x="180" y="426"/>
                    <a:pt x="180" y="427"/>
                    <a:pt x="180" y="428"/>
                  </a:cubicBezTo>
                  <a:close/>
                  <a:moveTo>
                    <a:pt x="188" y="392"/>
                  </a:moveTo>
                  <a:cubicBezTo>
                    <a:pt x="182" y="392"/>
                    <a:pt x="170" y="392"/>
                    <a:pt x="166" y="388"/>
                  </a:cubicBezTo>
                  <a:cubicBezTo>
                    <a:pt x="165" y="387"/>
                    <a:pt x="164" y="386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3"/>
                    <a:pt x="165" y="382"/>
                    <a:pt x="166" y="381"/>
                  </a:cubicBezTo>
                  <a:cubicBezTo>
                    <a:pt x="170" y="377"/>
                    <a:pt x="182" y="377"/>
                    <a:pt x="188" y="378"/>
                  </a:cubicBezTo>
                  <a:cubicBezTo>
                    <a:pt x="188" y="380"/>
                    <a:pt x="188" y="382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7"/>
                    <a:pt x="188" y="389"/>
                    <a:pt x="188" y="392"/>
                  </a:cubicBezTo>
                  <a:close/>
                  <a:moveTo>
                    <a:pt x="189" y="396"/>
                  </a:moveTo>
                  <a:cubicBezTo>
                    <a:pt x="190" y="400"/>
                    <a:pt x="192" y="404"/>
                    <a:pt x="195" y="408"/>
                  </a:cubicBezTo>
                  <a:cubicBezTo>
                    <a:pt x="189" y="410"/>
                    <a:pt x="178" y="414"/>
                    <a:pt x="173" y="412"/>
                  </a:cubicBezTo>
                  <a:cubicBezTo>
                    <a:pt x="172" y="412"/>
                    <a:pt x="171" y="411"/>
                    <a:pt x="171" y="410"/>
                  </a:cubicBezTo>
                  <a:cubicBezTo>
                    <a:pt x="170" y="409"/>
                    <a:pt x="170" y="408"/>
                    <a:pt x="171" y="407"/>
                  </a:cubicBezTo>
                  <a:cubicBezTo>
                    <a:pt x="173" y="402"/>
                    <a:pt x="184" y="398"/>
                    <a:pt x="189" y="396"/>
                  </a:cubicBezTo>
                  <a:close/>
                  <a:moveTo>
                    <a:pt x="171" y="362"/>
                  </a:moveTo>
                  <a:cubicBezTo>
                    <a:pt x="170" y="361"/>
                    <a:pt x="170" y="360"/>
                    <a:pt x="171" y="359"/>
                  </a:cubicBezTo>
                  <a:cubicBezTo>
                    <a:pt x="171" y="358"/>
                    <a:pt x="172" y="358"/>
                    <a:pt x="173" y="357"/>
                  </a:cubicBezTo>
                  <a:cubicBezTo>
                    <a:pt x="178" y="355"/>
                    <a:pt x="189" y="359"/>
                    <a:pt x="195" y="362"/>
                  </a:cubicBezTo>
                  <a:cubicBezTo>
                    <a:pt x="192" y="365"/>
                    <a:pt x="190" y="369"/>
                    <a:pt x="189" y="374"/>
                  </a:cubicBezTo>
                  <a:cubicBezTo>
                    <a:pt x="184" y="372"/>
                    <a:pt x="173" y="367"/>
                    <a:pt x="171" y="362"/>
                  </a:cubicBezTo>
                  <a:close/>
                  <a:moveTo>
                    <a:pt x="184" y="344"/>
                  </a:moveTo>
                  <a:cubicBezTo>
                    <a:pt x="184" y="344"/>
                    <a:pt x="184" y="343"/>
                    <a:pt x="184" y="343"/>
                  </a:cubicBezTo>
                  <a:cubicBezTo>
                    <a:pt x="192" y="346"/>
                    <a:pt x="202" y="348"/>
                    <a:pt x="213" y="350"/>
                  </a:cubicBezTo>
                  <a:cubicBezTo>
                    <a:pt x="209" y="352"/>
                    <a:pt x="204" y="354"/>
                    <a:pt x="201" y="357"/>
                  </a:cubicBezTo>
                  <a:cubicBezTo>
                    <a:pt x="200" y="357"/>
                    <a:pt x="199" y="358"/>
                    <a:pt x="198" y="359"/>
                  </a:cubicBezTo>
                  <a:cubicBezTo>
                    <a:pt x="194" y="356"/>
                    <a:pt x="185" y="349"/>
                    <a:pt x="184" y="344"/>
                  </a:cubicBezTo>
                  <a:close/>
                  <a:moveTo>
                    <a:pt x="184" y="425"/>
                  </a:moveTo>
                  <a:cubicBezTo>
                    <a:pt x="185" y="420"/>
                    <a:pt x="194" y="414"/>
                    <a:pt x="198" y="411"/>
                  </a:cubicBezTo>
                  <a:cubicBezTo>
                    <a:pt x="199" y="411"/>
                    <a:pt x="200" y="412"/>
                    <a:pt x="201" y="413"/>
                  </a:cubicBezTo>
                  <a:cubicBezTo>
                    <a:pt x="204" y="416"/>
                    <a:pt x="209" y="418"/>
                    <a:pt x="213" y="420"/>
                  </a:cubicBezTo>
                  <a:cubicBezTo>
                    <a:pt x="202" y="421"/>
                    <a:pt x="192" y="424"/>
                    <a:pt x="184" y="427"/>
                  </a:cubicBezTo>
                  <a:cubicBezTo>
                    <a:pt x="184" y="426"/>
                    <a:pt x="184" y="426"/>
                    <a:pt x="184" y="425"/>
                  </a:cubicBezTo>
                  <a:close/>
                  <a:moveTo>
                    <a:pt x="203" y="410"/>
                  </a:moveTo>
                  <a:cubicBezTo>
                    <a:pt x="195" y="404"/>
                    <a:pt x="192" y="395"/>
                    <a:pt x="192" y="385"/>
                  </a:cubicBezTo>
                  <a:cubicBezTo>
                    <a:pt x="192" y="374"/>
                    <a:pt x="195" y="366"/>
                    <a:pt x="203" y="360"/>
                  </a:cubicBezTo>
                  <a:cubicBezTo>
                    <a:pt x="217" y="349"/>
                    <a:pt x="240" y="347"/>
                    <a:pt x="262" y="348"/>
                  </a:cubicBezTo>
                  <a:cubicBezTo>
                    <a:pt x="258" y="349"/>
                    <a:pt x="254" y="351"/>
                    <a:pt x="251" y="353"/>
                  </a:cubicBezTo>
                  <a:cubicBezTo>
                    <a:pt x="245" y="358"/>
                    <a:pt x="242" y="364"/>
                    <a:pt x="242" y="372"/>
                  </a:cubicBezTo>
                  <a:cubicBezTo>
                    <a:pt x="242" y="379"/>
                    <a:pt x="245" y="383"/>
                    <a:pt x="249" y="385"/>
                  </a:cubicBezTo>
                  <a:cubicBezTo>
                    <a:pt x="245" y="387"/>
                    <a:pt x="242" y="391"/>
                    <a:pt x="242" y="397"/>
                  </a:cubicBezTo>
                  <a:cubicBezTo>
                    <a:pt x="242" y="405"/>
                    <a:pt x="245" y="412"/>
                    <a:pt x="251" y="416"/>
                  </a:cubicBezTo>
                  <a:cubicBezTo>
                    <a:pt x="254" y="418"/>
                    <a:pt x="258" y="420"/>
                    <a:pt x="262" y="421"/>
                  </a:cubicBezTo>
                  <a:cubicBezTo>
                    <a:pt x="240" y="422"/>
                    <a:pt x="217" y="420"/>
                    <a:pt x="203" y="410"/>
                  </a:cubicBezTo>
                  <a:close/>
                  <a:moveTo>
                    <a:pt x="186" y="302"/>
                  </a:moveTo>
                  <a:cubicBezTo>
                    <a:pt x="186" y="302"/>
                    <a:pt x="186" y="302"/>
                    <a:pt x="186" y="302"/>
                  </a:cubicBezTo>
                  <a:cubicBezTo>
                    <a:pt x="187" y="302"/>
                    <a:pt x="187" y="301"/>
                    <a:pt x="188" y="301"/>
                  </a:cubicBezTo>
                  <a:cubicBezTo>
                    <a:pt x="201" y="297"/>
                    <a:pt x="256" y="325"/>
                    <a:pt x="289" y="344"/>
                  </a:cubicBezTo>
                  <a:cubicBezTo>
                    <a:pt x="291" y="345"/>
                    <a:pt x="293" y="346"/>
                    <a:pt x="295" y="347"/>
                  </a:cubicBezTo>
                  <a:cubicBezTo>
                    <a:pt x="293" y="347"/>
                    <a:pt x="291" y="346"/>
                    <a:pt x="288" y="346"/>
                  </a:cubicBezTo>
                  <a:cubicBezTo>
                    <a:pt x="252" y="336"/>
                    <a:pt x="193" y="317"/>
                    <a:pt x="187" y="305"/>
                  </a:cubicBezTo>
                  <a:cubicBezTo>
                    <a:pt x="186" y="304"/>
                    <a:pt x="186" y="303"/>
                    <a:pt x="186" y="302"/>
                  </a:cubicBezTo>
                  <a:close/>
                  <a:moveTo>
                    <a:pt x="268" y="212"/>
                  </a:moveTo>
                  <a:cubicBezTo>
                    <a:pt x="266" y="214"/>
                    <a:pt x="266" y="219"/>
                    <a:pt x="266" y="223"/>
                  </a:cubicBezTo>
                  <a:cubicBezTo>
                    <a:pt x="263" y="218"/>
                    <a:pt x="260" y="214"/>
                    <a:pt x="256" y="212"/>
                  </a:cubicBezTo>
                  <a:cubicBezTo>
                    <a:pt x="254" y="211"/>
                    <a:pt x="252" y="211"/>
                    <a:pt x="250" y="212"/>
                  </a:cubicBezTo>
                  <a:cubicBezTo>
                    <a:pt x="248" y="212"/>
                    <a:pt x="247" y="214"/>
                    <a:pt x="246" y="216"/>
                  </a:cubicBezTo>
                  <a:cubicBezTo>
                    <a:pt x="244" y="220"/>
                    <a:pt x="246" y="226"/>
                    <a:pt x="247" y="232"/>
                  </a:cubicBezTo>
                  <a:cubicBezTo>
                    <a:pt x="243" y="228"/>
                    <a:pt x="238" y="224"/>
                    <a:pt x="233" y="223"/>
                  </a:cubicBezTo>
                  <a:cubicBezTo>
                    <a:pt x="230" y="223"/>
                    <a:pt x="228" y="224"/>
                    <a:pt x="226" y="226"/>
                  </a:cubicBezTo>
                  <a:cubicBezTo>
                    <a:pt x="226" y="226"/>
                    <a:pt x="226" y="226"/>
                    <a:pt x="226" y="226"/>
                  </a:cubicBezTo>
                  <a:cubicBezTo>
                    <a:pt x="226" y="226"/>
                    <a:pt x="226" y="226"/>
                    <a:pt x="226" y="226"/>
                  </a:cubicBezTo>
                  <a:cubicBezTo>
                    <a:pt x="224" y="228"/>
                    <a:pt x="224" y="230"/>
                    <a:pt x="224" y="232"/>
                  </a:cubicBezTo>
                  <a:cubicBezTo>
                    <a:pt x="224" y="237"/>
                    <a:pt x="228" y="243"/>
                    <a:pt x="232" y="247"/>
                  </a:cubicBezTo>
                  <a:cubicBezTo>
                    <a:pt x="227" y="245"/>
                    <a:pt x="220" y="244"/>
                    <a:pt x="216" y="246"/>
                  </a:cubicBezTo>
                  <a:cubicBezTo>
                    <a:pt x="214" y="247"/>
                    <a:pt x="213" y="248"/>
                    <a:pt x="212" y="250"/>
                  </a:cubicBezTo>
                  <a:cubicBezTo>
                    <a:pt x="211" y="252"/>
                    <a:pt x="211" y="254"/>
                    <a:pt x="212" y="256"/>
                  </a:cubicBezTo>
                  <a:cubicBezTo>
                    <a:pt x="214" y="260"/>
                    <a:pt x="219" y="263"/>
                    <a:pt x="223" y="266"/>
                  </a:cubicBezTo>
                  <a:cubicBezTo>
                    <a:pt x="219" y="266"/>
                    <a:pt x="215" y="266"/>
                    <a:pt x="212" y="268"/>
                  </a:cubicBezTo>
                  <a:cubicBezTo>
                    <a:pt x="211" y="268"/>
                    <a:pt x="210" y="269"/>
                    <a:pt x="209" y="270"/>
                  </a:cubicBezTo>
                  <a:cubicBezTo>
                    <a:pt x="203" y="267"/>
                    <a:pt x="196" y="265"/>
                    <a:pt x="191" y="265"/>
                  </a:cubicBezTo>
                  <a:cubicBezTo>
                    <a:pt x="186" y="244"/>
                    <a:pt x="198" y="222"/>
                    <a:pt x="210" y="210"/>
                  </a:cubicBezTo>
                  <a:cubicBezTo>
                    <a:pt x="222" y="198"/>
                    <a:pt x="244" y="186"/>
                    <a:pt x="265" y="190"/>
                  </a:cubicBezTo>
                  <a:cubicBezTo>
                    <a:pt x="266" y="196"/>
                    <a:pt x="267" y="202"/>
                    <a:pt x="270" y="209"/>
                  </a:cubicBezTo>
                  <a:cubicBezTo>
                    <a:pt x="270" y="210"/>
                    <a:pt x="269" y="210"/>
                    <a:pt x="268" y="212"/>
                  </a:cubicBezTo>
                  <a:close/>
                  <a:moveTo>
                    <a:pt x="271" y="214"/>
                  </a:moveTo>
                  <a:cubicBezTo>
                    <a:pt x="272" y="213"/>
                    <a:pt x="272" y="213"/>
                    <a:pt x="272" y="213"/>
                  </a:cubicBezTo>
                  <a:cubicBezTo>
                    <a:pt x="276" y="221"/>
                    <a:pt x="281" y="229"/>
                    <a:pt x="288" y="239"/>
                  </a:cubicBezTo>
                  <a:cubicBezTo>
                    <a:pt x="284" y="237"/>
                    <a:pt x="279" y="235"/>
                    <a:pt x="274" y="235"/>
                  </a:cubicBezTo>
                  <a:cubicBezTo>
                    <a:pt x="273" y="234"/>
                    <a:pt x="272" y="234"/>
                    <a:pt x="271" y="234"/>
                  </a:cubicBezTo>
                  <a:cubicBezTo>
                    <a:pt x="270" y="229"/>
                    <a:pt x="269" y="218"/>
                    <a:pt x="271" y="214"/>
                  </a:cubicBezTo>
                  <a:close/>
                  <a:moveTo>
                    <a:pt x="228" y="232"/>
                  </a:moveTo>
                  <a:cubicBezTo>
                    <a:pt x="227" y="231"/>
                    <a:pt x="228" y="230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30" y="228"/>
                    <a:pt x="231" y="227"/>
                    <a:pt x="232" y="227"/>
                  </a:cubicBezTo>
                  <a:cubicBezTo>
                    <a:pt x="238" y="228"/>
                    <a:pt x="247" y="236"/>
                    <a:pt x="251" y="241"/>
                  </a:cubicBezTo>
                  <a:cubicBezTo>
                    <a:pt x="249" y="242"/>
                    <a:pt x="247" y="243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4" y="247"/>
                    <a:pt x="242" y="249"/>
                    <a:pt x="241" y="250"/>
                  </a:cubicBezTo>
                  <a:cubicBezTo>
                    <a:pt x="237" y="247"/>
                    <a:pt x="228" y="238"/>
                    <a:pt x="228" y="232"/>
                  </a:cubicBezTo>
                  <a:close/>
                  <a:moveTo>
                    <a:pt x="239" y="254"/>
                  </a:moveTo>
                  <a:cubicBezTo>
                    <a:pt x="237" y="258"/>
                    <a:pt x="235" y="262"/>
                    <a:pt x="235" y="267"/>
                  </a:cubicBezTo>
                  <a:cubicBezTo>
                    <a:pt x="229" y="264"/>
                    <a:pt x="218" y="259"/>
                    <a:pt x="216" y="254"/>
                  </a:cubicBezTo>
                  <a:cubicBezTo>
                    <a:pt x="215" y="253"/>
                    <a:pt x="215" y="252"/>
                    <a:pt x="215" y="251"/>
                  </a:cubicBezTo>
                  <a:cubicBezTo>
                    <a:pt x="216" y="250"/>
                    <a:pt x="217" y="250"/>
                    <a:pt x="218" y="249"/>
                  </a:cubicBezTo>
                  <a:cubicBezTo>
                    <a:pt x="223" y="247"/>
                    <a:pt x="234" y="252"/>
                    <a:pt x="239" y="254"/>
                  </a:cubicBezTo>
                  <a:close/>
                  <a:moveTo>
                    <a:pt x="250" y="217"/>
                  </a:moveTo>
                  <a:cubicBezTo>
                    <a:pt x="250" y="216"/>
                    <a:pt x="251" y="216"/>
                    <a:pt x="252" y="215"/>
                  </a:cubicBezTo>
                  <a:cubicBezTo>
                    <a:pt x="253" y="215"/>
                    <a:pt x="253" y="215"/>
                    <a:pt x="255" y="215"/>
                  </a:cubicBezTo>
                  <a:cubicBezTo>
                    <a:pt x="260" y="218"/>
                    <a:pt x="265" y="228"/>
                    <a:pt x="267" y="234"/>
                  </a:cubicBezTo>
                  <a:cubicBezTo>
                    <a:pt x="263" y="235"/>
                    <a:pt x="258" y="236"/>
                    <a:pt x="254" y="238"/>
                  </a:cubicBezTo>
                  <a:cubicBezTo>
                    <a:pt x="252" y="233"/>
                    <a:pt x="248" y="222"/>
                    <a:pt x="250" y="217"/>
                  </a:cubicBezTo>
                  <a:close/>
                  <a:moveTo>
                    <a:pt x="214" y="271"/>
                  </a:moveTo>
                  <a:cubicBezTo>
                    <a:pt x="218" y="268"/>
                    <a:pt x="229" y="270"/>
                    <a:pt x="235" y="271"/>
                  </a:cubicBezTo>
                  <a:cubicBezTo>
                    <a:pt x="235" y="272"/>
                    <a:pt x="235" y="273"/>
                    <a:pt x="235" y="274"/>
                  </a:cubicBezTo>
                  <a:cubicBezTo>
                    <a:pt x="235" y="279"/>
                    <a:pt x="237" y="283"/>
                    <a:pt x="239" y="288"/>
                  </a:cubicBezTo>
                  <a:cubicBezTo>
                    <a:pt x="229" y="281"/>
                    <a:pt x="221" y="276"/>
                    <a:pt x="213" y="272"/>
                  </a:cubicBezTo>
                  <a:cubicBezTo>
                    <a:pt x="213" y="272"/>
                    <a:pt x="213" y="271"/>
                    <a:pt x="214" y="271"/>
                  </a:cubicBezTo>
                  <a:close/>
                  <a:moveTo>
                    <a:pt x="239" y="274"/>
                  </a:moveTo>
                  <a:cubicBezTo>
                    <a:pt x="238" y="264"/>
                    <a:pt x="241" y="255"/>
                    <a:pt x="248" y="248"/>
                  </a:cubicBezTo>
                  <a:cubicBezTo>
                    <a:pt x="256" y="240"/>
                    <a:pt x="264" y="237"/>
                    <a:pt x="274" y="238"/>
                  </a:cubicBezTo>
                  <a:cubicBezTo>
                    <a:pt x="291" y="240"/>
                    <a:pt x="309" y="256"/>
                    <a:pt x="323" y="272"/>
                  </a:cubicBezTo>
                  <a:cubicBezTo>
                    <a:pt x="320" y="270"/>
                    <a:pt x="316" y="268"/>
                    <a:pt x="313" y="268"/>
                  </a:cubicBezTo>
                  <a:cubicBezTo>
                    <a:pt x="305" y="267"/>
                    <a:pt x="298" y="269"/>
                    <a:pt x="293" y="275"/>
                  </a:cubicBezTo>
                  <a:cubicBezTo>
                    <a:pt x="288" y="279"/>
                    <a:pt x="287" y="284"/>
                    <a:pt x="289" y="288"/>
                  </a:cubicBezTo>
                  <a:cubicBezTo>
                    <a:pt x="284" y="287"/>
                    <a:pt x="279" y="288"/>
                    <a:pt x="275" y="292"/>
                  </a:cubicBezTo>
                  <a:cubicBezTo>
                    <a:pt x="269" y="298"/>
                    <a:pt x="267" y="305"/>
                    <a:pt x="268" y="313"/>
                  </a:cubicBezTo>
                  <a:cubicBezTo>
                    <a:pt x="269" y="316"/>
                    <a:pt x="270" y="320"/>
                    <a:pt x="272" y="323"/>
                  </a:cubicBezTo>
                  <a:cubicBezTo>
                    <a:pt x="256" y="309"/>
                    <a:pt x="241" y="291"/>
                    <a:pt x="239" y="274"/>
                  </a:cubicBezTo>
                  <a:close/>
                  <a:moveTo>
                    <a:pt x="301" y="188"/>
                  </a:moveTo>
                  <a:cubicBezTo>
                    <a:pt x="302" y="187"/>
                    <a:pt x="302" y="186"/>
                    <a:pt x="303" y="186"/>
                  </a:cubicBezTo>
                  <a:cubicBezTo>
                    <a:pt x="303" y="186"/>
                    <a:pt x="303" y="186"/>
                    <a:pt x="303" y="186"/>
                  </a:cubicBezTo>
                  <a:cubicBezTo>
                    <a:pt x="303" y="186"/>
                    <a:pt x="304" y="186"/>
                    <a:pt x="305" y="186"/>
                  </a:cubicBezTo>
                  <a:cubicBezTo>
                    <a:pt x="317" y="192"/>
                    <a:pt x="336" y="252"/>
                    <a:pt x="346" y="288"/>
                  </a:cubicBezTo>
                  <a:cubicBezTo>
                    <a:pt x="347" y="290"/>
                    <a:pt x="347" y="293"/>
                    <a:pt x="348" y="295"/>
                  </a:cubicBezTo>
                  <a:cubicBezTo>
                    <a:pt x="347" y="293"/>
                    <a:pt x="345" y="291"/>
                    <a:pt x="344" y="288"/>
                  </a:cubicBezTo>
                  <a:cubicBezTo>
                    <a:pt x="326" y="256"/>
                    <a:pt x="297" y="201"/>
                    <a:pt x="301" y="188"/>
                  </a:cubicBezTo>
                  <a:close/>
                  <a:moveTo>
                    <a:pt x="337" y="206"/>
                  </a:moveTo>
                  <a:cubicBezTo>
                    <a:pt x="340" y="207"/>
                    <a:pt x="343" y="227"/>
                    <a:pt x="344" y="250"/>
                  </a:cubicBezTo>
                  <a:cubicBezTo>
                    <a:pt x="344" y="256"/>
                    <a:pt x="345" y="262"/>
                    <a:pt x="345" y="268"/>
                  </a:cubicBezTo>
                  <a:cubicBezTo>
                    <a:pt x="337" y="234"/>
                    <a:pt x="333" y="208"/>
                    <a:pt x="337" y="206"/>
                  </a:cubicBezTo>
                  <a:close/>
                  <a:moveTo>
                    <a:pt x="385" y="138"/>
                  </a:moveTo>
                  <a:cubicBezTo>
                    <a:pt x="402" y="138"/>
                    <a:pt x="426" y="144"/>
                    <a:pt x="438" y="163"/>
                  </a:cubicBezTo>
                  <a:cubicBezTo>
                    <a:pt x="434" y="167"/>
                    <a:pt x="431" y="173"/>
                    <a:pt x="428" y="180"/>
                  </a:cubicBezTo>
                  <a:cubicBezTo>
                    <a:pt x="427" y="179"/>
                    <a:pt x="426" y="179"/>
                    <a:pt x="425" y="180"/>
                  </a:cubicBezTo>
                  <a:cubicBezTo>
                    <a:pt x="422" y="180"/>
                    <a:pt x="418" y="183"/>
                    <a:pt x="415" y="186"/>
                  </a:cubicBezTo>
                  <a:cubicBezTo>
                    <a:pt x="417" y="181"/>
                    <a:pt x="418" y="175"/>
                    <a:pt x="416" y="171"/>
                  </a:cubicBezTo>
                  <a:cubicBezTo>
                    <a:pt x="415" y="169"/>
                    <a:pt x="414" y="168"/>
                    <a:pt x="412" y="167"/>
                  </a:cubicBezTo>
                  <a:cubicBezTo>
                    <a:pt x="410" y="166"/>
                    <a:pt x="408" y="166"/>
                    <a:pt x="406" y="167"/>
                  </a:cubicBezTo>
                  <a:cubicBezTo>
                    <a:pt x="402" y="169"/>
                    <a:pt x="398" y="174"/>
                    <a:pt x="396" y="179"/>
                  </a:cubicBezTo>
                  <a:cubicBezTo>
                    <a:pt x="396" y="173"/>
                    <a:pt x="395" y="167"/>
                    <a:pt x="391" y="163"/>
                  </a:cubicBezTo>
                  <a:cubicBezTo>
                    <a:pt x="390" y="161"/>
                    <a:pt x="388" y="160"/>
                    <a:pt x="385" y="160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2" y="160"/>
                    <a:pt x="380" y="161"/>
                    <a:pt x="379" y="163"/>
                  </a:cubicBezTo>
                  <a:cubicBezTo>
                    <a:pt x="375" y="167"/>
                    <a:pt x="374" y="173"/>
                    <a:pt x="374" y="179"/>
                  </a:cubicBezTo>
                  <a:cubicBezTo>
                    <a:pt x="372" y="174"/>
                    <a:pt x="368" y="169"/>
                    <a:pt x="364" y="167"/>
                  </a:cubicBezTo>
                  <a:cubicBezTo>
                    <a:pt x="362" y="166"/>
                    <a:pt x="360" y="166"/>
                    <a:pt x="358" y="167"/>
                  </a:cubicBezTo>
                  <a:cubicBezTo>
                    <a:pt x="356" y="168"/>
                    <a:pt x="355" y="169"/>
                    <a:pt x="354" y="171"/>
                  </a:cubicBezTo>
                  <a:cubicBezTo>
                    <a:pt x="352" y="175"/>
                    <a:pt x="353" y="181"/>
                    <a:pt x="355" y="186"/>
                  </a:cubicBezTo>
                  <a:cubicBezTo>
                    <a:pt x="352" y="183"/>
                    <a:pt x="348" y="180"/>
                    <a:pt x="345" y="180"/>
                  </a:cubicBezTo>
                  <a:cubicBezTo>
                    <a:pt x="344" y="179"/>
                    <a:pt x="343" y="179"/>
                    <a:pt x="342" y="180"/>
                  </a:cubicBezTo>
                  <a:cubicBezTo>
                    <a:pt x="339" y="173"/>
                    <a:pt x="336" y="167"/>
                    <a:pt x="332" y="163"/>
                  </a:cubicBezTo>
                  <a:cubicBezTo>
                    <a:pt x="344" y="144"/>
                    <a:pt x="368" y="138"/>
                    <a:pt x="385" y="138"/>
                  </a:cubicBezTo>
                  <a:close/>
                  <a:moveTo>
                    <a:pt x="330" y="160"/>
                  </a:moveTo>
                  <a:cubicBezTo>
                    <a:pt x="328" y="158"/>
                    <a:pt x="326" y="157"/>
                    <a:pt x="325" y="156"/>
                  </a:cubicBezTo>
                  <a:cubicBezTo>
                    <a:pt x="323" y="155"/>
                    <a:pt x="322" y="155"/>
                    <a:pt x="321" y="154"/>
                  </a:cubicBezTo>
                  <a:cubicBezTo>
                    <a:pt x="329" y="133"/>
                    <a:pt x="360" y="121"/>
                    <a:pt x="385" y="121"/>
                  </a:cubicBezTo>
                  <a:cubicBezTo>
                    <a:pt x="410" y="121"/>
                    <a:pt x="441" y="133"/>
                    <a:pt x="449" y="154"/>
                  </a:cubicBezTo>
                  <a:cubicBezTo>
                    <a:pt x="448" y="155"/>
                    <a:pt x="447" y="155"/>
                    <a:pt x="445" y="156"/>
                  </a:cubicBezTo>
                  <a:cubicBezTo>
                    <a:pt x="444" y="157"/>
                    <a:pt x="442" y="158"/>
                    <a:pt x="441" y="160"/>
                  </a:cubicBezTo>
                  <a:cubicBezTo>
                    <a:pt x="428" y="141"/>
                    <a:pt x="403" y="134"/>
                    <a:pt x="385" y="134"/>
                  </a:cubicBezTo>
                  <a:cubicBezTo>
                    <a:pt x="367" y="134"/>
                    <a:pt x="342" y="141"/>
                    <a:pt x="330" y="160"/>
                  </a:cubicBezTo>
                  <a:close/>
                  <a:moveTo>
                    <a:pt x="426" y="183"/>
                  </a:moveTo>
                  <a:cubicBezTo>
                    <a:pt x="426" y="183"/>
                    <a:pt x="426" y="183"/>
                    <a:pt x="427" y="183"/>
                  </a:cubicBezTo>
                  <a:cubicBezTo>
                    <a:pt x="424" y="191"/>
                    <a:pt x="422" y="201"/>
                    <a:pt x="420" y="213"/>
                  </a:cubicBezTo>
                  <a:cubicBezTo>
                    <a:pt x="418" y="208"/>
                    <a:pt x="416" y="204"/>
                    <a:pt x="413" y="200"/>
                  </a:cubicBezTo>
                  <a:cubicBezTo>
                    <a:pt x="412" y="199"/>
                    <a:pt x="412" y="199"/>
                    <a:pt x="411" y="198"/>
                  </a:cubicBezTo>
                  <a:cubicBezTo>
                    <a:pt x="414" y="193"/>
                    <a:pt x="421" y="185"/>
                    <a:pt x="426" y="183"/>
                  </a:cubicBezTo>
                  <a:close/>
                  <a:moveTo>
                    <a:pt x="408" y="195"/>
                  </a:moveTo>
                  <a:cubicBezTo>
                    <a:pt x="404" y="192"/>
                    <a:pt x="400" y="190"/>
                    <a:pt x="396" y="189"/>
                  </a:cubicBezTo>
                  <a:cubicBezTo>
                    <a:pt x="398" y="183"/>
                    <a:pt x="403" y="173"/>
                    <a:pt x="408" y="171"/>
                  </a:cubicBezTo>
                  <a:cubicBezTo>
                    <a:pt x="409" y="170"/>
                    <a:pt x="410" y="170"/>
                    <a:pt x="411" y="171"/>
                  </a:cubicBezTo>
                  <a:cubicBezTo>
                    <a:pt x="411" y="171"/>
                    <a:pt x="412" y="172"/>
                    <a:pt x="412" y="173"/>
                  </a:cubicBezTo>
                  <a:cubicBezTo>
                    <a:pt x="414" y="178"/>
                    <a:pt x="410" y="189"/>
                    <a:pt x="408" y="195"/>
                  </a:cubicBezTo>
                  <a:close/>
                  <a:moveTo>
                    <a:pt x="392" y="188"/>
                  </a:moveTo>
                  <a:cubicBezTo>
                    <a:pt x="390" y="188"/>
                    <a:pt x="387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3" y="187"/>
                    <a:pt x="380" y="188"/>
                    <a:pt x="378" y="188"/>
                  </a:cubicBezTo>
                  <a:cubicBezTo>
                    <a:pt x="378" y="182"/>
                    <a:pt x="378" y="170"/>
                    <a:pt x="382" y="166"/>
                  </a:cubicBezTo>
                  <a:cubicBezTo>
                    <a:pt x="383" y="164"/>
                    <a:pt x="384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6" y="164"/>
                    <a:pt x="388" y="164"/>
                    <a:pt x="388" y="166"/>
                  </a:cubicBezTo>
                  <a:cubicBezTo>
                    <a:pt x="392" y="170"/>
                    <a:pt x="392" y="182"/>
                    <a:pt x="392" y="188"/>
                  </a:cubicBezTo>
                  <a:close/>
                  <a:moveTo>
                    <a:pt x="374" y="189"/>
                  </a:moveTo>
                  <a:cubicBezTo>
                    <a:pt x="370" y="190"/>
                    <a:pt x="366" y="192"/>
                    <a:pt x="362" y="195"/>
                  </a:cubicBezTo>
                  <a:cubicBezTo>
                    <a:pt x="360" y="189"/>
                    <a:pt x="356" y="178"/>
                    <a:pt x="358" y="173"/>
                  </a:cubicBezTo>
                  <a:cubicBezTo>
                    <a:pt x="358" y="172"/>
                    <a:pt x="359" y="171"/>
                    <a:pt x="359" y="171"/>
                  </a:cubicBezTo>
                  <a:cubicBezTo>
                    <a:pt x="360" y="170"/>
                    <a:pt x="361" y="170"/>
                    <a:pt x="362" y="171"/>
                  </a:cubicBezTo>
                  <a:cubicBezTo>
                    <a:pt x="367" y="173"/>
                    <a:pt x="372" y="183"/>
                    <a:pt x="374" y="189"/>
                  </a:cubicBezTo>
                  <a:close/>
                  <a:moveTo>
                    <a:pt x="344" y="183"/>
                  </a:moveTo>
                  <a:cubicBezTo>
                    <a:pt x="349" y="185"/>
                    <a:pt x="356" y="193"/>
                    <a:pt x="359" y="198"/>
                  </a:cubicBezTo>
                  <a:cubicBezTo>
                    <a:pt x="358" y="199"/>
                    <a:pt x="358" y="199"/>
                    <a:pt x="357" y="200"/>
                  </a:cubicBezTo>
                  <a:cubicBezTo>
                    <a:pt x="354" y="204"/>
                    <a:pt x="352" y="208"/>
                    <a:pt x="350" y="213"/>
                  </a:cubicBezTo>
                  <a:cubicBezTo>
                    <a:pt x="348" y="201"/>
                    <a:pt x="346" y="191"/>
                    <a:pt x="343" y="183"/>
                  </a:cubicBezTo>
                  <a:cubicBezTo>
                    <a:pt x="344" y="183"/>
                    <a:pt x="344" y="183"/>
                    <a:pt x="344" y="183"/>
                  </a:cubicBezTo>
                  <a:close/>
                  <a:moveTo>
                    <a:pt x="360" y="203"/>
                  </a:moveTo>
                  <a:cubicBezTo>
                    <a:pt x="366" y="195"/>
                    <a:pt x="375" y="191"/>
                    <a:pt x="385" y="191"/>
                  </a:cubicBezTo>
                  <a:cubicBezTo>
                    <a:pt x="396" y="191"/>
                    <a:pt x="404" y="195"/>
                    <a:pt x="410" y="203"/>
                  </a:cubicBezTo>
                  <a:cubicBezTo>
                    <a:pt x="421" y="216"/>
                    <a:pt x="423" y="240"/>
                    <a:pt x="421" y="261"/>
                  </a:cubicBezTo>
                  <a:cubicBezTo>
                    <a:pt x="420" y="257"/>
                    <a:pt x="419" y="254"/>
                    <a:pt x="417" y="251"/>
                  </a:cubicBezTo>
                  <a:cubicBezTo>
                    <a:pt x="412" y="245"/>
                    <a:pt x="406" y="242"/>
                    <a:pt x="397" y="242"/>
                  </a:cubicBezTo>
                  <a:cubicBezTo>
                    <a:pt x="391" y="242"/>
                    <a:pt x="387" y="245"/>
                    <a:pt x="385" y="249"/>
                  </a:cubicBezTo>
                  <a:cubicBezTo>
                    <a:pt x="383" y="245"/>
                    <a:pt x="379" y="242"/>
                    <a:pt x="373" y="242"/>
                  </a:cubicBezTo>
                  <a:cubicBezTo>
                    <a:pt x="364" y="242"/>
                    <a:pt x="358" y="245"/>
                    <a:pt x="353" y="251"/>
                  </a:cubicBezTo>
                  <a:cubicBezTo>
                    <a:pt x="351" y="254"/>
                    <a:pt x="350" y="257"/>
                    <a:pt x="349" y="261"/>
                  </a:cubicBezTo>
                  <a:cubicBezTo>
                    <a:pt x="348" y="240"/>
                    <a:pt x="349" y="216"/>
                    <a:pt x="360" y="203"/>
                  </a:cubicBezTo>
                  <a:close/>
                  <a:moveTo>
                    <a:pt x="465" y="186"/>
                  </a:moveTo>
                  <a:cubicBezTo>
                    <a:pt x="466" y="186"/>
                    <a:pt x="467" y="186"/>
                    <a:pt x="467" y="186"/>
                  </a:cubicBezTo>
                  <a:cubicBezTo>
                    <a:pt x="467" y="186"/>
                    <a:pt x="467" y="186"/>
                    <a:pt x="467" y="186"/>
                  </a:cubicBezTo>
                  <a:cubicBezTo>
                    <a:pt x="468" y="186"/>
                    <a:pt x="468" y="187"/>
                    <a:pt x="469" y="188"/>
                  </a:cubicBezTo>
                  <a:cubicBezTo>
                    <a:pt x="473" y="201"/>
                    <a:pt x="444" y="256"/>
                    <a:pt x="426" y="288"/>
                  </a:cubicBezTo>
                  <a:cubicBezTo>
                    <a:pt x="425" y="291"/>
                    <a:pt x="423" y="293"/>
                    <a:pt x="422" y="295"/>
                  </a:cubicBezTo>
                  <a:cubicBezTo>
                    <a:pt x="423" y="293"/>
                    <a:pt x="423" y="290"/>
                    <a:pt x="424" y="288"/>
                  </a:cubicBezTo>
                  <a:cubicBezTo>
                    <a:pt x="434" y="252"/>
                    <a:pt x="453" y="192"/>
                    <a:pt x="465" y="186"/>
                  </a:cubicBezTo>
                  <a:close/>
                  <a:moveTo>
                    <a:pt x="425" y="268"/>
                  </a:moveTo>
                  <a:cubicBezTo>
                    <a:pt x="425" y="262"/>
                    <a:pt x="426" y="256"/>
                    <a:pt x="426" y="250"/>
                  </a:cubicBezTo>
                  <a:cubicBezTo>
                    <a:pt x="427" y="227"/>
                    <a:pt x="430" y="207"/>
                    <a:pt x="433" y="206"/>
                  </a:cubicBezTo>
                  <a:cubicBezTo>
                    <a:pt x="437" y="208"/>
                    <a:pt x="433" y="234"/>
                    <a:pt x="425" y="268"/>
                  </a:cubicBezTo>
                  <a:close/>
                  <a:moveTo>
                    <a:pt x="519" y="241"/>
                  </a:moveTo>
                  <a:cubicBezTo>
                    <a:pt x="523" y="236"/>
                    <a:pt x="532" y="228"/>
                    <a:pt x="538" y="227"/>
                  </a:cubicBezTo>
                  <a:cubicBezTo>
                    <a:pt x="539" y="227"/>
                    <a:pt x="540" y="228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2" y="230"/>
                    <a:pt x="543" y="231"/>
                    <a:pt x="542" y="232"/>
                  </a:cubicBezTo>
                  <a:cubicBezTo>
                    <a:pt x="542" y="238"/>
                    <a:pt x="534" y="247"/>
                    <a:pt x="529" y="250"/>
                  </a:cubicBezTo>
                  <a:cubicBezTo>
                    <a:pt x="528" y="249"/>
                    <a:pt x="526" y="247"/>
                    <a:pt x="525" y="245"/>
                  </a:cubicBezTo>
                  <a:cubicBezTo>
                    <a:pt x="525" y="245"/>
                    <a:pt x="525" y="245"/>
                    <a:pt x="525" y="245"/>
                  </a:cubicBezTo>
                  <a:cubicBezTo>
                    <a:pt x="525" y="245"/>
                    <a:pt x="525" y="245"/>
                    <a:pt x="525" y="245"/>
                  </a:cubicBezTo>
                  <a:cubicBezTo>
                    <a:pt x="523" y="243"/>
                    <a:pt x="521" y="242"/>
                    <a:pt x="519" y="241"/>
                  </a:cubicBezTo>
                  <a:close/>
                  <a:moveTo>
                    <a:pt x="516" y="238"/>
                  </a:moveTo>
                  <a:cubicBezTo>
                    <a:pt x="512" y="236"/>
                    <a:pt x="507" y="235"/>
                    <a:pt x="503" y="234"/>
                  </a:cubicBezTo>
                  <a:cubicBezTo>
                    <a:pt x="505" y="228"/>
                    <a:pt x="510" y="218"/>
                    <a:pt x="516" y="215"/>
                  </a:cubicBezTo>
                  <a:cubicBezTo>
                    <a:pt x="517" y="215"/>
                    <a:pt x="517" y="215"/>
                    <a:pt x="518" y="215"/>
                  </a:cubicBezTo>
                  <a:cubicBezTo>
                    <a:pt x="519" y="216"/>
                    <a:pt x="520" y="216"/>
                    <a:pt x="520" y="217"/>
                  </a:cubicBezTo>
                  <a:cubicBezTo>
                    <a:pt x="522" y="222"/>
                    <a:pt x="518" y="233"/>
                    <a:pt x="516" y="238"/>
                  </a:cubicBezTo>
                  <a:close/>
                  <a:moveTo>
                    <a:pt x="552" y="249"/>
                  </a:moveTo>
                  <a:cubicBezTo>
                    <a:pt x="554" y="250"/>
                    <a:pt x="554" y="250"/>
                    <a:pt x="555" y="251"/>
                  </a:cubicBezTo>
                  <a:cubicBezTo>
                    <a:pt x="555" y="252"/>
                    <a:pt x="555" y="253"/>
                    <a:pt x="554" y="254"/>
                  </a:cubicBezTo>
                  <a:cubicBezTo>
                    <a:pt x="552" y="259"/>
                    <a:pt x="541" y="264"/>
                    <a:pt x="535" y="267"/>
                  </a:cubicBezTo>
                  <a:cubicBezTo>
                    <a:pt x="535" y="262"/>
                    <a:pt x="534" y="258"/>
                    <a:pt x="531" y="254"/>
                  </a:cubicBezTo>
                  <a:cubicBezTo>
                    <a:pt x="537" y="252"/>
                    <a:pt x="547" y="247"/>
                    <a:pt x="552" y="249"/>
                  </a:cubicBezTo>
                  <a:close/>
                  <a:moveTo>
                    <a:pt x="535" y="271"/>
                  </a:moveTo>
                  <a:cubicBezTo>
                    <a:pt x="541" y="270"/>
                    <a:pt x="552" y="268"/>
                    <a:pt x="556" y="271"/>
                  </a:cubicBezTo>
                  <a:cubicBezTo>
                    <a:pt x="557" y="271"/>
                    <a:pt x="557" y="272"/>
                    <a:pt x="557" y="272"/>
                  </a:cubicBezTo>
                  <a:cubicBezTo>
                    <a:pt x="549" y="276"/>
                    <a:pt x="541" y="281"/>
                    <a:pt x="531" y="288"/>
                  </a:cubicBezTo>
                  <a:cubicBezTo>
                    <a:pt x="533" y="283"/>
                    <a:pt x="535" y="279"/>
                    <a:pt x="535" y="274"/>
                  </a:cubicBezTo>
                  <a:cubicBezTo>
                    <a:pt x="535" y="273"/>
                    <a:pt x="535" y="272"/>
                    <a:pt x="535" y="271"/>
                  </a:cubicBezTo>
                  <a:close/>
                  <a:moveTo>
                    <a:pt x="547" y="266"/>
                  </a:moveTo>
                  <a:cubicBezTo>
                    <a:pt x="551" y="263"/>
                    <a:pt x="556" y="260"/>
                    <a:pt x="558" y="256"/>
                  </a:cubicBezTo>
                  <a:cubicBezTo>
                    <a:pt x="559" y="254"/>
                    <a:pt x="559" y="252"/>
                    <a:pt x="558" y="250"/>
                  </a:cubicBezTo>
                  <a:cubicBezTo>
                    <a:pt x="557" y="248"/>
                    <a:pt x="556" y="247"/>
                    <a:pt x="554" y="246"/>
                  </a:cubicBezTo>
                  <a:cubicBezTo>
                    <a:pt x="550" y="244"/>
                    <a:pt x="543" y="245"/>
                    <a:pt x="538" y="247"/>
                  </a:cubicBezTo>
                  <a:cubicBezTo>
                    <a:pt x="542" y="243"/>
                    <a:pt x="546" y="237"/>
                    <a:pt x="546" y="232"/>
                  </a:cubicBezTo>
                  <a:cubicBezTo>
                    <a:pt x="546" y="230"/>
                    <a:pt x="546" y="228"/>
                    <a:pt x="544" y="226"/>
                  </a:cubicBezTo>
                  <a:cubicBezTo>
                    <a:pt x="544" y="226"/>
                    <a:pt x="544" y="226"/>
                    <a:pt x="544" y="226"/>
                  </a:cubicBezTo>
                  <a:cubicBezTo>
                    <a:pt x="544" y="226"/>
                    <a:pt x="544" y="226"/>
                    <a:pt x="544" y="226"/>
                  </a:cubicBezTo>
                  <a:cubicBezTo>
                    <a:pt x="542" y="224"/>
                    <a:pt x="540" y="223"/>
                    <a:pt x="537" y="223"/>
                  </a:cubicBezTo>
                  <a:cubicBezTo>
                    <a:pt x="532" y="224"/>
                    <a:pt x="527" y="228"/>
                    <a:pt x="523" y="232"/>
                  </a:cubicBezTo>
                  <a:cubicBezTo>
                    <a:pt x="524" y="226"/>
                    <a:pt x="526" y="220"/>
                    <a:pt x="524" y="216"/>
                  </a:cubicBezTo>
                  <a:cubicBezTo>
                    <a:pt x="523" y="214"/>
                    <a:pt x="522" y="212"/>
                    <a:pt x="520" y="212"/>
                  </a:cubicBezTo>
                  <a:cubicBezTo>
                    <a:pt x="518" y="211"/>
                    <a:pt x="516" y="211"/>
                    <a:pt x="514" y="212"/>
                  </a:cubicBezTo>
                  <a:cubicBezTo>
                    <a:pt x="510" y="214"/>
                    <a:pt x="507" y="218"/>
                    <a:pt x="504" y="223"/>
                  </a:cubicBezTo>
                  <a:cubicBezTo>
                    <a:pt x="504" y="219"/>
                    <a:pt x="504" y="214"/>
                    <a:pt x="502" y="212"/>
                  </a:cubicBezTo>
                  <a:cubicBezTo>
                    <a:pt x="501" y="210"/>
                    <a:pt x="501" y="210"/>
                    <a:pt x="500" y="209"/>
                  </a:cubicBezTo>
                  <a:cubicBezTo>
                    <a:pt x="503" y="202"/>
                    <a:pt x="504" y="196"/>
                    <a:pt x="505" y="190"/>
                  </a:cubicBezTo>
                  <a:cubicBezTo>
                    <a:pt x="526" y="186"/>
                    <a:pt x="548" y="198"/>
                    <a:pt x="560" y="210"/>
                  </a:cubicBezTo>
                  <a:cubicBezTo>
                    <a:pt x="572" y="222"/>
                    <a:pt x="584" y="244"/>
                    <a:pt x="579" y="265"/>
                  </a:cubicBezTo>
                  <a:cubicBezTo>
                    <a:pt x="574" y="265"/>
                    <a:pt x="568" y="267"/>
                    <a:pt x="561" y="270"/>
                  </a:cubicBezTo>
                  <a:cubicBezTo>
                    <a:pt x="560" y="269"/>
                    <a:pt x="559" y="268"/>
                    <a:pt x="558" y="268"/>
                  </a:cubicBezTo>
                  <a:cubicBezTo>
                    <a:pt x="555" y="266"/>
                    <a:pt x="551" y="266"/>
                    <a:pt x="547" y="266"/>
                  </a:cubicBezTo>
                  <a:close/>
                  <a:moveTo>
                    <a:pt x="499" y="234"/>
                  </a:moveTo>
                  <a:cubicBezTo>
                    <a:pt x="498" y="234"/>
                    <a:pt x="497" y="234"/>
                    <a:pt x="496" y="235"/>
                  </a:cubicBezTo>
                  <a:cubicBezTo>
                    <a:pt x="491" y="235"/>
                    <a:pt x="486" y="237"/>
                    <a:pt x="482" y="239"/>
                  </a:cubicBezTo>
                  <a:cubicBezTo>
                    <a:pt x="489" y="229"/>
                    <a:pt x="494" y="221"/>
                    <a:pt x="498" y="213"/>
                  </a:cubicBezTo>
                  <a:cubicBezTo>
                    <a:pt x="498" y="213"/>
                    <a:pt x="498" y="213"/>
                    <a:pt x="499" y="214"/>
                  </a:cubicBezTo>
                  <a:cubicBezTo>
                    <a:pt x="501" y="218"/>
                    <a:pt x="500" y="229"/>
                    <a:pt x="499" y="234"/>
                  </a:cubicBezTo>
                  <a:close/>
                  <a:moveTo>
                    <a:pt x="496" y="238"/>
                  </a:moveTo>
                  <a:cubicBezTo>
                    <a:pt x="506" y="237"/>
                    <a:pt x="514" y="241"/>
                    <a:pt x="522" y="248"/>
                  </a:cubicBezTo>
                  <a:cubicBezTo>
                    <a:pt x="529" y="255"/>
                    <a:pt x="532" y="264"/>
                    <a:pt x="531" y="274"/>
                  </a:cubicBezTo>
                  <a:cubicBezTo>
                    <a:pt x="529" y="291"/>
                    <a:pt x="514" y="309"/>
                    <a:pt x="498" y="323"/>
                  </a:cubicBezTo>
                  <a:cubicBezTo>
                    <a:pt x="500" y="320"/>
                    <a:pt x="501" y="316"/>
                    <a:pt x="502" y="313"/>
                  </a:cubicBezTo>
                  <a:cubicBezTo>
                    <a:pt x="503" y="305"/>
                    <a:pt x="501" y="298"/>
                    <a:pt x="495" y="292"/>
                  </a:cubicBezTo>
                  <a:cubicBezTo>
                    <a:pt x="491" y="288"/>
                    <a:pt x="486" y="287"/>
                    <a:pt x="481" y="288"/>
                  </a:cubicBezTo>
                  <a:cubicBezTo>
                    <a:pt x="483" y="284"/>
                    <a:pt x="482" y="279"/>
                    <a:pt x="477" y="275"/>
                  </a:cubicBezTo>
                  <a:cubicBezTo>
                    <a:pt x="472" y="269"/>
                    <a:pt x="465" y="267"/>
                    <a:pt x="457" y="268"/>
                  </a:cubicBezTo>
                  <a:cubicBezTo>
                    <a:pt x="454" y="268"/>
                    <a:pt x="450" y="270"/>
                    <a:pt x="447" y="272"/>
                  </a:cubicBezTo>
                  <a:cubicBezTo>
                    <a:pt x="461" y="256"/>
                    <a:pt x="479" y="240"/>
                    <a:pt x="496" y="238"/>
                  </a:cubicBezTo>
                  <a:close/>
                  <a:moveTo>
                    <a:pt x="584" y="302"/>
                  </a:moveTo>
                  <a:cubicBezTo>
                    <a:pt x="584" y="303"/>
                    <a:pt x="584" y="304"/>
                    <a:pt x="583" y="305"/>
                  </a:cubicBezTo>
                  <a:cubicBezTo>
                    <a:pt x="577" y="317"/>
                    <a:pt x="518" y="336"/>
                    <a:pt x="482" y="346"/>
                  </a:cubicBezTo>
                  <a:cubicBezTo>
                    <a:pt x="480" y="346"/>
                    <a:pt x="477" y="347"/>
                    <a:pt x="475" y="347"/>
                  </a:cubicBezTo>
                  <a:cubicBezTo>
                    <a:pt x="477" y="346"/>
                    <a:pt x="479" y="345"/>
                    <a:pt x="481" y="344"/>
                  </a:cubicBezTo>
                  <a:cubicBezTo>
                    <a:pt x="514" y="325"/>
                    <a:pt x="569" y="297"/>
                    <a:pt x="582" y="301"/>
                  </a:cubicBezTo>
                  <a:cubicBezTo>
                    <a:pt x="583" y="301"/>
                    <a:pt x="584" y="302"/>
                    <a:pt x="584" y="302"/>
                  </a:cubicBezTo>
                  <a:close/>
                  <a:moveTo>
                    <a:pt x="590" y="342"/>
                  </a:moveTo>
                  <a:cubicBezTo>
                    <a:pt x="597" y="339"/>
                    <a:pt x="603" y="336"/>
                    <a:pt x="607" y="332"/>
                  </a:cubicBezTo>
                  <a:cubicBezTo>
                    <a:pt x="625" y="344"/>
                    <a:pt x="632" y="368"/>
                    <a:pt x="632" y="385"/>
                  </a:cubicBezTo>
                  <a:cubicBezTo>
                    <a:pt x="632" y="402"/>
                    <a:pt x="625" y="426"/>
                    <a:pt x="607" y="437"/>
                  </a:cubicBezTo>
                  <a:cubicBezTo>
                    <a:pt x="603" y="434"/>
                    <a:pt x="597" y="431"/>
                    <a:pt x="590" y="428"/>
                  </a:cubicBezTo>
                  <a:cubicBezTo>
                    <a:pt x="590" y="427"/>
                    <a:pt x="590" y="426"/>
                    <a:pt x="590" y="425"/>
                  </a:cubicBezTo>
                  <a:cubicBezTo>
                    <a:pt x="589" y="421"/>
                    <a:pt x="587" y="418"/>
                    <a:pt x="583" y="415"/>
                  </a:cubicBezTo>
                  <a:cubicBezTo>
                    <a:pt x="589" y="416"/>
                    <a:pt x="594" y="417"/>
                    <a:pt x="598" y="416"/>
                  </a:cubicBezTo>
                  <a:cubicBezTo>
                    <a:pt x="600" y="415"/>
                    <a:pt x="602" y="414"/>
                    <a:pt x="603" y="412"/>
                  </a:cubicBezTo>
                  <a:cubicBezTo>
                    <a:pt x="604" y="410"/>
                    <a:pt x="604" y="408"/>
                    <a:pt x="603" y="406"/>
                  </a:cubicBezTo>
                  <a:cubicBezTo>
                    <a:pt x="601" y="402"/>
                    <a:pt x="596" y="398"/>
                    <a:pt x="591" y="396"/>
                  </a:cubicBezTo>
                  <a:cubicBezTo>
                    <a:pt x="596" y="395"/>
                    <a:pt x="603" y="394"/>
                    <a:pt x="607" y="391"/>
                  </a:cubicBezTo>
                  <a:cubicBezTo>
                    <a:pt x="609" y="389"/>
                    <a:pt x="610" y="387"/>
                    <a:pt x="610" y="385"/>
                  </a:cubicBezTo>
                  <a:cubicBezTo>
                    <a:pt x="610" y="385"/>
                    <a:pt x="610" y="385"/>
                    <a:pt x="610" y="385"/>
                  </a:cubicBezTo>
                  <a:cubicBezTo>
                    <a:pt x="610" y="385"/>
                    <a:pt x="610" y="385"/>
                    <a:pt x="610" y="385"/>
                  </a:cubicBezTo>
                  <a:cubicBezTo>
                    <a:pt x="610" y="382"/>
                    <a:pt x="609" y="380"/>
                    <a:pt x="607" y="378"/>
                  </a:cubicBezTo>
                  <a:cubicBezTo>
                    <a:pt x="603" y="375"/>
                    <a:pt x="596" y="374"/>
                    <a:pt x="591" y="374"/>
                  </a:cubicBezTo>
                  <a:cubicBezTo>
                    <a:pt x="596" y="371"/>
                    <a:pt x="601" y="368"/>
                    <a:pt x="603" y="364"/>
                  </a:cubicBezTo>
                  <a:cubicBezTo>
                    <a:pt x="604" y="362"/>
                    <a:pt x="604" y="360"/>
                    <a:pt x="603" y="358"/>
                  </a:cubicBezTo>
                  <a:cubicBezTo>
                    <a:pt x="602" y="356"/>
                    <a:pt x="600" y="354"/>
                    <a:pt x="598" y="354"/>
                  </a:cubicBezTo>
                  <a:cubicBezTo>
                    <a:pt x="594" y="352"/>
                    <a:pt x="589" y="353"/>
                    <a:pt x="583" y="355"/>
                  </a:cubicBezTo>
                  <a:cubicBezTo>
                    <a:pt x="587" y="352"/>
                    <a:pt x="589" y="348"/>
                    <a:pt x="590" y="345"/>
                  </a:cubicBezTo>
                  <a:cubicBezTo>
                    <a:pt x="590" y="344"/>
                    <a:pt x="590" y="343"/>
                    <a:pt x="590" y="342"/>
                  </a:cubicBezTo>
                  <a:close/>
                  <a:moveTo>
                    <a:pt x="582" y="378"/>
                  </a:moveTo>
                  <a:cubicBezTo>
                    <a:pt x="588" y="377"/>
                    <a:pt x="600" y="377"/>
                    <a:pt x="604" y="381"/>
                  </a:cubicBezTo>
                  <a:cubicBezTo>
                    <a:pt x="605" y="382"/>
                    <a:pt x="606" y="383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6"/>
                    <a:pt x="605" y="387"/>
                    <a:pt x="604" y="388"/>
                  </a:cubicBezTo>
                  <a:cubicBezTo>
                    <a:pt x="600" y="392"/>
                    <a:pt x="588" y="392"/>
                    <a:pt x="582" y="392"/>
                  </a:cubicBezTo>
                  <a:cubicBezTo>
                    <a:pt x="582" y="389"/>
                    <a:pt x="582" y="387"/>
                    <a:pt x="582" y="385"/>
                  </a:cubicBezTo>
                  <a:cubicBezTo>
                    <a:pt x="582" y="385"/>
                    <a:pt x="582" y="385"/>
                    <a:pt x="582" y="385"/>
                  </a:cubicBezTo>
                  <a:cubicBezTo>
                    <a:pt x="582" y="385"/>
                    <a:pt x="582" y="385"/>
                    <a:pt x="582" y="385"/>
                  </a:cubicBezTo>
                  <a:cubicBezTo>
                    <a:pt x="582" y="382"/>
                    <a:pt x="582" y="380"/>
                    <a:pt x="582" y="378"/>
                  </a:cubicBezTo>
                  <a:close/>
                  <a:moveTo>
                    <a:pt x="581" y="374"/>
                  </a:moveTo>
                  <a:cubicBezTo>
                    <a:pt x="580" y="369"/>
                    <a:pt x="578" y="365"/>
                    <a:pt x="575" y="362"/>
                  </a:cubicBezTo>
                  <a:cubicBezTo>
                    <a:pt x="581" y="359"/>
                    <a:pt x="592" y="355"/>
                    <a:pt x="597" y="357"/>
                  </a:cubicBezTo>
                  <a:cubicBezTo>
                    <a:pt x="598" y="358"/>
                    <a:pt x="599" y="358"/>
                    <a:pt x="599" y="359"/>
                  </a:cubicBezTo>
                  <a:cubicBezTo>
                    <a:pt x="600" y="360"/>
                    <a:pt x="600" y="361"/>
                    <a:pt x="599" y="362"/>
                  </a:cubicBezTo>
                  <a:cubicBezTo>
                    <a:pt x="597" y="367"/>
                    <a:pt x="586" y="372"/>
                    <a:pt x="581" y="374"/>
                  </a:cubicBezTo>
                  <a:close/>
                  <a:moveTo>
                    <a:pt x="599" y="407"/>
                  </a:moveTo>
                  <a:cubicBezTo>
                    <a:pt x="600" y="408"/>
                    <a:pt x="600" y="409"/>
                    <a:pt x="599" y="410"/>
                  </a:cubicBezTo>
                  <a:cubicBezTo>
                    <a:pt x="599" y="411"/>
                    <a:pt x="598" y="412"/>
                    <a:pt x="597" y="412"/>
                  </a:cubicBezTo>
                  <a:cubicBezTo>
                    <a:pt x="592" y="414"/>
                    <a:pt x="581" y="410"/>
                    <a:pt x="575" y="408"/>
                  </a:cubicBezTo>
                  <a:cubicBezTo>
                    <a:pt x="578" y="404"/>
                    <a:pt x="580" y="400"/>
                    <a:pt x="581" y="396"/>
                  </a:cubicBezTo>
                  <a:cubicBezTo>
                    <a:pt x="586" y="398"/>
                    <a:pt x="597" y="402"/>
                    <a:pt x="599" y="407"/>
                  </a:cubicBezTo>
                  <a:close/>
                  <a:moveTo>
                    <a:pt x="586" y="425"/>
                  </a:moveTo>
                  <a:cubicBezTo>
                    <a:pt x="587" y="426"/>
                    <a:pt x="587" y="426"/>
                    <a:pt x="586" y="427"/>
                  </a:cubicBezTo>
                  <a:cubicBezTo>
                    <a:pt x="578" y="424"/>
                    <a:pt x="568" y="421"/>
                    <a:pt x="557" y="420"/>
                  </a:cubicBezTo>
                  <a:cubicBezTo>
                    <a:pt x="561" y="418"/>
                    <a:pt x="566" y="416"/>
                    <a:pt x="570" y="413"/>
                  </a:cubicBezTo>
                  <a:cubicBezTo>
                    <a:pt x="570" y="412"/>
                    <a:pt x="571" y="411"/>
                    <a:pt x="572" y="411"/>
                  </a:cubicBezTo>
                  <a:cubicBezTo>
                    <a:pt x="576" y="414"/>
                    <a:pt x="585" y="420"/>
                    <a:pt x="586" y="425"/>
                  </a:cubicBezTo>
                  <a:close/>
                  <a:moveTo>
                    <a:pt x="586" y="344"/>
                  </a:moveTo>
                  <a:cubicBezTo>
                    <a:pt x="585" y="349"/>
                    <a:pt x="576" y="356"/>
                    <a:pt x="572" y="359"/>
                  </a:cubicBezTo>
                  <a:cubicBezTo>
                    <a:pt x="571" y="358"/>
                    <a:pt x="570" y="357"/>
                    <a:pt x="570" y="357"/>
                  </a:cubicBezTo>
                  <a:cubicBezTo>
                    <a:pt x="566" y="354"/>
                    <a:pt x="561" y="352"/>
                    <a:pt x="557" y="350"/>
                  </a:cubicBezTo>
                  <a:cubicBezTo>
                    <a:pt x="568" y="348"/>
                    <a:pt x="578" y="346"/>
                    <a:pt x="586" y="343"/>
                  </a:cubicBezTo>
                  <a:cubicBezTo>
                    <a:pt x="587" y="343"/>
                    <a:pt x="587" y="344"/>
                    <a:pt x="586" y="344"/>
                  </a:cubicBezTo>
                  <a:close/>
                  <a:moveTo>
                    <a:pt x="567" y="360"/>
                  </a:moveTo>
                  <a:cubicBezTo>
                    <a:pt x="575" y="366"/>
                    <a:pt x="579" y="374"/>
                    <a:pt x="579" y="385"/>
                  </a:cubicBezTo>
                  <a:cubicBezTo>
                    <a:pt x="579" y="395"/>
                    <a:pt x="575" y="404"/>
                    <a:pt x="567" y="410"/>
                  </a:cubicBezTo>
                  <a:cubicBezTo>
                    <a:pt x="553" y="420"/>
                    <a:pt x="530" y="422"/>
                    <a:pt x="508" y="421"/>
                  </a:cubicBezTo>
                  <a:cubicBezTo>
                    <a:pt x="512" y="420"/>
                    <a:pt x="516" y="418"/>
                    <a:pt x="519" y="416"/>
                  </a:cubicBezTo>
                  <a:cubicBezTo>
                    <a:pt x="525" y="412"/>
                    <a:pt x="528" y="405"/>
                    <a:pt x="528" y="397"/>
                  </a:cubicBezTo>
                  <a:cubicBezTo>
                    <a:pt x="528" y="391"/>
                    <a:pt x="525" y="387"/>
                    <a:pt x="521" y="385"/>
                  </a:cubicBezTo>
                  <a:cubicBezTo>
                    <a:pt x="525" y="383"/>
                    <a:pt x="528" y="379"/>
                    <a:pt x="528" y="372"/>
                  </a:cubicBezTo>
                  <a:cubicBezTo>
                    <a:pt x="528" y="364"/>
                    <a:pt x="525" y="358"/>
                    <a:pt x="519" y="353"/>
                  </a:cubicBezTo>
                  <a:cubicBezTo>
                    <a:pt x="516" y="351"/>
                    <a:pt x="512" y="349"/>
                    <a:pt x="508" y="348"/>
                  </a:cubicBezTo>
                  <a:cubicBezTo>
                    <a:pt x="530" y="347"/>
                    <a:pt x="553" y="349"/>
                    <a:pt x="567" y="360"/>
                  </a:cubicBezTo>
                  <a:close/>
                  <a:moveTo>
                    <a:pt x="584" y="467"/>
                  </a:moveTo>
                  <a:cubicBezTo>
                    <a:pt x="584" y="467"/>
                    <a:pt x="583" y="468"/>
                    <a:pt x="582" y="469"/>
                  </a:cubicBezTo>
                  <a:cubicBezTo>
                    <a:pt x="569" y="473"/>
                    <a:pt x="514" y="444"/>
                    <a:pt x="481" y="426"/>
                  </a:cubicBezTo>
                  <a:cubicBezTo>
                    <a:pt x="479" y="424"/>
                    <a:pt x="477" y="423"/>
                    <a:pt x="475" y="422"/>
                  </a:cubicBezTo>
                  <a:cubicBezTo>
                    <a:pt x="477" y="423"/>
                    <a:pt x="480" y="423"/>
                    <a:pt x="482" y="424"/>
                  </a:cubicBezTo>
                  <a:cubicBezTo>
                    <a:pt x="518" y="434"/>
                    <a:pt x="577" y="452"/>
                    <a:pt x="583" y="465"/>
                  </a:cubicBezTo>
                  <a:cubicBezTo>
                    <a:pt x="584" y="466"/>
                    <a:pt x="584" y="467"/>
                    <a:pt x="584" y="467"/>
                  </a:cubicBezTo>
                  <a:close/>
                  <a:moveTo>
                    <a:pt x="418" y="460"/>
                  </a:moveTo>
                  <a:cubicBezTo>
                    <a:pt x="418" y="460"/>
                    <a:pt x="418" y="460"/>
                    <a:pt x="418" y="460"/>
                  </a:cubicBezTo>
                  <a:cubicBezTo>
                    <a:pt x="418" y="459"/>
                    <a:pt x="417" y="458"/>
                    <a:pt x="416" y="459"/>
                  </a:cubicBezTo>
                  <a:cubicBezTo>
                    <a:pt x="415" y="459"/>
                    <a:pt x="414" y="460"/>
                    <a:pt x="415" y="461"/>
                  </a:cubicBezTo>
                  <a:cubicBezTo>
                    <a:pt x="422" y="484"/>
                    <a:pt x="421" y="505"/>
                    <a:pt x="413" y="516"/>
                  </a:cubicBezTo>
                  <a:cubicBezTo>
                    <a:pt x="410" y="521"/>
                    <a:pt x="404" y="524"/>
                    <a:pt x="397" y="524"/>
                  </a:cubicBezTo>
                  <a:cubicBezTo>
                    <a:pt x="390" y="524"/>
                    <a:pt x="387" y="519"/>
                    <a:pt x="387" y="515"/>
                  </a:cubicBezTo>
                  <a:cubicBezTo>
                    <a:pt x="387" y="511"/>
                    <a:pt x="389" y="507"/>
                    <a:pt x="394" y="506"/>
                  </a:cubicBezTo>
                  <a:cubicBezTo>
                    <a:pt x="397" y="506"/>
                    <a:pt x="399" y="507"/>
                    <a:pt x="401" y="509"/>
                  </a:cubicBezTo>
                  <a:cubicBezTo>
                    <a:pt x="401" y="510"/>
                    <a:pt x="401" y="512"/>
                    <a:pt x="400" y="513"/>
                  </a:cubicBezTo>
                  <a:cubicBezTo>
                    <a:pt x="400" y="514"/>
                    <a:pt x="400" y="515"/>
                    <a:pt x="400" y="516"/>
                  </a:cubicBezTo>
                  <a:cubicBezTo>
                    <a:pt x="401" y="516"/>
                    <a:pt x="401" y="517"/>
                    <a:pt x="402" y="517"/>
                  </a:cubicBezTo>
                  <a:cubicBezTo>
                    <a:pt x="405" y="516"/>
                    <a:pt x="408" y="515"/>
                    <a:pt x="410" y="511"/>
                  </a:cubicBezTo>
                  <a:cubicBezTo>
                    <a:pt x="418" y="499"/>
                    <a:pt x="413" y="463"/>
                    <a:pt x="406" y="435"/>
                  </a:cubicBezTo>
                  <a:cubicBezTo>
                    <a:pt x="421" y="460"/>
                    <a:pt x="442" y="489"/>
                    <a:pt x="457" y="492"/>
                  </a:cubicBezTo>
                  <a:cubicBezTo>
                    <a:pt x="461" y="493"/>
                    <a:pt x="464" y="492"/>
                    <a:pt x="466" y="490"/>
                  </a:cubicBezTo>
                  <a:cubicBezTo>
                    <a:pt x="467" y="490"/>
                    <a:pt x="467" y="489"/>
                    <a:pt x="467" y="488"/>
                  </a:cubicBezTo>
                  <a:cubicBezTo>
                    <a:pt x="467" y="487"/>
                    <a:pt x="466" y="487"/>
                    <a:pt x="465" y="487"/>
                  </a:cubicBezTo>
                  <a:cubicBezTo>
                    <a:pt x="464" y="486"/>
                    <a:pt x="462" y="485"/>
                    <a:pt x="462" y="483"/>
                  </a:cubicBezTo>
                  <a:cubicBezTo>
                    <a:pt x="461" y="481"/>
                    <a:pt x="462" y="479"/>
                    <a:pt x="465" y="477"/>
                  </a:cubicBezTo>
                  <a:cubicBezTo>
                    <a:pt x="469" y="474"/>
                    <a:pt x="473" y="475"/>
                    <a:pt x="476" y="478"/>
                  </a:cubicBezTo>
                  <a:cubicBezTo>
                    <a:pt x="478" y="481"/>
                    <a:pt x="480" y="487"/>
                    <a:pt x="475" y="492"/>
                  </a:cubicBezTo>
                  <a:cubicBezTo>
                    <a:pt x="470" y="497"/>
                    <a:pt x="464" y="499"/>
                    <a:pt x="458" y="498"/>
                  </a:cubicBezTo>
                  <a:cubicBezTo>
                    <a:pt x="445" y="496"/>
                    <a:pt x="429" y="481"/>
                    <a:pt x="418" y="460"/>
                  </a:cubicBezTo>
                  <a:close/>
                  <a:moveTo>
                    <a:pt x="355" y="461"/>
                  </a:moveTo>
                  <a:cubicBezTo>
                    <a:pt x="355" y="461"/>
                    <a:pt x="355" y="461"/>
                    <a:pt x="355" y="461"/>
                  </a:cubicBezTo>
                  <a:cubicBezTo>
                    <a:pt x="356" y="460"/>
                    <a:pt x="355" y="459"/>
                    <a:pt x="355" y="459"/>
                  </a:cubicBezTo>
                  <a:cubicBezTo>
                    <a:pt x="354" y="458"/>
                    <a:pt x="352" y="459"/>
                    <a:pt x="352" y="460"/>
                  </a:cubicBezTo>
                  <a:cubicBezTo>
                    <a:pt x="341" y="481"/>
                    <a:pt x="325" y="496"/>
                    <a:pt x="312" y="498"/>
                  </a:cubicBezTo>
                  <a:cubicBezTo>
                    <a:pt x="306" y="499"/>
                    <a:pt x="300" y="497"/>
                    <a:pt x="295" y="492"/>
                  </a:cubicBezTo>
                  <a:cubicBezTo>
                    <a:pt x="290" y="487"/>
                    <a:pt x="292" y="481"/>
                    <a:pt x="294" y="478"/>
                  </a:cubicBezTo>
                  <a:cubicBezTo>
                    <a:pt x="297" y="475"/>
                    <a:pt x="301" y="474"/>
                    <a:pt x="305" y="477"/>
                  </a:cubicBezTo>
                  <a:cubicBezTo>
                    <a:pt x="308" y="479"/>
                    <a:pt x="309" y="481"/>
                    <a:pt x="308" y="483"/>
                  </a:cubicBezTo>
                  <a:cubicBezTo>
                    <a:pt x="308" y="485"/>
                    <a:pt x="306" y="486"/>
                    <a:pt x="305" y="487"/>
                  </a:cubicBezTo>
                  <a:cubicBezTo>
                    <a:pt x="304" y="487"/>
                    <a:pt x="303" y="487"/>
                    <a:pt x="303" y="488"/>
                  </a:cubicBezTo>
                  <a:cubicBezTo>
                    <a:pt x="303" y="489"/>
                    <a:pt x="303" y="490"/>
                    <a:pt x="304" y="490"/>
                  </a:cubicBezTo>
                  <a:cubicBezTo>
                    <a:pt x="306" y="492"/>
                    <a:pt x="310" y="493"/>
                    <a:pt x="313" y="492"/>
                  </a:cubicBezTo>
                  <a:cubicBezTo>
                    <a:pt x="328" y="489"/>
                    <a:pt x="349" y="460"/>
                    <a:pt x="364" y="435"/>
                  </a:cubicBezTo>
                  <a:cubicBezTo>
                    <a:pt x="357" y="463"/>
                    <a:pt x="352" y="499"/>
                    <a:pt x="360" y="511"/>
                  </a:cubicBezTo>
                  <a:cubicBezTo>
                    <a:pt x="362" y="515"/>
                    <a:pt x="365" y="516"/>
                    <a:pt x="368" y="517"/>
                  </a:cubicBezTo>
                  <a:cubicBezTo>
                    <a:pt x="369" y="517"/>
                    <a:pt x="369" y="516"/>
                    <a:pt x="370" y="516"/>
                  </a:cubicBezTo>
                  <a:cubicBezTo>
                    <a:pt x="370" y="515"/>
                    <a:pt x="370" y="514"/>
                    <a:pt x="370" y="513"/>
                  </a:cubicBezTo>
                  <a:cubicBezTo>
                    <a:pt x="369" y="512"/>
                    <a:pt x="369" y="510"/>
                    <a:pt x="370" y="509"/>
                  </a:cubicBezTo>
                  <a:cubicBezTo>
                    <a:pt x="371" y="507"/>
                    <a:pt x="373" y="506"/>
                    <a:pt x="376" y="506"/>
                  </a:cubicBezTo>
                  <a:cubicBezTo>
                    <a:pt x="381" y="507"/>
                    <a:pt x="383" y="511"/>
                    <a:pt x="383" y="515"/>
                  </a:cubicBezTo>
                  <a:cubicBezTo>
                    <a:pt x="383" y="519"/>
                    <a:pt x="380" y="524"/>
                    <a:pt x="373" y="524"/>
                  </a:cubicBezTo>
                  <a:cubicBezTo>
                    <a:pt x="366" y="524"/>
                    <a:pt x="360" y="521"/>
                    <a:pt x="357" y="516"/>
                  </a:cubicBezTo>
                  <a:cubicBezTo>
                    <a:pt x="349" y="505"/>
                    <a:pt x="348" y="484"/>
                    <a:pt x="355" y="461"/>
                  </a:cubicBezTo>
                  <a:close/>
                  <a:moveTo>
                    <a:pt x="310" y="418"/>
                  </a:moveTo>
                  <a:cubicBezTo>
                    <a:pt x="310" y="418"/>
                    <a:pt x="310" y="418"/>
                    <a:pt x="310" y="418"/>
                  </a:cubicBezTo>
                  <a:cubicBezTo>
                    <a:pt x="311" y="417"/>
                    <a:pt x="311" y="416"/>
                    <a:pt x="311" y="416"/>
                  </a:cubicBezTo>
                  <a:cubicBezTo>
                    <a:pt x="311" y="415"/>
                    <a:pt x="310" y="414"/>
                    <a:pt x="309" y="414"/>
                  </a:cubicBezTo>
                  <a:cubicBezTo>
                    <a:pt x="285" y="422"/>
                    <a:pt x="264" y="421"/>
                    <a:pt x="254" y="413"/>
                  </a:cubicBezTo>
                  <a:cubicBezTo>
                    <a:pt x="248" y="409"/>
                    <a:pt x="246" y="404"/>
                    <a:pt x="246" y="397"/>
                  </a:cubicBezTo>
                  <a:cubicBezTo>
                    <a:pt x="246" y="390"/>
                    <a:pt x="251" y="387"/>
                    <a:pt x="255" y="387"/>
                  </a:cubicBezTo>
                  <a:cubicBezTo>
                    <a:pt x="259" y="387"/>
                    <a:pt x="263" y="389"/>
                    <a:pt x="264" y="393"/>
                  </a:cubicBezTo>
                  <a:cubicBezTo>
                    <a:pt x="264" y="397"/>
                    <a:pt x="263" y="399"/>
                    <a:pt x="261" y="400"/>
                  </a:cubicBezTo>
                  <a:cubicBezTo>
                    <a:pt x="259" y="401"/>
                    <a:pt x="258" y="401"/>
                    <a:pt x="256" y="400"/>
                  </a:cubicBezTo>
                  <a:cubicBezTo>
                    <a:pt x="256" y="400"/>
                    <a:pt x="255" y="400"/>
                    <a:pt x="254" y="400"/>
                  </a:cubicBezTo>
                  <a:cubicBezTo>
                    <a:pt x="254" y="400"/>
                    <a:pt x="253" y="401"/>
                    <a:pt x="253" y="402"/>
                  </a:cubicBezTo>
                  <a:cubicBezTo>
                    <a:pt x="253" y="405"/>
                    <a:pt x="255" y="408"/>
                    <a:pt x="258" y="410"/>
                  </a:cubicBezTo>
                  <a:cubicBezTo>
                    <a:pt x="271" y="418"/>
                    <a:pt x="306" y="413"/>
                    <a:pt x="335" y="406"/>
                  </a:cubicBezTo>
                  <a:cubicBezTo>
                    <a:pt x="309" y="420"/>
                    <a:pt x="281" y="442"/>
                    <a:pt x="278" y="457"/>
                  </a:cubicBezTo>
                  <a:cubicBezTo>
                    <a:pt x="277" y="460"/>
                    <a:pt x="278" y="463"/>
                    <a:pt x="280" y="466"/>
                  </a:cubicBezTo>
                  <a:cubicBezTo>
                    <a:pt x="280" y="466"/>
                    <a:pt x="281" y="467"/>
                    <a:pt x="282" y="467"/>
                  </a:cubicBezTo>
                  <a:cubicBezTo>
                    <a:pt x="283" y="466"/>
                    <a:pt x="283" y="466"/>
                    <a:pt x="283" y="465"/>
                  </a:cubicBezTo>
                  <a:cubicBezTo>
                    <a:pt x="283" y="463"/>
                    <a:pt x="285" y="462"/>
                    <a:pt x="286" y="462"/>
                  </a:cubicBezTo>
                  <a:cubicBezTo>
                    <a:pt x="289" y="461"/>
                    <a:pt x="291" y="462"/>
                    <a:pt x="293" y="465"/>
                  </a:cubicBezTo>
                  <a:cubicBezTo>
                    <a:pt x="296" y="468"/>
                    <a:pt x="294" y="473"/>
                    <a:pt x="292" y="475"/>
                  </a:cubicBezTo>
                  <a:cubicBezTo>
                    <a:pt x="288" y="478"/>
                    <a:pt x="283" y="479"/>
                    <a:pt x="278" y="474"/>
                  </a:cubicBezTo>
                  <a:cubicBezTo>
                    <a:pt x="273" y="470"/>
                    <a:pt x="271" y="464"/>
                    <a:pt x="272" y="458"/>
                  </a:cubicBezTo>
                  <a:cubicBezTo>
                    <a:pt x="274" y="444"/>
                    <a:pt x="289" y="429"/>
                    <a:pt x="310" y="418"/>
                  </a:cubicBezTo>
                  <a:close/>
                  <a:moveTo>
                    <a:pt x="309" y="355"/>
                  </a:moveTo>
                  <a:cubicBezTo>
                    <a:pt x="309" y="355"/>
                    <a:pt x="309" y="355"/>
                    <a:pt x="309" y="355"/>
                  </a:cubicBezTo>
                  <a:cubicBezTo>
                    <a:pt x="310" y="355"/>
                    <a:pt x="310" y="355"/>
                    <a:pt x="311" y="354"/>
                  </a:cubicBezTo>
                  <a:cubicBezTo>
                    <a:pt x="311" y="353"/>
                    <a:pt x="311" y="352"/>
                    <a:pt x="310" y="352"/>
                  </a:cubicBezTo>
                  <a:cubicBezTo>
                    <a:pt x="289" y="340"/>
                    <a:pt x="274" y="325"/>
                    <a:pt x="272" y="312"/>
                  </a:cubicBezTo>
                  <a:cubicBezTo>
                    <a:pt x="271" y="306"/>
                    <a:pt x="273" y="300"/>
                    <a:pt x="278" y="295"/>
                  </a:cubicBezTo>
                  <a:cubicBezTo>
                    <a:pt x="283" y="290"/>
                    <a:pt x="288" y="291"/>
                    <a:pt x="292" y="294"/>
                  </a:cubicBezTo>
                  <a:cubicBezTo>
                    <a:pt x="294" y="297"/>
                    <a:pt x="296" y="301"/>
                    <a:pt x="293" y="305"/>
                  </a:cubicBezTo>
                  <a:cubicBezTo>
                    <a:pt x="291" y="308"/>
                    <a:pt x="289" y="309"/>
                    <a:pt x="286" y="308"/>
                  </a:cubicBezTo>
                  <a:cubicBezTo>
                    <a:pt x="285" y="307"/>
                    <a:pt x="283" y="306"/>
                    <a:pt x="283" y="305"/>
                  </a:cubicBezTo>
                  <a:cubicBezTo>
                    <a:pt x="283" y="304"/>
                    <a:pt x="283" y="303"/>
                    <a:pt x="282" y="303"/>
                  </a:cubicBezTo>
                  <a:cubicBezTo>
                    <a:pt x="281" y="303"/>
                    <a:pt x="280" y="303"/>
                    <a:pt x="280" y="304"/>
                  </a:cubicBezTo>
                  <a:cubicBezTo>
                    <a:pt x="278" y="306"/>
                    <a:pt x="277" y="309"/>
                    <a:pt x="278" y="313"/>
                  </a:cubicBezTo>
                  <a:cubicBezTo>
                    <a:pt x="281" y="328"/>
                    <a:pt x="309" y="349"/>
                    <a:pt x="335" y="364"/>
                  </a:cubicBezTo>
                  <a:cubicBezTo>
                    <a:pt x="306" y="356"/>
                    <a:pt x="271" y="351"/>
                    <a:pt x="258" y="360"/>
                  </a:cubicBezTo>
                  <a:cubicBezTo>
                    <a:pt x="255" y="362"/>
                    <a:pt x="253" y="364"/>
                    <a:pt x="253" y="368"/>
                  </a:cubicBezTo>
                  <a:cubicBezTo>
                    <a:pt x="253" y="368"/>
                    <a:pt x="254" y="369"/>
                    <a:pt x="254" y="370"/>
                  </a:cubicBezTo>
                  <a:cubicBezTo>
                    <a:pt x="255" y="370"/>
                    <a:pt x="256" y="370"/>
                    <a:pt x="256" y="369"/>
                  </a:cubicBezTo>
                  <a:cubicBezTo>
                    <a:pt x="258" y="368"/>
                    <a:pt x="259" y="368"/>
                    <a:pt x="261" y="369"/>
                  </a:cubicBezTo>
                  <a:cubicBezTo>
                    <a:pt x="263" y="370"/>
                    <a:pt x="264" y="373"/>
                    <a:pt x="264" y="376"/>
                  </a:cubicBezTo>
                  <a:cubicBezTo>
                    <a:pt x="263" y="381"/>
                    <a:pt x="259" y="383"/>
                    <a:pt x="255" y="383"/>
                  </a:cubicBezTo>
                  <a:cubicBezTo>
                    <a:pt x="251" y="382"/>
                    <a:pt x="246" y="380"/>
                    <a:pt x="246" y="372"/>
                  </a:cubicBezTo>
                  <a:cubicBezTo>
                    <a:pt x="246" y="365"/>
                    <a:pt x="248" y="360"/>
                    <a:pt x="254" y="356"/>
                  </a:cubicBezTo>
                  <a:cubicBezTo>
                    <a:pt x="264" y="348"/>
                    <a:pt x="285" y="348"/>
                    <a:pt x="309" y="355"/>
                  </a:cubicBezTo>
                  <a:close/>
                  <a:moveTo>
                    <a:pt x="352" y="310"/>
                  </a:moveTo>
                  <a:cubicBezTo>
                    <a:pt x="352" y="310"/>
                    <a:pt x="352" y="310"/>
                    <a:pt x="352" y="310"/>
                  </a:cubicBezTo>
                  <a:cubicBezTo>
                    <a:pt x="352" y="311"/>
                    <a:pt x="353" y="311"/>
                    <a:pt x="354" y="311"/>
                  </a:cubicBezTo>
                  <a:cubicBezTo>
                    <a:pt x="355" y="310"/>
                    <a:pt x="356" y="309"/>
                    <a:pt x="355" y="308"/>
                  </a:cubicBezTo>
                  <a:cubicBezTo>
                    <a:pt x="348" y="285"/>
                    <a:pt x="349" y="264"/>
                    <a:pt x="357" y="253"/>
                  </a:cubicBezTo>
                  <a:cubicBezTo>
                    <a:pt x="360" y="248"/>
                    <a:pt x="366" y="246"/>
                    <a:pt x="373" y="246"/>
                  </a:cubicBezTo>
                  <a:cubicBezTo>
                    <a:pt x="380" y="246"/>
                    <a:pt x="383" y="250"/>
                    <a:pt x="383" y="255"/>
                  </a:cubicBezTo>
                  <a:cubicBezTo>
                    <a:pt x="383" y="258"/>
                    <a:pt x="381" y="263"/>
                    <a:pt x="376" y="263"/>
                  </a:cubicBezTo>
                  <a:cubicBezTo>
                    <a:pt x="373" y="264"/>
                    <a:pt x="371" y="263"/>
                    <a:pt x="370" y="261"/>
                  </a:cubicBezTo>
                  <a:cubicBezTo>
                    <a:pt x="369" y="259"/>
                    <a:pt x="369" y="257"/>
                    <a:pt x="370" y="256"/>
                  </a:cubicBezTo>
                  <a:cubicBezTo>
                    <a:pt x="370" y="255"/>
                    <a:pt x="370" y="255"/>
                    <a:pt x="370" y="254"/>
                  </a:cubicBezTo>
                  <a:cubicBezTo>
                    <a:pt x="369" y="253"/>
                    <a:pt x="369" y="253"/>
                    <a:pt x="368" y="253"/>
                  </a:cubicBezTo>
                  <a:cubicBezTo>
                    <a:pt x="365" y="253"/>
                    <a:pt x="362" y="255"/>
                    <a:pt x="360" y="258"/>
                  </a:cubicBezTo>
                  <a:cubicBezTo>
                    <a:pt x="352" y="271"/>
                    <a:pt x="357" y="306"/>
                    <a:pt x="364" y="334"/>
                  </a:cubicBezTo>
                  <a:cubicBezTo>
                    <a:pt x="349" y="309"/>
                    <a:pt x="328" y="281"/>
                    <a:pt x="313" y="277"/>
                  </a:cubicBezTo>
                  <a:cubicBezTo>
                    <a:pt x="310" y="277"/>
                    <a:pt x="306" y="277"/>
                    <a:pt x="304" y="279"/>
                  </a:cubicBezTo>
                  <a:cubicBezTo>
                    <a:pt x="303" y="280"/>
                    <a:pt x="303" y="281"/>
                    <a:pt x="303" y="282"/>
                  </a:cubicBezTo>
                  <a:cubicBezTo>
                    <a:pt x="303" y="282"/>
                    <a:pt x="304" y="283"/>
                    <a:pt x="305" y="283"/>
                  </a:cubicBezTo>
                  <a:cubicBezTo>
                    <a:pt x="306" y="283"/>
                    <a:pt x="308" y="284"/>
                    <a:pt x="308" y="286"/>
                  </a:cubicBezTo>
                  <a:cubicBezTo>
                    <a:pt x="309" y="288"/>
                    <a:pt x="308" y="291"/>
                    <a:pt x="305" y="293"/>
                  </a:cubicBezTo>
                  <a:cubicBezTo>
                    <a:pt x="301" y="296"/>
                    <a:pt x="297" y="294"/>
                    <a:pt x="294" y="291"/>
                  </a:cubicBezTo>
                  <a:cubicBezTo>
                    <a:pt x="292" y="288"/>
                    <a:pt x="290" y="283"/>
                    <a:pt x="295" y="278"/>
                  </a:cubicBezTo>
                  <a:cubicBezTo>
                    <a:pt x="300" y="273"/>
                    <a:pt x="306" y="271"/>
                    <a:pt x="312" y="272"/>
                  </a:cubicBezTo>
                  <a:cubicBezTo>
                    <a:pt x="325" y="274"/>
                    <a:pt x="341" y="288"/>
                    <a:pt x="352" y="310"/>
                  </a:cubicBezTo>
                  <a:close/>
                  <a:moveTo>
                    <a:pt x="377" y="502"/>
                  </a:moveTo>
                  <a:cubicBezTo>
                    <a:pt x="372" y="502"/>
                    <a:pt x="368" y="503"/>
                    <a:pt x="366" y="507"/>
                  </a:cubicBezTo>
                  <a:cubicBezTo>
                    <a:pt x="365" y="508"/>
                    <a:pt x="365" y="510"/>
                    <a:pt x="365" y="511"/>
                  </a:cubicBezTo>
                  <a:cubicBezTo>
                    <a:pt x="364" y="511"/>
                    <a:pt x="364" y="510"/>
                    <a:pt x="363" y="509"/>
                  </a:cubicBezTo>
                  <a:cubicBezTo>
                    <a:pt x="355" y="496"/>
                    <a:pt x="362" y="452"/>
                    <a:pt x="373" y="418"/>
                  </a:cubicBezTo>
                  <a:cubicBezTo>
                    <a:pt x="373" y="418"/>
                    <a:pt x="373" y="418"/>
                    <a:pt x="373" y="418"/>
                  </a:cubicBezTo>
                  <a:cubicBezTo>
                    <a:pt x="374" y="417"/>
                    <a:pt x="373" y="416"/>
                    <a:pt x="373" y="416"/>
                  </a:cubicBezTo>
                  <a:cubicBezTo>
                    <a:pt x="373" y="416"/>
                    <a:pt x="373" y="416"/>
                    <a:pt x="372" y="415"/>
                  </a:cubicBezTo>
                  <a:cubicBezTo>
                    <a:pt x="371" y="415"/>
                    <a:pt x="370" y="415"/>
                    <a:pt x="370" y="416"/>
                  </a:cubicBezTo>
                  <a:cubicBezTo>
                    <a:pt x="354" y="448"/>
                    <a:pt x="327" y="485"/>
                    <a:pt x="312" y="488"/>
                  </a:cubicBezTo>
                  <a:cubicBezTo>
                    <a:pt x="311" y="489"/>
                    <a:pt x="310" y="489"/>
                    <a:pt x="310" y="488"/>
                  </a:cubicBezTo>
                  <a:cubicBezTo>
                    <a:pt x="311" y="487"/>
                    <a:pt x="312" y="486"/>
                    <a:pt x="312" y="484"/>
                  </a:cubicBezTo>
                  <a:cubicBezTo>
                    <a:pt x="313" y="481"/>
                    <a:pt x="311" y="476"/>
                    <a:pt x="308" y="474"/>
                  </a:cubicBezTo>
                  <a:cubicBezTo>
                    <a:pt x="305" y="471"/>
                    <a:pt x="301" y="471"/>
                    <a:pt x="298" y="472"/>
                  </a:cubicBezTo>
                  <a:cubicBezTo>
                    <a:pt x="299" y="469"/>
                    <a:pt x="299" y="465"/>
                    <a:pt x="296" y="462"/>
                  </a:cubicBezTo>
                  <a:cubicBezTo>
                    <a:pt x="293" y="458"/>
                    <a:pt x="289" y="457"/>
                    <a:pt x="285" y="458"/>
                  </a:cubicBezTo>
                  <a:cubicBezTo>
                    <a:pt x="284" y="458"/>
                    <a:pt x="282" y="459"/>
                    <a:pt x="281" y="460"/>
                  </a:cubicBezTo>
                  <a:cubicBezTo>
                    <a:pt x="281" y="459"/>
                    <a:pt x="281" y="458"/>
                    <a:pt x="281" y="457"/>
                  </a:cubicBezTo>
                  <a:cubicBezTo>
                    <a:pt x="285" y="442"/>
                    <a:pt x="321" y="416"/>
                    <a:pt x="353" y="400"/>
                  </a:cubicBezTo>
                  <a:cubicBezTo>
                    <a:pt x="354" y="400"/>
                    <a:pt x="353" y="400"/>
                    <a:pt x="353" y="400"/>
                  </a:cubicBezTo>
                  <a:cubicBezTo>
                    <a:pt x="354" y="399"/>
                    <a:pt x="355" y="399"/>
                    <a:pt x="355" y="398"/>
                  </a:cubicBezTo>
                  <a:cubicBezTo>
                    <a:pt x="355" y="398"/>
                    <a:pt x="355" y="398"/>
                    <a:pt x="354" y="398"/>
                  </a:cubicBezTo>
                  <a:cubicBezTo>
                    <a:pt x="354" y="397"/>
                    <a:pt x="353" y="396"/>
                    <a:pt x="352" y="396"/>
                  </a:cubicBezTo>
                  <a:cubicBezTo>
                    <a:pt x="318" y="408"/>
                    <a:pt x="273" y="415"/>
                    <a:pt x="260" y="407"/>
                  </a:cubicBezTo>
                  <a:cubicBezTo>
                    <a:pt x="260" y="406"/>
                    <a:pt x="259" y="405"/>
                    <a:pt x="258" y="405"/>
                  </a:cubicBezTo>
                  <a:cubicBezTo>
                    <a:pt x="260" y="405"/>
                    <a:pt x="261" y="404"/>
                    <a:pt x="263" y="404"/>
                  </a:cubicBezTo>
                  <a:cubicBezTo>
                    <a:pt x="266" y="402"/>
                    <a:pt x="268" y="398"/>
                    <a:pt x="268" y="393"/>
                  </a:cubicBezTo>
                  <a:cubicBezTo>
                    <a:pt x="267" y="389"/>
                    <a:pt x="265" y="386"/>
                    <a:pt x="262" y="385"/>
                  </a:cubicBezTo>
                  <a:cubicBezTo>
                    <a:pt x="265" y="383"/>
                    <a:pt x="267" y="380"/>
                    <a:pt x="268" y="377"/>
                  </a:cubicBezTo>
                  <a:cubicBezTo>
                    <a:pt x="268" y="372"/>
                    <a:pt x="266" y="368"/>
                    <a:pt x="263" y="366"/>
                  </a:cubicBezTo>
                  <a:cubicBezTo>
                    <a:pt x="261" y="365"/>
                    <a:pt x="260" y="365"/>
                    <a:pt x="258" y="365"/>
                  </a:cubicBezTo>
                  <a:cubicBezTo>
                    <a:pt x="259" y="364"/>
                    <a:pt x="260" y="363"/>
                    <a:pt x="260" y="363"/>
                  </a:cubicBezTo>
                  <a:cubicBezTo>
                    <a:pt x="273" y="355"/>
                    <a:pt x="318" y="361"/>
                    <a:pt x="352" y="373"/>
                  </a:cubicBezTo>
                  <a:cubicBezTo>
                    <a:pt x="352" y="373"/>
                    <a:pt x="352" y="373"/>
                    <a:pt x="352" y="373"/>
                  </a:cubicBezTo>
                  <a:cubicBezTo>
                    <a:pt x="353" y="373"/>
                    <a:pt x="354" y="373"/>
                    <a:pt x="354" y="373"/>
                  </a:cubicBezTo>
                  <a:cubicBezTo>
                    <a:pt x="354" y="373"/>
                    <a:pt x="354" y="372"/>
                    <a:pt x="354" y="372"/>
                  </a:cubicBezTo>
                  <a:cubicBezTo>
                    <a:pt x="355" y="371"/>
                    <a:pt x="354" y="370"/>
                    <a:pt x="353" y="370"/>
                  </a:cubicBezTo>
                  <a:cubicBezTo>
                    <a:pt x="321" y="354"/>
                    <a:pt x="285" y="327"/>
                    <a:pt x="281" y="312"/>
                  </a:cubicBezTo>
                  <a:cubicBezTo>
                    <a:pt x="281" y="311"/>
                    <a:pt x="281" y="310"/>
                    <a:pt x="281" y="309"/>
                  </a:cubicBezTo>
                  <a:cubicBezTo>
                    <a:pt x="282" y="310"/>
                    <a:pt x="284" y="311"/>
                    <a:pt x="285" y="312"/>
                  </a:cubicBezTo>
                  <a:cubicBezTo>
                    <a:pt x="289" y="313"/>
                    <a:pt x="293" y="311"/>
                    <a:pt x="296" y="307"/>
                  </a:cubicBezTo>
                  <a:cubicBezTo>
                    <a:pt x="299" y="304"/>
                    <a:pt x="299" y="301"/>
                    <a:pt x="298" y="298"/>
                  </a:cubicBezTo>
                  <a:cubicBezTo>
                    <a:pt x="301" y="299"/>
                    <a:pt x="305" y="298"/>
                    <a:pt x="308" y="296"/>
                  </a:cubicBezTo>
                  <a:cubicBezTo>
                    <a:pt x="311" y="293"/>
                    <a:pt x="313" y="289"/>
                    <a:pt x="312" y="285"/>
                  </a:cubicBezTo>
                  <a:cubicBezTo>
                    <a:pt x="312" y="283"/>
                    <a:pt x="311" y="282"/>
                    <a:pt x="310" y="281"/>
                  </a:cubicBezTo>
                  <a:cubicBezTo>
                    <a:pt x="310" y="281"/>
                    <a:pt x="311" y="281"/>
                    <a:pt x="312" y="281"/>
                  </a:cubicBezTo>
                  <a:cubicBezTo>
                    <a:pt x="327" y="284"/>
                    <a:pt x="354" y="321"/>
                    <a:pt x="370" y="353"/>
                  </a:cubicBezTo>
                  <a:cubicBezTo>
                    <a:pt x="370" y="353"/>
                    <a:pt x="370" y="353"/>
                    <a:pt x="370" y="353"/>
                  </a:cubicBezTo>
                  <a:cubicBezTo>
                    <a:pt x="370" y="354"/>
                    <a:pt x="371" y="354"/>
                    <a:pt x="372" y="354"/>
                  </a:cubicBezTo>
                  <a:cubicBezTo>
                    <a:pt x="372" y="354"/>
                    <a:pt x="372" y="354"/>
                    <a:pt x="372" y="354"/>
                  </a:cubicBezTo>
                  <a:cubicBezTo>
                    <a:pt x="373" y="354"/>
                    <a:pt x="374" y="353"/>
                    <a:pt x="373" y="352"/>
                  </a:cubicBezTo>
                  <a:cubicBezTo>
                    <a:pt x="362" y="318"/>
                    <a:pt x="355" y="273"/>
                    <a:pt x="363" y="260"/>
                  </a:cubicBezTo>
                  <a:cubicBezTo>
                    <a:pt x="364" y="259"/>
                    <a:pt x="364" y="259"/>
                    <a:pt x="365" y="258"/>
                  </a:cubicBezTo>
                  <a:cubicBezTo>
                    <a:pt x="365" y="260"/>
                    <a:pt x="365" y="261"/>
                    <a:pt x="366" y="263"/>
                  </a:cubicBezTo>
                  <a:cubicBezTo>
                    <a:pt x="368" y="266"/>
                    <a:pt x="372" y="268"/>
                    <a:pt x="377" y="267"/>
                  </a:cubicBezTo>
                  <a:cubicBezTo>
                    <a:pt x="381" y="267"/>
                    <a:pt x="383" y="265"/>
                    <a:pt x="385" y="262"/>
                  </a:cubicBezTo>
                  <a:cubicBezTo>
                    <a:pt x="387" y="265"/>
                    <a:pt x="389" y="267"/>
                    <a:pt x="393" y="267"/>
                  </a:cubicBezTo>
                  <a:cubicBezTo>
                    <a:pt x="398" y="268"/>
                    <a:pt x="402" y="266"/>
                    <a:pt x="404" y="263"/>
                  </a:cubicBezTo>
                  <a:cubicBezTo>
                    <a:pt x="405" y="261"/>
                    <a:pt x="405" y="260"/>
                    <a:pt x="405" y="258"/>
                  </a:cubicBezTo>
                  <a:cubicBezTo>
                    <a:pt x="406" y="259"/>
                    <a:pt x="406" y="259"/>
                    <a:pt x="407" y="260"/>
                  </a:cubicBezTo>
                  <a:cubicBezTo>
                    <a:pt x="415" y="273"/>
                    <a:pt x="408" y="318"/>
                    <a:pt x="397" y="352"/>
                  </a:cubicBezTo>
                  <a:cubicBezTo>
                    <a:pt x="396" y="353"/>
                    <a:pt x="397" y="354"/>
                    <a:pt x="398" y="354"/>
                  </a:cubicBezTo>
                  <a:cubicBezTo>
                    <a:pt x="398" y="354"/>
                    <a:pt x="398" y="354"/>
                    <a:pt x="398" y="354"/>
                  </a:cubicBezTo>
                  <a:cubicBezTo>
                    <a:pt x="399" y="354"/>
                    <a:pt x="400" y="354"/>
                    <a:pt x="400" y="353"/>
                  </a:cubicBezTo>
                  <a:cubicBezTo>
                    <a:pt x="400" y="353"/>
                    <a:pt x="400" y="353"/>
                    <a:pt x="400" y="353"/>
                  </a:cubicBezTo>
                  <a:cubicBezTo>
                    <a:pt x="416" y="321"/>
                    <a:pt x="443" y="284"/>
                    <a:pt x="458" y="281"/>
                  </a:cubicBezTo>
                  <a:cubicBezTo>
                    <a:pt x="459" y="281"/>
                    <a:pt x="460" y="281"/>
                    <a:pt x="460" y="281"/>
                  </a:cubicBezTo>
                  <a:cubicBezTo>
                    <a:pt x="459" y="282"/>
                    <a:pt x="459" y="283"/>
                    <a:pt x="458" y="285"/>
                  </a:cubicBezTo>
                  <a:cubicBezTo>
                    <a:pt x="457" y="289"/>
                    <a:pt x="459" y="293"/>
                    <a:pt x="462" y="296"/>
                  </a:cubicBezTo>
                  <a:cubicBezTo>
                    <a:pt x="465" y="298"/>
                    <a:pt x="469" y="299"/>
                    <a:pt x="472" y="298"/>
                  </a:cubicBezTo>
                  <a:cubicBezTo>
                    <a:pt x="471" y="301"/>
                    <a:pt x="471" y="304"/>
                    <a:pt x="474" y="307"/>
                  </a:cubicBezTo>
                  <a:cubicBezTo>
                    <a:pt x="477" y="311"/>
                    <a:pt x="481" y="313"/>
                    <a:pt x="485" y="312"/>
                  </a:cubicBezTo>
                  <a:cubicBezTo>
                    <a:pt x="486" y="311"/>
                    <a:pt x="488" y="310"/>
                    <a:pt x="489" y="309"/>
                  </a:cubicBezTo>
                  <a:cubicBezTo>
                    <a:pt x="489" y="310"/>
                    <a:pt x="489" y="311"/>
                    <a:pt x="489" y="312"/>
                  </a:cubicBezTo>
                  <a:cubicBezTo>
                    <a:pt x="485" y="327"/>
                    <a:pt x="449" y="354"/>
                    <a:pt x="417" y="370"/>
                  </a:cubicBezTo>
                  <a:cubicBezTo>
                    <a:pt x="416" y="370"/>
                    <a:pt x="416" y="370"/>
                    <a:pt x="417" y="370"/>
                  </a:cubicBezTo>
                  <a:cubicBezTo>
                    <a:pt x="416" y="370"/>
                    <a:pt x="415" y="371"/>
                    <a:pt x="415" y="371"/>
                  </a:cubicBezTo>
                  <a:cubicBezTo>
                    <a:pt x="415" y="372"/>
                    <a:pt x="416" y="372"/>
                    <a:pt x="416" y="372"/>
                  </a:cubicBezTo>
                  <a:cubicBezTo>
                    <a:pt x="416" y="373"/>
                    <a:pt x="417" y="374"/>
                    <a:pt x="418" y="373"/>
                  </a:cubicBezTo>
                  <a:cubicBezTo>
                    <a:pt x="452" y="361"/>
                    <a:pt x="497" y="355"/>
                    <a:pt x="510" y="363"/>
                  </a:cubicBezTo>
                  <a:cubicBezTo>
                    <a:pt x="510" y="363"/>
                    <a:pt x="511" y="364"/>
                    <a:pt x="512" y="365"/>
                  </a:cubicBezTo>
                  <a:cubicBezTo>
                    <a:pt x="510" y="365"/>
                    <a:pt x="509" y="365"/>
                    <a:pt x="507" y="366"/>
                  </a:cubicBezTo>
                  <a:cubicBezTo>
                    <a:pt x="504" y="368"/>
                    <a:pt x="502" y="372"/>
                    <a:pt x="503" y="377"/>
                  </a:cubicBezTo>
                  <a:cubicBezTo>
                    <a:pt x="503" y="380"/>
                    <a:pt x="505" y="383"/>
                    <a:pt x="508" y="385"/>
                  </a:cubicBezTo>
                  <a:cubicBezTo>
                    <a:pt x="505" y="386"/>
                    <a:pt x="503" y="389"/>
                    <a:pt x="503" y="393"/>
                  </a:cubicBezTo>
                  <a:cubicBezTo>
                    <a:pt x="502" y="398"/>
                    <a:pt x="504" y="402"/>
                    <a:pt x="507" y="404"/>
                  </a:cubicBezTo>
                  <a:cubicBezTo>
                    <a:pt x="509" y="404"/>
                    <a:pt x="510" y="405"/>
                    <a:pt x="512" y="405"/>
                  </a:cubicBezTo>
                  <a:cubicBezTo>
                    <a:pt x="511" y="405"/>
                    <a:pt x="510" y="406"/>
                    <a:pt x="510" y="407"/>
                  </a:cubicBezTo>
                  <a:cubicBezTo>
                    <a:pt x="497" y="415"/>
                    <a:pt x="452" y="408"/>
                    <a:pt x="418" y="396"/>
                  </a:cubicBezTo>
                  <a:cubicBezTo>
                    <a:pt x="418" y="396"/>
                    <a:pt x="418" y="396"/>
                    <a:pt x="418" y="396"/>
                  </a:cubicBezTo>
                  <a:cubicBezTo>
                    <a:pt x="417" y="396"/>
                    <a:pt x="417" y="396"/>
                    <a:pt x="416" y="397"/>
                  </a:cubicBezTo>
                  <a:cubicBezTo>
                    <a:pt x="416" y="397"/>
                    <a:pt x="416" y="397"/>
                    <a:pt x="416" y="397"/>
                  </a:cubicBezTo>
                  <a:cubicBezTo>
                    <a:pt x="415" y="398"/>
                    <a:pt x="416" y="399"/>
                    <a:pt x="417" y="400"/>
                  </a:cubicBezTo>
                  <a:cubicBezTo>
                    <a:pt x="449" y="416"/>
                    <a:pt x="485" y="442"/>
                    <a:pt x="489" y="457"/>
                  </a:cubicBezTo>
                  <a:cubicBezTo>
                    <a:pt x="489" y="458"/>
                    <a:pt x="489" y="459"/>
                    <a:pt x="489" y="460"/>
                  </a:cubicBezTo>
                  <a:cubicBezTo>
                    <a:pt x="488" y="459"/>
                    <a:pt x="486" y="458"/>
                    <a:pt x="485" y="458"/>
                  </a:cubicBezTo>
                  <a:cubicBezTo>
                    <a:pt x="481" y="457"/>
                    <a:pt x="477" y="458"/>
                    <a:pt x="474" y="462"/>
                  </a:cubicBezTo>
                  <a:cubicBezTo>
                    <a:pt x="471" y="465"/>
                    <a:pt x="471" y="469"/>
                    <a:pt x="472" y="472"/>
                  </a:cubicBezTo>
                  <a:cubicBezTo>
                    <a:pt x="469" y="471"/>
                    <a:pt x="465" y="471"/>
                    <a:pt x="462" y="474"/>
                  </a:cubicBezTo>
                  <a:cubicBezTo>
                    <a:pt x="459" y="476"/>
                    <a:pt x="457" y="481"/>
                    <a:pt x="458" y="484"/>
                  </a:cubicBezTo>
                  <a:cubicBezTo>
                    <a:pt x="459" y="486"/>
                    <a:pt x="459" y="487"/>
                    <a:pt x="460" y="488"/>
                  </a:cubicBezTo>
                  <a:cubicBezTo>
                    <a:pt x="460" y="489"/>
                    <a:pt x="459" y="489"/>
                    <a:pt x="458" y="488"/>
                  </a:cubicBezTo>
                  <a:cubicBezTo>
                    <a:pt x="443" y="485"/>
                    <a:pt x="416" y="448"/>
                    <a:pt x="400" y="416"/>
                  </a:cubicBezTo>
                  <a:cubicBezTo>
                    <a:pt x="400" y="416"/>
                    <a:pt x="400" y="416"/>
                    <a:pt x="400" y="416"/>
                  </a:cubicBezTo>
                  <a:cubicBezTo>
                    <a:pt x="400" y="416"/>
                    <a:pt x="399" y="415"/>
                    <a:pt x="398" y="415"/>
                  </a:cubicBezTo>
                  <a:cubicBezTo>
                    <a:pt x="398" y="415"/>
                    <a:pt x="398" y="415"/>
                    <a:pt x="398" y="415"/>
                  </a:cubicBezTo>
                  <a:cubicBezTo>
                    <a:pt x="397" y="416"/>
                    <a:pt x="396" y="417"/>
                    <a:pt x="397" y="418"/>
                  </a:cubicBezTo>
                  <a:cubicBezTo>
                    <a:pt x="408" y="452"/>
                    <a:pt x="415" y="496"/>
                    <a:pt x="407" y="509"/>
                  </a:cubicBezTo>
                  <a:cubicBezTo>
                    <a:pt x="406" y="510"/>
                    <a:pt x="406" y="511"/>
                    <a:pt x="405" y="511"/>
                  </a:cubicBezTo>
                  <a:cubicBezTo>
                    <a:pt x="405" y="510"/>
                    <a:pt x="405" y="508"/>
                    <a:pt x="404" y="507"/>
                  </a:cubicBezTo>
                  <a:cubicBezTo>
                    <a:pt x="402" y="503"/>
                    <a:pt x="398" y="502"/>
                    <a:pt x="393" y="502"/>
                  </a:cubicBezTo>
                  <a:cubicBezTo>
                    <a:pt x="389" y="503"/>
                    <a:pt x="387" y="505"/>
                    <a:pt x="385" y="508"/>
                  </a:cubicBezTo>
                  <a:cubicBezTo>
                    <a:pt x="383" y="505"/>
                    <a:pt x="381" y="503"/>
                    <a:pt x="377" y="502"/>
                  </a:cubicBezTo>
                  <a:close/>
                  <a:moveTo>
                    <a:pt x="415" y="308"/>
                  </a:moveTo>
                  <a:cubicBezTo>
                    <a:pt x="414" y="309"/>
                    <a:pt x="415" y="310"/>
                    <a:pt x="416" y="311"/>
                  </a:cubicBezTo>
                  <a:cubicBezTo>
                    <a:pt x="417" y="311"/>
                    <a:pt x="418" y="311"/>
                    <a:pt x="418" y="310"/>
                  </a:cubicBezTo>
                  <a:cubicBezTo>
                    <a:pt x="418" y="310"/>
                    <a:pt x="418" y="310"/>
                    <a:pt x="418" y="310"/>
                  </a:cubicBezTo>
                  <a:cubicBezTo>
                    <a:pt x="429" y="288"/>
                    <a:pt x="445" y="274"/>
                    <a:pt x="458" y="272"/>
                  </a:cubicBezTo>
                  <a:cubicBezTo>
                    <a:pt x="464" y="271"/>
                    <a:pt x="470" y="273"/>
                    <a:pt x="475" y="278"/>
                  </a:cubicBezTo>
                  <a:cubicBezTo>
                    <a:pt x="480" y="283"/>
                    <a:pt x="478" y="288"/>
                    <a:pt x="476" y="291"/>
                  </a:cubicBezTo>
                  <a:cubicBezTo>
                    <a:pt x="473" y="294"/>
                    <a:pt x="469" y="296"/>
                    <a:pt x="465" y="293"/>
                  </a:cubicBezTo>
                  <a:cubicBezTo>
                    <a:pt x="462" y="291"/>
                    <a:pt x="461" y="288"/>
                    <a:pt x="462" y="286"/>
                  </a:cubicBezTo>
                  <a:cubicBezTo>
                    <a:pt x="462" y="284"/>
                    <a:pt x="464" y="283"/>
                    <a:pt x="465" y="283"/>
                  </a:cubicBezTo>
                  <a:cubicBezTo>
                    <a:pt x="466" y="283"/>
                    <a:pt x="467" y="282"/>
                    <a:pt x="467" y="282"/>
                  </a:cubicBezTo>
                  <a:cubicBezTo>
                    <a:pt x="467" y="281"/>
                    <a:pt x="467" y="280"/>
                    <a:pt x="466" y="279"/>
                  </a:cubicBezTo>
                  <a:cubicBezTo>
                    <a:pt x="464" y="277"/>
                    <a:pt x="461" y="277"/>
                    <a:pt x="457" y="277"/>
                  </a:cubicBezTo>
                  <a:cubicBezTo>
                    <a:pt x="442" y="281"/>
                    <a:pt x="421" y="309"/>
                    <a:pt x="406" y="334"/>
                  </a:cubicBezTo>
                  <a:cubicBezTo>
                    <a:pt x="413" y="306"/>
                    <a:pt x="418" y="271"/>
                    <a:pt x="410" y="258"/>
                  </a:cubicBezTo>
                  <a:cubicBezTo>
                    <a:pt x="408" y="255"/>
                    <a:pt x="405" y="253"/>
                    <a:pt x="402" y="253"/>
                  </a:cubicBezTo>
                  <a:cubicBezTo>
                    <a:pt x="401" y="253"/>
                    <a:pt x="401" y="253"/>
                    <a:pt x="400" y="254"/>
                  </a:cubicBezTo>
                  <a:cubicBezTo>
                    <a:pt x="400" y="255"/>
                    <a:pt x="400" y="255"/>
                    <a:pt x="400" y="256"/>
                  </a:cubicBezTo>
                  <a:cubicBezTo>
                    <a:pt x="401" y="257"/>
                    <a:pt x="401" y="259"/>
                    <a:pt x="401" y="261"/>
                  </a:cubicBezTo>
                  <a:cubicBezTo>
                    <a:pt x="399" y="263"/>
                    <a:pt x="397" y="264"/>
                    <a:pt x="394" y="263"/>
                  </a:cubicBezTo>
                  <a:cubicBezTo>
                    <a:pt x="389" y="263"/>
                    <a:pt x="387" y="258"/>
                    <a:pt x="387" y="255"/>
                  </a:cubicBezTo>
                  <a:cubicBezTo>
                    <a:pt x="387" y="250"/>
                    <a:pt x="390" y="246"/>
                    <a:pt x="397" y="246"/>
                  </a:cubicBezTo>
                  <a:cubicBezTo>
                    <a:pt x="404" y="246"/>
                    <a:pt x="410" y="248"/>
                    <a:pt x="413" y="253"/>
                  </a:cubicBezTo>
                  <a:cubicBezTo>
                    <a:pt x="421" y="264"/>
                    <a:pt x="422" y="285"/>
                    <a:pt x="415" y="308"/>
                  </a:cubicBezTo>
                  <a:close/>
                  <a:moveTo>
                    <a:pt x="460" y="352"/>
                  </a:moveTo>
                  <a:cubicBezTo>
                    <a:pt x="460" y="352"/>
                    <a:pt x="460" y="352"/>
                    <a:pt x="460" y="352"/>
                  </a:cubicBezTo>
                  <a:cubicBezTo>
                    <a:pt x="459" y="352"/>
                    <a:pt x="459" y="353"/>
                    <a:pt x="459" y="354"/>
                  </a:cubicBezTo>
                  <a:cubicBezTo>
                    <a:pt x="459" y="355"/>
                    <a:pt x="460" y="356"/>
                    <a:pt x="461" y="355"/>
                  </a:cubicBezTo>
                  <a:cubicBezTo>
                    <a:pt x="485" y="348"/>
                    <a:pt x="506" y="348"/>
                    <a:pt x="516" y="356"/>
                  </a:cubicBezTo>
                  <a:cubicBezTo>
                    <a:pt x="522" y="360"/>
                    <a:pt x="524" y="365"/>
                    <a:pt x="524" y="372"/>
                  </a:cubicBezTo>
                  <a:cubicBezTo>
                    <a:pt x="524" y="380"/>
                    <a:pt x="519" y="382"/>
                    <a:pt x="515" y="383"/>
                  </a:cubicBezTo>
                  <a:cubicBezTo>
                    <a:pt x="511" y="383"/>
                    <a:pt x="507" y="381"/>
                    <a:pt x="506" y="376"/>
                  </a:cubicBezTo>
                  <a:cubicBezTo>
                    <a:pt x="506" y="373"/>
                    <a:pt x="507" y="370"/>
                    <a:pt x="509" y="369"/>
                  </a:cubicBezTo>
                  <a:cubicBezTo>
                    <a:pt x="511" y="368"/>
                    <a:pt x="513" y="368"/>
                    <a:pt x="514" y="369"/>
                  </a:cubicBezTo>
                  <a:cubicBezTo>
                    <a:pt x="514" y="370"/>
                    <a:pt x="515" y="370"/>
                    <a:pt x="516" y="370"/>
                  </a:cubicBezTo>
                  <a:cubicBezTo>
                    <a:pt x="517" y="369"/>
                    <a:pt x="517" y="368"/>
                    <a:pt x="517" y="368"/>
                  </a:cubicBezTo>
                  <a:cubicBezTo>
                    <a:pt x="517" y="364"/>
                    <a:pt x="515" y="362"/>
                    <a:pt x="512" y="360"/>
                  </a:cubicBezTo>
                  <a:cubicBezTo>
                    <a:pt x="499" y="351"/>
                    <a:pt x="464" y="356"/>
                    <a:pt x="435" y="364"/>
                  </a:cubicBezTo>
                  <a:cubicBezTo>
                    <a:pt x="461" y="349"/>
                    <a:pt x="489" y="328"/>
                    <a:pt x="492" y="313"/>
                  </a:cubicBezTo>
                  <a:cubicBezTo>
                    <a:pt x="493" y="309"/>
                    <a:pt x="492" y="306"/>
                    <a:pt x="490" y="304"/>
                  </a:cubicBezTo>
                  <a:cubicBezTo>
                    <a:pt x="490" y="303"/>
                    <a:pt x="489" y="303"/>
                    <a:pt x="488" y="303"/>
                  </a:cubicBezTo>
                  <a:cubicBezTo>
                    <a:pt x="488" y="303"/>
                    <a:pt x="487" y="304"/>
                    <a:pt x="487" y="305"/>
                  </a:cubicBezTo>
                  <a:cubicBezTo>
                    <a:pt x="487" y="306"/>
                    <a:pt x="485" y="307"/>
                    <a:pt x="484" y="308"/>
                  </a:cubicBezTo>
                  <a:cubicBezTo>
                    <a:pt x="481" y="309"/>
                    <a:pt x="479" y="308"/>
                    <a:pt x="477" y="305"/>
                  </a:cubicBezTo>
                  <a:cubicBezTo>
                    <a:pt x="474" y="301"/>
                    <a:pt x="476" y="297"/>
                    <a:pt x="479" y="294"/>
                  </a:cubicBezTo>
                  <a:cubicBezTo>
                    <a:pt x="482" y="291"/>
                    <a:pt x="487" y="290"/>
                    <a:pt x="492" y="295"/>
                  </a:cubicBezTo>
                  <a:cubicBezTo>
                    <a:pt x="497" y="300"/>
                    <a:pt x="499" y="306"/>
                    <a:pt x="498" y="312"/>
                  </a:cubicBezTo>
                  <a:cubicBezTo>
                    <a:pt x="496" y="325"/>
                    <a:pt x="481" y="340"/>
                    <a:pt x="460" y="352"/>
                  </a:cubicBezTo>
                  <a:close/>
                  <a:moveTo>
                    <a:pt x="477" y="465"/>
                  </a:moveTo>
                  <a:cubicBezTo>
                    <a:pt x="479" y="462"/>
                    <a:pt x="481" y="461"/>
                    <a:pt x="484" y="462"/>
                  </a:cubicBezTo>
                  <a:cubicBezTo>
                    <a:pt x="485" y="462"/>
                    <a:pt x="487" y="463"/>
                    <a:pt x="487" y="465"/>
                  </a:cubicBezTo>
                  <a:cubicBezTo>
                    <a:pt x="487" y="466"/>
                    <a:pt x="488" y="466"/>
                    <a:pt x="488" y="467"/>
                  </a:cubicBezTo>
                  <a:cubicBezTo>
                    <a:pt x="489" y="467"/>
                    <a:pt x="490" y="466"/>
                    <a:pt x="490" y="466"/>
                  </a:cubicBezTo>
                  <a:cubicBezTo>
                    <a:pt x="492" y="463"/>
                    <a:pt x="493" y="460"/>
                    <a:pt x="492" y="457"/>
                  </a:cubicBezTo>
                  <a:cubicBezTo>
                    <a:pt x="489" y="442"/>
                    <a:pt x="461" y="420"/>
                    <a:pt x="435" y="406"/>
                  </a:cubicBezTo>
                  <a:cubicBezTo>
                    <a:pt x="464" y="413"/>
                    <a:pt x="499" y="418"/>
                    <a:pt x="512" y="410"/>
                  </a:cubicBezTo>
                  <a:cubicBezTo>
                    <a:pt x="515" y="408"/>
                    <a:pt x="517" y="405"/>
                    <a:pt x="517" y="402"/>
                  </a:cubicBezTo>
                  <a:cubicBezTo>
                    <a:pt x="517" y="401"/>
                    <a:pt x="517" y="400"/>
                    <a:pt x="516" y="400"/>
                  </a:cubicBezTo>
                  <a:cubicBezTo>
                    <a:pt x="515" y="400"/>
                    <a:pt x="514" y="400"/>
                    <a:pt x="514" y="400"/>
                  </a:cubicBezTo>
                  <a:cubicBezTo>
                    <a:pt x="513" y="401"/>
                    <a:pt x="511" y="401"/>
                    <a:pt x="509" y="400"/>
                  </a:cubicBezTo>
                  <a:cubicBezTo>
                    <a:pt x="507" y="399"/>
                    <a:pt x="506" y="397"/>
                    <a:pt x="506" y="393"/>
                  </a:cubicBezTo>
                  <a:cubicBezTo>
                    <a:pt x="507" y="389"/>
                    <a:pt x="511" y="387"/>
                    <a:pt x="515" y="387"/>
                  </a:cubicBezTo>
                  <a:cubicBezTo>
                    <a:pt x="519" y="387"/>
                    <a:pt x="524" y="390"/>
                    <a:pt x="524" y="397"/>
                  </a:cubicBezTo>
                  <a:cubicBezTo>
                    <a:pt x="524" y="404"/>
                    <a:pt x="522" y="409"/>
                    <a:pt x="516" y="413"/>
                  </a:cubicBezTo>
                  <a:cubicBezTo>
                    <a:pt x="506" y="421"/>
                    <a:pt x="485" y="422"/>
                    <a:pt x="461" y="414"/>
                  </a:cubicBezTo>
                  <a:cubicBezTo>
                    <a:pt x="461" y="414"/>
                    <a:pt x="461" y="414"/>
                    <a:pt x="461" y="414"/>
                  </a:cubicBezTo>
                  <a:cubicBezTo>
                    <a:pt x="460" y="414"/>
                    <a:pt x="460" y="414"/>
                    <a:pt x="459" y="415"/>
                  </a:cubicBezTo>
                  <a:cubicBezTo>
                    <a:pt x="459" y="416"/>
                    <a:pt x="459" y="417"/>
                    <a:pt x="460" y="418"/>
                  </a:cubicBezTo>
                  <a:cubicBezTo>
                    <a:pt x="481" y="429"/>
                    <a:pt x="496" y="444"/>
                    <a:pt x="498" y="458"/>
                  </a:cubicBezTo>
                  <a:cubicBezTo>
                    <a:pt x="499" y="464"/>
                    <a:pt x="497" y="470"/>
                    <a:pt x="492" y="474"/>
                  </a:cubicBezTo>
                  <a:cubicBezTo>
                    <a:pt x="487" y="479"/>
                    <a:pt x="482" y="478"/>
                    <a:pt x="479" y="475"/>
                  </a:cubicBezTo>
                  <a:cubicBezTo>
                    <a:pt x="476" y="473"/>
                    <a:pt x="474" y="468"/>
                    <a:pt x="477" y="465"/>
                  </a:cubicBezTo>
                  <a:close/>
                  <a:moveTo>
                    <a:pt x="520" y="425"/>
                  </a:moveTo>
                  <a:cubicBezTo>
                    <a:pt x="542" y="427"/>
                    <a:pt x="562" y="430"/>
                    <a:pt x="563" y="433"/>
                  </a:cubicBezTo>
                  <a:cubicBezTo>
                    <a:pt x="562" y="437"/>
                    <a:pt x="536" y="433"/>
                    <a:pt x="501" y="425"/>
                  </a:cubicBezTo>
                  <a:cubicBezTo>
                    <a:pt x="507" y="425"/>
                    <a:pt x="514" y="425"/>
                    <a:pt x="520" y="425"/>
                  </a:cubicBezTo>
                  <a:close/>
                  <a:moveTo>
                    <a:pt x="501" y="345"/>
                  </a:moveTo>
                  <a:cubicBezTo>
                    <a:pt x="536" y="337"/>
                    <a:pt x="562" y="333"/>
                    <a:pt x="563" y="336"/>
                  </a:cubicBezTo>
                  <a:cubicBezTo>
                    <a:pt x="562" y="339"/>
                    <a:pt x="542" y="343"/>
                    <a:pt x="520" y="344"/>
                  </a:cubicBezTo>
                  <a:cubicBezTo>
                    <a:pt x="514" y="344"/>
                    <a:pt x="507" y="344"/>
                    <a:pt x="501" y="345"/>
                  </a:cubicBezTo>
                  <a:close/>
                  <a:moveTo>
                    <a:pt x="509" y="318"/>
                  </a:moveTo>
                  <a:cubicBezTo>
                    <a:pt x="526" y="303"/>
                    <a:pt x="542" y="292"/>
                    <a:pt x="545" y="293"/>
                  </a:cubicBezTo>
                  <a:cubicBezTo>
                    <a:pt x="546" y="297"/>
                    <a:pt x="526" y="312"/>
                    <a:pt x="496" y="331"/>
                  </a:cubicBezTo>
                  <a:cubicBezTo>
                    <a:pt x="500" y="327"/>
                    <a:pt x="505" y="323"/>
                    <a:pt x="509" y="318"/>
                  </a:cubicBezTo>
                  <a:close/>
                  <a:moveTo>
                    <a:pt x="452" y="261"/>
                  </a:moveTo>
                  <a:cubicBezTo>
                    <a:pt x="447" y="265"/>
                    <a:pt x="443" y="270"/>
                    <a:pt x="439" y="274"/>
                  </a:cubicBezTo>
                  <a:cubicBezTo>
                    <a:pt x="458" y="244"/>
                    <a:pt x="473" y="223"/>
                    <a:pt x="477" y="224"/>
                  </a:cubicBezTo>
                  <a:cubicBezTo>
                    <a:pt x="478" y="227"/>
                    <a:pt x="467" y="244"/>
                    <a:pt x="452" y="261"/>
                  </a:cubicBezTo>
                  <a:close/>
                  <a:moveTo>
                    <a:pt x="293" y="224"/>
                  </a:moveTo>
                  <a:cubicBezTo>
                    <a:pt x="297" y="223"/>
                    <a:pt x="312" y="244"/>
                    <a:pt x="331" y="274"/>
                  </a:cubicBezTo>
                  <a:cubicBezTo>
                    <a:pt x="327" y="270"/>
                    <a:pt x="323" y="265"/>
                    <a:pt x="318" y="261"/>
                  </a:cubicBezTo>
                  <a:cubicBezTo>
                    <a:pt x="303" y="244"/>
                    <a:pt x="292" y="227"/>
                    <a:pt x="293" y="224"/>
                  </a:cubicBezTo>
                  <a:close/>
                  <a:moveTo>
                    <a:pt x="274" y="331"/>
                  </a:moveTo>
                  <a:cubicBezTo>
                    <a:pt x="244" y="312"/>
                    <a:pt x="224" y="297"/>
                    <a:pt x="225" y="293"/>
                  </a:cubicBezTo>
                  <a:cubicBezTo>
                    <a:pt x="228" y="292"/>
                    <a:pt x="244" y="303"/>
                    <a:pt x="261" y="318"/>
                  </a:cubicBezTo>
                  <a:cubicBezTo>
                    <a:pt x="265" y="323"/>
                    <a:pt x="270" y="327"/>
                    <a:pt x="274" y="331"/>
                  </a:cubicBezTo>
                  <a:close/>
                  <a:moveTo>
                    <a:pt x="250" y="344"/>
                  </a:moveTo>
                  <a:cubicBezTo>
                    <a:pt x="228" y="343"/>
                    <a:pt x="208" y="339"/>
                    <a:pt x="207" y="336"/>
                  </a:cubicBezTo>
                  <a:cubicBezTo>
                    <a:pt x="208" y="333"/>
                    <a:pt x="234" y="337"/>
                    <a:pt x="269" y="345"/>
                  </a:cubicBezTo>
                  <a:cubicBezTo>
                    <a:pt x="263" y="344"/>
                    <a:pt x="256" y="344"/>
                    <a:pt x="250" y="344"/>
                  </a:cubicBezTo>
                  <a:close/>
                  <a:moveTo>
                    <a:pt x="269" y="425"/>
                  </a:moveTo>
                  <a:cubicBezTo>
                    <a:pt x="234" y="433"/>
                    <a:pt x="208" y="437"/>
                    <a:pt x="207" y="433"/>
                  </a:cubicBezTo>
                  <a:cubicBezTo>
                    <a:pt x="208" y="430"/>
                    <a:pt x="228" y="427"/>
                    <a:pt x="250" y="425"/>
                  </a:cubicBezTo>
                  <a:cubicBezTo>
                    <a:pt x="256" y="425"/>
                    <a:pt x="263" y="425"/>
                    <a:pt x="269" y="425"/>
                  </a:cubicBezTo>
                  <a:close/>
                  <a:moveTo>
                    <a:pt x="261" y="451"/>
                  </a:moveTo>
                  <a:cubicBezTo>
                    <a:pt x="244" y="466"/>
                    <a:pt x="228" y="478"/>
                    <a:pt x="225" y="477"/>
                  </a:cubicBezTo>
                  <a:cubicBezTo>
                    <a:pt x="224" y="473"/>
                    <a:pt x="244" y="457"/>
                    <a:pt x="274" y="439"/>
                  </a:cubicBezTo>
                  <a:cubicBezTo>
                    <a:pt x="270" y="443"/>
                    <a:pt x="265" y="447"/>
                    <a:pt x="261" y="451"/>
                  </a:cubicBezTo>
                  <a:close/>
                  <a:moveTo>
                    <a:pt x="318" y="509"/>
                  </a:moveTo>
                  <a:cubicBezTo>
                    <a:pt x="323" y="504"/>
                    <a:pt x="327" y="500"/>
                    <a:pt x="331" y="495"/>
                  </a:cubicBezTo>
                  <a:cubicBezTo>
                    <a:pt x="312" y="526"/>
                    <a:pt x="297" y="546"/>
                    <a:pt x="293" y="545"/>
                  </a:cubicBezTo>
                  <a:cubicBezTo>
                    <a:pt x="292" y="542"/>
                    <a:pt x="303" y="526"/>
                    <a:pt x="318" y="509"/>
                  </a:cubicBezTo>
                  <a:close/>
                  <a:moveTo>
                    <a:pt x="447" y="498"/>
                  </a:moveTo>
                  <a:cubicBezTo>
                    <a:pt x="450" y="500"/>
                    <a:pt x="454" y="501"/>
                    <a:pt x="457" y="502"/>
                  </a:cubicBezTo>
                  <a:cubicBezTo>
                    <a:pt x="465" y="503"/>
                    <a:pt x="472" y="500"/>
                    <a:pt x="477" y="495"/>
                  </a:cubicBezTo>
                  <a:cubicBezTo>
                    <a:pt x="482" y="490"/>
                    <a:pt x="483" y="485"/>
                    <a:pt x="481" y="481"/>
                  </a:cubicBezTo>
                  <a:cubicBezTo>
                    <a:pt x="486" y="482"/>
                    <a:pt x="491" y="482"/>
                    <a:pt x="495" y="477"/>
                  </a:cubicBezTo>
                  <a:cubicBezTo>
                    <a:pt x="501" y="471"/>
                    <a:pt x="503" y="465"/>
                    <a:pt x="502" y="457"/>
                  </a:cubicBezTo>
                  <a:cubicBezTo>
                    <a:pt x="501" y="454"/>
                    <a:pt x="500" y="450"/>
                    <a:pt x="498" y="446"/>
                  </a:cubicBezTo>
                  <a:cubicBezTo>
                    <a:pt x="514" y="461"/>
                    <a:pt x="529" y="479"/>
                    <a:pt x="531" y="496"/>
                  </a:cubicBezTo>
                  <a:cubicBezTo>
                    <a:pt x="532" y="506"/>
                    <a:pt x="529" y="514"/>
                    <a:pt x="522" y="522"/>
                  </a:cubicBezTo>
                  <a:cubicBezTo>
                    <a:pt x="514" y="529"/>
                    <a:pt x="506" y="532"/>
                    <a:pt x="496" y="531"/>
                  </a:cubicBezTo>
                  <a:cubicBezTo>
                    <a:pt x="479" y="529"/>
                    <a:pt x="461" y="514"/>
                    <a:pt x="447" y="498"/>
                  </a:cubicBezTo>
                  <a:close/>
                  <a:moveTo>
                    <a:pt x="477" y="545"/>
                  </a:moveTo>
                  <a:cubicBezTo>
                    <a:pt x="473" y="546"/>
                    <a:pt x="458" y="526"/>
                    <a:pt x="439" y="495"/>
                  </a:cubicBezTo>
                  <a:cubicBezTo>
                    <a:pt x="443" y="500"/>
                    <a:pt x="447" y="504"/>
                    <a:pt x="452" y="509"/>
                  </a:cubicBezTo>
                  <a:cubicBezTo>
                    <a:pt x="467" y="526"/>
                    <a:pt x="478" y="542"/>
                    <a:pt x="477" y="545"/>
                  </a:cubicBezTo>
                  <a:close/>
                  <a:moveTo>
                    <a:pt x="496" y="439"/>
                  </a:moveTo>
                  <a:cubicBezTo>
                    <a:pt x="526" y="457"/>
                    <a:pt x="546" y="473"/>
                    <a:pt x="545" y="477"/>
                  </a:cubicBezTo>
                  <a:cubicBezTo>
                    <a:pt x="542" y="478"/>
                    <a:pt x="526" y="466"/>
                    <a:pt x="509" y="451"/>
                  </a:cubicBezTo>
                  <a:cubicBezTo>
                    <a:pt x="505" y="447"/>
                    <a:pt x="500" y="443"/>
                    <a:pt x="496" y="439"/>
                  </a:cubicBezTo>
                  <a:close/>
                  <a:moveTo>
                    <a:pt x="519" y="529"/>
                  </a:moveTo>
                  <a:cubicBezTo>
                    <a:pt x="521" y="527"/>
                    <a:pt x="523" y="526"/>
                    <a:pt x="525" y="524"/>
                  </a:cubicBezTo>
                  <a:cubicBezTo>
                    <a:pt x="525" y="524"/>
                    <a:pt x="525" y="524"/>
                    <a:pt x="525" y="524"/>
                  </a:cubicBezTo>
                  <a:cubicBezTo>
                    <a:pt x="525" y="524"/>
                    <a:pt x="525" y="524"/>
                    <a:pt x="525" y="524"/>
                  </a:cubicBezTo>
                  <a:cubicBezTo>
                    <a:pt x="526" y="523"/>
                    <a:pt x="528" y="521"/>
                    <a:pt x="529" y="519"/>
                  </a:cubicBezTo>
                  <a:cubicBezTo>
                    <a:pt x="534" y="523"/>
                    <a:pt x="542" y="531"/>
                    <a:pt x="542" y="537"/>
                  </a:cubicBezTo>
                  <a:cubicBezTo>
                    <a:pt x="543" y="539"/>
                    <a:pt x="542" y="540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0" y="542"/>
                    <a:pt x="539" y="542"/>
                    <a:pt x="538" y="542"/>
                  </a:cubicBezTo>
                  <a:cubicBezTo>
                    <a:pt x="532" y="542"/>
                    <a:pt x="523" y="533"/>
                    <a:pt x="519" y="529"/>
                  </a:cubicBezTo>
                  <a:close/>
                  <a:moveTo>
                    <a:pt x="520" y="552"/>
                  </a:moveTo>
                  <a:cubicBezTo>
                    <a:pt x="520" y="553"/>
                    <a:pt x="519" y="554"/>
                    <a:pt x="518" y="554"/>
                  </a:cubicBezTo>
                  <a:cubicBezTo>
                    <a:pt x="517" y="555"/>
                    <a:pt x="517" y="555"/>
                    <a:pt x="516" y="554"/>
                  </a:cubicBezTo>
                  <a:cubicBezTo>
                    <a:pt x="510" y="552"/>
                    <a:pt x="505" y="541"/>
                    <a:pt x="503" y="535"/>
                  </a:cubicBezTo>
                  <a:cubicBezTo>
                    <a:pt x="507" y="535"/>
                    <a:pt x="512" y="533"/>
                    <a:pt x="516" y="531"/>
                  </a:cubicBezTo>
                  <a:cubicBezTo>
                    <a:pt x="518" y="536"/>
                    <a:pt x="522" y="547"/>
                    <a:pt x="520" y="552"/>
                  </a:cubicBezTo>
                  <a:close/>
                  <a:moveTo>
                    <a:pt x="531" y="515"/>
                  </a:moveTo>
                  <a:cubicBezTo>
                    <a:pt x="534" y="511"/>
                    <a:pt x="535" y="507"/>
                    <a:pt x="535" y="503"/>
                  </a:cubicBezTo>
                  <a:cubicBezTo>
                    <a:pt x="541" y="505"/>
                    <a:pt x="552" y="510"/>
                    <a:pt x="554" y="515"/>
                  </a:cubicBezTo>
                  <a:cubicBezTo>
                    <a:pt x="555" y="516"/>
                    <a:pt x="555" y="517"/>
                    <a:pt x="555" y="518"/>
                  </a:cubicBezTo>
                  <a:cubicBezTo>
                    <a:pt x="554" y="519"/>
                    <a:pt x="554" y="520"/>
                    <a:pt x="552" y="520"/>
                  </a:cubicBezTo>
                  <a:cubicBezTo>
                    <a:pt x="547" y="522"/>
                    <a:pt x="537" y="518"/>
                    <a:pt x="531" y="515"/>
                  </a:cubicBezTo>
                  <a:close/>
                  <a:moveTo>
                    <a:pt x="535" y="495"/>
                  </a:moveTo>
                  <a:cubicBezTo>
                    <a:pt x="535" y="491"/>
                    <a:pt x="533" y="486"/>
                    <a:pt x="531" y="482"/>
                  </a:cubicBezTo>
                  <a:cubicBezTo>
                    <a:pt x="541" y="488"/>
                    <a:pt x="549" y="494"/>
                    <a:pt x="557" y="498"/>
                  </a:cubicBezTo>
                  <a:cubicBezTo>
                    <a:pt x="557" y="498"/>
                    <a:pt x="557" y="498"/>
                    <a:pt x="556" y="498"/>
                  </a:cubicBezTo>
                  <a:cubicBezTo>
                    <a:pt x="552" y="501"/>
                    <a:pt x="541" y="500"/>
                    <a:pt x="535" y="498"/>
                  </a:cubicBezTo>
                  <a:cubicBezTo>
                    <a:pt x="535" y="497"/>
                    <a:pt x="535" y="496"/>
                    <a:pt x="535" y="495"/>
                  </a:cubicBezTo>
                  <a:close/>
                  <a:moveTo>
                    <a:pt x="496" y="535"/>
                  </a:moveTo>
                  <a:cubicBezTo>
                    <a:pt x="497" y="535"/>
                    <a:pt x="498" y="535"/>
                    <a:pt x="499" y="535"/>
                  </a:cubicBezTo>
                  <a:cubicBezTo>
                    <a:pt x="500" y="540"/>
                    <a:pt x="501" y="552"/>
                    <a:pt x="499" y="556"/>
                  </a:cubicBezTo>
                  <a:cubicBezTo>
                    <a:pt x="498" y="556"/>
                    <a:pt x="498" y="557"/>
                    <a:pt x="498" y="557"/>
                  </a:cubicBezTo>
                  <a:cubicBezTo>
                    <a:pt x="494" y="549"/>
                    <a:pt x="489" y="540"/>
                    <a:pt x="482" y="531"/>
                  </a:cubicBezTo>
                  <a:cubicBezTo>
                    <a:pt x="486" y="533"/>
                    <a:pt x="491" y="534"/>
                    <a:pt x="496" y="535"/>
                  </a:cubicBezTo>
                  <a:close/>
                  <a:moveTo>
                    <a:pt x="502" y="558"/>
                  </a:moveTo>
                  <a:cubicBezTo>
                    <a:pt x="504" y="555"/>
                    <a:pt x="504" y="551"/>
                    <a:pt x="504" y="546"/>
                  </a:cubicBezTo>
                  <a:cubicBezTo>
                    <a:pt x="507" y="551"/>
                    <a:pt x="510" y="556"/>
                    <a:pt x="514" y="558"/>
                  </a:cubicBezTo>
                  <a:cubicBezTo>
                    <a:pt x="516" y="559"/>
                    <a:pt x="518" y="559"/>
                    <a:pt x="520" y="558"/>
                  </a:cubicBezTo>
                  <a:cubicBezTo>
                    <a:pt x="522" y="557"/>
                    <a:pt x="523" y="556"/>
                    <a:pt x="524" y="554"/>
                  </a:cubicBezTo>
                  <a:cubicBezTo>
                    <a:pt x="526" y="549"/>
                    <a:pt x="524" y="543"/>
                    <a:pt x="523" y="538"/>
                  </a:cubicBezTo>
                  <a:cubicBezTo>
                    <a:pt x="527" y="542"/>
                    <a:pt x="532" y="546"/>
                    <a:pt x="537" y="546"/>
                  </a:cubicBezTo>
                  <a:cubicBezTo>
                    <a:pt x="540" y="546"/>
                    <a:pt x="542" y="545"/>
                    <a:pt x="544" y="544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546" y="542"/>
                    <a:pt x="546" y="540"/>
                    <a:pt x="546" y="537"/>
                  </a:cubicBezTo>
                  <a:cubicBezTo>
                    <a:pt x="546" y="532"/>
                    <a:pt x="542" y="527"/>
                    <a:pt x="538" y="522"/>
                  </a:cubicBezTo>
                  <a:cubicBezTo>
                    <a:pt x="543" y="524"/>
                    <a:pt x="550" y="525"/>
                    <a:pt x="554" y="524"/>
                  </a:cubicBezTo>
                  <a:cubicBezTo>
                    <a:pt x="556" y="523"/>
                    <a:pt x="557" y="521"/>
                    <a:pt x="558" y="520"/>
                  </a:cubicBezTo>
                  <a:cubicBezTo>
                    <a:pt x="559" y="518"/>
                    <a:pt x="559" y="516"/>
                    <a:pt x="558" y="514"/>
                  </a:cubicBezTo>
                  <a:cubicBezTo>
                    <a:pt x="556" y="510"/>
                    <a:pt x="551" y="506"/>
                    <a:pt x="547" y="504"/>
                  </a:cubicBezTo>
                  <a:cubicBezTo>
                    <a:pt x="551" y="504"/>
                    <a:pt x="555" y="503"/>
                    <a:pt x="558" y="502"/>
                  </a:cubicBezTo>
                  <a:cubicBezTo>
                    <a:pt x="559" y="501"/>
                    <a:pt x="560" y="500"/>
                    <a:pt x="561" y="499"/>
                  </a:cubicBezTo>
                  <a:cubicBezTo>
                    <a:pt x="568" y="502"/>
                    <a:pt x="574" y="504"/>
                    <a:pt x="579" y="504"/>
                  </a:cubicBezTo>
                  <a:cubicBezTo>
                    <a:pt x="584" y="526"/>
                    <a:pt x="572" y="547"/>
                    <a:pt x="560" y="559"/>
                  </a:cubicBezTo>
                  <a:cubicBezTo>
                    <a:pt x="548" y="572"/>
                    <a:pt x="526" y="584"/>
                    <a:pt x="505" y="579"/>
                  </a:cubicBezTo>
                  <a:cubicBezTo>
                    <a:pt x="504" y="573"/>
                    <a:pt x="503" y="567"/>
                    <a:pt x="500" y="560"/>
                  </a:cubicBezTo>
                  <a:cubicBezTo>
                    <a:pt x="501" y="560"/>
                    <a:pt x="501" y="559"/>
                    <a:pt x="502" y="558"/>
                  </a:cubicBezTo>
                  <a:close/>
                  <a:moveTo>
                    <a:pt x="649" y="483"/>
                  </a:moveTo>
                  <a:cubicBezTo>
                    <a:pt x="648" y="485"/>
                    <a:pt x="648" y="486"/>
                    <a:pt x="646" y="486"/>
                  </a:cubicBezTo>
                  <a:cubicBezTo>
                    <a:pt x="645" y="487"/>
                    <a:pt x="644" y="487"/>
                    <a:pt x="642" y="487"/>
                  </a:cubicBezTo>
                  <a:cubicBezTo>
                    <a:pt x="633" y="484"/>
                    <a:pt x="622" y="462"/>
                    <a:pt x="618" y="452"/>
                  </a:cubicBezTo>
                  <a:cubicBezTo>
                    <a:pt x="621" y="451"/>
                    <a:pt x="624" y="449"/>
                    <a:pt x="627" y="447"/>
                  </a:cubicBezTo>
                  <a:cubicBezTo>
                    <a:pt x="635" y="455"/>
                    <a:pt x="650" y="474"/>
                    <a:pt x="649" y="483"/>
                  </a:cubicBezTo>
                  <a:close/>
                  <a:moveTo>
                    <a:pt x="684" y="475"/>
                  </a:moveTo>
                  <a:cubicBezTo>
                    <a:pt x="684" y="476"/>
                    <a:pt x="684" y="477"/>
                    <a:pt x="683" y="477"/>
                  </a:cubicBezTo>
                  <a:cubicBezTo>
                    <a:pt x="678" y="483"/>
                    <a:pt x="649" y="462"/>
                    <a:pt x="630" y="444"/>
                  </a:cubicBezTo>
                  <a:cubicBezTo>
                    <a:pt x="634" y="441"/>
                    <a:pt x="636" y="437"/>
                    <a:pt x="639" y="433"/>
                  </a:cubicBezTo>
                  <a:cubicBezTo>
                    <a:pt x="653" y="442"/>
                    <a:pt x="683" y="465"/>
                    <a:pt x="684" y="475"/>
                  </a:cubicBezTo>
                  <a:close/>
                  <a:moveTo>
                    <a:pt x="714" y="453"/>
                  </a:moveTo>
                  <a:cubicBezTo>
                    <a:pt x="715" y="454"/>
                    <a:pt x="714" y="455"/>
                    <a:pt x="714" y="455"/>
                  </a:cubicBezTo>
                  <a:cubicBezTo>
                    <a:pt x="714" y="456"/>
                    <a:pt x="713" y="456"/>
                    <a:pt x="712" y="457"/>
                  </a:cubicBezTo>
                  <a:cubicBezTo>
                    <a:pt x="700" y="460"/>
                    <a:pt x="658" y="439"/>
                    <a:pt x="641" y="429"/>
                  </a:cubicBezTo>
                  <a:cubicBezTo>
                    <a:pt x="644" y="425"/>
                    <a:pt x="646" y="420"/>
                    <a:pt x="647" y="415"/>
                  </a:cubicBezTo>
                  <a:cubicBezTo>
                    <a:pt x="666" y="422"/>
                    <a:pt x="710" y="442"/>
                    <a:pt x="714" y="453"/>
                  </a:cubicBezTo>
                  <a:close/>
                  <a:moveTo>
                    <a:pt x="744" y="425"/>
                  </a:moveTo>
                  <a:cubicBezTo>
                    <a:pt x="744" y="426"/>
                    <a:pt x="744" y="427"/>
                    <a:pt x="744" y="427"/>
                  </a:cubicBezTo>
                  <a:cubicBezTo>
                    <a:pt x="744" y="428"/>
                    <a:pt x="743" y="429"/>
                    <a:pt x="741" y="430"/>
                  </a:cubicBezTo>
                  <a:cubicBezTo>
                    <a:pt x="725" y="438"/>
                    <a:pt x="660" y="415"/>
                    <a:pt x="649" y="411"/>
                  </a:cubicBezTo>
                  <a:cubicBezTo>
                    <a:pt x="650" y="406"/>
                    <a:pt x="651" y="401"/>
                    <a:pt x="652" y="396"/>
                  </a:cubicBezTo>
                  <a:cubicBezTo>
                    <a:pt x="677" y="400"/>
                    <a:pt x="736" y="412"/>
                    <a:pt x="744" y="425"/>
                  </a:cubicBezTo>
                  <a:close/>
                  <a:moveTo>
                    <a:pt x="764" y="380"/>
                  </a:moveTo>
                  <a:cubicBezTo>
                    <a:pt x="765" y="382"/>
                    <a:pt x="766" y="383"/>
                    <a:pt x="766" y="385"/>
                  </a:cubicBezTo>
                  <a:cubicBezTo>
                    <a:pt x="766" y="386"/>
                    <a:pt x="765" y="388"/>
                    <a:pt x="764" y="389"/>
                  </a:cubicBezTo>
                  <a:cubicBezTo>
                    <a:pt x="748" y="403"/>
                    <a:pt x="665" y="394"/>
                    <a:pt x="652" y="392"/>
                  </a:cubicBezTo>
                  <a:cubicBezTo>
                    <a:pt x="652" y="390"/>
                    <a:pt x="652" y="387"/>
                    <a:pt x="652" y="385"/>
                  </a:cubicBezTo>
                  <a:cubicBezTo>
                    <a:pt x="652" y="385"/>
                    <a:pt x="652" y="385"/>
                    <a:pt x="652" y="385"/>
                  </a:cubicBezTo>
                  <a:cubicBezTo>
                    <a:pt x="652" y="382"/>
                    <a:pt x="652" y="380"/>
                    <a:pt x="652" y="377"/>
                  </a:cubicBezTo>
                  <a:cubicBezTo>
                    <a:pt x="665" y="375"/>
                    <a:pt x="748" y="366"/>
                    <a:pt x="764" y="380"/>
                  </a:cubicBezTo>
                  <a:close/>
                  <a:moveTo>
                    <a:pt x="741" y="339"/>
                  </a:moveTo>
                  <a:cubicBezTo>
                    <a:pt x="743" y="340"/>
                    <a:pt x="744" y="341"/>
                    <a:pt x="744" y="342"/>
                  </a:cubicBezTo>
                  <a:cubicBezTo>
                    <a:pt x="744" y="343"/>
                    <a:pt x="744" y="344"/>
                    <a:pt x="744" y="345"/>
                  </a:cubicBezTo>
                  <a:cubicBezTo>
                    <a:pt x="736" y="357"/>
                    <a:pt x="677" y="369"/>
                    <a:pt x="652" y="373"/>
                  </a:cubicBezTo>
                  <a:cubicBezTo>
                    <a:pt x="651" y="368"/>
                    <a:pt x="650" y="363"/>
                    <a:pt x="649" y="358"/>
                  </a:cubicBezTo>
                  <a:cubicBezTo>
                    <a:pt x="660" y="354"/>
                    <a:pt x="725" y="332"/>
                    <a:pt x="741" y="339"/>
                  </a:cubicBezTo>
                  <a:close/>
                  <a:moveTo>
                    <a:pt x="712" y="313"/>
                  </a:moveTo>
                  <a:cubicBezTo>
                    <a:pt x="713" y="313"/>
                    <a:pt x="714" y="314"/>
                    <a:pt x="714" y="314"/>
                  </a:cubicBezTo>
                  <a:cubicBezTo>
                    <a:pt x="714" y="315"/>
                    <a:pt x="715" y="315"/>
                    <a:pt x="714" y="316"/>
                  </a:cubicBezTo>
                  <a:cubicBezTo>
                    <a:pt x="710" y="327"/>
                    <a:pt x="666" y="347"/>
                    <a:pt x="647" y="355"/>
                  </a:cubicBezTo>
                  <a:cubicBezTo>
                    <a:pt x="646" y="350"/>
                    <a:pt x="644" y="345"/>
                    <a:pt x="641" y="340"/>
                  </a:cubicBezTo>
                  <a:cubicBezTo>
                    <a:pt x="658" y="331"/>
                    <a:pt x="700" y="309"/>
                    <a:pt x="712" y="313"/>
                  </a:cubicBezTo>
                  <a:close/>
                  <a:moveTo>
                    <a:pt x="683" y="293"/>
                  </a:moveTo>
                  <a:cubicBezTo>
                    <a:pt x="684" y="293"/>
                    <a:pt x="684" y="293"/>
                    <a:pt x="684" y="295"/>
                  </a:cubicBezTo>
                  <a:cubicBezTo>
                    <a:pt x="683" y="305"/>
                    <a:pt x="653" y="327"/>
                    <a:pt x="639" y="337"/>
                  </a:cubicBezTo>
                  <a:cubicBezTo>
                    <a:pt x="637" y="333"/>
                    <a:pt x="634" y="329"/>
                    <a:pt x="630" y="326"/>
                  </a:cubicBezTo>
                  <a:cubicBezTo>
                    <a:pt x="649" y="308"/>
                    <a:pt x="678" y="287"/>
                    <a:pt x="683" y="293"/>
                  </a:cubicBezTo>
                  <a:close/>
                  <a:moveTo>
                    <a:pt x="642" y="283"/>
                  </a:moveTo>
                  <a:cubicBezTo>
                    <a:pt x="644" y="282"/>
                    <a:pt x="645" y="282"/>
                    <a:pt x="646" y="283"/>
                  </a:cubicBezTo>
                  <a:cubicBezTo>
                    <a:pt x="648" y="284"/>
                    <a:pt x="648" y="285"/>
                    <a:pt x="649" y="286"/>
                  </a:cubicBezTo>
                  <a:cubicBezTo>
                    <a:pt x="650" y="295"/>
                    <a:pt x="635" y="315"/>
                    <a:pt x="627" y="323"/>
                  </a:cubicBezTo>
                  <a:cubicBezTo>
                    <a:pt x="624" y="321"/>
                    <a:pt x="621" y="319"/>
                    <a:pt x="618" y="317"/>
                  </a:cubicBezTo>
                  <a:cubicBezTo>
                    <a:pt x="622" y="307"/>
                    <a:pt x="633" y="286"/>
                    <a:pt x="642" y="283"/>
                  </a:cubicBezTo>
                  <a:close/>
                  <a:moveTo>
                    <a:pt x="615" y="321"/>
                  </a:moveTo>
                  <a:cubicBezTo>
                    <a:pt x="637" y="329"/>
                    <a:pt x="649" y="360"/>
                    <a:pt x="649" y="385"/>
                  </a:cubicBezTo>
                  <a:cubicBezTo>
                    <a:pt x="649" y="410"/>
                    <a:pt x="637" y="441"/>
                    <a:pt x="615" y="449"/>
                  </a:cubicBezTo>
                  <a:cubicBezTo>
                    <a:pt x="615" y="448"/>
                    <a:pt x="614" y="446"/>
                    <a:pt x="614" y="445"/>
                  </a:cubicBezTo>
                  <a:cubicBezTo>
                    <a:pt x="613" y="443"/>
                    <a:pt x="611" y="442"/>
                    <a:pt x="610" y="440"/>
                  </a:cubicBezTo>
                  <a:cubicBezTo>
                    <a:pt x="629" y="428"/>
                    <a:pt x="636" y="403"/>
                    <a:pt x="636" y="385"/>
                  </a:cubicBezTo>
                  <a:cubicBezTo>
                    <a:pt x="636" y="367"/>
                    <a:pt x="629" y="342"/>
                    <a:pt x="610" y="329"/>
                  </a:cubicBezTo>
                  <a:cubicBezTo>
                    <a:pt x="611" y="328"/>
                    <a:pt x="613" y="326"/>
                    <a:pt x="614" y="324"/>
                  </a:cubicBezTo>
                  <a:cubicBezTo>
                    <a:pt x="614" y="323"/>
                    <a:pt x="615" y="322"/>
                    <a:pt x="615" y="321"/>
                  </a:cubicBezTo>
                  <a:close/>
                  <a:moveTo>
                    <a:pt x="609" y="292"/>
                  </a:moveTo>
                  <a:cubicBezTo>
                    <a:pt x="614" y="305"/>
                    <a:pt x="615" y="315"/>
                    <a:pt x="610" y="322"/>
                  </a:cubicBezTo>
                  <a:cubicBezTo>
                    <a:pt x="603" y="335"/>
                    <a:pt x="583" y="343"/>
                    <a:pt x="548" y="347"/>
                  </a:cubicBezTo>
                  <a:cubicBezTo>
                    <a:pt x="546" y="347"/>
                    <a:pt x="544" y="346"/>
                    <a:pt x="542" y="346"/>
                  </a:cubicBezTo>
                  <a:cubicBezTo>
                    <a:pt x="553" y="345"/>
                    <a:pt x="564" y="342"/>
                    <a:pt x="566" y="339"/>
                  </a:cubicBezTo>
                  <a:cubicBezTo>
                    <a:pt x="567" y="338"/>
                    <a:pt x="567" y="337"/>
                    <a:pt x="567" y="336"/>
                  </a:cubicBezTo>
                  <a:cubicBezTo>
                    <a:pt x="567" y="335"/>
                    <a:pt x="567" y="334"/>
                    <a:pt x="565" y="333"/>
                  </a:cubicBezTo>
                  <a:cubicBezTo>
                    <a:pt x="561" y="330"/>
                    <a:pt x="548" y="332"/>
                    <a:pt x="533" y="334"/>
                  </a:cubicBezTo>
                  <a:cubicBezTo>
                    <a:pt x="558" y="326"/>
                    <a:pt x="583" y="315"/>
                    <a:pt x="587" y="307"/>
                  </a:cubicBezTo>
                  <a:cubicBezTo>
                    <a:pt x="588" y="304"/>
                    <a:pt x="588" y="302"/>
                    <a:pt x="587" y="301"/>
                  </a:cubicBezTo>
                  <a:cubicBezTo>
                    <a:pt x="587" y="300"/>
                    <a:pt x="586" y="298"/>
                    <a:pt x="583" y="297"/>
                  </a:cubicBezTo>
                  <a:cubicBezTo>
                    <a:pt x="574" y="294"/>
                    <a:pt x="549" y="304"/>
                    <a:pt x="525" y="316"/>
                  </a:cubicBezTo>
                  <a:cubicBezTo>
                    <a:pt x="538" y="307"/>
                    <a:pt x="548" y="299"/>
                    <a:pt x="549" y="294"/>
                  </a:cubicBezTo>
                  <a:cubicBezTo>
                    <a:pt x="549" y="292"/>
                    <a:pt x="549" y="291"/>
                    <a:pt x="548" y="290"/>
                  </a:cubicBezTo>
                  <a:cubicBezTo>
                    <a:pt x="548" y="290"/>
                    <a:pt x="547" y="289"/>
                    <a:pt x="546" y="289"/>
                  </a:cubicBezTo>
                  <a:cubicBezTo>
                    <a:pt x="541" y="288"/>
                    <a:pt x="532" y="295"/>
                    <a:pt x="523" y="301"/>
                  </a:cubicBezTo>
                  <a:cubicBezTo>
                    <a:pt x="525" y="299"/>
                    <a:pt x="526" y="298"/>
                    <a:pt x="527" y="296"/>
                  </a:cubicBezTo>
                  <a:cubicBezTo>
                    <a:pt x="554" y="275"/>
                    <a:pt x="574" y="266"/>
                    <a:pt x="588" y="270"/>
                  </a:cubicBezTo>
                  <a:cubicBezTo>
                    <a:pt x="597" y="272"/>
                    <a:pt x="604" y="279"/>
                    <a:pt x="609" y="292"/>
                  </a:cubicBezTo>
                  <a:close/>
                  <a:moveTo>
                    <a:pt x="641" y="268"/>
                  </a:moveTo>
                  <a:cubicBezTo>
                    <a:pt x="642" y="269"/>
                    <a:pt x="642" y="270"/>
                    <a:pt x="642" y="272"/>
                  </a:cubicBezTo>
                  <a:cubicBezTo>
                    <a:pt x="641" y="273"/>
                    <a:pt x="640" y="274"/>
                    <a:pt x="639" y="275"/>
                  </a:cubicBezTo>
                  <a:cubicBezTo>
                    <a:pt x="630" y="279"/>
                    <a:pt x="608" y="272"/>
                    <a:pt x="597" y="267"/>
                  </a:cubicBezTo>
                  <a:cubicBezTo>
                    <a:pt x="599" y="264"/>
                    <a:pt x="600" y="261"/>
                    <a:pt x="600" y="257"/>
                  </a:cubicBezTo>
                  <a:cubicBezTo>
                    <a:pt x="611" y="258"/>
                    <a:pt x="636" y="261"/>
                    <a:pt x="641" y="268"/>
                  </a:cubicBezTo>
                  <a:close/>
                  <a:moveTo>
                    <a:pt x="660" y="237"/>
                  </a:moveTo>
                  <a:cubicBezTo>
                    <a:pt x="661" y="238"/>
                    <a:pt x="661" y="238"/>
                    <a:pt x="661" y="239"/>
                  </a:cubicBezTo>
                  <a:cubicBezTo>
                    <a:pt x="661" y="247"/>
                    <a:pt x="626" y="252"/>
                    <a:pt x="600" y="253"/>
                  </a:cubicBezTo>
                  <a:cubicBezTo>
                    <a:pt x="600" y="249"/>
                    <a:pt x="600" y="244"/>
                    <a:pt x="599" y="239"/>
                  </a:cubicBezTo>
                  <a:cubicBezTo>
                    <a:pt x="615" y="236"/>
                    <a:pt x="652" y="231"/>
                    <a:pt x="660" y="237"/>
                  </a:cubicBezTo>
                  <a:close/>
                  <a:moveTo>
                    <a:pt x="666" y="200"/>
                  </a:moveTo>
                  <a:cubicBezTo>
                    <a:pt x="667" y="201"/>
                    <a:pt x="667" y="201"/>
                    <a:pt x="667" y="202"/>
                  </a:cubicBezTo>
                  <a:cubicBezTo>
                    <a:pt x="668" y="203"/>
                    <a:pt x="668" y="203"/>
                    <a:pt x="667" y="204"/>
                  </a:cubicBezTo>
                  <a:cubicBezTo>
                    <a:pt x="661" y="215"/>
                    <a:pt x="617" y="230"/>
                    <a:pt x="598" y="235"/>
                  </a:cubicBezTo>
                  <a:cubicBezTo>
                    <a:pt x="596" y="230"/>
                    <a:pt x="594" y="225"/>
                    <a:pt x="592" y="220"/>
                  </a:cubicBezTo>
                  <a:cubicBezTo>
                    <a:pt x="611" y="212"/>
                    <a:pt x="655" y="195"/>
                    <a:pt x="666" y="200"/>
                  </a:cubicBezTo>
                  <a:close/>
                  <a:moveTo>
                    <a:pt x="667" y="159"/>
                  </a:moveTo>
                  <a:cubicBezTo>
                    <a:pt x="668" y="160"/>
                    <a:pt x="669" y="160"/>
                    <a:pt x="669" y="161"/>
                  </a:cubicBezTo>
                  <a:cubicBezTo>
                    <a:pt x="669" y="162"/>
                    <a:pt x="669" y="163"/>
                    <a:pt x="669" y="165"/>
                  </a:cubicBezTo>
                  <a:cubicBezTo>
                    <a:pt x="663" y="182"/>
                    <a:pt x="601" y="212"/>
                    <a:pt x="590" y="217"/>
                  </a:cubicBezTo>
                  <a:cubicBezTo>
                    <a:pt x="588" y="213"/>
                    <a:pt x="585" y="208"/>
                    <a:pt x="582" y="204"/>
                  </a:cubicBezTo>
                  <a:cubicBezTo>
                    <a:pt x="602" y="190"/>
                    <a:pt x="653" y="156"/>
                    <a:pt x="667" y="159"/>
                  </a:cubicBezTo>
                  <a:close/>
                  <a:moveTo>
                    <a:pt x="650" y="114"/>
                  </a:moveTo>
                  <a:cubicBezTo>
                    <a:pt x="652" y="114"/>
                    <a:pt x="653" y="114"/>
                    <a:pt x="655" y="115"/>
                  </a:cubicBezTo>
                  <a:cubicBezTo>
                    <a:pt x="656" y="116"/>
                    <a:pt x="656" y="118"/>
                    <a:pt x="656" y="120"/>
                  </a:cubicBezTo>
                  <a:cubicBezTo>
                    <a:pt x="655" y="141"/>
                    <a:pt x="590" y="193"/>
                    <a:pt x="579" y="201"/>
                  </a:cubicBezTo>
                  <a:cubicBezTo>
                    <a:pt x="578" y="199"/>
                    <a:pt x="576" y="197"/>
                    <a:pt x="574" y="196"/>
                  </a:cubicBezTo>
                  <a:cubicBezTo>
                    <a:pt x="574" y="196"/>
                    <a:pt x="574" y="196"/>
                    <a:pt x="574" y="196"/>
                  </a:cubicBezTo>
                  <a:cubicBezTo>
                    <a:pt x="572" y="194"/>
                    <a:pt x="570" y="192"/>
                    <a:pt x="568" y="190"/>
                  </a:cubicBezTo>
                  <a:cubicBezTo>
                    <a:pt x="577" y="180"/>
                    <a:pt x="629" y="115"/>
                    <a:pt x="650" y="114"/>
                  </a:cubicBezTo>
                  <a:close/>
                  <a:moveTo>
                    <a:pt x="605" y="101"/>
                  </a:moveTo>
                  <a:cubicBezTo>
                    <a:pt x="606" y="100"/>
                    <a:pt x="608" y="100"/>
                    <a:pt x="609" y="101"/>
                  </a:cubicBezTo>
                  <a:cubicBezTo>
                    <a:pt x="609" y="101"/>
                    <a:pt x="610" y="102"/>
                    <a:pt x="610" y="103"/>
                  </a:cubicBezTo>
                  <a:cubicBezTo>
                    <a:pt x="614" y="117"/>
                    <a:pt x="580" y="167"/>
                    <a:pt x="565" y="188"/>
                  </a:cubicBezTo>
                  <a:cubicBezTo>
                    <a:pt x="561" y="185"/>
                    <a:pt x="557" y="182"/>
                    <a:pt x="553" y="180"/>
                  </a:cubicBezTo>
                  <a:cubicBezTo>
                    <a:pt x="558" y="169"/>
                    <a:pt x="588" y="107"/>
                    <a:pt x="605" y="101"/>
                  </a:cubicBezTo>
                  <a:close/>
                  <a:moveTo>
                    <a:pt x="566" y="103"/>
                  </a:moveTo>
                  <a:cubicBezTo>
                    <a:pt x="566" y="102"/>
                    <a:pt x="567" y="102"/>
                    <a:pt x="568" y="102"/>
                  </a:cubicBezTo>
                  <a:cubicBezTo>
                    <a:pt x="568" y="102"/>
                    <a:pt x="569" y="103"/>
                    <a:pt x="569" y="104"/>
                  </a:cubicBezTo>
                  <a:cubicBezTo>
                    <a:pt x="574" y="114"/>
                    <a:pt x="557" y="159"/>
                    <a:pt x="549" y="178"/>
                  </a:cubicBezTo>
                  <a:cubicBezTo>
                    <a:pt x="545" y="175"/>
                    <a:pt x="540" y="173"/>
                    <a:pt x="535" y="172"/>
                  </a:cubicBezTo>
                  <a:cubicBezTo>
                    <a:pt x="540" y="153"/>
                    <a:pt x="555" y="109"/>
                    <a:pt x="566" y="103"/>
                  </a:cubicBezTo>
                  <a:close/>
                  <a:moveTo>
                    <a:pt x="531" y="109"/>
                  </a:moveTo>
                  <a:cubicBezTo>
                    <a:pt x="531" y="109"/>
                    <a:pt x="532" y="109"/>
                    <a:pt x="533" y="110"/>
                  </a:cubicBezTo>
                  <a:cubicBezTo>
                    <a:pt x="539" y="117"/>
                    <a:pt x="534" y="155"/>
                    <a:pt x="531" y="171"/>
                  </a:cubicBezTo>
                  <a:cubicBezTo>
                    <a:pt x="526" y="170"/>
                    <a:pt x="521" y="169"/>
                    <a:pt x="517" y="170"/>
                  </a:cubicBezTo>
                  <a:cubicBezTo>
                    <a:pt x="518" y="143"/>
                    <a:pt x="523" y="108"/>
                    <a:pt x="531" y="109"/>
                  </a:cubicBezTo>
                  <a:close/>
                  <a:moveTo>
                    <a:pt x="571" y="198"/>
                  </a:moveTo>
                  <a:cubicBezTo>
                    <a:pt x="589" y="216"/>
                    <a:pt x="603" y="246"/>
                    <a:pt x="593" y="267"/>
                  </a:cubicBezTo>
                  <a:cubicBezTo>
                    <a:pt x="592" y="267"/>
                    <a:pt x="591" y="266"/>
                    <a:pt x="589" y="266"/>
                  </a:cubicBezTo>
                  <a:cubicBezTo>
                    <a:pt x="587" y="265"/>
                    <a:pt x="585" y="265"/>
                    <a:pt x="583" y="265"/>
                  </a:cubicBezTo>
                  <a:cubicBezTo>
                    <a:pt x="588" y="242"/>
                    <a:pt x="575" y="220"/>
                    <a:pt x="562" y="207"/>
                  </a:cubicBezTo>
                  <a:cubicBezTo>
                    <a:pt x="550" y="195"/>
                    <a:pt x="527" y="182"/>
                    <a:pt x="505" y="186"/>
                  </a:cubicBezTo>
                  <a:cubicBezTo>
                    <a:pt x="505" y="184"/>
                    <a:pt x="504" y="182"/>
                    <a:pt x="504" y="180"/>
                  </a:cubicBezTo>
                  <a:cubicBezTo>
                    <a:pt x="504" y="179"/>
                    <a:pt x="503" y="178"/>
                    <a:pt x="503" y="176"/>
                  </a:cubicBezTo>
                  <a:cubicBezTo>
                    <a:pt x="524" y="167"/>
                    <a:pt x="554" y="181"/>
                    <a:pt x="571" y="198"/>
                  </a:cubicBezTo>
                  <a:close/>
                  <a:moveTo>
                    <a:pt x="495" y="131"/>
                  </a:moveTo>
                  <a:cubicBezTo>
                    <a:pt x="496" y="129"/>
                    <a:pt x="497" y="128"/>
                    <a:pt x="498" y="128"/>
                  </a:cubicBezTo>
                  <a:cubicBezTo>
                    <a:pt x="499" y="128"/>
                    <a:pt x="501" y="128"/>
                    <a:pt x="502" y="129"/>
                  </a:cubicBezTo>
                  <a:cubicBezTo>
                    <a:pt x="509" y="134"/>
                    <a:pt x="512" y="159"/>
                    <a:pt x="513" y="170"/>
                  </a:cubicBezTo>
                  <a:cubicBezTo>
                    <a:pt x="509" y="170"/>
                    <a:pt x="506" y="171"/>
                    <a:pt x="502" y="172"/>
                  </a:cubicBezTo>
                  <a:cubicBezTo>
                    <a:pt x="498" y="162"/>
                    <a:pt x="491" y="139"/>
                    <a:pt x="495" y="131"/>
                  </a:cubicBezTo>
                  <a:close/>
                  <a:moveTo>
                    <a:pt x="478" y="161"/>
                  </a:moveTo>
                  <a:cubicBezTo>
                    <a:pt x="478" y="161"/>
                    <a:pt x="478" y="161"/>
                    <a:pt x="478" y="161"/>
                  </a:cubicBezTo>
                  <a:cubicBezTo>
                    <a:pt x="491" y="166"/>
                    <a:pt x="498" y="173"/>
                    <a:pt x="500" y="181"/>
                  </a:cubicBezTo>
                  <a:cubicBezTo>
                    <a:pt x="504" y="195"/>
                    <a:pt x="495" y="215"/>
                    <a:pt x="474" y="243"/>
                  </a:cubicBezTo>
                  <a:cubicBezTo>
                    <a:pt x="472" y="244"/>
                    <a:pt x="470" y="245"/>
                    <a:pt x="469" y="246"/>
                  </a:cubicBezTo>
                  <a:cubicBezTo>
                    <a:pt x="475" y="238"/>
                    <a:pt x="481" y="228"/>
                    <a:pt x="481" y="224"/>
                  </a:cubicBezTo>
                  <a:cubicBezTo>
                    <a:pt x="481" y="223"/>
                    <a:pt x="480" y="222"/>
                    <a:pt x="479" y="221"/>
                  </a:cubicBezTo>
                  <a:cubicBezTo>
                    <a:pt x="479" y="221"/>
                    <a:pt x="478" y="220"/>
                    <a:pt x="476" y="221"/>
                  </a:cubicBezTo>
                  <a:cubicBezTo>
                    <a:pt x="471" y="222"/>
                    <a:pt x="463" y="232"/>
                    <a:pt x="454" y="245"/>
                  </a:cubicBezTo>
                  <a:cubicBezTo>
                    <a:pt x="466" y="220"/>
                    <a:pt x="476" y="196"/>
                    <a:pt x="472" y="187"/>
                  </a:cubicBezTo>
                  <a:cubicBezTo>
                    <a:pt x="472" y="184"/>
                    <a:pt x="470" y="183"/>
                    <a:pt x="469" y="183"/>
                  </a:cubicBezTo>
                  <a:cubicBezTo>
                    <a:pt x="469" y="183"/>
                    <a:pt x="469" y="182"/>
                    <a:pt x="469" y="182"/>
                  </a:cubicBezTo>
                  <a:cubicBezTo>
                    <a:pt x="468" y="182"/>
                    <a:pt x="466" y="182"/>
                    <a:pt x="463" y="183"/>
                  </a:cubicBezTo>
                  <a:cubicBezTo>
                    <a:pt x="454" y="187"/>
                    <a:pt x="444" y="211"/>
                    <a:pt x="435" y="237"/>
                  </a:cubicBezTo>
                  <a:cubicBezTo>
                    <a:pt x="438" y="222"/>
                    <a:pt x="439" y="209"/>
                    <a:pt x="437" y="204"/>
                  </a:cubicBezTo>
                  <a:cubicBezTo>
                    <a:pt x="436" y="203"/>
                    <a:pt x="435" y="203"/>
                    <a:pt x="434" y="202"/>
                  </a:cubicBezTo>
                  <a:cubicBezTo>
                    <a:pt x="433" y="202"/>
                    <a:pt x="432" y="202"/>
                    <a:pt x="431" y="203"/>
                  </a:cubicBezTo>
                  <a:cubicBezTo>
                    <a:pt x="427" y="206"/>
                    <a:pt x="425" y="217"/>
                    <a:pt x="424" y="228"/>
                  </a:cubicBezTo>
                  <a:cubicBezTo>
                    <a:pt x="423" y="226"/>
                    <a:pt x="423" y="224"/>
                    <a:pt x="423" y="222"/>
                  </a:cubicBezTo>
                  <a:cubicBezTo>
                    <a:pt x="427" y="187"/>
                    <a:pt x="435" y="167"/>
                    <a:pt x="447" y="160"/>
                  </a:cubicBezTo>
                  <a:cubicBezTo>
                    <a:pt x="455" y="155"/>
                    <a:pt x="465" y="155"/>
                    <a:pt x="478" y="161"/>
                  </a:cubicBezTo>
                  <a:close/>
                  <a:moveTo>
                    <a:pt x="483" y="121"/>
                  </a:moveTo>
                  <a:cubicBezTo>
                    <a:pt x="485" y="121"/>
                    <a:pt x="486" y="122"/>
                    <a:pt x="487" y="123"/>
                  </a:cubicBezTo>
                  <a:cubicBezTo>
                    <a:pt x="487" y="125"/>
                    <a:pt x="487" y="126"/>
                    <a:pt x="487" y="128"/>
                  </a:cubicBezTo>
                  <a:cubicBezTo>
                    <a:pt x="484" y="137"/>
                    <a:pt x="462" y="147"/>
                    <a:pt x="452" y="152"/>
                  </a:cubicBezTo>
                  <a:cubicBezTo>
                    <a:pt x="451" y="148"/>
                    <a:pt x="449" y="145"/>
                    <a:pt x="447" y="143"/>
                  </a:cubicBezTo>
                  <a:cubicBezTo>
                    <a:pt x="455" y="135"/>
                    <a:pt x="474" y="120"/>
                    <a:pt x="483" y="121"/>
                  </a:cubicBezTo>
                  <a:close/>
                  <a:moveTo>
                    <a:pt x="475" y="86"/>
                  </a:moveTo>
                  <a:cubicBezTo>
                    <a:pt x="476" y="86"/>
                    <a:pt x="477" y="86"/>
                    <a:pt x="477" y="86"/>
                  </a:cubicBezTo>
                  <a:cubicBezTo>
                    <a:pt x="483" y="92"/>
                    <a:pt x="462" y="120"/>
                    <a:pt x="444" y="140"/>
                  </a:cubicBezTo>
                  <a:cubicBezTo>
                    <a:pt x="441" y="136"/>
                    <a:pt x="437" y="133"/>
                    <a:pt x="433" y="131"/>
                  </a:cubicBezTo>
                  <a:cubicBezTo>
                    <a:pt x="442" y="117"/>
                    <a:pt x="465" y="87"/>
                    <a:pt x="475" y="86"/>
                  </a:cubicBezTo>
                  <a:close/>
                  <a:moveTo>
                    <a:pt x="453" y="56"/>
                  </a:moveTo>
                  <a:cubicBezTo>
                    <a:pt x="454" y="55"/>
                    <a:pt x="455" y="55"/>
                    <a:pt x="455" y="56"/>
                  </a:cubicBezTo>
                  <a:cubicBezTo>
                    <a:pt x="456" y="56"/>
                    <a:pt x="457" y="57"/>
                    <a:pt x="457" y="58"/>
                  </a:cubicBezTo>
                  <a:cubicBezTo>
                    <a:pt x="460" y="69"/>
                    <a:pt x="439" y="111"/>
                    <a:pt x="430" y="129"/>
                  </a:cubicBezTo>
                  <a:cubicBezTo>
                    <a:pt x="425" y="126"/>
                    <a:pt x="420" y="124"/>
                    <a:pt x="415" y="122"/>
                  </a:cubicBezTo>
                  <a:cubicBezTo>
                    <a:pt x="423" y="103"/>
                    <a:pt x="442" y="60"/>
                    <a:pt x="453" y="56"/>
                  </a:cubicBezTo>
                  <a:close/>
                  <a:moveTo>
                    <a:pt x="425" y="26"/>
                  </a:moveTo>
                  <a:cubicBezTo>
                    <a:pt x="426" y="25"/>
                    <a:pt x="427" y="26"/>
                    <a:pt x="428" y="26"/>
                  </a:cubicBezTo>
                  <a:cubicBezTo>
                    <a:pt x="429" y="26"/>
                    <a:pt x="430" y="27"/>
                    <a:pt x="430" y="29"/>
                  </a:cubicBezTo>
                  <a:cubicBezTo>
                    <a:pt x="438" y="45"/>
                    <a:pt x="415" y="110"/>
                    <a:pt x="411" y="121"/>
                  </a:cubicBezTo>
                  <a:cubicBezTo>
                    <a:pt x="407" y="120"/>
                    <a:pt x="402" y="119"/>
                    <a:pt x="397" y="118"/>
                  </a:cubicBezTo>
                  <a:cubicBezTo>
                    <a:pt x="401" y="93"/>
                    <a:pt x="413" y="33"/>
                    <a:pt x="425" y="26"/>
                  </a:cubicBezTo>
                  <a:close/>
                  <a:moveTo>
                    <a:pt x="381" y="6"/>
                  </a:moveTo>
                  <a:cubicBezTo>
                    <a:pt x="382" y="4"/>
                    <a:pt x="383" y="4"/>
                    <a:pt x="385" y="4"/>
                  </a:cubicBezTo>
                  <a:cubicBezTo>
                    <a:pt x="387" y="4"/>
                    <a:pt x="388" y="4"/>
                    <a:pt x="389" y="6"/>
                  </a:cubicBezTo>
                  <a:cubicBezTo>
                    <a:pt x="403" y="22"/>
                    <a:pt x="394" y="104"/>
                    <a:pt x="393" y="118"/>
                  </a:cubicBezTo>
                  <a:cubicBezTo>
                    <a:pt x="390" y="117"/>
                    <a:pt x="388" y="117"/>
                    <a:pt x="385" y="117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382" y="117"/>
                    <a:pt x="380" y="117"/>
                    <a:pt x="377" y="118"/>
                  </a:cubicBezTo>
                  <a:cubicBezTo>
                    <a:pt x="376" y="104"/>
                    <a:pt x="367" y="22"/>
                    <a:pt x="381" y="6"/>
                  </a:cubicBezTo>
                  <a:close/>
                  <a:moveTo>
                    <a:pt x="340" y="29"/>
                  </a:moveTo>
                  <a:cubicBezTo>
                    <a:pt x="340" y="27"/>
                    <a:pt x="341" y="26"/>
                    <a:pt x="342" y="26"/>
                  </a:cubicBezTo>
                  <a:cubicBezTo>
                    <a:pt x="343" y="26"/>
                    <a:pt x="344" y="25"/>
                    <a:pt x="345" y="26"/>
                  </a:cubicBezTo>
                  <a:cubicBezTo>
                    <a:pt x="357" y="33"/>
                    <a:pt x="369" y="93"/>
                    <a:pt x="373" y="118"/>
                  </a:cubicBezTo>
                  <a:cubicBezTo>
                    <a:pt x="368" y="119"/>
                    <a:pt x="364" y="120"/>
                    <a:pt x="359" y="121"/>
                  </a:cubicBezTo>
                  <a:cubicBezTo>
                    <a:pt x="355" y="110"/>
                    <a:pt x="332" y="45"/>
                    <a:pt x="340" y="29"/>
                  </a:cubicBezTo>
                  <a:close/>
                  <a:moveTo>
                    <a:pt x="313" y="58"/>
                  </a:moveTo>
                  <a:cubicBezTo>
                    <a:pt x="313" y="57"/>
                    <a:pt x="314" y="56"/>
                    <a:pt x="315" y="56"/>
                  </a:cubicBezTo>
                  <a:cubicBezTo>
                    <a:pt x="315" y="55"/>
                    <a:pt x="316" y="55"/>
                    <a:pt x="317" y="56"/>
                  </a:cubicBezTo>
                  <a:cubicBezTo>
                    <a:pt x="328" y="60"/>
                    <a:pt x="347" y="103"/>
                    <a:pt x="355" y="122"/>
                  </a:cubicBezTo>
                  <a:cubicBezTo>
                    <a:pt x="350" y="124"/>
                    <a:pt x="345" y="126"/>
                    <a:pt x="340" y="129"/>
                  </a:cubicBezTo>
                  <a:cubicBezTo>
                    <a:pt x="331" y="111"/>
                    <a:pt x="310" y="69"/>
                    <a:pt x="313" y="58"/>
                  </a:cubicBezTo>
                  <a:close/>
                  <a:moveTo>
                    <a:pt x="293" y="86"/>
                  </a:moveTo>
                  <a:cubicBezTo>
                    <a:pt x="293" y="86"/>
                    <a:pt x="294" y="86"/>
                    <a:pt x="295" y="86"/>
                  </a:cubicBezTo>
                  <a:cubicBezTo>
                    <a:pt x="305" y="87"/>
                    <a:pt x="328" y="117"/>
                    <a:pt x="337" y="131"/>
                  </a:cubicBezTo>
                  <a:cubicBezTo>
                    <a:pt x="333" y="133"/>
                    <a:pt x="329" y="136"/>
                    <a:pt x="326" y="140"/>
                  </a:cubicBezTo>
                  <a:cubicBezTo>
                    <a:pt x="308" y="120"/>
                    <a:pt x="287" y="92"/>
                    <a:pt x="293" y="86"/>
                  </a:cubicBezTo>
                  <a:close/>
                  <a:moveTo>
                    <a:pt x="283" y="128"/>
                  </a:moveTo>
                  <a:cubicBezTo>
                    <a:pt x="283" y="126"/>
                    <a:pt x="283" y="125"/>
                    <a:pt x="283" y="123"/>
                  </a:cubicBezTo>
                  <a:cubicBezTo>
                    <a:pt x="284" y="122"/>
                    <a:pt x="285" y="121"/>
                    <a:pt x="287" y="121"/>
                  </a:cubicBezTo>
                  <a:cubicBezTo>
                    <a:pt x="296" y="120"/>
                    <a:pt x="315" y="135"/>
                    <a:pt x="323" y="143"/>
                  </a:cubicBezTo>
                  <a:cubicBezTo>
                    <a:pt x="321" y="145"/>
                    <a:pt x="319" y="148"/>
                    <a:pt x="318" y="152"/>
                  </a:cubicBezTo>
                  <a:cubicBezTo>
                    <a:pt x="308" y="147"/>
                    <a:pt x="286" y="137"/>
                    <a:pt x="283" y="128"/>
                  </a:cubicBezTo>
                  <a:close/>
                  <a:moveTo>
                    <a:pt x="292" y="161"/>
                  </a:moveTo>
                  <a:cubicBezTo>
                    <a:pt x="292" y="161"/>
                    <a:pt x="292" y="161"/>
                    <a:pt x="292" y="161"/>
                  </a:cubicBezTo>
                  <a:cubicBezTo>
                    <a:pt x="305" y="155"/>
                    <a:pt x="315" y="155"/>
                    <a:pt x="323" y="160"/>
                  </a:cubicBezTo>
                  <a:cubicBezTo>
                    <a:pt x="335" y="167"/>
                    <a:pt x="343" y="187"/>
                    <a:pt x="347" y="222"/>
                  </a:cubicBezTo>
                  <a:cubicBezTo>
                    <a:pt x="347" y="224"/>
                    <a:pt x="347" y="226"/>
                    <a:pt x="346" y="228"/>
                  </a:cubicBezTo>
                  <a:cubicBezTo>
                    <a:pt x="345" y="217"/>
                    <a:pt x="343" y="206"/>
                    <a:pt x="339" y="203"/>
                  </a:cubicBezTo>
                  <a:cubicBezTo>
                    <a:pt x="338" y="202"/>
                    <a:pt x="337" y="202"/>
                    <a:pt x="336" y="202"/>
                  </a:cubicBezTo>
                  <a:cubicBezTo>
                    <a:pt x="335" y="203"/>
                    <a:pt x="334" y="203"/>
                    <a:pt x="333" y="204"/>
                  </a:cubicBezTo>
                  <a:cubicBezTo>
                    <a:pt x="331" y="209"/>
                    <a:pt x="332" y="222"/>
                    <a:pt x="335" y="237"/>
                  </a:cubicBezTo>
                  <a:cubicBezTo>
                    <a:pt x="326" y="211"/>
                    <a:pt x="316" y="187"/>
                    <a:pt x="307" y="183"/>
                  </a:cubicBezTo>
                  <a:cubicBezTo>
                    <a:pt x="304" y="182"/>
                    <a:pt x="302" y="182"/>
                    <a:pt x="301" y="182"/>
                  </a:cubicBezTo>
                  <a:cubicBezTo>
                    <a:pt x="300" y="183"/>
                    <a:pt x="298" y="184"/>
                    <a:pt x="298" y="187"/>
                  </a:cubicBezTo>
                  <a:cubicBezTo>
                    <a:pt x="294" y="196"/>
                    <a:pt x="304" y="220"/>
                    <a:pt x="316" y="245"/>
                  </a:cubicBezTo>
                  <a:cubicBezTo>
                    <a:pt x="307" y="232"/>
                    <a:pt x="299" y="222"/>
                    <a:pt x="294" y="221"/>
                  </a:cubicBezTo>
                  <a:cubicBezTo>
                    <a:pt x="292" y="220"/>
                    <a:pt x="291" y="221"/>
                    <a:pt x="291" y="221"/>
                  </a:cubicBezTo>
                  <a:cubicBezTo>
                    <a:pt x="290" y="222"/>
                    <a:pt x="289" y="223"/>
                    <a:pt x="289" y="224"/>
                  </a:cubicBezTo>
                  <a:cubicBezTo>
                    <a:pt x="289" y="228"/>
                    <a:pt x="295" y="238"/>
                    <a:pt x="301" y="246"/>
                  </a:cubicBezTo>
                  <a:cubicBezTo>
                    <a:pt x="300" y="245"/>
                    <a:pt x="298" y="244"/>
                    <a:pt x="296" y="243"/>
                  </a:cubicBezTo>
                  <a:cubicBezTo>
                    <a:pt x="275" y="215"/>
                    <a:pt x="266" y="195"/>
                    <a:pt x="270" y="181"/>
                  </a:cubicBezTo>
                  <a:cubicBezTo>
                    <a:pt x="272" y="173"/>
                    <a:pt x="279" y="166"/>
                    <a:pt x="292" y="161"/>
                  </a:cubicBezTo>
                  <a:close/>
                  <a:moveTo>
                    <a:pt x="268" y="129"/>
                  </a:moveTo>
                  <a:cubicBezTo>
                    <a:pt x="269" y="128"/>
                    <a:pt x="271" y="128"/>
                    <a:pt x="272" y="128"/>
                  </a:cubicBezTo>
                  <a:cubicBezTo>
                    <a:pt x="273" y="128"/>
                    <a:pt x="275" y="129"/>
                    <a:pt x="275" y="131"/>
                  </a:cubicBezTo>
                  <a:cubicBezTo>
                    <a:pt x="279" y="139"/>
                    <a:pt x="272" y="162"/>
                    <a:pt x="268" y="172"/>
                  </a:cubicBezTo>
                  <a:cubicBezTo>
                    <a:pt x="264" y="171"/>
                    <a:pt x="261" y="170"/>
                    <a:pt x="257" y="170"/>
                  </a:cubicBezTo>
                  <a:cubicBezTo>
                    <a:pt x="258" y="159"/>
                    <a:pt x="261" y="134"/>
                    <a:pt x="268" y="129"/>
                  </a:cubicBezTo>
                  <a:close/>
                  <a:moveTo>
                    <a:pt x="268" y="176"/>
                  </a:moveTo>
                  <a:cubicBezTo>
                    <a:pt x="267" y="178"/>
                    <a:pt x="266" y="179"/>
                    <a:pt x="266" y="180"/>
                  </a:cubicBezTo>
                  <a:cubicBezTo>
                    <a:pt x="266" y="182"/>
                    <a:pt x="265" y="184"/>
                    <a:pt x="265" y="186"/>
                  </a:cubicBezTo>
                  <a:cubicBezTo>
                    <a:pt x="243" y="182"/>
                    <a:pt x="220" y="195"/>
                    <a:pt x="208" y="207"/>
                  </a:cubicBezTo>
                  <a:cubicBezTo>
                    <a:pt x="195" y="220"/>
                    <a:pt x="182" y="242"/>
                    <a:pt x="187" y="265"/>
                  </a:cubicBezTo>
                  <a:cubicBezTo>
                    <a:pt x="185" y="265"/>
                    <a:pt x="183" y="265"/>
                    <a:pt x="181" y="266"/>
                  </a:cubicBezTo>
                  <a:cubicBezTo>
                    <a:pt x="179" y="266"/>
                    <a:pt x="178" y="267"/>
                    <a:pt x="177" y="267"/>
                  </a:cubicBezTo>
                  <a:cubicBezTo>
                    <a:pt x="167" y="246"/>
                    <a:pt x="181" y="216"/>
                    <a:pt x="199" y="198"/>
                  </a:cubicBezTo>
                  <a:cubicBezTo>
                    <a:pt x="216" y="181"/>
                    <a:pt x="246" y="167"/>
                    <a:pt x="268" y="176"/>
                  </a:cubicBezTo>
                  <a:close/>
                  <a:moveTo>
                    <a:pt x="237" y="110"/>
                  </a:moveTo>
                  <a:cubicBezTo>
                    <a:pt x="238" y="109"/>
                    <a:pt x="239" y="109"/>
                    <a:pt x="239" y="109"/>
                  </a:cubicBezTo>
                  <a:cubicBezTo>
                    <a:pt x="247" y="108"/>
                    <a:pt x="252" y="143"/>
                    <a:pt x="253" y="170"/>
                  </a:cubicBezTo>
                  <a:cubicBezTo>
                    <a:pt x="249" y="169"/>
                    <a:pt x="244" y="170"/>
                    <a:pt x="239" y="171"/>
                  </a:cubicBezTo>
                  <a:cubicBezTo>
                    <a:pt x="236" y="155"/>
                    <a:pt x="231" y="117"/>
                    <a:pt x="237" y="110"/>
                  </a:cubicBezTo>
                  <a:close/>
                  <a:moveTo>
                    <a:pt x="201" y="104"/>
                  </a:moveTo>
                  <a:cubicBezTo>
                    <a:pt x="201" y="103"/>
                    <a:pt x="202" y="102"/>
                    <a:pt x="202" y="102"/>
                  </a:cubicBezTo>
                  <a:cubicBezTo>
                    <a:pt x="203" y="102"/>
                    <a:pt x="204" y="102"/>
                    <a:pt x="205" y="103"/>
                  </a:cubicBezTo>
                  <a:cubicBezTo>
                    <a:pt x="215" y="109"/>
                    <a:pt x="230" y="153"/>
                    <a:pt x="235" y="172"/>
                  </a:cubicBezTo>
                  <a:cubicBezTo>
                    <a:pt x="230" y="173"/>
                    <a:pt x="225" y="175"/>
                    <a:pt x="221" y="178"/>
                  </a:cubicBezTo>
                  <a:cubicBezTo>
                    <a:pt x="213" y="159"/>
                    <a:pt x="196" y="114"/>
                    <a:pt x="201" y="104"/>
                  </a:cubicBezTo>
                  <a:close/>
                  <a:moveTo>
                    <a:pt x="160" y="103"/>
                  </a:moveTo>
                  <a:cubicBezTo>
                    <a:pt x="160" y="102"/>
                    <a:pt x="161" y="101"/>
                    <a:pt x="161" y="101"/>
                  </a:cubicBezTo>
                  <a:cubicBezTo>
                    <a:pt x="162" y="100"/>
                    <a:pt x="164" y="100"/>
                    <a:pt x="165" y="101"/>
                  </a:cubicBezTo>
                  <a:cubicBezTo>
                    <a:pt x="182" y="107"/>
                    <a:pt x="212" y="169"/>
                    <a:pt x="217" y="180"/>
                  </a:cubicBezTo>
                  <a:cubicBezTo>
                    <a:pt x="213" y="182"/>
                    <a:pt x="209" y="185"/>
                    <a:pt x="205" y="188"/>
                  </a:cubicBezTo>
                  <a:cubicBezTo>
                    <a:pt x="190" y="167"/>
                    <a:pt x="156" y="117"/>
                    <a:pt x="160" y="103"/>
                  </a:cubicBezTo>
                  <a:close/>
                  <a:moveTo>
                    <a:pt x="114" y="120"/>
                  </a:moveTo>
                  <a:cubicBezTo>
                    <a:pt x="114" y="118"/>
                    <a:pt x="114" y="116"/>
                    <a:pt x="116" y="115"/>
                  </a:cubicBezTo>
                  <a:cubicBezTo>
                    <a:pt x="117" y="114"/>
                    <a:pt x="118" y="114"/>
                    <a:pt x="120" y="114"/>
                  </a:cubicBezTo>
                  <a:cubicBezTo>
                    <a:pt x="141" y="115"/>
                    <a:pt x="193" y="180"/>
                    <a:pt x="202" y="190"/>
                  </a:cubicBezTo>
                  <a:cubicBezTo>
                    <a:pt x="200" y="192"/>
                    <a:pt x="198" y="194"/>
                    <a:pt x="196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4" y="197"/>
                    <a:pt x="192" y="199"/>
                    <a:pt x="191" y="201"/>
                  </a:cubicBezTo>
                  <a:cubicBezTo>
                    <a:pt x="180" y="193"/>
                    <a:pt x="115" y="141"/>
                    <a:pt x="114" y="120"/>
                  </a:cubicBezTo>
                  <a:close/>
                  <a:moveTo>
                    <a:pt x="101" y="165"/>
                  </a:moveTo>
                  <a:cubicBezTo>
                    <a:pt x="101" y="163"/>
                    <a:pt x="101" y="162"/>
                    <a:pt x="101" y="161"/>
                  </a:cubicBezTo>
                  <a:cubicBezTo>
                    <a:pt x="101" y="160"/>
                    <a:pt x="102" y="160"/>
                    <a:pt x="103" y="159"/>
                  </a:cubicBezTo>
                  <a:cubicBezTo>
                    <a:pt x="117" y="156"/>
                    <a:pt x="168" y="190"/>
                    <a:pt x="188" y="204"/>
                  </a:cubicBezTo>
                  <a:cubicBezTo>
                    <a:pt x="185" y="208"/>
                    <a:pt x="182" y="213"/>
                    <a:pt x="180" y="217"/>
                  </a:cubicBezTo>
                  <a:cubicBezTo>
                    <a:pt x="169" y="212"/>
                    <a:pt x="107" y="182"/>
                    <a:pt x="101" y="165"/>
                  </a:cubicBezTo>
                  <a:close/>
                  <a:moveTo>
                    <a:pt x="103" y="204"/>
                  </a:moveTo>
                  <a:cubicBezTo>
                    <a:pt x="102" y="203"/>
                    <a:pt x="102" y="203"/>
                    <a:pt x="103" y="202"/>
                  </a:cubicBezTo>
                  <a:cubicBezTo>
                    <a:pt x="103" y="201"/>
                    <a:pt x="103" y="201"/>
                    <a:pt x="104" y="200"/>
                  </a:cubicBezTo>
                  <a:cubicBezTo>
                    <a:pt x="115" y="195"/>
                    <a:pt x="159" y="212"/>
                    <a:pt x="178" y="220"/>
                  </a:cubicBezTo>
                  <a:cubicBezTo>
                    <a:pt x="176" y="225"/>
                    <a:pt x="174" y="230"/>
                    <a:pt x="172" y="235"/>
                  </a:cubicBezTo>
                  <a:cubicBezTo>
                    <a:pt x="153" y="230"/>
                    <a:pt x="109" y="215"/>
                    <a:pt x="103" y="204"/>
                  </a:cubicBezTo>
                  <a:close/>
                  <a:moveTo>
                    <a:pt x="109" y="239"/>
                  </a:moveTo>
                  <a:cubicBezTo>
                    <a:pt x="109" y="238"/>
                    <a:pt x="109" y="238"/>
                    <a:pt x="110" y="237"/>
                  </a:cubicBezTo>
                  <a:cubicBezTo>
                    <a:pt x="118" y="231"/>
                    <a:pt x="155" y="236"/>
                    <a:pt x="171" y="239"/>
                  </a:cubicBezTo>
                  <a:cubicBezTo>
                    <a:pt x="170" y="244"/>
                    <a:pt x="170" y="249"/>
                    <a:pt x="170" y="253"/>
                  </a:cubicBezTo>
                  <a:cubicBezTo>
                    <a:pt x="144" y="252"/>
                    <a:pt x="109" y="247"/>
                    <a:pt x="109" y="239"/>
                  </a:cubicBezTo>
                  <a:close/>
                  <a:moveTo>
                    <a:pt x="131" y="275"/>
                  </a:moveTo>
                  <a:cubicBezTo>
                    <a:pt x="130" y="274"/>
                    <a:pt x="129" y="273"/>
                    <a:pt x="128" y="272"/>
                  </a:cubicBezTo>
                  <a:cubicBezTo>
                    <a:pt x="128" y="270"/>
                    <a:pt x="128" y="269"/>
                    <a:pt x="129" y="268"/>
                  </a:cubicBezTo>
                  <a:cubicBezTo>
                    <a:pt x="134" y="261"/>
                    <a:pt x="159" y="258"/>
                    <a:pt x="170" y="257"/>
                  </a:cubicBezTo>
                  <a:cubicBezTo>
                    <a:pt x="170" y="261"/>
                    <a:pt x="171" y="264"/>
                    <a:pt x="173" y="267"/>
                  </a:cubicBezTo>
                  <a:cubicBezTo>
                    <a:pt x="162" y="272"/>
                    <a:pt x="140" y="279"/>
                    <a:pt x="131" y="275"/>
                  </a:cubicBezTo>
                  <a:close/>
                  <a:moveTo>
                    <a:pt x="161" y="292"/>
                  </a:moveTo>
                  <a:cubicBezTo>
                    <a:pt x="161" y="292"/>
                    <a:pt x="161" y="292"/>
                    <a:pt x="161" y="292"/>
                  </a:cubicBezTo>
                  <a:cubicBezTo>
                    <a:pt x="166" y="279"/>
                    <a:pt x="173" y="272"/>
                    <a:pt x="182" y="270"/>
                  </a:cubicBezTo>
                  <a:cubicBezTo>
                    <a:pt x="196" y="266"/>
                    <a:pt x="216" y="275"/>
                    <a:pt x="243" y="296"/>
                  </a:cubicBezTo>
                  <a:cubicBezTo>
                    <a:pt x="244" y="298"/>
                    <a:pt x="245" y="299"/>
                    <a:pt x="247" y="301"/>
                  </a:cubicBezTo>
                  <a:cubicBezTo>
                    <a:pt x="238" y="295"/>
                    <a:pt x="229" y="288"/>
                    <a:pt x="224" y="289"/>
                  </a:cubicBezTo>
                  <a:cubicBezTo>
                    <a:pt x="223" y="289"/>
                    <a:pt x="222" y="290"/>
                    <a:pt x="222" y="290"/>
                  </a:cubicBezTo>
                  <a:cubicBezTo>
                    <a:pt x="221" y="291"/>
                    <a:pt x="221" y="292"/>
                    <a:pt x="221" y="294"/>
                  </a:cubicBezTo>
                  <a:cubicBezTo>
                    <a:pt x="222" y="299"/>
                    <a:pt x="232" y="307"/>
                    <a:pt x="245" y="316"/>
                  </a:cubicBezTo>
                  <a:cubicBezTo>
                    <a:pt x="221" y="304"/>
                    <a:pt x="196" y="294"/>
                    <a:pt x="187" y="297"/>
                  </a:cubicBezTo>
                  <a:cubicBezTo>
                    <a:pt x="184" y="298"/>
                    <a:pt x="183" y="300"/>
                    <a:pt x="183" y="301"/>
                  </a:cubicBezTo>
                  <a:cubicBezTo>
                    <a:pt x="182" y="302"/>
                    <a:pt x="182" y="304"/>
                    <a:pt x="183" y="307"/>
                  </a:cubicBezTo>
                  <a:cubicBezTo>
                    <a:pt x="188" y="315"/>
                    <a:pt x="212" y="326"/>
                    <a:pt x="237" y="334"/>
                  </a:cubicBezTo>
                  <a:cubicBezTo>
                    <a:pt x="222" y="332"/>
                    <a:pt x="209" y="330"/>
                    <a:pt x="205" y="333"/>
                  </a:cubicBezTo>
                  <a:cubicBezTo>
                    <a:pt x="203" y="334"/>
                    <a:pt x="203" y="335"/>
                    <a:pt x="203" y="336"/>
                  </a:cubicBezTo>
                  <a:cubicBezTo>
                    <a:pt x="203" y="337"/>
                    <a:pt x="203" y="338"/>
                    <a:pt x="204" y="339"/>
                  </a:cubicBezTo>
                  <a:cubicBezTo>
                    <a:pt x="206" y="342"/>
                    <a:pt x="217" y="345"/>
                    <a:pt x="228" y="346"/>
                  </a:cubicBezTo>
                  <a:cubicBezTo>
                    <a:pt x="226" y="346"/>
                    <a:pt x="224" y="347"/>
                    <a:pt x="222" y="347"/>
                  </a:cubicBezTo>
                  <a:cubicBezTo>
                    <a:pt x="187" y="343"/>
                    <a:pt x="167" y="335"/>
                    <a:pt x="160" y="322"/>
                  </a:cubicBezTo>
                  <a:cubicBezTo>
                    <a:pt x="155" y="315"/>
                    <a:pt x="156" y="305"/>
                    <a:pt x="161" y="292"/>
                  </a:cubicBezTo>
                  <a:close/>
                  <a:moveTo>
                    <a:pt x="121" y="286"/>
                  </a:moveTo>
                  <a:cubicBezTo>
                    <a:pt x="122" y="285"/>
                    <a:pt x="122" y="284"/>
                    <a:pt x="124" y="283"/>
                  </a:cubicBezTo>
                  <a:cubicBezTo>
                    <a:pt x="125" y="282"/>
                    <a:pt x="126" y="282"/>
                    <a:pt x="128" y="283"/>
                  </a:cubicBezTo>
                  <a:cubicBezTo>
                    <a:pt x="137" y="286"/>
                    <a:pt x="148" y="307"/>
                    <a:pt x="152" y="317"/>
                  </a:cubicBezTo>
                  <a:cubicBezTo>
                    <a:pt x="149" y="319"/>
                    <a:pt x="146" y="321"/>
                    <a:pt x="143" y="323"/>
                  </a:cubicBezTo>
                  <a:cubicBezTo>
                    <a:pt x="135" y="315"/>
                    <a:pt x="120" y="295"/>
                    <a:pt x="121" y="286"/>
                  </a:cubicBezTo>
                  <a:close/>
                  <a:moveTo>
                    <a:pt x="86" y="295"/>
                  </a:moveTo>
                  <a:cubicBezTo>
                    <a:pt x="86" y="293"/>
                    <a:pt x="86" y="293"/>
                    <a:pt x="87" y="293"/>
                  </a:cubicBezTo>
                  <a:cubicBezTo>
                    <a:pt x="92" y="287"/>
                    <a:pt x="121" y="308"/>
                    <a:pt x="140" y="326"/>
                  </a:cubicBezTo>
                  <a:cubicBezTo>
                    <a:pt x="136" y="329"/>
                    <a:pt x="134" y="333"/>
                    <a:pt x="131" y="337"/>
                  </a:cubicBezTo>
                  <a:cubicBezTo>
                    <a:pt x="117" y="327"/>
                    <a:pt x="87" y="305"/>
                    <a:pt x="86" y="295"/>
                  </a:cubicBezTo>
                  <a:close/>
                  <a:moveTo>
                    <a:pt x="56" y="316"/>
                  </a:moveTo>
                  <a:cubicBezTo>
                    <a:pt x="56" y="315"/>
                    <a:pt x="56" y="315"/>
                    <a:pt x="56" y="314"/>
                  </a:cubicBezTo>
                  <a:cubicBezTo>
                    <a:pt x="56" y="314"/>
                    <a:pt x="57" y="313"/>
                    <a:pt x="58" y="313"/>
                  </a:cubicBezTo>
                  <a:cubicBezTo>
                    <a:pt x="70" y="309"/>
                    <a:pt x="112" y="331"/>
                    <a:pt x="129" y="340"/>
                  </a:cubicBezTo>
                  <a:cubicBezTo>
                    <a:pt x="126" y="345"/>
                    <a:pt x="124" y="350"/>
                    <a:pt x="123" y="355"/>
                  </a:cubicBezTo>
                  <a:cubicBezTo>
                    <a:pt x="104" y="347"/>
                    <a:pt x="60" y="327"/>
                    <a:pt x="56" y="316"/>
                  </a:cubicBezTo>
                  <a:close/>
                  <a:moveTo>
                    <a:pt x="26" y="345"/>
                  </a:moveTo>
                  <a:cubicBezTo>
                    <a:pt x="26" y="344"/>
                    <a:pt x="26" y="343"/>
                    <a:pt x="26" y="342"/>
                  </a:cubicBezTo>
                  <a:cubicBezTo>
                    <a:pt x="26" y="341"/>
                    <a:pt x="27" y="340"/>
                    <a:pt x="29" y="339"/>
                  </a:cubicBezTo>
                  <a:cubicBezTo>
                    <a:pt x="45" y="332"/>
                    <a:pt x="110" y="354"/>
                    <a:pt x="121" y="358"/>
                  </a:cubicBezTo>
                  <a:cubicBezTo>
                    <a:pt x="120" y="363"/>
                    <a:pt x="119" y="368"/>
                    <a:pt x="118" y="373"/>
                  </a:cubicBezTo>
                  <a:cubicBezTo>
                    <a:pt x="93" y="369"/>
                    <a:pt x="34" y="357"/>
                    <a:pt x="26" y="345"/>
                  </a:cubicBezTo>
                  <a:close/>
                  <a:moveTo>
                    <a:pt x="6" y="389"/>
                  </a:moveTo>
                  <a:cubicBezTo>
                    <a:pt x="5" y="388"/>
                    <a:pt x="4" y="386"/>
                    <a:pt x="4" y="385"/>
                  </a:cubicBezTo>
                  <a:cubicBezTo>
                    <a:pt x="4" y="383"/>
                    <a:pt x="5" y="382"/>
                    <a:pt x="6" y="380"/>
                  </a:cubicBezTo>
                  <a:cubicBezTo>
                    <a:pt x="22" y="366"/>
                    <a:pt x="105" y="375"/>
                    <a:pt x="118" y="377"/>
                  </a:cubicBezTo>
                  <a:cubicBezTo>
                    <a:pt x="118" y="380"/>
                    <a:pt x="118" y="382"/>
                    <a:pt x="118" y="385"/>
                  </a:cubicBezTo>
                  <a:cubicBezTo>
                    <a:pt x="118" y="385"/>
                    <a:pt x="118" y="385"/>
                    <a:pt x="118" y="385"/>
                  </a:cubicBezTo>
                  <a:cubicBezTo>
                    <a:pt x="118" y="385"/>
                    <a:pt x="118" y="385"/>
                    <a:pt x="118" y="385"/>
                  </a:cubicBezTo>
                  <a:cubicBezTo>
                    <a:pt x="118" y="387"/>
                    <a:pt x="118" y="390"/>
                    <a:pt x="118" y="392"/>
                  </a:cubicBezTo>
                  <a:cubicBezTo>
                    <a:pt x="105" y="394"/>
                    <a:pt x="22" y="403"/>
                    <a:pt x="6" y="389"/>
                  </a:cubicBezTo>
                  <a:close/>
                  <a:moveTo>
                    <a:pt x="29" y="430"/>
                  </a:moveTo>
                  <a:cubicBezTo>
                    <a:pt x="27" y="429"/>
                    <a:pt x="26" y="428"/>
                    <a:pt x="26" y="427"/>
                  </a:cubicBezTo>
                  <a:cubicBezTo>
                    <a:pt x="26" y="427"/>
                    <a:pt x="26" y="426"/>
                    <a:pt x="26" y="425"/>
                  </a:cubicBezTo>
                  <a:cubicBezTo>
                    <a:pt x="34" y="412"/>
                    <a:pt x="93" y="400"/>
                    <a:pt x="118" y="396"/>
                  </a:cubicBezTo>
                  <a:cubicBezTo>
                    <a:pt x="119" y="401"/>
                    <a:pt x="120" y="406"/>
                    <a:pt x="121" y="411"/>
                  </a:cubicBezTo>
                  <a:cubicBezTo>
                    <a:pt x="110" y="415"/>
                    <a:pt x="45" y="438"/>
                    <a:pt x="29" y="430"/>
                  </a:cubicBezTo>
                  <a:close/>
                  <a:moveTo>
                    <a:pt x="58" y="457"/>
                  </a:moveTo>
                  <a:cubicBezTo>
                    <a:pt x="57" y="456"/>
                    <a:pt x="56" y="456"/>
                    <a:pt x="56" y="455"/>
                  </a:cubicBezTo>
                  <a:cubicBezTo>
                    <a:pt x="56" y="455"/>
                    <a:pt x="56" y="454"/>
                    <a:pt x="56" y="453"/>
                  </a:cubicBezTo>
                  <a:cubicBezTo>
                    <a:pt x="60" y="442"/>
                    <a:pt x="104" y="422"/>
                    <a:pt x="123" y="415"/>
                  </a:cubicBezTo>
                  <a:cubicBezTo>
                    <a:pt x="124" y="420"/>
                    <a:pt x="126" y="425"/>
                    <a:pt x="129" y="429"/>
                  </a:cubicBezTo>
                  <a:cubicBezTo>
                    <a:pt x="112" y="439"/>
                    <a:pt x="70" y="460"/>
                    <a:pt x="58" y="457"/>
                  </a:cubicBezTo>
                  <a:close/>
                  <a:moveTo>
                    <a:pt x="87" y="477"/>
                  </a:moveTo>
                  <a:cubicBezTo>
                    <a:pt x="86" y="477"/>
                    <a:pt x="86" y="476"/>
                    <a:pt x="86" y="475"/>
                  </a:cubicBezTo>
                  <a:cubicBezTo>
                    <a:pt x="87" y="465"/>
                    <a:pt x="117" y="442"/>
                    <a:pt x="131" y="433"/>
                  </a:cubicBezTo>
                  <a:cubicBezTo>
                    <a:pt x="134" y="437"/>
                    <a:pt x="136" y="441"/>
                    <a:pt x="140" y="444"/>
                  </a:cubicBezTo>
                  <a:cubicBezTo>
                    <a:pt x="121" y="462"/>
                    <a:pt x="92" y="483"/>
                    <a:pt x="87" y="477"/>
                  </a:cubicBezTo>
                  <a:close/>
                  <a:moveTo>
                    <a:pt x="128" y="487"/>
                  </a:moveTo>
                  <a:cubicBezTo>
                    <a:pt x="126" y="487"/>
                    <a:pt x="125" y="487"/>
                    <a:pt x="124" y="486"/>
                  </a:cubicBezTo>
                  <a:cubicBezTo>
                    <a:pt x="122" y="486"/>
                    <a:pt x="122" y="485"/>
                    <a:pt x="121" y="483"/>
                  </a:cubicBezTo>
                  <a:cubicBezTo>
                    <a:pt x="120" y="474"/>
                    <a:pt x="135" y="455"/>
                    <a:pt x="143" y="447"/>
                  </a:cubicBezTo>
                  <a:cubicBezTo>
                    <a:pt x="146" y="449"/>
                    <a:pt x="149" y="451"/>
                    <a:pt x="152" y="452"/>
                  </a:cubicBezTo>
                  <a:cubicBezTo>
                    <a:pt x="148" y="462"/>
                    <a:pt x="137" y="484"/>
                    <a:pt x="128" y="487"/>
                  </a:cubicBezTo>
                  <a:close/>
                  <a:moveTo>
                    <a:pt x="155" y="449"/>
                  </a:moveTo>
                  <a:cubicBezTo>
                    <a:pt x="133" y="441"/>
                    <a:pt x="121" y="410"/>
                    <a:pt x="121" y="385"/>
                  </a:cubicBezTo>
                  <a:cubicBezTo>
                    <a:pt x="121" y="360"/>
                    <a:pt x="133" y="329"/>
                    <a:pt x="155" y="321"/>
                  </a:cubicBezTo>
                  <a:cubicBezTo>
                    <a:pt x="155" y="322"/>
                    <a:pt x="156" y="323"/>
                    <a:pt x="156" y="324"/>
                  </a:cubicBezTo>
                  <a:cubicBezTo>
                    <a:pt x="157" y="326"/>
                    <a:pt x="159" y="328"/>
                    <a:pt x="160" y="329"/>
                  </a:cubicBezTo>
                  <a:cubicBezTo>
                    <a:pt x="141" y="342"/>
                    <a:pt x="134" y="367"/>
                    <a:pt x="134" y="385"/>
                  </a:cubicBezTo>
                  <a:cubicBezTo>
                    <a:pt x="134" y="403"/>
                    <a:pt x="141" y="428"/>
                    <a:pt x="160" y="440"/>
                  </a:cubicBezTo>
                  <a:cubicBezTo>
                    <a:pt x="159" y="442"/>
                    <a:pt x="157" y="443"/>
                    <a:pt x="156" y="445"/>
                  </a:cubicBezTo>
                  <a:cubicBezTo>
                    <a:pt x="156" y="446"/>
                    <a:pt x="155" y="448"/>
                    <a:pt x="155" y="449"/>
                  </a:cubicBezTo>
                  <a:close/>
                  <a:moveTo>
                    <a:pt x="161" y="478"/>
                  </a:moveTo>
                  <a:cubicBezTo>
                    <a:pt x="161" y="478"/>
                    <a:pt x="161" y="478"/>
                    <a:pt x="161" y="478"/>
                  </a:cubicBezTo>
                  <a:cubicBezTo>
                    <a:pt x="156" y="465"/>
                    <a:pt x="155" y="455"/>
                    <a:pt x="160" y="447"/>
                  </a:cubicBezTo>
                  <a:cubicBezTo>
                    <a:pt x="167" y="435"/>
                    <a:pt x="187" y="427"/>
                    <a:pt x="222" y="422"/>
                  </a:cubicBezTo>
                  <a:cubicBezTo>
                    <a:pt x="224" y="423"/>
                    <a:pt x="226" y="423"/>
                    <a:pt x="228" y="424"/>
                  </a:cubicBezTo>
                  <a:cubicBezTo>
                    <a:pt x="217" y="425"/>
                    <a:pt x="206" y="427"/>
                    <a:pt x="204" y="431"/>
                  </a:cubicBezTo>
                  <a:cubicBezTo>
                    <a:pt x="203" y="432"/>
                    <a:pt x="203" y="433"/>
                    <a:pt x="203" y="434"/>
                  </a:cubicBezTo>
                  <a:cubicBezTo>
                    <a:pt x="203" y="434"/>
                    <a:pt x="203" y="436"/>
                    <a:pt x="205" y="436"/>
                  </a:cubicBezTo>
                  <a:cubicBezTo>
                    <a:pt x="209" y="439"/>
                    <a:pt x="222" y="438"/>
                    <a:pt x="237" y="435"/>
                  </a:cubicBezTo>
                  <a:cubicBezTo>
                    <a:pt x="212" y="444"/>
                    <a:pt x="188" y="454"/>
                    <a:pt x="183" y="463"/>
                  </a:cubicBezTo>
                  <a:cubicBezTo>
                    <a:pt x="182" y="465"/>
                    <a:pt x="182" y="467"/>
                    <a:pt x="183" y="469"/>
                  </a:cubicBezTo>
                  <a:cubicBezTo>
                    <a:pt x="183" y="470"/>
                    <a:pt x="184" y="471"/>
                    <a:pt x="187" y="472"/>
                  </a:cubicBezTo>
                  <a:cubicBezTo>
                    <a:pt x="196" y="475"/>
                    <a:pt x="221" y="465"/>
                    <a:pt x="245" y="453"/>
                  </a:cubicBezTo>
                  <a:cubicBezTo>
                    <a:pt x="232" y="462"/>
                    <a:pt x="222" y="471"/>
                    <a:pt x="221" y="476"/>
                  </a:cubicBezTo>
                  <a:cubicBezTo>
                    <a:pt x="221" y="477"/>
                    <a:pt x="221" y="478"/>
                    <a:pt x="222" y="479"/>
                  </a:cubicBezTo>
                  <a:cubicBezTo>
                    <a:pt x="222" y="480"/>
                    <a:pt x="223" y="480"/>
                    <a:pt x="224" y="481"/>
                  </a:cubicBezTo>
                  <a:cubicBezTo>
                    <a:pt x="229" y="481"/>
                    <a:pt x="238" y="475"/>
                    <a:pt x="247" y="468"/>
                  </a:cubicBezTo>
                  <a:cubicBezTo>
                    <a:pt x="245" y="470"/>
                    <a:pt x="244" y="472"/>
                    <a:pt x="243" y="473"/>
                  </a:cubicBezTo>
                  <a:cubicBezTo>
                    <a:pt x="216" y="495"/>
                    <a:pt x="196" y="504"/>
                    <a:pt x="182" y="500"/>
                  </a:cubicBezTo>
                  <a:cubicBezTo>
                    <a:pt x="173" y="498"/>
                    <a:pt x="166" y="491"/>
                    <a:pt x="161" y="478"/>
                  </a:cubicBezTo>
                  <a:close/>
                  <a:moveTo>
                    <a:pt x="129" y="502"/>
                  </a:moveTo>
                  <a:cubicBezTo>
                    <a:pt x="128" y="500"/>
                    <a:pt x="128" y="499"/>
                    <a:pt x="128" y="498"/>
                  </a:cubicBezTo>
                  <a:cubicBezTo>
                    <a:pt x="129" y="496"/>
                    <a:pt x="130" y="495"/>
                    <a:pt x="131" y="495"/>
                  </a:cubicBezTo>
                  <a:cubicBezTo>
                    <a:pt x="140" y="490"/>
                    <a:pt x="162" y="498"/>
                    <a:pt x="173" y="502"/>
                  </a:cubicBezTo>
                  <a:cubicBezTo>
                    <a:pt x="171" y="505"/>
                    <a:pt x="170" y="509"/>
                    <a:pt x="170" y="512"/>
                  </a:cubicBezTo>
                  <a:cubicBezTo>
                    <a:pt x="159" y="512"/>
                    <a:pt x="134" y="509"/>
                    <a:pt x="129" y="502"/>
                  </a:cubicBezTo>
                  <a:close/>
                  <a:moveTo>
                    <a:pt x="110" y="532"/>
                  </a:moveTo>
                  <a:cubicBezTo>
                    <a:pt x="109" y="532"/>
                    <a:pt x="109" y="531"/>
                    <a:pt x="109" y="531"/>
                  </a:cubicBezTo>
                  <a:cubicBezTo>
                    <a:pt x="109" y="522"/>
                    <a:pt x="144" y="517"/>
                    <a:pt x="170" y="516"/>
                  </a:cubicBezTo>
                  <a:cubicBezTo>
                    <a:pt x="170" y="521"/>
                    <a:pt x="170" y="526"/>
                    <a:pt x="171" y="530"/>
                  </a:cubicBezTo>
                  <a:cubicBezTo>
                    <a:pt x="155" y="533"/>
                    <a:pt x="118" y="539"/>
                    <a:pt x="110" y="532"/>
                  </a:cubicBezTo>
                  <a:close/>
                  <a:moveTo>
                    <a:pt x="104" y="569"/>
                  </a:moveTo>
                  <a:cubicBezTo>
                    <a:pt x="103" y="569"/>
                    <a:pt x="103" y="568"/>
                    <a:pt x="103" y="568"/>
                  </a:cubicBezTo>
                  <a:cubicBezTo>
                    <a:pt x="102" y="567"/>
                    <a:pt x="102" y="566"/>
                    <a:pt x="103" y="565"/>
                  </a:cubicBezTo>
                  <a:cubicBezTo>
                    <a:pt x="109" y="555"/>
                    <a:pt x="153" y="540"/>
                    <a:pt x="172" y="534"/>
                  </a:cubicBezTo>
                  <a:cubicBezTo>
                    <a:pt x="174" y="539"/>
                    <a:pt x="176" y="544"/>
                    <a:pt x="178" y="549"/>
                  </a:cubicBezTo>
                  <a:cubicBezTo>
                    <a:pt x="159" y="557"/>
                    <a:pt x="115" y="574"/>
                    <a:pt x="104" y="569"/>
                  </a:cubicBezTo>
                  <a:close/>
                  <a:moveTo>
                    <a:pt x="103" y="610"/>
                  </a:moveTo>
                  <a:cubicBezTo>
                    <a:pt x="102" y="610"/>
                    <a:pt x="101" y="609"/>
                    <a:pt x="101" y="608"/>
                  </a:cubicBezTo>
                  <a:cubicBezTo>
                    <a:pt x="101" y="607"/>
                    <a:pt x="101" y="606"/>
                    <a:pt x="101" y="605"/>
                  </a:cubicBezTo>
                  <a:cubicBezTo>
                    <a:pt x="107" y="587"/>
                    <a:pt x="169" y="558"/>
                    <a:pt x="180" y="553"/>
                  </a:cubicBezTo>
                  <a:cubicBezTo>
                    <a:pt x="182" y="557"/>
                    <a:pt x="185" y="561"/>
                    <a:pt x="188" y="565"/>
                  </a:cubicBezTo>
                  <a:cubicBezTo>
                    <a:pt x="168" y="580"/>
                    <a:pt x="117" y="614"/>
                    <a:pt x="103" y="610"/>
                  </a:cubicBezTo>
                  <a:close/>
                  <a:moveTo>
                    <a:pt x="120" y="656"/>
                  </a:moveTo>
                  <a:cubicBezTo>
                    <a:pt x="118" y="656"/>
                    <a:pt x="117" y="655"/>
                    <a:pt x="116" y="654"/>
                  </a:cubicBezTo>
                  <a:cubicBezTo>
                    <a:pt x="114" y="653"/>
                    <a:pt x="114" y="652"/>
                    <a:pt x="114" y="650"/>
                  </a:cubicBezTo>
                  <a:cubicBezTo>
                    <a:pt x="115" y="628"/>
                    <a:pt x="180" y="576"/>
                    <a:pt x="191" y="568"/>
                  </a:cubicBezTo>
                  <a:cubicBezTo>
                    <a:pt x="192" y="570"/>
                    <a:pt x="194" y="572"/>
                    <a:pt x="196" y="574"/>
                  </a:cubicBezTo>
                  <a:cubicBezTo>
                    <a:pt x="196" y="574"/>
                    <a:pt x="196" y="574"/>
                    <a:pt x="196" y="574"/>
                  </a:cubicBezTo>
                  <a:cubicBezTo>
                    <a:pt x="196" y="574"/>
                    <a:pt x="196" y="574"/>
                    <a:pt x="196" y="574"/>
                  </a:cubicBezTo>
                  <a:cubicBezTo>
                    <a:pt x="198" y="576"/>
                    <a:pt x="200" y="577"/>
                    <a:pt x="202" y="579"/>
                  </a:cubicBezTo>
                  <a:cubicBezTo>
                    <a:pt x="193" y="589"/>
                    <a:pt x="141" y="654"/>
                    <a:pt x="120" y="656"/>
                  </a:cubicBezTo>
                  <a:close/>
                  <a:moveTo>
                    <a:pt x="165" y="669"/>
                  </a:moveTo>
                  <a:cubicBezTo>
                    <a:pt x="164" y="669"/>
                    <a:pt x="162" y="669"/>
                    <a:pt x="161" y="669"/>
                  </a:cubicBezTo>
                  <a:cubicBezTo>
                    <a:pt x="161" y="668"/>
                    <a:pt x="160" y="668"/>
                    <a:pt x="160" y="666"/>
                  </a:cubicBezTo>
                  <a:cubicBezTo>
                    <a:pt x="156" y="653"/>
                    <a:pt x="190" y="602"/>
                    <a:pt x="205" y="582"/>
                  </a:cubicBezTo>
                  <a:cubicBezTo>
                    <a:pt x="209" y="585"/>
                    <a:pt x="213" y="587"/>
                    <a:pt x="217" y="590"/>
                  </a:cubicBezTo>
                  <a:cubicBezTo>
                    <a:pt x="212" y="601"/>
                    <a:pt x="182" y="662"/>
                    <a:pt x="165" y="669"/>
                  </a:cubicBezTo>
                  <a:close/>
                  <a:moveTo>
                    <a:pt x="205" y="667"/>
                  </a:moveTo>
                  <a:cubicBezTo>
                    <a:pt x="204" y="667"/>
                    <a:pt x="203" y="667"/>
                    <a:pt x="202" y="667"/>
                  </a:cubicBezTo>
                  <a:cubicBezTo>
                    <a:pt x="202" y="667"/>
                    <a:pt x="201" y="667"/>
                    <a:pt x="201" y="666"/>
                  </a:cubicBezTo>
                  <a:cubicBezTo>
                    <a:pt x="196" y="655"/>
                    <a:pt x="213" y="610"/>
                    <a:pt x="221" y="592"/>
                  </a:cubicBezTo>
                  <a:cubicBezTo>
                    <a:pt x="225" y="594"/>
                    <a:pt x="230" y="596"/>
                    <a:pt x="235" y="597"/>
                  </a:cubicBezTo>
                  <a:cubicBezTo>
                    <a:pt x="230" y="616"/>
                    <a:pt x="215" y="661"/>
                    <a:pt x="205" y="667"/>
                  </a:cubicBezTo>
                  <a:close/>
                  <a:moveTo>
                    <a:pt x="239" y="661"/>
                  </a:moveTo>
                  <a:cubicBezTo>
                    <a:pt x="239" y="661"/>
                    <a:pt x="238" y="661"/>
                    <a:pt x="237" y="660"/>
                  </a:cubicBezTo>
                  <a:cubicBezTo>
                    <a:pt x="231" y="652"/>
                    <a:pt x="236" y="615"/>
                    <a:pt x="239" y="598"/>
                  </a:cubicBezTo>
                  <a:cubicBezTo>
                    <a:pt x="244" y="599"/>
                    <a:pt x="249" y="600"/>
                    <a:pt x="253" y="600"/>
                  </a:cubicBezTo>
                  <a:cubicBezTo>
                    <a:pt x="252" y="626"/>
                    <a:pt x="247" y="661"/>
                    <a:pt x="239" y="661"/>
                  </a:cubicBezTo>
                  <a:close/>
                  <a:moveTo>
                    <a:pt x="199" y="571"/>
                  </a:moveTo>
                  <a:cubicBezTo>
                    <a:pt x="181" y="553"/>
                    <a:pt x="167" y="523"/>
                    <a:pt x="177" y="502"/>
                  </a:cubicBezTo>
                  <a:cubicBezTo>
                    <a:pt x="178" y="503"/>
                    <a:pt x="179" y="503"/>
                    <a:pt x="181" y="504"/>
                  </a:cubicBezTo>
                  <a:cubicBezTo>
                    <a:pt x="183" y="504"/>
                    <a:pt x="185" y="504"/>
                    <a:pt x="187" y="505"/>
                  </a:cubicBezTo>
                  <a:cubicBezTo>
                    <a:pt x="182" y="527"/>
                    <a:pt x="195" y="550"/>
                    <a:pt x="208" y="562"/>
                  </a:cubicBezTo>
                  <a:cubicBezTo>
                    <a:pt x="220" y="575"/>
                    <a:pt x="243" y="588"/>
                    <a:pt x="265" y="583"/>
                  </a:cubicBezTo>
                  <a:cubicBezTo>
                    <a:pt x="265" y="585"/>
                    <a:pt x="266" y="587"/>
                    <a:pt x="266" y="589"/>
                  </a:cubicBezTo>
                  <a:cubicBezTo>
                    <a:pt x="266" y="590"/>
                    <a:pt x="267" y="592"/>
                    <a:pt x="268" y="593"/>
                  </a:cubicBezTo>
                  <a:cubicBezTo>
                    <a:pt x="246" y="602"/>
                    <a:pt x="216" y="589"/>
                    <a:pt x="199" y="571"/>
                  </a:cubicBezTo>
                  <a:close/>
                  <a:moveTo>
                    <a:pt x="275" y="639"/>
                  </a:moveTo>
                  <a:cubicBezTo>
                    <a:pt x="275" y="640"/>
                    <a:pt x="273" y="641"/>
                    <a:pt x="272" y="641"/>
                  </a:cubicBezTo>
                  <a:cubicBezTo>
                    <a:pt x="271" y="642"/>
                    <a:pt x="269" y="642"/>
                    <a:pt x="268" y="641"/>
                  </a:cubicBezTo>
                  <a:cubicBezTo>
                    <a:pt x="261" y="635"/>
                    <a:pt x="258" y="611"/>
                    <a:pt x="257" y="600"/>
                  </a:cubicBezTo>
                  <a:cubicBezTo>
                    <a:pt x="261" y="599"/>
                    <a:pt x="264" y="598"/>
                    <a:pt x="268" y="597"/>
                  </a:cubicBezTo>
                  <a:cubicBezTo>
                    <a:pt x="272" y="607"/>
                    <a:pt x="279" y="630"/>
                    <a:pt x="275" y="639"/>
                  </a:cubicBezTo>
                  <a:close/>
                  <a:moveTo>
                    <a:pt x="292" y="609"/>
                  </a:moveTo>
                  <a:cubicBezTo>
                    <a:pt x="279" y="603"/>
                    <a:pt x="272" y="597"/>
                    <a:pt x="270" y="588"/>
                  </a:cubicBezTo>
                  <a:cubicBezTo>
                    <a:pt x="266" y="574"/>
                    <a:pt x="275" y="554"/>
                    <a:pt x="296" y="527"/>
                  </a:cubicBezTo>
                  <a:cubicBezTo>
                    <a:pt x="298" y="525"/>
                    <a:pt x="300" y="524"/>
                    <a:pt x="301" y="523"/>
                  </a:cubicBezTo>
                  <a:cubicBezTo>
                    <a:pt x="295" y="532"/>
                    <a:pt x="289" y="541"/>
                    <a:pt x="289" y="545"/>
                  </a:cubicBezTo>
                  <a:cubicBezTo>
                    <a:pt x="289" y="547"/>
                    <a:pt x="290" y="548"/>
                    <a:pt x="291" y="548"/>
                  </a:cubicBezTo>
                  <a:cubicBezTo>
                    <a:pt x="291" y="549"/>
                    <a:pt x="292" y="549"/>
                    <a:pt x="294" y="549"/>
                  </a:cubicBezTo>
                  <a:cubicBezTo>
                    <a:pt x="299" y="548"/>
                    <a:pt x="307" y="538"/>
                    <a:pt x="316" y="525"/>
                  </a:cubicBezTo>
                  <a:cubicBezTo>
                    <a:pt x="304" y="549"/>
                    <a:pt x="294" y="574"/>
                    <a:pt x="298" y="583"/>
                  </a:cubicBezTo>
                  <a:cubicBezTo>
                    <a:pt x="298" y="585"/>
                    <a:pt x="300" y="586"/>
                    <a:pt x="301" y="587"/>
                  </a:cubicBezTo>
                  <a:cubicBezTo>
                    <a:pt x="302" y="587"/>
                    <a:pt x="304" y="588"/>
                    <a:pt x="307" y="587"/>
                  </a:cubicBezTo>
                  <a:cubicBezTo>
                    <a:pt x="316" y="582"/>
                    <a:pt x="326" y="558"/>
                    <a:pt x="335" y="532"/>
                  </a:cubicBezTo>
                  <a:cubicBezTo>
                    <a:pt x="332" y="548"/>
                    <a:pt x="331" y="561"/>
                    <a:pt x="333" y="565"/>
                  </a:cubicBezTo>
                  <a:cubicBezTo>
                    <a:pt x="334" y="566"/>
                    <a:pt x="335" y="567"/>
                    <a:pt x="336" y="567"/>
                  </a:cubicBezTo>
                  <a:cubicBezTo>
                    <a:pt x="337" y="567"/>
                    <a:pt x="338" y="567"/>
                    <a:pt x="339" y="566"/>
                  </a:cubicBezTo>
                  <a:cubicBezTo>
                    <a:pt x="343" y="563"/>
                    <a:pt x="345" y="553"/>
                    <a:pt x="346" y="542"/>
                  </a:cubicBezTo>
                  <a:cubicBezTo>
                    <a:pt x="347" y="544"/>
                    <a:pt x="347" y="546"/>
                    <a:pt x="347" y="548"/>
                  </a:cubicBezTo>
                  <a:cubicBezTo>
                    <a:pt x="343" y="582"/>
                    <a:pt x="335" y="603"/>
                    <a:pt x="323" y="610"/>
                  </a:cubicBezTo>
                  <a:cubicBezTo>
                    <a:pt x="315" y="615"/>
                    <a:pt x="305" y="614"/>
                    <a:pt x="292" y="609"/>
                  </a:cubicBezTo>
                  <a:close/>
                  <a:moveTo>
                    <a:pt x="287" y="648"/>
                  </a:moveTo>
                  <a:cubicBezTo>
                    <a:pt x="285" y="648"/>
                    <a:pt x="284" y="647"/>
                    <a:pt x="283" y="646"/>
                  </a:cubicBezTo>
                  <a:cubicBezTo>
                    <a:pt x="283" y="645"/>
                    <a:pt x="283" y="643"/>
                    <a:pt x="283" y="642"/>
                  </a:cubicBezTo>
                  <a:cubicBezTo>
                    <a:pt x="286" y="633"/>
                    <a:pt x="308" y="622"/>
                    <a:pt x="318" y="618"/>
                  </a:cubicBezTo>
                  <a:cubicBezTo>
                    <a:pt x="319" y="621"/>
                    <a:pt x="321" y="624"/>
                    <a:pt x="323" y="627"/>
                  </a:cubicBezTo>
                  <a:cubicBezTo>
                    <a:pt x="315" y="634"/>
                    <a:pt x="296" y="650"/>
                    <a:pt x="287" y="648"/>
                  </a:cubicBezTo>
                  <a:close/>
                  <a:moveTo>
                    <a:pt x="295" y="684"/>
                  </a:moveTo>
                  <a:cubicBezTo>
                    <a:pt x="294" y="684"/>
                    <a:pt x="293" y="683"/>
                    <a:pt x="293" y="683"/>
                  </a:cubicBezTo>
                  <a:cubicBezTo>
                    <a:pt x="287" y="678"/>
                    <a:pt x="308" y="649"/>
                    <a:pt x="326" y="630"/>
                  </a:cubicBezTo>
                  <a:cubicBezTo>
                    <a:pt x="329" y="633"/>
                    <a:pt x="333" y="636"/>
                    <a:pt x="337" y="639"/>
                  </a:cubicBezTo>
                  <a:cubicBezTo>
                    <a:pt x="328" y="652"/>
                    <a:pt x="305" y="683"/>
                    <a:pt x="295" y="684"/>
                  </a:cubicBezTo>
                  <a:close/>
                  <a:moveTo>
                    <a:pt x="317" y="714"/>
                  </a:moveTo>
                  <a:cubicBezTo>
                    <a:pt x="316" y="714"/>
                    <a:pt x="315" y="714"/>
                    <a:pt x="315" y="714"/>
                  </a:cubicBezTo>
                  <a:cubicBezTo>
                    <a:pt x="314" y="713"/>
                    <a:pt x="313" y="713"/>
                    <a:pt x="313" y="712"/>
                  </a:cubicBezTo>
                  <a:cubicBezTo>
                    <a:pt x="310" y="700"/>
                    <a:pt x="331" y="658"/>
                    <a:pt x="340" y="641"/>
                  </a:cubicBezTo>
                  <a:cubicBezTo>
                    <a:pt x="345" y="643"/>
                    <a:pt x="350" y="646"/>
                    <a:pt x="355" y="647"/>
                  </a:cubicBezTo>
                  <a:cubicBezTo>
                    <a:pt x="347" y="666"/>
                    <a:pt x="328" y="710"/>
                    <a:pt x="317" y="714"/>
                  </a:cubicBezTo>
                  <a:close/>
                  <a:moveTo>
                    <a:pt x="345" y="743"/>
                  </a:moveTo>
                  <a:cubicBezTo>
                    <a:pt x="344" y="744"/>
                    <a:pt x="343" y="744"/>
                    <a:pt x="342" y="744"/>
                  </a:cubicBezTo>
                  <a:cubicBezTo>
                    <a:pt x="341" y="743"/>
                    <a:pt x="340" y="742"/>
                    <a:pt x="340" y="741"/>
                  </a:cubicBezTo>
                  <a:cubicBezTo>
                    <a:pt x="332" y="724"/>
                    <a:pt x="355" y="660"/>
                    <a:pt x="359" y="648"/>
                  </a:cubicBezTo>
                  <a:cubicBezTo>
                    <a:pt x="364" y="650"/>
                    <a:pt x="368" y="651"/>
                    <a:pt x="373" y="651"/>
                  </a:cubicBezTo>
                  <a:cubicBezTo>
                    <a:pt x="369" y="676"/>
                    <a:pt x="357" y="736"/>
                    <a:pt x="345" y="743"/>
                  </a:cubicBezTo>
                  <a:close/>
                  <a:moveTo>
                    <a:pt x="389" y="764"/>
                  </a:moveTo>
                  <a:cubicBezTo>
                    <a:pt x="388" y="765"/>
                    <a:pt x="387" y="766"/>
                    <a:pt x="385" y="766"/>
                  </a:cubicBezTo>
                  <a:cubicBezTo>
                    <a:pt x="383" y="766"/>
                    <a:pt x="382" y="765"/>
                    <a:pt x="381" y="764"/>
                  </a:cubicBezTo>
                  <a:cubicBezTo>
                    <a:pt x="367" y="748"/>
                    <a:pt x="376" y="665"/>
                    <a:pt x="377" y="652"/>
                  </a:cubicBezTo>
                  <a:cubicBezTo>
                    <a:pt x="380" y="652"/>
                    <a:pt x="382" y="652"/>
                    <a:pt x="385" y="652"/>
                  </a:cubicBezTo>
                  <a:cubicBezTo>
                    <a:pt x="385" y="652"/>
                    <a:pt x="385" y="652"/>
                    <a:pt x="385" y="652"/>
                  </a:cubicBezTo>
                  <a:cubicBezTo>
                    <a:pt x="385" y="652"/>
                    <a:pt x="385" y="652"/>
                    <a:pt x="385" y="652"/>
                  </a:cubicBezTo>
                  <a:cubicBezTo>
                    <a:pt x="388" y="652"/>
                    <a:pt x="390" y="652"/>
                    <a:pt x="393" y="652"/>
                  </a:cubicBezTo>
                  <a:cubicBezTo>
                    <a:pt x="394" y="665"/>
                    <a:pt x="403" y="748"/>
                    <a:pt x="389" y="764"/>
                  </a:cubicBezTo>
                  <a:close/>
                  <a:moveTo>
                    <a:pt x="430" y="741"/>
                  </a:moveTo>
                  <a:cubicBezTo>
                    <a:pt x="430" y="742"/>
                    <a:pt x="429" y="743"/>
                    <a:pt x="428" y="744"/>
                  </a:cubicBezTo>
                  <a:cubicBezTo>
                    <a:pt x="427" y="744"/>
                    <a:pt x="426" y="744"/>
                    <a:pt x="425" y="743"/>
                  </a:cubicBezTo>
                  <a:cubicBezTo>
                    <a:pt x="413" y="736"/>
                    <a:pt x="401" y="676"/>
                    <a:pt x="397" y="651"/>
                  </a:cubicBezTo>
                  <a:cubicBezTo>
                    <a:pt x="402" y="651"/>
                    <a:pt x="407" y="650"/>
                    <a:pt x="411" y="648"/>
                  </a:cubicBezTo>
                  <a:cubicBezTo>
                    <a:pt x="415" y="660"/>
                    <a:pt x="438" y="724"/>
                    <a:pt x="430" y="741"/>
                  </a:cubicBezTo>
                  <a:close/>
                  <a:moveTo>
                    <a:pt x="457" y="712"/>
                  </a:moveTo>
                  <a:cubicBezTo>
                    <a:pt x="457" y="713"/>
                    <a:pt x="456" y="713"/>
                    <a:pt x="455" y="714"/>
                  </a:cubicBezTo>
                  <a:cubicBezTo>
                    <a:pt x="455" y="714"/>
                    <a:pt x="454" y="714"/>
                    <a:pt x="453" y="714"/>
                  </a:cubicBezTo>
                  <a:cubicBezTo>
                    <a:pt x="442" y="710"/>
                    <a:pt x="423" y="666"/>
                    <a:pt x="415" y="647"/>
                  </a:cubicBezTo>
                  <a:cubicBezTo>
                    <a:pt x="420" y="646"/>
                    <a:pt x="425" y="643"/>
                    <a:pt x="430" y="641"/>
                  </a:cubicBezTo>
                  <a:cubicBezTo>
                    <a:pt x="439" y="658"/>
                    <a:pt x="460" y="700"/>
                    <a:pt x="457" y="712"/>
                  </a:cubicBezTo>
                  <a:close/>
                  <a:moveTo>
                    <a:pt x="477" y="683"/>
                  </a:moveTo>
                  <a:cubicBezTo>
                    <a:pt x="477" y="683"/>
                    <a:pt x="476" y="684"/>
                    <a:pt x="475" y="684"/>
                  </a:cubicBezTo>
                  <a:cubicBezTo>
                    <a:pt x="465" y="683"/>
                    <a:pt x="442" y="652"/>
                    <a:pt x="433" y="639"/>
                  </a:cubicBezTo>
                  <a:cubicBezTo>
                    <a:pt x="437" y="636"/>
                    <a:pt x="441" y="633"/>
                    <a:pt x="444" y="630"/>
                  </a:cubicBezTo>
                  <a:cubicBezTo>
                    <a:pt x="462" y="649"/>
                    <a:pt x="483" y="678"/>
                    <a:pt x="477" y="683"/>
                  </a:cubicBezTo>
                  <a:close/>
                  <a:moveTo>
                    <a:pt x="487" y="642"/>
                  </a:moveTo>
                  <a:cubicBezTo>
                    <a:pt x="487" y="643"/>
                    <a:pt x="487" y="645"/>
                    <a:pt x="487" y="646"/>
                  </a:cubicBezTo>
                  <a:cubicBezTo>
                    <a:pt x="486" y="647"/>
                    <a:pt x="485" y="648"/>
                    <a:pt x="483" y="648"/>
                  </a:cubicBezTo>
                  <a:cubicBezTo>
                    <a:pt x="474" y="650"/>
                    <a:pt x="455" y="634"/>
                    <a:pt x="447" y="627"/>
                  </a:cubicBezTo>
                  <a:cubicBezTo>
                    <a:pt x="449" y="624"/>
                    <a:pt x="451" y="621"/>
                    <a:pt x="452" y="618"/>
                  </a:cubicBezTo>
                  <a:cubicBezTo>
                    <a:pt x="462" y="622"/>
                    <a:pt x="484" y="633"/>
                    <a:pt x="487" y="642"/>
                  </a:cubicBezTo>
                  <a:close/>
                  <a:moveTo>
                    <a:pt x="478" y="609"/>
                  </a:moveTo>
                  <a:cubicBezTo>
                    <a:pt x="465" y="614"/>
                    <a:pt x="455" y="615"/>
                    <a:pt x="447" y="610"/>
                  </a:cubicBezTo>
                  <a:cubicBezTo>
                    <a:pt x="435" y="603"/>
                    <a:pt x="427" y="582"/>
                    <a:pt x="423" y="548"/>
                  </a:cubicBezTo>
                  <a:cubicBezTo>
                    <a:pt x="423" y="546"/>
                    <a:pt x="423" y="544"/>
                    <a:pt x="424" y="542"/>
                  </a:cubicBezTo>
                  <a:cubicBezTo>
                    <a:pt x="425" y="553"/>
                    <a:pt x="427" y="563"/>
                    <a:pt x="431" y="566"/>
                  </a:cubicBezTo>
                  <a:cubicBezTo>
                    <a:pt x="432" y="567"/>
                    <a:pt x="433" y="567"/>
                    <a:pt x="434" y="567"/>
                  </a:cubicBezTo>
                  <a:cubicBezTo>
                    <a:pt x="435" y="567"/>
                    <a:pt x="436" y="566"/>
                    <a:pt x="437" y="565"/>
                  </a:cubicBezTo>
                  <a:cubicBezTo>
                    <a:pt x="439" y="561"/>
                    <a:pt x="438" y="548"/>
                    <a:pt x="435" y="532"/>
                  </a:cubicBezTo>
                  <a:cubicBezTo>
                    <a:pt x="444" y="558"/>
                    <a:pt x="454" y="582"/>
                    <a:pt x="463" y="587"/>
                  </a:cubicBezTo>
                  <a:cubicBezTo>
                    <a:pt x="466" y="588"/>
                    <a:pt x="468" y="587"/>
                    <a:pt x="469" y="587"/>
                  </a:cubicBezTo>
                  <a:cubicBezTo>
                    <a:pt x="470" y="586"/>
                    <a:pt x="472" y="585"/>
                    <a:pt x="472" y="583"/>
                  </a:cubicBezTo>
                  <a:cubicBezTo>
                    <a:pt x="476" y="574"/>
                    <a:pt x="466" y="549"/>
                    <a:pt x="454" y="525"/>
                  </a:cubicBezTo>
                  <a:cubicBezTo>
                    <a:pt x="463" y="538"/>
                    <a:pt x="471" y="548"/>
                    <a:pt x="476" y="549"/>
                  </a:cubicBezTo>
                  <a:cubicBezTo>
                    <a:pt x="478" y="549"/>
                    <a:pt x="479" y="549"/>
                    <a:pt x="479" y="548"/>
                  </a:cubicBezTo>
                  <a:cubicBezTo>
                    <a:pt x="480" y="548"/>
                    <a:pt x="481" y="547"/>
                    <a:pt x="481" y="545"/>
                  </a:cubicBezTo>
                  <a:cubicBezTo>
                    <a:pt x="481" y="541"/>
                    <a:pt x="475" y="532"/>
                    <a:pt x="469" y="523"/>
                  </a:cubicBezTo>
                  <a:cubicBezTo>
                    <a:pt x="470" y="524"/>
                    <a:pt x="472" y="525"/>
                    <a:pt x="474" y="527"/>
                  </a:cubicBezTo>
                  <a:cubicBezTo>
                    <a:pt x="495" y="554"/>
                    <a:pt x="504" y="574"/>
                    <a:pt x="500" y="588"/>
                  </a:cubicBezTo>
                  <a:cubicBezTo>
                    <a:pt x="498" y="597"/>
                    <a:pt x="491" y="603"/>
                    <a:pt x="478" y="609"/>
                  </a:cubicBezTo>
                  <a:close/>
                  <a:moveTo>
                    <a:pt x="502" y="641"/>
                  </a:moveTo>
                  <a:cubicBezTo>
                    <a:pt x="501" y="642"/>
                    <a:pt x="499" y="642"/>
                    <a:pt x="498" y="641"/>
                  </a:cubicBezTo>
                  <a:cubicBezTo>
                    <a:pt x="497" y="641"/>
                    <a:pt x="496" y="640"/>
                    <a:pt x="495" y="639"/>
                  </a:cubicBezTo>
                  <a:cubicBezTo>
                    <a:pt x="491" y="630"/>
                    <a:pt x="498" y="607"/>
                    <a:pt x="502" y="597"/>
                  </a:cubicBezTo>
                  <a:cubicBezTo>
                    <a:pt x="506" y="598"/>
                    <a:pt x="509" y="599"/>
                    <a:pt x="513" y="600"/>
                  </a:cubicBezTo>
                  <a:cubicBezTo>
                    <a:pt x="512" y="611"/>
                    <a:pt x="509" y="635"/>
                    <a:pt x="502" y="641"/>
                  </a:cubicBezTo>
                  <a:close/>
                  <a:moveTo>
                    <a:pt x="503" y="593"/>
                  </a:moveTo>
                  <a:cubicBezTo>
                    <a:pt x="503" y="592"/>
                    <a:pt x="504" y="590"/>
                    <a:pt x="504" y="589"/>
                  </a:cubicBezTo>
                  <a:cubicBezTo>
                    <a:pt x="504" y="587"/>
                    <a:pt x="505" y="585"/>
                    <a:pt x="505" y="583"/>
                  </a:cubicBezTo>
                  <a:cubicBezTo>
                    <a:pt x="527" y="588"/>
                    <a:pt x="550" y="575"/>
                    <a:pt x="562" y="562"/>
                  </a:cubicBezTo>
                  <a:cubicBezTo>
                    <a:pt x="575" y="550"/>
                    <a:pt x="588" y="527"/>
                    <a:pt x="583" y="505"/>
                  </a:cubicBezTo>
                  <a:cubicBezTo>
                    <a:pt x="585" y="504"/>
                    <a:pt x="587" y="504"/>
                    <a:pt x="589" y="504"/>
                  </a:cubicBezTo>
                  <a:cubicBezTo>
                    <a:pt x="591" y="503"/>
                    <a:pt x="592" y="503"/>
                    <a:pt x="593" y="502"/>
                  </a:cubicBezTo>
                  <a:cubicBezTo>
                    <a:pt x="603" y="523"/>
                    <a:pt x="589" y="553"/>
                    <a:pt x="571" y="571"/>
                  </a:cubicBezTo>
                  <a:cubicBezTo>
                    <a:pt x="554" y="589"/>
                    <a:pt x="524" y="602"/>
                    <a:pt x="503" y="593"/>
                  </a:cubicBezTo>
                  <a:close/>
                  <a:moveTo>
                    <a:pt x="533" y="660"/>
                  </a:moveTo>
                  <a:cubicBezTo>
                    <a:pt x="532" y="661"/>
                    <a:pt x="531" y="661"/>
                    <a:pt x="531" y="661"/>
                  </a:cubicBezTo>
                  <a:cubicBezTo>
                    <a:pt x="523" y="661"/>
                    <a:pt x="518" y="626"/>
                    <a:pt x="517" y="600"/>
                  </a:cubicBezTo>
                  <a:cubicBezTo>
                    <a:pt x="521" y="600"/>
                    <a:pt x="526" y="599"/>
                    <a:pt x="531" y="598"/>
                  </a:cubicBezTo>
                  <a:cubicBezTo>
                    <a:pt x="534" y="615"/>
                    <a:pt x="539" y="652"/>
                    <a:pt x="533" y="660"/>
                  </a:cubicBezTo>
                  <a:close/>
                  <a:moveTo>
                    <a:pt x="569" y="666"/>
                  </a:moveTo>
                  <a:cubicBezTo>
                    <a:pt x="569" y="667"/>
                    <a:pt x="568" y="667"/>
                    <a:pt x="568" y="667"/>
                  </a:cubicBezTo>
                  <a:cubicBezTo>
                    <a:pt x="567" y="667"/>
                    <a:pt x="566" y="667"/>
                    <a:pt x="566" y="667"/>
                  </a:cubicBezTo>
                  <a:cubicBezTo>
                    <a:pt x="555" y="661"/>
                    <a:pt x="540" y="616"/>
                    <a:pt x="535" y="597"/>
                  </a:cubicBezTo>
                  <a:cubicBezTo>
                    <a:pt x="540" y="596"/>
                    <a:pt x="545" y="594"/>
                    <a:pt x="549" y="592"/>
                  </a:cubicBezTo>
                  <a:cubicBezTo>
                    <a:pt x="557" y="610"/>
                    <a:pt x="574" y="655"/>
                    <a:pt x="569" y="666"/>
                  </a:cubicBezTo>
                  <a:close/>
                  <a:moveTo>
                    <a:pt x="610" y="666"/>
                  </a:moveTo>
                  <a:cubicBezTo>
                    <a:pt x="610" y="668"/>
                    <a:pt x="609" y="668"/>
                    <a:pt x="609" y="669"/>
                  </a:cubicBezTo>
                  <a:cubicBezTo>
                    <a:pt x="608" y="669"/>
                    <a:pt x="606" y="669"/>
                    <a:pt x="605" y="669"/>
                  </a:cubicBezTo>
                  <a:cubicBezTo>
                    <a:pt x="588" y="662"/>
                    <a:pt x="558" y="601"/>
                    <a:pt x="553" y="590"/>
                  </a:cubicBezTo>
                  <a:cubicBezTo>
                    <a:pt x="557" y="587"/>
                    <a:pt x="561" y="585"/>
                    <a:pt x="565" y="582"/>
                  </a:cubicBezTo>
                  <a:cubicBezTo>
                    <a:pt x="580" y="602"/>
                    <a:pt x="614" y="653"/>
                    <a:pt x="610" y="666"/>
                  </a:cubicBezTo>
                  <a:close/>
                  <a:moveTo>
                    <a:pt x="656" y="650"/>
                  </a:moveTo>
                  <a:cubicBezTo>
                    <a:pt x="656" y="652"/>
                    <a:pt x="656" y="653"/>
                    <a:pt x="655" y="654"/>
                  </a:cubicBezTo>
                  <a:cubicBezTo>
                    <a:pt x="653" y="655"/>
                    <a:pt x="652" y="656"/>
                    <a:pt x="650" y="656"/>
                  </a:cubicBezTo>
                  <a:cubicBezTo>
                    <a:pt x="629" y="654"/>
                    <a:pt x="577" y="589"/>
                    <a:pt x="568" y="579"/>
                  </a:cubicBezTo>
                  <a:cubicBezTo>
                    <a:pt x="570" y="577"/>
                    <a:pt x="572" y="576"/>
                    <a:pt x="574" y="574"/>
                  </a:cubicBezTo>
                  <a:cubicBezTo>
                    <a:pt x="574" y="574"/>
                    <a:pt x="574" y="574"/>
                    <a:pt x="574" y="574"/>
                  </a:cubicBezTo>
                  <a:cubicBezTo>
                    <a:pt x="576" y="572"/>
                    <a:pt x="578" y="570"/>
                    <a:pt x="579" y="568"/>
                  </a:cubicBezTo>
                  <a:cubicBezTo>
                    <a:pt x="590" y="576"/>
                    <a:pt x="655" y="628"/>
                    <a:pt x="656" y="650"/>
                  </a:cubicBezTo>
                  <a:close/>
                  <a:moveTo>
                    <a:pt x="669" y="608"/>
                  </a:moveTo>
                  <a:cubicBezTo>
                    <a:pt x="669" y="609"/>
                    <a:pt x="668" y="610"/>
                    <a:pt x="667" y="610"/>
                  </a:cubicBezTo>
                  <a:cubicBezTo>
                    <a:pt x="653" y="614"/>
                    <a:pt x="602" y="580"/>
                    <a:pt x="582" y="565"/>
                  </a:cubicBezTo>
                  <a:cubicBezTo>
                    <a:pt x="585" y="561"/>
                    <a:pt x="588" y="557"/>
                    <a:pt x="590" y="553"/>
                  </a:cubicBezTo>
                  <a:cubicBezTo>
                    <a:pt x="601" y="558"/>
                    <a:pt x="663" y="587"/>
                    <a:pt x="669" y="605"/>
                  </a:cubicBezTo>
                  <a:cubicBezTo>
                    <a:pt x="669" y="606"/>
                    <a:pt x="669" y="607"/>
                    <a:pt x="669" y="6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41"/>
            <p:cNvSpPr>
              <a:spLocks noEditPoints="1"/>
            </p:cNvSpPr>
            <p:nvPr userDrawn="1"/>
          </p:nvSpPr>
          <p:spPr bwMode="auto">
            <a:xfrm>
              <a:off x="3307490" y="1536246"/>
              <a:ext cx="1785938" cy="1784350"/>
            </a:xfrm>
            <a:custGeom>
              <a:avLst/>
              <a:gdLst>
                <a:gd name="T0" fmla="*/ 1046 w 1082"/>
                <a:gd name="T1" fmla="*/ 623 h 1082"/>
                <a:gd name="T2" fmla="*/ 1046 w 1082"/>
                <a:gd name="T3" fmla="*/ 458 h 1082"/>
                <a:gd name="T4" fmla="*/ 1027 w 1082"/>
                <a:gd name="T5" fmla="*/ 296 h 1082"/>
                <a:gd name="T6" fmla="*/ 924 w 1082"/>
                <a:gd name="T7" fmla="*/ 158 h 1082"/>
                <a:gd name="T8" fmla="*/ 786 w 1082"/>
                <a:gd name="T9" fmla="*/ 54 h 1082"/>
                <a:gd name="T10" fmla="*/ 662 w 1082"/>
                <a:gd name="T11" fmla="*/ 13 h 1082"/>
                <a:gd name="T12" fmla="*/ 541 w 1082"/>
                <a:gd name="T13" fmla="*/ 0 h 1082"/>
                <a:gd name="T14" fmla="*/ 327 w 1082"/>
                <a:gd name="T15" fmla="*/ 24 h 1082"/>
                <a:gd name="T16" fmla="*/ 158 w 1082"/>
                <a:gd name="T17" fmla="*/ 158 h 1082"/>
                <a:gd name="T18" fmla="*/ 83 w 1082"/>
                <a:gd name="T19" fmla="*/ 253 h 1082"/>
                <a:gd name="T20" fmla="*/ 14 w 1082"/>
                <a:gd name="T21" fmla="*/ 420 h 1082"/>
                <a:gd name="T22" fmla="*/ 0 w 1082"/>
                <a:gd name="T23" fmla="*/ 541 h 1082"/>
                <a:gd name="T24" fmla="*/ 24 w 1082"/>
                <a:gd name="T25" fmla="*/ 755 h 1082"/>
                <a:gd name="T26" fmla="*/ 158 w 1082"/>
                <a:gd name="T27" fmla="*/ 923 h 1082"/>
                <a:gd name="T28" fmla="*/ 253 w 1082"/>
                <a:gd name="T29" fmla="*/ 999 h 1082"/>
                <a:gd name="T30" fmla="*/ 420 w 1082"/>
                <a:gd name="T31" fmla="*/ 1068 h 1082"/>
                <a:gd name="T32" fmla="*/ 541 w 1082"/>
                <a:gd name="T33" fmla="*/ 1082 h 1082"/>
                <a:gd name="T34" fmla="*/ 755 w 1082"/>
                <a:gd name="T35" fmla="*/ 1058 h 1082"/>
                <a:gd name="T36" fmla="*/ 924 w 1082"/>
                <a:gd name="T37" fmla="*/ 923 h 1082"/>
                <a:gd name="T38" fmla="*/ 999 w 1082"/>
                <a:gd name="T39" fmla="*/ 828 h 1082"/>
                <a:gd name="T40" fmla="*/ 997 w 1082"/>
                <a:gd name="T41" fmla="*/ 825 h 1082"/>
                <a:gd name="T42" fmla="*/ 952 w 1082"/>
                <a:gd name="T43" fmla="*/ 837 h 1082"/>
                <a:gd name="T44" fmla="*/ 836 w 1082"/>
                <a:gd name="T45" fmla="*/ 952 h 1082"/>
                <a:gd name="T46" fmla="*/ 783 w 1082"/>
                <a:gd name="T47" fmla="*/ 1025 h 1082"/>
                <a:gd name="T48" fmla="*/ 711 w 1082"/>
                <a:gd name="T49" fmla="*/ 1054 h 1082"/>
                <a:gd name="T50" fmla="*/ 623 w 1082"/>
                <a:gd name="T51" fmla="*/ 1040 h 1082"/>
                <a:gd name="T52" fmla="*/ 459 w 1082"/>
                <a:gd name="T53" fmla="*/ 1040 h 1082"/>
                <a:gd name="T54" fmla="*/ 372 w 1082"/>
                <a:gd name="T55" fmla="*/ 1054 h 1082"/>
                <a:gd name="T56" fmla="*/ 299 w 1082"/>
                <a:gd name="T57" fmla="*/ 1025 h 1082"/>
                <a:gd name="T58" fmla="*/ 246 w 1082"/>
                <a:gd name="T59" fmla="*/ 952 h 1082"/>
                <a:gd name="T60" fmla="*/ 130 w 1082"/>
                <a:gd name="T61" fmla="*/ 837 h 1082"/>
                <a:gd name="T62" fmla="*/ 85 w 1082"/>
                <a:gd name="T63" fmla="*/ 825 h 1082"/>
                <a:gd name="T64" fmla="*/ 28 w 1082"/>
                <a:gd name="T65" fmla="*/ 753 h 1082"/>
                <a:gd name="T66" fmla="*/ 41 w 1082"/>
                <a:gd name="T67" fmla="*/ 625 h 1082"/>
                <a:gd name="T68" fmla="*/ 4 w 1082"/>
                <a:gd name="T69" fmla="*/ 541 h 1082"/>
                <a:gd name="T70" fmla="*/ 41 w 1082"/>
                <a:gd name="T71" fmla="*/ 457 h 1082"/>
                <a:gd name="T72" fmla="*/ 28 w 1082"/>
                <a:gd name="T73" fmla="*/ 328 h 1082"/>
                <a:gd name="T74" fmla="*/ 85 w 1082"/>
                <a:gd name="T75" fmla="*/ 256 h 1082"/>
                <a:gd name="T76" fmla="*/ 130 w 1082"/>
                <a:gd name="T77" fmla="*/ 244 h 1082"/>
                <a:gd name="T78" fmla="*/ 246 w 1082"/>
                <a:gd name="T79" fmla="*/ 129 h 1082"/>
                <a:gd name="T80" fmla="*/ 299 w 1082"/>
                <a:gd name="T81" fmla="*/ 57 h 1082"/>
                <a:gd name="T82" fmla="*/ 372 w 1082"/>
                <a:gd name="T83" fmla="*/ 27 h 1082"/>
                <a:gd name="T84" fmla="*/ 459 w 1082"/>
                <a:gd name="T85" fmla="*/ 42 h 1082"/>
                <a:gd name="T86" fmla="*/ 623 w 1082"/>
                <a:gd name="T87" fmla="*/ 42 h 1082"/>
                <a:gd name="T88" fmla="*/ 711 w 1082"/>
                <a:gd name="T89" fmla="*/ 27 h 1082"/>
                <a:gd name="T90" fmla="*/ 783 w 1082"/>
                <a:gd name="T91" fmla="*/ 57 h 1082"/>
                <a:gd name="T92" fmla="*/ 836 w 1082"/>
                <a:gd name="T93" fmla="*/ 129 h 1082"/>
                <a:gd name="T94" fmla="*/ 952 w 1082"/>
                <a:gd name="T95" fmla="*/ 244 h 1082"/>
                <a:gd name="T96" fmla="*/ 997 w 1082"/>
                <a:gd name="T97" fmla="*/ 256 h 1082"/>
                <a:gd name="T98" fmla="*/ 1054 w 1082"/>
                <a:gd name="T99" fmla="*/ 328 h 1082"/>
                <a:gd name="T100" fmla="*/ 1041 w 1082"/>
                <a:gd name="T101" fmla="*/ 457 h 1082"/>
                <a:gd name="T102" fmla="*/ 1078 w 1082"/>
                <a:gd name="T103" fmla="*/ 541 h 1082"/>
                <a:gd name="T104" fmla="*/ 1041 w 1082"/>
                <a:gd name="T105" fmla="*/ 625 h 1082"/>
                <a:gd name="T106" fmla="*/ 1054 w 1082"/>
                <a:gd name="T107" fmla="*/ 753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82" h="1082">
                  <a:moveTo>
                    <a:pt x="1058" y="755"/>
                  </a:moveTo>
                  <a:cubicBezTo>
                    <a:pt x="1066" y="734"/>
                    <a:pt x="1060" y="716"/>
                    <a:pt x="1058" y="712"/>
                  </a:cubicBezTo>
                  <a:cubicBezTo>
                    <a:pt x="1061" y="707"/>
                    <a:pt x="1074" y="687"/>
                    <a:pt x="1068" y="661"/>
                  </a:cubicBezTo>
                  <a:cubicBezTo>
                    <a:pt x="1064" y="639"/>
                    <a:pt x="1051" y="627"/>
                    <a:pt x="1046" y="623"/>
                  </a:cubicBezTo>
                  <a:cubicBezTo>
                    <a:pt x="1054" y="617"/>
                    <a:pt x="1082" y="591"/>
                    <a:pt x="1082" y="541"/>
                  </a:cubicBezTo>
                  <a:cubicBezTo>
                    <a:pt x="1082" y="541"/>
                    <a:pt x="1082" y="541"/>
                    <a:pt x="1082" y="541"/>
                  </a:cubicBezTo>
                  <a:cubicBezTo>
                    <a:pt x="1082" y="541"/>
                    <a:pt x="1082" y="541"/>
                    <a:pt x="1082" y="541"/>
                  </a:cubicBezTo>
                  <a:cubicBezTo>
                    <a:pt x="1082" y="490"/>
                    <a:pt x="1054" y="465"/>
                    <a:pt x="1046" y="458"/>
                  </a:cubicBezTo>
                  <a:cubicBezTo>
                    <a:pt x="1051" y="454"/>
                    <a:pt x="1064" y="443"/>
                    <a:pt x="1068" y="420"/>
                  </a:cubicBezTo>
                  <a:cubicBezTo>
                    <a:pt x="1074" y="395"/>
                    <a:pt x="1061" y="374"/>
                    <a:pt x="1058" y="370"/>
                  </a:cubicBezTo>
                  <a:cubicBezTo>
                    <a:pt x="1060" y="365"/>
                    <a:pt x="1066" y="347"/>
                    <a:pt x="1058" y="327"/>
                  </a:cubicBezTo>
                  <a:cubicBezTo>
                    <a:pt x="1050" y="306"/>
                    <a:pt x="1032" y="298"/>
                    <a:pt x="1027" y="296"/>
                  </a:cubicBezTo>
                  <a:cubicBezTo>
                    <a:pt x="1026" y="291"/>
                    <a:pt x="1021" y="267"/>
                    <a:pt x="999" y="253"/>
                  </a:cubicBezTo>
                  <a:cubicBezTo>
                    <a:pt x="980" y="240"/>
                    <a:pt x="963" y="241"/>
                    <a:pt x="956" y="242"/>
                  </a:cubicBezTo>
                  <a:cubicBezTo>
                    <a:pt x="957" y="232"/>
                    <a:pt x="959" y="194"/>
                    <a:pt x="924" y="158"/>
                  </a:cubicBezTo>
                  <a:cubicBezTo>
                    <a:pt x="924" y="158"/>
                    <a:pt x="924" y="158"/>
                    <a:pt x="924" y="158"/>
                  </a:cubicBezTo>
                  <a:cubicBezTo>
                    <a:pt x="924" y="158"/>
                    <a:pt x="924" y="158"/>
                    <a:pt x="924" y="158"/>
                  </a:cubicBezTo>
                  <a:cubicBezTo>
                    <a:pt x="888" y="122"/>
                    <a:pt x="850" y="124"/>
                    <a:pt x="839" y="126"/>
                  </a:cubicBezTo>
                  <a:cubicBezTo>
                    <a:pt x="840" y="119"/>
                    <a:pt x="841" y="102"/>
                    <a:pt x="829" y="83"/>
                  </a:cubicBezTo>
                  <a:cubicBezTo>
                    <a:pt x="814" y="61"/>
                    <a:pt x="791" y="55"/>
                    <a:pt x="786" y="54"/>
                  </a:cubicBezTo>
                  <a:cubicBezTo>
                    <a:pt x="784" y="50"/>
                    <a:pt x="776" y="32"/>
                    <a:pt x="755" y="24"/>
                  </a:cubicBezTo>
                  <a:cubicBezTo>
                    <a:pt x="755" y="24"/>
                    <a:pt x="755" y="24"/>
                    <a:pt x="755" y="24"/>
                  </a:cubicBezTo>
                  <a:cubicBezTo>
                    <a:pt x="735" y="15"/>
                    <a:pt x="716" y="22"/>
                    <a:pt x="712" y="24"/>
                  </a:cubicBezTo>
                  <a:cubicBezTo>
                    <a:pt x="707" y="21"/>
                    <a:pt x="687" y="8"/>
                    <a:pt x="662" y="13"/>
                  </a:cubicBezTo>
                  <a:cubicBezTo>
                    <a:pt x="639" y="18"/>
                    <a:pt x="627" y="31"/>
                    <a:pt x="623" y="36"/>
                  </a:cubicBezTo>
                  <a:cubicBezTo>
                    <a:pt x="617" y="28"/>
                    <a:pt x="592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490" y="0"/>
                    <a:pt x="465" y="28"/>
                    <a:pt x="459" y="36"/>
                  </a:cubicBezTo>
                  <a:cubicBezTo>
                    <a:pt x="455" y="31"/>
                    <a:pt x="443" y="18"/>
                    <a:pt x="420" y="13"/>
                  </a:cubicBezTo>
                  <a:cubicBezTo>
                    <a:pt x="395" y="8"/>
                    <a:pt x="375" y="21"/>
                    <a:pt x="370" y="24"/>
                  </a:cubicBezTo>
                  <a:cubicBezTo>
                    <a:pt x="366" y="22"/>
                    <a:pt x="347" y="15"/>
                    <a:pt x="327" y="24"/>
                  </a:cubicBezTo>
                  <a:cubicBezTo>
                    <a:pt x="306" y="32"/>
                    <a:pt x="298" y="50"/>
                    <a:pt x="296" y="54"/>
                  </a:cubicBezTo>
                  <a:cubicBezTo>
                    <a:pt x="291" y="55"/>
                    <a:pt x="268" y="61"/>
                    <a:pt x="253" y="83"/>
                  </a:cubicBezTo>
                  <a:cubicBezTo>
                    <a:pt x="241" y="102"/>
                    <a:pt x="242" y="119"/>
                    <a:pt x="243" y="126"/>
                  </a:cubicBezTo>
                  <a:cubicBezTo>
                    <a:pt x="232" y="124"/>
                    <a:pt x="194" y="122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23" y="194"/>
                    <a:pt x="125" y="232"/>
                    <a:pt x="126" y="242"/>
                  </a:cubicBezTo>
                  <a:cubicBezTo>
                    <a:pt x="119" y="241"/>
                    <a:pt x="102" y="240"/>
                    <a:pt x="83" y="253"/>
                  </a:cubicBezTo>
                  <a:cubicBezTo>
                    <a:pt x="61" y="267"/>
                    <a:pt x="56" y="291"/>
                    <a:pt x="55" y="296"/>
                  </a:cubicBezTo>
                  <a:cubicBezTo>
                    <a:pt x="50" y="298"/>
                    <a:pt x="33" y="306"/>
                    <a:pt x="24" y="327"/>
                  </a:cubicBezTo>
                  <a:cubicBezTo>
                    <a:pt x="16" y="347"/>
                    <a:pt x="22" y="365"/>
                    <a:pt x="24" y="370"/>
                  </a:cubicBezTo>
                  <a:cubicBezTo>
                    <a:pt x="21" y="374"/>
                    <a:pt x="8" y="395"/>
                    <a:pt x="14" y="420"/>
                  </a:cubicBezTo>
                  <a:cubicBezTo>
                    <a:pt x="18" y="443"/>
                    <a:pt x="31" y="454"/>
                    <a:pt x="37" y="458"/>
                  </a:cubicBezTo>
                  <a:cubicBezTo>
                    <a:pt x="28" y="465"/>
                    <a:pt x="0" y="490"/>
                    <a:pt x="0" y="54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591"/>
                    <a:pt x="28" y="617"/>
                    <a:pt x="37" y="623"/>
                  </a:cubicBezTo>
                  <a:cubicBezTo>
                    <a:pt x="31" y="627"/>
                    <a:pt x="18" y="639"/>
                    <a:pt x="14" y="661"/>
                  </a:cubicBezTo>
                  <a:cubicBezTo>
                    <a:pt x="8" y="687"/>
                    <a:pt x="21" y="707"/>
                    <a:pt x="24" y="712"/>
                  </a:cubicBezTo>
                  <a:cubicBezTo>
                    <a:pt x="22" y="716"/>
                    <a:pt x="16" y="734"/>
                    <a:pt x="24" y="755"/>
                  </a:cubicBezTo>
                  <a:cubicBezTo>
                    <a:pt x="33" y="775"/>
                    <a:pt x="50" y="784"/>
                    <a:pt x="55" y="786"/>
                  </a:cubicBezTo>
                  <a:cubicBezTo>
                    <a:pt x="56" y="791"/>
                    <a:pt x="61" y="814"/>
                    <a:pt x="83" y="828"/>
                  </a:cubicBezTo>
                  <a:cubicBezTo>
                    <a:pt x="102" y="841"/>
                    <a:pt x="119" y="840"/>
                    <a:pt x="126" y="839"/>
                  </a:cubicBezTo>
                  <a:cubicBezTo>
                    <a:pt x="125" y="850"/>
                    <a:pt x="123" y="888"/>
                    <a:pt x="158" y="923"/>
                  </a:cubicBezTo>
                  <a:cubicBezTo>
                    <a:pt x="158" y="923"/>
                    <a:pt x="158" y="923"/>
                    <a:pt x="158" y="923"/>
                  </a:cubicBezTo>
                  <a:cubicBezTo>
                    <a:pt x="158" y="923"/>
                    <a:pt x="158" y="923"/>
                    <a:pt x="158" y="923"/>
                  </a:cubicBezTo>
                  <a:cubicBezTo>
                    <a:pt x="194" y="959"/>
                    <a:pt x="232" y="957"/>
                    <a:pt x="243" y="956"/>
                  </a:cubicBezTo>
                  <a:cubicBezTo>
                    <a:pt x="242" y="962"/>
                    <a:pt x="241" y="979"/>
                    <a:pt x="253" y="999"/>
                  </a:cubicBezTo>
                  <a:cubicBezTo>
                    <a:pt x="268" y="1021"/>
                    <a:pt x="291" y="1026"/>
                    <a:pt x="296" y="1027"/>
                  </a:cubicBezTo>
                  <a:cubicBezTo>
                    <a:pt x="298" y="1032"/>
                    <a:pt x="306" y="1049"/>
                    <a:pt x="327" y="1058"/>
                  </a:cubicBezTo>
                  <a:cubicBezTo>
                    <a:pt x="347" y="1066"/>
                    <a:pt x="366" y="1060"/>
                    <a:pt x="370" y="1058"/>
                  </a:cubicBezTo>
                  <a:cubicBezTo>
                    <a:pt x="375" y="1061"/>
                    <a:pt x="395" y="1074"/>
                    <a:pt x="420" y="1068"/>
                  </a:cubicBezTo>
                  <a:cubicBezTo>
                    <a:pt x="443" y="1063"/>
                    <a:pt x="455" y="1051"/>
                    <a:pt x="459" y="1045"/>
                  </a:cubicBezTo>
                  <a:cubicBezTo>
                    <a:pt x="465" y="1054"/>
                    <a:pt x="490" y="1082"/>
                    <a:pt x="541" y="1082"/>
                  </a:cubicBezTo>
                  <a:cubicBezTo>
                    <a:pt x="541" y="1082"/>
                    <a:pt x="541" y="1082"/>
                    <a:pt x="541" y="1082"/>
                  </a:cubicBezTo>
                  <a:cubicBezTo>
                    <a:pt x="541" y="1082"/>
                    <a:pt x="541" y="1082"/>
                    <a:pt x="541" y="1082"/>
                  </a:cubicBezTo>
                  <a:cubicBezTo>
                    <a:pt x="592" y="1082"/>
                    <a:pt x="617" y="1054"/>
                    <a:pt x="623" y="1045"/>
                  </a:cubicBezTo>
                  <a:cubicBezTo>
                    <a:pt x="627" y="1051"/>
                    <a:pt x="639" y="1063"/>
                    <a:pt x="662" y="1068"/>
                  </a:cubicBezTo>
                  <a:cubicBezTo>
                    <a:pt x="687" y="1074"/>
                    <a:pt x="707" y="1061"/>
                    <a:pt x="712" y="1058"/>
                  </a:cubicBezTo>
                  <a:cubicBezTo>
                    <a:pt x="717" y="1060"/>
                    <a:pt x="735" y="1066"/>
                    <a:pt x="755" y="1058"/>
                  </a:cubicBezTo>
                  <a:cubicBezTo>
                    <a:pt x="776" y="1049"/>
                    <a:pt x="784" y="1032"/>
                    <a:pt x="786" y="1027"/>
                  </a:cubicBezTo>
                  <a:cubicBezTo>
                    <a:pt x="791" y="1026"/>
                    <a:pt x="814" y="1021"/>
                    <a:pt x="829" y="999"/>
                  </a:cubicBezTo>
                  <a:cubicBezTo>
                    <a:pt x="841" y="979"/>
                    <a:pt x="840" y="962"/>
                    <a:pt x="839" y="956"/>
                  </a:cubicBezTo>
                  <a:cubicBezTo>
                    <a:pt x="850" y="957"/>
                    <a:pt x="888" y="959"/>
                    <a:pt x="924" y="923"/>
                  </a:cubicBezTo>
                  <a:cubicBezTo>
                    <a:pt x="924" y="923"/>
                    <a:pt x="924" y="923"/>
                    <a:pt x="924" y="923"/>
                  </a:cubicBezTo>
                  <a:cubicBezTo>
                    <a:pt x="924" y="923"/>
                    <a:pt x="924" y="923"/>
                    <a:pt x="924" y="923"/>
                  </a:cubicBezTo>
                  <a:cubicBezTo>
                    <a:pt x="959" y="888"/>
                    <a:pt x="957" y="850"/>
                    <a:pt x="956" y="839"/>
                  </a:cubicBezTo>
                  <a:cubicBezTo>
                    <a:pt x="963" y="840"/>
                    <a:pt x="980" y="841"/>
                    <a:pt x="999" y="828"/>
                  </a:cubicBezTo>
                  <a:cubicBezTo>
                    <a:pt x="1021" y="814"/>
                    <a:pt x="1026" y="791"/>
                    <a:pt x="1027" y="786"/>
                  </a:cubicBezTo>
                  <a:cubicBezTo>
                    <a:pt x="1032" y="784"/>
                    <a:pt x="1050" y="775"/>
                    <a:pt x="1058" y="755"/>
                  </a:cubicBezTo>
                  <a:close/>
                  <a:moveTo>
                    <a:pt x="1024" y="784"/>
                  </a:moveTo>
                  <a:cubicBezTo>
                    <a:pt x="1024" y="784"/>
                    <a:pt x="1020" y="810"/>
                    <a:pt x="997" y="825"/>
                  </a:cubicBezTo>
                  <a:cubicBezTo>
                    <a:pt x="974" y="840"/>
                    <a:pt x="954" y="835"/>
                    <a:pt x="954" y="835"/>
                  </a:cubicBezTo>
                  <a:cubicBezTo>
                    <a:pt x="954" y="835"/>
                    <a:pt x="953" y="835"/>
                    <a:pt x="952" y="835"/>
                  </a:cubicBezTo>
                  <a:cubicBezTo>
                    <a:pt x="952" y="835"/>
                    <a:pt x="952" y="835"/>
                    <a:pt x="952" y="835"/>
                  </a:cubicBezTo>
                  <a:cubicBezTo>
                    <a:pt x="952" y="836"/>
                    <a:pt x="952" y="837"/>
                    <a:pt x="952" y="837"/>
                  </a:cubicBezTo>
                  <a:cubicBezTo>
                    <a:pt x="952" y="838"/>
                    <a:pt x="961" y="880"/>
                    <a:pt x="921" y="921"/>
                  </a:cubicBezTo>
                  <a:cubicBezTo>
                    <a:pt x="880" y="961"/>
                    <a:pt x="838" y="952"/>
                    <a:pt x="837" y="952"/>
                  </a:cubicBezTo>
                  <a:cubicBezTo>
                    <a:pt x="837" y="951"/>
                    <a:pt x="836" y="952"/>
                    <a:pt x="836" y="952"/>
                  </a:cubicBezTo>
                  <a:cubicBezTo>
                    <a:pt x="836" y="952"/>
                    <a:pt x="836" y="952"/>
                    <a:pt x="836" y="952"/>
                  </a:cubicBezTo>
                  <a:cubicBezTo>
                    <a:pt x="835" y="953"/>
                    <a:pt x="835" y="953"/>
                    <a:pt x="835" y="954"/>
                  </a:cubicBezTo>
                  <a:cubicBezTo>
                    <a:pt x="835" y="954"/>
                    <a:pt x="840" y="974"/>
                    <a:pt x="825" y="997"/>
                  </a:cubicBezTo>
                  <a:cubicBezTo>
                    <a:pt x="810" y="1020"/>
                    <a:pt x="784" y="1024"/>
                    <a:pt x="784" y="1024"/>
                  </a:cubicBezTo>
                  <a:cubicBezTo>
                    <a:pt x="783" y="1024"/>
                    <a:pt x="783" y="1024"/>
                    <a:pt x="783" y="1025"/>
                  </a:cubicBezTo>
                  <a:cubicBezTo>
                    <a:pt x="782" y="1025"/>
                    <a:pt x="775" y="1045"/>
                    <a:pt x="754" y="1054"/>
                  </a:cubicBezTo>
                  <a:cubicBezTo>
                    <a:pt x="754" y="1054"/>
                    <a:pt x="754" y="1054"/>
                    <a:pt x="754" y="1054"/>
                  </a:cubicBezTo>
                  <a:cubicBezTo>
                    <a:pt x="732" y="1063"/>
                    <a:pt x="713" y="1054"/>
                    <a:pt x="713" y="1054"/>
                  </a:cubicBezTo>
                  <a:cubicBezTo>
                    <a:pt x="712" y="1054"/>
                    <a:pt x="711" y="1054"/>
                    <a:pt x="711" y="1054"/>
                  </a:cubicBezTo>
                  <a:cubicBezTo>
                    <a:pt x="710" y="1054"/>
                    <a:pt x="689" y="1070"/>
                    <a:pt x="662" y="1064"/>
                  </a:cubicBezTo>
                  <a:cubicBezTo>
                    <a:pt x="636" y="1059"/>
                    <a:pt x="625" y="1041"/>
                    <a:pt x="625" y="1041"/>
                  </a:cubicBezTo>
                  <a:cubicBezTo>
                    <a:pt x="625" y="1040"/>
                    <a:pt x="624" y="1040"/>
                    <a:pt x="624" y="1040"/>
                  </a:cubicBezTo>
                  <a:cubicBezTo>
                    <a:pt x="624" y="1040"/>
                    <a:pt x="623" y="1040"/>
                    <a:pt x="623" y="1040"/>
                  </a:cubicBezTo>
                  <a:cubicBezTo>
                    <a:pt x="623" y="1040"/>
                    <a:pt x="622" y="1040"/>
                    <a:pt x="622" y="1041"/>
                  </a:cubicBezTo>
                  <a:cubicBezTo>
                    <a:pt x="622" y="1041"/>
                    <a:pt x="598" y="1078"/>
                    <a:pt x="541" y="1078"/>
                  </a:cubicBezTo>
                  <a:cubicBezTo>
                    <a:pt x="484" y="1078"/>
                    <a:pt x="460" y="1041"/>
                    <a:pt x="460" y="1041"/>
                  </a:cubicBezTo>
                  <a:cubicBezTo>
                    <a:pt x="460" y="1040"/>
                    <a:pt x="459" y="1040"/>
                    <a:pt x="459" y="1040"/>
                  </a:cubicBezTo>
                  <a:cubicBezTo>
                    <a:pt x="459" y="1040"/>
                    <a:pt x="459" y="1040"/>
                    <a:pt x="458" y="1040"/>
                  </a:cubicBezTo>
                  <a:cubicBezTo>
                    <a:pt x="458" y="1040"/>
                    <a:pt x="457" y="1040"/>
                    <a:pt x="457" y="1041"/>
                  </a:cubicBezTo>
                  <a:cubicBezTo>
                    <a:pt x="457" y="1041"/>
                    <a:pt x="446" y="1059"/>
                    <a:pt x="420" y="1064"/>
                  </a:cubicBezTo>
                  <a:cubicBezTo>
                    <a:pt x="393" y="1070"/>
                    <a:pt x="372" y="1054"/>
                    <a:pt x="372" y="1054"/>
                  </a:cubicBezTo>
                  <a:cubicBezTo>
                    <a:pt x="371" y="1054"/>
                    <a:pt x="370" y="1054"/>
                    <a:pt x="370" y="1054"/>
                  </a:cubicBezTo>
                  <a:cubicBezTo>
                    <a:pt x="369" y="1054"/>
                    <a:pt x="350" y="1063"/>
                    <a:pt x="328" y="1054"/>
                  </a:cubicBezTo>
                  <a:cubicBezTo>
                    <a:pt x="328" y="1054"/>
                    <a:pt x="328" y="1054"/>
                    <a:pt x="328" y="1054"/>
                  </a:cubicBezTo>
                  <a:cubicBezTo>
                    <a:pt x="307" y="1045"/>
                    <a:pt x="300" y="1025"/>
                    <a:pt x="299" y="1025"/>
                  </a:cubicBezTo>
                  <a:cubicBezTo>
                    <a:pt x="299" y="1024"/>
                    <a:pt x="299" y="1024"/>
                    <a:pt x="298" y="1024"/>
                  </a:cubicBezTo>
                  <a:cubicBezTo>
                    <a:pt x="298" y="1024"/>
                    <a:pt x="272" y="1020"/>
                    <a:pt x="257" y="997"/>
                  </a:cubicBezTo>
                  <a:cubicBezTo>
                    <a:pt x="242" y="974"/>
                    <a:pt x="247" y="954"/>
                    <a:pt x="247" y="954"/>
                  </a:cubicBezTo>
                  <a:cubicBezTo>
                    <a:pt x="247" y="953"/>
                    <a:pt x="247" y="953"/>
                    <a:pt x="246" y="952"/>
                  </a:cubicBezTo>
                  <a:cubicBezTo>
                    <a:pt x="246" y="952"/>
                    <a:pt x="246" y="952"/>
                    <a:pt x="246" y="952"/>
                  </a:cubicBezTo>
                  <a:cubicBezTo>
                    <a:pt x="246" y="952"/>
                    <a:pt x="245" y="951"/>
                    <a:pt x="245" y="952"/>
                  </a:cubicBezTo>
                  <a:cubicBezTo>
                    <a:pt x="244" y="952"/>
                    <a:pt x="202" y="961"/>
                    <a:pt x="161" y="921"/>
                  </a:cubicBezTo>
                  <a:cubicBezTo>
                    <a:pt x="121" y="880"/>
                    <a:pt x="130" y="838"/>
                    <a:pt x="130" y="837"/>
                  </a:cubicBezTo>
                  <a:cubicBezTo>
                    <a:pt x="130" y="837"/>
                    <a:pt x="130" y="836"/>
                    <a:pt x="130" y="835"/>
                  </a:cubicBezTo>
                  <a:cubicBezTo>
                    <a:pt x="130" y="835"/>
                    <a:pt x="130" y="835"/>
                    <a:pt x="130" y="835"/>
                  </a:cubicBezTo>
                  <a:cubicBezTo>
                    <a:pt x="129" y="835"/>
                    <a:pt x="128" y="835"/>
                    <a:pt x="128" y="835"/>
                  </a:cubicBezTo>
                  <a:cubicBezTo>
                    <a:pt x="128" y="835"/>
                    <a:pt x="108" y="840"/>
                    <a:pt x="85" y="825"/>
                  </a:cubicBezTo>
                  <a:cubicBezTo>
                    <a:pt x="62" y="810"/>
                    <a:pt x="58" y="784"/>
                    <a:pt x="58" y="784"/>
                  </a:cubicBezTo>
                  <a:cubicBezTo>
                    <a:pt x="58" y="783"/>
                    <a:pt x="58" y="783"/>
                    <a:pt x="57" y="782"/>
                  </a:cubicBezTo>
                  <a:cubicBezTo>
                    <a:pt x="57" y="782"/>
                    <a:pt x="37" y="775"/>
                    <a:pt x="28" y="753"/>
                  </a:cubicBezTo>
                  <a:cubicBezTo>
                    <a:pt x="28" y="753"/>
                    <a:pt x="28" y="753"/>
                    <a:pt x="28" y="753"/>
                  </a:cubicBezTo>
                  <a:cubicBezTo>
                    <a:pt x="19" y="732"/>
                    <a:pt x="28" y="712"/>
                    <a:pt x="28" y="712"/>
                  </a:cubicBezTo>
                  <a:cubicBezTo>
                    <a:pt x="28" y="712"/>
                    <a:pt x="28" y="711"/>
                    <a:pt x="28" y="710"/>
                  </a:cubicBezTo>
                  <a:cubicBezTo>
                    <a:pt x="28" y="710"/>
                    <a:pt x="12" y="689"/>
                    <a:pt x="17" y="662"/>
                  </a:cubicBezTo>
                  <a:cubicBezTo>
                    <a:pt x="23" y="635"/>
                    <a:pt x="41" y="625"/>
                    <a:pt x="41" y="625"/>
                  </a:cubicBezTo>
                  <a:cubicBezTo>
                    <a:pt x="41" y="625"/>
                    <a:pt x="42" y="624"/>
                    <a:pt x="42" y="623"/>
                  </a:cubicBezTo>
                  <a:cubicBezTo>
                    <a:pt x="42" y="623"/>
                    <a:pt x="42" y="623"/>
                    <a:pt x="42" y="623"/>
                  </a:cubicBezTo>
                  <a:cubicBezTo>
                    <a:pt x="42" y="623"/>
                    <a:pt x="41" y="622"/>
                    <a:pt x="41" y="622"/>
                  </a:cubicBezTo>
                  <a:cubicBezTo>
                    <a:pt x="41" y="621"/>
                    <a:pt x="4" y="598"/>
                    <a:pt x="4" y="541"/>
                  </a:cubicBezTo>
                  <a:cubicBezTo>
                    <a:pt x="4" y="484"/>
                    <a:pt x="41" y="460"/>
                    <a:pt x="41" y="460"/>
                  </a:cubicBezTo>
                  <a:cubicBezTo>
                    <a:pt x="41" y="460"/>
                    <a:pt x="42" y="459"/>
                    <a:pt x="42" y="458"/>
                  </a:cubicBezTo>
                  <a:cubicBezTo>
                    <a:pt x="42" y="458"/>
                    <a:pt x="42" y="458"/>
                    <a:pt x="42" y="458"/>
                  </a:cubicBezTo>
                  <a:cubicBezTo>
                    <a:pt x="42" y="458"/>
                    <a:pt x="41" y="457"/>
                    <a:pt x="41" y="457"/>
                  </a:cubicBezTo>
                  <a:cubicBezTo>
                    <a:pt x="41" y="456"/>
                    <a:pt x="23" y="446"/>
                    <a:pt x="17" y="419"/>
                  </a:cubicBezTo>
                  <a:cubicBezTo>
                    <a:pt x="12" y="393"/>
                    <a:pt x="28" y="371"/>
                    <a:pt x="28" y="371"/>
                  </a:cubicBezTo>
                  <a:cubicBezTo>
                    <a:pt x="28" y="371"/>
                    <a:pt x="28" y="370"/>
                    <a:pt x="28" y="369"/>
                  </a:cubicBezTo>
                  <a:cubicBezTo>
                    <a:pt x="28" y="369"/>
                    <a:pt x="19" y="350"/>
                    <a:pt x="28" y="328"/>
                  </a:cubicBezTo>
                  <a:cubicBezTo>
                    <a:pt x="28" y="328"/>
                    <a:pt x="28" y="328"/>
                    <a:pt x="28" y="328"/>
                  </a:cubicBezTo>
                  <a:cubicBezTo>
                    <a:pt x="37" y="307"/>
                    <a:pt x="57" y="299"/>
                    <a:pt x="57" y="299"/>
                  </a:cubicBezTo>
                  <a:cubicBezTo>
                    <a:pt x="58" y="299"/>
                    <a:pt x="58" y="298"/>
                    <a:pt x="58" y="298"/>
                  </a:cubicBezTo>
                  <a:cubicBezTo>
                    <a:pt x="58" y="297"/>
                    <a:pt x="62" y="271"/>
                    <a:pt x="85" y="256"/>
                  </a:cubicBezTo>
                  <a:cubicBezTo>
                    <a:pt x="108" y="241"/>
                    <a:pt x="128" y="247"/>
                    <a:pt x="128" y="247"/>
                  </a:cubicBezTo>
                  <a:cubicBezTo>
                    <a:pt x="128" y="247"/>
                    <a:pt x="129" y="247"/>
                    <a:pt x="130" y="246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0" y="246"/>
                    <a:pt x="130" y="245"/>
                    <a:pt x="130" y="244"/>
                  </a:cubicBezTo>
                  <a:cubicBezTo>
                    <a:pt x="130" y="244"/>
                    <a:pt x="121" y="201"/>
                    <a:pt x="161" y="161"/>
                  </a:cubicBezTo>
                  <a:cubicBezTo>
                    <a:pt x="202" y="121"/>
                    <a:pt x="244" y="130"/>
                    <a:pt x="245" y="130"/>
                  </a:cubicBezTo>
                  <a:cubicBezTo>
                    <a:pt x="245" y="130"/>
                    <a:pt x="246" y="130"/>
                    <a:pt x="246" y="129"/>
                  </a:cubicBezTo>
                  <a:cubicBezTo>
                    <a:pt x="246" y="129"/>
                    <a:pt x="246" y="129"/>
                    <a:pt x="246" y="129"/>
                  </a:cubicBezTo>
                  <a:cubicBezTo>
                    <a:pt x="247" y="129"/>
                    <a:pt x="247" y="128"/>
                    <a:pt x="247" y="128"/>
                  </a:cubicBezTo>
                  <a:cubicBezTo>
                    <a:pt x="247" y="127"/>
                    <a:pt x="242" y="108"/>
                    <a:pt x="257" y="85"/>
                  </a:cubicBezTo>
                  <a:cubicBezTo>
                    <a:pt x="272" y="62"/>
                    <a:pt x="298" y="58"/>
                    <a:pt x="298" y="58"/>
                  </a:cubicBezTo>
                  <a:cubicBezTo>
                    <a:pt x="299" y="58"/>
                    <a:pt x="299" y="57"/>
                    <a:pt x="299" y="57"/>
                  </a:cubicBezTo>
                  <a:cubicBezTo>
                    <a:pt x="300" y="56"/>
                    <a:pt x="307" y="36"/>
                    <a:pt x="328" y="27"/>
                  </a:cubicBezTo>
                  <a:cubicBezTo>
                    <a:pt x="328" y="27"/>
                    <a:pt x="328" y="27"/>
                    <a:pt x="328" y="27"/>
                  </a:cubicBezTo>
                  <a:cubicBezTo>
                    <a:pt x="350" y="18"/>
                    <a:pt x="369" y="28"/>
                    <a:pt x="370" y="28"/>
                  </a:cubicBezTo>
                  <a:cubicBezTo>
                    <a:pt x="370" y="28"/>
                    <a:pt x="371" y="28"/>
                    <a:pt x="372" y="27"/>
                  </a:cubicBezTo>
                  <a:cubicBezTo>
                    <a:pt x="372" y="27"/>
                    <a:pt x="393" y="11"/>
                    <a:pt x="420" y="17"/>
                  </a:cubicBezTo>
                  <a:cubicBezTo>
                    <a:pt x="446" y="23"/>
                    <a:pt x="457" y="40"/>
                    <a:pt x="457" y="41"/>
                  </a:cubicBezTo>
                  <a:cubicBezTo>
                    <a:pt x="457" y="41"/>
                    <a:pt x="458" y="42"/>
                    <a:pt x="459" y="42"/>
                  </a:cubicBezTo>
                  <a:cubicBezTo>
                    <a:pt x="459" y="42"/>
                    <a:pt x="459" y="42"/>
                    <a:pt x="459" y="42"/>
                  </a:cubicBezTo>
                  <a:cubicBezTo>
                    <a:pt x="459" y="42"/>
                    <a:pt x="460" y="41"/>
                    <a:pt x="460" y="41"/>
                  </a:cubicBezTo>
                  <a:cubicBezTo>
                    <a:pt x="460" y="40"/>
                    <a:pt x="484" y="4"/>
                    <a:pt x="541" y="4"/>
                  </a:cubicBezTo>
                  <a:cubicBezTo>
                    <a:pt x="598" y="4"/>
                    <a:pt x="622" y="40"/>
                    <a:pt x="622" y="41"/>
                  </a:cubicBezTo>
                  <a:cubicBezTo>
                    <a:pt x="622" y="41"/>
                    <a:pt x="623" y="42"/>
                    <a:pt x="623" y="42"/>
                  </a:cubicBezTo>
                  <a:cubicBezTo>
                    <a:pt x="623" y="42"/>
                    <a:pt x="624" y="42"/>
                    <a:pt x="624" y="42"/>
                  </a:cubicBezTo>
                  <a:cubicBezTo>
                    <a:pt x="624" y="42"/>
                    <a:pt x="625" y="41"/>
                    <a:pt x="625" y="41"/>
                  </a:cubicBezTo>
                  <a:cubicBezTo>
                    <a:pt x="625" y="40"/>
                    <a:pt x="636" y="23"/>
                    <a:pt x="662" y="17"/>
                  </a:cubicBezTo>
                  <a:cubicBezTo>
                    <a:pt x="689" y="11"/>
                    <a:pt x="710" y="27"/>
                    <a:pt x="711" y="27"/>
                  </a:cubicBezTo>
                  <a:cubicBezTo>
                    <a:pt x="711" y="28"/>
                    <a:pt x="712" y="28"/>
                    <a:pt x="713" y="28"/>
                  </a:cubicBezTo>
                  <a:cubicBezTo>
                    <a:pt x="713" y="28"/>
                    <a:pt x="732" y="18"/>
                    <a:pt x="754" y="27"/>
                  </a:cubicBezTo>
                  <a:cubicBezTo>
                    <a:pt x="754" y="27"/>
                    <a:pt x="754" y="27"/>
                    <a:pt x="754" y="27"/>
                  </a:cubicBezTo>
                  <a:cubicBezTo>
                    <a:pt x="775" y="36"/>
                    <a:pt x="782" y="56"/>
                    <a:pt x="783" y="57"/>
                  </a:cubicBezTo>
                  <a:cubicBezTo>
                    <a:pt x="783" y="57"/>
                    <a:pt x="783" y="58"/>
                    <a:pt x="784" y="58"/>
                  </a:cubicBezTo>
                  <a:cubicBezTo>
                    <a:pt x="784" y="58"/>
                    <a:pt x="810" y="62"/>
                    <a:pt x="825" y="85"/>
                  </a:cubicBezTo>
                  <a:cubicBezTo>
                    <a:pt x="840" y="108"/>
                    <a:pt x="835" y="127"/>
                    <a:pt x="835" y="128"/>
                  </a:cubicBezTo>
                  <a:cubicBezTo>
                    <a:pt x="835" y="128"/>
                    <a:pt x="835" y="129"/>
                    <a:pt x="836" y="129"/>
                  </a:cubicBezTo>
                  <a:cubicBezTo>
                    <a:pt x="836" y="129"/>
                    <a:pt x="836" y="129"/>
                    <a:pt x="836" y="129"/>
                  </a:cubicBezTo>
                  <a:cubicBezTo>
                    <a:pt x="836" y="130"/>
                    <a:pt x="837" y="130"/>
                    <a:pt x="837" y="130"/>
                  </a:cubicBezTo>
                  <a:cubicBezTo>
                    <a:pt x="838" y="130"/>
                    <a:pt x="880" y="121"/>
                    <a:pt x="921" y="161"/>
                  </a:cubicBezTo>
                  <a:cubicBezTo>
                    <a:pt x="961" y="201"/>
                    <a:pt x="952" y="244"/>
                    <a:pt x="952" y="244"/>
                  </a:cubicBezTo>
                  <a:cubicBezTo>
                    <a:pt x="952" y="245"/>
                    <a:pt x="952" y="246"/>
                    <a:pt x="952" y="246"/>
                  </a:cubicBezTo>
                  <a:cubicBezTo>
                    <a:pt x="952" y="246"/>
                    <a:pt x="952" y="246"/>
                    <a:pt x="952" y="246"/>
                  </a:cubicBezTo>
                  <a:cubicBezTo>
                    <a:pt x="953" y="247"/>
                    <a:pt x="954" y="247"/>
                    <a:pt x="954" y="247"/>
                  </a:cubicBezTo>
                  <a:cubicBezTo>
                    <a:pt x="954" y="247"/>
                    <a:pt x="974" y="241"/>
                    <a:pt x="997" y="256"/>
                  </a:cubicBezTo>
                  <a:cubicBezTo>
                    <a:pt x="1020" y="271"/>
                    <a:pt x="1024" y="297"/>
                    <a:pt x="1024" y="298"/>
                  </a:cubicBezTo>
                  <a:cubicBezTo>
                    <a:pt x="1024" y="298"/>
                    <a:pt x="1024" y="299"/>
                    <a:pt x="1025" y="299"/>
                  </a:cubicBezTo>
                  <a:cubicBezTo>
                    <a:pt x="1025" y="299"/>
                    <a:pt x="1046" y="307"/>
                    <a:pt x="1054" y="328"/>
                  </a:cubicBezTo>
                  <a:cubicBezTo>
                    <a:pt x="1054" y="328"/>
                    <a:pt x="1054" y="328"/>
                    <a:pt x="1054" y="328"/>
                  </a:cubicBezTo>
                  <a:cubicBezTo>
                    <a:pt x="1063" y="350"/>
                    <a:pt x="1054" y="369"/>
                    <a:pt x="1054" y="369"/>
                  </a:cubicBezTo>
                  <a:cubicBezTo>
                    <a:pt x="1054" y="370"/>
                    <a:pt x="1054" y="371"/>
                    <a:pt x="1054" y="371"/>
                  </a:cubicBezTo>
                  <a:cubicBezTo>
                    <a:pt x="1054" y="371"/>
                    <a:pt x="1070" y="393"/>
                    <a:pt x="1065" y="419"/>
                  </a:cubicBezTo>
                  <a:cubicBezTo>
                    <a:pt x="1059" y="446"/>
                    <a:pt x="1041" y="456"/>
                    <a:pt x="1041" y="457"/>
                  </a:cubicBezTo>
                  <a:cubicBezTo>
                    <a:pt x="1041" y="457"/>
                    <a:pt x="1040" y="458"/>
                    <a:pt x="1040" y="458"/>
                  </a:cubicBezTo>
                  <a:cubicBezTo>
                    <a:pt x="1040" y="458"/>
                    <a:pt x="1040" y="458"/>
                    <a:pt x="1040" y="458"/>
                  </a:cubicBezTo>
                  <a:cubicBezTo>
                    <a:pt x="1040" y="459"/>
                    <a:pt x="1041" y="460"/>
                    <a:pt x="1041" y="460"/>
                  </a:cubicBezTo>
                  <a:cubicBezTo>
                    <a:pt x="1041" y="460"/>
                    <a:pt x="1078" y="484"/>
                    <a:pt x="1078" y="541"/>
                  </a:cubicBezTo>
                  <a:cubicBezTo>
                    <a:pt x="1078" y="598"/>
                    <a:pt x="1041" y="621"/>
                    <a:pt x="1041" y="622"/>
                  </a:cubicBezTo>
                  <a:cubicBezTo>
                    <a:pt x="1041" y="622"/>
                    <a:pt x="1040" y="623"/>
                    <a:pt x="1040" y="623"/>
                  </a:cubicBezTo>
                  <a:cubicBezTo>
                    <a:pt x="1040" y="623"/>
                    <a:pt x="1040" y="623"/>
                    <a:pt x="1040" y="623"/>
                  </a:cubicBezTo>
                  <a:cubicBezTo>
                    <a:pt x="1040" y="624"/>
                    <a:pt x="1041" y="625"/>
                    <a:pt x="1041" y="625"/>
                  </a:cubicBezTo>
                  <a:cubicBezTo>
                    <a:pt x="1041" y="625"/>
                    <a:pt x="1059" y="635"/>
                    <a:pt x="1065" y="662"/>
                  </a:cubicBezTo>
                  <a:cubicBezTo>
                    <a:pt x="1070" y="689"/>
                    <a:pt x="1054" y="710"/>
                    <a:pt x="1054" y="710"/>
                  </a:cubicBezTo>
                  <a:cubicBezTo>
                    <a:pt x="1054" y="711"/>
                    <a:pt x="1054" y="712"/>
                    <a:pt x="1054" y="712"/>
                  </a:cubicBezTo>
                  <a:cubicBezTo>
                    <a:pt x="1054" y="712"/>
                    <a:pt x="1063" y="732"/>
                    <a:pt x="1054" y="753"/>
                  </a:cubicBezTo>
                  <a:cubicBezTo>
                    <a:pt x="1054" y="753"/>
                    <a:pt x="1054" y="753"/>
                    <a:pt x="1054" y="753"/>
                  </a:cubicBezTo>
                  <a:cubicBezTo>
                    <a:pt x="1046" y="775"/>
                    <a:pt x="1025" y="782"/>
                    <a:pt x="1025" y="782"/>
                  </a:cubicBezTo>
                  <a:cubicBezTo>
                    <a:pt x="1024" y="783"/>
                    <a:pt x="1024" y="783"/>
                    <a:pt x="1024" y="7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242"/>
            <p:cNvSpPr>
              <a:spLocks noEditPoints="1"/>
            </p:cNvSpPr>
            <p:nvPr userDrawn="1"/>
          </p:nvSpPr>
          <p:spPr bwMode="auto">
            <a:xfrm>
              <a:off x="2402615" y="622909"/>
              <a:ext cx="3595688" cy="3595687"/>
            </a:xfrm>
            <a:custGeom>
              <a:avLst/>
              <a:gdLst>
                <a:gd name="T0" fmla="*/ 1661 w 2180"/>
                <a:gd name="T1" fmla="*/ 1928 h 2179"/>
                <a:gd name="T2" fmla="*/ 1523 w 2180"/>
                <a:gd name="T3" fmla="*/ 2082 h 2179"/>
                <a:gd name="T4" fmla="*/ 920 w 2180"/>
                <a:gd name="T5" fmla="*/ 2050 h 2179"/>
                <a:gd name="T6" fmla="*/ 683 w 2180"/>
                <a:gd name="T7" fmla="*/ 1970 h 2179"/>
                <a:gd name="T8" fmla="*/ 169 w 2180"/>
                <a:gd name="T9" fmla="*/ 1556 h 2179"/>
                <a:gd name="T10" fmla="*/ 117 w 2180"/>
                <a:gd name="T11" fmla="*/ 1030 h 2179"/>
                <a:gd name="T12" fmla="*/ 219 w 2180"/>
                <a:gd name="T13" fmla="*/ 595 h 2179"/>
                <a:gd name="T14" fmla="*/ 567 w 2180"/>
                <a:gd name="T15" fmla="*/ 341 h 2179"/>
                <a:gd name="T16" fmla="*/ 785 w 2180"/>
                <a:gd name="T17" fmla="*/ 204 h 2179"/>
                <a:gd name="T18" fmla="*/ 1443 w 2180"/>
                <a:gd name="T19" fmla="*/ 236 h 2179"/>
                <a:gd name="T20" fmla="*/ 1927 w 2180"/>
                <a:gd name="T21" fmla="*/ 600 h 2179"/>
                <a:gd name="T22" fmla="*/ 2080 w 2180"/>
                <a:gd name="T23" fmla="*/ 817 h 2179"/>
                <a:gd name="T24" fmla="*/ 2022 w 2180"/>
                <a:gd name="T25" fmla="*/ 1423 h 2179"/>
                <a:gd name="T26" fmla="*/ 1888 w 2180"/>
                <a:gd name="T27" fmla="*/ 1583 h 2179"/>
                <a:gd name="T28" fmla="*/ 1098 w 2180"/>
                <a:gd name="T29" fmla="*/ 1998 h 2179"/>
                <a:gd name="T30" fmla="*/ 626 w 2180"/>
                <a:gd name="T31" fmla="*/ 1745 h 2179"/>
                <a:gd name="T32" fmla="*/ 499 w 2180"/>
                <a:gd name="T33" fmla="*/ 499 h 2179"/>
                <a:gd name="T34" fmla="*/ 1187 w 2180"/>
                <a:gd name="T35" fmla="*/ 97 h 2179"/>
                <a:gd name="T36" fmla="*/ 1842 w 2180"/>
                <a:gd name="T37" fmla="*/ 925 h 2179"/>
                <a:gd name="T38" fmla="*/ 865 w 2180"/>
                <a:gd name="T39" fmla="*/ 1850 h 2179"/>
                <a:gd name="T40" fmla="*/ 410 w 2180"/>
                <a:gd name="T41" fmla="*/ 690 h 2179"/>
                <a:gd name="T42" fmla="*/ 1908 w 2180"/>
                <a:gd name="T43" fmla="*/ 1152 h 2179"/>
                <a:gd name="T44" fmla="*/ 1172 w 2180"/>
                <a:gd name="T45" fmla="*/ 1610 h 2179"/>
                <a:gd name="T46" fmla="*/ 1404 w 2180"/>
                <a:gd name="T47" fmla="*/ 1542 h 2179"/>
                <a:gd name="T48" fmla="*/ 1245 w 2180"/>
                <a:gd name="T49" fmla="*/ 1649 h 2179"/>
                <a:gd name="T50" fmla="*/ 1404 w 2180"/>
                <a:gd name="T51" fmla="*/ 1687 h 2179"/>
                <a:gd name="T52" fmla="*/ 1128 w 2180"/>
                <a:gd name="T53" fmla="*/ 1724 h 2179"/>
                <a:gd name="T54" fmla="*/ 740 w 2180"/>
                <a:gd name="T55" fmla="*/ 1660 h 2179"/>
                <a:gd name="T56" fmla="*/ 841 w 2180"/>
                <a:gd name="T57" fmla="*/ 1833 h 2179"/>
                <a:gd name="T58" fmla="*/ 540 w 2180"/>
                <a:gd name="T59" fmla="*/ 1539 h 2179"/>
                <a:gd name="T60" fmla="*/ 520 w 2180"/>
                <a:gd name="T61" fmla="*/ 1439 h 2179"/>
                <a:gd name="T62" fmla="*/ 484 w 2180"/>
                <a:gd name="T63" fmla="*/ 766 h 2179"/>
                <a:gd name="T64" fmla="*/ 503 w 2180"/>
                <a:gd name="T65" fmla="*/ 863 h 2179"/>
                <a:gd name="T66" fmla="*/ 431 w 2180"/>
                <a:gd name="T67" fmla="*/ 1090 h 2179"/>
                <a:gd name="T68" fmla="*/ 405 w 2180"/>
                <a:gd name="T69" fmla="*/ 1189 h 2179"/>
                <a:gd name="T70" fmla="*/ 497 w 2180"/>
                <a:gd name="T71" fmla="*/ 1421 h 2179"/>
                <a:gd name="T72" fmla="*/ 643 w 2180"/>
                <a:gd name="T73" fmla="*/ 560 h 2179"/>
                <a:gd name="T74" fmla="*/ 954 w 2180"/>
                <a:gd name="T75" fmla="*/ 463 h 2179"/>
                <a:gd name="T76" fmla="*/ 766 w 2180"/>
                <a:gd name="T77" fmla="*/ 516 h 2179"/>
                <a:gd name="T78" fmla="*/ 1075 w 2180"/>
                <a:gd name="T79" fmla="*/ 370 h 2179"/>
                <a:gd name="T80" fmla="*/ 1345 w 2180"/>
                <a:gd name="T81" fmla="*/ 465 h 2179"/>
                <a:gd name="T82" fmla="*/ 1333 w 2180"/>
                <a:gd name="T83" fmla="*/ 502 h 2179"/>
                <a:gd name="T84" fmla="*/ 1441 w 2180"/>
                <a:gd name="T85" fmla="*/ 566 h 2179"/>
                <a:gd name="T86" fmla="*/ 1564 w 2180"/>
                <a:gd name="T87" fmla="*/ 687 h 2179"/>
                <a:gd name="T88" fmla="*/ 1705 w 2180"/>
                <a:gd name="T89" fmla="*/ 1330 h 2179"/>
                <a:gd name="T90" fmla="*/ 1641 w 2180"/>
                <a:gd name="T91" fmla="*/ 1126 h 2179"/>
                <a:gd name="T92" fmla="*/ 1748 w 2180"/>
                <a:gd name="T93" fmla="*/ 886 h 2179"/>
                <a:gd name="T94" fmla="*/ 1729 w 2180"/>
                <a:gd name="T95" fmla="*/ 754 h 2179"/>
                <a:gd name="T96" fmla="*/ 1763 w 2180"/>
                <a:gd name="T97" fmla="*/ 1248 h 2179"/>
                <a:gd name="T98" fmla="*/ 617 w 2180"/>
                <a:gd name="T99" fmla="*/ 795 h 2179"/>
                <a:gd name="T100" fmla="*/ 1519 w 2180"/>
                <a:gd name="T101" fmla="*/ 1678 h 2179"/>
                <a:gd name="T102" fmla="*/ 1777 w 2180"/>
                <a:gd name="T103" fmla="*/ 1523 h 2179"/>
                <a:gd name="T104" fmla="*/ 1781 w 2180"/>
                <a:gd name="T105" fmla="*/ 431 h 2179"/>
                <a:gd name="T106" fmla="*/ 351 w 2180"/>
                <a:gd name="T107" fmla="*/ 504 h 2179"/>
                <a:gd name="T108" fmla="*/ 359 w 2180"/>
                <a:gd name="T109" fmla="*/ 1711 h 2179"/>
                <a:gd name="T110" fmla="*/ 1707 w 2180"/>
                <a:gd name="T111" fmla="*/ 1793 h 2179"/>
                <a:gd name="T112" fmla="*/ 2064 w 2180"/>
                <a:gd name="T113" fmla="*/ 936 h 2179"/>
                <a:gd name="T114" fmla="*/ 1642 w 2180"/>
                <a:gd name="T115" fmla="*/ 269 h 2179"/>
                <a:gd name="T116" fmla="*/ 865 w 2180"/>
                <a:gd name="T117" fmla="*/ 110 h 2179"/>
                <a:gd name="T118" fmla="*/ 289 w 2180"/>
                <a:gd name="T119" fmla="*/ 575 h 2179"/>
                <a:gd name="T120" fmla="*/ 143 w 2180"/>
                <a:gd name="T121" fmla="*/ 1315 h 2179"/>
                <a:gd name="T122" fmla="*/ 672 w 2180"/>
                <a:gd name="T123" fmla="*/ 1893 h 2179"/>
                <a:gd name="T124" fmla="*/ 1334 w 2180"/>
                <a:gd name="T125" fmla="*/ 2035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0" h="2179">
                  <a:moveTo>
                    <a:pt x="1879" y="1839"/>
                  </a:moveTo>
                  <a:cubicBezTo>
                    <a:pt x="1886" y="1828"/>
                    <a:pt x="1888" y="1815"/>
                    <a:pt x="1884" y="1806"/>
                  </a:cubicBezTo>
                  <a:cubicBezTo>
                    <a:pt x="1896" y="1801"/>
                    <a:pt x="1905" y="1789"/>
                    <a:pt x="1907" y="1776"/>
                  </a:cubicBezTo>
                  <a:cubicBezTo>
                    <a:pt x="1909" y="1764"/>
                    <a:pt x="1904" y="1753"/>
                    <a:pt x="1893" y="1745"/>
                  </a:cubicBezTo>
                  <a:cubicBezTo>
                    <a:pt x="1903" y="1735"/>
                    <a:pt x="1907" y="1722"/>
                    <a:pt x="1903" y="1709"/>
                  </a:cubicBezTo>
                  <a:cubicBezTo>
                    <a:pt x="1900" y="1697"/>
                    <a:pt x="1890" y="1688"/>
                    <a:pt x="1875" y="1684"/>
                  </a:cubicBezTo>
                  <a:cubicBezTo>
                    <a:pt x="1876" y="1682"/>
                    <a:pt x="1876" y="1680"/>
                    <a:pt x="1876" y="1678"/>
                  </a:cubicBezTo>
                  <a:cubicBezTo>
                    <a:pt x="1893" y="1681"/>
                    <a:pt x="1913" y="1675"/>
                    <a:pt x="1928" y="1661"/>
                  </a:cubicBezTo>
                  <a:cubicBezTo>
                    <a:pt x="1944" y="1647"/>
                    <a:pt x="1956" y="1626"/>
                    <a:pt x="1964" y="1602"/>
                  </a:cubicBezTo>
                  <a:cubicBezTo>
                    <a:pt x="1978" y="1610"/>
                    <a:pt x="1989" y="1617"/>
                    <a:pt x="1994" y="1625"/>
                  </a:cubicBezTo>
                  <a:cubicBezTo>
                    <a:pt x="1996" y="1630"/>
                    <a:pt x="1997" y="1634"/>
                    <a:pt x="1995" y="1638"/>
                  </a:cubicBezTo>
                  <a:cubicBezTo>
                    <a:pt x="1995" y="1633"/>
                    <a:pt x="1993" y="1628"/>
                    <a:pt x="1989" y="1625"/>
                  </a:cubicBezTo>
                  <a:cubicBezTo>
                    <a:pt x="1983" y="1620"/>
                    <a:pt x="1974" y="1620"/>
                    <a:pt x="1967" y="1625"/>
                  </a:cubicBezTo>
                  <a:cubicBezTo>
                    <a:pt x="1960" y="1631"/>
                    <a:pt x="1957" y="1641"/>
                    <a:pt x="1962" y="1650"/>
                  </a:cubicBezTo>
                  <a:cubicBezTo>
                    <a:pt x="1966" y="1658"/>
                    <a:pt x="1976" y="1666"/>
                    <a:pt x="1993" y="1661"/>
                  </a:cubicBezTo>
                  <a:cubicBezTo>
                    <a:pt x="2013" y="1655"/>
                    <a:pt x="2028" y="1634"/>
                    <a:pt x="2031" y="1609"/>
                  </a:cubicBezTo>
                  <a:cubicBezTo>
                    <a:pt x="2032" y="1603"/>
                    <a:pt x="2032" y="1597"/>
                    <a:pt x="2031" y="1591"/>
                  </a:cubicBezTo>
                  <a:cubicBezTo>
                    <a:pt x="2072" y="1575"/>
                    <a:pt x="2101" y="1534"/>
                    <a:pt x="2110" y="1512"/>
                  </a:cubicBezTo>
                  <a:cubicBezTo>
                    <a:pt x="2110" y="1512"/>
                    <a:pt x="2110" y="1512"/>
                    <a:pt x="2110" y="1512"/>
                  </a:cubicBezTo>
                  <a:cubicBezTo>
                    <a:pt x="2119" y="1490"/>
                    <a:pt x="2127" y="1441"/>
                    <a:pt x="2110" y="1401"/>
                  </a:cubicBezTo>
                  <a:cubicBezTo>
                    <a:pt x="2115" y="1397"/>
                    <a:pt x="2119" y="1393"/>
                    <a:pt x="2122" y="1388"/>
                  </a:cubicBezTo>
                  <a:cubicBezTo>
                    <a:pt x="2138" y="1368"/>
                    <a:pt x="2142" y="1343"/>
                    <a:pt x="2132" y="1324"/>
                  </a:cubicBezTo>
                  <a:cubicBezTo>
                    <a:pt x="2124" y="1309"/>
                    <a:pt x="2111" y="1307"/>
                    <a:pt x="2103" y="1310"/>
                  </a:cubicBezTo>
                  <a:cubicBezTo>
                    <a:pt x="2093" y="1313"/>
                    <a:pt x="2088" y="1322"/>
                    <a:pt x="2089" y="1332"/>
                  </a:cubicBezTo>
                  <a:cubicBezTo>
                    <a:pt x="2090" y="1340"/>
                    <a:pt x="2096" y="1346"/>
                    <a:pt x="2104" y="1347"/>
                  </a:cubicBezTo>
                  <a:cubicBezTo>
                    <a:pt x="2109" y="1348"/>
                    <a:pt x="2114" y="1346"/>
                    <a:pt x="2118" y="1342"/>
                  </a:cubicBezTo>
                  <a:cubicBezTo>
                    <a:pt x="2116" y="1346"/>
                    <a:pt x="2113" y="1349"/>
                    <a:pt x="2108" y="1350"/>
                  </a:cubicBezTo>
                  <a:cubicBezTo>
                    <a:pt x="2098" y="1353"/>
                    <a:pt x="2085" y="1350"/>
                    <a:pt x="2070" y="1345"/>
                  </a:cubicBezTo>
                  <a:cubicBezTo>
                    <a:pt x="2082" y="1323"/>
                    <a:pt x="2088" y="1299"/>
                    <a:pt x="2087" y="1278"/>
                  </a:cubicBezTo>
                  <a:cubicBezTo>
                    <a:pt x="2085" y="1258"/>
                    <a:pt x="2076" y="1239"/>
                    <a:pt x="2062" y="1229"/>
                  </a:cubicBezTo>
                  <a:cubicBezTo>
                    <a:pt x="2063" y="1228"/>
                    <a:pt x="2064" y="1226"/>
                    <a:pt x="2066" y="1225"/>
                  </a:cubicBezTo>
                  <a:cubicBezTo>
                    <a:pt x="2078" y="1232"/>
                    <a:pt x="2092" y="1233"/>
                    <a:pt x="2103" y="1227"/>
                  </a:cubicBezTo>
                  <a:cubicBezTo>
                    <a:pt x="2114" y="1220"/>
                    <a:pt x="2121" y="1208"/>
                    <a:pt x="2121" y="1194"/>
                  </a:cubicBezTo>
                  <a:cubicBezTo>
                    <a:pt x="2134" y="1196"/>
                    <a:pt x="2146" y="1192"/>
                    <a:pt x="2153" y="1182"/>
                  </a:cubicBezTo>
                  <a:cubicBezTo>
                    <a:pt x="2161" y="1172"/>
                    <a:pt x="2163" y="1157"/>
                    <a:pt x="2157" y="1145"/>
                  </a:cubicBezTo>
                  <a:cubicBezTo>
                    <a:pt x="2167" y="1141"/>
                    <a:pt x="2175" y="1131"/>
                    <a:pt x="2177" y="1118"/>
                  </a:cubicBezTo>
                  <a:cubicBezTo>
                    <a:pt x="2180" y="1107"/>
                    <a:pt x="2176" y="1096"/>
                    <a:pt x="2169" y="1090"/>
                  </a:cubicBezTo>
                  <a:cubicBezTo>
                    <a:pt x="2176" y="1083"/>
                    <a:pt x="2180" y="1073"/>
                    <a:pt x="2177" y="1061"/>
                  </a:cubicBezTo>
                  <a:cubicBezTo>
                    <a:pt x="2175" y="1049"/>
                    <a:pt x="2167" y="1039"/>
                    <a:pt x="2157" y="1035"/>
                  </a:cubicBezTo>
                  <a:cubicBezTo>
                    <a:pt x="2163" y="1023"/>
                    <a:pt x="2161" y="1008"/>
                    <a:pt x="2153" y="997"/>
                  </a:cubicBezTo>
                  <a:cubicBezTo>
                    <a:pt x="2146" y="987"/>
                    <a:pt x="2134" y="983"/>
                    <a:pt x="2121" y="985"/>
                  </a:cubicBezTo>
                  <a:cubicBezTo>
                    <a:pt x="2121" y="971"/>
                    <a:pt x="2114" y="959"/>
                    <a:pt x="2103" y="953"/>
                  </a:cubicBezTo>
                  <a:cubicBezTo>
                    <a:pt x="2092" y="947"/>
                    <a:pt x="2078" y="947"/>
                    <a:pt x="2066" y="955"/>
                  </a:cubicBezTo>
                  <a:cubicBezTo>
                    <a:pt x="2064" y="953"/>
                    <a:pt x="2063" y="952"/>
                    <a:pt x="2062" y="950"/>
                  </a:cubicBezTo>
                  <a:cubicBezTo>
                    <a:pt x="2076" y="940"/>
                    <a:pt x="2085" y="922"/>
                    <a:pt x="2087" y="901"/>
                  </a:cubicBezTo>
                  <a:cubicBezTo>
                    <a:pt x="2088" y="880"/>
                    <a:pt x="2082" y="857"/>
                    <a:pt x="2070" y="834"/>
                  </a:cubicBezTo>
                  <a:cubicBezTo>
                    <a:pt x="2085" y="830"/>
                    <a:pt x="2098" y="827"/>
                    <a:pt x="2108" y="829"/>
                  </a:cubicBezTo>
                  <a:cubicBezTo>
                    <a:pt x="2113" y="830"/>
                    <a:pt x="2116" y="834"/>
                    <a:pt x="2118" y="837"/>
                  </a:cubicBezTo>
                  <a:cubicBezTo>
                    <a:pt x="2114" y="833"/>
                    <a:pt x="2109" y="832"/>
                    <a:pt x="2104" y="832"/>
                  </a:cubicBezTo>
                  <a:cubicBezTo>
                    <a:pt x="2096" y="833"/>
                    <a:pt x="2090" y="840"/>
                    <a:pt x="2089" y="848"/>
                  </a:cubicBezTo>
                  <a:cubicBezTo>
                    <a:pt x="2088" y="858"/>
                    <a:pt x="2093" y="866"/>
                    <a:pt x="2103" y="870"/>
                  </a:cubicBezTo>
                  <a:cubicBezTo>
                    <a:pt x="2111" y="872"/>
                    <a:pt x="2124" y="870"/>
                    <a:pt x="2132" y="855"/>
                  </a:cubicBezTo>
                  <a:cubicBezTo>
                    <a:pt x="2142" y="837"/>
                    <a:pt x="2138" y="811"/>
                    <a:pt x="2122" y="791"/>
                  </a:cubicBezTo>
                  <a:cubicBezTo>
                    <a:pt x="2119" y="787"/>
                    <a:pt x="2115" y="783"/>
                    <a:pt x="2110" y="778"/>
                  </a:cubicBezTo>
                  <a:cubicBezTo>
                    <a:pt x="2127" y="738"/>
                    <a:pt x="2119" y="689"/>
                    <a:pt x="2110" y="667"/>
                  </a:cubicBezTo>
                  <a:cubicBezTo>
                    <a:pt x="2110" y="667"/>
                    <a:pt x="2110" y="667"/>
                    <a:pt x="2110" y="667"/>
                  </a:cubicBezTo>
                  <a:cubicBezTo>
                    <a:pt x="2101" y="645"/>
                    <a:pt x="2072" y="605"/>
                    <a:pt x="2031" y="589"/>
                  </a:cubicBezTo>
                  <a:cubicBezTo>
                    <a:pt x="2032" y="582"/>
                    <a:pt x="2032" y="576"/>
                    <a:pt x="2031" y="571"/>
                  </a:cubicBezTo>
                  <a:cubicBezTo>
                    <a:pt x="2028" y="546"/>
                    <a:pt x="2013" y="525"/>
                    <a:pt x="1993" y="519"/>
                  </a:cubicBezTo>
                  <a:cubicBezTo>
                    <a:pt x="1976" y="514"/>
                    <a:pt x="1966" y="521"/>
                    <a:pt x="1962" y="529"/>
                  </a:cubicBezTo>
                  <a:cubicBezTo>
                    <a:pt x="1957" y="538"/>
                    <a:pt x="1960" y="549"/>
                    <a:pt x="1967" y="554"/>
                  </a:cubicBezTo>
                  <a:cubicBezTo>
                    <a:pt x="1974" y="559"/>
                    <a:pt x="1983" y="560"/>
                    <a:pt x="1989" y="555"/>
                  </a:cubicBezTo>
                  <a:cubicBezTo>
                    <a:pt x="1993" y="552"/>
                    <a:pt x="1995" y="547"/>
                    <a:pt x="1995" y="541"/>
                  </a:cubicBezTo>
                  <a:cubicBezTo>
                    <a:pt x="1997" y="545"/>
                    <a:pt x="1996" y="550"/>
                    <a:pt x="1994" y="555"/>
                  </a:cubicBezTo>
                  <a:cubicBezTo>
                    <a:pt x="1989" y="563"/>
                    <a:pt x="1978" y="570"/>
                    <a:pt x="1964" y="577"/>
                  </a:cubicBezTo>
                  <a:cubicBezTo>
                    <a:pt x="1956" y="553"/>
                    <a:pt x="1944" y="532"/>
                    <a:pt x="1928" y="518"/>
                  </a:cubicBezTo>
                  <a:cubicBezTo>
                    <a:pt x="1913" y="505"/>
                    <a:pt x="1893" y="498"/>
                    <a:pt x="1876" y="501"/>
                  </a:cubicBezTo>
                  <a:cubicBezTo>
                    <a:pt x="1876" y="499"/>
                    <a:pt x="1876" y="497"/>
                    <a:pt x="1875" y="495"/>
                  </a:cubicBezTo>
                  <a:cubicBezTo>
                    <a:pt x="1890" y="491"/>
                    <a:pt x="1900" y="482"/>
                    <a:pt x="1903" y="470"/>
                  </a:cubicBezTo>
                  <a:cubicBezTo>
                    <a:pt x="1907" y="458"/>
                    <a:pt x="1903" y="445"/>
                    <a:pt x="1893" y="434"/>
                  </a:cubicBezTo>
                  <a:cubicBezTo>
                    <a:pt x="1904" y="427"/>
                    <a:pt x="1909" y="415"/>
                    <a:pt x="1907" y="403"/>
                  </a:cubicBezTo>
                  <a:cubicBezTo>
                    <a:pt x="1905" y="390"/>
                    <a:pt x="1896" y="379"/>
                    <a:pt x="1884" y="374"/>
                  </a:cubicBezTo>
                  <a:cubicBezTo>
                    <a:pt x="1888" y="364"/>
                    <a:pt x="1886" y="351"/>
                    <a:pt x="1879" y="341"/>
                  </a:cubicBezTo>
                  <a:cubicBezTo>
                    <a:pt x="1872" y="331"/>
                    <a:pt x="1863" y="326"/>
                    <a:pt x="1853" y="327"/>
                  </a:cubicBezTo>
                  <a:cubicBezTo>
                    <a:pt x="1853" y="317"/>
                    <a:pt x="1848" y="307"/>
                    <a:pt x="1839" y="301"/>
                  </a:cubicBezTo>
                  <a:cubicBezTo>
                    <a:pt x="1828" y="294"/>
                    <a:pt x="1816" y="292"/>
                    <a:pt x="1806" y="296"/>
                  </a:cubicBezTo>
                  <a:cubicBezTo>
                    <a:pt x="1801" y="284"/>
                    <a:pt x="1790" y="274"/>
                    <a:pt x="1777" y="272"/>
                  </a:cubicBezTo>
                  <a:cubicBezTo>
                    <a:pt x="1764" y="271"/>
                    <a:pt x="1753" y="276"/>
                    <a:pt x="1745" y="286"/>
                  </a:cubicBezTo>
                  <a:cubicBezTo>
                    <a:pt x="1735" y="277"/>
                    <a:pt x="1722" y="273"/>
                    <a:pt x="1710" y="277"/>
                  </a:cubicBezTo>
                  <a:cubicBezTo>
                    <a:pt x="1697" y="280"/>
                    <a:pt x="1688" y="290"/>
                    <a:pt x="1684" y="304"/>
                  </a:cubicBezTo>
                  <a:cubicBezTo>
                    <a:pt x="1682" y="304"/>
                    <a:pt x="1680" y="304"/>
                    <a:pt x="1678" y="304"/>
                  </a:cubicBezTo>
                  <a:cubicBezTo>
                    <a:pt x="1681" y="287"/>
                    <a:pt x="1675" y="267"/>
                    <a:pt x="1661" y="252"/>
                  </a:cubicBezTo>
                  <a:cubicBezTo>
                    <a:pt x="1647" y="236"/>
                    <a:pt x="1627" y="223"/>
                    <a:pt x="1603" y="216"/>
                  </a:cubicBezTo>
                  <a:cubicBezTo>
                    <a:pt x="1610" y="202"/>
                    <a:pt x="1617" y="191"/>
                    <a:pt x="1625" y="186"/>
                  </a:cubicBezTo>
                  <a:cubicBezTo>
                    <a:pt x="1630" y="183"/>
                    <a:pt x="1635" y="183"/>
                    <a:pt x="1638" y="184"/>
                  </a:cubicBezTo>
                  <a:cubicBezTo>
                    <a:pt x="1633" y="184"/>
                    <a:pt x="1628" y="187"/>
                    <a:pt x="1625" y="191"/>
                  </a:cubicBezTo>
                  <a:cubicBezTo>
                    <a:pt x="1620" y="197"/>
                    <a:pt x="1620" y="205"/>
                    <a:pt x="1625" y="212"/>
                  </a:cubicBezTo>
                  <a:cubicBezTo>
                    <a:pt x="1631" y="220"/>
                    <a:pt x="1641" y="223"/>
                    <a:pt x="1650" y="218"/>
                  </a:cubicBezTo>
                  <a:cubicBezTo>
                    <a:pt x="1658" y="214"/>
                    <a:pt x="1666" y="203"/>
                    <a:pt x="1661" y="187"/>
                  </a:cubicBezTo>
                  <a:cubicBezTo>
                    <a:pt x="1655" y="167"/>
                    <a:pt x="1634" y="152"/>
                    <a:pt x="1609" y="149"/>
                  </a:cubicBezTo>
                  <a:cubicBezTo>
                    <a:pt x="1603" y="148"/>
                    <a:pt x="1597" y="148"/>
                    <a:pt x="1591" y="148"/>
                  </a:cubicBezTo>
                  <a:cubicBezTo>
                    <a:pt x="1575" y="108"/>
                    <a:pt x="1534" y="79"/>
                    <a:pt x="1513" y="70"/>
                  </a:cubicBezTo>
                  <a:cubicBezTo>
                    <a:pt x="1513" y="70"/>
                    <a:pt x="1513" y="70"/>
                    <a:pt x="1513" y="70"/>
                  </a:cubicBezTo>
                  <a:cubicBezTo>
                    <a:pt x="1513" y="70"/>
                    <a:pt x="1513" y="70"/>
                    <a:pt x="1513" y="70"/>
                  </a:cubicBezTo>
                  <a:cubicBezTo>
                    <a:pt x="1491" y="61"/>
                    <a:pt x="1441" y="53"/>
                    <a:pt x="1401" y="70"/>
                  </a:cubicBezTo>
                  <a:cubicBezTo>
                    <a:pt x="1397" y="65"/>
                    <a:pt x="1393" y="61"/>
                    <a:pt x="1388" y="57"/>
                  </a:cubicBezTo>
                  <a:cubicBezTo>
                    <a:pt x="1368" y="42"/>
                    <a:pt x="1343" y="38"/>
                    <a:pt x="1325" y="47"/>
                  </a:cubicBezTo>
                  <a:cubicBezTo>
                    <a:pt x="1309" y="56"/>
                    <a:pt x="1307" y="69"/>
                    <a:pt x="1310" y="77"/>
                  </a:cubicBezTo>
                  <a:cubicBezTo>
                    <a:pt x="1313" y="87"/>
                    <a:pt x="1322" y="92"/>
                    <a:pt x="1332" y="91"/>
                  </a:cubicBezTo>
                  <a:cubicBezTo>
                    <a:pt x="1340" y="89"/>
                    <a:pt x="1346" y="84"/>
                    <a:pt x="1347" y="76"/>
                  </a:cubicBezTo>
                  <a:cubicBezTo>
                    <a:pt x="1348" y="71"/>
                    <a:pt x="1346" y="66"/>
                    <a:pt x="1342" y="62"/>
                  </a:cubicBezTo>
                  <a:cubicBezTo>
                    <a:pt x="1346" y="63"/>
                    <a:pt x="1349" y="67"/>
                    <a:pt x="1351" y="72"/>
                  </a:cubicBezTo>
                  <a:cubicBezTo>
                    <a:pt x="1353" y="81"/>
                    <a:pt x="1350" y="94"/>
                    <a:pt x="1345" y="109"/>
                  </a:cubicBezTo>
                  <a:cubicBezTo>
                    <a:pt x="1323" y="98"/>
                    <a:pt x="1300" y="92"/>
                    <a:pt x="1279" y="93"/>
                  </a:cubicBezTo>
                  <a:cubicBezTo>
                    <a:pt x="1258" y="94"/>
                    <a:pt x="1240" y="104"/>
                    <a:pt x="1230" y="118"/>
                  </a:cubicBezTo>
                  <a:cubicBezTo>
                    <a:pt x="1228" y="117"/>
                    <a:pt x="1227" y="115"/>
                    <a:pt x="1225" y="114"/>
                  </a:cubicBezTo>
                  <a:cubicBezTo>
                    <a:pt x="1232" y="101"/>
                    <a:pt x="1233" y="88"/>
                    <a:pt x="1227" y="77"/>
                  </a:cubicBezTo>
                  <a:cubicBezTo>
                    <a:pt x="1221" y="66"/>
                    <a:pt x="1209" y="59"/>
                    <a:pt x="1195" y="58"/>
                  </a:cubicBezTo>
                  <a:cubicBezTo>
                    <a:pt x="1197" y="45"/>
                    <a:pt x="1192" y="34"/>
                    <a:pt x="1182" y="26"/>
                  </a:cubicBezTo>
                  <a:cubicBezTo>
                    <a:pt x="1172" y="18"/>
                    <a:pt x="1157" y="17"/>
                    <a:pt x="1145" y="22"/>
                  </a:cubicBezTo>
                  <a:cubicBezTo>
                    <a:pt x="1141" y="12"/>
                    <a:pt x="1131" y="5"/>
                    <a:pt x="1118" y="2"/>
                  </a:cubicBezTo>
                  <a:cubicBezTo>
                    <a:pt x="1107" y="0"/>
                    <a:pt x="1097" y="3"/>
                    <a:pt x="1090" y="11"/>
                  </a:cubicBezTo>
                  <a:cubicBezTo>
                    <a:pt x="1083" y="3"/>
                    <a:pt x="1073" y="0"/>
                    <a:pt x="1062" y="2"/>
                  </a:cubicBezTo>
                  <a:cubicBezTo>
                    <a:pt x="1049" y="5"/>
                    <a:pt x="1039" y="12"/>
                    <a:pt x="1035" y="22"/>
                  </a:cubicBezTo>
                  <a:cubicBezTo>
                    <a:pt x="1023" y="17"/>
                    <a:pt x="1008" y="18"/>
                    <a:pt x="998" y="26"/>
                  </a:cubicBezTo>
                  <a:cubicBezTo>
                    <a:pt x="988" y="34"/>
                    <a:pt x="983" y="45"/>
                    <a:pt x="985" y="58"/>
                  </a:cubicBezTo>
                  <a:cubicBezTo>
                    <a:pt x="971" y="59"/>
                    <a:pt x="959" y="66"/>
                    <a:pt x="953" y="77"/>
                  </a:cubicBezTo>
                  <a:cubicBezTo>
                    <a:pt x="947" y="88"/>
                    <a:pt x="948" y="101"/>
                    <a:pt x="955" y="114"/>
                  </a:cubicBezTo>
                  <a:cubicBezTo>
                    <a:pt x="953" y="115"/>
                    <a:pt x="952" y="117"/>
                    <a:pt x="950" y="118"/>
                  </a:cubicBezTo>
                  <a:cubicBezTo>
                    <a:pt x="940" y="104"/>
                    <a:pt x="922" y="94"/>
                    <a:pt x="902" y="93"/>
                  </a:cubicBezTo>
                  <a:cubicBezTo>
                    <a:pt x="881" y="92"/>
                    <a:pt x="857" y="98"/>
                    <a:pt x="835" y="109"/>
                  </a:cubicBezTo>
                  <a:cubicBezTo>
                    <a:pt x="830" y="94"/>
                    <a:pt x="827" y="81"/>
                    <a:pt x="829" y="72"/>
                  </a:cubicBezTo>
                  <a:cubicBezTo>
                    <a:pt x="831" y="67"/>
                    <a:pt x="834" y="63"/>
                    <a:pt x="838" y="62"/>
                  </a:cubicBezTo>
                  <a:cubicBezTo>
                    <a:pt x="834" y="66"/>
                    <a:pt x="832" y="71"/>
                    <a:pt x="833" y="76"/>
                  </a:cubicBezTo>
                  <a:cubicBezTo>
                    <a:pt x="834" y="84"/>
                    <a:pt x="840" y="89"/>
                    <a:pt x="848" y="91"/>
                  </a:cubicBezTo>
                  <a:cubicBezTo>
                    <a:pt x="858" y="92"/>
                    <a:pt x="867" y="87"/>
                    <a:pt x="870" y="77"/>
                  </a:cubicBezTo>
                  <a:cubicBezTo>
                    <a:pt x="873" y="69"/>
                    <a:pt x="871" y="56"/>
                    <a:pt x="855" y="47"/>
                  </a:cubicBezTo>
                  <a:cubicBezTo>
                    <a:pt x="837" y="38"/>
                    <a:pt x="812" y="42"/>
                    <a:pt x="792" y="57"/>
                  </a:cubicBezTo>
                  <a:cubicBezTo>
                    <a:pt x="787" y="61"/>
                    <a:pt x="783" y="65"/>
                    <a:pt x="779" y="70"/>
                  </a:cubicBezTo>
                  <a:cubicBezTo>
                    <a:pt x="739" y="53"/>
                    <a:pt x="689" y="61"/>
                    <a:pt x="667" y="70"/>
                  </a:cubicBezTo>
                  <a:cubicBezTo>
                    <a:pt x="667" y="70"/>
                    <a:pt x="667" y="70"/>
                    <a:pt x="667" y="70"/>
                  </a:cubicBezTo>
                  <a:cubicBezTo>
                    <a:pt x="667" y="70"/>
                    <a:pt x="667" y="70"/>
                    <a:pt x="667" y="70"/>
                  </a:cubicBezTo>
                  <a:cubicBezTo>
                    <a:pt x="646" y="79"/>
                    <a:pt x="605" y="108"/>
                    <a:pt x="589" y="148"/>
                  </a:cubicBezTo>
                  <a:cubicBezTo>
                    <a:pt x="583" y="148"/>
                    <a:pt x="577" y="148"/>
                    <a:pt x="571" y="149"/>
                  </a:cubicBezTo>
                  <a:cubicBezTo>
                    <a:pt x="546" y="152"/>
                    <a:pt x="525" y="167"/>
                    <a:pt x="519" y="187"/>
                  </a:cubicBezTo>
                  <a:cubicBezTo>
                    <a:pt x="514" y="203"/>
                    <a:pt x="522" y="214"/>
                    <a:pt x="530" y="218"/>
                  </a:cubicBezTo>
                  <a:cubicBezTo>
                    <a:pt x="539" y="223"/>
                    <a:pt x="549" y="220"/>
                    <a:pt x="555" y="212"/>
                  </a:cubicBezTo>
                  <a:cubicBezTo>
                    <a:pt x="560" y="205"/>
                    <a:pt x="560" y="197"/>
                    <a:pt x="555" y="191"/>
                  </a:cubicBezTo>
                  <a:cubicBezTo>
                    <a:pt x="552" y="187"/>
                    <a:pt x="547" y="184"/>
                    <a:pt x="542" y="184"/>
                  </a:cubicBezTo>
                  <a:cubicBezTo>
                    <a:pt x="545" y="183"/>
                    <a:pt x="550" y="183"/>
                    <a:pt x="555" y="186"/>
                  </a:cubicBezTo>
                  <a:cubicBezTo>
                    <a:pt x="563" y="191"/>
                    <a:pt x="570" y="202"/>
                    <a:pt x="577" y="216"/>
                  </a:cubicBezTo>
                  <a:cubicBezTo>
                    <a:pt x="553" y="223"/>
                    <a:pt x="533" y="236"/>
                    <a:pt x="519" y="252"/>
                  </a:cubicBezTo>
                  <a:cubicBezTo>
                    <a:pt x="505" y="267"/>
                    <a:pt x="499" y="287"/>
                    <a:pt x="502" y="304"/>
                  </a:cubicBezTo>
                  <a:cubicBezTo>
                    <a:pt x="500" y="304"/>
                    <a:pt x="498" y="304"/>
                    <a:pt x="496" y="304"/>
                  </a:cubicBezTo>
                  <a:cubicBezTo>
                    <a:pt x="492" y="290"/>
                    <a:pt x="483" y="280"/>
                    <a:pt x="470" y="277"/>
                  </a:cubicBezTo>
                  <a:cubicBezTo>
                    <a:pt x="458" y="273"/>
                    <a:pt x="445" y="277"/>
                    <a:pt x="435" y="286"/>
                  </a:cubicBezTo>
                  <a:cubicBezTo>
                    <a:pt x="427" y="276"/>
                    <a:pt x="416" y="271"/>
                    <a:pt x="403" y="272"/>
                  </a:cubicBezTo>
                  <a:cubicBezTo>
                    <a:pt x="390" y="274"/>
                    <a:pt x="379" y="284"/>
                    <a:pt x="374" y="296"/>
                  </a:cubicBezTo>
                  <a:cubicBezTo>
                    <a:pt x="364" y="292"/>
                    <a:pt x="352" y="294"/>
                    <a:pt x="341" y="301"/>
                  </a:cubicBezTo>
                  <a:cubicBezTo>
                    <a:pt x="332" y="307"/>
                    <a:pt x="327" y="317"/>
                    <a:pt x="327" y="327"/>
                  </a:cubicBezTo>
                  <a:cubicBezTo>
                    <a:pt x="317" y="326"/>
                    <a:pt x="308" y="331"/>
                    <a:pt x="301" y="341"/>
                  </a:cubicBezTo>
                  <a:cubicBezTo>
                    <a:pt x="294" y="351"/>
                    <a:pt x="292" y="364"/>
                    <a:pt x="296" y="374"/>
                  </a:cubicBezTo>
                  <a:cubicBezTo>
                    <a:pt x="284" y="379"/>
                    <a:pt x="275" y="390"/>
                    <a:pt x="273" y="403"/>
                  </a:cubicBezTo>
                  <a:cubicBezTo>
                    <a:pt x="271" y="415"/>
                    <a:pt x="276" y="427"/>
                    <a:pt x="287" y="434"/>
                  </a:cubicBezTo>
                  <a:cubicBezTo>
                    <a:pt x="277" y="445"/>
                    <a:pt x="273" y="458"/>
                    <a:pt x="277" y="470"/>
                  </a:cubicBezTo>
                  <a:cubicBezTo>
                    <a:pt x="280" y="482"/>
                    <a:pt x="290" y="491"/>
                    <a:pt x="305" y="495"/>
                  </a:cubicBezTo>
                  <a:cubicBezTo>
                    <a:pt x="304" y="497"/>
                    <a:pt x="304" y="499"/>
                    <a:pt x="304" y="501"/>
                  </a:cubicBezTo>
                  <a:cubicBezTo>
                    <a:pt x="287" y="498"/>
                    <a:pt x="267" y="505"/>
                    <a:pt x="252" y="518"/>
                  </a:cubicBezTo>
                  <a:cubicBezTo>
                    <a:pt x="236" y="532"/>
                    <a:pt x="224" y="553"/>
                    <a:pt x="216" y="577"/>
                  </a:cubicBezTo>
                  <a:cubicBezTo>
                    <a:pt x="202" y="570"/>
                    <a:pt x="191" y="563"/>
                    <a:pt x="186" y="555"/>
                  </a:cubicBezTo>
                  <a:cubicBezTo>
                    <a:pt x="184" y="550"/>
                    <a:pt x="183" y="545"/>
                    <a:pt x="185" y="541"/>
                  </a:cubicBezTo>
                  <a:cubicBezTo>
                    <a:pt x="185" y="547"/>
                    <a:pt x="187" y="552"/>
                    <a:pt x="191" y="555"/>
                  </a:cubicBezTo>
                  <a:cubicBezTo>
                    <a:pt x="197" y="560"/>
                    <a:pt x="206" y="559"/>
                    <a:pt x="213" y="554"/>
                  </a:cubicBezTo>
                  <a:cubicBezTo>
                    <a:pt x="220" y="549"/>
                    <a:pt x="223" y="538"/>
                    <a:pt x="218" y="529"/>
                  </a:cubicBezTo>
                  <a:cubicBezTo>
                    <a:pt x="214" y="521"/>
                    <a:pt x="204" y="514"/>
                    <a:pt x="187" y="519"/>
                  </a:cubicBezTo>
                  <a:cubicBezTo>
                    <a:pt x="167" y="525"/>
                    <a:pt x="152" y="546"/>
                    <a:pt x="149" y="571"/>
                  </a:cubicBezTo>
                  <a:cubicBezTo>
                    <a:pt x="148" y="576"/>
                    <a:pt x="148" y="582"/>
                    <a:pt x="149" y="589"/>
                  </a:cubicBezTo>
                  <a:cubicBezTo>
                    <a:pt x="108" y="605"/>
                    <a:pt x="79" y="645"/>
                    <a:pt x="70" y="667"/>
                  </a:cubicBezTo>
                  <a:cubicBezTo>
                    <a:pt x="70" y="667"/>
                    <a:pt x="70" y="667"/>
                    <a:pt x="70" y="667"/>
                  </a:cubicBezTo>
                  <a:cubicBezTo>
                    <a:pt x="70" y="667"/>
                    <a:pt x="70" y="667"/>
                    <a:pt x="70" y="667"/>
                  </a:cubicBezTo>
                  <a:cubicBezTo>
                    <a:pt x="61" y="689"/>
                    <a:pt x="53" y="738"/>
                    <a:pt x="70" y="778"/>
                  </a:cubicBezTo>
                  <a:cubicBezTo>
                    <a:pt x="65" y="783"/>
                    <a:pt x="61" y="787"/>
                    <a:pt x="58" y="791"/>
                  </a:cubicBezTo>
                  <a:cubicBezTo>
                    <a:pt x="42" y="811"/>
                    <a:pt x="38" y="837"/>
                    <a:pt x="48" y="855"/>
                  </a:cubicBezTo>
                  <a:cubicBezTo>
                    <a:pt x="56" y="870"/>
                    <a:pt x="69" y="872"/>
                    <a:pt x="77" y="870"/>
                  </a:cubicBezTo>
                  <a:cubicBezTo>
                    <a:pt x="87" y="866"/>
                    <a:pt x="92" y="858"/>
                    <a:pt x="91" y="848"/>
                  </a:cubicBezTo>
                  <a:cubicBezTo>
                    <a:pt x="90" y="840"/>
                    <a:pt x="84" y="833"/>
                    <a:pt x="76" y="832"/>
                  </a:cubicBezTo>
                  <a:cubicBezTo>
                    <a:pt x="71" y="832"/>
                    <a:pt x="66" y="833"/>
                    <a:pt x="62" y="837"/>
                  </a:cubicBezTo>
                  <a:cubicBezTo>
                    <a:pt x="64" y="834"/>
                    <a:pt x="67" y="830"/>
                    <a:pt x="72" y="829"/>
                  </a:cubicBezTo>
                  <a:cubicBezTo>
                    <a:pt x="82" y="827"/>
                    <a:pt x="95" y="830"/>
                    <a:pt x="110" y="834"/>
                  </a:cubicBezTo>
                  <a:cubicBezTo>
                    <a:pt x="98" y="857"/>
                    <a:pt x="92" y="880"/>
                    <a:pt x="93" y="901"/>
                  </a:cubicBezTo>
                  <a:cubicBezTo>
                    <a:pt x="95" y="922"/>
                    <a:pt x="104" y="940"/>
                    <a:pt x="118" y="950"/>
                  </a:cubicBezTo>
                  <a:cubicBezTo>
                    <a:pt x="117" y="952"/>
                    <a:pt x="116" y="953"/>
                    <a:pt x="114" y="955"/>
                  </a:cubicBezTo>
                  <a:cubicBezTo>
                    <a:pt x="102" y="947"/>
                    <a:pt x="88" y="947"/>
                    <a:pt x="77" y="953"/>
                  </a:cubicBezTo>
                  <a:cubicBezTo>
                    <a:pt x="66" y="959"/>
                    <a:pt x="59" y="971"/>
                    <a:pt x="59" y="985"/>
                  </a:cubicBezTo>
                  <a:cubicBezTo>
                    <a:pt x="46" y="983"/>
                    <a:pt x="34" y="987"/>
                    <a:pt x="27" y="997"/>
                  </a:cubicBezTo>
                  <a:cubicBezTo>
                    <a:pt x="19" y="1008"/>
                    <a:pt x="17" y="1023"/>
                    <a:pt x="23" y="1035"/>
                  </a:cubicBezTo>
                  <a:cubicBezTo>
                    <a:pt x="13" y="1039"/>
                    <a:pt x="5" y="1049"/>
                    <a:pt x="3" y="1061"/>
                  </a:cubicBezTo>
                  <a:cubicBezTo>
                    <a:pt x="0" y="1073"/>
                    <a:pt x="4" y="1083"/>
                    <a:pt x="11" y="1090"/>
                  </a:cubicBezTo>
                  <a:cubicBezTo>
                    <a:pt x="4" y="1096"/>
                    <a:pt x="0" y="1107"/>
                    <a:pt x="3" y="1118"/>
                  </a:cubicBezTo>
                  <a:cubicBezTo>
                    <a:pt x="5" y="1131"/>
                    <a:pt x="13" y="1141"/>
                    <a:pt x="23" y="1145"/>
                  </a:cubicBezTo>
                  <a:cubicBezTo>
                    <a:pt x="17" y="1157"/>
                    <a:pt x="19" y="1172"/>
                    <a:pt x="27" y="1182"/>
                  </a:cubicBezTo>
                  <a:cubicBezTo>
                    <a:pt x="34" y="1192"/>
                    <a:pt x="46" y="1196"/>
                    <a:pt x="59" y="1194"/>
                  </a:cubicBezTo>
                  <a:cubicBezTo>
                    <a:pt x="59" y="1208"/>
                    <a:pt x="66" y="1220"/>
                    <a:pt x="77" y="1227"/>
                  </a:cubicBezTo>
                  <a:cubicBezTo>
                    <a:pt x="88" y="1233"/>
                    <a:pt x="102" y="1232"/>
                    <a:pt x="114" y="1225"/>
                  </a:cubicBezTo>
                  <a:cubicBezTo>
                    <a:pt x="116" y="1226"/>
                    <a:pt x="117" y="1228"/>
                    <a:pt x="118" y="1229"/>
                  </a:cubicBezTo>
                  <a:cubicBezTo>
                    <a:pt x="104" y="1239"/>
                    <a:pt x="95" y="1258"/>
                    <a:pt x="93" y="1278"/>
                  </a:cubicBezTo>
                  <a:cubicBezTo>
                    <a:pt x="92" y="1299"/>
                    <a:pt x="98" y="1323"/>
                    <a:pt x="110" y="1345"/>
                  </a:cubicBezTo>
                  <a:cubicBezTo>
                    <a:pt x="95" y="1350"/>
                    <a:pt x="82" y="1353"/>
                    <a:pt x="72" y="1350"/>
                  </a:cubicBezTo>
                  <a:cubicBezTo>
                    <a:pt x="67" y="1349"/>
                    <a:pt x="64" y="1346"/>
                    <a:pt x="62" y="1342"/>
                  </a:cubicBezTo>
                  <a:cubicBezTo>
                    <a:pt x="66" y="1346"/>
                    <a:pt x="71" y="1348"/>
                    <a:pt x="76" y="1347"/>
                  </a:cubicBezTo>
                  <a:cubicBezTo>
                    <a:pt x="84" y="1346"/>
                    <a:pt x="90" y="1340"/>
                    <a:pt x="91" y="1332"/>
                  </a:cubicBezTo>
                  <a:cubicBezTo>
                    <a:pt x="92" y="1322"/>
                    <a:pt x="87" y="1313"/>
                    <a:pt x="77" y="1310"/>
                  </a:cubicBezTo>
                  <a:cubicBezTo>
                    <a:pt x="69" y="1307"/>
                    <a:pt x="56" y="1309"/>
                    <a:pt x="48" y="1324"/>
                  </a:cubicBezTo>
                  <a:cubicBezTo>
                    <a:pt x="38" y="1343"/>
                    <a:pt x="42" y="1368"/>
                    <a:pt x="58" y="1388"/>
                  </a:cubicBezTo>
                  <a:cubicBezTo>
                    <a:pt x="61" y="1393"/>
                    <a:pt x="65" y="1397"/>
                    <a:pt x="70" y="1401"/>
                  </a:cubicBezTo>
                  <a:cubicBezTo>
                    <a:pt x="53" y="1441"/>
                    <a:pt x="61" y="1490"/>
                    <a:pt x="70" y="1512"/>
                  </a:cubicBezTo>
                  <a:cubicBezTo>
                    <a:pt x="70" y="1512"/>
                    <a:pt x="70" y="1512"/>
                    <a:pt x="70" y="1512"/>
                  </a:cubicBezTo>
                  <a:cubicBezTo>
                    <a:pt x="79" y="1534"/>
                    <a:pt x="108" y="1575"/>
                    <a:pt x="149" y="1591"/>
                  </a:cubicBezTo>
                  <a:cubicBezTo>
                    <a:pt x="148" y="1597"/>
                    <a:pt x="148" y="1603"/>
                    <a:pt x="149" y="1609"/>
                  </a:cubicBezTo>
                  <a:cubicBezTo>
                    <a:pt x="152" y="1634"/>
                    <a:pt x="167" y="1655"/>
                    <a:pt x="187" y="1661"/>
                  </a:cubicBezTo>
                  <a:cubicBezTo>
                    <a:pt x="204" y="1666"/>
                    <a:pt x="214" y="1658"/>
                    <a:pt x="218" y="1650"/>
                  </a:cubicBezTo>
                  <a:cubicBezTo>
                    <a:pt x="223" y="1641"/>
                    <a:pt x="220" y="1631"/>
                    <a:pt x="213" y="1625"/>
                  </a:cubicBezTo>
                  <a:cubicBezTo>
                    <a:pt x="206" y="1620"/>
                    <a:pt x="197" y="1620"/>
                    <a:pt x="191" y="1625"/>
                  </a:cubicBezTo>
                  <a:cubicBezTo>
                    <a:pt x="187" y="1628"/>
                    <a:pt x="185" y="1633"/>
                    <a:pt x="185" y="1638"/>
                  </a:cubicBezTo>
                  <a:cubicBezTo>
                    <a:pt x="183" y="1634"/>
                    <a:pt x="184" y="1630"/>
                    <a:pt x="186" y="1625"/>
                  </a:cubicBezTo>
                  <a:cubicBezTo>
                    <a:pt x="191" y="1617"/>
                    <a:pt x="202" y="1610"/>
                    <a:pt x="216" y="1602"/>
                  </a:cubicBezTo>
                  <a:cubicBezTo>
                    <a:pt x="224" y="1626"/>
                    <a:pt x="236" y="1647"/>
                    <a:pt x="252" y="1661"/>
                  </a:cubicBezTo>
                  <a:cubicBezTo>
                    <a:pt x="267" y="1675"/>
                    <a:pt x="287" y="1681"/>
                    <a:pt x="304" y="1678"/>
                  </a:cubicBezTo>
                  <a:cubicBezTo>
                    <a:pt x="304" y="1680"/>
                    <a:pt x="304" y="1682"/>
                    <a:pt x="305" y="1684"/>
                  </a:cubicBezTo>
                  <a:cubicBezTo>
                    <a:pt x="290" y="1688"/>
                    <a:pt x="280" y="1697"/>
                    <a:pt x="277" y="1709"/>
                  </a:cubicBezTo>
                  <a:cubicBezTo>
                    <a:pt x="273" y="1722"/>
                    <a:pt x="277" y="1735"/>
                    <a:pt x="287" y="1745"/>
                  </a:cubicBezTo>
                  <a:cubicBezTo>
                    <a:pt x="276" y="1753"/>
                    <a:pt x="271" y="1764"/>
                    <a:pt x="273" y="1776"/>
                  </a:cubicBezTo>
                  <a:cubicBezTo>
                    <a:pt x="275" y="1789"/>
                    <a:pt x="284" y="1801"/>
                    <a:pt x="296" y="1806"/>
                  </a:cubicBezTo>
                  <a:cubicBezTo>
                    <a:pt x="292" y="1815"/>
                    <a:pt x="294" y="1828"/>
                    <a:pt x="301" y="1839"/>
                  </a:cubicBezTo>
                  <a:cubicBezTo>
                    <a:pt x="308" y="1848"/>
                    <a:pt x="317" y="1853"/>
                    <a:pt x="327" y="1853"/>
                  </a:cubicBezTo>
                  <a:cubicBezTo>
                    <a:pt x="327" y="1863"/>
                    <a:pt x="332" y="1872"/>
                    <a:pt x="341" y="1879"/>
                  </a:cubicBezTo>
                  <a:cubicBezTo>
                    <a:pt x="352" y="1886"/>
                    <a:pt x="364" y="1888"/>
                    <a:pt x="374" y="1883"/>
                  </a:cubicBezTo>
                  <a:cubicBezTo>
                    <a:pt x="379" y="1896"/>
                    <a:pt x="390" y="1905"/>
                    <a:pt x="403" y="1907"/>
                  </a:cubicBezTo>
                  <a:cubicBezTo>
                    <a:pt x="416" y="1909"/>
                    <a:pt x="427" y="1904"/>
                    <a:pt x="435" y="1893"/>
                  </a:cubicBezTo>
                  <a:cubicBezTo>
                    <a:pt x="445" y="1903"/>
                    <a:pt x="458" y="1906"/>
                    <a:pt x="470" y="1903"/>
                  </a:cubicBezTo>
                  <a:cubicBezTo>
                    <a:pt x="483" y="1900"/>
                    <a:pt x="492" y="1889"/>
                    <a:pt x="496" y="1875"/>
                  </a:cubicBezTo>
                  <a:cubicBezTo>
                    <a:pt x="498" y="1875"/>
                    <a:pt x="500" y="1876"/>
                    <a:pt x="502" y="1876"/>
                  </a:cubicBezTo>
                  <a:cubicBezTo>
                    <a:pt x="499" y="1893"/>
                    <a:pt x="505" y="1912"/>
                    <a:pt x="519" y="1928"/>
                  </a:cubicBezTo>
                  <a:cubicBezTo>
                    <a:pt x="533" y="1944"/>
                    <a:pt x="553" y="1956"/>
                    <a:pt x="577" y="1964"/>
                  </a:cubicBezTo>
                  <a:cubicBezTo>
                    <a:pt x="570" y="1977"/>
                    <a:pt x="563" y="1989"/>
                    <a:pt x="555" y="1994"/>
                  </a:cubicBezTo>
                  <a:cubicBezTo>
                    <a:pt x="550" y="1996"/>
                    <a:pt x="545" y="1997"/>
                    <a:pt x="542" y="1995"/>
                  </a:cubicBezTo>
                  <a:cubicBezTo>
                    <a:pt x="547" y="1995"/>
                    <a:pt x="552" y="1993"/>
                    <a:pt x="555" y="1989"/>
                  </a:cubicBezTo>
                  <a:cubicBezTo>
                    <a:pt x="560" y="1982"/>
                    <a:pt x="560" y="1974"/>
                    <a:pt x="555" y="1967"/>
                  </a:cubicBezTo>
                  <a:cubicBezTo>
                    <a:pt x="549" y="1959"/>
                    <a:pt x="539" y="1957"/>
                    <a:pt x="530" y="1961"/>
                  </a:cubicBezTo>
                  <a:cubicBezTo>
                    <a:pt x="522" y="1966"/>
                    <a:pt x="514" y="1976"/>
                    <a:pt x="519" y="1993"/>
                  </a:cubicBezTo>
                  <a:cubicBezTo>
                    <a:pt x="525" y="2012"/>
                    <a:pt x="546" y="2028"/>
                    <a:pt x="571" y="2031"/>
                  </a:cubicBezTo>
                  <a:cubicBezTo>
                    <a:pt x="577" y="2031"/>
                    <a:pt x="583" y="2032"/>
                    <a:pt x="589" y="2031"/>
                  </a:cubicBezTo>
                  <a:cubicBezTo>
                    <a:pt x="605" y="2072"/>
                    <a:pt x="646" y="2101"/>
                    <a:pt x="667" y="2110"/>
                  </a:cubicBezTo>
                  <a:cubicBezTo>
                    <a:pt x="667" y="2110"/>
                    <a:pt x="667" y="2110"/>
                    <a:pt x="667" y="2110"/>
                  </a:cubicBezTo>
                  <a:cubicBezTo>
                    <a:pt x="689" y="2119"/>
                    <a:pt x="739" y="2127"/>
                    <a:pt x="779" y="2110"/>
                  </a:cubicBezTo>
                  <a:cubicBezTo>
                    <a:pt x="783" y="2114"/>
                    <a:pt x="787" y="2119"/>
                    <a:pt x="792" y="2122"/>
                  </a:cubicBezTo>
                  <a:cubicBezTo>
                    <a:pt x="812" y="2138"/>
                    <a:pt x="837" y="2142"/>
                    <a:pt x="855" y="2132"/>
                  </a:cubicBezTo>
                  <a:cubicBezTo>
                    <a:pt x="871" y="2124"/>
                    <a:pt x="873" y="2111"/>
                    <a:pt x="870" y="2102"/>
                  </a:cubicBezTo>
                  <a:cubicBezTo>
                    <a:pt x="867" y="2093"/>
                    <a:pt x="858" y="2087"/>
                    <a:pt x="848" y="2089"/>
                  </a:cubicBezTo>
                  <a:cubicBezTo>
                    <a:pt x="840" y="2090"/>
                    <a:pt x="834" y="2096"/>
                    <a:pt x="833" y="2104"/>
                  </a:cubicBezTo>
                  <a:cubicBezTo>
                    <a:pt x="832" y="2109"/>
                    <a:pt x="834" y="2114"/>
                    <a:pt x="838" y="2118"/>
                  </a:cubicBezTo>
                  <a:cubicBezTo>
                    <a:pt x="834" y="2116"/>
                    <a:pt x="831" y="2112"/>
                    <a:pt x="829" y="2107"/>
                  </a:cubicBezTo>
                  <a:cubicBezTo>
                    <a:pt x="827" y="2098"/>
                    <a:pt x="830" y="2085"/>
                    <a:pt x="835" y="2070"/>
                  </a:cubicBezTo>
                  <a:cubicBezTo>
                    <a:pt x="857" y="2082"/>
                    <a:pt x="881" y="2088"/>
                    <a:pt x="902" y="2086"/>
                  </a:cubicBezTo>
                  <a:cubicBezTo>
                    <a:pt x="922" y="2085"/>
                    <a:pt x="940" y="2076"/>
                    <a:pt x="950" y="2061"/>
                  </a:cubicBezTo>
                  <a:cubicBezTo>
                    <a:pt x="952" y="2063"/>
                    <a:pt x="953" y="2064"/>
                    <a:pt x="955" y="2065"/>
                  </a:cubicBezTo>
                  <a:cubicBezTo>
                    <a:pt x="948" y="2078"/>
                    <a:pt x="947" y="2092"/>
                    <a:pt x="953" y="2103"/>
                  </a:cubicBezTo>
                  <a:cubicBezTo>
                    <a:pt x="959" y="2114"/>
                    <a:pt x="971" y="2121"/>
                    <a:pt x="985" y="2121"/>
                  </a:cubicBezTo>
                  <a:cubicBezTo>
                    <a:pt x="983" y="2134"/>
                    <a:pt x="988" y="2146"/>
                    <a:pt x="998" y="2153"/>
                  </a:cubicBezTo>
                  <a:cubicBezTo>
                    <a:pt x="1008" y="2161"/>
                    <a:pt x="1023" y="2163"/>
                    <a:pt x="1035" y="2157"/>
                  </a:cubicBezTo>
                  <a:cubicBezTo>
                    <a:pt x="1039" y="2167"/>
                    <a:pt x="1049" y="2175"/>
                    <a:pt x="1062" y="2177"/>
                  </a:cubicBezTo>
                  <a:cubicBezTo>
                    <a:pt x="1073" y="2179"/>
                    <a:pt x="1083" y="2176"/>
                    <a:pt x="1090" y="2169"/>
                  </a:cubicBezTo>
                  <a:cubicBezTo>
                    <a:pt x="1097" y="2176"/>
                    <a:pt x="1107" y="2179"/>
                    <a:pt x="1118" y="2177"/>
                  </a:cubicBezTo>
                  <a:cubicBezTo>
                    <a:pt x="1131" y="2175"/>
                    <a:pt x="1141" y="2167"/>
                    <a:pt x="1145" y="2157"/>
                  </a:cubicBezTo>
                  <a:cubicBezTo>
                    <a:pt x="1157" y="2163"/>
                    <a:pt x="1172" y="2161"/>
                    <a:pt x="1182" y="2153"/>
                  </a:cubicBezTo>
                  <a:cubicBezTo>
                    <a:pt x="1192" y="2146"/>
                    <a:pt x="1197" y="2134"/>
                    <a:pt x="1195" y="2121"/>
                  </a:cubicBezTo>
                  <a:cubicBezTo>
                    <a:pt x="1209" y="2121"/>
                    <a:pt x="1221" y="2114"/>
                    <a:pt x="1227" y="2103"/>
                  </a:cubicBezTo>
                  <a:cubicBezTo>
                    <a:pt x="1233" y="2092"/>
                    <a:pt x="1232" y="2078"/>
                    <a:pt x="1225" y="2065"/>
                  </a:cubicBezTo>
                  <a:cubicBezTo>
                    <a:pt x="1227" y="2064"/>
                    <a:pt x="1228" y="2063"/>
                    <a:pt x="1230" y="2061"/>
                  </a:cubicBezTo>
                  <a:cubicBezTo>
                    <a:pt x="1240" y="2076"/>
                    <a:pt x="1258" y="2085"/>
                    <a:pt x="1279" y="2086"/>
                  </a:cubicBezTo>
                  <a:cubicBezTo>
                    <a:pt x="1300" y="2088"/>
                    <a:pt x="1323" y="2082"/>
                    <a:pt x="1345" y="2070"/>
                  </a:cubicBezTo>
                  <a:cubicBezTo>
                    <a:pt x="1350" y="2085"/>
                    <a:pt x="1353" y="2098"/>
                    <a:pt x="1351" y="2107"/>
                  </a:cubicBezTo>
                  <a:cubicBezTo>
                    <a:pt x="1349" y="2112"/>
                    <a:pt x="1346" y="2116"/>
                    <a:pt x="1342" y="2118"/>
                  </a:cubicBezTo>
                  <a:cubicBezTo>
                    <a:pt x="1346" y="2114"/>
                    <a:pt x="1348" y="2109"/>
                    <a:pt x="1347" y="2104"/>
                  </a:cubicBezTo>
                  <a:cubicBezTo>
                    <a:pt x="1346" y="2096"/>
                    <a:pt x="1340" y="2090"/>
                    <a:pt x="1332" y="2089"/>
                  </a:cubicBezTo>
                  <a:cubicBezTo>
                    <a:pt x="1322" y="2087"/>
                    <a:pt x="1313" y="2093"/>
                    <a:pt x="1310" y="2102"/>
                  </a:cubicBezTo>
                  <a:cubicBezTo>
                    <a:pt x="1307" y="2111"/>
                    <a:pt x="1309" y="2124"/>
                    <a:pt x="1325" y="2132"/>
                  </a:cubicBezTo>
                  <a:cubicBezTo>
                    <a:pt x="1343" y="2142"/>
                    <a:pt x="1368" y="2138"/>
                    <a:pt x="1388" y="2122"/>
                  </a:cubicBezTo>
                  <a:cubicBezTo>
                    <a:pt x="1393" y="2119"/>
                    <a:pt x="1397" y="2114"/>
                    <a:pt x="1401" y="2110"/>
                  </a:cubicBezTo>
                  <a:cubicBezTo>
                    <a:pt x="1441" y="2127"/>
                    <a:pt x="1491" y="2119"/>
                    <a:pt x="1513" y="2110"/>
                  </a:cubicBezTo>
                  <a:cubicBezTo>
                    <a:pt x="1513" y="2110"/>
                    <a:pt x="1513" y="2110"/>
                    <a:pt x="1513" y="2110"/>
                  </a:cubicBezTo>
                  <a:cubicBezTo>
                    <a:pt x="1534" y="2101"/>
                    <a:pt x="1575" y="2072"/>
                    <a:pt x="1591" y="2031"/>
                  </a:cubicBezTo>
                  <a:cubicBezTo>
                    <a:pt x="1597" y="2032"/>
                    <a:pt x="1603" y="2031"/>
                    <a:pt x="1609" y="2031"/>
                  </a:cubicBezTo>
                  <a:cubicBezTo>
                    <a:pt x="1634" y="2028"/>
                    <a:pt x="1655" y="2012"/>
                    <a:pt x="1661" y="1993"/>
                  </a:cubicBezTo>
                  <a:cubicBezTo>
                    <a:pt x="1666" y="1976"/>
                    <a:pt x="1658" y="1966"/>
                    <a:pt x="1650" y="1961"/>
                  </a:cubicBezTo>
                  <a:cubicBezTo>
                    <a:pt x="1641" y="1957"/>
                    <a:pt x="1631" y="1959"/>
                    <a:pt x="1625" y="1967"/>
                  </a:cubicBezTo>
                  <a:cubicBezTo>
                    <a:pt x="1620" y="1974"/>
                    <a:pt x="1620" y="1982"/>
                    <a:pt x="1625" y="1989"/>
                  </a:cubicBezTo>
                  <a:cubicBezTo>
                    <a:pt x="1628" y="1993"/>
                    <a:pt x="1633" y="1995"/>
                    <a:pt x="1638" y="1995"/>
                  </a:cubicBezTo>
                  <a:cubicBezTo>
                    <a:pt x="1635" y="1997"/>
                    <a:pt x="1630" y="1996"/>
                    <a:pt x="1625" y="1994"/>
                  </a:cubicBezTo>
                  <a:cubicBezTo>
                    <a:pt x="1617" y="1989"/>
                    <a:pt x="1610" y="1977"/>
                    <a:pt x="1603" y="1964"/>
                  </a:cubicBezTo>
                  <a:cubicBezTo>
                    <a:pt x="1627" y="1956"/>
                    <a:pt x="1647" y="1944"/>
                    <a:pt x="1661" y="1928"/>
                  </a:cubicBezTo>
                  <a:cubicBezTo>
                    <a:pt x="1675" y="1912"/>
                    <a:pt x="1681" y="1893"/>
                    <a:pt x="1678" y="1876"/>
                  </a:cubicBezTo>
                  <a:cubicBezTo>
                    <a:pt x="1680" y="1876"/>
                    <a:pt x="1682" y="1875"/>
                    <a:pt x="1684" y="1875"/>
                  </a:cubicBezTo>
                  <a:cubicBezTo>
                    <a:pt x="1688" y="1889"/>
                    <a:pt x="1697" y="1900"/>
                    <a:pt x="1710" y="1903"/>
                  </a:cubicBezTo>
                  <a:cubicBezTo>
                    <a:pt x="1722" y="1906"/>
                    <a:pt x="1735" y="1903"/>
                    <a:pt x="1745" y="1893"/>
                  </a:cubicBezTo>
                  <a:cubicBezTo>
                    <a:pt x="1753" y="1904"/>
                    <a:pt x="1764" y="1909"/>
                    <a:pt x="1777" y="1907"/>
                  </a:cubicBezTo>
                  <a:cubicBezTo>
                    <a:pt x="1790" y="1905"/>
                    <a:pt x="1801" y="1896"/>
                    <a:pt x="1806" y="1883"/>
                  </a:cubicBezTo>
                  <a:cubicBezTo>
                    <a:pt x="1816" y="1888"/>
                    <a:pt x="1828" y="1886"/>
                    <a:pt x="1839" y="1879"/>
                  </a:cubicBezTo>
                  <a:cubicBezTo>
                    <a:pt x="1848" y="1872"/>
                    <a:pt x="1853" y="1863"/>
                    <a:pt x="1853" y="1853"/>
                  </a:cubicBezTo>
                  <a:cubicBezTo>
                    <a:pt x="1863" y="1853"/>
                    <a:pt x="1872" y="1848"/>
                    <a:pt x="1879" y="1839"/>
                  </a:cubicBezTo>
                  <a:close/>
                  <a:moveTo>
                    <a:pt x="1925" y="1658"/>
                  </a:moveTo>
                  <a:cubicBezTo>
                    <a:pt x="1908" y="1674"/>
                    <a:pt x="1884" y="1679"/>
                    <a:pt x="1867" y="1671"/>
                  </a:cubicBezTo>
                  <a:cubicBezTo>
                    <a:pt x="1853" y="1665"/>
                    <a:pt x="1851" y="1655"/>
                    <a:pt x="1853" y="1647"/>
                  </a:cubicBezTo>
                  <a:cubicBezTo>
                    <a:pt x="1854" y="1641"/>
                    <a:pt x="1860" y="1634"/>
                    <a:pt x="1869" y="1635"/>
                  </a:cubicBezTo>
                  <a:cubicBezTo>
                    <a:pt x="1876" y="1636"/>
                    <a:pt x="1881" y="1640"/>
                    <a:pt x="1882" y="1646"/>
                  </a:cubicBezTo>
                  <a:cubicBezTo>
                    <a:pt x="1883" y="1651"/>
                    <a:pt x="1881" y="1657"/>
                    <a:pt x="1874" y="1661"/>
                  </a:cubicBezTo>
                  <a:cubicBezTo>
                    <a:pt x="1873" y="1661"/>
                    <a:pt x="1873" y="1662"/>
                    <a:pt x="1873" y="1663"/>
                  </a:cubicBezTo>
                  <a:cubicBezTo>
                    <a:pt x="1873" y="1664"/>
                    <a:pt x="1874" y="1665"/>
                    <a:pt x="1875" y="1665"/>
                  </a:cubicBezTo>
                  <a:cubicBezTo>
                    <a:pt x="1884" y="1666"/>
                    <a:pt x="1891" y="1659"/>
                    <a:pt x="1893" y="1649"/>
                  </a:cubicBezTo>
                  <a:cubicBezTo>
                    <a:pt x="1896" y="1638"/>
                    <a:pt x="1891" y="1624"/>
                    <a:pt x="1885" y="1607"/>
                  </a:cubicBezTo>
                  <a:cubicBezTo>
                    <a:pt x="1875" y="1581"/>
                    <a:pt x="1864" y="1549"/>
                    <a:pt x="1876" y="1515"/>
                  </a:cubicBezTo>
                  <a:cubicBezTo>
                    <a:pt x="1878" y="1514"/>
                    <a:pt x="1881" y="1513"/>
                    <a:pt x="1884" y="1512"/>
                  </a:cubicBezTo>
                  <a:cubicBezTo>
                    <a:pt x="1871" y="1547"/>
                    <a:pt x="1882" y="1579"/>
                    <a:pt x="1891" y="1605"/>
                  </a:cubicBezTo>
                  <a:cubicBezTo>
                    <a:pt x="1900" y="1631"/>
                    <a:pt x="1907" y="1652"/>
                    <a:pt x="1886" y="1666"/>
                  </a:cubicBezTo>
                  <a:cubicBezTo>
                    <a:pt x="1885" y="1667"/>
                    <a:pt x="1885" y="1668"/>
                    <a:pt x="1885" y="1669"/>
                  </a:cubicBezTo>
                  <a:cubicBezTo>
                    <a:pt x="1886" y="1669"/>
                    <a:pt x="1886" y="1670"/>
                    <a:pt x="1887" y="1670"/>
                  </a:cubicBezTo>
                  <a:cubicBezTo>
                    <a:pt x="1920" y="1665"/>
                    <a:pt x="1945" y="1639"/>
                    <a:pt x="1956" y="1598"/>
                  </a:cubicBezTo>
                  <a:cubicBezTo>
                    <a:pt x="1957" y="1599"/>
                    <a:pt x="1959" y="1600"/>
                    <a:pt x="1960" y="1600"/>
                  </a:cubicBezTo>
                  <a:cubicBezTo>
                    <a:pt x="1953" y="1624"/>
                    <a:pt x="1941" y="1645"/>
                    <a:pt x="1925" y="1658"/>
                  </a:cubicBezTo>
                  <a:close/>
                  <a:moveTo>
                    <a:pt x="1793" y="1667"/>
                  </a:moveTo>
                  <a:cubicBezTo>
                    <a:pt x="1810" y="1655"/>
                    <a:pt x="1828" y="1654"/>
                    <a:pt x="1841" y="1664"/>
                  </a:cubicBezTo>
                  <a:cubicBezTo>
                    <a:pt x="1851" y="1671"/>
                    <a:pt x="1856" y="1685"/>
                    <a:pt x="1852" y="1696"/>
                  </a:cubicBezTo>
                  <a:cubicBezTo>
                    <a:pt x="1852" y="1696"/>
                    <a:pt x="1852" y="1697"/>
                    <a:pt x="1852" y="1697"/>
                  </a:cubicBezTo>
                  <a:cubicBezTo>
                    <a:pt x="1852" y="1698"/>
                    <a:pt x="1853" y="1698"/>
                    <a:pt x="1853" y="1698"/>
                  </a:cubicBezTo>
                  <a:cubicBezTo>
                    <a:pt x="1865" y="1700"/>
                    <a:pt x="1874" y="1708"/>
                    <a:pt x="1876" y="1718"/>
                  </a:cubicBezTo>
                  <a:cubicBezTo>
                    <a:pt x="1879" y="1727"/>
                    <a:pt x="1875" y="1737"/>
                    <a:pt x="1866" y="1744"/>
                  </a:cubicBezTo>
                  <a:cubicBezTo>
                    <a:pt x="1865" y="1745"/>
                    <a:pt x="1865" y="1745"/>
                    <a:pt x="1865" y="1746"/>
                  </a:cubicBezTo>
                  <a:cubicBezTo>
                    <a:pt x="1865" y="1747"/>
                    <a:pt x="1866" y="1747"/>
                    <a:pt x="1866" y="1748"/>
                  </a:cubicBezTo>
                  <a:cubicBezTo>
                    <a:pt x="1875" y="1752"/>
                    <a:pt x="1879" y="1761"/>
                    <a:pt x="1878" y="1771"/>
                  </a:cubicBezTo>
                  <a:cubicBezTo>
                    <a:pt x="1877" y="1780"/>
                    <a:pt x="1871" y="1790"/>
                    <a:pt x="1857" y="1793"/>
                  </a:cubicBezTo>
                  <a:cubicBezTo>
                    <a:pt x="1857" y="1793"/>
                    <a:pt x="1856" y="1793"/>
                    <a:pt x="1856" y="1794"/>
                  </a:cubicBezTo>
                  <a:cubicBezTo>
                    <a:pt x="1856" y="1794"/>
                    <a:pt x="1856" y="1795"/>
                    <a:pt x="1856" y="1796"/>
                  </a:cubicBezTo>
                  <a:cubicBezTo>
                    <a:pt x="1861" y="1803"/>
                    <a:pt x="1862" y="1813"/>
                    <a:pt x="1858" y="1820"/>
                  </a:cubicBezTo>
                  <a:cubicBezTo>
                    <a:pt x="1853" y="1828"/>
                    <a:pt x="1845" y="1833"/>
                    <a:pt x="1835" y="1832"/>
                  </a:cubicBezTo>
                  <a:cubicBezTo>
                    <a:pt x="1834" y="1832"/>
                    <a:pt x="1833" y="1833"/>
                    <a:pt x="1833" y="1834"/>
                  </a:cubicBezTo>
                  <a:cubicBezTo>
                    <a:pt x="1833" y="1834"/>
                    <a:pt x="1833" y="1834"/>
                    <a:pt x="1833" y="1834"/>
                  </a:cubicBezTo>
                  <a:cubicBezTo>
                    <a:pt x="1833" y="1834"/>
                    <a:pt x="1833" y="1834"/>
                    <a:pt x="1833" y="1834"/>
                  </a:cubicBezTo>
                  <a:cubicBezTo>
                    <a:pt x="1833" y="1844"/>
                    <a:pt x="1829" y="1853"/>
                    <a:pt x="1820" y="1857"/>
                  </a:cubicBezTo>
                  <a:cubicBezTo>
                    <a:pt x="1813" y="1862"/>
                    <a:pt x="1804" y="1861"/>
                    <a:pt x="1796" y="1856"/>
                  </a:cubicBezTo>
                  <a:cubicBezTo>
                    <a:pt x="1795" y="1855"/>
                    <a:pt x="1795" y="1855"/>
                    <a:pt x="1794" y="1855"/>
                  </a:cubicBezTo>
                  <a:cubicBezTo>
                    <a:pt x="1794" y="1856"/>
                    <a:pt x="1793" y="1856"/>
                    <a:pt x="1793" y="1857"/>
                  </a:cubicBezTo>
                  <a:cubicBezTo>
                    <a:pt x="1790" y="1870"/>
                    <a:pt x="1780" y="1876"/>
                    <a:pt x="1771" y="1877"/>
                  </a:cubicBezTo>
                  <a:cubicBezTo>
                    <a:pt x="1761" y="1879"/>
                    <a:pt x="1753" y="1874"/>
                    <a:pt x="1748" y="1866"/>
                  </a:cubicBezTo>
                  <a:cubicBezTo>
                    <a:pt x="1748" y="1865"/>
                    <a:pt x="1747" y="1865"/>
                    <a:pt x="1746" y="1865"/>
                  </a:cubicBezTo>
                  <a:cubicBezTo>
                    <a:pt x="1746" y="1865"/>
                    <a:pt x="1745" y="1865"/>
                    <a:pt x="1745" y="1866"/>
                  </a:cubicBezTo>
                  <a:cubicBezTo>
                    <a:pt x="1737" y="1875"/>
                    <a:pt x="1727" y="1878"/>
                    <a:pt x="1718" y="1876"/>
                  </a:cubicBezTo>
                  <a:cubicBezTo>
                    <a:pt x="1708" y="1873"/>
                    <a:pt x="1701" y="1865"/>
                    <a:pt x="1699" y="1853"/>
                  </a:cubicBezTo>
                  <a:cubicBezTo>
                    <a:pt x="1698" y="1852"/>
                    <a:pt x="1698" y="1852"/>
                    <a:pt x="1698" y="1852"/>
                  </a:cubicBezTo>
                  <a:cubicBezTo>
                    <a:pt x="1697" y="1851"/>
                    <a:pt x="1697" y="1851"/>
                    <a:pt x="1696" y="1852"/>
                  </a:cubicBezTo>
                  <a:cubicBezTo>
                    <a:pt x="1685" y="1855"/>
                    <a:pt x="1672" y="1851"/>
                    <a:pt x="1664" y="1840"/>
                  </a:cubicBezTo>
                  <a:cubicBezTo>
                    <a:pt x="1654" y="1827"/>
                    <a:pt x="1655" y="1809"/>
                    <a:pt x="1667" y="1792"/>
                  </a:cubicBezTo>
                  <a:cubicBezTo>
                    <a:pt x="1671" y="1794"/>
                    <a:pt x="1676" y="1794"/>
                    <a:pt x="1681" y="1794"/>
                  </a:cubicBezTo>
                  <a:cubicBezTo>
                    <a:pt x="1685" y="1794"/>
                    <a:pt x="1689" y="1793"/>
                    <a:pt x="1693" y="1791"/>
                  </a:cubicBezTo>
                  <a:cubicBezTo>
                    <a:pt x="1681" y="1805"/>
                    <a:pt x="1666" y="1826"/>
                    <a:pt x="1672" y="1832"/>
                  </a:cubicBezTo>
                  <a:cubicBezTo>
                    <a:pt x="1673" y="1832"/>
                    <a:pt x="1674" y="1833"/>
                    <a:pt x="1676" y="1833"/>
                  </a:cubicBezTo>
                  <a:cubicBezTo>
                    <a:pt x="1683" y="1832"/>
                    <a:pt x="1696" y="1815"/>
                    <a:pt x="1704" y="1804"/>
                  </a:cubicBezTo>
                  <a:cubicBezTo>
                    <a:pt x="1703" y="1811"/>
                    <a:pt x="1702" y="1818"/>
                    <a:pt x="1704" y="1822"/>
                  </a:cubicBezTo>
                  <a:cubicBezTo>
                    <a:pt x="1705" y="1824"/>
                    <a:pt x="1706" y="1825"/>
                    <a:pt x="1708" y="1825"/>
                  </a:cubicBezTo>
                  <a:cubicBezTo>
                    <a:pt x="1710" y="1826"/>
                    <a:pt x="1712" y="1825"/>
                    <a:pt x="1713" y="1824"/>
                  </a:cubicBezTo>
                  <a:cubicBezTo>
                    <a:pt x="1715" y="1823"/>
                    <a:pt x="1717" y="1821"/>
                    <a:pt x="1718" y="1818"/>
                  </a:cubicBezTo>
                  <a:cubicBezTo>
                    <a:pt x="1716" y="1838"/>
                    <a:pt x="1715" y="1863"/>
                    <a:pt x="1722" y="1864"/>
                  </a:cubicBezTo>
                  <a:cubicBezTo>
                    <a:pt x="1723" y="1864"/>
                    <a:pt x="1724" y="1864"/>
                    <a:pt x="1726" y="1863"/>
                  </a:cubicBezTo>
                  <a:cubicBezTo>
                    <a:pt x="1731" y="1859"/>
                    <a:pt x="1735" y="1836"/>
                    <a:pt x="1736" y="1820"/>
                  </a:cubicBezTo>
                  <a:cubicBezTo>
                    <a:pt x="1738" y="1830"/>
                    <a:pt x="1742" y="1836"/>
                    <a:pt x="1746" y="1836"/>
                  </a:cubicBezTo>
                  <a:cubicBezTo>
                    <a:pt x="1748" y="1836"/>
                    <a:pt x="1749" y="1836"/>
                    <a:pt x="1750" y="1834"/>
                  </a:cubicBezTo>
                  <a:cubicBezTo>
                    <a:pt x="1752" y="1833"/>
                    <a:pt x="1753" y="1830"/>
                    <a:pt x="1753" y="1826"/>
                  </a:cubicBezTo>
                  <a:cubicBezTo>
                    <a:pt x="1757" y="1841"/>
                    <a:pt x="1762" y="1859"/>
                    <a:pt x="1768" y="1863"/>
                  </a:cubicBezTo>
                  <a:cubicBezTo>
                    <a:pt x="1769" y="1864"/>
                    <a:pt x="1771" y="1864"/>
                    <a:pt x="1772" y="1863"/>
                  </a:cubicBezTo>
                  <a:cubicBezTo>
                    <a:pt x="1772" y="1863"/>
                    <a:pt x="1774" y="1862"/>
                    <a:pt x="1774" y="1861"/>
                  </a:cubicBezTo>
                  <a:cubicBezTo>
                    <a:pt x="1777" y="1855"/>
                    <a:pt x="1773" y="1837"/>
                    <a:pt x="1769" y="1822"/>
                  </a:cubicBezTo>
                  <a:cubicBezTo>
                    <a:pt x="1771" y="1825"/>
                    <a:pt x="1773" y="1827"/>
                    <a:pt x="1775" y="1828"/>
                  </a:cubicBezTo>
                  <a:cubicBezTo>
                    <a:pt x="1777" y="1829"/>
                    <a:pt x="1779" y="1829"/>
                    <a:pt x="1780" y="1828"/>
                  </a:cubicBezTo>
                  <a:cubicBezTo>
                    <a:pt x="1782" y="1828"/>
                    <a:pt x="1783" y="1826"/>
                    <a:pt x="1783" y="1825"/>
                  </a:cubicBezTo>
                  <a:cubicBezTo>
                    <a:pt x="1784" y="1823"/>
                    <a:pt x="1784" y="1820"/>
                    <a:pt x="1783" y="1817"/>
                  </a:cubicBezTo>
                  <a:cubicBezTo>
                    <a:pt x="1792" y="1830"/>
                    <a:pt x="1803" y="1846"/>
                    <a:pt x="1810" y="1848"/>
                  </a:cubicBezTo>
                  <a:cubicBezTo>
                    <a:pt x="1811" y="1848"/>
                    <a:pt x="1813" y="1847"/>
                    <a:pt x="1813" y="1847"/>
                  </a:cubicBezTo>
                  <a:cubicBezTo>
                    <a:pt x="1814" y="1846"/>
                    <a:pt x="1815" y="1845"/>
                    <a:pt x="1815" y="1844"/>
                  </a:cubicBezTo>
                  <a:cubicBezTo>
                    <a:pt x="1816" y="1837"/>
                    <a:pt x="1805" y="1821"/>
                    <a:pt x="1796" y="1808"/>
                  </a:cubicBezTo>
                  <a:cubicBezTo>
                    <a:pt x="1800" y="1811"/>
                    <a:pt x="1803" y="1813"/>
                    <a:pt x="1806" y="1813"/>
                  </a:cubicBezTo>
                  <a:cubicBezTo>
                    <a:pt x="1808" y="1813"/>
                    <a:pt x="1810" y="1812"/>
                    <a:pt x="1811" y="1811"/>
                  </a:cubicBezTo>
                  <a:cubicBezTo>
                    <a:pt x="1813" y="1810"/>
                    <a:pt x="1813" y="1808"/>
                    <a:pt x="1813" y="1806"/>
                  </a:cubicBezTo>
                  <a:cubicBezTo>
                    <a:pt x="1813" y="1803"/>
                    <a:pt x="1811" y="1800"/>
                    <a:pt x="1809" y="1796"/>
                  </a:cubicBezTo>
                  <a:cubicBezTo>
                    <a:pt x="1821" y="1805"/>
                    <a:pt x="1837" y="1816"/>
                    <a:pt x="1844" y="1815"/>
                  </a:cubicBezTo>
                  <a:cubicBezTo>
                    <a:pt x="1846" y="1815"/>
                    <a:pt x="1847" y="1814"/>
                    <a:pt x="1847" y="1813"/>
                  </a:cubicBezTo>
                  <a:cubicBezTo>
                    <a:pt x="1848" y="1812"/>
                    <a:pt x="1848" y="1811"/>
                    <a:pt x="1848" y="1809"/>
                  </a:cubicBezTo>
                  <a:cubicBezTo>
                    <a:pt x="1846" y="1803"/>
                    <a:pt x="1830" y="1791"/>
                    <a:pt x="1817" y="1783"/>
                  </a:cubicBezTo>
                  <a:cubicBezTo>
                    <a:pt x="1820" y="1784"/>
                    <a:pt x="1823" y="1784"/>
                    <a:pt x="1825" y="1783"/>
                  </a:cubicBezTo>
                  <a:cubicBezTo>
                    <a:pt x="1827" y="1783"/>
                    <a:pt x="1828" y="1782"/>
                    <a:pt x="1829" y="1780"/>
                  </a:cubicBezTo>
                  <a:cubicBezTo>
                    <a:pt x="1829" y="1779"/>
                    <a:pt x="1830" y="1777"/>
                    <a:pt x="1829" y="1775"/>
                  </a:cubicBezTo>
                  <a:cubicBezTo>
                    <a:pt x="1828" y="1773"/>
                    <a:pt x="1825" y="1771"/>
                    <a:pt x="1822" y="1768"/>
                  </a:cubicBezTo>
                  <a:cubicBezTo>
                    <a:pt x="1837" y="1773"/>
                    <a:pt x="1855" y="1777"/>
                    <a:pt x="1861" y="1774"/>
                  </a:cubicBezTo>
                  <a:cubicBezTo>
                    <a:pt x="1863" y="1773"/>
                    <a:pt x="1863" y="1772"/>
                    <a:pt x="1864" y="1771"/>
                  </a:cubicBezTo>
                  <a:cubicBezTo>
                    <a:pt x="1864" y="1770"/>
                    <a:pt x="1864" y="1769"/>
                    <a:pt x="1863" y="1768"/>
                  </a:cubicBezTo>
                  <a:cubicBezTo>
                    <a:pt x="1860" y="1762"/>
                    <a:pt x="1841" y="1756"/>
                    <a:pt x="1826" y="1753"/>
                  </a:cubicBezTo>
                  <a:cubicBezTo>
                    <a:pt x="1830" y="1752"/>
                    <a:pt x="1833" y="1752"/>
                    <a:pt x="1834" y="1750"/>
                  </a:cubicBezTo>
                  <a:cubicBezTo>
                    <a:pt x="1836" y="1749"/>
                    <a:pt x="1837" y="1748"/>
                    <a:pt x="1837" y="1746"/>
                  </a:cubicBezTo>
                  <a:cubicBezTo>
                    <a:pt x="1836" y="1741"/>
                    <a:pt x="1830" y="1738"/>
                    <a:pt x="1820" y="1736"/>
                  </a:cubicBezTo>
                  <a:cubicBezTo>
                    <a:pt x="1837" y="1734"/>
                    <a:pt x="1859" y="1731"/>
                    <a:pt x="1863" y="1725"/>
                  </a:cubicBezTo>
                  <a:cubicBezTo>
                    <a:pt x="1864" y="1724"/>
                    <a:pt x="1865" y="1723"/>
                    <a:pt x="1864" y="1722"/>
                  </a:cubicBezTo>
                  <a:cubicBezTo>
                    <a:pt x="1863" y="1715"/>
                    <a:pt x="1838" y="1716"/>
                    <a:pt x="1818" y="1718"/>
                  </a:cubicBezTo>
                  <a:cubicBezTo>
                    <a:pt x="1821" y="1716"/>
                    <a:pt x="1823" y="1715"/>
                    <a:pt x="1825" y="1713"/>
                  </a:cubicBezTo>
                  <a:cubicBezTo>
                    <a:pt x="1826" y="1711"/>
                    <a:pt x="1826" y="1710"/>
                    <a:pt x="1826" y="1708"/>
                  </a:cubicBezTo>
                  <a:cubicBezTo>
                    <a:pt x="1825" y="1706"/>
                    <a:pt x="1824" y="1705"/>
                    <a:pt x="1822" y="1704"/>
                  </a:cubicBezTo>
                  <a:cubicBezTo>
                    <a:pt x="1819" y="1702"/>
                    <a:pt x="1812" y="1702"/>
                    <a:pt x="1804" y="1704"/>
                  </a:cubicBezTo>
                  <a:cubicBezTo>
                    <a:pt x="1815" y="1696"/>
                    <a:pt x="1832" y="1683"/>
                    <a:pt x="1833" y="1676"/>
                  </a:cubicBezTo>
                  <a:cubicBezTo>
                    <a:pt x="1833" y="1674"/>
                    <a:pt x="1833" y="1673"/>
                    <a:pt x="1832" y="1672"/>
                  </a:cubicBezTo>
                  <a:cubicBezTo>
                    <a:pt x="1826" y="1666"/>
                    <a:pt x="1805" y="1681"/>
                    <a:pt x="1792" y="1692"/>
                  </a:cubicBezTo>
                  <a:cubicBezTo>
                    <a:pt x="1793" y="1689"/>
                    <a:pt x="1794" y="1685"/>
                    <a:pt x="1794" y="1681"/>
                  </a:cubicBezTo>
                  <a:cubicBezTo>
                    <a:pt x="1795" y="1676"/>
                    <a:pt x="1794" y="1671"/>
                    <a:pt x="1793" y="1667"/>
                  </a:cubicBezTo>
                  <a:close/>
                  <a:moveTo>
                    <a:pt x="1632" y="1869"/>
                  </a:moveTo>
                  <a:cubicBezTo>
                    <a:pt x="1632" y="1878"/>
                    <a:pt x="1638" y="1884"/>
                    <a:pt x="1645" y="1886"/>
                  </a:cubicBezTo>
                  <a:cubicBezTo>
                    <a:pt x="1651" y="1887"/>
                    <a:pt x="1656" y="1885"/>
                    <a:pt x="1660" y="1882"/>
                  </a:cubicBezTo>
                  <a:cubicBezTo>
                    <a:pt x="1658" y="1885"/>
                    <a:pt x="1654" y="1888"/>
                    <a:pt x="1649" y="1889"/>
                  </a:cubicBezTo>
                  <a:cubicBezTo>
                    <a:pt x="1639" y="1891"/>
                    <a:pt x="1625" y="1886"/>
                    <a:pt x="1609" y="1881"/>
                  </a:cubicBezTo>
                  <a:cubicBezTo>
                    <a:pt x="1600" y="1877"/>
                    <a:pt x="1590" y="1874"/>
                    <a:pt x="1579" y="1871"/>
                  </a:cubicBezTo>
                  <a:cubicBezTo>
                    <a:pt x="1582" y="1871"/>
                    <a:pt x="1586" y="1871"/>
                    <a:pt x="1589" y="1870"/>
                  </a:cubicBezTo>
                  <a:cubicBezTo>
                    <a:pt x="1607" y="1867"/>
                    <a:pt x="1623" y="1856"/>
                    <a:pt x="1634" y="1839"/>
                  </a:cubicBezTo>
                  <a:cubicBezTo>
                    <a:pt x="1635" y="1844"/>
                    <a:pt x="1637" y="1848"/>
                    <a:pt x="1640" y="1852"/>
                  </a:cubicBezTo>
                  <a:cubicBezTo>
                    <a:pt x="1634" y="1856"/>
                    <a:pt x="1631" y="1862"/>
                    <a:pt x="1632" y="1869"/>
                  </a:cubicBezTo>
                  <a:close/>
                  <a:moveTo>
                    <a:pt x="1633" y="1834"/>
                  </a:moveTo>
                  <a:cubicBezTo>
                    <a:pt x="1623" y="1852"/>
                    <a:pt x="1607" y="1863"/>
                    <a:pt x="1589" y="1867"/>
                  </a:cubicBezTo>
                  <a:cubicBezTo>
                    <a:pt x="1572" y="1869"/>
                    <a:pt x="1556" y="1865"/>
                    <a:pt x="1544" y="1854"/>
                  </a:cubicBezTo>
                  <a:cubicBezTo>
                    <a:pt x="1534" y="1845"/>
                    <a:pt x="1528" y="1832"/>
                    <a:pt x="1528" y="1819"/>
                  </a:cubicBezTo>
                  <a:cubicBezTo>
                    <a:pt x="1528" y="1809"/>
                    <a:pt x="1532" y="1800"/>
                    <a:pt x="1539" y="1794"/>
                  </a:cubicBezTo>
                  <a:cubicBezTo>
                    <a:pt x="1546" y="1787"/>
                    <a:pt x="1556" y="1786"/>
                    <a:pt x="1564" y="1789"/>
                  </a:cubicBezTo>
                  <a:cubicBezTo>
                    <a:pt x="1572" y="1792"/>
                    <a:pt x="1576" y="1799"/>
                    <a:pt x="1576" y="1807"/>
                  </a:cubicBezTo>
                  <a:cubicBezTo>
                    <a:pt x="1576" y="1814"/>
                    <a:pt x="1569" y="1820"/>
                    <a:pt x="1563" y="1820"/>
                  </a:cubicBezTo>
                  <a:cubicBezTo>
                    <a:pt x="1558" y="1821"/>
                    <a:pt x="1551" y="1819"/>
                    <a:pt x="1549" y="1811"/>
                  </a:cubicBezTo>
                  <a:cubicBezTo>
                    <a:pt x="1549" y="1810"/>
                    <a:pt x="1548" y="1809"/>
                    <a:pt x="1548" y="1809"/>
                  </a:cubicBezTo>
                  <a:cubicBezTo>
                    <a:pt x="1547" y="1809"/>
                    <a:pt x="1546" y="1809"/>
                    <a:pt x="1546" y="1810"/>
                  </a:cubicBezTo>
                  <a:cubicBezTo>
                    <a:pt x="1541" y="1815"/>
                    <a:pt x="1540" y="1824"/>
                    <a:pt x="1545" y="1833"/>
                  </a:cubicBezTo>
                  <a:cubicBezTo>
                    <a:pt x="1551" y="1847"/>
                    <a:pt x="1564" y="1854"/>
                    <a:pt x="1581" y="1854"/>
                  </a:cubicBezTo>
                  <a:cubicBezTo>
                    <a:pt x="1592" y="1854"/>
                    <a:pt x="1604" y="1848"/>
                    <a:pt x="1613" y="1839"/>
                  </a:cubicBezTo>
                  <a:cubicBezTo>
                    <a:pt x="1621" y="1829"/>
                    <a:pt x="1626" y="1817"/>
                    <a:pt x="1626" y="1804"/>
                  </a:cubicBezTo>
                  <a:cubicBezTo>
                    <a:pt x="1636" y="1800"/>
                    <a:pt x="1644" y="1791"/>
                    <a:pt x="1649" y="1781"/>
                  </a:cubicBezTo>
                  <a:cubicBezTo>
                    <a:pt x="1649" y="1781"/>
                    <a:pt x="1650" y="1782"/>
                    <a:pt x="1650" y="1782"/>
                  </a:cubicBezTo>
                  <a:cubicBezTo>
                    <a:pt x="1650" y="1782"/>
                    <a:pt x="1650" y="1783"/>
                    <a:pt x="1651" y="1783"/>
                  </a:cubicBezTo>
                  <a:cubicBezTo>
                    <a:pt x="1636" y="1799"/>
                    <a:pt x="1630" y="1817"/>
                    <a:pt x="1633" y="1834"/>
                  </a:cubicBezTo>
                  <a:close/>
                  <a:moveTo>
                    <a:pt x="1611" y="2006"/>
                  </a:moveTo>
                  <a:cubicBezTo>
                    <a:pt x="1615" y="2003"/>
                    <a:pt x="1615" y="2003"/>
                    <a:pt x="1615" y="2003"/>
                  </a:cubicBezTo>
                  <a:cubicBezTo>
                    <a:pt x="1618" y="2004"/>
                    <a:pt x="1621" y="2006"/>
                    <a:pt x="1624" y="2007"/>
                  </a:cubicBezTo>
                  <a:cubicBezTo>
                    <a:pt x="1620" y="2007"/>
                    <a:pt x="1615" y="2006"/>
                    <a:pt x="1611" y="2006"/>
                  </a:cubicBezTo>
                  <a:close/>
                  <a:moveTo>
                    <a:pt x="1626" y="2012"/>
                  </a:moveTo>
                  <a:cubicBezTo>
                    <a:pt x="1622" y="2014"/>
                    <a:pt x="1618" y="2015"/>
                    <a:pt x="1614" y="2016"/>
                  </a:cubicBezTo>
                  <a:cubicBezTo>
                    <a:pt x="1611" y="2013"/>
                    <a:pt x="1611" y="2013"/>
                    <a:pt x="1611" y="2013"/>
                  </a:cubicBezTo>
                  <a:cubicBezTo>
                    <a:pt x="1616" y="2014"/>
                    <a:pt x="1621" y="2013"/>
                    <a:pt x="1626" y="2012"/>
                  </a:cubicBezTo>
                  <a:close/>
                  <a:moveTo>
                    <a:pt x="1606" y="2005"/>
                  </a:moveTo>
                  <a:cubicBezTo>
                    <a:pt x="1603" y="2004"/>
                    <a:pt x="1600" y="2003"/>
                    <a:pt x="1597" y="2001"/>
                  </a:cubicBezTo>
                  <a:cubicBezTo>
                    <a:pt x="1607" y="1995"/>
                    <a:pt x="1607" y="1995"/>
                    <a:pt x="1607" y="1995"/>
                  </a:cubicBezTo>
                  <a:cubicBezTo>
                    <a:pt x="1609" y="1997"/>
                    <a:pt x="1610" y="1999"/>
                    <a:pt x="1612" y="2000"/>
                  </a:cubicBezTo>
                  <a:lnTo>
                    <a:pt x="1606" y="2005"/>
                  </a:lnTo>
                  <a:close/>
                  <a:moveTo>
                    <a:pt x="1527" y="1954"/>
                  </a:moveTo>
                  <a:cubicBezTo>
                    <a:pt x="1516" y="1942"/>
                    <a:pt x="1504" y="1929"/>
                    <a:pt x="1492" y="1918"/>
                  </a:cubicBezTo>
                  <a:cubicBezTo>
                    <a:pt x="1492" y="1917"/>
                    <a:pt x="1493" y="1916"/>
                    <a:pt x="1494" y="1915"/>
                  </a:cubicBezTo>
                  <a:cubicBezTo>
                    <a:pt x="1510" y="1927"/>
                    <a:pt x="1524" y="1942"/>
                    <a:pt x="1538" y="1957"/>
                  </a:cubicBezTo>
                  <a:cubicBezTo>
                    <a:pt x="1560" y="1981"/>
                    <a:pt x="1582" y="2004"/>
                    <a:pt x="1609" y="2009"/>
                  </a:cubicBezTo>
                  <a:cubicBezTo>
                    <a:pt x="1578" y="2007"/>
                    <a:pt x="1553" y="1981"/>
                    <a:pt x="1527" y="1954"/>
                  </a:cubicBezTo>
                  <a:close/>
                  <a:moveTo>
                    <a:pt x="1567" y="2015"/>
                  </a:moveTo>
                  <a:cubicBezTo>
                    <a:pt x="1563" y="2013"/>
                    <a:pt x="1560" y="2012"/>
                    <a:pt x="1556" y="2011"/>
                  </a:cubicBezTo>
                  <a:cubicBezTo>
                    <a:pt x="1555" y="1987"/>
                    <a:pt x="1555" y="1987"/>
                    <a:pt x="1555" y="1987"/>
                  </a:cubicBezTo>
                  <a:cubicBezTo>
                    <a:pt x="1558" y="1989"/>
                    <a:pt x="1560" y="1991"/>
                    <a:pt x="1563" y="1993"/>
                  </a:cubicBezTo>
                  <a:lnTo>
                    <a:pt x="1567" y="2015"/>
                  </a:lnTo>
                  <a:close/>
                  <a:moveTo>
                    <a:pt x="1552" y="2009"/>
                  </a:moveTo>
                  <a:cubicBezTo>
                    <a:pt x="1548" y="2007"/>
                    <a:pt x="1544" y="2005"/>
                    <a:pt x="1540" y="2003"/>
                  </a:cubicBezTo>
                  <a:cubicBezTo>
                    <a:pt x="1543" y="1976"/>
                    <a:pt x="1543" y="1976"/>
                    <a:pt x="1543" y="1976"/>
                  </a:cubicBezTo>
                  <a:cubicBezTo>
                    <a:pt x="1546" y="1978"/>
                    <a:pt x="1548" y="1981"/>
                    <a:pt x="1551" y="1983"/>
                  </a:cubicBezTo>
                  <a:lnTo>
                    <a:pt x="1552" y="2009"/>
                  </a:lnTo>
                  <a:close/>
                  <a:moveTo>
                    <a:pt x="1494" y="1925"/>
                  </a:moveTo>
                  <a:cubicBezTo>
                    <a:pt x="1496" y="1928"/>
                    <a:pt x="1499" y="1930"/>
                    <a:pt x="1501" y="1932"/>
                  </a:cubicBezTo>
                  <a:cubicBezTo>
                    <a:pt x="1489" y="1959"/>
                    <a:pt x="1489" y="1959"/>
                    <a:pt x="1489" y="1959"/>
                  </a:cubicBezTo>
                  <a:cubicBezTo>
                    <a:pt x="1486" y="1956"/>
                    <a:pt x="1484" y="1953"/>
                    <a:pt x="1482" y="1950"/>
                  </a:cubicBezTo>
                  <a:lnTo>
                    <a:pt x="1494" y="1925"/>
                  </a:lnTo>
                  <a:close/>
                  <a:moveTo>
                    <a:pt x="1480" y="1946"/>
                  </a:moveTo>
                  <a:cubicBezTo>
                    <a:pt x="1478" y="1943"/>
                    <a:pt x="1476" y="1940"/>
                    <a:pt x="1475" y="1937"/>
                  </a:cubicBezTo>
                  <a:cubicBezTo>
                    <a:pt x="1480" y="1932"/>
                    <a:pt x="1485" y="1927"/>
                    <a:pt x="1489" y="1921"/>
                  </a:cubicBezTo>
                  <a:cubicBezTo>
                    <a:pt x="1490" y="1922"/>
                    <a:pt x="1490" y="1922"/>
                    <a:pt x="1491" y="1923"/>
                  </a:cubicBezTo>
                  <a:lnTo>
                    <a:pt x="1480" y="1946"/>
                  </a:lnTo>
                  <a:close/>
                  <a:moveTo>
                    <a:pt x="1504" y="1935"/>
                  </a:moveTo>
                  <a:cubicBezTo>
                    <a:pt x="1506" y="1937"/>
                    <a:pt x="1508" y="1939"/>
                    <a:pt x="1510" y="1941"/>
                  </a:cubicBezTo>
                  <a:cubicBezTo>
                    <a:pt x="1497" y="1970"/>
                    <a:pt x="1497" y="1970"/>
                    <a:pt x="1497" y="1970"/>
                  </a:cubicBezTo>
                  <a:cubicBezTo>
                    <a:pt x="1495" y="1967"/>
                    <a:pt x="1493" y="1965"/>
                    <a:pt x="1491" y="1962"/>
                  </a:cubicBezTo>
                  <a:lnTo>
                    <a:pt x="1504" y="1935"/>
                  </a:lnTo>
                  <a:close/>
                  <a:moveTo>
                    <a:pt x="1513" y="1944"/>
                  </a:moveTo>
                  <a:cubicBezTo>
                    <a:pt x="1516" y="1947"/>
                    <a:pt x="1518" y="1949"/>
                    <a:pt x="1520" y="1952"/>
                  </a:cubicBezTo>
                  <a:cubicBezTo>
                    <a:pt x="1510" y="1982"/>
                    <a:pt x="1510" y="1982"/>
                    <a:pt x="1510" y="1982"/>
                  </a:cubicBezTo>
                  <a:cubicBezTo>
                    <a:pt x="1507" y="1979"/>
                    <a:pt x="1503" y="1976"/>
                    <a:pt x="1500" y="1973"/>
                  </a:cubicBezTo>
                  <a:lnTo>
                    <a:pt x="1513" y="1944"/>
                  </a:lnTo>
                  <a:close/>
                  <a:moveTo>
                    <a:pt x="1523" y="1955"/>
                  </a:moveTo>
                  <a:cubicBezTo>
                    <a:pt x="1524" y="1955"/>
                    <a:pt x="1524" y="1956"/>
                    <a:pt x="1525" y="1956"/>
                  </a:cubicBezTo>
                  <a:cubicBezTo>
                    <a:pt x="1526" y="1958"/>
                    <a:pt x="1528" y="1960"/>
                    <a:pt x="1530" y="1962"/>
                  </a:cubicBezTo>
                  <a:cubicBezTo>
                    <a:pt x="1522" y="1992"/>
                    <a:pt x="1522" y="1992"/>
                    <a:pt x="1522" y="1992"/>
                  </a:cubicBezTo>
                  <a:cubicBezTo>
                    <a:pt x="1519" y="1990"/>
                    <a:pt x="1516" y="1987"/>
                    <a:pt x="1513" y="1985"/>
                  </a:cubicBezTo>
                  <a:lnTo>
                    <a:pt x="1523" y="1955"/>
                  </a:lnTo>
                  <a:close/>
                  <a:moveTo>
                    <a:pt x="1533" y="1965"/>
                  </a:moveTo>
                  <a:cubicBezTo>
                    <a:pt x="1535" y="1967"/>
                    <a:pt x="1538" y="1970"/>
                    <a:pt x="1540" y="1972"/>
                  </a:cubicBezTo>
                  <a:cubicBezTo>
                    <a:pt x="1537" y="2001"/>
                    <a:pt x="1537" y="2001"/>
                    <a:pt x="1537" y="2001"/>
                  </a:cubicBezTo>
                  <a:cubicBezTo>
                    <a:pt x="1533" y="1999"/>
                    <a:pt x="1529" y="1997"/>
                    <a:pt x="1526" y="1994"/>
                  </a:cubicBezTo>
                  <a:lnTo>
                    <a:pt x="1533" y="1965"/>
                  </a:lnTo>
                  <a:close/>
                  <a:moveTo>
                    <a:pt x="1575" y="2002"/>
                  </a:moveTo>
                  <a:cubicBezTo>
                    <a:pt x="1581" y="2018"/>
                    <a:pt x="1581" y="2018"/>
                    <a:pt x="1581" y="2018"/>
                  </a:cubicBezTo>
                  <a:cubicBezTo>
                    <a:pt x="1579" y="2017"/>
                    <a:pt x="1577" y="2017"/>
                    <a:pt x="1575" y="2016"/>
                  </a:cubicBezTo>
                  <a:cubicBezTo>
                    <a:pt x="1573" y="2016"/>
                    <a:pt x="1572" y="2016"/>
                    <a:pt x="1571" y="2016"/>
                  </a:cubicBezTo>
                  <a:cubicBezTo>
                    <a:pt x="1567" y="1997"/>
                    <a:pt x="1567" y="1997"/>
                    <a:pt x="1567" y="1997"/>
                  </a:cubicBezTo>
                  <a:cubicBezTo>
                    <a:pt x="1570" y="1998"/>
                    <a:pt x="1572" y="2000"/>
                    <a:pt x="1575" y="2002"/>
                  </a:cubicBezTo>
                  <a:close/>
                  <a:moveTo>
                    <a:pt x="1580" y="2005"/>
                  </a:moveTo>
                  <a:cubicBezTo>
                    <a:pt x="1583" y="2006"/>
                    <a:pt x="1586" y="2008"/>
                    <a:pt x="1589" y="2009"/>
                  </a:cubicBezTo>
                  <a:cubicBezTo>
                    <a:pt x="1596" y="2019"/>
                    <a:pt x="1596" y="2019"/>
                    <a:pt x="1596" y="2019"/>
                  </a:cubicBezTo>
                  <a:cubicBezTo>
                    <a:pt x="1593" y="2019"/>
                    <a:pt x="1589" y="2019"/>
                    <a:pt x="1586" y="2018"/>
                  </a:cubicBezTo>
                  <a:lnTo>
                    <a:pt x="1580" y="2005"/>
                  </a:lnTo>
                  <a:close/>
                  <a:moveTo>
                    <a:pt x="1595" y="2011"/>
                  </a:moveTo>
                  <a:cubicBezTo>
                    <a:pt x="1598" y="2012"/>
                    <a:pt x="1601" y="2013"/>
                    <a:pt x="1605" y="2013"/>
                  </a:cubicBezTo>
                  <a:cubicBezTo>
                    <a:pt x="1610" y="2017"/>
                    <a:pt x="1610" y="2017"/>
                    <a:pt x="1610" y="2017"/>
                  </a:cubicBezTo>
                  <a:cubicBezTo>
                    <a:pt x="1607" y="2018"/>
                    <a:pt x="1604" y="2018"/>
                    <a:pt x="1601" y="2019"/>
                  </a:cubicBezTo>
                  <a:lnTo>
                    <a:pt x="1595" y="2011"/>
                  </a:lnTo>
                  <a:close/>
                  <a:moveTo>
                    <a:pt x="1593" y="1999"/>
                  </a:moveTo>
                  <a:cubicBezTo>
                    <a:pt x="1590" y="1998"/>
                    <a:pt x="1587" y="1996"/>
                    <a:pt x="1584" y="1995"/>
                  </a:cubicBezTo>
                  <a:cubicBezTo>
                    <a:pt x="1599" y="1986"/>
                    <a:pt x="1599" y="1986"/>
                    <a:pt x="1599" y="1986"/>
                  </a:cubicBezTo>
                  <a:cubicBezTo>
                    <a:pt x="1601" y="1988"/>
                    <a:pt x="1603" y="1990"/>
                    <a:pt x="1604" y="1992"/>
                  </a:cubicBezTo>
                  <a:lnTo>
                    <a:pt x="1593" y="1999"/>
                  </a:lnTo>
                  <a:close/>
                  <a:moveTo>
                    <a:pt x="1581" y="1992"/>
                  </a:moveTo>
                  <a:cubicBezTo>
                    <a:pt x="1578" y="1990"/>
                    <a:pt x="1575" y="1988"/>
                    <a:pt x="1573" y="1986"/>
                  </a:cubicBezTo>
                  <a:cubicBezTo>
                    <a:pt x="1593" y="1975"/>
                    <a:pt x="1593" y="1975"/>
                    <a:pt x="1593" y="1975"/>
                  </a:cubicBezTo>
                  <a:cubicBezTo>
                    <a:pt x="1594" y="1978"/>
                    <a:pt x="1596" y="1980"/>
                    <a:pt x="1597" y="1982"/>
                  </a:cubicBezTo>
                  <a:lnTo>
                    <a:pt x="1581" y="1992"/>
                  </a:lnTo>
                  <a:close/>
                  <a:moveTo>
                    <a:pt x="1570" y="1983"/>
                  </a:moveTo>
                  <a:cubicBezTo>
                    <a:pt x="1567" y="1981"/>
                    <a:pt x="1565" y="1979"/>
                    <a:pt x="1562" y="1976"/>
                  </a:cubicBezTo>
                  <a:cubicBezTo>
                    <a:pt x="1587" y="1965"/>
                    <a:pt x="1587" y="1965"/>
                    <a:pt x="1587" y="1965"/>
                  </a:cubicBezTo>
                  <a:cubicBezTo>
                    <a:pt x="1587" y="1965"/>
                    <a:pt x="1588" y="1966"/>
                    <a:pt x="1588" y="1967"/>
                  </a:cubicBezTo>
                  <a:cubicBezTo>
                    <a:pt x="1589" y="1969"/>
                    <a:pt x="1590" y="1970"/>
                    <a:pt x="1591" y="1972"/>
                  </a:cubicBezTo>
                  <a:lnTo>
                    <a:pt x="1570" y="1983"/>
                  </a:lnTo>
                  <a:close/>
                  <a:moveTo>
                    <a:pt x="1559" y="1974"/>
                  </a:moveTo>
                  <a:cubicBezTo>
                    <a:pt x="1557" y="1971"/>
                    <a:pt x="1554" y="1968"/>
                    <a:pt x="1551" y="1966"/>
                  </a:cubicBezTo>
                  <a:cubicBezTo>
                    <a:pt x="1579" y="1952"/>
                    <a:pt x="1579" y="1952"/>
                    <a:pt x="1579" y="1952"/>
                  </a:cubicBezTo>
                  <a:cubicBezTo>
                    <a:pt x="1581" y="1955"/>
                    <a:pt x="1583" y="1958"/>
                    <a:pt x="1585" y="1961"/>
                  </a:cubicBezTo>
                  <a:lnTo>
                    <a:pt x="1559" y="1974"/>
                  </a:lnTo>
                  <a:close/>
                  <a:moveTo>
                    <a:pt x="1549" y="1963"/>
                  </a:moveTo>
                  <a:cubicBezTo>
                    <a:pt x="1546" y="1960"/>
                    <a:pt x="1543" y="1957"/>
                    <a:pt x="1541" y="1954"/>
                  </a:cubicBezTo>
                  <a:cubicBezTo>
                    <a:pt x="1571" y="1940"/>
                    <a:pt x="1571" y="1940"/>
                    <a:pt x="1571" y="1940"/>
                  </a:cubicBezTo>
                  <a:cubicBezTo>
                    <a:pt x="1573" y="1943"/>
                    <a:pt x="1575" y="1946"/>
                    <a:pt x="1577" y="1949"/>
                  </a:cubicBezTo>
                  <a:lnTo>
                    <a:pt x="1549" y="1963"/>
                  </a:lnTo>
                  <a:close/>
                  <a:moveTo>
                    <a:pt x="1538" y="1951"/>
                  </a:moveTo>
                  <a:cubicBezTo>
                    <a:pt x="1536" y="1949"/>
                    <a:pt x="1533" y="1947"/>
                    <a:pt x="1531" y="1944"/>
                  </a:cubicBezTo>
                  <a:cubicBezTo>
                    <a:pt x="1562" y="1929"/>
                    <a:pt x="1562" y="1929"/>
                    <a:pt x="1562" y="1929"/>
                  </a:cubicBezTo>
                  <a:cubicBezTo>
                    <a:pt x="1565" y="1931"/>
                    <a:pt x="1567" y="1934"/>
                    <a:pt x="1569" y="1937"/>
                  </a:cubicBezTo>
                  <a:lnTo>
                    <a:pt x="1538" y="1951"/>
                  </a:lnTo>
                  <a:close/>
                  <a:moveTo>
                    <a:pt x="1528" y="1941"/>
                  </a:moveTo>
                  <a:cubicBezTo>
                    <a:pt x="1526" y="1939"/>
                    <a:pt x="1524" y="1937"/>
                    <a:pt x="1522" y="1935"/>
                  </a:cubicBezTo>
                  <a:cubicBezTo>
                    <a:pt x="1551" y="1918"/>
                    <a:pt x="1551" y="1918"/>
                    <a:pt x="1551" y="1918"/>
                  </a:cubicBezTo>
                  <a:cubicBezTo>
                    <a:pt x="1554" y="1920"/>
                    <a:pt x="1557" y="1923"/>
                    <a:pt x="1560" y="1926"/>
                  </a:cubicBezTo>
                  <a:lnTo>
                    <a:pt x="1528" y="1941"/>
                  </a:lnTo>
                  <a:close/>
                  <a:moveTo>
                    <a:pt x="1519" y="1932"/>
                  </a:moveTo>
                  <a:cubicBezTo>
                    <a:pt x="1517" y="1929"/>
                    <a:pt x="1514" y="1927"/>
                    <a:pt x="1511" y="1925"/>
                  </a:cubicBezTo>
                  <a:cubicBezTo>
                    <a:pt x="1540" y="1909"/>
                    <a:pt x="1540" y="1909"/>
                    <a:pt x="1540" y="1909"/>
                  </a:cubicBezTo>
                  <a:cubicBezTo>
                    <a:pt x="1543" y="1911"/>
                    <a:pt x="1545" y="1913"/>
                    <a:pt x="1548" y="1915"/>
                  </a:cubicBezTo>
                  <a:lnTo>
                    <a:pt x="1519" y="1932"/>
                  </a:lnTo>
                  <a:close/>
                  <a:moveTo>
                    <a:pt x="1508" y="1922"/>
                  </a:moveTo>
                  <a:cubicBezTo>
                    <a:pt x="1506" y="1920"/>
                    <a:pt x="1503" y="1918"/>
                    <a:pt x="1501" y="1916"/>
                  </a:cubicBezTo>
                  <a:cubicBezTo>
                    <a:pt x="1524" y="1902"/>
                    <a:pt x="1524" y="1902"/>
                    <a:pt x="1524" y="1902"/>
                  </a:cubicBezTo>
                  <a:cubicBezTo>
                    <a:pt x="1528" y="1903"/>
                    <a:pt x="1532" y="1905"/>
                    <a:pt x="1536" y="1907"/>
                  </a:cubicBezTo>
                  <a:lnTo>
                    <a:pt x="1508" y="1922"/>
                  </a:lnTo>
                  <a:close/>
                  <a:moveTo>
                    <a:pt x="1498" y="1913"/>
                  </a:moveTo>
                  <a:cubicBezTo>
                    <a:pt x="1497" y="1913"/>
                    <a:pt x="1497" y="1913"/>
                    <a:pt x="1496" y="1912"/>
                  </a:cubicBezTo>
                  <a:cubicBezTo>
                    <a:pt x="1500" y="1907"/>
                    <a:pt x="1503" y="1902"/>
                    <a:pt x="1506" y="1896"/>
                  </a:cubicBezTo>
                  <a:cubicBezTo>
                    <a:pt x="1511" y="1897"/>
                    <a:pt x="1515" y="1898"/>
                    <a:pt x="1520" y="1900"/>
                  </a:cubicBezTo>
                  <a:lnTo>
                    <a:pt x="1498" y="1913"/>
                  </a:lnTo>
                  <a:close/>
                  <a:moveTo>
                    <a:pt x="1447" y="1951"/>
                  </a:moveTo>
                  <a:cubicBezTo>
                    <a:pt x="1447" y="1951"/>
                    <a:pt x="1447" y="1951"/>
                    <a:pt x="1447" y="1951"/>
                  </a:cubicBezTo>
                  <a:cubicBezTo>
                    <a:pt x="1447" y="1951"/>
                    <a:pt x="1447" y="1951"/>
                    <a:pt x="1446" y="1951"/>
                  </a:cubicBezTo>
                  <a:cubicBezTo>
                    <a:pt x="1403" y="1969"/>
                    <a:pt x="1324" y="1948"/>
                    <a:pt x="1281" y="1890"/>
                  </a:cubicBezTo>
                  <a:cubicBezTo>
                    <a:pt x="1283" y="1887"/>
                    <a:pt x="1285" y="1884"/>
                    <a:pt x="1286" y="1881"/>
                  </a:cubicBezTo>
                  <a:cubicBezTo>
                    <a:pt x="1319" y="1937"/>
                    <a:pt x="1405" y="1959"/>
                    <a:pt x="1443" y="1943"/>
                  </a:cubicBezTo>
                  <a:cubicBezTo>
                    <a:pt x="1482" y="1927"/>
                    <a:pt x="1527" y="1851"/>
                    <a:pt x="1511" y="1788"/>
                  </a:cubicBezTo>
                  <a:cubicBezTo>
                    <a:pt x="1514" y="1789"/>
                    <a:pt x="1517" y="1790"/>
                    <a:pt x="1521" y="1791"/>
                  </a:cubicBezTo>
                  <a:cubicBezTo>
                    <a:pt x="1532" y="1863"/>
                    <a:pt x="1491" y="1933"/>
                    <a:pt x="1447" y="1951"/>
                  </a:cubicBezTo>
                  <a:close/>
                  <a:moveTo>
                    <a:pt x="1505" y="2092"/>
                  </a:moveTo>
                  <a:cubicBezTo>
                    <a:pt x="1499" y="2095"/>
                    <a:pt x="1493" y="2096"/>
                    <a:pt x="1486" y="2098"/>
                  </a:cubicBezTo>
                  <a:cubicBezTo>
                    <a:pt x="1486" y="2055"/>
                    <a:pt x="1462" y="1998"/>
                    <a:pt x="1445" y="1956"/>
                  </a:cubicBezTo>
                  <a:cubicBezTo>
                    <a:pt x="1446" y="1955"/>
                    <a:pt x="1447" y="1955"/>
                    <a:pt x="1448" y="1954"/>
                  </a:cubicBezTo>
                  <a:cubicBezTo>
                    <a:pt x="1448" y="1954"/>
                    <a:pt x="1448" y="1954"/>
                    <a:pt x="1448" y="1954"/>
                  </a:cubicBezTo>
                  <a:cubicBezTo>
                    <a:pt x="1448" y="1954"/>
                    <a:pt x="1448" y="1954"/>
                    <a:pt x="1448" y="1954"/>
                  </a:cubicBezTo>
                  <a:cubicBezTo>
                    <a:pt x="1449" y="1954"/>
                    <a:pt x="1450" y="1953"/>
                    <a:pt x="1451" y="1953"/>
                  </a:cubicBezTo>
                  <a:cubicBezTo>
                    <a:pt x="1469" y="1995"/>
                    <a:pt x="1493" y="2052"/>
                    <a:pt x="1523" y="2082"/>
                  </a:cubicBezTo>
                  <a:cubicBezTo>
                    <a:pt x="1517" y="2086"/>
                    <a:pt x="1511" y="2090"/>
                    <a:pt x="1505" y="2092"/>
                  </a:cubicBezTo>
                  <a:close/>
                  <a:moveTo>
                    <a:pt x="1437" y="1958"/>
                  </a:moveTo>
                  <a:cubicBezTo>
                    <a:pt x="1438" y="1958"/>
                    <a:pt x="1440" y="1957"/>
                    <a:pt x="1441" y="1957"/>
                  </a:cubicBezTo>
                  <a:cubicBezTo>
                    <a:pt x="1459" y="1999"/>
                    <a:pt x="1482" y="2056"/>
                    <a:pt x="1482" y="2099"/>
                  </a:cubicBezTo>
                  <a:cubicBezTo>
                    <a:pt x="1472" y="2100"/>
                    <a:pt x="1461" y="2101"/>
                    <a:pt x="1451" y="2100"/>
                  </a:cubicBezTo>
                  <a:cubicBezTo>
                    <a:pt x="1461" y="2058"/>
                    <a:pt x="1456" y="2005"/>
                    <a:pt x="1437" y="1958"/>
                  </a:cubicBezTo>
                  <a:close/>
                  <a:moveTo>
                    <a:pt x="1447" y="2100"/>
                  </a:moveTo>
                  <a:cubicBezTo>
                    <a:pt x="1447" y="2100"/>
                    <a:pt x="1447" y="2100"/>
                    <a:pt x="1447" y="2100"/>
                  </a:cubicBezTo>
                  <a:cubicBezTo>
                    <a:pt x="1434" y="2099"/>
                    <a:pt x="1422" y="2097"/>
                    <a:pt x="1414" y="2094"/>
                  </a:cubicBezTo>
                  <a:cubicBezTo>
                    <a:pt x="1437" y="2058"/>
                    <a:pt x="1447" y="2005"/>
                    <a:pt x="1428" y="1960"/>
                  </a:cubicBezTo>
                  <a:cubicBezTo>
                    <a:pt x="1430" y="1960"/>
                    <a:pt x="1431" y="1959"/>
                    <a:pt x="1433" y="1959"/>
                  </a:cubicBezTo>
                  <a:cubicBezTo>
                    <a:pt x="1452" y="2005"/>
                    <a:pt x="1457" y="2058"/>
                    <a:pt x="1447" y="2100"/>
                  </a:cubicBezTo>
                  <a:close/>
                  <a:moveTo>
                    <a:pt x="1455" y="1951"/>
                  </a:moveTo>
                  <a:cubicBezTo>
                    <a:pt x="1456" y="1951"/>
                    <a:pt x="1457" y="1950"/>
                    <a:pt x="1459" y="1949"/>
                  </a:cubicBezTo>
                  <a:cubicBezTo>
                    <a:pt x="1478" y="1995"/>
                    <a:pt x="1512" y="2037"/>
                    <a:pt x="1550" y="2059"/>
                  </a:cubicBezTo>
                  <a:cubicBezTo>
                    <a:pt x="1543" y="2067"/>
                    <a:pt x="1535" y="2074"/>
                    <a:pt x="1526" y="2080"/>
                  </a:cubicBezTo>
                  <a:cubicBezTo>
                    <a:pt x="1496" y="2051"/>
                    <a:pt x="1472" y="1994"/>
                    <a:pt x="1455" y="1951"/>
                  </a:cubicBezTo>
                  <a:close/>
                  <a:moveTo>
                    <a:pt x="1462" y="1947"/>
                  </a:moveTo>
                  <a:cubicBezTo>
                    <a:pt x="1463" y="1946"/>
                    <a:pt x="1465" y="1945"/>
                    <a:pt x="1466" y="1944"/>
                  </a:cubicBezTo>
                  <a:cubicBezTo>
                    <a:pt x="1485" y="1989"/>
                    <a:pt x="1529" y="2019"/>
                    <a:pt x="1571" y="2028"/>
                  </a:cubicBezTo>
                  <a:cubicBezTo>
                    <a:pt x="1567" y="2037"/>
                    <a:pt x="1561" y="2047"/>
                    <a:pt x="1552" y="2057"/>
                  </a:cubicBezTo>
                  <a:cubicBezTo>
                    <a:pt x="1552" y="2057"/>
                    <a:pt x="1552" y="2057"/>
                    <a:pt x="1552" y="2057"/>
                  </a:cubicBezTo>
                  <a:cubicBezTo>
                    <a:pt x="1515" y="2034"/>
                    <a:pt x="1481" y="1993"/>
                    <a:pt x="1462" y="1947"/>
                  </a:cubicBezTo>
                  <a:close/>
                  <a:moveTo>
                    <a:pt x="1374" y="2107"/>
                  </a:moveTo>
                  <a:cubicBezTo>
                    <a:pt x="1389" y="2084"/>
                    <a:pt x="1388" y="2052"/>
                    <a:pt x="1387" y="2020"/>
                  </a:cubicBezTo>
                  <a:cubicBezTo>
                    <a:pt x="1386" y="2000"/>
                    <a:pt x="1385" y="1979"/>
                    <a:pt x="1388" y="1959"/>
                  </a:cubicBezTo>
                  <a:cubicBezTo>
                    <a:pt x="1390" y="1959"/>
                    <a:pt x="1391" y="1960"/>
                    <a:pt x="1392" y="1960"/>
                  </a:cubicBezTo>
                  <a:cubicBezTo>
                    <a:pt x="1391" y="1976"/>
                    <a:pt x="1391" y="1993"/>
                    <a:pt x="1392" y="2010"/>
                  </a:cubicBezTo>
                  <a:cubicBezTo>
                    <a:pt x="1393" y="2048"/>
                    <a:pt x="1394" y="2084"/>
                    <a:pt x="1374" y="2107"/>
                  </a:cubicBezTo>
                  <a:close/>
                  <a:moveTo>
                    <a:pt x="1386" y="2108"/>
                  </a:moveTo>
                  <a:cubicBezTo>
                    <a:pt x="1383" y="2110"/>
                    <a:pt x="1381" y="2111"/>
                    <a:pt x="1378" y="2113"/>
                  </a:cubicBezTo>
                  <a:cubicBezTo>
                    <a:pt x="1379" y="2107"/>
                    <a:pt x="1379" y="2107"/>
                    <a:pt x="1379" y="2107"/>
                  </a:cubicBezTo>
                  <a:cubicBezTo>
                    <a:pt x="1381" y="2104"/>
                    <a:pt x="1383" y="2101"/>
                    <a:pt x="1384" y="2098"/>
                  </a:cubicBezTo>
                  <a:lnTo>
                    <a:pt x="1386" y="2108"/>
                  </a:lnTo>
                  <a:close/>
                  <a:moveTo>
                    <a:pt x="1384" y="1965"/>
                  </a:moveTo>
                  <a:cubicBezTo>
                    <a:pt x="1383" y="1968"/>
                    <a:pt x="1383" y="1971"/>
                    <a:pt x="1383" y="1974"/>
                  </a:cubicBezTo>
                  <a:cubicBezTo>
                    <a:pt x="1353" y="1983"/>
                    <a:pt x="1353" y="1983"/>
                    <a:pt x="1353" y="1983"/>
                  </a:cubicBezTo>
                  <a:cubicBezTo>
                    <a:pt x="1354" y="1979"/>
                    <a:pt x="1355" y="1975"/>
                    <a:pt x="1357" y="1971"/>
                  </a:cubicBezTo>
                  <a:lnTo>
                    <a:pt x="1384" y="1965"/>
                  </a:lnTo>
                  <a:close/>
                  <a:moveTo>
                    <a:pt x="1359" y="1966"/>
                  </a:moveTo>
                  <a:cubicBezTo>
                    <a:pt x="1361" y="1962"/>
                    <a:pt x="1363" y="1958"/>
                    <a:pt x="1366" y="1954"/>
                  </a:cubicBezTo>
                  <a:cubicBezTo>
                    <a:pt x="1372" y="1956"/>
                    <a:pt x="1378" y="1957"/>
                    <a:pt x="1385" y="1959"/>
                  </a:cubicBezTo>
                  <a:cubicBezTo>
                    <a:pt x="1384" y="1959"/>
                    <a:pt x="1384" y="1960"/>
                    <a:pt x="1384" y="1960"/>
                  </a:cubicBezTo>
                  <a:lnTo>
                    <a:pt x="1359" y="1966"/>
                  </a:lnTo>
                  <a:close/>
                  <a:moveTo>
                    <a:pt x="1383" y="1978"/>
                  </a:moveTo>
                  <a:cubicBezTo>
                    <a:pt x="1382" y="1982"/>
                    <a:pt x="1382" y="1985"/>
                    <a:pt x="1382" y="1989"/>
                  </a:cubicBezTo>
                  <a:cubicBezTo>
                    <a:pt x="1350" y="1998"/>
                    <a:pt x="1350" y="1998"/>
                    <a:pt x="1350" y="1998"/>
                  </a:cubicBezTo>
                  <a:cubicBezTo>
                    <a:pt x="1350" y="1994"/>
                    <a:pt x="1351" y="1991"/>
                    <a:pt x="1352" y="1987"/>
                  </a:cubicBezTo>
                  <a:lnTo>
                    <a:pt x="1383" y="1978"/>
                  </a:lnTo>
                  <a:close/>
                  <a:moveTo>
                    <a:pt x="1382" y="1993"/>
                  </a:moveTo>
                  <a:cubicBezTo>
                    <a:pt x="1382" y="1996"/>
                    <a:pt x="1382" y="1999"/>
                    <a:pt x="1382" y="2002"/>
                  </a:cubicBezTo>
                  <a:cubicBezTo>
                    <a:pt x="1349" y="2013"/>
                    <a:pt x="1349" y="2013"/>
                    <a:pt x="1349" y="2013"/>
                  </a:cubicBezTo>
                  <a:cubicBezTo>
                    <a:pt x="1349" y="2009"/>
                    <a:pt x="1349" y="2005"/>
                    <a:pt x="1349" y="2002"/>
                  </a:cubicBezTo>
                  <a:lnTo>
                    <a:pt x="1382" y="1993"/>
                  </a:lnTo>
                  <a:close/>
                  <a:moveTo>
                    <a:pt x="1382" y="2006"/>
                  </a:moveTo>
                  <a:cubicBezTo>
                    <a:pt x="1382" y="2009"/>
                    <a:pt x="1382" y="2013"/>
                    <a:pt x="1383" y="2016"/>
                  </a:cubicBezTo>
                  <a:cubicBezTo>
                    <a:pt x="1350" y="2027"/>
                    <a:pt x="1350" y="2027"/>
                    <a:pt x="1350" y="2027"/>
                  </a:cubicBezTo>
                  <a:cubicBezTo>
                    <a:pt x="1350" y="2024"/>
                    <a:pt x="1350" y="2020"/>
                    <a:pt x="1349" y="2017"/>
                  </a:cubicBezTo>
                  <a:lnTo>
                    <a:pt x="1382" y="2006"/>
                  </a:lnTo>
                  <a:close/>
                  <a:moveTo>
                    <a:pt x="1383" y="2020"/>
                  </a:moveTo>
                  <a:cubicBezTo>
                    <a:pt x="1383" y="2024"/>
                    <a:pt x="1383" y="2028"/>
                    <a:pt x="1383" y="2031"/>
                  </a:cubicBezTo>
                  <a:cubicBezTo>
                    <a:pt x="1353" y="2042"/>
                    <a:pt x="1353" y="2042"/>
                    <a:pt x="1353" y="2042"/>
                  </a:cubicBezTo>
                  <a:cubicBezTo>
                    <a:pt x="1352" y="2038"/>
                    <a:pt x="1352" y="2035"/>
                    <a:pt x="1351" y="2031"/>
                  </a:cubicBezTo>
                  <a:lnTo>
                    <a:pt x="1383" y="2020"/>
                  </a:lnTo>
                  <a:close/>
                  <a:moveTo>
                    <a:pt x="1383" y="2036"/>
                  </a:moveTo>
                  <a:cubicBezTo>
                    <a:pt x="1383" y="2039"/>
                    <a:pt x="1383" y="2043"/>
                    <a:pt x="1383" y="2046"/>
                  </a:cubicBezTo>
                  <a:cubicBezTo>
                    <a:pt x="1356" y="2056"/>
                    <a:pt x="1356" y="2056"/>
                    <a:pt x="1356" y="2056"/>
                  </a:cubicBezTo>
                  <a:cubicBezTo>
                    <a:pt x="1356" y="2053"/>
                    <a:pt x="1355" y="2049"/>
                    <a:pt x="1354" y="2046"/>
                  </a:cubicBezTo>
                  <a:lnTo>
                    <a:pt x="1383" y="2036"/>
                  </a:lnTo>
                  <a:close/>
                  <a:moveTo>
                    <a:pt x="1383" y="2051"/>
                  </a:moveTo>
                  <a:cubicBezTo>
                    <a:pt x="1383" y="2054"/>
                    <a:pt x="1383" y="2057"/>
                    <a:pt x="1383" y="2061"/>
                  </a:cubicBezTo>
                  <a:cubicBezTo>
                    <a:pt x="1360" y="2068"/>
                    <a:pt x="1360" y="2068"/>
                    <a:pt x="1360" y="2068"/>
                  </a:cubicBezTo>
                  <a:cubicBezTo>
                    <a:pt x="1359" y="2066"/>
                    <a:pt x="1359" y="2064"/>
                    <a:pt x="1358" y="2062"/>
                  </a:cubicBezTo>
                  <a:cubicBezTo>
                    <a:pt x="1358" y="2061"/>
                    <a:pt x="1358" y="2060"/>
                    <a:pt x="1357" y="2059"/>
                  </a:cubicBezTo>
                  <a:lnTo>
                    <a:pt x="1383" y="2051"/>
                  </a:lnTo>
                  <a:close/>
                  <a:moveTo>
                    <a:pt x="1382" y="2065"/>
                  </a:moveTo>
                  <a:cubicBezTo>
                    <a:pt x="1382" y="2068"/>
                    <a:pt x="1382" y="2072"/>
                    <a:pt x="1381" y="2075"/>
                  </a:cubicBezTo>
                  <a:cubicBezTo>
                    <a:pt x="1363" y="2080"/>
                    <a:pt x="1363" y="2080"/>
                    <a:pt x="1363" y="2080"/>
                  </a:cubicBezTo>
                  <a:cubicBezTo>
                    <a:pt x="1362" y="2077"/>
                    <a:pt x="1361" y="2074"/>
                    <a:pt x="1361" y="2071"/>
                  </a:cubicBezTo>
                  <a:lnTo>
                    <a:pt x="1382" y="2065"/>
                  </a:lnTo>
                  <a:close/>
                  <a:moveTo>
                    <a:pt x="1365" y="2096"/>
                  </a:moveTo>
                  <a:cubicBezTo>
                    <a:pt x="1376" y="2093"/>
                    <a:pt x="1376" y="2093"/>
                    <a:pt x="1376" y="2093"/>
                  </a:cubicBezTo>
                  <a:cubicBezTo>
                    <a:pt x="1375" y="2096"/>
                    <a:pt x="1374" y="2099"/>
                    <a:pt x="1372" y="2101"/>
                  </a:cubicBezTo>
                  <a:cubicBezTo>
                    <a:pt x="1365" y="2103"/>
                    <a:pt x="1365" y="2103"/>
                    <a:pt x="1365" y="2103"/>
                  </a:cubicBezTo>
                  <a:cubicBezTo>
                    <a:pt x="1365" y="2100"/>
                    <a:pt x="1365" y="2098"/>
                    <a:pt x="1365" y="2096"/>
                  </a:cubicBezTo>
                  <a:close/>
                  <a:moveTo>
                    <a:pt x="1365" y="2092"/>
                  </a:moveTo>
                  <a:cubicBezTo>
                    <a:pt x="1364" y="2089"/>
                    <a:pt x="1364" y="2086"/>
                    <a:pt x="1363" y="2083"/>
                  </a:cubicBezTo>
                  <a:cubicBezTo>
                    <a:pt x="1380" y="2079"/>
                    <a:pt x="1380" y="2079"/>
                    <a:pt x="1380" y="2079"/>
                  </a:cubicBezTo>
                  <a:cubicBezTo>
                    <a:pt x="1380" y="2082"/>
                    <a:pt x="1379" y="2085"/>
                    <a:pt x="1378" y="2088"/>
                  </a:cubicBezTo>
                  <a:lnTo>
                    <a:pt x="1365" y="2092"/>
                  </a:lnTo>
                  <a:close/>
                  <a:moveTo>
                    <a:pt x="1364" y="2107"/>
                  </a:moveTo>
                  <a:cubicBezTo>
                    <a:pt x="1369" y="2106"/>
                    <a:pt x="1369" y="2106"/>
                    <a:pt x="1369" y="2106"/>
                  </a:cubicBezTo>
                  <a:cubicBezTo>
                    <a:pt x="1367" y="2109"/>
                    <a:pt x="1364" y="2113"/>
                    <a:pt x="1361" y="2116"/>
                  </a:cubicBezTo>
                  <a:cubicBezTo>
                    <a:pt x="1362" y="2113"/>
                    <a:pt x="1363" y="2110"/>
                    <a:pt x="1364" y="2107"/>
                  </a:cubicBezTo>
                  <a:close/>
                  <a:moveTo>
                    <a:pt x="1375" y="2111"/>
                  </a:moveTo>
                  <a:cubicBezTo>
                    <a:pt x="1374" y="2116"/>
                    <a:pt x="1374" y="2116"/>
                    <a:pt x="1374" y="2116"/>
                  </a:cubicBezTo>
                  <a:cubicBezTo>
                    <a:pt x="1371" y="2118"/>
                    <a:pt x="1367" y="2119"/>
                    <a:pt x="1363" y="2121"/>
                  </a:cubicBezTo>
                  <a:cubicBezTo>
                    <a:pt x="1367" y="2118"/>
                    <a:pt x="1371" y="2115"/>
                    <a:pt x="1375" y="2111"/>
                  </a:cubicBezTo>
                  <a:close/>
                  <a:moveTo>
                    <a:pt x="1390" y="2083"/>
                  </a:moveTo>
                  <a:cubicBezTo>
                    <a:pt x="1396" y="2097"/>
                    <a:pt x="1396" y="2097"/>
                    <a:pt x="1396" y="2097"/>
                  </a:cubicBezTo>
                  <a:cubicBezTo>
                    <a:pt x="1394" y="2099"/>
                    <a:pt x="1392" y="2102"/>
                    <a:pt x="1389" y="2104"/>
                  </a:cubicBezTo>
                  <a:cubicBezTo>
                    <a:pt x="1387" y="2092"/>
                    <a:pt x="1387" y="2092"/>
                    <a:pt x="1387" y="2092"/>
                  </a:cubicBezTo>
                  <a:cubicBezTo>
                    <a:pt x="1388" y="2089"/>
                    <a:pt x="1390" y="2086"/>
                    <a:pt x="1390" y="2083"/>
                  </a:cubicBezTo>
                  <a:close/>
                  <a:moveTo>
                    <a:pt x="1392" y="2077"/>
                  </a:moveTo>
                  <a:cubicBezTo>
                    <a:pt x="1393" y="2074"/>
                    <a:pt x="1393" y="2071"/>
                    <a:pt x="1394" y="2069"/>
                  </a:cubicBezTo>
                  <a:cubicBezTo>
                    <a:pt x="1404" y="2085"/>
                    <a:pt x="1404" y="2085"/>
                    <a:pt x="1404" y="2085"/>
                  </a:cubicBezTo>
                  <a:cubicBezTo>
                    <a:pt x="1404" y="2086"/>
                    <a:pt x="1403" y="2087"/>
                    <a:pt x="1403" y="2088"/>
                  </a:cubicBezTo>
                  <a:cubicBezTo>
                    <a:pt x="1401" y="2090"/>
                    <a:pt x="1400" y="2091"/>
                    <a:pt x="1399" y="2093"/>
                  </a:cubicBezTo>
                  <a:lnTo>
                    <a:pt x="1392" y="2077"/>
                  </a:lnTo>
                  <a:close/>
                  <a:moveTo>
                    <a:pt x="1395" y="2063"/>
                  </a:moveTo>
                  <a:cubicBezTo>
                    <a:pt x="1395" y="2059"/>
                    <a:pt x="1395" y="2056"/>
                    <a:pt x="1395" y="2053"/>
                  </a:cubicBezTo>
                  <a:cubicBezTo>
                    <a:pt x="1412" y="2070"/>
                    <a:pt x="1412" y="2070"/>
                    <a:pt x="1412" y="2070"/>
                  </a:cubicBezTo>
                  <a:cubicBezTo>
                    <a:pt x="1410" y="2074"/>
                    <a:pt x="1408" y="2078"/>
                    <a:pt x="1407" y="2081"/>
                  </a:cubicBezTo>
                  <a:lnTo>
                    <a:pt x="1395" y="2063"/>
                  </a:lnTo>
                  <a:close/>
                  <a:moveTo>
                    <a:pt x="1396" y="2047"/>
                  </a:moveTo>
                  <a:cubicBezTo>
                    <a:pt x="1396" y="2044"/>
                    <a:pt x="1396" y="2040"/>
                    <a:pt x="1396" y="2037"/>
                  </a:cubicBezTo>
                  <a:cubicBezTo>
                    <a:pt x="1417" y="2054"/>
                    <a:pt x="1417" y="2054"/>
                    <a:pt x="1417" y="2054"/>
                  </a:cubicBezTo>
                  <a:cubicBezTo>
                    <a:pt x="1416" y="2058"/>
                    <a:pt x="1415" y="2062"/>
                    <a:pt x="1413" y="2066"/>
                  </a:cubicBezTo>
                  <a:lnTo>
                    <a:pt x="1396" y="2047"/>
                  </a:lnTo>
                  <a:close/>
                  <a:moveTo>
                    <a:pt x="1396" y="2032"/>
                  </a:moveTo>
                  <a:cubicBezTo>
                    <a:pt x="1396" y="2028"/>
                    <a:pt x="1396" y="2025"/>
                    <a:pt x="1396" y="2022"/>
                  </a:cubicBezTo>
                  <a:cubicBezTo>
                    <a:pt x="1421" y="2038"/>
                    <a:pt x="1421" y="2038"/>
                    <a:pt x="1421" y="2038"/>
                  </a:cubicBezTo>
                  <a:cubicBezTo>
                    <a:pt x="1421" y="2042"/>
                    <a:pt x="1420" y="2046"/>
                    <a:pt x="1419" y="2050"/>
                  </a:cubicBezTo>
                  <a:lnTo>
                    <a:pt x="1396" y="2032"/>
                  </a:lnTo>
                  <a:close/>
                  <a:moveTo>
                    <a:pt x="1396" y="2017"/>
                  </a:moveTo>
                  <a:cubicBezTo>
                    <a:pt x="1396" y="2015"/>
                    <a:pt x="1395" y="2012"/>
                    <a:pt x="1395" y="2010"/>
                  </a:cubicBezTo>
                  <a:cubicBezTo>
                    <a:pt x="1395" y="2009"/>
                    <a:pt x="1395" y="2008"/>
                    <a:pt x="1395" y="2008"/>
                  </a:cubicBezTo>
                  <a:cubicBezTo>
                    <a:pt x="1424" y="2022"/>
                    <a:pt x="1424" y="2022"/>
                    <a:pt x="1424" y="2022"/>
                  </a:cubicBezTo>
                  <a:cubicBezTo>
                    <a:pt x="1423" y="2026"/>
                    <a:pt x="1423" y="2030"/>
                    <a:pt x="1422" y="2033"/>
                  </a:cubicBezTo>
                  <a:lnTo>
                    <a:pt x="1396" y="2017"/>
                  </a:lnTo>
                  <a:close/>
                  <a:moveTo>
                    <a:pt x="1395" y="2003"/>
                  </a:moveTo>
                  <a:cubicBezTo>
                    <a:pt x="1395" y="2000"/>
                    <a:pt x="1395" y="1997"/>
                    <a:pt x="1395" y="1993"/>
                  </a:cubicBezTo>
                  <a:cubicBezTo>
                    <a:pt x="1424" y="2004"/>
                    <a:pt x="1424" y="2004"/>
                    <a:pt x="1424" y="2004"/>
                  </a:cubicBezTo>
                  <a:cubicBezTo>
                    <a:pt x="1424" y="2009"/>
                    <a:pt x="1424" y="2013"/>
                    <a:pt x="1424" y="2017"/>
                  </a:cubicBezTo>
                  <a:lnTo>
                    <a:pt x="1395" y="2003"/>
                  </a:lnTo>
                  <a:close/>
                  <a:moveTo>
                    <a:pt x="1395" y="1989"/>
                  </a:moveTo>
                  <a:cubicBezTo>
                    <a:pt x="1395" y="1986"/>
                    <a:pt x="1395" y="1983"/>
                    <a:pt x="1395" y="1980"/>
                  </a:cubicBezTo>
                  <a:cubicBezTo>
                    <a:pt x="1423" y="1990"/>
                    <a:pt x="1423" y="1990"/>
                    <a:pt x="1423" y="1990"/>
                  </a:cubicBezTo>
                  <a:cubicBezTo>
                    <a:pt x="1424" y="1994"/>
                    <a:pt x="1424" y="1997"/>
                    <a:pt x="1424" y="2000"/>
                  </a:cubicBezTo>
                  <a:lnTo>
                    <a:pt x="1395" y="1989"/>
                  </a:lnTo>
                  <a:close/>
                  <a:moveTo>
                    <a:pt x="1395" y="1976"/>
                  </a:moveTo>
                  <a:cubicBezTo>
                    <a:pt x="1395" y="1973"/>
                    <a:pt x="1395" y="1969"/>
                    <a:pt x="1395" y="1966"/>
                  </a:cubicBezTo>
                  <a:cubicBezTo>
                    <a:pt x="1421" y="1976"/>
                    <a:pt x="1421" y="1976"/>
                    <a:pt x="1421" y="1976"/>
                  </a:cubicBezTo>
                  <a:cubicBezTo>
                    <a:pt x="1422" y="1979"/>
                    <a:pt x="1422" y="1983"/>
                    <a:pt x="1423" y="1986"/>
                  </a:cubicBezTo>
                  <a:lnTo>
                    <a:pt x="1395" y="1976"/>
                  </a:lnTo>
                  <a:close/>
                  <a:moveTo>
                    <a:pt x="1396" y="1962"/>
                  </a:moveTo>
                  <a:cubicBezTo>
                    <a:pt x="1396" y="1962"/>
                    <a:pt x="1396" y="1961"/>
                    <a:pt x="1396" y="1960"/>
                  </a:cubicBezTo>
                  <a:cubicBezTo>
                    <a:pt x="1403" y="1961"/>
                    <a:pt x="1410" y="1961"/>
                    <a:pt x="1417" y="1961"/>
                  </a:cubicBezTo>
                  <a:cubicBezTo>
                    <a:pt x="1418" y="1964"/>
                    <a:pt x="1419" y="1968"/>
                    <a:pt x="1420" y="1971"/>
                  </a:cubicBezTo>
                  <a:lnTo>
                    <a:pt x="1396" y="1962"/>
                  </a:lnTo>
                  <a:close/>
                  <a:moveTo>
                    <a:pt x="1258" y="2024"/>
                  </a:moveTo>
                  <a:cubicBezTo>
                    <a:pt x="1254" y="2019"/>
                    <a:pt x="1247" y="2016"/>
                    <a:pt x="1240" y="2017"/>
                  </a:cubicBezTo>
                  <a:cubicBezTo>
                    <a:pt x="1239" y="2013"/>
                    <a:pt x="1238" y="2008"/>
                    <a:pt x="1235" y="2004"/>
                  </a:cubicBezTo>
                  <a:cubicBezTo>
                    <a:pt x="1255" y="2009"/>
                    <a:pt x="1274" y="2005"/>
                    <a:pt x="1289" y="1995"/>
                  </a:cubicBezTo>
                  <a:cubicBezTo>
                    <a:pt x="1292" y="1993"/>
                    <a:pt x="1294" y="1990"/>
                    <a:pt x="1297" y="1988"/>
                  </a:cubicBezTo>
                  <a:cubicBezTo>
                    <a:pt x="1291" y="1997"/>
                    <a:pt x="1287" y="2007"/>
                    <a:pt x="1282" y="2016"/>
                  </a:cubicBezTo>
                  <a:cubicBezTo>
                    <a:pt x="1275" y="2031"/>
                    <a:pt x="1269" y="2045"/>
                    <a:pt x="1260" y="2050"/>
                  </a:cubicBezTo>
                  <a:cubicBezTo>
                    <a:pt x="1256" y="2053"/>
                    <a:pt x="1251" y="2054"/>
                    <a:pt x="1247" y="2053"/>
                  </a:cubicBezTo>
                  <a:cubicBezTo>
                    <a:pt x="1252" y="2052"/>
                    <a:pt x="1257" y="2050"/>
                    <a:pt x="1260" y="2045"/>
                  </a:cubicBezTo>
                  <a:cubicBezTo>
                    <a:pt x="1264" y="2039"/>
                    <a:pt x="1264" y="2031"/>
                    <a:pt x="1258" y="2024"/>
                  </a:cubicBezTo>
                  <a:close/>
                  <a:moveTo>
                    <a:pt x="1287" y="1991"/>
                  </a:moveTo>
                  <a:cubicBezTo>
                    <a:pt x="1272" y="2002"/>
                    <a:pt x="1252" y="2005"/>
                    <a:pt x="1232" y="2000"/>
                  </a:cubicBezTo>
                  <a:cubicBezTo>
                    <a:pt x="1222" y="1986"/>
                    <a:pt x="1205" y="1977"/>
                    <a:pt x="1184" y="1976"/>
                  </a:cubicBezTo>
                  <a:cubicBezTo>
                    <a:pt x="1184" y="1976"/>
                    <a:pt x="1184" y="1976"/>
                    <a:pt x="1184" y="1976"/>
                  </a:cubicBezTo>
                  <a:cubicBezTo>
                    <a:pt x="1184" y="1975"/>
                    <a:pt x="1184" y="1974"/>
                    <a:pt x="1184" y="1974"/>
                  </a:cubicBezTo>
                  <a:cubicBezTo>
                    <a:pt x="1194" y="1978"/>
                    <a:pt x="1206" y="1978"/>
                    <a:pt x="1217" y="1974"/>
                  </a:cubicBezTo>
                  <a:cubicBezTo>
                    <a:pt x="1225" y="1983"/>
                    <a:pt x="1237" y="1988"/>
                    <a:pt x="1250" y="1989"/>
                  </a:cubicBezTo>
                  <a:cubicBezTo>
                    <a:pt x="1263" y="1989"/>
                    <a:pt x="1275" y="1985"/>
                    <a:pt x="1283" y="1977"/>
                  </a:cubicBezTo>
                  <a:cubicBezTo>
                    <a:pt x="1295" y="1966"/>
                    <a:pt x="1300" y="1951"/>
                    <a:pt x="1294" y="1937"/>
                  </a:cubicBezTo>
                  <a:cubicBezTo>
                    <a:pt x="1291" y="1928"/>
                    <a:pt x="1284" y="1921"/>
                    <a:pt x="1277" y="1921"/>
                  </a:cubicBezTo>
                  <a:cubicBezTo>
                    <a:pt x="1276" y="1921"/>
                    <a:pt x="1276" y="1921"/>
                    <a:pt x="1275" y="1922"/>
                  </a:cubicBezTo>
                  <a:cubicBezTo>
                    <a:pt x="1275" y="1923"/>
                    <a:pt x="1275" y="1923"/>
                    <a:pt x="1275" y="1924"/>
                  </a:cubicBezTo>
                  <a:cubicBezTo>
                    <a:pt x="1279" y="1931"/>
                    <a:pt x="1276" y="1938"/>
                    <a:pt x="1272" y="1941"/>
                  </a:cubicBezTo>
                  <a:cubicBezTo>
                    <a:pt x="1267" y="1945"/>
                    <a:pt x="1259" y="1946"/>
                    <a:pt x="1254" y="1940"/>
                  </a:cubicBezTo>
                  <a:cubicBezTo>
                    <a:pt x="1248" y="1934"/>
                    <a:pt x="1246" y="1927"/>
                    <a:pt x="1249" y="1920"/>
                  </a:cubicBezTo>
                  <a:cubicBezTo>
                    <a:pt x="1252" y="1911"/>
                    <a:pt x="1261" y="1906"/>
                    <a:pt x="1270" y="1905"/>
                  </a:cubicBezTo>
                  <a:cubicBezTo>
                    <a:pt x="1279" y="1904"/>
                    <a:pt x="1289" y="1908"/>
                    <a:pt x="1296" y="1915"/>
                  </a:cubicBezTo>
                  <a:cubicBezTo>
                    <a:pt x="1305" y="1925"/>
                    <a:pt x="1310" y="1938"/>
                    <a:pt x="1309" y="1952"/>
                  </a:cubicBezTo>
                  <a:cubicBezTo>
                    <a:pt x="1308" y="1968"/>
                    <a:pt x="1300" y="1982"/>
                    <a:pt x="1287" y="1991"/>
                  </a:cubicBezTo>
                  <a:close/>
                  <a:moveTo>
                    <a:pt x="1199" y="2060"/>
                  </a:moveTo>
                  <a:cubicBezTo>
                    <a:pt x="1206" y="2070"/>
                    <a:pt x="1207" y="2081"/>
                    <a:pt x="1202" y="2090"/>
                  </a:cubicBezTo>
                  <a:cubicBezTo>
                    <a:pt x="1197" y="2098"/>
                    <a:pt x="1187" y="2102"/>
                    <a:pt x="1176" y="2101"/>
                  </a:cubicBezTo>
                  <a:cubicBezTo>
                    <a:pt x="1175" y="2101"/>
                    <a:pt x="1174" y="2101"/>
                    <a:pt x="1174" y="2102"/>
                  </a:cubicBezTo>
                  <a:cubicBezTo>
                    <a:pt x="1174" y="2102"/>
                    <a:pt x="1173" y="2103"/>
                    <a:pt x="1174" y="2104"/>
                  </a:cubicBezTo>
                  <a:cubicBezTo>
                    <a:pt x="1176" y="2113"/>
                    <a:pt x="1173" y="2123"/>
                    <a:pt x="1165" y="2129"/>
                  </a:cubicBezTo>
                  <a:cubicBezTo>
                    <a:pt x="1158" y="2134"/>
                    <a:pt x="1147" y="2137"/>
                    <a:pt x="1135" y="2129"/>
                  </a:cubicBezTo>
                  <a:cubicBezTo>
                    <a:pt x="1135" y="2129"/>
                    <a:pt x="1134" y="2129"/>
                    <a:pt x="1134" y="2129"/>
                  </a:cubicBezTo>
                  <a:cubicBezTo>
                    <a:pt x="1133" y="2129"/>
                    <a:pt x="1133" y="2130"/>
                    <a:pt x="1132" y="2131"/>
                  </a:cubicBezTo>
                  <a:cubicBezTo>
                    <a:pt x="1131" y="2140"/>
                    <a:pt x="1125" y="2147"/>
                    <a:pt x="1116" y="2149"/>
                  </a:cubicBezTo>
                  <a:cubicBezTo>
                    <a:pt x="1107" y="2152"/>
                    <a:pt x="1098" y="2149"/>
                    <a:pt x="1091" y="2141"/>
                  </a:cubicBezTo>
                  <a:cubicBezTo>
                    <a:pt x="1091" y="2141"/>
                    <a:pt x="1089" y="2141"/>
                    <a:pt x="1089" y="2141"/>
                  </a:cubicBezTo>
                  <a:cubicBezTo>
                    <a:pt x="1089" y="2141"/>
                    <a:pt x="1089" y="2141"/>
                    <a:pt x="1089" y="2141"/>
                  </a:cubicBezTo>
                  <a:cubicBezTo>
                    <a:pt x="1089" y="2141"/>
                    <a:pt x="1089" y="2141"/>
                    <a:pt x="1089" y="2141"/>
                  </a:cubicBezTo>
                  <a:cubicBezTo>
                    <a:pt x="1082" y="2149"/>
                    <a:pt x="1073" y="2152"/>
                    <a:pt x="1064" y="2149"/>
                  </a:cubicBezTo>
                  <a:cubicBezTo>
                    <a:pt x="1055" y="2147"/>
                    <a:pt x="1049" y="2140"/>
                    <a:pt x="1048" y="2131"/>
                  </a:cubicBezTo>
                  <a:cubicBezTo>
                    <a:pt x="1047" y="2130"/>
                    <a:pt x="1047" y="2129"/>
                    <a:pt x="1046" y="2129"/>
                  </a:cubicBezTo>
                  <a:cubicBezTo>
                    <a:pt x="1046" y="2129"/>
                    <a:pt x="1045" y="2129"/>
                    <a:pt x="1045" y="2129"/>
                  </a:cubicBezTo>
                  <a:cubicBezTo>
                    <a:pt x="1033" y="2137"/>
                    <a:pt x="1022" y="2134"/>
                    <a:pt x="1015" y="2129"/>
                  </a:cubicBezTo>
                  <a:cubicBezTo>
                    <a:pt x="1007" y="2123"/>
                    <a:pt x="1004" y="2113"/>
                    <a:pt x="1006" y="2104"/>
                  </a:cubicBezTo>
                  <a:cubicBezTo>
                    <a:pt x="1007" y="2103"/>
                    <a:pt x="1006" y="2102"/>
                    <a:pt x="1006" y="2102"/>
                  </a:cubicBezTo>
                  <a:cubicBezTo>
                    <a:pt x="1006" y="2101"/>
                    <a:pt x="1005" y="2101"/>
                    <a:pt x="1004" y="2101"/>
                  </a:cubicBezTo>
                  <a:cubicBezTo>
                    <a:pt x="993" y="2102"/>
                    <a:pt x="983" y="2098"/>
                    <a:pt x="978" y="2090"/>
                  </a:cubicBezTo>
                  <a:cubicBezTo>
                    <a:pt x="973" y="2081"/>
                    <a:pt x="974" y="2070"/>
                    <a:pt x="981" y="2060"/>
                  </a:cubicBezTo>
                  <a:cubicBezTo>
                    <a:pt x="981" y="2059"/>
                    <a:pt x="981" y="2059"/>
                    <a:pt x="981" y="2058"/>
                  </a:cubicBezTo>
                  <a:cubicBezTo>
                    <a:pt x="981" y="2058"/>
                    <a:pt x="980" y="2057"/>
                    <a:pt x="980" y="2057"/>
                  </a:cubicBezTo>
                  <a:cubicBezTo>
                    <a:pt x="969" y="2052"/>
                    <a:pt x="963" y="2039"/>
                    <a:pt x="965" y="2026"/>
                  </a:cubicBezTo>
                  <a:cubicBezTo>
                    <a:pt x="967" y="2010"/>
                    <a:pt x="981" y="1998"/>
                    <a:pt x="1001" y="1995"/>
                  </a:cubicBezTo>
                  <a:cubicBezTo>
                    <a:pt x="1003" y="1999"/>
                    <a:pt x="1006" y="2002"/>
                    <a:pt x="1010" y="2005"/>
                  </a:cubicBezTo>
                  <a:cubicBezTo>
                    <a:pt x="1013" y="2008"/>
                    <a:pt x="1016" y="2010"/>
                    <a:pt x="1020" y="2012"/>
                  </a:cubicBezTo>
                  <a:cubicBezTo>
                    <a:pt x="1002" y="2014"/>
                    <a:pt x="976" y="2018"/>
                    <a:pt x="977" y="2026"/>
                  </a:cubicBezTo>
                  <a:cubicBezTo>
                    <a:pt x="977" y="2027"/>
                    <a:pt x="977" y="2028"/>
                    <a:pt x="979" y="2029"/>
                  </a:cubicBezTo>
                  <a:cubicBezTo>
                    <a:pt x="985" y="2034"/>
                    <a:pt x="1006" y="2031"/>
                    <a:pt x="1020" y="2029"/>
                  </a:cubicBezTo>
                  <a:cubicBezTo>
                    <a:pt x="1013" y="2033"/>
                    <a:pt x="1008" y="2038"/>
                    <a:pt x="1006" y="2042"/>
                  </a:cubicBezTo>
                  <a:cubicBezTo>
                    <a:pt x="1006" y="2044"/>
                    <a:pt x="1006" y="2046"/>
                    <a:pt x="1007" y="2047"/>
                  </a:cubicBezTo>
                  <a:cubicBezTo>
                    <a:pt x="1008" y="2049"/>
                    <a:pt x="1009" y="2050"/>
                    <a:pt x="1011" y="2050"/>
                  </a:cubicBezTo>
                  <a:cubicBezTo>
                    <a:pt x="1013" y="2050"/>
                    <a:pt x="1016" y="2050"/>
                    <a:pt x="1019" y="2049"/>
                  </a:cubicBezTo>
                  <a:cubicBezTo>
                    <a:pt x="1004" y="2061"/>
                    <a:pt x="985" y="2078"/>
                    <a:pt x="990" y="2085"/>
                  </a:cubicBezTo>
                  <a:cubicBezTo>
                    <a:pt x="990" y="2085"/>
                    <a:pt x="991" y="2086"/>
                    <a:pt x="993" y="2086"/>
                  </a:cubicBezTo>
                  <a:cubicBezTo>
                    <a:pt x="999" y="2087"/>
                    <a:pt x="1018" y="2073"/>
                    <a:pt x="1030" y="2063"/>
                  </a:cubicBezTo>
                  <a:cubicBezTo>
                    <a:pt x="1025" y="2071"/>
                    <a:pt x="1023" y="2078"/>
                    <a:pt x="1026" y="2082"/>
                  </a:cubicBezTo>
                  <a:cubicBezTo>
                    <a:pt x="1027" y="2083"/>
                    <a:pt x="1029" y="2083"/>
                    <a:pt x="1031" y="2083"/>
                  </a:cubicBezTo>
                  <a:cubicBezTo>
                    <a:pt x="1033" y="2083"/>
                    <a:pt x="1035" y="2082"/>
                    <a:pt x="1038" y="2079"/>
                  </a:cubicBezTo>
                  <a:cubicBezTo>
                    <a:pt x="1030" y="2092"/>
                    <a:pt x="1021" y="2109"/>
                    <a:pt x="1023" y="2116"/>
                  </a:cubicBezTo>
                  <a:cubicBezTo>
                    <a:pt x="1023" y="2117"/>
                    <a:pt x="1024" y="2118"/>
                    <a:pt x="1025" y="2119"/>
                  </a:cubicBezTo>
                  <a:cubicBezTo>
                    <a:pt x="1026" y="2119"/>
                    <a:pt x="1027" y="2119"/>
                    <a:pt x="1029" y="2119"/>
                  </a:cubicBezTo>
                  <a:cubicBezTo>
                    <a:pt x="1035" y="2117"/>
                    <a:pt x="1045" y="2101"/>
                    <a:pt x="1052" y="2087"/>
                  </a:cubicBezTo>
                  <a:cubicBezTo>
                    <a:pt x="1052" y="2091"/>
                    <a:pt x="1052" y="2094"/>
                    <a:pt x="1052" y="2097"/>
                  </a:cubicBezTo>
                  <a:cubicBezTo>
                    <a:pt x="1053" y="2099"/>
                    <a:pt x="1055" y="2100"/>
                    <a:pt x="1056" y="2100"/>
                  </a:cubicBezTo>
                  <a:cubicBezTo>
                    <a:pt x="1057" y="2101"/>
                    <a:pt x="1059" y="2101"/>
                    <a:pt x="1061" y="2100"/>
                  </a:cubicBezTo>
                  <a:cubicBezTo>
                    <a:pt x="1062" y="2099"/>
                    <a:pt x="1064" y="2097"/>
                    <a:pt x="1066" y="2094"/>
                  </a:cubicBezTo>
                  <a:cubicBezTo>
                    <a:pt x="1063" y="2109"/>
                    <a:pt x="1059" y="2129"/>
                    <a:pt x="1063" y="2135"/>
                  </a:cubicBezTo>
                  <a:cubicBezTo>
                    <a:pt x="1064" y="2136"/>
                    <a:pt x="1065" y="2136"/>
                    <a:pt x="1066" y="2137"/>
                  </a:cubicBezTo>
                  <a:cubicBezTo>
                    <a:pt x="1067" y="2137"/>
                    <a:pt x="1068" y="2137"/>
                    <a:pt x="1070" y="2136"/>
                  </a:cubicBezTo>
                  <a:cubicBezTo>
                    <a:pt x="1075" y="2132"/>
                    <a:pt x="1079" y="2112"/>
                    <a:pt x="1081" y="2097"/>
                  </a:cubicBezTo>
                  <a:cubicBezTo>
                    <a:pt x="1082" y="2102"/>
                    <a:pt x="1083" y="2105"/>
                    <a:pt x="1085" y="2107"/>
                  </a:cubicBezTo>
                  <a:cubicBezTo>
                    <a:pt x="1086" y="2109"/>
                    <a:pt x="1088" y="2110"/>
                    <a:pt x="1090" y="2110"/>
                  </a:cubicBezTo>
                  <a:cubicBezTo>
                    <a:pt x="1092" y="2110"/>
                    <a:pt x="1094" y="2109"/>
                    <a:pt x="1095" y="2107"/>
                  </a:cubicBezTo>
                  <a:cubicBezTo>
                    <a:pt x="1097" y="2105"/>
                    <a:pt x="1098" y="2102"/>
                    <a:pt x="1099" y="2097"/>
                  </a:cubicBezTo>
                  <a:cubicBezTo>
                    <a:pt x="1101" y="2112"/>
                    <a:pt x="1105" y="2132"/>
                    <a:pt x="1110" y="2136"/>
                  </a:cubicBezTo>
                  <a:cubicBezTo>
                    <a:pt x="1112" y="2137"/>
                    <a:pt x="1113" y="2137"/>
                    <a:pt x="1114" y="2137"/>
                  </a:cubicBezTo>
                  <a:cubicBezTo>
                    <a:pt x="1115" y="2136"/>
                    <a:pt x="1116" y="2136"/>
                    <a:pt x="1117" y="2135"/>
                  </a:cubicBezTo>
                  <a:cubicBezTo>
                    <a:pt x="1121" y="2129"/>
                    <a:pt x="1117" y="2109"/>
                    <a:pt x="1114" y="2094"/>
                  </a:cubicBezTo>
                  <a:cubicBezTo>
                    <a:pt x="1116" y="2097"/>
                    <a:pt x="1118" y="2099"/>
                    <a:pt x="1119" y="2100"/>
                  </a:cubicBezTo>
                  <a:cubicBezTo>
                    <a:pt x="1121" y="2101"/>
                    <a:pt x="1123" y="2101"/>
                    <a:pt x="1124" y="2100"/>
                  </a:cubicBezTo>
                  <a:cubicBezTo>
                    <a:pt x="1125" y="2100"/>
                    <a:pt x="1127" y="2099"/>
                    <a:pt x="1128" y="2097"/>
                  </a:cubicBezTo>
                  <a:cubicBezTo>
                    <a:pt x="1129" y="2094"/>
                    <a:pt x="1129" y="2091"/>
                    <a:pt x="1128" y="2087"/>
                  </a:cubicBezTo>
                  <a:cubicBezTo>
                    <a:pt x="1135" y="2101"/>
                    <a:pt x="1145" y="2117"/>
                    <a:pt x="1151" y="2119"/>
                  </a:cubicBezTo>
                  <a:cubicBezTo>
                    <a:pt x="1153" y="2119"/>
                    <a:pt x="1154" y="2119"/>
                    <a:pt x="1155" y="2119"/>
                  </a:cubicBezTo>
                  <a:cubicBezTo>
                    <a:pt x="1156" y="2118"/>
                    <a:pt x="1157" y="2117"/>
                    <a:pt x="1157" y="2116"/>
                  </a:cubicBezTo>
                  <a:cubicBezTo>
                    <a:pt x="1159" y="2109"/>
                    <a:pt x="1150" y="2092"/>
                    <a:pt x="1142" y="2079"/>
                  </a:cubicBezTo>
                  <a:cubicBezTo>
                    <a:pt x="1145" y="2082"/>
                    <a:pt x="1147" y="2083"/>
                    <a:pt x="1149" y="2083"/>
                  </a:cubicBezTo>
                  <a:cubicBezTo>
                    <a:pt x="1151" y="2083"/>
                    <a:pt x="1153" y="2083"/>
                    <a:pt x="1154" y="2082"/>
                  </a:cubicBezTo>
                  <a:cubicBezTo>
                    <a:pt x="1157" y="2078"/>
                    <a:pt x="1155" y="2071"/>
                    <a:pt x="1150" y="2063"/>
                  </a:cubicBezTo>
                  <a:cubicBezTo>
                    <a:pt x="1162" y="2073"/>
                    <a:pt x="1181" y="2087"/>
                    <a:pt x="1187" y="2086"/>
                  </a:cubicBezTo>
                  <a:cubicBezTo>
                    <a:pt x="1189" y="2086"/>
                    <a:pt x="1190" y="2085"/>
                    <a:pt x="1190" y="2085"/>
                  </a:cubicBezTo>
                  <a:cubicBezTo>
                    <a:pt x="1195" y="2078"/>
                    <a:pt x="1176" y="2061"/>
                    <a:pt x="1161" y="2049"/>
                  </a:cubicBezTo>
                  <a:cubicBezTo>
                    <a:pt x="1164" y="2050"/>
                    <a:pt x="1167" y="2050"/>
                    <a:pt x="1169" y="2050"/>
                  </a:cubicBezTo>
                  <a:cubicBezTo>
                    <a:pt x="1171" y="2050"/>
                    <a:pt x="1172" y="2049"/>
                    <a:pt x="1173" y="2047"/>
                  </a:cubicBezTo>
                  <a:cubicBezTo>
                    <a:pt x="1174" y="2046"/>
                    <a:pt x="1174" y="2044"/>
                    <a:pt x="1174" y="2042"/>
                  </a:cubicBezTo>
                  <a:cubicBezTo>
                    <a:pt x="1172" y="2038"/>
                    <a:pt x="1167" y="2033"/>
                    <a:pt x="1160" y="2029"/>
                  </a:cubicBezTo>
                  <a:cubicBezTo>
                    <a:pt x="1174" y="2031"/>
                    <a:pt x="1195" y="2034"/>
                    <a:pt x="1201" y="2029"/>
                  </a:cubicBezTo>
                  <a:cubicBezTo>
                    <a:pt x="1203" y="2028"/>
                    <a:pt x="1203" y="2027"/>
                    <a:pt x="1203" y="2026"/>
                  </a:cubicBezTo>
                  <a:cubicBezTo>
                    <a:pt x="1204" y="2018"/>
                    <a:pt x="1178" y="2014"/>
                    <a:pt x="1160" y="2012"/>
                  </a:cubicBezTo>
                  <a:cubicBezTo>
                    <a:pt x="1164" y="2010"/>
                    <a:pt x="1167" y="2008"/>
                    <a:pt x="1170" y="2005"/>
                  </a:cubicBezTo>
                  <a:cubicBezTo>
                    <a:pt x="1174" y="2002"/>
                    <a:pt x="1177" y="1999"/>
                    <a:pt x="1179" y="1995"/>
                  </a:cubicBezTo>
                  <a:cubicBezTo>
                    <a:pt x="1199" y="1998"/>
                    <a:pt x="1213" y="2010"/>
                    <a:pt x="1215" y="2026"/>
                  </a:cubicBezTo>
                  <a:cubicBezTo>
                    <a:pt x="1217" y="2039"/>
                    <a:pt x="1211" y="2052"/>
                    <a:pt x="1200" y="2057"/>
                  </a:cubicBezTo>
                  <a:cubicBezTo>
                    <a:pt x="1200" y="2057"/>
                    <a:pt x="1199" y="2058"/>
                    <a:pt x="1199" y="2058"/>
                  </a:cubicBezTo>
                  <a:cubicBezTo>
                    <a:pt x="1199" y="2059"/>
                    <a:pt x="1199" y="2059"/>
                    <a:pt x="1199" y="2060"/>
                  </a:cubicBezTo>
                  <a:close/>
                  <a:moveTo>
                    <a:pt x="996" y="1976"/>
                  </a:moveTo>
                  <a:cubicBezTo>
                    <a:pt x="975" y="1977"/>
                    <a:pt x="958" y="1986"/>
                    <a:pt x="948" y="2000"/>
                  </a:cubicBezTo>
                  <a:cubicBezTo>
                    <a:pt x="928" y="2005"/>
                    <a:pt x="908" y="2002"/>
                    <a:pt x="893" y="1991"/>
                  </a:cubicBezTo>
                  <a:cubicBezTo>
                    <a:pt x="880" y="1982"/>
                    <a:pt x="872" y="1968"/>
                    <a:pt x="871" y="1952"/>
                  </a:cubicBezTo>
                  <a:cubicBezTo>
                    <a:pt x="870" y="1938"/>
                    <a:pt x="875" y="1925"/>
                    <a:pt x="884" y="1915"/>
                  </a:cubicBezTo>
                  <a:cubicBezTo>
                    <a:pt x="891" y="1908"/>
                    <a:pt x="901" y="1904"/>
                    <a:pt x="910" y="1905"/>
                  </a:cubicBezTo>
                  <a:cubicBezTo>
                    <a:pt x="919" y="1906"/>
                    <a:pt x="928" y="1911"/>
                    <a:pt x="931" y="1920"/>
                  </a:cubicBezTo>
                  <a:cubicBezTo>
                    <a:pt x="934" y="1927"/>
                    <a:pt x="932" y="1934"/>
                    <a:pt x="926" y="1940"/>
                  </a:cubicBezTo>
                  <a:cubicBezTo>
                    <a:pt x="921" y="1946"/>
                    <a:pt x="913" y="1945"/>
                    <a:pt x="908" y="1941"/>
                  </a:cubicBezTo>
                  <a:cubicBezTo>
                    <a:pt x="904" y="1938"/>
                    <a:pt x="901" y="1931"/>
                    <a:pt x="905" y="1924"/>
                  </a:cubicBezTo>
                  <a:cubicBezTo>
                    <a:pt x="905" y="1923"/>
                    <a:pt x="905" y="1923"/>
                    <a:pt x="905" y="1922"/>
                  </a:cubicBezTo>
                  <a:cubicBezTo>
                    <a:pt x="904" y="1921"/>
                    <a:pt x="904" y="1921"/>
                    <a:pt x="903" y="1921"/>
                  </a:cubicBezTo>
                  <a:cubicBezTo>
                    <a:pt x="896" y="1921"/>
                    <a:pt x="889" y="1928"/>
                    <a:pt x="886" y="1937"/>
                  </a:cubicBezTo>
                  <a:cubicBezTo>
                    <a:pt x="881" y="1951"/>
                    <a:pt x="885" y="1966"/>
                    <a:pt x="897" y="1977"/>
                  </a:cubicBezTo>
                  <a:cubicBezTo>
                    <a:pt x="905" y="1985"/>
                    <a:pt x="917" y="1989"/>
                    <a:pt x="930" y="1989"/>
                  </a:cubicBezTo>
                  <a:cubicBezTo>
                    <a:pt x="943" y="1988"/>
                    <a:pt x="955" y="1983"/>
                    <a:pt x="963" y="1974"/>
                  </a:cubicBezTo>
                  <a:cubicBezTo>
                    <a:pt x="974" y="1978"/>
                    <a:pt x="986" y="1978"/>
                    <a:pt x="996" y="1974"/>
                  </a:cubicBezTo>
                  <a:cubicBezTo>
                    <a:pt x="996" y="1974"/>
                    <a:pt x="996" y="1975"/>
                    <a:pt x="996" y="1976"/>
                  </a:cubicBezTo>
                  <a:cubicBezTo>
                    <a:pt x="996" y="1976"/>
                    <a:pt x="996" y="1976"/>
                    <a:pt x="996" y="1976"/>
                  </a:cubicBezTo>
                  <a:close/>
                  <a:moveTo>
                    <a:pt x="920" y="2045"/>
                  </a:moveTo>
                  <a:cubicBezTo>
                    <a:pt x="923" y="2050"/>
                    <a:pt x="928" y="2052"/>
                    <a:pt x="933" y="2053"/>
                  </a:cubicBezTo>
                  <a:cubicBezTo>
                    <a:pt x="929" y="2054"/>
                    <a:pt x="924" y="2053"/>
                    <a:pt x="920" y="2050"/>
                  </a:cubicBezTo>
                  <a:cubicBezTo>
                    <a:pt x="911" y="2045"/>
                    <a:pt x="905" y="2031"/>
                    <a:pt x="898" y="2016"/>
                  </a:cubicBezTo>
                  <a:cubicBezTo>
                    <a:pt x="893" y="2007"/>
                    <a:pt x="889" y="1997"/>
                    <a:pt x="883" y="1988"/>
                  </a:cubicBezTo>
                  <a:cubicBezTo>
                    <a:pt x="886" y="1990"/>
                    <a:pt x="888" y="1993"/>
                    <a:pt x="891" y="1995"/>
                  </a:cubicBezTo>
                  <a:cubicBezTo>
                    <a:pt x="906" y="2005"/>
                    <a:pt x="925" y="2009"/>
                    <a:pt x="945" y="2004"/>
                  </a:cubicBezTo>
                  <a:cubicBezTo>
                    <a:pt x="942" y="2008"/>
                    <a:pt x="941" y="2013"/>
                    <a:pt x="940" y="2017"/>
                  </a:cubicBezTo>
                  <a:cubicBezTo>
                    <a:pt x="933" y="2016"/>
                    <a:pt x="926" y="2019"/>
                    <a:pt x="922" y="2024"/>
                  </a:cubicBezTo>
                  <a:cubicBezTo>
                    <a:pt x="916" y="2031"/>
                    <a:pt x="916" y="2039"/>
                    <a:pt x="920" y="2045"/>
                  </a:cubicBezTo>
                  <a:close/>
                  <a:moveTo>
                    <a:pt x="789" y="2010"/>
                  </a:moveTo>
                  <a:cubicBezTo>
                    <a:pt x="789" y="1993"/>
                    <a:pt x="789" y="1976"/>
                    <a:pt x="788" y="1960"/>
                  </a:cubicBezTo>
                  <a:cubicBezTo>
                    <a:pt x="789" y="1960"/>
                    <a:pt x="791" y="1959"/>
                    <a:pt x="792" y="1959"/>
                  </a:cubicBezTo>
                  <a:cubicBezTo>
                    <a:pt x="795" y="1979"/>
                    <a:pt x="794" y="2000"/>
                    <a:pt x="793" y="2020"/>
                  </a:cubicBezTo>
                  <a:cubicBezTo>
                    <a:pt x="792" y="2052"/>
                    <a:pt x="791" y="2084"/>
                    <a:pt x="806" y="2107"/>
                  </a:cubicBezTo>
                  <a:cubicBezTo>
                    <a:pt x="786" y="2084"/>
                    <a:pt x="787" y="2048"/>
                    <a:pt x="789" y="2010"/>
                  </a:cubicBezTo>
                  <a:close/>
                  <a:moveTo>
                    <a:pt x="802" y="2113"/>
                  </a:moveTo>
                  <a:cubicBezTo>
                    <a:pt x="799" y="2111"/>
                    <a:pt x="797" y="2110"/>
                    <a:pt x="794" y="2108"/>
                  </a:cubicBezTo>
                  <a:cubicBezTo>
                    <a:pt x="796" y="2098"/>
                    <a:pt x="796" y="2098"/>
                    <a:pt x="796" y="2098"/>
                  </a:cubicBezTo>
                  <a:cubicBezTo>
                    <a:pt x="797" y="2101"/>
                    <a:pt x="799" y="2104"/>
                    <a:pt x="801" y="2107"/>
                  </a:cubicBezTo>
                  <a:lnTo>
                    <a:pt x="802" y="2113"/>
                  </a:lnTo>
                  <a:close/>
                  <a:moveTo>
                    <a:pt x="785" y="1966"/>
                  </a:moveTo>
                  <a:cubicBezTo>
                    <a:pt x="785" y="1969"/>
                    <a:pt x="785" y="1973"/>
                    <a:pt x="785" y="1976"/>
                  </a:cubicBezTo>
                  <a:cubicBezTo>
                    <a:pt x="757" y="1986"/>
                    <a:pt x="757" y="1986"/>
                    <a:pt x="757" y="1986"/>
                  </a:cubicBezTo>
                  <a:cubicBezTo>
                    <a:pt x="758" y="1983"/>
                    <a:pt x="758" y="1979"/>
                    <a:pt x="759" y="1976"/>
                  </a:cubicBezTo>
                  <a:lnTo>
                    <a:pt x="785" y="1966"/>
                  </a:lnTo>
                  <a:close/>
                  <a:moveTo>
                    <a:pt x="760" y="1971"/>
                  </a:moveTo>
                  <a:cubicBezTo>
                    <a:pt x="761" y="1968"/>
                    <a:pt x="762" y="1964"/>
                    <a:pt x="763" y="1961"/>
                  </a:cubicBezTo>
                  <a:cubicBezTo>
                    <a:pt x="770" y="1961"/>
                    <a:pt x="777" y="1961"/>
                    <a:pt x="784" y="1960"/>
                  </a:cubicBezTo>
                  <a:cubicBezTo>
                    <a:pt x="784" y="1961"/>
                    <a:pt x="784" y="1962"/>
                    <a:pt x="784" y="1962"/>
                  </a:cubicBezTo>
                  <a:lnTo>
                    <a:pt x="760" y="1971"/>
                  </a:lnTo>
                  <a:close/>
                  <a:moveTo>
                    <a:pt x="785" y="1980"/>
                  </a:moveTo>
                  <a:cubicBezTo>
                    <a:pt x="785" y="1983"/>
                    <a:pt x="785" y="1986"/>
                    <a:pt x="785" y="1989"/>
                  </a:cubicBezTo>
                  <a:cubicBezTo>
                    <a:pt x="756" y="2000"/>
                    <a:pt x="756" y="2000"/>
                    <a:pt x="756" y="2000"/>
                  </a:cubicBezTo>
                  <a:cubicBezTo>
                    <a:pt x="756" y="1997"/>
                    <a:pt x="756" y="1994"/>
                    <a:pt x="757" y="1990"/>
                  </a:cubicBezTo>
                  <a:lnTo>
                    <a:pt x="785" y="1980"/>
                  </a:lnTo>
                  <a:close/>
                  <a:moveTo>
                    <a:pt x="785" y="1993"/>
                  </a:moveTo>
                  <a:cubicBezTo>
                    <a:pt x="785" y="1997"/>
                    <a:pt x="785" y="2000"/>
                    <a:pt x="785" y="2003"/>
                  </a:cubicBezTo>
                  <a:cubicBezTo>
                    <a:pt x="756" y="2017"/>
                    <a:pt x="756" y="2017"/>
                    <a:pt x="756" y="2017"/>
                  </a:cubicBezTo>
                  <a:cubicBezTo>
                    <a:pt x="756" y="2013"/>
                    <a:pt x="756" y="2009"/>
                    <a:pt x="756" y="2004"/>
                  </a:cubicBezTo>
                  <a:lnTo>
                    <a:pt x="785" y="1993"/>
                  </a:lnTo>
                  <a:close/>
                  <a:moveTo>
                    <a:pt x="785" y="2008"/>
                  </a:moveTo>
                  <a:cubicBezTo>
                    <a:pt x="785" y="2008"/>
                    <a:pt x="785" y="2009"/>
                    <a:pt x="785" y="2010"/>
                  </a:cubicBezTo>
                  <a:cubicBezTo>
                    <a:pt x="785" y="2012"/>
                    <a:pt x="784" y="2015"/>
                    <a:pt x="784" y="2017"/>
                  </a:cubicBezTo>
                  <a:cubicBezTo>
                    <a:pt x="758" y="2033"/>
                    <a:pt x="758" y="2033"/>
                    <a:pt x="758" y="2033"/>
                  </a:cubicBezTo>
                  <a:cubicBezTo>
                    <a:pt x="757" y="2030"/>
                    <a:pt x="757" y="2026"/>
                    <a:pt x="756" y="2022"/>
                  </a:cubicBezTo>
                  <a:lnTo>
                    <a:pt x="785" y="2008"/>
                  </a:lnTo>
                  <a:close/>
                  <a:moveTo>
                    <a:pt x="784" y="2022"/>
                  </a:moveTo>
                  <a:cubicBezTo>
                    <a:pt x="784" y="2025"/>
                    <a:pt x="784" y="2028"/>
                    <a:pt x="784" y="2032"/>
                  </a:cubicBezTo>
                  <a:cubicBezTo>
                    <a:pt x="761" y="2050"/>
                    <a:pt x="761" y="2050"/>
                    <a:pt x="761" y="2050"/>
                  </a:cubicBezTo>
                  <a:cubicBezTo>
                    <a:pt x="760" y="2046"/>
                    <a:pt x="759" y="2042"/>
                    <a:pt x="759" y="2038"/>
                  </a:cubicBezTo>
                  <a:lnTo>
                    <a:pt x="784" y="2022"/>
                  </a:lnTo>
                  <a:close/>
                  <a:moveTo>
                    <a:pt x="784" y="2037"/>
                  </a:moveTo>
                  <a:cubicBezTo>
                    <a:pt x="784" y="2040"/>
                    <a:pt x="784" y="2044"/>
                    <a:pt x="784" y="2047"/>
                  </a:cubicBezTo>
                  <a:cubicBezTo>
                    <a:pt x="767" y="2066"/>
                    <a:pt x="767" y="2066"/>
                    <a:pt x="767" y="2066"/>
                  </a:cubicBezTo>
                  <a:cubicBezTo>
                    <a:pt x="765" y="2062"/>
                    <a:pt x="764" y="2058"/>
                    <a:pt x="763" y="2054"/>
                  </a:cubicBezTo>
                  <a:lnTo>
                    <a:pt x="784" y="2037"/>
                  </a:lnTo>
                  <a:close/>
                  <a:moveTo>
                    <a:pt x="785" y="2053"/>
                  </a:moveTo>
                  <a:cubicBezTo>
                    <a:pt x="785" y="2056"/>
                    <a:pt x="785" y="2059"/>
                    <a:pt x="785" y="2063"/>
                  </a:cubicBezTo>
                  <a:cubicBezTo>
                    <a:pt x="773" y="2081"/>
                    <a:pt x="773" y="2081"/>
                    <a:pt x="773" y="2081"/>
                  </a:cubicBezTo>
                  <a:cubicBezTo>
                    <a:pt x="772" y="2078"/>
                    <a:pt x="770" y="2074"/>
                    <a:pt x="768" y="2070"/>
                  </a:cubicBezTo>
                  <a:lnTo>
                    <a:pt x="785" y="2053"/>
                  </a:lnTo>
                  <a:close/>
                  <a:moveTo>
                    <a:pt x="786" y="2069"/>
                  </a:moveTo>
                  <a:cubicBezTo>
                    <a:pt x="787" y="2071"/>
                    <a:pt x="787" y="2074"/>
                    <a:pt x="788" y="2077"/>
                  </a:cubicBezTo>
                  <a:cubicBezTo>
                    <a:pt x="781" y="2093"/>
                    <a:pt x="781" y="2093"/>
                    <a:pt x="781" y="2093"/>
                  </a:cubicBezTo>
                  <a:cubicBezTo>
                    <a:pt x="780" y="2091"/>
                    <a:pt x="779" y="2090"/>
                    <a:pt x="777" y="2088"/>
                  </a:cubicBezTo>
                  <a:cubicBezTo>
                    <a:pt x="777" y="2087"/>
                    <a:pt x="776" y="2086"/>
                    <a:pt x="776" y="2085"/>
                  </a:cubicBezTo>
                  <a:lnTo>
                    <a:pt x="786" y="2069"/>
                  </a:lnTo>
                  <a:close/>
                  <a:moveTo>
                    <a:pt x="790" y="2083"/>
                  </a:moveTo>
                  <a:cubicBezTo>
                    <a:pt x="790" y="2086"/>
                    <a:pt x="792" y="2089"/>
                    <a:pt x="793" y="2092"/>
                  </a:cubicBezTo>
                  <a:cubicBezTo>
                    <a:pt x="791" y="2104"/>
                    <a:pt x="791" y="2104"/>
                    <a:pt x="791" y="2104"/>
                  </a:cubicBezTo>
                  <a:cubicBezTo>
                    <a:pt x="788" y="2102"/>
                    <a:pt x="786" y="2099"/>
                    <a:pt x="784" y="2097"/>
                  </a:cubicBezTo>
                  <a:lnTo>
                    <a:pt x="790" y="2083"/>
                  </a:lnTo>
                  <a:close/>
                  <a:moveTo>
                    <a:pt x="815" y="2103"/>
                  </a:moveTo>
                  <a:cubicBezTo>
                    <a:pt x="808" y="2101"/>
                    <a:pt x="808" y="2101"/>
                    <a:pt x="808" y="2101"/>
                  </a:cubicBezTo>
                  <a:cubicBezTo>
                    <a:pt x="806" y="2099"/>
                    <a:pt x="805" y="2096"/>
                    <a:pt x="804" y="2093"/>
                  </a:cubicBezTo>
                  <a:cubicBezTo>
                    <a:pt x="815" y="2096"/>
                    <a:pt x="815" y="2096"/>
                    <a:pt x="815" y="2096"/>
                  </a:cubicBezTo>
                  <a:cubicBezTo>
                    <a:pt x="815" y="2098"/>
                    <a:pt x="815" y="2100"/>
                    <a:pt x="815" y="2103"/>
                  </a:cubicBezTo>
                  <a:close/>
                  <a:moveTo>
                    <a:pt x="802" y="2088"/>
                  </a:moveTo>
                  <a:cubicBezTo>
                    <a:pt x="801" y="2085"/>
                    <a:pt x="800" y="2082"/>
                    <a:pt x="800" y="2079"/>
                  </a:cubicBezTo>
                  <a:cubicBezTo>
                    <a:pt x="817" y="2083"/>
                    <a:pt x="817" y="2083"/>
                    <a:pt x="817" y="2083"/>
                  </a:cubicBezTo>
                  <a:cubicBezTo>
                    <a:pt x="816" y="2086"/>
                    <a:pt x="816" y="2089"/>
                    <a:pt x="815" y="2092"/>
                  </a:cubicBezTo>
                  <a:lnTo>
                    <a:pt x="802" y="2088"/>
                  </a:lnTo>
                  <a:close/>
                  <a:moveTo>
                    <a:pt x="817" y="2121"/>
                  </a:moveTo>
                  <a:cubicBezTo>
                    <a:pt x="813" y="2119"/>
                    <a:pt x="809" y="2118"/>
                    <a:pt x="806" y="2116"/>
                  </a:cubicBezTo>
                  <a:cubicBezTo>
                    <a:pt x="805" y="2111"/>
                    <a:pt x="805" y="2111"/>
                    <a:pt x="805" y="2111"/>
                  </a:cubicBezTo>
                  <a:cubicBezTo>
                    <a:pt x="809" y="2115"/>
                    <a:pt x="813" y="2118"/>
                    <a:pt x="817" y="2121"/>
                  </a:cubicBezTo>
                  <a:close/>
                  <a:moveTo>
                    <a:pt x="811" y="2106"/>
                  </a:moveTo>
                  <a:cubicBezTo>
                    <a:pt x="816" y="2107"/>
                    <a:pt x="816" y="2107"/>
                    <a:pt x="816" y="2107"/>
                  </a:cubicBezTo>
                  <a:cubicBezTo>
                    <a:pt x="817" y="2110"/>
                    <a:pt x="818" y="2113"/>
                    <a:pt x="819" y="2116"/>
                  </a:cubicBezTo>
                  <a:cubicBezTo>
                    <a:pt x="816" y="2113"/>
                    <a:pt x="813" y="2109"/>
                    <a:pt x="811" y="2106"/>
                  </a:cubicBezTo>
                  <a:close/>
                  <a:moveTo>
                    <a:pt x="799" y="2075"/>
                  </a:moveTo>
                  <a:cubicBezTo>
                    <a:pt x="798" y="2072"/>
                    <a:pt x="798" y="2068"/>
                    <a:pt x="798" y="2065"/>
                  </a:cubicBezTo>
                  <a:cubicBezTo>
                    <a:pt x="819" y="2071"/>
                    <a:pt x="819" y="2071"/>
                    <a:pt x="819" y="2071"/>
                  </a:cubicBezTo>
                  <a:cubicBezTo>
                    <a:pt x="819" y="2074"/>
                    <a:pt x="818" y="2077"/>
                    <a:pt x="817" y="2080"/>
                  </a:cubicBezTo>
                  <a:lnTo>
                    <a:pt x="799" y="2075"/>
                  </a:lnTo>
                  <a:close/>
                  <a:moveTo>
                    <a:pt x="797" y="2061"/>
                  </a:moveTo>
                  <a:cubicBezTo>
                    <a:pt x="797" y="2057"/>
                    <a:pt x="797" y="2054"/>
                    <a:pt x="797" y="2051"/>
                  </a:cubicBezTo>
                  <a:cubicBezTo>
                    <a:pt x="823" y="2059"/>
                    <a:pt x="823" y="2059"/>
                    <a:pt x="823" y="2059"/>
                  </a:cubicBezTo>
                  <a:cubicBezTo>
                    <a:pt x="822" y="2060"/>
                    <a:pt x="822" y="2061"/>
                    <a:pt x="822" y="2062"/>
                  </a:cubicBezTo>
                  <a:cubicBezTo>
                    <a:pt x="821" y="2064"/>
                    <a:pt x="821" y="2066"/>
                    <a:pt x="820" y="2068"/>
                  </a:cubicBezTo>
                  <a:lnTo>
                    <a:pt x="797" y="2061"/>
                  </a:lnTo>
                  <a:close/>
                  <a:moveTo>
                    <a:pt x="797" y="2046"/>
                  </a:moveTo>
                  <a:cubicBezTo>
                    <a:pt x="797" y="2043"/>
                    <a:pt x="797" y="2039"/>
                    <a:pt x="797" y="2036"/>
                  </a:cubicBezTo>
                  <a:cubicBezTo>
                    <a:pt x="826" y="2046"/>
                    <a:pt x="826" y="2046"/>
                    <a:pt x="826" y="2046"/>
                  </a:cubicBezTo>
                  <a:cubicBezTo>
                    <a:pt x="825" y="2049"/>
                    <a:pt x="824" y="2052"/>
                    <a:pt x="824" y="2056"/>
                  </a:cubicBezTo>
                  <a:lnTo>
                    <a:pt x="797" y="2046"/>
                  </a:lnTo>
                  <a:close/>
                  <a:moveTo>
                    <a:pt x="797" y="2031"/>
                  </a:moveTo>
                  <a:cubicBezTo>
                    <a:pt x="797" y="2028"/>
                    <a:pt x="797" y="2024"/>
                    <a:pt x="797" y="2020"/>
                  </a:cubicBezTo>
                  <a:cubicBezTo>
                    <a:pt x="829" y="2031"/>
                    <a:pt x="829" y="2031"/>
                    <a:pt x="829" y="2031"/>
                  </a:cubicBezTo>
                  <a:cubicBezTo>
                    <a:pt x="829" y="2035"/>
                    <a:pt x="828" y="2038"/>
                    <a:pt x="827" y="2042"/>
                  </a:cubicBezTo>
                  <a:lnTo>
                    <a:pt x="797" y="2031"/>
                  </a:lnTo>
                  <a:close/>
                  <a:moveTo>
                    <a:pt x="797" y="2016"/>
                  </a:moveTo>
                  <a:cubicBezTo>
                    <a:pt x="798" y="2013"/>
                    <a:pt x="798" y="2009"/>
                    <a:pt x="798" y="2006"/>
                  </a:cubicBezTo>
                  <a:cubicBezTo>
                    <a:pt x="831" y="2017"/>
                    <a:pt x="831" y="2017"/>
                    <a:pt x="831" y="2017"/>
                  </a:cubicBezTo>
                  <a:cubicBezTo>
                    <a:pt x="830" y="2020"/>
                    <a:pt x="830" y="2024"/>
                    <a:pt x="830" y="2027"/>
                  </a:cubicBezTo>
                  <a:lnTo>
                    <a:pt x="797" y="2016"/>
                  </a:lnTo>
                  <a:close/>
                  <a:moveTo>
                    <a:pt x="798" y="2002"/>
                  </a:moveTo>
                  <a:cubicBezTo>
                    <a:pt x="798" y="1999"/>
                    <a:pt x="798" y="1996"/>
                    <a:pt x="798" y="1993"/>
                  </a:cubicBezTo>
                  <a:cubicBezTo>
                    <a:pt x="831" y="2002"/>
                    <a:pt x="831" y="2002"/>
                    <a:pt x="831" y="2002"/>
                  </a:cubicBezTo>
                  <a:cubicBezTo>
                    <a:pt x="831" y="2005"/>
                    <a:pt x="831" y="2009"/>
                    <a:pt x="831" y="2013"/>
                  </a:cubicBezTo>
                  <a:lnTo>
                    <a:pt x="798" y="2002"/>
                  </a:lnTo>
                  <a:close/>
                  <a:moveTo>
                    <a:pt x="798" y="1989"/>
                  </a:moveTo>
                  <a:cubicBezTo>
                    <a:pt x="798" y="1985"/>
                    <a:pt x="798" y="1982"/>
                    <a:pt x="798" y="1978"/>
                  </a:cubicBezTo>
                  <a:cubicBezTo>
                    <a:pt x="828" y="1987"/>
                    <a:pt x="828" y="1987"/>
                    <a:pt x="828" y="1987"/>
                  </a:cubicBezTo>
                  <a:cubicBezTo>
                    <a:pt x="829" y="1991"/>
                    <a:pt x="830" y="1994"/>
                    <a:pt x="830" y="1998"/>
                  </a:cubicBezTo>
                  <a:lnTo>
                    <a:pt x="798" y="1989"/>
                  </a:lnTo>
                  <a:close/>
                  <a:moveTo>
                    <a:pt x="797" y="1974"/>
                  </a:moveTo>
                  <a:cubicBezTo>
                    <a:pt x="797" y="1971"/>
                    <a:pt x="797" y="1968"/>
                    <a:pt x="796" y="1965"/>
                  </a:cubicBezTo>
                  <a:cubicBezTo>
                    <a:pt x="823" y="1971"/>
                    <a:pt x="823" y="1971"/>
                    <a:pt x="823" y="1971"/>
                  </a:cubicBezTo>
                  <a:cubicBezTo>
                    <a:pt x="825" y="1975"/>
                    <a:pt x="826" y="1979"/>
                    <a:pt x="827" y="1983"/>
                  </a:cubicBezTo>
                  <a:lnTo>
                    <a:pt x="797" y="1974"/>
                  </a:lnTo>
                  <a:close/>
                  <a:moveTo>
                    <a:pt x="796" y="1960"/>
                  </a:moveTo>
                  <a:cubicBezTo>
                    <a:pt x="796" y="1960"/>
                    <a:pt x="796" y="1959"/>
                    <a:pt x="796" y="1959"/>
                  </a:cubicBezTo>
                  <a:cubicBezTo>
                    <a:pt x="802" y="1957"/>
                    <a:pt x="808" y="1956"/>
                    <a:pt x="814" y="1954"/>
                  </a:cubicBezTo>
                  <a:cubicBezTo>
                    <a:pt x="817" y="1958"/>
                    <a:pt x="819" y="1962"/>
                    <a:pt x="821" y="1966"/>
                  </a:cubicBezTo>
                  <a:lnTo>
                    <a:pt x="796" y="1960"/>
                  </a:lnTo>
                  <a:close/>
                  <a:moveTo>
                    <a:pt x="734" y="1951"/>
                  </a:moveTo>
                  <a:cubicBezTo>
                    <a:pt x="734" y="1951"/>
                    <a:pt x="733" y="1951"/>
                    <a:pt x="733" y="1951"/>
                  </a:cubicBezTo>
                  <a:cubicBezTo>
                    <a:pt x="733" y="1951"/>
                    <a:pt x="733" y="1951"/>
                    <a:pt x="733" y="1951"/>
                  </a:cubicBezTo>
                  <a:cubicBezTo>
                    <a:pt x="689" y="1933"/>
                    <a:pt x="649" y="1863"/>
                    <a:pt x="659" y="1791"/>
                  </a:cubicBezTo>
                  <a:cubicBezTo>
                    <a:pt x="663" y="1790"/>
                    <a:pt x="666" y="1789"/>
                    <a:pt x="669" y="1788"/>
                  </a:cubicBezTo>
                  <a:cubicBezTo>
                    <a:pt x="653" y="1851"/>
                    <a:pt x="698" y="1927"/>
                    <a:pt x="737" y="1943"/>
                  </a:cubicBezTo>
                  <a:cubicBezTo>
                    <a:pt x="737" y="1943"/>
                    <a:pt x="737" y="1943"/>
                    <a:pt x="737" y="1943"/>
                  </a:cubicBezTo>
                  <a:cubicBezTo>
                    <a:pt x="775" y="1959"/>
                    <a:pt x="861" y="1937"/>
                    <a:pt x="894" y="1881"/>
                  </a:cubicBezTo>
                  <a:cubicBezTo>
                    <a:pt x="895" y="1884"/>
                    <a:pt x="897" y="1887"/>
                    <a:pt x="899" y="1890"/>
                  </a:cubicBezTo>
                  <a:cubicBezTo>
                    <a:pt x="856" y="1948"/>
                    <a:pt x="777" y="1969"/>
                    <a:pt x="734" y="1951"/>
                  </a:cubicBezTo>
                  <a:close/>
                  <a:moveTo>
                    <a:pt x="675" y="2092"/>
                  </a:moveTo>
                  <a:cubicBezTo>
                    <a:pt x="669" y="2090"/>
                    <a:pt x="663" y="2086"/>
                    <a:pt x="657" y="2082"/>
                  </a:cubicBezTo>
                  <a:cubicBezTo>
                    <a:pt x="687" y="2052"/>
                    <a:pt x="711" y="1995"/>
                    <a:pt x="729" y="1953"/>
                  </a:cubicBezTo>
                  <a:cubicBezTo>
                    <a:pt x="730" y="1953"/>
                    <a:pt x="731" y="1954"/>
                    <a:pt x="732" y="1954"/>
                  </a:cubicBezTo>
                  <a:cubicBezTo>
                    <a:pt x="732" y="1954"/>
                    <a:pt x="732" y="1954"/>
                    <a:pt x="732" y="1954"/>
                  </a:cubicBezTo>
                  <a:cubicBezTo>
                    <a:pt x="732" y="1954"/>
                    <a:pt x="732" y="1954"/>
                    <a:pt x="732" y="1954"/>
                  </a:cubicBezTo>
                  <a:cubicBezTo>
                    <a:pt x="733" y="1955"/>
                    <a:pt x="734" y="1955"/>
                    <a:pt x="735" y="1956"/>
                  </a:cubicBezTo>
                  <a:cubicBezTo>
                    <a:pt x="718" y="1998"/>
                    <a:pt x="694" y="2055"/>
                    <a:pt x="694" y="2098"/>
                  </a:cubicBezTo>
                  <a:cubicBezTo>
                    <a:pt x="687" y="2096"/>
                    <a:pt x="681" y="2095"/>
                    <a:pt x="675" y="2092"/>
                  </a:cubicBezTo>
                  <a:close/>
                  <a:moveTo>
                    <a:pt x="721" y="1949"/>
                  </a:moveTo>
                  <a:cubicBezTo>
                    <a:pt x="723" y="1950"/>
                    <a:pt x="724" y="1951"/>
                    <a:pt x="725" y="1951"/>
                  </a:cubicBezTo>
                  <a:cubicBezTo>
                    <a:pt x="708" y="1994"/>
                    <a:pt x="684" y="2051"/>
                    <a:pt x="654" y="2080"/>
                  </a:cubicBezTo>
                  <a:cubicBezTo>
                    <a:pt x="645" y="2074"/>
                    <a:pt x="637" y="2067"/>
                    <a:pt x="631" y="2059"/>
                  </a:cubicBezTo>
                  <a:cubicBezTo>
                    <a:pt x="668" y="2037"/>
                    <a:pt x="702" y="1995"/>
                    <a:pt x="721" y="1949"/>
                  </a:cubicBezTo>
                  <a:close/>
                  <a:moveTo>
                    <a:pt x="628" y="2057"/>
                  </a:moveTo>
                  <a:cubicBezTo>
                    <a:pt x="628" y="2057"/>
                    <a:pt x="628" y="2057"/>
                    <a:pt x="628" y="2057"/>
                  </a:cubicBezTo>
                  <a:cubicBezTo>
                    <a:pt x="619" y="2047"/>
                    <a:pt x="613" y="2037"/>
                    <a:pt x="609" y="2028"/>
                  </a:cubicBezTo>
                  <a:cubicBezTo>
                    <a:pt x="651" y="2019"/>
                    <a:pt x="695" y="1989"/>
                    <a:pt x="714" y="1944"/>
                  </a:cubicBezTo>
                  <a:cubicBezTo>
                    <a:pt x="715" y="1945"/>
                    <a:pt x="717" y="1946"/>
                    <a:pt x="718" y="1947"/>
                  </a:cubicBezTo>
                  <a:cubicBezTo>
                    <a:pt x="699" y="1993"/>
                    <a:pt x="665" y="2034"/>
                    <a:pt x="628" y="2057"/>
                  </a:cubicBezTo>
                  <a:close/>
                  <a:moveTo>
                    <a:pt x="739" y="1957"/>
                  </a:moveTo>
                  <a:cubicBezTo>
                    <a:pt x="740" y="1957"/>
                    <a:pt x="742" y="1958"/>
                    <a:pt x="743" y="1958"/>
                  </a:cubicBezTo>
                  <a:cubicBezTo>
                    <a:pt x="724" y="2005"/>
                    <a:pt x="719" y="2058"/>
                    <a:pt x="729" y="2100"/>
                  </a:cubicBezTo>
                  <a:cubicBezTo>
                    <a:pt x="719" y="2101"/>
                    <a:pt x="708" y="2100"/>
                    <a:pt x="698" y="2099"/>
                  </a:cubicBezTo>
                  <a:cubicBezTo>
                    <a:pt x="698" y="2056"/>
                    <a:pt x="721" y="1999"/>
                    <a:pt x="739" y="1957"/>
                  </a:cubicBezTo>
                  <a:close/>
                  <a:moveTo>
                    <a:pt x="747" y="1959"/>
                  </a:moveTo>
                  <a:cubicBezTo>
                    <a:pt x="749" y="1959"/>
                    <a:pt x="750" y="1960"/>
                    <a:pt x="752" y="1960"/>
                  </a:cubicBezTo>
                  <a:cubicBezTo>
                    <a:pt x="733" y="2005"/>
                    <a:pt x="743" y="2058"/>
                    <a:pt x="766" y="2094"/>
                  </a:cubicBezTo>
                  <a:cubicBezTo>
                    <a:pt x="758" y="2097"/>
                    <a:pt x="746" y="2099"/>
                    <a:pt x="733" y="2100"/>
                  </a:cubicBezTo>
                  <a:cubicBezTo>
                    <a:pt x="733" y="2100"/>
                    <a:pt x="733" y="2100"/>
                    <a:pt x="733" y="2100"/>
                  </a:cubicBezTo>
                  <a:cubicBezTo>
                    <a:pt x="723" y="2058"/>
                    <a:pt x="728" y="2005"/>
                    <a:pt x="747" y="1959"/>
                  </a:cubicBezTo>
                  <a:close/>
                  <a:moveTo>
                    <a:pt x="571" y="2009"/>
                  </a:moveTo>
                  <a:cubicBezTo>
                    <a:pt x="598" y="2004"/>
                    <a:pt x="620" y="1981"/>
                    <a:pt x="642" y="1957"/>
                  </a:cubicBezTo>
                  <a:cubicBezTo>
                    <a:pt x="656" y="1942"/>
                    <a:pt x="670" y="1927"/>
                    <a:pt x="686" y="1915"/>
                  </a:cubicBezTo>
                  <a:cubicBezTo>
                    <a:pt x="687" y="1916"/>
                    <a:pt x="688" y="1917"/>
                    <a:pt x="688" y="1918"/>
                  </a:cubicBezTo>
                  <a:cubicBezTo>
                    <a:pt x="676" y="1929"/>
                    <a:pt x="664" y="1942"/>
                    <a:pt x="653" y="1954"/>
                  </a:cubicBezTo>
                  <a:cubicBezTo>
                    <a:pt x="627" y="1981"/>
                    <a:pt x="602" y="2007"/>
                    <a:pt x="571" y="2009"/>
                  </a:cubicBezTo>
                  <a:close/>
                  <a:moveTo>
                    <a:pt x="640" y="2003"/>
                  </a:moveTo>
                  <a:cubicBezTo>
                    <a:pt x="636" y="2005"/>
                    <a:pt x="632" y="2007"/>
                    <a:pt x="628" y="2009"/>
                  </a:cubicBezTo>
                  <a:cubicBezTo>
                    <a:pt x="629" y="1983"/>
                    <a:pt x="629" y="1983"/>
                    <a:pt x="629" y="1983"/>
                  </a:cubicBezTo>
                  <a:cubicBezTo>
                    <a:pt x="632" y="1981"/>
                    <a:pt x="634" y="1978"/>
                    <a:pt x="637" y="1976"/>
                  </a:cubicBezTo>
                  <a:lnTo>
                    <a:pt x="640" y="2003"/>
                  </a:lnTo>
                  <a:close/>
                  <a:moveTo>
                    <a:pt x="625" y="1987"/>
                  </a:moveTo>
                  <a:cubicBezTo>
                    <a:pt x="624" y="2011"/>
                    <a:pt x="624" y="2011"/>
                    <a:pt x="624" y="2011"/>
                  </a:cubicBezTo>
                  <a:cubicBezTo>
                    <a:pt x="620" y="2012"/>
                    <a:pt x="617" y="2013"/>
                    <a:pt x="613" y="2015"/>
                  </a:cubicBezTo>
                  <a:cubicBezTo>
                    <a:pt x="617" y="1993"/>
                    <a:pt x="617" y="1993"/>
                    <a:pt x="617" y="1993"/>
                  </a:cubicBezTo>
                  <a:cubicBezTo>
                    <a:pt x="620" y="1991"/>
                    <a:pt x="622" y="1989"/>
                    <a:pt x="625" y="1987"/>
                  </a:cubicBezTo>
                  <a:close/>
                  <a:moveTo>
                    <a:pt x="556" y="2007"/>
                  </a:moveTo>
                  <a:cubicBezTo>
                    <a:pt x="559" y="2006"/>
                    <a:pt x="562" y="2004"/>
                    <a:pt x="565" y="2003"/>
                  </a:cubicBezTo>
                  <a:cubicBezTo>
                    <a:pt x="569" y="2006"/>
                    <a:pt x="569" y="2006"/>
                    <a:pt x="569" y="2006"/>
                  </a:cubicBezTo>
                  <a:cubicBezTo>
                    <a:pt x="565" y="2006"/>
                    <a:pt x="560" y="2007"/>
                    <a:pt x="556" y="2007"/>
                  </a:cubicBezTo>
                  <a:close/>
                  <a:moveTo>
                    <a:pt x="569" y="2013"/>
                  </a:moveTo>
                  <a:cubicBezTo>
                    <a:pt x="566" y="2016"/>
                    <a:pt x="566" y="2016"/>
                    <a:pt x="566" y="2016"/>
                  </a:cubicBezTo>
                  <a:cubicBezTo>
                    <a:pt x="562" y="2015"/>
                    <a:pt x="558" y="2014"/>
                    <a:pt x="554" y="2012"/>
                  </a:cubicBezTo>
                  <a:cubicBezTo>
                    <a:pt x="559" y="2013"/>
                    <a:pt x="564" y="2014"/>
                    <a:pt x="569" y="2013"/>
                  </a:cubicBezTo>
                  <a:close/>
                  <a:moveTo>
                    <a:pt x="568" y="2000"/>
                  </a:moveTo>
                  <a:cubicBezTo>
                    <a:pt x="570" y="1999"/>
                    <a:pt x="572" y="1997"/>
                    <a:pt x="573" y="1995"/>
                  </a:cubicBezTo>
                  <a:cubicBezTo>
                    <a:pt x="583" y="2001"/>
                    <a:pt x="583" y="2001"/>
                    <a:pt x="583" y="2001"/>
                  </a:cubicBezTo>
                  <a:cubicBezTo>
                    <a:pt x="580" y="2003"/>
                    <a:pt x="577" y="2004"/>
                    <a:pt x="574" y="2005"/>
                  </a:cubicBezTo>
                  <a:lnTo>
                    <a:pt x="568" y="2000"/>
                  </a:lnTo>
                  <a:close/>
                  <a:moveTo>
                    <a:pt x="679" y="1916"/>
                  </a:moveTo>
                  <a:cubicBezTo>
                    <a:pt x="677" y="1918"/>
                    <a:pt x="674" y="1920"/>
                    <a:pt x="672" y="1922"/>
                  </a:cubicBezTo>
                  <a:cubicBezTo>
                    <a:pt x="644" y="1907"/>
                    <a:pt x="644" y="1907"/>
                    <a:pt x="644" y="1907"/>
                  </a:cubicBezTo>
                  <a:cubicBezTo>
                    <a:pt x="648" y="1905"/>
                    <a:pt x="652" y="1903"/>
                    <a:pt x="656" y="1902"/>
                  </a:cubicBezTo>
                  <a:lnTo>
                    <a:pt x="679" y="1916"/>
                  </a:lnTo>
                  <a:close/>
                  <a:moveTo>
                    <a:pt x="660" y="1900"/>
                  </a:moveTo>
                  <a:cubicBezTo>
                    <a:pt x="665" y="1898"/>
                    <a:pt x="669" y="1897"/>
                    <a:pt x="674" y="1896"/>
                  </a:cubicBezTo>
                  <a:cubicBezTo>
                    <a:pt x="677" y="1902"/>
                    <a:pt x="680" y="1907"/>
                    <a:pt x="684" y="1912"/>
                  </a:cubicBezTo>
                  <a:cubicBezTo>
                    <a:pt x="683" y="1913"/>
                    <a:pt x="683" y="1913"/>
                    <a:pt x="682" y="1913"/>
                  </a:cubicBezTo>
                  <a:lnTo>
                    <a:pt x="660" y="1900"/>
                  </a:lnTo>
                  <a:close/>
                  <a:moveTo>
                    <a:pt x="669" y="1925"/>
                  </a:moveTo>
                  <a:cubicBezTo>
                    <a:pt x="666" y="1927"/>
                    <a:pt x="663" y="1930"/>
                    <a:pt x="661" y="1932"/>
                  </a:cubicBezTo>
                  <a:cubicBezTo>
                    <a:pt x="632" y="1915"/>
                    <a:pt x="632" y="1915"/>
                    <a:pt x="632" y="1915"/>
                  </a:cubicBezTo>
                  <a:cubicBezTo>
                    <a:pt x="635" y="1913"/>
                    <a:pt x="637" y="1911"/>
                    <a:pt x="640" y="1909"/>
                  </a:cubicBezTo>
                  <a:lnTo>
                    <a:pt x="669" y="1925"/>
                  </a:lnTo>
                  <a:close/>
                  <a:moveTo>
                    <a:pt x="658" y="1935"/>
                  </a:moveTo>
                  <a:cubicBezTo>
                    <a:pt x="656" y="1937"/>
                    <a:pt x="654" y="1939"/>
                    <a:pt x="652" y="1941"/>
                  </a:cubicBezTo>
                  <a:cubicBezTo>
                    <a:pt x="620" y="1926"/>
                    <a:pt x="620" y="1926"/>
                    <a:pt x="620" y="1926"/>
                  </a:cubicBezTo>
                  <a:cubicBezTo>
                    <a:pt x="623" y="1923"/>
                    <a:pt x="626" y="1920"/>
                    <a:pt x="629" y="1918"/>
                  </a:cubicBezTo>
                  <a:lnTo>
                    <a:pt x="658" y="1935"/>
                  </a:lnTo>
                  <a:close/>
                  <a:moveTo>
                    <a:pt x="649" y="1944"/>
                  </a:moveTo>
                  <a:cubicBezTo>
                    <a:pt x="647" y="1947"/>
                    <a:pt x="644" y="1949"/>
                    <a:pt x="642" y="1951"/>
                  </a:cubicBezTo>
                  <a:cubicBezTo>
                    <a:pt x="611" y="1937"/>
                    <a:pt x="611" y="1937"/>
                    <a:pt x="611" y="1937"/>
                  </a:cubicBezTo>
                  <a:cubicBezTo>
                    <a:pt x="613" y="1934"/>
                    <a:pt x="615" y="1931"/>
                    <a:pt x="618" y="1929"/>
                  </a:cubicBezTo>
                  <a:lnTo>
                    <a:pt x="649" y="1944"/>
                  </a:lnTo>
                  <a:close/>
                  <a:moveTo>
                    <a:pt x="639" y="1954"/>
                  </a:moveTo>
                  <a:cubicBezTo>
                    <a:pt x="637" y="1957"/>
                    <a:pt x="634" y="1960"/>
                    <a:pt x="631" y="1963"/>
                  </a:cubicBezTo>
                  <a:cubicBezTo>
                    <a:pt x="603" y="1949"/>
                    <a:pt x="603" y="1949"/>
                    <a:pt x="603" y="1949"/>
                  </a:cubicBezTo>
                  <a:cubicBezTo>
                    <a:pt x="605" y="1946"/>
                    <a:pt x="607" y="1943"/>
                    <a:pt x="609" y="1940"/>
                  </a:cubicBezTo>
                  <a:lnTo>
                    <a:pt x="639" y="1954"/>
                  </a:lnTo>
                  <a:close/>
                  <a:moveTo>
                    <a:pt x="629" y="1966"/>
                  </a:moveTo>
                  <a:cubicBezTo>
                    <a:pt x="626" y="1968"/>
                    <a:pt x="623" y="1971"/>
                    <a:pt x="621" y="1974"/>
                  </a:cubicBezTo>
                  <a:cubicBezTo>
                    <a:pt x="595" y="1961"/>
                    <a:pt x="595" y="1961"/>
                    <a:pt x="595" y="1961"/>
                  </a:cubicBezTo>
                  <a:cubicBezTo>
                    <a:pt x="597" y="1958"/>
                    <a:pt x="599" y="1955"/>
                    <a:pt x="601" y="1952"/>
                  </a:cubicBezTo>
                  <a:lnTo>
                    <a:pt x="629" y="1966"/>
                  </a:lnTo>
                  <a:close/>
                  <a:moveTo>
                    <a:pt x="618" y="1976"/>
                  </a:moveTo>
                  <a:cubicBezTo>
                    <a:pt x="615" y="1979"/>
                    <a:pt x="613" y="1981"/>
                    <a:pt x="610" y="1983"/>
                  </a:cubicBezTo>
                  <a:cubicBezTo>
                    <a:pt x="589" y="1972"/>
                    <a:pt x="589" y="1972"/>
                    <a:pt x="589" y="1972"/>
                  </a:cubicBezTo>
                  <a:cubicBezTo>
                    <a:pt x="590" y="1970"/>
                    <a:pt x="591" y="1969"/>
                    <a:pt x="592" y="1967"/>
                  </a:cubicBezTo>
                  <a:cubicBezTo>
                    <a:pt x="592" y="1966"/>
                    <a:pt x="593" y="1965"/>
                    <a:pt x="593" y="1965"/>
                  </a:cubicBezTo>
                  <a:lnTo>
                    <a:pt x="618" y="1976"/>
                  </a:lnTo>
                  <a:close/>
                  <a:moveTo>
                    <a:pt x="607" y="1986"/>
                  </a:moveTo>
                  <a:cubicBezTo>
                    <a:pt x="605" y="1988"/>
                    <a:pt x="602" y="1990"/>
                    <a:pt x="599" y="1992"/>
                  </a:cubicBezTo>
                  <a:cubicBezTo>
                    <a:pt x="583" y="1982"/>
                    <a:pt x="583" y="1982"/>
                    <a:pt x="583" y="1982"/>
                  </a:cubicBezTo>
                  <a:cubicBezTo>
                    <a:pt x="584" y="1980"/>
                    <a:pt x="586" y="1978"/>
                    <a:pt x="587" y="1975"/>
                  </a:cubicBezTo>
                  <a:lnTo>
                    <a:pt x="607" y="1986"/>
                  </a:lnTo>
                  <a:close/>
                  <a:moveTo>
                    <a:pt x="596" y="1995"/>
                  </a:moveTo>
                  <a:cubicBezTo>
                    <a:pt x="593" y="1996"/>
                    <a:pt x="590" y="1998"/>
                    <a:pt x="587" y="1999"/>
                  </a:cubicBezTo>
                  <a:cubicBezTo>
                    <a:pt x="576" y="1992"/>
                    <a:pt x="576" y="1992"/>
                    <a:pt x="576" y="1992"/>
                  </a:cubicBezTo>
                  <a:cubicBezTo>
                    <a:pt x="577" y="1990"/>
                    <a:pt x="579" y="1988"/>
                    <a:pt x="581" y="1986"/>
                  </a:cubicBezTo>
                  <a:lnTo>
                    <a:pt x="596" y="1995"/>
                  </a:lnTo>
                  <a:close/>
                  <a:moveTo>
                    <a:pt x="591" y="2009"/>
                  </a:moveTo>
                  <a:cubicBezTo>
                    <a:pt x="594" y="2008"/>
                    <a:pt x="597" y="2006"/>
                    <a:pt x="600" y="2005"/>
                  </a:cubicBezTo>
                  <a:cubicBezTo>
                    <a:pt x="594" y="2018"/>
                    <a:pt x="594" y="2018"/>
                    <a:pt x="594" y="2018"/>
                  </a:cubicBezTo>
                  <a:cubicBezTo>
                    <a:pt x="591" y="2019"/>
                    <a:pt x="587" y="2019"/>
                    <a:pt x="584" y="2019"/>
                  </a:cubicBezTo>
                  <a:lnTo>
                    <a:pt x="591" y="2009"/>
                  </a:lnTo>
                  <a:close/>
                  <a:moveTo>
                    <a:pt x="580" y="2019"/>
                  </a:moveTo>
                  <a:cubicBezTo>
                    <a:pt x="576" y="2018"/>
                    <a:pt x="573" y="2018"/>
                    <a:pt x="570" y="2017"/>
                  </a:cubicBezTo>
                  <a:cubicBezTo>
                    <a:pt x="575" y="2013"/>
                    <a:pt x="575" y="2013"/>
                    <a:pt x="575" y="2013"/>
                  </a:cubicBezTo>
                  <a:cubicBezTo>
                    <a:pt x="579" y="2013"/>
                    <a:pt x="582" y="2012"/>
                    <a:pt x="585" y="2011"/>
                  </a:cubicBezTo>
                  <a:lnTo>
                    <a:pt x="580" y="2019"/>
                  </a:lnTo>
                  <a:close/>
                  <a:moveTo>
                    <a:pt x="605" y="2002"/>
                  </a:moveTo>
                  <a:cubicBezTo>
                    <a:pt x="608" y="2000"/>
                    <a:pt x="610" y="1998"/>
                    <a:pt x="613" y="1997"/>
                  </a:cubicBezTo>
                  <a:cubicBezTo>
                    <a:pt x="609" y="2016"/>
                    <a:pt x="609" y="2016"/>
                    <a:pt x="609" y="2016"/>
                  </a:cubicBezTo>
                  <a:cubicBezTo>
                    <a:pt x="608" y="2016"/>
                    <a:pt x="607" y="2016"/>
                    <a:pt x="606" y="2016"/>
                  </a:cubicBezTo>
                  <a:cubicBezTo>
                    <a:pt x="603" y="2017"/>
                    <a:pt x="601" y="2017"/>
                    <a:pt x="599" y="2018"/>
                  </a:cubicBezTo>
                  <a:lnTo>
                    <a:pt x="605" y="2002"/>
                  </a:lnTo>
                  <a:close/>
                  <a:moveTo>
                    <a:pt x="647" y="1965"/>
                  </a:moveTo>
                  <a:cubicBezTo>
                    <a:pt x="654" y="1994"/>
                    <a:pt x="654" y="1994"/>
                    <a:pt x="654" y="1994"/>
                  </a:cubicBezTo>
                  <a:cubicBezTo>
                    <a:pt x="651" y="1997"/>
                    <a:pt x="647" y="1999"/>
                    <a:pt x="643" y="2001"/>
                  </a:cubicBezTo>
                  <a:cubicBezTo>
                    <a:pt x="640" y="1972"/>
                    <a:pt x="640" y="1972"/>
                    <a:pt x="640" y="1972"/>
                  </a:cubicBezTo>
                  <a:cubicBezTo>
                    <a:pt x="642" y="1970"/>
                    <a:pt x="645" y="1967"/>
                    <a:pt x="647" y="1965"/>
                  </a:cubicBezTo>
                  <a:close/>
                  <a:moveTo>
                    <a:pt x="650" y="1962"/>
                  </a:moveTo>
                  <a:cubicBezTo>
                    <a:pt x="652" y="1960"/>
                    <a:pt x="654" y="1958"/>
                    <a:pt x="655" y="1956"/>
                  </a:cubicBezTo>
                  <a:cubicBezTo>
                    <a:pt x="656" y="1956"/>
                    <a:pt x="656" y="1955"/>
                    <a:pt x="657" y="1955"/>
                  </a:cubicBezTo>
                  <a:cubicBezTo>
                    <a:pt x="667" y="1985"/>
                    <a:pt x="667" y="1985"/>
                    <a:pt x="667" y="1985"/>
                  </a:cubicBezTo>
                  <a:cubicBezTo>
                    <a:pt x="664" y="1987"/>
                    <a:pt x="661" y="1990"/>
                    <a:pt x="658" y="1992"/>
                  </a:cubicBezTo>
                  <a:lnTo>
                    <a:pt x="650" y="1962"/>
                  </a:lnTo>
                  <a:close/>
                  <a:moveTo>
                    <a:pt x="660" y="1952"/>
                  </a:moveTo>
                  <a:cubicBezTo>
                    <a:pt x="662" y="1949"/>
                    <a:pt x="664" y="1947"/>
                    <a:pt x="667" y="1944"/>
                  </a:cubicBezTo>
                  <a:cubicBezTo>
                    <a:pt x="680" y="1973"/>
                    <a:pt x="680" y="1973"/>
                    <a:pt x="680" y="1973"/>
                  </a:cubicBezTo>
                  <a:cubicBezTo>
                    <a:pt x="677" y="1976"/>
                    <a:pt x="673" y="1979"/>
                    <a:pt x="670" y="1982"/>
                  </a:cubicBezTo>
                  <a:lnTo>
                    <a:pt x="660" y="1952"/>
                  </a:lnTo>
                  <a:close/>
                  <a:moveTo>
                    <a:pt x="670" y="1941"/>
                  </a:moveTo>
                  <a:cubicBezTo>
                    <a:pt x="672" y="1939"/>
                    <a:pt x="674" y="1937"/>
                    <a:pt x="676" y="1935"/>
                  </a:cubicBezTo>
                  <a:cubicBezTo>
                    <a:pt x="689" y="1962"/>
                    <a:pt x="689" y="1962"/>
                    <a:pt x="689" y="1962"/>
                  </a:cubicBezTo>
                  <a:cubicBezTo>
                    <a:pt x="687" y="1965"/>
                    <a:pt x="685" y="1967"/>
                    <a:pt x="683" y="1970"/>
                  </a:cubicBezTo>
                  <a:lnTo>
                    <a:pt x="670" y="1941"/>
                  </a:lnTo>
                  <a:close/>
                  <a:moveTo>
                    <a:pt x="679" y="1932"/>
                  </a:moveTo>
                  <a:cubicBezTo>
                    <a:pt x="681" y="1930"/>
                    <a:pt x="684" y="1928"/>
                    <a:pt x="686" y="1925"/>
                  </a:cubicBezTo>
                  <a:cubicBezTo>
                    <a:pt x="698" y="1950"/>
                    <a:pt x="698" y="1950"/>
                    <a:pt x="698" y="1950"/>
                  </a:cubicBezTo>
                  <a:cubicBezTo>
                    <a:pt x="696" y="1953"/>
                    <a:pt x="694" y="1956"/>
                    <a:pt x="691" y="1959"/>
                  </a:cubicBezTo>
                  <a:lnTo>
                    <a:pt x="679" y="1932"/>
                  </a:lnTo>
                  <a:close/>
                  <a:moveTo>
                    <a:pt x="689" y="1923"/>
                  </a:moveTo>
                  <a:cubicBezTo>
                    <a:pt x="690" y="1922"/>
                    <a:pt x="690" y="1922"/>
                    <a:pt x="691" y="1921"/>
                  </a:cubicBezTo>
                  <a:cubicBezTo>
                    <a:pt x="695" y="1927"/>
                    <a:pt x="700" y="1932"/>
                    <a:pt x="705" y="1937"/>
                  </a:cubicBezTo>
                  <a:cubicBezTo>
                    <a:pt x="704" y="1940"/>
                    <a:pt x="702" y="1943"/>
                    <a:pt x="700" y="1946"/>
                  </a:cubicBezTo>
                  <a:lnTo>
                    <a:pt x="689" y="1923"/>
                  </a:lnTo>
                  <a:close/>
                  <a:moveTo>
                    <a:pt x="541" y="1852"/>
                  </a:moveTo>
                  <a:cubicBezTo>
                    <a:pt x="543" y="1848"/>
                    <a:pt x="545" y="1844"/>
                    <a:pt x="546" y="1839"/>
                  </a:cubicBezTo>
                  <a:cubicBezTo>
                    <a:pt x="557" y="1856"/>
                    <a:pt x="573" y="1867"/>
                    <a:pt x="591" y="1870"/>
                  </a:cubicBezTo>
                  <a:cubicBezTo>
                    <a:pt x="594" y="1871"/>
                    <a:pt x="598" y="1871"/>
                    <a:pt x="601" y="1871"/>
                  </a:cubicBezTo>
                  <a:cubicBezTo>
                    <a:pt x="590" y="1874"/>
                    <a:pt x="580" y="1877"/>
                    <a:pt x="571" y="1881"/>
                  </a:cubicBezTo>
                  <a:cubicBezTo>
                    <a:pt x="555" y="1886"/>
                    <a:pt x="541" y="1891"/>
                    <a:pt x="531" y="1889"/>
                  </a:cubicBezTo>
                  <a:cubicBezTo>
                    <a:pt x="526" y="1888"/>
                    <a:pt x="522" y="1885"/>
                    <a:pt x="520" y="1882"/>
                  </a:cubicBezTo>
                  <a:cubicBezTo>
                    <a:pt x="524" y="1885"/>
                    <a:pt x="529" y="1887"/>
                    <a:pt x="535" y="1886"/>
                  </a:cubicBezTo>
                  <a:cubicBezTo>
                    <a:pt x="542" y="1884"/>
                    <a:pt x="548" y="1878"/>
                    <a:pt x="548" y="1869"/>
                  </a:cubicBezTo>
                  <a:cubicBezTo>
                    <a:pt x="549" y="1862"/>
                    <a:pt x="546" y="1856"/>
                    <a:pt x="541" y="1852"/>
                  </a:cubicBezTo>
                  <a:close/>
                  <a:moveTo>
                    <a:pt x="592" y="1867"/>
                  </a:moveTo>
                  <a:cubicBezTo>
                    <a:pt x="573" y="1863"/>
                    <a:pt x="557" y="1852"/>
                    <a:pt x="547" y="1834"/>
                  </a:cubicBezTo>
                  <a:cubicBezTo>
                    <a:pt x="550" y="1817"/>
                    <a:pt x="544" y="1799"/>
                    <a:pt x="530" y="1783"/>
                  </a:cubicBezTo>
                  <a:cubicBezTo>
                    <a:pt x="530" y="1783"/>
                    <a:pt x="530" y="1782"/>
                    <a:pt x="530" y="1782"/>
                  </a:cubicBezTo>
                  <a:cubicBezTo>
                    <a:pt x="530" y="1782"/>
                    <a:pt x="531" y="1781"/>
                    <a:pt x="531" y="1781"/>
                  </a:cubicBezTo>
                  <a:cubicBezTo>
                    <a:pt x="536" y="1791"/>
                    <a:pt x="544" y="1800"/>
                    <a:pt x="554" y="1804"/>
                  </a:cubicBezTo>
                  <a:cubicBezTo>
                    <a:pt x="554" y="1817"/>
                    <a:pt x="559" y="1829"/>
                    <a:pt x="567" y="1839"/>
                  </a:cubicBezTo>
                  <a:cubicBezTo>
                    <a:pt x="576" y="1848"/>
                    <a:pt x="588" y="1854"/>
                    <a:pt x="599" y="1854"/>
                  </a:cubicBezTo>
                  <a:cubicBezTo>
                    <a:pt x="616" y="1854"/>
                    <a:pt x="629" y="1847"/>
                    <a:pt x="636" y="1833"/>
                  </a:cubicBezTo>
                  <a:cubicBezTo>
                    <a:pt x="640" y="1824"/>
                    <a:pt x="639" y="1815"/>
                    <a:pt x="634" y="1810"/>
                  </a:cubicBezTo>
                  <a:cubicBezTo>
                    <a:pt x="634" y="1809"/>
                    <a:pt x="633" y="1809"/>
                    <a:pt x="632" y="1809"/>
                  </a:cubicBezTo>
                  <a:cubicBezTo>
                    <a:pt x="632" y="1809"/>
                    <a:pt x="631" y="1810"/>
                    <a:pt x="631" y="1811"/>
                  </a:cubicBezTo>
                  <a:cubicBezTo>
                    <a:pt x="629" y="1819"/>
                    <a:pt x="622" y="1821"/>
                    <a:pt x="617" y="1820"/>
                  </a:cubicBezTo>
                  <a:cubicBezTo>
                    <a:pt x="611" y="1820"/>
                    <a:pt x="604" y="1814"/>
                    <a:pt x="604" y="1807"/>
                  </a:cubicBezTo>
                  <a:cubicBezTo>
                    <a:pt x="604" y="1799"/>
                    <a:pt x="609" y="1792"/>
                    <a:pt x="616" y="1789"/>
                  </a:cubicBezTo>
                  <a:cubicBezTo>
                    <a:pt x="624" y="1786"/>
                    <a:pt x="634" y="1787"/>
                    <a:pt x="641" y="1794"/>
                  </a:cubicBezTo>
                  <a:cubicBezTo>
                    <a:pt x="648" y="1800"/>
                    <a:pt x="652" y="1809"/>
                    <a:pt x="652" y="1819"/>
                  </a:cubicBezTo>
                  <a:cubicBezTo>
                    <a:pt x="652" y="1832"/>
                    <a:pt x="646" y="1845"/>
                    <a:pt x="636" y="1854"/>
                  </a:cubicBezTo>
                  <a:cubicBezTo>
                    <a:pt x="624" y="1865"/>
                    <a:pt x="608" y="1869"/>
                    <a:pt x="592" y="1867"/>
                  </a:cubicBezTo>
                  <a:close/>
                  <a:moveTo>
                    <a:pt x="324" y="1794"/>
                  </a:moveTo>
                  <a:cubicBezTo>
                    <a:pt x="324" y="1793"/>
                    <a:pt x="324" y="1793"/>
                    <a:pt x="323" y="1793"/>
                  </a:cubicBezTo>
                  <a:cubicBezTo>
                    <a:pt x="310" y="1790"/>
                    <a:pt x="303" y="1780"/>
                    <a:pt x="302" y="1771"/>
                  </a:cubicBezTo>
                  <a:cubicBezTo>
                    <a:pt x="301" y="1761"/>
                    <a:pt x="305" y="1752"/>
                    <a:pt x="314" y="1748"/>
                  </a:cubicBezTo>
                  <a:cubicBezTo>
                    <a:pt x="314" y="1747"/>
                    <a:pt x="315" y="1747"/>
                    <a:pt x="315" y="1746"/>
                  </a:cubicBezTo>
                  <a:cubicBezTo>
                    <a:pt x="315" y="1745"/>
                    <a:pt x="315" y="1745"/>
                    <a:pt x="314" y="1744"/>
                  </a:cubicBezTo>
                  <a:cubicBezTo>
                    <a:pt x="305" y="1737"/>
                    <a:pt x="301" y="1727"/>
                    <a:pt x="304" y="1718"/>
                  </a:cubicBezTo>
                  <a:cubicBezTo>
                    <a:pt x="306" y="1708"/>
                    <a:pt x="315" y="1700"/>
                    <a:pt x="327" y="1698"/>
                  </a:cubicBezTo>
                  <a:cubicBezTo>
                    <a:pt x="327" y="1698"/>
                    <a:pt x="328" y="1698"/>
                    <a:pt x="328" y="1697"/>
                  </a:cubicBezTo>
                  <a:cubicBezTo>
                    <a:pt x="328" y="1697"/>
                    <a:pt x="328" y="1696"/>
                    <a:pt x="328" y="1696"/>
                  </a:cubicBezTo>
                  <a:cubicBezTo>
                    <a:pt x="324" y="1685"/>
                    <a:pt x="329" y="1671"/>
                    <a:pt x="339" y="1664"/>
                  </a:cubicBezTo>
                  <a:cubicBezTo>
                    <a:pt x="352" y="1654"/>
                    <a:pt x="370" y="1655"/>
                    <a:pt x="387" y="1667"/>
                  </a:cubicBezTo>
                  <a:cubicBezTo>
                    <a:pt x="386" y="1671"/>
                    <a:pt x="385" y="1676"/>
                    <a:pt x="386" y="1681"/>
                  </a:cubicBezTo>
                  <a:cubicBezTo>
                    <a:pt x="386" y="1685"/>
                    <a:pt x="387" y="1689"/>
                    <a:pt x="388" y="1692"/>
                  </a:cubicBezTo>
                  <a:cubicBezTo>
                    <a:pt x="375" y="1681"/>
                    <a:pt x="354" y="1666"/>
                    <a:pt x="348" y="1672"/>
                  </a:cubicBezTo>
                  <a:cubicBezTo>
                    <a:pt x="347" y="1673"/>
                    <a:pt x="347" y="1674"/>
                    <a:pt x="347" y="1676"/>
                  </a:cubicBezTo>
                  <a:cubicBezTo>
                    <a:pt x="348" y="1683"/>
                    <a:pt x="365" y="1696"/>
                    <a:pt x="376" y="1704"/>
                  </a:cubicBezTo>
                  <a:cubicBezTo>
                    <a:pt x="369" y="1702"/>
                    <a:pt x="361" y="1702"/>
                    <a:pt x="358" y="1704"/>
                  </a:cubicBezTo>
                  <a:cubicBezTo>
                    <a:pt x="356" y="1705"/>
                    <a:pt x="355" y="1706"/>
                    <a:pt x="354" y="1708"/>
                  </a:cubicBezTo>
                  <a:cubicBezTo>
                    <a:pt x="354" y="1710"/>
                    <a:pt x="354" y="1711"/>
                    <a:pt x="355" y="1713"/>
                  </a:cubicBezTo>
                  <a:cubicBezTo>
                    <a:pt x="357" y="1715"/>
                    <a:pt x="359" y="1716"/>
                    <a:pt x="362" y="1718"/>
                  </a:cubicBezTo>
                  <a:cubicBezTo>
                    <a:pt x="342" y="1716"/>
                    <a:pt x="317" y="1715"/>
                    <a:pt x="316" y="1722"/>
                  </a:cubicBezTo>
                  <a:cubicBezTo>
                    <a:pt x="316" y="1723"/>
                    <a:pt x="316" y="1724"/>
                    <a:pt x="317" y="1725"/>
                  </a:cubicBezTo>
                  <a:cubicBezTo>
                    <a:pt x="321" y="1731"/>
                    <a:pt x="343" y="1734"/>
                    <a:pt x="360" y="1736"/>
                  </a:cubicBezTo>
                  <a:cubicBezTo>
                    <a:pt x="350" y="1738"/>
                    <a:pt x="344" y="1741"/>
                    <a:pt x="343" y="1746"/>
                  </a:cubicBezTo>
                  <a:cubicBezTo>
                    <a:pt x="343" y="1748"/>
                    <a:pt x="344" y="1749"/>
                    <a:pt x="346" y="1750"/>
                  </a:cubicBezTo>
                  <a:cubicBezTo>
                    <a:pt x="347" y="1752"/>
                    <a:pt x="350" y="1752"/>
                    <a:pt x="354" y="1753"/>
                  </a:cubicBezTo>
                  <a:cubicBezTo>
                    <a:pt x="339" y="1756"/>
                    <a:pt x="320" y="1762"/>
                    <a:pt x="317" y="1768"/>
                  </a:cubicBezTo>
                  <a:cubicBezTo>
                    <a:pt x="316" y="1769"/>
                    <a:pt x="316" y="1770"/>
                    <a:pt x="316" y="1771"/>
                  </a:cubicBezTo>
                  <a:cubicBezTo>
                    <a:pt x="317" y="1772"/>
                    <a:pt x="317" y="1773"/>
                    <a:pt x="319" y="1774"/>
                  </a:cubicBezTo>
                  <a:cubicBezTo>
                    <a:pt x="325" y="1777"/>
                    <a:pt x="343" y="1773"/>
                    <a:pt x="358" y="1768"/>
                  </a:cubicBezTo>
                  <a:cubicBezTo>
                    <a:pt x="355" y="1771"/>
                    <a:pt x="352" y="1773"/>
                    <a:pt x="351" y="1775"/>
                  </a:cubicBezTo>
                  <a:cubicBezTo>
                    <a:pt x="350" y="1777"/>
                    <a:pt x="351" y="1779"/>
                    <a:pt x="351" y="1780"/>
                  </a:cubicBezTo>
                  <a:cubicBezTo>
                    <a:pt x="352" y="1782"/>
                    <a:pt x="353" y="1783"/>
                    <a:pt x="355" y="1783"/>
                  </a:cubicBezTo>
                  <a:cubicBezTo>
                    <a:pt x="357" y="1784"/>
                    <a:pt x="360" y="1784"/>
                    <a:pt x="363" y="1783"/>
                  </a:cubicBezTo>
                  <a:cubicBezTo>
                    <a:pt x="350" y="1791"/>
                    <a:pt x="334" y="1803"/>
                    <a:pt x="332" y="1809"/>
                  </a:cubicBezTo>
                  <a:cubicBezTo>
                    <a:pt x="332" y="1811"/>
                    <a:pt x="332" y="1812"/>
                    <a:pt x="333" y="1813"/>
                  </a:cubicBezTo>
                  <a:cubicBezTo>
                    <a:pt x="333" y="1814"/>
                    <a:pt x="334" y="1815"/>
                    <a:pt x="336" y="1815"/>
                  </a:cubicBezTo>
                  <a:cubicBezTo>
                    <a:pt x="343" y="1816"/>
                    <a:pt x="359" y="1805"/>
                    <a:pt x="371" y="1796"/>
                  </a:cubicBezTo>
                  <a:cubicBezTo>
                    <a:pt x="369" y="1800"/>
                    <a:pt x="367" y="1803"/>
                    <a:pt x="367" y="1806"/>
                  </a:cubicBezTo>
                  <a:cubicBezTo>
                    <a:pt x="367" y="1808"/>
                    <a:pt x="367" y="1810"/>
                    <a:pt x="369" y="1811"/>
                  </a:cubicBezTo>
                  <a:cubicBezTo>
                    <a:pt x="370" y="1812"/>
                    <a:pt x="372" y="1813"/>
                    <a:pt x="374" y="1813"/>
                  </a:cubicBezTo>
                  <a:cubicBezTo>
                    <a:pt x="377" y="1813"/>
                    <a:pt x="380" y="1811"/>
                    <a:pt x="384" y="1808"/>
                  </a:cubicBezTo>
                  <a:cubicBezTo>
                    <a:pt x="375" y="1821"/>
                    <a:pt x="364" y="1837"/>
                    <a:pt x="365" y="1844"/>
                  </a:cubicBezTo>
                  <a:cubicBezTo>
                    <a:pt x="365" y="1845"/>
                    <a:pt x="366" y="1846"/>
                    <a:pt x="367" y="1847"/>
                  </a:cubicBezTo>
                  <a:cubicBezTo>
                    <a:pt x="367" y="1847"/>
                    <a:pt x="369" y="1848"/>
                    <a:pt x="370" y="1848"/>
                  </a:cubicBezTo>
                  <a:cubicBezTo>
                    <a:pt x="377" y="1846"/>
                    <a:pt x="388" y="1830"/>
                    <a:pt x="397" y="1817"/>
                  </a:cubicBezTo>
                  <a:cubicBezTo>
                    <a:pt x="396" y="1820"/>
                    <a:pt x="396" y="1823"/>
                    <a:pt x="397" y="1825"/>
                  </a:cubicBezTo>
                  <a:cubicBezTo>
                    <a:pt x="397" y="1826"/>
                    <a:pt x="398" y="1828"/>
                    <a:pt x="400" y="1828"/>
                  </a:cubicBezTo>
                  <a:cubicBezTo>
                    <a:pt x="401" y="1829"/>
                    <a:pt x="403" y="1829"/>
                    <a:pt x="405" y="1828"/>
                  </a:cubicBezTo>
                  <a:cubicBezTo>
                    <a:pt x="407" y="1827"/>
                    <a:pt x="409" y="1825"/>
                    <a:pt x="411" y="1822"/>
                  </a:cubicBezTo>
                  <a:cubicBezTo>
                    <a:pt x="407" y="1837"/>
                    <a:pt x="403" y="1855"/>
                    <a:pt x="406" y="1861"/>
                  </a:cubicBezTo>
                  <a:cubicBezTo>
                    <a:pt x="407" y="1862"/>
                    <a:pt x="408" y="1863"/>
                    <a:pt x="408" y="1863"/>
                  </a:cubicBezTo>
                  <a:cubicBezTo>
                    <a:pt x="409" y="1864"/>
                    <a:pt x="411" y="1864"/>
                    <a:pt x="412" y="1863"/>
                  </a:cubicBezTo>
                  <a:cubicBezTo>
                    <a:pt x="418" y="1859"/>
                    <a:pt x="423" y="1841"/>
                    <a:pt x="427" y="1826"/>
                  </a:cubicBezTo>
                  <a:cubicBezTo>
                    <a:pt x="427" y="1830"/>
                    <a:pt x="428" y="1833"/>
                    <a:pt x="430" y="1834"/>
                  </a:cubicBezTo>
                  <a:cubicBezTo>
                    <a:pt x="431" y="1836"/>
                    <a:pt x="432" y="1836"/>
                    <a:pt x="434" y="1836"/>
                  </a:cubicBezTo>
                  <a:cubicBezTo>
                    <a:pt x="438" y="1836"/>
                    <a:pt x="442" y="1830"/>
                    <a:pt x="444" y="1820"/>
                  </a:cubicBezTo>
                  <a:cubicBezTo>
                    <a:pt x="446" y="1836"/>
                    <a:pt x="449" y="1859"/>
                    <a:pt x="454" y="1863"/>
                  </a:cubicBezTo>
                  <a:cubicBezTo>
                    <a:pt x="456" y="1864"/>
                    <a:pt x="457" y="1864"/>
                    <a:pt x="458" y="1864"/>
                  </a:cubicBezTo>
                  <a:cubicBezTo>
                    <a:pt x="465" y="1863"/>
                    <a:pt x="464" y="1838"/>
                    <a:pt x="462" y="1818"/>
                  </a:cubicBezTo>
                  <a:cubicBezTo>
                    <a:pt x="463" y="1821"/>
                    <a:pt x="465" y="1823"/>
                    <a:pt x="467" y="1824"/>
                  </a:cubicBezTo>
                  <a:cubicBezTo>
                    <a:pt x="468" y="1825"/>
                    <a:pt x="470" y="1826"/>
                    <a:pt x="472" y="1825"/>
                  </a:cubicBezTo>
                  <a:cubicBezTo>
                    <a:pt x="474" y="1825"/>
                    <a:pt x="475" y="1824"/>
                    <a:pt x="476" y="1822"/>
                  </a:cubicBezTo>
                  <a:cubicBezTo>
                    <a:pt x="478" y="1818"/>
                    <a:pt x="477" y="1811"/>
                    <a:pt x="476" y="1804"/>
                  </a:cubicBezTo>
                  <a:cubicBezTo>
                    <a:pt x="484" y="1815"/>
                    <a:pt x="497" y="1832"/>
                    <a:pt x="504" y="1833"/>
                  </a:cubicBezTo>
                  <a:cubicBezTo>
                    <a:pt x="506" y="1833"/>
                    <a:pt x="507" y="1832"/>
                    <a:pt x="508" y="1832"/>
                  </a:cubicBezTo>
                  <a:cubicBezTo>
                    <a:pt x="514" y="1826"/>
                    <a:pt x="499" y="1805"/>
                    <a:pt x="487" y="1791"/>
                  </a:cubicBezTo>
                  <a:cubicBezTo>
                    <a:pt x="491" y="1793"/>
                    <a:pt x="495" y="1794"/>
                    <a:pt x="499" y="1794"/>
                  </a:cubicBezTo>
                  <a:cubicBezTo>
                    <a:pt x="504" y="1794"/>
                    <a:pt x="509" y="1794"/>
                    <a:pt x="513" y="1792"/>
                  </a:cubicBezTo>
                  <a:cubicBezTo>
                    <a:pt x="525" y="1809"/>
                    <a:pt x="526" y="1827"/>
                    <a:pt x="516" y="1840"/>
                  </a:cubicBezTo>
                  <a:cubicBezTo>
                    <a:pt x="508" y="1851"/>
                    <a:pt x="495" y="1855"/>
                    <a:pt x="484" y="1852"/>
                  </a:cubicBezTo>
                  <a:cubicBezTo>
                    <a:pt x="484" y="1851"/>
                    <a:pt x="483" y="1851"/>
                    <a:pt x="482" y="1852"/>
                  </a:cubicBezTo>
                  <a:cubicBezTo>
                    <a:pt x="482" y="1852"/>
                    <a:pt x="482" y="1852"/>
                    <a:pt x="481" y="1853"/>
                  </a:cubicBezTo>
                  <a:cubicBezTo>
                    <a:pt x="479" y="1865"/>
                    <a:pt x="472" y="1873"/>
                    <a:pt x="462" y="1876"/>
                  </a:cubicBezTo>
                  <a:cubicBezTo>
                    <a:pt x="453" y="1878"/>
                    <a:pt x="443" y="1875"/>
                    <a:pt x="435" y="1866"/>
                  </a:cubicBezTo>
                  <a:cubicBezTo>
                    <a:pt x="435" y="1865"/>
                    <a:pt x="434" y="1865"/>
                    <a:pt x="434" y="1865"/>
                  </a:cubicBezTo>
                  <a:cubicBezTo>
                    <a:pt x="433" y="1865"/>
                    <a:pt x="432" y="1865"/>
                    <a:pt x="432" y="1866"/>
                  </a:cubicBezTo>
                  <a:cubicBezTo>
                    <a:pt x="428" y="1874"/>
                    <a:pt x="419" y="1879"/>
                    <a:pt x="409" y="1877"/>
                  </a:cubicBezTo>
                  <a:cubicBezTo>
                    <a:pt x="400" y="1876"/>
                    <a:pt x="390" y="1870"/>
                    <a:pt x="387" y="1857"/>
                  </a:cubicBezTo>
                  <a:cubicBezTo>
                    <a:pt x="387" y="1856"/>
                    <a:pt x="386" y="1856"/>
                    <a:pt x="386" y="1855"/>
                  </a:cubicBezTo>
                  <a:cubicBezTo>
                    <a:pt x="385" y="1855"/>
                    <a:pt x="385" y="1855"/>
                    <a:pt x="384" y="1856"/>
                  </a:cubicBezTo>
                  <a:cubicBezTo>
                    <a:pt x="376" y="1861"/>
                    <a:pt x="367" y="1862"/>
                    <a:pt x="360" y="1857"/>
                  </a:cubicBezTo>
                  <a:cubicBezTo>
                    <a:pt x="351" y="1853"/>
                    <a:pt x="347" y="1844"/>
                    <a:pt x="347" y="1834"/>
                  </a:cubicBezTo>
                  <a:cubicBezTo>
                    <a:pt x="347" y="1833"/>
                    <a:pt x="347" y="1832"/>
                    <a:pt x="346" y="1832"/>
                  </a:cubicBezTo>
                  <a:cubicBezTo>
                    <a:pt x="345" y="1832"/>
                    <a:pt x="345" y="1832"/>
                    <a:pt x="345" y="1832"/>
                  </a:cubicBezTo>
                  <a:cubicBezTo>
                    <a:pt x="345" y="1832"/>
                    <a:pt x="345" y="1832"/>
                    <a:pt x="345" y="1832"/>
                  </a:cubicBezTo>
                  <a:cubicBezTo>
                    <a:pt x="335" y="1833"/>
                    <a:pt x="327" y="1828"/>
                    <a:pt x="322" y="1820"/>
                  </a:cubicBezTo>
                  <a:cubicBezTo>
                    <a:pt x="318" y="1813"/>
                    <a:pt x="319" y="1803"/>
                    <a:pt x="324" y="1796"/>
                  </a:cubicBezTo>
                  <a:cubicBezTo>
                    <a:pt x="324" y="1795"/>
                    <a:pt x="325" y="1794"/>
                    <a:pt x="324" y="1794"/>
                  </a:cubicBezTo>
                  <a:close/>
                  <a:moveTo>
                    <a:pt x="298" y="1660"/>
                  </a:moveTo>
                  <a:cubicBezTo>
                    <a:pt x="294" y="1658"/>
                    <a:pt x="292" y="1654"/>
                    <a:pt x="290" y="1649"/>
                  </a:cubicBezTo>
                  <a:cubicBezTo>
                    <a:pt x="288" y="1639"/>
                    <a:pt x="293" y="1625"/>
                    <a:pt x="299" y="1609"/>
                  </a:cubicBezTo>
                  <a:cubicBezTo>
                    <a:pt x="302" y="1599"/>
                    <a:pt x="306" y="1589"/>
                    <a:pt x="309" y="1579"/>
                  </a:cubicBezTo>
                  <a:cubicBezTo>
                    <a:pt x="309" y="1582"/>
                    <a:pt x="309" y="1585"/>
                    <a:pt x="309" y="1589"/>
                  </a:cubicBezTo>
                  <a:cubicBezTo>
                    <a:pt x="313" y="1607"/>
                    <a:pt x="324" y="1623"/>
                    <a:pt x="341" y="1634"/>
                  </a:cubicBezTo>
                  <a:cubicBezTo>
                    <a:pt x="336" y="1635"/>
                    <a:pt x="332" y="1637"/>
                    <a:pt x="328" y="1639"/>
                  </a:cubicBezTo>
                  <a:cubicBezTo>
                    <a:pt x="324" y="1634"/>
                    <a:pt x="317" y="1631"/>
                    <a:pt x="310" y="1631"/>
                  </a:cubicBezTo>
                  <a:cubicBezTo>
                    <a:pt x="302" y="1632"/>
                    <a:pt x="296" y="1638"/>
                    <a:pt x="294" y="1645"/>
                  </a:cubicBezTo>
                  <a:cubicBezTo>
                    <a:pt x="293" y="1650"/>
                    <a:pt x="294" y="1656"/>
                    <a:pt x="298" y="1660"/>
                  </a:cubicBezTo>
                  <a:close/>
                  <a:moveTo>
                    <a:pt x="253" y="1579"/>
                  </a:moveTo>
                  <a:cubicBezTo>
                    <a:pt x="255" y="1578"/>
                    <a:pt x="257" y="1577"/>
                    <a:pt x="259" y="1575"/>
                  </a:cubicBezTo>
                  <a:cubicBezTo>
                    <a:pt x="256" y="1602"/>
                    <a:pt x="256" y="1628"/>
                    <a:pt x="268" y="1648"/>
                  </a:cubicBezTo>
                  <a:cubicBezTo>
                    <a:pt x="255" y="1631"/>
                    <a:pt x="252" y="1608"/>
                    <a:pt x="253" y="1579"/>
                  </a:cubicBezTo>
                  <a:close/>
                  <a:moveTo>
                    <a:pt x="262" y="1646"/>
                  </a:moveTo>
                  <a:cubicBezTo>
                    <a:pt x="262" y="1653"/>
                    <a:pt x="262" y="1653"/>
                    <a:pt x="262" y="1653"/>
                  </a:cubicBezTo>
                  <a:cubicBezTo>
                    <a:pt x="260" y="1651"/>
                    <a:pt x="258" y="1649"/>
                    <a:pt x="255" y="1647"/>
                  </a:cubicBezTo>
                  <a:cubicBezTo>
                    <a:pt x="258" y="1638"/>
                    <a:pt x="258" y="1638"/>
                    <a:pt x="258" y="1638"/>
                  </a:cubicBezTo>
                  <a:cubicBezTo>
                    <a:pt x="259" y="1640"/>
                    <a:pt x="261" y="1643"/>
                    <a:pt x="262" y="1646"/>
                  </a:cubicBezTo>
                  <a:close/>
                  <a:moveTo>
                    <a:pt x="249" y="1592"/>
                  </a:moveTo>
                  <a:cubicBezTo>
                    <a:pt x="249" y="1595"/>
                    <a:pt x="249" y="1598"/>
                    <a:pt x="249" y="1602"/>
                  </a:cubicBezTo>
                  <a:cubicBezTo>
                    <a:pt x="236" y="1619"/>
                    <a:pt x="236" y="1619"/>
                    <a:pt x="236" y="1619"/>
                  </a:cubicBezTo>
                  <a:cubicBezTo>
                    <a:pt x="235" y="1616"/>
                    <a:pt x="233" y="1612"/>
                    <a:pt x="232" y="1608"/>
                  </a:cubicBezTo>
                  <a:lnTo>
                    <a:pt x="249" y="1592"/>
                  </a:lnTo>
                  <a:close/>
                  <a:moveTo>
                    <a:pt x="230" y="1604"/>
                  </a:moveTo>
                  <a:cubicBezTo>
                    <a:pt x="230" y="1601"/>
                    <a:pt x="229" y="1599"/>
                    <a:pt x="228" y="1596"/>
                  </a:cubicBezTo>
                  <a:cubicBezTo>
                    <a:pt x="235" y="1592"/>
                    <a:pt x="242" y="1587"/>
                    <a:pt x="249" y="1582"/>
                  </a:cubicBezTo>
                  <a:cubicBezTo>
                    <a:pt x="249" y="1584"/>
                    <a:pt x="249" y="1585"/>
                    <a:pt x="249" y="1586"/>
                  </a:cubicBezTo>
                  <a:lnTo>
                    <a:pt x="230" y="1604"/>
                  </a:lnTo>
                  <a:close/>
                  <a:moveTo>
                    <a:pt x="250" y="1607"/>
                  </a:moveTo>
                  <a:cubicBezTo>
                    <a:pt x="250" y="1610"/>
                    <a:pt x="250" y="1613"/>
                    <a:pt x="251" y="1616"/>
                  </a:cubicBezTo>
                  <a:cubicBezTo>
                    <a:pt x="243" y="1632"/>
                    <a:pt x="243" y="1632"/>
                    <a:pt x="243" y="1632"/>
                  </a:cubicBezTo>
                  <a:cubicBezTo>
                    <a:pt x="241" y="1629"/>
                    <a:pt x="240" y="1626"/>
                    <a:pt x="238" y="1623"/>
                  </a:cubicBezTo>
                  <a:lnTo>
                    <a:pt x="250" y="1607"/>
                  </a:lnTo>
                  <a:close/>
                  <a:moveTo>
                    <a:pt x="252" y="1622"/>
                  </a:moveTo>
                  <a:cubicBezTo>
                    <a:pt x="253" y="1625"/>
                    <a:pt x="254" y="1628"/>
                    <a:pt x="255" y="1631"/>
                  </a:cubicBezTo>
                  <a:cubicBezTo>
                    <a:pt x="252" y="1643"/>
                    <a:pt x="252" y="1643"/>
                    <a:pt x="252" y="1643"/>
                  </a:cubicBezTo>
                  <a:cubicBezTo>
                    <a:pt x="250" y="1641"/>
                    <a:pt x="248" y="1638"/>
                    <a:pt x="246" y="1635"/>
                  </a:cubicBezTo>
                  <a:lnTo>
                    <a:pt x="252" y="1622"/>
                  </a:lnTo>
                  <a:close/>
                  <a:moveTo>
                    <a:pt x="277" y="1643"/>
                  </a:moveTo>
                  <a:cubicBezTo>
                    <a:pt x="269" y="1641"/>
                    <a:pt x="269" y="1641"/>
                    <a:pt x="269" y="1641"/>
                  </a:cubicBezTo>
                  <a:cubicBezTo>
                    <a:pt x="268" y="1639"/>
                    <a:pt x="267" y="1636"/>
                    <a:pt x="266" y="1633"/>
                  </a:cubicBezTo>
                  <a:cubicBezTo>
                    <a:pt x="277" y="1636"/>
                    <a:pt x="277" y="1636"/>
                    <a:pt x="277" y="1636"/>
                  </a:cubicBezTo>
                  <a:cubicBezTo>
                    <a:pt x="277" y="1639"/>
                    <a:pt x="277" y="1641"/>
                    <a:pt x="277" y="1643"/>
                  </a:cubicBezTo>
                  <a:close/>
                  <a:moveTo>
                    <a:pt x="264" y="1628"/>
                  </a:moveTo>
                  <a:cubicBezTo>
                    <a:pt x="264" y="1625"/>
                    <a:pt x="263" y="1622"/>
                    <a:pt x="263" y="1619"/>
                  </a:cubicBezTo>
                  <a:cubicBezTo>
                    <a:pt x="279" y="1624"/>
                    <a:pt x="279" y="1624"/>
                    <a:pt x="279" y="1624"/>
                  </a:cubicBezTo>
                  <a:cubicBezTo>
                    <a:pt x="279" y="1627"/>
                    <a:pt x="278" y="1630"/>
                    <a:pt x="278" y="1632"/>
                  </a:cubicBezTo>
                  <a:lnTo>
                    <a:pt x="264" y="1628"/>
                  </a:lnTo>
                  <a:close/>
                  <a:moveTo>
                    <a:pt x="266" y="1651"/>
                  </a:moveTo>
                  <a:cubicBezTo>
                    <a:pt x="269" y="1655"/>
                    <a:pt x="273" y="1658"/>
                    <a:pt x="278" y="1662"/>
                  </a:cubicBezTo>
                  <a:cubicBezTo>
                    <a:pt x="274" y="1660"/>
                    <a:pt x="270" y="1658"/>
                    <a:pt x="266" y="1656"/>
                  </a:cubicBezTo>
                  <a:lnTo>
                    <a:pt x="266" y="1651"/>
                  </a:lnTo>
                  <a:close/>
                  <a:moveTo>
                    <a:pt x="272" y="1646"/>
                  </a:moveTo>
                  <a:cubicBezTo>
                    <a:pt x="277" y="1647"/>
                    <a:pt x="277" y="1647"/>
                    <a:pt x="277" y="1647"/>
                  </a:cubicBezTo>
                  <a:cubicBezTo>
                    <a:pt x="278" y="1651"/>
                    <a:pt x="279" y="1654"/>
                    <a:pt x="280" y="1657"/>
                  </a:cubicBezTo>
                  <a:cubicBezTo>
                    <a:pt x="277" y="1653"/>
                    <a:pt x="274" y="1650"/>
                    <a:pt x="272" y="1646"/>
                  </a:cubicBezTo>
                  <a:close/>
                  <a:moveTo>
                    <a:pt x="262" y="1615"/>
                  </a:moveTo>
                  <a:cubicBezTo>
                    <a:pt x="262" y="1611"/>
                    <a:pt x="261" y="1608"/>
                    <a:pt x="261" y="1604"/>
                  </a:cubicBezTo>
                  <a:cubicBezTo>
                    <a:pt x="283" y="1612"/>
                    <a:pt x="283" y="1612"/>
                    <a:pt x="283" y="1612"/>
                  </a:cubicBezTo>
                  <a:cubicBezTo>
                    <a:pt x="282" y="1615"/>
                    <a:pt x="281" y="1618"/>
                    <a:pt x="280" y="1620"/>
                  </a:cubicBezTo>
                  <a:lnTo>
                    <a:pt x="262" y="1615"/>
                  </a:lnTo>
                  <a:close/>
                  <a:moveTo>
                    <a:pt x="261" y="1600"/>
                  </a:moveTo>
                  <a:cubicBezTo>
                    <a:pt x="261" y="1597"/>
                    <a:pt x="261" y="1594"/>
                    <a:pt x="261" y="1590"/>
                  </a:cubicBezTo>
                  <a:cubicBezTo>
                    <a:pt x="287" y="1601"/>
                    <a:pt x="287" y="1601"/>
                    <a:pt x="287" y="1601"/>
                  </a:cubicBezTo>
                  <a:cubicBezTo>
                    <a:pt x="286" y="1602"/>
                    <a:pt x="286" y="1603"/>
                    <a:pt x="286" y="1603"/>
                  </a:cubicBezTo>
                  <a:cubicBezTo>
                    <a:pt x="285" y="1605"/>
                    <a:pt x="285" y="1607"/>
                    <a:pt x="284" y="1608"/>
                  </a:cubicBezTo>
                  <a:lnTo>
                    <a:pt x="261" y="1600"/>
                  </a:lnTo>
                  <a:close/>
                  <a:moveTo>
                    <a:pt x="262" y="1586"/>
                  </a:moveTo>
                  <a:cubicBezTo>
                    <a:pt x="262" y="1582"/>
                    <a:pt x="262" y="1579"/>
                    <a:pt x="262" y="1575"/>
                  </a:cubicBezTo>
                  <a:cubicBezTo>
                    <a:pt x="291" y="1587"/>
                    <a:pt x="291" y="1587"/>
                    <a:pt x="291" y="1587"/>
                  </a:cubicBezTo>
                  <a:cubicBezTo>
                    <a:pt x="290" y="1590"/>
                    <a:pt x="289" y="1594"/>
                    <a:pt x="288" y="1597"/>
                  </a:cubicBezTo>
                  <a:lnTo>
                    <a:pt x="262" y="1586"/>
                  </a:lnTo>
                  <a:close/>
                  <a:moveTo>
                    <a:pt x="263" y="1571"/>
                  </a:moveTo>
                  <a:cubicBezTo>
                    <a:pt x="266" y="1569"/>
                    <a:pt x="269" y="1566"/>
                    <a:pt x="272" y="1563"/>
                  </a:cubicBezTo>
                  <a:cubicBezTo>
                    <a:pt x="295" y="1573"/>
                    <a:pt x="295" y="1573"/>
                    <a:pt x="295" y="1573"/>
                  </a:cubicBezTo>
                  <a:cubicBezTo>
                    <a:pt x="294" y="1576"/>
                    <a:pt x="293" y="1580"/>
                    <a:pt x="292" y="1583"/>
                  </a:cubicBezTo>
                  <a:lnTo>
                    <a:pt x="263" y="1571"/>
                  </a:lnTo>
                  <a:close/>
                  <a:moveTo>
                    <a:pt x="274" y="1560"/>
                  </a:moveTo>
                  <a:cubicBezTo>
                    <a:pt x="276" y="1557"/>
                    <a:pt x="278" y="1554"/>
                    <a:pt x="280" y="1552"/>
                  </a:cubicBezTo>
                  <a:cubicBezTo>
                    <a:pt x="297" y="1559"/>
                    <a:pt x="297" y="1559"/>
                    <a:pt x="297" y="1559"/>
                  </a:cubicBezTo>
                  <a:cubicBezTo>
                    <a:pt x="297" y="1562"/>
                    <a:pt x="296" y="1565"/>
                    <a:pt x="296" y="1569"/>
                  </a:cubicBezTo>
                  <a:lnTo>
                    <a:pt x="274" y="1560"/>
                  </a:lnTo>
                  <a:close/>
                  <a:moveTo>
                    <a:pt x="282" y="1548"/>
                  </a:moveTo>
                  <a:cubicBezTo>
                    <a:pt x="284" y="1546"/>
                    <a:pt x="285" y="1543"/>
                    <a:pt x="287" y="1539"/>
                  </a:cubicBezTo>
                  <a:cubicBezTo>
                    <a:pt x="298" y="1543"/>
                    <a:pt x="298" y="1543"/>
                    <a:pt x="298" y="1543"/>
                  </a:cubicBezTo>
                  <a:cubicBezTo>
                    <a:pt x="298" y="1547"/>
                    <a:pt x="298" y="1551"/>
                    <a:pt x="298" y="1555"/>
                  </a:cubicBezTo>
                  <a:lnTo>
                    <a:pt x="282" y="1548"/>
                  </a:lnTo>
                  <a:close/>
                  <a:moveTo>
                    <a:pt x="289" y="1536"/>
                  </a:moveTo>
                  <a:cubicBezTo>
                    <a:pt x="290" y="1533"/>
                    <a:pt x="291" y="1530"/>
                    <a:pt x="292" y="1527"/>
                  </a:cubicBezTo>
                  <a:cubicBezTo>
                    <a:pt x="297" y="1529"/>
                    <a:pt x="297" y="1529"/>
                    <a:pt x="297" y="1529"/>
                  </a:cubicBezTo>
                  <a:cubicBezTo>
                    <a:pt x="297" y="1532"/>
                    <a:pt x="298" y="1536"/>
                    <a:pt x="298" y="1539"/>
                  </a:cubicBezTo>
                  <a:lnTo>
                    <a:pt x="289" y="1536"/>
                  </a:lnTo>
                  <a:close/>
                  <a:moveTo>
                    <a:pt x="293" y="1523"/>
                  </a:moveTo>
                  <a:cubicBezTo>
                    <a:pt x="293" y="1522"/>
                    <a:pt x="294" y="1520"/>
                    <a:pt x="294" y="1518"/>
                  </a:cubicBezTo>
                  <a:cubicBezTo>
                    <a:pt x="295" y="1520"/>
                    <a:pt x="296" y="1522"/>
                    <a:pt x="296" y="1524"/>
                  </a:cubicBezTo>
                  <a:lnTo>
                    <a:pt x="293" y="1523"/>
                  </a:lnTo>
                  <a:close/>
                  <a:moveTo>
                    <a:pt x="229" y="1447"/>
                  </a:moveTo>
                  <a:cubicBezTo>
                    <a:pt x="229" y="1447"/>
                    <a:pt x="229" y="1446"/>
                    <a:pt x="229" y="1446"/>
                  </a:cubicBezTo>
                  <a:cubicBezTo>
                    <a:pt x="229" y="1446"/>
                    <a:pt x="229" y="1446"/>
                    <a:pt x="229" y="1446"/>
                  </a:cubicBezTo>
                  <a:cubicBezTo>
                    <a:pt x="211" y="1402"/>
                    <a:pt x="231" y="1324"/>
                    <a:pt x="290" y="1281"/>
                  </a:cubicBezTo>
                  <a:cubicBezTo>
                    <a:pt x="293" y="1283"/>
                    <a:pt x="295" y="1285"/>
                    <a:pt x="299" y="1286"/>
                  </a:cubicBezTo>
                  <a:cubicBezTo>
                    <a:pt x="243" y="1319"/>
                    <a:pt x="221" y="1405"/>
                    <a:pt x="237" y="1443"/>
                  </a:cubicBezTo>
                  <a:cubicBezTo>
                    <a:pt x="237" y="1443"/>
                    <a:pt x="237" y="1443"/>
                    <a:pt x="237" y="1443"/>
                  </a:cubicBezTo>
                  <a:cubicBezTo>
                    <a:pt x="252" y="1481"/>
                    <a:pt x="329" y="1526"/>
                    <a:pt x="392" y="1511"/>
                  </a:cubicBezTo>
                  <a:cubicBezTo>
                    <a:pt x="390" y="1514"/>
                    <a:pt x="390" y="1517"/>
                    <a:pt x="389" y="1520"/>
                  </a:cubicBezTo>
                  <a:cubicBezTo>
                    <a:pt x="317" y="1531"/>
                    <a:pt x="247" y="1490"/>
                    <a:pt x="229" y="1447"/>
                  </a:cubicBezTo>
                  <a:close/>
                  <a:moveTo>
                    <a:pt x="167" y="1604"/>
                  </a:moveTo>
                  <a:cubicBezTo>
                    <a:pt x="162" y="1609"/>
                    <a:pt x="162" y="1609"/>
                    <a:pt x="162" y="1609"/>
                  </a:cubicBezTo>
                  <a:cubicBezTo>
                    <a:pt x="162" y="1606"/>
                    <a:pt x="161" y="1603"/>
                    <a:pt x="161" y="1600"/>
                  </a:cubicBezTo>
                  <a:cubicBezTo>
                    <a:pt x="169" y="1595"/>
                    <a:pt x="169" y="1595"/>
                    <a:pt x="169" y="1595"/>
                  </a:cubicBezTo>
                  <a:cubicBezTo>
                    <a:pt x="168" y="1598"/>
                    <a:pt x="167" y="1601"/>
                    <a:pt x="167" y="1604"/>
                  </a:cubicBezTo>
                  <a:close/>
                  <a:moveTo>
                    <a:pt x="168" y="1626"/>
                  </a:moveTo>
                  <a:cubicBezTo>
                    <a:pt x="166" y="1622"/>
                    <a:pt x="165" y="1618"/>
                    <a:pt x="163" y="1614"/>
                  </a:cubicBezTo>
                  <a:cubicBezTo>
                    <a:pt x="166" y="1611"/>
                    <a:pt x="166" y="1611"/>
                    <a:pt x="166" y="1611"/>
                  </a:cubicBezTo>
                  <a:cubicBezTo>
                    <a:pt x="166" y="1616"/>
                    <a:pt x="167" y="1621"/>
                    <a:pt x="168" y="1626"/>
                  </a:cubicBezTo>
                  <a:close/>
                  <a:moveTo>
                    <a:pt x="161" y="1596"/>
                  </a:moveTo>
                  <a:cubicBezTo>
                    <a:pt x="161" y="1592"/>
                    <a:pt x="161" y="1589"/>
                    <a:pt x="162" y="1585"/>
                  </a:cubicBezTo>
                  <a:cubicBezTo>
                    <a:pt x="175" y="1580"/>
                    <a:pt x="175" y="1580"/>
                    <a:pt x="175" y="1580"/>
                  </a:cubicBezTo>
                  <a:cubicBezTo>
                    <a:pt x="173" y="1583"/>
                    <a:pt x="172" y="1586"/>
                    <a:pt x="171" y="1589"/>
                  </a:cubicBezTo>
                  <a:lnTo>
                    <a:pt x="161" y="1596"/>
                  </a:lnTo>
                  <a:close/>
                  <a:moveTo>
                    <a:pt x="254" y="1494"/>
                  </a:moveTo>
                  <a:cubicBezTo>
                    <a:pt x="252" y="1496"/>
                    <a:pt x="250" y="1498"/>
                    <a:pt x="248" y="1501"/>
                  </a:cubicBezTo>
                  <a:cubicBezTo>
                    <a:pt x="221" y="1488"/>
                    <a:pt x="221" y="1488"/>
                    <a:pt x="221" y="1488"/>
                  </a:cubicBezTo>
                  <a:cubicBezTo>
                    <a:pt x="224" y="1486"/>
                    <a:pt x="227" y="1484"/>
                    <a:pt x="230" y="1482"/>
                  </a:cubicBezTo>
                  <a:lnTo>
                    <a:pt x="254" y="1494"/>
                  </a:lnTo>
                  <a:close/>
                  <a:moveTo>
                    <a:pt x="234" y="1480"/>
                  </a:moveTo>
                  <a:cubicBezTo>
                    <a:pt x="237" y="1478"/>
                    <a:pt x="240" y="1476"/>
                    <a:pt x="243" y="1475"/>
                  </a:cubicBezTo>
                  <a:cubicBezTo>
                    <a:pt x="248" y="1480"/>
                    <a:pt x="253" y="1485"/>
                    <a:pt x="258" y="1489"/>
                  </a:cubicBezTo>
                  <a:cubicBezTo>
                    <a:pt x="258" y="1490"/>
                    <a:pt x="257" y="1490"/>
                    <a:pt x="257" y="1491"/>
                  </a:cubicBezTo>
                  <a:lnTo>
                    <a:pt x="234" y="1480"/>
                  </a:lnTo>
                  <a:close/>
                  <a:moveTo>
                    <a:pt x="245" y="1504"/>
                  </a:moveTo>
                  <a:cubicBezTo>
                    <a:pt x="243" y="1506"/>
                    <a:pt x="241" y="1508"/>
                    <a:pt x="238" y="1510"/>
                  </a:cubicBezTo>
                  <a:cubicBezTo>
                    <a:pt x="210" y="1497"/>
                    <a:pt x="210" y="1497"/>
                    <a:pt x="210" y="1497"/>
                  </a:cubicBezTo>
                  <a:cubicBezTo>
                    <a:pt x="213" y="1495"/>
                    <a:pt x="215" y="1493"/>
                    <a:pt x="217" y="1491"/>
                  </a:cubicBezTo>
                  <a:lnTo>
                    <a:pt x="245" y="1504"/>
                  </a:lnTo>
                  <a:close/>
                  <a:moveTo>
                    <a:pt x="235" y="1513"/>
                  </a:moveTo>
                  <a:cubicBezTo>
                    <a:pt x="233" y="1515"/>
                    <a:pt x="231" y="1518"/>
                    <a:pt x="228" y="1520"/>
                  </a:cubicBezTo>
                  <a:cubicBezTo>
                    <a:pt x="198" y="1510"/>
                    <a:pt x="198" y="1510"/>
                    <a:pt x="198" y="1510"/>
                  </a:cubicBezTo>
                  <a:cubicBezTo>
                    <a:pt x="201" y="1506"/>
                    <a:pt x="204" y="1503"/>
                    <a:pt x="207" y="1500"/>
                  </a:cubicBezTo>
                  <a:lnTo>
                    <a:pt x="235" y="1513"/>
                  </a:lnTo>
                  <a:close/>
                  <a:moveTo>
                    <a:pt x="225" y="1523"/>
                  </a:moveTo>
                  <a:cubicBezTo>
                    <a:pt x="225" y="1523"/>
                    <a:pt x="224" y="1524"/>
                    <a:pt x="224" y="1524"/>
                  </a:cubicBezTo>
                  <a:cubicBezTo>
                    <a:pt x="222" y="1526"/>
                    <a:pt x="220" y="1528"/>
                    <a:pt x="218" y="1530"/>
                  </a:cubicBezTo>
                  <a:cubicBezTo>
                    <a:pt x="188" y="1522"/>
                    <a:pt x="188" y="1522"/>
                    <a:pt x="188" y="1522"/>
                  </a:cubicBezTo>
                  <a:cubicBezTo>
                    <a:pt x="190" y="1519"/>
                    <a:pt x="193" y="1516"/>
                    <a:pt x="195" y="1513"/>
                  </a:cubicBezTo>
                  <a:lnTo>
                    <a:pt x="225" y="1523"/>
                  </a:lnTo>
                  <a:close/>
                  <a:moveTo>
                    <a:pt x="215" y="1533"/>
                  </a:moveTo>
                  <a:cubicBezTo>
                    <a:pt x="212" y="1535"/>
                    <a:pt x="210" y="1537"/>
                    <a:pt x="208" y="1540"/>
                  </a:cubicBezTo>
                  <a:cubicBezTo>
                    <a:pt x="178" y="1537"/>
                    <a:pt x="178" y="1537"/>
                    <a:pt x="178" y="1537"/>
                  </a:cubicBezTo>
                  <a:cubicBezTo>
                    <a:pt x="181" y="1533"/>
                    <a:pt x="183" y="1529"/>
                    <a:pt x="185" y="1526"/>
                  </a:cubicBezTo>
                  <a:lnTo>
                    <a:pt x="215" y="1533"/>
                  </a:lnTo>
                  <a:close/>
                  <a:moveTo>
                    <a:pt x="204" y="1543"/>
                  </a:moveTo>
                  <a:cubicBezTo>
                    <a:pt x="202" y="1546"/>
                    <a:pt x="199" y="1548"/>
                    <a:pt x="197" y="1551"/>
                  </a:cubicBezTo>
                  <a:cubicBezTo>
                    <a:pt x="171" y="1552"/>
                    <a:pt x="171" y="1552"/>
                    <a:pt x="171" y="1552"/>
                  </a:cubicBezTo>
                  <a:cubicBezTo>
                    <a:pt x="172" y="1548"/>
                    <a:pt x="174" y="1544"/>
                    <a:pt x="176" y="1540"/>
                  </a:cubicBezTo>
                  <a:lnTo>
                    <a:pt x="204" y="1543"/>
                  </a:lnTo>
                  <a:close/>
                  <a:moveTo>
                    <a:pt x="193" y="1555"/>
                  </a:moveTo>
                  <a:cubicBezTo>
                    <a:pt x="191" y="1557"/>
                    <a:pt x="189" y="1560"/>
                    <a:pt x="187" y="1562"/>
                  </a:cubicBezTo>
                  <a:cubicBezTo>
                    <a:pt x="165" y="1567"/>
                    <a:pt x="165" y="1567"/>
                    <a:pt x="165" y="1567"/>
                  </a:cubicBezTo>
                  <a:cubicBezTo>
                    <a:pt x="166" y="1563"/>
                    <a:pt x="168" y="1559"/>
                    <a:pt x="169" y="1556"/>
                  </a:cubicBezTo>
                  <a:lnTo>
                    <a:pt x="193" y="1555"/>
                  </a:lnTo>
                  <a:close/>
                  <a:moveTo>
                    <a:pt x="183" y="1567"/>
                  </a:moveTo>
                  <a:cubicBezTo>
                    <a:pt x="181" y="1570"/>
                    <a:pt x="180" y="1572"/>
                    <a:pt x="178" y="1574"/>
                  </a:cubicBezTo>
                  <a:cubicBezTo>
                    <a:pt x="162" y="1581"/>
                    <a:pt x="162" y="1581"/>
                    <a:pt x="162" y="1581"/>
                  </a:cubicBezTo>
                  <a:cubicBezTo>
                    <a:pt x="162" y="1579"/>
                    <a:pt x="163" y="1577"/>
                    <a:pt x="163" y="1574"/>
                  </a:cubicBezTo>
                  <a:cubicBezTo>
                    <a:pt x="164" y="1573"/>
                    <a:pt x="164" y="1572"/>
                    <a:pt x="164" y="1571"/>
                  </a:cubicBezTo>
                  <a:lnTo>
                    <a:pt x="183" y="1567"/>
                  </a:lnTo>
                  <a:close/>
                  <a:moveTo>
                    <a:pt x="226" y="1527"/>
                  </a:moveTo>
                  <a:cubicBezTo>
                    <a:pt x="238" y="1516"/>
                    <a:pt x="251" y="1504"/>
                    <a:pt x="261" y="1492"/>
                  </a:cubicBezTo>
                  <a:cubicBezTo>
                    <a:pt x="262" y="1492"/>
                    <a:pt x="263" y="1493"/>
                    <a:pt x="264" y="1494"/>
                  </a:cubicBezTo>
                  <a:cubicBezTo>
                    <a:pt x="253" y="1510"/>
                    <a:pt x="237" y="1524"/>
                    <a:pt x="223" y="1538"/>
                  </a:cubicBezTo>
                  <a:cubicBezTo>
                    <a:pt x="199" y="1560"/>
                    <a:pt x="176" y="1581"/>
                    <a:pt x="170" y="1608"/>
                  </a:cubicBezTo>
                  <a:cubicBezTo>
                    <a:pt x="172" y="1578"/>
                    <a:pt x="199" y="1553"/>
                    <a:pt x="226" y="1527"/>
                  </a:cubicBezTo>
                  <a:close/>
                  <a:moveTo>
                    <a:pt x="174" y="1611"/>
                  </a:moveTo>
                  <a:cubicBezTo>
                    <a:pt x="177" y="1615"/>
                    <a:pt x="177" y="1615"/>
                    <a:pt x="177" y="1615"/>
                  </a:cubicBezTo>
                  <a:cubicBezTo>
                    <a:pt x="175" y="1618"/>
                    <a:pt x="174" y="1621"/>
                    <a:pt x="173" y="1624"/>
                  </a:cubicBezTo>
                  <a:cubicBezTo>
                    <a:pt x="173" y="1619"/>
                    <a:pt x="173" y="1615"/>
                    <a:pt x="174" y="1611"/>
                  </a:cubicBezTo>
                  <a:close/>
                  <a:moveTo>
                    <a:pt x="175" y="1605"/>
                  </a:moveTo>
                  <a:cubicBezTo>
                    <a:pt x="176" y="1602"/>
                    <a:pt x="177" y="1599"/>
                    <a:pt x="178" y="1597"/>
                  </a:cubicBezTo>
                  <a:cubicBezTo>
                    <a:pt x="184" y="1607"/>
                    <a:pt x="184" y="1607"/>
                    <a:pt x="184" y="1607"/>
                  </a:cubicBezTo>
                  <a:cubicBezTo>
                    <a:pt x="183" y="1608"/>
                    <a:pt x="181" y="1610"/>
                    <a:pt x="180" y="1612"/>
                  </a:cubicBezTo>
                  <a:lnTo>
                    <a:pt x="175" y="1605"/>
                  </a:lnTo>
                  <a:close/>
                  <a:moveTo>
                    <a:pt x="180" y="1592"/>
                  </a:moveTo>
                  <a:cubicBezTo>
                    <a:pt x="182" y="1590"/>
                    <a:pt x="183" y="1587"/>
                    <a:pt x="185" y="1584"/>
                  </a:cubicBezTo>
                  <a:cubicBezTo>
                    <a:pt x="194" y="1599"/>
                    <a:pt x="194" y="1599"/>
                    <a:pt x="194" y="1599"/>
                  </a:cubicBezTo>
                  <a:cubicBezTo>
                    <a:pt x="192" y="1601"/>
                    <a:pt x="189" y="1602"/>
                    <a:pt x="187" y="1604"/>
                  </a:cubicBezTo>
                  <a:lnTo>
                    <a:pt x="180" y="1592"/>
                  </a:lnTo>
                  <a:close/>
                  <a:moveTo>
                    <a:pt x="188" y="1581"/>
                  </a:moveTo>
                  <a:cubicBezTo>
                    <a:pt x="189" y="1578"/>
                    <a:pt x="192" y="1575"/>
                    <a:pt x="194" y="1572"/>
                  </a:cubicBezTo>
                  <a:cubicBezTo>
                    <a:pt x="205" y="1592"/>
                    <a:pt x="205" y="1592"/>
                    <a:pt x="205" y="1592"/>
                  </a:cubicBezTo>
                  <a:cubicBezTo>
                    <a:pt x="202" y="1594"/>
                    <a:pt x="200" y="1595"/>
                    <a:pt x="197" y="1597"/>
                  </a:cubicBezTo>
                  <a:lnTo>
                    <a:pt x="188" y="1581"/>
                  </a:lnTo>
                  <a:close/>
                  <a:moveTo>
                    <a:pt x="196" y="1569"/>
                  </a:moveTo>
                  <a:cubicBezTo>
                    <a:pt x="199" y="1567"/>
                    <a:pt x="201" y="1564"/>
                    <a:pt x="203" y="1562"/>
                  </a:cubicBezTo>
                  <a:cubicBezTo>
                    <a:pt x="215" y="1586"/>
                    <a:pt x="215" y="1586"/>
                    <a:pt x="215" y="1586"/>
                  </a:cubicBezTo>
                  <a:cubicBezTo>
                    <a:pt x="214" y="1587"/>
                    <a:pt x="213" y="1587"/>
                    <a:pt x="213" y="1588"/>
                  </a:cubicBezTo>
                  <a:cubicBezTo>
                    <a:pt x="211" y="1589"/>
                    <a:pt x="209" y="1590"/>
                    <a:pt x="208" y="1591"/>
                  </a:cubicBezTo>
                  <a:lnTo>
                    <a:pt x="196" y="1569"/>
                  </a:lnTo>
                  <a:close/>
                  <a:moveTo>
                    <a:pt x="206" y="1559"/>
                  </a:moveTo>
                  <a:cubicBezTo>
                    <a:pt x="209" y="1556"/>
                    <a:pt x="211" y="1554"/>
                    <a:pt x="214" y="1551"/>
                  </a:cubicBezTo>
                  <a:cubicBezTo>
                    <a:pt x="227" y="1579"/>
                    <a:pt x="227" y="1579"/>
                    <a:pt x="227" y="1579"/>
                  </a:cubicBezTo>
                  <a:cubicBezTo>
                    <a:pt x="224" y="1581"/>
                    <a:pt x="221" y="1583"/>
                    <a:pt x="219" y="1584"/>
                  </a:cubicBezTo>
                  <a:lnTo>
                    <a:pt x="206" y="1559"/>
                  </a:lnTo>
                  <a:close/>
                  <a:moveTo>
                    <a:pt x="217" y="1548"/>
                  </a:moveTo>
                  <a:cubicBezTo>
                    <a:pt x="220" y="1546"/>
                    <a:pt x="222" y="1543"/>
                    <a:pt x="225" y="1541"/>
                  </a:cubicBezTo>
                  <a:cubicBezTo>
                    <a:pt x="240" y="1571"/>
                    <a:pt x="240" y="1571"/>
                    <a:pt x="240" y="1571"/>
                  </a:cubicBezTo>
                  <a:cubicBezTo>
                    <a:pt x="237" y="1573"/>
                    <a:pt x="234" y="1575"/>
                    <a:pt x="231" y="1577"/>
                  </a:cubicBezTo>
                  <a:lnTo>
                    <a:pt x="217" y="1548"/>
                  </a:lnTo>
                  <a:close/>
                  <a:moveTo>
                    <a:pt x="228" y="1538"/>
                  </a:moveTo>
                  <a:cubicBezTo>
                    <a:pt x="231" y="1535"/>
                    <a:pt x="233" y="1533"/>
                    <a:pt x="236" y="1531"/>
                  </a:cubicBezTo>
                  <a:cubicBezTo>
                    <a:pt x="251" y="1562"/>
                    <a:pt x="251" y="1562"/>
                    <a:pt x="251" y="1562"/>
                  </a:cubicBezTo>
                  <a:cubicBezTo>
                    <a:pt x="248" y="1564"/>
                    <a:pt x="246" y="1566"/>
                    <a:pt x="243" y="1568"/>
                  </a:cubicBezTo>
                  <a:lnTo>
                    <a:pt x="228" y="1538"/>
                  </a:lnTo>
                  <a:close/>
                  <a:moveTo>
                    <a:pt x="238" y="1528"/>
                  </a:moveTo>
                  <a:cubicBezTo>
                    <a:pt x="241" y="1526"/>
                    <a:pt x="243" y="1524"/>
                    <a:pt x="245" y="1522"/>
                  </a:cubicBezTo>
                  <a:cubicBezTo>
                    <a:pt x="262" y="1551"/>
                    <a:pt x="262" y="1551"/>
                    <a:pt x="262" y="1551"/>
                  </a:cubicBezTo>
                  <a:cubicBezTo>
                    <a:pt x="259" y="1554"/>
                    <a:pt x="257" y="1557"/>
                    <a:pt x="254" y="1559"/>
                  </a:cubicBezTo>
                  <a:lnTo>
                    <a:pt x="238" y="1528"/>
                  </a:lnTo>
                  <a:close/>
                  <a:moveTo>
                    <a:pt x="248" y="1519"/>
                  </a:moveTo>
                  <a:cubicBezTo>
                    <a:pt x="250" y="1516"/>
                    <a:pt x="253" y="1514"/>
                    <a:pt x="255" y="1511"/>
                  </a:cubicBezTo>
                  <a:cubicBezTo>
                    <a:pt x="270" y="1539"/>
                    <a:pt x="270" y="1539"/>
                    <a:pt x="270" y="1539"/>
                  </a:cubicBezTo>
                  <a:cubicBezTo>
                    <a:pt x="269" y="1542"/>
                    <a:pt x="267" y="1545"/>
                    <a:pt x="264" y="1548"/>
                  </a:cubicBezTo>
                  <a:lnTo>
                    <a:pt x="248" y="1519"/>
                  </a:lnTo>
                  <a:close/>
                  <a:moveTo>
                    <a:pt x="258" y="1508"/>
                  </a:moveTo>
                  <a:cubicBezTo>
                    <a:pt x="260" y="1506"/>
                    <a:pt x="262" y="1503"/>
                    <a:pt x="264" y="1501"/>
                  </a:cubicBezTo>
                  <a:cubicBezTo>
                    <a:pt x="278" y="1524"/>
                    <a:pt x="278" y="1524"/>
                    <a:pt x="278" y="1524"/>
                  </a:cubicBezTo>
                  <a:cubicBezTo>
                    <a:pt x="277" y="1528"/>
                    <a:pt x="275" y="1532"/>
                    <a:pt x="273" y="1535"/>
                  </a:cubicBezTo>
                  <a:lnTo>
                    <a:pt x="258" y="1508"/>
                  </a:lnTo>
                  <a:close/>
                  <a:moveTo>
                    <a:pt x="266" y="1497"/>
                  </a:moveTo>
                  <a:cubicBezTo>
                    <a:pt x="267" y="1497"/>
                    <a:pt x="267" y="1496"/>
                    <a:pt x="267" y="1496"/>
                  </a:cubicBezTo>
                  <a:cubicBezTo>
                    <a:pt x="273" y="1499"/>
                    <a:pt x="278" y="1503"/>
                    <a:pt x="284" y="1506"/>
                  </a:cubicBezTo>
                  <a:cubicBezTo>
                    <a:pt x="283" y="1510"/>
                    <a:pt x="281" y="1515"/>
                    <a:pt x="280" y="1519"/>
                  </a:cubicBezTo>
                  <a:lnTo>
                    <a:pt x="266" y="1497"/>
                  </a:lnTo>
                  <a:close/>
                  <a:moveTo>
                    <a:pt x="88" y="1505"/>
                  </a:moveTo>
                  <a:cubicBezTo>
                    <a:pt x="85" y="1499"/>
                    <a:pt x="83" y="1492"/>
                    <a:pt x="82" y="1486"/>
                  </a:cubicBezTo>
                  <a:cubicBezTo>
                    <a:pt x="125" y="1486"/>
                    <a:pt x="182" y="1462"/>
                    <a:pt x="224" y="1445"/>
                  </a:cubicBezTo>
                  <a:cubicBezTo>
                    <a:pt x="225" y="1446"/>
                    <a:pt x="225" y="1447"/>
                    <a:pt x="225" y="1448"/>
                  </a:cubicBezTo>
                  <a:cubicBezTo>
                    <a:pt x="225" y="1448"/>
                    <a:pt x="225" y="1448"/>
                    <a:pt x="225" y="1448"/>
                  </a:cubicBezTo>
                  <a:cubicBezTo>
                    <a:pt x="225" y="1448"/>
                    <a:pt x="225" y="1448"/>
                    <a:pt x="226" y="1448"/>
                  </a:cubicBezTo>
                  <a:cubicBezTo>
                    <a:pt x="226" y="1449"/>
                    <a:pt x="226" y="1450"/>
                    <a:pt x="227" y="1451"/>
                  </a:cubicBezTo>
                  <a:cubicBezTo>
                    <a:pt x="184" y="1469"/>
                    <a:pt x="128" y="1492"/>
                    <a:pt x="97" y="1523"/>
                  </a:cubicBezTo>
                  <a:cubicBezTo>
                    <a:pt x="93" y="1517"/>
                    <a:pt x="90" y="1511"/>
                    <a:pt x="88" y="1505"/>
                  </a:cubicBezTo>
                  <a:close/>
                  <a:moveTo>
                    <a:pt x="219" y="1417"/>
                  </a:moveTo>
                  <a:cubicBezTo>
                    <a:pt x="216" y="1418"/>
                    <a:pt x="212" y="1419"/>
                    <a:pt x="209" y="1420"/>
                  </a:cubicBezTo>
                  <a:cubicBezTo>
                    <a:pt x="218" y="1395"/>
                    <a:pt x="218" y="1395"/>
                    <a:pt x="218" y="1395"/>
                  </a:cubicBezTo>
                  <a:cubicBezTo>
                    <a:pt x="218" y="1395"/>
                    <a:pt x="219" y="1395"/>
                    <a:pt x="220" y="1395"/>
                  </a:cubicBezTo>
                  <a:cubicBezTo>
                    <a:pt x="219" y="1403"/>
                    <a:pt x="219" y="1410"/>
                    <a:pt x="219" y="1417"/>
                  </a:cubicBezTo>
                  <a:close/>
                  <a:moveTo>
                    <a:pt x="160" y="1386"/>
                  </a:moveTo>
                  <a:cubicBezTo>
                    <a:pt x="180" y="1386"/>
                    <a:pt x="201" y="1385"/>
                    <a:pt x="221" y="1388"/>
                  </a:cubicBezTo>
                  <a:cubicBezTo>
                    <a:pt x="220" y="1389"/>
                    <a:pt x="220" y="1390"/>
                    <a:pt x="220" y="1392"/>
                  </a:cubicBezTo>
                  <a:cubicBezTo>
                    <a:pt x="203" y="1390"/>
                    <a:pt x="186" y="1391"/>
                    <a:pt x="170" y="1391"/>
                  </a:cubicBezTo>
                  <a:cubicBezTo>
                    <a:pt x="132" y="1392"/>
                    <a:pt x="96" y="1393"/>
                    <a:pt x="73" y="1373"/>
                  </a:cubicBezTo>
                  <a:cubicBezTo>
                    <a:pt x="96" y="1388"/>
                    <a:pt x="127" y="1387"/>
                    <a:pt x="160" y="1386"/>
                  </a:cubicBezTo>
                  <a:close/>
                  <a:moveTo>
                    <a:pt x="77" y="1364"/>
                  </a:moveTo>
                  <a:cubicBezTo>
                    <a:pt x="79" y="1365"/>
                    <a:pt x="82" y="1365"/>
                    <a:pt x="84" y="1365"/>
                  </a:cubicBezTo>
                  <a:cubicBezTo>
                    <a:pt x="87" y="1376"/>
                    <a:pt x="87" y="1376"/>
                    <a:pt x="87" y="1376"/>
                  </a:cubicBezTo>
                  <a:cubicBezTo>
                    <a:pt x="84" y="1375"/>
                    <a:pt x="81" y="1374"/>
                    <a:pt x="79" y="1372"/>
                  </a:cubicBezTo>
                  <a:lnTo>
                    <a:pt x="77" y="1364"/>
                  </a:lnTo>
                  <a:close/>
                  <a:moveTo>
                    <a:pt x="215" y="1383"/>
                  </a:moveTo>
                  <a:cubicBezTo>
                    <a:pt x="212" y="1383"/>
                    <a:pt x="209" y="1383"/>
                    <a:pt x="206" y="1382"/>
                  </a:cubicBezTo>
                  <a:cubicBezTo>
                    <a:pt x="197" y="1353"/>
                    <a:pt x="197" y="1353"/>
                    <a:pt x="197" y="1353"/>
                  </a:cubicBezTo>
                  <a:cubicBezTo>
                    <a:pt x="201" y="1354"/>
                    <a:pt x="205" y="1355"/>
                    <a:pt x="209" y="1357"/>
                  </a:cubicBezTo>
                  <a:lnTo>
                    <a:pt x="215" y="1383"/>
                  </a:lnTo>
                  <a:close/>
                  <a:moveTo>
                    <a:pt x="213" y="1359"/>
                  </a:moveTo>
                  <a:cubicBezTo>
                    <a:pt x="218" y="1361"/>
                    <a:pt x="222" y="1363"/>
                    <a:pt x="226" y="1366"/>
                  </a:cubicBezTo>
                  <a:cubicBezTo>
                    <a:pt x="224" y="1372"/>
                    <a:pt x="222" y="1378"/>
                    <a:pt x="221" y="1384"/>
                  </a:cubicBezTo>
                  <a:cubicBezTo>
                    <a:pt x="221" y="1384"/>
                    <a:pt x="220" y="1384"/>
                    <a:pt x="219" y="1384"/>
                  </a:cubicBezTo>
                  <a:lnTo>
                    <a:pt x="213" y="1359"/>
                  </a:lnTo>
                  <a:close/>
                  <a:moveTo>
                    <a:pt x="202" y="1382"/>
                  </a:moveTo>
                  <a:cubicBezTo>
                    <a:pt x="198" y="1382"/>
                    <a:pt x="195" y="1382"/>
                    <a:pt x="191" y="1382"/>
                  </a:cubicBezTo>
                  <a:cubicBezTo>
                    <a:pt x="182" y="1350"/>
                    <a:pt x="182" y="1350"/>
                    <a:pt x="182" y="1350"/>
                  </a:cubicBezTo>
                  <a:cubicBezTo>
                    <a:pt x="186" y="1350"/>
                    <a:pt x="189" y="1351"/>
                    <a:pt x="193" y="1351"/>
                  </a:cubicBezTo>
                  <a:lnTo>
                    <a:pt x="202" y="1382"/>
                  </a:lnTo>
                  <a:close/>
                  <a:moveTo>
                    <a:pt x="187" y="1382"/>
                  </a:moveTo>
                  <a:cubicBezTo>
                    <a:pt x="184" y="1382"/>
                    <a:pt x="181" y="1382"/>
                    <a:pt x="178" y="1382"/>
                  </a:cubicBezTo>
                  <a:cubicBezTo>
                    <a:pt x="167" y="1349"/>
                    <a:pt x="167" y="1349"/>
                    <a:pt x="167" y="1349"/>
                  </a:cubicBezTo>
                  <a:cubicBezTo>
                    <a:pt x="171" y="1349"/>
                    <a:pt x="174" y="1349"/>
                    <a:pt x="178" y="1349"/>
                  </a:cubicBezTo>
                  <a:lnTo>
                    <a:pt x="187" y="1382"/>
                  </a:lnTo>
                  <a:close/>
                  <a:moveTo>
                    <a:pt x="174" y="1382"/>
                  </a:moveTo>
                  <a:cubicBezTo>
                    <a:pt x="171" y="1382"/>
                    <a:pt x="167" y="1382"/>
                    <a:pt x="164" y="1382"/>
                  </a:cubicBezTo>
                  <a:cubicBezTo>
                    <a:pt x="153" y="1350"/>
                    <a:pt x="153" y="1350"/>
                    <a:pt x="153" y="1350"/>
                  </a:cubicBezTo>
                  <a:cubicBezTo>
                    <a:pt x="156" y="1350"/>
                    <a:pt x="159" y="1349"/>
                    <a:pt x="163" y="1349"/>
                  </a:cubicBezTo>
                  <a:lnTo>
                    <a:pt x="174" y="1382"/>
                  </a:lnTo>
                  <a:close/>
                  <a:moveTo>
                    <a:pt x="160" y="1382"/>
                  </a:moveTo>
                  <a:cubicBezTo>
                    <a:pt x="156" y="1383"/>
                    <a:pt x="152" y="1383"/>
                    <a:pt x="148" y="1383"/>
                  </a:cubicBezTo>
                  <a:cubicBezTo>
                    <a:pt x="138" y="1353"/>
                    <a:pt x="138" y="1353"/>
                    <a:pt x="138" y="1353"/>
                  </a:cubicBezTo>
                  <a:cubicBezTo>
                    <a:pt x="141" y="1352"/>
                    <a:pt x="145" y="1351"/>
                    <a:pt x="149" y="1351"/>
                  </a:cubicBezTo>
                  <a:lnTo>
                    <a:pt x="160" y="1382"/>
                  </a:lnTo>
                  <a:close/>
                  <a:moveTo>
                    <a:pt x="144" y="1383"/>
                  </a:moveTo>
                  <a:cubicBezTo>
                    <a:pt x="141" y="1383"/>
                    <a:pt x="137" y="1383"/>
                    <a:pt x="133" y="1383"/>
                  </a:cubicBezTo>
                  <a:cubicBezTo>
                    <a:pt x="124" y="1356"/>
                    <a:pt x="124" y="1356"/>
                    <a:pt x="124" y="1356"/>
                  </a:cubicBezTo>
                  <a:cubicBezTo>
                    <a:pt x="127" y="1355"/>
                    <a:pt x="131" y="1354"/>
                    <a:pt x="134" y="1354"/>
                  </a:cubicBezTo>
                  <a:lnTo>
                    <a:pt x="144" y="1383"/>
                  </a:lnTo>
                  <a:close/>
                  <a:moveTo>
                    <a:pt x="129" y="1383"/>
                  </a:moveTo>
                  <a:cubicBezTo>
                    <a:pt x="126" y="1383"/>
                    <a:pt x="122" y="1383"/>
                    <a:pt x="119" y="1382"/>
                  </a:cubicBezTo>
                  <a:cubicBezTo>
                    <a:pt x="112" y="1359"/>
                    <a:pt x="112" y="1359"/>
                    <a:pt x="112" y="1359"/>
                  </a:cubicBezTo>
                  <a:cubicBezTo>
                    <a:pt x="114" y="1359"/>
                    <a:pt x="116" y="1358"/>
                    <a:pt x="117" y="1358"/>
                  </a:cubicBezTo>
                  <a:cubicBezTo>
                    <a:pt x="118" y="1358"/>
                    <a:pt x="119" y="1357"/>
                    <a:pt x="120" y="1357"/>
                  </a:cubicBezTo>
                  <a:lnTo>
                    <a:pt x="129" y="1383"/>
                  </a:lnTo>
                  <a:close/>
                  <a:moveTo>
                    <a:pt x="115" y="1382"/>
                  </a:moveTo>
                  <a:cubicBezTo>
                    <a:pt x="111" y="1382"/>
                    <a:pt x="108" y="1381"/>
                    <a:pt x="105" y="1381"/>
                  </a:cubicBezTo>
                  <a:cubicBezTo>
                    <a:pt x="100" y="1362"/>
                    <a:pt x="100" y="1362"/>
                    <a:pt x="100" y="1362"/>
                  </a:cubicBezTo>
                  <a:cubicBezTo>
                    <a:pt x="103" y="1362"/>
                    <a:pt x="106" y="1361"/>
                    <a:pt x="108" y="1360"/>
                  </a:cubicBezTo>
                  <a:lnTo>
                    <a:pt x="115" y="1382"/>
                  </a:lnTo>
                  <a:close/>
                  <a:moveTo>
                    <a:pt x="101" y="1380"/>
                  </a:moveTo>
                  <a:cubicBezTo>
                    <a:pt x="97" y="1379"/>
                    <a:pt x="94" y="1379"/>
                    <a:pt x="91" y="1378"/>
                  </a:cubicBezTo>
                  <a:cubicBezTo>
                    <a:pt x="88" y="1364"/>
                    <a:pt x="88" y="1364"/>
                    <a:pt x="88" y="1364"/>
                  </a:cubicBezTo>
                  <a:cubicBezTo>
                    <a:pt x="91" y="1364"/>
                    <a:pt x="94" y="1364"/>
                    <a:pt x="96" y="1363"/>
                  </a:cubicBezTo>
                  <a:lnTo>
                    <a:pt x="101" y="1380"/>
                  </a:lnTo>
                  <a:close/>
                  <a:moveTo>
                    <a:pt x="64" y="1360"/>
                  </a:moveTo>
                  <a:cubicBezTo>
                    <a:pt x="67" y="1362"/>
                    <a:pt x="70" y="1363"/>
                    <a:pt x="73" y="1364"/>
                  </a:cubicBezTo>
                  <a:cubicBezTo>
                    <a:pt x="74" y="1369"/>
                    <a:pt x="74" y="1369"/>
                    <a:pt x="74" y="1369"/>
                  </a:cubicBezTo>
                  <a:cubicBezTo>
                    <a:pt x="70" y="1367"/>
                    <a:pt x="67" y="1364"/>
                    <a:pt x="64" y="1360"/>
                  </a:cubicBezTo>
                  <a:close/>
                  <a:moveTo>
                    <a:pt x="68" y="1374"/>
                  </a:moveTo>
                  <a:cubicBezTo>
                    <a:pt x="64" y="1374"/>
                    <a:pt x="64" y="1374"/>
                    <a:pt x="64" y="1374"/>
                  </a:cubicBezTo>
                  <a:cubicBezTo>
                    <a:pt x="62" y="1371"/>
                    <a:pt x="60" y="1367"/>
                    <a:pt x="59" y="1363"/>
                  </a:cubicBezTo>
                  <a:cubicBezTo>
                    <a:pt x="62" y="1367"/>
                    <a:pt x="65" y="1371"/>
                    <a:pt x="68" y="1374"/>
                  </a:cubicBezTo>
                  <a:close/>
                  <a:moveTo>
                    <a:pt x="73" y="1379"/>
                  </a:moveTo>
                  <a:cubicBezTo>
                    <a:pt x="76" y="1381"/>
                    <a:pt x="79" y="1382"/>
                    <a:pt x="81" y="1384"/>
                  </a:cubicBezTo>
                  <a:cubicBezTo>
                    <a:pt x="72" y="1386"/>
                    <a:pt x="72" y="1386"/>
                    <a:pt x="72" y="1386"/>
                  </a:cubicBezTo>
                  <a:cubicBezTo>
                    <a:pt x="70" y="1383"/>
                    <a:pt x="68" y="1381"/>
                    <a:pt x="67" y="1378"/>
                  </a:cubicBezTo>
                  <a:lnTo>
                    <a:pt x="73" y="1379"/>
                  </a:lnTo>
                  <a:close/>
                  <a:moveTo>
                    <a:pt x="87" y="1387"/>
                  </a:moveTo>
                  <a:cubicBezTo>
                    <a:pt x="90" y="1388"/>
                    <a:pt x="93" y="1389"/>
                    <a:pt x="96" y="1390"/>
                  </a:cubicBezTo>
                  <a:cubicBezTo>
                    <a:pt x="83" y="1396"/>
                    <a:pt x="83" y="1396"/>
                    <a:pt x="83" y="1396"/>
                  </a:cubicBezTo>
                  <a:cubicBezTo>
                    <a:pt x="80" y="1394"/>
                    <a:pt x="78" y="1391"/>
                    <a:pt x="75" y="1389"/>
                  </a:cubicBezTo>
                  <a:lnTo>
                    <a:pt x="87" y="1387"/>
                  </a:lnTo>
                  <a:close/>
                  <a:moveTo>
                    <a:pt x="103" y="1392"/>
                  </a:moveTo>
                  <a:cubicBezTo>
                    <a:pt x="105" y="1392"/>
                    <a:pt x="108" y="1393"/>
                    <a:pt x="111" y="1393"/>
                  </a:cubicBezTo>
                  <a:cubicBezTo>
                    <a:pt x="95" y="1404"/>
                    <a:pt x="95" y="1404"/>
                    <a:pt x="95" y="1404"/>
                  </a:cubicBezTo>
                  <a:cubicBezTo>
                    <a:pt x="94" y="1404"/>
                    <a:pt x="93" y="1403"/>
                    <a:pt x="92" y="1402"/>
                  </a:cubicBezTo>
                  <a:cubicBezTo>
                    <a:pt x="90" y="1401"/>
                    <a:pt x="88" y="1400"/>
                    <a:pt x="87" y="1399"/>
                  </a:cubicBezTo>
                  <a:lnTo>
                    <a:pt x="103" y="1392"/>
                  </a:lnTo>
                  <a:close/>
                  <a:moveTo>
                    <a:pt x="117" y="1394"/>
                  </a:moveTo>
                  <a:cubicBezTo>
                    <a:pt x="120" y="1395"/>
                    <a:pt x="124" y="1395"/>
                    <a:pt x="127" y="1395"/>
                  </a:cubicBezTo>
                  <a:cubicBezTo>
                    <a:pt x="109" y="1411"/>
                    <a:pt x="109" y="1411"/>
                    <a:pt x="109" y="1411"/>
                  </a:cubicBezTo>
                  <a:cubicBezTo>
                    <a:pt x="106" y="1410"/>
                    <a:pt x="102" y="1408"/>
                    <a:pt x="99" y="1406"/>
                  </a:cubicBezTo>
                  <a:lnTo>
                    <a:pt x="117" y="1394"/>
                  </a:lnTo>
                  <a:close/>
                  <a:moveTo>
                    <a:pt x="132" y="1395"/>
                  </a:moveTo>
                  <a:cubicBezTo>
                    <a:pt x="136" y="1396"/>
                    <a:pt x="139" y="1396"/>
                    <a:pt x="143" y="1396"/>
                  </a:cubicBezTo>
                  <a:cubicBezTo>
                    <a:pt x="125" y="1417"/>
                    <a:pt x="125" y="1417"/>
                    <a:pt x="125" y="1417"/>
                  </a:cubicBezTo>
                  <a:cubicBezTo>
                    <a:pt x="121" y="1416"/>
                    <a:pt x="117" y="1415"/>
                    <a:pt x="113" y="1413"/>
                  </a:cubicBezTo>
                  <a:lnTo>
                    <a:pt x="132" y="1395"/>
                  </a:lnTo>
                  <a:close/>
                  <a:moveTo>
                    <a:pt x="148" y="1396"/>
                  </a:moveTo>
                  <a:cubicBezTo>
                    <a:pt x="151" y="1396"/>
                    <a:pt x="155" y="1396"/>
                    <a:pt x="158" y="1395"/>
                  </a:cubicBezTo>
                  <a:cubicBezTo>
                    <a:pt x="142" y="1421"/>
                    <a:pt x="142" y="1421"/>
                    <a:pt x="142" y="1421"/>
                  </a:cubicBezTo>
                  <a:cubicBezTo>
                    <a:pt x="138" y="1420"/>
                    <a:pt x="134" y="1419"/>
                    <a:pt x="130" y="1418"/>
                  </a:cubicBezTo>
                  <a:lnTo>
                    <a:pt x="148" y="1396"/>
                  </a:lnTo>
                  <a:close/>
                  <a:moveTo>
                    <a:pt x="162" y="1395"/>
                  </a:moveTo>
                  <a:cubicBezTo>
                    <a:pt x="165" y="1395"/>
                    <a:pt x="167" y="1395"/>
                    <a:pt x="170" y="1395"/>
                  </a:cubicBezTo>
                  <a:cubicBezTo>
                    <a:pt x="171" y="1395"/>
                    <a:pt x="171" y="1395"/>
                    <a:pt x="172" y="1395"/>
                  </a:cubicBezTo>
                  <a:cubicBezTo>
                    <a:pt x="158" y="1423"/>
                    <a:pt x="158" y="1423"/>
                    <a:pt x="158" y="1423"/>
                  </a:cubicBezTo>
                  <a:cubicBezTo>
                    <a:pt x="154" y="1423"/>
                    <a:pt x="150" y="1423"/>
                    <a:pt x="146" y="1422"/>
                  </a:cubicBezTo>
                  <a:lnTo>
                    <a:pt x="162" y="1395"/>
                  </a:lnTo>
                  <a:close/>
                  <a:moveTo>
                    <a:pt x="176" y="1395"/>
                  </a:moveTo>
                  <a:cubicBezTo>
                    <a:pt x="180" y="1395"/>
                    <a:pt x="183" y="1395"/>
                    <a:pt x="186" y="1395"/>
                  </a:cubicBezTo>
                  <a:cubicBezTo>
                    <a:pt x="176" y="1424"/>
                    <a:pt x="176" y="1424"/>
                    <a:pt x="176" y="1424"/>
                  </a:cubicBezTo>
                  <a:cubicBezTo>
                    <a:pt x="171" y="1424"/>
                    <a:pt x="167" y="1424"/>
                    <a:pt x="162" y="1424"/>
                  </a:cubicBezTo>
                  <a:lnTo>
                    <a:pt x="176" y="1395"/>
                  </a:lnTo>
                  <a:close/>
                  <a:moveTo>
                    <a:pt x="191" y="1395"/>
                  </a:moveTo>
                  <a:cubicBezTo>
                    <a:pt x="194" y="1395"/>
                    <a:pt x="197" y="1395"/>
                    <a:pt x="200" y="1395"/>
                  </a:cubicBezTo>
                  <a:cubicBezTo>
                    <a:pt x="189" y="1423"/>
                    <a:pt x="189" y="1423"/>
                    <a:pt x="189" y="1423"/>
                  </a:cubicBezTo>
                  <a:cubicBezTo>
                    <a:pt x="186" y="1423"/>
                    <a:pt x="183" y="1424"/>
                    <a:pt x="180" y="1424"/>
                  </a:cubicBezTo>
                  <a:lnTo>
                    <a:pt x="191" y="1395"/>
                  </a:lnTo>
                  <a:close/>
                  <a:moveTo>
                    <a:pt x="204" y="1395"/>
                  </a:moveTo>
                  <a:cubicBezTo>
                    <a:pt x="207" y="1395"/>
                    <a:pt x="210" y="1395"/>
                    <a:pt x="214" y="1395"/>
                  </a:cubicBezTo>
                  <a:cubicBezTo>
                    <a:pt x="204" y="1421"/>
                    <a:pt x="204" y="1421"/>
                    <a:pt x="204" y="1421"/>
                  </a:cubicBezTo>
                  <a:cubicBezTo>
                    <a:pt x="201" y="1421"/>
                    <a:pt x="197" y="1422"/>
                    <a:pt x="194" y="1422"/>
                  </a:cubicBezTo>
                  <a:lnTo>
                    <a:pt x="204" y="1395"/>
                  </a:lnTo>
                  <a:close/>
                  <a:moveTo>
                    <a:pt x="220" y="1428"/>
                  </a:moveTo>
                  <a:cubicBezTo>
                    <a:pt x="220" y="1429"/>
                    <a:pt x="221" y="1431"/>
                    <a:pt x="221" y="1433"/>
                  </a:cubicBezTo>
                  <a:cubicBezTo>
                    <a:pt x="175" y="1452"/>
                    <a:pt x="122" y="1457"/>
                    <a:pt x="80" y="1447"/>
                  </a:cubicBezTo>
                  <a:cubicBezTo>
                    <a:pt x="80" y="1447"/>
                    <a:pt x="80" y="1447"/>
                    <a:pt x="80" y="1447"/>
                  </a:cubicBezTo>
                  <a:cubicBezTo>
                    <a:pt x="80" y="1434"/>
                    <a:pt x="83" y="1422"/>
                    <a:pt x="86" y="1413"/>
                  </a:cubicBezTo>
                  <a:cubicBezTo>
                    <a:pt x="122" y="1437"/>
                    <a:pt x="175" y="1447"/>
                    <a:pt x="220" y="1428"/>
                  </a:cubicBezTo>
                  <a:close/>
                  <a:moveTo>
                    <a:pt x="222" y="1437"/>
                  </a:moveTo>
                  <a:cubicBezTo>
                    <a:pt x="222" y="1438"/>
                    <a:pt x="223" y="1440"/>
                    <a:pt x="223" y="1441"/>
                  </a:cubicBezTo>
                  <a:cubicBezTo>
                    <a:pt x="181" y="1459"/>
                    <a:pt x="123" y="1482"/>
                    <a:pt x="81" y="1482"/>
                  </a:cubicBezTo>
                  <a:cubicBezTo>
                    <a:pt x="80" y="1472"/>
                    <a:pt x="79" y="1461"/>
                    <a:pt x="79" y="1451"/>
                  </a:cubicBezTo>
                  <a:cubicBezTo>
                    <a:pt x="122" y="1461"/>
                    <a:pt x="175" y="1456"/>
                    <a:pt x="222" y="1437"/>
                  </a:cubicBezTo>
                  <a:close/>
                  <a:moveTo>
                    <a:pt x="229" y="1454"/>
                  </a:moveTo>
                  <a:cubicBezTo>
                    <a:pt x="229" y="1456"/>
                    <a:pt x="230" y="1457"/>
                    <a:pt x="231" y="1458"/>
                  </a:cubicBezTo>
                  <a:cubicBezTo>
                    <a:pt x="184" y="1478"/>
                    <a:pt x="143" y="1512"/>
                    <a:pt x="120" y="1549"/>
                  </a:cubicBezTo>
                  <a:cubicBezTo>
                    <a:pt x="113" y="1542"/>
                    <a:pt x="106" y="1534"/>
                    <a:pt x="99" y="1526"/>
                  </a:cubicBezTo>
                  <a:cubicBezTo>
                    <a:pt x="129" y="1496"/>
                    <a:pt x="186" y="1472"/>
                    <a:pt x="229" y="1454"/>
                  </a:cubicBezTo>
                  <a:close/>
                  <a:moveTo>
                    <a:pt x="163" y="1240"/>
                  </a:moveTo>
                  <a:cubicBezTo>
                    <a:pt x="167" y="1239"/>
                    <a:pt x="171" y="1237"/>
                    <a:pt x="175" y="1235"/>
                  </a:cubicBezTo>
                  <a:cubicBezTo>
                    <a:pt x="171" y="1255"/>
                    <a:pt x="175" y="1274"/>
                    <a:pt x="185" y="1289"/>
                  </a:cubicBezTo>
                  <a:cubicBezTo>
                    <a:pt x="187" y="1292"/>
                    <a:pt x="189" y="1294"/>
                    <a:pt x="192" y="1297"/>
                  </a:cubicBezTo>
                  <a:cubicBezTo>
                    <a:pt x="182" y="1291"/>
                    <a:pt x="173" y="1286"/>
                    <a:pt x="164" y="1282"/>
                  </a:cubicBezTo>
                  <a:cubicBezTo>
                    <a:pt x="148" y="1275"/>
                    <a:pt x="135" y="1268"/>
                    <a:pt x="129" y="1260"/>
                  </a:cubicBezTo>
                  <a:cubicBezTo>
                    <a:pt x="127" y="1255"/>
                    <a:pt x="126" y="1251"/>
                    <a:pt x="127" y="1247"/>
                  </a:cubicBezTo>
                  <a:cubicBezTo>
                    <a:pt x="127" y="1252"/>
                    <a:pt x="130" y="1257"/>
                    <a:pt x="134" y="1260"/>
                  </a:cubicBezTo>
                  <a:cubicBezTo>
                    <a:pt x="141" y="1264"/>
                    <a:pt x="149" y="1263"/>
                    <a:pt x="156" y="1258"/>
                  </a:cubicBezTo>
                  <a:cubicBezTo>
                    <a:pt x="161" y="1253"/>
                    <a:pt x="164" y="1247"/>
                    <a:pt x="163" y="1240"/>
                  </a:cubicBezTo>
                  <a:close/>
                  <a:moveTo>
                    <a:pt x="188" y="1287"/>
                  </a:moveTo>
                  <a:cubicBezTo>
                    <a:pt x="178" y="1272"/>
                    <a:pt x="175" y="1252"/>
                    <a:pt x="180" y="1232"/>
                  </a:cubicBezTo>
                  <a:cubicBezTo>
                    <a:pt x="194" y="1222"/>
                    <a:pt x="202" y="1205"/>
                    <a:pt x="204" y="1183"/>
                  </a:cubicBezTo>
                  <a:cubicBezTo>
                    <a:pt x="204" y="1183"/>
                    <a:pt x="204" y="1183"/>
                    <a:pt x="204" y="1183"/>
                  </a:cubicBezTo>
                  <a:cubicBezTo>
                    <a:pt x="205" y="1183"/>
                    <a:pt x="205" y="1183"/>
                    <a:pt x="206" y="1183"/>
                  </a:cubicBezTo>
                  <a:cubicBezTo>
                    <a:pt x="202" y="1194"/>
                    <a:pt x="202" y="1206"/>
                    <a:pt x="206" y="1216"/>
                  </a:cubicBezTo>
                  <a:cubicBezTo>
                    <a:pt x="197" y="1225"/>
                    <a:pt x="191" y="1237"/>
                    <a:pt x="191" y="1250"/>
                  </a:cubicBezTo>
                  <a:cubicBezTo>
                    <a:pt x="190" y="1262"/>
                    <a:pt x="195" y="1275"/>
                    <a:pt x="203" y="1283"/>
                  </a:cubicBezTo>
                  <a:cubicBezTo>
                    <a:pt x="214" y="1295"/>
                    <a:pt x="229" y="1299"/>
                    <a:pt x="243" y="1294"/>
                  </a:cubicBezTo>
                  <a:cubicBezTo>
                    <a:pt x="252" y="1291"/>
                    <a:pt x="258" y="1284"/>
                    <a:pt x="259" y="1277"/>
                  </a:cubicBezTo>
                  <a:cubicBezTo>
                    <a:pt x="259" y="1276"/>
                    <a:pt x="258" y="1275"/>
                    <a:pt x="258" y="1275"/>
                  </a:cubicBezTo>
                  <a:cubicBezTo>
                    <a:pt x="257" y="1275"/>
                    <a:pt x="256" y="1275"/>
                    <a:pt x="256" y="1275"/>
                  </a:cubicBezTo>
                  <a:cubicBezTo>
                    <a:pt x="248" y="1279"/>
                    <a:pt x="242" y="1276"/>
                    <a:pt x="239" y="1272"/>
                  </a:cubicBezTo>
                  <a:cubicBezTo>
                    <a:pt x="235" y="1267"/>
                    <a:pt x="234" y="1259"/>
                    <a:pt x="240" y="1253"/>
                  </a:cubicBezTo>
                  <a:cubicBezTo>
                    <a:pt x="245" y="1248"/>
                    <a:pt x="253" y="1246"/>
                    <a:pt x="260" y="1249"/>
                  </a:cubicBezTo>
                  <a:cubicBezTo>
                    <a:pt x="268" y="1252"/>
                    <a:pt x="274" y="1260"/>
                    <a:pt x="275" y="1270"/>
                  </a:cubicBezTo>
                  <a:cubicBezTo>
                    <a:pt x="275" y="1279"/>
                    <a:pt x="272" y="1288"/>
                    <a:pt x="264" y="1296"/>
                  </a:cubicBezTo>
                  <a:cubicBezTo>
                    <a:pt x="255" y="1305"/>
                    <a:pt x="242" y="1310"/>
                    <a:pt x="228" y="1309"/>
                  </a:cubicBezTo>
                  <a:cubicBezTo>
                    <a:pt x="212" y="1308"/>
                    <a:pt x="198" y="1300"/>
                    <a:pt x="188" y="1287"/>
                  </a:cubicBezTo>
                  <a:close/>
                  <a:moveTo>
                    <a:pt x="78" y="1174"/>
                  </a:moveTo>
                  <a:cubicBezTo>
                    <a:pt x="77" y="1173"/>
                    <a:pt x="77" y="1173"/>
                    <a:pt x="76" y="1173"/>
                  </a:cubicBezTo>
                  <a:cubicBezTo>
                    <a:pt x="67" y="1176"/>
                    <a:pt x="57" y="1173"/>
                    <a:pt x="51" y="1165"/>
                  </a:cubicBezTo>
                  <a:cubicBezTo>
                    <a:pt x="46" y="1158"/>
                    <a:pt x="43" y="1147"/>
                    <a:pt x="51" y="1135"/>
                  </a:cubicBezTo>
                  <a:cubicBezTo>
                    <a:pt x="51" y="1135"/>
                    <a:pt x="51" y="1134"/>
                    <a:pt x="51" y="1133"/>
                  </a:cubicBezTo>
                  <a:cubicBezTo>
                    <a:pt x="50" y="1133"/>
                    <a:pt x="50" y="1132"/>
                    <a:pt x="49" y="1132"/>
                  </a:cubicBezTo>
                  <a:cubicBezTo>
                    <a:pt x="40" y="1130"/>
                    <a:pt x="33" y="1124"/>
                    <a:pt x="31" y="1116"/>
                  </a:cubicBezTo>
                  <a:cubicBezTo>
                    <a:pt x="28" y="1107"/>
                    <a:pt x="31" y="1098"/>
                    <a:pt x="38" y="1091"/>
                  </a:cubicBezTo>
                  <a:cubicBezTo>
                    <a:pt x="39" y="1090"/>
                    <a:pt x="39" y="1089"/>
                    <a:pt x="38" y="1088"/>
                  </a:cubicBezTo>
                  <a:cubicBezTo>
                    <a:pt x="38" y="1088"/>
                    <a:pt x="38" y="1088"/>
                    <a:pt x="38" y="1088"/>
                  </a:cubicBezTo>
                  <a:cubicBezTo>
                    <a:pt x="38" y="1088"/>
                    <a:pt x="38" y="1088"/>
                    <a:pt x="38" y="1088"/>
                  </a:cubicBezTo>
                  <a:cubicBezTo>
                    <a:pt x="31" y="1082"/>
                    <a:pt x="28" y="1072"/>
                    <a:pt x="31" y="1063"/>
                  </a:cubicBezTo>
                  <a:cubicBezTo>
                    <a:pt x="33" y="1055"/>
                    <a:pt x="40" y="1049"/>
                    <a:pt x="49" y="1047"/>
                  </a:cubicBezTo>
                  <a:cubicBezTo>
                    <a:pt x="50" y="1047"/>
                    <a:pt x="50" y="1047"/>
                    <a:pt x="51" y="1046"/>
                  </a:cubicBezTo>
                  <a:cubicBezTo>
                    <a:pt x="51" y="1046"/>
                    <a:pt x="51" y="1045"/>
                    <a:pt x="51" y="1044"/>
                  </a:cubicBezTo>
                  <a:cubicBezTo>
                    <a:pt x="43" y="1033"/>
                    <a:pt x="46" y="1021"/>
                    <a:pt x="51" y="1014"/>
                  </a:cubicBezTo>
                  <a:cubicBezTo>
                    <a:pt x="57" y="1007"/>
                    <a:pt x="67" y="1003"/>
                    <a:pt x="76" y="1006"/>
                  </a:cubicBezTo>
                  <a:cubicBezTo>
                    <a:pt x="77" y="1006"/>
                    <a:pt x="77" y="1006"/>
                    <a:pt x="78" y="1006"/>
                  </a:cubicBezTo>
                  <a:cubicBezTo>
                    <a:pt x="78" y="1005"/>
                    <a:pt x="79" y="1005"/>
                    <a:pt x="78" y="1004"/>
                  </a:cubicBezTo>
                  <a:cubicBezTo>
                    <a:pt x="77" y="992"/>
                    <a:pt x="82" y="983"/>
                    <a:pt x="90" y="978"/>
                  </a:cubicBezTo>
                  <a:cubicBezTo>
                    <a:pt x="99" y="973"/>
                    <a:pt x="110" y="974"/>
                    <a:pt x="120" y="980"/>
                  </a:cubicBezTo>
                  <a:cubicBezTo>
                    <a:pt x="120" y="981"/>
                    <a:pt x="121" y="981"/>
                    <a:pt x="122" y="981"/>
                  </a:cubicBezTo>
                  <a:cubicBezTo>
                    <a:pt x="122" y="980"/>
                    <a:pt x="123" y="980"/>
                    <a:pt x="123" y="980"/>
                  </a:cubicBezTo>
                  <a:cubicBezTo>
                    <a:pt x="128" y="969"/>
                    <a:pt x="141" y="963"/>
                    <a:pt x="153" y="965"/>
                  </a:cubicBezTo>
                  <a:cubicBezTo>
                    <a:pt x="170" y="967"/>
                    <a:pt x="181" y="981"/>
                    <a:pt x="185" y="1001"/>
                  </a:cubicBezTo>
                  <a:cubicBezTo>
                    <a:pt x="181" y="1003"/>
                    <a:pt x="177" y="1006"/>
                    <a:pt x="174" y="1010"/>
                  </a:cubicBezTo>
                  <a:cubicBezTo>
                    <a:pt x="172" y="1013"/>
                    <a:pt x="169" y="1016"/>
                    <a:pt x="168" y="1020"/>
                  </a:cubicBezTo>
                  <a:cubicBezTo>
                    <a:pt x="166" y="1002"/>
                    <a:pt x="162" y="976"/>
                    <a:pt x="154" y="977"/>
                  </a:cubicBezTo>
                  <a:cubicBezTo>
                    <a:pt x="153" y="977"/>
                    <a:pt x="152" y="977"/>
                    <a:pt x="150" y="979"/>
                  </a:cubicBezTo>
                  <a:cubicBezTo>
                    <a:pt x="146" y="984"/>
                    <a:pt x="149" y="1006"/>
                    <a:pt x="151" y="1019"/>
                  </a:cubicBezTo>
                  <a:cubicBezTo>
                    <a:pt x="147" y="1013"/>
                    <a:pt x="142" y="1007"/>
                    <a:pt x="138" y="1006"/>
                  </a:cubicBezTo>
                  <a:cubicBezTo>
                    <a:pt x="136" y="1005"/>
                    <a:pt x="134" y="1006"/>
                    <a:pt x="133" y="1007"/>
                  </a:cubicBezTo>
                  <a:cubicBezTo>
                    <a:pt x="131" y="1008"/>
                    <a:pt x="130" y="1009"/>
                    <a:pt x="130" y="1011"/>
                  </a:cubicBezTo>
                  <a:cubicBezTo>
                    <a:pt x="129" y="1013"/>
                    <a:pt x="130" y="1016"/>
                    <a:pt x="131" y="1019"/>
                  </a:cubicBezTo>
                  <a:cubicBezTo>
                    <a:pt x="118" y="1004"/>
                    <a:pt x="101" y="985"/>
                    <a:pt x="95" y="989"/>
                  </a:cubicBezTo>
                  <a:cubicBezTo>
                    <a:pt x="95" y="990"/>
                    <a:pt x="94" y="991"/>
                    <a:pt x="94" y="992"/>
                  </a:cubicBezTo>
                  <a:cubicBezTo>
                    <a:pt x="93" y="999"/>
                    <a:pt x="106" y="1017"/>
                    <a:pt x="117" y="1030"/>
                  </a:cubicBezTo>
                  <a:cubicBezTo>
                    <a:pt x="108" y="1025"/>
                    <a:pt x="101" y="1023"/>
                    <a:pt x="98" y="1026"/>
                  </a:cubicBezTo>
                  <a:cubicBezTo>
                    <a:pt x="97" y="1027"/>
                    <a:pt x="96" y="1029"/>
                    <a:pt x="97" y="1030"/>
                  </a:cubicBezTo>
                  <a:cubicBezTo>
                    <a:pt x="97" y="1032"/>
                    <a:pt x="98" y="1035"/>
                    <a:pt x="100" y="1038"/>
                  </a:cubicBezTo>
                  <a:cubicBezTo>
                    <a:pt x="88" y="1030"/>
                    <a:pt x="71" y="1021"/>
                    <a:pt x="64" y="1023"/>
                  </a:cubicBezTo>
                  <a:cubicBezTo>
                    <a:pt x="62" y="1023"/>
                    <a:pt x="62" y="1024"/>
                    <a:pt x="61" y="1025"/>
                  </a:cubicBezTo>
                  <a:cubicBezTo>
                    <a:pt x="61" y="1025"/>
                    <a:pt x="60" y="1027"/>
                    <a:pt x="61" y="1028"/>
                  </a:cubicBezTo>
                  <a:cubicBezTo>
                    <a:pt x="63" y="1035"/>
                    <a:pt x="79" y="1045"/>
                    <a:pt x="92" y="1052"/>
                  </a:cubicBezTo>
                  <a:cubicBezTo>
                    <a:pt x="89" y="1051"/>
                    <a:pt x="85" y="1051"/>
                    <a:pt x="83" y="1052"/>
                  </a:cubicBezTo>
                  <a:cubicBezTo>
                    <a:pt x="81" y="1053"/>
                    <a:pt x="80" y="1054"/>
                    <a:pt x="80" y="1055"/>
                  </a:cubicBezTo>
                  <a:cubicBezTo>
                    <a:pt x="79" y="1057"/>
                    <a:pt x="79" y="1059"/>
                    <a:pt x="80" y="1060"/>
                  </a:cubicBezTo>
                  <a:cubicBezTo>
                    <a:pt x="81" y="1062"/>
                    <a:pt x="83" y="1064"/>
                    <a:pt x="85" y="1066"/>
                  </a:cubicBezTo>
                  <a:cubicBezTo>
                    <a:pt x="70" y="1062"/>
                    <a:pt x="51" y="1059"/>
                    <a:pt x="45" y="1063"/>
                  </a:cubicBezTo>
                  <a:cubicBezTo>
                    <a:pt x="44" y="1064"/>
                    <a:pt x="43" y="1065"/>
                    <a:pt x="43" y="1066"/>
                  </a:cubicBezTo>
                  <a:cubicBezTo>
                    <a:pt x="43" y="1067"/>
                    <a:pt x="43" y="1068"/>
                    <a:pt x="44" y="1069"/>
                  </a:cubicBezTo>
                  <a:cubicBezTo>
                    <a:pt x="48" y="1075"/>
                    <a:pt x="67" y="1079"/>
                    <a:pt x="82" y="1081"/>
                  </a:cubicBezTo>
                  <a:cubicBezTo>
                    <a:pt x="78" y="1082"/>
                    <a:pt x="74" y="1083"/>
                    <a:pt x="72" y="1085"/>
                  </a:cubicBezTo>
                  <a:cubicBezTo>
                    <a:pt x="71" y="1086"/>
                    <a:pt x="70" y="1088"/>
                    <a:pt x="70" y="1090"/>
                  </a:cubicBezTo>
                  <a:cubicBezTo>
                    <a:pt x="70" y="1092"/>
                    <a:pt x="71" y="1093"/>
                    <a:pt x="72" y="1095"/>
                  </a:cubicBezTo>
                  <a:cubicBezTo>
                    <a:pt x="74" y="1096"/>
                    <a:pt x="78" y="1098"/>
                    <a:pt x="82" y="1098"/>
                  </a:cubicBezTo>
                  <a:cubicBezTo>
                    <a:pt x="67" y="1101"/>
                    <a:pt x="48" y="1105"/>
                    <a:pt x="44" y="1110"/>
                  </a:cubicBezTo>
                  <a:cubicBezTo>
                    <a:pt x="43" y="1111"/>
                    <a:pt x="43" y="1113"/>
                    <a:pt x="43" y="1114"/>
                  </a:cubicBezTo>
                  <a:cubicBezTo>
                    <a:pt x="43" y="1114"/>
                    <a:pt x="44" y="1116"/>
                    <a:pt x="45" y="1117"/>
                  </a:cubicBezTo>
                  <a:cubicBezTo>
                    <a:pt x="51" y="1120"/>
                    <a:pt x="70" y="1117"/>
                    <a:pt x="85" y="1114"/>
                  </a:cubicBezTo>
                  <a:cubicBezTo>
                    <a:pt x="83" y="1116"/>
                    <a:pt x="81" y="1117"/>
                    <a:pt x="80" y="1119"/>
                  </a:cubicBezTo>
                  <a:cubicBezTo>
                    <a:pt x="79" y="1121"/>
                    <a:pt x="79" y="1122"/>
                    <a:pt x="80" y="1124"/>
                  </a:cubicBezTo>
                  <a:cubicBezTo>
                    <a:pt x="80" y="1125"/>
                    <a:pt x="81" y="1127"/>
                    <a:pt x="83" y="1127"/>
                  </a:cubicBezTo>
                  <a:cubicBezTo>
                    <a:pt x="85" y="1128"/>
                    <a:pt x="89" y="1128"/>
                    <a:pt x="92" y="1128"/>
                  </a:cubicBezTo>
                  <a:cubicBezTo>
                    <a:pt x="79" y="1135"/>
                    <a:pt x="63" y="1145"/>
                    <a:pt x="61" y="1151"/>
                  </a:cubicBezTo>
                  <a:cubicBezTo>
                    <a:pt x="60" y="1153"/>
                    <a:pt x="61" y="1154"/>
                    <a:pt x="61" y="1155"/>
                  </a:cubicBezTo>
                  <a:cubicBezTo>
                    <a:pt x="62" y="1156"/>
                    <a:pt x="62" y="1157"/>
                    <a:pt x="64" y="1157"/>
                  </a:cubicBezTo>
                  <a:cubicBezTo>
                    <a:pt x="71" y="1159"/>
                    <a:pt x="88" y="1149"/>
                    <a:pt x="100" y="1142"/>
                  </a:cubicBezTo>
                  <a:cubicBezTo>
                    <a:pt x="98" y="1144"/>
                    <a:pt x="97" y="1147"/>
                    <a:pt x="97" y="1149"/>
                  </a:cubicBezTo>
                  <a:cubicBezTo>
                    <a:pt x="96" y="1151"/>
                    <a:pt x="97" y="1152"/>
                    <a:pt x="98" y="1154"/>
                  </a:cubicBezTo>
                  <a:cubicBezTo>
                    <a:pt x="101" y="1157"/>
                    <a:pt x="108" y="1154"/>
                    <a:pt x="117" y="1149"/>
                  </a:cubicBezTo>
                  <a:cubicBezTo>
                    <a:pt x="106" y="1162"/>
                    <a:pt x="93" y="1180"/>
                    <a:pt x="94" y="1187"/>
                  </a:cubicBezTo>
                  <a:cubicBezTo>
                    <a:pt x="94" y="1189"/>
                    <a:pt x="95" y="1190"/>
                    <a:pt x="95" y="1190"/>
                  </a:cubicBezTo>
                  <a:cubicBezTo>
                    <a:pt x="101" y="1194"/>
                    <a:pt x="118" y="1176"/>
                    <a:pt x="131" y="1160"/>
                  </a:cubicBezTo>
                  <a:cubicBezTo>
                    <a:pt x="130" y="1164"/>
                    <a:pt x="129" y="1166"/>
                    <a:pt x="130" y="1168"/>
                  </a:cubicBezTo>
                  <a:cubicBezTo>
                    <a:pt x="130" y="1170"/>
                    <a:pt x="131" y="1172"/>
                    <a:pt x="133" y="1173"/>
                  </a:cubicBezTo>
                  <a:cubicBezTo>
                    <a:pt x="134" y="1174"/>
                    <a:pt x="136" y="1174"/>
                    <a:pt x="138" y="1173"/>
                  </a:cubicBezTo>
                  <a:cubicBezTo>
                    <a:pt x="142" y="1172"/>
                    <a:pt x="147" y="1167"/>
                    <a:pt x="151" y="1160"/>
                  </a:cubicBezTo>
                  <a:cubicBezTo>
                    <a:pt x="149" y="1174"/>
                    <a:pt x="146" y="1195"/>
                    <a:pt x="150" y="1201"/>
                  </a:cubicBezTo>
                  <a:cubicBezTo>
                    <a:pt x="152" y="1202"/>
                    <a:pt x="153" y="1203"/>
                    <a:pt x="154" y="1203"/>
                  </a:cubicBezTo>
                  <a:cubicBezTo>
                    <a:pt x="162" y="1203"/>
                    <a:pt x="166" y="1177"/>
                    <a:pt x="168" y="1160"/>
                  </a:cubicBezTo>
                  <a:cubicBezTo>
                    <a:pt x="169" y="1163"/>
                    <a:pt x="172" y="1167"/>
                    <a:pt x="174" y="1170"/>
                  </a:cubicBezTo>
                  <a:cubicBezTo>
                    <a:pt x="177" y="1173"/>
                    <a:pt x="181" y="1176"/>
                    <a:pt x="185" y="1179"/>
                  </a:cubicBezTo>
                  <a:cubicBezTo>
                    <a:pt x="181" y="1199"/>
                    <a:pt x="170" y="1212"/>
                    <a:pt x="153" y="1215"/>
                  </a:cubicBezTo>
                  <a:cubicBezTo>
                    <a:pt x="141" y="1217"/>
                    <a:pt x="128" y="1210"/>
                    <a:pt x="123" y="1200"/>
                  </a:cubicBezTo>
                  <a:cubicBezTo>
                    <a:pt x="123" y="1199"/>
                    <a:pt x="122" y="1199"/>
                    <a:pt x="122" y="1199"/>
                  </a:cubicBezTo>
                  <a:cubicBezTo>
                    <a:pt x="121" y="1199"/>
                    <a:pt x="120" y="1199"/>
                    <a:pt x="120" y="1199"/>
                  </a:cubicBezTo>
                  <a:cubicBezTo>
                    <a:pt x="110" y="1206"/>
                    <a:pt x="99" y="1207"/>
                    <a:pt x="90" y="1202"/>
                  </a:cubicBezTo>
                  <a:cubicBezTo>
                    <a:pt x="82" y="1197"/>
                    <a:pt x="77" y="1187"/>
                    <a:pt x="78" y="1175"/>
                  </a:cubicBezTo>
                  <a:cubicBezTo>
                    <a:pt x="79" y="1175"/>
                    <a:pt x="78" y="1174"/>
                    <a:pt x="78" y="1174"/>
                  </a:cubicBezTo>
                  <a:close/>
                  <a:moveTo>
                    <a:pt x="175" y="944"/>
                  </a:moveTo>
                  <a:cubicBezTo>
                    <a:pt x="171" y="942"/>
                    <a:pt x="167" y="941"/>
                    <a:pt x="163" y="939"/>
                  </a:cubicBezTo>
                  <a:cubicBezTo>
                    <a:pt x="164" y="933"/>
                    <a:pt x="161" y="926"/>
                    <a:pt x="156" y="922"/>
                  </a:cubicBezTo>
                  <a:cubicBezTo>
                    <a:pt x="149" y="916"/>
                    <a:pt x="141" y="915"/>
                    <a:pt x="134" y="920"/>
                  </a:cubicBezTo>
                  <a:cubicBezTo>
                    <a:pt x="130" y="923"/>
                    <a:pt x="127" y="927"/>
                    <a:pt x="127" y="933"/>
                  </a:cubicBezTo>
                  <a:cubicBezTo>
                    <a:pt x="126" y="929"/>
                    <a:pt x="127" y="924"/>
                    <a:pt x="129" y="920"/>
                  </a:cubicBezTo>
                  <a:cubicBezTo>
                    <a:pt x="135" y="911"/>
                    <a:pt x="148" y="905"/>
                    <a:pt x="164" y="897"/>
                  </a:cubicBezTo>
                  <a:cubicBezTo>
                    <a:pt x="173" y="893"/>
                    <a:pt x="182" y="889"/>
                    <a:pt x="192" y="883"/>
                  </a:cubicBezTo>
                  <a:cubicBezTo>
                    <a:pt x="189" y="885"/>
                    <a:pt x="187" y="888"/>
                    <a:pt x="185" y="891"/>
                  </a:cubicBezTo>
                  <a:cubicBezTo>
                    <a:pt x="175" y="906"/>
                    <a:pt x="171" y="925"/>
                    <a:pt x="175" y="944"/>
                  </a:cubicBezTo>
                  <a:close/>
                  <a:moveTo>
                    <a:pt x="188" y="893"/>
                  </a:moveTo>
                  <a:cubicBezTo>
                    <a:pt x="198" y="880"/>
                    <a:pt x="212" y="871"/>
                    <a:pt x="228" y="870"/>
                  </a:cubicBezTo>
                  <a:cubicBezTo>
                    <a:pt x="242" y="870"/>
                    <a:pt x="255" y="875"/>
                    <a:pt x="264" y="884"/>
                  </a:cubicBezTo>
                  <a:cubicBezTo>
                    <a:pt x="272" y="891"/>
                    <a:pt x="275" y="900"/>
                    <a:pt x="275" y="910"/>
                  </a:cubicBezTo>
                  <a:cubicBezTo>
                    <a:pt x="274" y="919"/>
                    <a:pt x="268" y="927"/>
                    <a:pt x="260" y="931"/>
                  </a:cubicBezTo>
                  <a:cubicBezTo>
                    <a:pt x="253" y="933"/>
                    <a:pt x="245" y="932"/>
                    <a:pt x="240" y="926"/>
                  </a:cubicBezTo>
                  <a:cubicBezTo>
                    <a:pt x="234" y="921"/>
                    <a:pt x="235" y="912"/>
                    <a:pt x="239" y="907"/>
                  </a:cubicBezTo>
                  <a:cubicBezTo>
                    <a:pt x="242" y="904"/>
                    <a:pt x="248" y="901"/>
                    <a:pt x="256" y="905"/>
                  </a:cubicBezTo>
                  <a:cubicBezTo>
                    <a:pt x="256" y="905"/>
                    <a:pt x="257" y="905"/>
                    <a:pt x="258" y="905"/>
                  </a:cubicBezTo>
                  <a:cubicBezTo>
                    <a:pt x="258" y="904"/>
                    <a:pt x="259" y="904"/>
                    <a:pt x="259" y="903"/>
                  </a:cubicBezTo>
                  <a:cubicBezTo>
                    <a:pt x="258" y="896"/>
                    <a:pt x="252" y="889"/>
                    <a:pt x="243" y="885"/>
                  </a:cubicBezTo>
                  <a:cubicBezTo>
                    <a:pt x="229" y="880"/>
                    <a:pt x="214" y="884"/>
                    <a:pt x="203" y="896"/>
                  </a:cubicBezTo>
                  <a:cubicBezTo>
                    <a:pt x="195" y="905"/>
                    <a:pt x="190" y="917"/>
                    <a:pt x="191" y="930"/>
                  </a:cubicBezTo>
                  <a:cubicBezTo>
                    <a:pt x="191" y="943"/>
                    <a:pt x="197" y="954"/>
                    <a:pt x="206" y="963"/>
                  </a:cubicBezTo>
                  <a:cubicBezTo>
                    <a:pt x="202" y="974"/>
                    <a:pt x="202" y="985"/>
                    <a:pt x="206" y="996"/>
                  </a:cubicBezTo>
                  <a:cubicBezTo>
                    <a:pt x="205" y="996"/>
                    <a:pt x="205" y="996"/>
                    <a:pt x="204" y="996"/>
                  </a:cubicBezTo>
                  <a:cubicBezTo>
                    <a:pt x="204" y="996"/>
                    <a:pt x="204" y="996"/>
                    <a:pt x="204" y="996"/>
                  </a:cubicBezTo>
                  <a:cubicBezTo>
                    <a:pt x="202" y="974"/>
                    <a:pt x="194" y="957"/>
                    <a:pt x="180" y="947"/>
                  </a:cubicBezTo>
                  <a:cubicBezTo>
                    <a:pt x="175" y="928"/>
                    <a:pt x="178" y="908"/>
                    <a:pt x="188" y="893"/>
                  </a:cubicBezTo>
                  <a:close/>
                  <a:moveTo>
                    <a:pt x="73" y="806"/>
                  </a:moveTo>
                  <a:cubicBezTo>
                    <a:pt x="96" y="786"/>
                    <a:pt x="132" y="787"/>
                    <a:pt x="170" y="788"/>
                  </a:cubicBezTo>
                  <a:cubicBezTo>
                    <a:pt x="186" y="789"/>
                    <a:pt x="203" y="789"/>
                    <a:pt x="220" y="788"/>
                  </a:cubicBezTo>
                  <a:cubicBezTo>
                    <a:pt x="220" y="789"/>
                    <a:pt x="220" y="790"/>
                    <a:pt x="221" y="791"/>
                  </a:cubicBezTo>
                  <a:cubicBezTo>
                    <a:pt x="201" y="795"/>
                    <a:pt x="180" y="794"/>
                    <a:pt x="160" y="793"/>
                  </a:cubicBezTo>
                  <a:cubicBezTo>
                    <a:pt x="127" y="792"/>
                    <a:pt x="96" y="791"/>
                    <a:pt x="73" y="806"/>
                  </a:cubicBezTo>
                  <a:close/>
                  <a:moveTo>
                    <a:pt x="87" y="803"/>
                  </a:moveTo>
                  <a:cubicBezTo>
                    <a:pt x="84" y="815"/>
                    <a:pt x="84" y="815"/>
                    <a:pt x="84" y="815"/>
                  </a:cubicBezTo>
                  <a:cubicBezTo>
                    <a:pt x="82" y="815"/>
                    <a:pt x="79" y="815"/>
                    <a:pt x="77" y="815"/>
                  </a:cubicBezTo>
                  <a:cubicBezTo>
                    <a:pt x="79" y="808"/>
                    <a:pt x="79" y="808"/>
                    <a:pt x="79" y="808"/>
                  </a:cubicBezTo>
                  <a:cubicBezTo>
                    <a:pt x="81" y="806"/>
                    <a:pt x="84" y="805"/>
                    <a:pt x="87" y="803"/>
                  </a:cubicBezTo>
                  <a:close/>
                  <a:moveTo>
                    <a:pt x="220" y="784"/>
                  </a:moveTo>
                  <a:cubicBezTo>
                    <a:pt x="219" y="784"/>
                    <a:pt x="218" y="784"/>
                    <a:pt x="218" y="784"/>
                  </a:cubicBezTo>
                  <a:cubicBezTo>
                    <a:pt x="209" y="760"/>
                    <a:pt x="209" y="760"/>
                    <a:pt x="209" y="760"/>
                  </a:cubicBezTo>
                  <a:cubicBezTo>
                    <a:pt x="212" y="761"/>
                    <a:pt x="216" y="762"/>
                    <a:pt x="219" y="763"/>
                  </a:cubicBezTo>
                  <a:cubicBezTo>
                    <a:pt x="219" y="770"/>
                    <a:pt x="219" y="777"/>
                    <a:pt x="220" y="784"/>
                  </a:cubicBezTo>
                  <a:close/>
                  <a:moveTo>
                    <a:pt x="88" y="675"/>
                  </a:moveTo>
                  <a:cubicBezTo>
                    <a:pt x="90" y="669"/>
                    <a:pt x="93" y="663"/>
                    <a:pt x="97" y="657"/>
                  </a:cubicBezTo>
                  <a:cubicBezTo>
                    <a:pt x="128" y="687"/>
                    <a:pt x="184" y="711"/>
                    <a:pt x="227" y="728"/>
                  </a:cubicBezTo>
                  <a:cubicBezTo>
                    <a:pt x="226" y="729"/>
                    <a:pt x="226" y="730"/>
                    <a:pt x="226" y="731"/>
                  </a:cubicBezTo>
                  <a:cubicBezTo>
                    <a:pt x="225" y="731"/>
                    <a:pt x="225" y="732"/>
                    <a:pt x="225" y="732"/>
                  </a:cubicBezTo>
                  <a:cubicBezTo>
                    <a:pt x="225" y="732"/>
                    <a:pt x="225" y="732"/>
                    <a:pt x="225" y="732"/>
                  </a:cubicBezTo>
                  <a:cubicBezTo>
                    <a:pt x="225" y="733"/>
                    <a:pt x="225" y="734"/>
                    <a:pt x="224" y="735"/>
                  </a:cubicBezTo>
                  <a:cubicBezTo>
                    <a:pt x="182" y="717"/>
                    <a:pt x="125" y="694"/>
                    <a:pt x="82" y="694"/>
                  </a:cubicBezTo>
                  <a:cubicBezTo>
                    <a:pt x="83" y="687"/>
                    <a:pt x="85" y="680"/>
                    <a:pt x="88" y="675"/>
                  </a:cubicBezTo>
                  <a:close/>
                  <a:moveTo>
                    <a:pt x="229" y="725"/>
                  </a:moveTo>
                  <a:cubicBezTo>
                    <a:pt x="186" y="707"/>
                    <a:pt x="129" y="684"/>
                    <a:pt x="99" y="654"/>
                  </a:cubicBezTo>
                  <a:cubicBezTo>
                    <a:pt x="106" y="645"/>
                    <a:pt x="113" y="637"/>
                    <a:pt x="120" y="630"/>
                  </a:cubicBezTo>
                  <a:cubicBezTo>
                    <a:pt x="143" y="668"/>
                    <a:pt x="184" y="702"/>
                    <a:pt x="231" y="721"/>
                  </a:cubicBezTo>
                  <a:cubicBezTo>
                    <a:pt x="230" y="722"/>
                    <a:pt x="229" y="724"/>
                    <a:pt x="229" y="725"/>
                  </a:cubicBezTo>
                  <a:close/>
                  <a:moveTo>
                    <a:pt x="223" y="738"/>
                  </a:moveTo>
                  <a:cubicBezTo>
                    <a:pt x="223" y="740"/>
                    <a:pt x="222" y="741"/>
                    <a:pt x="222" y="743"/>
                  </a:cubicBezTo>
                  <a:cubicBezTo>
                    <a:pt x="175" y="724"/>
                    <a:pt x="122" y="719"/>
                    <a:pt x="79" y="729"/>
                  </a:cubicBezTo>
                  <a:cubicBezTo>
                    <a:pt x="79" y="719"/>
                    <a:pt x="80" y="708"/>
                    <a:pt x="81" y="698"/>
                  </a:cubicBezTo>
                  <a:cubicBezTo>
                    <a:pt x="123" y="697"/>
                    <a:pt x="181" y="721"/>
                    <a:pt x="223" y="738"/>
                  </a:cubicBezTo>
                  <a:close/>
                  <a:moveTo>
                    <a:pt x="80" y="733"/>
                  </a:moveTo>
                  <a:cubicBezTo>
                    <a:pt x="122" y="722"/>
                    <a:pt x="175" y="728"/>
                    <a:pt x="221" y="747"/>
                  </a:cubicBezTo>
                  <a:cubicBezTo>
                    <a:pt x="221" y="748"/>
                    <a:pt x="220" y="750"/>
                    <a:pt x="220" y="752"/>
                  </a:cubicBezTo>
                  <a:cubicBezTo>
                    <a:pt x="175" y="733"/>
                    <a:pt x="122" y="743"/>
                    <a:pt x="86" y="766"/>
                  </a:cubicBezTo>
                  <a:cubicBezTo>
                    <a:pt x="83" y="758"/>
                    <a:pt x="80" y="746"/>
                    <a:pt x="80" y="733"/>
                  </a:cubicBezTo>
                  <a:cubicBezTo>
                    <a:pt x="80" y="733"/>
                    <a:pt x="80" y="733"/>
                    <a:pt x="80" y="733"/>
                  </a:cubicBezTo>
                  <a:close/>
                  <a:moveTo>
                    <a:pt x="214" y="784"/>
                  </a:moveTo>
                  <a:cubicBezTo>
                    <a:pt x="210" y="785"/>
                    <a:pt x="207" y="785"/>
                    <a:pt x="204" y="785"/>
                  </a:cubicBezTo>
                  <a:cubicBezTo>
                    <a:pt x="194" y="757"/>
                    <a:pt x="194" y="757"/>
                    <a:pt x="194" y="757"/>
                  </a:cubicBezTo>
                  <a:cubicBezTo>
                    <a:pt x="197" y="758"/>
                    <a:pt x="201" y="758"/>
                    <a:pt x="204" y="759"/>
                  </a:cubicBezTo>
                  <a:lnTo>
                    <a:pt x="214" y="784"/>
                  </a:lnTo>
                  <a:close/>
                  <a:moveTo>
                    <a:pt x="200" y="785"/>
                  </a:moveTo>
                  <a:cubicBezTo>
                    <a:pt x="197" y="785"/>
                    <a:pt x="194" y="785"/>
                    <a:pt x="191" y="785"/>
                  </a:cubicBezTo>
                  <a:cubicBezTo>
                    <a:pt x="180" y="756"/>
                    <a:pt x="180" y="756"/>
                    <a:pt x="180" y="756"/>
                  </a:cubicBezTo>
                  <a:cubicBezTo>
                    <a:pt x="183" y="756"/>
                    <a:pt x="186" y="756"/>
                    <a:pt x="189" y="756"/>
                  </a:cubicBezTo>
                  <a:lnTo>
                    <a:pt x="200" y="785"/>
                  </a:lnTo>
                  <a:close/>
                  <a:moveTo>
                    <a:pt x="186" y="785"/>
                  </a:moveTo>
                  <a:cubicBezTo>
                    <a:pt x="183" y="785"/>
                    <a:pt x="180" y="785"/>
                    <a:pt x="176" y="785"/>
                  </a:cubicBezTo>
                  <a:cubicBezTo>
                    <a:pt x="162" y="756"/>
                    <a:pt x="162" y="756"/>
                    <a:pt x="162" y="756"/>
                  </a:cubicBezTo>
                  <a:cubicBezTo>
                    <a:pt x="167" y="756"/>
                    <a:pt x="171" y="756"/>
                    <a:pt x="176" y="756"/>
                  </a:cubicBezTo>
                  <a:lnTo>
                    <a:pt x="186" y="785"/>
                  </a:lnTo>
                  <a:close/>
                  <a:moveTo>
                    <a:pt x="172" y="784"/>
                  </a:moveTo>
                  <a:cubicBezTo>
                    <a:pt x="171" y="784"/>
                    <a:pt x="171" y="784"/>
                    <a:pt x="170" y="784"/>
                  </a:cubicBezTo>
                  <a:cubicBezTo>
                    <a:pt x="167" y="784"/>
                    <a:pt x="165" y="784"/>
                    <a:pt x="162" y="784"/>
                  </a:cubicBezTo>
                  <a:cubicBezTo>
                    <a:pt x="146" y="758"/>
                    <a:pt x="146" y="758"/>
                    <a:pt x="146" y="758"/>
                  </a:cubicBezTo>
                  <a:cubicBezTo>
                    <a:pt x="150" y="757"/>
                    <a:pt x="154" y="757"/>
                    <a:pt x="158" y="756"/>
                  </a:cubicBezTo>
                  <a:lnTo>
                    <a:pt x="172" y="784"/>
                  </a:lnTo>
                  <a:close/>
                  <a:moveTo>
                    <a:pt x="158" y="784"/>
                  </a:moveTo>
                  <a:cubicBezTo>
                    <a:pt x="155" y="784"/>
                    <a:pt x="151" y="784"/>
                    <a:pt x="148" y="784"/>
                  </a:cubicBezTo>
                  <a:cubicBezTo>
                    <a:pt x="130" y="761"/>
                    <a:pt x="130" y="761"/>
                    <a:pt x="130" y="761"/>
                  </a:cubicBezTo>
                  <a:cubicBezTo>
                    <a:pt x="134" y="760"/>
                    <a:pt x="138" y="759"/>
                    <a:pt x="142" y="758"/>
                  </a:cubicBezTo>
                  <a:lnTo>
                    <a:pt x="158" y="784"/>
                  </a:lnTo>
                  <a:close/>
                  <a:moveTo>
                    <a:pt x="143" y="784"/>
                  </a:moveTo>
                  <a:cubicBezTo>
                    <a:pt x="139" y="784"/>
                    <a:pt x="136" y="784"/>
                    <a:pt x="132" y="784"/>
                  </a:cubicBezTo>
                  <a:cubicBezTo>
                    <a:pt x="113" y="766"/>
                    <a:pt x="113" y="766"/>
                    <a:pt x="113" y="766"/>
                  </a:cubicBezTo>
                  <a:cubicBezTo>
                    <a:pt x="117" y="765"/>
                    <a:pt x="121" y="763"/>
                    <a:pt x="125" y="762"/>
                  </a:cubicBezTo>
                  <a:lnTo>
                    <a:pt x="143" y="784"/>
                  </a:lnTo>
                  <a:close/>
                  <a:moveTo>
                    <a:pt x="127" y="784"/>
                  </a:moveTo>
                  <a:cubicBezTo>
                    <a:pt x="124" y="785"/>
                    <a:pt x="120" y="785"/>
                    <a:pt x="117" y="785"/>
                  </a:cubicBezTo>
                  <a:cubicBezTo>
                    <a:pt x="99" y="773"/>
                    <a:pt x="99" y="773"/>
                    <a:pt x="99" y="773"/>
                  </a:cubicBezTo>
                  <a:cubicBezTo>
                    <a:pt x="102" y="771"/>
                    <a:pt x="106" y="770"/>
                    <a:pt x="109" y="768"/>
                  </a:cubicBezTo>
                  <a:lnTo>
                    <a:pt x="127" y="784"/>
                  </a:lnTo>
                  <a:close/>
                  <a:moveTo>
                    <a:pt x="111" y="786"/>
                  </a:moveTo>
                  <a:cubicBezTo>
                    <a:pt x="108" y="786"/>
                    <a:pt x="105" y="787"/>
                    <a:pt x="103" y="788"/>
                  </a:cubicBezTo>
                  <a:cubicBezTo>
                    <a:pt x="87" y="781"/>
                    <a:pt x="87" y="781"/>
                    <a:pt x="87" y="781"/>
                  </a:cubicBezTo>
                  <a:cubicBezTo>
                    <a:pt x="88" y="780"/>
                    <a:pt x="90" y="778"/>
                    <a:pt x="92" y="777"/>
                  </a:cubicBezTo>
                  <a:cubicBezTo>
                    <a:pt x="93" y="776"/>
                    <a:pt x="94" y="776"/>
                    <a:pt x="95" y="775"/>
                  </a:cubicBezTo>
                  <a:lnTo>
                    <a:pt x="111" y="786"/>
                  </a:lnTo>
                  <a:close/>
                  <a:moveTo>
                    <a:pt x="96" y="789"/>
                  </a:moveTo>
                  <a:cubicBezTo>
                    <a:pt x="93" y="790"/>
                    <a:pt x="90" y="791"/>
                    <a:pt x="87" y="793"/>
                  </a:cubicBezTo>
                  <a:cubicBezTo>
                    <a:pt x="75" y="791"/>
                    <a:pt x="75" y="791"/>
                    <a:pt x="75" y="791"/>
                  </a:cubicBezTo>
                  <a:cubicBezTo>
                    <a:pt x="78" y="788"/>
                    <a:pt x="80" y="786"/>
                    <a:pt x="83" y="784"/>
                  </a:cubicBezTo>
                  <a:lnTo>
                    <a:pt x="96" y="789"/>
                  </a:lnTo>
                  <a:close/>
                  <a:moveTo>
                    <a:pt x="81" y="796"/>
                  </a:moveTo>
                  <a:cubicBezTo>
                    <a:pt x="79" y="797"/>
                    <a:pt x="76" y="799"/>
                    <a:pt x="73" y="801"/>
                  </a:cubicBezTo>
                  <a:cubicBezTo>
                    <a:pt x="67" y="801"/>
                    <a:pt x="67" y="801"/>
                    <a:pt x="67" y="801"/>
                  </a:cubicBezTo>
                  <a:cubicBezTo>
                    <a:pt x="68" y="799"/>
                    <a:pt x="70" y="796"/>
                    <a:pt x="72" y="794"/>
                  </a:cubicBezTo>
                  <a:lnTo>
                    <a:pt x="81" y="796"/>
                  </a:lnTo>
                  <a:close/>
                  <a:moveTo>
                    <a:pt x="68" y="805"/>
                  </a:moveTo>
                  <a:cubicBezTo>
                    <a:pt x="65" y="808"/>
                    <a:pt x="62" y="812"/>
                    <a:pt x="59" y="817"/>
                  </a:cubicBezTo>
                  <a:cubicBezTo>
                    <a:pt x="60" y="813"/>
                    <a:pt x="62" y="809"/>
                    <a:pt x="64" y="805"/>
                  </a:cubicBezTo>
                  <a:lnTo>
                    <a:pt x="68" y="805"/>
                  </a:lnTo>
                  <a:close/>
                  <a:moveTo>
                    <a:pt x="74" y="810"/>
                  </a:moveTo>
                  <a:cubicBezTo>
                    <a:pt x="73" y="816"/>
                    <a:pt x="73" y="816"/>
                    <a:pt x="73" y="816"/>
                  </a:cubicBezTo>
                  <a:cubicBezTo>
                    <a:pt x="70" y="816"/>
                    <a:pt x="67" y="818"/>
                    <a:pt x="64" y="819"/>
                  </a:cubicBezTo>
                  <a:cubicBezTo>
                    <a:pt x="67" y="816"/>
                    <a:pt x="70" y="813"/>
                    <a:pt x="74" y="810"/>
                  </a:cubicBezTo>
                  <a:close/>
                  <a:moveTo>
                    <a:pt x="91" y="802"/>
                  </a:moveTo>
                  <a:cubicBezTo>
                    <a:pt x="94" y="801"/>
                    <a:pt x="97" y="800"/>
                    <a:pt x="101" y="799"/>
                  </a:cubicBezTo>
                  <a:cubicBezTo>
                    <a:pt x="96" y="816"/>
                    <a:pt x="96" y="816"/>
                    <a:pt x="96" y="816"/>
                  </a:cubicBezTo>
                  <a:cubicBezTo>
                    <a:pt x="94" y="816"/>
                    <a:pt x="91" y="815"/>
                    <a:pt x="88" y="815"/>
                  </a:cubicBezTo>
                  <a:lnTo>
                    <a:pt x="91" y="802"/>
                  </a:lnTo>
                  <a:close/>
                  <a:moveTo>
                    <a:pt x="105" y="799"/>
                  </a:moveTo>
                  <a:cubicBezTo>
                    <a:pt x="108" y="798"/>
                    <a:pt x="111" y="798"/>
                    <a:pt x="115" y="797"/>
                  </a:cubicBezTo>
                  <a:cubicBezTo>
                    <a:pt x="108" y="819"/>
                    <a:pt x="108" y="819"/>
                    <a:pt x="108" y="819"/>
                  </a:cubicBezTo>
                  <a:cubicBezTo>
                    <a:pt x="106" y="818"/>
                    <a:pt x="103" y="818"/>
                    <a:pt x="100" y="817"/>
                  </a:cubicBezTo>
                  <a:lnTo>
                    <a:pt x="105" y="799"/>
                  </a:lnTo>
                  <a:close/>
                  <a:moveTo>
                    <a:pt x="119" y="797"/>
                  </a:moveTo>
                  <a:cubicBezTo>
                    <a:pt x="122" y="797"/>
                    <a:pt x="126" y="797"/>
                    <a:pt x="129" y="797"/>
                  </a:cubicBezTo>
                  <a:cubicBezTo>
                    <a:pt x="120" y="822"/>
                    <a:pt x="120" y="822"/>
                    <a:pt x="120" y="822"/>
                  </a:cubicBezTo>
                  <a:cubicBezTo>
                    <a:pt x="119" y="822"/>
                    <a:pt x="118" y="822"/>
                    <a:pt x="117" y="822"/>
                  </a:cubicBezTo>
                  <a:cubicBezTo>
                    <a:pt x="116" y="821"/>
                    <a:pt x="114" y="821"/>
                    <a:pt x="112" y="820"/>
                  </a:cubicBezTo>
                  <a:lnTo>
                    <a:pt x="119" y="797"/>
                  </a:lnTo>
                  <a:close/>
                  <a:moveTo>
                    <a:pt x="133" y="797"/>
                  </a:moveTo>
                  <a:cubicBezTo>
                    <a:pt x="137" y="796"/>
                    <a:pt x="141" y="797"/>
                    <a:pt x="144" y="797"/>
                  </a:cubicBezTo>
                  <a:cubicBezTo>
                    <a:pt x="134" y="826"/>
                    <a:pt x="134" y="826"/>
                    <a:pt x="134" y="826"/>
                  </a:cubicBezTo>
                  <a:cubicBezTo>
                    <a:pt x="131" y="825"/>
                    <a:pt x="127" y="824"/>
                    <a:pt x="124" y="823"/>
                  </a:cubicBezTo>
                  <a:lnTo>
                    <a:pt x="133" y="797"/>
                  </a:lnTo>
                  <a:close/>
                  <a:moveTo>
                    <a:pt x="148" y="797"/>
                  </a:moveTo>
                  <a:cubicBezTo>
                    <a:pt x="152" y="797"/>
                    <a:pt x="156" y="797"/>
                    <a:pt x="160" y="797"/>
                  </a:cubicBezTo>
                  <a:cubicBezTo>
                    <a:pt x="149" y="829"/>
                    <a:pt x="149" y="829"/>
                    <a:pt x="149" y="829"/>
                  </a:cubicBezTo>
                  <a:cubicBezTo>
                    <a:pt x="145" y="828"/>
                    <a:pt x="141" y="828"/>
                    <a:pt x="138" y="827"/>
                  </a:cubicBezTo>
                  <a:lnTo>
                    <a:pt x="148" y="797"/>
                  </a:lnTo>
                  <a:close/>
                  <a:moveTo>
                    <a:pt x="164" y="797"/>
                  </a:moveTo>
                  <a:cubicBezTo>
                    <a:pt x="167" y="797"/>
                    <a:pt x="171" y="797"/>
                    <a:pt x="174" y="797"/>
                  </a:cubicBezTo>
                  <a:cubicBezTo>
                    <a:pt x="163" y="830"/>
                    <a:pt x="163" y="830"/>
                    <a:pt x="163" y="830"/>
                  </a:cubicBezTo>
                  <a:cubicBezTo>
                    <a:pt x="159" y="830"/>
                    <a:pt x="156" y="830"/>
                    <a:pt x="153" y="829"/>
                  </a:cubicBezTo>
                  <a:lnTo>
                    <a:pt x="164" y="797"/>
                  </a:lnTo>
                  <a:close/>
                  <a:moveTo>
                    <a:pt x="178" y="798"/>
                  </a:moveTo>
                  <a:cubicBezTo>
                    <a:pt x="181" y="798"/>
                    <a:pt x="184" y="798"/>
                    <a:pt x="187" y="798"/>
                  </a:cubicBezTo>
                  <a:cubicBezTo>
                    <a:pt x="178" y="830"/>
                    <a:pt x="178" y="830"/>
                    <a:pt x="178" y="830"/>
                  </a:cubicBezTo>
                  <a:cubicBezTo>
                    <a:pt x="174" y="831"/>
                    <a:pt x="171" y="831"/>
                    <a:pt x="167" y="831"/>
                  </a:cubicBezTo>
                  <a:lnTo>
                    <a:pt x="178" y="798"/>
                  </a:lnTo>
                  <a:close/>
                  <a:moveTo>
                    <a:pt x="191" y="798"/>
                  </a:moveTo>
                  <a:cubicBezTo>
                    <a:pt x="195" y="798"/>
                    <a:pt x="198" y="797"/>
                    <a:pt x="202" y="797"/>
                  </a:cubicBezTo>
                  <a:cubicBezTo>
                    <a:pt x="193" y="828"/>
                    <a:pt x="193" y="828"/>
                    <a:pt x="193" y="828"/>
                  </a:cubicBezTo>
                  <a:cubicBezTo>
                    <a:pt x="189" y="829"/>
                    <a:pt x="186" y="829"/>
                    <a:pt x="182" y="830"/>
                  </a:cubicBezTo>
                  <a:lnTo>
                    <a:pt x="191" y="798"/>
                  </a:lnTo>
                  <a:close/>
                  <a:moveTo>
                    <a:pt x="206" y="797"/>
                  </a:moveTo>
                  <a:cubicBezTo>
                    <a:pt x="209" y="797"/>
                    <a:pt x="212" y="796"/>
                    <a:pt x="215" y="796"/>
                  </a:cubicBezTo>
                  <a:cubicBezTo>
                    <a:pt x="209" y="823"/>
                    <a:pt x="209" y="823"/>
                    <a:pt x="209" y="823"/>
                  </a:cubicBezTo>
                  <a:cubicBezTo>
                    <a:pt x="205" y="824"/>
                    <a:pt x="201" y="826"/>
                    <a:pt x="197" y="827"/>
                  </a:cubicBezTo>
                  <a:lnTo>
                    <a:pt x="206" y="797"/>
                  </a:lnTo>
                  <a:close/>
                  <a:moveTo>
                    <a:pt x="219" y="796"/>
                  </a:moveTo>
                  <a:cubicBezTo>
                    <a:pt x="220" y="795"/>
                    <a:pt x="221" y="795"/>
                    <a:pt x="221" y="795"/>
                  </a:cubicBezTo>
                  <a:cubicBezTo>
                    <a:pt x="222" y="801"/>
                    <a:pt x="224" y="807"/>
                    <a:pt x="226" y="814"/>
                  </a:cubicBezTo>
                  <a:cubicBezTo>
                    <a:pt x="222" y="816"/>
                    <a:pt x="218" y="819"/>
                    <a:pt x="213" y="821"/>
                  </a:cubicBezTo>
                  <a:lnTo>
                    <a:pt x="219" y="796"/>
                  </a:lnTo>
                  <a:close/>
                  <a:moveTo>
                    <a:pt x="229" y="733"/>
                  </a:moveTo>
                  <a:cubicBezTo>
                    <a:pt x="229" y="733"/>
                    <a:pt x="229" y="733"/>
                    <a:pt x="229" y="733"/>
                  </a:cubicBezTo>
                  <a:cubicBezTo>
                    <a:pt x="229" y="733"/>
                    <a:pt x="229" y="733"/>
                    <a:pt x="229" y="733"/>
                  </a:cubicBezTo>
                  <a:cubicBezTo>
                    <a:pt x="247" y="689"/>
                    <a:pt x="317" y="648"/>
                    <a:pt x="389" y="659"/>
                  </a:cubicBezTo>
                  <a:cubicBezTo>
                    <a:pt x="390" y="662"/>
                    <a:pt x="390" y="666"/>
                    <a:pt x="392" y="669"/>
                  </a:cubicBezTo>
                  <a:cubicBezTo>
                    <a:pt x="329" y="653"/>
                    <a:pt x="252" y="698"/>
                    <a:pt x="237" y="736"/>
                  </a:cubicBezTo>
                  <a:cubicBezTo>
                    <a:pt x="237" y="736"/>
                    <a:pt x="237" y="736"/>
                    <a:pt x="237" y="736"/>
                  </a:cubicBezTo>
                  <a:cubicBezTo>
                    <a:pt x="221" y="774"/>
                    <a:pt x="243" y="860"/>
                    <a:pt x="299" y="894"/>
                  </a:cubicBezTo>
                  <a:cubicBezTo>
                    <a:pt x="295" y="895"/>
                    <a:pt x="293" y="897"/>
                    <a:pt x="290" y="898"/>
                  </a:cubicBezTo>
                  <a:cubicBezTo>
                    <a:pt x="231" y="855"/>
                    <a:pt x="211" y="777"/>
                    <a:pt x="229" y="733"/>
                  </a:cubicBezTo>
                  <a:close/>
                  <a:moveTo>
                    <a:pt x="167" y="575"/>
                  </a:moveTo>
                  <a:cubicBezTo>
                    <a:pt x="167" y="578"/>
                    <a:pt x="168" y="582"/>
                    <a:pt x="169" y="585"/>
                  </a:cubicBezTo>
                  <a:cubicBezTo>
                    <a:pt x="161" y="579"/>
                    <a:pt x="161" y="579"/>
                    <a:pt x="161" y="579"/>
                  </a:cubicBezTo>
                  <a:cubicBezTo>
                    <a:pt x="161" y="576"/>
                    <a:pt x="162" y="573"/>
                    <a:pt x="162" y="570"/>
                  </a:cubicBezTo>
                  <a:lnTo>
                    <a:pt x="167" y="575"/>
                  </a:lnTo>
                  <a:close/>
                  <a:moveTo>
                    <a:pt x="163" y="565"/>
                  </a:moveTo>
                  <a:cubicBezTo>
                    <a:pt x="165" y="561"/>
                    <a:pt x="166" y="557"/>
                    <a:pt x="168" y="554"/>
                  </a:cubicBezTo>
                  <a:cubicBezTo>
                    <a:pt x="167" y="559"/>
                    <a:pt x="166" y="564"/>
                    <a:pt x="166" y="569"/>
                  </a:cubicBezTo>
                  <a:lnTo>
                    <a:pt x="163" y="565"/>
                  </a:lnTo>
                  <a:close/>
                  <a:moveTo>
                    <a:pt x="171" y="591"/>
                  </a:moveTo>
                  <a:cubicBezTo>
                    <a:pt x="172" y="594"/>
                    <a:pt x="173" y="597"/>
                    <a:pt x="175" y="600"/>
                  </a:cubicBezTo>
                  <a:cubicBezTo>
                    <a:pt x="162" y="594"/>
                    <a:pt x="162" y="594"/>
                    <a:pt x="162" y="594"/>
                  </a:cubicBezTo>
                  <a:cubicBezTo>
                    <a:pt x="161" y="591"/>
                    <a:pt x="161" y="587"/>
                    <a:pt x="161" y="584"/>
                  </a:cubicBezTo>
                  <a:lnTo>
                    <a:pt x="171" y="591"/>
                  </a:lnTo>
                  <a:close/>
                  <a:moveTo>
                    <a:pt x="264" y="679"/>
                  </a:moveTo>
                  <a:cubicBezTo>
                    <a:pt x="262" y="676"/>
                    <a:pt x="260" y="674"/>
                    <a:pt x="258" y="671"/>
                  </a:cubicBezTo>
                  <a:cubicBezTo>
                    <a:pt x="273" y="644"/>
                    <a:pt x="273" y="644"/>
                    <a:pt x="273" y="644"/>
                  </a:cubicBezTo>
                  <a:cubicBezTo>
                    <a:pt x="275" y="648"/>
                    <a:pt x="277" y="651"/>
                    <a:pt x="278" y="656"/>
                  </a:cubicBezTo>
                  <a:lnTo>
                    <a:pt x="264" y="679"/>
                  </a:lnTo>
                  <a:close/>
                  <a:moveTo>
                    <a:pt x="280" y="660"/>
                  </a:moveTo>
                  <a:cubicBezTo>
                    <a:pt x="281" y="664"/>
                    <a:pt x="283" y="669"/>
                    <a:pt x="284" y="674"/>
                  </a:cubicBezTo>
                  <a:cubicBezTo>
                    <a:pt x="278" y="677"/>
                    <a:pt x="273" y="680"/>
                    <a:pt x="267" y="684"/>
                  </a:cubicBezTo>
                  <a:cubicBezTo>
                    <a:pt x="267" y="683"/>
                    <a:pt x="267" y="683"/>
                    <a:pt x="266" y="682"/>
                  </a:cubicBezTo>
                  <a:lnTo>
                    <a:pt x="280" y="660"/>
                  </a:lnTo>
                  <a:close/>
                  <a:moveTo>
                    <a:pt x="255" y="668"/>
                  </a:moveTo>
                  <a:cubicBezTo>
                    <a:pt x="253" y="666"/>
                    <a:pt x="250" y="663"/>
                    <a:pt x="248" y="661"/>
                  </a:cubicBezTo>
                  <a:cubicBezTo>
                    <a:pt x="264" y="632"/>
                    <a:pt x="264" y="632"/>
                    <a:pt x="264" y="632"/>
                  </a:cubicBezTo>
                  <a:cubicBezTo>
                    <a:pt x="267" y="634"/>
                    <a:pt x="269" y="637"/>
                    <a:pt x="270" y="640"/>
                  </a:cubicBezTo>
                  <a:lnTo>
                    <a:pt x="255" y="668"/>
                  </a:lnTo>
                  <a:close/>
                  <a:moveTo>
                    <a:pt x="245" y="658"/>
                  </a:moveTo>
                  <a:cubicBezTo>
                    <a:pt x="243" y="656"/>
                    <a:pt x="241" y="654"/>
                    <a:pt x="238" y="651"/>
                  </a:cubicBezTo>
                  <a:cubicBezTo>
                    <a:pt x="254" y="620"/>
                    <a:pt x="254" y="620"/>
                    <a:pt x="254" y="620"/>
                  </a:cubicBezTo>
                  <a:cubicBezTo>
                    <a:pt x="257" y="623"/>
                    <a:pt x="259" y="625"/>
                    <a:pt x="262" y="628"/>
                  </a:cubicBezTo>
                  <a:lnTo>
                    <a:pt x="245" y="658"/>
                  </a:lnTo>
                  <a:close/>
                  <a:moveTo>
                    <a:pt x="236" y="649"/>
                  </a:moveTo>
                  <a:cubicBezTo>
                    <a:pt x="233" y="646"/>
                    <a:pt x="231" y="644"/>
                    <a:pt x="228" y="642"/>
                  </a:cubicBezTo>
                  <a:cubicBezTo>
                    <a:pt x="243" y="611"/>
                    <a:pt x="243" y="611"/>
                    <a:pt x="243" y="611"/>
                  </a:cubicBezTo>
                  <a:cubicBezTo>
                    <a:pt x="246" y="613"/>
                    <a:pt x="248" y="615"/>
                    <a:pt x="251" y="617"/>
                  </a:cubicBezTo>
                  <a:lnTo>
                    <a:pt x="236" y="649"/>
                  </a:lnTo>
                  <a:close/>
                  <a:moveTo>
                    <a:pt x="225" y="639"/>
                  </a:moveTo>
                  <a:cubicBezTo>
                    <a:pt x="222" y="636"/>
                    <a:pt x="220" y="634"/>
                    <a:pt x="217" y="631"/>
                  </a:cubicBezTo>
                  <a:cubicBezTo>
                    <a:pt x="231" y="602"/>
                    <a:pt x="231" y="602"/>
                    <a:pt x="231" y="602"/>
                  </a:cubicBezTo>
                  <a:cubicBezTo>
                    <a:pt x="234" y="604"/>
                    <a:pt x="237" y="606"/>
                    <a:pt x="240" y="609"/>
                  </a:cubicBezTo>
                  <a:lnTo>
                    <a:pt x="225" y="639"/>
                  </a:lnTo>
                  <a:close/>
                  <a:moveTo>
                    <a:pt x="214" y="628"/>
                  </a:moveTo>
                  <a:cubicBezTo>
                    <a:pt x="211" y="626"/>
                    <a:pt x="209" y="623"/>
                    <a:pt x="206" y="621"/>
                  </a:cubicBezTo>
                  <a:cubicBezTo>
                    <a:pt x="219" y="595"/>
                    <a:pt x="219" y="595"/>
                    <a:pt x="219" y="595"/>
                  </a:cubicBezTo>
                  <a:cubicBezTo>
                    <a:pt x="221" y="597"/>
                    <a:pt x="224" y="598"/>
                    <a:pt x="227" y="600"/>
                  </a:cubicBezTo>
                  <a:lnTo>
                    <a:pt x="214" y="628"/>
                  </a:lnTo>
                  <a:close/>
                  <a:moveTo>
                    <a:pt x="203" y="618"/>
                  </a:moveTo>
                  <a:cubicBezTo>
                    <a:pt x="201" y="615"/>
                    <a:pt x="199" y="613"/>
                    <a:pt x="196" y="610"/>
                  </a:cubicBezTo>
                  <a:cubicBezTo>
                    <a:pt x="208" y="589"/>
                    <a:pt x="208" y="589"/>
                    <a:pt x="208" y="589"/>
                  </a:cubicBezTo>
                  <a:cubicBezTo>
                    <a:pt x="209" y="590"/>
                    <a:pt x="211" y="591"/>
                    <a:pt x="213" y="592"/>
                  </a:cubicBezTo>
                  <a:cubicBezTo>
                    <a:pt x="213" y="592"/>
                    <a:pt x="214" y="593"/>
                    <a:pt x="215" y="593"/>
                  </a:cubicBezTo>
                  <a:lnTo>
                    <a:pt x="203" y="618"/>
                  </a:lnTo>
                  <a:close/>
                  <a:moveTo>
                    <a:pt x="194" y="607"/>
                  </a:moveTo>
                  <a:cubicBezTo>
                    <a:pt x="192" y="604"/>
                    <a:pt x="189" y="602"/>
                    <a:pt x="188" y="599"/>
                  </a:cubicBezTo>
                  <a:cubicBezTo>
                    <a:pt x="197" y="583"/>
                    <a:pt x="197" y="583"/>
                    <a:pt x="197" y="583"/>
                  </a:cubicBezTo>
                  <a:cubicBezTo>
                    <a:pt x="200" y="584"/>
                    <a:pt x="202" y="586"/>
                    <a:pt x="205" y="587"/>
                  </a:cubicBezTo>
                  <a:lnTo>
                    <a:pt x="194" y="607"/>
                  </a:lnTo>
                  <a:close/>
                  <a:moveTo>
                    <a:pt x="185" y="595"/>
                  </a:moveTo>
                  <a:cubicBezTo>
                    <a:pt x="183" y="593"/>
                    <a:pt x="182" y="590"/>
                    <a:pt x="180" y="587"/>
                  </a:cubicBezTo>
                  <a:cubicBezTo>
                    <a:pt x="187" y="575"/>
                    <a:pt x="187" y="575"/>
                    <a:pt x="187" y="575"/>
                  </a:cubicBezTo>
                  <a:cubicBezTo>
                    <a:pt x="189" y="577"/>
                    <a:pt x="192" y="579"/>
                    <a:pt x="194" y="580"/>
                  </a:cubicBezTo>
                  <a:lnTo>
                    <a:pt x="185" y="595"/>
                  </a:lnTo>
                  <a:close/>
                  <a:moveTo>
                    <a:pt x="178" y="583"/>
                  </a:moveTo>
                  <a:cubicBezTo>
                    <a:pt x="177" y="580"/>
                    <a:pt x="176" y="577"/>
                    <a:pt x="175" y="574"/>
                  </a:cubicBezTo>
                  <a:cubicBezTo>
                    <a:pt x="180" y="568"/>
                    <a:pt x="180" y="568"/>
                    <a:pt x="180" y="568"/>
                  </a:cubicBezTo>
                  <a:cubicBezTo>
                    <a:pt x="181" y="570"/>
                    <a:pt x="183" y="571"/>
                    <a:pt x="184" y="573"/>
                  </a:cubicBezTo>
                  <a:lnTo>
                    <a:pt x="178" y="583"/>
                  </a:lnTo>
                  <a:close/>
                  <a:moveTo>
                    <a:pt x="174" y="569"/>
                  </a:moveTo>
                  <a:cubicBezTo>
                    <a:pt x="173" y="565"/>
                    <a:pt x="173" y="560"/>
                    <a:pt x="173" y="556"/>
                  </a:cubicBezTo>
                  <a:cubicBezTo>
                    <a:pt x="174" y="559"/>
                    <a:pt x="175" y="562"/>
                    <a:pt x="177" y="564"/>
                  </a:cubicBezTo>
                  <a:lnTo>
                    <a:pt x="174" y="569"/>
                  </a:lnTo>
                  <a:close/>
                  <a:moveTo>
                    <a:pt x="223" y="642"/>
                  </a:moveTo>
                  <a:cubicBezTo>
                    <a:pt x="237" y="656"/>
                    <a:pt x="253" y="670"/>
                    <a:pt x="264" y="686"/>
                  </a:cubicBezTo>
                  <a:cubicBezTo>
                    <a:pt x="263" y="687"/>
                    <a:pt x="262" y="687"/>
                    <a:pt x="261" y="688"/>
                  </a:cubicBezTo>
                  <a:cubicBezTo>
                    <a:pt x="251" y="675"/>
                    <a:pt x="238" y="664"/>
                    <a:pt x="226" y="652"/>
                  </a:cubicBezTo>
                  <a:cubicBezTo>
                    <a:pt x="199" y="626"/>
                    <a:pt x="172" y="601"/>
                    <a:pt x="170" y="571"/>
                  </a:cubicBezTo>
                  <a:cubicBezTo>
                    <a:pt x="176" y="598"/>
                    <a:pt x="199" y="620"/>
                    <a:pt x="223" y="642"/>
                  </a:cubicBezTo>
                  <a:close/>
                  <a:moveTo>
                    <a:pt x="178" y="605"/>
                  </a:moveTo>
                  <a:cubicBezTo>
                    <a:pt x="180" y="608"/>
                    <a:pt x="181" y="610"/>
                    <a:pt x="183" y="612"/>
                  </a:cubicBezTo>
                  <a:cubicBezTo>
                    <a:pt x="164" y="608"/>
                    <a:pt x="164" y="608"/>
                    <a:pt x="164" y="608"/>
                  </a:cubicBezTo>
                  <a:cubicBezTo>
                    <a:pt x="164" y="607"/>
                    <a:pt x="163" y="606"/>
                    <a:pt x="163" y="605"/>
                  </a:cubicBezTo>
                  <a:cubicBezTo>
                    <a:pt x="163" y="603"/>
                    <a:pt x="162" y="601"/>
                    <a:pt x="162" y="599"/>
                  </a:cubicBezTo>
                  <a:lnTo>
                    <a:pt x="178" y="605"/>
                  </a:lnTo>
                  <a:close/>
                  <a:moveTo>
                    <a:pt x="187" y="617"/>
                  </a:moveTo>
                  <a:cubicBezTo>
                    <a:pt x="189" y="620"/>
                    <a:pt x="191" y="622"/>
                    <a:pt x="193" y="625"/>
                  </a:cubicBezTo>
                  <a:cubicBezTo>
                    <a:pt x="169" y="624"/>
                    <a:pt x="169" y="624"/>
                    <a:pt x="169" y="624"/>
                  </a:cubicBezTo>
                  <a:cubicBezTo>
                    <a:pt x="168" y="620"/>
                    <a:pt x="166" y="616"/>
                    <a:pt x="165" y="613"/>
                  </a:cubicBezTo>
                  <a:lnTo>
                    <a:pt x="187" y="617"/>
                  </a:lnTo>
                  <a:close/>
                  <a:moveTo>
                    <a:pt x="197" y="629"/>
                  </a:moveTo>
                  <a:cubicBezTo>
                    <a:pt x="199" y="631"/>
                    <a:pt x="202" y="634"/>
                    <a:pt x="204" y="636"/>
                  </a:cubicBezTo>
                  <a:cubicBezTo>
                    <a:pt x="176" y="639"/>
                    <a:pt x="176" y="639"/>
                    <a:pt x="176" y="639"/>
                  </a:cubicBezTo>
                  <a:cubicBezTo>
                    <a:pt x="174" y="635"/>
                    <a:pt x="172" y="632"/>
                    <a:pt x="171" y="628"/>
                  </a:cubicBezTo>
                  <a:lnTo>
                    <a:pt x="197" y="629"/>
                  </a:lnTo>
                  <a:close/>
                  <a:moveTo>
                    <a:pt x="208" y="640"/>
                  </a:moveTo>
                  <a:cubicBezTo>
                    <a:pt x="210" y="642"/>
                    <a:pt x="212" y="644"/>
                    <a:pt x="215" y="647"/>
                  </a:cubicBezTo>
                  <a:cubicBezTo>
                    <a:pt x="185" y="654"/>
                    <a:pt x="185" y="654"/>
                    <a:pt x="185" y="654"/>
                  </a:cubicBezTo>
                  <a:cubicBezTo>
                    <a:pt x="183" y="650"/>
                    <a:pt x="181" y="647"/>
                    <a:pt x="178" y="643"/>
                  </a:cubicBezTo>
                  <a:lnTo>
                    <a:pt x="208" y="640"/>
                  </a:lnTo>
                  <a:close/>
                  <a:moveTo>
                    <a:pt x="218" y="650"/>
                  </a:moveTo>
                  <a:cubicBezTo>
                    <a:pt x="220" y="652"/>
                    <a:pt x="222" y="653"/>
                    <a:pt x="224" y="655"/>
                  </a:cubicBezTo>
                  <a:cubicBezTo>
                    <a:pt x="224" y="656"/>
                    <a:pt x="225" y="656"/>
                    <a:pt x="225" y="657"/>
                  </a:cubicBezTo>
                  <a:cubicBezTo>
                    <a:pt x="195" y="667"/>
                    <a:pt x="195" y="667"/>
                    <a:pt x="195" y="667"/>
                  </a:cubicBezTo>
                  <a:cubicBezTo>
                    <a:pt x="193" y="664"/>
                    <a:pt x="190" y="661"/>
                    <a:pt x="188" y="657"/>
                  </a:cubicBezTo>
                  <a:lnTo>
                    <a:pt x="218" y="650"/>
                  </a:lnTo>
                  <a:close/>
                  <a:moveTo>
                    <a:pt x="228" y="660"/>
                  </a:moveTo>
                  <a:cubicBezTo>
                    <a:pt x="231" y="662"/>
                    <a:pt x="233" y="664"/>
                    <a:pt x="235" y="666"/>
                  </a:cubicBezTo>
                  <a:cubicBezTo>
                    <a:pt x="207" y="679"/>
                    <a:pt x="207" y="679"/>
                    <a:pt x="207" y="679"/>
                  </a:cubicBezTo>
                  <a:cubicBezTo>
                    <a:pt x="204" y="676"/>
                    <a:pt x="201" y="673"/>
                    <a:pt x="198" y="670"/>
                  </a:cubicBezTo>
                  <a:lnTo>
                    <a:pt x="228" y="660"/>
                  </a:lnTo>
                  <a:close/>
                  <a:moveTo>
                    <a:pt x="238" y="669"/>
                  </a:moveTo>
                  <a:cubicBezTo>
                    <a:pt x="241" y="672"/>
                    <a:pt x="243" y="674"/>
                    <a:pt x="245" y="676"/>
                  </a:cubicBezTo>
                  <a:cubicBezTo>
                    <a:pt x="217" y="689"/>
                    <a:pt x="217" y="689"/>
                    <a:pt x="217" y="689"/>
                  </a:cubicBezTo>
                  <a:cubicBezTo>
                    <a:pt x="215" y="687"/>
                    <a:pt x="213" y="684"/>
                    <a:pt x="210" y="682"/>
                  </a:cubicBezTo>
                  <a:lnTo>
                    <a:pt x="238" y="669"/>
                  </a:lnTo>
                  <a:close/>
                  <a:moveTo>
                    <a:pt x="248" y="679"/>
                  </a:moveTo>
                  <a:cubicBezTo>
                    <a:pt x="250" y="681"/>
                    <a:pt x="252" y="683"/>
                    <a:pt x="254" y="686"/>
                  </a:cubicBezTo>
                  <a:cubicBezTo>
                    <a:pt x="230" y="697"/>
                    <a:pt x="230" y="697"/>
                    <a:pt x="230" y="697"/>
                  </a:cubicBezTo>
                  <a:cubicBezTo>
                    <a:pt x="227" y="695"/>
                    <a:pt x="224" y="693"/>
                    <a:pt x="221" y="691"/>
                  </a:cubicBezTo>
                  <a:lnTo>
                    <a:pt x="248" y="679"/>
                  </a:lnTo>
                  <a:close/>
                  <a:moveTo>
                    <a:pt x="257" y="689"/>
                  </a:moveTo>
                  <a:cubicBezTo>
                    <a:pt x="257" y="689"/>
                    <a:pt x="258" y="690"/>
                    <a:pt x="258" y="690"/>
                  </a:cubicBezTo>
                  <a:cubicBezTo>
                    <a:pt x="253" y="695"/>
                    <a:pt x="248" y="700"/>
                    <a:pt x="243" y="705"/>
                  </a:cubicBezTo>
                  <a:cubicBezTo>
                    <a:pt x="240" y="703"/>
                    <a:pt x="237" y="702"/>
                    <a:pt x="234" y="700"/>
                  </a:cubicBezTo>
                  <a:lnTo>
                    <a:pt x="257" y="689"/>
                  </a:lnTo>
                  <a:close/>
                  <a:moveTo>
                    <a:pt x="259" y="604"/>
                  </a:moveTo>
                  <a:cubicBezTo>
                    <a:pt x="257" y="603"/>
                    <a:pt x="255" y="601"/>
                    <a:pt x="253" y="600"/>
                  </a:cubicBezTo>
                  <a:cubicBezTo>
                    <a:pt x="252" y="572"/>
                    <a:pt x="255" y="548"/>
                    <a:pt x="268" y="532"/>
                  </a:cubicBezTo>
                  <a:cubicBezTo>
                    <a:pt x="256" y="552"/>
                    <a:pt x="256" y="577"/>
                    <a:pt x="259" y="604"/>
                  </a:cubicBezTo>
                  <a:close/>
                  <a:moveTo>
                    <a:pt x="249" y="588"/>
                  </a:moveTo>
                  <a:cubicBezTo>
                    <a:pt x="232" y="571"/>
                    <a:pt x="232" y="571"/>
                    <a:pt x="232" y="571"/>
                  </a:cubicBezTo>
                  <a:cubicBezTo>
                    <a:pt x="233" y="568"/>
                    <a:pt x="235" y="564"/>
                    <a:pt x="236" y="560"/>
                  </a:cubicBezTo>
                  <a:cubicBezTo>
                    <a:pt x="249" y="578"/>
                    <a:pt x="249" y="578"/>
                    <a:pt x="249" y="578"/>
                  </a:cubicBezTo>
                  <a:cubicBezTo>
                    <a:pt x="249" y="581"/>
                    <a:pt x="249" y="585"/>
                    <a:pt x="249" y="588"/>
                  </a:cubicBezTo>
                  <a:close/>
                  <a:moveTo>
                    <a:pt x="249" y="597"/>
                  </a:moveTo>
                  <a:cubicBezTo>
                    <a:pt x="242" y="592"/>
                    <a:pt x="235" y="588"/>
                    <a:pt x="228" y="584"/>
                  </a:cubicBezTo>
                  <a:cubicBezTo>
                    <a:pt x="229" y="581"/>
                    <a:pt x="230" y="578"/>
                    <a:pt x="230" y="575"/>
                  </a:cubicBezTo>
                  <a:cubicBezTo>
                    <a:pt x="249" y="593"/>
                    <a:pt x="249" y="593"/>
                    <a:pt x="249" y="593"/>
                  </a:cubicBezTo>
                  <a:cubicBezTo>
                    <a:pt x="249" y="595"/>
                    <a:pt x="249" y="596"/>
                    <a:pt x="249" y="597"/>
                  </a:cubicBezTo>
                  <a:close/>
                  <a:moveTo>
                    <a:pt x="238" y="557"/>
                  </a:moveTo>
                  <a:cubicBezTo>
                    <a:pt x="240" y="553"/>
                    <a:pt x="241" y="550"/>
                    <a:pt x="243" y="548"/>
                  </a:cubicBezTo>
                  <a:cubicBezTo>
                    <a:pt x="251" y="563"/>
                    <a:pt x="251" y="563"/>
                    <a:pt x="251" y="563"/>
                  </a:cubicBezTo>
                  <a:cubicBezTo>
                    <a:pt x="250" y="566"/>
                    <a:pt x="250" y="569"/>
                    <a:pt x="250" y="572"/>
                  </a:cubicBezTo>
                  <a:lnTo>
                    <a:pt x="238" y="557"/>
                  </a:lnTo>
                  <a:close/>
                  <a:moveTo>
                    <a:pt x="246" y="544"/>
                  </a:moveTo>
                  <a:cubicBezTo>
                    <a:pt x="248" y="541"/>
                    <a:pt x="250" y="539"/>
                    <a:pt x="252" y="536"/>
                  </a:cubicBezTo>
                  <a:cubicBezTo>
                    <a:pt x="255" y="548"/>
                    <a:pt x="255" y="548"/>
                    <a:pt x="255" y="548"/>
                  </a:cubicBezTo>
                  <a:cubicBezTo>
                    <a:pt x="254" y="551"/>
                    <a:pt x="253" y="554"/>
                    <a:pt x="252" y="557"/>
                  </a:cubicBezTo>
                  <a:lnTo>
                    <a:pt x="246" y="544"/>
                  </a:lnTo>
                  <a:close/>
                  <a:moveTo>
                    <a:pt x="255" y="533"/>
                  </a:moveTo>
                  <a:cubicBezTo>
                    <a:pt x="258" y="531"/>
                    <a:pt x="260" y="529"/>
                    <a:pt x="262" y="527"/>
                  </a:cubicBezTo>
                  <a:cubicBezTo>
                    <a:pt x="262" y="533"/>
                    <a:pt x="262" y="533"/>
                    <a:pt x="262" y="533"/>
                  </a:cubicBezTo>
                  <a:cubicBezTo>
                    <a:pt x="261" y="536"/>
                    <a:pt x="259" y="539"/>
                    <a:pt x="258" y="542"/>
                  </a:cubicBezTo>
                  <a:lnTo>
                    <a:pt x="255" y="533"/>
                  </a:lnTo>
                  <a:close/>
                  <a:moveTo>
                    <a:pt x="277" y="543"/>
                  </a:moveTo>
                  <a:cubicBezTo>
                    <a:pt x="266" y="547"/>
                    <a:pt x="266" y="547"/>
                    <a:pt x="266" y="547"/>
                  </a:cubicBezTo>
                  <a:cubicBezTo>
                    <a:pt x="267" y="544"/>
                    <a:pt x="268" y="541"/>
                    <a:pt x="269" y="538"/>
                  </a:cubicBezTo>
                  <a:cubicBezTo>
                    <a:pt x="277" y="536"/>
                    <a:pt x="277" y="536"/>
                    <a:pt x="277" y="536"/>
                  </a:cubicBezTo>
                  <a:cubicBezTo>
                    <a:pt x="277" y="539"/>
                    <a:pt x="277" y="541"/>
                    <a:pt x="277" y="543"/>
                  </a:cubicBezTo>
                  <a:close/>
                  <a:moveTo>
                    <a:pt x="278" y="547"/>
                  </a:moveTo>
                  <a:cubicBezTo>
                    <a:pt x="278" y="550"/>
                    <a:pt x="279" y="553"/>
                    <a:pt x="279" y="555"/>
                  </a:cubicBezTo>
                  <a:cubicBezTo>
                    <a:pt x="263" y="561"/>
                    <a:pt x="263" y="561"/>
                    <a:pt x="263" y="561"/>
                  </a:cubicBezTo>
                  <a:cubicBezTo>
                    <a:pt x="263" y="558"/>
                    <a:pt x="264" y="554"/>
                    <a:pt x="264" y="551"/>
                  </a:cubicBezTo>
                  <a:lnTo>
                    <a:pt x="278" y="547"/>
                  </a:lnTo>
                  <a:close/>
                  <a:moveTo>
                    <a:pt x="280" y="559"/>
                  </a:moveTo>
                  <a:cubicBezTo>
                    <a:pt x="281" y="562"/>
                    <a:pt x="282" y="565"/>
                    <a:pt x="283" y="567"/>
                  </a:cubicBezTo>
                  <a:cubicBezTo>
                    <a:pt x="261" y="575"/>
                    <a:pt x="261" y="575"/>
                    <a:pt x="261" y="575"/>
                  </a:cubicBezTo>
                  <a:cubicBezTo>
                    <a:pt x="261" y="572"/>
                    <a:pt x="262" y="568"/>
                    <a:pt x="262" y="565"/>
                  </a:cubicBezTo>
                  <a:lnTo>
                    <a:pt x="280" y="559"/>
                  </a:lnTo>
                  <a:close/>
                  <a:moveTo>
                    <a:pt x="277" y="532"/>
                  </a:moveTo>
                  <a:cubicBezTo>
                    <a:pt x="272" y="534"/>
                    <a:pt x="272" y="534"/>
                    <a:pt x="272" y="534"/>
                  </a:cubicBezTo>
                  <a:cubicBezTo>
                    <a:pt x="274" y="530"/>
                    <a:pt x="277" y="526"/>
                    <a:pt x="280" y="523"/>
                  </a:cubicBezTo>
                  <a:cubicBezTo>
                    <a:pt x="279" y="526"/>
                    <a:pt x="278" y="529"/>
                    <a:pt x="277" y="532"/>
                  </a:cubicBezTo>
                  <a:close/>
                  <a:moveTo>
                    <a:pt x="266" y="528"/>
                  </a:moveTo>
                  <a:cubicBezTo>
                    <a:pt x="266" y="524"/>
                    <a:pt x="266" y="524"/>
                    <a:pt x="266" y="524"/>
                  </a:cubicBezTo>
                  <a:cubicBezTo>
                    <a:pt x="270" y="522"/>
                    <a:pt x="274" y="520"/>
                    <a:pt x="278" y="518"/>
                  </a:cubicBezTo>
                  <a:cubicBezTo>
                    <a:pt x="273" y="521"/>
                    <a:pt x="269" y="525"/>
                    <a:pt x="266" y="528"/>
                  </a:cubicBezTo>
                  <a:close/>
                  <a:moveTo>
                    <a:pt x="284" y="571"/>
                  </a:moveTo>
                  <a:cubicBezTo>
                    <a:pt x="285" y="573"/>
                    <a:pt x="285" y="574"/>
                    <a:pt x="286" y="576"/>
                  </a:cubicBezTo>
                  <a:cubicBezTo>
                    <a:pt x="286" y="577"/>
                    <a:pt x="286" y="578"/>
                    <a:pt x="287" y="579"/>
                  </a:cubicBezTo>
                  <a:cubicBezTo>
                    <a:pt x="261" y="589"/>
                    <a:pt x="261" y="589"/>
                    <a:pt x="261" y="589"/>
                  </a:cubicBezTo>
                  <a:cubicBezTo>
                    <a:pt x="261" y="586"/>
                    <a:pt x="261" y="583"/>
                    <a:pt x="261" y="579"/>
                  </a:cubicBezTo>
                  <a:lnTo>
                    <a:pt x="284" y="571"/>
                  </a:lnTo>
                  <a:close/>
                  <a:moveTo>
                    <a:pt x="288" y="583"/>
                  </a:moveTo>
                  <a:cubicBezTo>
                    <a:pt x="289" y="586"/>
                    <a:pt x="290" y="589"/>
                    <a:pt x="291" y="592"/>
                  </a:cubicBezTo>
                  <a:cubicBezTo>
                    <a:pt x="262" y="604"/>
                    <a:pt x="262" y="604"/>
                    <a:pt x="262" y="604"/>
                  </a:cubicBezTo>
                  <a:cubicBezTo>
                    <a:pt x="262" y="601"/>
                    <a:pt x="262" y="597"/>
                    <a:pt x="262" y="593"/>
                  </a:cubicBezTo>
                  <a:lnTo>
                    <a:pt x="288" y="583"/>
                  </a:lnTo>
                  <a:close/>
                  <a:moveTo>
                    <a:pt x="292" y="596"/>
                  </a:moveTo>
                  <a:cubicBezTo>
                    <a:pt x="293" y="600"/>
                    <a:pt x="294" y="603"/>
                    <a:pt x="295" y="607"/>
                  </a:cubicBezTo>
                  <a:cubicBezTo>
                    <a:pt x="272" y="617"/>
                    <a:pt x="272" y="617"/>
                    <a:pt x="272" y="617"/>
                  </a:cubicBezTo>
                  <a:cubicBezTo>
                    <a:pt x="269" y="614"/>
                    <a:pt x="266" y="611"/>
                    <a:pt x="263" y="608"/>
                  </a:cubicBezTo>
                  <a:lnTo>
                    <a:pt x="292" y="596"/>
                  </a:lnTo>
                  <a:close/>
                  <a:moveTo>
                    <a:pt x="296" y="611"/>
                  </a:moveTo>
                  <a:cubicBezTo>
                    <a:pt x="296" y="614"/>
                    <a:pt x="297" y="617"/>
                    <a:pt x="297" y="621"/>
                  </a:cubicBezTo>
                  <a:cubicBezTo>
                    <a:pt x="280" y="628"/>
                    <a:pt x="280" y="628"/>
                    <a:pt x="280" y="628"/>
                  </a:cubicBezTo>
                  <a:cubicBezTo>
                    <a:pt x="278" y="625"/>
                    <a:pt x="276" y="622"/>
                    <a:pt x="274" y="620"/>
                  </a:cubicBezTo>
                  <a:lnTo>
                    <a:pt x="296" y="611"/>
                  </a:lnTo>
                  <a:close/>
                  <a:moveTo>
                    <a:pt x="298" y="625"/>
                  </a:moveTo>
                  <a:cubicBezTo>
                    <a:pt x="298" y="629"/>
                    <a:pt x="298" y="632"/>
                    <a:pt x="298" y="636"/>
                  </a:cubicBezTo>
                  <a:cubicBezTo>
                    <a:pt x="287" y="640"/>
                    <a:pt x="287" y="640"/>
                    <a:pt x="287" y="640"/>
                  </a:cubicBezTo>
                  <a:cubicBezTo>
                    <a:pt x="285" y="637"/>
                    <a:pt x="284" y="634"/>
                    <a:pt x="282" y="631"/>
                  </a:cubicBezTo>
                  <a:lnTo>
                    <a:pt x="298" y="625"/>
                  </a:lnTo>
                  <a:close/>
                  <a:moveTo>
                    <a:pt x="298" y="640"/>
                  </a:moveTo>
                  <a:cubicBezTo>
                    <a:pt x="298" y="644"/>
                    <a:pt x="297" y="647"/>
                    <a:pt x="297" y="651"/>
                  </a:cubicBezTo>
                  <a:cubicBezTo>
                    <a:pt x="292" y="652"/>
                    <a:pt x="292" y="652"/>
                    <a:pt x="292" y="652"/>
                  </a:cubicBezTo>
                  <a:cubicBezTo>
                    <a:pt x="291" y="649"/>
                    <a:pt x="290" y="646"/>
                    <a:pt x="289" y="644"/>
                  </a:cubicBezTo>
                  <a:lnTo>
                    <a:pt x="298" y="640"/>
                  </a:lnTo>
                  <a:close/>
                  <a:moveTo>
                    <a:pt x="296" y="655"/>
                  </a:moveTo>
                  <a:cubicBezTo>
                    <a:pt x="296" y="657"/>
                    <a:pt x="295" y="660"/>
                    <a:pt x="294" y="662"/>
                  </a:cubicBezTo>
                  <a:cubicBezTo>
                    <a:pt x="294" y="660"/>
                    <a:pt x="293" y="658"/>
                    <a:pt x="293" y="656"/>
                  </a:cubicBezTo>
                  <a:lnTo>
                    <a:pt x="296" y="655"/>
                  </a:lnTo>
                  <a:close/>
                  <a:moveTo>
                    <a:pt x="294" y="534"/>
                  </a:moveTo>
                  <a:cubicBezTo>
                    <a:pt x="296" y="542"/>
                    <a:pt x="302" y="547"/>
                    <a:pt x="310" y="548"/>
                  </a:cubicBezTo>
                  <a:cubicBezTo>
                    <a:pt x="317" y="549"/>
                    <a:pt x="324" y="546"/>
                    <a:pt x="328" y="540"/>
                  </a:cubicBezTo>
                  <a:cubicBezTo>
                    <a:pt x="332" y="543"/>
                    <a:pt x="336" y="545"/>
                    <a:pt x="341" y="546"/>
                  </a:cubicBezTo>
                  <a:cubicBezTo>
                    <a:pt x="324" y="557"/>
                    <a:pt x="313" y="573"/>
                    <a:pt x="309" y="591"/>
                  </a:cubicBezTo>
                  <a:cubicBezTo>
                    <a:pt x="309" y="594"/>
                    <a:pt x="309" y="597"/>
                    <a:pt x="309" y="601"/>
                  </a:cubicBezTo>
                  <a:cubicBezTo>
                    <a:pt x="306" y="590"/>
                    <a:pt x="302" y="580"/>
                    <a:pt x="299" y="571"/>
                  </a:cubicBezTo>
                  <a:cubicBezTo>
                    <a:pt x="293" y="555"/>
                    <a:pt x="288" y="541"/>
                    <a:pt x="290" y="531"/>
                  </a:cubicBezTo>
                  <a:cubicBezTo>
                    <a:pt x="292" y="526"/>
                    <a:pt x="294" y="522"/>
                    <a:pt x="298" y="520"/>
                  </a:cubicBezTo>
                  <a:cubicBezTo>
                    <a:pt x="294" y="524"/>
                    <a:pt x="293" y="529"/>
                    <a:pt x="294" y="534"/>
                  </a:cubicBezTo>
                  <a:close/>
                  <a:moveTo>
                    <a:pt x="387" y="513"/>
                  </a:moveTo>
                  <a:cubicBezTo>
                    <a:pt x="370" y="524"/>
                    <a:pt x="352" y="526"/>
                    <a:pt x="339" y="516"/>
                  </a:cubicBezTo>
                  <a:cubicBezTo>
                    <a:pt x="329" y="508"/>
                    <a:pt x="324" y="495"/>
                    <a:pt x="328" y="484"/>
                  </a:cubicBezTo>
                  <a:cubicBezTo>
                    <a:pt x="328" y="483"/>
                    <a:pt x="328" y="483"/>
                    <a:pt x="328" y="482"/>
                  </a:cubicBezTo>
                  <a:cubicBezTo>
                    <a:pt x="328" y="482"/>
                    <a:pt x="327" y="481"/>
                    <a:pt x="327" y="481"/>
                  </a:cubicBezTo>
                  <a:cubicBezTo>
                    <a:pt x="315" y="479"/>
                    <a:pt x="306" y="472"/>
                    <a:pt x="304" y="462"/>
                  </a:cubicBezTo>
                  <a:cubicBezTo>
                    <a:pt x="301" y="452"/>
                    <a:pt x="305" y="443"/>
                    <a:pt x="314" y="435"/>
                  </a:cubicBezTo>
                  <a:cubicBezTo>
                    <a:pt x="315" y="435"/>
                    <a:pt x="315" y="434"/>
                    <a:pt x="315" y="433"/>
                  </a:cubicBezTo>
                  <a:cubicBezTo>
                    <a:pt x="315" y="433"/>
                    <a:pt x="314" y="432"/>
                    <a:pt x="314" y="432"/>
                  </a:cubicBezTo>
                  <a:cubicBezTo>
                    <a:pt x="305" y="427"/>
                    <a:pt x="301" y="418"/>
                    <a:pt x="302" y="408"/>
                  </a:cubicBezTo>
                  <a:cubicBezTo>
                    <a:pt x="303" y="400"/>
                    <a:pt x="310" y="390"/>
                    <a:pt x="323" y="387"/>
                  </a:cubicBezTo>
                  <a:cubicBezTo>
                    <a:pt x="324" y="387"/>
                    <a:pt x="324" y="386"/>
                    <a:pt x="324" y="386"/>
                  </a:cubicBezTo>
                  <a:cubicBezTo>
                    <a:pt x="325" y="385"/>
                    <a:pt x="324" y="384"/>
                    <a:pt x="324" y="384"/>
                  </a:cubicBezTo>
                  <a:cubicBezTo>
                    <a:pt x="319" y="376"/>
                    <a:pt x="318" y="367"/>
                    <a:pt x="322" y="359"/>
                  </a:cubicBezTo>
                  <a:cubicBezTo>
                    <a:pt x="327" y="351"/>
                    <a:pt x="335" y="347"/>
                    <a:pt x="345" y="347"/>
                  </a:cubicBezTo>
                  <a:cubicBezTo>
                    <a:pt x="346" y="347"/>
                    <a:pt x="347" y="346"/>
                    <a:pt x="347" y="345"/>
                  </a:cubicBezTo>
                  <a:cubicBezTo>
                    <a:pt x="347" y="345"/>
                    <a:pt x="347" y="345"/>
                    <a:pt x="347" y="345"/>
                  </a:cubicBezTo>
                  <a:cubicBezTo>
                    <a:pt x="347" y="345"/>
                    <a:pt x="347" y="345"/>
                    <a:pt x="347" y="345"/>
                  </a:cubicBezTo>
                  <a:cubicBezTo>
                    <a:pt x="347" y="335"/>
                    <a:pt x="351" y="327"/>
                    <a:pt x="360" y="322"/>
                  </a:cubicBezTo>
                  <a:cubicBezTo>
                    <a:pt x="367" y="318"/>
                    <a:pt x="376" y="318"/>
                    <a:pt x="384" y="324"/>
                  </a:cubicBezTo>
                  <a:cubicBezTo>
                    <a:pt x="385" y="324"/>
                    <a:pt x="385" y="324"/>
                    <a:pt x="386" y="324"/>
                  </a:cubicBezTo>
                  <a:cubicBezTo>
                    <a:pt x="386" y="324"/>
                    <a:pt x="387" y="323"/>
                    <a:pt x="387" y="323"/>
                  </a:cubicBezTo>
                  <a:cubicBezTo>
                    <a:pt x="390" y="309"/>
                    <a:pt x="400" y="303"/>
                    <a:pt x="409" y="302"/>
                  </a:cubicBezTo>
                  <a:cubicBezTo>
                    <a:pt x="419" y="301"/>
                    <a:pt x="428" y="305"/>
                    <a:pt x="432" y="314"/>
                  </a:cubicBezTo>
                  <a:cubicBezTo>
                    <a:pt x="432" y="314"/>
                    <a:pt x="433" y="315"/>
                    <a:pt x="434" y="315"/>
                  </a:cubicBezTo>
                  <a:cubicBezTo>
                    <a:pt x="434" y="315"/>
                    <a:pt x="435" y="314"/>
                    <a:pt x="435" y="314"/>
                  </a:cubicBezTo>
                  <a:cubicBezTo>
                    <a:pt x="443" y="305"/>
                    <a:pt x="453" y="301"/>
                    <a:pt x="462" y="304"/>
                  </a:cubicBezTo>
                  <a:cubicBezTo>
                    <a:pt x="472" y="306"/>
                    <a:pt x="479" y="315"/>
                    <a:pt x="481" y="326"/>
                  </a:cubicBezTo>
                  <a:cubicBezTo>
                    <a:pt x="482" y="327"/>
                    <a:pt x="482" y="328"/>
                    <a:pt x="482" y="328"/>
                  </a:cubicBezTo>
                  <a:cubicBezTo>
                    <a:pt x="483" y="328"/>
                    <a:pt x="484" y="328"/>
                    <a:pt x="484" y="328"/>
                  </a:cubicBezTo>
                  <a:cubicBezTo>
                    <a:pt x="495" y="324"/>
                    <a:pt x="508" y="329"/>
                    <a:pt x="516" y="339"/>
                  </a:cubicBezTo>
                  <a:cubicBezTo>
                    <a:pt x="526" y="352"/>
                    <a:pt x="525" y="370"/>
                    <a:pt x="513" y="387"/>
                  </a:cubicBezTo>
                  <a:cubicBezTo>
                    <a:pt x="509" y="386"/>
                    <a:pt x="504" y="385"/>
                    <a:pt x="499" y="386"/>
                  </a:cubicBezTo>
                  <a:cubicBezTo>
                    <a:pt x="495" y="386"/>
                    <a:pt x="491" y="387"/>
                    <a:pt x="487" y="388"/>
                  </a:cubicBezTo>
                  <a:cubicBezTo>
                    <a:pt x="499" y="374"/>
                    <a:pt x="514" y="353"/>
                    <a:pt x="508" y="348"/>
                  </a:cubicBezTo>
                  <a:cubicBezTo>
                    <a:pt x="507" y="347"/>
                    <a:pt x="506" y="347"/>
                    <a:pt x="504" y="347"/>
                  </a:cubicBezTo>
                  <a:cubicBezTo>
                    <a:pt x="497" y="348"/>
                    <a:pt x="484" y="365"/>
                    <a:pt x="476" y="376"/>
                  </a:cubicBezTo>
                  <a:cubicBezTo>
                    <a:pt x="477" y="368"/>
                    <a:pt x="478" y="361"/>
                    <a:pt x="476" y="357"/>
                  </a:cubicBezTo>
                  <a:cubicBezTo>
                    <a:pt x="475" y="356"/>
                    <a:pt x="474" y="354"/>
                    <a:pt x="472" y="354"/>
                  </a:cubicBezTo>
                  <a:cubicBezTo>
                    <a:pt x="470" y="354"/>
                    <a:pt x="468" y="354"/>
                    <a:pt x="467" y="355"/>
                  </a:cubicBezTo>
                  <a:cubicBezTo>
                    <a:pt x="465" y="356"/>
                    <a:pt x="463" y="359"/>
                    <a:pt x="462" y="361"/>
                  </a:cubicBezTo>
                  <a:cubicBezTo>
                    <a:pt x="464" y="342"/>
                    <a:pt x="465" y="317"/>
                    <a:pt x="458" y="315"/>
                  </a:cubicBezTo>
                  <a:cubicBezTo>
                    <a:pt x="457" y="315"/>
                    <a:pt x="456" y="315"/>
                    <a:pt x="454" y="316"/>
                  </a:cubicBezTo>
                  <a:cubicBezTo>
                    <a:pt x="449" y="320"/>
                    <a:pt x="446" y="343"/>
                    <a:pt x="444" y="359"/>
                  </a:cubicBezTo>
                  <a:cubicBezTo>
                    <a:pt x="442" y="350"/>
                    <a:pt x="438" y="343"/>
                    <a:pt x="434" y="343"/>
                  </a:cubicBezTo>
                  <a:cubicBezTo>
                    <a:pt x="432" y="343"/>
                    <a:pt x="431" y="344"/>
                    <a:pt x="430" y="345"/>
                  </a:cubicBezTo>
                  <a:cubicBezTo>
                    <a:pt x="428" y="347"/>
                    <a:pt x="427" y="350"/>
                    <a:pt x="427" y="353"/>
                  </a:cubicBezTo>
                  <a:cubicBezTo>
                    <a:pt x="423" y="339"/>
                    <a:pt x="418" y="320"/>
                    <a:pt x="412" y="317"/>
                  </a:cubicBezTo>
                  <a:cubicBezTo>
                    <a:pt x="411" y="316"/>
                    <a:pt x="409" y="316"/>
                    <a:pt x="408" y="316"/>
                  </a:cubicBezTo>
                  <a:cubicBezTo>
                    <a:pt x="408" y="316"/>
                    <a:pt x="407" y="317"/>
                    <a:pt x="406" y="319"/>
                  </a:cubicBezTo>
                  <a:cubicBezTo>
                    <a:pt x="403" y="324"/>
                    <a:pt x="407" y="343"/>
                    <a:pt x="411" y="358"/>
                  </a:cubicBezTo>
                  <a:cubicBezTo>
                    <a:pt x="409" y="354"/>
                    <a:pt x="407" y="352"/>
                    <a:pt x="405" y="351"/>
                  </a:cubicBezTo>
                  <a:cubicBezTo>
                    <a:pt x="403" y="350"/>
                    <a:pt x="401" y="351"/>
                    <a:pt x="400" y="351"/>
                  </a:cubicBezTo>
                  <a:cubicBezTo>
                    <a:pt x="398" y="352"/>
                    <a:pt x="397" y="353"/>
                    <a:pt x="397" y="355"/>
                  </a:cubicBezTo>
                  <a:cubicBezTo>
                    <a:pt x="396" y="357"/>
                    <a:pt x="396" y="359"/>
                    <a:pt x="397" y="362"/>
                  </a:cubicBezTo>
                  <a:cubicBezTo>
                    <a:pt x="388" y="349"/>
                    <a:pt x="377" y="333"/>
                    <a:pt x="370" y="332"/>
                  </a:cubicBezTo>
                  <a:cubicBezTo>
                    <a:pt x="369" y="332"/>
                    <a:pt x="367" y="332"/>
                    <a:pt x="367" y="333"/>
                  </a:cubicBezTo>
                  <a:cubicBezTo>
                    <a:pt x="366" y="333"/>
                    <a:pt x="365" y="334"/>
                    <a:pt x="365" y="336"/>
                  </a:cubicBezTo>
                  <a:cubicBezTo>
                    <a:pt x="364" y="342"/>
                    <a:pt x="375" y="359"/>
                    <a:pt x="384" y="371"/>
                  </a:cubicBezTo>
                  <a:cubicBezTo>
                    <a:pt x="380" y="369"/>
                    <a:pt x="377" y="367"/>
                    <a:pt x="374" y="367"/>
                  </a:cubicBezTo>
                  <a:cubicBezTo>
                    <a:pt x="372" y="367"/>
                    <a:pt x="370" y="367"/>
                    <a:pt x="369" y="369"/>
                  </a:cubicBezTo>
                  <a:cubicBezTo>
                    <a:pt x="367" y="370"/>
                    <a:pt x="367" y="372"/>
                    <a:pt x="367" y="374"/>
                  </a:cubicBezTo>
                  <a:cubicBezTo>
                    <a:pt x="367" y="376"/>
                    <a:pt x="369" y="380"/>
                    <a:pt x="371" y="383"/>
                  </a:cubicBezTo>
                  <a:cubicBezTo>
                    <a:pt x="359" y="374"/>
                    <a:pt x="343" y="364"/>
                    <a:pt x="336" y="365"/>
                  </a:cubicBezTo>
                  <a:cubicBezTo>
                    <a:pt x="334" y="365"/>
                    <a:pt x="333" y="366"/>
                    <a:pt x="333" y="366"/>
                  </a:cubicBezTo>
                  <a:cubicBezTo>
                    <a:pt x="332" y="367"/>
                    <a:pt x="332" y="368"/>
                    <a:pt x="332" y="370"/>
                  </a:cubicBezTo>
                  <a:cubicBezTo>
                    <a:pt x="334" y="377"/>
                    <a:pt x="350" y="388"/>
                    <a:pt x="363" y="397"/>
                  </a:cubicBezTo>
                  <a:cubicBezTo>
                    <a:pt x="360" y="396"/>
                    <a:pt x="357" y="396"/>
                    <a:pt x="355" y="396"/>
                  </a:cubicBezTo>
                  <a:cubicBezTo>
                    <a:pt x="353" y="397"/>
                    <a:pt x="352" y="398"/>
                    <a:pt x="351" y="400"/>
                  </a:cubicBezTo>
                  <a:cubicBezTo>
                    <a:pt x="351" y="401"/>
                    <a:pt x="350" y="402"/>
                    <a:pt x="351" y="404"/>
                  </a:cubicBezTo>
                  <a:cubicBezTo>
                    <a:pt x="352" y="407"/>
                    <a:pt x="355" y="409"/>
                    <a:pt x="358" y="411"/>
                  </a:cubicBezTo>
                  <a:cubicBezTo>
                    <a:pt x="343" y="407"/>
                    <a:pt x="325" y="402"/>
                    <a:pt x="319" y="405"/>
                  </a:cubicBezTo>
                  <a:cubicBezTo>
                    <a:pt x="317" y="406"/>
                    <a:pt x="317" y="407"/>
                    <a:pt x="316" y="408"/>
                  </a:cubicBezTo>
                  <a:cubicBezTo>
                    <a:pt x="316" y="409"/>
                    <a:pt x="316" y="410"/>
                    <a:pt x="317" y="412"/>
                  </a:cubicBezTo>
                  <a:cubicBezTo>
                    <a:pt x="320" y="417"/>
                    <a:pt x="339" y="423"/>
                    <a:pt x="354" y="427"/>
                  </a:cubicBezTo>
                  <a:cubicBezTo>
                    <a:pt x="350" y="427"/>
                    <a:pt x="347" y="428"/>
                    <a:pt x="346" y="429"/>
                  </a:cubicBezTo>
                  <a:cubicBezTo>
                    <a:pt x="344" y="430"/>
                    <a:pt x="343" y="432"/>
                    <a:pt x="343" y="434"/>
                  </a:cubicBezTo>
                  <a:cubicBezTo>
                    <a:pt x="344" y="438"/>
                    <a:pt x="350" y="441"/>
                    <a:pt x="360" y="443"/>
                  </a:cubicBezTo>
                  <a:cubicBezTo>
                    <a:pt x="343" y="445"/>
                    <a:pt x="321" y="449"/>
                    <a:pt x="317" y="454"/>
                  </a:cubicBezTo>
                  <a:cubicBezTo>
                    <a:pt x="316" y="455"/>
                    <a:pt x="316" y="456"/>
                    <a:pt x="316" y="457"/>
                  </a:cubicBezTo>
                  <a:cubicBezTo>
                    <a:pt x="317" y="465"/>
                    <a:pt x="342" y="463"/>
                    <a:pt x="362" y="461"/>
                  </a:cubicBezTo>
                  <a:cubicBezTo>
                    <a:pt x="359" y="463"/>
                    <a:pt x="357" y="465"/>
                    <a:pt x="355" y="466"/>
                  </a:cubicBezTo>
                  <a:cubicBezTo>
                    <a:pt x="354" y="468"/>
                    <a:pt x="354" y="470"/>
                    <a:pt x="354" y="472"/>
                  </a:cubicBezTo>
                  <a:cubicBezTo>
                    <a:pt x="355" y="473"/>
                    <a:pt x="356" y="475"/>
                    <a:pt x="358" y="476"/>
                  </a:cubicBezTo>
                  <a:cubicBezTo>
                    <a:pt x="361" y="478"/>
                    <a:pt x="369" y="477"/>
                    <a:pt x="376" y="476"/>
                  </a:cubicBezTo>
                  <a:cubicBezTo>
                    <a:pt x="365" y="484"/>
                    <a:pt x="348" y="497"/>
                    <a:pt x="347" y="504"/>
                  </a:cubicBezTo>
                  <a:cubicBezTo>
                    <a:pt x="347" y="506"/>
                    <a:pt x="347" y="507"/>
                    <a:pt x="348" y="508"/>
                  </a:cubicBezTo>
                  <a:cubicBezTo>
                    <a:pt x="354" y="514"/>
                    <a:pt x="375" y="498"/>
                    <a:pt x="388" y="487"/>
                  </a:cubicBezTo>
                  <a:cubicBezTo>
                    <a:pt x="387" y="491"/>
                    <a:pt x="386" y="495"/>
                    <a:pt x="386" y="499"/>
                  </a:cubicBezTo>
                  <a:cubicBezTo>
                    <a:pt x="385" y="504"/>
                    <a:pt x="386" y="508"/>
                    <a:pt x="387" y="513"/>
                  </a:cubicBezTo>
                  <a:close/>
                  <a:moveTo>
                    <a:pt x="548" y="310"/>
                  </a:moveTo>
                  <a:cubicBezTo>
                    <a:pt x="548" y="302"/>
                    <a:pt x="542" y="295"/>
                    <a:pt x="535" y="294"/>
                  </a:cubicBezTo>
                  <a:cubicBezTo>
                    <a:pt x="529" y="293"/>
                    <a:pt x="524" y="294"/>
                    <a:pt x="520" y="298"/>
                  </a:cubicBezTo>
                  <a:cubicBezTo>
                    <a:pt x="522" y="294"/>
                    <a:pt x="526" y="291"/>
                    <a:pt x="531" y="290"/>
                  </a:cubicBezTo>
                  <a:cubicBezTo>
                    <a:pt x="541" y="288"/>
                    <a:pt x="555" y="293"/>
                    <a:pt x="571" y="299"/>
                  </a:cubicBezTo>
                  <a:cubicBezTo>
                    <a:pt x="580" y="302"/>
                    <a:pt x="590" y="306"/>
                    <a:pt x="601" y="308"/>
                  </a:cubicBezTo>
                  <a:cubicBezTo>
                    <a:pt x="598" y="308"/>
                    <a:pt x="594" y="309"/>
                    <a:pt x="591" y="309"/>
                  </a:cubicBezTo>
                  <a:cubicBezTo>
                    <a:pt x="573" y="312"/>
                    <a:pt x="557" y="323"/>
                    <a:pt x="546" y="340"/>
                  </a:cubicBezTo>
                  <a:cubicBezTo>
                    <a:pt x="545" y="336"/>
                    <a:pt x="543" y="332"/>
                    <a:pt x="541" y="328"/>
                  </a:cubicBezTo>
                  <a:cubicBezTo>
                    <a:pt x="546" y="324"/>
                    <a:pt x="549" y="317"/>
                    <a:pt x="548" y="310"/>
                  </a:cubicBezTo>
                  <a:close/>
                  <a:moveTo>
                    <a:pt x="547" y="346"/>
                  </a:moveTo>
                  <a:cubicBezTo>
                    <a:pt x="557" y="328"/>
                    <a:pt x="573" y="316"/>
                    <a:pt x="592" y="313"/>
                  </a:cubicBezTo>
                  <a:cubicBezTo>
                    <a:pt x="608" y="310"/>
                    <a:pt x="624" y="315"/>
                    <a:pt x="636" y="325"/>
                  </a:cubicBezTo>
                  <a:cubicBezTo>
                    <a:pt x="646" y="334"/>
                    <a:pt x="652" y="347"/>
                    <a:pt x="652" y="360"/>
                  </a:cubicBezTo>
                  <a:cubicBezTo>
                    <a:pt x="652" y="371"/>
                    <a:pt x="648" y="380"/>
                    <a:pt x="641" y="386"/>
                  </a:cubicBezTo>
                  <a:cubicBezTo>
                    <a:pt x="634" y="392"/>
                    <a:pt x="624" y="394"/>
                    <a:pt x="616" y="390"/>
                  </a:cubicBezTo>
                  <a:cubicBezTo>
                    <a:pt x="609" y="387"/>
                    <a:pt x="604" y="381"/>
                    <a:pt x="604" y="373"/>
                  </a:cubicBezTo>
                  <a:cubicBezTo>
                    <a:pt x="604" y="365"/>
                    <a:pt x="611" y="360"/>
                    <a:pt x="617" y="359"/>
                  </a:cubicBezTo>
                  <a:cubicBezTo>
                    <a:pt x="622" y="359"/>
                    <a:pt x="629" y="361"/>
                    <a:pt x="631" y="369"/>
                  </a:cubicBezTo>
                  <a:cubicBezTo>
                    <a:pt x="631" y="370"/>
                    <a:pt x="632" y="370"/>
                    <a:pt x="632" y="370"/>
                  </a:cubicBezTo>
                  <a:cubicBezTo>
                    <a:pt x="633" y="370"/>
                    <a:pt x="634" y="370"/>
                    <a:pt x="634" y="370"/>
                  </a:cubicBezTo>
                  <a:cubicBezTo>
                    <a:pt x="639" y="365"/>
                    <a:pt x="640" y="355"/>
                    <a:pt x="636" y="346"/>
                  </a:cubicBezTo>
                  <a:cubicBezTo>
                    <a:pt x="629" y="333"/>
                    <a:pt x="616" y="325"/>
                    <a:pt x="599" y="325"/>
                  </a:cubicBezTo>
                  <a:cubicBezTo>
                    <a:pt x="588" y="326"/>
                    <a:pt x="576" y="332"/>
                    <a:pt x="567" y="341"/>
                  </a:cubicBezTo>
                  <a:cubicBezTo>
                    <a:pt x="559" y="350"/>
                    <a:pt x="554" y="362"/>
                    <a:pt x="554" y="375"/>
                  </a:cubicBezTo>
                  <a:cubicBezTo>
                    <a:pt x="544" y="380"/>
                    <a:pt x="536" y="388"/>
                    <a:pt x="531" y="399"/>
                  </a:cubicBezTo>
                  <a:cubicBezTo>
                    <a:pt x="531" y="398"/>
                    <a:pt x="530" y="398"/>
                    <a:pt x="530" y="397"/>
                  </a:cubicBezTo>
                  <a:cubicBezTo>
                    <a:pt x="530" y="397"/>
                    <a:pt x="530" y="397"/>
                    <a:pt x="530" y="397"/>
                  </a:cubicBezTo>
                  <a:cubicBezTo>
                    <a:pt x="544" y="381"/>
                    <a:pt x="550" y="363"/>
                    <a:pt x="547" y="346"/>
                  </a:cubicBezTo>
                  <a:close/>
                  <a:moveTo>
                    <a:pt x="569" y="174"/>
                  </a:moveTo>
                  <a:cubicBezTo>
                    <a:pt x="565" y="177"/>
                    <a:pt x="565" y="177"/>
                    <a:pt x="565" y="177"/>
                  </a:cubicBezTo>
                  <a:cubicBezTo>
                    <a:pt x="562" y="175"/>
                    <a:pt x="559" y="174"/>
                    <a:pt x="556" y="173"/>
                  </a:cubicBezTo>
                  <a:cubicBezTo>
                    <a:pt x="560" y="173"/>
                    <a:pt x="565" y="173"/>
                    <a:pt x="569" y="174"/>
                  </a:cubicBezTo>
                  <a:close/>
                  <a:moveTo>
                    <a:pt x="554" y="168"/>
                  </a:moveTo>
                  <a:cubicBezTo>
                    <a:pt x="558" y="166"/>
                    <a:pt x="562" y="164"/>
                    <a:pt x="566" y="163"/>
                  </a:cubicBezTo>
                  <a:cubicBezTo>
                    <a:pt x="569" y="166"/>
                    <a:pt x="569" y="166"/>
                    <a:pt x="569" y="166"/>
                  </a:cubicBezTo>
                  <a:cubicBezTo>
                    <a:pt x="564" y="166"/>
                    <a:pt x="559" y="166"/>
                    <a:pt x="554" y="168"/>
                  </a:cubicBezTo>
                  <a:close/>
                  <a:moveTo>
                    <a:pt x="574" y="175"/>
                  </a:moveTo>
                  <a:cubicBezTo>
                    <a:pt x="577" y="176"/>
                    <a:pt x="580" y="177"/>
                    <a:pt x="583" y="178"/>
                  </a:cubicBezTo>
                  <a:cubicBezTo>
                    <a:pt x="573" y="184"/>
                    <a:pt x="573" y="184"/>
                    <a:pt x="573" y="184"/>
                  </a:cubicBezTo>
                  <a:cubicBezTo>
                    <a:pt x="572" y="182"/>
                    <a:pt x="570" y="181"/>
                    <a:pt x="568" y="179"/>
                  </a:cubicBezTo>
                  <a:lnTo>
                    <a:pt x="574" y="175"/>
                  </a:lnTo>
                  <a:close/>
                  <a:moveTo>
                    <a:pt x="653" y="226"/>
                  </a:moveTo>
                  <a:cubicBezTo>
                    <a:pt x="664" y="238"/>
                    <a:pt x="676" y="250"/>
                    <a:pt x="688" y="261"/>
                  </a:cubicBezTo>
                  <a:cubicBezTo>
                    <a:pt x="688" y="262"/>
                    <a:pt x="687" y="263"/>
                    <a:pt x="686" y="264"/>
                  </a:cubicBezTo>
                  <a:cubicBezTo>
                    <a:pt x="670" y="252"/>
                    <a:pt x="656" y="237"/>
                    <a:pt x="642" y="222"/>
                  </a:cubicBezTo>
                  <a:cubicBezTo>
                    <a:pt x="620" y="199"/>
                    <a:pt x="598" y="176"/>
                    <a:pt x="571" y="170"/>
                  </a:cubicBezTo>
                  <a:cubicBezTo>
                    <a:pt x="602" y="172"/>
                    <a:pt x="627" y="198"/>
                    <a:pt x="653" y="226"/>
                  </a:cubicBezTo>
                  <a:close/>
                  <a:moveTo>
                    <a:pt x="613" y="165"/>
                  </a:moveTo>
                  <a:cubicBezTo>
                    <a:pt x="617" y="166"/>
                    <a:pt x="620" y="167"/>
                    <a:pt x="624" y="169"/>
                  </a:cubicBezTo>
                  <a:cubicBezTo>
                    <a:pt x="625" y="193"/>
                    <a:pt x="625" y="193"/>
                    <a:pt x="625" y="193"/>
                  </a:cubicBezTo>
                  <a:cubicBezTo>
                    <a:pt x="622" y="191"/>
                    <a:pt x="620" y="188"/>
                    <a:pt x="617" y="186"/>
                  </a:cubicBezTo>
                  <a:lnTo>
                    <a:pt x="613" y="165"/>
                  </a:lnTo>
                  <a:close/>
                  <a:moveTo>
                    <a:pt x="628" y="170"/>
                  </a:moveTo>
                  <a:cubicBezTo>
                    <a:pt x="632" y="172"/>
                    <a:pt x="636" y="174"/>
                    <a:pt x="640" y="176"/>
                  </a:cubicBezTo>
                  <a:cubicBezTo>
                    <a:pt x="637" y="204"/>
                    <a:pt x="637" y="204"/>
                    <a:pt x="637" y="204"/>
                  </a:cubicBezTo>
                  <a:cubicBezTo>
                    <a:pt x="634" y="201"/>
                    <a:pt x="632" y="199"/>
                    <a:pt x="629" y="196"/>
                  </a:cubicBezTo>
                  <a:lnTo>
                    <a:pt x="628" y="170"/>
                  </a:lnTo>
                  <a:close/>
                  <a:moveTo>
                    <a:pt x="686" y="254"/>
                  </a:moveTo>
                  <a:cubicBezTo>
                    <a:pt x="684" y="252"/>
                    <a:pt x="681" y="250"/>
                    <a:pt x="679" y="247"/>
                  </a:cubicBezTo>
                  <a:cubicBezTo>
                    <a:pt x="691" y="221"/>
                    <a:pt x="691" y="221"/>
                    <a:pt x="691" y="221"/>
                  </a:cubicBezTo>
                  <a:cubicBezTo>
                    <a:pt x="694" y="223"/>
                    <a:pt x="696" y="226"/>
                    <a:pt x="698" y="229"/>
                  </a:cubicBezTo>
                  <a:lnTo>
                    <a:pt x="686" y="254"/>
                  </a:lnTo>
                  <a:close/>
                  <a:moveTo>
                    <a:pt x="700" y="233"/>
                  </a:moveTo>
                  <a:cubicBezTo>
                    <a:pt x="702" y="236"/>
                    <a:pt x="704" y="240"/>
                    <a:pt x="705" y="243"/>
                  </a:cubicBezTo>
                  <a:cubicBezTo>
                    <a:pt x="700" y="247"/>
                    <a:pt x="695" y="252"/>
                    <a:pt x="691" y="258"/>
                  </a:cubicBezTo>
                  <a:cubicBezTo>
                    <a:pt x="690" y="258"/>
                    <a:pt x="690" y="257"/>
                    <a:pt x="689" y="257"/>
                  </a:cubicBezTo>
                  <a:lnTo>
                    <a:pt x="700" y="233"/>
                  </a:lnTo>
                  <a:close/>
                  <a:moveTo>
                    <a:pt x="676" y="245"/>
                  </a:moveTo>
                  <a:cubicBezTo>
                    <a:pt x="674" y="242"/>
                    <a:pt x="672" y="240"/>
                    <a:pt x="670" y="238"/>
                  </a:cubicBezTo>
                  <a:cubicBezTo>
                    <a:pt x="683" y="210"/>
                    <a:pt x="683" y="210"/>
                    <a:pt x="683" y="210"/>
                  </a:cubicBezTo>
                  <a:cubicBezTo>
                    <a:pt x="685" y="212"/>
                    <a:pt x="687" y="215"/>
                    <a:pt x="689" y="217"/>
                  </a:cubicBezTo>
                  <a:lnTo>
                    <a:pt x="676" y="245"/>
                  </a:lnTo>
                  <a:close/>
                  <a:moveTo>
                    <a:pt x="667" y="235"/>
                  </a:moveTo>
                  <a:cubicBezTo>
                    <a:pt x="664" y="233"/>
                    <a:pt x="662" y="230"/>
                    <a:pt x="660" y="228"/>
                  </a:cubicBezTo>
                  <a:cubicBezTo>
                    <a:pt x="670" y="198"/>
                    <a:pt x="670" y="198"/>
                    <a:pt x="670" y="198"/>
                  </a:cubicBezTo>
                  <a:cubicBezTo>
                    <a:pt x="673" y="201"/>
                    <a:pt x="677" y="204"/>
                    <a:pt x="680" y="207"/>
                  </a:cubicBezTo>
                  <a:lnTo>
                    <a:pt x="667" y="235"/>
                  </a:lnTo>
                  <a:close/>
                  <a:moveTo>
                    <a:pt x="657" y="225"/>
                  </a:moveTo>
                  <a:cubicBezTo>
                    <a:pt x="656" y="224"/>
                    <a:pt x="656" y="224"/>
                    <a:pt x="655" y="223"/>
                  </a:cubicBezTo>
                  <a:cubicBezTo>
                    <a:pt x="654" y="221"/>
                    <a:pt x="652" y="220"/>
                    <a:pt x="650" y="218"/>
                  </a:cubicBezTo>
                  <a:cubicBezTo>
                    <a:pt x="658" y="188"/>
                    <a:pt x="658" y="188"/>
                    <a:pt x="658" y="188"/>
                  </a:cubicBezTo>
                  <a:cubicBezTo>
                    <a:pt x="661" y="190"/>
                    <a:pt x="664" y="192"/>
                    <a:pt x="667" y="195"/>
                  </a:cubicBezTo>
                  <a:lnTo>
                    <a:pt x="657" y="225"/>
                  </a:lnTo>
                  <a:close/>
                  <a:moveTo>
                    <a:pt x="647" y="214"/>
                  </a:moveTo>
                  <a:cubicBezTo>
                    <a:pt x="645" y="212"/>
                    <a:pt x="642" y="210"/>
                    <a:pt x="640" y="207"/>
                  </a:cubicBezTo>
                  <a:cubicBezTo>
                    <a:pt x="643" y="178"/>
                    <a:pt x="643" y="178"/>
                    <a:pt x="643" y="178"/>
                  </a:cubicBezTo>
                  <a:cubicBezTo>
                    <a:pt x="647" y="180"/>
                    <a:pt x="651" y="183"/>
                    <a:pt x="654" y="185"/>
                  </a:cubicBezTo>
                  <a:lnTo>
                    <a:pt x="647" y="214"/>
                  </a:lnTo>
                  <a:close/>
                  <a:moveTo>
                    <a:pt x="605" y="178"/>
                  </a:moveTo>
                  <a:cubicBezTo>
                    <a:pt x="599" y="162"/>
                    <a:pt x="599" y="162"/>
                    <a:pt x="599" y="162"/>
                  </a:cubicBezTo>
                  <a:cubicBezTo>
                    <a:pt x="601" y="162"/>
                    <a:pt x="603" y="162"/>
                    <a:pt x="606" y="163"/>
                  </a:cubicBezTo>
                  <a:cubicBezTo>
                    <a:pt x="607" y="163"/>
                    <a:pt x="608" y="164"/>
                    <a:pt x="609" y="164"/>
                  </a:cubicBezTo>
                  <a:cubicBezTo>
                    <a:pt x="613" y="183"/>
                    <a:pt x="613" y="183"/>
                    <a:pt x="613" y="183"/>
                  </a:cubicBezTo>
                  <a:cubicBezTo>
                    <a:pt x="610" y="181"/>
                    <a:pt x="608" y="179"/>
                    <a:pt x="605" y="178"/>
                  </a:cubicBezTo>
                  <a:close/>
                  <a:moveTo>
                    <a:pt x="600" y="175"/>
                  </a:moveTo>
                  <a:cubicBezTo>
                    <a:pt x="597" y="173"/>
                    <a:pt x="594" y="172"/>
                    <a:pt x="591" y="171"/>
                  </a:cubicBezTo>
                  <a:cubicBezTo>
                    <a:pt x="584" y="161"/>
                    <a:pt x="584" y="161"/>
                    <a:pt x="584" y="161"/>
                  </a:cubicBezTo>
                  <a:cubicBezTo>
                    <a:pt x="587" y="161"/>
                    <a:pt x="591" y="161"/>
                    <a:pt x="594" y="161"/>
                  </a:cubicBezTo>
                  <a:lnTo>
                    <a:pt x="600" y="175"/>
                  </a:lnTo>
                  <a:close/>
                  <a:moveTo>
                    <a:pt x="585" y="169"/>
                  </a:moveTo>
                  <a:cubicBezTo>
                    <a:pt x="582" y="168"/>
                    <a:pt x="579" y="167"/>
                    <a:pt x="575" y="167"/>
                  </a:cubicBezTo>
                  <a:cubicBezTo>
                    <a:pt x="570" y="162"/>
                    <a:pt x="570" y="162"/>
                    <a:pt x="570" y="162"/>
                  </a:cubicBezTo>
                  <a:cubicBezTo>
                    <a:pt x="573" y="162"/>
                    <a:pt x="576" y="161"/>
                    <a:pt x="580" y="161"/>
                  </a:cubicBezTo>
                  <a:lnTo>
                    <a:pt x="585" y="169"/>
                  </a:lnTo>
                  <a:close/>
                  <a:moveTo>
                    <a:pt x="587" y="180"/>
                  </a:moveTo>
                  <a:cubicBezTo>
                    <a:pt x="590" y="181"/>
                    <a:pt x="593" y="183"/>
                    <a:pt x="596" y="185"/>
                  </a:cubicBezTo>
                  <a:cubicBezTo>
                    <a:pt x="581" y="194"/>
                    <a:pt x="581" y="194"/>
                    <a:pt x="581" y="194"/>
                  </a:cubicBezTo>
                  <a:cubicBezTo>
                    <a:pt x="579" y="191"/>
                    <a:pt x="577" y="189"/>
                    <a:pt x="576" y="187"/>
                  </a:cubicBezTo>
                  <a:lnTo>
                    <a:pt x="587" y="180"/>
                  </a:lnTo>
                  <a:close/>
                  <a:moveTo>
                    <a:pt x="599" y="187"/>
                  </a:moveTo>
                  <a:cubicBezTo>
                    <a:pt x="602" y="189"/>
                    <a:pt x="605" y="191"/>
                    <a:pt x="607" y="193"/>
                  </a:cubicBezTo>
                  <a:cubicBezTo>
                    <a:pt x="587" y="204"/>
                    <a:pt x="587" y="204"/>
                    <a:pt x="587" y="204"/>
                  </a:cubicBezTo>
                  <a:cubicBezTo>
                    <a:pt x="586" y="202"/>
                    <a:pt x="584" y="199"/>
                    <a:pt x="583" y="197"/>
                  </a:cubicBezTo>
                  <a:lnTo>
                    <a:pt x="599" y="187"/>
                  </a:lnTo>
                  <a:close/>
                  <a:moveTo>
                    <a:pt x="610" y="196"/>
                  </a:moveTo>
                  <a:cubicBezTo>
                    <a:pt x="613" y="198"/>
                    <a:pt x="615" y="201"/>
                    <a:pt x="618" y="203"/>
                  </a:cubicBezTo>
                  <a:cubicBezTo>
                    <a:pt x="593" y="215"/>
                    <a:pt x="593" y="215"/>
                    <a:pt x="593" y="215"/>
                  </a:cubicBezTo>
                  <a:cubicBezTo>
                    <a:pt x="593" y="214"/>
                    <a:pt x="592" y="213"/>
                    <a:pt x="592" y="212"/>
                  </a:cubicBezTo>
                  <a:cubicBezTo>
                    <a:pt x="591" y="211"/>
                    <a:pt x="590" y="209"/>
                    <a:pt x="589" y="208"/>
                  </a:cubicBezTo>
                  <a:lnTo>
                    <a:pt x="610" y="196"/>
                  </a:lnTo>
                  <a:close/>
                  <a:moveTo>
                    <a:pt x="621" y="206"/>
                  </a:moveTo>
                  <a:cubicBezTo>
                    <a:pt x="623" y="208"/>
                    <a:pt x="626" y="211"/>
                    <a:pt x="629" y="214"/>
                  </a:cubicBezTo>
                  <a:cubicBezTo>
                    <a:pt x="601" y="227"/>
                    <a:pt x="601" y="227"/>
                    <a:pt x="601" y="227"/>
                  </a:cubicBezTo>
                  <a:cubicBezTo>
                    <a:pt x="599" y="224"/>
                    <a:pt x="597" y="221"/>
                    <a:pt x="595" y="218"/>
                  </a:cubicBezTo>
                  <a:lnTo>
                    <a:pt x="621" y="206"/>
                  </a:lnTo>
                  <a:close/>
                  <a:moveTo>
                    <a:pt x="631" y="217"/>
                  </a:moveTo>
                  <a:cubicBezTo>
                    <a:pt x="634" y="219"/>
                    <a:pt x="637" y="222"/>
                    <a:pt x="639" y="225"/>
                  </a:cubicBezTo>
                  <a:cubicBezTo>
                    <a:pt x="609" y="240"/>
                    <a:pt x="609" y="240"/>
                    <a:pt x="609" y="240"/>
                  </a:cubicBezTo>
                  <a:cubicBezTo>
                    <a:pt x="607" y="237"/>
                    <a:pt x="605" y="234"/>
                    <a:pt x="603" y="230"/>
                  </a:cubicBezTo>
                  <a:lnTo>
                    <a:pt x="631" y="217"/>
                  </a:lnTo>
                  <a:close/>
                  <a:moveTo>
                    <a:pt x="642" y="228"/>
                  </a:moveTo>
                  <a:cubicBezTo>
                    <a:pt x="644" y="230"/>
                    <a:pt x="647" y="233"/>
                    <a:pt x="649" y="235"/>
                  </a:cubicBezTo>
                  <a:cubicBezTo>
                    <a:pt x="618" y="251"/>
                    <a:pt x="618" y="251"/>
                    <a:pt x="618" y="251"/>
                  </a:cubicBezTo>
                  <a:cubicBezTo>
                    <a:pt x="615" y="248"/>
                    <a:pt x="613" y="246"/>
                    <a:pt x="611" y="243"/>
                  </a:cubicBezTo>
                  <a:lnTo>
                    <a:pt x="642" y="228"/>
                  </a:lnTo>
                  <a:close/>
                  <a:moveTo>
                    <a:pt x="652" y="238"/>
                  </a:moveTo>
                  <a:cubicBezTo>
                    <a:pt x="654" y="240"/>
                    <a:pt x="656" y="243"/>
                    <a:pt x="658" y="245"/>
                  </a:cubicBezTo>
                  <a:cubicBezTo>
                    <a:pt x="629" y="261"/>
                    <a:pt x="629" y="261"/>
                    <a:pt x="629" y="261"/>
                  </a:cubicBezTo>
                  <a:cubicBezTo>
                    <a:pt x="626" y="259"/>
                    <a:pt x="623" y="256"/>
                    <a:pt x="620" y="254"/>
                  </a:cubicBezTo>
                  <a:lnTo>
                    <a:pt x="652" y="238"/>
                  </a:lnTo>
                  <a:close/>
                  <a:moveTo>
                    <a:pt x="661" y="248"/>
                  </a:moveTo>
                  <a:cubicBezTo>
                    <a:pt x="663" y="250"/>
                    <a:pt x="666" y="252"/>
                    <a:pt x="669" y="255"/>
                  </a:cubicBezTo>
                  <a:cubicBezTo>
                    <a:pt x="640" y="270"/>
                    <a:pt x="640" y="270"/>
                    <a:pt x="640" y="270"/>
                  </a:cubicBezTo>
                  <a:cubicBezTo>
                    <a:pt x="637" y="268"/>
                    <a:pt x="635" y="266"/>
                    <a:pt x="632" y="264"/>
                  </a:cubicBezTo>
                  <a:lnTo>
                    <a:pt x="661" y="248"/>
                  </a:lnTo>
                  <a:close/>
                  <a:moveTo>
                    <a:pt x="672" y="257"/>
                  </a:moveTo>
                  <a:cubicBezTo>
                    <a:pt x="674" y="260"/>
                    <a:pt x="677" y="262"/>
                    <a:pt x="679" y="264"/>
                  </a:cubicBezTo>
                  <a:cubicBezTo>
                    <a:pt x="656" y="278"/>
                    <a:pt x="656" y="278"/>
                    <a:pt x="656" y="278"/>
                  </a:cubicBezTo>
                  <a:cubicBezTo>
                    <a:pt x="652" y="276"/>
                    <a:pt x="648" y="274"/>
                    <a:pt x="644" y="272"/>
                  </a:cubicBezTo>
                  <a:lnTo>
                    <a:pt x="672" y="257"/>
                  </a:lnTo>
                  <a:close/>
                  <a:moveTo>
                    <a:pt x="682" y="266"/>
                  </a:moveTo>
                  <a:cubicBezTo>
                    <a:pt x="683" y="266"/>
                    <a:pt x="683" y="267"/>
                    <a:pt x="684" y="267"/>
                  </a:cubicBezTo>
                  <a:cubicBezTo>
                    <a:pt x="680" y="272"/>
                    <a:pt x="677" y="278"/>
                    <a:pt x="674" y="283"/>
                  </a:cubicBezTo>
                  <a:cubicBezTo>
                    <a:pt x="669" y="282"/>
                    <a:pt x="665" y="281"/>
                    <a:pt x="660" y="280"/>
                  </a:cubicBezTo>
                  <a:lnTo>
                    <a:pt x="682" y="266"/>
                  </a:lnTo>
                  <a:close/>
                  <a:moveTo>
                    <a:pt x="733" y="229"/>
                  </a:moveTo>
                  <a:cubicBezTo>
                    <a:pt x="733" y="229"/>
                    <a:pt x="733" y="229"/>
                    <a:pt x="733" y="229"/>
                  </a:cubicBezTo>
                  <a:cubicBezTo>
                    <a:pt x="733" y="229"/>
                    <a:pt x="734" y="229"/>
                    <a:pt x="734" y="229"/>
                  </a:cubicBezTo>
                  <a:cubicBezTo>
                    <a:pt x="777" y="210"/>
                    <a:pt x="856" y="231"/>
                    <a:pt x="899" y="290"/>
                  </a:cubicBezTo>
                  <a:cubicBezTo>
                    <a:pt x="897" y="292"/>
                    <a:pt x="895" y="295"/>
                    <a:pt x="894" y="298"/>
                  </a:cubicBezTo>
                  <a:cubicBezTo>
                    <a:pt x="861" y="243"/>
                    <a:pt x="775" y="221"/>
                    <a:pt x="737" y="236"/>
                  </a:cubicBezTo>
                  <a:cubicBezTo>
                    <a:pt x="737" y="236"/>
                    <a:pt x="737" y="236"/>
                    <a:pt x="737" y="236"/>
                  </a:cubicBezTo>
                  <a:cubicBezTo>
                    <a:pt x="698" y="252"/>
                    <a:pt x="653" y="329"/>
                    <a:pt x="669" y="392"/>
                  </a:cubicBezTo>
                  <a:cubicBezTo>
                    <a:pt x="666" y="390"/>
                    <a:pt x="663" y="389"/>
                    <a:pt x="659" y="389"/>
                  </a:cubicBezTo>
                  <a:cubicBezTo>
                    <a:pt x="649" y="317"/>
                    <a:pt x="689" y="247"/>
                    <a:pt x="733" y="229"/>
                  </a:cubicBezTo>
                  <a:close/>
                  <a:moveTo>
                    <a:pt x="675" y="87"/>
                  </a:moveTo>
                  <a:cubicBezTo>
                    <a:pt x="681" y="85"/>
                    <a:pt x="687" y="83"/>
                    <a:pt x="694" y="82"/>
                  </a:cubicBezTo>
                  <a:cubicBezTo>
                    <a:pt x="694" y="125"/>
                    <a:pt x="718" y="182"/>
                    <a:pt x="735" y="224"/>
                  </a:cubicBezTo>
                  <a:cubicBezTo>
                    <a:pt x="734" y="224"/>
                    <a:pt x="733" y="225"/>
                    <a:pt x="732" y="225"/>
                  </a:cubicBezTo>
                  <a:cubicBezTo>
                    <a:pt x="732" y="225"/>
                    <a:pt x="732" y="225"/>
                    <a:pt x="732" y="225"/>
                  </a:cubicBezTo>
                  <a:cubicBezTo>
                    <a:pt x="732" y="225"/>
                    <a:pt x="732" y="225"/>
                    <a:pt x="732" y="225"/>
                  </a:cubicBezTo>
                  <a:cubicBezTo>
                    <a:pt x="731" y="226"/>
                    <a:pt x="730" y="226"/>
                    <a:pt x="729" y="227"/>
                  </a:cubicBezTo>
                  <a:cubicBezTo>
                    <a:pt x="711" y="184"/>
                    <a:pt x="687" y="127"/>
                    <a:pt x="657" y="97"/>
                  </a:cubicBezTo>
                  <a:cubicBezTo>
                    <a:pt x="663" y="93"/>
                    <a:pt x="669" y="90"/>
                    <a:pt x="675" y="87"/>
                  </a:cubicBezTo>
                  <a:close/>
                  <a:moveTo>
                    <a:pt x="743" y="221"/>
                  </a:moveTo>
                  <a:cubicBezTo>
                    <a:pt x="742" y="222"/>
                    <a:pt x="740" y="222"/>
                    <a:pt x="739" y="223"/>
                  </a:cubicBezTo>
                  <a:cubicBezTo>
                    <a:pt x="721" y="180"/>
                    <a:pt x="698" y="123"/>
                    <a:pt x="698" y="81"/>
                  </a:cubicBezTo>
                  <a:cubicBezTo>
                    <a:pt x="708" y="79"/>
                    <a:pt x="719" y="79"/>
                    <a:pt x="729" y="79"/>
                  </a:cubicBezTo>
                  <a:cubicBezTo>
                    <a:pt x="719" y="122"/>
                    <a:pt x="724" y="175"/>
                    <a:pt x="743" y="221"/>
                  </a:cubicBezTo>
                  <a:close/>
                  <a:moveTo>
                    <a:pt x="733" y="79"/>
                  </a:moveTo>
                  <a:cubicBezTo>
                    <a:pt x="733" y="79"/>
                    <a:pt x="733" y="79"/>
                    <a:pt x="733" y="79"/>
                  </a:cubicBezTo>
                  <a:cubicBezTo>
                    <a:pt x="746" y="80"/>
                    <a:pt x="758" y="82"/>
                    <a:pt x="766" y="86"/>
                  </a:cubicBezTo>
                  <a:cubicBezTo>
                    <a:pt x="743" y="122"/>
                    <a:pt x="733" y="175"/>
                    <a:pt x="752" y="220"/>
                  </a:cubicBezTo>
                  <a:cubicBezTo>
                    <a:pt x="750" y="220"/>
                    <a:pt x="749" y="220"/>
                    <a:pt x="747" y="221"/>
                  </a:cubicBezTo>
                  <a:cubicBezTo>
                    <a:pt x="728" y="174"/>
                    <a:pt x="723" y="122"/>
                    <a:pt x="733" y="79"/>
                  </a:cubicBezTo>
                  <a:close/>
                  <a:moveTo>
                    <a:pt x="725" y="228"/>
                  </a:moveTo>
                  <a:cubicBezTo>
                    <a:pt x="724" y="229"/>
                    <a:pt x="723" y="230"/>
                    <a:pt x="721" y="230"/>
                  </a:cubicBezTo>
                  <a:cubicBezTo>
                    <a:pt x="702" y="184"/>
                    <a:pt x="668" y="143"/>
                    <a:pt x="631" y="120"/>
                  </a:cubicBezTo>
                  <a:cubicBezTo>
                    <a:pt x="637" y="112"/>
                    <a:pt x="645" y="105"/>
                    <a:pt x="654" y="99"/>
                  </a:cubicBezTo>
                  <a:cubicBezTo>
                    <a:pt x="684" y="129"/>
                    <a:pt x="708" y="186"/>
                    <a:pt x="725" y="228"/>
                  </a:cubicBezTo>
                  <a:close/>
                  <a:moveTo>
                    <a:pt x="718" y="232"/>
                  </a:moveTo>
                  <a:cubicBezTo>
                    <a:pt x="717" y="233"/>
                    <a:pt x="715" y="234"/>
                    <a:pt x="714" y="236"/>
                  </a:cubicBezTo>
                  <a:cubicBezTo>
                    <a:pt x="695" y="190"/>
                    <a:pt x="651" y="160"/>
                    <a:pt x="609" y="151"/>
                  </a:cubicBezTo>
                  <a:cubicBezTo>
                    <a:pt x="613" y="143"/>
                    <a:pt x="619" y="133"/>
                    <a:pt x="628" y="123"/>
                  </a:cubicBezTo>
                  <a:cubicBezTo>
                    <a:pt x="628" y="123"/>
                    <a:pt x="628" y="123"/>
                    <a:pt x="628" y="123"/>
                  </a:cubicBezTo>
                  <a:cubicBezTo>
                    <a:pt x="665" y="145"/>
                    <a:pt x="699" y="186"/>
                    <a:pt x="718" y="232"/>
                  </a:cubicBezTo>
                  <a:close/>
                  <a:moveTo>
                    <a:pt x="806" y="73"/>
                  </a:moveTo>
                  <a:cubicBezTo>
                    <a:pt x="791" y="96"/>
                    <a:pt x="792" y="127"/>
                    <a:pt x="793" y="160"/>
                  </a:cubicBezTo>
                  <a:cubicBezTo>
                    <a:pt x="794" y="180"/>
                    <a:pt x="795" y="201"/>
                    <a:pt x="792" y="220"/>
                  </a:cubicBezTo>
                  <a:cubicBezTo>
                    <a:pt x="791" y="220"/>
                    <a:pt x="789" y="220"/>
                    <a:pt x="788" y="220"/>
                  </a:cubicBezTo>
                  <a:cubicBezTo>
                    <a:pt x="789" y="203"/>
                    <a:pt x="789" y="186"/>
                    <a:pt x="789" y="170"/>
                  </a:cubicBezTo>
                  <a:cubicBezTo>
                    <a:pt x="787" y="132"/>
                    <a:pt x="786" y="96"/>
                    <a:pt x="806" y="73"/>
                  </a:cubicBezTo>
                  <a:close/>
                  <a:moveTo>
                    <a:pt x="794" y="72"/>
                  </a:moveTo>
                  <a:cubicBezTo>
                    <a:pt x="797" y="70"/>
                    <a:pt x="799" y="68"/>
                    <a:pt x="802" y="66"/>
                  </a:cubicBezTo>
                  <a:cubicBezTo>
                    <a:pt x="801" y="73"/>
                    <a:pt x="801" y="73"/>
                    <a:pt x="801" y="73"/>
                  </a:cubicBezTo>
                  <a:cubicBezTo>
                    <a:pt x="799" y="76"/>
                    <a:pt x="797" y="78"/>
                    <a:pt x="796" y="81"/>
                  </a:cubicBezTo>
                  <a:lnTo>
                    <a:pt x="794" y="72"/>
                  </a:lnTo>
                  <a:close/>
                  <a:moveTo>
                    <a:pt x="796" y="215"/>
                  </a:moveTo>
                  <a:cubicBezTo>
                    <a:pt x="797" y="212"/>
                    <a:pt x="797" y="209"/>
                    <a:pt x="797" y="205"/>
                  </a:cubicBezTo>
                  <a:cubicBezTo>
                    <a:pt x="827" y="197"/>
                    <a:pt x="827" y="197"/>
                    <a:pt x="827" y="197"/>
                  </a:cubicBezTo>
                  <a:cubicBezTo>
                    <a:pt x="826" y="201"/>
                    <a:pt x="825" y="205"/>
                    <a:pt x="823" y="209"/>
                  </a:cubicBezTo>
                  <a:lnTo>
                    <a:pt x="796" y="215"/>
                  </a:lnTo>
                  <a:close/>
                  <a:moveTo>
                    <a:pt x="821" y="213"/>
                  </a:moveTo>
                  <a:cubicBezTo>
                    <a:pt x="819" y="217"/>
                    <a:pt x="817" y="221"/>
                    <a:pt x="814" y="226"/>
                  </a:cubicBezTo>
                  <a:cubicBezTo>
                    <a:pt x="808" y="224"/>
                    <a:pt x="802" y="222"/>
                    <a:pt x="796" y="221"/>
                  </a:cubicBezTo>
                  <a:cubicBezTo>
                    <a:pt x="796" y="220"/>
                    <a:pt x="796" y="220"/>
                    <a:pt x="796" y="219"/>
                  </a:cubicBezTo>
                  <a:lnTo>
                    <a:pt x="821" y="213"/>
                  </a:lnTo>
                  <a:close/>
                  <a:moveTo>
                    <a:pt x="798" y="201"/>
                  </a:moveTo>
                  <a:cubicBezTo>
                    <a:pt x="798" y="198"/>
                    <a:pt x="798" y="194"/>
                    <a:pt x="798" y="191"/>
                  </a:cubicBezTo>
                  <a:cubicBezTo>
                    <a:pt x="830" y="182"/>
                    <a:pt x="830" y="182"/>
                    <a:pt x="830" y="182"/>
                  </a:cubicBezTo>
                  <a:cubicBezTo>
                    <a:pt x="830" y="185"/>
                    <a:pt x="829" y="189"/>
                    <a:pt x="828" y="192"/>
                  </a:cubicBezTo>
                  <a:lnTo>
                    <a:pt x="798" y="201"/>
                  </a:lnTo>
                  <a:close/>
                  <a:moveTo>
                    <a:pt x="798" y="187"/>
                  </a:moveTo>
                  <a:cubicBezTo>
                    <a:pt x="798" y="184"/>
                    <a:pt x="798" y="181"/>
                    <a:pt x="798" y="178"/>
                  </a:cubicBezTo>
                  <a:cubicBezTo>
                    <a:pt x="831" y="167"/>
                    <a:pt x="831" y="167"/>
                    <a:pt x="831" y="167"/>
                  </a:cubicBezTo>
                  <a:cubicBezTo>
                    <a:pt x="831" y="170"/>
                    <a:pt x="831" y="174"/>
                    <a:pt x="831" y="178"/>
                  </a:cubicBezTo>
                  <a:lnTo>
                    <a:pt x="798" y="187"/>
                  </a:lnTo>
                  <a:close/>
                  <a:moveTo>
                    <a:pt x="798" y="174"/>
                  </a:moveTo>
                  <a:cubicBezTo>
                    <a:pt x="798" y="170"/>
                    <a:pt x="798" y="167"/>
                    <a:pt x="797" y="164"/>
                  </a:cubicBezTo>
                  <a:cubicBezTo>
                    <a:pt x="830" y="152"/>
                    <a:pt x="830" y="152"/>
                    <a:pt x="830" y="152"/>
                  </a:cubicBezTo>
                  <a:cubicBezTo>
                    <a:pt x="830" y="156"/>
                    <a:pt x="830" y="159"/>
                    <a:pt x="831" y="163"/>
                  </a:cubicBezTo>
                  <a:lnTo>
                    <a:pt x="798" y="174"/>
                  </a:lnTo>
                  <a:close/>
                  <a:moveTo>
                    <a:pt x="797" y="160"/>
                  </a:moveTo>
                  <a:cubicBezTo>
                    <a:pt x="797" y="156"/>
                    <a:pt x="797" y="152"/>
                    <a:pt x="797" y="148"/>
                  </a:cubicBezTo>
                  <a:cubicBezTo>
                    <a:pt x="827" y="137"/>
                    <a:pt x="827" y="137"/>
                    <a:pt x="827" y="137"/>
                  </a:cubicBezTo>
                  <a:cubicBezTo>
                    <a:pt x="828" y="141"/>
                    <a:pt x="829" y="145"/>
                    <a:pt x="829" y="149"/>
                  </a:cubicBezTo>
                  <a:lnTo>
                    <a:pt x="797" y="160"/>
                  </a:lnTo>
                  <a:close/>
                  <a:moveTo>
                    <a:pt x="797" y="144"/>
                  </a:moveTo>
                  <a:cubicBezTo>
                    <a:pt x="797" y="140"/>
                    <a:pt x="797" y="137"/>
                    <a:pt x="797" y="133"/>
                  </a:cubicBezTo>
                  <a:cubicBezTo>
                    <a:pt x="824" y="124"/>
                    <a:pt x="824" y="124"/>
                    <a:pt x="824" y="124"/>
                  </a:cubicBezTo>
                  <a:cubicBezTo>
                    <a:pt x="824" y="127"/>
                    <a:pt x="825" y="130"/>
                    <a:pt x="826" y="134"/>
                  </a:cubicBezTo>
                  <a:lnTo>
                    <a:pt x="797" y="144"/>
                  </a:lnTo>
                  <a:close/>
                  <a:moveTo>
                    <a:pt x="797" y="129"/>
                  </a:moveTo>
                  <a:cubicBezTo>
                    <a:pt x="797" y="125"/>
                    <a:pt x="797" y="122"/>
                    <a:pt x="797" y="119"/>
                  </a:cubicBezTo>
                  <a:cubicBezTo>
                    <a:pt x="820" y="112"/>
                    <a:pt x="820" y="112"/>
                    <a:pt x="820" y="112"/>
                  </a:cubicBezTo>
                  <a:cubicBezTo>
                    <a:pt x="821" y="114"/>
                    <a:pt x="821" y="115"/>
                    <a:pt x="822" y="117"/>
                  </a:cubicBezTo>
                  <a:cubicBezTo>
                    <a:pt x="822" y="118"/>
                    <a:pt x="822" y="119"/>
                    <a:pt x="823" y="120"/>
                  </a:cubicBezTo>
                  <a:lnTo>
                    <a:pt x="797" y="129"/>
                  </a:lnTo>
                  <a:close/>
                  <a:moveTo>
                    <a:pt x="798" y="115"/>
                  </a:moveTo>
                  <a:cubicBezTo>
                    <a:pt x="798" y="111"/>
                    <a:pt x="798" y="108"/>
                    <a:pt x="799" y="105"/>
                  </a:cubicBezTo>
                  <a:cubicBezTo>
                    <a:pt x="817" y="100"/>
                    <a:pt x="817" y="100"/>
                    <a:pt x="817" y="100"/>
                  </a:cubicBezTo>
                  <a:cubicBezTo>
                    <a:pt x="818" y="103"/>
                    <a:pt x="819" y="105"/>
                    <a:pt x="819" y="108"/>
                  </a:cubicBezTo>
                  <a:lnTo>
                    <a:pt x="798" y="115"/>
                  </a:lnTo>
                  <a:close/>
                  <a:moveTo>
                    <a:pt x="815" y="84"/>
                  </a:moveTo>
                  <a:cubicBezTo>
                    <a:pt x="804" y="87"/>
                    <a:pt x="804" y="87"/>
                    <a:pt x="804" y="87"/>
                  </a:cubicBezTo>
                  <a:cubicBezTo>
                    <a:pt x="805" y="84"/>
                    <a:pt x="806" y="81"/>
                    <a:pt x="808" y="78"/>
                  </a:cubicBezTo>
                  <a:cubicBezTo>
                    <a:pt x="815" y="77"/>
                    <a:pt x="815" y="77"/>
                    <a:pt x="815" y="77"/>
                  </a:cubicBezTo>
                  <a:cubicBezTo>
                    <a:pt x="815" y="79"/>
                    <a:pt x="815" y="81"/>
                    <a:pt x="815" y="84"/>
                  </a:cubicBezTo>
                  <a:close/>
                  <a:moveTo>
                    <a:pt x="815" y="88"/>
                  </a:moveTo>
                  <a:cubicBezTo>
                    <a:pt x="816" y="91"/>
                    <a:pt x="816" y="93"/>
                    <a:pt x="817" y="96"/>
                  </a:cubicBezTo>
                  <a:cubicBezTo>
                    <a:pt x="800" y="100"/>
                    <a:pt x="800" y="100"/>
                    <a:pt x="800" y="100"/>
                  </a:cubicBezTo>
                  <a:cubicBezTo>
                    <a:pt x="800" y="97"/>
                    <a:pt x="801" y="94"/>
                    <a:pt x="802" y="91"/>
                  </a:cubicBezTo>
                  <a:lnTo>
                    <a:pt x="815" y="88"/>
                  </a:lnTo>
                  <a:close/>
                  <a:moveTo>
                    <a:pt x="816" y="73"/>
                  </a:moveTo>
                  <a:cubicBezTo>
                    <a:pt x="811" y="74"/>
                    <a:pt x="811" y="74"/>
                    <a:pt x="811" y="74"/>
                  </a:cubicBezTo>
                  <a:cubicBezTo>
                    <a:pt x="813" y="70"/>
                    <a:pt x="816" y="67"/>
                    <a:pt x="819" y="64"/>
                  </a:cubicBezTo>
                  <a:cubicBezTo>
                    <a:pt x="818" y="67"/>
                    <a:pt x="817" y="70"/>
                    <a:pt x="816" y="73"/>
                  </a:cubicBezTo>
                  <a:close/>
                  <a:moveTo>
                    <a:pt x="805" y="68"/>
                  </a:moveTo>
                  <a:cubicBezTo>
                    <a:pt x="806" y="64"/>
                    <a:pt x="806" y="64"/>
                    <a:pt x="806" y="64"/>
                  </a:cubicBezTo>
                  <a:cubicBezTo>
                    <a:pt x="809" y="62"/>
                    <a:pt x="813" y="60"/>
                    <a:pt x="817" y="59"/>
                  </a:cubicBezTo>
                  <a:cubicBezTo>
                    <a:pt x="813" y="61"/>
                    <a:pt x="809" y="65"/>
                    <a:pt x="805" y="68"/>
                  </a:cubicBezTo>
                  <a:close/>
                  <a:moveTo>
                    <a:pt x="790" y="96"/>
                  </a:moveTo>
                  <a:cubicBezTo>
                    <a:pt x="784" y="83"/>
                    <a:pt x="784" y="83"/>
                    <a:pt x="784" y="83"/>
                  </a:cubicBezTo>
                  <a:cubicBezTo>
                    <a:pt x="786" y="80"/>
                    <a:pt x="788" y="77"/>
                    <a:pt x="791" y="75"/>
                  </a:cubicBezTo>
                  <a:cubicBezTo>
                    <a:pt x="793" y="87"/>
                    <a:pt x="793" y="87"/>
                    <a:pt x="793" y="87"/>
                  </a:cubicBezTo>
                  <a:cubicBezTo>
                    <a:pt x="792" y="90"/>
                    <a:pt x="790" y="93"/>
                    <a:pt x="790" y="96"/>
                  </a:cubicBezTo>
                  <a:close/>
                  <a:moveTo>
                    <a:pt x="788" y="102"/>
                  </a:moveTo>
                  <a:cubicBezTo>
                    <a:pt x="787" y="105"/>
                    <a:pt x="787" y="108"/>
                    <a:pt x="786" y="111"/>
                  </a:cubicBezTo>
                  <a:cubicBezTo>
                    <a:pt x="776" y="95"/>
                    <a:pt x="776" y="95"/>
                    <a:pt x="776" y="95"/>
                  </a:cubicBezTo>
                  <a:cubicBezTo>
                    <a:pt x="776" y="94"/>
                    <a:pt x="777" y="93"/>
                    <a:pt x="777" y="92"/>
                  </a:cubicBezTo>
                  <a:cubicBezTo>
                    <a:pt x="779" y="90"/>
                    <a:pt x="780" y="88"/>
                    <a:pt x="781" y="86"/>
                  </a:cubicBezTo>
                  <a:lnTo>
                    <a:pt x="788" y="102"/>
                  </a:lnTo>
                  <a:close/>
                  <a:moveTo>
                    <a:pt x="785" y="117"/>
                  </a:moveTo>
                  <a:cubicBezTo>
                    <a:pt x="785" y="120"/>
                    <a:pt x="785" y="123"/>
                    <a:pt x="785" y="127"/>
                  </a:cubicBezTo>
                  <a:cubicBezTo>
                    <a:pt x="768" y="109"/>
                    <a:pt x="768" y="109"/>
                    <a:pt x="768" y="109"/>
                  </a:cubicBezTo>
                  <a:cubicBezTo>
                    <a:pt x="770" y="105"/>
                    <a:pt x="772" y="102"/>
                    <a:pt x="773" y="98"/>
                  </a:cubicBezTo>
                  <a:lnTo>
                    <a:pt x="785" y="117"/>
                  </a:lnTo>
                  <a:close/>
                  <a:moveTo>
                    <a:pt x="784" y="132"/>
                  </a:moveTo>
                  <a:cubicBezTo>
                    <a:pt x="784" y="136"/>
                    <a:pt x="784" y="139"/>
                    <a:pt x="784" y="143"/>
                  </a:cubicBezTo>
                  <a:cubicBezTo>
                    <a:pt x="763" y="125"/>
                    <a:pt x="763" y="125"/>
                    <a:pt x="763" y="125"/>
                  </a:cubicBezTo>
                  <a:cubicBezTo>
                    <a:pt x="764" y="121"/>
                    <a:pt x="765" y="117"/>
                    <a:pt x="767" y="113"/>
                  </a:cubicBezTo>
                  <a:lnTo>
                    <a:pt x="784" y="132"/>
                  </a:lnTo>
                  <a:close/>
                  <a:moveTo>
                    <a:pt x="784" y="148"/>
                  </a:moveTo>
                  <a:cubicBezTo>
                    <a:pt x="784" y="151"/>
                    <a:pt x="784" y="154"/>
                    <a:pt x="784" y="158"/>
                  </a:cubicBezTo>
                  <a:cubicBezTo>
                    <a:pt x="759" y="142"/>
                    <a:pt x="759" y="142"/>
                    <a:pt x="759" y="142"/>
                  </a:cubicBezTo>
                  <a:cubicBezTo>
                    <a:pt x="759" y="138"/>
                    <a:pt x="760" y="133"/>
                    <a:pt x="761" y="129"/>
                  </a:cubicBezTo>
                  <a:lnTo>
                    <a:pt x="784" y="148"/>
                  </a:lnTo>
                  <a:close/>
                  <a:moveTo>
                    <a:pt x="784" y="162"/>
                  </a:moveTo>
                  <a:cubicBezTo>
                    <a:pt x="784" y="165"/>
                    <a:pt x="785" y="167"/>
                    <a:pt x="785" y="170"/>
                  </a:cubicBezTo>
                  <a:cubicBezTo>
                    <a:pt x="785" y="170"/>
                    <a:pt x="785" y="171"/>
                    <a:pt x="785" y="172"/>
                  </a:cubicBezTo>
                  <a:cubicBezTo>
                    <a:pt x="756" y="158"/>
                    <a:pt x="756" y="158"/>
                    <a:pt x="756" y="158"/>
                  </a:cubicBezTo>
                  <a:cubicBezTo>
                    <a:pt x="757" y="154"/>
                    <a:pt x="757" y="150"/>
                    <a:pt x="758" y="146"/>
                  </a:cubicBezTo>
                  <a:lnTo>
                    <a:pt x="784" y="162"/>
                  </a:lnTo>
                  <a:close/>
                  <a:moveTo>
                    <a:pt x="785" y="176"/>
                  </a:moveTo>
                  <a:cubicBezTo>
                    <a:pt x="785" y="180"/>
                    <a:pt x="785" y="183"/>
                    <a:pt x="785" y="186"/>
                  </a:cubicBezTo>
                  <a:cubicBezTo>
                    <a:pt x="756" y="175"/>
                    <a:pt x="756" y="175"/>
                    <a:pt x="756" y="175"/>
                  </a:cubicBezTo>
                  <a:cubicBezTo>
                    <a:pt x="756" y="171"/>
                    <a:pt x="756" y="166"/>
                    <a:pt x="756" y="162"/>
                  </a:cubicBezTo>
                  <a:lnTo>
                    <a:pt x="785" y="176"/>
                  </a:lnTo>
                  <a:close/>
                  <a:moveTo>
                    <a:pt x="785" y="190"/>
                  </a:moveTo>
                  <a:cubicBezTo>
                    <a:pt x="785" y="193"/>
                    <a:pt x="785" y="196"/>
                    <a:pt x="785" y="199"/>
                  </a:cubicBezTo>
                  <a:cubicBezTo>
                    <a:pt x="757" y="189"/>
                    <a:pt x="757" y="189"/>
                    <a:pt x="757" y="189"/>
                  </a:cubicBezTo>
                  <a:cubicBezTo>
                    <a:pt x="756" y="186"/>
                    <a:pt x="756" y="183"/>
                    <a:pt x="756" y="180"/>
                  </a:cubicBezTo>
                  <a:lnTo>
                    <a:pt x="785" y="190"/>
                  </a:lnTo>
                  <a:close/>
                  <a:moveTo>
                    <a:pt x="785" y="204"/>
                  </a:moveTo>
                  <a:cubicBezTo>
                    <a:pt x="785" y="207"/>
                    <a:pt x="785" y="210"/>
                    <a:pt x="785" y="213"/>
                  </a:cubicBezTo>
                  <a:cubicBezTo>
                    <a:pt x="759" y="204"/>
                    <a:pt x="759" y="204"/>
                    <a:pt x="759" y="204"/>
                  </a:cubicBezTo>
                  <a:cubicBezTo>
                    <a:pt x="758" y="200"/>
                    <a:pt x="758" y="197"/>
                    <a:pt x="757" y="193"/>
                  </a:cubicBezTo>
                  <a:lnTo>
                    <a:pt x="785" y="204"/>
                  </a:lnTo>
                  <a:close/>
                  <a:moveTo>
                    <a:pt x="784" y="217"/>
                  </a:moveTo>
                  <a:cubicBezTo>
                    <a:pt x="784" y="218"/>
                    <a:pt x="784" y="219"/>
                    <a:pt x="784" y="219"/>
                  </a:cubicBezTo>
                  <a:cubicBezTo>
                    <a:pt x="777" y="218"/>
                    <a:pt x="770" y="218"/>
                    <a:pt x="763" y="219"/>
                  </a:cubicBezTo>
                  <a:cubicBezTo>
                    <a:pt x="762" y="215"/>
                    <a:pt x="761" y="212"/>
                    <a:pt x="760" y="208"/>
                  </a:cubicBezTo>
                  <a:lnTo>
                    <a:pt x="784" y="217"/>
                  </a:lnTo>
                  <a:close/>
                  <a:moveTo>
                    <a:pt x="922" y="156"/>
                  </a:moveTo>
                  <a:cubicBezTo>
                    <a:pt x="926" y="161"/>
                    <a:pt x="933" y="163"/>
                    <a:pt x="940" y="162"/>
                  </a:cubicBezTo>
                  <a:cubicBezTo>
                    <a:pt x="941" y="167"/>
                    <a:pt x="942" y="171"/>
                    <a:pt x="945" y="175"/>
                  </a:cubicBezTo>
                  <a:cubicBezTo>
                    <a:pt x="925" y="171"/>
                    <a:pt x="906" y="174"/>
                    <a:pt x="891" y="185"/>
                  </a:cubicBezTo>
                  <a:cubicBezTo>
                    <a:pt x="888" y="187"/>
                    <a:pt x="886" y="189"/>
                    <a:pt x="883" y="192"/>
                  </a:cubicBezTo>
                  <a:cubicBezTo>
                    <a:pt x="889" y="182"/>
                    <a:pt x="893" y="172"/>
                    <a:pt x="898" y="163"/>
                  </a:cubicBezTo>
                  <a:cubicBezTo>
                    <a:pt x="905" y="148"/>
                    <a:pt x="911" y="135"/>
                    <a:pt x="920" y="129"/>
                  </a:cubicBezTo>
                  <a:cubicBezTo>
                    <a:pt x="924" y="126"/>
                    <a:pt x="929" y="125"/>
                    <a:pt x="933" y="127"/>
                  </a:cubicBezTo>
                  <a:cubicBezTo>
                    <a:pt x="928" y="127"/>
                    <a:pt x="923" y="130"/>
                    <a:pt x="920" y="134"/>
                  </a:cubicBezTo>
                  <a:cubicBezTo>
                    <a:pt x="916" y="141"/>
                    <a:pt x="916" y="149"/>
                    <a:pt x="922" y="156"/>
                  </a:cubicBezTo>
                  <a:close/>
                  <a:moveTo>
                    <a:pt x="893" y="188"/>
                  </a:moveTo>
                  <a:cubicBezTo>
                    <a:pt x="908" y="177"/>
                    <a:pt x="928" y="174"/>
                    <a:pt x="948" y="180"/>
                  </a:cubicBezTo>
                  <a:cubicBezTo>
                    <a:pt x="958" y="194"/>
                    <a:pt x="975" y="202"/>
                    <a:pt x="996" y="203"/>
                  </a:cubicBezTo>
                  <a:cubicBezTo>
                    <a:pt x="996" y="204"/>
                    <a:pt x="996" y="204"/>
                    <a:pt x="996" y="204"/>
                  </a:cubicBezTo>
                  <a:cubicBezTo>
                    <a:pt x="996" y="205"/>
                    <a:pt x="996" y="205"/>
                    <a:pt x="996" y="206"/>
                  </a:cubicBezTo>
                  <a:cubicBezTo>
                    <a:pt x="986" y="202"/>
                    <a:pt x="974" y="202"/>
                    <a:pt x="963" y="206"/>
                  </a:cubicBezTo>
                  <a:cubicBezTo>
                    <a:pt x="955" y="197"/>
                    <a:pt x="943" y="191"/>
                    <a:pt x="930" y="191"/>
                  </a:cubicBezTo>
                  <a:cubicBezTo>
                    <a:pt x="917" y="190"/>
                    <a:pt x="905" y="195"/>
                    <a:pt x="897" y="202"/>
                  </a:cubicBezTo>
                  <a:cubicBezTo>
                    <a:pt x="885" y="214"/>
                    <a:pt x="881" y="229"/>
                    <a:pt x="886" y="243"/>
                  </a:cubicBezTo>
                  <a:cubicBezTo>
                    <a:pt x="889" y="252"/>
                    <a:pt x="896" y="258"/>
                    <a:pt x="903" y="258"/>
                  </a:cubicBezTo>
                  <a:cubicBezTo>
                    <a:pt x="904" y="258"/>
                    <a:pt x="904" y="258"/>
                    <a:pt x="905" y="258"/>
                  </a:cubicBezTo>
                  <a:cubicBezTo>
                    <a:pt x="905" y="257"/>
                    <a:pt x="905" y="256"/>
                    <a:pt x="905" y="256"/>
                  </a:cubicBezTo>
                  <a:cubicBezTo>
                    <a:pt x="901" y="248"/>
                    <a:pt x="904" y="242"/>
                    <a:pt x="908" y="239"/>
                  </a:cubicBezTo>
                  <a:cubicBezTo>
                    <a:pt x="913" y="235"/>
                    <a:pt x="921" y="234"/>
                    <a:pt x="926" y="239"/>
                  </a:cubicBezTo>
                  <a:cubicBezTo>
                    <a:pt x="932" y="245"/>
                    <a:pt x="934" y="252"/>
                    <a:pt x="931" y="260"/>
                  </a:cubicBezTo>
                  <a:cubicBezTo>
                    <a:pt x="928" y="268"/>
                    <a:pt x="919" y="274"/>
                    <a:pt x="910" y="275"/>
                  </a:cubicBezTo>
                  <a:cubicBezTo>
                    <a:pt x="901" y="275"/>
                    <a:pt x="891" y="271"/>
                    <a:pt x="884" y="264"/>
                  </a:cubicBezTo>
                  <a:cubicBezTo>
                    <a:pt x="875" y="255"/>
                    <a:pt x="870" y="241"/>
                    <a:pt x="871" y="228"/>
                  </a:cubicBezTo>
                  <a:cubicBezTo>
                    <a:pt x="872" y="212"/>
                    <a:pt x="880" y="197"/>
                    <a:pt x="893" y="188"/>
                  </a:cubicBezTo>
                  <a:close/>
                  <a:moveTo>
                    <a:pt x="981" y="120"/>
                  </a:moveTo>
                  <a:cubicBezTo>
                    <a:pt x="974" y="110"/>
                    <a:pt x="973" y="99"/>
                    <a:pt x="978" y="90"/>
                  </a:cubicBezTo>
                  <a:cubicBezTo>
                    <a:pt x="983" y="81"/>
                    <a:pt x="993" y="77"/>
                    <a:pt x="1004" y="78"/>
                  </a:cubicBezTo>
                  <a:cubicBezTo>
                    <a:pt x="1005" y="78"/>
                    <a:pt x="1006" y="78"/>
                    <a:pt x="1006" y="78"/>
                  </a:cubicBezTo>
                  <a:cubicBezTo>
                    <a:pt x="1006" y="77"/>
                    <a:pt x="1007" y="76"/>
                    <a:pt x="1006" y="76"/>
                  </a:cubicBezTo>
                  <a:cubicBezTo>
                    <a:pt x="1004" y="66"/>
                    <a:pt x="1007" y="57"/>
                    <a:pt x="1015" y="51"/>
                  </a:cubicBezTo>
                  <a:cubicBezTo>
                    <a:pt x="1022" y="46"/>
                    <a:pt x="1033" y="43"/>
                    <a:pt x="1045" y="50"/>
                  </a:cubicBezTo>
                  <a:cubicBezTo>
                    <a:pt x="1045" y="51"/>
                    <a:pt x="1046" y="51"/>
                    <a:pt x="1046" y="50"/>
                  </a:cubicBezTo>
                  <a:cubicBezTo>
                    <a:pt x="1047" y="50"/>
                    <a:pt x="1047" y="50"/>
                    <a:pt x="1048" y="49"/>
                  </a:cubicBezTo>
                  <a:cubicBezTo>
                    <a:pt x="1049" y="40"/>
                    <a:pt x="1055" y="33"/>
                    <a:pt x="1064" y="30"/>
                  </a:cubicBezTo>
                  <a:cubicBezTo>
                    <a:pt x="1073" y="28"/>
                    <a:pt x="1082" y="31"/>
                    <a:pt x="1089" y="38"/>
                  </a:cubicBezTo>
                  <a:cubicBezTo>
                    <a:pt x="1089" y="39"/>
                    <a:pt x="1091" y="39"/>
                    <a:pt x="1091" y="38"/>
                  </a:cubicBezTo>
                  <a:cubicBezTo>
                    <a:pt x="1091" y="38"/>
                    <a:pt x="1091" y="38"/>
                    <a:pt x="1091" y="38"/>
                  </a:cubicBezTo>
                  <a:cubicBezTo>
                    <a:pt x="1091" y="38"/>
                    <a:pt x="1091" y="38"/>
                    <a:pt x="1091" y="38"/>
                  </a:cubicBezTo>
                  <a:cubicBezTo>
                    <a:pt x="1098" y="31"/>
                    <a:pt x="1107" y="28"/>
                    <a:pt x="1116" y="30"/>
                  </a:cubicBezTo>
                  <a:cubicBezTo>
                    <a:pt x="1125" y="33"/>
                    <a:pt x="1131" y="40"/>
                    <a:pt x="1132" y="49"/>
                  </a:cubicBezTo>
                  <a:cubicBezTo>
                    <a:pt x="1133" y="50"/>
                    <a:pt x="1133" y="50"/>
                    <a:pt x="1134" y="50"/>
                  </a:cubicBezTo>
                  <a:cubicBezTo>
                    <a:pt x="1134" y="51"/>
                    <a:pt x="1135" y="51"/>
                    <a:pt x="1135" y="50"/>
                  </a:cubicBezTo>
                  <a:cubicBezTo>
                    <a:pt x="1147" y="43"/>
                    <a:pt x="1158" y="46"/>
                    <a:pt x="1165" y="51"/>
                  </a:cubicBezTo>
                  <a:cubicBezTo>
                    <a:pt x="1173" y="57"/>
                    <a:pt x="1176" y="66"/>
                    <a:pt x="1174" y="76"/>
                  </a:cubicBezTo>
                  <a:cubicBezTo>
                    <a:pt x="1173" y="76"/>
                    <a:pt x="1174" y="77"/>
                    <a:pt x="1174" y="78"/>
                  </a:cubicBezTo>
                  <a:cubicBezTo>
                    <a:pt x="1174" y="78"/>
                    <a:pt x="1175" y="78"/>
                    <a:pt x="1176" y="78"/>
                  </a:cubicBezTo>
                  <a:cubicBezTo>
                    <a:pt x="1187" y="77"/>
                    <a:pt x="1197" y="81"/>
                    <a:pt x="1202" y="90"/>
                  </a:cubicBezTo>
                  <a:cubicBezTo>
                    <a:pt x="1207" y="99"/>
                    <a:pt x="1206" y="110"/>
                    <a:pt x="1199" y="120"/>
                  </a:cubicBezTo>
                  <a:cubicBezTo>
                    <a:pt x="1199" y="120"/>
                    <a:pt x="1199" y="121"/>
                    <a:pt x="1199" y="121"/>
                  </a:cubicBezTo>
                  <a:cubicBezTo>
                    <a:pt x="1199" y="122"/>
                    <a:pt x="1200" y="122"/>
                    <a:pt x="1200" y="123"/>
                  </a:cubicBezTo>
                  <a:cubicBezTo>
                    <a:pt x="1211" y="128"/>
                    <a:pt x="1217" y="140"/>
                    <a:pt x="1215" y="153"/>
                  </a:cubicBezTo>
                  <a:cubicBezTo>
                    <a:pt x="1213" y="169"/>
                    <a:pt x="1199" y="181"/>
                    <a:pt x="1179" y="185"/>
                  </a:cubicBezTo>
                  <a:cubicBezTo>
                    <a:pt x="1177" y="181"/>
                    <a:pt x="1174" y="177"/>
                    <a:pt x="1170" y="174"/>
                  </a:cubicBezTo>
                  <a:cubicBezTo>
                    <a:pt x="1167" y="171"/>
                    <a:pt x="1164" y="169"/>
                    <a:pt x="1160" y="167"/>
                  </a:cubicBezTo>
                  <a:cubicBezTo>
                    <a:pt x="1178" y="166"/>
                    <a:pt x="1204" y="162"/>
                    <a:pt x="1203" y="153"/>
                  </a:cubicBezTo>
                  <a:cubicBezTo>
                    <a:pt x="1203" y="153"/>
                    <a:pt x="1203" y="151"/>
                    <a:pt x="1201" y="150"/>
                  </a:cubicBezTo>
                  <a:cubicBezTo>
                    <a:pt x="1195" y="146"/>
                    <a:pt x="1174" y="148"/>
                    <a:pt x="1160" y="151"/>
                  </a:cubicBezTo>
                  <a:cubicBezTo>
                    <a:pt x="1167" y="146"/>
                    <a:pt x="1172" y="142"/>
                    <a:pt x="1174" y="138"/>
                  </a:cubicBezTo>
                  <a:cubicBezTo>
                    <a:pt x="1174" y="136"/>
                    <a:pt x="1174" y="134"/>
                    <a:pt x="1173" y="132"/>
                  </a:cubicBezTo>
                  <a:cubicBezTo>
                    <a:pt x="1172" y="131"/>
                    <a:pt x="1171" y="130"/>
                    <a:pt x="1169" y="130"/>
                  </a:cubicBezTo>
                  <a:cubicBezTo>
                    <a:pt x="1167" y="129"/>
                    <a:pt x="1164" y="130"/>
                    <a:pt x="1161" y="131"/>
                  </a:cubicBezTo>
                  <a:cubicBezTo>
                    <a:pt x="1176" y="118"/>
                    <a:pt x="1195" y="101"/>
                    <a:pt x="1190" y="95"/>
                  </a:cubicBezTo>
                  <a:cubicBezTo>
                    <a:pt x="1190" y="94"/>
                    <a:pt x="1189" y="93"/>
                    <a:pt x="1187" y="93"/>
                  </a:cubicBezTo>
                  <a:cubicBezTo>
                    <a:pt x="1181" y="92"/>
                    <a:pt x="1162" y="106"/>
                    <a:pt x="1150" y="116"/>
                  </a:cubicBezTo>
                  <a:cubicBezTo>
                    <a:pt x="1155" y="108"/>
                    <a:pt x="1157" y="101"/>
                    <a:pt x="1154" y="98"/>
                  </a:cubicBezTo>
                  <a:cubicBezTo>
                    <a:pt x="1153" y="97"/>
                    <a:pt x="1151" y="96"/>
                    <a:pt x="1149" y="96"/>
                  </a:cubicBezTo>
                  <a:cubicBezTo>
                    <a:pt x="1147" y="97"/>
                    <a:pt x="1145" y="98"/>
                    <a:pt x="1142" y="100"/>
                  </a:cubicBezTo>
                  <a:cubicBezTo>
                    <a:pt x="1150" y="87"/>
                    <a:pt x="1159" y="70"/>
                    <a:pt x="1157" y="64"/>
                  </a:cubicBezTo>
                  <a:cubicBezTo>
                    <a:pt x="1157" y="62"/>
                    <a:pt x="1156" y="61"/>
                    <a:pt x="1155" y="61"/>
                  </a:cubicBezTo>
                  <a:cubicBezTo>
                    <a:pt x="1154" y="60"/>
                    <a:pt x="1153" y="60"/>
                    <a:pt x="1151" y="61"/>
                  </a:cubicBezTo>
                  <a:cubicBezTo>
                    <a:pt x="1145" y="63"/>
                    <a:pt x="1135" y="79"/>
                    <a:pt x="1128" y="92"/>
                  </a:cubicBezTo>
                  <a:cubicBezTo>
                    <a:pt x="1129" y="88"/>
                    <a:pt x="1129" y="85"/>
                    <a:pt x="1128" y="83"/>
                  </a:cubicBezTo>
                  <a:cubicBezTo>
                    <a:pt x="1127" y="81"/>
                    <a:pt x="1125" y="80"/>
                    <a:pt x="1124" y="79"/>
                  </a:cubicBezTo>
                  <a:cubicBezTo>
                    <a:pt x="1123" y="79"/>
                    <a:pt x="1121" y="79"/>
                    <a:pt x="1119" y="80"/>
                  </a:cubicBezTo>
                  <a:cubicBezTo>
                    <a:pt x="1118" y="81"/>
                    <a:pt x="1116" y="83"/>
                    <a:pt x="1114" y="85"/>
                  </a:cubicBezTo>
                  <a:cubicBezTo>
                    <a:pt x="1117" y="70"/>
                    <a:pt x="1121" y="51"/>
                    <a:pt x="1117" y="45"/>
                  </a:cubicBezTo>
                  <a:cubicBezTo>
                    <a:pt x="1116" y="43"/>
                    <a:pt x="1115" y="43"/>
                    <a:pt x="1114" y="43"/>
                  </a:cubicBezTo>
                  <a:cubicBezTo>
                    <a:pt x="1113" y="43"/>
                    <a:pt x="1112" y="43"/>
                    <a:pt x="1110" y="44"/>
                  </a:cubicBezTo>
                  <a:cubicBezTo>
                    <a:pt x="1105" y="48"/>
                    <a:pt x="1101" y="67"/>
                    <a:pt x="1099" y="82"/>
                  </a:cubicBezTo>
                  <a:cubicBezTo>
                    <a:pt x="1098" y="78"/>
                    <a:pt x="1097" y="74"/>
                    <a:pt x="1095" y="72"/>
                  </a:cubicBezTo>
                  <a:cubicBezTo>
                    <a:pt x="1094" y="71"/>
                    <a:pt x="1092" y="70"/>
                    <a:pt x="1090" y="70"/>
                  </a:cubicBezTo>
                  <a:cubicBezTo>
                    <a:pt x="1088" y="70"/>
                    <a:pt x="1086" y="71"/>
                    <a:pt x="1085" y="72"/>
                  </a:cubicBezTo>
                  <a:cubicBezTo>
                    <a:pt x="1083" y="74"/>
                    <a:pt x="1082" y="78"/>
                    <a:pt x="1081" y="82"/>
                  </a:cubicBezTo>
                  <a:cubicBezTo>
                    <a:pt x="1079" y="67"/>
                    <a:pt x="1075" y="48"/>
                    <a:pt x="1070" y="44"/>
                  </a:cubicBezTo>
                  <a:cubicBezTo>
                    <a:pt x="1068" y="43"/>
                    <a:pt x="1067" y="43"/>
                    <a:pt x="1066" y="43"/>
                  </a:cubicBezTo>
                  <a:cubicBezTo>
                    <a:pt x="1065" y="43"/>
                    <a:pt x="1064" y="43"/>
                    <a:pt x="1063" y="45"/>
                  </a:cubicBezTo>
                  <a:cubicBezTo>
                    <a:pt x="1059" y="51"/>
                    <a:pt x="1063" y="70"/>
                    <a:pt x="1066" y="85"/>
                  </a:cubicBezTo>
                  <a:cubicBezTo>
                    <a:pt x="1064" y="83"/>
                    <a:pt x="1062" y="81"/>
                    <a:pt x="1061" y="80"/>
                  </a:cubicBezTo>
                  <a:cubicBezTo>
                    <a:pt x="1059" y="79"/>
                    <a:pt x="1057" y="79"/>
                    <a:pt x="1056" y="79"/>
                  </a:cubicBezTo>
                  <a:cubicBezTo>
                    <a:pt x="1055" y="80"/>
                    <a:pt x="1053" y="81"/>
                    <a:pt x="1052" y="83"/>
                  </a:cubicBezTo>
                  <a:cubicBezTo>
                    <a:pt x="1052" y="85"/>
                    <a:pt x="1052" y="88"/>
                    <a:pt x="1052" y="92"/>
                  </a:cubicBezTo>
                  <a:cubicBezTo>
                    <a:pt x="1045" y="79"/>
                    <a:pt x="1035" y="63"/>
                    <a:pt x="1029" y="61"/>
                  </a:cubicBezTo>
                  <a:cubicBezTo>
                    <a:pt x="1027" y="60"/>
                    <a:pt x="1026" y="60"/>
                    <a:pt x="1025" y="61"/>
                  </a:cubicBezTo>
                  <a:cubicBezTo>
                    <a:pt x="1024" y="61"/>
                    <a:pt x="1023" y="62"/>
                    <a:pt x="1023" y="64"/>
                  </a:cubicBezTo>
                  <a:cubicBezTo>
                    <a:pt x="1021" y="70"/>
                    <a:pt x="1030" y="87"/>
                    <a:pt x="1038" y="100"/>
                  </a:cubicBezTo>
                  <a:cubicBezTo>
                    <a:pt x="1035" y="98"/>
                    <a:pt x="1033" y="97"/>
                    <a:pt x="1031" y="96"/>
                  </a:cubicBezTo>
                  <a:cubicBezTo>
                    <a:pt x="1029" y="96"/>
                    <a:pt x="1027" y="97"/>
                    <a:pt x="1026" y="98"/>
                  </a:cubicBezTo>
                  <a:cubicBezTo>
                    <a:pt x="1023" y="101"/>
                    <a:pt x="1025" y="108"/>
                    <a:pt x="1030" y="116"/>
                  </a:cubicBezTo>
                  <a:cubicBezTo>
                    <a:pt x="1018" y="106"/>
                    <a:pt x="999" y="92"/>
                    <a:pt x="993" y="93"/>
                  </a:cubicBezTo>
                  <a:cubicBezTo>
                    <a:pt x="991" y="93"/>
                    <a:pt x="990" y="94"/>
                    <a:pt x="990" y="95"/>
                  </a:cubicBezTo>
                  <a:cubicBezTo>
                    <a:pt x="985" y="101"/>
                    <a:pt x="1004" y="118"/>
                    <a:pt x="1019" y="131"/>
                  </a:cubicBezTo>
                  <a:cubicBezTo>
                    <a:pt x="1016" y="130"/>
                    <a:pt x="1013" y="129"/>
                    <a:pt x="1011" y="130"/>
                  </a:cubicBezTo>
                  <a:cubicBezTo>
                    <a:pt x="1009" y="130"/>
                    <a:pt x="1008" y="131"/>
                    <a:pt x="1007" y="132"/>
                  </a:cubicBezTo>
                  <a:cubicBezTo>
                    <a:pt x="1006" y="134"/>
                    <a:pt x="1006" y="136"/>
                    <a:pt x="1006" y="138"/>
                  </a:cubicBezTo>
                  <a:cubicBezTo>
                    <a:pt x="1008" y="142"/>
                    <a:pt x="1013" y="146"/>
                    <a:pt x="1020" y="151"/>
                  </a:cubicBezTo>
                  <a:cubicBezTo>
                    <a:pt x="1006" y="148"/>
                    <a:pt x="985" y="146"/>
                    <a:pt x="979" y="150"/>
                  </a:cubicBezTo>
                  <a:cubicBezTo>
                    <a:pt x="977" y="151"/>
                    <a:pt x="977" y="153"/>
                    <a:pt x="977" y="153"/>
                  </a:cubicBezTo>
                  <a:cubicBezTo>
                    <a:pt x="976" y="162"/>
                    <a:pt x="1002" y="166"/>
                    <a:pt x="1020" y="167"/>
                  </a:cubicBezTo>
                  <a:cubicBezTo>
                    <a:pt x="1016" y="169"/>
                    <a:pt x="1013" y="171"/>
                    <a:pt x="1010" y="174"/>
                  </a:cubicBezTo>
                  <a:cubicBezTo>
                    <a:pt x="1006" y="177"/>
                    <a:pt x="1003" y="181"/>
                    <a:pt x="1001" y="185"/>
                  </a:cubicBezTo>
                  <a:cubicBezTo>
                    <a:pt x="981" y="181"/>
                    <a:pt x="967" y="169"/>
                    <a:pt x="965" y="153"/>
                  </a:cubicBezTo>
                  <a:cubicBezTo>
                    <a:pt x="963" y="140"/>
                    <a:pt x="969" y="128"/>
                    <a:pt x="980" y="123"/>
                  </a:cubicBezTo>
                  <a:cubicBezTo>
                    <a:pt x="980" y="122"/>
                    <a:pt x="981" y="122"/>
                    <a:pt x="981" y="121"/>
                  </a:cubicBezTo>
                  <a:cubicBezTo>
                    <a:pt x="981" y="121"/>
                    <a:pt x="981" y="120"/>
                    <a:pt x="981" y="120"/>
                  </a:cubicBezTo>
                  <a:close/>
                  <a:moveTo>
                    <a:pt x="1184" y="203"/>
                  </a:moveTo>
                  <a:cubicBezTo>
                    <a:pt x="1205" y="202"/>
                    <a:pt x="1222" y="194"/>
                    <a:pt x="1232" y="180"/>
                  </a:cubicBezTo>
                  <a:cubicBezTo>
                    <a:pt x="1252" y="174"/>
                    <a:pt x="1272" y="177"/>
                    <a:pt x="1287" y="188"/>
                  </a:cubicBezTo>
                  <a:cubicBezTo>
                    <a:pt x="1300" y="197"/>
                    <a:pt x="1308" y="212"/>
                    <a:pt x="1309" y="228"/>
                  </a:cubicBezTo>
                  <a:cubicBezTo>
                    <a:pt x="1310" y="241"/>
                    <a:pt x="1305" y="255"/>
                    <a:pt x="1296" y="264"/>
                  </a:cubicBezTo>
                  <a:cubicBezTo>
                    <a:pt x="1289" y="271"/>
                    <a:pt x="1279" y="275"/>
                    <a:pt x="1270" y="275"/>
                  </a:cubicBezTo>
                  <a:cubicBezTo>
                    <a:pt x="1261" y="274"/>
                    <a:pt x="1252" y="268"/>
                    <a:pt x="1249" y="260"/>
                  </a:cubicBezTo>
                  <a:cubicBezTo>
                    <a:pt x="1246" y="252"/>
                    <a:pt x="1248" y="245"/>
                    <a:pt x="1254" y="239"/>
                  </a:cubicBezTo>
                  <a:cubicBezTo>
                    <a:pt x="1259" y="234"/>
                    <a:pt x="1267" y="235"/>
                    <a:pt x="1272" y="239"/>
                  </a:cubicBezTo>
                  <a:cubicBezTo>
                    <a:pt x="1276" y="242"/>
                    <a:pt x="1279" y="248"/>
                    <a:pt x="1275" y="256"/>
                  </a:cubicBezTo>
                  <a:cubicBezTo>
                    <a:pt x="1275" y="256"/>
                    <a:pt x="1275" y="257"/>
                    <a:pt x="1275" y="258"/>
                  </a:cubicBezTo>
                  <a:cubicBezTo>
                    <a:pt x="1276" y="258"/>
                    <a:pt x="1276" y="258"/>
                    <a:pt x="1277" y="258"/>
                  </a:cubicBezTo>
                  <a:cubicBezTo>
                    <a:pt x="1284" y="258"/>
                    <a:pt x="1291" y="252"/>
                    <a:pt x="1294" y="243"/>
                  </a:cubicBezTo>
                  <a:cubicBezTo>
                    <a:pt x="1300" y="229"/>
                    <a:pt x="1295" y="214"/>
                    <a:pt x="1283" y="202"/>
                  </a:cubicBezTo>
                  <a:cubicBezTo>
                    <a:pt x="1275" y="195"/>
                    <a:pt x="1263" y="190"/>
                    <a:pt x="1250" y="191"/>
                  </a:cubicBezTo>
                  <a:cubicBezTo>
                    <a:pt x="1237" y="191"/>
                    <a:pt x="1225" y="197"/>
                    <a:pt x="1217" y="206"/>
                  </a:cubicBezTo>
                  <a:cubicBezTo>
                    <a:pt x="1206" y="202"/>
                    <a:pt x="1194" y="202"/>
                    <a:pt x="1184" y="206"/>
                  </a:cubicBezTo>
                  <a:cubicBezTo>
                    <a:pt x="1184" y="205"/>
                    <a:pt x="1184" y="205"/>
                    <a:pt x="1184" y="204"/>
                  </a:cubicBezTo>
                  <a:cubicBezTo>
                    <a:pt x="1184" y="204"/>
                    <a:pt x="1184" y="204"/>
                    <a:pt x="1184" y="203"/>
                  </a:cubicBezTo>
                  <a:close/>
                  <a:moveTo>
                    <a:pt x="1260" y="134"/>
                  </a:moveTo>
                  <a:cubicBezTo>
                    <a:pt x="1257" y="130"/>
                    <a:pt x="1252" y="127"/>
                    <a:pt x="1247" y="127"/>
                  </a:cubicBezTo>
                  <a:cubicBezTo>
                    <a:pt x="1251" y="125"/>
                    <a:pt x="1256" y="126"/>
                    <a:pt x="1260" y="129"/>
                  </a:cubicBezTo>
                  <a:cubicBezTo>
                    <a:pt x="1269" y="135"/>
                    <a:pt x="1275" y="148"/>
                    <a:pt x="1282" y="163"/>
                  </a:cubicBezTo>
                  <a:cubicBezTo>
                    <a:pt x="1287" y="172"/>
                    <a:pt x="1291" y="182"/>
                    <a:pt x="1297" y="192"/>
                  </a:cubicBezTo>
                  <a:cubicBezTo>
                    <a:pt x="1294" y="189"/>
                    <a:pt x="1292" y="187"/>
                    <a:pt x="1289" y="185"/>
                  </a:cubicBezTo>
                  <a:cubicBezTo>
                    <a:pt x="1274" y="174"/>
                    <a:pt x="1255" y="171"/>
                    <a:pt x="1235" y="175"/>
                  </a:cubicBezTo>
                  <a:cubicBezTo>
                    <a:pt x="1238" y="171"/>
                    <a:pt x="1239" y="167"/>
                    <a:pt x="1240" y="162"/>
                  </a:cubicBezTo>
                  <a:cubicBezTo>
                    <a:pt x="1247" y="163"/>
                    <a:pt x="1254" y="161"/>
                    <a:pt x="1258" y="156"/>
                  </a:cubicBezTo>
                  <a:cubicBezTo>
                    <a:pt x="1264" y="149"/>
                    <a:pt x="1264" y="141"/>
                    <a:pt x="1260" y="134"/>
                  </a:cubicBezTo>
                  <a:close/>
                  <a:moveTo>
                    <a:pt x="1392" y="170"/>
                  </a:moveTo>
                  <a:cubicBezTo>
                    <a:pt x="1391" y="186"/>
                    <a:pt x="1391" y="203"/>
                    <a:pt x="1392" y="220"/>
                  </a:cubicBezTo>
                  <a:cubicBezTo>
                    <a:pt x="1391" y="220"/>
                    <a:pt x="1390" y="220"/>
                    <a:pt x="1388" y="220"/>
                  </a:cubicBezTo>
                  <a:cubicBezTo>
                    <a:pt x="1385" y="201"/>
                    <a:pt x="1386" y="180"/>
                    <a:pt x="1387" y="160"/>
                  </a:cubicBezTo>
                  <a:cubicBezTo>
                    <a:pt x="1388" y="127"/>
                    <a:pt x="1389" y="96"/>
                    <a:pt x="1374" y="73"/>
                  </a:cubicBezTo>
                  <a:cubicBezTo>
                    <a:pt x="1394" y="96"/>
                    <a:pt x="1393" y="132"/>
                    <a:pt x="1392" y="170"/>
                  </a:cubicBezTo>
                  <a:close/>
                  <a:moveTo>
                    <a:pt x="1378" y="66"/>
                  </a:moveTo>
                  <a:cubicBezTo>
                    <a:pt x="1381" y="68"/>
                    <a:pt x="1383" y="70"/>
                    <a:pt x="1386" y="72"/>
                  </a:cubicBezTo>
                  <a:cubicBezTo>
                    <a:pt x="1384" y="81"/>
                    <a:pt x="1384" y="81"/>
                    <a:pt x="1384" y="81"/>
                  </a:cubicBezTo>
                  <a:cubicBezTo>
                    <a:pt x="1383" y="78"/>
                    <a:pt x="1381" y="76"/>
                    <a:pt x="1379" y="73"/>
                  </a:cubicBezTo>
                  <a:lnTo>
                    <a:pt x="1378" y="66"/>
                  </a:lnTo>
                  <a:close/>
                  <a:moveTo>
                    <a:pt x="1395" y="213"/>
                  </a:moveTo>
                  <a:cubicBezTo>
                    <a:pt x="1395" y="210"/>
                    <a:pt x="1395" y="207"/>
                    <a:pt x="1395" y="204"/>
                  </a:cubicBezTo>
                  <a:cubicBezTo>
                    <a:pt x="1423" y="193"/>
                    <a:pt x="1423" y="193"/>
                    <a:pt x="1423" y="193"/>
                  </a:cubicBezTo>
                  <a:cubicBezTo>
                    <a:pt x="1422" y="197"/>
                    <a:pt x="1422" y="200"/>
                    <a:pt x="1421" y="204"/>
                  </a:cubicBezTo>
                  <a:lnTo>
                    <a:pt x="1395" y="213"/>
                  </a:lnTo>
                  <a:close/>
                  <a:moveTo>
                    <a:pt x="1420" y="208"/>
                  </a:moveTo>
                  <a:cubicBezTo>
                    <a:pt x="1419" y="212"/>
                    <a:pt x="1418" y="215"/>
                    <a:pt x="1417" y="219"/>
                  </a:cubicBezTo>
                  <a:cubicBezTo>
                    <a:pt x="1410" y="218"/>
                    <a:pt x="1403" y="218"/>
                    <a:pt x="1396" y="219"/>
                  </a:cubicBezTo>
                  <a:cubicBezTo>
                    <a:pt x="1396" y="219"/>
                    <a:pt x="1396" y="218"/>
                    <a:pt x="1396" y="217"/>
                  </a:cubicBezTo>
                  <a:lnTo>
                    <a:pt x="1420" y="208"/>
                  </a:lnTo>
                  <a:close/>
                  <a:moveTo>
                    <a:pt x="1395" y="199"/>
                  </a:moveTo>
                  <a:cubicBezTo>
                    <a:pt x="1395" y="196"/>
                    <a:pt x="1395" y="193"/>
                    <a:pt x="1395" y="190"/>
                  </a:cubicBezTo>
                  <a:cubicBezTo>
                    <a:pt x="1424" y="180"/>
                    <a:pt x="1424" y="180"/>
                    <a:pt x="1424" y="180"/>
                  </a:cubicBezTo>
                  <a:cubicBezTo>
                    <a:pt x="1424" y="183"/>
                    <a:pt x="1424" y="186"/>
                    <a:pt x="1423" y="189"/>
                  </a:cubicBezTo>
                  <a:lnTo>
                    <a:pt x="1395" y="199"/>
                  </a:lnTo>
                  <a:close/>
                  <a:moveTo>
                    <a:pt x="1395" y="186"/>
                  </a:moveTo>
                  <a:cubicBezTo>
                    <a:pt x="1395" y="183"/>
                    <a:pt x="1395" y="180"/>
                    <a:pt x="1395" y="176"/>
                  </a:cubicBezTo>
                  <a:cubicBezTo>
                    <a:pt x="1424" y="162"/>
                    <a:pt x="1424" y="162"/>
                    <a:pt x="1424" y="162"/>
                  </a:cubicBezTo>
                  <a:cubicBezTo>
                    <a:pt x="1424" y="166"/>
                    <a:pt x="1424" y="171"/>
                    <a:pt x="1424" y="175"/>
                  </a:cubicBezTo>
                  <a:lnTo>
                    <a:pt x="1395" y="186"/>
                  </a:lnTo>
                  <a:close/>
                  <a:moveTo>
                    <a:pt x="1395" y="172"/>
                  </a:moveTo>
                  <a:cubicBezTo>
                    <a:pt x="1395" y="171"/>
                    <a:pt x="1395" y="170"/>
                    <a:pt x="1395" y="170"/>
                  </a:cubicBezTo>
                  <a:cubicBezTo>
                    <a:pt x="1395" y="167"/>
                    <a:pt x="1396" y="165"/>
                    <a:pt x="1396" y="162"/>
                  </a:cubicBezTo>
                  <a:cubicBezTo>
                    <a:pt x="1422" y="146"/>
                    <a:pt x="1422" y="146"/>
                    <a:pt x="1422" y="146"/>
                  </a:cubicBezTo>
                  <a:cubicBezTo>
                    <a:pt x="1423" y="150"/>
                    <a:pt x="1423" y="154"/>
                    <a:pt x="1424" y="158"/>
                  </a:cubicBezTo>
                  <a:lnTo>
                    <a:pt x="1395" y="172"/>
                  </a:lnTo>
                  <a:close/>
                  <a:moveTo>
                    <a:pt x="1396" y="158"/>
                  </a:moveTo>
                  <a:cubicBezTo>
                    <a:pt x="1396" y="154"/>
                    <a:pt x="1396" y="151"/>
                    <a:pt x="1396" y="148"/>
                  </a:cubicBezTo>
                  <a:cubicBezTo>
                    <a:pt x="1419" y="129"/>
                    <a:pt x="1419" y="129"/>
                    <a:pt x="1419" y="129"/>
                  </a:cubicBezTo>
                  <a:cubicBezTo>
                    <a:pt x="1420" y="133"/>
                    <a:pt x="1421" y="138"/>
                    <a:pt x="1421" y="142"/>
                  </a:cubicBezTo>
                  <a:lnTo>
                    <a:pt x="1396" y="158"/>
                  </a:lnTo>
                  <a:close/>
                  <a:moveTo>
                    <a:pt x="1396" y="143"/>
                  </a:moveTo>
                  <a:cubicBezTo>
                    <a:pt x="1396" y="139"/>
                    <a:pt x="1396" y="136"/>
                    <a:pt x="1396" y="132"/>
                  </a:cubicBezTo>
                  <a:cubicBezTo>
                    <a:pt x="1413" y="113"/>
                    <a:pt x="1413" y="113"/>
                    <a:pt x="1413" y="113"/>
                  </a:cubicBezTo>
                  <a:cubicBezTo>
                    <a:pt x="1415" y="117"/>
                    <a:pt x="1416" y="121"/>
                    <a:pt x="1417" y="125"/>
                  </a:cubicBezTo>
                  <a:lnTo>
                    <a:pt x="1396" y="143"/>
                  </a:lnTo>
                  <a:close/>
                  <a:moveTo>
                    <a:pt x="1395" y="127"/>
                  </a:moveTo>
                  <a:cubicBezTo>
                    <a:pt x="1395" y="123"/>
                    <a:pt x="1395" y="120"/>
                    <a:pt x="1395" y="117"/>
                  </a:cubicBezTo>
                  <a:cubicBezTo>
                    <a:pt x="1407" y="98"/>
                    <a:pt x="1407" y="98"/>
                    <a:pt x="1407" y="98"/>
                  </a:cubicBezTo>
                  <a:cubicBezTo>
                    <a:pt x="1408" y="102"/>
                    <a:pt x="1410" y="105"/>
                    <a:pt x="1412" y="109"/>
                  </a:cubicBezTo>
                  <a:lnTo>
                    <a:pt x="1395" y="127"/>
                  </a:lnTo>
                  <a:close/>
                  <a:moveTo>
                    <a:pt x="1394" y="111"/>
                  </a:moveTo>
                  <a:cubicBezTo>
                    <a:pt x="1393" y="108"/>
                    <a:pt x="1393" y="105"/>
                    <a:pt x="1392" y="102"/>
                  </a:cubicBezTo>
                  <a:cubicBezTo>
                    <a:pt x="1399" y="86"/>
                    <a:pt x="1399" y="86"/>
                    <a:pt x="1399" y="86"/>
                  </a:cubicBezTo>
                  <a:cubicBezTo>
                    <a:pt x="1400" y="88"/>
                    <a:pt x="1401" y="90"/>
                    <a:pt x="1403" y="92"/>
                  </a:cubicBezTo>
                  <a:cubicBezTo>
                    <a:pt x="1403" y="93"/>
                    <a:pt x="1404" y="94"/>
                    <a:pt x="1404" y="95"/>
                  </a:cubicBezTo>
                  <a:lnTo>
                    <a:pt x="1394" y="111"/>
                  </a:lnTo>
                  <a:close/>
                  <a:moveTo>
                    <a:pt x="1390" y="96"/>
                  </a:moveTo>
                  <a:cubicBezTo>
                    <a:pt x="1390" y="93"/>
                    <a:pt x="1388" y="90"/>
                    <a:pt x="1387" y="87"/>
                  </a:cubicBezTo>
                  <a:cubicBezTo>
                    <a:pt x="1389" y="75"/>
                    <a:pt x="1389" y="75"/>
                    <a:pt x="1389" y="75"/>
                  </a:cubicBezTo>
                  <a:cubicBezTo>
                    <a:pt x="1392" y="77"/>
                    <a:pt x="1394" y="80"/>
                    <a:pt x="1396" y="83"/>
                  </a:cubicBezTo>
                  <a:lnTo>
                    <a:pt x="1390" y="96"/>
                  </a:lnTo>
                  <a:close/>
                  <a:moveTo>
                    <a:pt x="1365" y="77"/>
                  </a:moveTo>
                  <a:cubicBezTo>
                    <a:pt x="1372" y="78"/>
                    <a:pt x="1372" y="78"/>
                    <a:pt x="1372" y="78"/>
                  </a:cubicBezTo>
                  <a:cubicBezTo>
                    <a:pt x="1374" y="81"/>
                    <a:pt x="1375" y="84"/>
                    <a:pt x="1376" y="87"/>
                  </a:cubicBezTo>
                  <a:cubicBezTo>
                    <a:pt x="1365" y="84"/>
                    <a:pt x="1365" y="84"/>
                    <a:pt x="1365" y="84"/>
                  </a:cubicBezTo>
                  <a:cubicBezTo>
                    <a:pt x="1365" y="81"/>
                    <a:pt x="1365" y="79"/>
                    <a:pt x="1365" y="77"/>
                  </a:cubicBezTo>
                  <a:close/>
                  <a:moveTo>
                    <a:pt x="1378" y="91"/>
                  </a:moveTo>
                  <a:cubicBezTo>
                    <a:pt x="1379" y="94"/>
                    <a:pt x="1380" y="97"/>
                    <a:pt x="1380" y="100"/>
                  </a:cubicBezTo>
                  <a:cubicBezTo>
                    <a:pt x="1363" y="96"/>
                    <a:pt x="1363" y="96"/>
                    <a:pt x="1363" y="96"/>
                  </a:cubicBezTo>
                  <a:cubicBezTo>
                    <a:pt x="1364" y="93"/>
                    <a:pt x="1364" y="91"/>
                    <a:pt x="1365" y="88"/>
                  </a:cubicBezTo>
                  <a:lnTo>
                    <a:pt x="1378" y="91"/>
                  </a:lnTo>
                  <a:close/>
                  <a:moveTo>
                    <a:pt x="1363" y="59"/>
                  </a:moveTo>
                  <a:cubicBezTo>
                    <a:pt x="1367" y="60"/>
                    <a:pt x="1371" y="62"/>
                    <a:pt x="1374" y="64"/>
                  </a:cubicBezTo>
                  <a:cubicBezTo>
                    <a:pt x="1375" y="68"/>
                    <a:pt x="1375" y="68"/>
                    <a:pt x="1375" y="68"/>
                  </a:cubicBezTo>
                  <a:cubicBezTo>
                    <a:pt x="1371" y="65"/>
                    <a:pt x="1367" y="61"/>
                    <a:pt x="1363" y="59"/>
                  </a:cubicBezTo>
                  <a:close/>
                  <a:moveTo>
                    <a:pt x="1369" y="74"/>
                  </a:moveTo>
                  <a:cubicBezTo>
                    <a:pt x="1364" y="73"/>
                    <a:pt x="1364" y="73"/>
                    <a:pt x="1364" y="73"/>
                  </a:cubicBezTo>
                  <a:cubicBezTo>
                    <a:pt x="1363" y="70"/>
                    <a:pt x="1362" y="67"/>
                    <a:pt x="1361" y="64"/>
                  </a:cubicBezTo>
                  <a:cubicBezTo>
                    <a:pt x="1364" y="67"/>
                    <a:pt x="1367" y="70"/>
                    <a:pt x="1369" y="74"/>
                  </a:cubicBezTo>
                  <a:close/>
                  <a:moveTo>
                    <a:pt x="1381" y="105"/>
                  </a:moveTo>
                  <a:cubicBezTo>
                    <a:pt x="1382" y="108"/>
                    <a:pt x="1382" y="111"/>
                    <a:pt x="1382" y="115"/>
                  </a:cubicBezTo>
                  <a:cubicBezTo>
                    <a:pt x="1361" y="108"/>
                    <a:pt x="1361" y="108"/>
                    <a:pt x="1361" y="108"/>
                  </a:cubicBezTo>
                  <a:cubicBezTo>
                    <a:pt x="1361" y="105"/>
                    <a:pt x="1362" y="103"/>
                    <a:pt x="1363" y="100"/>
                  </a:cubicBezTo>
                  <a:lnTo>
                    <a:pt x="1381" y="105"/>
                  </a:lnTo>
                  <a:close/>
                  <a:moveTo>
                    <a:pt x="1383" y="119"/>
                  </a:moveTo>
                  <a:cubicBezTo>
                    <a:pt x="1383" y="122"/>
                    <a:pt x="1383" y="125"/>
                    <a:pt x="1383" y="129"/>
                  </a:cubicBezTo>
                  <a:cubicBezTo>
                    <a:pt x="1357" y="120"/>
                    <a:pt x="1357" y="120"/>
                    <a:pt x="1357" y="120"/>
                  </a:cubicBezTo>
                  <a:cubicBezTo>
                    <a:pt x="1358" y="119"/>
                    <a:pt x="1358" y="118"/>
                    <a:pt x="1358" y="117"/>
                  </a:cubicBezTo>
                  <a:cubicBezTo>
                    <a:pt x="1359" y="115"/>
                    <a:pt x="1359" y="114"/>
                    <a:pt x="1360" y="112"/>
                  </a:cubicBezTo>
                  <a:lnTo>
                    <a:pt x="1383" y="119"/>
                  </a:lnTo>
                  <a:close/>
                  <a:moveTo>
                    <a:pt x="1383" y="133"/>
                  </a:moveTo>
                  <a:cubicBezTo>
                    <a:pt x="1383" y="137"/>
                    <a:pt x="1383" y="140"/>
                    <a:pt x="1383" y="144"/>
                  </a:cubicBezTo>
                  <a:cubicBezTo>
                    <a:pt x="1354" y="134"/>
                    <a:pt x="1354" y="134"/>
                    <a:pt x="1354" y="134"/>
                  </a:cubicBezTo>
                  <a:cubicBezTo>
                    <a:pt x="1355" y="130"/>
                    <a:pt x="1356" y="127"/>
                    <a:pt x="1356" y="124"/>
                  </a:cubicBezTo>
                  <a:lnTo>
                    <a:pt x="1383" y="133"/>
                  </a:lnTo>
                  <a:close/>
                  <a:moveTo>
                    <a:pt x="1383" y="148"/>
                  </a:moveTo>
                  <a:cubicBezTo>
                    <a:pt x="1383" y="152"/>
                    <a:pt x="1383" y="156"/>
                    <a:pt x="1383" y="160"/>
                  </a:cubicBezTo>
                  <a:cubicBezTo>
                    <a:pt x="1351" y="149"/>
                    <a:pt x="1351" y="149"/>
                    <a:pt x="1351" y="149"/>
                  </a:cubicBezTo>
                  <a:cubicBezTo>
                    <a:pt x="1352" y="145"/>
                    <a:pt x="1352" y="141"/>
                    <a:pt x="1353" y="137"/>
                  </a:cubicBezTo>
                  <a:lnTo>
                    <a:pt x="1383" y="148"/>
                  </a:lnTo>
                  <a:close/>
                  <a:moveTo>
                    <a:pt x="1383" y="164"/>
                  </a:moveTo>
                  <a:cubicBezTo>
                    <a:pt x="1382" y="167"/>
                    <a:pt x="1382" y="170"/>
                    <a:pt x="1382" y="174"/>
                  </a:cubicBezTo>
                  <a:cubicBezTo>
                    <a:pt x="1349" y="163"/>
                    <a:pt x="1349" y="163"/>
                    <a:pt x="1349" y="163"/>
                  </a:cubicBezTo>
                  <a:cubicBezTo>
                    <a:pt x="1350" y="159"/>
                    <a:pt x="1350" y="156"/>
                    <a:pt x="1350" y="152"/>
                  </a:cubicBezTo>
                  <a:lnTo>
                    <a:pt x="1383" y="164"/>
                  </a:lnTo>
                  <a:close/>
                  <a:moveTo>
                    <a:pt x="1382" y="178"/>
                  </a:moveTo>
                  <a:cubicBezTo>
                    <a:pt x="1382" y="181"/>
                    <a:pt x="1382" y="184"/>
                    <a:pt x="1382" y="187"/>
                  </a:cubicBezTo>
                  <a:cubicBezTo>
                    <a:pt x="1349" y="178"/>
                    <a:pt x="1349" y="178"/>
                    <a:pt x="1349" y="178"/>
                  </a:cubicBezTo>
                  <a:cubicBezTo>
                    <a:pt x="1349" y="174"/>
                    <a:pt x="1349" y="170"/>
                    <a:pt x="1349" y="167"/>
                  </a:cubicBezTo>
                  <a:lnTo>
                    <a:pt x="1382" y="178"/>
                  </a:lnTo>
                  <a:close/>
                  <a:moveTo>
                    <a:pt x="1382" y="191"/>
                  </a:moveTo>
                  <a:cubicBezTo>
                    <a:pt x="1382" y="194"/>
                    <a:pt x="1382" y="198"/>
                    <a:pt x="1383" y="201"/>
                  </a:cubicBezTo>
                  <a:cubicBezTo>
                    <a:pt x="1352" y="192"/>
                    <a:pt x="1352" y="192"/>
                    <a:pt x="1352" y="192"/>
                  </a:cubicBezTo>
                  <a:cubicBezTo>
                    <a:pt x="1351" y="189"/>
                    <a:pt x="1350" y="185"/>
                    <a:pt x="1350" y="182"/>
                  </a:cubicBezTo>
                  <a:lnTo>
                    <a:pt x="1382" y="191"/>
                  </a:lnTo>
                  <a:close/>
                  <a:moveTo>
                    <a:pt x="1383" y="205"/>
                  </a:moveTo>
                  <a:cubicBezTo>
                    <a:pt x="1383" y="209"/>
                    <a:pt x="1383" y="212"/>
                    <a:pt x="1384" y="215"/>
                  </a:cubicBezTo>
                  <a:cubicBezTo>
                    <a:pt x="1357" y="209"/>
                    <a:pt x="1357" y="209"/>
                    <a:pt x="1357" y="209"/>
                  </a:cubicBezTo>
                  <a:cubicBezTo>
                    <a:pt x="1355" y="205"/>
                    <a:pt x="1354" y="201"/>
                    <a:pt x="1353" y="197"/>
                  </a:cubicBezTo>
                  <a:lnTo>
                    <a:pt x="1383" y="205"/>
                  </a:lnTo>
                  <a:close/>
                  <a:moveTo>
                    <a:pt x="1384" y="219"/>
                  </a:moveTo>
                  <a:cubicBezTo>
                    <a:pt x="1384" y="220"/>
                    <a:pt x="1384" y="220"/>
                    <a:pt x="1385" y="221"/>
                  </a:cubicBezTo>
                  <a:cubicBezTo>
                    <a:pt x="1378" y="222"/>
                    <a:pt x="1372" y="224"/>
                    <a:pt x="1366" y="226"/>
                  </a:cubicBezTo>
                  <a:cubicBezTo>
                    <a:pt x="1363" y="221"/>
                    <a:pt x="1361" y="217"/>
                    <a:pt x="1359" y="213"/>
                  </a:cubicBezTo>
                  <a:lnTo>
                    <a:pt x="1384" y="219"/>
                  </a:lnTo>
                  <a:close/>
                  <a:moveTo>
                    <a:pt x="1446" y="229"/>
                  </a:moveTo>
                  <a:cubicBezTo>
                    <a:pt x="1447" y="229"/>
                    <a:pt x="1447" y="229"/>
                    <a:pt x="1447" y="229"/>
                  </a:cubicBezTo>
                  <a:cubicBezTo>
                    <a:pt x="1447" y="229"/>
                    <a:pt x="1447" y="229"/>
                    <a:pt x="1447" y="229"/>
                  </a:cubicBezTo>
                  <a:cubicBezTo>
                    <a:pt x="1491" y="247"/>
                    <a:pt x="1532" y="317"/>
                    <a:pt x="1521" y="389"/>
                  </a:cubicBezTo>
                  <a:cubicBezTo>
                    <a:pt x="1517" y="389"/>
                    <a:pt x="1514" y="390"/>
                    <a:pt x="1511" y="392"/>
                  </a:cubicBezTo>
                  <a:cubicBezTo>
                    <a:pt x="1527" y="329"/>
                    <a:pt x="1482" y="252"/>
                    <a:pt x="1443" y="236"/>
                  </a:cubicBezTo>
                  <a:cubicBezTo>
                    <a:pt x="1443" y="236"/>
                    <a:pt x="1443" y="236"/>
                    <a:pt x="1443" y="236"/>
                  </a:cubicBezTo>
                  <a:cubicBezTo>
                    <a:pt x="1405" y="221"/>
                    <a:pt x="1319" y="243"/>
                    <a:pt x="1286" y="298"/>
                  </a:cubicBezTo>
                  <a:cubicBezTo>
                    <a:pt x="1285" y="295"/>
                    <a:pt x="1283" y="292"/>
                    <a:pt x="1281" y="290"/>
                  </a:cubicBezTo>
                  <a:cubicBezTo>
                    <a:pt x="1324" y="231"/>
                    <a:pt x="1403" y="210"/>
                    <a:pt x="1446" y="229"/>
                  </a:cubicBezTo>
                  <a:close/>
                  <a:moveTo>
                    <a:pt x="1433" y="221"/>
                  </a:moveTo>
                  <a:cubicBezTo>
                    <a:pt x="1431" y="220"/>
                    <a:pt x="1430" y="220"/>
                    <a:pt x="1428" y="220"/>
                  </a:cubicBezTo>
                  <a:cubicBezTo>
                    <a:pt x="1447" y="175"/>
                    <a:pt x="1437" y="122"/>
                    <a:pt x="1414" y="86"/>
                  </a:cubicBezTo>
                  <a:cubicBezTo>
                    <a:pt x="1422" y="82"/>
                    <a:pt x="1434" y="80"/>
                    <a:pt x="1447" y="79"/>
                  </a:cubicBezTo>
                  <a:cubicBezTo>
                    <a:pt x="1447" y="79"/>
                    <a:pt x="1447" y="79"/>
                    <a:pt x="1447" y="79"/>
                  </a:cubicBezTo>
                  <a:cubicBezTo>
                    <a:pt x="1457" y="122"/>
                    <a:pt x="1452" y="174"/>
                    <a:pt x="1433" y="221"/>
                  </a:cubicBezTo>
                  <a:close/>
                  <a:moveTo>
                    <a:pt x="1505" y="87"/>
                  </a:moveTo>
                  <a:cubicBezTo>
                    <a:pt x="1511" y="90"/>
                    <a:pt x="1517" y="93"/>
                    <a:pt x="1523" y="97"/>
                  </a:cubicBezTo>
                  <a:cubicBezTo>
                    <a:pt x="1493" y="127"/>
                    <a:pt x="1469" y="184"/>
                    <a:pt x="1451" y="227"/>
                  </a:cubicBezTo>
                  <a:cubicBezTo>
                    <a:pt x="1450" y="226"/>
                    <a:pt x="1449" y="226"/>
                    <a:pt x="1448" y="225"/>
                  </a:cubicBezTo>
                  <a:cubicBezTo>
                    <a:pt x="1448" y="225"/>
                    <a:pt x="1448" y="225"/>
                    <a:pt x="1448" y="225"/>
                  </a:cubicBezTo>
                  <a:cubicBezTo>
                    <a:pt x="1448" y="225"/>
                    <a:pt x="1448" y="225"/>
                    <a:pt x="1448" y="225"/>
                  </a:cubicBezTo>
                  <a:cubicBezTo>
                    <a:pt x="1447" y="225"/>
                    <a:pt x="1446" y="224"/>
                    <a:pt x="1445" y="224"/>
                  </a:cubicBezTo>
                  <a:cubicBezTo>
                    <a:pt x="1462" y="182"/>
                    <a:pt x="1486" y="125"/>
                    <a:pt x="1486" y="82"/>
                  </a:cubicBezTo>
                  <a:cubicBezTo>
                    <a:pt x="1493" y="83"/>
                    <a:pt x="1499" y="85"/>
                    <a:pt x="1505" y="87"/>
                  </a:cubicBezTo>
                  <a:close/>
                  <a:moveTo>
                    <a:pt x="1459" y="230"/>
                  </a:moveTo>
                  <a:cubicBezTo>
                    <a:pt x="1457" y="230"/>
                    <a:pt x="1456" y="229"/>
                    <a:pt x="1455" y="228"/>
                  </a:cubicBezTo>
                  <a:cubicBezTo>
                    <a:pt x="1472" y="186"/>
                    <a:pt x="1496" y="129"/>
                    <a:pt x="1526" y="99"/>
                  </a:cubicBezTo>
                  <a:cubicBezTo>
                    <a:pt x="1535" y="105"/>
                    <a:pt x="1543" y="112"/>
                    <a:pt x="1550" y="120"/>
                  </a:cubicBezTo>
                  <a:cubicBezTo>
                    <a:pt x="1512" y="143"/>
                    <a:pt x="1478" y="184"/>
                    <a:pt x="1459" y="230"/>
                  </a:cubicBezTo>
                  <a:close/>
                  <a:moveTo>
                    <a:pt x="1552" y="123"/>
                  </a:moveTo>
                  <a:cubicBezTo>
                    <a:pt x="1552" y="123"/>
                    <a:pt x="1552" y="123"/>
                    <a:pt x="1552" y="123"/>
                  </a:cubicBezTo>
                  <a:cubicBezTo>
                    <a:pt x="1561" y="133"/>
                    <a:pt x="1567" y="143"/>
                    <a:pt x="1571" y="151"/>
                  </a:cubicBezTo>
                  <a:cubicBezTo>
                    <a:pt x="1529" y="160"/>
                    <a:pt x="1485" y="190"/>
                    <a:pt x="1466" y="236"/>
                  </a:cubicBezTo>
                  <a:cubicBezTo>
                    <a:pt x="1465" y="234"/>
                    <a:pt x="1463" y="233"/>
                    <a:pt x="1462" y="232"/>
                  </a:cubicBezTo>
                  <a:cubicBezTo>
                    <a:pt x="1481" y="186"/>
                    <a:pt x="1515" y="145"/>
                    <a:pt x="1552" y="123"/>
                  </a:cubicBezTo>
                  <a:close/>
                  <a:moveTo>
                    <a:pt x="1441" y="223"/>
                  </a:moveTo>
                  <a:cubicBezTo>
                    <a:pt x="1440" y="222"/>
                    <a:pt x="1438" y="222"/>
                    <a:pt x="1437" y="221"/>
                  </a:cubicBezTo>
                  <a:cubicBezTo>
                    <a:pt x="1456" y="175"/>
                    <a:pt x="1461" y="122"/>
                    <a:pt x="1451" y="79"/>
                  </a:cubicBezTo>
                  <a:cubicBezTo>
                    <a:pt x="1461" y="79"/>
                    <a:pt x="1472" y="79"/>
                    <a:pt x="1482" y="81"/>
                  </a:cubicBezTo>
                  <a:cubicBezTo>
                    <a:pt x="1482" y="123"/>
                    <a:pt x="1459" y="180"/>
                    <a:pt x="1441" y="223"/>
                  </a:cubicBezTo>
                  <a:close/>
                  <a:moveTo>
                    <a:pt x="1609" y="170"/>
                  </a:moveTo>
                  <a:cubicBezTo>
                    <a:pt x="1582" y="176"/>
                    <a:pt x="1560" y="199"/>
                    <a:pt x="1538" y="222"/>
                  </a:cubicBezTo>
                  <a:cubicBezTo>
                    <a:pt x="1524" y="237"/>
                    <a:pt x="1510" y="252"/>
                    <a:pt x="1494" y="264"/>
                  </a:cubicBezTo>
                  <a:cubicBezTo>
                    <a:pt x="1493" y="263"/>
                    <a:pt x="1492" y="262"/>
                    <a:pt x="1492" y="261"/>
                  </a:cubicBezTo>
                  <a:cubicBezTo>
                    <a:pt x="1504" y="250"/>
                    <a:pt x="1516" y="238"/>
                    <a:pt x="1527" y="226"/>
                  </a:cubicBezTo>
                  <a:cubicBezTo>
                    <a:pt x="1553" y="198"/>
                    <a:pt x="1578" y="172"/>
                    <a:pt x="1609" y="170"/>
                  </a:cubicBezTo>
                  <a:close/>
                  <a:moveTo>
                    <a:pt x="1540" y="176"/>
                  </a:moveTo>
                  <a:cubicBezTo>
                    <a:pt x="1544" y="174"/>
                    <a:pt x="1548" y="172"/>
                    <a:pt x="1552" y="170"/>
                  </a:cubicBezTo>
                  <a:cubicBezTo>
                    <a:pt x="1551" y="197"/>
                    <a:pt x="1551" y="197"/>
                    <a:pt x="1551" y="197"/>
                  </a:cubicBezTo>
                  <a:cubicBezTo>
                    <a:pt x="1548" y="199"/>
                    <a:pt x="1546" y="201"/>
                    <a:pt x="1543" y="204"/>
                  </a:cubicBezTo>
                  <a:lnTo>
                    <a:pt x="1540" y="176"/>
                  </a:lnTo>
                  <a:close/>
                  <a:moveTo>
                    <a:pt x="1555" y="193"/>
                  </a:moveTo>
                  <a:cubicBezTo>
                    <a:pt x="1556" y="169"/>
                    <a:pt x="1556" y="169"/>
                    <a:pt x="1556" y="169"/>
                  </a:cubicBezTo>
                  <a:cubicBezTo>
                    <a:pt x="1560" y="167"/>
                    <a:pt x="1563" y="166"/>
                    <a:pt x="1567" y="165"/>
                  </a:cubicBezTo>
                  <a:cubicBezTo>
                    <a:pt x="1563" y="186"/>
                    <a:pt x="1563" y="186"/>
                    <a:pt x="1563" y="186"/>
                  </a:cubicBezTo>
                  <a:cubicBezTo>
                    <a:pt x="1560" y="188"/>
                    <a:pt x="1558" y="191"/>
                    <a:pt x="1555" y="193"/>
                  </a:cubicBezTo>
                  <a:close/>
                  <a:moveTo>
                    <a:pt x="1624" y="173"/>
                  </a:moveTo>
                  <a:cubicBezTo>
                    <a:pt x="1621" y="174"/>
                    <a:pt x="1618" y="175"/>
                    <a:pt x="1615" y="177"/>
                  </a:cubicBezTo>
                  <a:cubicBezTo>
                    <a:pt x="1611" y="174"/>
                    <a:pt x="1611" y="174"/>
                    <a:pt x="1611" y="174"/>
                  </a:cubicBezTo>
                  <a:cubicBezTo>
                    <a:pt x="1615" y="173"/>
                    <a:pt x="1620" y="173"/>
                    <a:pt x="1624" y="173"/>
                  </a:cubicBezTo>
                  <a:close/>
                  <a:moveTo>
                    <a:pt x="1611" y="166"/>
                  </a:moveTo>
                  <a:cubicBezTo>
                    <a:pt x="1614" y="163"/>
                    <a:pt x="1614" y="163"/>
                    <a:pt x="1614" y="163"/>
                  </a:cubicBezTo>
                  <a:cubicBezTo>
                    <a:pt x="1618" y="164"/>
                    <a:pt x="1622" y="166"/>
                    <a:pt x="1626" y="168"/>
                  </a:cubicBezTo>
                  <a:cubicBezTo>
                    <a:pt x="1621" y="166"/>
                    <a:pt x="1616" y="166"/>
                    <a:pt x="1611" y="166"/>
                  </a:cubicBezTo>
                  <a:close/>
                  <a:moveTo>
                    <a:pt x="1612" y="179"/>
                  </a:moveTo>
                  <a:cubicBezTo>
                    <a:pt x="1610" y="181"/>
                    <a:pt x="1609" y="182"/>
                    <a:pt x="1607" y="184"/>
                  </a:cubicBezTo>
                  <a:cubicBezTo>
                    <a:pt x="1597" y="178"/>
                    <a:pt x="1597" y="178"/>
                    <a:pt x="1597" y="178"/>
                  </a:cubicBezTo>
                  <a:cubicBezTo>
                    <a:pt x="1600" y="177"/>
                    <a:pt x="1603" y="176"/>
                    <a:pt x="1606" y="175"/>
                  </a:cubicBezTo>
                  <a:lnTo>
                    <a:pt x="1612" y="179"/>
                  </a:lnTo>
                  <a:close/>
                  <a:moveTo>
                    <a:pt x="1501" y="264"/>
                  </a:moveTo>
                  <a:cubicBezTo>
                    <a:pt x="1503" y="262"/>
                    <a:pt x="1506" y="260"/>
                    <a:pt x="1508" y="257"/>
                  </a:cubicBezTo>
                  <a:cubicBezTo>
                    <a:pt x="1536" y="272"/>
                    <a:pt x="1536" y="272"/>
                    <a:pt x="1536" y="272"/>
                  </a:cubicBezTo>
                  <a:cubicBezTo>
                    <a:pt x="1532" y="274"/>
                    <a:pt x="1528" y="276"/>
                    <a:pt x="1524" y="278"/>
                  </a:cubicBezTo>
                  <a:lnTo>
                    <a:pt x="1501" y="264"/>
                  </a:lnTo>
                  <a:close/>
                  <a:moveTo>
                    <a:pt x="1520" y="280"/>
                  </a:moveTo>
                  <a:cubicBezTo>
                    <a:pt x="1515" y="281"/>
                    <a:pt x="1511" y="282"/>
                    <a:pt x="1506" y="283"/>
                  </a:cubicBezTo>
                  <a:cubicBezTo>
                    <a:pt x="1503" y="278"/>
                    <a:pt x="1500" y="272"/>
                    <a:pt x="1496" y="267"/>
                  </a:cubicBezTo>
                  <a:cubicBezTo>
                    <a:pt x="1497" y="267"/>
                    <a:pt x="1497" y="266"/>
                    <a:pt x="1498" y="266"/>
                  </a:cubicBezTo>
                  <a:lnTo>
                    <a:pt x="1520" y="280"/>
                  </a:lnTo>
                  <a:close/>
                  <a:moveTo>
                    <a:pt x="1511" y="255"/>
                  </a:moveTo>
                  <a:cubicBezTo>
                    <a:pt x="1514" y="252"/>
                    <a:pt x="1517" y="250"/>
                    <a:pt x="1519" y="248"/>
                  </a:cubicBezTo>
                  <a:cubicBezTo>
                    <a:pt x="1548" y="264"/>
                    <a:pt x="1548" y="264"/>
                    <a:pt x="1548" y="264"/>
                  </a:cubicBezTo>
                  <a:cubicBezTo>
                    <a:pt x="1545" y="266"/>
                    <a:pt x="1543" y="268"/>
                    <a:pt x="1540" y="270"/>
                  </a:cubicBezTo>
                  <a:lnTo>
                    <a:pt x="1511" y="255"/>
                  </a:lnTo>
                  <a:close/>
                  <a:moveTo>
                    <a:pt x="1522" y="245"/>
                  </a:moveTo>
                  <a:cubicBezTo>
                    <a:pt x="1524" y="243"/>
                    <a:pt x="1526" y="240"/>
                    <a:pt x="1528" y="238"/>
                  </a:cubicBezTo>
                  <a:cubicBezTo>
                    <a:pt x="1560" y="254"/>
                    <a:pt x="1560" y="254"/>
                    <a:pt x="1560" y="254"/>
                  </a:cubicBezTo>
                  <a:cubicBezTo>
                    <a:pt x="1557" y="256"/>
                    <a:pt x="1554" y="259"/>
                    <a:pt x="1551" y="261"/>
                  </a:cubicBezTo>
                  <a:lnTo>
                    <a:pt x="1522" y="245"/>
                  </a:lnTo>
                  <a:close/>
                  <a:moveTo>
                    <a:pt x="1531" y="235"/>
                  </a:moveTo>
                  <a:cubicBezTo>
                    <a:pt x="1533" y="233"/>
                    <a:pt x="1536" y="230"/>
                    <a:pt x="1538" y="228"/>
                  </a:cubicBezTo>
                  <a:cubicBezTo>
                    <a:pt x="1569" y="243"/>
                    <a:pt x="1569" y="243"/>
                    <a:pt x="1569" y="243"/>
                  </a:cubicBezTo>
                  <a:cubicBezTo>
                    <a:pt x="1567" y="246"/>
                    <a:pt x="1565" y="248"/>
                    <a:pt x="1562" y="251"/>
                  </a:cubicBezTo>
                  <a:lnTo>
                    <a:pt x="1531" y="235"/>
                  </a:lnTo>
                  <a:close/>
                  <a:moveTo>
                    <a:pt x="1541" y="225"/>
                  </a:moveTo>
                  <a:cubicBezTo>
                    <a:pt x="1543" y="222"/>
                    <a:pt x="1546" y="219"/>
                    <a:pt x="1549" y="217"/>
                  </a:cubicBezTo>
                  <a:cubicBezTo>
                    <a:pt x="1577" y="230"/>
                    <a:pt x="1577" y="230"/>
                    <a:pt x="1577" y="230"/>
                  </a:cubicBezTo>
                  <a:cubicBezTo>
                    <a:pt x="1575" y="234"/>
                    <a:pt x="1573" y="237"/>
                    <a:pt x="1571" y="240"/>
                  </a:cubicBezTo>
                  <a:lnTo>
                    <a:pt x="1541" y="225"/>
                  </a:lnTo>
                  <a:close/>
                  <a:moveTo>
                    <a:pt x="1551" y="214"/>
                  </a:moveTo>
                  <a:cubicBezTo>
                    <a:pt x="1554" y="211"/>
                    <a:pt x="1557" y="208"/>
                    <a:pt x="1559" y="206"/>
                  </a:cubicBezTo>
                  <a:cubicBezTo>
                    <a:pt x="1585" y="218"/>
                    <a:pt x="1585" y="218"/>
                    <a:pt x="1585" y="218"/>
                  </a:cubicBezTo>
                  <a:cubicBezTo>
                    <a:pt x="1583" y="221"/>
                    <a:pt x="1581" y="224"/>
                    <a:pt x="1579" y="227"/>
                  </a:cubicBezTo>
                  <a:lnTo>
                    <a:pt x="1551" y="214"/>
                  </a:lnTo>
                  <a:close/>
                  <a:moveTo>
                    <a:pt x="1562" y="203"/>
                  </a:moveTo>
                  <a:cubicBezTo>
                    <a:pt x="1565" y="201"/>
                    <a:pt x="1567" y="198"/>
                    <a:pt x="1570" y="196"/>
                  </a:cubicBezTo>
                  <a:cubicBezTo>
                    <a:pt x="1591" y="208"/>
                    <a:pt x="1591" y="208"/>
                    <a:pt x="1591" y="208"/>
                  </a:cubicBezTo>
                  <a:cubicBezTo>
                    <a:pt x="1590" y="209"/>
                    <a:pt x="1589" y="211"/>
                    <a:pt x="1588" y="212"/>
                  </a:cubicBezTo>
                  <a:cubicBezTo>
                    <a:pt x="1588" y="213"/>
                    <a:pt x="1587" y="214"/>
                    <a:pt x="1587" y="215"/>
                  </a:cubicBezTo>
                  <a:lnTo>
                    <a:pt x="1562" y="203"/>
                  </a:lnTo>
                  <a:close/>
                  <a:moveTo>
                    <a:pt x="1573" y="193"/>
                  </a:moveTo>
                  <a:cubicBezTo>
                    <a:pt x="1575" y="191"/>
                    <a:pt x="1578" y="189"/>
                    <a:pt x="1581" y="187"/>
                  </a:cubicBezTo>
                  <a:cubicBezTo>
                    <a:pt x="1597" y="197"/>
                    <a:pt x="1597" y="197"/>
                    <a:pt x="1597" y="197"/>
                  </a:cubicBezTo>
                  <a:cubicBezTo>
                    <a:pt x="1596" y="199"/>
                    <a:pt x="1594" y="202"/>
                    <a:pt x="1593" y="204"/>
                  </a:cubicBezTo>
                  <a:lnTo>
                    <a:pt x="1573" y="193"/>
                  </a:lnTo>
                  <a:close/>
                  <a:moveTo>
                    <a:pt x="1584" y="185"/>
                  </a:moveTo>
                  <a:cubicBezTo>
                    <a:pt x="1587" y="183"/>
                    <a:pt x="1590" y="181"/>
                    <a:pt x="1593" y="180"/>
                  </a:cubicBezTo>
                  <a:cubicBezTo>
                    <a:pt x="1604" y="187"/>
                    <a:pt x="1604" y="187"/>
                    <a:pt x="1604" y="187"/>
                  </a:cubicBezTo>
                  <a:cubicBezTo>
                    <a:pt x="1603" y="189"/>
                    <a:pt x="1601" y="191"/>
                    <a:pt x="1599" y="194"/>
                  </a:cubicBezTo>
                  <a:lnTo>
                    <a:pt x="1584" y="185"/>
                  </a:lnTo>
                  <a:close/>
                  <a:moveTo>
                    <a:pt x="1589" y="171"/>
                  </a:moveTo>
                  <a:cubicBezTo>
                    <a:pt x="1586" y="172"/>
                    <a:pt x="1583" y="173"/>
                    <a:pt x="1580" y="175"/>
                  </a:cubicBezTo>
                  <a:cubicBezTo>
                    <a:pt x="1586" y="161"/>
                    <a:pt x="1586" y="161"/>
                    <a:pt x="1586" y="161"/>
                  </a:cubicBezTo>
                  <a:cubicBezTo>
                    <a:pt x="1589" y="161"/>
                    <a:pt x="1593" y="161"/>
                    <a:pt x="1596" y="161"/>
                  </a:cubicBezTo>
                  <a:lnTo>
                    <a:pt x="1589" y="171"/>
                  </a:lnTo>
                  <a:close/>
                  <a:moveTo>
                    <a:pt x="1601" y="161"/>
                  </a:moveTo>
                  <a:cubicBezTo>
                    <a:pt x="1604" y="161"/>
                    <a:pt x="1607" y="162"/>
                    <a:pt x="1610" y="162"/>
                  </a:cubicBezTo>
                  <a:cubicBezTo>
                    <a:pt x="1605" y="167"/>
                    <a:pt x="1605" y="167"/>
                    <a:pt x="1605" y="167"/>
                  </a:cubicBezTo>
                  <a:cubicBezTo>
                    <a:pt x="1601" y="167"/>
                    <a:pt x="1598" y="168"/>
                    <a:pt x="1595" y="169"/>
                  </a:cubicBezTo>
                  <a:lnTo>
                    <a:pt x="1601" y="161"/>
                  </a:lnTo>
                  <a:close/>
                  <a:moveTo>
                    <a:pt x="1575" y="178"/>
                  </a:moveTo>
                  <a:cubicBezTo>
                    <a:pt x="1572" y="179"/>
                    <a:pt x="1570" y="181"/>
                    <a:pt x="1567" y="183"/>
                  </a:cubicBezTo>
                  <a:cubicBezTo>
                    <a:pt x="1571" y="164"/>
                    <a:pt x="1571" y="164"/>
                    <a:pt x="1571" y="164"/>
                  </a:cubicBezTo>
                  <a:cubicBezTo>
                    <a:pt x="1572" y="164"/>
                    <a:pt x="1573" y="163"/>
                    <a:pt x="1575" y="163"/>
                  </a:cubicBezTo>
                  <a:cubicBezTo>
                    <a:pt x="1577" y="162"/>
                    <a:pt x="1579" y="162"/>
                    <a:pt x="1581" y="162"/>
                  </a:cubicBezTo>
                  <a:lnTo>
                    <a:pt x="1575" y="178"/>
                  </a:lnTo>
                  <a:close/>
                  <a:moveTo>
                    <a:pt x="1533" y="214"/>
                  </a:moveTo>
                  <a:cubicBezTo>
                    <a:pt x="1526" y="185"/>
                    <a:pt x="1526" y="185"/>
                    <a:pt x="1526" y="185"/>
                  </a:cubicBezTo>
                  <a:cubicBezTo>
                    <a:pt x="1529" y="183"/>
                    <a:pt x="1533" y="180"/>
                    <a:pt x="1537" y="178"/>
                  </a:cubicBezTo>
                  <a:cubicBezTo>
                    <a:pt x="1540" y="207"/>
                    <a:pt x="1540" y="207"/>
                    <a:pt x="1540" y="207"/>
                  </a:cubicBezTo>
                  <a:cubicBezTo>
                    <a:pt x="1538" y="210"/>
                    <a:pt x="1535" y="212"/>
                    <a:pt x="1533" y="214"/>
                  </a:cubicBezTo>
                  <a:close/>
                  <a:moveTo>
                    <a:pt x="1530" y="218"/>
                  </a:moveTo>
                  <a:cubicBezTo>
                    <a:pt x="1528" y="220"/>
                    <a:pt x="1526" y="221"/>
                    <a:pt x="1525" y="223"/>
                  </a:cubicBezTo>
                  <a:cubicBezTo>
                    <a:pt x="1524" y="224"/>
                    <a:pt x="1524" y="224"/>
                    <a:pt x="1523" y="225"/>
                  </a:cubicBezTo>
                  <a:cubicBezTo>
                    <a:pt x="1513" y="195"/>
                    <a:pt x="1513" y="195"/>
                    <a:pt x="1513" y="195"/>
                  </a:cubicBezTo>
                  <a:cubicBezTo>
                    <a:pt x="1516" y="192"/>
                    <a:pt x="1519" y="190"/>
                    <a:pt x="1522" y="188"/>
                  </a:cubicBezTo>
                  <a:lnTo>
                    <a:pt x="1530" y="218"/>
                  </a:lnTo>
                  <a:close/>
                  <a:moveTo>
                    <a:pt x="1520" y="228"/>
                  </a:moveTo>
                  <a:cubicBezTo>
                    <a:pt x="1518" y="230"/>
                    <a:pt x="1516" y="233"/>
                    <a:pt x="1513" y="235"/>
                  </a:cubicBezTo>
                  <a:cubicBezTo>
                    <a:pt x="1500" y="207"/>
                    <a:pt x="1500" y="207"/>
                    <a:pt x="1500" y="207"/>
                  </a:cubicBezTo>
                  <a:cubicBezTo>
                    <a:pt x="1503" y="204"/>
                    <a:pt x="1507" y="201"/>
                    <a:pt x="1510" y="198"/>
                  </a:cubicBezTo>
                  <a:lnTo>
                    <a:pt x="1520" y="228"/>
                  </a:lnTo>
                  <a:close/>
                  <a:moveTo>
                    <a:pt x="1510" y="238"/>
                  </a:moveTo>
                  <a:cubicBezTo>
                    <a:pt x="1508" y="240"/>
                    <a:pt x="1506" y="242"/>
                    <a:pt x="1504" y="245"/>
                  </a:cubicBezTo>
                  <a:cubicBezTo>
                    <a:pt x="1491" y="217"/>
                    <a:pt x="1491" y="217"/>
                    <a:pt x="1491" y="217"/>
                  </a:cubicBezTo>
                  <a:cubicBezTo>
                    <a:pt x="1493" y="215"/>
                    <a:pt x="1495" y="212"/>
                    <a:pt x="1497" y="210"/>
                  </a:cubicBezTo>
                  <a:lnTo>
                    <a:pt x="1510" y="238"/>
                  </a:lnTo>
                  <a:close/>
                  <a:moveTo>
                    <a:pt x="1501" y="247"/>
                  </a:moveTo>
                  <a:cubicBezTo>
                    <a:pt x="1499" y="250"/>
                    <a:pt x="1496" y="252"/>
                    <a:pt x="1494" y="254"/>
                  </a:cubicBezTo>
                  <a:cubicBezTo>
                    <a:pt x="1482" y="229"/>
                    <a:pt x="1482" y="229"/>
                    <a:pt x="1482" y="229"/>
                  </a:cubicBezTo>
                  <a:cubicBezTo>
                    <a:pt x="1484" y="226"/>
                    <a:pt x="1486" y="223"/>
                    <a:pt x="1489" y="221"/>
                  </a:cubicBezTo>
                  <a:lnTo>
                    <a:pt x="1501" y="247"/>
                  </a:lnTo>
                  <a:close/>
                  <a:moveTo>
                    <a:pt x="1491" y="257"/>
                  </a:moveTo>
                  <a:cubicBezTo>
                    <a:pt x="1490" y="257"/>
                    <a:pt x="1490" y="258"/>
                    <a:pt x="1489" y="258"/>
                  </a:cubicBezTo>
                  <a:cubicBezTo>
                    <a:pt x="1485" y="252"/>
                    <a:pt x="1480" y="247"/>
                    <a:pt x="1475" y="243"/>
                  </a:cubicBezTo>
                  <a:cubicBezTo>
                    <a:pt x="1476" y="240"/>
                    <a:pt x="1478" y="236"/>
                    <a:pt x="1480" y="233"/>
                  </a:cubicBezTo>
                  <a:lnTo>
                    <a:pt x="1491" y="257"/>
                  </a:lnTo>
                  <a:close/>
                  <a:moveTo>
                    <a:pt x="1640" y="328"/>
                  </a:moveTo>
                  <a:cubicBezTo>
                    <a:pt x="1637" y="332"/>
                    <a:pt x="1635" y="336"/>
                    <a:pt x="1634" y="340"/>
                  </a:cubicBezTo>
                  <a:cubicBezTo>
                    <a:pt x="1623" y="323"/>
                    <a:pt x="1607" y="312"/>
                    <a:pt x="1589" y="309"/>
                  </a:cubicBezTo>
                  <a:cubicBezTo>
                    <a:pt x="1586" y="309"/>
                    <a:pt x="1582" y="308"/>
                    <a:pt x="1579" y="308"/>
                  </a:cubicBezTo>
                  <a:cubicBezTo>
                    <a:pt x="1590" y="306"/>
                    <a:pt x="1600" y="302"/>
                    <a:pt x="1609" y="299"/>
                  </a:cubicBezTo>
                  <a:cubicBezTo>
                    <a:pt x="1625" y="293"/>
                    <a:pt x="1639" y="288"/>
                    <a:pt x="1649" y="290"/>
                  </a:cubicBezTo>
                  <a:cubicBezTo>
                    <a:pt x="1654" y="291"/>
                    <a:pt x="1658" y="294"/>
                    <a:pt x="1660" y="298"/>
                  </a:cubicBezTo>
                  <a:cubicBezTo>
                    <a:pt x="1656" y="294"/>
                    <a:pt x="1651" y="293"/>
                    <a:pt x="1645" y="294"/>
                  </a:cubicBezTo>
                  <a:cubicBezTo>
                    <a:pt x="1638" y="295"/>
                    <a:pt x="1632" y="302"/>
                    <a:pt x="1632" y="310"/>
                  </a:cubicBezTo>
                  <a:cubicBezTo>
                    <a:pt x="1631" y="317"/>
                    <a:pt x="1634" y="324"/>
                    <a:pt x="1640" y="328"/>
                  </a:cubicBezTo>
                  <a:close/>
                  <a:moveTo>
                    <a:pt x="1589" y="313"/>
                  </a:moveTo>
                  <a:cubicBezTo>
                    <a:pt x="1607" y="316"/>
                    <a:pt x="1623" y="328"/>
                    <a:pt x="1633" y="346"/>
                  </a:cubicBezTo>
                  <a:cubicBezTo>
                    <a:pt x="1630" y="363"/>
                    <a:pt x="1636" y="381"/>
                    <a:pt x="1651" y="397"/>
                  </a:cubicBezTo>
                  <a:cubicBezTo>
                    <a:pt x="1650" y="397"/>
                    <a:pt x="1650" y="397"/>
                    <a:pt x="1650" y="397"/>
                  </a:cubicBezTo>
                  <a:cubicBezTo>
                    <a:pt x="1650" y="398"/>
                    <a:pt x="1649" y="398"/>
                    <a:pt x="1649" y="399"/>
                  </a:cubicBezTo>
                  <a:cubicBezTo>
                    <a:pt x="1644" y="388"/>
                    <a:pt x="1636" y="380"/>
                    <a:pt x="1626" y="375"/>
                  </a:cubicBezTo>
                  <a:cubicBezTo>
                    <a:pt x="1626" y="362"/>
                    <a:pt x="1621" y="350"/>
                    <a:pt x="1613" y="341"/>
                  </a:cubicBezTo>
                  <a:cubicBezTo>
                    <a:pt x="1604" y="332"/>
                    <a:pt x="1592" y="326"/>
                    <a:pt x="1581" y="325"/>
                  </a:cubicBezTo>
                  <a:cubicBezTo>
                    <a:pt x="1564" y="325"/>
                    <a:pt x="1551" y="333"/>
                    <a:pt x="1545" y="346"/>
                  </a:cubicBezTo>
                  <a:cubicBezTo>
                    <a:pt x="1540" y="355"/>
                    <a:pt x="1541" y="365"/>
                    <a:pt x="1546" y="370"/>
                  </a:cubicBezTo>
                  <a:cubicBezTo>
                    <a:pt x="1546" y="370"/>
                    <a:pt x="1547" y="370"/>
                    <a:pt x="1548" y="370"/>
                  </a:cubicBezTo>
                  <a:cubicBezTo>
                    <a:pt x="1548" y="370"/>
                    <a:pt x="1549" y="370"/>
                    <a:pt x="1549" y="369"/>
                  </a:cubicBezTo>
                  <a:cubicBezTo>
                    <a:pt x="1551" y="361"/>
                    <a:pt x="1558" y="359"/>
                    <a:pt x="1563" y="359"/>
                  </a:cubicBezTo>
                  <a:cubicBezTo>
                    <a:pt x="1569" y="360"/>
                    <a:pt x="1576" y="365"/>
                    <a:pt x="1576" y="373"/>
                  </a:cubicBezTo>
                  <a:cubicBezTo>
                    <a:pt x="1576" y="381"/>
                    <a:pt x="1572" y="387"/>
                    <a:pt x="1564" y="390"/>
                  </a:cubicBezTo>
                  <a:cubicBezTo>
                    <a:pt x="1556" y="394"/>
                    <a:pt x="1546" y="392"/>
                    <a:pt x="1539" y="386"/>
                  </a:cubicBezTo>
                  <a:cubicBezTo>
                    <a:pt x="1532" y="380"/>
                    <a:pt x="1528" y="371"/>
                    <a:pt x="1528" y="360"/>
                  </a:cubicBezTo>
                  <a:cubicBezTo>
                    <a:pt x="1528" y="347"/>
                    <a:pt x="1534" y="334"/>
                    <a:pt x="1544" y="325"/>
                  </a:cubicBezTo>
                  <a:cubicBezTo>
                    <a:pt x="1556" y="315"/>
                    <a:pt x="1572" y="310"/>
                    <a:pt x="1589" y="313"/>
                  </a:cubicBezTo>
                  <a:close/>
                  <a:moveTo>
                    <a:pt x="1856" y="386"/>
                  </a:moveTo>
                  <a:cubicBezTo>
                    <a:pt x="1856" y="386"/>
                    <a:pt x="1857" y="387"/>
                    <a:pt x="1857" y="387"/>
                  </a:cubicBezTo>
                  <a:cubicBezTo>
                    <a:pt x="1871" y="390"/>
                    <a:pt x="1877" y="400"/>
                    <a:pt x="1878" y="408"/>
                  </a:cubicBezTo>
                  <a:cubicBezTo>
                    <a:pt x="1879" y="418"/>
                    <a:pt x="1875" y="427"/>
                    <a:pt x="1866" y="432"/>
                  </a:cubicBezTo>
                  <a:cubicBezTo>
                    <a:pt x="1866" y="432"/>
                    <a:pt x="1865" y="433"/>
                    <a:pt x="1865" y="433"/>
                  </a:cubicBezTo>
                  <a:cubicBezTo>
                    <a:pt x="1865" y="434"/>
                    <a:pt x="1865" y="435"/>
                    <a:pt x="1866" y="435"/>
                  </a:cubicBezTo>
                  <a:cubicBezTo>
                    <a:pt x="1875" y="443"/>
                    <a:pt x="1879" y="452"/>
                    <a:pt x="1876" y="462"/>
                  </a:cubicBezTo>
                  <a:cubicBezTo>
                    <a:pt x="1874" y="472"/>
                    <a:pt x="1865" y="479"/>
                    <a:pt x="1853" y="481"/>
                  </a:cubicBezTo>
                  <a:cubicBezTo>
                    <a:pt x="1853" y="481"/>
                    <a:pt x="1852" y="482"/>
                    <a:pt x="1852" y="482"/>
                  </a:cubicBezTo>
                  <a:cubicBezTo>
                    <a:pt x="1852" y="483"/>
                    <a:pt x="1852" y="483"/>
                    <a:pt x="1852" y="484"/>
                  </a:cubicBezTo>
                  <a:cubicBezTo>
                    <a:pt x="1856" y="495"/>
                    <a:pt x="1851" y="508"/>
                    <a:pt x="1841" y="516"/>
                  </a:cubicBezTo>
                  <a:cubicBezTo>
                    <a:pt x="1828" y="526"/>
                    <a:pt x="1810" y="525"/>
                    <a:pt x="1793" y="513"/>
                  </a:cubicBezTo>
                  <a:cubicBezTo>
                    <a:pt x="1794" y="508"/>
                    <a:pt x="1795" y="504"/>
                    <a:pt x="1794" y="499"/>
                  </a:cubicBezTo>
                  <a:cubicBezTo>
                    <a:pt x="1794" y="495"/>
                    <a:pt x="1793" y="491"/>
                    <a:pt x="1792" y="487"/>
                  </a:cubicBezTo>
                  <a:cubicBezTo>
                    <a:pt x="1805" y="498"/>
                    <a:pt x="1826" y="514"/>
                    <a:pt x="1832" y="508"/>
                  </a:cubicBezTo>
                  <a:cubicBezTo>
                    <a:pt x="1833" y="507"/>
                    <a:pt x="1833" y="506"/>
                    <a:pt x="1833" y="504"/>
                  </a:cubicBezTo>
                  <a:cubicBezTo>
                    <a:pt x="1832" y="497"/>
                    <a:pt x="1815" y="484"/>
                    <a:pt x="1804" y="476"/>
                  </a:cubicBezTo>
                  <a:cubicBezTo>
                    <a:pt x="1812" y="477"/>
                    <a:pt x="1819" y="478"/>
                    <a:pt x="1822" y="476"/>
                  </a:cubicBezTo>
                  <a:cubicBezTo>
                    <a:pt x="1824" y="475"/>
                    <a:pt x="1825" y="473"/>
                    <a:pt x="1826" y="472"/>
                  </a:cubicBezTo>
                  <a:cubicBezTo>
                    <a:pt x="1826" y="470"/>
                    <a:pt x="1826" y="468"/>
                    <a:pt x="1825" y="466"/>
                  </a:cubicBezTo>
                  <a:cubicBezTo>
                    <a:pt x="1823" y="465"/>
                    <a:pt x="1821" y="463"/>
                    <a:pt x="1818" y="461"/>
                  </a:cubicBezTo>
                  <a:cubicBezTo>
                    <a:pt x="1838" y="463"/>
                    <a:pt x="1863" y="465"/>
                    <a:pt x="1864" y="457"/>
                  </a:cubicBezTo>
                  <a:cubicBezTo>
                    <a:pt x="1865" y="456"/>
                    <a:pt x="1864" y="455"/>
                    <a:pt x="1863" y="454"/>
                  </a:cubicBezTo>
                  <a:cubicBezTo>
                    <a:pt x="1859" y="449"/>
                    <a:pt x="1837" y="445"/>
                    <a:pt x="1820" y="443"/>
                  </a:cubicBezTo>
                  <a:cubicBezTo>
                    <a:pt x="1830" y="441"/>
                    <a:pt x="1836" y="438"/>
                    <a:pt x="1837" y="434"/>
                  </a:cubicBezTo>
                  <a:cubicBezTo>
                    <a:pt x="1837" y="432"/>
                    <a:pt x="1836" y="430"/>
                    <a:pt x="1834" y="429"/>
                  </a:cubicBezTo>
                  <a:cubicBezTo>
                    <a:pt x="1833" y="428"/>
                    <a:pt x="1830" y="427"/>
                    <a:pt x="1826" y="427"/>
                  </a:cubicBezTo>
                  <a:cubicBezTo>
                    <a:pt x="1841" y="423"/>
                    <a:pt x="1860" y="417"/>
                    <a:pt x="1863" y="412"/>
                  </a:cubicBezTo>
                  <a:cubicBezTo>
                    <a:pt x="1864" y="410"/>
                    <a:pt x="1864" y="409"/>
                    <a:pt x="1864" y="408"/>
                  </a:cubicBezTo>
                  <a:cubicBezTo>
                    <a:pt x="1863" y="407"/>
                    <a:pt x="1863" y="406"/>
                    <a:pt x="1861" y="405"/>
                  </a:cubicBezTo>
                  <a:cubicBezTo>
                    <a:pt x="1855" y="402"/>
                    <a:pt x="1837" y="407"/>
                    <a:pt x="1822" y="411"/>
                  </a:cubicBezTo>
                  <a:cubicBezTo>
                    <a:pt x="1825" y="409"/>
                    <a:pt x="1828" y="407"/>
                    <a:pt x="1829" y="404"/>
                  </a:cubicBezTo>
                  <a:cubicBezTo>
                    <a:pt x="1830" y="402"/>
                    <a:pt x="1829" y="401"/>
                    <a:pt x="1829" y="400"/>
                  </a:cubicBezTo>
                  <a:cubicBezTo>
                    <a:pt x="1828" y="398"/>
                    <a:pt x="1827" y="397"/>
                    <a:pt x="1825" y="396"/>
                  </a:cubicBezTo>
                  <a:cubicBezTo>
                    <a:pt x="1823" y="396"/>
                    <a:pt x="1820" y="396"/>
                    <a:pt x="1817" y="397"/>
                  </a:cubicBezTo>
                  <a:cubicBezTo>
                    <a:pt x="1830" y="388"/>
                    <a:pt x="1846" y="377"/>
                    <a:pt x="1848" y="370"/>
                  </a:cubicBezTo>
                  <a:cubicBezTo>
                    <a:pt x="1848" y="368"/>
                    <a:pt x="1848" y="367"/>
                    <a:pt x="1847" y="366"/>
                  </a:cubicBezTo>
                  <a:cubicBezTo>
                    <a:pt x="1847" y="366"/>
                    <a:pt x="1846" y="365"/>
                    <a:pt x="1844" y="365"/>
                  </a:cubicBezTo>
                  <a:cubicBezTo>
                    <a:pt x="1837" y="364"/>
                    <a:pt x="1821" y="374"/>
                    <a:pt x="1809" y="383"/>
                  </a:cubicBezTo>
                  <a:cubicBezTo>
                    <a:pt x="1811" y="380"/>
                    <a:pt x="1813" y="376"/>
                    <a:pt x="1813" y="374"/>
                  </a:cubicBezTo>
                  <a:cubicBezTo>
                    <a:pt x="1813" y="372"/>
                    <a:pt x="1813" y="370"/>
                    <a:pt x="1811" y="369"/>
                  </a:cubicBezTo>
                  <a:cubicBezTo>
                    <a:pt x="1810" y="367"/>
                    <a:pt x="1808" y="367"/>
                    <a:pt x="1806" y="367"/>
                  </a:cubicBezTo>
                  <a:cubicBezTo>
                    <a:pt x="1803" y="367"/>
                    <a:pt x="1800" y="369"/>
                    <a:pt x="1796" y="371"/>
                  </a:cubicBezTo>
                  <a:cubicBezTo>
                    <a:pt x="1805" y="359"/>
                    <a:pt x="1816" y="342"/>
                    <a:pt x="1815" y="336"/>
                  </a:cubicBezTo>
                  <a:cubicBezTo>
                    <a:pt x="1815" y="334"/>
                    <a:pt x="1814" y="333"/>
                    <a:pt x="1813" y="333"/>
                  </a:cubicBezTo>
                  <a:cubicBezTo>
                    <a:pt x="1813" y="332"/>
                    <a:pt x="1811" y="332"/>
                    <a:pt x="1810" y="332"/>
                  </a:cubicBezTo>
                  <a:cubicBezTo>
                    <a:pt x="1803" y="333"/>
                    <a:pt x="1792" y="349"/>
                    <a:pt x="1783" y="362"/>
                  </a:cubicBezTo>
                  <a:cubicBezTo>
                    <a:pt x="1784" y="359"/>
                    <a:pt x="1784" y="357"/>
                    <a:pt x="1783" y="355"/>
                  </a:cubicBezTo>
                  <a:cubicBezTo>
                    <a:pt x="1783" y="353"/>
                    <a:pt x="1782" y="352"/>
                    <a:pt x="1780" y="351"/>
                  </a:cubicBezTo>
                  <a:cubicBezTo>
                    <a:pt x="1779" y="351"/>
                    <a:pt x="1777" y="350"/>
                    <a:pt x="1775" y="351"/>
                  </a:cubicBezTo>
                  <a:cubicBezTo>
                    <a:pt x="1773" y="352"/>
                    <a:pt x="1771" y="354"/>
                    <a:pt x="1769" y="358"/>
                  </a:cubicBezTo>
                  <a:cubicBezTo>
                    <a:pt x="1773" y="343"/>
                    <a:pt x="1777" y="324"/>
                    <a:pt x="1774" y="319"/>
                  </a:cubicBezTo>
                  <a:cubicBezTo>
                    <a:pt x="1774" y="317"/>
                    <a:pt x="1772" y="316"/>
                    <a:pt x="1772" y="316"/>
                  </a:cubicBezTo>
                  <a:cubicBezTo>
                    <a:pt x="1771" y="316"/>
                    <a:pt x="1769" y="316"/>
                    <a:pt x="1768" y="317"/>
                  </a:cubicBezTo>
                  <a:cubicBezTo>
                    <a:pt x="1762" y="320"/>
                    <a:pt x="1757" y="339"/>
                    <a:pt x="1753" y="353"/>
                  </a:cubicBezTo>
                  <a:cubicBezTo>
                    <a:pt x="1753" y="350"/>
                    <a:pt x="1752" y="347"/>
                    <a:pt x="1750" y="345"/>
                  </a:cubicBezTo>
                  <a:cubicBezTo>
                    <a:pt x="1749" y="344"/>
                    <a:pt x="1748" y="343"/>
                    <a:pt x="1746" y="343"/>
                  </a:cubicBezTo>
                  <a:cubicBezTo>
                    <a:pt x="1742" y="343"/>
                    <a:pt x="1738" y="350"/>
                    <a:pt x="1736" y="359"/>
                  </a:cubicBezTo>
                  <a:cubicBezTo>
                    <a:pt x="1735" y="343"/>
                    <a:pt x="1731" y="320"/>
                    <a:pt x="1726" y="316"/>
                  </a:cubicBezTo>
                  <a:cubicBezTo>
                    <a:pt x="1724" y="315"/>
                    <a:pt x="1723" y="315"/>
                    <a:pt x="1722" y="315"/>
                  </a:cubicBezTo>
                  <a:cubicBezTo>
                    <a:pt x="1715" y="317"/>
                    <a:pt x="1716" y="342"/>
                    <a:pt x="1718" y="361"/>
                  </a:cubicBezTo>
                  <a:cubicBezTo>
                    <a:pt x="1717" y="359"/>
                    <a:pt x="1715" y="356"/>
                    <a:pt x="1713" y="355"/>
                  </a:cubicBezTo>
                  <a:cubicBezTo>
                    <a:pt x="1712" y="354"/>
                    <a:pt x="1710" y="354"/>
                    <a:pt x="1708" y="354"/>
                  </a:cubicBezTo>
                  <a:cubicBezTo>
                    <a:pt x="1706" y="354"/>
                    <a:pt x="1705" y="356"/>
                    <a:pt x="1704" y="357"/>
                  </a:cubicBezTo>
                  <a:cubicBezTo>
                    <a:pt x="1702" y="361"/>
                    <a:pt x="1703" y="368"/>
                    <a:pt x="1704" y="376"/>
                  </a:cubicBezTo>
                  <a:cubicBezTo>
                    <a:pt x="1696" y="365"/>
                    <a:pt x="1683" y="348"/>
                    <a:pt x="1676" y="347"/>
                  </a:cubicBezTo>
                  <a:cubicBezTo>
                    <a:pt x="1674" y="347"/>
                    <a:pt x="1673" y="347"/>
                    <a:pt x="1672" y="348"/>
                  </a:cubicBezTo>
                  <a:cubicBezTo>
                    <a:pt x="1666" y="353"/>
                    <a:pt x="1681" y="374"/>
                    <a:pt x="1693" y="388"/>
                  </a:cubicBezTo>
                  <a:cubicBezTo>
                    <a:pt x="1689" y="387"/>
                    <a:pt x="1685" y="386"/>
                    <a:pt x="1681" y="386"/>
                  </a:cubicBezTo>
                  <a:cubicBezTo>
                    <a:pt x="1676" y="385"/>
                    <a:pt x="1671" y="386"/>
                    <a:pt x="1667" y="387"/>
                  </a:cubicBezTo>
                  <a:cubicBezTo>
                    <a:pt x="1655" y="370"/>
                    <a:pt x="1654" y="352"/>
                    <a:pt x="1664" y="339"/>
                  </a:cubicBezTo>
                  <a:cubicBezTo>
                    <a:pt x="1672" y="329"/>
                    <a:pt x="1685" y="324"/>
                    <a:pt x="1696" y="328"/>
                  </a:cubicBezTo>
                  <a:cubicBezTo>
                    <a:pt x="1697" y="328"/>
                    <a:pt x="1697" y="328"/>
                    <a:pt x="1698" y="328"/>
                  </a:cubicBezTo>
                  <a:cubicBezTo>
                    <a:pt x="1698" y="328"/>
                    <a:pt x="1698" y="327"/>
                    <a:pt x="1699" y="326"/>
                  </a:cubicBezTo>
                  <a:cubicBezTo>
                    <a:pt x="1701" y="315"/>
                    <a:pt x="1708" y="306"/>
                    <a:pt x="1718" y="304"/>
                  </a:cubicBezTo>
                  <a:cubicBezTo>
                    <a:pt x="1727" y="301"/>
                    <a:pt x="1737" y="305"/>
                    <a:pt x="1745" y="314"/>
                  </a:cubicBezTo>
                  <a:cubicBezTo>
                    <a:pt x="1745" y="314"/>
                    <a:pt x="1746" y="315"/>
                    <a:pt x="1746" y="315"/>
                  </a:cubicBezTo>
                  <a:cubicBezTo>
                    <a:pt x="1747" y="315"/>
                    <a:pt x="1748" y="314"/>
                    <a:pt x="1748" y="314"/>
                  </a:cubicBezTo>
                  <a:cubicBezTo>
                    <a:pt x="1753" y="305"/>
                    <a:pt x="1761" y="301"/>
                    <a:pt x="1771" y="302"/>
                  </a:cubicBezTo>
                  <a:cubicBezTo>
                    <a:pt x="1780" y="303"/>
                    <a:pt x="1790" y="309"/>
                    <a:pt x="1793" y="323"/>
                  </a:cubicBezTo>
                  <a:cubicBezTo>
                    <a:pt x="1793" y="323"/>
                    <a:pt x="1794" y="324"/>
                    <a:pt x="1794" y="324"/>
                  </a:cubicBezTo>
                  <a:cubicBezTo>
                    <a:pt x="1795" y="324"/>
                    <a:pt x="1795" y="324"/>
                    <a:pt x="1796" y="324"/>
                  </a:cubicBezTo>
                  <a:cubicBezTo>
                    <a:pt x="1804" y="318"/>
                    <a:pt x="1813" y="318"/>
                    <a:pt x="1820" y="322"/>
                  </a:cubicBezTo>
                  <a:cubicBezTo>
                    <a:pt x="1829" y="327"/>
                    <a:pt x="1833" y="335"/>
                    <a:pt x="1833" y="345"/>
                  </a:cubicBezTo>
                  <a:cubicBezTo>
                    <a:pt x="1833" y="346"/>
                    <a:pt x="1833" y="347"/>
                    <a:pt x="1834" y="347"/>
                  </a:cubicBezTo>
                  <a:cubicBezTo>
                    <a:pt x="1835" y="347"/>
                    <a:pt x="1835" y="347"/>
                    <a:pt x="1835" y="347"/>
                  </a:cubicBezTo>
                  <a:cubicBezTo>
                    <a:pt x="1835" y="347"/>
                    <a:pt x="1835" y="347"/>
                    <a:pt x="1835" y="347"/>
                  </a:cubicBezTo>
                  <a:cubicBezTo>
                    <a:pt x="1845" y="347"/>
                    <a:pt x="1853" y="351"/>
                    <a:pt x="1858" y="359"/>
                  </a:cubicBezTo>
                  <a:cubicBezTo>
                    <a:pt x="1862" y="367"/>
                    <a:pt x="1861" y="376"/>
                    <a:pt x="1856" y="384"/>
                  </a:cubicBezTo>
                  <a:cubicBezTo>
                    <a:pt x="1856" y="384"/>
                    <a:pt x="1856" y="385"/>
                    <a:pt x="1856" y="386"/>
                  </a:cubicBezTo>
                  <a:close/>
                  <a:moveTo>
                    <a:pt x="1882" y="520"/>
                  </a:moveTo>
                  <a:cubicBezTo>
                    <a:pt x="1886" y="522"/>
                    <a:pt x="1888" y="526"/>
                    <a:pt x="1890" y="531"/>
                  </a:cubicBezTo>
                  <a:cubicBezTo>
                    <a:pt x="1892" y="541"/>
                    <a:pt x="1887" y="555"/>
                    <a:pt x="1881" y="571"/>
                  </a:cubicBezTo>
                  <a:cubicBezTo>
                    <a:pt x="1878" y="580"/>
                    <a:pt x="1874" y="590"/>
                    <a:pt x="1871" y="601"/>
                  </a:cubicBezTo>
                  <a:cubicBezTo>
                    <a:pt x="1871" y="597"/>
                    <a:pt x="1871" y="594"/>
                    <a:pt x="1871" y="591"/>
                  </a:cubicBezTo>
                  <a:cubicBezTo>
                    <a:pt x="1868" y="573"/>
                    <a:pt x="1856" y="557"/>
                    <a:pt x="1840" y="546"/>
                  </a:cubicBezTo>
                  <a:cubicBezTo>
                    <a:pt x="1844" y="545"/>
                    <a:pt x="1848" y="543"/>
                    <a:pt x="1852" y="540"/>
                  </a:cubicBezTo>
                  <a:cubicBezTo>
                    <a:pt x="1856" y="546"/>
                    <a:pt x="1863" y="549"/>
                    <a:pt x="1870" y="548"/>
                  </a:cubicBezTo>
                  <a:cubicBezTo>
                    <a:pt x="1878" y="547"/>
                    <a:pt x="1885" y="542"/>
                    <a:pt x="1886" y="534"/>
                  </a:cubicBezTo>
                  <a:cubicBezTo>
                    <a:pt x="1887" y="529"/>
                    <a:pt x="1886" y="524"/>
                    <a:pt x="1882" y="520"/>
                  </a:cubicBezTo>
                  <a:close/>
                  <a:moveTo>
                    <a:pt x="1927" y="600"/>
                  </a:moveTo>
                  <a:cubicBezTo>
                    <a:pt x="1925" y="601"/>
                    <a:pt x="1923" y="603"/>
                    <a:pt x="1922" y="604"/>
                  </a:cubicBezTo>
                  <a:cubicBezTo>
                    <a:pt x="1924" y="577"/>
                    <a:pt x="1924" y="552"/>
                    <a:pt x="1912" y="532"/>
                  </a:cubicBezTo>
                  <a:cubicBezTo>
                    <a:pt x="1925" y="548"/>
                    <a:pt x="1928" y="572"/>
                    <a:pt x="1927" y="600"/>
                  </a:cubicBezTo>
                  <a:close/>
                  <a:moveTo>
                    <a:pt x="1918" y="533"/>
                  </a:moveTo>
                  <a:cubicBezTo>
                    <a:pt x="1918" y="527"/>
                    <a:pt x="1918" y="527"/>
                    <a:pt x="1918" y="527"/>
                  </a:cubicBezTo>
                  <a:cubicBezTo>
                    <a:pt x="1920" y="529"/>
                    <a:pt x="1922" y="531"/>
                    <a:pt x="1925" y="533"/>
                  </a:cubicBezTo>
                  <a:cubicBezTo>
                    <a:pt x="1922" y="542"/>
                    <a:pt x="1922" y="542"/>
                    <a:pt x="1922" y="542"/>
                  </a:cubicBezTo>
                  <a:cubicBezTo>
                    <a:pt x="1921" y="539"/>
                    <a:pt x="1920" y="536"/>
                    <a:pt x="1918" y="533"/>
                  </a:cubicBezTo>
                  <a:close/>
                  <a:moveTo>
                    <a:pt x="1931" y="588"/>
                  </a:moveTo>
                  <a:cubicBezTo>
                    <a:pt x="1931" y="585"/>
                    <a:pt x="1931" y="581"/>
                    <a:pt x="1931" y="578"/>
                  </a:cubicBezTo>
                  <a:cubicBezTo>
                    <a:pt x="1944" y="560"/>
                    <a:pt x="1944" y="560"/>
                    <a:pt x="1944" y="560"/>
                  </a:cubicBezTo>
                  <a:cubicBezTo>
                    <a:pt x="1945" y="564"/>
                    <a:pt x="1947" y="568"/>
                    <a:pt x="1948" y="571"/>
                  </a:cubicBezTo>
                  <a:lnTo>
                    <a:pt x="1931" y="588"/>
                  </a:lnTo>
                  <a:close/>
                  <a:moveTo>
                    <a:pt x="1950" y="575"/>
                  </a:moveTo>
                  <a:cubicBezTo>
                    <a:pt x="1951" y="578"/>
                    <a:pt x="1951" y="581"/>
                    <a:pt x="1952" y="584"/>
                  </a:cubicBezTo>
                  <a:cubicBezTo>
                    <a:pt x="1945" y="588"/>
                    <a:pt x="1938" y="592"/>
                    <a:pt x="1931" y="597"/>
                  </a:cubicBezTo>
                  <a:cubicBezTo>
                    <a:pt x="1931" y="596"/>
                    <a:pt x="1931" y="595"/>
                    <a:pt x="1931" y="593"/>
                  </a:cubicBezTo>
                  <a:lnTo>
                    <a:pt x="1950" y="575"/>
                  </a:lnTo>
                  <a:close/>
                  <a:moveTo>
                    <a:pt x="1930" y="572"/>
                  </a:moveTo>
                  <a:cubicBezTo>
                    <a:pt x="1930" y="569"/>
                    <a:pt x="1930" y="566"/>
                    <a:pt x="1929" y="563"/>
                  </a:cubicBezTo>
                  <a:cubicBezTo>
                    <a:pt x="1937" y="548"/>
                    <a:pt x="1937" y="548"/>
                    <a:pt x="1937" y="548"/>
                  </a:cubicBezTo>
                  <a:cubicBezTo>
                    <a:pt x="1939" y="550"/>
                    <a:pt x="1940" y="553"/>
                    <a:pt x="1942" y="557"/>
                  </a:cubicBezTo>
                  <a:lnTo>
                    <a:pt x="1930" y="572"/>
                  </a:lnTo>
                  <a:close/>
                  <a:moveTo>
                    <a:pt x="1928" y="557"/>
                  </a:moveTo>
                  <a:cubicBezTo>
                    <a:pt x="1927" y="554"/>
                    <a:pt x="1926" y="551"/>
                    <a:pt x="1925" y="548"/>
                  </a:cubicBezTo>
                  <a:cubicBezTo>
                    <a:pt x="1928" y="536"/>
                    <a:pt x="1928" y="536"/>
                    <a:pt x="1928" y="536"/>
                  </a:cubicBezTo>
                  <a:cubicBezTo>
                    <a:pt x="1930" y="539"/>
                    <a:pt x="1932" y="541"/>
                    <a:pt x="1934" y="544"/>
                  </a:cubicBezTo>
                  <a:lnTo>
                    <a:pt x="1928" y="557"/>
                  </a:lnTo>
                  <a:close/>
                  <a:moveTo>
                    <a:pt x="1903" y="536"/>
                  </a:moveTo>
                  <a:cubicBezTo>
                    <a:pt x="1911" y="538"/>
                    <a:pt x="1911" y="538"/>
                    <a:pt x="1911" y="538"/>
                  </a:cubicBezTo>
                  <a:cubicBezTo>
                    <a:pt x="1912" y="541"/>
                    <a:pt x="1913" y="544"/>
                    <a:pt x="1914" y="547"/>
                  </a:cubicBezTo>
                  <a:cubicBezTo>
                    <a:pt x="1903" y="543"/>
                    <a:pt x="1903" y="543"/>
                    <a:pt x="1903" y="543"/>
                  </a:cubicBezTo>
                  <a:cubicBezTo>
                    <a:pt x="1903" y="541"/>
                    <a:pt x="1903" y="539"/>
                    <a:pt x="1903" y="536"/>
                  </a:cubicBezTo>
                  <a:close/>
                  <a:moveTo>
                    <a:pt x="1916" y="551"/>
                  </a:moveTo>
                  <a:cubicBezTo>
                    <a:pt x="1916" y="554"/>
                    <a:pt x="1917" y="558"/>
                    <a:pt x="1917" y="561"/>
                  </a:cubicBezTo>
                  <a:cubicBezTo>
                    <a:pt x="1901" y="555"/>
                    <a:pt x="1901" y="555"/>
                    <a:pt x="1901" y="555"/>
                  </a:cubicBezTo>
                  <a:cubicBezTo>
                    <a:pt x="1901" y="553"/>
                    <a:pt x="1902" y="550"/>
                    <a:pt x="1903" y="547"/>
                  </a:cubicBezTo>
                  <a:lnTo>
                    <a:pt x="1916" y="551"/>
                  </a:lnTo>
                  <a:close/>
                  <a:moveTo>
                    <a:pt x="1914" y="528"/>
                  </a:moveTo>
                  <a:cubicBezTo>
                    <a:pt x="1911" y="525"/>
                    <a:pt x="1907" y="521"/>
                    <a:pt x="1902" y="518"/>
                  </a:cubicBezTo>
                  <a:cubicBezTo>
                    <a:pt x="1906" y="520"/>
                    <a:pt x="1910" y="522"/>
                    <a:pt x="1914" y="524"/>
                  </a:cubicBezTo>
                  <a:lnTo>
                    <a:pt x="1914" y="528"/>
                  </a:lnTo>
                  <a:close/>
                  <a:moveTo>
                    <a:pt x="1908" y="534"/>
                  </a:moveTo>
                  <a:cubicBezTo>
                    <a:pt x="1903" y="532"/>
                    <a:pt x="1903" y="532"/>
                    <a:pt x="1903" y="532"/>
                  </a:cubicBezTo>
                  <a:cubicBezTo>
                    <a:pt x="1902" y="529"/>
                    <a:pt x="1901" y="526"/>
                    <a:pt x="1900" y="523"/>
                  </a:cubicBezTo>
                  <a:cubicBezTo>
                    <a:pt x="1903" y="526"/>
                    <a:pt x="1906" y="530"/>
                    <a:pt x="1908" y="534"/>
                  </a:cubicBezTo>
                  <a:close/>
                  <a:moveTo>
                    <a:pt x="1918" y="565"/>
                  </a:moveTo>
                  <a:cubicBezTo>
                    <a:pt x="1918" y="568"/>
                    <a:pt x="1919" y="572"/>
                    <a:pt x="1919" y="575"/>
                  </a:cubicBezTo>
                  <a:cubicBezTo>
                    <a:pt x="1897" y="567"/>
                    <a:pt x="1897" y="567"/>
                    <a:pt x="1897" y="567"/>
                  </a:cubicBezTo>
                  <a:cubicBezTo>
                    <a:pt x="1898" y="565"/>
                    <a:pt x="1899" y="562"/>
                    <a:pt x="1900" y="559"/>
                  </a:cubicBezTo>
                  <a:lnTo>
                    <a:pt x="1918" y="565"/>
                  </a:lnTo>
                  <a:close/>
                  <a:moveTo>
                    <a:pt x="1919" y="579"/>
                  </a:moveTo>
                  <a:cubicBezTo>
                    <a:pt x="1919" y="583"/>
                    <a:pt x="1919" y="586"/>
                    <a:pt x="1919" y="589"/>
                  </a:cubicBezTo>
                  <a:cubicBezTo>
                    <a:pt x="1893" y="579"/>
                    <a:pt x="1893" y="579"/>
                    <a:pt x="1893" y="579"/>
                  </a:cubicBezTo>
                  <a:cubicBezTo>
                    <a:pt x="1894" y="578"/>
                    <a:pt x="1894" y="577"/>
                    <a:pt x="1894" y="576"/>
                  </a:cubicBezTo>
                  <a:cubicBezTo>
                    <a:pt x="1895" y="574"/>
                    <a:pt x="1895" y="573"/>
                    <a:pt x="1896" y="571"/>
                  </a:cubicBezTo>
                  <a:lnTo>
                    <a:pt x="1919" y="579"/>
                  </a:lnTo>
                  <a:close/>
                  <a:moveTo>
                    <a:pt x="1918" y="593"/>
                  </a:moveTo>
                  <a:cubicBezTo>
                    <a:pt x="1918" y="597"/>
                    <a:pt x="1918" y="601"/>
                    <a:pt x="1918" y="604"/>
                  </a:cubicBezTo>
                  <a:cubicBezTo>
                    <a:pt x="1889" y="592"/>
                    <a:pt x="1889" y="592"/>
                    <a:pt x="1889" y="592"/>
                  </a:cubicBezTo>
                  <a:cubicBezTo>
                    <a:pt x="1890" y="589"/>
                    <a:pt x="1891" y="586"/>
                    <a:pt x="1892" y="583"/>
                  </a:cubicBezTo>
                  <a:lnTo>
                    <a:pt x="1918" y="593"/>
                  </a:lnTo>
                  <a:close/>
                  <a:moveTo>
                    <a:pt x="1917" y="608"/>
                  </a:moveTo>
                  <a:cubicBezTo>
                    <a:pt x="1914" y="611"/>
                    <a:pt x="1911" y="614"/>
                    <a:pt x="1909" y="617"/>
                  </a:cubicBezTo>
                  <a:cubicBezTo>
                    <a:pt x="1885" y="607"/>
                    <a:pt x="1885" y="607"/>
                    <a:pt x="1885" y="607"/>
                  </a:cubicBezTo>
                  <a:cubicBezTo>
                    <a:pt x="1886" y="603"/>
                    <a:pt x="1887" y="600"/>
                    <a:pt x="1888" y="596"/>
                  </a:cubicBezTo>
                  <a:lnTo>
                    <a:pt x="1917" y="608"/>
                  </a:lnTo>
                  <a:close/>
                  <a:moveTo>
                    <a:pt x="1906" y="620"/>
                  </a:moveTo>
                  <a:cubicBezTo>
                    <a:pt x="1904" y="622"/>
                    <a:pt x="1902" y="625"/>
                    <a:pt x="1900" y="628"/>
                  </a:cubicBezTo>
                  <a:cubicBezTo>
                    <a:pt x="1883" y="621"/>
                    <a:pt x="1883" y="621"/>
                    <a:pt x="1883" y="621"/>
                  </a:cubicBezTo>
                  <a:cubicBezTo>
                    <a:pt x="1883" y="617"/>
                    <a:pt x="1884" y="614"/>
                    <a:pt x="1884" y="611"/>
                  </a:cubicBezTo>
                  <a:lnTo>
                    <a:pt x="1906" y="620"/>
                  </a:lnTo>
                  <a:close/>
                  <a:moveTo>
                    <a:pt x="1898" y="631"/>
                  </a:moveTo>
                  <a:cubicBezTo>
                    <a:pt x="1896" y="634"/>
                    <a:pt x="1895" y="637"/>
                    <a:pt x="1893" y="640"/>
                  </a:cubicBezTo>
                  <a:cubicBezTo>
                    <a:pt x="1882" y="636"/>
                    <a:pt x="1882" y="636"/>
                    <a:pt x="1882" y="636"/>
                  </a:cubicBezTo>
                  <a:cubicBezTo>
                    <a:pt x="1882" y="632"/>
                    <a:pt x="1882" y="629"/>
                    <a:pt x="1882" y="625"/>
                  </a:cubicBezTo>
                  <a:lnTo>
                    <a:pt x="1898" y="631"/>
                  </a:lnTo>
                  <a:close/>
                  <a:moveTo>
                    <a:pt x="1892" y="644"/>
                  </a:moveTo>
                  <a:cubicBezTo>
                    <a:pt x="1890" y="646"/>
                    <a:pt x="1889" y="649"/>
                    <a:pt x="1888" y="652"/>
                  </a:cubicBezTo>
                  <a:cubicBezTo>
                    <a:pt x="1883" y="651"/>
                    <a:pt x="1883" y="651"/>
                    <a:pt x="1883" y="651"/>
                  </a:cubicBezTo>
                  <a:cubicBezTo>
                    <a:pt x="1883" y="647"/>
                    <a:pt x="1882" y="644"/>
                    <a:pt x="1882" y="640"/>
                  </a:cubicBezTo>
                  <a:lnTo>
                    <a:pt x="1892" y="644"/>
                  </a:lnTo>
                  <a:close/>
                  <a:moveTo>
                    <a:pt x="1887" y="656"/>
                  </a:moveTo>
                  <a:cubicBezTo>
                    <a:pt x="1887" y="658"/>
                    <a:pt x="1886" y="660"/>
                    <a:pt x="1886" y="662"/>
                  </a:cubicBezTo>
                  <a:cubicBezTo>
                    <a:pt x="1885" y="660"/>
                    <a:pt x="1884" y="657"/>
                    <a:pt x="1884" y="655"/>
                  </a:cubicBezTo>
                  <a:lnTo>
                    <a:pt x="1887" y="656"/>
                  </a:lnTo>
                  <a:close/>
                  <a:moveTo>
                    <a:pt x="1951" y="733"/>
                  </a:moveTo>
                  <a:cubicBezTo>
                    <a:pt x="1951" y="733"/>
                    <a:pt x="1951" y="733"/>
                    <a:pt x="1951" y="733"/>
                  </a:cubicBezTo>
                  <a:cubicBezTo>
                    <a:pt x="1951" y="733"/>
                    <a:pt x="1951" y="733"/>
                    <a:pt x="1951" y="733"/>
                  </a:cubicBezTo>
                  <a:cubicBezTo>
                    <a:pt x="1969" y="777"/>
                    <a:pt x="1949" y="855"/>
                    <a:pt x="1890" y="898"/>
                  </a:cubicBezTo>
                  <a:cubicBezTo>
                    <a:pt x="1887" y="897"/>
                    <a:pt x="1885" y="895"/>
                    <a:pt x="1881" y="894"/>
                  </a:cubicBezTo>
                  <a:cubicBezTo>
                    <a:pt x="1937" y="860"/>
                    <a:pt x="1959" y="774"/>
                    <a:pt x="1943" y="736"/>
                  </a:cubicBezTo>
                  <a:cubicBezTo>
                    <a:pt x="1928" y="698"/>
                    <a:pt x="1851" y="653"/>
                    <a:pt x="1788" y="669"/>
                  </a:cubicBezTo>
                  <a:cubicBezTo>
                    <a:pt x="1790" y="666"/>
                    <a:pt x="1791" y="662"/>
                    <a:pt x="1791" y="659"/>
                  </a:cubicBezTo>
                  <a:cubicBezTo>
                    <a:pt x="1863" y="648"/>
                    <a:pt x="1933" y="689"/>
                    <a:pt x="1951" y="733"/>
                  </a:cubicBezTo>
                  <a:close/>
                  <a:moveTo>
                    <a:pt x="2013" y="575"/>
                  </a:moveTo>
                  <a:cubicBezTo>
                    <a:pt x="2018" y="570"/>
                    <a:pt x="2018" y="570"/>
                    <a:pt x="2018" y="570"/>
                  </a:cubicBezTo>
                  <a:cubicBezTo>
                    <a:pt x="2018" y="573"/>
                    <a:pt x="2019" y="576"/>
                    <a:pt x="2019" y="579"/>
                  </a:cubicBezTo>
                  <a:cubicBezTo>
                    <a:pt x="2011" y="585"/>
                    <a:pt x="2011" y="585"/>
                    <a:pt x="2011" y="585"/>
                  </a:cubicBezTo>
                  <a:cubicBezTo>
                    <a:pt x="2012" y="582"/>
                    <a:pt x="2013" y="578"/>
                    <a:pt x="2013" y="575"/>
                  </a:cubicBezTo>
                  <a:close/>
                  <a:moveTo>
                    <a:pt x="2012" y="554"/>
                  </a:moveTo>
                  <a:cubicBezTo>
                    <a:pt x="2014" y="557"/>
                    <a:pt x="2015" y="561"/>
                    <a:pt x="2017" y="565"/>
                  </a:cubicBezTo>
                  <a:cubicBezTo>
                    <a:pt x="2014" y="569"/>
                    <a:pt x="2014" y="569"/>
                    <a:pt x="2014" y="569"/>
                  </a:cubicBezTo>
                  <a:cubicBezTo>
                    <a:pt x="2014" y="564"/>
                    <a:pt x="2013" y="559"/>
                    <a:pt x="2012" y="554"/>
                  </a:cubicBezTo>
                  <a:close/>
                  <a:moveTo>
                    <a:pt x="2019" y="584"/>
                  </a:moveTo>
                  <a:cubicBezTo>
                    <a:pt x="2019" y="587"/>
                    <a:pt x="2019" y="591"/>
                    <a:pt x="2019" y="594"/>
                  </a:cubicBezTo>
                  <a:cubicBezTo>
                    <a:pt x="2005" y="600"/>
                    <a:pt x="2005" y="600"/>
                    <a:pt x="2005" y="600"/>
                  </a:cubicBezTo>
                  <a:cubicBezTo>
                    <a:pt x="2007" y="597"/>
                    <a:pt x="2008" y="594"/>
                    <a:pt x="2009" y="591"/>
                  </a:cubicBezTo>
                  <a:lnTo>
                    <a:pt x="2019" y="584"/>
                  </a:lnTo>
                  <a:close/>
                  <a:moveTo>
                    <a:pt x="1926" y="686"/>
                  </a:moveTo>
                  <a:cubicBezTo>
                    <a:pt x="1928" y="683"/>
                    <a:pt x="1930" y="681"/>
                    <a:pt x="1932" y="679"/>
                  </a:cubicBezTo>
                  <a:cubicBezTo>
                    <a:pt x="1959" y="691"/>
                    <a:pt x="1959" y="691"/>
                    <a:pt x="1959" y="691"/>
                  </a:cubicBezTo>
                  <a:cubicBezTo>
                    <a:pt x="1956" y="693"/>
                    <a:pt x="1953" y="695"/>
                    <a:pt x="1950" y="697"/>
                  </a:cubicBezTo>
                  <a:lnTo>
                    <a:pt x="1926" y="686"/>
                  </a:lnTo>
                  <a:close/>
                  <a:moveTo>
                    <a:pt x="1946" y="700"/>
                  </a:moveTo>
                  <a:cubicBezTo>
                    <a:pt x="1943" y="702"/>
                    <a:pt x="1940" y="703"/>
                    <a:pt x="1937" y="705"/>
                  </a:cubicBezTo>
                  <a:cubicBezTo>
                    <a:pt x="1933" y="700"/>
                    <a:pt x="1927" y="695"/>
                    <a:pt x="1922" y="690"/>
                  </a:cubicBezTo>
                  <a:cubicBezTo>
                    <a:pt x="1922" y="690"/>
                    <a:pt x="1923" y="689"/>
                    <a:pt x="1923" y="689"/>
                  </a:cubicBezTo>
                  <a:lnTo>
                    <a:pt x="1946" y="700"/>
                  </a:lnTo>
                  <a:close/>
                  <a:moveTo>
                    <a:pt x="1935" y="676"/>
                  </a:moveTo>
                  <a:cubicBezTo>
                    <a:pt x="1937" y="674"/>
                    <a:pt x="1939" y="672"/>
                    <a:pt x="1942" y="669"/>
                  </a:cubicBezTo>
                  <a:cubicBezTo>
                    <a:pt x="1970" y="682"/>
                    <a:pt x="1970" y="682"/>
                    <a:pt x="1970" y="682"/>
                  </a:cubicBezTo>
                  <a:cubicBezTo>
                    <a:pt x="1967" y="684"/>
                    <a:pt x="1965" y="687"/>
                    <a:pt x="1963" y="689"/>
                  </a:cubicBezTo>
                  <a:lnTo>
                    <a:pt x="1935" y="676"/>
                  </a:lnTo>
                  <a:close/>
                  <a:moveTo>
                    <a:pt x="1945" y="666"/>
                  </a:moveTo>
                  <a:cubicBezTo>
                    <a:pt x="1947" y="664"/>
                    <a:pt x="1949" y="662"/>
                    <a:pt x="1952" y="660"/>
                  </a:cubicBezTo>
                  <a:cubicBezTo>
                    <a:pt x="1982" y="670"/>
                    <a:pt x="1982" y="670"/>
                    <a:pt x="1982" y="670"/>
                  </a:cubicBezTo>
                  <a:cubicBezTo>
                    <a:pt x="1979" y="673"/>
                    <a:pt x="1976" y="676"/>
                    <a:pt x="1973" y="679"/>
                  </a:cubicBezTo>
                  <a:lnTo>
                    <a:pt x="1945" y="666"/>
                  </a:lnTo>
                  <a:close/>
                  <a:moveTo>
                    <a:pt x="1955" y="657"/>
                  </a:moveTo>
                  <a:cubicBezTo>
                    <a:pt x="1955" y="656"/>
                    <a:pt x="1956" y="656"/>
                    <a:pt x="1957" y="655"/>
                  </a:cubicBezTo>
                  <a:cubicBezTo>
                    <a:pt x="1958" y="653"/>
                    <a:pt x="1960" y="652"/>
                    <a:pt x="1962" y="650"/>
                  </a:cubicBezTo>
                  <a:cubicBezTo>
                    <a:pt x="1992" y="657"/>
                    <a:pt x="1992" y="657"/>
                    <a:pt x="1992" y="657"/>
                  </a:cubicBezTo>
                  <a:cubicBezTo>
                    <a:pt x="1990" y="661"/>
                    <a:pt x="1987" y="664"/>
                    <a:pt x="1985" y="667"/>
                  </a:cubicBezTo>
                  <a:lnTo>
                    <a:pt x="1955" y="657"/>
                  </a:lnTo>
                  <a:close/>
                  <a:moveTo>
                    <a:pt x="1965" y="647"/>
                  </a:moveTo>
                  <a:cubicBezTo>
                    <a:pt x="1968" y="644"/>
                    <a:pt x="1970" y="642"/>
                    <a:pt x="1972" y="640"/>
                  </a:cubicBezTo>
                  <a:cubicBezTo>
                    <a:pt x="2002" y="643"/>
                    <a:pt x="2002" y="643"/>
                    <a:pt x="2002" y="643"/>
                  </a:cubicBezTo>
                  <a:cubicBezTo>
                    <a:pt x="1999" y="647"/>
                    <a:pt x="1997" y="650"/>
                    <a:pt x="1995" y="654"/>
                  </a:cubicBezTo>
                  <a:lnTo>
                    <a:pt x="1965" y="647"/>
                  </a:lnTo>
                  <a:close/>
                  <a:moveTo>
                    <a:pt x="1976" y="636"/>
                  </a:moveTo>
                  <a:cubicBezTo>
                    <a:pt x="1978" y="634"/>
                    <a:pt x="1981" y="631"/>
                    <a:pt x="1983" y="629"/>
                  </a:cubicBezTo>
                  <a:cubicBezTo>
                    <a:pt x="2009" y="628"/>
                    <a:pt x="2009" y="628"/>
                    <a:pt x="2009" y="628"/>
                  </a:cubicBezTo>
                  <a:cubicBezTo>
                    <a:pt x="2008" y="632"/>
                    <a:pt x="2006" y="635"/>
                    <a:pt x="2004" y="639"/>
                  </a:cubicBezTo>
                  <a:lnTo>
                    <a:pt x="1976" y="636"/>
                  </a:lnTo>
                  <a:close/>
                  <a:moveTo>
                    <a:pt x="1987" y="625"/>
                  </a:moveTo>
                  <a:cubicBezTo>
                    <a:pt x="1989" y="622"/>
                    <a:pt x="1991" y="620"/>
                    <a:pt x="1993" y="617"/>
                  </a:cubicBezTo>
                  <a:cubicBezTo>
                    <a:pt x="2015" y="613"/>
                    <a:pt x="2015" y="613"/>
                    <a:pt x="2015" y="613"/>
                  </a:cubicBezTo>
                  <a:cubicBezTo>
                    <a:pt x="2014" y="616"/>
                    <a:pt x="2012" y="620"/>
                    <a:pt x="2011" y="624"/>
                  </a:cubicBezTo>
                  <a:lnTo>
                    <a:pt x="1987" y="625"/>
                  </a:lnTo>
                  <a:close/>
                  <a:moveTo>
                    <a:pt x="1997" y="612"/>
                  </a:moveTo>
                  <a:cubicBezTo>
                    <a:pt x="1999" y="610"/>
                    <a:pt x="2000" y="608"/>
                    <a:pt x="2002" y="605"/>
                  </a:cubicBezTo>
                  <a:cubicBezTo>
                    <a:pt x="2018" y="599"/>
                    <a:pt x="2018" y="599"/>
                    <a:pt x="2018" y="599"/>
                  </a:cubicBezTo>
                  <a:cubicBezTo>
                    <a:pt x="2018" y="601"/>
                    <a:pt x="2017" y="603"/>
                    <a:pt x="2017" y="605"/>
                  </a:cubicBezTo>
                  <a:cubicBezTo>
                    <a:pt x="2017" y="606"/>
                    <a:pt x="2016" y="607"/>
                    <a:pt x="2016" y="608"/>
                  </a:cubicBezTo>
                  <a:lnTo>
                    <a:pt x="1997" y="612"/>
                  </a:lnTo>
                  <a:close/>
                  <a:moveTo>
                    <a:pt x="1954" y="652"/>
                  </a:moveTo>
                  <a:cubicBezTo>
                    <a:pt x="1942" y="664"/>
                    <a:pt x="1930" y="675"/>
                    <a:pt x="1919" y="688"/>
                  </a:cubicBezTo>
                  <a:cubicBezTo>
                    <a:pt x="1918" y="687"/>
                    <a:pt x="1917" y="687"/>
                    <a:pt x="1916" y="686"/>
                  </a:cubicBezTo>
                  <a:cubicBezTo>
                    <a:pt x="1927" y="670"/>
                    <a:pt x="1943" y="656"/>
                    <a:pt x="1957" y="642"/>
                  </a:cubicBezTo>
                  <a:cubicBezTo>
                    <a:pt x="1981" y="620"/>
                    <a:pt x="2004" y="598"/>
                    <a:pt x="2010" y="571"/>
                  </a:cubicBezTo>
                  <a:cubicBezTo>
                    <a:pt x="2008" y="601"/>
                    <a:pt x="1981" y="626"/>
                    <a:pt x="1954" y="652"/>
                  </a:cubicBezTo>
                  <a:close/>
                  <a:moveTo>
                    <a:pt x="2006" y="569"/>
                  </a:moveTo>
                  <a:cubicBezTo>
                    <a:pt x="2003" y="564"/>
                    <a:pt x="2003" y="564"/>
                    <a:pt x="2003" y="564"/>
                  </a:cubicBezTo>
                  <a:cubicBezTo>
                    <a:pt x="2005" y="562"/>
                    <a:pt x="2006" y="559"/>
                    <a:pt x="2007" y="556"/>
                  </a:cubicBezTo>
                  <a:cubicBezTo>
                    <a:pt x="2007" y="560"/>
                    <a:pt x="2007" y="565"/>
                    <a:pt x="2006" y="569"/>
                  </a:cubicBezTo>
                  <a:close/>
                  <a:moveTo>
                    <a:pt x="2005" y="574"/>
                  </a:moveTo>
                  <a:cubicBezTo>
                    <a:pt x="2004" y="577"/>
                    <a:pt x="2003" y="580"/>
                    <a:pt x="2002" y="583"/>
                  </a:cubicBezTo>
                  <a:cubicBezTo>
                    <a:pt x="1996" y="573"/>
                    <a:pt x="1996" y="573"/>
                    <a:pt x="1996" y="573"/>
                  </a:cubicBezTo>
                  <a:cubicBezTo>
                    <a:pt x="1997" y="571"/>
                    <a:pt x="1999" y="570"/>
                    <a:pt x="2000" y="568"/>
                  </a:cubicBezTo>
                  <a:lnTo>
                    <a:pt x="2005" y="574"/>
                  </a:lnTo>
                  <a:close/>
                  <a:moveTo>
                    <a:pt x="2000" y="587"/>
                  </a:moveTo>
                  <a:cubicBezTo>
                    <a:pt x="1998" y="590"/>
                    <a:pt x="1997" y="593"/>
                    <a:pt x="1995" y="595"/>
                  </a:cubicBezTo>
                  <a:cubicBezTo>
                    <a:pt x="1986" y="580"/>
                    <a:pt x="1986" y="580"/>
                    <a:pt x="1986" y="580"/>
                  </a:cubicBezTo>
                  <a:cubicBezTo>
                    <a:pt x="1988" y="579"/>
                    <a:pt x="1991" y="577"/>
                    <a:pt x="1993" y="575"/>
                  </a:cubicBezTo>
                  <a:lnTo>
                    <a:pt x="2000" y="587"/>
                  </a:lnTo>
                  <a:close/>
                  <a:moveTo>
                    <a:pt x="1992" y="599"/>
                  </a:moveTo>
                  <a:cubicBezTo>
                    <a:pt x="1991" y="602"/>
                    <a:pt x="1989" y="604"/>
                    <a:pt x="1986" y="607"/>
                  </a:cubicBezTo>
                  <a:cubicBezTo>
                    <a:pt x="1975" y="587"/>
                    <a:pt x="1975" y="587"/>
                    <a:pt x="1975" y="587"/>
                  </a:cubicBezTo>
                  <a:cubicBezTo>
                    <a:pt x="1978" y="586"/>
                    <a:pt x="1980" y="584"/>
                    <a:pt x="1983" y="583"/>
                  </a:cubicBezTo>
                  <a:lnTo>
                    <a:pt x="1992" y="599"/>
                  </a:lnTo>
                  <a:close/>
                  <a:moveTo>
                    <a:pt x="1984" y="610"/>
                  </a:moveTo>
                  <a:cubicBezTo>
                    <a:pt x="1981" y="613"/>
                    <a:pt x="1979" y="615"/>
                    <a:pt x="1977" y="618"/>
                  </a:cubicBezTo>
                  <a:cubicBezTo>
                    <a:pt x="1965" y="593"/>
                    <a:pt x="1965" y="593"/>
                    <a:pt x="1965" y="593"/>
                  </a:cubicBezTo>
                  <a:cubicBezTo>
                    <a:pt x="1966" y="593"/>
                    <a:pt x="1967" y="592"/>
                    <a:pt x="1967" y="592"/>
                  </a:cubicBezTo>
                  <a:cubicBezTo>
                    <a:pt x="1969" y="591"/>
                    <a:pt x="1971" y="590"/>
                    <a:pt x="1972" y="589"/>
                  </a:cubicBezTo>
                  <a:lnTo>
                    <a:pt x="1984" y="610"/>
                  </a:lnTo>
                  <a:close/>
                  <a:moveTo>
                    <a:pt x="1974" y="621"/>
                  </a:moveTo>
                  <a:cubicBezTo>
                    <a:pt x="1971" y="623"/>
                    <a:pt x="1969" y="626"/>
                    <a:pt x="1966" y="628"/>
                  </a:cubicBezTo>
                  <a:cubicBezTo>
                    <a:pt x="1953" y="600"/>
                    <a:pt x="1953" y="600"/>
                    <a:pt x="1953" y="600"/>
                  </a:cubicBezTo>
                  <a:cubicBezTo>
                    <a:pt x="1956" y="598"/>
                    <a:pt x="1959" y="597"/>
                    <a:pt x="1961" y="595"/>
                  </a:cubicBezTo>
                  <a:lnTo>
                    <a:pt x="1974" y="621"/>
                  </a:lnTo>
                  <a:close/>
                  <a:moveTo>
                    <a:pt x="1963" y="631"/>
                  </a:moveTo>
                  <a:cubicBezTo>
                    <a:pt x="1960" y="634"/>
                    <a:pt x="1958" y="636"/>
                    <a:pt x="1955" y="639"/>
                  </a:cubicBezTo>
                  <a:cubicBezTo>
                    <a:pt x="1940" y="609"/>
                    <a:pt x="1940" y="609"/>
                    <a:pt x="1940" y="609"/>
                  </a:cubicBezTo>
                  <a:cubicBezTo>
                    <a:pt x="1943" y="606"/>
                    <a:pt x="1946" y="604"/>
                    <a:pt x="1949" y="602"/>
                  </a:cubicBezTo>
                  <a:lnTo>
                    <a:pt x="1963" y="631"/>
                  </a:lnTo>
                  <a:close/>
                  <a:moveTo>
                    <a:pt x="1952" y="642"/>
                  </a:moveTo>
                  <a:cubicBezTo>
                    <a:pt x="1949" y="644"/>
                    <a:pt x="1947" y="646"/>
                    <a:pt x="1945" y="649"/>
                  </a:cubicBezTo>
                  <a:cubicBezTo>
                    <a:pt x="1929" y="617"/>
                    <a:pt x="1929" y="617"/>
                    <a:pt x="1929" y="617"/>
                  </a:cubicBezTo>
                  <a:cubicBezTo>
                    <a:pt x="1932" y="615"/>
                    <a:pt x="1934" y="613"/>
                    <a:pt x="1937" y="611"/>
                  </a:cubicBezTo>
                  <a:lnTo>
                    <a:pt x="1952" y="642"/>
                  </a:lnTo>
                  <a:close/>
                  <a:moveTo>
                    <a:pt x="1942" y="651"/>
                  </a:moveTo>
                  <a:cubicBezTo>
                    <a:pt x="1939" y="654"/>
                    <a:pt x="1937" y="656"/>
                    <a:pt x="1935" y="658"/>
                  </a:cubicBezTo>
                  <a:cubicBezTo>
                    <a:pt x="1918" y="628"/>
                    <a:pt x="1918" y="628"/>
                    <a:pt x="1918" y="628"/>
                  </a:cubicBezTo>
                  <a:cubicBezTo>
                    <a:pt x="1921" y="625"/>
                    <a:pt x="1923" y="623"/>
                    <a:pt x="1926" y="620"/>
                  </a:cubicBezTo>
                  <a:lnTo>
                    <a:pt x="1942" y="651"/>
                  </a:lnTo>
                  <a:close/>
                  <a:moveTo>
                    <a:pt x="1932" y="661"/>
                  </a:moveTo>
                  <a:cubicBezTo>
                    <a:pt x="1930" y="663"/>
                    <a:pt x="1927" y="666"/>
                    <a:pt x="1925" y="668"/>
                  </a:cubicBezTo>
                  <a:cubicBezTo>
                    <a:pt x="1910" y="640"/>
                    <a:pt x="1910" y="640"/>
                    <a:pt x="1910" y="640"/>
                  </a:cubicBezTo>
                  <a:cubicBezTo>
                    <a:pt x="1911" y="637"/>
                    <a:pt x="1914" y="634"/>
                    <a:pt x="1916" y="632"/>
                  </a:cubicBezTo>
                  <a:lnTo>
                    <a:pt x="1932" y="661"/>
                  </a:lnTo>
                  <a:close/>
                  <a:moveTo>
                    <a:pt x="1922" y="671"/>
                  </a:moveTo>
                  <a:cubicBezTo>
                    <a:pt x="1920" y="674"/>
                    <a:pt x="1918" y="676"/>
                    <a:pt x="1916" y="679"/>
                  </a:cubicBezTo>
                  <a:cubicBezTo>
                    <a:pt x="1902" y="656"/>
                    <a:pt x="1902" y="656"/>
                    <a:pt x="1902" y="656"/>
                  </a:cubicBezTo>
                  <a:cubicBezTo>
                    <a:pt x="1903" y="651"/>
                    <a:pt x="1905" y="648"/>
                    <a:pt x="1907" y="644"/>
                  </a:cubicBezTo>
                  <a:lnTo>
                    <a:pt x="1922" y="671"/>
                  </a:lnTo>
                  <a:close/>
                  <a:moveTo>
                    <a:pt x="1914" y="682"/>
                  </a:moveTo>
                  <a:cubicBezTo>
                    <a:pt x="1913" y="683"/>
                    <a:pt x="1913" y="683"/>
                    <a:pt x="1913" y="684"/>
                  </a:cubicBezTo>
                  <a:cubicBezTo>
                    <a:pt x="1907" y="680"/>
                    <a:pt x="1902" y="677"/>
                    <a:pt x="1896" y="674"/>
                  </a:cubicBezTo>
                  <a:cubicBezTo>
                    <a:pt x="1897" y="669"/>
                    <a:pt x="1899" y="664"/>
                    <a:pt x="1900" y="660"/>
                  </a:cubicBezTo>
                  <a:lnTo>
                    <a:pt x="1914" y="682"/>
                  </a:lnTo>
                  <a:close/>
                  <a:moveTo>
                    <a:pt x="2092" y="675"/>
                  </a:moveTo>
                  <a:cubicBezTo>
                    <a:pt x="2095" y="680"/>
                    <a:pt x="2097" y="687"/>
                    <a:pt x="2098" y="694"/>
                  </a:cubicBezTo>
                  <a:cubicBezTo>
                    <a:pt x="2055" y="694"/>
                    <a:pt x="1998" y="717"/>
                    <a:pt x="1956" y="735"/>
                  </a:cubicBezTo>
                  <a:cubicBezTo>
                    <a:pt x="1955" y="734"/>
                    <a:pt x="1955" y="733"/>
                    <a:pt x="1955" y="732"/>
                  </a:cubicBezTo>
                  <a:cubicBezTo>
                    <a:pt x="1955" y="732"/>
                    <a:pt x="1955" y="732"/>
                    <a:pt x="1955" y="732"/>
                  </a:cubicBezTo>
                  <a:cubicBezTo>
                    <a:pt x="1955" y="732"/>
                    <a:pt x="1955" y="731"/>
                    <a:pt x="1955" y="731"/>
                  </a:cubicBezTo>
                  <a:cubicBezTo>
                    <a:pt x="1954" y="730"/>
                    <a:pt x="1954" y="729"/>
                    <a:pt x="1953" y="728"/>
                  </a:cubicBezTo>
                  <a:cubicBezTo>
                    <a:pt x="1996" y="711"/>
                    <a:pt x="2052" y="687"/>
                    <a:pt x="2083" y="657"/>
                  </a:cubicBezTo>
                  <a:cubicBezTo>
                    <a:pt x="2087" y="663"/>
                    <a:pt x="2090" y="669"/>
                    <a:pt x="2092" y="675"/>
                  </a:cubicBezTo>
                  <a:close/>
                  <a:moveTo>
                    <a:pt x="1961" y="763"/>
                  </a:moveTo>
                  <a:cubicBezTo>
                    <a:pt x="1965" y="762"/>
                    <a:pt x="1968" y="761"/>
                    <a:pt x="1971" y="760"/>
                  </a:cubicBezTo>
                  <a:cubicBezTo>
                    <a:pt x="1962" y="784"/>
                    <a:pt x="1962" y="784"/>
                    <a:pt x="1962" y="784"/>
                  </a:cubicBezTo>
                  <a:cubicBezTo>
                    <a:pt x="1962" y="784"/>
                    <a:pt x="1961" y="784"/>
                    <a:pt x="1960" y="784"/>
                  </a:cubicBezTo>
                  <a:cubicBezTo>
                    <a:pt x="1961" y="777"/>
                    <a:pt x="1962" y="770"/>
                    <a:pt x="1961" y="763"/>
                  </a:cubicBezTo>
                  <a:close/>
                  <a:moveTo>
                    <a:pt x="2020" y="793"/>
                  </a:moveTo>
                  <a:cubicBezTo>
                    <a:pt x="2000" y="794"/>
                    <a:pt x="1979" y="795"/>
                    <a:pt x="1959" y="791"/>
                  </a:cubicBezTo>
                  <a:cubicBezTo>
                    <a:pt x="1960" y="790"/>
                    <a:pt x="1960" y="789"/>
                    <a:pt x="1960" y="788"/>
                  </a:cubicBezTo>
                  <a:cubicBezTo>
                    <a:pt x="1977" y="789"/>
                    <a:pt x="1994" y="789"/>
                    <a:pt x="2010" y="788"/>
                  </a:cubicBezTo>
                  <a:cubicBezTo>
                    <a:pt x="2048" y="787"/>
                    <a:pt x="2084" y="786"/>
                    <a:pt x="2107" y="806"/>
                  </a:cubicBezTo>
                  <a:cubicBezTo>
                    <a:pt x="2084" y="791"/>
                    <a:pt x="2053" y="792"/>
                    <a:pt x="2020" y="793"/>
                  </a:cubicBezTo>
                  <a:close/>
                  <a:moveTo>
                    <a:pt x="2103" y="815"/>
                  </a:moveTo>
                  <a:cubicBezTo>
                    <a:pt x="2101" y="815"/>
                    <a:pt x="2098" y="815"/>
                    <a:pt x="2096" y="815"/>
                  </a:cubicBezTo>
                  <a:cubicBezTo>
                    <a:pt x="2093" y="803"/>
                    <a:pt x="2093" y="803"/>
                    <a:pt x="2093" y="803"/>
                  </a:cubicBezTo>
                  <a:cubicBezTo>
                    <a:pt x="2096" y="805"/>
                    <a:pt x="2099" y="806"/>
                    <a:pt x="2101" y="808"/>
                  </a:cubicBezTo>
                  <a:lnTo>
                    <a:pt x="2103" y="815"/>
                  </a:lnTo>
                  <a:close/>
                  <a:moveTo>
                    <a:pt x="1965" y="796"/>
                  </a:moveTo>
                  <a:cubicBezTo>
                    <a:pt x="1968" y="796"/>
                    <a:pt x="1971" y="797"/>
                    <a:pt x="1974" y="797"/>
                  </a:cubicBezTo>
                  <a:cubicBezTo>
                    <a:pt x="1983" y="827"/>
                    <a:pt x="1983" y="827"/>
                    <a:pt x="1983" y="827"/>
                  </a:cubicBezTo>
                  <a:cubicBezTo>
                    <a:pt x="1979" y="826"/>
                    <a:pt x="1975" y="824"/>
                    <a:pt x="1971" y="823"/>
                  </a:cubicBezTo>
                  <a:lnTo>
                    <a:pt x="1965" y="796"/>
                  </a:lnTo>
                  <a:close/>
                  <a:moveTo>
                    <a:pt x="1967" y="821"/>
                  </a:moveTo>
                  <a:cubicBezTo>
                    <a:pt x="1963" y="819"/>
                    <a:pt x="1958" y="816"/>
                    <a:pt x="1954" y="814"/>
                  </a:cubicBezTo>
                  <a:cubicBezTo>
                    <a:pt x="1956" y="807"/>
                    <a:pt x="1958" y="801"/>
                    <a:pt x="1959" y="795"/>
                  </a:cubicBezTo>
                  <a:cubicBezTo>
                    <a:pt x="1959" y="795"/>
                    <a:pt x="1960" y="795"/>
                    <a:pt x="1961" y="796"/>
                  </a:cubicBezTo>
                  <a:lnTo>
                    <a:pt x="1967" y="821"/>
                  </a:lnTo>
                  <a:close/>
                  <a:moveTo>
                    <a:pt x="1978" y="797"/>
                  </a:moveTo>
                  <a:cubicBezTo>
                    <a:pt x="1982" y="797"/>
                    <a:pt x="1985" y="798"/>
                    <a:pt x="1989" y="798"/>
                  </a:cubicBezTo>
                  <a:cubicBezTo>
                    <a:pt x="1998" y="830"/>
                    <a:pt x="1998" y="830"/>
                    <a:pt x="1998" y="830"/>
                  </a:cubicBezTo>
                  <a:cubicBezTo>
                    <a:pt x="1994" y="829"/>
                    <a:pt x="1991" y="829"/>
                    <a:pt x="1987" y="828"/>
                  </a:cubicBezTo>
                  <a:lnTo>
                    <a:pt x="1978" y="797"/>
                  </a:lnTo>
                  <a:close/>
                  <a:moveTo>
                    <a:pt x="1993" y="798"/>
                  </a:moveTo>
                  <a:cubicBezTo>
                    <a:pt x="1996" y="798"/>
                    <a:pt x="1999" y="798"/>
                    <a:pt x="2002" y="798"/>
                  </a:cubicBezTo>
                  <a:cubicBezTo>
                    <a:pt x="2013" y="831"/>
                    <a:pt x="2013" y="831"/>
                    <a:pt x="2013" y="831"/>
                  </a:cubicBezTo>
                  <a:cubicBezTo>
                    <a:pt x="2009" y="831"/>
                    <a:pt x="2006" y="831"/>
                    <a:pt x="2002" y="830"/>
                  </a:cubicBezTo>
                  <a:lnTo>
                    <a:pt x="1993" y="798"/>
                  </a:lnTo>
                  <a:close/>
                  <a:moveTo>
                    <a:pt x="2006" y="797"/>
                  </a:moveTo>
                  <a:cubicBezTo>
                    <a:pt x="2010" y="797"/>
                    <a:pt x="2013" y="797"/>
                    <a:pt x="2016" y="797"/>
                  </a:cubicBezTo>
                  <a:cubicBezTo>
                    <a:pt x="2027" y="829"/>
                    <a:pt x="2027" y="829"/>
                    <a:pt x="2027" y="829"/>
                  </a:cubicBezTo>
                  <a:cubicBezTo>
                    <a:pt x="2024" y="830"/>
                    <a:pt x="2021" y="830"/>
                    <a:pt x="2017" y="830"/>
                  </a:cubicBezTo>
                  <a:lnTo>
                    <a:pt x="2006" y="797"/>
                  </a:lnTo>
                  <a:close/>
                  <a:moveTo>
                    <a:pt x="2020" y="797"/>
                  </a:moveTo>
                  <a:cubicBezTo>
                    <a:pt x="2024" y="797"/>
                    <a:pt x="2028" y="797"/>
                    <a:pt x="2032" y="797"/>
                  </a:cubicBezTo>
                  <a:cubicBezTo>
                    <a:pt x="2042" y="827"/>
                    <a:pt x="2042" y="827"/>
                    <a:pt x="2042" y="827"/>
                  </a:cubicBezTo>
                  <a:cubicBezTo>
                    <a:pt x="2039" y="828"/>
                    <a:pt x="2035" y="828"/>
                    <a:pt x="2031" y="829"/>
                  </a:cubicBezTo>
                  <a:lnTo>
                    <a:pt x="2020" y="797"/>
                  </a:lnTo>
                  <a:close/>
                  <a:moveTo>
                    <a:pt x="2036" y="797"/>
                  </a:moveTo>
                  <a:cubicBezTo>
                    <a:pt x="2039" y="797"/>
                    <a:pt x="2043" y="796"/>
                    <a:pt x="2047" y="797"/>
                  </a:cubicBezTo>
                  <a:cubicBezTo>
                    <a:pt x="2056" y="823"/>
                    <a:pt x="2056" y="823"/>
                    <a:pt x="2056" y="823"/>
                  </a:cubicBezTo>
                  <a:cubicBezTo>
                    <a:pt x="2053" y="824"/>
                    <a:pt x="2049" y="825"/>
                    <a:pt x="2046" y="826"/>
                  </a:cubicBezTo>
                  <a:lnTo>
                    <a:pt x="2036" y="797"/>
                  </a:lnTo>
                  <a:close/>
                  <a:moveTo>
                    <a:pt x="2051" y="797"/>
                  </a:moveTo>
                  <a:cubicBezTo>
                    <a:pt x="2054" y="797"/>
                    <a:pt x="2058" y="797"/>
                    <a:pt x="2061" y="797"/>
                  </a:cubicBezTo>
                  <a:cubicBezTo>
                    <a:pt x="2068" y="820"/>
                    <a:pt x="2068" y="820"/>
                    <a:pt x="2068" y="820"/>
                  </a:cubicBezTo>
                  <a:cubicBezTo>
                    <a:pt x="2066" y="821"/>
                    <a:pt x="2064" y="821"/>
                    <a:pt x="2063" y="822"/>
                  </a:cubicBezTo>
                  <a:cubicBezTo>
                    <a:pt x="2062" y="822"/>
                    <a:pt x="2061" y="822"/>
                    <a:pt x="2060" y="822"/>
                  </a:cubicBezTo>
                  <a:lnTo>
                    <a:pt x="2051" y="797"/>
                  </a:lnTo>
                  <a:close/>
                  <a:moveTo>
                    <a:pt x="2065" y="797"/>
                  </a:moveTo>
                  <a:cubicBezTo>
                    <a:pt x="2069" y="798"/>
                    <a:pt x="2072" y="798"/>
                    <a:pt x="2075" y="799"/>
                  </a:cubicBezTo>
                  <a:cubicBezTo>
                    <a:pt x="2080" y="817"/>
                    <a:pt x="2080" y="817"/>
                    <a:pt x="2080" y="817"/>
                  </a:cubicBezTo>
                  <a:cubicBezTo>
                    <a:pt x="2077" y="818"/>
                    <a:pt x="2074" y="818"/>
                    <a:pt x="2072" y="819"/>
                  </a:cubicBezTo>
                  <a:lnTo>
                    <a:pt x="2065" y="797"/>
                  </a:lnTo>
                  <a:close/>
                  <a:moveTo>
                    <a:pt x="2079" y="799"/>
                  </a:moveTo>
                  <a:cubicBezTo>
                    <a:pt x="2083" y="800"/>
                    <a:pt x="2086" y="801"/>
                    <a:pt x="2089" y="802"/>
                  </a:cubicBezTo>
                  <a:cubicBezTo>
                    <a:pt x="2092" y="815"/>
                    <a:pt x="2092" y="815"/>
                    <a:pt x="2092" y="815"/>
                  </a:cubicBezTo>
                  <a:cubicBezTo>
                    <a:pt x="2089" y="815"/>
                    <a:pt x="2086" y="816"/>
                    <a:pt x="2084" y="816"/>
                  </a:cubicBezTo>
                  <a:lnTo>
                    <a:pt x="2079" y="799"/>
                  </a:lnTo>
                  <a:close/>
                  <a:moveTo>
                    <a:pt x="2116" y="819"/>
                  </a:moveTo>
                  <a:cubicBezTo>
                    <a:pt x="2113" y="818"/>
                    <a:pt x="2110" y="816"/>
                    <a:pt x="2107" y="816"/>
                  </a:cubicBezTo>
                  <a:cubicBezTo>
                    <a:pt x="2106" y="810"/>
                    <a:pt x="2106" y="810"/>
                    <a:pt x="2106" y="810"/>
                  </a:cubicBezTo>
                  <a:cubicBezTo>
                    <a:pt x="2110" y="813"/>
                    <a:pt x="2113" y="816"/>
                    <a:pt x="2116" y="819"/>
                  </a:cubicBezTo>
                  <a:close/>
                  <a:moveTo>
                    <a:pt x="2112" y="805"/>
                  </a:moveTo>
                  <a:cubicBezTo>
                    <a:pt x="2116" y="805"/>
                    <a:pt x="2116" y="805"/>
                    <a:pt x="2116" y="805"/>
                  </a:cubicBezTo>
                  <a:cubicBezTo>
                    <a:pt x="2118" y="809"/>
                    <a:pt x="2120" y="813"/>
                    <a:pt x="2121" y="817"/>
                  </a:cubicBezTo>
                  <a:cubicBezTo>
                    <a:pt x="2118" y="812"/>
                    <a:pt x="2115" y="808"/>
                    <a:pt x="2112" y="805"/>
                  </a:cubicBezTo>
                  <a:close/>
                  <a:moveTo>
                    <a:pt x="2107" y="801"/>
                  </a:moveTo>
                  <a:cubicBezTo>
                    <a:pt x="2104" y="799"/>
                    <a:pt x="2101" y="797"/>
                    <a:pt x="2099" y="795"/>
                  </a:cubicBezTo>
                  <a:cubicBezTo>
                    <a:pt x="2108" y="794"/>
                    <a:pt x="2108" y="794"/>
                    <a:pt x="2108" y="794"/>
                  </a:cubicBezTo>
                  <a:cubicBezTo>
                    <a:pt x="2110" y="796"/>
                    <a:pt x="2112" y="799"/>
                    <a:pt x="2113" y="801"/>
                  </a:cubicBezTo>
                  <a:lnTo>
                    <a:pt x="2107" y="801"/>
                  </a:lnTo>
                  <a:close/>
                  <a:moveTo>
                    <a:pt x="2093" y="793"/>
                  </a:moveTo>
                  <a:cubicBezTo>
                    <a:pt x="2090" y="791"/>
                    <a:pt x="2087" y="790"/>
                    <a:pt x="2084" y="789"/>
                  </a:cubicBezTo>
                  <a:cubicBezTo>
                    <a:pt x="2097" y="784"/>
                    <a:pt x="2097" y="784"/>
                    <a:pt x="2097" y="784"/>
                  </a:cubicBezTo>
                  <a:cubicBezTo>
                    <a:pt x="2100" y="786"/>
                    <a:pt x="2102" y="788"/>
                    <a:pt x="2105" y="791"/>
                  </a:cubicBezTo>
                  <a:lnTo>
                    <a:pt x="2093" y="793"/>
                  </a:lnTo>
                  <a:close/>
                  <a:moveTo>
                    <a:pt x="2077" y="788"/>
                  </a:moveTo>
                  <a:cubicBezTo>
                    <a:pt x="2075" y="787"/>
                    <a:pt x="2072" y="786"/>
                    <a:pt x="2069" y="786"/>
                  </a:cubicBezTo>
                  <a:cubicBezTo>
                    <a:pt x="2085" y="775"/>
                    <a:pt x="2085" y="775"/>
                    <a:pt x="2085" y="775"/>
                  </a:cubicBezTo>
                  <a:cubicBezTo>
                    <a:pt x="2086" y="776"/>
                    <a:pt x="2087" y="776"/>
                    <a:pt x="2088" y="777"/>
                  </a:cubicBezTo>
                  <a:cubicBezTo>
                    <a:pt x="2090" y="778"/>
                    <a:pt x="2092" y="780"/>
                    <a:pt x="2094" y="781"/>
                  </a:cubicBezTo>
                  <a:lnTo>
                    <a:pt x="2077" y="788"/>
                  </a:lnTo>
                  <a:close/>
                  <a:moveTo>
                    <a:pt x="2063" y="785"/>
                  </a:moveTo>
                  <a:cubicBezTo>
                    <a:pt x="2060" y="785"/>
                    <a:pt x="2056" y="785"/>
                    <a:pt x="2053" y="784"/>
                  </a:cubicBezTo>
                  <a:cubicBezTo>
                    <a:pt x="2071" y="768"/>
                    <a:pt x="2071" y="768"/>
                    <a:pt x="2071" y="768"/>
                  </a:cubicBezTo>
                  <a:cubicBezTo>
                    <a:pt x="2074" y="770"/>
                    <a:pt x="2078" y="771"/>
                    <a:pt x="2081" y="773"/>
                  </a:cubicBezTo>
                  <a:lnTo>
                    <a:pt x="2063" y="785"/>
                  </a:lnTo>
                  <a:close/>
                  <a:moveTo>
                    <a:pt x="2048" y="784"/>
                  </a:moveTo>
                  <a:cubicBezTo>
                    <a:pt x="2044" y="784"/>
                    <a:pt x="2041" y="784"/>
                    <a:pt x="2037" y="784"/>
                  </a:cubicBezTo>
                  <a:cubicBezTo>
                    <a:pt x="2055" y="762"/>
                    <a:pt x="2055" y="762"/>
                    <a:pt x="2055" y="762"/>
                  </a:cubicBezTo>
                  <a:cubicBezTo>
                    <a:pt x="2059" y="763"/>
                    <a:pt x="2063" y="765"/>
                    <a:pt x="2067" y="766"/>
                  </a:cubicBezTo>
                  <a:lnTo>
                    <a:pt x="2048" y="784"/>
                  </a:lnTo>
                  <a:close/>
                  <a:moveTo>
                    <a:pt x="2032" y="784"/>
                  </a:moveTo>
                  <a:cubicBezTo>
                    <a:pt x="2029" y="784"/>
                    <a:pt x="2025" y="784"/>
                    <a:pt x="2022" y="784"/>
                  </a:cubicBezTo>
                  <a:cubicBezTo>
                    <a:pt x="2038" y="758"/>
                    <a:pt x="2038" y="758"/>
                    <a:pt x="2038" y="758"/>
                  </a:cubicBezTo>
                  <a:cubicBezTo>
                    <a:pt x="2042" y="759"/>
                    <a:pt x="2046" y="760"/>
                    <a:pt x="2051" y="761"/>
                  </a:cubicBezTo>
                  <a:lnTo>
                    <a:pt x="2032" y="784"/>
                  </a:lnTo>
                  <a:close/>
                  <a:moveTo>
                    <a:pt x="2018" y="784"/>
                  </a:moveTo>
                  <a:cubicBezTo>
                    <a:pt x="2015" y="784"/>
                    <a:pt x="2013" y="784"/>
                    <a:pt x="2010" y="784"/>
                  </a:cubicBezTo>
                  <a:cubicBezTo>
                    <a:pt x="2009" y="784"/>
                    <a:pt x="2009" y="784"/>
                    <a:pt x="2008" y="784"/>
                  </a:cubicBezTo>
                  <a:cubicBezTo>
                    <a:pt x="2022" y="756"/>
                    <a:pt x="2022" y="756"/>
                    <a:pt x="2022" y="756"/>
                  </a:cubicBezTo>
                  <a:cubicBezTo>
                    <a:pt x="2026" y="757"/>
                    <a:pt x="2030" y="757"/>
                    <a:pt x="2034" y="758"/>
                  </a:cubicBezTo>
                  <a:lnTo>
                    <a:pt x="2018" y="784"/>
                  </a:lnTo>
                  <a:close/>
                  <a:moveTo>
                    <a:pt x="2004" y="785"/>
                  </a:moveTo>
                  <a:cubicBezTo>
                    <a:pt x="2000" y="785"/>
                    <a:pt x="1997" y="785"/>
                    <a:pt x="1994" y="785"/>
                  </a:cubicBezTo>
                  <a:cubicBezTo>
                    <a:pt x="2004" y="756"/>
                    <a:pt x="2004" y="756"/>
                    <a:pt x="2004" y="756"/>
                  </a:cubicBezTo>
                  <a:cubicBezTo>
                    <a:pt x="2009" y="756"/>
                    <a:pt x="2013" y="756"/>
                    <a:pt x="2018" y="756"/>
                  </a:cubicBezTo>
                  <a:lnTo>
                    <a:pt x="2004" y="785"/>
                  </a:lnTo>
                  <a:close/>
                  <a:moveTo>
                    <a:pt x="1989" y="785"/>
                  </a:moveTo>
                  <a:cubicBezTo>
                    <a:pt x="1986" y="785"/>
                    <a:pt x="1983" y="785"/>
                    <a:pt x="1980" y="785"/>
                  </a:cubicBezTo>
                  <a:cubicBezTo>
                    <a:pt x="1991" y="756"/>
                    <a:pt x="1991" y="756"/>
                    <a:pt x="1991" y="756"/>
                  </a:cubicBezTo>
                  <a:cubicBezTo>
                    <a:pt x="1994" y="756"/>
                    <a:pt x="1997" y="756"/>
                    <a:pt x="2000" y="756"/>
                  </a:cubicBezTo>
                  <a:lnTo>
                    <a:pt x="1989" y="785"/>
                  </a:lnTo>
                  <a:close/>
                  <a:moveTo>
                    <a:pt x="1976" y="785"/>
                  </a:moveTo>
                  <a:cubicBezTo>
                    <a:pt x="1973" y="785"/>
                    <a:pt x="1970" y="785"/>
                    <a:pt x="1967" y="784"/>
                  </a:cubicBezTo>
                  <a:cubicBezTo>
                    <a:pt x="1976" y="759"/>
                    <a:pt x="1976" y="759"/>
                    <a:pt x="1976" y="759"/>
                  </a:cubicBezTo>
                  <a:cubicBezTo>
                    <a:pt x="1979" y="758"/>
                    <a:pt x="1983" y="758"/>
                    <a:pt x="1986" y="757"/>
                  </a:cubicBezTo>
                  <a:lnTo>
                    <a:pt x="1976" y="785"/>
                  </a:lnTo>
                  <a:close/>
                  <a:moveTo>
                    <a:pt x="1960" y="752"/>
                  </a:moveTo>
                  <a:cubicBezTo>
                    <a:pt x="1960" y="750"/>
                    <a:pt x="1960" y="748"/>
                    <a:pt x="1959" y="747"/>
                  </a:cubicBezTo>
                  <a:cubicBezTo>
                    <a:pt x="2005" y="728"/>
                    <a:pt x="2058" y="722"/>
                    <a:pt x="2100" y="733"/>
                  </a:cubicBezTo>
                  <a:cubicBezTo>
                    <a:pt x="2100" y="733"/>
                    <a:pt x="2100" y="733"/>
                    <a:pt x="2100" y="733"/>
                  </a:cubicBezTo>
                  <a:cubicBezTo>
                    <a:pt x="2100" y="746"/>
                    <a:pt x="2097" y="758"/>
                    <a:pt x="2094" y="766"/>
                  </a:cubicBezTo>
                  <a:cubicBezTo>
                    <a:pt x="2058" y="743"/>
                    <a:pt x="2005" y="733"/>
                    <a:pt x="1960" y="752"/>
                  </a:cubicBezTo>
                  <a:close/>
                  <a:moveTo>
                    <a:pt x="1958" y="743"/>
                  </a:moveTo>
                  <a:cubicBezTo>
                    <a:pt x="1958" y="741"/>
                    <a:pt x="1958" y="740"/>
                    <a:pt x="1957" y="738"/>
                  </a:cubicBezTo>
                  <a:cubicBezTo>
                    <a:pt x="1999" y="721"/>
                    <a:pt x="2057" y="697"/>
                    <a:pt x="2099" y="698"/>
                  </a:cubicBezTo>
                  <a:cubicBezTo>
                    <a:pt x="2100" y="708"/>
                    <a:pt x="2101" y="719"/>
                    <a:pt x="2101" y="729"/>
                  </a:cubicBezTo>
                  <a:cubicBezTo>
                    <a:pt x="2058" y="719"/>
                    <a:pt x="2005" y="724"/>
                    <a:pt x="1958" y="743"/>
                  </a:cubicBezTo>
                  <a:close/>
                  <a:moveTo>
                    <a:pt x="1951" y="725"/>
                  </a:moveTo>
                  <a:cubicBezTo>
                    <a:pt x="1951" y="724"/>
                    <a:pt x="1950" y="722"/>
                    <a:pt x="1949" y="721"/>
                  </a:cubicBezTo>
                  <a:cubicBezTo>
                    <a:pt x="1996" y="702"/>
                    <a:pt x="2037" y="668"/>
                    <a:pt x="2060" y="630"/>
                  </a:cubicBezTo>
                  <a:cubicBezTo>
                    <a:pt x="2067" y="637"/>
                    <a:pt x="2074" y="645"/>
                    <a:pt x="2081" y="654"/>
                  </a:cubicBezTo>
                  <a:cubicBezTo>
                    <a:pt x="2051" y="684"/>
                    <a:pt x="1994" y="707"/>
                    <a:pt x="1951" y="725"/>
                  </a:cubicBezTo>
                  <a:close/>
                  <a:moveTo>
                    <a:pt x="2017" y="939"/>
                  </a:moveTo>
                  <a:cubicBezTo>
                    <a:pt x="2013" y="941"/>
                    <a:pt x="2009" y="942"/>
                    <a:pt x="2005" y="944"/>
                  </a:cubicBezTo>
                  <a:cubicBezTo>
                    <a:pt x="2009" y="925"/>
                    <a:pt x="2005" y="906"/>
                    <a:pt x="1995" y="891"/>
                  </a:cubicBezTo>
                  <a:cubicBezTo>
                    <a:pt x="1993" y="888"/>
                    <a:pt x="1991" y="885"/>
                    <a:pt x="1988" y="883"/>
                  </a:cubicBezTo>
                  <a:cubicBezTo>
                    <a:pt x="1998" y="889"/>
                    <a:pt x="2007" y="893"/>
                    <a:pt x="2016" y="897"/>
                  </a:cubicBezTo>
                  <a:cubicBezTo>
                    <a:pt x="2032" y="905"/>
                    <a:pt x="2045" y="911"/>
                    <a:pt x="2051" y="920"/>
                  </a:cubicBezTo>
                  <a:cubicBezTo>
                    <a:pt x="2054" y="924"/>
                    <a:pt x="2054" y="929"/>
                    <a:pt x="2053" y="933"/>
                  </a:cubicBezTo>
                  <a:cubicBezTo>
                    <a:pt x="2053" y="927"/>
                    <a:pt x="2050" y="923"/>
                    <a:pt x="2046" y="920"/>
                  </a:cubicBezTo>
                  <a:cubicBezTo>
                    <a:pt x="2039" y="915"/>
                    <a:pt x="2031" y="916"/>
                    <a:pt x="2024" y="922"/>
                  </a:cubicBezTo>
                  <a:cubicBezTo>
                    <a:pt x="2019" y="926"/>
                    <a:pt x="2016" y="933"/>
                    <a:pt x="2017" y="939"/>
                  </a:cubicBezTo>
                  <a:close/>
                  <a:moveTo>
                    <a:pt x="1992" y="893"/>
                  </a:moveTo>
                  <a:cubicBezTo>
                    <a:pt x="2002" y="908"/>
                    <a:pt x="2005" y="928"/>
                    <a:pt x="2000" y="947"/>
                  </a:cubicBezTo>
                  <a:cubicBezTo>
                    <a:pt x="1986" y="957"/>
                    <a:pt x="1978" y="974"/>
                    <a:pt x="1976" y="996"/>
                  </a:cubicBezTo>
                  <a:cubicBezTo>
                    <a:pt x="1976" y="996"/>
                    <a:pt x="1976" y="996"/>
                    <a:pt x="1976" y="996"/>
                  </a:cubicBezTo>
                  <a:cubicBezTo>
                    <a:pt x="1975" y="996"/>
                    <a:pt x="1975" y="996"/>
                    <a:pt x="1974" y="996"/>
                  </a:cubicBezTo>
                  <a:cubicBezTo>
                    <a:pt x="1978" y="985"/>
                    <a:pt x="1978" y="974"/>
                    <a:pt x="1974" y="963"/>
                  </a:cubicBezTo>
                  <a:cubicBezTo>
                    <a:pt x="1983" y="954"/>
                    <a:pt x="1989" y="943"/>
                    <a:pt x="1989" y="930"/>
                  </a:cubicBezTo>
                  <a:cubicBezTo>
                    <a:pt x="1990" y="917"/>
                    <a:pt x="1985" y="905"/>
                    <a:pt x="1977" y="896"/>
                  </a:cubicBezTo>
                  <a:cubicBezTo>
                    <a:pt x="1966" y="884"/>
                    <a:pt x="1951" y="880"/>
                    <a:pt x="1937" y="885"/>
                  </a:cubicBezTo>
                  <a:cubicBezTo>
                    <a:pt x="1928" y="889"/>
                    <a:pt x="1922" y="896"/>
                    <a:pt x="1921" y="903"/>
                  </a:cubicBezTo>
                  <a:cubicBezTo>
                    <a:pt x="1921" y="904"/>
                    <a:pt x="1922" y="904"/>
                    <a:pt x="1922" y="905"/>
                  </a:cubicBezTo>
                  <a:cubicBezTo>
                    <a:pt x="1923" y="905"/>
                    <a:pt x="1924" y="905"/>
                    <a:pt x="1924" y="905"/>
                  </a:cubicBezTo>
                  <a:cubicBezTo>
                    <a:pt x="1932" y="901"/>
                    <a:pt x="1938" y="904"/>
                    <a:pt x="1941" y="907"/>
                  </a:cubicBezTo>
                  <a:cubicBezTo>
                    <a:pt x="1945" y="912"/>
                    <a:pt x="1946" y="921"/>
                    <a:pt x="1940" y="926"/>
                  </a:cubicBezTo>
                  <a:cubicBezTo>
                    <a:pt x="1935" y="932"/>
                    <a:pt x="1927" y="933"/>
                    <a:pt x="1920" y="931"/>
                  </a:cubicBezTo>
                  <a:cubicBezTo>
                    <a:pt x="1912" y="927"/>
                    <a:pt x="1906" y="919"/>
                    <a:pt x="1905" y="910"/>
                  </a:cubicBezTo>
                  <a:cubicBezTo>
                    <a:pt x="1905" y="900"/>
                    <a:pt x="1908" y="891"/>
                    <a:pt x="1916" y="884"/>
                  </a:cubicBezTo>
                  <a:cubicBezTo>
                    <a:pt x="1925" y="875"/>
                    <a:pt x="1938" y="870"/>
                    <a:pt x="1952" y="870"/>
                  </a:cubicBezTo>
                  <a:cubicBezTo>
                    <a:pt x="1968" y="871"/>
                    <a:pt x="1982" y="880"/>
                    <a:pt x="1992" y="893"/>
                  </a:cubicBezTo>
                  <a:close/>
                  <a:moveTo>
                    <a:pt x="2102" y="1006"/>
                  </a:moveTo>
                  <a:cubicBezTo>
                    <a:pt x="2103" y="1006"/>
                    <a:pt x="2103" y="1006"/>
                    <a:pt x="2104" y="1006"/>
                  </a:cubicBezTo>
                  <a:cubicBezTo>
                    <a:pt x="2113" y="1003"/>
                    <a:pt x="2123" y="1007"/>
                    <a:pt x="2129" y="1014"/>
                  </a:cubicBezTo>
                  <a:cubicBezTo>
                    <a:pt x="2134" y="1021"/>
                    <a:pt x="2137" y="1033"/>
                    <a:pt x="2130" y="1044"/>
                  </a:cubicBezTo>
                  <a:cubicBezTo>
                    <a:pt x="2129" y="1045"/>
                    <a:pt x="2129" y="1046"/>
                    <a:pt x="2129" y="1046"/>
                  </a:cubicBezTo>
                  <a:cubicBezTo>
                    <a:pt x="2130" y="1047"/>
                    <a:pt x="2130" y="1047"/>
                    <a:pt x="2131" y="1047"/>
                  </a:cubicBezTo>
                  <a:cubicBezTo>
                    <a:pt x="2140" y="1049"/>
                    <a:pt x="2147" y="1055"/>
                    <a:pt x="2149" y="1063"/>
                  </a:cubicBezTo>
                  <a:cubicBezTo>
                    <a:pt x="2152" y="1072"/>
                    <a:pt x="2149" y="1082"/>
                    <a:pt x="2142" y="1088"/>
                  </a:cubicBezTo>
                  <a:cubicBezTo>
                    <a:pt x="2141" y="1089"/>
                    <a:pt x="2141" y="1090"/>
                    <a:pt x="2142" y="1091"/>
                  </a:cubicBezTo>
                  <a:cubicBezTo>
                    <a:pt x="2142" y="1091"/>
                    <a:pt x="2142" y="1091"/>
                    <a:pt x="2142" y="1091"/>
                  </a:cubicBezTo>
                  <a:cubicBezTo>
                    <a:pt x="2142" y="1091"/>
                    <a:pt x="2142" y="1091"/>
                    <a:pt x="2142" y="1091"/>
                  </a:cubicBezTo>
                  <a:cubicBezTo>
                    <a:pt x="2149" y="1098"/>
                    <a:pt x="2152" y="1107"/>
                    <a:pt x="2149" y="1116"/>
                  </a:cubicBezTo>
                  <a:cubicBezTo>
                    <a:pt x="2147" y="1124"/>
                    <a:pt x="2140" y="1130"/>
                    <a:pt x="2131" y="1132"/>
                  </a:cubicBezTo>
                  <a:cubicBezTo>
                    <a:pt x="2130" y="1132"/>
                    <a:pt x="2130" y="1133"/>
                    <a:pt x="2129" y="1133"/>
                  </a:cubicBezTo>
                  <a:cubicBezTo>
                    <a:pt x="2129" y="1134"/>
                    <a:pt x="2129" y="1135"/>
                    <a:pt x="2130" y="1135"/>
                  </a:cubicBezTo>
                  <a:cubicBezTo>
                    <a:pt x="2137" y="1147"/>
                    <a:pt x="2134" y="1158"/>
                    <a:pt x="2129" y="1165"/>
                  </a:cubicBezTo>
                  <a:cubicBezTo>
                    <a:pt x="2123" y="1173"/>
                    <a:pt x="2113" y="1176"/>
                    <a:pt x="2104" y="1173"/>
                  </a:cubicBezTo>
                  <a:cubicBezTo>
                    <a:pt x="2103" y="1173"/>
                    <a:pt x="2103" y="1173"/>
                    <a:pt x="2102" y="1174"/>
                  </a:cubicBezTo>
                  <a:cubicBezTo>
                    <a:pt x="2102" y="1174"/>
                    <a:pt x="2101" y="1175"/>
                    <a:pt x="2102" y="1175"/>
                  </a:cubicBezTo>
                  <a:cubicBezTo>
                    <a:pt x="2103" y="1187"/>
                    <a:pt x="2098" y="1197"/>
                    <a:pt x="2090" y="1202"/>
                  </a:cubicBezTo>
                  <a:cubicBezTo>
                    <a:pt x="2081" y="1207"/>
                    <a:pt x="2070" y="1206"/>
                    <a:pt x="2060" y="1199"/>
                  </a:cubicBezTo>
                  <a:cubicBezTo>
                    <a:pt x="2060" y="1199"/>
                    <a:pt x="2059" y="1199"/>
                    <a:pt x="2058" y="1199"/>
                  </a:cubicBezTo>
                  <a:cubicBezTo>
                    <a:pt x="2058" y="1199"/>
                    <a:pt x="2057" y="1199"/>
                    <a:pt x="2057" y="1200"/>
                  </a:cubicBezTo>
                  <a:cubicBezTo>
                    <a:pt x="2052" y="1210"/>
                    <a:pt x="2040" y="1217"/>
                    <a:pt x="2027" y="1215"/>
                  </a:cubicBezTo>
                  <a:cubicBezTo>
                    <a:pt x="2010" y="1212"/>
                    <a:pt x="1999" y="1199"/>
                    <a:pt x="1995" y="1179"/>
                  </a:cubicBezTo>
                  <a:cubicBezTo>
                    <a:pt x="1999" y="1176"/>
                    <a:pt x="2003" y="1173"/>
                    <a:pt x="2006" y="1170"/>
                  </a:cubicBezTo>
                  <a:cubicBezTo>
                    <a:pt x="2008" y="1167"/>
                    <a:pt x="2011" y="1163"/>
                    <a:pt x="2012" y="1160"/>
                  </a:cubicBezTo>
                  <a:cubicBezTo>
                    <a:pt x="2014" y="1177"/>
                    <a:pt x="2018" y="1203"/>
                    <a:pt x="2026" y="1203"/>
                  </a:cubicBezTo>
                  <a:cubicBezTo>
                    <a:pt x="2027" y="1203"/>
                    <a:pt x="2029" y="1202"/>
                    <a:pt x="2030" y="1201"/>
                  </a:cubicBezTo>
                  <a:cubicBezTo>
                    <a:pt x="2034" y="1195"/>
                    <a:pt x="2031" y="1174"/>
                    <a:pt x="2029" y="1160"/>
                  </a:cubicBezTo>
                  <a:cubicBezTo>
                    <a:pt x="2033" y="1167"/>
                    <a:pt x="2038" y="1172"/>
                    <a:pt x="2042" y="1173"/>
                  </a:cubicBezTo>
                  <a:cubicBezTo>
                    <a:pt x="2044" y="1174"/>
                    <a:pt x="2046" y="1174"/>
                    <a:pt x="2047" y="1173"/>
                  </a:cubicBezTo>
                  <a:cubicBezTo>
                    <a:pt x="2049" y="1172"/>
                    <a:pt x="2050" y="1170"/>
                    <a:pt x="2050" y="1168"/>
                  </a:cubicBezTo>
                  <a:cubicBezTo>
                    <a:pt x="2051" y="1166"/>
                    <a:pt x="2050" y="1164"/>
                    <a:pt x="2049" y="1160"/>
                  </a:cubicBezTo>
                  <a:cubicBezTo>
                    <a:pt x="2062" y="1176"/>
                    <a:pt x="2079" y="1194"/>
                    <a:pt x="2085" y="1190"/>
                  </a:cubicBezTo>
                  <a:cubicBezTo>
                    <a:pt x="2085" y="1190"/>
                    <a:pt x="2086" y="1189"/>
                    <a:pt x="2086" y="1187"/>
                  </a:cubicBezTo>
                  <a:cubicBezTo>
                    <a:pt x="2087" y="1180"/>
                    <a:pt x="2074" y="1162"/>
                    <a:pt x="2064" y="1149"/>
                  </a:cubicBezTo>
                  <a:cubicBezTo>
                    <a:pt x="2072" y="1154"/>
                    <a:pt x="2079" y="1157"/>
                    <a:pt x="2082" y="1154"/>
                  </a:cubicBezTo>
                  <a:cubicBezTo>
                    <a:pt x="2083" y="1152"/>
                    <a:pt x="2084" y="1151"/>
                    <a:pt x="2083" y="1149"/>
                  </a:cubicBezTo>
                  <a:cubicBezTo>
                    <a:pt x="2083" y="1147"/>
                    <a:pt x="2082" y="1144"/>
                    <a:pt x="2080" y="1142"/>
                  </a:cubicBezTo>
                  <a:cubicBezTo>
                    <a:pt x="2093" y="1149"/>
                    <a:pt x="2110" y="1159"/>
                    <a:pt x="2116" y="1157"/>
                  </a:cubicBezTo>
                  <a:cubicBezTo>
                    <a:pt x="2118" y="1157"/>
                    <a:pt x="2119" y="1156"/>
                    <a:pt x="2119" y="1155"/>
                  </a:cubicBezTo>
                  <a:cubicBezTo>
                    <a:pt x="2119" y="1154"/>
                    <a:pt x="2120" y="1153"/>
                    <a:pt x="2119" y="1151"/>
                  </a:cubicBezTo>
                  <a:cubicBezTo>
                    <a:pt x="2117" y="1145"/>
                    <a:pt x="2101" y="1135"/>
                    <a:pt x="2088" y="1128"/>
                  </a:cubicBezTo>
                  <a:cubicBezTo>
                    <a:pt x="2091" y="1128"/>
                    <a:pt x="2095" y="1128"/>
                    <a:pt x="2097" y="1127"/>
                  </a:cubicBezTo>
                  <a:cubicBezTo>
                    <a:pt x="2099" y="1127"/>
                    <a:pt x="2100" y="1125"/>
                    <a:pt x="2100" y="1124"/>
                  </a:cubicBezTo>
                  <a:cubicBezTo>
                    <a:pt x="2101" y="1122"/>
                    <a:pt x="2101" y="1121"/>
                    <a:pt x="2100" y="1119"/>
                  </a:cubicBezTo>
                  <a:cubicBezTo>
                    <a:pt x="2099" y="1117"/>
                    <a:pt x="2097" y="1116"/>
                    <a:pt x="2095" y="1114"/>
                  </a:cubicBezTo>
                  <a:cubicBezTo>
                    <a:pt x="2110" y="1117"/>
                    <a:pt x="2129" y="1120"/>
                    <a:pt x="2135" y="1117"/>
                  </a:cubicBezTo>
                  <a:cubicBezTo>
                    <a:pt x="2136" y="1116"/>
                    <a:pt x="2137" y="1114"/>
                    <a:pt x="2137" y="1114"/>
                  </a:cubicBezTo>
                  <a:cubicBezTo>
                    <a:pt x="2137" y="1113"/>
                    <a:pt x="2137" y="1111"/>
                    <a:pt x="2136" y="1110"/>
                  </a:cubicBezTo>
                  <a:cubicBezTo>
                    <a:pt x="2132" y="1105"/>
                    <a:pt x="2113" y="1101"/>
                    <a:pt x="2098" y="1098"/>
                  </a:cubicBezTo>
                  <a:cubicBezTo>
                    <a:pt x="2102" y="1098"/>
                    <a:pt x="2106" y="1096"/>
                    <a:pt x="2108" y="1095"/>
                  </a:cubicBezTo>
                  <a:cubicBezTo>
                    <a:pt x="2109" y="1093"/>
                    <a:pt x="2110" y="1092"/>
                    <a:pt x="2110" y="1090"/>
                  </a:cubicBezTo>
                  <a:cubicBezTo>
                    <a:pt x="2110" y="1088"/>
                    <a:pt x="2109" y="1086"/>
                    <a:pt x="2108" y="1085"/>
                  </a:cubicBezTo>
                  <a:cubicBezTo>
                    <a:pt x="2106" y="1083"/>
                    <a:pt x="2102" y="1082"/>
                    <a:pt x="2098" y="1081"/>
                  </a:cubicBezTo>
                  <a:cubicBezTo>
                    <a:pt x="2113" y="1079"/>
                    <a:pt x="2132" y="1075"/>
                    <a:pt x="2136" y="1069"/>
                  </a:cubicBezTo>
                  <a:cubicBezTo>
                    <a:pt x="2137" y="1068"/>
                    <a:pt x="2137" y="1067"/>
                    <a:pt x="2137" y="1066"/>
                  </a:cubicBezTo>
                  <a:cubicBezTo>
                    <a:pt x="2137" y="1065"/>
                    <a:pt x="2136" y="1064"/>
                    <a:pt x="2135" y="1063"/>
                  </a:cubicBezTo>
                  <a:cubicBezTo>
                    <a:pt x="2129" y="1059"/>
                    <a:pt x="2110" y="1062"/>
                    <a:pt x="2095" y="1066"/>
                  </a:cubicBezTo>
                  <a:cubicBezTo>
                    <a:pt x="2097" y="1064"/>
                    <a:pt x="2099" y="1062"/>
                    <a:pt x="2100" y="1060"/>
                  </a:cubicBezTo>
                  <a:cubicBezTo>
                    <a:pt x="2101" y="1059"/>
                    <a:pt x="2101" y="1057"/>
                    <a:pt x="2100" y="1055"/>
                  </a:cubicBezTo>
                  <a:cubicBezTo>
                    <a:pt x="2100" y="1054"/>
                    <a:pt x="2099" y="1053"/>
                    <a:pt x="2097" y="1052"/>
                  </a:cubicBezTo>
                  <a:cubicBezTo>
                    <a:pt x="2095" y="1051"/>
                    <a:pt x="2091" y="1051"/>
                    <a:pt x="2088" y="1052"/>
                  </a:cubicBezTo>
                  <a:cubicBezTo>
                    <a:pt x="2101" y="1045"/>
                    <a:pt x="2117" y="1035"/>
                    <a:pt x="2119" y="1028"/>
                  </a:cubicBezTo>
                  <a:cubicBezTo>
                    <a:pt x="2120" y="1027"/>
                    <a:pt x="2119" y="1025"/>
                    <a:pt x="2119" y="1025"/>
                  </a:cubicBezTo>
                  <a:cubicBezTo>
                    <a:pt x="2119" y="1024"/>
                    <a:pt x="2118" y="1023"/>
                    <a:pt x="2116" y="1023"/>
                  </a:cubicBezTo>
                  <a:cubicBezTo>
                    <a:pt x="2110" y="1021"/>
                    <a:pt x="2093" y="1030"/>
                    <a:pt x="2080" y="1038"/>
                  </a:cubicBezTo>
                  <a:cubicBezTo>
                    <a:pt x="2082" y="1035"/>
                    <a:pt x="2083" y="1032"/>
                    <a:pt x="2083" y="1030"/>
                  </a:cubicBezTo>
                  <a:cubicBezTo>
                    <a:pt x="2084" y="1029"/>
                    <a:pt x="2083" y="1027"/>
                    <a:pt x="2082" y="1026"/>
                  </a:cubicBezTo>
                  <a:cubicBezTo>
                    <a:pt x="2079" y="1023"/>
                    <a:pt x="2072" y="1025"/>
                    <a:pt x="2064" y="1030"/>
                  </a:cubicBezTo>
                  <a:cubicBezTo>
                    <a:pt x="2074" y="1017"/>
                    <a:pt x="2087" y="999"/>
                    <a:pt x="2086" y="992"/>
                  </a:cubicBezTo>
                  <a:cubicBezTo>
                    <a:pt x="2086" y="991"/>
                    <a:pt x="2085" y="990"/>
                    <a:pt x="2085" y="989"/>
                  </a:cubicBezTo>
                  <a:cubicBezTo>
                    <a:pt x="2079" y="985"/>
                    <a:pt x="2062" y="1004"/>
                    <a:pt x="2049" y="1019"/>
                  </a:cubicBezTo>
                  <a:cubicBezTo>
                    <a:pt x="2050" y="1016"/>
                    <a:pt x="2051" y="1013"/>
                    <a:pt x="2050" y="1011"/>
                  </a:cubicBezTo>
                  <a:cubicBezTo>
                    <a:pt x="2050" y="1009"/>
                    <a:pt x="2049" y="1008"/>
                    <a:pt x="2047" y="1007"/>
                  </a:cubicBezTo>
                  <a:cubicBezTo>
                    <a:pt x="2046" y="1006"/>
                    <a:pt x="2044" y="1005"/>
                    <a:pt x="2042" y="1006"/>
                  </a:cubicBezTo>
                  <a:cubicBezTo>
                    <a:pt x="2038" y="1007"/>
                    <a:pt x="2033" y="1013"/>
                    <a:pt x="2029" y="1019"/>
                  </a:cubicBezTo>
                  <a:cubicBezTo>
                    <a:pt x="2031" y="1006"/>
                    <a:pt x="2034" y="984"/>
                    <a:pt x="2030" y="979"/>
                  </a:cubicBezTo>
                  <a:cubicBezTo>
                    <a:pt x="2029" y="977"/>
                    <a:pt x="2027" y="977"/>
                    <a:pt x="2026" y="977"/>
                  </a:cubicBezTo>
                  <a:cubicBezTo>
                    <a:pt x="2018" y="976"/>
                    <a:pt x="2014" y="1002"/>
                    <a:pt x="2012" y="1020"/>
                  </a:cubicBezTo>
                  <a:cubicBezTo>
                    <a:pt x="2011" y="1016"/>
                    <a:pt x="2008" y="1013"/>
                    <a:pt x="2006" y="1010"/>
                  </a:cubicBezTo>
                  <a:cubicBezTo>
                    <a:pt x="2003" y="1006"/>
                    <a:pt x="1999" y="1003"/>
                    <a:pt x="1995" y="1001"/>
                  </a:cubicBezTo>
                  <a:cubicBezTo>
                    <a:pt x="1999" y="981"/>
                    <a:pt x="2010" y="967"/>
                    <a:pt x="2027" y="965"/>
                  </a:cubicBezTo>
                  <a:cubicBezTo>
                    <a:pt x="2040" y="963"/>
                    <a:pt x="2052" y="969"/>
                    <a:pt x="2057" y="980"/>
                  </a:cubicBezTo>
                  <a:cubicBezTo>
                    <a:pt x="2057" y="980"/>
                    <a:pt x="2058" y="980"/>
                    <a:pt x="2058" y="981"/>
                  </a:cubicBezTo>
                  <a:cubicBezTo>
                    <a:pt x="2059" y="981"/>
                    <a:pt x="2060" y="981"/>
                    <a:pt x="2060" y="980"/>
                  </a:cubicBezTo>
                  <a:cubicBezTo>
                    <a:pt x="2070" y="974"/>
                    <a:pt x="2081" y="973"/>
                    <a:pt x="2090" y="978"/>
                  </a:cubicBezTo>
                  <a:cubicBezTo>
                    <a:pt x="2098" y="983"/>
                    <a:pt x="2103" y="992"/>
                    <a:pt x="2102" y="1004"/>
                  </a:cubicBezTo>
                  <a:cubicBezTo>
                    <a:pt x="2101" y="1005"/>
                    <a:pt x="2102" y="1005"/>
                    <a:pt x="2102" y="1006"/>
                  </a:cubicBezTo>
                  <a:close/>
                  <a:moveTo>
                    <a:pt x="2005" y="1235"/>
                  </a:moveTo>
                  <a:cubicBezTo>
                    <a:pt x="2009" y="1237"/>
                    <a:pt x="2013" y="1239"/>
                    <a:pt x="2017" y="1240"/>
                  </a:cubicBezTo>
                  <a:cubicBezTo>
                    <a:pt x="2016" y="1247"/>
                    <a:pt x="2019" y="1253"/>
                    <a:pt x="2024" y="1258"/>
                  </a:cubicBezTo>
                  <a:cubicBezTo>
                    <a:pt x="2031" y="1263"/>
                    <a:pt x="2039" y="1264"/>
                    <a:pt x="2046" y="1260"/>
                  </a:cubicBezTo>
                  <a:cubicBezTo>
                    <a:pt x="2050" y="1257"/>
                    <a:pt x="2053" y="1252"/>
                    <a:pt x="2053" y="1247"/>
                  </a:cubicBezTo>
                  <a:cubicBezTo>
                    <a:pt x="2054" y="1251"/>
                    <a:pt x="2054" y="1255"/>
                    <a:pt x="2051" y="1260"/>
                  </a:cubicBezTo>
                  <a:cubicBezTo>
                    <a:pt x="2045" y="1268"/>
                    <a:pt x="2032" y="1275"/>
                    <a:pt x="2016" y="1282"/>
                  </a:cubicBezTo>
                  <a:cubicBezTo>
                    <a:pt x="2007" y="1286"/>
                    <a:pt x="1998" y="1291"/>
                    <a:pt x="1988" y="1297"/>
                  </a:cubicBezTo>
                  <a:cubicBezTo>
                    <a:pt x="1991" y="1294"/>
                    <a:pt x="1993" y="1292"/>
                    <a:pt x="1995" y="1289"/>
                  </a:cubicBezTo>
                  <a:cubicBezTo>
                    <a:pt x="2005" y="1274"/>
                    <a:pt x="2009" y="1255"/>
                    <a:pt x="2005" y="1235"/>
                  </a:cubicBezTo>
                  <a:close/>
                  <a:moveTo>
                    <a:pt x="1992" y="1287"/>
                  </a:moveTo>
                  <a:cubicBezTo>
                    <a:pt x="1982" y="1300"/>
                    <a:pt x="1968" y="1308"/>
                    <a:pt x="1952" y="1309"/>
                  </a:cubicBezTo>
                  <a:cubicBezTo>
                    <a:pt x="1938" y="1310"/>
                    <a:pt x="1925" y="1305"/>
                    <a:pt x="1916" y="1296"/>
                  </a:cubicBezTo>
                  <a:cubicBezTo>
                    <a:pt x="1908" y="1288"/>
                    <a:pt x="1905" y="1279"/>
                    <a:pt x="1905" y="1270"/>
                  </a:cubicBezTo>
                  <a:cubicBezTo>
                    <a:pt x="1906" y="1260"/>
                    <a:pt x="1912" y="1252"/>
                    <a:pt x="1920" y="1249"/>
                  </a:cubicBezTo>
                  <a:cubicBezTo>
                    <a:pt x="1927" y="1246"/>
                    <a:pt x="1935" y="1248"/>
                    <a:pt x="1940" y="1253"/>
                  </a:cubicBezTo>
                  <a:cubicBezTo>
                    <a:pt x="1946" y="1259"/>
                    <a:pt x="1945" y="1267"/>
                    <a:pt x="1941" y="1272"/>
                  </a:cubicBezTo>
                  <a:cubicBezTo>
                    <a:pt x="1938" y="1276"/>
                    <a:pt x="1932" y="1279"/>
                    <a:pt x="1924" y="1275"/>
                  </a:cubicBezTo>
                  <a:cubicBezTo>
                    <a:pt x="1924" y="1275"/>
                    <a:pt x="1923" y="1275"/>
                    <a:pt x="1922" y="1275"/>
                  </a:cubicBezTo>
                  <a:cubicBezTo>
                    <a:pt x="1922" y="1275"/>
                    <a:pt x="1921" y="1276"/>
                    <a:pt x="1921" y="1277"/>
                  </a:cubicBezTo>
                  <a:cubicBezTo>
                    <a:pt x="1922" y="1284"/>
                    <a:pt x="1928" y="1291"/>
                    <a:pt x="1937" y="1294"/>
                  </a:cubicBezTo>
                  <a:cubicBezTo>
                    <a:pt x="1951" y="1299"/>
                    <a:pt x="1966" y="1295"/>
                    <a:pt x="1977" y="1283"/>
                  </a:cubicBezTo>
                  <a:cubicBezTo>
                    <a:pt x="1985" y="1275"/>
                    <a:pt x="1990" y="1262"/>
                    <a:pt x="1989" y="1250"/>
                  </a:cubicBezTo>
                  <a:cubicBezTo>
                    <a:pt x="1989" y="1237"/>
                    <a:pt x="1983" y="1225"/>
                    <a:pt x="1974" y="1216"/>
                  </a:cubicBezTo>
                  <a:cubicBezTo>
                    <a:pt x="1978" y="1206"/>
                    <a:pt x="1978" y="1194"/>
                    <a:pt x="1974" y="1183"/>
                  </a:cubicBezTo>
                  <a:cubicBezTo>
                    <a:pt x="1975" y="1183"/>
                    <a:pt x="1975" y="1183"/>
                    <a:pt x="1976" y="1183"/>
                  </a:cubicBezTo>
                  <a:cubicBezTo>
                    <a:pt x="1976" y="1183"/>
                    <a:pt x="1976" y="1183"/>
                    <a:pt x="1976" y="1183"/>
                  </a:cubicBezTo>
                  <a:cubicBezTo>
                    <a:pt x="1978" y="1205"/>
                    <a:pt x="1986" y="1222"/>
                    <a:pt x="2000" y="1232"/>
                  </a:cubicBezTo>
                  <a:cubicBezTo>
                    <a:pt x="2005" y="1252"/>
                    <a:pt x="2002" y="1272"/>
                    <a:pt x="1992" y="1287"/>
                  </a:cubicBezTo>
                  <a:close/>
                  <a:moveTo>
                    <a:pt x="2107" y="1373"/>
                  </a:moveTo>
                  <a:cubicBezTo>
                    <a:pt x="2084" y="1393"/>
                    <a:pt x="2048" y="1392"/>
                    <a:pt x="2010" y="1391"/>
                  </a:cubicBezTo>
                  <a:cubicBezTo>
                    <a:pt x="1994" y="1391"/>
                    <a:pt x="1977" y="1390"/>
                    <a:pt x="1960" y="1392"/>
                  </a:cubicBezTo>
                  <a:cubicBezTo>
                    <a:pt x="1960" y="1390"/>
                    <a:pt x="1960" y="1389"/>
                    <a:pt x="1959" y="1388"/>
                  </a:cubicBezTo>
                  <a:cubicBezTo>
                    <a:pt x="1979" y="1385"/>
                    <a:pt x="2000" y="1386"/>
                    <a:pt x="2020" y="1386"/>
                  </a:cubicBezTo>
                  <a:cubicBezTo>
                    <a:pt x="2053" y="1387"/>
                    <a:pt x="2084" y="1388"/>
                    <a:pt x="2107" y="1373"/>
                  </a:cubicBezTo>
                  <a:close/>
                  <a:moveTo>
                    <a:pt x="2093" y="1376"/>
                  </a:moveTo>
                  <a:cubicBezTo>
                    <a:pt x="2096" y="1365"/>
                    <a:pt x="2096" y="1365"/>
                    <a:pt x="2096" y="1365"/>
                  </a:cubicBezTo>
                  <a:cubicBezTo>
                    <a:pt x="2098" y="1365"/>
                    <a:pt x="2101" y="1365"/>
                    <a:pt x="2103" y="1364"/>
                  </a:cubicBezTo>
                  <a:cubicBezTo>
                    <a:pt x="2101" y="1372"/>
                    <a:pt x="2101" y="1372"/>
                    <a:pt x="2101" y="1372"/>
                  </a:cubicBezTo>
                  <a:cubicBezTo>
                    <a:pt x="2099" y="1374"/>
                    <a:pt x="2096" y="1375"/>
                    <a:pt x="2093" y="1376"/>
                  </a:cubicBezTo>
                  <a:close/>
                  <a:moveTo>
                    <a:pt x="1960" y="1395"/>
                  </a:moveTo>
                  <a:cubicBezTo>
                    <a:pt x="1961" y="1395"/>
                    <a:pt x="1962" y="1395"/>
                    <a:pt x="1962" y="1395"/>
                  </a:cubicBezTo>
                  <a:cubicBezTo>
                    <a:pt x="1971" y="1420"/>
                    <a:pt x="1971" y="1420"/>
                    <a:pt x="1971" y="1420"/>
                  </a:cubicBezTo>
                  <a:cubicBezTo>
                    <a:pt x="1968" y="1419"/>
                    <a:pt x="1965" y="1418"/>
                    <a:pt x="1961" y="1417"/>
                  </a:cubicBezTo>
                  <a:cubicBezTo>
                    <a:pt x="1962" y="1410"/>
                    <a:pt x="1961" y="1403"/>
                    <a:pt x="1960" y="1395"/>
                  </a:cubicBezTo>
                  <a:close/>
                  <a:moveTo>
                    <a:pt x="2092" y="1505"/>
                  </a:moveTo>
                  <a:cubicBezTo>
                    <a:pt x="2090" y="1511"/>
                    <a:pt x="2087" y="1517"/>
                    <a:pt x="2083" y="1523"/>
                  </a:cubicBezTo>
                  <a:cubicBezTo>
                    <a:pt x="2052" y="1492"/>
                    <a:pt x="1996" y="1469"/>
                    <a:pt x="1953" y="1451"/>
                  </a:cubicBezTo>
                  <a:cubicBezTo>
                    <a:pt x="1954" y="1450"/>
                    <a:pt x="1954" y="1449"/>
                    <a:pt x="1955" y="1448"/>
                  </a:cubicBezTo>
                  <a:cubicBezTo>
                    <a:pt x="1955" y="1448"/>
                    <a:pt x="1955" y="1448"/>
                    <a:pt x="1955" y="1448"/>
                  </a:cubicBezTo>
                  <a:cubicBezTo>
                    <a:pt x="1955" y="1448"/>
                    <a:pt x="1955" y="1448"/>
                    <a:pt x="1955" y="1448"/>
                  </a:cubicBezTo>
                  <a:cubicBezTo>
                    <a:pt x="1955" y="1447"/>
                    <a:pt x="1955" y="1446"/>
                    <a:pt x="1956" y="1445"/>
                  </a:cubicBezTo>
                  <a:cubicBezTo>
                    <a:pt x="1998" y="1462"/>
                    <a:pt x="2055" y="1486"/>
                    <a:pt x="2098" y="1486"/>
                  </a:cubicBezTo>
                  <a:cubicBezTo>
                    <a:pt x="2097" y="1492"/>
                    <a:pt x="2095" y="1499"/>
                    <a:pt x="2092" y="1505"/>
                  </a:cubicBezTo>
                  <a:close/>
                  <a:moveTo>
                    <a:pt x="1951" y="1454"/>
                  </a:moveTo>
                  <a:cubicBezTo>
                    <a:pt x="1994" y="1472"/>
                    <a:pt x="2051" y="1496"/>
                    <a:pt x="2081" y="1526"/>
                  </a:cubicBezTo>
                  <a:cubicBezTo>
                    <a:pt x="2074" y="1534"/>
                    <a:pt x="2067" y="1542"/>
                    <a:pt x="2060" y="1549"/>
                  </a:cubicBezTo>
                  <a:cubicBezTo>
                    <a:pt x="2037" y="1512"/>
                    <a:pt x="1996" y="1478"/>
                    <a:pt x="1949" y="1458"/>
                  </a:cubicBezTo>
                  <a:cubicBezTo>
                    <a:pt x="1950" y="1457"/>
                    <a:pt x="1951" y="1456"/>
                    <a:pt x="1951" y="1454"/>
                  </a:cubicBezTo>
                  <a:close/>
                  <a:moveTo>
                    <a:pt x="1957" y="1441"/>
                  </a:moveTo>
                  <a:cubicBezTo>
                    <a:pt x="1958" y="1440"/>
                    <a:pt x="1958" y="1438"/>
                    <a:pt x="1958" y="1437"/>
                  </a:cubicBezTo>
                  <a:cubicBezTo>
                    <a:pt x="2005" y="1456"/>
                    <a:pt x="2058" y="1461"/>
                    <a:pt x="2101" y="1451"/>
                  </a:cubicBezTo>
                  <a:cubicBezTo>
                    <a:pt x="2101" y="1461"/>
                    <a:pt x="2100" y="1472"/>
                    <a:pt x="2099" y="1482"/>
                  </a:cubicBezTo>
                  <a:cubicBezTo>
                    <a:pt x="2057" y="1482"/>
                    <a:pt x="1999" y="1459"/>
                    <a:pt x="1957" y="1441"/>
                  </a:cubicBezTo>
                  <a:close/>
                  <a:moveTo>
                    <a:pt x="2100" y="1447"/>
                  </a:moveTo>
                  <a:cubicBezTo>
                    <a:pt x="2058" y="1457"/>
                    <a:pt x="2005" y="1452"/>
                    <a:pt x="1959" y="1433"/>
                  </a:cubicBezTo>
                  <a:cubicBezTo>
                    <a:pt x="1960" y="1431"/>
                    <a:pt x="1960" y="1429"/>
                    <a:pt x="1960" y="1428"/>
                  </a:cubicBezTo>
                  <a:cubicBezTo>
                    <a:pt x="2005" y="1447"/>
                    <a:pt x="2058" y="1437"/>
                    <a:pt x="2094" y="1413"/>
                  </a:cubicBezTo>
                  <a:cubicBezTo>
                    <a:pt x="2097" y="1422"/>
                    <a:pt x="2100" y="1434"/>
                    <a:pt x="2100" y="1447"/>
                  </a:cubicBezTo>
                  <a:close/>
                  <a:moveTo>
                    <a:pt x="1967" y="1395"/>
                  </a:moveTo>
                  <a:cubicBezTo>
                    <a:pt x="1970" y="1395"/>
                    <a:pt x="1973" y="1395"/>
                    <a:pt x="1976" y="1395"/>
                  </a:cubicBezTo>
                  <a:cubicBezTo>
                    <a:pt x="1986" y="1422"/>
                    <a:pt x="1986" y="1422"/>
                    <a:pt x="1986" y="1422"/>
                  </a:cubicBezTo>
                  <a:cubicBezTo>
                    <a:pt x="1983" y="1422"/>
                    <a:pt x="1979" y="1421"/>
                    <a:pt x="1976" y="1421"/>
                  </a:cubicBezTo>
                  <a:lnTo>
                    <a:pt x="1967" y="1395"/>
                  </a:lnTo>
                  <a:close/>
                  <a:moveTo>
                    <a:pt x="1980" y="1395"/>
                  </a:moveTo>
                  <a:cubicBezTo>
                    <a:pt x="1983" y="1395"/>
                    <a:pt x="1986" y="1395"/>
                    <a:pt x="1989" y="1395"/>
                  </a:cubicBezTo>
                  <a:cubicBezTo>
                    <a:pt x="2000" y="1424"/>
                    <a:pt x="2000" y="1424"/>
                    <a:pt x="2000" y="1424"/>
                  </a:cubicBezTo>
                  <a:cubicBezTo>
                    <a:pt x="1997" y="1424"/>
                    <a:pt x="1994" y="1423"/>
                    <a:pt x="1991" y="1423"/>
                  </a:cubicBezTo>
                  <a:lnTo>
                    <a:pt x="1980" y="1395"/>
                  </a:lnTo>
                  <a:close/>
                  <a:moveTo>
                    <a:pt x="1994" y="1395"/>
                  </a:moveTo>
                  <a:cubicBezTo>
                    <a:pt x="1997" y="1395"/>
                    <a:pt x="2000" y="1395"/>
                    <a:pt x="2004" y="1395"/>
                  </a:cubicBezTo>
                  <a:cubicBezTo>
                    <a:pt x="2018" y="1424"/>
                    <a:pt x="2018" y="1424"/>
                    <a:pt x="2018" y="1424"/>
                  </a:cubicBezTo>
                  <a:cubicBezTo>
                    <a:pt x="2013" y="1424"/>
                    <a:pt x="2009" y="1424"/>
                    <a:pt x="2004" y="1424"/>
                  </a:cubicBezTo>
                  <a:lnTo>
                    <a:pt x="1994" y="1395"/>
                  </a:lnTo>
                  <a:close/>
                  <a:moveTo>
                    <a:pt x="2008" y="1395"/>
                  </a:moveTo>
                  <a:cubicBezTo>
                    <a:pt x="2009" y="1395"/>
                    <a:pt x="2009" y="1395"/>
                    <a:pt x="2010" y="1395"/>
                  </a:cubicBezTo>
                  <a:cubicBezTo>
                    <a:pt x="2013" y="1395"/>
                    <a:pt x="2015" y="1395"/>
                    <a:pt x="2018" y="1395"/>
                  </a:cubicBezTo>
                  <a:cubicBezTo>
                    <a:pt x="2034" y="1422"/>
                    <a:pt x="2034" y="1422"/>
                    <a:pt x="2034" y="1422"/>
                  </a:cubicBezTo>
                  <a:cubicBezTo>
                    <a:pt x="2030" y="1423"/>
                    <a:pt x="2026" y="1423"/>
                    <a:pt x="2022" y="1423"/>
                  </a:cubicBezTo>
                  <a:lnTo>
                    <a:pt x="2008" y="1395"/>
                  </a:lnTo>
                  <a:close/>
                  <a:moveTo>
                    <a:pt x="2022" y="1395"/>
                  </a:moveTo>
                  <a:cubicBezTo>
                    <a:pt x="2025" y="1396"/>
                    <a:pt x="2029" y="1396"/>
                    <a:pt x="2032" y="1396"/>
                  </a:cubicBezTo>
                  <a:cubicBezTo>
                    <a:pt x="2051" y="1418"/>
                    <a:pt x="2051" y="1418"/>
                    <a:pt x="2051" y="1418"/>
                  </a:cubicBezTo>
                  <a:cubicBezTo>
                    <a:pt x="2046" y="1419"/>
                    <a:pt x="2042" y="1420"/>
                    <a:pt x="2038" y="1421"/>
                  </a:cubicBezTo>
                  <a:lnTo>
                    <a:pt x="2022" y="1395"/>
                  </a:lnTo>
                  <a:close/>
                  <a:moveTo>
                    <a:pt x="2037" y="1396"/>
                  </a:moveTo>
                  <a:cubicBezTo>
                    <a:pt x="2041" y="1396"/>
                    <a:pt x="2044" y="1396"/>
                    <a:pt x="2048" y="1395"/>
                  </a:cubicBezTo>
                  <a:cubicBezTo>
                    <a:pt x="2067" y="1413"/>
                    <a:pt x="2067" y="1413"/>
                    <a:pt x="2067" y="1413"/>
                  </a:cubicBezTo>
                  <a:cubicBezTo>
                    <a:pt x="2063" y="1415"/>
                    <a:pt x="2059" y="1416"/>
                    <a:pt x="2055" y="1417"/>
                  </a:cubicBezTo>
                  <a:lnTo>
                    <a:pt x="2037" y="1396"/>
                  </a:lnTo>
                  <a:close/>
                  <a:moveTo>
                    <a:pt x="2053" y="1395"/>
                  </a:moveTo>
                  <a:cubicBezTo>
                    <a:pt x="2056" y="1395"/>
                    <a:pt x="2060" y="1395"/>
                    <a:pt x="2063" y="1394"/>
                  </a:cubicBezTo>
                  <a:cubicBezTo>
                    <a:pt x="2081" y="1406"/>
                    <a:pt x="2081" y="1406"/>
                    <a:pt x="2081" y="1406"/>
                  </a:cubicBezTo>
                  <a:cubicBezTo>
                    <a:pt x="2078" y="1408"/>
                    <a:pt x="2074" y="1410"/>
                    <a:pt x="2071" y="1411"/>
                  </a:cubicBezTo>
                  <a:lnTo>
                    <a:pt x="2053" y="1395"/>
                  </a:lnTo>
                  <a:close/>
                  <a:moveTo>
                    <a:pt x="2069" y="1393"/>
                  </a:moveTo>
                  <a:cubicBezTo>
                    <a:pt x="2072" y="1393"/>
                    <a:pt x="2075" y="1392"/>
                    <a:pt x="2077" y="1392"/>
                  </a:cubicBezTo>
                  <a:cubicBezTo>
                    <a:pt x="2094" y="1399"/>
                    <a:pt x="2094" y="1399"/>
                    <a:pt x="2094" y="1399"/>
                  </a:cubicBezTo>
                  <a:cubicBezTo>
                    <a:pt x="2092" y="1400"/>
                    <a:pt x="2090" y="1401"/>
                    <a:pt x="2088" y="1402"/>
                  </a:cubicBezTo>
                  <a:cubicBezTo>
                    <a:pt x="2087" y="1403"/>
                    <a:pt x="2086" y="1404"/>
                    <a:pt x="2085" y="1404"/>
                  </a:cubicBezTo>
                  <a:lnTo>
                    <a:pt x="2069" y="1393"/>
                  </a:lnTo>
                  <a:close/>
                  <a:moveTo>
                    <a:pt x="2084" y="1390"/>
                  </a:moveTo>
                  <a:cubicBezTo>
                    <a:pt x="2087" y="1389"/>
                    <a:pt x="2090" y="1388"/>
                    <a:pt x="2093" y="1387"/>
                  </a:cubicBezTo>
                  <a:cubicBezTo>
                    <a:pt x="2105" y="1389"/>
                    <a:pt x="2105" y="1389"/>
                    <a:pt x="2105" y="1389"/>
                  </a:cubicBezTo>
                  <a:cubicBezTo>
                    <a:pt x="2102" y="1391"/>
                    <a:pt x="2100" y="1394"/>
                    <a:pt x="2097" y="1396"/>
                  </a:cubicBezTo>
                  <a:lnTo>
                    <a:pt x="2084" y="1390"/>
                  </a:lnTo>
                  <a:close/>
                  <a:moveTo>
                    <a:pt x="2099" y="1384"/>
                  </a:moveTo>
                  <a:cubicBezTo>
                    <a:pt x="2101" y="1382"/>
                    <a:pt x="2104" y="1381"/>
                    <a:pt x="2107" y="1379"/>
                  </a:cubicBezTo>
                  <a:cubicBezTo>
                    <a:pt x="2113" y="1378"/>
                    <a:pt x="2113" y="1378"/>
                    <a:pt x="2113" y="1378"/>
                  </a:cubicBezTo>
                  <a:cubicBezTo>
                    <a:pt x="2112" y="1381"/>
                    <a:pt x="2110" y="1383"/>
                    <a:pt x="2108" y="1386"/>
                  </a:cubicBezTo>
                  <a:lnTo>
                    <a:pt x="2099" y="1384"/>
                  </a:lnTo>
                  <a:close/>
                  <a:moveTo>
                    <a:pt x="2112" y="1374"/>
                  </a:moveTo>
                  <a:cubicBezTo>
                    <a:pt x="2115" y="1371"/>
                    <a:pt x="2118" y="1367"/>
                    <a:pt x="2121" y="1363"/>
                  </a:cubicBezTo>
                  <a:cubicBezTo>
                    <a:pt x="2120" y="1367"/>
                    <a:pt x="2118" y="1371"/>
                    <a:pt x="2116" y="1374"/>
                  </a:cubicBezTo>
                  <a:lnTo>
                    <a:pt x="2112" y="1374"/>
                  </a:lnTo>
                  <a:close/>
                  <a:moveTo>
                    <a:pt x="2106" y="1369"/>
                  </a:moveTo>
                  <a:cubicBezTo>
                    <a:pt x="2107" y="1364"/>
                    <a:pt x="2107" y="1364"/>
                    <a:pt x="2107" y="1364"/>
                  </a:cubicBezTo>
                  <a:cubicBezTo>
                    <a:pt x="2110" y="1363"/>
                    <a:pt x="2113" y="1362"/>
                    <a:pt x="2116" y="1360"/>
                  </a:cubicBezTo>
                  <a:cubicBezTo>
                    <a:pt x="2113" y="1364"/>
                    <a:pt x="2110" y="1367"/>
                    <a:pt x="2106" y="1369"/>
                  </a:cubicBezTo>
                  <a:close/>
                  <a:moveTo>
                    <a:pt x="2089" y="1378"/>
                  </a:moveTo>
                  <a:cubicBezTo>
                    <a:pt x="2086" y="1379"/>
                    <a:pt x="2083" y="1379"/>
                    <a:pt x="2079" y="1380"/>
                  </a:cubicBezTo>
                  <a:cubicBezTo>
                    <a:pt x="2084" y="1363"/>
                    <a:pt x="2084" y="1363"/>
                    <a:pt x="2084" y="1363"/>
                  </a:cubicBezTo>
                  <a:cubicBezTo>
                    <a:pt x="2086" y="1364"/>
                    <a:pt x="2089" y="1364"/>
                    <a:pt x="2092" y="1364"/>
                  </a:cubicBezTo>
                  <a:lnTo>
                    <a:pt x="2089" y="1378"/>
                  </a:lnTo>
                  <a:close/>
                  <a:moveTo>
                    <a:pt x="2075" y="1381"/>
                  </a:moveTo>
                  <a:cubicBezTo>
                    <a:pt x="2072" y="1381"/>
                    <a:pt x="2069" y="1382"/>
                    <a:pt x="2065" y="1382"/>
                  </a:cubicBezTo>
                  <a:cubicBezTo>
                    <a:pt x="2072" y="1360"/>
                    <a:pt x="2072" y="1360"/>
                    <a:pt x="2072" y="1360"/>
                  </a:cubicBezTo>
                  <a:cubicBezTo>
                    <a:pt x="2074" y="1361"/>
                    <a:pt x="2077" y="1362"/>
                    <a:pt x="2080" y="1362"/>
                  </a:cubicBezTo>
                  <a:lnTo>
                    <a:pt x="2075" y="1381"/>
                  </a:lnTo>
                  <a:close/>
                  <a:moveTo>
                    <a:pt x="2061" y="1382"/>
                  </a:moveTo>
                  <a:cubicBezTo>
                    <a:pt x="2058" y="1383"/>
                    <a:pt x="2054" y="1383"/>
                    <a:pt x="2051" y="1383"/>
                  </a:cubicBezTo>
                  <a:cubicBezTo>
                    <a:pt x="2060" y="1357"/>
                    <a:pt x="2060" y="1357"/>
                    <a:pt x="2060" y="1357"/>
                  </a:cubicBezTo>
                  <a:cubicBezTo>
                    <a:pt x="2061" y="1357"/>
                    <a:pt x="2062" y="1358"/>
                    <a:pt x="2063" y="1358"/>
                  </a:cubicBezTo>
                  <a:cubicBezTo>
                    <a:pt x="2064" y="1358"/>
                    <a:pt x="2066" y="1359"/>
                    <a:pt x="2068" y="1359"/>
                  </a:cubicBezTo>
                  <a:lnTo>
                    <a:pt x="2061" y="1382"/>
                  </a:lnTo>
                  <a:close/>
                  <a:moveTo>
                    <a:pt x="2047" y="1383"/>
                  </a:moveTo>
                  <a:cubicBezTo>
                    <a:pt x="2043" y="1383"/>
                    <a:pt x="2039" y="1383"/>
                    <a:pt x="2036" y="1383"/>
                  </a:cubicBezTo>
                  <a:cubicBezTo>
                    <a:pt x="2046" y="1354"/>
                    <a:pt x="2046" y="1354"/>
                    <a:pt x="2046" y="1354"/>
                  </a:cubicBezTo>
                  <a:cubicBezTo>
                    <a:pt x="2049" y="1354"/>
                    <a:pt x="2053" y="1355"/>
                    <a:pt x="2056" y="1356"/>
                  </a:cubicBezTo>
                  <a:lnTo>
                    <a:pt x="2047" y="1383"/>
                  </a:lnTo>
                  <a:close/>
                  <a:moveTo>
                    <a:pt x="2032" y="1383"/>
                  </a:moveTo>
                  <a:cubicBezTo>
                    <a:pt x="2028" y="1383"/>
                    <a:pt x="2024" y="1383"/>
                    <a:pt x="2020" y="1382"/>
                  </a:cubicBezTo>
                  <a:cubicBezTo>
                    <a:pt x="2031" y="1351"/>
                    <a:pt x="2031" y="1351"/>
                    <a:pt x="2031" y="1351"/>
                  </a:cubicBezTo>
                  <a:cubicBezTo>
                    <a:pt x="2035" y="1351"/>
                    <a:pt x="2039" y="1352"/>
                    <a:pt x="2042" y="1353"/>
                  </a:cubicBezTo>
                  <a:lnTo>
                    <a:pt x="2032" y="1383"/>
                  </a:lnTo>
                  <a:close/>
                  <a:moveTo>
                    <a:pt x="2016" y="1382"/>
                  </a:moveTo>
                  <a:cubicBezTo>
                    <a:pt x="2013" y="1382"/>
                    <a:pt x="2010" y="1382"/>
                    <a:pt x="2006" y="1382"/>
                  </a:cubicBezTo>
                  <a:cubicBezTo>
                    <a:pt x="2017" y="1349"/>
                    <a:pt x="2017" y="1349"/>
                    <a:pt x="2017" y="1349"/>
                  </a:cubicBezTo>
                  <a:cubicBezTo>
                    <a:pt x="2021" y="1349"/>
                    <a:pt x="2024" y="1350"/>
                    <a:pt x="2027" y="1350"/>
                  </a:cubicBezTo>
                  <a:lnTo>
                    <a:pt x="2016" y="1382"/>
                  </a:lnTo>
                  <a:close/>
                  <a:moveTo>
                    <a:pt x="2002" y="1382"/>
                  </a:moveTo>
                  <a:cubicBezTo>
                    <a:pt x="1999" y="1382"/>
                    <a:pt x="1996" y="1382"/>
                    <a:pt x="1993" y="1382"/>
                  </a:cubicBezTo>
                  <a:cubicBezTo>
                    <a:pt x="2002" y="1349"/>
                    <a:pt x="2002" y="1349"/>
                    <a:pt x="2002" y="1349"/>
                  </a:cubicBezTo>
                  <a:cubicBezTo>
                    <a:pt x="2006" y="1349"/>
                    <a:pt x="2009" y="1349"/>
                    <a:pt x="2013" y="1349"/>
                  </a:cubicBezTo>
                  <a:lnTo>
                    <a:pt x="2002" y="1382"/>
                  </a:lnTo>
                  <a:close/>
                  <a:moveTo>
                    <a:pt x="1989" y="1382"/>
                  </a:moveTo>
                  <a:cubicBezTo>
                    <a:pt x="1985" y="1382"/>
                    <a:pt x="1982" y="1382"/>
                    <a:pt x="1978" y="1382"/>
                  </a:cubicBezTo>
                  <a:cubicBezTo>
                    <a:pt x="1987" y="1351"/>
                    <a:pt x="1987" y="1351"/>
                    <a:pt x="1987" y="1351"/>
                  </a:cubicBezTo>
                  <a:cubicBezTo>
                    <a:pt x="1991" y="1351"/>
                    <a:pt x="1994" y="1350"/>
                    <a:pt x="1998" y="1350"/>
                  </a:cubicBezTo>
                  <a:lnTo>
                    <a:pt x="1989" y="1382"/>
                  </a:lnTo>
                  <a:close/>
                  <a:moveTo>
                    <a:pt x="1974" y="1382"/>
                  </a:moveTo>
                  <a:cubicBezTo>
                    <a:pt x="1971" y="1383"/>
                    <a:pt x="1968" y="1383"/>
                    <a:pt x="1965" y="1383"/>
                  </a:cubicBezTo>
                  <a:cubicBezTo>
                    <a:pt x="1971" y="1357"/>
                    <a:pt x="1971" y="1357"/>
                    <a:pt x="1971" y="1357"/>
                  </a:cubicBezTo>
                  <a:cubicBezTo>
                    <a:pt x="1975" y="1355"/>
                    <a:pt x="1979" y="1354"/>
                    <a:pt x="1983" y="1353"/>
                  </a:cubicBezTo>
                  <a:lnTo>
                    <a:pt x="1974" y="1382"/>
                  </a:lnTo>
                  <a:close/>
                  <a:moveTo>
                    <a:pt x="1961" y="1384"/>
                  </a:moveTo>
                  <a:cubicBezTo>
                    <a:pt x="1960" y="1384"/>
                    <a:pt x="1959" y="1384"/>
                    <a:pt x="1959" y="1384"/>
                  </a:cubicBezTo>
                  <a:cubicBezTo>
                    <a:pt x="1958" y="1378"/>
                    <a:pt x="1956" y="1372"/>
                    <a:pt x="1954" y="1366"/>
                  </a:cubicBezTo>
                  <a:cubicBezTo>
                    <a:pt x="1958" y="1363"/>
                    <a:pt x="1963" y="1361"/>
                    <a:pt x="1967" y="1359"/>
                  </a:cubicBezTo>
                  <a:lnTo>
                    <a:pt x="1961" y="1384"/>
                  </a:lnTo>
                  <a:close/>
                  <a:moveTo>
                    <a:pt x="1951" y="1446"/>
                  </a:moveTo>
                  <a:cubicBezTo>
                    <a:pt x="1951" y="1446"/>
                    <a:pt x="1951" y="1446"/>
                    <a:pt x="1951" y="1446"/>
                  </a:cubicBezTo>
                  <a:cubicBezTo>
                    <a:pt x="1951" y="1447"/>
                    <a:pt x="1951" y="1447"/>
                    <a:pt x="1951" y="1447"/>
                  </a:cubicBezTo>
                  <a:cubicBezTo>
                    <a:pt x="1933" y="1490"/>
                    <a:pt x="1863" y="1531"/>
                    <a:pt x="1791" y="1520"/>
                  </a:cubicBezTo>
                  <a:cubicBezTo>
                    <a:pt x="1791" y="1517"/>
                    <a:pt x="1790" y="1514"/>
                    <a:pt x="1788" y="1511"/>
                  </a:cubicBezTo>
                  <a:cubicBezTo>
                    <a:pt x="1851" y="1526"/>
                    <a:pt x="1928" y="1481"/>
                    <a:pt x="1943" y="1443"/>
                  </a:cubicBezTo>
                  <a:cubicBezTo>
                    <a:pt x="1959" y="1405"/>
                    <a:pt x="1937" y="1319"/>
                    <a:pt x="1881" y="1286"/>
                  </a:cubicBezTo>
                  <a:cubicBezTo>
                    <a:pt x="1885" y="1285"/>
                    <a:pt x="1887" y="1283"/>
                    <a:pt x="1890" y="1281"/>
                  </a:cubicBezTo>
                  <a:cubicBezTo>
                    <a:pt x="1949" y="1324"/>
                    <a:pt x="1969" y="1402"/>
                    <a:pt x="1951" y="1446"/>
                  </a:cubicBezTo>
                  <a:close/>
                  <a:moveTo>
                    <a:pt x="2013" y="1604"/>
                  </a:moveTo>
                  <a:cubicBezTo>
                    <a:pt x="2013" y="1601"/>
                    <a:pt x="2012" y="1598"/>
                    <a:pt x="2011" y="1595"/>
                  </a:cubicBezTo>
                  <a:cubicBezTo>
                    <a:pt x="2019" y="1600"/>
                    <a:pt x="2019" y="1600"/>
                    <a:pt x="2019" y="1600"/>
                  </a:cubicBezTo>
                  <a:cubicBezTo>
                    <a:pt x="2019" y="1603"/>
                    <a:pt x="2018" y="1606"/>
                    <a:pt x="2018" y="1609"/>
                  </a:cubicBezTo>
                  <a:lnTo>
                    <a:pt x="2013" y="1604"/>
                  </a:lnTo>
                  <a:close/>
                  <a:moveTo>
                    <a:pt x="2017" y="1614"/>
                  </a:moveTo>
                  <a:cubicBezTo>
                    <a:pt x="2015" y="1618"/>
                    <a:pt x="2014" y="1622"/>
                    <a:pt x="2012" y="1626"/>
                  </a:cubicBezTo>
                  <a:cubicBezTo>
                    <a:pt x="2013" y="1621"/>
                    <a:pt x="2014" y="1616"/>
                    <a:pt x="2014" y="1611"/>
                  </a:cubicBezTo>
                  <a:lnTo>
                    <a:pt x="2017" y="1614"/>
                  </a:lnTo>
                  <a:close/>
                  <a:moveTo>
                    <a:pt x="2009" y="1589"/>
                  </a:moveTo>
                  <a:cubicBezTo>
                    <a:pt x="2008" y="1586"/>
                    <a:pt x="2007" y="1583"/>
                    <a:pt x="2005" y="1580"/>
                  </a:cubicBezTo>
                  <a:cubicBezTo>
                    <a:pt x="2019" y="1585"/>
                    <a:pt x="2019" y="1585"/>
                    <a:pt x="2019" y="1585"/>
                  </a:cubicBezTo>
                  <a:cubicBezTo>
                    <a:pt x="2019" y="1589"/>
                    <a:pt x="2019" y="1592"/>
                    <a:pt x="2019" y="1596"/>
                  </a:cubicBezTo>
                  <a:lnTo>
                    <a:pt x="2009" y="1589"/>
                  </a:lnTo>
                  <a:close/>
                  <a:moveTo>
                    <a:pt x="1916" y="1501"/>
                  </a:moveTo>
                  <a:cubicBezTo>
                    <a:pt x="1918" y="1503"/>
                    <a:pt x="1920" y="1506"/>
                    <a:pt x="1922" y="1508"/>
                  </a:cubicBezTo>
                  <a:cubicBezTo>
                    <a:pt x="1907" y="1535"/>
                    <a:pt x="1907" y="1535"/>
                    <a:pt x="1907" y="1535"/>
                  </a:cubicBezTo>
                  <a:cubicBezTo>
                    <a:pt x="1905" y="1532"/>
                    <a:pt x="1903" y="1528"/>
                    <a:pt x="1902" y="1524"/>
                  </a:cubicBezTo>
                  <a:lnTo>
                    <a:pt x="1916" y="1501"/>
                  </a:lnTo>
                  <a:close/>
                  <a:moveTo>
                    <a:pt x="1900" y="1519"/>
                  </a:moveTo>
                  <a:cubicBezTo>
                    <a:pt x="1899" y="1515"/>
                    <a:pt x="1897" y="1510"/>
                    <a:pt x="1896" y="1506"/>
                  </a:cubicBezTo>
                  <a:cubicBezTo>
                    <a:pt x="1902" y="1503"/>
                    <a:pt x="1907" y="1499"/>
                    <a:pt x="1913" y="1496"/>
                  </a:cubicBezTo>
                  <a:cubicBezTo>
                    <a:pt x="1913" y="1496"/>
                    <a:pt x="1913" y="1497"/>
                    <a:pt x="1914" y="1497"/>
                  </a:cubicBezTo>
                  <a:lnTo>
                    <a:pt x="1900" y="1519"/>
                  </a:lnTo>
                  <a:close/>
                  <a:moveTo>
                    <a:pt x="1925" y="1511"/>
                  </a:moveTo>
                  <a:cubicBezTo>
                    <a:pt x="1927" y="1514"/>
                    <a:pt x="1930" y="1516"/>
                    <a:pt x="1932" y="1519"/>
                  </a:cubicBezTo>
                  <a:cubicBezTo>
                    <a:pt x="1916" y="1548"/>
                    <a:pt x="1916" y="1548"/>
                    <a:pt x="1916" y="1548"/>
                  </a:cubicBezTo>
                  <a:cubicBezTo>
                    <a:pt x="1914" y="1545"/>
                    <a:pt x="1911" y="1542"/>
                    <a:pt x="1910" y="1539"/>
                  </a:cubicBezTo>
                  <a:lnTo>
                    <a:pt x="1925" y="1511"/>
                  </a:lnTo>
                  <a:close/>
                  <a:moveTo>
                    <a:pt x="1935" y="1522"/>
                  </a:moveTo>
                  <a:cubicBezTo>
                    <a:pt x="1937" y="1524"/>
                    <a:pt x="1939" y="1526"/>
                    <a:pt x="1942" y="1528"/>
                  </a:cubicBezTo>
                  <a:cubicBezTo>
                    <a:pt x="1926" y="1559"/>
                    <a:pt x="1926" y="1559"/>
                    <a:pt x="1926" y="1559"/>
                  </a:cubicBezTo>
                  <a:cubicBezTo>
                    <a:pt x="1923" y="1557"/>
                    <a:pt x="1921" y="1554"/>
                    <a:pt x="1918" y="1551"/>
                  </a:cubicBezTo>
                  <a:lnTo>
                    <a:pt x="1935" y="1522"/>
                  </a:lnTo>
                  <a:close/>
                  <a:moveTo>
                    <a:pt x="1945" y="1531"/>
                  </a:moveTo>
                  <a:cubicBezTo>
                    <a:pt x="1947" y="1533"/>
                    <a:pt x="1949" y="1535"/>
                    <a:pt x="1952" y="1538"/>
                  </a:cubicBezTo>
                  <a:cubicBezTo>
                    <a:pt x="1937" y="1568"/>
                    <a:pt x="1937" y="1568"/>
                    <a:pt x="1937" y="1568"/>
                  </a:cubicBezTo>
                  <a:cubicBezTo>
                    <a:pt x="1934" y="1566"/>
                    <a:pt x="1932" y="1564"/>
                    <a:pt x="1929" y="1562"/>
                  </a:cubicBezTo>
                  <a:lnTo>
                    <a:pt x="1945" y="1531"/>
                  </a:lnTo>
                  <a:close/>
                  <a:moveTo>
                    <a:pt x="1955" y="1541"/>
                  </a:moveTo>
                  <a:cubicBezTo>
                    <a:pt x="1958" y="1543"/>
                    <a:pt x="1960" y="1546"/>
                    <a:pt x="1963" y="1548"/>
                  </a:cubicBezTo>
                  <a:cubicBezTo>
                    <a:pt x="1949" y="1577"/>
                    <a:pt x="1949" y="1577"/>
                    <a:pt x="1949" y="1577"/>
                  </a:cubicBezTo>
                  <a:cubicBezTo>
                    <a:pt x="1946" y="1575"/>
                    <a:pt x="1943" y="1573"/>
                    <a:pt x="1940" y="1571"/>
                  </a:cubicBezTo>
                  <a:lnTo>
                    <a:pt x="1955" y="1541"/>
                  </a:lnTo>
                  <a:close/>
                  <a:moveTo>
                    <a:pt x="1966" y="1551"/>
                  </a:moveTo>
                  <a:cubicBezTo>
                    <a:pt x="1969" y="1554"/>
                    <a:pt x="1971" y="1556"/>
                    <a:pt x="1974" y="1559"/>
                  </a:cubicBezTo>
                  <a:cubicBezTo>
                    <a:pt x="1961" y="1584"/>
                    <a:pt x="1961" y="1584"/>
                    <a:pt x="1961" y="1584"/>
                  </a:cubicBezTo>
                  <a:cubicBezTo>
                    <a:pt x="1959" y="1583"/>
                    <a:pt x="1956" y="1581"/>
                    <a:pt x="1953" y="1579"/>
                  </a:cubicBezTo>
                  <a:lnTo>
                    <a:pt x="1966" y="1551"/>
                  </a:lnTo>
                  <a:close/>
                  <a:moveTo>
                    <a:pt x="1977" y="1562"/>
                  </a:moveTo>
                  <a:cubicBezTo>
                    <a:pt x="1979" y="1564"/>
                    <a:pt x="1981" y="1567"/>
                    <a:pt x="1984" y="1569"/>
                  </a:cubicBezTo>
                  <a:cubicBezTo>
                    <a:pt x="1972" y="1591"/>
                    <a:pt x="1972" y="1591"/>
                    <a:pt x="1972" y="1591"/>
                  </a:cubicBezTo>
                  <a:cubicBezTo>
                    <a:pt x="1971" y="1590"/>
                    <a:pt x="1969" y="1589"/>
                    <a:pt x="1967" y="1588"/>
                  </a:cubicBezTo>
                  <a:cubicBezTo>
                    <a:pt x="1967" y="1587"/>
                    <a:pt x="1966" y="1587"/>
                    <a:pt x="1965" y="1586"/>
                  </a:cubicBezTo>
                  <a:lnTo>
                    <a:pt x="1977" y="1562"/>
                  </a:lnTo>
                  <a:close/>
                  <a:moveTo>
                    <a:pt x="1986" y="1572"/>
                  </a:moveTo>
                  <a:cubicBezTo>
                    <a:pt x="1989" y="1575"/>
                    <a:pt x="1991" y="1578"/>
                    <a:pt x="1992" y="1581"/>
                  </a:cubicBezTo>
                  <a:cubicBezTo>
                    <a:pt x="1983" y="1597"/>
                    <a:pt x="1983" y="1597"/>
                    <a:pt x="1983" y="1597"/>
                  </a:cubicBezTo>
                  <a:cubicBezTo>
                    <a:pt x="1980" y="1595"/>
                    <a:pt x="1978" y="1594"/>
                    <a:pt x="1975" y="1592"/>
                  </a:cubicBezTo>
                  <a:lnTo>
                    <a:pt x="1986" y="1572"/>
                  </a:lnTo>
                  <a:close/>
                  <a:moveTo>
                    <a:pt x="1995" y="1584"/>
                  </a:moveTo>
                  <a:cubicBezTo>
                    <a:pt x="1997" y="1587"/>
                    <a:pt x="1998" y="1590"/>
                    <a:pt x="2000" y="1592"/>
                  </a:cubicBezTo>
                  <a:cubicBezTo>
                    <a:pt x="1993" y="1604"/>
                    <a:pt x="1993" y="1604"/>
                    <a:pt x="1993" y="1604"/>
                  </a:cubicBezTo>
                  <a:cubicBezTo>
                    <a:pt x="1991" y="1602"/>
                    <a:pt x="1988" y="1601"/>
                    <a:pt x="1986" y="1599"/>
                  </a:cubicBezTo>
                  <a:lnTo>
                    <a:pt x="1995" y="1584"/>
                  </a:lnTo>
                  <a:close/>
                  <a:moveTo>
                    <a:pt x="2002" y="1597"/>
                  </a:moveTo>
                  <a:cubicBezTo>
                    <a:pt x="2003" y="1599"/>
                    <a:pt x="2004" y="1602"/>
                    <a:pt x="2005" y="1605"/>
                  </a:cubicBezTo>
                  <a:cubicBezTo>
                    <a:pt x="2000" y="1612"/>
                    <a:pt x="2000" y="1612"/>
                    <a:pt x="2000" y="1612"/>
                  </a:cubicBezTo>
                  <a:cubicBezTo>
                    <a:pt x="1999" y="1610"/>
                    <a:pt x="1997" y="1608"/>
                    <a:pt x="1996" y="1607"/>
                  </a:cubicBezTo>
                  <a:lnTo>
                    <a:pt x="2002" y="1597"/>
                  </a:lnTo>
                  <a:close/>
                  <a:moveTo>
                    <a:pt x="2006" y="1611"/>
                  </a:moveTo>
                  <a:cubicBezTo>
                    <a:pt x="2007" y="1615"/>
                    <a:pt x="2007" y="1619"/>
                    <a:pt x="2007" y="1624"/>
                  </a:cubicBezTo>
                  <a:cubicBezTo>
                    <a:pt x="2006" y="1621"/>
                    <a:pt x="2005" y="1618"/>
                    <a:pt x="2003" y="1615"/>
                  </a:cubicBezTo>
                  <a:lnTo>
                    <a:pt x="2006" y="1611"/>
                  </a:lnTo>
                  <a:close/>
                  <a:moveTo>
                    <a:pt x="1957" y="1538"/>
                  </a:moveTo>
                  <a:cubicBezTo>
                    <a:pt x="1943" y="1524"/>
                    <a:pt x="1927" y="1510"/>
                    <a:pt x="1916" y="1494"/>
                  </a:cubicBezTo>
                  <a:cubicBezTo>
                    <a:pt x="1917" y="1493"/>
                    <a:pt x="1918" y="1492"/>
                    <a:pt x="1919" y="1492"/>
                  </a:cubicBezTo>
                  <a:cubicBezTo>
                    <a:pt x="1930" y="1504"/>
                    <a:pt x="1942" y="1516"/>
                    <a:pt x="1954" y="1527"/>
                  </a:cubicBezTo>
                  <a:cubicBezTo>
                    <a:pt x="1981" y="1553"/>
                    <a:pt x="2008" y="1578"/>
                    <a:pt x="2010" y="1608"/>
                  </a:cubicBezTo>
                  <a:cubicBezTo>
                    <a:pt x="2004" y="1581"/>
                    <a:pt x="1981" y="1560"/>
                    <a:pt x="1957" y="1538"/>
                  </a:cubicBezTo>
                  <a:close/>
                  <a:moveTo>
                    <a:pt x="2002" y="1574"/>
                  </a:moveTo>
                  <a:cubicBezTo>
                    <a:pt x="2000" y="1572"/>
                    <a:pt x="1999" y="1570"/>
                    <a:pt x="1997" y="1567"/>
                  </a:cubicBezTo>
                  <a:cubicBezTo>
                    <a:pt x="2016" y="1571"/>
                    <a:pt x="2016" y="1571"/>
                    <a:pt x="2016" y="1571"/>
                  </a:cubicBezTo>
                  <a:cubicBezTo>
                    <a:pt x="2016" y="1572"/>
                    <a:pt x="2017" y="1573"/>
                    <a:pt x="2017" y="1574"/>
                  </a:cubicBezTo>
                  <a:cubicBezTo>
                    <a:pt x="2017" y="1577"/>
                    <a:pt x="2018" y="1579"/>
                    <a:pt x="2018" y="1581"/>
                  </a:cubicBezTo>
                  <a:lnTo>
                    <a:pt x="2002" y="1574"/>
                  </a:lnTo>
                  <a:close/>
                  <a:moveTo>
                    <a:pt x="1993" y="1562"/>
                  </a:moveTo>
                  <a:cubicBezTo>
                    <a:pt x="1991" y="1560"/>
                    <a:pt x="1989" y="1557"/>
                    <a:pt x="1987" y="1555"/>
                  </a:cubicBezTo>
                  <a:cubicBezTo>
                    <a:pt x="2011" y="1556"/>
                    <a:pt x="2011" y="1556"/>
                    <a:pt x="2011" y="1556"/>
                  </a:cubicBezTo>
                  <a:cubicBezTo>
                    <a:pt x="2012" y="1559"/>
                    <a:pt x="2014" y="1563"/>
                    <a:pt x="2015" y="1567"/>
                  </a:cubicBezTo>
                  <a:lnTo>
                    <a:pt x="1993" y="1562"/>
                  </a:lnTo>
                  <a:close/>
                  <a:moveTo>
                    <a:pt x="1983" y="1551"/>
                  </a:moveTo>
                  <a:cubicBezTo>
                    <a:pt x="1981" y="1548"/>
                    <a:pt x="1978" y="1546"/>
                    <a:pt x="1976" y="1543"/>
                  </a:cubicBezTo>
                  <a:cubicBezTo>
                    <a:pt x="2004" y="1540"/>
                    <a:pt x="2004" y="1540"/>
                    <a:pt x="2004" y="1540"/>
                  </a:cubicBezTo>
                  <a:cubicBezTo>
                    <a:pt x="2006" y="1544"/>
                    <a:pt x="2008" y="1548"/>
                    <a:pt x="2009" y="1552"/>
                  </a:cubicBezTo>
                  <a:lnTo>
                    <a:pt x="1983" y="1551"/>
                  </a:lnTo>
                  <a:close/>
                  <a:moveTo>
                    <a:pt x="1972" y="1540"/>
                  </a:moveTo>
                  <a:cubicBezTo>
                    <a:pt x="1970" y="1537"/>
                    <a:pt x="1968" y="1535"/>
                    <a:pt x="1965" y="1533"/>
                  </a:cubicBezTo>
                  <a:cubicBezTo>
                    <a:pt x="1995" y="1526"/>
                    <a:pt x="1995" y="1526"/>
                    <a:pt x="1995" y="1526"/>
                  </a:cubicBezTo>
                  <a:cubicBezTo>
                    <a:pt x="1997" y="1529"/>
                    <a:pt x="1999" y="1533"/>
                    <a:pt x="2002" y="1537"/>
                  </a:cubicBezTo>
                  <a:lnTo>
                    <a:pt x="1972" y="1540"/>
                  </a:lnTo>
                  <a:close/>
                  <a:moveTo>
                    <a:pt x="1962" y="1530"/>
                  </a:moveTo>
                  <a:cubicBezTo>
                    <a:pt x="1960" y="1528"/>
                    <a:pt x="1958" y="1526"/>
                    <a:pt x="1957" y="1524"/>
                  </a:cubicBezTo>
                  <a:cubicBezTo>
                    <a:pt x="1956" y="1524"/>
                    <a:pt x="1955" y="1523"/>
                    <a:pt x="1955" y="1523"/>
                  </a:cubicBezTo>
                  <a:cubicBezTo>
                    <a:pt x="1985" y="1513"/>
                    <a:pt x="1985" y="1513"/>
                    <a:pt x="1985" y="1513"/>
                  </a:cubicBezTo>
                  <a:cubicBezTo>
                    <a:pt x="1987" y="1516"/>
                    <a:pt x="1990" y="1519"/>
                    <a:pt x="1992" y="1522"/>
                  </a:cubicBezTo>
                  <a:lnTo>
                    <a:pt x="1962" y="1530"/>
                  </a:lnTo>
                  <a:close/>
                  <a:moveTo>
                    <a:pt x="1952" y="1520"/>
                  </a:moveTo>
                  <a:cubicBezTo>
                    <a:pt x="1949" y="1518"/>
                    <a:pt x="1947" y="1515"/>
                    <a:pt x="1945" y="1513"/>
                  </a:cubicBezTo>
                  <a:cubicBezTo>
                    <a:pt x="1973" y="1500"/>
                    <a:pt x="1973" y="1500"/>
                    <a:pt x="1973" y="1500"/>
                  </a:cubicBezTo>
                  <a:cubicBezTo>
                    <a:pt x="1976" y="1503"/>
                    <a:pt x="1979" y="1506"/>
                    <a:pt x="1982" y="1510"/>
                  </a:cubicBezTo>
                  <a:lnTo>
                    <a:pt x="1952" y="1520"/>
                  </a:lnTo>
                  <a:close/>
                  <a:moveTo>
                    <a:pt x="1942" y="1510"/>
                  </a:moveTo>
                  <a:cubicBezTo>
                    <a:pt x="1939" y="1508"/>
                    <a:pt x="1937" y="1506"/>
                    <a:pt x="1935" y="1504"/>
                  </a:cubicBezTo>
                  <a:cubicBezTo>
                    <a:pt x="1963" y="1491"/>
                    <a:pt x="1963" y="1491"/>
                    <a:pt x="1963" y="1491"/>
                  </a:cubicBezTo>
                  <a:cubicBezTo>
                    <a:pt x="1965" y="1493"/>
                    <a:pt x="1967" y="1495"/>
                    <a:pt x="1970" y="1497"/>
                  </a:cubicBezTo>
                  <a:lnTo>
                    <a:pt x="1942" y="1510"/>
                  </a:lnTo>
                  <a:close/>
                  <a:moveTo>
                    <a:pt x="1932" y="1501"/>
                  </a:moveTo>
                  <a:cubicBezTo>
                    <a:pt x="1930" y="1498"/>
                    <a:pt x="1928" y="1496"/>
                    <a:pt x="1926" y="1494"/>
                  </a:cubicBezTo>
                  <a:cubicBezTo>
                    <a:pt x="1950" y="1482"/>
                    <a:pt x="1950" y="1482"/>
                    <a:pt x="1950" y="1482"/>
                  </a:cubicBezTo>
                  <a:cubicBezTo>
                    <a:pt x="1953" y="1484"/>
                    <a:pt x="1956" y="1486"/>
                    <a:pt x="1959" y="1488"/>
                  </a:cubicBezTo>
                  <a:lnTo>
                    <a:pt x="1932" y="1501"/>
                  </a:lnTo>
                  <a:close/>
                  <a:moveTo>
                    <a:pt x="1923" y="1491"/>
                  </a:moveTo>
                  <a:cubicBezTo>
                    <a:pt x="1923" y="1490"/>
                    <a:pt x="1922" y="1490"/>
                    <a:pt x="1922" y="1489"/>
                  </a:cubicBezTo>
                  <a:cubicBezTo>
                    <a:pt x="1927" y="1485"/>
                    <a:pt x="1933" y="1480"/>
                    <a:pt x="1937" y="1475"/>
                  </a:cubicBezTo>
                  <a:cubicBezTo>
                    <a:pt x="1940" y="1476"/>
                    <a:pt x="1943" y="1478"/>
                    <a:pt x="1946" y="1480"/>
                  </a:cubicBezTo>
                  <a:lnTo>
                    <a:pt x="1923" y="1491"/>
                  </a:lnTo>
                  <a:close/>
                  <a:moveTo>
                    <a:pt x="1922" y="1575"/>
                  </a:moveTo>
                  <a:cubicBezTo>
                    <a:pt x="1923" y="1577"/>
                    <a:pt x="1925" y="1578"/>
                    <a:pt x="1927" y="1579"/>
                  </a:cubicBezTo>
                  <a:cubicBezTo>
                    <a:pt x="1928" y="1608"/>
                    <a:pt x="1925" y="1631"/>
                    <a:pt x="1912" y="1648"/>
                  </a:cubicBezTo>
                  <a:cubicBezTo>
                    <a:pt x="1924" y="1628"/>
                    <a:pt x="1924" y="1602"/>
                    <a:pt x="1922" y="1575"/>
                  </a:cubicBezTo>
                  <a:close/>
                  <a:moveTo>
                    <a:pt x="1931" y="1592"/>
                  </a:moveTo>
                  <a:cubicBezTo>
                    <a:pt x="1948" y="1608"/>
                    <a:pt x="1948" y="1608"/>
                    <a:pt x="1948" y="1608"/>
                  </a:cubicBezTo>
                  <a:cubicBezTo>
                    <a:pt x="1947" y="1612"/>
                    <a:pt x="1945" y="1616"/>
                    <a:pt x="1944" y="1619"/>
                  </a:cubicBezTo>
                  <a:cubicBezTo>
                    <a:pt x="1931" y="1602"/>
                    <a:pt x="1931" y="1602"/>
                    <a:pt x="1931" y="1602"/>
                  </a:cubicBezTo>
                  <a:cubicBezTo>
                    <a:pt x="1931" y="1598"/>
                    <a:pt x="1931" y="1595"/>
                    <a:pt x="1931" y="1592"/>
                  </a:cubicBezTo>
                  <a:close/>
                  <a:moveTo>
                    <a:pt x="1931" y="1582"/>
                  </a:moveTo>
                  <a:cubicBezTo>
                    <a:pt x="1938" y="1587"/>
                    <a:pt x="1945" y="1592"/>
                    <a:pt x="1952" y="1596"/>
                  </a:cubicBezTo>
                  <a:cubicBezTo>
                    <a:pt x="1951" y="1599"/>
                    <a:pt x="1951" y="1601"/>
                    <a:pt x="1950" y="1604"/>
                  </a:cubicBezTo>
                  <a:cubicBezTo>
                    <a:pt x="1931" y="1586"/>
                    <a:pt x="1931" y="1586"/>
                    <a:pt x="1931" y="1586"/>
                  </a:cubicBezTo>
                  <a:cubicBezTo>
                    <a:pt x="1931" y="1585"/>
                    <a:pt x="1931" y="1584"/>
                    <a:pt x="1931" y="1582"/>
                  </a:cubicBezTo>
                  <a:close/>
                  <a:moveTo>
                    <a:pt x="1942" y="1623"/>
                  </a:moveTo>
                  <a:cubicBezTo>
                    <a:pt x="1940" y="1626"/>
                    <a:pt x="1939" y="1629"/>
                    <a:pt x="1937" y="1632"/>
                  </a:cubicBezTo>
                  <a:cubicBezTo>
                    <a:pt x="1929" y="1616"/>
                    <a:pt x="1929" y="1616"/>
                    <a:pt x="1929" y="1616"/>
                  </a:cubicBezTo>
                  <a:cubicBezTo>
                    <a:pt x="1930" y="1613"/>
                    <a:pt x="1930" y="1610"/>
                    <a:pt x="1930" y="1607"/>
                  </a:cubicBezTo>
                  <a:lnTo>
                    <a:pt x="1942" y="1623"/>
                  </a:lnTo>
                  <a:close/>
                  <a:moveTo>
                    <a:pt x="1934" y="1635"/>
                  </a:moveTo>
                  <a:cubicBezTo>
                    <a:pt x="1932" y="1638"/>
                    <a:pt x="1930" y="1641"/>
                    <a:pt x="1928" y="1643"/>
                  </a:cubicBezTo>
                  <a:cubicBezTo>
                    <a:pt x="1925" y="1631"/>
                    <a:pt x="1925" y="1631"/>
                    <a:pt x="1925" y="1631"/>
                  </a:cubicBezTo>
                  <a:cubicBezTo>
                    <a:pt x="1926" y="1628"/>
                    <a:pt x="1927" y="1625"/>
                    <a:pt x="1928" y="1622"/>
                  </a:cubicBezTo>
                  <a:lnTo>
                    <a:pt x="1934" y="1635"/>
                  </a:lnTo>
                  <a:close/>
                  <a:moveTo>
                    <a:pt x="1925" y="1647"/>
                  </a:moveTo>
                  <a:cubicBezTo>
                    <a:pt x="1922" y="1649"/>
                    <a:pt x="1920" y="1651"/>
                    <a:pt x="1918" y="1653"/>
                  </a:cubicBezTo>
                  <a:cubicBezTo>
                    <a:pt x="1918" y="1646"/>
                    <a:pt x="1918" y="1646"/>
                    <a:pt x="1918" y="1646"/>
                  </a:cubicBezTo>
                  <a:cubicBezTo>
                    <a:pt x="1920" y="1643"/>
                    <a:pt x="1921" y="1640"/>
                    <a:pt x="1922" y="1638"/>
                  </a:cubicBezTo>
                  <a:lnTo>
                    <a:pt x="1925" y="1647"/>
                  </a:lnTo>
                  <a:close/>
                  <a:moveTo>
                    <a:pt x="1903" y="1636"/>
                  </a:moveTo>
                  <a:cubicBezTo>
                    <a:pt x="1914" y="1633"/>
                    <a:pt x="1914" y="1633"/>
                    <a:pt x="1914" y="1633"/>
                  </a:cubicBezTo>
                  <a:cubicBezTo>
                    <a:pt x="1913" y="1636"/>
                    <a:pt x="1912" y="1639"/>
                    <a:pt x="1911" y="1641"/>
                  </a:cubicBezTo>
                  <a:cubicBezTo>
                    <a:pt x="1903" y="1643"/>
                    <a:pt x="1903" y="1643"/>
                    <a:pt x="1903" y="1643"/>
                  </a:cubicBezTo>
                  <a:cubicBezTo>
                    <a:pt x="1903" y="1641"/>
                    <a:pt x="1903" y="1639"/>
                    <a:pt x="1903" y="1636"/>
                  </a:cubicBezTo>
                  <a:close/>
                  <a:moveTo>
                    <a:pt x="1903" y="1632"/>
                  </a:moveTo>
                  <a:cubicBezTo>
                    <a:pt x="1902" y="1630"/>
                    <a:pt x="1901" y="1627"/>
                    <a:pt x="1901" y="1624"/>
                  </a:cubicBezTo>
                  <a:cubicBezTo>
                    <a:pt x="1917" y="1619"/>
                    <a:pt x="1917" y="1619"/>
                    <a:pt x="1917" y="1619"/>
                  </a:cubicBezTo>
                  <a:cubicBezTo>
                    <a:pt x="1917" y="1622"/>
                    <a:pt x="1916" y="1625"/>
                    <a:pt x="1916" y="1628"/>
                  </a:cubicBezTo>
                  <a:lnTo>
                    <a:pt x="1903" y="1632"/>
                  </a:lnTo>
                  <a:close/>
                  <a:moveTo>
                    <a:pt x="1900" y="1620"/>
                  </a:moveTo>
                  <a:cubicBezTo>
                    <a:pt x="1899" y="1618"/>
                    <a:pt x="1898" y="1615"/>
                    <a:pt x="1897" y="1612"/>
                  </a:cubicBezTo>
                  <a:cubicBezTo>
                    <a:pt x="1919" y="1604"/>
                    <a:pt x="1919" y="1604"/>
                    <a:pt x="1919" y="1604"/>
                  </a:cubicBezTo>
                  <a:cubicBezTo>
                    <a:pt x="1919" y="1608"/>
                    <a:pt x="1918" y="1611"/>
                    <a:pt x="1918" y="1615"/>
                  </a:cubicBezTo>
                  <a:lnTo>
                    <a:pt x="1900" y="1620"/>
                  </a:lnTo>
                  <a:close/>
                  <a:moveTo>
                    <a:pt x="1903" y="1647"/>
                  </a:moveTo>
                  <a:cubicBezTo>
                    <a:pt x="1908" y="1646"/>
                    <a:pt x="1908" y="1646"/>
                    <a:pt x="1908" y="1646"/>
                  </a:cubicBezTo>
                  <a:cubicBezTo>
                    <a:pt x="1906" y="1650"/>
                    <a:pt x="1903" y="1653"/>
                    <a:pt x="1900" y="1657"/>
                  </a:cubicBezTo>
                  <a:cubicBezTo>
                    <a:pt x="1901" y="1654"/>
                    <a:pt x="1902" y="1651"/>
                    <a:pt x="1903" y="1647"/>
                  </a:cubicBezTo>
                  <a:close/>
                  <a:moveTo>
                    <a:pt x="1914" y="1651"/>
                  </a:moveTo>
                  <a:cubicBezTo>
                    <a:pt x="1914" y="1656"/>
                    <a:pt x="1914" y="1656"/>
                    <a:pt x="1914" y="1656"/>
                  </a:cubicBezTo>
                  <a:cubicBezTo>
                    <a:pt x="1910" y="1658"/>
                    <a:pt x="1906" y="1660"/>
                    <a:pt x="1902" y="1662"/>
                  </a:cubicBezTo>
                  <a:cubicBezTo>
                    <a:pt x="1907" y="1658"/>
                    <a:pt x="1911" y="1655"/>
                    <a:pt x="1914" y="1651"/>
                  </a:cubicBezTo>
                  <a:close/>
                  <a:moveTo>
                    <a:pt x="1896" y="1608"/>
                  </a:moveTo>
                  <a:cubicBezTo>
                    <a:pt x="1895" y="1607"/>
                    <a:pt x="1895" y="1605"/>
                    <a:pt x="1894" y="1603"/>
                  </a:cubicBezTo>
                  <a:cubicBezTo>
                    <a:pt x="1894" y="1603"/>
                    <a:pt x="1894" y="1602"/>
                    <a:pt x="1893" y="1601"/>
                  </a:cubicBezTo>
                  <a:cubicBezTo>
                    <a:pt x="1919" y="1590"/>
                    <a:pt x="1919" y="1590"/>
                    <a:pt x="1919" y="1590"/>
                  </a:cubicBezTo>
                  <a:cubicBezTo>
                    <a:pt x="1919" y="1594"/>
                    <a:pt x="1919" y="1597"/>
                    <a:pt x="1919" y="1600"/>
                  </a:cubicBezTo>
                  <a:lnTo>
                    <a:pt x="1896" y="1608"/>
                  </a:lnTo>
                  <a:close/>
                  <a:moveTo>
                    <a:pt x="1892" y="1597"/>
                  </a:moveTo>
                  <a:cubicBezTo>
                    <a:pt x="1891" y="1594"/>
                    <a:pt x="1890" y="1590"/>
                    <a:pt x="1889" y="1587"/>
                  </a:cubicBezTo>
                  <a:cubicBezTo>
                    <a:pt x="1918" y="1575"/>
                    <a:pt x="1918" y="1575"/>
                    <a:pt x="1918" y="1575"/>
                  </a:cubicBezTo>
                  <a:cubicBezTo>
                    <a:pt x="1918" y="1579"/>
                    <a:pt x="1918" y="1582"/>
                    <a:pt x="1918" y="1586"/>
                  </a:cubicBezTo>
                  <a:lnTo>
                    <a:pt x="1892" y="1597"/>
                  </a:lnTo>
                  <a:close/>
                  <a:moveTo>
                    <a:pt x="1888" y="1583"/>
                  </a:moveTo>
                  <a:cubicBezTo>
                    <a:pt x="1887" y="1580"/>
                    <a:pt x="1886" y="1576"/>
                    <a:pt x="1885" y="1573"/>
                  </a:cubicBezTo>
                  <a:cubicBezTo>
                    <a:pt x="1909" y="1563"/>
                    <a:pt x="1909" y="1563"/>
                    <a:pt x="1909" y="1563"/>
                  </a:cubicBezTo>
                  <a:cubicBezTo>
                    <a:pt x="1911" y="1566"/>
                    <a:pt x="1914" y="1569"/>
                    <a:pt x="1917" y="1571"/>
                  </a:cubicBezTo>
                  <a:lnTo>
                    <a:pt x="1888" y="1583"/>
                  </a:lnTo>
                  <a:close/>
                  <a:moveTo>
                    <a:pt x="1884" y="1569"/>
                  </a:moveTo>
                  <a:cubicBezTo>
                    <a:pt x="1884" y="1565"/>
                    <a:pt x="1883" y="1562"/>
                    <a:pt x="1883" y="1559"/>
                  </a:cubicBezTo>
                  <a:cubicBezTo>
                    <a:pt x="1900" y="1552"/>
                    <a:pt x="1900" y="1552"/>
                    <a:pt x="1900" y="1552"/>
                  </a:cubicBezTo>
                  <a:cubicBezTo>
                    <a:pt x="1902" y="1554"/>
                    <a:pt x="1904" y="1557"/>
                    <a:pt x="1906" y="1560"/>
                  </a:cubicBezTo>
                  <a:lnTo>
                    <a:pt x="1884" y="1569"/>
                  </a:lnTo>
                  <a:close/>
                  <a:moveTo>
                    <a:pt x="1882" y="1555"/>
                  </a:moveTo>
                  <a:cubicBezTo>
                    <a:pt x="1882" y="1551"/>
                    <a:pt x="1882" y="1547"/>
                    <a:pt x="1882" y="1543"/>
                  </a:cubicBezTo>
                  <a:cubicBezTo>
                    <a:pt x="1893" y="1539"/>
                    <a:pt x="1893" y="1539"/>
                    <a:pt x="1893" y="1539"/>
                  </a:cubicBezTo>
                  <a:cubicBezTo>
                    <a:pt x="1895" y="1543"/>
                    <a:pt x="1896" y="1546"/>
                    <a:pt x="1898" y="1548"/>
                  </a:cubicBezTo>
                  <a:lnTo>
                    <a:pt x="1882" y="1555"/>
                  </a:lnTo>
                  <a:close/>
                  <a:moveTo>
                    <a:pt x="1882" y="1539"/>
                  </a:moveTo>
                  <a:cubicBezTo>
                    <a:pt x="1882" y="1536"/>
                    <a:pt x="1883" y="1532"/>
                    <a:pt x="1883" y="1529"/>
                  </a:cubicBezTo>
                  <a:cubicBezTo>
                    <a:pt x="1888" y="1527"/>
                    <a:pt x="1888" y="1527"/>
                    <a:pt x="1888" y="1527"/>
                  </a:cubicBezTo>
                  <a:cubicBezTo>
                    <a:pt x="1889" y="1530"/>
                    <a:pt x="1890" y="1533"/>
                    <a:pt x="1892" y="1536"/>
                  </a:cubicBezTo>
                  <a:lnTo>
                    <a:pt x="1882" y="1539"/>
                  </a:lnTo>
                  <a:close/>
                  <a:moveTo>
                    <a:pt x="1884" y="1524"/>
                  </a:moveTo>
                  <a:cubicBezTo>
                    <a:pt x="1884" y="1522"/>
                    <a:pt x="1885" y="1520"/>
                    <a:pt x="1886" y="1518"/>
                  </a:cubicBezTo>
                  <a:cubicBezTo>
                    <a:pt x="1886" y="1520"/>
                    <a:pt x="1887" y="1522"/>
                    <a:pt x="1887" y="1523"/>
                  </a:cubicBezTo>
                  <a:lnTo>
                    <a:pt x="1884" y="1524"/>
                  </a:lnTo>
                  <a:close/>
                  <a:moveTo>
                    <a:pt x="1868" y="1558"/>
                  </a:moveTo>
                  <a:cubicBezTo>
                    <a:pt x="1865" y="1552"/>
                    <a:pt x="1862" y="1547"/>
                    <a:pt x="1857" y="1542"/>
                  </a:cubicBezTo>
                  <a:cubicBezTo>
                    <a:pt x="1850" y="1533"/>
                    <a:pt x="1840" y="1528"/>
                    <a:pt x="1830" y="1525"/>
                  </a:cubicBezTo>
                  <a:cubicBezTo>
                    <a:pt x="1844" y="1524"/>
                    <a:pt x="1858" y="1521"/>
                    <a:pt x="1871" y="1516"/>
                  </a:cubicBezTo>
                  <a:cubicBezTo>
                    <a:pt x="1867" y="1531"/>
                    <a:pt x="1866" y="1545"/>
                    <a:pt x="1868" y="1558"/>
                  </a:cubicBezTo>
                  <a:close/>
                  <a:moveTo>
                    <a:pt x="1792" y="1524"/>
                  </a:moveTo>
                  <a:cubicBezTo>
                    <a:pt x="1797" y="1525"/>
                    <a:pt x="1802" y="1526"/>
                    <a:pt x="1807" y="1526"/>
                  </a:cubicBezTo>
                  <a:cubicBezTo>
                    <a:pt x="1802" y="1528"/>
                    <a:pt x="1797" y="1530"/>
                    <a:pt x="1792" y="1535"/>
                  </a:cubicBezTo>
                  <a:cubicBezTo>
                    <a:pt x="1792" y="1535"/>
                    <a:pt x="1791" y="1536"/>
                    <a:pt x="1791" y="1536"/>
                  </a:cubicBezTo>
                  <a:cubicBezTo>
                    <a:pt x="1792" y="1533"/>
                    <a:pt x="1792" y="1530"/>
                    <a:pt x="1792" y="1527"/>
                  </a:cubicBezTo>
                  <a:cubicBezTo>
                    <a:pt x="1792" y="1526"/>
                    <a:pt x="1792" y="1525"/>
                    <a:pt x="1792" y="1524"/>
                  </a:cubicBezTo>
                  <a:close/>
                  <a:moveTo>
                    <a:pt x="1816" y="1546"/>
                  </a:moveTo>
                  <a:cubicBezTo>
                    <a:pt x="1820" y="1545"/>
                    <a:pt x="1826" y="1545"/>
                    <a:pt x="1832" y="1548"/>
                  </a:cubicBezTo>
                  <a:cubicBezTo>
                    <a:pt x="1836" y="1550"/>
                    <a:pt x="1851" y="1558"/>
                    <a:pt x="1850" y="1580"/>
                  </a:cubicBezTo>
                  <a:cubicBezTo>
                    <a:pt x="1850" y="1591"/>
                    <a:pt x="1845" y="1602"/>
                    <a:pt x="1836" y="1610"/>
                  </a:cubicBezTo>
                  <a:cubicBezTo>
                    <a:pt x="1828" y="1617"/>
                    <a:pt x="1817" y="1621"/>
                    <a:pt x="1806" y="1621"/>
                  </a:cubicBezTo>
                  <a:cubicBezTo>
                    <a:pt x="1810" y="1610"/>
                    <a:pt x="1810" y="1598"/>
                    <a:pt x="1806" y="1588"/>
                  </a:cubicBezTo>
                  <a:cubicBezTo>
                    <a:pt x="1805" y="1584"/>
                    <a:pt x="1803" y="1581"/>
                    <a:pt x="1801" y="1578"/>
                  </a:cubicBezTo>
                  <a:cubicBezTo>
                    <a:pt x="1803" y="1579"/>
                    <a:pt x="1805" y="1579"/>
                    <a:pt x="1807" y="1579"/>
                  </a:cubicBezTo>
                  <a:cubicBezTo>
                    <a:pt x="1817" y="1579"/>
                    <a:pt x="1824" y="1571"/>
                    <a:pt x="1825" y="1563"/>
                  </a:cubicBezTo>
                  <a:cubicBezTo>
                    <a:pt x="1825" y="1557"/>
                    <a:pt x="1823" y="1550"/>
                    <a:pt x="1816" y="1546"/>
                  </a:cubicBezTo>
                  <a:close/>
                  <a:moveTo>
                    <a:pt x="1803" y="1589"/>
                  </a:moveTo>
                  <a:cubicBezTo>
                    <a:pt x="1807" y="1600"/>
                    <a:pt x="1806" y="1612"/>
                    <a:pt x="1802" y="1623"/>
                  </a:cubicBezTo>
                  <a:cubicBezTo>
                    <a:pt x="1797" y="1633"/>
                    <a:pt x="1789" y="1641"/>
                    <a:pt x="1778" y="1646"/>
                  </a:cubicBezTo>
                  <a:cubicBezTo>
                    <a:pt x="1772" y="1642"/>
                    <a:pt x="1765" y="1640"/>
                    <a:pt x="1758" y="1640"/>
                  </a:cubicBezTo>
                  <a:cubicBezTo>
                    <a:pt x="1754" y="1641"/>
                    <a:pt x="1751" y="1642"/>
                    <a:pt x="1748" y="1644"/>
                  </a:cubicBezTo>
                  <a:cubicBezTo>
                    <a:pt x="1748" y="1642"/>
                    <a:pt x="1749" y="1641"/>
                    <a:pt x="1750" y="1639"/>
                  </a:cubicBezTo>
                  <a:cubicBezTo>
                    <a:pt x="1770" y="1642"/>
                    <a:pt x="1787" y="1634"/>
                    <a:pt x="1793" y="1617"/>
                  </a:cubicBezTo>
                  <a:cubicBezTo>
                    <a:pt x="1798" y="1604"/>
                    <a:pt x="1796" y="1592"/>
                    <a:pt x="1787" y="1583"/>
                  </a:cubicBezTo>
                  <a:cubicBezTo>
                    <a:pt x="1781" y="1578"/>
                    <a:pt x="1774" y="1576"/>
                    <a:pt x="1769" y="1578"/>
                  </a:cubicBezTo>
                  <a:cubicBezTo>
                    <a:pt x="1768" y="1578"/>
                    <a:pt x="1768" y="1579"/>
                    <a:pt x="1768" y="1579"/>
                  </a:cubicBezTo>
                  <a:cubicBezTo>
                    <a:pt x="1768" y="1580"/>
                    <a:pt x="1768" y="1581"/>
                    <a:pt x="1768" y="1581"/>
                  </a:cubicBezTo>
                  <a:cubicBezTo>
                    <a:pt x="1774" y="1585"/>
                    <a:pt x="1774" y="1590"/>
                    <a:pt x="1772" y="1594"/>
                  </a:cubicBezTo>
                  <a:cubicBezTo>
                    <a:pt x="1770" y="1598"/>
                    <a:pt x="1764" y="1602"/>
                    <a:pt x="1759" y="1600"/>
                  </a:cubicBezTo>
                  <a:cubicBezTo>
                    <a:pt x="1753" y="1598"/>
                    <a:pt x="1749" y="1593"/>
                    <a:pt x="1749" y="1587"/>
                  </a:cubicBezTo>
                  <a:cubicBezTo>
                    <a:pt x="1748" y="1580"/>
                    <a:pt x="1752" y="1573"/>
                    <a:pt x="1759" y="1569"/>
                  </a:cubicBezTo>
                  <a:cubicBezTo>
                    <a:pt x="1765" y="1566"/>
                    <a:pt x="1773" y="1565"/>
                    <a:pt x="1781" y="1568"/>
                  </a:cubicBezTo>
                  <a:cubicBezTo>
                    <a:pt x="1790" y="1571"/>
                    <a:pt x="1799" y="1579"/>
                    <a:pt x="1803" y="1589"/>
                  </a:cubicBezTo>
                  <a:close/>
                  <a:moveTo>
                    <a:pt x="1743" y="1675"/>
                  </a:moveTo>
                  <a:cubicBezTo>
                    <a:pt x="1749" y="1681"/>
                    <a:pt x="1758" y="1680"/>
                    <a:pt x="1763" y="1675"/>
                  </a:cubicBezTo>
                  <a:cubicBezTo>
                    <a:pt x="1767" y="1672"/>
                    <a:pt x="1769" y="1667"/>
                    <a:pt x="1767" y="1661"/>
                  </a:cubicBezTo>
                  <a:cubicBezTo>
                    <a:pt x="1771" y="1662"/>
                    <a:pt x="1773" y="1666"/>
                    <a:pt x="1775" y="1670"/>
                  </a:cubicBezTo>
                  <a:cubicBezTo>
                    <a:pt x="1777" y="1674"/>
                    <a:pt x="1780" y="1687"/>
                    <a:pt x="1768" y="1699"/>
                  </a:cubicBezTo>
                  <a:cubicBezTo>
                    <a:pt x="1757" y="1710"/>
                    <a:pt x="1740" y="1711"/>
                    <a:pt x="1725" y="1702"/>
                  </a:cubicBezTo>
                  <a:cubicBezTo>
                    <a:pt x="1730" y="1690"/>
                    <a:pt x="1730" y="1676"/>
                    <a:pt x="1724" y="1666"/>
                  </a:cubicBezTo>
                  <a:cubicBezTo>
                    <a:pt x="1729" y="1664"/>
                    <a:pt x="1734" y="1660"/>
                    <a:pt x="1738" y="1657"/>
                  </a:cubicBezTo>
                  <a:cubicBezTo>
                    <a:pt x="1736" y="1663"/>
                    <a:pt x="1738" y="1670"/>
                    <a:pt x="1743" y="1675"/>
                  </a:cubicBezTo>
                  <a:close/>
                  <a:moveTo>
                    <a:pt x="1721" y="1663"/>
                  </a:moveTo>
                  <a:cubicBezTo>
                    <a:pt x="1720" y="1663"/>
                    <a:pt x="1720" y="1664"/>
                    <a:pt x="1719" y="1664"/>
                  </a:cubicBezTo>
                  <a:cubicBezTo>
                    <a:pt x="1719" y="1665"/>
                    <a:pt x="1719" y="1665"/>
                    <a:pt x="1720" y="1666"/>
                  </a:cubicBezTo>
                  <a:cubicBezTo>
                    <a:pt x="1728" y="1679"/>
                    <a:pt x="1725" y="1700"/>
                    <a:pt x="1713" y="1712"/>
                  </a:cubicBezTo>
                  <a:cubicBezTo>
                    <a:pt x="1700" y="1725"/>
                    <a:pt x="1679" y="1728"/>
                    <a:pt x="1666" y="1719"/>
                  </a:cubicBezTo>
                  <a:cubicBezTo>
                    <a:pt x="1666" y="1719"/>
                    <a:pt x="1665" y="1719"/>
                    <a:pt x="1664" y="1719"/>
                  </a:cubicBezTo>
                  <a:cubicBezTo>
                    <a:pt x="1664" y="1719"/>
                    <a:pt x="1663" y="1720"/>
                    <a:pt x="1663" y="1720"/>
                  </a:cubicBezTo>
                  <a:cubicBezTo>
                    <a:pt x="1658" y="1734"/>
                    <a:pt x="1647" y="1744"/>
                    <a:pt x="1633" y="1747"/>
                  </a:cubicBezTo>
                  <a:cubicBezTo>
                    <a:pt x="1620" y="1750"/>
                    <a:pt x="1607" y="1747"/>
                    <a:pt x="1597" y="1737"/>
                  </a:cubicBezTo>
                  <a:cubicBezTo>
                    <a:pt x="1596" y="1736"/>
                    <a:pt x="1595" y="1736"/>
                    <a:pt x="1594" y="1737"/>
                  </a:cubicBezTo>
                  <a:cubicBezTo>
                    <a:pt x="1582" y="1747"/>
                    <a:pt x="1568" y="1749"/>
                    <a:pt x="1554" y="1745"/>
                  </a:cubicBezTo>
                  <a:cubicBezTo>
                    <a:pt x="1536" y="1739"/>
                    <a:pt x="1520" y="1721"/>
                    <a:pt x="1513" y="1696"/>
                  </a:cubicBezTo>
                  <a:cubicBezTo>
                    <a:pt x="1516" y="1694"/>
                    <a:pt x="1519" y="1691"/>
                    <a:pt x="1522" y="1689"/>
                  </a:cubicBezTo>
                  <a:cubicBezTo>
                    <a:pt x="1532" y="1707"/>
                    <a:pt x="1547" y="1718"/>
                    <a:pt x="1563" y="1720"/>
                  </a:cubicBezTo>
                  <a:cubicBezTo>
                    <a:pt x="1576" y="1722"/>
                    <a:pt x="1589" y="1717"/>
                    <a:pt x="1597" y="1709"/>
                  </a:cubicBezTo>
                  <a:cubicBezTo>
                    <a:pt x="1597" y="1709"/>
                    <a:pt x="1597" y="1709"/>
                    <a:pt x="1597" y="1709"/>
                  </a:cubicBezTo>
                  <a:cubicBezTo>
                    <a:pt x="1605" y="1714"/>
                    <a:pt x="1615" y="1715"/>
                    <a:pt x="1625" y="1712"/>
                  </a:cubicBezTo>
                  <a:cubicBezTo>
                    <a:pt x="1636" y="1709"/>
                    <a:pt x="1644" y="1700"/>
                    <a:pt x="1648" y="1690"/>
                  </a:cubicBezTo>
                  <a:cubicBezTo>
                    <a:pt x="1660" y="1693"/>
                    <a:pt x="1672" y="1689"/>
                    <a:pt x="1681" y="1680"/>
                  </a:cubicBezTo>
                  <a:cubicBezTo>
                    <a:pt x="1690" y="1671"/>
                    <a:pt x="1693" y="1660"/>
                    <a:pt x="1690" y="1648"/>
                  </a:cubicBezTo>
                  <a:cubicBezTo>
                    <a:pt x="1701" y="1644"/>
                    <a:pt x="1709" y="1635"/>
                    <a:pt x="1712" y="1624"/>
                  </a:cubicBezTo>
                  <a:cubicBezTo>
                    <a:pt x="1715" y="1614"/>
                    <a:pt x="1714" y="1605"/>
                    <a:pt x="1709" y="1597"/>
                  </a:cubicBezTo>
                  <a:cubicBezTo>
                    <a:pt x="1709" y="1597"/>
                    <a:pt x="1709" y="1597"/>
                    <a:pt x="1709" y="1597"/>
                  </a:cubicBezTo>
                  <a:cubicBezTo>
                    <a:pt x="1718" y="1588"/>
                    <a:pt x="1722" y="1576"/>
                    <a:pt x="1720" y="1563"/>
                  </a:cubicBezTo>
                  <a:cubicBezTo>
                    <a:pt x="1718" y="1547"/>
                    <a:pt x="1707" y="1532"/>
                    <a:pt x="1689" y="1522"/>
                  </a:cubicBezTo>
                  <a:cubicBezTo>
                    <a:pt x="1692" y="1519"/>
                    <a:pt x="1694" y="1516"/>
                    <a:pt x="1696" y="1512"/>
                  </a:cubicBezTo>
                  <a:cubicBezTo>
                    <a:pt x="1721" y="1520"/>
                    <a:pt x="1739" y="1536"/>
                    <a:pt x="1745" y="1554"/>
                  </a:cubicBezTo>
                  <a:cubicBezTo>
                    <a:pt x="1750" y="1568"/>
                    <a:pt x="1747" y="1582"/>
                    <a:pt x="1737" y="1594"/>
                  </a:cubicBezTo>
                  <a:cubicBezTo>
                    <a:pt x="1737" y="1595"/>
                    <a:pt x="1737" y="1596"/>
                    <a:pt x="1737" y="1597"/>
                  </a:cubicBezTo>
                  <a:cubicBezTo>
                    <a:pt x="1747" y="1607"/>
                    <a:pt x="1751" y="1620"/>
                    <a:pt x="1748" y="1633"/>
                  </a:cubicBezTo>
                  <a:cubicBezTo>
                    <a:pt x="1744" y="1647"/>
                    <a:pt x="1734" y="1658"/>
                    <a:pt x="1721" y="1663"/>
                  </a:cubicBezTo>
                  <a:close/>
                  <a:moveTo>
                    <a:pt x="1675" y="1743"/>
                  </a:moveTo>
                  <a:cubicBezTo>
                    <a:pt x="1670" y="1738"/>
                    <a:pt x="1664" y="1736"/>
                    <a:pt x="1657" y="1738"/>
                  </a:cubicBezTo>
                  <a:cubicBezTo>
                    <a:pt x="1661" y="1734"/>
                    <a:pt x="1664" y="1729"/>
                    <a:pt x="1666" y="1724"/>
                  </a:cubicBezTo>
                  <a:cubicBezTo>
                    <a:pt x="1676" y="1730"/>
                    <a:pt x="1690" y="1729"/>
                    <a:pt x="1702" y="1724"/>
                  </a:cubicBezTo>
                  <a:cubicBezTo>
                    <a:pt x="1712" y="1740"/>
                    <a:pt x="1711" y="1756"/>
                    <a:pt x="1699" y="1768"/>
                  </a:cubicBezTo>
                  <a:cubicBezTo>
                    <a:pt x="1687" y="1780"/>
                    <a:pt x="1674" y="1776"/>
                    <a:pt x="1670" y="1775"/>
                  </a:cubicBezTo>
                  <a:cubicBezTo>
                    <a:pt x="1666" y="1773"/>
                    <a:pt x="1663" y="1770"/>
                    <a:pt x="1661" y="1767"/>
                  </a:cubicBezTo>
                  <a:cubicBezTo>
                    <a:pt x="1667" y="1769"/>
                    <a:pt x="1672" y="1767"/>
                    <a:pt x="1675" y="1763"/>
                  </a:cubicBezTo>
                  <a:cubicBezTo>
                    <a:pt x="1680" y="1758"/>
                    <a:pt x="1681" y="1749"/>
                    <a:pt x="1675" y="1743"/>
                  </a:cubicBezTo>
                  <a:close/>
                  <a:moveTo>
                    <a:pt x="1646" y="1778"/>
                  </a:moveTo>
                  <a:cubicBezTo>
                    <a:pt x="1642" y="1788"/>
                    <a:pt x="1634" y="1797"/>
                    <a:pt x="1623" y="1801"/>
                  </a:cubicBezTo>
                  <a:cubicBezTo>
                    <a:pt x="1612" y="1806"/>
                    <a:pt x="1600" y="1806"/>
                    <a:pt x="1589" y="1802"/>
                  </a:cubicBezTo>
                  <a:cubicBezTo>
                    <a:pt x="1580" y="1798"/>
                    <a:pt x="1572" y="1790"/>
                    <a:pt x="1568" y="1780"/>
                  </a:cubicBezTo>
                  <a:cubicBezTo>
                    <a:pt x="1565" y="1773"/>
                    <a:pt x="1566" y="1765"/>
                    <a:pt x="1569" y="1758"/>
                  </a:cubicBezTo>
                  <a:cubicBezTo>
                    <a:pt x="1573" y="1752"/>
                    <a:pt x="1580" y="1748"/>
                    <a:pt x="1587" y="1749"/>
                  </a:cubicBezTo>
                  <a:cubicBezTo>
                    <a:pt x="1593" y="1749"/>
                    <a:pt x="1598" y="1753"/>
                    <a:pt x="1600" y="1758"/>
                  </a:cubicBezTo>
                  <a:cubicBezTo>
                    <a:pt x="1602" y="1764"/>
                    <a:pt x="1599" y="1770"/>
                    <a:pt x="1594" y="1772"/>
                  </a:cubicBezTo>
                  <a:cubicBezTo>
                    <a:pt x="1591" y="1773"/>
                    <a:pt x="1585" y="1774"/>
                    <a:pt x="1581" y="1768"/>
                  </a:cubicBezTo>
                  <a:cubicBezTo>
                    <a:pt x="1581" y="1768"/>
                    <a:pt x="1580" y="1767"/>
                    <a:pt x="1580" y="1767"/>
                  </a:cubicBezTo>
                  <a:cubicBezTo>
                    <a:pt x="1579" y="1767"/>
                    <a:pt x="1578" y="1768"/>
                    <a:pt x="1578" y="1769"/>
                  </a:cubicBezTo>
                  <a:cubicBezTo>
                    <a:pt x="1576" y="1774"/>
                    <a:pt x="1578" y="1781"/>
                    <a:pt x="1584" y="1787"/>
                  </a:cubicBezTo>
                  <a:cubicBezTo>
                    <a:pt x="1592" y="1796"/>
                    <a:pt x="1604" y="1798"/>
                    <a:pt x="1617" y="1793"/>
                  </a:cubicBezTo>
                  <a:cubicBezTo>
                    <a:pt x="1634" y="1787"/>
                    <a:pt x="1642" y="1770"/>
                    <a:pt x="1639" y="1750"/>
                  </a:cubicBezTo>
                  <a:cubicBezTo>
                    <a:pt x="1641" y="1749"/>
                    <a:pt x="1643" y="1748"/>
                    <a:pt x="1644" y="1747"/>
                  </a:cubicBezTo>
                  <a:cubicBezTo>
                    <a:pt x="1642" y="1750"/>
                    <a:pt x="1641" y="1754"/>
                    <a:pt x="1641" y="1758"/>
                  </a:cubicBezTo>
                  <a:cubicBezTo>
                    <a:pt x="1640" y="1765"/>
                    <a:pt x="1642" y="1771"/>
                    <a:pt x="1646" y="1778"/>
                  </a:cubicBezTo>
                  <a:close/>
                  <a:moveTo>
                    <a:pt x="1579" y="1801"/>
                  </a:moveTo>
                  <a:cubicBezTo>
                    <a:pt x="1582" y="1803"/>
                    <a:pt x="1585" y="1805"/>
                    <a:pt x="1588" y="1806"/>
                  </a:cubicBezTo>
                  <a:cubicBezTo>
                    <a:pt x="1599" y="1810"/>
                    <a:pt x="1611" y="1810"/>
                    <a:pt x="1622" y="1806"/>
                  </a:cubicBezTo>
                  <a:cubicBezTo>
                    <a:pt x="1622" y="1817"/>
                    <a:pt x="1617" y="1828"/>
                    <a:pt x="1610" y="1836"/>
                  </a:cubicBezTo>
                  <a:cubicBezTo>
                    <a:pt x="1602" y="1845"/>
                    <a:pt x="1591" y="1850"/>
                    <a:pt x="1581" y="1850"/>
                  </a:cubicBezTo>
                  <a:cubicBezTo>
                    <a:pt x="1559" y="1851"/>
                    <a:pt x="1550" y="1836"/>
                    <a:pt x="1548" y="1832"/>
                  </a:cubicBezTo>
                  <a:cubicBezTo>
                    <a:pt x="1545" y="1826"/>
                    <a:pt x="1545" y="1820"/>
                    <a:pt x="1547" y="1815"/>
                  </a:cubicBezTo>
                  <a:cubicBezTo>
                    <a:pt x="1550" y="1822"/>
                    <a:pt x="1557" y="1825"/>
                    <a:pt x="1563" y="1824"/>
                  </a:cubicBezTo>
                  <a:cubicBezTo>
                    <a:pt x="1571" y="1823"/>
                    <a:pt x="1580" y="1817"/>
                    <a:pt x="1579" y="1807"/>
                  </a:cubicBezTo>
                  <a:cubicBezTo>
                    <a:pt x="1579" y="1805"/>
                    <a:pt x="1579" y="1802"/>
                    <a:pt x="1579" y="1801"/>
                  </a:cubicBezTo>
                  <a:close/>
                  <a:moveTo>
                    <a:pt x="1566" y="1756"/>
                  </a:moveTo>
                  <a:cubicBezTo>
                    <a:pt x="1564" y="1761"/>
                    <a:pt x="1562" y="1766"/>
                    <a:pt x="1563" y="1771"/>
                  </a:cubicBezTo>
                  <a:cubicBezTo>
                    <a:pt x="1552" y="1782"/>
                    <a:pt x="1540" y="1788"/>
                    <a:pt x="1527" y="1788"/>
                  </a:cubicBezTo>
                  <a:cubicBezTo>
                    <a:pt x="1515" y="1787"/>
                    <a:pt x="1503" y="1781"/>
                    <a:pt x="1495" y="1771"/>
                  </a:cubicBezTo>
                  <a:cubicBezTo>
                    <a:pt x="1488" y="1763"/>
                    <a:pt x="1485" y="1752"/>
                    <a:pt x="1487" y="1742"/>
                  </a:cubicBezTo>
                  <a:cubicBezTo>
                    <a:pt x="1489" y="1734"/>
                    <a:pt x="1493" y="1727"/>
                    <a:pt x="1500" y="1723"/>
                  </a:cubicBezTo>
                  <a:cubicBezTo>
                    <a:pt x="1506" y="1719"/>
                    <a:pt x="1514" y="1720"/>
                    <a:pt x="1520" y="1724"/>
                  </a:cubicBezTo>
                  <a:cubicBezTo>
                    <a:pt x="1525" y="1727"/>
                    <a:pt x="1527" y="1732"/>
                    <a:pt x="1526" y="1739"/>
                  </a:cubicBezTo>
                  <a:cubicBezTo>
                    <a:pt x="1525" y="1744"/>
                    <a:pt x="1519" y="1748"/>
                    <a:pt x="1515" y="1747"/>
                  </a:cubicBezTo>
                  <a:cubicBezTo>
                    <a:pt x="1511" y="1747"/>
                    <a:pt x="1506" y="1744"/>
                    <a:pt x="1505" y="1738"/>
                  </a:cubicBezTo>
                  <a:cubicBezTo>
                    <a:pt x="1505" y="1737"/>
                    <a:pt x="1505" y="1736"/>
                    <a:pt x="1504" y="1736"/>
                  </a:cubicBezTo>
                  <a:cubicBezTo>
                    <a:pt x="1504" y="1736"/>
                    <a:pt x="1503" y="1736"/>
                    <a:pt x="1502" y="1736"/>
                  </a:cubicBezTo>
                  <a:cubicBezTo>
                    <a:pt x="1498" y="1740"/>
                    <a:pt x="1496" y="1747"/>
                    <a:pt x="1498" y="1755"/>
                  </a:cubicBezTo>
                  <a:cubicBezTo>
                    <a:pt x="1500" y="1764"/>
                    <a:pt x="1508" y="1774"/>
                    <a:pt x="1524" y="1777"/>
                  </a:cubicBezTo>
                  <a:cubicBezTo>
                    <a:pt x="1540" y="1780"/>
                    <a:pt x="1556" y="1769"/>
                    <a:pt x="1564" y="1751"/>
                  </a:cubicBezTo>
                  <a:cubicBezTo>
                    <a:pt x="1566" y="1751"/>
                    <a:pt x="1568" y="1751"/>
                    <a:pt x="1571" y="1751"/>
                  </a:cubicBezTo>
                  <a:cubicBezTo>
                    <a:pt x="1570" y="1751"/>
                    <a:pt x="1570" y="1751"/>
                    <a:pt x="1570" y="1751"/>
                  </a:cubicBezTo>
                  <a:cubicBezTo>
                    <a:pt x="1568" y="1753"/>
                    <a:pt x="1567" y="1755"/>
                    <a:pt x="1566" y="1756"/>
                  </a:cubicBezTo>
                  <a:close/>
                  <a:moveTo>
                    <a:pt x="1566" y="1786"/>
                  </a:moveTo>
                  <a:cubicBezTo>
                    <a:pt x="1566" y="1786"/>
                    <a:pt x="1566" y="1786"/>
                    <a:pt x="1566" y="1786"/>
                  </a:cubicBezTo>
                  <a:cubicBezTo>
                    <a:pt x="1562" y="1784"/>
                    <a:pt x="1558" y="1783"/>
                    <a:pt x="1554" y="1784"/>
                  </a:cubicBezTo>
                  <a:cubicBezTo>
                    <a:pt x="1557" y="1781"/>
                    <a:pt x="1560" y="1779"/>
                    <a:pt x="1563" y="1776"/>
                  </a:cubicBezTo>
                  <a:cubicBezTo>
                    <a:pt x="1563" y="1778"/>
                    <a:pt x="1564" y="1780"/>
                    <a:pt x="1565" y="1782"/>
                  </a:cubicBezTo>
                  <a:cubicBezTo>
                    <a:pt x="1565" y="1783"/>
                    <a:pt x="1566" y="1785"/>
                    <a:pt x="1566" y="1786"/>
                  </a:cubicBezTo>
                  <a:close/>
                  <a:moveTo>
                    <a:pt x="1536" y="1791"/>
                  </a:moveTo>
                  <a:cubicBezTo>
                    <a:pt x="1536" y="1791"/>
                    <a:pt x="1535" y="1792"/>
                    <a:pt x="1535" y="1792"/>
                  </a:cubicBezTo>
                  <a:cubicBezTo>
                    <a:pt x="1531" y="1796"/>
                    <a:pt x="1528" y="1801"/>
                    <a:pt x="1526" y="1807"/>
                  </a:cubicBezTo>
                  <a:cubicBezTo>
                    <a:pt x="1526" y="1802"/>
                    <a:pt x="1525" y="1797"/>
                    <a:pt x="1525" y="1791"/>
                  </a:cubicBezTo>
                  <a:cubicBezTo>
                    <a:pt x="1525" y="1791"/>
                    <a:pt x="1526" y="1792"/>
                    <a:pt x="1527" y="1792"/>
                  </a:cubicBezTo>
                  <a:cubicBezTo>
                    <a:pt x="1530" y="1792"/>
                    <a:pt x="1533" y="1791"/>
                    <a:pt x="1536" y="1791"/>
                  </a:cubicBezTo>
                  <a:close/>
                  <a:moveTo>
                    <a:pt x="1442" y="1940"/>
                  </a:moveTo>
                  <a:cubicBezTo>
                    <a:pt x="1442" y="1940"/>
                    <a:pt x="1442" y="1940"/>
                    <a:pt x="1442" y="1940"/>
                  </a:cubicBezTo>
                  <a:cubicBezTo>
                    <a:pt x="1405" y="1955"/>
                    <a:pt x="1318" y="1931"/>
                    <a:pt x="1288" y="1876"/>
                  </a:cubicBezTo>
                  <a:cubicBezTo>
                    <a:pt x="1289" y="1870"/>
                    <a:pt x="1290" y="1864"/>
                    <a:pt x="1289" y="1858"/>
                  </a:cubicBezTo>
                  <a:cubicBezTo>
                    <a:pt x="1289" y="1858"/>
                    <a:pt x="1289" y="1857"/>
                    <a:pt x="1289" y="1857"/>
                  </a:cubicBezTo>
                  <a:cubicBezTo>
                    <a:pt x="1292" y="1857"/>
                    <a:pt x="1295" y="1857"/>
                    <a:pt x="1297" y="1857"/>
                  </a:cubicBezTo>
                  <a:cubicBezTo>
                    <a:pt x="1295" y="1863"/>
                    <a:pt x="1294" y="1873"/>
                    <a:pt x="1301" y="1879"/>
                  </a:cubicBezTo>
                  <a:cubicBezTo>
                    <a:pt x="1309" y="1885"/>
                    <a:pt x="1317" y="1882"/>
                    <a:pt x="1323" y="1879"/>
                  </a:cubicBezTo>
                  <a:cubicBezTo>
                    <a:pt x="1322" y="1885"/>
                    <a:pt x="1323" y="1895"/>
                    <a:pt x="1331" y="1900"/>
                  </a:cubicBezTo>
                  <a:cubicBezTo>
                    <a:pt x="1339" y="1904"/>
                    <a:pt x="1347" y="1900"/>
                    <a:pt x="1351" y="1896"/>
                  </a:cubicBezTo>
                  <a:cubicBezTo>
                    <a:pt x="1351" y="1902"/>
                    <a:pt x="1353" y="1910"/>
                    <a:pt x="1361" y="1914"/>
                  </a:cubicBezTo>
                  <a:cubicBezTo>
                    <a:pt x="1369" y="1917"/>
                    <a:pt x="1377" y="1913"/>
                    <a:pt x="1381" y="1908"/>
                  </a:cubicBezTo>
                  <a:cubicBezTo>
                    <a:pt x="1382" y="1913"/>
                    <a:pt x="1386" y="1921"/>
                    <a:pt x="1395" y="1922"/>
                  </a:cubicBezTo>
                  <a:cubicBezTo>
                    <a:pt x="1404" y="1924"/>
                    <a:pt x="1410" y="1916"/>
                    <a:pt x="1412" y="1912"/>
                  </a:cubicBezTo>
                  <a:cubicBezTo>
                    <a:pt x="1416" y="1918"/>
                    <a:pt x="1425" y="1925"/>
                    <a:pt x="1434" y="1921"/>
                  </a:cubicBezTo>
                  <a:cubicBezTo>
                    <a:pt x="1434" y="1921"/>
                    <a:pt x="1434" y="1921"/>
                    <a:pt x="1434" y="1921"/>
                  </a:cubicBezTo>
                  <a:cubicBezTo>
                    <a:pt x="1444" y="1917"/>
                    <a:pt x="1445" y="1906"/>
                    <a:pt x="1444" y="1899"/>
                  </a:cubicBezTo>
                  <a:cubicBezTo>
                    <a:pt x="1449" y="1900"/>
                    <a:pt x="1458" y="1901"/>
                    <a:pt x="1464" y="1894"/>
                  </a:cubicBezTo>
                  <a:cubicBezTo>
                    <a:pt x="1469" y="1887"/>
                    <a:pt x="1466" y="1879"/>
                    <a:pt x="1463" y="1874"/>
                  </a:cubicBezTo>
                  <a:cubicBezTo>
                    <a:pt x="1469" y="1874"/>
                    <a:pt x="1478" y="1872"/>
                    <a:pt x="1481" y="1864"/>
                  </a:cubicBezTo>
                  <a:cubicBezTo>
                    <a:pt x="1484" y="1856"/>
                    <a:pt x="1480" y="1849"/>
                    <a:pt x="1476" y="1845"/>
                  </a:cubicBezTo>
                  <a:cubicBezTo>
                    <a:pt x="1482" y="1844"/>
                    <a:pt x="1490" y="1842"/>
                    <a:pt x="1492" y="1833"/>
                  </a:cubicBezTo>
                  <a:cubicBezTo>
                    <a:pt x="1495" y="1824"/>
                    <a:pt x="1488" y="1817"/>
                    <a:pt x="1484" y="1813"/>
                  </a:cubicBezTo>
                  <a:cubicBezTo>
                    <a:pt x="1490" y="1811"/>
                    <a:pt x="1497" y="1806"/>
                    <a:pt x="1498" y="1797"/>
                  </a:cubicBezTo>
                  <a:cubicBezTo>
                    <a:pt x="1499" y="1787"/>
                    <a:pt x="1492" y="1781"/>
                    <a:pt x="1486" y="1779"/>
                  </a:cubicBezTo>
                  <a:cubicBezTo>
                    <a:pt x="1488" y="1777"/>
                    <a:pt x="1490" y="1775"/>
                    <a:pt x="1492" y="1773"/>
                  </a:cubicBezTo>
                  <a:cubicBezTo>
                    <a:pt x="1492" y="1773"/>
                    <a:pt x="1492" y="1774"/>
                    <a:pt x="1492" y="1774"/>
                  </a:cubicBezTo>
                  <a:cubicBezTo>
                    <a:pt x="1496" y="1779"/>
                    <a:pt x="1501" y="1783"/>
                    <a:pt x="1506" y="1786"/>
                  </a:cubicBezTo>
                  <a:cubicBezTo>
                    <a:pt x="1524" y="1846"/>
                    <a:pt x="1479" y="1924"/>
                    <a:pt x="1442" y="1940"/>
                  </a:cubicBezTo>
                  <a:close/>
                  <a:moveTo>
                    <a:pt x="1274" y="1892"/>
                  </a:moveTo>
                  <a:cubicBezTo>
                    <a:pt x="1266" y="1902"/>
                    <a:pt x="1253" y="1906"/>
                    <a:pt x="1238" y="1906"/>
                  </a:cubicBezTo>
                  <a:cubicBezTo>
                    <a:pt x="1234" y="1902"/>
                    <a:pt x="1230" y="1899"/>
                    <a:pt x="1225" y="1898"/>
                  </a:cubicBezTo>
                  <a:cubicBezTo>
                    <a:pt x="1223" y="1897"/>
                    <a:pt x="1221" y="1897"/>
                    <a:pt x="1218" y="1897"/>
                  </a:cubicBezTo>
                  <a:cubicBezTo>
                    <a:pt x="1218" y="1897"/>
                    <a:pt x="1218" y="1897"/>
                    <a:pt x="1218" y="1897"/>
                  </a:cubicBezTo>
                  <a:cubicBezTo>
                    <a:pt x="1219" y="1896"/>
                    <a:pt x="1221" y="1894"/>
                    <a:pt x="1222" y="1892"/>
                  </a:cubicBezTo>
                  <a:cubicBezTo>
                    <a:pt x="1241" y="1900"/>
                    <a:pt x="1260" y="1896"/>
                    <a:pt x="1269" y="1882"/>
                  </a:cubicBezTo>
                  <a:cubicBezTo>
                    <a:pt x="1279" y="1869"/>
                    <a:pt x="1277" y="1856"/>
                    <a:pt x="1272" y="1848"/>
                  </a:cubicBezTo>
                  <a:cubicBezTo>
                    <a:pt x="1268" y="1842"/>
                    <a:pt x="1261" y="1838"/>
                    <a:pt x="1256" y="1838"/>
                  </a:cubicBezTo>
                  <a:cubicBezTo>
                    <a:pt x="1255" y="1839"/>
                    <a:pt x="1254" y="1839"/>
                    <a:pt x="1254" y="1840"/>
                  </a:cubicBezTo>
                  <a:cubicBezTo>
                    <a:pt x="1254" y="1840"/>
                    <a:pt x="1254" y="1841"/>
                    <a:pt x="1255" y="1842"/>
                  </a:cubicBezTo>
                  <a:cubicBezTo>
                    <a:pt x="1259" y="1847"/>
                    <a:pt x="1257" y="1852"/>
                    <a:pt x="1255" y="1855"/>
                  </a:cubicBezTo>
                  <a:cubicBezTo>
                    <a:pt x="1252" y="1859"/>
                    <a:pt x="1245" y="1860"/>
                    <a:pt x="1240" y="1857"/>
                  </a:cubicBezTo>
                  <a:cubicBezTo>
                    <a:pt x="1235" y="1853"/>
                    <a:pt x="1233" y="1848"/>
                    <a:pt x="1234" y="1842"/>
                  </a:cubicBezTo>
                  <a:cubicBezTo>
                    <a:pt x="1235" y="1835"/>
                    <a:pt x="1241" y="1829"/>
                    <a:pt x="1248" y="1827"/>
                  </a:cubicBezTo>
                  <a:cubicBezTo>
                    <a:pt x="1256" y="1826"/>
                    <a:pt x="1264" y="1827"/>
                    <a:pt x="1270" y="1832"/>
                  </a:cubicBezTo>
                  <a:cubicBezTo>
                    <a:pt x="1279" y="1838"/>
                    <a:pt x="1284" y="1847"/>
                    <a:pt x="1285" y="1858"/>
                  </a:cubicBezTo>
                  <a:cubicBezTo>
                    <a:pt x="1287" y="1871"/>
                    <a:pt x="1283" y="1884"/>
                    <a:pt x="1274" y="1892"/>
                  </a:cubicBezTo>
                  <a:close/>
                  <a:moveTo>
                    <a:pt x="1279" y="1893"/>
                  </a:moveTo>
                  <a:cubicBezTo>
                    <a:pt x="1282" y="1897"/>
                    <a:pt x="1285" y="1901"/>
                    <a:pt x="1289" y="1905"/>
                  </a:cubicBezTo>
                  <a:cubicBezTo>
                    <a:pt x="1284" y="1902"/>
                    <a:pt x="1278" y="1901"/>
                    <a:pt x="1272" y="1901"/>
                  </a:cubicBezTo>
                  <a:cubicBezTo>
                    <a:pt x="1271" y="1901"/>
                    <a:pt x="1271" y="1901"/>
                    <a:pt x="1270" y="1901"/>
                  </a:cubicBezTo>
                  <a:cubicBezTo>
                    <a:pt x="1273" y="1899"/>
                    <a:pt x="1275" y="1897"/>
                    <a:pt x="1277" y="1895"/>
                  </a:cubicBezTo>
                  <a:cubicBezTo>
                    <a:pt x="1278" y="1894"/>
                    <a:pt x="1278" y="1894"/>
                    <a:pt x="1279" y="1893"/>
                  </a:cubicBezTo>
                  <a:close/>
                  <a:moveTo>
                    <a:pt x="1280" y="1926"/>
                  </a:moveTo>
                  <a:cubicBezTo>
                    <a:pt x="1284" y="1927"/>
                    <a:pt x="1288" y="1932"/>
                    <a:pt x="1291" y="1938"/>
                  </a:cubicBezTo>
                  <a:cubicBezTo>
                    <a:pt x="1292" y="1943"/>
                    <a:pt x="1297" y="1959"/>
                    <a:pt x="1281" y="1974"/>
                  </a:cubicBezTo>
                  <a:cubicBezTo>
                    <a:pt x="1273" y="1981"/>
                    <a:pt x="1262" y="1985"/>
                    <a:pt x="1250" y="1985"/>
                  </a:cubicBezTo>
                  <a:cubicBezTo>
                    <a:pt x="1239" y="1984"/>
                    <a:pt x="1228" y="1980"/>
                    <a:pt x="1221" y="1972"/>
                  </a:cubicBezTo>
                  <a:cubicBezTo>
                    <a:pt x="1231" y="1967"/>
                    <a:pt x="1240" y="1959"/>
                    <a:pt x="1244" y="1948"/>
                  </a:cubicBezTo>
                  <a:cubicBezTo>
                    <a:pt x="1246" y="1945"/>
                    <a:pt x="1247" y="1941"/>
                    <a:pt x="1247" y="1938"/>
                  </a:cubicBezTo>
                  <a:cubicBezTo>
                    <a:pt x="1248" y="1940"/>
                    <a:pt x="1249" y="1941"/>
                    <a:pt x="1251" y="1943"/>
                  </a:cubicBezTo>
                  <a:cubicBezTo>
                    <a:pt x="1258" y="1950"/>
                    <a:pt x="1268" y="1949"/>
                    <a:pt x="1275" y="1944"/>
                  </a:cubicBezTo>
                  <a:cubicBezTo>
                    <a:pt x="1279" y="1940"/>
                    <a:pt x="1283" y="1933"/>
                    <a:pt x="1280" y="1926"/>
                  </a:cubicBezTo>
                  <a:close/>
                  <a:moveTo>
                    <a:pt x="1246" y="1919"/>
                  </a:moveTo>
                  <a:cubicBezTo>
                    <a:pt x="1246" y="1919"/>
                    <a:pt x="1246" y="1919"/>
                    <a:pt x="1245" y="1919"/>
                  </a:cubicBezTo>
                  <a:cubicBezTo>
                    <a:pt x="1245" y="1917"/>
                    <a:pt x="1244" y="1916"/>
                    <a:pt x="1244" y="1914"/>
                  </a:cubicBezTo>
                  <a:cubicBezTo>
                    <a:pt x="1243" y="1913"/>
                    <a:pt x="1242" y="1911"/>
                    <a:pt x="1241" y="1910"/>
                  </a:cubicBezTo>
                  <a:cubicBezTo>
                    <a:pt x="1245" y="1910"/>
                    <a:pt x="1249" y="1909"/>
                    <a:pt x="1253" y="1908"/>
                  </a:cubicBezTo>
                  <a:cubicBezTo>
                    <a:pt x="1250" y="1911"/>
                    <a:pt x="1247" y="1915"/>
                    <a:pt x="1246" y="1919"/>
                  </a:cubicBezTo>
                  <a:close/>
                  <a:moveTo>
                    <a:pt x="1199" y="1925"/>
                  </a:moveTo>
                  <a:cubicBezTo>
                    <a:pt x="1202" y="1932"/>
                    <a:pt x="1211" y="1934"/>
                    <a:pt x="1217" y="1932"/>
                  </a:cubicBezTo>
                  <a:cubicBezTo>
                    <a:pt x="1222" y="1931"/>
                    <a:pt x="1226" y="1926"/>
                    <a:pt x="1226" y="1920"/>
                  </a:cubicBezTo>
                  <a:cubicBezTo>
                    <a:pt x="1229" y="1923"/>
                    <a:pt x="1230" y="1927"/>
                    <a:pt x="1230" y="1932"/>
                  </a:cubicBezTo>
                  <a:cubicBezTo>
                    <a:pt x="1230" y="1936"/>
                    <a:pt x="1229" y="1949"/>
                    <a:pt x="1213" y="1956"/>
                  </a:cubicBezTo>
                  <a:cubicBezTo>
                    <a:pt x="1198" y="1963"/>
                    <a:pt x="1183" y="1958"/>
                    <a:pt x="1172" y="1943"/>
                  </a:cubicBezTo>
                  <a:cubicBezTo>
                    <a:pt x="1172" y="1943"/>
                    <a:pt x="1172" y="1942"/>
                    <a:pt x="1173" y="1942"/>
                  </a:cubicBezTo>
                  <a:cubicBezTo>
                    <a:pt x="1185" y="1935"/>
                    <a:pt x="1192" y="1922"/>
                    <a:pt x="1193" y="1908"/>
                  </a:cubicBezTo>
                  <a:cubicBezTo>
                    <a:pt x="1196" y="1907"/>
                    <a:pt x="1198" y="1907"/>
                    <a:pt x="1200" y="1906"/>
                  </a:cubicBezTo>
                  <a:cubicBezTo>
                    <a:pt x="1196" y="1912"/>
                    <a:pt x="1196" y="1918"/>
                    <a:pt x="1199" y="1925"/>
                  </a:cubicBezTo>
                  <a:close/>
                  <a:moveTo>
                    <a:pt x="1191" y="1904"/>
                  </a:moveTo>
                  <a:cubicBezTo>
                    <a:pt x="1190" y="1904"/>
                    <a:pt x="1189" y="1905"/>
                    <a:pt x="1189" y="1906"/>
                  </a:cubicBezTo>
                  <a:cubicBezTo>
                    <a:pt x="1189" y="1920"/>
                    <a:pt x="1182" y="1932"/>
                    <a:pt x="1171" y="1939"/>
                  </a:cubicBezTo>
                  <a:cubicBezTo>
                    <a:pt x="1159" y="1946"/>
                    <a:pt x="1144" y="1947"/>
                    <a:pt x="1131" y="1941"/>
                  </a:cubicBezTo>
                  <a:cubicBezTo>
                    <a:pt x="1130" y="1941"/>
                    <a:pt x="1129" y="1941"/>
                    <a:pt x="1129" y="1941"/>
                  </a:cubicBezTo>
                  <a:cubicBezTo>
                    <a:pt x="1128" y="1941"/>
                    <a:pt x="1128" y="1942"/>
                    <a:pt x="1128" y="1942"/>
                  </a:cubicBezTo>
                  <a:cubicBezTo>
                    <a:pt x="1125" y="1958"/>
                    <a:pt x="1108" y="1970"/>
                    <a:pt x="1090" y="1970"/>
                  </a:cubicBezTo>
                  <a:cubicBezTo>
                    <a:pt x="1072" y="1970"/>
                    <a:pt x="1055" y="1958"/>
                    <a:pt x="1052" y="1942"/>
                  </a:cubicBezTo>
                  <a:cubicBezTo>
                    <a:pt x="1052" y="1942"/>
                    <a:pt x="1052" y="1941"/>
                    <a:pt x="1051" y="1941"/>
                  </a:cubicBezTo>
                  <a:cubicBezTo>
                    <a:pt x="1051" y="1941"/>
                    <a:pt x="1050" y="1941"/>
                    <a:pt x="1049" y="1941"/>
                  </a:cubicBezTo>
                  <a:cubicBezTo>
                    <a:pt x="1036" y="1947"/>
                    <a:pt x="1021" y="1946"/>
                    <a:pt x="1009" y="1939"/>
                  </a:cubicBezTo>
                  <a:cubicBezTo>
                    <a:pt x="998" y="1932"/>
                    <a:pt x="991" y="1920"/>
                    <a:pt x="991" y="1906"/>
                  </a:cubicBezTo>
                  <a:cubicBezTo>
                    <a:pt x="991" y="1905"/>
                    <a:pt x="990" y="1904"/>
                    <a:pt x="989" y="1904"/>
                  </a:cubicBezTo>
                  <a:cubicBezTo>
                    <a:pt x="973" y="1902"/>
                    <a:pt x="962" y="1894"/>
                    <a:pt x="955" y="1882"/>
                  </a:cubicBezTo>
                  <a:cubicBezTo>
                    <a:pt x="946" y="1864"/>
                    <a:pt x="948" y="1840"/>
                    <a:pt x="960" y="1817"/>
                  </a:cubicBezTo>
                  <a:cubicBezTo>
                    <a:pt x="964" y="1818"/>
                    <a:pt x="968" y="1818"/>
                    <a:pt x="972" y="1818"/>
                  </a:cubicBezTo>
                  <a:cubicBezTo>
                    <a:pt x="966" y="1839"/>
                    <a:pt x="969" y="1857"/>
                    <a:pt x="979" y="1870"/>
                  </a:cubicBezTo>
                  <a:cubicBezTo>
                    <a:pt x="987" y="1880"/>
                    <a:pt x="999" y="1886"/>
                    <a:pt x="1011" y="1886"/>
                  </a:cubicBezTo>
                  <a:cubicBezTo>
                    <a:pt x="1011" y="1886"/>
                    <a:pt x="1011" y="1886"/>
                    <a:pt x="1011" y="1886"/>
                  </a:cubicBezTo>
                  <a:cubicBezTo>
                    <a:pt x="1013" y="1895"/>
                    <a:pt x="1019" y="1903"/>
                    <a:pt x="1028" y="1908"/>
                  </a:cubicBezTo>
                  <a:cubicBezTo>
                    <a:pt x="1038" y="1913"/>
                    <a:pt x="1050" y="1914"/>
                    <a:pt x="1060" y="1909"/>
                  </a:cubicBezTo>
                  <a:cubicBezTo>
                    <a:pt x="1067" y="1919"/>
                    <a:pt x="1077" y="1925"/>
                    <a:pt x="1090" y="1925"/>
                  </a:cubicBezTo>
                  <a:cubicBezTo>
                    <a:pt x="1103" y="1925"/>
                    <a:pt x="1113" y="1919"/>
                    <a:pt x="1120" y="1909"/>
                  </a:cubicBezTo>
                  <a:cubicBezTo>
                    <a:pt x="1130" y="1914"/>
                    <a:pt x="1142" y="1913"/>
                    <a:pt x="1152" y="1908"/>
                  </a:cubicBezTo>
                  <a:cubicBezTo>
                    <a:pt x="1161" y="1903"/>
                    <a:pt x="1167" y="1895"/>
                    <a:pt x="1169" y="1886"/>
                  </a:cubicBezTo>
                  <a:cubicBezTo>
                    <a:pt x="1169" y="1886"/>
                    <a:pt x="1169" y="1886"/>
                    <a:pt x="1169" y="1886"/>
                  </a:cubicBezTo>
                  <a:cubicBezTo>
                    <a:pt x="1181" y="1886"/>
                    <a:pt x="1193" y="1880"/>
                    <a:pt x="1201" y="1870"/>
                  </a:cubicBezTo>
                  <a:cubicBezTo>
                    <a:pt x="1211" y="1857"/>
                    <a:pt x="1214" y="1839"/>
                    <a:pt x="1208" y="1818"/>
                  </a:cubicBezTo>
                  <a:cubicBezTo>
                    <a:pt x="1212" y="1818"/>
                    <a:pt x="1216" y="1818"/>
                    <a:pt x="1220" y="1817"/>
                  </a:cubicBezTo>
                  <a:cubicBezTo>
                    <a:pt x="1232" y="1840"/>
                    <a:pt x="1234" y="1864"/>
                    <a:pt x="1225" y="1882"/>
                  </a:cubicBezTo>
                  <a:cubicBezTo>
                    <a:pt x="1219" y="1894"/>
                    <a:pt x="1207" y="1902"/>
                    <a:pt x="1191" y="1904"/>
                  </a:cubicBezTo>
                  <a:close/>
                  <a:moveTo>
                    <a:pt x="1148" y="1949"/>
                  </a:moveTo>
                  <a:cubicBezTo>
                    <a:pt x="1142" y="1952"/>
                    <a:pt x="1138" y="1958"/>
                    <a:pt x="1138" y="1966"/>
                  </a:cubicBezTo>
                  <a:cubicBezTo>
                    <a:pt x="1138" y="1974"/>
                    <a:pt x="1145" y="1979"/>
                    <a:pt x="1152" y="1980"/>
                  </a:cubicBezTo>
                  <a:cubicBezTo>
                    <a:pt x="1157" y="1980"/>
                    <a:pt x="1162" y="1978"/>
                    <a:pt x="1165" y="1973"/>
                  </a:cubicBezTo>
                  <a:cubicBezTo>
                    <a:pt x="1166" y="1976"/>
                    <a:pt x="1166" y="1980"/>
                    <a:pt x="1164" y="1985"/>
                  </a:cubicBezTo>
                  <a:cubicBezTo>
                    <a:pt x="1163" y="1988"/>
                    <a:pt x="1156" y="2000"/>
                    <a:pt x="1139" y="2000"/>
                  </a:cubicBezTo>
                  <a:cubicBezTo>
                    <a:pt x="1123" y="2000"/>
                    <a:pt x="1110" y="1989"/>
                    <a:pt x="1106" y="1971"/>
                  </a:cubicBezTo>
                  <a:cubicBezTo>
                    <a:pt x="1118" y="1966"/>
                    <a:pt x="1128" y="1957"/>
                    <a:pt x="1131" y="1945"/>
                  </a:cubicBezTo>
                  <a:cubicBezTo>
                    <a:pt x="1136" y="1948"/>
                    <a:pt x="1142" y="1949"/>
                    <a:pt x="1148" y="1949"/>
                  </a:cubicBezTo>
                  <a:close/>
                  <a:moveTo>
                    <a:pt x="1170" y="2043"/>
                  </a:moveTo>
                  <a:cubicBezTo>
                    <a:pt x="1170" y="2044"/>
                    <a:pt x="1170" y="2045"/>
                    <a:pt x="1170" y="2045"/>
                  </a:cubicBezTo>
                  <a:cubicBezTo>
                    <a:pt x="1170" y="2045"/>
                    <a:pt x="1169" y="2046"/>
                    <a:pt x="1168" y="2046"/>
                  </a:cubicBezTo>
                  <a:cubicBezTo>
                    <a:pt x="1156" y="2048"/>
                    <a:pt x="1115" y="2018"/>
                    <a:pt x="1099" y="2006"/>
                  </a:cubicBezTo>
                  <a:cubicBezTo>
                    <a:pt x="1099" y="2003"/>
                    <a:pt x="1099" y="2001"/>
                    <a:pt x="1098" y="1998"/>
                  </a:cubicBezTo>
                  <a:cubicBezTo>
                    <a:pt x="1104" y="2005"/>
                    <a:pt x="1111" y="2011"/>
                    <a:pt x="1119" y="2014"/>
                  </a:cubicBezTo>
                  <a:cubicBezTo>
                    <a:pt x="1122" y="2015"/>
                    <a:pt x="1124" y="2016"/>
                    <a:pt x="1127" y="2016"/>
                  </a:cubicBezTo>
                  <a:cubicBezTo>
                    <a:pt x="1138" y="2021"/>
                    <a:pt x="1167" y="2034"/>
                    <a:pt x="1170" y="2043"/>
                  </a:cubicBezTo>
                  <a:close/>
                  <a:moveTo>
                    <a:pt x="1139" y="2017"/>
                  </a:moveTo>
                  <a:cubicBezTo>
                    <a:pt x="1143" y="2017"/>
                    <a:pt x="1147" y="2016"/>
                    <a:pt x="1152" y="2015"/>
                  </a:cubicBezTo>
                  <a:cubicBezTo>
                    <a:pt x="1177" y="2017"/>
                    <a:pt x="1199" y="2022"/>
                    <a:pt x="1199" y="2026"/>
                  </a:cubicBezTo>
                  <a:cubicBezTo>
                    <a:pt x="1199" y="2026"/>
                    <a:pt x="1199" y="2026"/>
                    <a:pt x="1199" y="2026"/>
                  </a:cubicBezTo>
                  <a:cubicBezTo>
                    <a:pt x="1194" y="2030"/>
                    <a:pt x="1167" y="2026"/>
                    <a:pt x="1151" y="2023"/>
                  </a:cubicBezTo>
                  <a:cubicBezTo>
                    <a:pt x="1146" y="2021"/>
                    <a:pt x="1142" y="2019"/>
                    <a:pt x="1139" y="2017"/>
                  </a:cubicBezTo>
                  <a:close/>
                  <a:moveTo>
                    <a:pt x="1099" y="2017"/>
                  </a:moveTo>
                  <a:cubicBezTo>
                    <a:pt x="1099" y="2017"/>
                    <a:pt x="1099" y="2017"/>
                    <a:pt x="1099" y="2017"/>
                  </a:cubicBezTo>
                  <a:cubicBezTo>
                    <a:pt x="1099" y="2015"/>
                    <a:pt x="1099" y="2014"/>
                    <a:pt x="1099" y="2012"/>
                  </a:cubicBezTo>
                  <a:cubicBezTo>
                    <a:pt x="1129" y="2041"/>
                    <a:pt x="1156" y="2073"/>
                    <a:pt x="1151" y="2079"/>
                  </a:cubicBezTo>
                  <a:cubicBezTo>
                    <a:pt x="1151" y="2079"/>
                    <a:pt x="1151" y="2079"/>
                    <a:pt x="1150" y="2079"/>
                  </a:cubicBezTo>
                  <a:cubicBezTo>
                    <a:pt x="1140" y="2078"/>
                    <a:pt x="1114" y="2041"/>
                    <a:pt x="1099" y="2017"/>
                  </a:cubicBezTo>
                  <a:close/>
                  <a:moveTo>
                    <a:pt x="1153" y="2115"/>
                  </a:moveTo>
                  <a:cubicBezTo>
                    <a:pt x="1153" y="2115"/>
                    <a:pt x="1153" y="2115"/>
                    <a:pt x="1153" y="2115"/>
                  </a:cubicBezTo>
                  <a:cubicBezTo>
                    <a:pt x="1153" y="2115"/>
                    <a:pt x="1153" y="2115"/>
                    <a:pt x="1153" y="2115"/>
                  </a:cubicBezTo>
                  <a:cubicBezTo>
                    <a:pt x="1146" y="2113"/>
                    <a:pt x="1131" y="2086"/>
                    <a:pt x="1123" y="2069"/>
                  </a:cubicBezTo>
                  <a:cubicBezTo>
                    <a:pt x="1120" y="2061"/>
                    <a:pt x="1116" y="2052"/>
                    <a:pt x="1113" y="2044"/>
                  </a:cubicBezTo>
                  <a:cubicBezTo>
                    <a:pt x="1118" y="2052"/>
                    <a:pt x="1123" y="2059"/>
                    <a:pt x="1129" y="2066"/>
                  </a:cubicBezTo>
                  <a:cubicBezTo>
                    <a:pt x="1129" y="2066"/>
                    <a:pt x="1129" y="2066"/>
                    <a:pt x="1129" y="2066"/>
                  </a:cubicBezTo>
                  <a:cubicBezTo>
                    <a:pt x="1139" y="2081"/>
                    <a:pt x="1155" y="2108"/>
                    <a:pt x="1153" y="2115"/>
                  </a:cubicBezTo>
                  <a:close/>
                  <a:moveTo>
                    <a:pt x="1117" y="2024"/>
                  </a:moveTo>
                  <a:cubicBezTo>
                    <a:pt x="1126" y="2031"/>
                    <a:pt x="1137" y="2038"/>
                    <a:pt x="1147" y="2043"/>
                  </a:cubicBezTo>
                  <a:cubicBezTo>
                    <a:pt x="1172" y="2062"/>
                    <a:pt x="1189" y="2080"/>
                    <a:pt x="1187" y="2082"/>
                  </a:cubicBezTo>
                  <a:cubicBezTo>
                    <a:pt x="1184" y="2084"/>
                    <a:pt x="1163" y="2070"/>
                    <a:pt x="1141" y="2051"/>
                  </a:cubicBezTo>
                  <a:cubicBezTo>
                    <a:pt x="1134" y="2042"/>
                    <a:pt x="1125" y="2033"/>
                    <a:pt x="1117" y="2024"/>
                  </a:cubicBezTo>
                  <a:close/>
                  <a:moveTo>
                    <a:pt x="1124" y="2095"/>
                  </a:moveTo>
                  <a:cubicBezTo>
                    <a:pt x="1124" y="2096"/>
                    <a:pt x="1123" y="2096"/>
                    <a:pt x="1123" y="2097"/>
                  </a:cubicBezTo>
                  <a:cubicBezTo>
                    <a:pt x="1123" y="2097"/>
                    <a:pt x="1122" y="2097"/>
                    <a:pt x="1121" y="2096"/>
                  </a:cubicBezTo>
                  <a:cubicBezTo>
                    <a:pt x="1112" y="2091"/>
                    <a:pt x="1100" y="2044"/>
                    <a:pt x="1096" y="2025"/>
                  </a:cubicBezTo>
                  <a:cubicBezTo>
                    <a:pt x="1096" y="2025"/>
                    <a:pt x="1096" y="2025"/>
                    <a:pt x="1096" y="2025"/>
                  </a:cubicBezTo>
                  <a:cubicBezTo>
                    <a:pt x="1097" y="2024"/>
                    <a:pt x="1097" y="2023"/>
                    <a:pt x="1098" y="2022"/>
                  </a:cubicBezTo>
                  <a:cubicBezTo>
                    <a:pt x="1108" y="2042"/>
                    <a:pt x="1128" y="2085"/>
                    <a:pt x="1124" y="2095"/>
                  </a:cubicBezTo>
                  <a:close/>
                  <a:moveTo>
                    <a:pt x="1106" y="2077"/>
                  </a:moveTo>
                  <a:cubicBezTo>
                    <a:pt x="1111" y="2096"/>
                    <a:pt x="1117" y="2127"/>
                    <a:pt x="1114" y="2132"/>
                  </a:cubicBezTo>
                  <a:cubicBezTo>
                    <a:pt x="1114" y="2133"/>
                    <a:pt x="1113" y="2133"/>
                    <a:pt x="1113" y="2133"/>
                  </a:cubicBezTo>
                  <a:cubicBezTo>
                    <a:pt x="1113" y="2133"/>
                    <a:pt x="1113" y="2133"/>
                    <a:pt x="1113" y="2133"/>
                  </a:cubicBezTo>
                  <a:cubicBezTo>
                    <a:pt x="1107" y="2128"/>
                    <a:pt x="1102" y="2097"/>
                    <a:pt x="1100" y="2078"/>
                  </a:cubicBezTo>
                  <a:cubicBezTo>
                    <a:pt x="1100" y="2078"/>
                    <a:pt x="1100" y="2078"/>
                    <a:pt x="1100" y="2078"/>
                  </a:cubicBezTo>
                  <a:cubicBezTo>
                    <a:pt x="1100" y="2070"/>
                    <a:pt x="1100" y="2062"/>
                    <a:pt x="1099" y="2054"/>
                  </a:cubicBezTo>
                  <a:cubicBezTo>
                    <a:pt x="1101" y="2062"/>
                    <a:pt x="1104" y="2070"/>
                    <a:pt x="1106" y="2077"/>
                  </a:cubicBezTo>
                  <a:close/>
                  <a:moveTo>
                    <a:pt x="1092" y="2105"/>
                  </a:moveTo>
                  <a:cubicBezTo>
                    <a:pt x="1091" y="2106"/>
                    <a:pt x="1090" y="2106"/>
                    <a:pt x="1090" y="2106"/>
                  </a:cubicBezTo>
                  <a:cubicBezTo>
                    <a:pt x="1090" y="2106"/>
                    <a:pt x="1089" y="2106"/>
                    <a:pt x="1088" y="2105"/>
                  </a:cubicBezTo>
                  <a:cubicBezTo>
                    <a:pt x="1080" y="2096"/>
                    <a:pt x="1085" y="2048"/>
                    <a:pt x="1088" y="2028"/>
                  </a:cubicBezTo>
                  <a:cubicBezTo>
                    <a:pt x="1089" y="2028"/>
                    <a:pt x="1089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1" y="2028"/>
                    <a:pt x="1091" y="2028"/>
                    <a:pt x="1092" y="2028"/>
                  </a:cubicBezTo>
                  <a:cubicBezTo>
                    <a:pt x="1095" y="2048"/>
                    <a:pt x="1100" y="2096"/>
                    <a:pt x="1092" y="2105"/>
                  </a:cubicBezTo>
                  <a:close/>
                  <a:moveTo>
                    <a:pt x="1059" y="2096"/>
                  </a:moveTo>
                  <a:cubicBezTo>
                    <a:pt x="1058" y="2097"/>
                    <a:pt x="1057" y="2097"/>
                    <a:pt x="1057" y="2097"/>
                  </a:cubicBezTo>
                  <a:cubicBezTo>
                    <a:pt x="1057" y="2096"/>
                    <a:pt x="1056" y="2096"/>
                    <a:pt x="1056" y="2095"/>
                  </a:cubicBezTo>
                  <a:cubicBezTo>
                    <a:pt x="1052" y="2085"/>
                    <a:pt x="1072" y="2042"/>
                    <a:pt x="1082" y="2022"/>
                  </a:cubicBezTo>
                  <a:cubicBezTo>
                    <a:pt x="1083" y="2023"/>
                    <a:pt x="1083" y="2024"/>
                    <a:pt x="1084" y="2025"/>
                  </a:cubicBezTo>
                  <a:cubicBezTo>
                    <a:pt x="1084" y="2025"/>
                    <a:pt x="1084" y="2025"/>
                    <a:pt x="1084" y="2025"/>
                  </a:cubicBezTo>
                  <a:cubicBezTo>
                    <a:pt x="1080" y="2044"/>
                    <a:pt x="1068" y="2091"/>
                    <a:pt x="1059" y="2096"/>
                  </a:cubicBezTo>
                  <a:close/>
                  <a:moveTo>
                    <a:pt x="1081" y="2054"/>
                  </a:moveTo>
                  <a:cubicBezTo>
                    <a:pt x="1080" y="2062"/>
                    <a:pt x="1080" y="2070"/>
                    <a:pt x="1080" y="2078"/>
                  </a:cubicBezTo>
                  <a:cubicBezTo>
                    <a:pt x="1080" y="2078"/>
                    <a:pt x="1080" y="2078"/>
                    <a:pt x="1080" y="2078"/>
                  </a:cubicBezTo>
                  <a:cubicBezTo>
                    <a:pt x="1078" y="2097"/>
                    <a:pt x="1073" y="2128"/>
                    <a:pt x="1067" y="2133"/>
                  </a:cubicBezTo>
                  <a:cubicBezTo>
                    <a:pt x="1067" y="2133"/>
                    <a:pt x="1067" y="2133"/>
                    <a:pt x="1067" y="2133"/>
                  </a:cubicBezTo>
                  <a:cubicBezTo>
                    <a:pt x="1067" y="2133"/>
                    <a:pt x="1067" y="2133"/>
                    <a:pt x="1066" y="2132"/>
                  </a:cubicBezTo>
                  <a:cubicBezTo>
                    <a:pt x="1063" y="2127"/>
                    <a:pt x="1069" y="2096"/>
                    <a:pt x="1074" y="2077"/>
                  </a:cubicBezTo>
                  <a:cubicBezTo>
                    <a:pt x="1076" y="2070"/>
                    <a:pt x="1079" y="2062"/>
                    <a:pt x="1081" y="2054"/>
                  </a:cubicBezTo>
                  <a:close/>
                  <a:moveTo>
                    <a:pt x="1053" y="2016"/>
                  </a:moveTo>
                  <a:cubicBezTo>
                    <a:pt x="1056" y="2016"/>
                    <a:pt x="1058" y="2015"/>
                    <a:pt x="1061" y="2014"/>
                  </a:cubicBezTo>
                  <a:cubicBezTo>
                    <a:pt x="1069" y="2011"/>
                    <a:pt x="1077" y="2005"/>
                    <a:pt x="1082" y="1998"/>
                  </a:cubicBezTo>
                  <a:cubicBezTo>
                    <a:pt x="1081" y="2001"/>
                    <a:pt x="1081" y="2003"/>
                    <a:pt x="1081" y="2006"/>
                  </a:cubicBezTo>
                  <a:cubicBezTo>
                    <a:pt x="1065" y="2018"/>
                    <a:pt x="1024" y="2048"/>
                    <a:pt x="1012" y="2046"/>
                  </a:cubicBezTo>
                  <a:cubicBezTo>
                    <a:pt x="1011" y="2046"/>
                    <a:pt x="1010" y="2045"/>
                    <a:pt x="1010" y="2045"/>
                  </a:cubicBezTo>
                  <a:cubicBezTo>
                    <a:pt x="1010" y="2045"/>
                    <a:pt x="1010" y="2044"/>
                    <a:pt x="1010" y="2043"/>
                  </a:cubicBezTo>
                  <a:cubicBezTo>
                    <a:pt x="1013" y="2034"/>
                    <a:pt x="1042" y="2021"/>
                    <a:pt x="1053" y="2016"/>
                  </a:cubicBezTo>
                  <a:close/>
                  <a:moveTo>
                    <a:pt x="1029" y="2023"/>
                  </a:moveTo>
                  <a:cubicBezTo>
                    <a:pt x="1013" y="2026"/>
                    <a:pt x="986" y="2030"/>
                    <a:pt x="981" y="2026"/>
                  </a:cubicBezTo>
                  <a:cubicBezTo>
                    <a:pt x="981" y="2026"/>
                    <a:pt x="981" y="2026"/>
                    <a:pt x="981" y="2026"/>
                  </a:cubicBezTo>
                  <a:cubicBezTo>
                    <a:pt x="981" y="2022"/>
                    <a:pt x="1003" y="2017"/>
                    <a:pt x="1028" y="2015"/>
                  </a:cubicBezTo>
                  <a:cubicBezTo>
                    <a:pt x="1033" y="2016"/>
                    <a:pt x="1037" y="2017"/>
                    <a:pt x="1041" y="2017"/>
                  </a:cubicBezTo>
                  <a:cubicBezTo>
                    <a:pt x="1038" y="2019"/>
                    <a:pt x="1034" y="2021"/>
                    <a:pt x="1029" y="2023"/>
                  </a:cubicBezTo>
                  <a:close/>
                  <a:moveTo>
                    <a:pt x="1063" y="2024"/>
                  </a:moveTo>
                  <a:cubicBezTo>
                    <a:pt x="1055" y="2033"/>
                    <a:pt x="1046" y="2042"/>
                    <a:pt x="1039" y="2051"/>
                  </a:cubicBezTo>
                  <a:cubicBezTo>
                    <a:pt x="1017" y="2070"/>
                    <a:pt x="996" y="2084"/>
                    <a:pt x="993" y="2082"/>
                  </a:cubicBezTo>
                  <a:cubicBezTo>
                    <a:pt x="991" y="2080"/>
                    <a:pt x="1008" y="2062"/>
                    <a:pt x="1033" y="2043"/>
                  </a:cubicBezTo>
                  <a:cubicBezTo>
                    <a:pt x="1043" y="2038"/>
                    <a:pt x="1054" y="2031"/>
                    <a:pt x="1063" y="2024"/>
                  </a:cubicBezTo>
                  <a:close/>
                  <a:moveTo>
                    <a:pt x="1081" y="2012"/>
                  </a:moveTo>
                  <a:cubicBezTo>
                    <a:pt x="1081" y="2014"/>
                    <a:pt x="1081" y="2015"/>
                    <a:pt x="1081" y="2017"/>
                  </a:cubicBezTo>
                  <a:cubicBezTo>
                    <a:pt x="1081" y="2017"/>
                    <a:pt x="1081" y="2017"/>
                    <a:pt x="1081" y="2017"/>
                  </a:cubicBezTo>
                  <a:cubicBezTo>
                    <a:pt x="1066" y="2041"/>
                    <a:pt x="1040" y="2078"/>
                    <a:pt x="1030" y="2079"/>
                  </a:cubicBezTo>
                  <a:cubicBezTo>
                    <a:pt x="1029" y="2079"/>
                    <a:pt x="1029" y="2079"/>
                    <a:pt x="1029" y="2079"/>
                  </a:cubicBezTo>
                  <a:cubicBezTo>
                    <a:pt x="1024" y="2073"/>
                    <a:pt x="1051" y="2041"/>
                    <a:pt x="1081" y="2012"/>
                  </a:cubicBezTo>
                  <a:close/>
                  <a:moveTo>
                    <a:pt x="1051" y="2066"/>
                  </a:moveTo>
                  <a:cubicBezTo>
                    <a:pt x="1051" y="2066"/>
                    <a:pt x="1051" y="2066"/>
                    <a:pt x="1051" y="2066"/>
                  </a:cubicBezTo>
                  <a:cubicBezTo>
                    <a:pt x="1057" y="2059"/>
                    <a:pt x="1062" y="2052"/>
                    <a:pt x="1067" y="2044"/>
                  </a:cubicBezTo>
                  <a:cubicBezTo>
                    <a:pt x="1064" y="2052"/>
                    <a:pt x="1060" y="2061"/>
                    <a:pt x="1057" y="2069"/>
                  </a:cubicBezTo>
                  <a:cubicBezTo>
                    <a:pt x="1049" y="2086"/>
                    <a:pt x="1034" y="2113"/>
                    <a:pt x="1027" y="2115"/>
                  </a:cubicBezTo>
                  <a:cubicBezTo>
                    <a:pt x="1027" y="2115"/>
                    <a:pt x="1027" y="2115"/>
                    <a:pt x="1027" y="2115"/>
                  </a:cubicBezTo>
                  <a:cubicBezTo>
                    <a:pt x="1027" y="2115"/>
                    <a:pt x="1027" y="2115"/>
                    <a:pt x="1027" y="2115"/>
                  </a:cubicBezTo>
                  <a:cubicBezTo>
                    <a:pt x="1025" y="2108"/>
                    <a:pt x="1041" y="2081"/>
                    <a:pt x="1051" y="2066"/>
                  </a:cubicBezTo>
                  <a:close/>
                  <a:moveTo>
                    <a:pt x="1093" y="2022"/>
                  </a:moveTo>
                  <a:cubicBezTo>
                    <a:pt x="1092" y="2024"/>
                    <a:pt x="1091" y="2024"/>
                    <a:pt x="1090" y="2024"/>
                  </a:cubicBezTo>
                  <a:cubicBezTo>
                    <a:pt x="1089" y="2024"/>
                    <a:pt x="1088" y="2024"/>
                    <a:pt x="1087" y="2022"/>
                  </a:cubicBezTo>
                  <a:cubicBezTo>
                    <a:pt x="1082" y="2016"/>
                    <a:pt x="1086" y="1994"/>
                    <a:pt x="1088" y="1986"/>
                  </a:cubicBezTo>
                  <a:cubicBezTo>
                    <a:pt x="1088" y="1986"/>
                    <a:pt x="1088" y="1986"/>
                    <a:pt x="1088" y="1986"/>
                  </a:cubicBezTo>
                  <a:cubicBezTo>
                    <a:pt x="1089" y="1984"/>
                    <a:pt x="1090" y="1982"/>
                    <a:pt x="1090" y="1981"/>
                  </a:cubicBezTo>
                  <a:cubicBezTo>
                    <a:pt x="1091" y="1982"/>
                    <a:pt x="1091" y="1984"/>
                    <a:pt x="1092" y="1986"/>
                  </a:cubicBezTo>
                  <a:cubicBezTo>
                    <a:pt x="1092" y="1986"/>
                    <a:pt x="1092" y="1986"/>
                    <a:pt x="1092" y="1986"/>
                  </a:cubicBezTo>
                  <a:cubicBezTo>
                    <a:pt x="1094" y="1994"/>
                    <a:pt x="1098" y="2016"/>
                    <a:pt x="1093" y="2022"/>
                  </a:cubicBezTo>
                  <a:close/>
                  <a:moveTo>
                    <a:pt x="1074" y="1971"/>
                  </a:moveTo>
                  <a:cubicBezTo>
                    <a:pt x="1070" y="1989"/>
                    <a:pt x="1057" y="2000"/>
                    <a:pt x="1041" y="2000"/>
                  </a:cubicBezTo>
                  <a:cubicBezTo>
                    <a:pt x="1024" y="2000"/>
                    <a:pt x="1017" y="1988"/>
                    <a:pt x="1016" y="1985"/>
                  </a:cubicBezTo>
                  <a:cubicBezTo>
                    <a:pt x="1014" y="1980"/>
                    <a:pt x="1014" y="1976"/>
                    <a:pt x="1015" y="1973"/>
                  </a:cubicBezTo>
                  <a:cubicBezTo>
                    <a:pt x="1018" y="1978"/>
                    <a:pt x="1023" y="1980"/>
                    <a:pt x="1028" y="1980"/>
                  </a:cubicBezTo>
                  <a:cubicBezTo>
                    <a:pt x="1035" y="1979"/>
                    <a:pt x="1042" y="1974"/>
                    <a:pt x="1042" y="1966"/>
                  </a:cubicBezTo>
                  <a:cubicBezTo>
                    <a:pt x="1042" y="1958"/>
                    <a:pt x="1038" y="1952"/>
                    <a:pt x="1032" y="1949"/>
                  </a:cubicBezTo>
                  <a:cubicBezTo>
                    <a:pt x="1038" y="1949"/>
                    <a:pt x="1044" y="1948"/>
                    <a:pt x="1049" y="1945"/>
                  </a:cubicBezTo>
                  <a:cubicBezTo>
                    <a:pt x="1052" y="1957"/>
                    <a:pt x="1062" y="1966"/>
                    <a:pt x="1074" y="1971"/>
                  </a:cubicBezTo>
                  <a:close/>
                  <a:moveTo>
                    <a:pt x="980" y="1906"/>
                  </a:moveTo>
                  <a:cubicBezTo>
                    <a:pt x="982" y="1907"/>
                    <a:pt x="984" y="1907"/>
                    <a:pt x="987" y="1908"/>
                  </a:cubicBezTo>
                  <a:cubicBezTo>
                    <a:pt x="988" y="1922"/>
                    <a:pt x="995" y="1935"/>
                    <a:pt x="1007" y="1942"/>
                  </a:cubicBezTo>
                  <a:cubicBezTo>
                    <a:pt x="1008" y="1942"/>
                    <a:pt x="1008" y="1943"/>
                    <a:pt x="1008" y="1943"/>
                  </a:cubicBezTo>
                  <a:cubicBezTo>
                    <a:pt x="997" y="1958"/>
                    <a:pt x="982" y="1963"/>
                    <a:pt x="967" y="1956"/>
                  </a:cubicBezTo>
                  <a:cubicBezTo>
                    <a:pt x="951" y="1949"/>
                    <a:pt x="950" y="1936"/>
                    <a:pt x="950" y="1932"/>
                  </a:cubicBezTo>
                  <a:cubicBezTo>
                    <a:pt x="950" y="1927"/>
                    <a:pt x="951" y="1923"/>
                    <a:pt x="954" y="1920"/>
                  </a:cubicBezTo>
                  <a:cubicBezTo>
                    <a:pt x="954" y="1926"/>
                    <a:pt x="958" y="1931"/>
                    <a:pt x="963" y="1932"/>
                  </a:cubicBezTo>
                  <a:cubicBezTo>
                    <a:pt x="969" y="1934"/>
                    <a:pt x="978" y="1932"/>
                    <a:pt x="981" y="1925"/>
                  </a:cubicBezTo>
                  <a:cubicBezTo>
                    <a:pt x="984" y="1918"/>
                    <a:pt x="984" y="1912"/>
                    <a:pt x="980" y="1906"/>
                  </a:cubicBezTo>
                  <a:close/>
                  <a:moveTo>
                    <a:pt x="905" y="1944"/>
                  </a:moveTo>
                  <a:cubicBezTo>
                    <a:pt x="912" y="1949"/>
                    <a:pt x="922" y="1950"/>
                    <a:pt x="929" y="1943"/>
                  </a:cubicBezTo>
                  <a:cubicBezTo>
                    <a:pt x="931" y="1941"/>
                    <a:pt x="932" y="1940"/>
                    <a:pt x="933" y="1938"/>
                  </a:cubicBezTo>
                  <a:cubicBezTo>
                    <a:pt x="933" y="1941"/>
                    <a:pt x="934" y="1945"/>
                    <a:pt x="936" y="1948"/>
                  </a:cubicBezTo>
                  <a:cubicBezTo>
                    <a:pt x="940" y="1959"/>
                    <a:pt x="949" y="1967"/>
                    <a:pt x="959" y="1972"/>
                  </a:cubicBezTo>
                  <a:cubicBezTo>
                    <a:pt x="952" y="1980"/>
                    <a:pt x="941" y="1984"/>
                    <a:pt x="930" y="1985"/>
                  </a:cubicBezTo>
                  <a:cubicBezTo>
                    <a:pt x="918" y="1985"/>
                    <a:pt x="907" y="1981"/>
                    <a:pt x="899" y="1974"/>
                  </a:cubicBezTo>
                  <a:cubicBezTo>
                    <a:pt x="883" y="1959"/>
                    <a:pt x="888" y="1943"/>
                    <a:pt x="889" y="1938"/>
                  </a:cubicBezTo>
                  <a:cubicBezTo>
                    <a:pt x="892" y="1932"/>
                    <a:pt x="896" y="1927"/>
                    <a:pt x="900" y="1926"/>
                  </a:cubicBezTo>
                  <a:cubicBezTo>
                    <a:pt x="897" y="1933"/>
                    <a:pt x="901" y="1940"/>
                    <a:pt x="905" y="1944"/>
                  </a:cubicBezTo>
                  <a:close/>
                  <a:moveTo>
                    <a:pt x="935" y="1919"/>
                  </a:moveTo>
                  <a:cubicBezTo>
                    <a:pt x="935" y="1919"/>
                    <a:pt x="934" y="1919"/>
                    <a:pt x="934" y="1919"/>
                  </a:cubicBezTo>
                  <a:cubicBezTo>
                    <a:pt x="933" y="1915"/>
                    <a:pt x="930" y="1911"/>
                    <a:pt x="927" y="1908"/>
                  </a:cubicBezTo>
                  <a:cubicBezTo>
                    <a:pt x="931" y="1909"/>
                    <a:pt x="935" y="1910"/>
                    <a:pt x="939" y="1910"/>
                  </a:cubicBezTo>
                  <a:cubicBezTo>
                    <a:pt x="938" y="1911"/>
                    <a:pt x="937" y="1913"/>
                    <a:pt x="936" y="1914"/>
                  </a:cubicBezTo>
                  <a:cubicBezTo>
                    <a:pt x="936" y="1916"/>
                    <a:pt x="935" y="1917"/>
                    <a:pt x="935" y="1919"/>
                  </a:cubicBezTo>
                  <a:close/>
                  <a:moveTo>
                    <a:pt x="906" y="1892"/>
                  </a:moveTo>
                  <a:cubicBezTo>
                    <a:pt x="897" y="1884"/>
                    <a:pt x="893" y="1871"/>
                    <a:pt x="895" y="1858"/>
                  </a:cubicBezTo>
                  <a:cubicBezTo>
                    <a:pt x="896" y="1847"/>
                    <a:pt x="901" y="1838"/>
                    <a:pt x="910" y="1832"/>
                  </a:cubicBezTo>
                  <a:cubicBezTo>
                    <a:pt x="916" y="1827"/>
                    <a:pt x="924" y="1826"/>
                    <a:pt x="932" y="1827"/>
                  </a:cubicBezTo>
                  <a:cubicBezTo>
                    <a:pt x="939" y="1829"/>
                    <a:pt x="945" y="1835"/>
                    <a:pt x="946" y="1842"/>
                  </a:cubicBezTo>
                  <a:cubicBezTo>
                    <a:pt x="947" y="1848"/>
                    <a:pt x="945" y="1853"/>
                    <a:pt x="940" y="1857"/>
                  </a:cubicBezTo>
                  <a:cubicBezTo>
                    <a:pt x="935" y="1860"/>
                    <a:pt x="928" y="1859"/>
                    <a:pt x="925" y="1855"/>
                  </a:cubicBezTo>
                  <a:cubicBezTo>
                    <a:pt x="923" y="1852"/>
                    <a:pt x="921" y="1847"/>
                    <a:pt x="926" y="1842"/>
                  </a:cubicBezTo>
                  <a:cubicBezTo>
                    <a:pt x="926" y="1841"/>
                    <a:pt x="926" y="1840"/>
                    <a:pt x="926" y="1840"/>
                  </a:cubicBezTo>
                  <a:cubicBezTo>
                    <a:pt x="926" y="1839"/>
                    <a:pt x="925" y="1839"/>
                    <a:pt x="924" y="1838"/>
                  </a:cubicBezTo>
                  <a:cubicBezTo>
                    <a:pt x="919" y="1838"/>
                    <a:pt x="912" y="1842"/>
                    <a:pt x="908" y="1848"/>
                  </a:cubicBezTo>
                  <a:cubicBezTo>
                    <a:pt x="903" y="1856"/>
                    <a:pt x="901" y="1869"/>
                    <a:pt x="911" y="1882"/>
                  </a:cubicBezTo>
                  <a:cubicBezTo>
                    <a:pt x="920" y="1896"/>
                    <a:pt x="939" y="1900"/>
                    <a:pt x="958" y="1892"/>
                  </a:cubicBezTo>
                  <a:cubicBezTo>
                    <a:pt x="959" y="1894"/>
                    <a:pt x="961" y="1896"/>
                    <a:pt x="962" y="1897"/>
                  </a:cubicBezTo>
                  <a:cubicBezTo>
                    <a:pt x="962" y="1897"/>
                    <a:pt x="962" y="1897"/>
                    <a:pt x="962" y="1897"/>
                  </a:cubicBezTo>
                  <a:cubicBezTo>
                    <a:pt x="959" y="1897"/>
                    <a:pt x="957" y="1897"/>
                    <a:pt x="955" y="1898"/>
                  </a:cubicBezTo>
                  <a:cubicBezTo>
                    <a:pt x="950" y="1899"/>
                    <a:pt x="946" y="1902"/>
                    <a:pt x="942" y="1906"/>
                  </a:cubicBezTo>
                  <a:cubicBezTo>
                    <a:pt x="927" y="1906"/>
                    <a:pt x="914" y="1902"/>
                    <a:pt x="906" y="1892"/>
                  </a:cubicBezTo>
                  <a:close/>
                  <a:moveTo>
                    <a:pt x="910" y="1901"/>
                  </a:moveTo>
                  <a:cubicBezTo>
                    <a:pt x="909" y="1901"/>
                    <a:pt x="909" y="1901"/>
                    <a:pt x="908" y="1901"/>
                  </a:cubicBezTo>
                  <a:cubicBezTo>
                    <a:pt x="902" y="1901"/>
                    <a:pt x="896" y="1902"/>
                    <a:pt x="891" y="1905"/>
                  </a:cubicBezTo>
                  <a:cubicBezTo>
                    <a:pt x="895" y="1901"/>
                    <a:pt x="898" y="1897"/>
                    <a:pt x="901" y="1893"/>
                  </a:cubicBezTo>
                  <a:cubicBezTo>
                    <a:pt x="902" y="1894"/>
                    <a:pt x="902" y="1894"/>
                    <a:pt x="903" y="1895"/>
                  </a:cubicBezTo>
                  <a:cubicBezTo>
                    <a:pt x="905" y="1897"/>
                    <a:pt x="907" y="1899"/>
                    <a:pt x="910" y="1901"/>
                  </a:cubicBezTo>
                  <a:close/>
                  <a:moveTo>
                    <a:pt x="738" y="1940"/>
                  </a:moveTo>
                  <a:cubicBezTo>
                    <a:pt x="738" y="1940"/>
                    <a:pt x="738" y="1940"/>
                    <a:pt x="738" y="1940"/>
                  </a:cubicBezTo>
                  <a:cubicBezTo>
                    <a:pt x="701" y="1924"/>
                    <a:pt x="656" y="1846"/>
                    <a:pt x="674" y="1786"/>
                  </a:cubicBezTo>
                  <a:cubicBezTo>
                    <a:pt x="679" y="1783"/>
                    <a:pt x="684" y="1779"/>
                    <a:pt x="688" y="1774"/>
                  </a:cubicBezTo>
                  <a:cubicBezTo>
                    <a:pt x="688" y="1774"/>
                    <a:pt x="688" y="1773"/>
                    <a:pt x="688" y="1773"/>
                  </a:cubicBezTo>
                  <a:cubicBezTo>
                    <a:pt x="690" y="1775"/>
                    <a:pt x="692" y="1777"/>
                    <a:pt x="694" y="1779"/>
                  </a:cubicBezTo>
                  <a:cubicBezTo>
                    <a:pt x="688" y="1781"/>
                    <a:pt x="681" y="1787"/>
                    <a:pt x="682" y="1797"/>
                  </a:cubicBezTo>
                  <a:cubicBezTo>
                    <a:pt x="683" y="1806"/>
                    <a:pt x="690" y="1811"/>
                    <a:pt x="696" y="1813"/>
                  </a:cubicBezTo>
                  <a:cubicBezTo>
                    <a:pt x="692" y="1817"/>
                    <a:pt x="685" y="1824"/>
                    <a:pt x="688" y="1833"/>
                  </a:cubicBezTo>
                  <a:cubicBezTo>
                    <a:pt x="690" y="1842"/>
                    <a:pt x="699" y="1844"/>
                    <a:pt x="704" y="1845"/>
                  </a:cubicBezTo>
                  <a:cubicBezTo>
                    <a:pt x="700" y="1849"/>
                    <a:pt x="696" y="1856"/>
                    <a:pt x="699" y="1864"/>
                  </a:cubicBezTo>
                  <a:cubicBezTo>
                    <a:pt x="702" y="1872"/>
                    <a:pt x="711" y="1874"/>
                    <a:pt x="717" y="1874"/>
                  </a:cubicBezTo>
                  <a:cubicBezTo>
                    <a:pt x="714" y="1879"/>
                    <a:pt x="711" y="1887"/>
                    <a:pt x="717" y="1894"/>
                  </a:cubicBezTo>
                  <a:cubicBezTo>
                    <a:pt x="722" y="1901"/>
                    <a:pt x="731" y="1900"/>
                    <a:pt x="736" y="1899"/>
                  </a:cubicBezTo>
                  <a:cubicBezTo>
                    <a:pt x="735" y="1906"/>
                    <a:pt x="736" y="1917"/>
                    <a:pt x="746" y="1921"/>
                  </a:cubicBezTo>
                  <a:cubicBezTo>
                    <a:pt x="746" y="1921"/>
                    <a:pt x="746" y="1921"/>
                    <a:pt x="746" y="1921"/>
                  </a:cubicBezTo>
                  <a:cubicBezTo>
                    <a:pt x="755" y="1925"/>
                    <a:pt x="764" y="1918"/>
                    <a:pt x="768" y="1912"/>
                  </a:cubicBezTo>
                  <a:cubicBezTo>
                    <a:pt x="770" y="1916"/>
                    <a:pt x="776" y="1924"/>
                    <a:pt x="785" y="1922"/>
                  </a:cubicBezTo>
                  <a:cubicBezTo>
                    <a:pt x="794" y="1921"/>
                    <a:pt x="798" y="1913"/>
                    <a:pt x="799" y="1908"/>
                  </a:cubicBezTo>
                  <a:cubicBezTo>
                    <a:pt x="803" y="1913"/>
                    <a:pt x="811" y="1917"/>
                    <a:pt x="819" y="1914"/>
                  </a:cubicBezTo>
                  <a:cubicBezTo>
                    <a:pt x="827" y="1910"/>
                    <a:pt x="829" y="1902"/>
                    <a:pt x="829" y="1896"/>
                  </a:cubicBezTo>
                  <a:cubicBezTo>
                    <a:pt x="834" y="1900"/>
                    <a:pt x="841" y="1904"/>
                    <a:pt x="849" y="1900"/>
                  </a:cubicBezTo>
                  <a:cubicBezTo>
                    <a:pt x="857" y="1895"/>
                    <a:pt x="858" y="1885"/>
                    <a:pt x="857" y="1879"/>
                  </a:cubicBezTo>
                  <a:cubicBezTo>
                    <a:pt x="863" y="1882"/>
                    <a:pt x="871" y="1885"/>
                    <a:pt x="879" y="1879"/>
                  </a:cubicBezTo>
                  <a:cubicBezTo>
                    <a:pt x="886" y="1873"/>
                    <a:pt x="885" y="1863"/>
                    <a:pt x="883" y="1857"/>
                  </a:cubicBezTo>
                  <a:cubicBezTo>
                    <a:pt x="885" y="1857"/>
                    <a:pt x="888" y="1857"/>
                    <a:pt x="891" y="1857"/>
                  </a:cubicBezTo>
                  <a:cubicBezTo>
                    <a:pt x="891" y="1857"/>
                    <a:pt x="891" y="1858"/>
                    <a:pt x="891" y="1858"/>
                  </a:cubicBezTo>
                  <a:cubicBezTo>
                    <a:pt x="890" y="1864"/>
                    <a:pt x="891" y="1870"/>
                    <a:pt x="892" y="1876"/>
                  </a:cubicBezTo>
                  <a:cubicBezTo>
                    <a:pt x="862" y="1931"/>
                    <a:pt x="775" y="1955"/>
                    <a:pt x="738" y="1940"/>
                  </a:cubicBezTo>
                  <a:close/>
                  <a:moveTo>
                    <a:pt x="653" y="1788"/>
                  </a:moveTo>
                  <a:cubicBezTo>
                    <a:pt x="640" y="1788"/>
                    <a:pt x="628" y="1782"/>
                    <a:pt x="617" y="1771"/>
                  </a:cubicBezTo>
                  <a:cubicBezTo>
                    <a:pt x="618" y="1766"/>
                    <a:pt x="616" y="1761"/>
                    <a:pt x="614" y="1756"/>
                  </a:cubicBezTo>
                  <a:cubicBezTo>
                    <a:pt x="613" y="1755"/>
                    <a:pt x="612" y="1753"/>
                    <a:pt x="610" y="1751"/>
                  </a:cubicBezTo>
                  <a:cubicBezTo>
                    <a:pt x="610" y="1751"/>
                    <a:pt x="610" y="1751"/>
                    <a:pt x="609" y="1751"/>
                  </a:cubicBezTo>
                  <a:cubicBezTo>
                    <a:pt x="612" y="1751"/>
                    <a:pt x="614" y="1751"/>
                    <a:pt x="616" y="1751"/>
                  </a:cubicBezTo>
                  <a:cubicBezTo>
                    <a:pt x="624" y="1769"/>
                    <a:pt x="640" y="1780"/>
                    <a:pt x="656" y="1777"/>
                  </a:cubicBezTo>
                  <a:cubicBezTo>
                    <a:pt x="672" y="1774"/>
                    <a:pt x="680" y="1764"/>
                    <a:pt x="682" y="1755"/>
                  </a:cubicBezTo>
                  <a:cubicBezTo>
                    <a:pt x="684" y="1747"/>
                    <a:pt x="682" y="1740"/>
                    <a:pt x="678" y="1736"/>
                  </a:cubicBezTo>
                  <a:cubicBezTo>
                    <a:pt x="677" y="1736"/>
                    <a:pt x="676" y="1736"/>
                    <a:pt x="676" y="1736"/>
                  </a:cubicBezTo>
                  <a:cubicBezTo>
                    <a:pt x="675" y="1736"/>
                    <a:pt x="675" y="1737"/>
                    <a:pt x="675" y="1738"/>
                  </a:cubicBezTo>
                  <a:cubicBezTo>
                    <a:pt x="674" y="1744"/>
                    <a:pt x="669" y="1747"/>
                    <a:pt x="666" y="1747"/>
                  </a:cubicBezTo>
                  <a:cubicBezTo>
                    <a:pt x="661" y="1748"/>
                    <a:pt x="655" y="1744"/>
                    <a:pt x="654" y="1739"/>
                  </a:cubicBezTo>
                  <a:cubicBezTo>
                    <a:pt x="653" y="1732"/>
                    <a:pt x="655" y="1727"/>
                    <a:pt x="660" y="1724"/>
                  </a:cubicBezTo>
                  <a:cubicBezTo>
                    <a:pt x="666" y="1720"/>
                    <a:pt x="674" y="1719"/>
                    <a:pt x="680" y="1723"/>
                  </a:cubicBezTo>
                  <a:cubicBezTo>
                    <a:pt x="687" y="1727"/>
                    <a:pt x="691" y="1734"/>
                    <a:pt x="693" y="1742"/>
                  </a:cubicBezTo>
                  <a:cubicBezTo>
                    <a:pt x="695" y="1752"/>
                    <a:pt x="692" y="1763"/>
                    <a:pt x="685" y="1771"/>
                  </a:cubicBezTo>
                  <a:cubicBezTo>
                    <a:pt x="677" y="1781"/>
                    <a:pt x="665" y="1787"/>
                    <a:pt x="653" y="1788"/>
                  </a:cubicBezTo>
                  <a:close/>
                  <a:moveTo>
                    <a:pt x="655" y="1791"/>
                  </a:moveTo>
                  <a:cubicBezTo>
                    <a:pt x="655" y="1797"/>
                    <a:pt x="654" y="1802"/>
                    <a:pt x="654" y="1807"/>
                  </a:cubicBezTo>
                  <a:cubicBezTo>
                    <a:pt x="652" y="1801"/>
                    <a:pt x="649" y="1796"/>
                    <a:pt x="645" y="1792"/>
                  </a:cubicBezTo>
                  <a:cubicBezTo>
                    <a:pt x="645" y="1792"/>
                    <a:pt x="644" y="1791"/>
                    <a:pt x="644" y="1791"/>
                  </a:cubicBezTo>
                  <a:cubicBezTo>
                    <a:pt x="647" y="1791"/>
                    <a:pt x="650" y="1792"/>
                    <a:pt x="653" y="1792"/>
                  </a:cubicBezTo>
                  <a:cubicBezTo>
                    <a:pt x="654" y="1792"/>
                    <a:pt x="655" y="1791"/>
                    <a:pt x="655" y="1791"/>
                  </a:cubicBezTo>
                  <a:close/>
                  <a:moveTo>
                    <a:pt x="626" y="1784"/>
                  </a:moveTo>
                  <a:cubicBezTo>
                    <a:pt x="622" y="1783"/>
                    <a:pt x="618" y="1784"/>
                    <a:pt x="614" y="1786"/>
                  </a:cubicBezTo>
                  <a:cubicBezTo>
                    <a:pt x="614" y="1786"/>
                    <a:pt x="614" y="1786"/>
                    <a:pt x="614" y="1786"/>
                  </a:cubicBezTo>
                  <a:cubicBezTo>
                    <a:pt x="614" y="1785"/>
                    <a:pt x="615" y="1783"/>
                    <a:pt x="616" y="1782"/>
                  </a:cubicBezTo>
                  <a:cubicBezTo>
                    <a:pt x="616" y="1780"/>
                    <a:pt x="617" y="1778"/>
                    <a:pt x="617" y="1776"/>
                  </a:cubicBezTo>
                  <a:cubicBezTo>
                    <a:pt x="620" y="1779"/>
                    <a:pt x="623" y="1781"/>
                    <a:pt x="626" y="1784"/>
                  </a:cubicBezTo>
                  <a:close/>
                  <a:moveTo>
                    <a:pt x="617" y="1824"/>
                  </a:moveTo>
                  <a:cubicBezTo>
                    <a:pt x="623" y="1825"/>
                    <a:pt x="630" y="1822"/>
                    <a:pt x="633" y="1815"/>
                  </a:cubicBezTo>
                  <a:cubicBezTo>
                    <a:pt x="635" y="1820"/>
                    <a:pt x="635" y="1826"/>
                    <a:pt x="632" y="1832"/>
                  </a:cubicBezTo>
                  <a:cubicBezTo>
                    <a:pt x="630" y="1836"/>
                    <a:pt x="621" y="1851"/>
                    <a:pt x="599" y="1850"/>
                  </a:cubicBezTo>
                  <a:cubicBezTo>
                    <a:pt x="589" y="1850"/>
                    <a:pt x="578" y="1845"/>
                    <a:pt x="570" y="1836"/>
                  </a:cubicBezTo>
                  <a:cubicBezTo>
                    <a:pt x="563" y="1828"/>
                    <a:pt x="558" y="1817"/>
                    <a:pt x="558" y="1806"/>
                  </a:cubicBezTo>
                  <a:cubicBezTo>
                    <a:pt x="569" y="1810"/>
                    <a:pt x="581" y="1810"/>
                    <a:pt x="592" y="1806"/>
                  </a:cubicBezTo>
                  <a:cubicBezTo>
                    <a:pt x="595" y="1805"/>
                    <a:pt x="598" y="1803"/>
                    <a:pt x="601" y="1801"/>
                  </a:cubicBezTo>
                  <a:cubicBezTo>
                    <a:pt x="601" y="1802"/>
                    <a:pt x="601" y="1805"/>
                    <a:pt x="601" y="1807"/>
                  </a:cubicBezTo>
                  <a:cubicBezTo>
                    <a:pt x="600" y="1817"/>
                    <a:pt x="609" y="1823"/>
                    <a:pt x="617" y="1824"/>
                  </a:cubicBezTo>
                  <a:close/>
                  <a:moveTo>
                    <a:pt x="591" y="1802"/>
                  </a:moveTo>
                  <a:cubicBezTo>
                    <a:pt x="580" y="1806"/>
                    <a:pt x="568" y="1806"/>
                    <a:pt x="557" y="1801"/>
                  </a:cubicBezTo>
                  <a:cubicBezTo>
                    <a:pt x="547" y="1797"/>
                    <a:pt x="538" y="1788"/>
                    <a:pt x="534" y="1778"/>
                  </a:cubicBezTo>
                  <a:cubicBezTo>
                    <a:pt x="538" y="1771"/>
                    <a:pt x="540" y="1765"/>
                    <a:pt x="539" y="1758"/>
                  </a:cubicBezTo>
                  <a:cubicBezTo>
                    <a:pt x="539" y="1754"/>
                    <a:pt x="538" y="1750"/>
                    <a:pt x="536" y="1747"/>
                  </a:cubicBezTo>
                  <a:cubicBezTo>
                    <a:pt x="537" y="1748"/>
                    <a:pt x="539" y="1749"/>
                    <a:pt x="541" y="1750"/>
                  </a:cubicBezTo>
                  <a:cubicBezTo>
                    <a:pt x="538" y="1770"/>
                    <a:pt x="546" y="1787"/>
                    <a:pt x="563" y="1793"/>
                  </a:cubicBezTo>
                  <a:cubicBezTo>
                    <a:pt x="576" y="1798"/>
                    <a:pt x="588" y="1796"/>
                    <a:pt x="596" y="1787"/>
                  </a:cubicBezTo>
                  <a:cubicBezTo>
                    <a:pt x="602" y="1781"/>
                    <a:pt x="604" y="1774"/>
                    <a:pt x="602" y="1769"/>
                  </a:cubicBezTo>
                  <a:cubicBezTo>
                    <a:pt x="602" y="1768"/>
                    <a:pt x="601" y="1767"/>
                    <a:pt x="600" y="1767"/>
                  </a:cubicBezTo>
                  <a:cubicBezTo>
                    <a:pt x="600" y="1767"/>
                    <a:pt x="599" y="1768"/>
                    <a:pt x="599" y="1768"/>
                  </a:cubicBezTo>
                  <a:cubicBezTo>
                    <a:pt x="595" y="1774"/>
                    <a:pt x="589" y="1773"/>
                    <a:pt x="586" y="1772"/>
                  </a:cubicBezTo>
                  <a:cubicBezTo>
                    <a:pt x="581" y="1770"/>
                    <a:pt x="578" y="1764"/>
                    <a:pt x="580" y="1758"/>
                  </a:cubicBezTo>
                  <a:cubicBezTo>
                    <a:pt x="582" y="1753"/>
                    <a:pt x="587" y="1749"/>
                    <a:pt x="593" y="1749"/>
                  </a:cubicBezTo>
                  <a:cubicBezTo>
                    <a:pt x="600" y="1748"/>
                    <a:pt x="607" y="1752"/>
                    <a:pt x="611" y="1758"/>
                  </a:cubicBezTo>
                  <a:cubicBezTo>
                    <a:pt x="614" y="1765"/>
                    <a:pt x="615" y="1773"/>
                    <a:pt x="612" y="1780"/>
                  </a:cubicBezTo>
                  <a:cubicBezTo>
                    <a:pt x="608" y="1790"/>
                    <a:pt x="600" y="1798"/>
                    <a:pt x="591" y="1802"/>
                  </a:cubicBezTo>
                  <a:close/>
                  <a:moveTo>
                    <a:pt x="505" y="1763"/>
                  </a:moveTo>
                  <a:cubicBezTo>
                    <a:pt x="508" y="1767"/>
                    <a:pt x="513" y="1769"/>
                    <a:pt x="519" y="1767"/>
                  </a:cubicBezTo>
                  <a:cubicBezTo>
                    <a:pt x="517" y="1770"/>
                    <a:pt x="514" y="1773"/>
                    <a:pt x="510" y="1775"/>
                  </a:cubicBezTo>
                  <a:cubicBezTo>
                    <a:pt x="506" y="1776"/>
                    <a:pt x="493" y="1780"/>
                    <a:pt x="481" y="1768"/>
                  </a:cubicBezTo>
                  <a:cubicBezTo>
                    <a:pt x="469" y="1756"/>
                    <a:pt x="468" y="1740"/>
                    <a:pt x="478" y="1724"/>
                  </a:cubicBezTo>
                  <a:cubicBezTo>
                    <a:pt x="490" y="1729"/>
                    <a:pt x="504" y="1730"/>
                    <a:pt x="514" y="1724"/>
                  </a:cubicBezTo>
                  <a:cubicBezTo>
                    <a:pt x="516" y="1729"/>
                    <a:pt x="519" y="1734"/>
                    <a:pt x="523" y="1738"/>
                  </a:cubicBezTo>
                  <a:cubicBezTo>
                    <a:pt x="517" y="1736"/>
                    <a:pt x="510" y="1738"/>
                    <a:pt x="505" y="1743"/>
                  </a:cubicBezTo>
                  <a:cubicBezTo>
                    <a:pt x="499" y="1749"/>
                    <a:pt x="500" y="1758"/>
                    <a:pt x="505" y="1763"/>
                  </a:cubicBezTo>
                  <a:close/>
                  <a:moveTo>
                    <a:pt x="517" y="1720"/>
                  </a:moveTo>
                  <a:cubicBezTo>
                    <a:pt x="517" y="1720"/>
                    <a:pt x="516" y="1719"/>
                    <a:pt x="516" y="1719"/>
                  </a:cubicBezTo>
                  <a:cubicBezTo>
                    <a:pt x="515" y="1719"/>
                    <a:pt x="514" y="1719"/>
                    <a:pt x="514" y="1719"/>
                  </a:cubicBezTo>
                  <a:cubicBezTo>
                    <a:pt x="501" y="1728"/>
                    <a:pt x="480" y="1725"/>
                    <a:pt x="467" y="1712"/>
                  </a:cubicBezTo>
                  <a:cubicBezTo>
                    <a:pt x="455" y="1700"/>
                    <a:pt x="452" y="1679"/>
                    <a:pt x="460" y="1666"/>
                  </a:cubicBezTo>
                  <a:cubicBezTo>
                    <a:pt x="461" y="1665"/>
                    <a:pt x="461" y="1665"/>
                    <a:pt x="461" y="1664"/>
                  </a:cubicBezTo>
                  <a:cubicBezTo>
                    <a:pt x="460" y="1664"/>
                    <a:pt x="460" y="1663"/>
                    <a:pt x="459" y="1663"/>
                  </a:cubicBezTo>
                  <a:cubicBezTo>
                    <a:pt x="446" y="1658"/>
                    <a:pt x="436" y="1647"/>
                    <a:pt x="432" y="1633"/>
                  </a:cubicBezTo>
                  <a:cubicBezTo>
                    <a:pt x="429" y="1620"/>
                    <a:pt x="433" y="1607"/>
                    <a:pt x="443" y="1597"/>
                  </a:cubicBezTo>
                  <a:cubicBezTo>
                    <a:pt x="443" y="1596"/>
                    <a:pt x="443" y="1595"/>
                    <a:pt x="443" y="1594"/>
                  </a:cubicBezTo>
                  <a:cubicBezTo>
                    <a:pt x="433" y="1582"/>
                    <a:pt x="430" y="1568"/>
                    <a:pt x="435" y="1554"/>
                  </a:cubicBezTo>
                  <a:cubicBezTo>
                    <a:pt x="441" y="1536"/>
                    <a:pt x="459" y="1520"/>
                    <a:pt x="484" y="1512"/>
                  </a:cubicBezTo>
                  <a:cubicBezTo>
                    <a:pt x="486" y="1516"/>
                    <a:pt x="488" y="1519"/>
                    <a:pt x="491" y="1522"/>
                  </a:cubicBezTo>
                  <a:cubicBezTo>
                    <a:pt x="473" y="1532"/>
                    <a:pt x="462" y="1547"/>
                    <a:pt x="460" y="1563"/>
                  </a:cubicBezTo>
                  <a:cubicBezTo>
                    <a:pt x="458" y="1576"/>
                    <a:pt x="462" y="1588"/>
                    <a:pt x="471" y="1597"/>
                  </a:cubicBezTo>
                  <a:cubicBezTo>
                    <a:pt x="471" y="1597"/>
                    <a:pt x="471" y="1597"/>
                    <a:pt x="471" y="1597"/>
                  </a:cubicBezTo>
                  <a:cubicBezTo>
                    <a:pt x="466" y="1605"/>
                    <a:pt x="465" y="1614"/>
                    <a:pt x="468" y="1624"/>
                  </a:cubicBezTo>
                  <a:cubicBezTo>
                    <a:pt x="471" y="1635"/>
                    <a:pt x="479" y="1644"/>
                    <a:pt x="490" y="1648"/>
                  </a:cubicBezTo>
                  <a:cubicBezTo>
                    <a:pt x="487" y="1660"/>
                    <a:pt x="490" y="1671"/>
                    <a:pt x="499" y="1680"/>
                  </a:cubicBezTo>
                  <a:cubicBezTo>
                    <a:pt x="508" y="1689"/>
                    <a:pt x="520" y="1693"/>
                    <a:pt x="532" y="1690"/>
                  </a:cubicBezTo>
                  <a:cubicBezTo>
                    <a:pt x="536" y="1700"/>
                    <a:pt x="544" y="1709"/>
                    <a:pt x="556" y="1712"/>
                  </a:cubicBezTo>
                  <a:cubicBezTo>
                    <a:pt x="565" y="1715"/>
                    <a:pt x="575" y="1714"/>
                    <a:pt x="583" y="1709"/>
                  </a:cubicBezTo>
                  <a:cubicBezTo>
                    <a:pt x="583" y="1709"/>
                    <a:pt x="583" y="1709"/>
                    <a:pt x="583" y="1709"/>
                  </a:cubicBezTo>
                  <a:cubicBezTo>
                    <a:pt x="591" y="1717"/>
                    <a:pt x="604" y="1722"/>
                    <a:pt x="617" y="1720"/>
                  </a:cubicBezTo>
                  <a:cubicBezTo>
                    <a:pt x="633" y="1718"/>
                    <a:pt x="648" y="1707"/>
                    <a:pt x="658" y="1689"/>
                  </a:cubicBezTo>
                  <a:cubicBezTo>
                    <a:pt x="661" y="1691"/>
                    <a:pt x="664" y="1694"/>
                    <a:pt x="667" y="1696"/>
                  </a:cubicBezTo>
                  <a:cubicBezTo>
                    <a:pt x="660" y="1721"/>
                    <a:pt x="644" y="1739"/>
                    <a:pt x="626" y="1745"/>
                  </a:cubicBezTo>
                  <a:cubicBezTo>
                    <a:pt x="612" y="1749"/>
                    <a:pt x="598" y="1747"/>
                    <a:pt x="586" y="1737"/>
                  </a:cubicBezTo>
                  <a:cubicBezTo>
                    <a:pt x="585" y="1736"/>
                    <a:pt x="584" y="1736"/>
                    <a:pt x="583" y="1737"/>
                  </a:cubicBezTo>
                  <a:cubicBezTo>
                    <a:pt x="573" y="1747"/>
                    <a:pt x="560" y="1750"/>
                    <a:pt x="547" y="1747"/>
                  </a:cubicBezTo>
                  <a:cubicBezTo>
                    <a:pt x="533" y="1744"/>
                    <a:pt x="522" y="1734"/>
                    <a:pt x="517" y="1720"/>
                  </a:cubicBezTo>
                  <a:close/>
                  <a:moveTo>
                    <a:pt x="417" y="1675"/>
                  </a:moveTo>
                  <a:cubicBezTo>
                    <a:pt x="422" y="1680"/>
                    <a:pt x="431" y="1681"/>
                    <a:pt x="437" y="1675"/>
                  </a:cubicBezTo>
                  <a:cubicBezTo>
                    <a:pt x="442" y="1670"/>
                    <a:pt x="444" y="1663"/>
                    <a:pt x="442" y="1657"/>
                  </a:cubicBezTo>
                  <a:cubicBezTo>
                    <a:pt x="446" y="1660"/>
                    <a:pt x="451" y="1664"/>
                    <a:pt x="456" y="1666"/>
                  </a:cubicBezTo>
                  <a:cubicBezTo>
                    <a:pt x="450" y="1676"/>
                    <a:pt x="450" y="1690"/>
                    <a:pt x="456" y="1702"/>
                  </a:cubicBezTo>
                  <a:cubicBezTo>
                    <a:pt x="440" y="1711"/>
                    <a:pt x="423" y="1710"/>
                    <a:pt x="412" y="1699"/>
                  </a:cubicBezTo>
                  <a:cubicBezTo>
                    <a:pt x="400" y="1687"/>
                    <a:pt x="403" y="1674"/>
                    <a:pt x="405" y="1670"/>
                  </a:cubicBezTo>
                  <a:cubicBezTo>
                    <a:pt x="407" y="1666"/>
                    <a:pt x="409" y="1662"/>
                    <a:pt x="413" y="1661"/>
                  </a:cubicBezTo>
                  <a:cubicBezTo>
                    <a:pt x="411" y="1667"/>
                    <a:pt x="413" y="1672"/>
                    <a:pt x="417" y="1675"/>
                  </a:cubicBezTo>
                  <a:close/>
                  <a:moveTo>
                    <a:pt x="374" y="1621"/>
                  </a:moveTo>
                  <a:cubicBezTo>
                    <a:pt x="363" y="1621"/>
                    <a:pt x="352" y="1617"/>
                    <a:pt x="344" y="1610"/>
                  </a:cubicBezTo>
                  <a:cubicBezTo>
                    <a:pt x="335" y="1602"/>
                    <a:pt x="330" y="1591"/>
                    <a:pt x="330" y="1580"/>
                  </a:cubicBezTo>
                  <a:cubicBezTo>
                    <a:pt x="329" y="1558"/>
                    <a:pt x="344" y="1550"/>
                    <a:pt x="348" y="1548"/>
                  </a:cubicBezTo>
                  <a:cubicBezTo>
                    <a:pt x="354" y="1545"/>
                    <a:pt x="360" y="1545"/>
                    <a:pt x="364" y="1546"/>
                  </a:cubicBezTo>
                  <a:cubicBezTo>
                    <a:pt x="357" y="1550"/>
                    <a:pt x="355" y="1557"/>
                    <a:pt x="355" y="1563"/>
                  </a:cubicBezTo>
                  <a:cubicBezTo>
                    <a:pt x="356" y="1571"/>
                    <a:pt x="363" y="1579"/>
                    <a:pt x="373" y="1579"/>
                  </a:cubicBezTo>
                  <a:cubicBezTo>
                    <a:pt x="375" y="1579"/>
                    <a:pt x="377" y="1579"/>
                    <a:pt x="379" y="1578"/>
                  </a:cubicBezTo>
                  <a:cubicBezTo>
                    <a:pt x="377" y="1581"/>
                    <a:pt x="375" y="1584"/>
                    <a:pt x="374" y="1588"/>
                  </a:cubicBezTo>
                  <a:cubicBezTo>
                    <a:pt x="370" y="1598"/>
                    <a:pt x="370" y="1610"/>
                    <a:pt x="374" y="1621"/>
                  </a:cubicBezTo>
                  <a:close/>
                  <a:moveTo>
                    <a:pt x="377" y="1589"/>
                  </a:moveTo>
                  <a:cubicBezTo>
                    <a:pt x="381" y="1579"/>
                    <a:pt x="390" y="1571"/>
                    <a:pt x="399" y="1568"/>
                  </a:cubicBezTo>
                  <a:cubicBezTo>
                    <a:pt x="407" y="1565"/>
                    <a:pt x="415" y="1566"/>
                    <a:pt x="421" y="1569"/>
                  </a:cubicBezTo>
                  <a:cubicBezTo>
                    <a:pt x="428" y="1573"/>
                    <a:pt x="432" y="1580"/>
                    <a:pt x="431" y="1587"/>
                  </a:cubicBezTo>
                  <a:cubicBezTo>
                    <a:pt x="431" y="1593"/>
                    <a:pt x="427" y="1598"/>
                    <a:pt x="421" y="1600"/>
                  </a:cubicBezTo>
                  <a:cubicBezTo>
                    <a:pt x="416" y="1602"/>
                    <a:pt x="410" y="1598"/>
                    <a:pt x="408" y="1594"/>
                  </a:cubicBezTo>
                  <a:cubicBezTo>
                    <a:pt x="406" y="1590"/>
                    <a:pt x="406" y="1585"/>
                    <a:pt x="412" y="1581"/>
                  </a:cubicBezTo>
                  <a:cubicBezTo>
                    <a:pt x="412" y="1581"/>
                    <a:pt x="412" y="1580"/>
                    <a:pt x="412" y="1579"/>
                  </a:cubicBezTo>
                  <a:cubicBezTo>
                    <a:pt x="412" y="1579"/>
                    <a:pt x="412" y="1578"/>
                    <a:pt x="411" y="1578"/>
                  </a:cubicBezTo>
                  <a:cubicBezTo>
                    <a:pt x="406" y="1576"/>
                    <a:pt x="399" y="1578"/>
                    <a:pt x="393" y="1583"/>
                  </a:cubicBezTo>
                  <a:cubicBezTo>
                    <a:pt x="384" y="1592"/>
                    <a:pt x="382" y="1604"/>
                    <a:pt x="387" y="1617"/>
                  </a:cubicBezTo>
                  <a:cubicBezTo>
                    <a:pt x="393" y="1634"/>
                    <a:pt x="410" y="1642"/>
                    <a:pt x="430" y="1639"/>
                  </a:cubicBezTo>
                  <a:cubicBezTo>
                    <a:pt x="431" y="1641"/>
                    <a:pt x="432" y="1642"/>
                    <a:pt x="432" y="1644"/>
                  </a:cubicBezTo>
                  <a:cubicBezTo>
                    <a:pt x="429" y="1642"/>
                    <a:pt x="426" y="1641"/>
                    <a:pt x="422" y="1640"/>
                  </a:cubicBezTo>
                  <a:cubicBezTo>
                    <a:pt x="415" y="1640"/>
                    <a:pt x="408" y="1642"/>
                    <a:pt x="402" y="1646"/>
                  </a:cubicBezTo>
                  <a:cubicBezTo>
                    <a:pt x="391" y="1641"/>
                    <a:pt x="383" y="1633"/>
                    <a:pt x="378" y="1623"/>
                  </a:cubicBezTo>
                  <a:cubicBezTo>
                    <a:pt x="374" y="1612"/>
                    <a:pt x="373" y="1600"/>
                    <a:pt x="377" y="1589"/>
                  </a:cubicBezTo>
                  <a:close/>
                  <a:moveTo>
                    <a:pt x="240" y="1442"/>
                  </a:moveTo>
                  <a:cubicBezTo>
                    <a:pt x="240" y="1442"/>
                    <a:pt x="240" y="1442"/>
                    <a:pt x="240" y="1442"/>
                  </a:cubicBezTo>
                  <a:cubicBezTo>
                    <a:pt x="225" y="1405"/>
                    <a:pt x="248" y="1318"/>
                    <a:pt x="303" y="1287"/>
                  </a:cubicBezTo>
                  <a:cubicBezTo>
                    <a:pt x="309" y="1289"/>
                    <a:pt x="316" y="1290"/>
                    <a:pt x="322" y="1289"/>
                  </a:cubicBezTo>
                  <a:cubicBezTo>
                    <a:pt x="322" y="1289"/>
                    <a:pt x="322" y="1289"/>
                    <a:pt x="323" y="1289"/>
                  </a:cubicBezTo>
                  <a:cubicBezTo>
                    <a:pt x="322" y="1292"/>
                    <a:pt x="323" y="1295"/>
                    <a:pt x="323" y="1297"/>
                  </a:cubicBezTo>
                  <a:cubicBezTo>
                    <a:pt x="317" y="1295"/>
                    <a:pt x="307" y="1294"/>
                    <a:pt x="301" y="1301"/>
                  </a:cubicBezTo>
                  <a:cubicBezTo>
                    <a:pt x="295" y="1308"/>
                    <a:pt x="297" y="1317"/>
                    <a:pt x="300" y="1323"/>
                  </a:cubicBezTo>
                  <a:cubicBezTo>
                    <a:pt x="295" y="1322"/>
                    <a:pt x="285" y="1323"/>
                    <a:pt x="280" y="1331"/>
                  </a:cubicBezTo>
                  <a:cubicBezTo>
                    <a:pt x="275" y="1338"/>
                    <a:pt x="280" y="1346"/>
                    <a:pt x="283" y="1351"/>
                  </a:cubicBezTo>
                  <a:cubicBezTo>
                    <a:pt x="278" y="1351"/>
                    <a:pt x="269" y="1353"/>
                    <a:pt x="266" y="1361"/>
                  </a:cubicBezTo>
                  <a:cubicBezTo>
                    <a:pt x="262" y="1369"/>
                    <a:pt x="267" y="1376"/>
                    <a:pt x="272" y="1381"/>
                  </a:cubicBezTo>
                  <a:cubicBezTo>
                    <a:pt x="267" y="1382"/>
                    <a:pt x="258" y="1386"/>
                    <a:pt x="257" y="1394"/>
                  </a:cubicBezTo>
                  <a:cubicBezTo>
                    <a:pt x="256" y="1403"/>
                    <a:pt x="263" y="1409"/>
                    <a:pt x="268" y="1412"/>
                  </a:cubicBezTo>
                  <a:cubicBezTo>
                    <a:pt x="262" y="1416"/>
                    <a:pt x="255" y="142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63" y="1444"/>
                    <a:pt x="274" y="1445"/>
                    <a:pt x="281" y="1443"/>
                  </a:cubicBezTo>
                  <a:cubicBezTo>
                    <a:pt x="279" y="1448"/>
                    <a:pt x="279" y="1458"/>
                    <a:pt x="286" y="1463"/>
                  </a:cubicBezTo>
                  <a:cubicBezTo>
                    <a:pt x="293" y="1469"/>
                    <a:pt x="301" y="1465"/>
                    <a:pt x="306" y="1463"/>
                  </a:cubicBezTo>
                  <a:cubicBezTo>
                    <a:pt x="306" y="1469"/>
                    <a:pt x="307" y="1477"/>
                    <a:pt x="315" y="1481"/>
                  </a:cubicBezTo>
                  <a:cubicBezTo>
                    <a:pt x="324" y="1484"/>
                    <a:pt x="331" y="1479"/>
                    <a:pt x="335" y="1476"/>
                  </a:cubicBezTo>
                  <a:cubicBezTo>
                    <a:pt x="336" y="1481"/>
                    <a:pt x="338" y="1490"/>
                    <a:pt x="347" y="1492"/>
                  </a:cubicBezTo>
                  <a:cubicBezTo>
                    <a:pt x="356" y="1494"/>
                    <a:pt x="363" y="1488"/>
                    <a:pt x="367" y="1483"/>
                  </a:cubicBezTo>
                  <a:cubicBezTo>
                    <a:pt x="369" y="1490"/>
                    <a:pt x="373" y="1497"/>
                    <a:pt x="383" y="1498"/>
                  </a:cubicBezTo>
                  <a:cubicBezTo>
                    <a:pt x="392" y="1499"/>
                    <a:pt x="398" y="1492"/>
                    <a:pt x="401" y="1486"/>
                  </a:cubicBezTo>
                  <a:cubicBezTo>
                    <a:pt x="402" y="1488"/>
                    <a:pt x="404" y="1490"/>
                    <a:pt x="407" y="1492"/>
                  </a:cubicBezTo>
                  <a:cubicBezTo>
                    <a:pt x="406" y="1492"/>
                    <a:pt x="406" y="1492"/>
                    <a:pt x="406" y="1492"/>
                  </a:cubicBezTo>
                  <a:cubicBezTo>
                    <a:pt x="401" y="1496"/>
                    <a:pt x="397" y="1501"/>
                    <a:pt x="394" y="1506"/>
                  </a:cubicBezTo>
                  <a:cubicBezTo>
                    <a:pt x="333" y="1523"/>
                    <a:pt x="255" y="1478"/>
                    <a:pt x="240" y="1442"/>
                  </a:cubicBezTo>
                  <a:close/>
                  <a:moveTo>
                    <a:pt x="279" y="1270"/>
                  </a:moveTo>
                  <a:cubicBezTo>
                    <a:pt x="280" y="1272"/>
                    <a:pt x="282" y="1275"/>
                    <a:pt x="285" y="1277"/>
                  </a:cubicBezTo>
                  <a:cubicBezTo>
                    <a:pt x="285" y="1278"/>
                    <a:pt x="286" y="1278"/>
                    <a:pt x="287" y="1279"/>
                  </a:cubicBezTo>
                  <a:cubicBezTo>
                    <a:pt x="282" y="1282"/>
                    <a:pt x="278" y="1285"/>
                    <a:pt x="274" y="1289"/>
                  </a:cubicBezTo>
                  <a:cubicBezTo>
                    <a:pt x="277" y="1283"/>
                    <a:pt x="279" y="1278"/>
                    <a:pt x="279" y="1272"/>
                  </a:cubicBezTo>
                  <a:cubicBezTo>
                    <a:pt x="279" y="1271"/>
                    <a:pt x="279" y="1271"/>
                    <a:pt x="279" y="1270"/>
                  </a:cubicBezTo>
                  <a:close/>
                  <a:moveTo>
                    <a:pt x="274" y="1237"/>
                  </a:moveTo>
                  <a:cubicBezTo>
                    <a:pt x="278" y="1234"/>
                    <a:pt x="281" y="1229"/>
                    <a:pt x="282" y="1225"/>
                  </a:cubicBezTo>
                  <a:cubicBezTo>
                    <a:pt x="283" y="1222"/>
                    <a:pt x="283" y="1220"/>
                    <a:pt x="283" y="1218"/>
                  </a:cubicBezTo>
                  <a:cubicBezTo>
                    <a:pt x="283" y="1218"/>
                    <a:pt x="283" y="1218"/>
                    <a:pt x="283" y="1217"/>
                  </a:cubicBezTo>
                  <a:cubicBezTo>
                    <a:pt x="284" y="1219"/>
                    <a:pt x="286" y="1221"/>
                    <a:pt x="287" y="1222"/>
                  </a:cubicBezTo>
                  <a:cubicBezTo>
                    <a:pt x="280" y="1241"/>
                    <a:pt x="284" y="1260"/>
                    <a:pt x="297" y="1269"/>
                  </a:cubicBezTo>
                  <a:cubicBezTo>
                    <a:pt x="310" y="1278"/>
                    <a:pt x="324" y="1276"/>
                    <a:pt x="332" y="1272"/>
                  </a:cubicBezTo>
                  <a:cubicBezTo>
                    <a:pt x="338" y="1268"/>
                    <a:pt x="342" y="1261"/>
                    <a:pt x="341" y="1256"/>
                  </a:cubicBezTo>
                  <a:cubicBezTo>
                    <a:pt x="341" y="1255"/>
                    <a:pt x="341" y="1254"/>
                    <a:pt x="340" y="1254"/>
                  </a:cubicBezTo>
                  <a:cubicBezTo>
                    <a:pt x="339" y="1254"/>
                    <a:pt x="339" y="1254"/>
                    <a:pt x="338" y="1254"/>
                  </a:cubicBezTo>
                  <a:cubicBezTo>
                    <a:pt x="333" y="1258"/>
                    <a:pt x="328" y="1257"/>
                    <a:pt x="325" y="1254"/>
                  </a:cubicBezTo>
                  <a:cubicBezTo>
                    <a:pt x="321" y="1251"/>
                    <a:pt x="319" y="1245"/>
                    <a:pt x="323" y="1240"/>
                  </a:cubicBezTo>
                  <a:cubicBezTo>
                    <a:pt x="326" y="1235"/>
                    <a:pt x="332" y="1233"/>
                    <a:pt x="338" y="1234"/>
                  </a:cubicBezTo>
                  <a:cubicBezTo>
                    <a:pt x="345" y="1235"/>
                    <a:pt x="350" y="1241"/>
                    <a:pt x="352" y="1248"/>
                  </a:cubicBezTo>
                  <a:cubicBezTo>
                    <a:pt x="354" y="1255"/>
                    <a:pt x="353" y="1263"/>
                    <a:pt x="348" y="1270"/>
                  </a:cubicBezTo>
                  <a:cubicBezTo>
                    <a:pt x="342" y="1278"/>
                    <a:pt x="332" y="1284"/>
                    <a:pt x="321" y="1285"/>
                  </a:cubicBezTo>
                  <a:cubicBezTo>
                    <a:pt x="309" y="1286"/>
                    <a:pt x="296" y="1283"/>
                    <a:pt x="287" y="1274"/>
                  </a:cubicBezTo>
                  <a:cubicBezTo>
                    <a:pt x="278" y="1265"/>
                    <a:pt x="273" y="1252"/>
                    <a:pt x="274" y="1237"/>
                  </a:cubicBezTo>
                  <a:close/>
                  <a:moveTo>
                    <a:pt x="264" y="1240"/>
                  </a:moveTo>
                  <a:cubicBezTo>
                    <a:pt x="254" y="1244"/>
                    <a:pt x="243" y="1245"/>
                    <a:pt x="233" y="1240"/>
                  </a:cubicBezTo>
                  <a:cubicBezTo>
                    <a:pt x="223" y="1236"/>
                    <a:pt x="214" y="1227"/>
                    <a:pt x="210" y="1216"/>
                  </a:cubicBezTo>
                  <a:cubicBezTo>
                    <a:pt x="206" y="1205"/>
                    <a:pt x="206" y="1194"/>
                    <a:pt x="210" y="1183"/>
                  </a:cubicBezTo>
                  <a:cubicBezTo>
                    <a:pt x="218" y="1181"/>
                    <a:pt x="224" y="1178"/>
                    <a:pt x="228" y="1173"/>
                  </a:cubicBezTo>
                  <a:cubicBezTo>
                    <a:pt x="231" y="1170"/>
                    <a:pt x="232" y="1166"/>
                    <a:pt x="233" y="1163"/>
                  </a:cubicBezTo>
                  <a:cubicBezTo>
                    <a:pt x="234" y="1165"/>
                    <a:pt x="234" y="1166"/>
                    <a:pt x="235" y="1168"/>
                  </a:cubicBezTo>
                  <a:cubicBezTo>
                    <a:pt x="218" y="1180"/>
                    <a:pt x="213" y="1198"/>
                    <a:pt x="220" y="1215"/>
                  </a:cubicBezTo>
                  <a:cubicBezTo>
                    <a:pt x="226" y="1227"/>
                    <a:pt x="236" y="1234"/>
                    <a:pt x="248" y="1234"/>
                  </a:cubicBezTo>
                  <a:cubicBezTo>
                    <a:pt x="256" y="1234"/>
                    <a:pt x="263" y="1230"/>
                    <a:pt x="265" y="1225"/>
                  </a:cubicBezTo>
                  <a:cubicBezTo>
                    <a:pt x="265" y="1224"/>
                    <a:pt x="265" y="1223"/>
                    <a:pt x="265" y="1223"/>
                  </a:cubicBezTo>
                  <a:cubicBezTo>
                    <a:pt x="264" y="1222"/>
                    <a:pt x="263" y="1222"/>
                    <a:pt x="263" y="1222"/>
                  </a:cubicBezTo>
                  <a:cubicBezTo>
                    <a:pt x="256" y="1223"/>
                    <a:pt x="253" y="1219"/>
                    <a:pt x="251" y="1216"/>
                  </a:cubicBezTo>
                  <a:cubicBezTo>
                    <a:pt x="250" y="1211"/>
                    <a:pt x="251" y="1205"/>
                    <a:pt x="257" y="1202"/>
                  </a:cubicBezTo>
                  <a:cubicBezTo>
                    <a:pt x="262" y="1199"/>
                    <a:pt x="268" y="1200"/>
                    <a:pt x="273" y="1204"/>
                  </a:cubicBezTo>
                  <a:cubicBezTo>
                    <a:pt x="278" y="1209"/>
                    <a:pt x="280" y="1216"/>
                    <a:pt x="278" y="1224"/>
                  </a:cubicBezTo>
                  <a:cubicBezTo>
                    <a:pt x="276" y="1231"/>
                    <a:pt x="271" y="1236"/>
                    <a:pt x="264" y="1240"/>
                  </a:cubicBezTo>
                  <a:close/>
                  <a:moveTo>
                    <a:pt x="271" y="1252"/>
                  </a:moveTo>
                  <a:cubicBezTo>
                    <a:pt x="269" y="1249"/>
                    <a:pt x="265" y="1247"/>
                    <a:pt x="261" y="1245"/>
                  </a:cubicBezTo>
                  <a:cubicBezTo>
                    <a:pt x="261" y="1245"/>
                    <a:pt x="261" y="1245"/>
                    <a:pt x="261" y="1245"/>
                  </a:cubicBezTo>
                  <a:cubicBezTo>
                    <a:pt x="262" y="1245"/>
                    <a:pt x="264" y="1244"/>
                    <a:pt x="265" y="1243"/>
                  </a:cubicBezTo>
                  <a:cubicBezTo>
                    <a:pt x="267" y="1243"/>
                    <a:pt x="269" y="1242"/>
                    <a:pt x="270" y="1241"/>
                  </a:cubicBezTo>
                  <a:cubicBezTo>
                    <a:pt x="270" y="1245"/>
                    <a:pt x="271" y="1249"/>
                    <a:pt x="271" y="1252"/>
                  </a:cubicBezTo>
                  <a:close/>
                  <a:moveTo>
                    <a:pt x="242" y="1247"/>
                  </a:moveTo>
                  <a:cubicBezTo>
                    <a:pt x="240" y="1248"/>
                    <a:pt x="238" y="1249"/>
                    <a:pt x="237" y="1251"/>
                  </a:cubicBezTo>
                  <a:cubicBezTo>
                    <a:pt x="230" y="1258"/>
                    <a:pt x="231" y="1268"/>
                    <a:pt x="236" y="1275"/>
                  </a:cubicBezTo>
                  <a:cubicBezTo>
                    <a:pt x="240" y="1279"/>
                    <a:pt x="247" y="1282"/>
                    <a:pt x="254" y="1280"/>
                  </a:cubicBezTo>
                  <a:cubicBezTo>
                    <a:pt x="252" y="1284"/>
                    <a:pt x="248" y="1288"/>
                    <a:pt x="242" y="1290"/>
                  </a:cubicBezTo>
                  <a:cubicBezTo>
                    <a:pt x="237" y="1292"/>
                    <a:pt x="221" y="1297"/>
                    <a:pt x="205" y="1281"/>
                  </a:cubicBezTo>
                  <a:cubicBezTo>
                    <a:pt x="198" y="1273"/>
                    <a:pt x="194" y="1262"/>
                    <a:pt x="195" y="1250"/>
                  </a:cubicBezTo>
                  <a:cubicBezTo>
                    <a:pt x="195" y="1239"/>
                    <a:pt x="200" y="1228"/>
                    <a:pt x="208" y="1220"/>
                  </a:cubicBezTo>
                  <a:cubicBezTo>
                    <a:pt x="213" y="1231"/>
                    <a:pt x="221" y="1240"/>
                    <a:pt x="231" y="1244"/>
                  </a:cubicBezTo>
                  <a:cubicBezTo>
                    <a:pt x="235" y="1245"/>
                    <a:pt x="238" y="1246"/>
                    <a:pt x="242" y="1247"/>
                  </a:cubicBezTo>
                  <a:close/>
                  <a:moveTo>
                    <a:pt x="207" y="1165"/>
                  </a:moveTo>
                  <a:cubicBezTo>
                    <a:pt x="204" y="1166"/>
                    <a:pt x="199" y="1166"/>
                    <a:pt x="195" y="1164"/>
                  </a:cubicBezTo>
                  <a:cubicBezTo>
                    <a:pt x="191" y="1162"/>
                    <a:pt x="180" y="1156"/>
                    <a:pt x="180" y="1138"/>
                  </a:cubicBezTo>
                  <a:cubicBezTo>
                    <a:pt x="180" y="1122"/>
                    <a:pt x="191" y="1110"/>
                    <a:pt x="209" y="1106"/>
                  </a:cubicBezTo>
                  <a:cubicBezTo>
                    <a:pt x="213" y="1118"/>
                    <a:pt x="223" y="1128"/>
                    <a:pt x="234" y="1131"/>
                  </a:cubicBezTo>
                  <a:cubicBezTo>
                    <a:pt x="232" y="1136"/>
                    <a:pt x="231" y="1142"/>
                    <a:pt x="231" y="1147"/>
                  </a:cubicBezTo>
                  <a:cubicBezTo>
                    <a:pt x="227" y="1141"/>
                    <a:pt x="221" y="1138"/>
                    <a:pt x="214" y="1138"/>
                  </a:cubicBezTo>
                  <a:cubicBezTo>
                    <a:pt x="206" y="1138"/>
                    <a:pt x="201" y="1145"/>
                    <a:pt x="200" y="1152"/>
                  </a:cubicBezTo>
                  <a:cubicBezTo>
                    <a:pt x="200" y="1156"/>
                    <a:pt x="202" y="1162"/>
                    <a:pt x="207" y="1165"/>
                  </a:cubicBezTo>
                  <a:close/>
                  <a:moveTo>
                    <a:pt x="200" y="1028"/>
                  </a:moveTo>
                  <a:cubicBezTo>
                    <a:pt x="201" y="1034"/>
                    <a:pt x="206" y="1041"/>
                    <a:pt x="214" y="1041"/>
                  </a:cubicBezTo>
                  <a:cubicBezTo>
                    <a:pt x="221" y="1042"/>
                    <a:pt x="227" y="1038"/>
                    <a:pt x="231" y="1032"/>
                  </a:cubicBezTo>
                  <a:cubicBezTo>
                    <a:pt x="231" y="1038"/>
                    <a:pt x="232" y="1043"/>
                    <a:pt x="234" y="1049"/>
                  </a:cubicBezTo>
                  <a:cubicBezTo>
                    <a:pt x="223" y="1052"/>
                    <a:pt x="213" y="1062"/>
                    <a:pt x="209" y="1074"/>
                  </a:cubicBezTo>
                  <a:cubicBezTo>
                    <a:pt x="191" y="1070"/>
                    <a:pt x="180" y="1057"/>
                    <a:pt x="180" y="1041"/>
                  </a:cubicBezTo>
                  <a:cubicBezTo>
                    <a:pt x="180" y="1024"/>
                    <a:pt x="191" y="1017"/>
                    <a:pt x="195" y="1016"/>
                  </a:cubicBezTo>
                  <a:cubicBezTo>
                    <a:pt x="199" y="1014"/>
                    <a:pt x="204" y="1014"/>
                    <a:pt x="207" y="1015"/>
                  </a:cubicBezTo>
                  <a:cubicBezTo>
                    <a:pt x="202" y="1018"/>
                    <a:pt x="200" y="1023"/>
                    <a:pt x="200" y="1028"/>
                  </a:cubicBezTo>
                  <a:close/>
                  <a:moveTo>
                    <a:pt x="210" y="963"/>
                  </a:moveTo>
                  <a:cubicBezTo>
                    <a:pt x="214" y="952"/>
                    <a:pt x="223" y="943"/>
                    <a:pt x="233" y="939"/>
                  </a:cubicBezTo>
                  <a:cubicBezTo>
                    <a:pt x="243" y="935"/>
                    <a:pt x="254" y="935"/>
                    <a:pt x="264" y="940"/>
                  </a:cubicBezTo>
                  <a:cubicBezTo>
                    <a:pt x="271" y="943"/>
                    <a:pt x="276" y="949"/>
                    <a:pt x="278" y="956"/>
                  </a:cubicBezTo>
                  <a:cubicBezTo>
                    <a:pt x="280" y="963"/>
                    <a:pt x="278" y="971"/>
                    <a:pt x="273" y="975"/>
                  </a:cubicBezTo>
                  <a:cubicBezTo>
                    <a:pt x="268" y="979"/>
                    <a:pt x="262" y="980"/>
                    <a:pt x="257" y="977"/>
                  </a:cubicBezTo>
                  <a:cubicBezTo>
                    <a:pt x="251" y="975"/>
                    <a:pt x="250" y="969"/>
                    <a:pt x="251" y="964"/>
                  </a:cubicBezTo>
                  <a:cubicBezTo>
                    <a:pt x="253" y="960"/>
                    <a:pt x="256" y="956"/>
                    <a:pt x="263" y="958"/>
                  </a:cubicBezTo>
                  <a:cubicBezTo>
                    <a:pt x="263" y="958"/>
                    <a:pt x="264" y="957"/>
                    <a:pt x="265" y="957"/>
                  </a:cubicBezTo>
                  <a:cubicBezTo>
                    <a:pt x="265" y="956"/>
                    <a:pt x="265" y="956"/>
                    <a:pt x="265" y="955"/>
                  </a:cubicBezTo>
                  <a:cubicBezTo>
                    <a:pt x="263" y="949"/>
                    <a:pt x="256" y="946"/>
                    <a:pt x="248" y="946"/>
                  </a:cubicBezTo>
                  <a:cubicBezTo>
                    <a:pt x="236" y="946"/>
                    <a:pt x="226" y="953"/>
                    <a:pt x="220" y="965"/>
                  </a:cubicBezTo>
                  <a:cubicBezTo>
                    <a:pt x="213" y="982"/>
                    <a:pt x="218" y="999"/>
                    <a:pt x="235" y="1012"/>
                  </a:cubicBezTo>
                  <a:cubicBezTo>
                    <a:pt x="234" y="1013"/>
                    <a:pt x="234" y="1015"/>
                    <a:pt x="233" y="1017"/>
                  </a:cubicBezTo>
                  <a:cubicBezTo>
                    <a:pt x="232" y="1013"/>
                    <a:pt x="231" y="1010"/>
                    <a:pt x="228" y="1007"/>
                  </a:cubicBezTo>
                  <a:cubicBezTo>
                    <a:pt x="224" y="1002"/>
                    <a:pt x="218" y="998"/>
                    <a:pt x="210" y="997"/>
                  </a:cubicBezTo>
                  <a:cubicBezTo>
                    <a:pt x="206" y="986"/>
                    <a:pt x="206" y="974"/>
                    <a:pt x="210" y="963"/>
                  </a:cubicBezTo>
                  <a:close/>
                  <a:moveTo>
                    <a:pt x="195" y="930"/>
                  </a:moveTo>
                  <a:cubicBezTo>
                    <a:pt x="194" y="918"/>
                    <a:pt x="198" y="907"/>
                    <a:pt x="205" y="899"/>
                  </a:cubicBezTo>
                  <a:cubicBezTo>
                    <a:pt x="221" y="883"/>
                    <a:pt x="237" y="887"/>
                    <a:pt x="242" y="889"/>
                  </a:cubicBezTo>
                  <a:cubicBezTo>
                    <a:pt x="248" y="891"/>
                    <a:pt x="252" y="895"/>
                    <a:pt x="254" y="900"/>
                  </a:cubicBezTo>
                  <a:cubicBezTo>
                    <a:pt x="247" y="897"/>
                    <a:pt x="240" y="900"/>
                    <a:pt x="236" y="905"/>
                  </a:cubicBezTo>
                  <a:cubicBezTo>
                    <a:pt x="231" y="911"/>
                    <a:pt x="230" y="922"/>
                    <a:pt x="237" y="929"/>
                  </a:cubicBezTo>
                  <a:cubicBezTo>
                    <a:pt x="238" y="930"/>
                    <a:pt x="240" y="932"/>
                    <a:pt x="242" y="933"/>
                  </a:cubicBezTo>
                  <a:cubicBezTo>
                    <a:pt x="238" y="933"/>
                    <a:pt x="235" y="934"/>
                    <a:pt x="231" y="936"/>
                  </a:cubicBezTo>
                  <a:cubicBezTo>
                    <a:pt x="221" y="940"/>
                    <a:pt x="213" y="949"/>
                    <a:pt x="208" y="959"/>
                  </a:cubicBezTo>
                  <a:cubicBezTo>
                    <a:pt x="200" y="951"/>
                    <a:pt x="195" y="941"/>
                    <a:pt x="195" y="930"/>
                  </a:cubicBezTo>
                  <a:close/>
                  <a:moveTo>
                    <a:pt x="261" y="934"/>
                  </a:moveTo>
                  <a:cubicBezTo>
                    <a:pt x="261" y="934"/>
                    <a:pt x="261" y="934"/>
                    <a:pt x="261" y="934"/>
                  </a:cubicBezTo>
                  <a:cubicBezTo>
                    <a:pt x="265" y="933"/>
                    <a:pt x="269" y="930"/>
                    <a:pt x="271" y="927"/>
                  </a:cubicBezTo>
                  <a:cubicBezTo>
                    <a:pt x="271" y="931"/>
                    <a:pt x="270" y="935"/>
                    <a:pt x="270" y="939"/>
                  </a:cubicBezTo>
                  <a:cubicBezTo>
                    <a:pt x="269" y="938"/>
                    <a:pt x="267" y="937"/>
                    <a:pt x="265" y="936"/>
                  </a:cubicBezTo>
                  <a:cubicBezTo>
                    <a:pt x="264" y="935"/>
                    <a:pt x="262" y="935"/>
                    <a:pt x="261" y="934"/>
                  </a:cubicBezTo>
                  <a:close/>
                  <a:moveTo>
                    <a:pt x="274" y="891"/>
                  </a:moveTo>
                  <a:cubicBezTo>
                    <a:pt x="278" y="894"/>
                    <a:pt x="282" y="898"/>
                    <a:pt x="287" y="901"/>
                  </a:cubicBezTo>
                  <a:cubicBezTo>
                    <a:pt x="286" y="901"/>
                    <a:pt x="285" y="902"/>
                    <a:pt x="285" y="903"/>
                  </a:cubicBezTo>
                  <a:cubicBezTo>
                    <a:pt x="282" y="905"/>
                    <a:pt x="280" y="907"/>
                    <a:pt x="279" y="910"/>
                  </a:cubicBezTo>
                  <a:cubicBezTo>
                    <a:pt x="279" y="909"/>
                    <a:pt x="279" y="908"/>
                    <a:pt x="279" y="908"/>
                  </a:cubicBezTo>
                  <a:cubicBezTo>
                    <a:pt x="279" y="902"/>
                    <a:pt x="277" y="896"/>
                    <a:pt x="274" y="891"/>
                  </a:cubicBezTo>
                  <a:close/>
                  <a:moveTo>
                    <a:pt x="287" y="905"/>
                  </a:moveTo>
                  <a:cubicBezTo>
                    <a:pt x="296" y="897"/>
                    <a:pt x="309" y="893"/>
                    <a:pt x="321" y="894"/>
                  </a:cubicBezTo>
                  <a:cubicBezTo>
                    <a:pt x="333" y="896"/>
                    <a:pt x="342" y="901"/>
                    <a:pt x="348" y="909"/>
                  </a:cubicBezTo>
                  <a:cubicBezTo>
                    <a:pt x="353" y="916"/>
                    <a:pt x="354" y="924"/>
                    <a:pt x="352" y="932"/>
                  </a:cubicBezTo>
                  <a:cubicBezTo>
                    <a:pt x="350" y="939"/>
                    <a:pt x="345" y="944"/>
                    <a:pt x="338" y="946"/>
                  </a:cubicBezTo>
                  <a:cubicBezTo>
                    <a:pt x="332" y="947"/>
                    <a:pt x="326" y="944"/>
                    <a:pt x="323" y="939"/>
                  </a:cubicBezTo>
                  <a:cubicBezTo>
                    <a:pt x="319" y="934"/>
                    <a:pt x="321" y="928"/>
                    <a:pt x="325" y="925"/>
                  </a:cubicBezTo>
                  <a:cubicBezTo>
                    <a:pt x="328" y="923"/>
                    <a:pt x="333" y="921"/>
                    <a:pt x="338" y="925"/>
                  </a:cubicBezTo>
                  <a:cubicBezTo>
                    <a:pt x="339" y="926"/>
                    <a:pt x="339" y="926"/>
                    <a:pt x="340" y="926"/>
                  </a:cubicBezTo>
                  <a:cubicBezTo>
                    <a:pt x="341" y="925"/>
                    <a:pt x="341" y="925"/>
                    <a:pt x="341" y="924"/>
                  </a:cubicBezTo>
                  <a:cubicBezTo>
                    <a:pt x="342" y="918"/>
                    <a:pt x="338" y="912"/>
                    <a:pt x="332" y="908"/>
                  </a:cubicBezTo>
                  <a:cubicBezTo>
                    <a:pt x="324" y="903"/>
                    <a:pt x="310" y="901"/>
                    <a:pt x="297" y="910"/>
                  </a:cubicBezTo>
                  <a:cubicBezTo>
                    <a:pt x="284" y="920"/>
                    <a:pt x="280" y="939"/>
                    <a:pt x="287" y="957"/>
                  </a:cubicBezTo>
                  <a:cubicBezTo>
                    <a:pt x="286" y="959"/>
                    <a:pt x="284" y="960"/>
                    <a:pt x="283" y="962"/>
                  </a:cubicBezTo>
                  <a:cubicBezTo>
                    <a:pt x="283" y="962"/>
                    <a:pt x="283" y="962"/>
                    <a:pt x="283" y="961"/>
                  </a:cubicBezTo>
                  <a:cubicBezTo>
                    <a:pt x="283" y="959"/>
                    <a:pt x="283" y="957"/>
                    <a:pt x="282" y="955"/>
                  </a:cubicBezTo>
                  <a:cubicBezTo>
                    <a:pt x="281" y="950"/>
                    <a:pt x="278" y="946"/>
                    <a:pt x="274" y="942"/>
                  </a:cubicBezTo>
                  <a:cubicBezTo>
                    <a:pt x="273" y="927"/>
                    <a:pt x="278" y="914"/>
                    <a:pt x="287" y="905"/>
                  </a:cubicBezTo>
                  <a:close/>
                  <a:moveTo>
                    <a:pt x="240" y="738"/>
                  </a:moveTo>
                  <a:cubicBezTo>
                    <a:pt x="240" y="738"/>
                    <a:pt x="240" y="738"/>
                    <a:pt x="240" y="738"/>
                  </a:cubicBezTo>
                  <a:cubicBezTo>
                    <a:pt x="255" y="701"/>
                    <a:pt x="333" y="656"/>
                    <a:pt x="394" y="673"/>
                  </a:cubicBezTo>
                  <a:cubicBezTo>
                    <a:pt x="397" y="679"/>
                    <a:pt x="401" y="683"/>
                    <a:pt x="406" y="687"/>
                  </a:cubicBezTo>
                  <a:cubicBezTo>
                    <a:pt x="406" y="688"/>
                    <a:pt x="406" y="688"/>
                    <a:pt x="407" y="688"/>
                  </a:cubicBezTo>
                  <a:cubicBezTo>
                    <a:pt x="404" y="690"/>
                    <a:pt x="402" y="692"/>
                    <a:pt x="401" y="694"/>
                  </a:cubicBezTo>
                  <a:cubicBezTo>
                    <a:pt x="398" y="688"/>
                    <a:pt x="392" y="680"/>
                    <a:pt x="383" y="681"/>
                  </a:cubicBezTo>
                  <a:cubicBezTo>
                    <a:pt x="373" y="682"/>
                    <a:pt x="369" y="690"/>
                    <a:pt x="367" y="696"/>
                  </a:cubicBezTo>
                  <a:cubicBezTo>
                    <a:pt x="363" y="692"/>
                    <a:pt x="356" y="685"/>
                    <a:pt x="347" y="687"/>
                  </a:cubicBezTo>
                  <a:cubicBezTo>
                    <a:pt x="338" y="690"/>
                    <a:pt x="336" y="698"/>
                    <a:pt x="335" y="704"/>
                  </a:cubicBezTo>
                  <a:cubicBezTo>
                    <a:pt x="331" y="700"/>
                    <a:pt x="324" y="695"/>
                    <a:pt x="315" y="699"/>
                  </a:cubicBezTo>
                  <a:cubicBezTo>
                    <a:pt x="307" y="702"/>
                    <a:pt x="306" y="711"/>
                    <a:pt x="306" y="717"/>
                  </a:cubicBezTo>
                  <a:cubicBezTo>
                    <a:pt x="301" y="714"/>
                    <a:pt x="293" y="711"/>
                    <a:pt x="286" y="716"/>
                  </a:cubicBezTo>
                  <a:cubicBezTo>
                    <a:pt x="279" y="722"/>
                    <a:pt x="279" y="731"/>
                    <a:pt x="281" y="736"/>
                  </a:cubicBezTo>
                  <a:cubicBezTo>
                    <a:pt x="274" y="735"/>
                    <a:pt x="263" y="736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5" y="755"/>
                    <a:pt x="262" y="763"/>
                    <a:pt x="268" y="768"/>
                  </a:cubicBezTo>
                  <a:cubicBezTo>
                    <a:pt x="263" y="770"/>
                    <a:pt x="256" y="776"/>
                    <a:pt x="257" y="785"/>
                  </a:cubicBezTo>
                  <a:cubicBezTo>
                    <a:pt x="258" y="794"/>
                    <a:pt x="267" y="798"/>
                    <a:pt x="272" y="799"/>
                  </a:cubicBezTo>
                  <a:cubicBezTo>
                    <a:pt x="267" y="803"/>
                    <a:pt x="262" y="810"/>
                    <a:pt x="266" y="818"/>
                  </a:cubicBezTo>
                  <a:cubicBezTo>
                    <a:pt x="269" y="827"/>
                    <a:pt x="278" y="829"/>
                    <a:pt x="283" y="829"/>
                  </a:cubicBezTo>
                  <a:cubicBezTo>
                    <a:pt x="280" y="833"/>
                    <a:pt x="275" y="841"/>
                    <a:pt x="280" y="849"/>
                  </a:cubicBezTo>
                  <a:cubicBezTo>
                    <a:pt x="285" y="857"/>
                    <a:pt x="295" y="857"/>
                    <a:pt x="300" y="857"/>
                  </a:cubicBezTo>
                  <a:cubicBezTo>
                    <a:pt x="297" y="863"/>
                    <a:pt x="295" y="871"/>
                    <a:pt x="301" y="878"/>
                  </a:cubicBezTo>
                  <a:cubicBezTo>
                    <a:pt x="307" y="886"/>
                    <a:pt x="317" y="885"/>
                    <a:pt x="323" y="883"/>
                  </a:cubicBezTo>
                  <a:cubicBezTo>
                    <a:pt x="323" y="885"/>
                    <a:pt x="322" y="888"/>
                    <a:pt x="323" y="891"/>
                  </a:cubicBezTo>
                  <a:cubicBezTo>
                    <a:pt x="322" y="891"/>
                    <a:pt x="322" y="891"/>
                    <a:pt x="322" y="891"/>
                  </a:cubicBezTo>
                  <a:cubicBezTo>
                    <a:pt x="316" y="890"/>
                    <a:pt x="309" y="890"/>
                    <a:pt x="303" y="892"/>
                  </a:cubicBezTo>
                  <a:cubicBezTo>
                    <a:pt x="248" y="861"/>
                    <a:pt x="225" y="774"/>
                    <a:pt x="240" y="738"/>
                  </a:cubicBezTo>
                  <a:close/>
                  <a:moveTo>
                    <a:pt x="364" y="633"/>
                  </a:moveTo>
                  <a:cubicBezTo>
                    <a:pt x="360" y="635"/>
                    <a:pt x="354" y="634"/>
                    <a:pt x="348" y="632"/>
                  </a:cubicBezTo>
                  <a:cubicBezTo>
                    <a:pt x="344" y="630"/>
                    <a:pt x="329" y="621"/>
                    <a:pt x="330" y="599"/>
                  </a:cubicBezTo>
                  <a:cubicBezTo>
                    <a:pt x="330" y="589"/>
                    <a:pt x="335" y="578"/>
                    <a:pt x="344" y="570"/>
                  </a:cubicBezTo>
                  <a:cubicBezTo>
                    <a:pt x="352" y="562"/>
                    <a:pt x="363" y="558"/>
                    <a:pt x="374" y="558"/>
                  </a:cubicBezTo>
                  <a:cubicBezTo>
                    <a:pt x="370" y="569"/>
                    <a:pt x="370" y="581"/>
                    <a:pt x="374" y="592"/>
                  </a:cubicBezTo>
                  <a:cubicBezTo>
                    <a:pt x="375" y="595"/>
                    <a:pt x="377" y="598"/>
                    <a:pt x="379" y="601"/>
                  </a:cubicBezTo>
                  <a:cubicBezTo>
                    <a:pt x="377" y="601"/>
                    <a:pt x="375" y="600"/>
                    <a:pt x="373" y="600"/>
                  </a:cubicBezTo>
                  <a:cubicBezTo>
                    <a:pt x="363" y="600"/>
                    <a:pt x="356" y="608"/>
                    <a:pt x="355" y="617"/>
                  </a:cubicBezTo>
                  <a:cubicBezTo>
                    <a:pt x="355" y="622"/>
                    <a:pt x="357" y="629"/>
                    <a:pt x="364" y="633"/>
                  </a:cubicBezTo>
                  <a:close/>
                  <a:moveTo>
                    <a:pt x="377" y="590"/>
                  </a:moveTo>
                  <a:cubicBezTo>
                    <a:pt x="373" y="580"/>
                    <a:pt x="374" y="568"/>
                    <a:pt x="378" y="557"/>
                  </a:cubicBezTo>
                  <a:cubicBezTo>
                    <a:pt x="383" y="546"/>
                    <a:pt x="391" y="538"/>
                    <a:pt x="402" y="534"/>
                  </a:cubicBezTo>
                  <a:cubicBezTo>
                    <a:pt x="408" y="538"/>
                    <a:pt x="415" y="540"/>
                    <a:pt x="422" y="539"/>
                  </a:cubicBezTo>
                  <a:cubicBezTo>
                    <a:pt x="426" y="539"/>
                    <a:pt x="429" y="537"/>
                    <a:pt x="432" y="536"/>
                  </a:cubicBezTo>
                  <a:cubicBezTo>
                    <a:pt x="432" y="537"/>
                    <a:pt x="431" y="539"/>
                    <a:pt x="430" y="540"/>
                  </a:cubicBezTo>
                  <a:cubicBezTo>
                    <a:pt x="410" y="537"/>
                    <a:pt x="393" y="546"/>
                    <a:pt x="387" y="563"/>
                  </a:cubicBezTo>
                  <a:cubicBezTo>
                    <a:pt x="382" y="575"/>
                    <a:pt x="384" y="588"/>
                    <a:pt x="393" y="596"/>
                  </a:cubicBezTo>
                  <a:cubicBezTo>
                    <a:pt x="399" y="602"/>
                    <a:pt x="406" y="604"/>
                    <a:pt x="411" y="602"/>
                  </a:cubicBezTo>
                  <a:cubicBezTo>
                    <a:pt x="412" y="601"/>
                    <a:pt x="412" y="601"/>
                    <a:pt x="412" y="600"/>
                  </a:cubicBezTo>
                  <a:cubicBezTo>
                    <a:pt x="412" y="599"/>
                    <a:pt x="412" y="599"/>
                    <a:pt x="412" y="598"/>
                  </a:cubicBezTo>
                  <a:cubicBezTo>
                    <a:pt x="406" y="594"/>
                    <a:pt x="406" y="589"/>
                    <a:pt x="408" y="586"/>
                  </a:cubicBezTo>
                  <a:cubicBezTo>
                    <a:pt x="410" y="581"/>
                    <a:pt x="416" y="578"/>
                    <a:pt x="421" y="580"/>
                  </a:cubicBezTo>
                  <a:cubicBezTo>
                    <a:pt x="427" y="582"/>
                    <a:pt x="431" y="587"/>
                    <a:pt x="431" y="593"/>
                  </a:cubicBezTo>
                  <a:cubicBezTo>
                    <a:pt x="432" y="600"/>
                    <a:pt x="428" y="607"/>
                    <a:pt x="421" y="610"/>
                  </a:cubicBezTo>
                  <a:cubicBezTo>
                    <a:pt x="415" y="614"/>
                    <a:pt x="407" y="614"/>
                    <a:pt x="399" y="612"/>
                  </a:cubicBezTo>
                  <a:cubicBezTo>
                    <a:pt x="390" y="608"/>
                    <a:pt x="381" y="600"/>
                    <a:pt x="377" y="590"/>
                  </a:cubicBezTo>
                  <a:close/>
                  <a:moveTo>
                    <a:pt x="437" y="505"/>
                  </a:moveTo>
                  <a:cubicBezTo>
                    <a:pt x="431" y="499"/>
                    <a:pt x="422" y="500"/>
                    <a:pt x="417" y="504"/>
                  </a:cubicBezTo>
                  <a:cubicBezTo>
                    <a:pt x="413" y="507"/>
                    <a:pt x="411" y="513"/>
                    <a:pt x="413" y="519"/>
                  </a:cubicBezTo>
                  <a:cubicBezTo>
                    <a:pt x="409" y="517"/>
                    <a:pt x="407" y="514"/>
                    <a:pt x="405" y="509"/>
                  </a:cubicBezTo>
                  <a:cubicBezTo>
                    <a:pt x="403" y="506"/>
                    <a:pt x="400" y="493"/>
                    <a:pt x="412" y="481"/>
                  </a:cubicBezTo>
                  <a:cubicBezTo>
                    <a:pt x="423" y="469"/>
                    <a:pt x="440" y="468"/>
                    <a:pt x="456" y="478"/>
                  </a:cubicBezTo>
                  <a:cubicBezTo>
                    <a:pt x="450" y="490"/>
                    <a:pt x="450" y="503"/>
                    <a:pt x="456" y="514"/>
                  </a:cubicBezTo>
                  <a:cubicBezTo>
                    <a:pt x="451" y="516"/>
                    <a:pt x="446" y="519"/>
                    <a:pt x="442" y="523"/>
                  </a:cubicBezTo>
                  <a:cubicBezTo>
                    <a:pt x="444" y="516"/>
                    <a:pt x="442" y="509"/>
                    <a:pt x="437" y="505"/>
                  </a:cubicBezTo>
                  <a:close/>
                  <a:moveTo>
                    <a:pt x="459" y="517"/>
                  </a:moveTo>
                  <a:cubicBezTo>
                    <a:pt x="460" y="516"/>
                    <a:pt x="460" y="516"/>
                    <a:pt x="461" y="515"/>
                  </a:cubicBezTo>
                  <a:cubicBezTo>
                    <a:pt x="461" y="515"/>
                    <a:pt x="461" y="514"/>
                    <a:pt x="460" y="514"/>
                  </a:cubicBezTo>
                  <a:cubicBezTo>
                    <a:pt x="452" y="501"/>
                    <a:pt x="455" y="480"/>
                    <a:pt x="467" y="467"/>
                  </a:cubicBezTo>
                  <a:cubicBezTo>
                    <a:pt x="480" y="454"/>
                    <a:pt x="501" y="451"/>
                    <a:pt x="514" y="460"/>
                  </a:cubicBezTo>
                  <a:cubicBezTo>
                    <a:pt x="514" y="460"/>
                    <a:pt x="515" y="461"/>
                    <a:pt x="516" y="460"/>
                  </a:cubicBezTo>
                  <a:cubicBezTo>
                    <a:pt x="516" y="460"/>
                    <a:pt x="517" y="460"/>
                    <a:pt x="517" y="459"/>
                  </a:cubicBezTo>
                  <a:cubicBezTo>
                    <a:pt x="522" y="445"/>
                    <a:pt x="533" y="435"/>
                    <a:pt x="547" y="432"/>
                  </a:cubicBezTo>
                  <a:cubicBezTo>
                    <a:pt x="560" y="429"/>
                    <a:pt x="573" y="433"/>
                    <a:pt x="583" y="442"/>
                  </a:cubicBezTo>
                  <a:cubicBezTo>
                    <a:pt x="584" y="443"/>
                    <a:pt x="585" y="443"/>
                    <a:pt x="586" y="442"/>
                  </a:cubicBezTo>
                  <a:cubicBezTo>
                    <a:pt x="598" y="433"/>
                    <a:pt x="612" y="430"/>
                    <a:pt x="626" y="434"/>
                  </a:cubicBezTo>
                  <a:cubicBezTo>
                    <a:pt x="644" y="440"/>
                    <a:pt x="660" y="459"/>
                    <a:pt x="667" y="484"/>
                  </a:cubicBezTo>
                  <a:cubicBezTo>
                    <a:pt x="664" y="486"/>
                    <a:pt x="661" y="488"/>
                    <a:pt x="658" y="491"/>
                  </a:cubicBezTo>
                  <a:cubicBezTo>
                    <a:pt x="648" y="473"/>
                    <a:pt x="633" y="461"/>
                    <a:pt x="617" y="459"/>
                  </a:cubicBezTo>
                  <a:cubicBezTo>
                    <a:pt x="604" y="458"/>
                    <a:pt x="591" y="462"/>
                    <a:pt x="583" y="471"/>
                  </a:cubicBezTo>
                  <a:cubicBezTo>
                    <a:pt x="583" y="471"/>
                    <a:pt x="583" y="471"/>
                    <a:pt x="583" y="471"/>
                  </a:cubicBezTo>
                  <a:cubicBezTo>
                    <a:pt x="575" y="466"/>
                    <a:pt x="565" y="464"/>
                    <a:pt x="556" y="467"/>
                  </a:cubicBezTo>
                  <a:cubicBezTo>
                    <a:pt x="544" y="471"/>
                    <a:pt x="536" y="479"/>
                    <a:pt x="532" y="489"/>
                  </a:cubicBezTo>
                  <a:cubicBezTo>
                    <a:pt x="520" y="487"/>
                    <a:pt x="508" y="490"/>
                    <a:pt x="499" y="499"/>
                  </a:cubicBezTo>
                  <a:cubicBezTo>
                    <a:pt x="490" y="508"/>
                    <a:pt x="487" y="520"/>
                    <a:pt x="490" y="531"/>
                  </a:cubicBezTo>
                  <a:cubicBezTo>
                    <a:pt x="479" y="535"/>
                    <a:pt x="471" y="544"/>
                    <a:pt x="468" y="555"/>
                  </a:cubicBezTo>
                  <a:cubicBezTo>
                    <a:pt x="465" y="565"/>
                    <a:pt x="466" y="575"/>
                    <a:pt x="471" y="582"/>
                  </a:cubicBezTo>
                  <a:cubicBezTo>
                    <a:pt x="471" y="582"/>
                    <a:pt x="471" y="582"/>
                    <a:pt x="471" y="582"/>
                  </a:cubicBezTo>
                  <a:cubicBezTo>
                    <a:pt x="462" y="591"/>
                    <a:pt x="458" y="604"/>
                    <a:pt x="460" y="616"/>
                  </a:cubicBezTo>
                  <a:cubicBezTo>
                    <a:pt x="462" y="633"/>
                    <a:pt x="473" y="647"/>
                    <a:pt x="491" y="658"/>
                  </a:cubicBezTo>
                  <a:cubicBezTo>
                    <a:pt x="488" y="661"/>
                    <a:pt x="486" y="664"/>
                    <a:pt x="484" y="667"/>
                  </a:cubicBezTo>
                  <a:cubicBezTo>
                    <a:pt x="459" y="659"/>
                    <a:pt x="441" y="644"/>
                    <a:pt x="435" y="625"/>
                  </a:cubicBezTo>
                  <a:cubicBezTo>
                    <a:pt x="430" y="612"/>
                    <a:pt x="433" y="598"/>
                    <a:pt x="443" y="585"/>
                  </a:cubicBezTo>
                  <a:cubicBezTo>
                    <a:pt x="443" y="585"/>
                    <a:pt x="443" y="584"/>
                    <a:pt x="443" y="583"/>
                  </a:cubicBezTo>
                  <a:cubicBezTo>
                    <a:pt x="433" y="573"/>
                    <a:pt x="429" y="560"/>
                    <a:pt x="432" y="546"/>
                  </a:cubicBezTo>
                  <a:cubicBezTo>
                    <a:pt x="436" y="533"/>
                    <a:pt x="446" y="521"/>
                    <a:pt x="459" y="517"/>
                  </a:cubicBezTo>
                  <a:close/>
                  <a:moveTo>
                    <a:pt x="505" y="436"/>
                  </a:moveTo>
                  <a:cubicBezTo>
                    <a:pt x="510" y="441"/>
                    <a:pt x="517" y="443"/>
                    <a:pt x="523" y="442"/>
                  </a:cubicBezTo>
                  <a:cubicBezTo>
                    <a:pt x="519" y="446"/>
                    <a:pt x="516" y="450"/>
                    <a:pt x="514" y="456"/>
                  </a:cubicBezTo>
                  <a:cubicBezTo>
                    <a:pt x="504" y="450"/>
                    <a:pt x="490" y="450"/>
                    <a:pt x="478" y="455"/>
                  </a:cubicBezTo>
                  <a:cubicBezTo>
                    <a:pt x="468" y="440"/>
                    <a:pt x="469" y="423"/>
                    <a:pt x="481" y="412"/>
                  </a:cubicBezTo>
                  <a:cubicBezTo>
                    <a:pt x="493" y="399"/>
                    <a:pt x="506" y="403"/>
                    <a:pt x="510" y="405"/>
                  </a:cubicBezTo>
                  <a:cubicBezTo>
                    <a:pt x="514" y="406"/>
                    <a:pt x="517" y="409"/>
                    <a:pt x="519" y="412"/>
                  </a:cubicBezTo>
                  <a:cubicBezTo>
                    <a:pt x="513" y="411"/>
                    <a:pt x="508" y="413"/>
                    <a:pt x="505" y="417"/>
                  </a:cubicBezTo>
                  <a:cubicBezTo>
                    <a:pt x="500" y="422"/>
                    <a:pt x="499" y="430"/>
                    <a:pt x="505" y="436"/>
                  </a:cubicBezTo>
                  <a:close/>
                  <a:moveTo>
                    <a:pt x="534" y="402"/>
                  </a:moveTo>
                  <a:cubicBezTo>
                    <a:pt x="538" y="391"/>
                    <a:pt x="547" y="383"/>
                    <a:pt x="557" y="378"/>
                  </a:cubicBezTo>
                  <a:cubicBezTo>
                    <a:pt x="568" y="373"/>
                    <a:pt x="580" y="373"/>
                    <a:pt x="591" y="377"/>
                  </a:cubicBezTo>
                  <a:cubicBezTo>
                    <a:pt x="600" y="381"/>
                    <a:pt x="608" y="389"/>
                    <a:pt x="612" y="399"/>
                  </a:cubicBezTo>
                  <a:cubicBezTo>
                    <a:pt x="615" y="407"/>
                    <a:pt x="614" y="415"/>
                    <a:pt x="611" y="421"/>
                  </a:cubicBezTo>
                  <a:cubicBezTo>
                    <a:pt x="607" y="428"/>
                    <a:pt x="600" y="431"/>
                    <a:pt x="593" y="431"/>
                  </a:cubicBezTo>
                  <a:cubicBezTo>
                    <a:pt x="587" y="430"/>
                    <a:pt x="582" y="427"/>
                    <a:pt x="580" y="421"/>
                  </a:cubicBezTo>
                  <a:cubicBezTo>
                    <a:pt x="578" y="415"/>
                    <a:pt x="581" y="410"/>
                    <a:pt x="586" y="408"/>
                  </a:cubicBezTo>
                  <a:cubicBezTo>
                    <a:pt x="589" y="406"/>
                    <a:pt x="595" y="406"/>
                    <a:pt x="599" y="411"/>
                  </a:cubicBezTo>
                  <a:cubicBezTo>
                    <a:pt x="599" y="412"/>
                    <a:pt x="600" y="412"/>
                    <a:pt x="600" y="412"/>
                  </a:cubicBezTo>
                  <a:cubicBezTo>
                    <a:pt x="601" y="412"/>
                    <a:pt x="602" y="412"/>
                    <a:pt x="602" y="411"/>
                  </a:cubicBezTo>
                  <a:cubicBezTo>
                    <a:pt x="604" y="406"/>
                    <a:pt x="602" y="398"/>
                    <a:pt x="596" y="392"/>
                  </a:cubicBezTo>
                  <a:cubicBezTo>
                    <a:pt x="588" y="384"/>
                    <a:pt x="576" y="382"/>
                    <a:pt x="563" y="386"/>
                  </a:cubicBezTo>
                  <a:cubicBezTo>
                    <a:pt x="546" y="393"/>
                    <a:pt x="538" y="410"/>
                    <a:pt x="541" y="430"/>
                  </a:cubicBezTo>
                  <a:cubicBezTo>
                    <a:pt x="539" y="431"/>
                    <a:pt x="537" y="431"/>
                    <a:pt x="536" y="432"/>
                  </a:cubicBezTo>
                  <a:cubicBezTo>
                    <a:pt x="538" y="429"/>
                    <a:pt x="539" y="426"/>
                    <a:pt x="539" y="422"/>
                  </a:cubicBezTo>
                  <a:cubicBezTo>
                    <a:pt x="540" y="415"/>
                    <a:pt x="538" y="408"/>
                    <a:pt x="534" y="402"/>
                  </a:cubicBezTo>
                  <a:close/>
                  <a:moveTo>
                    <a:pt x="601" y="379"/>
                  </a:moveTo>
                  <a:cubicBezTo>
                    <a:pt x="598" y="377"/>
                    <a:pt x="595" y="375"/>
                    <a:pt x="592" y="374"/>
                  </a:cubicBezTo>
                  <a:cubicBezTo>
                    <a:pt x="581" y="369"/>
                    <a:pt x="569" y="369"/>
                    <a:pt x="558" y="373"/>
                  </a:cubicBezTo>
                  <a:cubicBezTo>
                    <a:pt x="558" y="362"/>
                    <a:pt x="563" y="352"/>
                    <a:pt x="570" y="344"/>
                  </a:cubicBezTo>
                  <a:cubicBezTo>
                    <a:pt x="578" y="335"/>
                    <a:pt x="589" y="330"/>
                    <a:pt x="599" y="329"/>
                  </a:cubicBezTo>
                  <a:cubicBezTo>
                    <a:pt x="621" y="329"/>
                    <a:pt x="630" y="343"/>
                    <a:pt x="632" y="348"/>
                  </a:cubicBezTo>
                  <a:cubicBezTo>
                    <a:pt x="635" y="354"/>
                    <a:pt x="635" y="360"/>
                    <a:pt x="633" y="364"/>
                  </a:cubicBezTo>
                  <a:cubicBezTo>
                    <a:pt x="630" y="357"/>
                    <a:pt x="623" y="355"/>
                    <a:pt x="617" y="355"/>
                  </a:cubicBezTo>
                  <a:cubicBezTo>
                    <a:pt x="609" y="356"/>
                    <a:pt x="600" y="363"/>
                    <a:pt x="601" y="373"/>
                  </a:cubicBezTo>
                  <a:cubicBezTo>
                    <a:pt x="601" y="375"/>
                    <a:pt x="601" y="377"/>
                    <a:pt x="601" y="379"/>
                  </a:cubicBezTo>
                  <a:close/>
                  <a:moveTo>
                    <a:pt x="614" y="423"/>
                  </a:moveTo>
                  <a:cubicBezTo>
                    <a:pt x="616" y="419"/>
                    <a:pt x="618" y="414"/>
                    <a:pt x="617" y="408"/>
                  </a:cubicBezTo>
                  <a:cubicBezTo>
                    <a:pt x="628" y="397"/>
                    <a:pt x="640" y="391"/>
                    <a:pt x="653" y="392"/>
                  </a:cubicBezTo>
                  <a:cubicBezTo>
                    <a:pt x="665" y="392"/>
                    <a:pt x="677" y="398"/>
                    <a:pt x="685" y="408"/>
                  </a:cubicBezTo>
                  <a:cubicBezTo>
                    <a:pt x="692" y="417"/>
                    <a:pt x="695" y="428"/>
                    <a:pt x="693" y="437"/>
                  </a:cubicBezTo>
                  <a:cubicBezTo>
                    <a:pt x="691" y="446"/>
                    <a:pt x="687" y="452"/>
                    <a:pt x="680" y="456"/>
                  </a:cubicBezTo>
                  <a:cubicBezTo>
                    <a:pt x="674" y="460"/>
                    <a:pt x="666" y="460"/>
                    <a:pt x="660" y="456"/>
                  </a:cubicBezTo>
                  <a:cubicBezTo>
                    <a:pt x="655" y="452"/>
                    <a:pt x="653" y="447"/>
                    <a:pt x="654" y="441"/>
                  </a:cubicBezTo>
                  <a:cubicBezTo>
                    <a:pt x="655" y="435"/>
                    <a:pt x="661" y="432"/>
                    <a:pt x="666" y="432"/>
                  </a:cubicBezTo>
                  <a:cubicBezTo>
                    <a:pt x="669" y="433"/>
                    <a:pt x="674" y="435"/>
                    <a:pt x="675" y="442"/>
                  </a:cubicBezTo>
                  <a:cubicBezTo>
                    <a:pt x="675" y="442"/>
                    <a:pt x="675" y="443"/>
                    <a:pt x="676" y="443"/>
                  </a:cubicBezTo>
                  <a:cubicBezTo>
                    <a:pt x="676" y="444"/>
                    <a:pt x="677" y="444"/>
                    <a:pt x="678" y="443"/>
                  </a:cubicBezTo>
                  <a:cubicBezTo>
                    <a:pt x="682" y="440"/>
                    <a:pt x="684" y="432"/>
                    <a:pt x="682" y="425"/>
                  </a:cubicBezTo>
                  <a:cubicBezTo>
                    <a:pt x="680" y="416"/>
                    <a:pt x="672" y="405"/>
                    <a:pt x="656" y="402"/>
                  </a:cubicBezTo>
                  <a:cubicBezTo>
                    <a:pt x="640" y="400"/>
                    <a:pt x="624" y="410"/>
                    <a:pt x="616" y="429"/>
                  </a:cubicBezTo>
                  <a:cubicBezTo>
                    <a:pt x="614" y="428"/>
                    <a:pt x="612" y="429"/>
                    <a:pt x="609" y="429"/>
                  </a:cubicBezTo>
                  <a:cubicBezTo>
                    <a:pt x="610" y="429"/>
                    <a:pt x="610" y="428"/>
                    <a:pt x="610" y="428"/>
                  </a:cubicBezTo>
                  <a:cubicBezTo>
                    <a:pt x="612" y="427"/>
                    <a:pt x="613" y="425"/>
                    <a:pt x="614" y="423"/>
                  </a:cubicBezTo>
                  <a:close/>
                  <a:moveTo>
                    <a:pt x="614" y="394"/>
                  </a:moveTo>
                  <a:cubicBezTo>
                    <a:pt x="614" y="394"/>
                    <a:pt x="614" y="394"/>
                    <a:pt x="614" y="394"/>
                  </a:cubicBezTo>
                  <a:cubicBezTo>
                    <a:pt x="618" y="395"/>
                    <a:pt x="622" y="396"/>
                    <a:pt x="626" y="396"/>
                  </a:cubicBezTo>
                  <a:cubicBezTo>
                    <a:pt x="623" y="398"/>
                    <a:pt x="620" y="401"/>
                    <a:pt x="617" y="403"/>
                  </a:cubicBezTo>
                  <a:cubicBezTo>
                    <a:pt x="617" y="402"/>
                    <a:pt x="616" y="400"/>
                    <a:pt x="616" y="398"/>
                  </a:cubicBezTo>
                  <a:cubicBezTo>
                    <a:pt x="615" y="396"/>
                    <a:pt x="614" y="395"/>
                    <a:pt x="614" y="394"/>
                  </a:cubicBezTo>
                  <a:close/>
                  <a:moveTo>
                    <a:pt x="644" y="389"/>
                  </a:moveTo>
                  <a:cubicBezTo>
                    <a:pt x="644" y="388"/>
                    <a:pt x="645" y="388"/>
                    <a:pt x="645" y="387"/>
                  </a:cubicBezTo>
                  <a:cubicBezTo>
                    <a:pt x="649" y="383"/>
                    <a:pt x="652" y="378"/>
                    <a:pt x="654" y="372"/>
                  </a:cubicBezTo>
                  <a:cubicBezTo>
                    <a:pt x="654" y="378"/>
                    <a:pt x="655" y="383"/>
                    <a:pt x="655" y="388"/>
                  </a:cubicBezTo>
                  <a:cubicBezTo>
                    <a:pt x="655" y="388"/>
                    <a:pt x="654" y="388"/>
                    <a:pt x="653" y="388"/>
                  </a:cubicBezTo>
                  <a:cubicBezTo>
                    <a:pt x="650" y="388"/>
                    <a:pt x="647" y="388"/>
                    <a:pt x="644" y="389"/>
                  </a:cubicBezTo>
                  <a:close/>
                  <a:moveTo>
                    <a:pt x="738" y="240"/>
                  </a:moveTo>
                  <a:cubicBezTo>
                    <a:pt x="738" y="240"/>
                    <a:pt x="738" y="240"/>
                    <a:pt x="738" y="240"/>
                  </a:cubicBezTo>
                  <a:cubicBezTo>
                    <a:pt x="775" y="225"/>
                    <a:pt x="862" y="248"/>
                    <a:pt x="892" y="303"/>
                  </a:cubicBezTo>
                  <a:cubicBezTo>
                    <a:pt x="891" y="309"/>
                    <a:pt x="890" y="315"/>
                    <a:pt x="891" y="322"/>
                  </a:cubicBezTo>
                  <a:cubicBezTo>
                    <a:pt x="891" y="322"/>
                    <a:pt x="891" y="322"/>
                    <a:pt x="891" y="322"/>
                  </a:cubicBezTo>
                  <a:cubicBezTo>
                    <a:pt x="888" y="322"/>
                    <a:pt x="885" y="322"/>
                    <a:pt x="883" y="323"/>
                  </a:cubicBezTo>
                  <a:cubicBezTo>
                    <a:pt x="885" y="316"/>
                    <a:pt x="886" y="307"/>
                    <a:pt x="879" y="301"/>
                  </a:cubicBezTo>
                  <a:cubicBezTo>
                    <a:pt x="871" y="295"/>
                    <a:pt x="863" y="297"/>
                    <a:pt x="857" y="300"/>
                  </a:cubicBezTo>
                  <a:cubicBezTo>
                    <a:pt x="858" y="294"/>
                    <a:pt x="857" y="284"/>
                    <a:pt x="849" y="280"/>
                  </a:cubicBezTo>
                  <a:cubicBezTo>
                    <a:pt x="841" y="275"/>
                    <a:pt x="834" y="280"/>
                    <a:pt x="829" y="283"/>
                  </a:cubicBezTo>
                  <a:cubicBezTo>
                    <a:pt x="829" y="278"/>
                    <a:pt x="827" y="269"/>
                    <a:pt x="819" y="266"/>
                  </a:cubicBezTo>
                  <a:cubicBezTo>
                    <a:pt x="811" y="262"/>
                    <a:pt x="803" y="267"/>
                    <a:pt x="799" y="272"/>
                  </a:cubicBezTo>
                  <a:cubicBezTo>
                    <a:pt x="798" y="266"/>
                    <a:pt x="794" y="258"/>
                    <a:pt x="785" y="257"/>
                  </a:cubicBezTo>
                  <a:cubicBezTo>
                    <a:pt x="776" y="256"/>
                    <a:pt x="770" y="263"/>
                    <a:pt x="768" y="267"/>
                  </a:cubicBezTo>
                  <a:cubicBezTo>
                    <a:pt x="764" y="261"/>
                    <a:pt x="755" y="255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36" y="263"/>
                    <a:pt x="735" y="273"/>
                    <a:pt x="736" y="280"/>
                  </a:cubicBezTo>
                  <a:cubicBezTo>
                    <a:pt x="731" y="279"/>
                    <a:pt x="722" y="278"/>
                    <a:pt x="717" y="286"/>
                  </a:cubicBezTo>
                  <a:cubicBezTo>
                    <a:pt x="711" y="293"/>
                    <a:pt x="714" y="301"/>
                    <a:pt x="717" y="306"/>
                  </a:cubicBezTo>
                  <a:cubicBezTo>
                    <a:pt x="711" y="305"/>
                    <a:pt x="702" y="307"/>
                    <a:pt x="699" y="315"/>
                  </a:cubicBezTo>
                  <a:cubicBezTo>
                    <a:pt x="696" y="324"/>
                    <a:pt x="700" y="331"/>
                    <a:pt x="704" y="335"/>
                  </a:cubicBezTo>
                  <a:cubicBezTo>
                    <a:pt x="699" y="336"/>
                    <a:pt x="690" y="338"/>
                    <a:pt x="688" y="347"/>
                  </a:cubicBezTo>
                  <a:cubicBezTo>
                    <a:pt x="685" y="355"/>
                    <a:pt x="692" y="363"/>
                    <a:pt x="696" y="367"/>
                  </a:cubicBezTo>
                  <a:cubicBezTo>
                    <a:pt x="690" y="369"/>
                    <a:pt x="683" y="373"/>
                    <a:pt x="682" y="382"/>
                  </a:cubicBezTo>
                  <a:cubicBezTo>
                    <a:pt x="681" y="392"/>
                    <a:pt x="688" y="398"/>
                    <a:pt x="694" y="401"/>
                  </a:cubicBezTo>
                  <a:cubicBezTo>
                    <a:pt x="692" y="402"/>
                    <a:pt x="690" y="404"/>
                    <a:pt x="688" y="406"/>
                  </a:cubicBezTo>
                  <a:cubicBezTo>
                    <a:pt x="688" y="406"/>
                    <a:pt x="688" y="406"/>
                    <a:pt x="688" y="406"/>
                  </a:cubicBezTo>
                  <a:cubicBezTo>
                    <a:pt x="684" y="401"/>
                    <a:pt x="679" y="397"/>
                    <a:pt x="674" y="394"/>
                  </a:cubicBezTo>
                  <a:cubicBezTo>
                    <a:pt x="656" y="333"/>
                    <a:pt x="701" y="255"/>
                    <a:pt x="738" y="240"/>
                  </a:cubicBezTo>
                  <a:close/>
                  <a:moveTo>
                    <a:pt x="906" y="287"/>
                  </a:moveTo>
                  <a:cubicBezTo>
                    <a:pt x="914" y="278"/>
                    <a:pt x="927" y="273"/>
                    <a:pt x="942" y="274"/>
                  </a:cubicBezTo>
                  <a:cubicBezTo>
                    <a:pt x="946" y="278"/>
                    <a:pt x="950" y="280"/>
                    <a:pt x="955" y="282"/>
                  </a:cubicBezTo>
                  <a:cubicBezTo>
                    <a:pt x="957" y="282"/>
                    <a:pt x="959" y="283"/>
                    <a:pt x="962" y="283"/>
                  </a:cubicBezTo>
                  <a:cubicBezTo>
                    <a:pt x="962" y="283"/>
                    <a:pt x="962" y="283"/>
                    <a:pt x="962" y="282"/>
                  </a:cubicBezTo>
                  <a:cubicBezTo>
                    <a:pt x="961" y="284"/>
                    <a:pt x="959" y="285"/>
                    <a:pt x="958" y="287"/>
                  </a:cubicBezTo>
                  <a:cubicBezTo>
                    <a:pt x="939" y="280"/>
                    <a:pt x="920" y="284"/>
                    <a:pt x="911" y="297"/>
                  </a:cubicBezTo>
                  <a:cubicBezTo>
                    <a:pt x="901" y="310"/>
                    <a:pt x="903" y="323"/>
                    <a:pt x="908" y="331"/>
                  </a:cubicBezTo>
                  <a:cubicBezTo>
                    <a:pt x="912" y="338"/>
                    <a:pt x="919" y="342"/>
                    <a:pt x="924" y="341"/>
                  </a:cubicBezTo>
                  <a:cubicBezTo>
                    <a:pt x="925" y="341"/>
                    <a:pt x="926" y="340"/>
                    <a:pt x="926" y="340"/>
                  </a:cubicBezTo>
                  <a:cubicBezTo>
                    <a:pt x="926" y="339"/>
                    <a:pt x="926" y="338"/>
                    <a:pt x="926" y="338"/>
                  </a:cubicBezTo>
                  <a:cubicBezTo>
                    <a:pt x="921" y="333"/>
                    <a:pt x="923" y="328"/>
                    <a:pt x="925" y="325"/>
                  </a:cubicBezTo>
                  <a:cubicBezTo>
                    <a:pt x="928" y="321"/>
                    <a:pt x="935" y="319"/>
                    <a:pt x="940" y="323"/>
                  </a:cubicBezTo>
                  <a:cubicBezTo>
                    <a:pt x="945" y="326"/>
                    <a:pt x="947" y="332"/>
                    <a:pt x="946" y="337"/>
                  </a:cubicBezTo>
                  <a:cubicBezTo>
                    <a:pt x="945" y="344"/>
                    <a:pt x="939" y="350"/>
                    <a:pt x="932" y="352"/>
                  </a:cubicBezTo>
                  <a:cubicBezTo>
                    <a:pt x="924" y="354"/>
                    <a:pt x="916" y="352"/>
                    <a:pt x="910" y="348"/>
                  </a:cubicBezTo>
                  <a:cubicBezTo>
                    <a:pt x="901" y="342"/>
                    <a:pt x="896" y="332"/>
                    <a:pt x="895" y="321"/>
                  </a:cubicBezTo>
                  <a:cubicBezTo>
                    <a:pt x="893" y="308"/>
                    <a:pt x="897" y="296"/>
                    <a:pt x="906" y="287"/>
                  </a:cubicBezTo>
                  <a:close/>
                  <a:moveTo>
                    <a:pt x="901" y="286"/>
                  </a:moveTo>
                  <a:cubicBezTo>
                    <a:pt x="898" y="282"/>
                    <a:pt x="895" y="278"/>
                    <a:pt x="891" y="274"/>
                  </a:cubicBezTo>
                  <a:cubicBezTo>
                    <a:pt x="896" y="277"/>
                    <a:pt x="902" y="279"/>
                    <a:pt x="908" y="279"/>
                  </a:cubicBezTo>
                  <a:cubicBezTo>
                    <a:pt x="909" y="279"/>
                    <a:pt x="909" y="279"/>
                    <a:pt x="910" y="278"/>
                  </a:cubicBezTo>
                  <a:cubicBezTo>
                    <a:pt x="907" y="280"/>
                    <a:pt x="905" y="282"/>
                    <a:pt x="903" y="284"/>
                  </a:cubicBezTo>
                  <a:cubicBezTo>
                    <a:pt x="902" y="285"/>
                    <a:pt x="902" y="286"/>
                    <a:pt x="901" y="286"/>
                  </a:cubicBezTo>
                  <a:close/>
                  <a:moveTo>
                    <a:pt x="900" y="254"/>
                  </a:moveTo>
                  <a:cubicBezTo>
                    <a:pt x="896" y="252"/>
                    <a:pt x="892" y="247"/>
                    <a:pt x="889" y="241"/>
                  </a:cubicBezTo>
                  <a:cubicBezTo>
                    <a:pt x="888" y="237"/>
                    <a:pt x="883" y="220"/>
                    <a:pt x="899" y="205"/>
                  </a:cubicBezTo>
                  <a:cubicBezTo>
                    <a:pt x="907" y="198"/>
                    <a:pt x="918" y="194"/>
                    <a:pt x="930" y="195"/>
                  </a:cubicBezTo>
                  <a:cubicBezTo>
                    <a:pt x="941" y="195"/>
                    <a:pt x="952" y="200"/>
                    <a:pt x="959" y="207"/>
                  </a:cubicBezTo>
                  <a:cubicBezTo>
                    <a:pt x="949" y="212"/>
                    <a:pt x="940" y="221"/>
                    <a:pt x="936" y="231"/>
                  </a:cubicBezTo>
                  <a:cubicBezTo>
                    <a:pt x="934" y="235"/>
                    <a:pt x="933" y="238"/>
                    <a:pt x="933" y="242"/>
                  </a:cubicBezTo>
                  <a:cubicBezTo>
                    <a:pt x="932" y="240"/>
                    <a:pt x="931" y="238"/>
                    <a:pt x="929" y="237"/>
                  </a:cubicBezTo>
                  <a:cubicBezTo>
                    <a:pt x="922" y="230"/>
                    <a:pt x="912" y="231"/>
                    <a:pt x="905" y="236"/>
                  </a:cubicBezTo>
                  <a:cubicBezTo>
                    <a:pt x="901" y="239"/>
                    <a:pt x="897" y="246"/>
                    <a:pt x="900" y="254"/>
                  </a:cubicBezTo>
                  <a:close/>
                  <a:moveTo>
                    <a:pt x="934" y="261"/>
                  </a:moveTo>
                  <a:cubicBezTo>
                    <a:pt x="934" y="261"/>
                    <a:pt x="935" y="261"/>
                    <a:pt x="935" y="261"/>
                  </a:cubicBezTo>
                  <a:cubicBezTo>
                    <a:pt x="935" y="262"/>
                    <a:pt x="936" y="264"/>
                    <a:pt x="936" y="265"/>
                  </a:cubicBezTo>
                  <a:cubicBezTo>
                    <a:pt x="937" y="267"/>
                    <a:pt x="938" y="268"/>
                    <a:pt x="939" y="270"/>
                  </a:cubicBezTo>
                  <a:cubicBezTo>
                    <a:pt x="935" y="270"/>
                    <a:pt x="931" y="270"/>
                    <a:pt x="927" y="271"/>
                  </a:cubicBezTo>
                  <a:cubicBezTo>
                    <a:pt x="930" y="268"/>
                    <a:pt x="933" y="265"/>
                    <a:pt x="934" y="261"/>
                  </a:cubicBezTo>
                  <a:close/>
                  <a:moveTo>
                    <a:pt x="981" y="255"/>
                  </a:moveTo>
                  <a:cubicBezTo>
                    <a:pt x="978" y="247"/>
                    <a:pt x="969" y="245"/>
                    <a:pt x="963" y="247"/>
                  </a:cubicBezTo>
                  <a:cubicBezTo>
                    <a:pt x="958" y="249"/>
                    <a:pt x="954" y="253"/>
                    <a:pt x="954" y="259"/>
                  </a:cubicBezTo>
                  <a:cubicBezTo>
                    <a:pt x="951" y="257"/>
                    <a:pt x="950" y="252"/>
                    <a:pt x="950" y="248"/>
                  </a:cubicBezTo>
                  <a:cubicBezTo>
                    <a:pt x="950" y="244"/>
                    <a:pt x="951" y="230"/>
                    <a:pt x="967" y="223"/>
                  </a:cubicBezTo>
                  <a:cubicBezTo>
                    <a:pt x="982" y="217"/>
                    <a:pt x="997" y="222"/>
                    <a:pt x="1008" y="237"/>
                  </a:cubicBezTo>
                  <a:cubicBezTo>
                    <a:pt x="1008" y="237"/>
                    <a:pt x="1008" y="237"/>
                    <a:pt x="1007" y="237"/>
                  </a:cubicBezTo>
                  <a:cubicBezTo>
                    <a:pt x="995" y="245"/>
                    <a:pt x="988" y="257"/>
                    <a:pt x="987" y="272"/>
                  </a:cubicBezTo>
                  <a:cubicBezTo>
                    <a:pt x="984" y="272"/>
                    <a:pt x="982" y="273"/>
                    <a:pt x="980" y="274"/>
                  </a:cubicBezTo>
                  <a:cubicBezTo>
                    <a:pt x="984" y="268"/>
                    <a:pt x="984" y="261"/>
                    <a:pt x="981" y="255"/>
                  </a:cubicBezTo>
                  <a:close/>
                  <a:moveTo>
                    <a:pt x="989" y="275"/>
                  </a:moveTo>
                  <a:cubicBezTo>
                    <a:pt x="990" y="275"/>
                    <a:pt x="991" y="275"/>
                    <a:pt x="991" y="274"/>
                  </a:cubicBezTo>
                  <a:cubicBezTo>
                    <a:pt x="991" y="260"/>
                    <a:pt x="998" y="248"/>
                    <a:pt x="1009" y="241"/>
                  </a:cubicBezTo>
                  <a:cubicBezTo>
                    <a:pt x="1021" y="233"/>
                    <a:pt x="1036" y="232"/>
                    <a:pt x="1049" y="239"/>
                  </a:cubicBezTo>
                  <a:cubicBezTo>
                    <a:pt x="1050" y="239"/>
                    <a:pt x="1051" y="239"/>
                    <a:pt x="1051" y="239"/>
                  </a:cubicBezTo>
                  <a:cubicBezTo>
                    <a:pt x="1052" y="238"/>
                    <a:pt x="1052" y="238"/>
                    <a:pt x="1052" y="237"/>
                  </a:cubicBezTo>
                  <a:cubicBezTo>
                    <a:pt x="1055" y="222"/>
                    <a:pt x="1072" y="209"/>
                    <a:pt x="1090" y="209"/>
                  </a:cubicBezTo>
                  <a:cubicBezTo>
                    <a:pt x="1108" y="209"/>
                    <a:pt x="1125" y="222"/>
                    <a:pt x="1128" y="237"/>
                  </a:cubicBezTo>
                  <a:cubicBezTo>
                    <a:pt x="1128" y="238"/>
                    <a:pt x="1128" y="238"/>
                    <a:pt x="1129" y="239"/>
                  </a:cubicBezTo>
                  <a:cubicBezTo>
                    <a:pt x="1129" y="239"/>
                    <a:pt x="1130" y="239"/>
                    <a:pt x="1131" y="239"/>
                  </a:cubicBezTo>
                  <a:cubicBezTo>
                    <a:pt x="1144" y="232"/>
                    <a:pt x="1159" y="233"/>
                    <a:pt x="1171" y="241"/>
                  </a:cubicBezTo>
                  <a:cubicBezTo>
                    <a:pt x="1182" y="248"/>
                    <a:pt x="1189" y="260"/>
                    <a:pt x="1189" y="274"/>
                  </a:cubicBezTo>
                  <a:cubicBezTo>
                    <a:pt x="1189" y="275"/>
                    <a:pt x="1190" y="275"/>
                    <a:pt x="1191" y="275"/>
                  </a:cubicBezTo>
                  <a:cubicBezTo>
                    <a:pt x="1207" y="277"/>
                    <a:pt x="1219" y="285"/>
                    <a:pt x="1225" y="298"/>
                  </a:cubicBezTo>
                  <a:cubicBezTo>
                    <a:pt x="1234" y="315"/>
                    <a:pt x="1232" y="339"/>
                    <a:pt x="1220" y="362"/>
                  </a:cubicBezTo>
                  <a:cubicBezTo>
                    <a:pt x="1216" y="361"/>
                    <a:pt x="1212" y="361"/>
                    <a:pt x="1208" y="361"/>
                  </a:cubicBezTo>
                  <a:cubicBezTo>
                    <a:pt x="1214" y="341"/>
                    <a:pt x="1211" y="322"/>
                    <a:pt x="1201" y="309"/>
                  </a:cubicBezTo>
                  <a:cubicBezTo>
                    <a:pt x="1193" y="299"/>
                    <a:pt x="1181" y="293"/>
                    <a:pt x="1169" y="293"/>
                  </a:cubicBezTo>
                  <a:cubicBezTo>
                    <a:pt x="1169" y="293"/>
                    <a:pt x="1169" y="293"/>
                    <a:pt x="1169" y="293"/>
                  </a:cubicBezTo>
                  <a:cubicBezTo>
                    <a:pt x="1167" y="284"/>
                    <a:pt x="1161" y="277"/>
                    <a:pt x="1152" y="272"/>
                  </a:cubicBezTo>
                  <a:cubicBezTo>
                    <a:pt x="1142" y="266"/>
                    <a:pt x="1130" y="266"/>
                    <a:pt x="1120" y="270"/>
                  </a:cubicBezTo>
                  <a:cubicBezTo>
                    <a:pt x="1113" y="260"/>
                    <a:pt x="1103" y="255"/>
                    <a:pt x="1090" y="255"/>
                  </a:cubicBezTo>
                  <a:cubicBezTo>
                    <a:pt x="1077" y="255"/>
                    <a:pt x="1067" y="260"/>
                    <a:pt x="1060" y="270"/>
                  </a:cubicBezTo>
                  <a:cubicBezTo>
                    <a:pt x="1050" y="266"/>
                    <a:pt x="1038" y="266"/>
                    <a:pt x="1028" y="272"/>
                  </a:cubicBezTo>
                  <a:cubicBezTo>
                    <a:pt x="1019" y="277"/>
                    <a:pt x="1013" y="284"/>
                    <a:pt x="1011" y="293"/>
                  </a:cubicBezTo>
                  <a:cubicBezTo>
                    <a:pt x="1011" y="293"/>
                    <a:pt x="1011" y="293"/>
                    <a:pt x="1011" y="293"/>
                  </a:cubicBezTo>
                  <a:cubicBezTo>
                    <a:pt x="999" y="293"/>
                    <a:pt x="987" y="299"/>
                    <a:pt x="979" y="309"/>
                  </a:cubicBezTo>
                  <a:cubicBezTo>
                    <a:pt x="969" y="322"/>
                    <a:pt x="966" y="341"/>
                    <a:pt x="972" y="361"/>
                  </a:cubicBezTo>
                  <a:cubicBezTo>
                    <a:pt x="968" y="361"/>
                    <a:pt x="964" y="361"/>
                    <a:pt x="960" y="362"/>
                  </a:cubicBezTo>
                  <a:cubicBezTo>
                    <a:pt x="948" y="339"/>
                    <a:pt x="946" y="315"/>
                    <a:pt x="955" y="298"/>
                  </a:cubicBezTo>
                  <a:cubicBezTo>
                    <a:pt x="962" y="285"/>
                    <a:pt x="973" y="277"/>
                    <a:pt x="989" y="275"/>
                  </a:cubicBezTo>
                  <a:close/>
                  <a:moveTo>
                    <a:pt x="1032" y="231"/>
                  </a:moveTo>
                  <a:cubicBezTo>
                    <a:pt x="1038" y="227"/>
                    <a:pt x="1042" y="221"/>
                    <a:pt x="1042" y="214"/>
                  </a:cubicBezTo>
                  <a:cubicBezTo>
                    <a:pt x="1042" y="206"/>
                    <a:pt x="1035" y="200"/>
                    <a:pt x="1028" y="200"/>
                  </a:cubicBezTo>
                  <a:cubicBezTo>
                    <a:pt x="1023" y="199"/>
                    <a:pt x="1018" y="201"/>
                    <a:pt x="1015" y="207"/>
                  </a:cubicBezTo>
                  <a:cubicBezTo>
                    <a:pt x="1014" y="204"/>
                    <a:pt x="1014" y="199"/>
                    <a:pt x="1016" y="195"/>
                  </a:cubicBezTo>
                  <a:cubicBezTo>
                    <a:pt x="1017" y="191"/>
                    <a:pt x="1024" y="179"/>
                    <a:pt x="1041" y="179"/>
                  </a:cubicBezTo>
                  <a:cubicBezTo>
                    <a:pt x="1057" y="179"/>
                    <a:pt x="1070" y="191"/>
                    <a:pt x="1074" y="208"/>
                  </a:cubicBezTo>
                  <a:cubicBezTo>
                    <a:pt x="1062" y="213"/>
                    <a:pt x="1052" y="223"/>
                    <a:pt x="1049" y="234"/>
                  </a:cubicBezTo>
                  <a:cubicBezTo>
                    <a:pt x="1044" y="232"/>
                    <a:pt x="1038" y="231"/>
                    <a:pt x="1032" y="231"/>
                  </a:cubicBezTo>
                  <a:close/>
                  <a:moveTo>
                    <a:pt x="1010" y="137"/>
                  </a:moveTo>
                  <a:cubicBezTo>
                    <a:pt x="1010" y="135"/>
                    <a:pt x="1010" y="135"/>
                    <a:pt x="1010" y="134"/>
                  </a:cubicBezTo>
                  <a:cubicBezTo>
                    <a:pt x="1010" y="134"/>
                    <a:pt x="1011" y="134"/>
                    <a:pt x="1012" y="133"/>
                  </a:cubicBezTo>
                  <a:cubicBezTo>
                    <a:pt x="1024" y="131"/>
                    <a:pt x="1065" y="161"/>
                    <a:pt x="1081" y="173"/>
                  </a:cubicBezTo>
                  <a:cubicBezTo>
                    <a:pt x="1081" y="176"/>
                    <a:pt x="1081" y="179"/>
                    <a:pt x="1082" y="182"/>
                  </a:cubicBezTo>
                  <a:cubicBezTo>
                    <a:pt x="1077" y="174"/>
                    <a:pt x="1069" y="169"/>
                    <a:pt x="1061" y="165"/>
                  </a:cubicBezTo>
                  <a:cubicBezTo>
                    <a:pt x="1058" y="165"/>
                    <a:pt x="1056" y="164"/>
                    <a:pt x="1053" y="163"/>
                  </a:cubicBezTo>
                  <a:cubicBezTo>
                    <a:pt x="1042" y="159"/>
                    <a:pt x="1013" y="145"/>
                    <a:pt x="1010" y="137"/>
                  </a:cubicBezTo>
                  <a:close/>
                  <a:moveTo>
                    <a:pt x="1041" y="162"/>
                  </a:moveTo>
                  <a:cubicBezTo>
                    <a:pt x="1037" y="162"/>
                    <a:pt x="1033" y="163"/>
                    <a:pt x="1028" y="164"/>
                  </a:cubicBezTo>
                  <a:cubicBezTo>
                    <a:pt x="1003" y="162"/>
                    <a:pt x="981" y="157"/>
                    <a:pt x="981" y="154"/>
                  </a:cubicBezTo>
                  <a:cubicBezTo>
                    <a:pt x="981" y="154"/>
                    <a:pt x="981" y="153"/>
                    <a:pt x="981" y="153"/>
                  </a:cubicBezTo>
                  <a:cubicBezTo>
                    <a:pt x="986" y="150"/>
                    <a:pt x="1013" y="153"/>
                    <a:pt x="1029" y="156"/>
                  </a:cubicBezTo>
                  <a:cubicBezTo>
                    <a:pt x="1034" y="159"/>
                    <a:pt x="1038" y="161"/>
                    <a:pt x="1041" y="162"/>
                  </a:cubicBezTo>
                  <a:close/>
                  <a:moveTo>
                    <a:pt x="1081" y="163"/>
                  </a:moveTo>
                  <a:cubicBezTo>
                    <a:pt x="1081" y="163"/>
                    <a:pt x="1081" y="163"/>
                    <a:pt x="1081" y="163"/>
                  </a:cubicBezTo>
                  <a:cubicBezTo>
                    <a:pt x="1081" y="164"/>
                    <a:pt x="1081" y="166"/>
                    <a:pt x="1081" y="168"/>
                  </a:cubicBezTo>
                  <a:cubicBezTo>
                    <a:pt x="1051" y="139"/>
                    <a:pt x="1024" y="106"/>
                    <a:pt x="1029" y="101"/>
                  </a:cubicBezTo>
                  <a:cubicBezTo>
                    <a:pt x="1029" y="100"/>
                    <a:pt x="1029" y="100"/>
                    <a:pt x="1030" y="100"/>
                  </a:cubicBezTo>
                  <a:cubicBezTo>
                    <a:pt x="1040" y="101"/>
                    <a:pt x="1066" y="138"/>
                    <a:pt x="1081" y="163"/>
                  </a:cubicBezTo>
                  <a:close/>
                  <a:moveTo>
                    <a:pt x="1027" y="65"/>
                  </a:moveTo>
                  <a:cubicBezTo>
                    <a:pt x="1027" y="64"/>
                    <a:pt x="1027" y="64"/>
                    <a:pt x="1027" y="64"/>
                  </a:cubicBezTo>
                  <a:cubicBezTo>
                    <a:pt x="1027" y="64"/>
                    <a:pt x="1027" y="64"/>
                    <a:pt x="1027" y="64"/>
                  </a:cubicBezTo>
                  <a:cubicBezTo>
                    <a:pt x="1034" y="66"/>
                    <a:pt x="1049" y="94"/>
                    <a:pt x="1057" y="111"/>
                  </a:cubicBezTo>
                  <a:cubicBezTo>
                    <a:pt x="1060" y="119"/>
                    <a:pt x="1064" y="127"/>
                    <a:pt x="1067" y="135"/>
                  </a:cubicBezTo>
                  <a:cubicBezTo>
                    <a:pt x="1062" y="128"/>
                    <a:pt x="1057" y="120"/>
                    <a:pt x="1051" y="114"/>
                  </a:cubicBezTo>
                  <a:cubicBezTo>
                    <a:pt x="1051" y="114"/>
                    <a:pt x="1051" y="114"/>
                    <a:pt x="1051" y="114"/>
                  </a:cubicBezTo>
                  <a:cubicBezTo>
                    <a:pt x="1041" y="98"/>
                    <a:pt x="1025" y="71"/>
                    <a:pt x="1027" y="65"/>
                  </a:cubicBezTo>
                  <a:close/>
                  <a:moveTo>
                    <a:pt x="1063" y="155"/>
                  </a:moveTo>
                  <a:cubicBezTo>
                    <a:pt x="1054" y="149"/>
                    <a:pt x="1043" y="142"/>
                    <a:pt x="1033" y="137"/>
                  </a:cubicBezTo>
                  <a:cubicBezTo>
                    <a:pt x="1008" y="117"/>
                    <a:pt x="991" y="100"/>
                    <a:pt x="993" y="97"/>
                  </a:cubicBezTo>
                  <a:cubicBezTo>
                    <a:pt x="996" y="95"/>
                    <a:pt x="1017" y="110"/>
                    <a:pt x="1039" y="129"/>
                  </a:cubicBezTo>
                  <a:cubicBezTo>
                    <a:pt x="1046" y="138"/>
                    <a:pt x="1055" y="147"/>
                    <a:pt x="1063" y="155"/>
                  </a:cubicBezTo>
                  <a:close/>
                  <a:moveTo>
                    <a:pt x="1056" y="84"/>
                  </a:moveTo>
                  <a:cubicBezTo>
                    <a:pt x="1056" y="83"/>
                    <a:pt x="1057" y="83"/>
                    <a:pt x="1057" y="83"/>
                  </a:cubicBezTo>
                  <a:cubicBezTo>
                    <a:pt x="1057" y="83"/>
                    <a:pt x="1058" y="83"/>
                    <a:pt x="1059" y="83"/>
                  </a:cubicBezTo>
                  <a:cubicBezTo>
                    <a:pt x="1068" y="88"/>
                    <a:pt x="1080" y="135"/>
                    <a:pt x="1084" y="154"/>
                  </a:cubicBezTo>
                  <a:cubicBezTo>
                    <a:pt x="1084" y="154"/>
                    <a:pt x="1084" y="155"/>
                    <a:pt x="1084" y="155"/>
                  </a:cubicBezTo>
                  <a:cubicBezTo>
                    <a:pt x="1083" y="155"/>
                    <a:pt x="1083" y="156"/>
                    <a:pt x="1082" y="157"/>
                  </a:cubicBezTo>
                  <a:cubicBezTo>
                    <a:pt x="1072" y="137"/>
                    <a:pt x="1052" y="95"/>
                    <a:pt x="1056" y="84"/>
                  </a:cubicBezTo>
                  <a:close/>
                  <a:moveTo>
                    <a:pt x="1074" y="102"/>
                  </a:moveTo>
                  <a:cubicBezTo>
                    <a:pt x="1069" y="84"/>
                    <a:pt x="1063" y="53"/>
                    <a:pt x="1066" y="47"/>
                  </a:cubicBezTo>
                  <a:cubicBezTo>
                    <a:pt x="1067" y="47"/>
                    <a:pt x="1067" y="47"/>
                    <a:pt x="1067" y="47"/>
                  </a:cubicBezTo>
                  <a:cubicBezTo>
                    <a:pt x="1067" y="47"/>
                    <a:pt x="1067" y="47"/>
                    <a:pt x="1067" y="47"/>
                  </a:cubicBezTo>
                  <a:cubicBezTo>
                    <a:pt x="1073" y="51"/>
                    <a:pt x="1078" y="83"/>
                    <a:pt x="1080" y="102"/>
                  </a:cubicBezTo>
                  <a:cubicBezTo>
                    <a:pt x="1080" y="102"/>
                    <a:pt x="1080" y="102"/>
                    <a:pt x="1080" y="102"/>
                  </a:cubicBezTo>
                  <a:cubicBezTo>
                    <a:pt x="1080" y="109"/>
                    <a:pt x="1080" y="117"/>
                    <a:pt x="1081" y="125"/>
                  </a:cubicBezTo>
                  <a:cubicBezTo>
                    <a:pt x="1079" y="117"/>
                    <a:pt x="1076" y="109"/>
                    <a:pt x="1074" y="102"/>
                  </a:cubicBezTo>
                  <a:close/>
                  <a:moveTo>
                    <a:pt x="1088" y="75"/>
                  </a:moveTo>
                  <a:cubicBezTo>
                    <a:pt x="1089" y="74"/>
                    <a:pt x="1090" y="74"/>
                    <a:pt x="1090" y="74"/>
                  </a:cubicBezTo>
                  <a:cubicBezTo>
                    <a:pt x="1090" y="74"/>
                    <a:pt x="1091" y="74"/>
                    <a:pt x="1092" y="75"/>
                  </a:cubicBezTo>
                  <a:cubicBezTo>
                    <a:pt x="1100" y="83"/>
                    <a:pt x="1095" y="131"/>
                    <a:pt x="1092" y="152"/>
                  </a:cubicBezTo>
                  <a:cubicBezTo>
                    <a:pt x="1091" y="152"/>
                    <a:pt x="1091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89" y="152"/>
                    <a:pt x="1089" y="152"/>
                    <a:pt x="1088" y="152"/>
                  </a:cubicBezTo>
                  <a:cubicBezTo>
                    <a:pt x="1085" y="131"/>
                    <a:pt x="1080" y="83"/>
                    <a:pt x="1088" y="75"/>
                  </a:cubicBezTo>
                  <a:close/>
                  <a:moveTo>
                    <a:pt x="1121" y="83"/>
                  </a:moveTo>
                  <a:cubicBezTo>
                    <a:pt x="1122" y="83"/>
                    <a:pt x="1123" y="83"/>
                    <a:pt x="1123" y="83"/>
                  </a:cubicBezTo>
                  <a:cubicBezTo>
                    <a:pt x="1123" y="83"/>
                    <a:pt x="1124" y="83"/>
                    <a:pt x="1124" y="84"/>
                  </a:cubicBezTo>
                  <a:cubicBezTo>
                    <a:pt x="1128" y="95"/>
                    <a:pt x="1108" y="137"/>
                    <a:pt x="1098" y="157"/>
                  </a:cubicBezTo>
                  <a:cubicBezTo>
                    <a:pt x="1097" y="156"/>
                    <a:pt x="1097" y="155"/>
                    <a:pt x="1096" y="155"/>
                  </a:cubicBezTo>
                  <a:cubicBezTo>
                    <a:pt x="1096" y="155"/>
                    <a:pt x="1096" y="154"/>
                    <a:pt x="1096" y="154"/>
                  </a:cubicBezTo>
                  <a:cubicBezTo>
                    <a:pt x="1100" y="135"/>
                    <a:pt x="1112" y="88"/>
                    <a:pt x="1121" y="83"/>
                  </a:cubicBezTo>
                  <a:close/>
                  <a:moveTo>
                    <a:pt x="1099" y="125"/>
                  </a:moveTo>
                  <a:cubicBezTo>
                    <a:pt x="1100" y="117"/>
                    <a:pt x="1100" y="109"/>
                    <a:pt x="1100" y="102"/>
                  </a:cubicBezTo>
                  <a:cubicBezTo>
                    <a:pt x="1100" y="102"/>
                    <a:pt x="1100" y="102"/>
                    <a:pt x="1100" y="102"/>
                  </a:cubicBezTo>
                  <a:cubicBezTo>
                    <a:pt x="1102" y="83"/>
                    <a:pt x="1107" y="51"/>
                    <a:pt x="1113" y="47"/>
                  </a:cubicBezTo>
                  <a:cubicBezTo>
                    <a:pt x="1113" y="47"/>
                    <a:pt x="1113" y="47"/>
                    <a:pt x="1113" y="47"/>
                  </a:cubicBezTo>
                  <a:cubicBezTo>
                    <a:pt x="1113" y="47"/>
                    <a:pt x="1114" y="47"/>
                    <a:pt x="1114" y="47"/>
                  </a:cubicBezTo>
                  <a:cubicBezTo>
                    <a:pt x="1117" y="53"/>
                    <a:pt x="1111" y="84"/>
                    <a:pt x="1106" y="102"/>
                  </a:cubicBezTo>
                  <a:cubicBezTo>
                    <a:pt x="1104" y="109"/>
                    <a:pt x="1101" y="117"/>
                    <a:pt x="1099" y="125"/>
                  </a:cubicBezTo>
                  <a:close/>
                  <a:moveTo>
                    <a:pt x="1127" y="163"/>
                  </a:moveTo>
                  <a:cubicBezTo>
                    <a:pt x="1124" y="164"/>
                    <a:pt x="1122" y="165"/>
                    <a:pt x="1119" y="165"/>
                  </a:cubicBezTo>
                  <a:cubicBezTo>
                    <a:pt x="1111" y="169"/>
                    <a:pt x="1104" y="174"/>
                    <a:pt x="1098" y="182"/>
                  </a:cubicBezTo>
                  <a:cubicBezTo>
                    <a:pt x="1099" y="179"/>
                    <a:pt x="1099" y="176"/>
                    <a:pt x="1099" y="173"/>
                  </a:cubicBezTo>
                  <a:cubicBezTo>
                    <a:pt x="1115" y="161"/>
                    <a:pt x="1156" y="131"/>
                    <a:pt x="1168" y="133"/>
                  </a:cubicBezTo>
                  <a:cubicBezTo>
                    <a:pt x="1169" y="134"/>
                    <a:pt x="1170" y="134"/>
                    <a:pt x="1170" y="134"/>
                  </a:cubicBezTo>
                  <a:cubicBezTo>
                    <a:pt x="1170" y="135"/>
                    <a:pt x="1170" y="135"/>
                    <a:pt x="1170" y="137"/>
                  </a:cubicBezTo>
                  <a:cubicBezTo>
                    <a:pt x="1167" y="145"/>
                    <a:pt x="1138" y="159"/>
                    <a:pt x="1127" y="163"/>
                  </a:cubicBezTo>
                  <a:close/>
                  <a:moveTo>
                    <a:pt x="1151" y="156"/>
                  </a:moveTo>
                  <a:cubicBezTo>
                    <a:pt x="1167" y="153"/>
                    <a:pt x="1194" y="150"/>
                    <a:pt x="1199" y="153"/>
                  </a:cubicBezTo>
                  <a:cubicBezTo>
                    <a:pt x="1199" y="153"/>
                    <a:pt x="1199" y="154"/>
                    <a:pt x="1199" y="154"/>
                  </a:cubicBezTo>
                  <a:cubicBezTo>
                    <a:pt x="1199" y="157"/>
                    <a:pt x="1177" y="162"/>
                    <a:pt x="1152" y="164"/>
                  </a:cubicBezTo>
                  <a:cubicBezTo>
                    <a:pt x="1147" y="163"/>
                    <a:pt x="1143" y="162"/>
                    <a:pt x="1139" y="162"/>
                  </a:cubicBezTo>
                  <a:cubicBezTo>
                    <a:pt x="1142" y="161"/>
                    <a:pt x="1146" y="159"/>
                    <a:pt x="1151" y="156"/>
                  </a:cubicBezTo>
                  <a:close/>
                  <a:moveTo>
                    <a:pt x="1117" y="155"/>
                  </a:moveTo>
                  <a:cubicBezTo>
                    <a:pt x="1125" y="147"/>
                    <a:pt x="1134" y="138"/>
                    <a:pt x="1141" y="129"/>
                  </a:cubicBezTo>
                  <a:cubicBezTo>
                    <a:pt x="1163" y="110"/>
                    <a:pt x="1184" y="95"/>
                    <a:pt x="1187" y="97"/>
                  </a:cubicBezTo>
                  <a:cubicBezTo>
                    <a:pt x="1189" y="100"/>
                    <a:pt x="1172" y="117"/>
                    <a:pt x="1147" y="137"/>
                  </a:cubicBezTo>
                  <a:cubicBezTo>
                    <a:pt x="1137" y="142"/>
                    <a:pt x="1126" y="149"/>
                    <a:pt x="1117" y="155"/>
                  </a:cubicBezTo>
                  <a:close/>
                  <a:moveTo>
                    <a:pt x="1099" y="168"/>
                  </a:moveTo>
                  <a:cubicBezTo>
                    <a:pt x="1099" y="166"/>
                    <a:pt x="1099" y="164"/>
                    <a:pt x="1099" y="163"/>
                  </a:cubicBezTo>
                  <a:cubicBezTo>
                    <a:pt x="1099" y="163"/>
                    <a:pt x="1099" y="163"/>
                    <a:pt x="1099" y="163"/>
                  </a:cubicBezTo>
                  <a:cubicBezTo>
                    <a:pt x="1114" y="138"/>
                    <a:pt x="1140" y="101"/>
                    <a:pt x="1150" y="100"/>
                  </a:cubicBezTo>
                  <a:cubicBezTo>
                    <a:pt x="1151" y="100"/>
                    <a:pt x="1151" y="100"/>
                    <a:pt x="1151" y="101"/>
                  </a:cubicBezTo>
                  <a:cubicBezTo>
                    <a:pt x="1156" y="106"/>
                    <a:pt x="1129" y="139"/>
                    <a:pt x="1099" y="168"/>
                  </a:cubicBezTo>
                  <a:close/>
                  <a:moveTo>
                    <a:pt x="1129" y="114"/>
                  </a:moveTo>
                  <a:cubicBezTo>
                    <a:pt x="1129" y="114"/>
                    <a:pt x="1129" y="114"/>
                    <a:pt x="1129" y="114"/>
                  </a:cubicBezTo>
                  <a:cubicBezTo>
                    <a:pt x="1123" y="120"/>
                    <a:pt x="1118" y="128"/>
                    <a:pt x="1113" y="135"/>
                  </a:cubicBezTo>
                  <a:cubicBezTo>
                    <a:pt x="1116" y="127"/>
                    <a:pt x="1120" y="119"/>
                    <a:pt x="1123" y="111"/>
                  </a:cubicBezTo>
                  <a:cubicBezTo>
                    <a:pt x="1131" y="94"/>
                    <a:pt x="1146" y="66"/>
                    <a:pt x="1153" y="64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4"/>
                    <a:pt x="1153" y="64"/>
                    <a:pt x="1153" y="65"/>
                  </a:cubicBezTo>
                  <a:cubicBezTo>
                    <a:pt x="1155" y="71"/>
                    <a:pt x="1139" y="98"/>
                    <a:pt x="1129" y="114"/>
                  </a:cubicBezTo>
                  <a:close/>
                  <a:moveTo>
                    <a:pt x="1087" y="157"/>
                  </a:moveTo>
                  <a:cubicBezTo>
                    <a:pt x="1088" y="156"/>
                    <a:pt x="1089" y="155"/>
                    <a:pt x="1090" y="155"/>
                  </a:cubicBezTo>
                  <a:cubicBezTo>
                    <a:pt x="1091" y="155"/>
                    <a:pt x="1092" y="156"/>
                    <a:pt x="1093" y="157"/>
                  </a:cubicBezTo>
                  <a:cubicBezTo>
                    <a:pt x="1098" y="164"/>
                    <a:pt x="1094" y="186"/>
                    <a:pt x="1092" y="194"/>
                  </a:cubicBezTo>
                  <a:cubicBezTo>
                    <a:pt x="1092" y="194"/>
                    <a:pt x="1092" y="194"/>
                    <a:pt x="1092" y="194"/>
                  </a:cubicBezTo>
                  <a:cubicBezTo>
                    <a:pt x="1091" y="195"/>
                    <a:pt x="1091" y="197"/>
                    <a:pt x="1090" y="199"/>
                  </a:cubicBezTo>
                  <a:cubicBezTo>
                    <a:pt x="1090" y="197"/>
                    <a:pt x="1089" y="195"/>
                    <a:pt x="1088" y="194"/>
                  </a:cubicBezTo>
                  <a:cubicBezTo>
                    <a:pt x="1088" y="194"/>
                    <a:pt x="1088" y="194"/>
                    <a:pt x="1088" y="194"/>
                  </a:cubicBezTo>
                  <a:cubicBezTo>
                    <a:pt x="1086" y="186"/>
                    <a:pt x="1082" y="164"/>
                    <a:pt x="1087" y="157"/>
                  </a:cubicBezTo>
                  <a:close/>
                  <a:moveTo>
                    <a:pt x="1106" y="208"/>
                  </a:moveTo>
                  <a:cubicBezTo>
                    <a:pt x="1110" y="191"/>
                    <a:pt x="1123" y="179"/>
                    <a:pt x="1139" y="179"/>
                  </a:cubicBezTo>
                  <a:cubicBezTo>
                    <a:pt x="1156" y="179"/>
                    <a:pt x="1163" y="191"/>
                    <a:pt x="1164" y="195"/>
                  </a:cubicBezTo>
                  <a:cubicBezTo>
                    <a:pt x="1166" y="199"/>
                    <a:pt x="1166" y="204"/>
                    <a:pt x="1165" y="207"/>
                  </a:cubicBezTo>
                  <a:cubicBezTo>
                    <a:pt x="1162" y="201"/>
                    <a:pt x="1157" y="199"/>
                    <a:pt x="1152" y="200"/>
                  </a:cubicBezTo>
                  <a:cubicBezTo>
                    <a:pt x="1145" y="200"/>
                    <a:pt x="1138" y="206"/>
                    <a:pt x="1138" y="214"/>
                  </a:cubicBezTo>
                  <a:cubicBezTo>
                    <a:pt x="1138" y="221"/>
                    <a:pt x="1142" y="227"/>
                    <a:pt x="1148" y="231"/>
                  </a:cubicBezTo>
                  <a:cubicBezTo>
                    <a:pt x="1142" y="231"/>
                    <a:pt x="1136" y="232"/>
                    <a:pt x="1131" y="234"/>
                  </a:cubicBezTo>
                  <a:cubicBezTo>
                    <a:pt x="1128" y="223"/>
                    <a:pt x="1118" y="213"/>
                    <a:pt x="1106" y="208"/>
                  </a:cubicBezTo>
                  <a:close/>
                  <a:moveTo>
                    <a:pt x="1200" y="274"/>
                  </a:moveTo>
                  <a:cubicBezTo>
                    <a:pt x="1198" y="273"/>
                    <a:pt x="1196" y="272"/>
                    <a:pt x="1193" y="272"/>
                  </a:cubicBezTo>
                  <a:cubicBezTo>
                    <a:pt x="1192" y="257"/>
                    <a:pt x="1185" y="245"/>
                    <a:pt x="1173" y="237"/>
                  </a:cubicBezTo>
                  <a:cubicBezTo>
                    <a:pt x="1172" y="237"/>
                    <a:pt x="1172" y="237"/>
                    <a:pt x="1172" y="237"/>
                  </a:cubicBezTo>
                  <a:cubicBezTo>
                    <a:pt x="1183" y="222"/>
                    <a:pt x="1198" y="217"/>
                    <a:pt x="1213" y="223"/>
                  </a:cubicBezTo>
                  <a:cubicBezTo>
                    <a:pt x="1229" y="230"/>
                    <a:pt x="1230" y="244"/>
                    <a:pt x="1230" y="248"/>
                  </a:cubicBezTo>
                  <a:cubicBezTo>
                    <a:pt x="1230" y="252"/>
                    <a:pt x="1229" y="257"/>
                    <a:pt x="1226" y="259"/>
                  </a:cubicBezTo>
                  <a:cubicBezTo>
                    <a:pt x="1226" y="253"/>
                    <a:pt x="1222" y="249"/>
                    <a:pt x="1217" y="247"/>
                  </a:cubicBezTo>
                  <a:cubicBezTo>
                    <a:pt x="1211" y="245"/>
                    <a:pt x="1202" y="247"/>
                    <a:pt x="1199" y="255"/>
                  </a:cubicBezTo>
                  <a:cubicBezTo>
                    <a:pt x="1196" y="261"/>
                    <a:pt x="1196" y="268"/>
                    <a:pt x="1200" y="274"/>
                  </a:cubicBezTo>
                  <a:close/>
                  <a:moveTo>
                    <a:pt x="1275" y="236"/>
                  </a:moveTo>
                  <a:cubicBezTo>
                    <a:pt x="1268" y="231"/>
                    <a:pt x="1258" y="230"/>
                    <a:pt x="1251" y="237"/>
                  </a:cubicBezTo>
                  <a:cubicBezTo>
                    <a:pt x="1249" y="238"/>
                    <a:pt x="1248" y="240"/>
                    <a:pt x="1247" y="242"/>
                  </a:cubicBezTo>
                  <a:cubicBezTo>
                    <a:pt x="1247" y="238"/>
                    <a:pt x="1246" y="235"/>
                    <a:pt x="1244" y="231"/>
                  </a:cubicBezTo>
                  <a:cubicBezTo>
                    <a:pt x="1240" y="221"/>
                    <a:pt x="1231" y="212"/>
                    <a:pt x="1221" y="207"/>
                  </a:cubicBezTo>
                  <a:cubicBezTo>
                    <a:pt x="1228" y="200"/>
                    <a:pt x="1239" y="195"/>
                    <a:pt x="1250" y="195"/>
                  </a:cubicBezTo>
                  <a:cubicBezTo>
                    <a:pt x="1262" y="194"/>
                    <a:pt x="1273" y="198"/>
                    <a:pt x="1281" y="205"/>
                  </a:cubicBezTo>
                  <a:cubicBezTo>
                    <a:pt x="1297" y="220"/>
                    <a:pt x="1292" y="237"/>
                    <a:pt x="1291" y="241"/>
                  </a:cubicBezTo>
                  <a:cubicBezTo>
                    <a:pt x="1288" y="247"/>
                    <a:pt x="1284" y="252"/>
                    <a:pt x="1280" y="254"/>
                  </a:cubicBezTo>
                  <a:cubicBezTo>
                    <a:pt x="1283" y="246"/>
                    <a:pt x="1279" y="239"/>
                    <a:pt x="1275" y="236"/>
                  </a:cubicBezTo>
                  <a:close/>
                  <a:moveTo>
                    <a:pt x="1245" y="261"/>
                  </a:moveTo>
                  <a:cubicBezTo>
                    <a:pt x="1246" y="261"/>
                    <a:pt x="1246" y="261"/>
                    <a:pt x="1246" y="261"/>
                  </a:cubicBezTo>
                  <a:cubicBezTo>
                    <a:pt x="1247" y="265"/>
                    <a:pt x="1250" y="268"/>
                    <a:pt x="1253" y="271"/>
                  </a:cubicBezTo>
                  <a:cubicBezTo>
                    <a:pt x="1249" y="270"/>
                    <a:pt x="1245" y="270"/>
                    <a:pt x="1241" y="270"/>
                  </a:cubicBezTo>
                  <a:cubicBezTo>
                    <a:pt x="1242" y="268"/>
                    <a:pt x="1243" y="267"/>
                    <a:pt x="1244" y="265"/>
                  </a:cubicBezTo>
                  <a:cubicBezTo>
                    <a:pt x="1244" y="264"/>
                    <a:pt x="1245" y="262"/>
                    <a:pt x="1245" y="261"/>
                  </a:cubicBezTo>
                  <a:close/>
                  <a:moveTo>
                    <a:pt x="1274" y="287"/>
                  </a:moveTo>
                  <a:cubicBezTo>
                    <a:pt x="1283" y="296"/>
                    <a:pt x="1287" y="308"/>
                    <a:pt x="1285" y="321"/>
                  </a:cubicBezTo>
                  <a:cubicBezTo>
                    <a:pt x="1284" y="332"/>
                    <a:pt x="1279" y="342"/>
                    <a:pt x="1270" y="348"/>
                  </a:cubicBezTo>
                  <a:cubicBezTo>
                    <a:pt x="1264" y="352"/>
                    <a:pt x="1256" y="354"/>
                    <a:pt x="1248" y="352"/>
                  </a:cubicBezTo>
                  <a:cubicBezTo>
                    <a:pt x="1241" y="350"/>
                    <a:pt x="1235" y="344"/>
                    <a:pt x="1234" y="337"/>
                  </a:cubicBezTo>
                  <a:cubicBezTo>
                    <a:pt x="1233" y="332"/>
                    <a:pt x="1235" y="326"/>
                    <a:pt x="1240" y="323"/>
                  </a:cubicBezTo>
                  <a:cubicBezTo>
                    <a:pt x="1245" y="319"/>
                    <a:pt x="1252" y="321"/>
                    <a:pt x="1255" y="325"/>
                  </a:cubicBezTo>
                  <a:cubicBezTo>
                    <a:pt x="1257" y="328"/>
                    <a:pt x="1259" y="333"/>
                    <a:pt x="1255" y="338"/>
                  </a:cubicBezTo>
                  <a:cubicBezTo>
                    <a:pt x="1254" y="338"/>
                    <a:pt x="1254" y="339"/>
                    <a:pt x="1254" y="340"/>
                  </a:cubicBezTo>
                  <a:cubicBezTo>
                    <a:pt x="1254" y="340"/>
                    <a:pt x="1255" y="341"/>
                    <a:pt x="1256" y="341"/>
                  </a:cubicBezTo>
                  <a:cubicBezTo>
                    <a:pt x="1261" y="342"/>
                    <a:pt x="1268" y="338"/>
                    <a:pt x="1272" y="331"/>
                  </a:cubicBezTo>
                  <a:cubicBezTo>
                    <a:pt x="1277" y="323"/>
                    <a:pt x="1279" y="310"/>
                    <a:pt x="1269" y="297"/>
                  </a:cubicBezTo>
                  <a:cubicBezTo>
                    <a:pt x="1260" y="284"/>
                    <a:pt x="1241" y="280"/>
                    <a:pt x="1222" y="287"/>
                  </a:cubicBezTo>
                  <a:cubicBezTo>
                    <a:pt x="1221" y="285"/>
                    <a:pt x="1219" y="284"/>
                    <a:pt x="1218" y="282"/>
                  </a:cubicBezTo>
                  <a:cubicBezTo>
                    <a:pt x="1218" y="283"/>
                    <a:pt x="1218" y="283"/>
                    <a:pt x="1218" y="283"/>
                  </a:cubicBezTo>
                  <a:cubicBezTo>
                    <a:pt x="1221" y="283"/>
                    <a:pt x="1223" y="282"/>
                    <a:pt x="1225" y="282"/>
                  </a:cubicBezTo>
                  <a:cubicBezTo>
                    <a:pt x="1230" y="280"/>
                    <a:pt x="1234" y="278"/>
                    <a:pt x="1238" y="274"/>
                  </a:cubicBezTo>
                  <a:cubicBezTo>
                    <a:pt x="1253" y="273"/>
                    <a:pt x="1266" y="278"/>
                    <a:pt x="1274" y="287"/>
                  </a:cubicBezTo>
                  <a:close/>
                  <a:moveTo>
                    <a:pt x="1270" y="278"/>
                  </a:moveTo>
                  <a:cubicBezTo>
                    <a:pt x="1271" y="279"/>
                    <a:pt x="1271" y="279"/>
                    <a:pt x="1272" y="279"/>
                  </a:cubicBezTo>
                  <a:cubicBezTo>
                    <a:pt x="1278" y="279"/>
                    <a:pt x="1284" y="277"/>
                    <a:pt x="1289" y="274"/>
                  </a:cubicBezTo>
                  <a:cubicBezTo>
                    <a:pt x="1285" y="278"/>
                    <a:pt x="1282" y="282"/>
                    <a:pt x="1279" y="286"/>
                  </a:cubicBezTo>
                  <a:cubicBezTo>
                    <a:pt x="1278" y="286"/>
                    <a:pt x="1278" y="285"/>
                    <a:pt x="1277" y="284"/>
                  </a:cubicBezTo>
                  <a:cubicBezTo>
                    <a:pt x="1275" y="282"/>
                    <a:pt x="1273" y="280"/>
                    <a:pt x="1270" y="278"/>
                  </a:cubicBezTo>
                  <a:close/>
                  <a:moveTo>
                    <a:pt x="1442" y="240"/>
                  </a:moveTo>
                  <a:cubicBezTo>
                    <a:pt x="1442" y="240"/>
                    <a:pt x="1442" y="240"/>
                    <a:pt x="1442" y="240"/>
                  </a:cubicBezTo>
                  <a:cubicBezTo>
                    <a:pt x="1479" y="255"/>
                    <a:pt x="1524" y="333"/>
                    <a:pt x="1506" y="394"/>
                  </a:cubicBezTo>
                  <a:cubicBezTo>
                    <a:pt x="1501" y="397"/>
                    <a:pt x="1496" y="401"/>
                    <a:pt x="1492" y="406"/>
                  </a:cubicBezTo>
                  <a:cubicBezTo>
                    <a:pt x="1492" y="406"/>
                    <a:pt x="1492" y="406"/>
                    <a:pt x="1492" y="406"/>
                  </a:cubicBezTo>
                  <a:cubicBezTo>
                    <a:pt x="1490" y="404"/>
                    <a:pt x="1488" y="402"/>
                    <a:pt x="1486" y="401"/>
                  </a:cubicBezTo>
                  <a:cubicBezTo>
                    <a:pt x="1492" y="398"/>
                    <a:pt x="1499" y="392"/>
                    <a:pt x="1498" y="382"/>
                  </a:cubicBezTo>
                  <a:cubicBezTo>
                    <a:pt x="1497" y="373"/>
                    <a:pt x="1490" y="369"/>
                    <a:pt x="1484" y="367"/>
                  </a:cubicBezTo>
                  <a:cubicBezTo>
                    <a:pt x="1488" y="363"/>
                    <a:pt x="1495" y="355"/>
                    <a:pt x="1492" y="347"/>
                  </a:cubicBezTo>
                  <a:cubicBezTo>
                    <a:pt x="1490" y="338"/>
                    <a:pt x="1482" y="336"/>
                    <a:pt x="1476" y="335"/>
                  </a:cubicBezTo>
                  <a:cubicBezTo>
                    <a:pt x="1480" y="331"/>
                    <a:pt x="1484" y="324"/>
                    <a:pt x="1481" y="315"/>
                  </a:cubicBezTo>
                  <a:cubicBezTo>
                    <a:pt x="1478" y="307"/>
                    <a:pt x="1469" y="305"/>
                    <a:pt x="1463" y="306"/>
                  </a:cubicBezTo>
                  <a:cubicBezTo>
                    <a:pt x="1466" y="301"/>
                    <a:pt x="1469" y="293"/>
                    <a:pt x="1464" y="286"/>
                  </a:cubicBezTo>
                  <a:cubicBezTo>
                    <a:pt x="1458" y="278"/>
                    <a:pt x="1449" y="279"/>
                    <a:pt x="1444" y="280"/>
                  </a:cubicBezTo>
                  <a:cubicBezTo>
                    <a:pt x="1445" y="273"/>
                    <a:pt x="1444" y="263"/>
                    <a:pt x="1434" y="259"/>
                  </a:cubicBezTo>
                  <a:cubicBezTo>
                    <a:pt x="1434" y="259"/>
                    <a:pt x="1434" y="259"/>
                    <a:pt x="1434" y="259"/>
                  </a:cubicBezTo>
                  <a:cubicBezTo>
                    <a:pt x="1425" y="255"/>
                    <a:pt x="1416" y="261"/>
                    <a:pt x="1412" y="267"/>
                  </a:cubicBezTo>
                  <a:cubicBezTo>
                    <a:pt x="1410" y="263"/>
                    <a:pt x="1404" y="256"/>
                    <a:pt x="1395" y="257"/>
                  </a:cubicBezTo>
                  <a:cubicBezTo>
                    <a:pt x="1386" y="258"/>
                    <a:pt x="1382" y="266"/>
                    <a:pt x="1381" y="272"/>
                  </a:cubicBezTo>
                  <a:cubicBezTo>
                    <a:pt x="1377" y="267"/>
                    <a:pt x="1369" y="262"/>
                    <a:pt x="1361" y="266"/>
                  </a:cubicBezTo>
                  <a:cubicBezTo>
                    <a:pt x="1353" y="269"/>
                    <a:pt x="1351" y="278"/>
                    <a:pt x="1351" y="283"/>
                  </a:cubicBezTo>
                  <a:cubicBezTo>
                    <a:pt x="1347" y="280"/>
                    <a:pt x="1339" y="275"/>
                    <a:pt x="1331" y="280"/>
                  </a:cubicBezTo>
                  <a:cubicBezTo>
                    <a:pt x="1323" y="284"/>
                    <a:pt x="1322" y="294"/>
                    <a:pt x="1323" y="300"/>
                  </a:cubicBezTo>
                  <a:cubicBezTo>
                    <a:pt x="1317" y="297"/>
                    <a:pt x="1309" y="295"/>
                    <a:pt x="1301" y="301"/>
                  </a:cubicBezTo>
                  <a:cubicBezTo>
                    <a:pt x="1294" y="307"/>
                    <a:pt x="1295" y="316"/>
                    <a:pt x="1297" y="323"/>
                  </a:cubicBezTo>
                  <a:cubicBezTo>
                    <a:pt x="1295" y="322"/>
                    <a:pt x="1292" y="322"/>
                    <a:pt x="1289" y="322"/>
                  </a:cubicBezTo>
                  <a:cubicBezTo>
                    <a:pt x="1289" y="322"/>
                    <a:pt x="1289" y="322"/>
                    <a:pt x="1289" y="322"/>
                  </a:cubicBezTo>
                  <a:cubicBezTo>
                    <a:pt x="1290" y="315"/>
                    <a:pt x="1289" y="309"/>
                    <a:pt x="1288" y="303"/>
                  </a:cubicBezTo>
                  <a:cubicBezTo>
                    <a:pt x="1318" y="248"/>
                    <a:pt x="1405" y="225"/>
                    <a:pt x="1442" y="240"/>
                  </a:cubicBezTo>
                  <a:close/>
                  <a:moveTo>
                    <a:pt x="1527" y="392"/>
                  </a:moveTo>
                  <a:cubicBezTo>
                    <a:pt x="1540" y="391"/>
                    <a:pt x="1552" y="397"/>
                    <a:pt x="1563" y="408"/>
                  </a:cubicBezTo>
                  <a:cubicBezTo>
                    <a:pt x="1562" y="414"/>
                    <a:pt x="1564" y="419"/>
                    <a:pt x="1566" y="423"/>
                  </a:cubicBezTo>
                  <a:cubicBezTo>
                    <a:pt x="1567" y="425"/>
                    <a:pt x="1568" y="427"/>
                    <a:pt x="1570" y="428"/>
                  </a:cubicBezTo>
                  <a:cubicBezTo>
                    <a:pt x="1570" y="428"/>
                    <a:pt x="1570" y="429"/>
                    <a:pt x="1571" y="429"/>
                  </a:cubicBezTo>
                  <a:cubicBezTo>
                    <a:pt x="1568" y="429"/>
                    <a:pt x="1566" y="428"/>
                    <a:pt x="1564" y="429"/>
                  </a:cubicBezTo>
                  <a:cubicBezTo>
                    <a:pt x="1556" y="410"/>
                    <a:pt x="1540" y="400"/>
                    <a:pt x="1524" y="402"/>
                  </a:cubicBezTo>
                  <a:cubicBezTo>
                    <a:pt x="1508" y="405"/>
                    <a:pt x="1500" y="416"/>
                    <a:pt x="1498" y="425"/>
                  </a:cubicBezTo>
                  <a:cubicBezTo>
                    <a:pt x="1496" y="432"/>
                    <a:pt x="1498" y="440"/>
                    <a:pt x="1502" y="443"/>
                  </a:cubicBezTo>
                  <a:cubicBezTo>
                    <a:pt x="1503" y="444"/>
                    <a:pt x="1504" y="444"/>
                    <a:pt x="1504" y="443"/>
                  </a:cubicBezTo>
                  <a:cubicBezTo>
                    <a:pt x="1505" y="443"/>
                    <a:pt x="1505" y="442"/>
                    <a:pt x="1505" y="442"/>
                  </a:cubicBezTo>
                  <a:cubicBezTo>
                    <a:pt x="1506" y="435"/>
                    <a:pt x="1511" y="433"/>
                    <a:pt x="1515" y="432"/>
                  </a:cubicBezTo>
                  <a:cubicBezTo>
                    <a:pt x="1519" y="432"/>
                    <a:pt x="1525" y="435"/>
                    <a:pt x="1526" y="441"/>
                  </a:cubicBezTo>
                  <a:cubicBezTo>
                    <a:pt x="1527" y="447"/>
                    <a:pt x="1525" y="452"/>
                    <a:pt x="1520" y="456"/>
                  </a:cubicBezTo>
                  <a:cubicBezTo>
                    <a:pt x="1514" y="460"/>
                    <a:pt x="1506" y="460"/>
                    <a:pt x="1500" y="456"/>
                  </a:cubicBezTo>
                  <a:cubicBezTo>
                    <a:pt x="1493" y="452"/>
                    <a:pt x="1489" y="446"/>
                    <a:pt x="1487" y="437"/>
                  </a:cubicBezTo>
                  <a:cubicBezTo>
                    <a:pt x="1485" y="428"/>
                    <a:pt x="1488" y="417"/>
                    <a:pt x="1495" y="408"/>
                  </a:cubicBezTo>
                  <a:cubicBezTo>
                    <a:pt x="1503" y="398"/>
                    <a:pt x="1515" y="392"/>
                    <a:pt x="1527" y="392"/>
                  </a:cubicBezTo>
                  <a:close/>
                  <a:moveTo>
                    <a:pt x="1525" y="388"/>
                  </a:moveTo>
                  <a:cubicBezTo>
                    <a:pt x="1525" y="383"/>
                    <a:pt x="1526" y="378"/>
                    <a:pt x="1526" y="372"/>
                  </a:cubicBezTo>
                  <a:cubicBezTo>
                    <a:pt x="1528" y="378"/>
                    <a:pt x="1531" y="383"/>
                    <a:pt x="1535" y="387"/>
                  </a:cubicBezTo>
                  <a:cubicBezTo>
                    <a:pt x="1535" y="388"/>
                    <a:pt x="1536" y="388"/>
                    <a:pt x="1536" y="389"/>
                  </a:cubicBezTo>
                  <a:cubicBezTo>
                    <a:pt x="1533" y="388"/>
                    <a:pt x="1530" y="388"/>
                    <a:pt x="1527" y="388"/>
                  </a:cubicBezTo>
                  <a:cubicBezTo>
                    <a:pt x="1526" y="388"/>
                    <a:pt x="1525" y="388"/>
                    <a:pt x="1525" y="388"/>
                  </a:cubicBezTo>
                  <a:close/>
                  <a:moveTo>
                    <a:pt x="1554" y="396"/>
                  </a:moveTo>
                  <a:cubicBezTo>
                    <a:pt x="1558" y="396"/>
                    <a:pt x="1562" y="395"/>
                    <a:pt x="1566" y="394"/>
                  </a:cubicBezTo>
                  <a:cubicBezTo>
                    <a:pt x="1566" y="394"/>
                    <a:pt x="1566" y="394"/>
                    <a:pt x="1566" y="394"/>
                  </a:cubicBezTo>
                  <a:cubicBezTo>
                    <a:pt x="1566" y="395"/>
                    <a:pt x="1565" y="396"/>
                    <a:pt x="1564" y="398"/>
                  </a:cubicBezTo>
                  <a:cubicBezTo>
                    <a:pt x="1564" y="400"/>
                    <a:pt x="1563" y="402"/>
                    <a:pt x="1563" y="403"/>
                  </a:cubicBezTo>
                  <a:cubicBezTo>
                    <a:pt x="1560" y="401"/>
                    <a:pt x="1557" y="398"/>
                    <a:pt x="1554" y="396"/>
                  </a:cubicBezTo>
                  <a:close/>
                  <a:moveTo>
                    <a:pt x="1563" y="355"/>
                  </a:moveTo>
                  <a:cubicBezTo>
                    <a:pt x="1557" y="355"/>
                    <a:pt x="1550" y="357"/>
                    <a:pt x="1547" y="364"/>
                  </a:cubicBezTo>
                  <a:cubicBezTo>
                    <a:pt x="1545" y="360"/>
                    <a:pt x="1545" y="354"/>
                    <a:pt x="1548" y="348"/>
                  </a:cubicBezTo>
                  <a:cubicBezTo>
                    <a:pt x="1550" y="343"/>
                    <a:pt x="1559" y="329"/>
                    <a:pt x="1581" y="329"/>
                  </a:cubicBezTo>
                  <a:cubicBezTo>
                    <a:pt x="1591" y="330"/>
                    <a:pt x="1602" y="335"/>
                    <a:pt x="1610" y="344"/>
                  </a:cubicBezTo>
                  <a:cubicBezTo>
                    <a:pt x="1617" y="352"/>
                    <a:pt x="1622" y="362"/>
                    <a:pt x="1622" y="373"/>
                  </a:cubicBezTo>
                  <a:cubicBezTo>
                    <a:pt x="1611" y="369"/>
                    <a:pt x="1599" y="369"/>
                    <a:pt x="1588" y="374"/>
                  </a:cubicBezTo>
                  <a:cubicBezTo>
                    <a:pt x="1585" y="375"/>
                    <a:pt x="1582" y="377"/>
                    <a:pt x="1579" y="379"/>
                  </a:cubicBezTo>
                  <a:cubicBezTo>
                    <a:pt x="1579" y="377"/>
                    <a:pt x="1579" y="375"/>
                    <a:pt x="1579" y="373"/>
                  </a:cubicBezTo>
                  <a:cubicBezTo>
                    <a:pt x="1580" y="363"/>
                    <a:pt x="1571" y="356"/>
                    <a:pt x="1563" y="355"/>
                  </a:cubicBezTo>
                  <a:close/>
                  <a:moveTo>
                    <a:pt x="1589" y="377"/>
                  </a:moveTo>
                  <a:cubicBezTo>
                    <a:pt x="1600" y="373"/>
                    <a:pt x="1612" y="373"/>
                    <a:pt x="1623" y="378"/>
                  </a:cubicBezTo>
                  <a:cubicBezTo>
                    <a:pt x="1634" y="383"/>
                    <a:pt x="1642" y="391"/>
                    <a:pt x="1646" y="402"/>
                  </a:cubicBezTo>
                  <a:cubicBezTo>
                    <a:pt x="1642" y="408"/>
                    <a:pt x="1640" y="415"/>
                    <a:pt x="1641" y="422"/>
                  </a:cubicBezTo>
                  <a:cubicBezTo>
                    <a:pt x="1641" y="426"/>
                    <a:pt x="1642" y="429"/>
                    <a:pt x="1644" y="432"/>
                  </a:cubicBezTo>
                  <a:cubicBezTo>
                    <a:pt x="1643" y="431"/>
                    <a:pt x="1641" y="431"/>
                    <a:pt x="1639" y="430"/>
                  </a:cubicBezTo>
                  <a:cubicBezTo>
                    <a:pt x="1642" y="410"/>
                    <a:pt x="1634" y="393"/>
                    <a:pt x="1617" y="386"/>
                  </a:cubicBezTo>
                  <a:cubicBezTo>
                    <a:pt x="1604" y="382"/>
                    <a:pt x="1592" y="384"/>
                    <a:pt x="1584" y="392"/>
                  </a:cubicBezTo>
                  <a:cubicBezTo>
                    <a:pt x="1578" y="398"/>
                    <a:pt x="1576" y="406"/>
                    <a:pt x="1578" y="411"/>
                  </a:cubicBezTo>
                  <a:cubicBezTo>
                    <a:pt x="1578" y="412"/>
                    <a:pt x="1579" y="412"/>
                    <a:pt x="1580" y="412"/>
                  </a:cubicBezTo>
                  <a:cubicBezTo>
                    <a:pt x="1580" y="412"/>
                    <a:pt x="1581" y="412"/>
                    <a:pt x="1581" y="411"/>
                  </a:cubicBezTo>
                  <a:cubicBezTo>
                    <a:pt x="1585" y="406"/>
                    <a:pt x="1591" y="406"/>
                    <a:pt x="1594" y="408"/>
                  </a:cubicBezTo>
                  <a:cubicBezTo>
                    <a:pt x="1599" y="410"/>
                    <a:pt x="1602" y="415"/>
                    <a:pt x="1600" y="421"/>
                  </a:cubicBezTo>
                  <a:cubicBezTo>
                    <a:pt x="1598" y="427"/>
                    <a:pt x="1593" y="430"/>
                    <a:pt x="1587" y="431"/>
                  </a:cubicBezTo>
                  <a:cubicBezTo>
                    <a:pt x="1580" y="431"/>
                    <a:pt x="1573" y="428"/>
                    <a:pt x="1569" y="421"/>
                  </a:cubicBezTo>
                  <a:cubicBezTo>
                    <a:pt x="1566" y="415"/>
                    <a:pt x="1565" y="407"/>
                    <a:pt x="1568" y="399"/>
                  </a:cubicBezTo>
                  <a:cubicBezTo>
                    <a:pt x="1572" y="389"/>
                    <a:pt x="1580" y="381"/>
                    <a:pt x="1589" y="377"/>
                  </a:cubicBezTo>
                  <a:close/>
                  <a:moveTo>
                    <a:pt x="1675" y="417"/>
                  </a:moveTo>
                  <a:cubicBezTo>
                    <a:pt x="1672" y="413"/>
                    <a:pt x="1667" y="411"/>
                    <a:pt x="1661" y="412"/>
                  </a:cubicBezTo>
                  <a:cubicBezTo>
                    <a:pt x="1663" y="409"/>
                    <a:pt x="1666" y="406"/>
                    <a:pt x="1670" y="405"/>
                  </a:cubicBezTo>
                  <a:cubicBezTo>
                    <a:pt x="1674" y="403"/>
                    <a:pt x="1687" y="399"/>
                    <a:pt x="1699" y="412"/>
                  </a:cubicBezTo>
                  <a:cubicBezTo>
                    <a:pt x="1711" y="423"/>
                    <a:pt x="1712" y="440"/>
                    <a:pt x="1702" y="455"/>
                  </a:cubicBezTo>
                  <a:cubicBezTo>
                    <a:pt x="1690" y="450"/>
                    <a:pt x="1676" y="450"/>
                    <a:pt x="1666" y="456"/>
                  </a:cubicBezTo>
                  <a:cubicBezTo>
                    <a:pt x="1664" y="450"/>
                    <a:pt x="1661" y="446"/>
                    <a:pt x="1657" y="442"/>
                  </a:cubicBezTo>
                  <a:cubicBezTo>
                    <a:pt x="1664" y="443"/>
                    <a:pt x="1670" y="441"/>
                    <a:pt x="1675" y="436"/>
                  </a:cubicBezTo>
                  <a:cubicBezTo>
                    <a:pt x="1681" y="430"/>
                    <a:pt x="1680" y="422"/>
                    <a:pt x="1675" y="417"/>
                  </a:cubicBezTo>
                  <a:close/>
                  <a:moveTo>
                    <a:pt x="1663" y="459"/>
                  </a:moveTo>
                  <a:cubicBezTo>
                    <a:pt x="1663" y="460"/>
                    <a:pt x="1664" y="460"/>
                    <a:pt x="1664" y="460"/>
                  </a:cubicBezTo>
                  <a:cubicBezTo>
                    <a:pt x="1665" y="461"/>
                    <a:pt x="1666" y="460"/>
                    <a:pt x="1666" y="460"/>
                  </a:cubicBezTo>
                  <a:cubicBezTo>
                    <a:pt x="1679" y="451"/>
                    <a:pt x="1700" y="454"/>
                    <a:pt x="1713" y="467"/>
                  </a:cubicBezTo>
                  <a:cubicBezTo>
                    <a:pt x="1725" y="480"/>
                    <a:pt x="1728" y="501"/>
                    <a:pt x="1720" y="514"/>
                  </a:cubicBezTo>
                  <a:cubicBezTo>
                    <a:pt x="1719" y="514"/>
                    <a:pt x="1719" y="515"/>
                    <a:pt x="1719" y="515"/>
                  </a:cubicBezTo>
                  <a:cubicBezTo>
                    <a:pt x="1720" y="516"/>
                    <a:pt x="1720" y="516"/>
                    <a:pt x="1721" y="517"/>
                  </a:cubicBezTo>
                  <a:cubicBezTo>
                    <a:pt x="1734" y="521"/>
                    <a:pt x="1744" y="533"/>
                    <a:pt x="1748" y="546"/>
                  </a:cubicBezTo>
                  <a:cubicBezTo>
                    <a:pt x="1751" y="560"/>
                    <a:pt x="1747" y="573"/>
                    <a:pt x="1737" y="583"/>
                  </a:cubicBezTo>
                  <a:cubicBezTo>
                    <a:pt x="1737" y="584"/>
                    <a:pt x="1737" y="585"/>
                    <a:pt x="1737" y="585"/>
                  </a:cubicBezTo>
                  <a:cubicBezTo>
                    <a:pt x="1747" y="598"/>
                    <a:pt x="1750" y="612"/>
                    <a:pt x="1745" y="625"/>
                  </a:cubicBezTo>
                  <a:cubicBezTo>
                    <a:pt x="1739" y="644"/>
                    <a:pt x="1721" y="659"/>
                    <a:pt x="1696" y="667"/>
                  </a:cubicBezTo>
                  <a:cubicBezTo>
                    <a:pt x="1694" y="664"/>
                    <a:pt x="1692" y="661"/>
                    <a:pt x="1689" y="658"/>
                  </a:cubicBezTo>
                  <a:cubicBezTo>
                    <a:pt x="1707" y="647"/>
                    <a:pt x="1718" y="633"/>
                    <a:pt x="1720" y="616"/>
                  </a:cubicBezTo>
                  <a:cubicBezTo>
                    <a:pt x="1722" y="604"/>
                    <a:pt x="1718" y="591"/>
                    <a:pt x="1709" y="582"/>
                  </a:cubicBezTo>
                  <a:cubicBezTo>
                    <a:pt x="1709" y="582"/>
                    <a:pt x="1709" y="582"/>
                    <a:pt x="1709" y="582"/>
                  </a:cubicBezTo>
                  <a:cubicBezTo>
                    <a:pt x="1714" y="575"/>
                    <a:pt x="1715" y="565"/>
                    <a:pt x="1712" y="555"/>
                  </a:cubicBezTo>
                  <a:cubicBezTo>
                    <a:pt x="1709" y="544"/>
                    <a:pt x="1701" y="535"/>
                    <a:pt x="1690" y="531"/>
                  </a:cubicBezTo>
                  <a:cubicBezTo>
                    <a:pt x="1693" y="520"/>
                    <a:pt x="1690" y="508"/>
                    <a:pt x="1681" y="499"/>
                  </a:cubicBezTo>
                  <a:cubicBezTo>
                    <a:pt x="1672" y="490"/>
                    <a:pt x="1660" y="487"/>
                    <a:pt x="1648" y="489"/>
                  </a:cubicBezTo>
                  <a:cubicBezTo>
                    <a:pt x="1644" y="479"/>
                    <a:pt x="1636" y="471"/>
                    <a:pt x="1625" y="467"/>
                  </a:cubicBezTo>
                  <a:cubicBezTo>
                    <a:pt x="1615" y="464"/>
                    <a:pt x="1605" y="466"/>
                    <a:pt x="1597" y="471"/>
                  </a:cubicBezTo>
                  <a:cubicBezTo>
                    <a:pt x="1597" y="471"/>
                    <a:pt x="1597" y="471"/>
                    <a:pt x="1597" y="471"/>
                  </a:cubicBezTo>
                  <a:cubicBezTo>
                    <a:pt x="1589" y="462"/>
                    <a:pt x="1576" y="458"/>
                    <a:pt x="1563" y="459"/>
                  </a:cubicBezTo>
                  <a:cubicBezTo>
                    <a:pt x="1547" y="461"/>
                    <a:pt x="1532" y="473"/>
                    <a:pt x="1522" y="491"/>
                  </a:cubicBezTo>
                  <a:cubicBezTo>
                    <a:pt x="1519" y="488"/>
                    <a:pt x="1516" y="486"/>
                    <a:pt x="1513" y="484"/>
                  </a:cubicBezTo>
                  <a:cubicBezTo>
                    <a:pt x="1520" y="459"/>
                    <a:pt x="1536" y="440"/>
                    <a:pt x="1554" y="434"/>
                  </a:cubicBezTo>
                  <a:cubicBezTo>
                    <a:pt x="1568" y="430"/>
                    <a:pt x="1582" y="433"/>
                    <a:pt x="1594" y="442"/>
                  </a:cubicBezTo>
                  <a:cubicBezTo>
                    <a:pt x="1595" y="443"/>
                    <a:pt x="1596" y="443"/>
                    <a:pt x="1597" y="442"/>
                  </a:cubicBezTo>
                  <a:cubicBezTo>
                    <a:pt x="1607" y="433"/>
                    <a:pt x="1620" y="429"/>
                    <a:pt x="1633" y="432"/>
                  </a:cubicBezTo>
                  <a:cubicBezTo>
                    <a:pt x="1647" y="435"/>
                    <a:pt x="1658" y="445"/>
                    <a:pt x="1663" y="459"/>
                  </a:cubicBezTo>
                  <a:close/>
                  <a:moveTo>
                    <a:pt x="1763" y="504"/>
                  </a:moveTo>
                  <a:cubicBezTo>
                    <a:pt x="1758" y="500"/>
                    <a:pt x="1749" y="499"/>
                    <a:pt x="1743" y="505"/>
                  </a:cubicBezTo>
                  <a:cubicBezTo>
                    <a:pt x="1738" y="509"/>
                    <a:pt x="1736" y="516"/>
                    <a:pt x="1738" y="523"/>
                  </a:cubicBezTo>
                  <a:cubicBezTo>
                    <a:pt x="1734" y="519"/>
                    <a:pt x="1729" y="516"/>
                    <a:pt x="1724" y="514"/>
                  </a:cubicBezTo>
                  <a:cubicBezTo>
                    <a:pt x="1730" y="503"/>
                    <a:pt x="1730" y="490"/>
                    <a:pt x="1725" y="478"/>
                  </a:cubicBezTo>
                  <a:cubicBezTo>
                    <a:pt x="1740" y="468"/>
                    <a:pt x="1757" y="469"/>
                    <a:pt x="1768" y="481"/>
                  </a:cubicBezTo>
                  <a:cubicBezTo>
                    <a:pt x="1780" y="493"/>
                    <a:pt x="1777" y="506"/>
                    <a:pt x="1775" y="509"/>
                  </a:cubicBezTo>
                  <a:cubicBezTo>
                    <a:pt x="1773" y="514"/>
                    <a:pt x="1771" y="517"/>
                    <a:pt x="1767" y="519"/>
                  </a:cubicBezTo>
                  <a:cubicBezTo>
                    <a:pt x="1769" y="513"/>
                    <a:pt x="1767" y="507"/>
                    <a:pt x="1763" y="504"/>
                  </a:cubicBezTo>
                  <a:close/>
                  <a:moveTo>
                    <a:pt x="1806" y="558"/>
                  </a:moveTo>
                  <a:cubicBezTo>
                    <a:pt x="1817" y="558"/>
                    <a:pt x="1828" y="562"/>
                    <a:pt x="1836" y="570"/>
                  </a:cubicBezTo>
                  <a:cubicBezTo>
                    <a:pt x="1845" y="578"/>
                    <a:pt x="1850" y="589"/>
                    <a:pt x="1850" y="599"/>
                  </a:cubicBezTo>
                  <a:cubicBezTo>
                    <a:pt x="1851" y="621"/>
                    <a:pt x="1836" y="630"/>
                    <a:pt x="1832" y="632"/>
                  </a:cubicBezTo>
                  <a:cubicBezTo>
                    <a:pt x="1826" y="634"/>
                    <a:pt x="1820" y="635"/>
                    <a:pt x="1816" y="633"/>
                  </a:cubicBezTo>
                  <a:cubicBezTo>
                    <a:pt x="1823" y="629"/>
                    <a:pt x="1825" y="622"/>
                    <a:pt x="1825" y="617"/>
                  </a:cubicBezTo>
                  <a:cubicBezTo>
                    <a:pt x="1824" y="608"/>
                    <a:pt x="1817" y="600"/>
                    <a:pt x="1807" y="600"/>
                  </a:cubicBezTo>
                  <a:cubicBezTo>
                    <a:pt x="1805" y="600"/>
                    <a:pt x="1803" y="601"/>
                    <a:pt x="1801" y="601"/>
                  </a:cubicBezTo>
                  <a:cubicBezTo>
                    <a:pt x="1803" y="598"/>
                    <a:pt x="1805" y="595"/>
                    <a:pt x="1806" y="592"/>
                  </a:cubicBezTo>
                  <a:cubicBezTo>
                    <a:pt x="1810" y="581"/>
                    <a:pt x="1810" y="569"/>
                    <a:pt x="1806" y="558"/>
                  </a:cubicBezTo>
                  <a:close/>
                  <a:moveTo>
                    <a:pt x="1803" y="590"/>
                  </a:moveTo>
                  <a:cubicBezTo>
                    <a:pt x="1799" y="600"/>
                    <a:pt x="1790" y="608"/>
                    <a:pt x="1781" y="612"/>
                  </a:cubicBezTo>
                  <a:cubicBezTo>
                    <a:pt x="1773" y="614"/>
                    <a:pt x="1765" y="614"/>
                    <a:pt x="1759" y="610"/>
                  </a:cubicBezTo>
                  <a:cubicBezTo>
                    <a:pt x="1752" y="607"/>
                    <a:pt x="1748" y="600"/>
                    <a:pt x="1749" y="593"/>
                  </a:cubicBezTo>
                  <a:cubicBezTo>
                    <a:pt x="1749" y="587"/>
                    <a:pt x="1753" y="582"/>
                    <a:pt x="1759" y="580"/>
                  </a:cubicBezTo>
                  <a:cubicBezTo>
                    <a:pt x="1764" y="578"/>
                    <a:pt x="1770" y="581"/>
                    <a:pt x="1772" y="586"/>
                  </a:cubicBezTo>
                  <a:cubicBezTo>
                    <a:pt x="1774" y="589"/>
                    <a:pt x="1774" y="594"/>
                    <a:pt x="1768" y="598"/>
                  </a:cubicBezTo>
                  <a:cubicBezTo>
                    <a:pt x="1768" y="599"/>
                    <a:pt x="1768" y="599"/>
                    <a:pt x="1768" y="600"/>
                  </a:cubicBezTo>
                  <a:cubicBezTo>
                    <a:pt x="1768" y="601"/>
                    <a:pt x="1768" y="601"/>
                    <a:pt x="1769" y="602"/>
                  </a:cubicBezTo>
                  <a:cubicBezTo>
                    <a:pt x="1774" y="604"/>
                    <a:pt x="1781" y="602"/>
                    <a:pt x="1787" y="596"/>
                  </a:cubicBezTo>
                  <a:cubicBezTo>
                    <a:pt x="1796" y="588"/>
                    <a:pt x="1798" y="575"/>
                    <a:pt x="1793" y="563"/>
                  </a:cubicBezTo>
                  <a:cubicBezTo>
                    <a:pt x="1787" y="546"/>
                    <a:pt x="1770" y="537"/>
                    <a:pt x="1750" y="540"/>
                  </a:cubicBezTo>
                  <a:cubicBezTo>
                    <a:pt x="1749" y="539"/>
                    <a:pt x="1748" y="537"/>
                    <a:pt x="1748" y="536"/>
                  </a:cubicBezTo>
                  <a:cubicBezTo>
                    <a:pt x="1751" y="537"/>
                    <a:pt x="1754" y="539"/>
                    <a:pt x="1758" y="539"/>
                  </a:cubicBezTo>
                  <a:cubicBezTo>
                    <a:pt x="1765" y="540"/>
                    <a:pt x="1772" y="538"/>
                    <a:pt x="1778" y="534"/>
                  </a:cubicBezTo>
                  <a:cubicBezTo>
                    <a:pt x="1789" y="538"/>
                    <a:pt x="1797" y="546"/>
                    <a:pt x="1802" y="557"/>
                  </a:cubicBezTo>
                  <a:cubicBezTo>
                    <a:pt x="1806" y="568"/>
                    <a:pt x="1807" y="580"/>
                    <a:pt x="1803" y="590"/>
                  </a:cubicBezTo>
                  <a:close/>
                  <a:moveTo>
                    <a:pt x="1940" y="738"/>
                  </a:moveTo>
                  <a:cubicBezTo>
                    <a:pt x="1940" y="738"/>
                    <a:pt x="1940" y="738"/>
                    <a:pt x="1940" y="738"/>
                  </a:cubicBezTo>
                  <a:cubicBezTo>
                    <a:pt x="1955" y="774"/>
                    <a:pt x="1932" y="861"/>
                    <a:pt x="1877" y="892"/>
                  </a:cubicBezTo>
                  <a:cubicBezTo>
                    <a:pt x="1871" y="890"/>
                    <a:pt x="1864" y="890"/>
                    <a:pt x="1858" y="891"/>
                  </a:cubicBezTo>
                  <a:cubicBezTo>
                    <a:pt x="1858" y="891"/>
                    <a:pt x="1858" y="891"/>
                    <a:pt x="1857" y="891"/>
                  </a:cubicBezTo>
                  <a:cubicBezTo>
                    <a:pt x="1858" y="888"/>
                    <a:pt x="1858" y="885"/>
                    <a:pt x="1857" y="883"/>
                  </a:cubicBezTo>
                  <a:cubicBezTo>
                    <a:pt x="1863" y="885"/>
                    <a:pt x="1873" y="886"/>
                    <a:pt x="1879" y="878"/>
                  </a:cubicBezTo>
                  <a:cubicBezTo>
                    <a:pt x="1885" y="871"/>
                    <a:pt x="1883" y="863"/>
                    <a:pt x="1880" y="857"/>
                  </a:cubicBezTo>
                  <a:cubicBezTo>
                    <a:pt x="1885" y="857"/>
                    <a:pt x="1895" y="857"/>
                    <a:pt x="1900" y="849"/>
                  </a:cubicBezTo>
                  <a:cubicBezTo>
                    <a:pt x="1905" y="841"/>
                    <a:pt x="1900" y="833"/>
                    <a:pt x="1897" y="829"/>
                  </a:cubicBezTo>
                  <a:cubicBezTo>
                    <a:pt x="1902" y="829"/>
                    <a:pt x="1911" y="827"/>
                    <a:pt x="1914" y="818"/>
                  </a:cubicBezTo>
                  <a:cubicBezTo>
                    <a:pt x="1918" y="810"/>
                    <a:pt x="1913" y="803"/>
                    <a:pt x="1908" y="799"/>
                  </a:cubicBezTo>
                  <a:cubicBezTo>
                    <a:pt x="1913" y="798"/>
                    <a:pt x="1922" y="794"/>
                    <a:pt x="1923" y="785"/>
                  </a:cubicBezTo>
                  <a:cubicBezTo>
                    <a:pt x="1924" y="776"/>
                    <a:pt x="1917" y="770"/>
                    <a:pt x="1912" y="768"/>
                  </a:cubicBezTo>
                  <a:cubicBezTo>
                    <a:pt x="1918" y="763"/>
                    <a:pt x="1925" y="755"/>
                    <a:pt x="1921" y="745"/>
                  </a:cubicBezTo>
                  <a:cubicBezTo>
                    <a:pt x="1921" y="745"/>
                    <a:pt x="1921" y="745"/>
                    <a:pt x="1921" y="745"/>
                  </a:cubicBezTo>
                  <a:cubicBezTo>
                    <a:pt x="1917" y="736"/>
                    <a:pt x="1907" y="735"/>
                    <a:pt x="1899" y="736"/>
                  </a:cubicBezTo>
                  <a:cubicBezTo>
                    <a:pt x="1901" y="731"/>
                    <a:pt x="1901" y="722"/>
                    <a:pt x="1894" y="716"/>
                  </a:cubicBezTo>
                  <a:cubicBezTo>
                    <a:pt x="1887" y="711"/>
                    <a:pt x="1879" y="714"/>
                    <a:pt x="1874" y="717"/>
                  </a:cubicBezTo>
                  <a:cubicBezTo>
                    <a:pt x="1875" y="711"/>
                    <a:pt x="1873" y="702"/>
                    <a:pt x="1865" y="699"/>
                  </a:cubicBezTo>
                  <a:cubicBezTo>
                    <a:pt x="1856" y="695"/>
                    <a:pt x="1849" y="700"/>
                    <a:pt x="1845" y="704"/>
                  </a:cubicBezTo>
                  <a:cubicBezTo>
                    <a:pt x="1844" y="698"/>
                    <a:pt x="1842" y="690"/>
                    <a:pt x="1833" y="687"/>
                  </a:cubicBezTo>
                  <a:cubicBezTo>
                    <a:pt x="1824" y="685"/>
                    <a:pt x="1817" y="692"/>
                    <a:pt x="1813" y="696"/>
                  </a:cubicBezTo>
                  <a:cubicBezTo>
                    <a:pt x="1811" y="690"/>
                    <a:pt x="1807" y="682"/>
                    <a:pt x="1797" y="681"/>
                  </a:cubicBezTo>
                  <a:cubicBezTo>
                    <a:pt x="1788" y="680"/>
                    <a:pt x="1782" y="688"/>
                    <a:pt x="1779" y="694"/>
                  </a:cubicBezTo>
                  <a:cubicBezTo>
                    <a:pt x="1778" y="692"/>
                    <a:pt x="1776" y="690"/>
                    <a:pt x="1773" y="688"/>
                  </a:cubicBezTo>
                  <a:cubicBezTo>
                    <a:pt x="1774" y="688"/>
                    <a:pt x="1774" y="688"/>
                    <a:pt x="1774" y="687"/>
                  </a:cubicBezTo>
                  <a:cubicBezTo>
                    <a:pt x="1779" y="683"/>
                    <a:pt x="1783" y="679"/>
                    <a:pt x="1786" y="673"/>
                  </a:cubicBezTo>
                  <a:cubicBezTo>
                    <a:pt x="1847" y="656"/>
                    <a:pt x="1925" y="701"/>
                    <a:pt x="1940" y="738"/>
                  </a:cubicBezTo>
                  <a:close/>
                  <a:moveTo>
                    <a:pt x="1901" y="910"/>
                  </a:moveTo>
                  <a:cubicBezTo>
                    <a:pt x="1900" y="907"/>
                    <a:pt x="1898" y="905"/>
                    <a:pt x="1895" y="903"/>
                  </a:cubicBezTo>
                  <a:cubicBezTo>
                    <a:pt x="1895" y="902"/>
                    <a:pt x="1894" y="901"/>
                    <a:pt x="1893" y="901"/>
                  </a:cubicBezTo>
                  <a:cubicBezTo>
                    <a:pt x="1898" y="898"/>
                    <a:pt x="1902" y="894"/>
                    <a:pt x="1906" y="891"/>
                  </a:cubicBezTo>
                  <a:cubicBezTo>
                    <a:pt x="1903" y="896"/>
                    <a:pt x="1901" y="902"/>
                    <a:pt x="1901" y="908"/>
                  </a:cubicBezTo>
                  <a:cubicBezTo>
                    <a:pt x="1901" y="908"/>
                    <a:pt x="1901" y="909"/>
                    <a:pt x="1901" y="910"/>
                  </a:cubicBezTo>
                  <a:close/>
                  <a:moveTo>
                    <a:pt x="1906" y="942"/>
                  </a:moveTo>
                  <a:cubicBezTo>
                    <a:pt x="1902" y="946"/>
                    <a:pt x="1899" y="950"/>
                    <a:pt x="1898" y="955"/>
                  </a:cubicBezTo>
                  <a:cubicBezTo>
                    <a:pt x="1898" y="957"/>
                    <a:pt x="1897" y="959"/>
                    <a:pt x="1897" y="961"/>
                  </a:cubicBezTo>
                  <a:cubicBezTo>
                    <a:pt x="1897" y="962"/>
                    <a:pt x="1897" y="962"/>
                    <a:pt x="1897" y="962"/>
                  </a:cubicBezTo>
                  <a:cubicBezTo>
                    <a:pt x="1896" y="960"/>
                    <a:pt x="1894" y="959"/>
                    <a:pt x="1893" y="957"/>
                  </a:cubicBezTo>
                  <a:cubicBezTo>
                    <a:pt x="1900" y="939"/>
                    <a:pt x="1896" y="920"/>
                    <a:pt x="1883" y="910"/>
                  </a:cubicBezTo>
                  <a:cubicBezTo>
                    <a:pt x="1870" y="901"/>
                    <a:pt x="1856" y="903"/>
                    <a:pt x="1849" y="908"/>
                  </a:cubicBezTo>
                  <a:cubicBezTo>
                    <a:pt x="1842" y="912"/>
                    <a:pt x="1838" y="918"/>
                    <a:pt x="1839" y="924"/>
                  </a:cubicBezTo>
                  <a:cubicBezTo>
                    <a:pt x="1839" y="925"/>
                    <a:pt x="1839" y="925"/>
                    <a:pt x="1840" y="926"/>
                  </a:cubicBezTo>
                  <a:cubicBezTo>
                    <a:pt x="1841" y="926"/>
                    <a:pt x="1841" y="926"/>
                    <a:pt x="1842" y="925"/>
                  </a:cubicBezTo>
                  <a:cubicBezTo>
                    <a:pt x="1847" y="921"/>
                    <a:pt x="1852" y="923"/>
                    <a:pt x="1855" y="925"/>
                  </a:cubicBezTo>
                  <a:cubicBezTo>
                    <a:pt x="1859" y="928"/>
                    <a:pt x="1861" y="934"/>
                    <a:pt x="1857" y="939"/>
                  </a:cubicBezTo>
                  <a:cubicBezTo>
                    <a:pt x="1854" y="944"/>
                    <a:pt x="1848" y="947"/>
                    <a:pt x="1842" y="946"/>
                  </a:cubicBezTo>
                  <a:cubicBezTo>
                    <a:pt x="1835" y="944"/>
                    <a:pt x="1830" y="939"/>
                    <a:pt x="1828" y="932"/>
                  </a:cubicBezTo>
                  <a:cubicBezTo>
                    <a:pt x="1826" y="924"/>
                    <a:pt x="1827" y="916"/>
                    <a:pt x="1832" y="909"/>
                  </a:cubicBezTo>
                  <a:cubicBezTo>
                    <a:pt x="1838" y="901"/>
                    <a:pt x="1848" y="896"/>
                    <a:pt x="1859" y="894"/>
                  </a:cubicBezTo>
                  <a:cubicBezTo>
                    <a:pt x="1871" y="893"/>
                    <a:pt x="1884" y="897"/>
                    <a:pt x="1893" y="905"/>
                  </a:cubicBezTo>
                  <a:cubicBezTo>
                    <a:pt x="1902" y="914"/>
                    <a:pt x="1907" y="927"/>
                    <a:pt x="1906" y="942"/>
                  </a:cubicBezTo>
                  <a:close/>
                  <a:moveTo>
                    <a:pt x="1916" y="940"/>
                  </a:moveTo>
                  <a:cubicBezTo>
                    <a:pt x="1926" y="935"/>
                    <a:pt x="1937" y="935"/>
                    <a:pt x="1947" y="939"/>
                  </a:cubicBezTo>
                  <a:cubicBezTo>
                    <a:pt x="1957" y="943"/>
                    <a:pt x="1966" y="952"/>
                    <a:pt x="1970" y="963"/>
                  </a:cubicBezTo>
                  <a:cubicBezTo>
                    <a:pt x="1974" y="974"/>
                    <a:pt x="1974" y="986"/>
                    <a:pt x="1970" y="997"/>
                  </a:cubicBezTo>
                  <a:cubicBezTo>
                    <a:pt x="1962" y="998"/>
                    <a:pt x="1956" y="1002"/>
                    <a:pt x="1952" y="1007"/>
                  </a:cubicBezTo>
                  <a:cubicBezTo>
                    <a:pt x="1949" y="1010"/>
                    <a:pt x="1948" y="1013"/>
                    <a:pt x="1947" y="1017"/>
                  </a:cubicBezTo>
                  <a:cubicBezTo>
                    <a:pt x="1946" y="1015"/>
                    <a:pt x="1946" y="1013"/>
                    <a:pt x="1945" y="1012"/>
                  </a:cubicBezTo>
                  <a:cubicBezTo>
                    <a:pt x="1962" y="999"/>
                    <a:pt x="1967" y="982"/>
                    <a:pt x="1960" y="965"/>
                  </a:cubicBezTo>
                  <a:cubicBezTo>
                    <a:pt x="1955" y="953"/>
                    <a:pt x="1944" y="946"/>
                    <a:pt x="1932" y="946"/>
                  </a:cubicBezTo>
                  <a:cubicBezTo>
                    <a:pt x="1924" y="946"/>
                    <a:pt x="1917" y="949"/>
                    <a:pt x="1915" y="955"/>
                  </a:cubicBezTo>
                  <a:cubicBezTo>
                    <a:pt x="1915" y="956"/>
                    <a:pt x="1915" y="956"/>
                    <a:pt x="1915" y="957"/>
                  </a:cubicBezTo>
                  <a:cubicBezTo>
                    <a:pt x="1916" y="957"/>
                    <a:pt x="1917" y="958"/>
                    <a:pt x="1917" y="958"/>
                  </a:cubicBezTo>
                  <a:cubicBezTo>
                    <a:pt x="1924" y="956"/>
                    <a:pt x="1928" y="960"/>
                    <a:pt x="1929" y="964"/>
                  </a:cubicBezTo>
                  <a:cubicBezTo>
                    <a:pt x="1930" y="969"/>
                    <a:pt x="1929" y="975"/>
                    <a:pt x="1923" y="977"/>
                  </a:cubicBezTo>
                  <a:cubicBezTo>
                    <a:pt x="1918" y="980"/>
                    <a:pt x="1912" y="979"/>
                    <a:pt x="1907" y="975"/>
                  </a:cubicBezTo>
                  <a:cubicBezTo>
                    <a:pt x="1902" y="971"/>
                    <a:pt x="1900" y="963"/>
                    <a:pt x="1902" y="956"/>
                  </a:cubicBezTo>
                  <a:cubicBezTo>
                    <a:pt x="1904" y="949"/>
                    <a:pt x="1909" y="943"/>
                    <a:pt x="1916" y="940"/>
                  </a:cubicBezTo>
                  <a:close/>
                  <a:moveTo>
                    <a:pt x="1909" y="927"/>
                  </a:moveTo>
                  <a:cubicBezTo>
                    <a:pt x="1911" y="930"/>
                    <a:pt x="1915" y="933"/>
                    <a:pt x="1919" y="934"/>
                  </a:cubicBezTo>
                  <a:cubicBezTo>
                    <a:pt x="1919" y="934"/>
                    <a:pt x="1919" y="934"/>
                    <a:pt x="1919" y="934"/>
                  </a:cubicBezTo>
                  <a:cubicBezTo>
                    <a:pt x="1918" y="935"/>
                    <a:pt x="1916" y="935"/>
                    <a:pt x="1915" y="936"/>
                  </a:cubicBezTo>
                  <a:cubicBezTo>
                    <a:pt x="1913" y="937"/>
                    <a:pt x="1911" y="938"/>
                    <a:pt x="1910" y="939"/>
                  </a:cubicBezTo>
                  <a:cubicBezTo>
                    <a:pt x="1910" y="935"/>
                    <a:pt x="1909" y="931"/>
                    <a:pt x="1909" y="927"/>
                  </a:cubicBezTo>
                  <a:close/>
                  <a:moveTo>
                    <a:pt x="1938" y="933"/>
                  </a:moveTo>
                  <a:cubicBezTo>
                    <a:pt x="1940" y="932"/>
                    <a:pt x="1942" y="930"/>
                    <a:pt x="1943" y="929"/>
                  </a:cubicBezTo>
                  <a:cubicBezTo>
                    <a:pt x="1950" y="922"/>
                    <a:pt x="1949" y="911"/>
                    <a:pt x="1944" y="905"/>
                  </a:cubicBezTo>
                  <a:cubicBezTo>
                    <a:pt x="1940" y="900"/>
                    <a:pt x="1933" y="897"/>
                    <a:pt x="1926" y="900"/>
                  </a:cubicBezTo>
                  <a:cubicBezTo>
                    <a:pt x="1928" y="895"/>
                    <a:pt x="1932" y="891"/>
                    <a:pt x="1938" y="889"/>
                  </a:cubicBezTo>
                  <a:cubicBezTo>
                    <a:pt x="1943" y="887"/>
                    <a:pt x="1959" y="883"/>
                    <a:pt x="1975" y="899"/>
                  </a:cubicBezTo>
                  <a:cubicBezTo>
                    <a:pt x="1982" y="907"/>
                    <a:pt x="1986" y="918"/>
                    <a:pt x="1985" y="930"/>
                  </a:cubicBezTo>
                  <a:cubicBezTo>
                    <a:pt x="1985" y="941"/>
                    <a:pt x="1980" y="951"/>
                    <a:pt x="1972" y="959"/>
                  </a:cubicBezTo>
                  <a:cubicBezTo>
                    <a:pt x="1968" y="949"/>
                    <a:pt x="1959" y="940"/>
                    <a:pt x="1949" y="936"/>
                  </a:cubicBezTo>
                  <a:cubicBezTo>
                    <a:pt x="1945" y="934"/>
                    <a:pt x="1942" y="933"/>
                    <a:pt x="1938" y="933"/>
                  </a:cubicBezTo>
                  <a:close/>
                  <a:moveTo>
                    <a:pt x="1973" y="1015"/>
                  </a:moveTo>
                  <a:cubicBezTo>
                    <a:pt x="1976" y="1014"/>
                    <a:pt x="1981" y="1014"/>
                    <a:pt x="1985" y="1016"/>
                  </a:cubicBezTo>
                  <a:cubicBezTo>
                    <a:pt x="1989" y="1017"/>
                    <a:pt x="2000" y="1024"/>
                    <a:pt x="2000" y="1041"/>
                  </a:cubicBezTo>
                  <a:cubicBezTo>
                    <a:pt x="2000" y="1057"/>
                    <a:pt x="1989" y="1070"/>
                    <a:pt x="1971" y="1074"/>
                  </a:cubicBezTo>
                  <a:cubicBezTo>
                    <a:pt x="1967" y="1062"/>
                    <a:pt x="1957" y="1052"/>
                    <a:pt x="1946" y="1049"/>
                  </a:cubicBezTo>
                  <a:cubicBezTo>
                    <a:pt x="1948" y="1043"/>
                    <a:pt x="1949" y="1038"/>
                    <a:pt x="1949" y="1032"/>
                  </a:cubicBezTo>
                  <a:cubicBezTo>
                    <a:pt x="1953" y="1038"/>
                    <a:pt x="1959" y="1042"/>
                    <a:pt x="1966" y="1041"/>
                  </a:cubicBezTo>
                  <a:cubicBezTo>
                    <a:pt x="1974" y="1041"/>
                    <a:pt x="1979" y="1034"/>
                    <a:pt x="1980" y="1028"/>
                  </a:cubicBezTo>
                  <a:cubicBezTo>
                    <a:pt x="1980" y="1023"/>
                    <a:pt x="1978" y="1018"/>
                    <a:pt x="1973" y="1015"/>
                  </a:cubicBezTo>
                  <a:close/>
                  <a:moveTo>
                    <a:pt x="1980" y="1152"/>
                  </a:moveTo>
                  <a:cubicBezTo>
                    <a:pt x="1979" y="1145"/>
                    <a:pt x="1974" y="1138"/>
                    <a:pt x="1966" y="1138"/>
                  </a:cubicBezTo>
                  <a:cubicBezTo>
                    <a:pt x="1959" y="1138"/>
                    <a:pt x="1953" y="1141"/>
                    <a:pt x="1949" y="1147"/>
                  </a:cubicBezTo>
                  <a:cubicBezTo>
                    <a:pt x="1949" y="1142"/>
                    <a:pt x="1948" y="1136"/>
                    <a:pt x="1946" y="1131"/>
                  </a:cubicBezTo>
                  <a:cubicBezTo>
                    <a:pt x="1957" y="1128"/>
                    <a:pt x="1967" y="1118"/>
                    <a:pt x="1971" y="1106"/>
                  </a:cubicBezTo>
                  <a:cubicBezTo>
                    <a:pt x="1989" y="1110"/>
                    <a:pt x="2000" y="1122"/>
                    <a:pt x="2000" y="1138"/>
                  </a:cubicBezTo>
                  <a:cubicBezTo>
                    <a:pt x="2000" y="1156"/>
                    <a:pt x="1989" y="1162"/>
                    <a:pt x="1985" y="1164"/>
                  </a:cubicBezTo>
                  <a:cubicBezTo>
                    <a:pt x="1981" y="1166"/>
                    <a:pt x="1976" y="1166"/>
                    <a:pt x="1973" y="1165"/>
                  </a:cubicBezTo>
                  <a:cubicBezTo>
                    <a:pt x="1978" y="1162"/>
                    <a:pt x="1980" y="1156"/>
                    <a:pt x="1980" y="1152"/>
                  </a:cubicBezTo>
                  <a:close/>
                  <a:moveTo>
                    <a:pt x="1970" y="1216"/>
                  </a:moveTo>
                  <a:cubicBezTo>
                    <a:pt x="1966" y="1227"/>
                    <a:pt x="1957" y="1236"/>
                    <a:pt x="1947" y="1240"/>
                  </a:cubicBezTo>
                  <a:cubicBezTo>
                    <a:pt x="1937" y="1245"/>
                    <a:pt x="1926" y="1244"/>
                    <a:pt x="1916" y="1240"/>
                  </a:cubicBezTo>
                  <a:cubicBezTo>
                    <a:pt x="1909" y="1236"/>
                    <a:pt x="1904" y="1231"/>
                    <a:pt x="1902" y="1224"/>
                  </a:cubicBezTo>
                  <a:cubicBezTo>
                    <a:pt x="1900" y="1216"/>
                    <a:pt x="1902" y="1209"/>
                    <a:pt x="1907" y="1204"/>
                  </a:cubicBezTo>
                  <a:cubicBezTo>
                    <a:pt x="1912" y="1200"/>
                    <a:pt x="1918" y="1199"/>
                    <a:pt x="1923" y="1202"/>
                  </a:cubicBezTo>
                  <a:cubicBezTo>
                    <a:pt x="1929" y="1205"/>
                    <a:pt x="1930" y="1211"/>
                    <a:pt x="1929" y="1216"/>
                  </a:cubicBezTo>
                  <a:cubicBezTo>
                    <a:pt x="1928" y="1219"/>
                    <a:pt x="1924" y="1223"/>
                    <a:pt x="1917" y="1222"/>
                  </a:cubicBezTo>
                  <a:cubicBezTo>
                    <a:pt x="1917" y="1222"/>
                    <a:pt x="1916" y="1222"/>
                    <a:pt x="1915" y="1223"/>
                  </a:cubicBezTo>
                  <a:cubicBezTo>
                    <a:pt x="1915" y="1223"/>
                    <a:pt x="1915" y="1224"/>
                    <a:pt x="1915" y="1225"/>
                  </a:cubicBezTo>
                  <a:cubicBezTo>
                    <a:pt x="1917" y="1230"/>
                    <a:pt x="1924" y="1234"/>
                    <a:pt x="1932" y="1234"/>
                  </a:cubicBezTo>
                  <a:cubicBezTo>
                    <a:pt x="1944" y="1234"/>
                    <a:pt x="1955" y="1227"/>
                    <a:pt x="1960" y="1215"/>
                  </a:cubicBezTo>
                  <a:cubicBezTo>
                    <a:pt x="1967" y="1198"/>
                    <a:pt x="1962" y="1180"/>
                    <a:pt x="1945" y="1168"/>
                  </a:cubicBezTo>
                  <a:cubicBezTo>
                    <a:pt x="1946" y="1166"/>
                    <a:pt x="1946" y="1165"/>
                    <a:pt x="1947" y="1163"/>
                  </a:cubicBezTo>
                  <a:cubicBezTo>
                    <a:pt x="1948" y="1166"/>
                    <a:pt x="1949" y="1170"/>
                    <a:pt x="1952" y="1173"/>
                  </a:cubicBezTo>
                  <a:cubicBezTo>
                    <a:pt x="1956" y="1178"/>
                    <a:pt x="1962" y="1181"/>
                    <a:pt x="1970" y="1183"/>
                  </a:cubicBezTo>
                  <a:cubicBezTo>
                    <a:pt x="1974" y="1194"/>
                    <a:pt x="1974" y="1205"/>
                    <a:pt x="1970" y="1216"/>
                  </a:cubicBezTo>
                  <a:close/>
                  <a:moveTo>
                    <a:pt x="1985" y="1250"/>
                  </a:moveTo>
                  <a:cubicBezTo>
                    <a:pt x="1986" y="1262"/>
                    <a:pt x="1982" y="1273"/>
                    <a:pt x="1975" y="1281"/>
                  </a:cubicBezTo>
                  <a:cubicBezTo>
                    <a:pt x="1959" y="1297"/>
                    <a:pt x="1943" y="1292"/>
                    <a:pt x="1938" y="1290"/>
                  </a:cubicBezTo>
                  <a:cubicBezTo>
                    <a:pt x="1932" y="1288"/>
                    <a:pt x="1928" y="1284"/>
                    <a:pt x="1926" y="1280"/>
                  </a:cubicBezTo>
                  <a:cubicBezTo>
                    <a:pt x="1933" y="1282"/>
                    <a:pt x="1940" y="1279"/>
                    <a:pt x="1944" y="1275"/>
                  </a:cubicBezTo>
                  <a:cubicBezTo>
                    <a:pt x="1949" y="1268"/>
                    <a:pt x="1950" y="1258"/>
                    <a:pt x="1943" y="1251"/>
                  </a:cubicBezTo>
                  <a:cubicBezTo>
                    <a:pt x="1942" y="1249"/>
                    <a:pt x="1940" y="1248"/>
                    <a:pt x="1938" y="1247"/>
                  </a:cubicBezTo>
                  <a:cubicBezTo>
                    <a:pt x="1942" y="1246"/>
                    <a:pt x="1945" y="1245"/>
                    <a:pt x="1949" y="1244"/>
                  </a:cubicBezTo>
                  <a:cubicBezTo>
                    <a:pt x="1959" y="1240"/>
                    <a:pt x="1968" y="1231"/>
                    <a:pt x="1972" y="1220"/>
                  </a:cubicBezTo>
                  <a:cubicBezTo>
                    <a:pt x="1980" y="1228"/>
                    <a:pt x="1985" y="1239"/>
                    <a:pt x="1985" y="1250"/>
                  </a:cubicBezTo>
                  <a:close/>
                  <a:moveTo>
                    <a:pt x="1919" y="1245"/>
                  </a:moveTo>
                  <a:cubicBezTo>
                    <a:pt x="1919" y="1245"/>
                    <a:pt x="1919" y="1245"/>
                    <a:pt x="1919" y="1245"/>
                  </a:cubicBezTo>
                  <a:cubicBezTo>
                    <a:pt x="1915" y="1247"/>
                    <a:pt x="1911" y="1249"/>
                    <a:pt x="1909" y="1252"/>
                  </a:cubicBezTo>
                  <a:cubicBezTo>
                    <a:pt x="1909" y="1249"/>
                    <a:pt x="1910" y="1245"/>
                    <a:pt x="1910" y="1241"/>
                  </a:cubicBezTo>
                  <a:cubicBezTo>
                    <a:pt x="1911" y="1242"/>
                    <a:pt x="1913" y="1243"/>
                    <a:pt x="1915" y="1243"/>
                  </a:cubicBezTo>
                  <a:cubicBezTo>
                    <a:pt x="1916" y="1244"/>
                    <a:pt x="1918" y="1245"/>
                    <a:pt x="1919" y="1245"/>
                  </a:cubicBezTo>
                  <a:close/>
                  <a:moveTo>
                    <a:pt x="1906" y="1289"/>
                  </a:moveTo>
                  <a:cubicBezTo>
                    <a:pt x="1902" y="1285"/>
                    <a:pt x="1898" y="1282"/>
                    <a:pt x="1893" y="1279"/>
                  </a:cubicBezTo>
                  <a:cubicBezTo>
                    <a:pt x="1894" y="1278"/>
                    <a:pt x="1895" y="1278"/>
                    <a:pt x="1895" y="1277"/>
                  </a:cubicBezTo>
                  <a:cubicBezTo>
                    <a:pt x="1898" y="1275"/>
                    <a:pt x="1900" y="1272"/>
                    <a:pt x="1901" y="1270"/>
                  </a:cubicBezTo>
                  <a:cubicBezTo>
                    <a:pt x="1901" y="1271"/>
                    <a:pt x="1901" y="1271"/>
                    <a:pt x="1901" y="1272"/>
                  </a:cubicBezTo>
                  <a:cubicBezTo>
                    <a:pt x="1901" y="1278"/>
                    <a:pt x="1903" y="1283"/>
                    <a:pt x="1906" y="1289"/>
                  </a:cubicBezTo>
                  <a:close/>
                  <a:moveTo>
                    <a:pt x="1893" y="1274"/>
                  </a:moveTo>
                  <a:cubicBezTo>
                    <a:pt x="1884" y="1283"/>
                    <a:pt x="1871" y="1286"/>
                    <a:pt x="1859" y="1285"/>
                  </a:cubicBezTo>
                  <a:cubicBezTo>
                    <a:pt x="1848" y="1284"/>
                    <a:pt x="1838" y="1278"/>
                    <a:pt x="1832" y="1270"/>
                  </a:cubicBezTo>
                  <a:cubicBezTo>
                    <a:pt x="1827" y="1263"/>
                    <a:pt x="1826" y="1255"/>
                    <a:pt x="1828" y="1248"/>
                  </a:cubicBezTo>
                  <a:cubicBezTo>
                    <a:pt x="1830" y="1241"/>
                    <a:pt x="1835" y="1235"/>
                    <a:pt x="1842" y="1234"/>
                  </a:cubicBezTo>
                  <a:cubicBezTo>
                    <a:pt x="1848" y="1233"/>
                    <a:pt x="1854" y="1235"/>
                    <a:pt x="1857" y="1240"/>
                  </a:cubicBezTo>
                  <a:cubicBezTo>
                    <a:pt x="1861" y="1245"/>
                    <a:pt x="1859" y="1251"/>
                    <a:pt x="1855" y="1254"/>
                  </a:cubicBezTo>
                  <a:cubicBezTo>
                    <a:pt x="1852" y="1257"/>
                    <a:pt x="1847" y="1258"/>
                    <a:pt x="1842" y="1254"/>
                  </a:cubicBezTo>
                  <a:cubicBezTo>
                    <a:pt x="1841" y="1254"/>
                    <a:pt x="1841" y="1254"/>
                    <a:pt x="1840" y="1254"/>
                  </a:cubicBezTo>
                  <a:cubicBezTo>
                    <a:pt x="1839" y="1254"/>
                    <a:pt x="1839" y="1255"/>
                    <a:pt x="1839" y="1256"/>
                  </a:cubicBezTo>
                  <a:cubicBezTo>
                    <a:pt x="1838" y="1261"/>
                    <a:pt x="1842" y="1268"/>
                    <a:pt x="1849" y="1272"/>
                  </a:cubicBezTo>
                  <a:cubicBezTo>
                    <a:pt x="1856" y="1276"/>
                    <a:pt x="1870" y="1278"/>
                    <a:pt x="1883" y="1269"/>
                  </a:cubicBezTo>
                  <a:cubicBezTo>
                    <a:pt x="1896" y="1260"/>
                    <a:pt x="1900" y="1241"/>
                    <a:pt x="1893" y="1222"/>
                  </a:cubicBezTo>
                  <a:cubicBezTo>
                    <a:pt x="1894" y="1221"/>
                    <a:pt x="1896" y="1219"/>
                    <a:pt x="1897" y="1217"/>
                  </a:cubicBezTo>
                  <a:cubicBezTo>
                    <a:pt x="1897" y="1218"/>
                    <a:pt x="1897" y="1218"/>
                    <a:pt x="1897" y="1218"/>
                  </a:cubicBezTo>
                  <a:cubicBezTo>
                    <a:pt x="1897" y="1220"/>
                    <a:pt x="1898" y="1222"/>
                    <a:pt x="1898" y="1225"/>
                  </a:cubicBezTo>
                  <a:cubicBezTo>
                    <a:pt x="1899" y="1229"/>
                    <a:pt x="1902" y="1234"/>
                    <a:pt x="1906" y="1237"/>
                  </a:cubicBezTo>
                  <a:cubicBezTo>
                    <a:pt x="1907" y="1252"/>
                    <a:pt x="1902" y="1265"/>
                    <a:pt x="1893" y="1274"/>
                  </a:cubicBezTo>
                  <a:close/>
                  <a:moveTo>
                    <a:pt x="1859" y="1308"/>
                  </a:moveTo>
                  <a:cubicBezTo>
                    <a:pt x="1896" y="1347"/>
                    <a:pt x="1913" y="1404"/>
                    <a:pt x="1904" y="1427"/>
                  </a:cubicBezTo>
                  <a:cubicBezTo>
                    <a:pt x="1904" y="1427"/>
                    <a:pt x="1904" y="1427"/>
                    <a:pt x="1904" y="1427"/>
                  </a:cubicBezTo>
                  <a:cubicBezTo>
                    <a:pt x="1895" y="1450"/>
                    <a:pt x="1842" y="1477"/>
                    <a:pt x="1788" y="1480"/>
                  </a:cubicBezTo>
                  <a:cubicBezTo>
                    <a:pt x="1761" y="1481"/>
                    <a:pt x="1713" y="1476"/>
                    <a:pt x="1689" y="1431"/>
                  </a:cubicBezTo>
                  <a:cubicBezTo>
                    <a:pt x="1692" y="1430"/>
                    <a:pt x="1695" y="1429"/>
                    <a:pt x="1698" y="1427"/>
                  </a:cubicBezTo>
                  <a:cubicBezTo>
                    <a:pt x="1718" y="1464"/>
                    <a:pt x="1757" y="1470"/>
                    <a:pt x="1787" y="1468"/>
                  </a:cubicBezTo>
                  <a:cubicBezTo>
                    <a:pt x="1837" y="1465"/>
                    <a:pt x="1888" y="1438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901" y="1408"/>
                    <a:pt x="1883" y="1353"/>
                    <a:pt x="1850" y="1315"/>
                  </a:cubicBezTo>
                  <a:cubicBezTo>
                    <a:pt x="1831" y="1293"/>
                    <a:pt x="1799" y="1269"/>
                    <a:pt x="1759" y="1281"/>
                  </a:cubicBezTo>
                  <a:cubicBezTo>
                    <a:pt x="1758" y="1278"/>
                    <a:pt x="1757" y="1275"/>
                    <a:pt x="1755" y="1272"/>
                  </a:cubicBezTo>
                  <a:cubicBezTo>
                    <a:pt x="1804" y="1258"/>
                    <a:pt x="1841" y="1288"/>
                    <a:pt x="1859" y="1308"/>
                  </a:cubicBezTo>
                  <a:close/>
                  <a:moveTo>
                    <a:pt x="1858" y="1301"/>
                  </a:moveTo>
                  <a:cubicBezTo>
                    <a:pt x="1862" y="1299"/>
                    <a:pt x="1870" y="1297"/>
                    <a:pt x="1876" y="1304"/>
                  </a:cubicBezTo>
                  <a:cubicBezTo>
                    <a:pt x="1881" y="1310"/>
                    <a:pt x="1878" y="1318"/>
                    <a:pt x="1876" y="1322"/>
                  </a:cubicBezTo>
                  <a:cubicBezTo>
                    <a:pt x="1872" y="1316"/>
                    <a:pt x="1867" y="1310"/>
                    <a:pt x="1862" y="1305"/>
                  </a:cubicBezTo>
                  <a:cubicBezTo>
                    <a:pt x="1861" y="1304"/>
                    <a:pt x="1859" y="1302"/>
                    <a:pt x="1858" y="1301"/>
                  </a:cubicBezTo>
                  <a:close/>
                  <a:moveTo>
                    <a:pt x="1918" y="1433"/>
                  </a:moveTo>
                  <a:cubicBezTo>
                    <a:pt x="1918" y="1433"/>
                    <a:pt x="1918" y="1433"/>
                    <a:pt x="1918" y="1433"/>
                  </a:cubicBezTo>
                  <a:cubicBezTo>
                    <a:pt x="1914" y="1441"/>
                    <a:pt x="1905" y="1440"/>
                    <a:pt x="1900" y="1440"/>
                  </a:cubicBezTo>
                  <a:cubicBezTo>
                    <a:pt x="1904" y="1436"/>
                    <a:pt x="1906" y="1432"/>
                    <a:pt x="1908" y="1428"/>
                  </a:cubicBezTo>
                  <a:cubicBezTo>
                    <a:pt x="1909" y="1425"/>
                    <a:pt x="1910" y="1420"/>
                    <a:pt x="1910" y="1415"/>
                  </a:cubicBezTo>
                  <a:cubicBezTo>
                    <a:pt x="1914" y="1418"/>
                    <a:pt x="1921" y="1424"/>
                    <a:pt x="1918" y="1433"/>
                  </a:cubicBezTo>
                  <a:close/>
                  <a:moveTo>
                    <a:pt x="1906" y="1384"/>
                  </a:moveTo>
                  <a:cubicBezTo>
                    <a:pt x="1910" y="1385"/>
                    <a:pt x="1918" y="1388"/>
                    <a:pt x="1919" y="1395"/>
                  </a:cubicBezTo>
                  <a:cubicBezTo>
                    <a:pt x="1920" y="1402"/>
                    <a:pt x="1914" y="1407"/>
                    <a:pt x="1910" y="1409"/>
                  </a:cubicBezTo>
                  <a:cubicBezTo>
                    <a:pt x="1910" y="1401"/>
                    <a:pt x="1909" y="1393"/>
                    <a:pt x="1906" y="1384"/>
                  </a:cubicBezTo>
                  <a:close/>
                  <a:moveTo>
                    <a:pt x="1879" y="1326"/>
                  </a:moveTo>
                  <a:cubicBezTo>
                    <a:pt x="1884" y="1326"/>
                    <a:pt x="1893" y="1326"/>
                    <a:pt x="1897" y="1333"/>
                  </a:cubicBezTo>
                  <a:cubicBezTo>
                    <a:pt x="1900" y="1339"/>
                    <a:pt x="1896" y="1346"/>
                    <a:pt x="1893" y="1349"/>
                  </a:cubicBezTo>
                  <a:cubicBezTo>
                    <a:pt x="1889" y="1342"/>
                    <a:pt x="1884" y="1334"/>
                    <a:pt x="1879" y="1326"/>
                  </a:cubicBezTo>
                  <a:close/>
                  <a:moveTo>
                    <a:pt x="1895" y="1355"/>
                  </a:moveTo>
                  <a:cubicBezTo>
                    <a:pt x="1900" y="1355"/>
                    <a:pt x="1908" y="1356"/>
                    <a:pt x="1911" y="1363"/>
                  </a:cubicBezTo>
                  <a:cubicBezTo>
                    <a:pt x="1914" y="1370"/>
                    <a:pt x="1908" y="1376"/>
                    <a:pt x="1905" y="1379"/>
                  </a:cubicBezTo>
                  <a:cubicBezTo>
                    <a:pt x="1902" y="1371"/>
                    <a:pt x="1899" y="1363"/>
                    <a:pt x="1895" y="1355"/>
                  </a:cubicBezTo>
                  <a:close/>
                  <a:moveTo>
                    <a:pt x="1892" y="1460"/>
                  </a:moveTo>
                  <a:cubicBezTo>
                    <a:pt x="1886" y="1464"/>
                    <a:pt x="1879" y="1461"/>
                    <a:pt x="1875" y="1459"/>
                  </a:cubicBezTo>
                  <a:cubicBezTo>
                    <a:pt x="1883" y="1454"/>
                    <a:pt x="1890" y="1449"/>
                    <a:pt x="1896" y="1444"/>
                  </a:cubicBezTo>
                  <a:cubicBezTo>
                    <a:pt x="1897" y="1448"/>
                    <a:pt x="1897" y="1456"/>
                    <a:pt x="1892" y="1460"/>
                  </a:cubicBezTo>
                  <a:close/>
                  <a:moveTo>
                    <a:pt x="1863" y="1477"/>
                  </a:moveTo>
                  <a:cubicBezTo>
                    <a:pt x="1856" y="1480"/>
                    <a:pt x="1850" y="1475"/>
                    <a:pt x="1847" y="1472"/>
                  </a:cubicBezTo>
                  <a:cubicBezTo>
                    <a:pt x="1855" y="1469"/>
                    <a:pt x="1863" y="1465"/>
                    <a:pt x="1870" y="1462"/>
                  </a:cubicBezTo>
                  <a:cubicBezTo>
                    <a:pt x="1871" y="1466"/>
                    <a:pt x="1871" y="1474"/>
                    <a:pt x="1863" y="1477"/>
                  </a:cubicBezTo>
                  <a:close/>
                  <a:moveTo>
                    <a:pt x="1841" y="1474"/>
                  </a:moveTo>
                  <a:cubicBezTo>
                    <a:pt x="1841" y="1478"/>
                    <a:pt x="1839" y="1487"/>
                    <a:pt x="1832" y="1488"/>
                  </a:cubicBezTo>
                  <a:cubicBezTo>
                    <a:pt x="1825" y="1490"/>
                    <a:pt x="1818" y="1484"/>
                    <a:pt x="1815" y="1480"/>
                  </a:cubicBezTo>
                  <a:cubicBezTo>
                    <a:pt x="1824" y="1479"/>
                    <a:pt x="1833" y="1476"/>
                    <a:pt x="1841" y="1474"/>
                  </a:cubicBezTo>
                  <a:close/>
                  <a:moveTo>
                    <a:pt x="1809" y="1481"/>
                  </a:moveTo>
                  <a:cubicBezTo>
                    <a:pt x="1808" y="1486"/>
                    <a:pt x="1805" y="1493"/>
                    <a:pt x="1797" y="1494"/>
                  </a:cubicBezTo>
                  <a:cubicBezTo>
                    <a:pt x="1788" y="1495"/>
                    <a:pt x="1784" y="1488"/>
                    <a:pt x="1782" y="1484"/>
                  </a:cubicBezTo>
                  <a:cubicBezTo>
                    <a:pt x="1784" y="1484"/>
                    <a:pt x="1786" y="1484"/>
                    <a:pt x="1788" y="1484"/>
                  </a:cubicBezTo>
                  <a:cubicBezTo>
                    <a:pt x="1795" y="1483"/>
                    <a:pt x="1802" y="1482"/>
                    <a:pt x="1809" y="1481"/>
                  </a:cubicBezTo>
                  <a:close/>
                  <a:moveTo>
                    <a:pt x="1776" y="1483"/>
                  </a:moveTo>
                  <a:cubicBezTo>
                    <a:pt x="1774" y="1485"/>
                    <a:pt x="1773" y="1487"/>
                    <a:pt x="1770" y="1489"/>
                  </a:cubicBezTo>
                  <a:cubicBezTo>
                    <a:pt x="1763" y="1485"/>
                    <a:pt x="1756" y="1483"/>
                    <a:pt x="1748" y="1483"/>
                  </a:cubicBezTo>
                  <a:cubicBezTo>
                    <a:pt x="1747" y="1482"/>
                    <a:pt x="1747" y="1480"/>
                    <a:pt x="1747" y="1480"/>
                  </a:cubicBezTo>
                  <a:cubicBezTo>
                    <a:pt x="1756" y="1482"/>
                    <a:pt x="1766" y="1483"/>
                    <a:pt x="1776" y="1483"/>
                  </a:cubicBezTo>
                  <a:close/>
                  <a:moveTo>
                    <a:pt x="1719" y="1518"/>
                  </a:moveTo>
                  <a:cubicBezTo>
                    <a:pt x="1712" y="1514"/>
                    <a:pt x="1705" y="1511"/>
                    <a:pt x="1698" y="1509"/>
                  </a:cubicBezTo>
                  <a:cubicBezTo>
                    <a:pt x="1698" y="1509"/>
                    <a:pt x="1698" y="1508"/>
                    <a:pt x="1698" y="1508"/>
                  </a:cubicBezTo>
                  <a:cubicBezTo>
                    <a:pt x="1706" y="1492"/>
                    <a:pt x="1699" y="1481"/>
                    <a:pt x="1692" y="1476"/>
                  </a:cubicBezTo>
                  <a:cubicBezTo>
                    <a:pt x="1689" y="1474"/>
                    <a:pt x="1686" y="1473"/>
                    <a:pt x="1683" y="1472"/>
                  </a:cubicBezTo>
                  <a:cubicBezTo>
                    <a:pt x="1685" y="1472"/>
                    <a:pt x="1687" y="1471"/>
                    <a:pt x="1689" y="1469"/>
                  </a:cubicBezTo>
                  <a:cubicBezTo>
                    <a:pt x="1690" y="1468"/>
                    <a:pt x="1692" y="1466"/>
                    <a:pt x="1693" y="1465"/>
                  </a:cubicBezTo>
                  <a:cubicBezTo>
                    <a:pt x="1699" y="1469"/>
                    <a:pt x="1707" y="1467"/>
                    <a:pt x="1711" y="1465"/>
                  </a:cubicBezTo>
                  <a:cubicBezTo>
                    <a:pt x="1710" y="1471"/>
                    <a:pt x="1710" y="1481"/>
                    <a:pt x="1719" y="1485"/>
                  </a:cubicBezTo>
                  <a:cubicBezTo>
                    <a:pt x="1729" y="1490"/>
                    <a:pt x="1739" y="1484"/>
                    <a:pt x="1743" y="1480"/>
                  </a:cubicBezTo>
                  <a:cubicBezTo>
                    <a:pt x="1743" y="1481"/>
                    <a:pt x="1744" y="1482"/>
                    <a:pt x="1744" y="1483"/>
                  </a:cubicBezTo>
                  <a:cubicBezTo>
                    <a:pt x="1743" y="1483"/>
                    <a:pt x="1742" y="1483"/>
                    <a:pt x="1742" y="1483"/>
                  </a:cubicBezTo>
                  <a:cubicBezTo>
                    <a:pt x="1735" y="1484"/>
                    <a:pt x="1729" y="1487"/>
                    <a:pt x="1725" y="1492"/>
                  </a:cubicBezTo>
                  <a:cubicBezTo>
                    <a:pt x="1723" y="1494"/>
                    <a:pt x="1721" y="1495"/>
                    <a:pt x="1720" y="1498"/>
                  </a:cubicBezTo>
                  <a:cubicBezTo>
                    <a:pt x="1716" y="1504"/>
                    <a:pt x="1716" y="1512"/>
                    <a:pt x="1719" y="1518"/>
                  </a:cubicBezTo>
                  <a:close/>
                  <a:moveTo>
                    <a:pt x="1705" y="1598"/>
                  </a:moveTo>
                  <a:cubicBezTo>
                    <a:pt x="1710" y="1605"/>
                    <a:pt x="1711" y="1614"/>
                    <a:pt x="1709" y="1623"/>
                  </a:cubicBezTo>
                  <a:cubicBezTo>
                    <a:pt x="1705" y="1634"/>
                    <a:pt x="1697" y="1642"/>
                    <a:pt x="1687" y="1645"/>
                  </a:cubicBezTo>
                  <a:cubicBezTo>
                    <a:pt x="1686" y="1645"/>
                    <a:pt x="1686" y="1646"/>
                    <a:pt x="1686" y="1647"/>
                  </a:cubicBezTo>
                  <a:cubicBezTo>
                    <a:pt x="1689" y="1659"/>
                    <a:pt x="1686" y="1669"/>
                    <a:pt x="1678" y="1678"/>
                  </a:cubicBezTo>
                  <a:cubicBezTo>
                    <a:pt x="1669" y="1686"/>
                    <a:pt x="1659" y="1689"/>
                    <a:pt x="1648" y="1686"/>
                  </a:cubicBezTo>
                  <a:cubicBezTo>
                    <a:pt x="1647" y="1686"/>
                    <a:pt x="1646" y="1686"/>
                    <a:pt x="1645" y="1687"/>
                  </a:cubicBezTo>
                  <a:cubicBezTo>
                    <a:pt x="1642" y="1697"/>
                    <a:pt x="1634" y="1705"/>
                    <a:pt x="1623" y="1708"/>
                  </a:cubicBezTo>
                  <a:cubicBezTo>
                    <a:pt x="1614" y="1711"/>
                    <a:pt x="1605" y="1710"/>
                    <a:pt x="1598" y="1705"/>
                  </a:cubicBezTo>
                  <a:cubicBezTo>
                    <a:pt x="1598" y="1704"/>
                    <a:pt x="1597" y="1704"/>
                    <a:pt x="1596" y="1705"/>
                  </a:cubicBezTo>
                  <a:cubicBezTo>
                    <a:pt x="1588" y="1713"/>
                    <a:pt x="1576" y="1718"/>
                    <a:pt x="1564" y="1716"/>
                  </a:cubicBezTo>
                  <a:cubicBezTo>
                    <a:pt x="1548" y="1714"/>
                    <a:pt x="1535" y="1703"/>
                    <a:pt x="1524" y="1686"/>
                  </a:cubicBezTo>
                  <a:cubicBezTo>
                    <a:pt x="1526" y="1684"/>
                    <a:pt x="1527" y="1682"/>
                    <a:pt x="1528" y="1681"/>
                  </a:cubicBezTo>
                  <a:cubicBezTo>
                    <a:pt x="1544" y="1703"/>
                    <a:pt x="1560" y="1706"/>
                    <a:pt x="1569" y="1705"/>
                  </a:cubicBezTo>
                  <a:cubicBezTo>
                    <a:pt x="1579" y="1704"/>
                    <a:pt x="1589" y="1698"/>
                    <a:pt x="1594" y="1689"/>
                  </a:cubicBezTo>
                  <a:cubicBezTo>
                    <a:pt x="1602" y="1696"/>
                    <a:pt x="1613" y="1695"/>
                    <a:pt x="1620" y="1691"/>
                  </a:cubicBezTo>
                  <a:cubicBezTo>
                    <a:pt x="1629" y="1687"/>
                    <a:pt x="1634" y="1679"/>
                    <a:pt x="1634" y="1670"/>
                  </a:cubicBezTo>
                  <a:cubicBezTo>
                    <a:pt x="1646" y="1675"/>
                    <a:pt x="1657" y="1670"/>
                    <a:pt x="1664" y="1663"/>
                  </a:cubicBezTo>
                  <a:cubicBezTo>
                    <a:pt x="1664" y="1663"/>
                    <a:pt x="1664" y="1663"/>
                    <a:pt x="1664" y="1663"/>
                  </a:cubicBezTo>
                  <a:cubicBezTo>
                    <a:pt x="1664" y="1663"/>
                    <a:pt x="1664" y="1663"/>
                    <a:pt x="1664" y="1663"/>
                  </a:cubicBezTo>
                  <a:cubicBezTo>
                    <a:pt x="1670" y="1657"/>
                    <a:pt x="1675" y="1646"/>
                    <a:pt x="1670" y="1634"/>
                  </a:cubicBezTo>
                  <a:cubicBezTo>
                    <a:pt x="1679" y="1634"/>
                    <a:pt x="1687" y="1629"/>
                    <a:pt x="1691" y="1620"/>
                  </a:cubicBezTo>
                  <a:cubicBezTo>
                    <a:pt x="1695" y="1613"/>
                    <a:pt x="1696" y="1602"/>
                    <a:pt x="1689" y="1593"/>
                  </a:cubicBezTo>
                  <a:cubicBezTo>
                    <a:pt x="1698" y="1588"/>
                    <a:pt x="1705" y="1579"/>
                    <a:pt x="1705" y="1569"/>
                  </a:cubicBezTo>
                  <a:cubicBezTo>
                    <a:pt x="1706" y="1560"/>
                    <a:pt x="1704" y="1544"/>
                    <a:pt x="1681" y="1528"/>
                  </a:cubicBezTo>
                  <a:cubicBezTo>
                    <a:pt x="1683" y="1527"/>
                    <a:pt x="1684" y="1526"/>
                    <a:pt x="1686" y="1524"/>
                  </a:cubicBezTo>
                  <a:cubicBezTo>
                    <a:pt x="1704" y="1534"/>
                    <a:pt x="1715" y="1548"/>
                    <a:pt x="1717" y="1564"/>
                  </a:cubicBezTo>
                  <a:cubicBezTo>
                    <a:pt x="1718" y="1576"/>
                    <a:pt x="1714" y="1588"/>
                    <a:pt x="1705" y="1596"/>
                  </a:cubicBezTo>
                  <a:cubicBezTo>
                    <a:pt x="1704" y="1596"/>
                    <a:pt x="1704" y="1597"/>
                    <a:pt x="1705" y="1598"/>
                  </a:cubicBezTo>
                  <a:close/>
                  <a:moveTo>
                    <a:pt x="1433" y="1917"/>
                  </a:moveTo>
                  <a:cubicBezTo>
                    <a:pt x="1433" y="1917"/>
                    <a:pt x="1433" y="1917"/>
                    <a:pt x="1433" y="1917"/>
                  </a:cubicBezTo>
                  <a:cubicBezTo>
                    <a:pt x="1425" y="1921"/>
                    <a:pt x="1418" y="1914"/>
                    <a:pt x="1415" y="1910"/>
                  </a:cubicBezTo>
                  <a:cubicBezTo>
                    <a:pt x="1421" y="1910"/>
                    <a:pt x="1425" y="1909"/>
                    <a:pt x="1429" y="1907"/>
                  </a:cubicBezTo>
                  <a:cubicBezTo>
                    <a:pt x="1432" y="1906"/>
                    <a:pt x="1436" y="1903"/>
                    <a:pt x="1440" y="1900"/>
                  </a:cubicBezTo>
                  <a:cubicBezTo>
                    <a:pt x="1441" y="1905"/>
                    <a:pt x="1441" y="1914"/>
                    <a:pt x="1433" y="1917"/>
                  </a:cubicBezTo>
                  <a:close/>
                  <a:moveTo>
                    <a:pt x="1427" y="1904"/>
                  </a:moveTo>
                  <a:cubicBezTo>
                    <a:pt x="1427" y="1904"/>
                    <a:pt x="1427" y="1904"/>
                    <a:pt x="1427" y="1904"/>
                  </a:cubicBezTo>
                  <a:cubicBezTo>
                    <a:pt x="1405" y="1913"/>
                    <a:pt x="1348" y="1896"/>
                    <a:pt x="1308" y="1859"/>
                  </a:cubicBezTo>
                  <a:cubicBezTo>
                    <a:pt x="1288" y="1841"/>
                    <a:pt x="1258" y="1804"/>
                    <a:pt x="1272" y="1755"/>
                  </a:cubicBezTo>
                  <a:cubicBezTo>
                    <a:pt x="1275" y="1756"/>
                    <a:pt x="1278" y="1758"/>
                    <a:pt x="1281" y="1759"/>
                  </a:cubicBezTo>
                  <a:cubicBezTo>
                    <a:pt x="1270" y="1799"/>
                    <a:pt x="1293" y="1830"/>
                    <a:pt x="1315" y="1850"/>
                  </a:cubicBezTo>
                  <a:cubicBezTo>
                    <a:pt x="1353" y="1883"/>
                    <a:pt x="1408" y="1901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38" y="1888"/>
                    <a:pt x="1465" y="1837"/>
                    <a:pt x="1468" y="1786"/>
                  </a:cubicBezTo>
                  <a:cubicBezTo>
                    <a:pt x="1470" y="1757"/>
                    <a:pt x="1464" y="1718"/>
                    <a:pt x="1428" y="1698"/>
                  </a:cubicBezTo>
                  <a:cubicBezTo>
                    <a:pt x="1429" y="1695"/>
                    <a:pt x="1430" y="1692"/>
                    <a:pt x="1432" y="1689"/>
                  </a:cubicBezTo>
                  <a:cubicBezTo>
                    <a:pt x="1476" y="1713"/>
                    <a:pt x="1481" y="1761"/>
                    <a:pt x="1480" y="1788"/>
                  </a:cubicBezTo>
                  <a:cubicBezTo>
                    <a:pt x="1478" y="1842"/>
                    <a:pt x="1450" y="1894"/>
                    <a:pt x="1427" y="1904"/>
                  </a:cubicBezTo>
                  <a:close/>
                  <a:moveTo>
                    <a:pt x="1409" y="1910"/>
                  </a:moveTo>
                  <a:cubicBezTo>
                    <a:pt x="1407" y="1914"/>
                    <a:pt x="1402" y="1920"/>
                    <a:pt x="1395" y="1919"/>
                  </a:cubicBezTo>
                  <a:cubicBezTo>
                    <a:pt x="1388" y="1918"/>
                    <a:pt x="1385" y="1910"/>
                    <a:pt x="1384" y="1906"/>
                  </a:cubicBezTo>
                  <a:cubicBezTo>
                    <a:pt x="1393" y="1908"/>
                    <a:pt x="1402" y="1910"/>
                    <a:pt x="1409" y="1910"/>
                  </a:cubicBezTo>
                  <a:close/>
                  <a:moveTo>
                    <a:pt x="1379" y="1904"/>
                  </a:moveTo>
                  <a:cubicBezTo>
                    <a:pt x="1376" y="1908"/>
                    <a:pt x="1370" y="1913"/>
                    <a:pt x="1363" y="1910"/>
                  </a:cubicBezTo>
                  <a:cubicBezTo>
                    <a:pt x="1356" y="1907"/>
                    <a:pt x="1355" y="1899"/>
                    <a:pt x="1355" y="1895"/>
                  </a:cubicBezTo>
                  <a:cubicBezTo>
                    <a:pt x="1363" y="1899"/>
                    <a:pt x="1371" y="1902"/>
                    <a:pt x="1379" y="1904"/>
                  </a:cubicBezTo>
                  <a:close/>
                  <a:moveTo>
                    <a:pt x="1350" y="1892"/>
                  </a:moveTo>
                  <a:cubicBezTo>
                    <a:pt x="1346" y="1895"/>
                    <a:pt x="1339" y="1900"/>
                    <a:pt x="1333" y="1896"/>
                  </a:cubicBezTo>
                  <a:cubicBezTo>
                    <a:pt x="1327" y="1893"/>
                    <a:pt x="1326" y="1884"/>
                    <a:pt x="1327" y="1879"/>
                  </a:cubicBezTo>
                  <a:cubicBezTo>
                    <a:pt x="1334" y="1884"/>
                    <a:pt x="1342" y="1889"/>
                    <a:pt x="1350" y="1892"/>
                  </a:cubicBezTo>
                  <a:close/>
                  <a:moveTo>
                    <a:pt x="1322" y="1875"/>
                  </a:moveTo>
                  <a:cubicBezTo>
                    <a:pt x="1318" y="1878"/>
                    <a:pt x="1310" y="1881"/>
                    <a:pt x="1304" y="1876"/>
                  </a:cubicBezTo>
                  <a:cubicBezTo>
                    <a:pt x="1297" y="1870"/>
                    <a:pt x="1299" y="1862"/>
                    <a:pt x="1301" y="1858"/>
                  </a:cubicBezTo>
                  <a:cubicBezTo>
                    <a:pt x="1302" y="1859"/>
                    <a:pt x="1304" y="1861"/>
                    <a:pt x="1305" y="1862"/>
                  </a:cubicBezTo>
                  <a:cubicBezTo>
                    <a:pt x="1311" y="1867"/>
                    <a:pt x="1316" y="1871"/>
                    <a:pt x="1322" y="1875"/>
                  </a:cubicBezTo>
                  <a:close/>
                  <a:moveTo>
                    <a:pt x="1260" y="1843"/>
                  </a:moveTo>
                  <a:cubicBezTo>
                    <a:pt x="1263" y="1844"/>
                    <a:pt x="1266" y="1846"/>
                    <a:pt x="1269" y="1850"/>
                  </a:cubicBezTo>
                  <a:cubicBezTo>
                    <a:pt x="1271" y="1854"/>
                    <a:pt x="1276" y="1866"/>
                    <a:pt x="1266" y="1880"/>
                  </a:cubicBezTo>
                  <a:cubicBezTo>
                    <a:pt x="1258" y="1892"/>
                    <a:pt x="1242" y="1895"/>
                    <a:pt x="1225" y="1889"/>
                  </a:cubicBezTo>
                  <a:cubicBezTo>
                    <a:pt x="1226" y="1887"/>
                    <a:pt x="1227" y="1885"/>
                    <a:pt x="1228" y="1883"/>
                  </a:cubicBezTo>
                  <a:cubicBezTo>
                    <a:pt x="1232" y="1875"/>
                    <a:pt x="1234" y="1866"/>
                    <a:pt x="1234" y="1857"/>
                  </a:cubicBezTo>
                  <a:cubicBezTo>
                    <a:pt x="1235" y="1858"/>
                    <a:pt x="1237" y="1859"/>
                    <a:pt x="1238" y="1860"/>
                  </a:cubicBezTo>
                  <a:cubicBezTo>
                    <a:pt x="1245" y="1865"/>
                    <a:pt x="1253" y="1862"/>
                    <a:pt x="1258" y="1857"/>
                  </a:cubicBezTo>
                  <a:cubicBezTo>
                    <a:pt x="1261" y="1854"/>
                    <a:pt x="1262" y="1848"/>
                    <a:pt x="1260" y="1843"/>
                  </a:cubicBezTo>
                  <a:close/>
                  <a:moveTo>
                    <a:pt x="922" y="1857"/>
                  </a:moveTo>
                  <a:cubicBezTo>
                    <a:pt x="927" y="1862"/>
                    <a:pt x="935" y="1865"/>
                    <a:pt x="942" y="1860"/>
                  </a:cubicBezTo>
                  <a:cubicBezTo>
                    <a:pt x="943" y="1859"/>
                    <a:pt x="945" y="1858"/>
                    <a:pt x="946" y="1857"/>
                  </a:cubicBezTo>
                  <a:cubicBezTo>
                    <a:pt x="946" y="1866"/>
                    <a:pt x="948" y="1875"/>
                    <a:pt x="952" y="1883"/>
                  </a:cubicBezTo>
                  <a:cubicBezTo>
                    <a:pt x="953" y="1885"/>
                    <a:pt x="954" y="1887"/>
                    <a:pt x="955" y="1889"/>
                  </a:cubicBezTo>
                  <a:cubicBezTo>
                    <a:pt x="938" y="1895"/>
                    <a:pt x="922" y="1892"/>
                    <a:pt x="914" y="1880"/>
                  </a:cubicBezTo>
                  <a:cubicBezTo>
                    <a:pt x="904" y="1866"/>
                    <a:pt x="909" y="1854"/>
                    <a:pt x="911" y="1850"/>
                  </a:cubicBezTo>
                  <a:cubicBezTo>
                    <a:pt x="914" y="1846"/>
                    <a:pt x="917" y="1844"/>
                    <a:pt x="920" y="1843"/>
                  </a:cubicBezTo>
                  <a:cubicBezTo>
                    <a:pt x="918" y="1848"/>
                    <a:pt x="919" y="1854"/>
                    <a:pt x="922" y="1857"/>
                  </a:cubicBezTo>
                  <a:close/>
                  <a:moveTo>
                    <a:pt x="872" y="1859"/>
                  </a:moveTo>
                  <a:cubicBezTo>
                    <a:pt x="832" y="1896"/>
                    <a:pt x="775" y="1913"/>
                    <a:pt x="753" y="1904"/>
                  </a:cubicBezTo>
                  <a:cubicBezTo>
                    <a:pt x="753" y="1904"/>
                    <a:pt x="753" y="1904"/>
                    <a:pt x="753" y="1904"/>
                  </a:cubicBezTo>
                  <a:cubicBezTo>
                    <a:pt x="730" y="1894"/>
                    <a:pt x="702" y="1842"/>
                    <a:pt x="700" y="1788"/>
                  </a:cubicBezTo>
                  <a:cubicBezTo>
                    <a:pt x="699" y="1761"/>
                    <a:pt x="704" y="1713"/>
                    <a:pt x="748" y="1689"/>
                  </a:cubicBezTo>
                  <a:cubicBezTo>
                    <a:pt x="750" y="1692"/>
                    <a:pt x="751" y="1695"/>
                    <a:pt x="752" y="1698"/>
                  </a:cubicBezTo>
                  <a:cubicBezTo>
                    <a:pt x="716" y="1718"/>
                    <a:pt x="710" y="1757"/>
                    <a:pt x="712" y="1786"/>
                  </a:cubicBezTo>
                  <a:cubicBezTo>
                    <a:pt x="715" y="1837"/>
                    <a:pt x="742" y="1888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72" y="1901"/>
                    <a:pt x="827" y="1883"/>
                    <a:pt x="865" y="1850"/>
                  </a:cubicBezTo>
                  <a:cubicBezTo>
                    <a:pt x="887" y="1830"/>
                    <a:pt x="911" y="1799"/>
                    <a:pt x="899" y="1759"/>
                  </a:cubicBezTo>
                  <a:cubicBezTo>
                    <a:pt x="902" y="1758"/>
                    <a:pt x="905" y="1756"/>
                    <a:pt x="908" y="1755"/>
                  </a:cubicBezTo>
                  <a:cubicBezTo>
                    <a:pt x="922" y="1804"/>
                    <a:pt x="892" y="1841"/>
                    <a:pt x="872" y="1859"/>
                  </a:cubicBezTo>
                  <a:close/>
                  <a:moveTo>
                    <a:pt x="876" y="1876"/>
                  </a:moveTo>
                  <a:cubicBezTo>
                    <a:pt x="870" y="1881"/>
                    <a:pt x="862" y="1878"/>
                    <a:pt x="858" y="1875"/>
                  </a:cubicBezTo>
                  <a:cubicBezTo>
                    <a:pt x="864" y="1871"/>
                    <a:pt x="869" y="1867"/>
                    <a:pt x="875" y="1862"/>
                  </a:cubicBezTo>
                  <a:cubicBezTo>
                    <a:pt x="876" y="1861"/>
                    <a:pt x="878" y="1859"/>
                    <a:pt x="879" y="1858"/>
                  </a:cubicBezTo>
                  <a:cubicBezTo>
                    <a:pt x="881" y="1862"/>
                    <a:pt x="883" y="1870"/>
                    <a:pt x="876" y="1876"/>
                  </a:cubicBezTo>
                  <a:close/>
                  <a:moveTo>
                    <a:pt x="847" y="1896"/>
                  </a:moveTo>
                  <a:cubicBezTo>
                    <a:pt x="841" y="1900"/>
                    <a:pt x="834" y="1895"/>
                    <a:pt x="830" y="1892"/>
                  </a:cubicBezTo>
                  <a:cubicBezTo>
                    <a:pt x="838" y="1889"/>
                    <a:pt x="846" y="1884"/>
                    <a:pt x="853" y="1879"/>
                  </a:cubicBezTo>
                  <a:cubicBezTo>
                    <a:pt x="854" y="1884"/>
                    <a:pt x="853" y="1893"/>
                    <a:pt x="847" y="1896"/>
                  </a:cubicBezTo>
                  <a:close/>
                  <a:moveTo>
                    <a:pt x="825" y="1895"/>
                  </a:moveTo>
                  <a:cubicBezTo>
                    <a:pt x="825" y="1899"/>
                    <a:pt x="824" y="1907"/>
                    <a:pt x="817" y="1910"/>
                  </a:cubicBezTo>
                  <a:cubicBezTo>
                    <a:pt x="810" y="1913"/>
                    <a:pt x="804" y="1908"/>
                    <a:pt x="801" y="1904"/>
                  </a:cubicBezTo>
                  <a:cubicBezTo>
                    <a:pt x="809" y="1902"/>
                    <a:pt x="817" y="1899"/>
                    <a:pt x="825" y="1895"/>
                  </a:cubicBezTo>
                  <a:close/>
                  <a:moveTo>
                    <a:pt x="796" y="1906"/>
                  </a:moveTo>
                  <a:cubicBezTo>
                    <a:pt x="795" y="1910"/>
                    <a:pt x="792" y="1918"/>
                    <a:pt x="785" y="1919"/>
                  </a:cubicBezTo>
                  <a:cubicBezTo>
                    <a:pt x="778" y="1920"/>
                    <a:pt x="773" y="1914"/>
                    <a:pt x="771" y="1910"/>
                  </a:cubicBezTo>
                  <a:cubicBezTo>
                    <a:pt x="778" y="1910"/>
                    <a:pt x="787" y="1908"/>
                    <a:pt x="796" y="1906"/>
                  </a:cubicBezTo>
                  <a:close/>
                  <a:moveTo>
                    <a:pt x="747" y="1917"/>
                  </a:moveTo>
                  <a:cubicBezTo>
                    <a:pt x="747" y="1917"/>
                    <a:pt x="747" y="1917"/>
                    <a:pt x="747" y="1917"/>
                  </a:cubicBezTo>
                  <a:cubicBezTo>
                    <a:pt x="739" y="1914"/>
                    <a:pt x="739" y="1905"/>
                    <a:pt x="740" y="1900"/>
                  </a:cubicBezTo>
                  <a:cubicBezTo>
                    <a:pt x="744" y="1903"/>
                    <a:pt x="748" y="1906"/>
                    <a:pt x="751" y="1907"/>
                  </a:cubicBezTo>
                  <a:cubicBezTo>
                    <a:pt x="751" y="1907"/>
                    <a:pt x="751" y="1907"/>
                    <a:pt x="751" y="1907"/>
                  </a:cubicBezTo>
                  <a:cubicBezTo>
                    <a:pt x="755" y="1909"/>
                    <a:pt x="760" y="1910"/>
                    <a:pt x="765" y="1910"/>
                  </a:cubicBezTo>
                  <a:cubicBezTo>
                    <a:pt x="762" y="1914"/>
                    <a:pt x="755" y="1921"/>
                    <a:pt x="747" y="1917"/>
                  </a:cubicBezTo>
                  <a:close/>
                  <a:moveTo>
                    <a:pt x="493" y="1645"/>
                  </a:moveTo>
                  <a:cubicBezTo>
                    <a:pt x="483" y="1642"/>
                    <a:pt x="475" y="1634"/>
                    <a:pt x="471" y="1623"/>
                  </a:cubicBezTo>
                  <a:cubicBezTo>
                    <a:pt x="469" y="1614"/>
                    <a:pt x="470" y="1605"/>
                    <a:pt x="475" y="1598"/>
                  </a:cubicBezTo>
                  <a:cubicBezTo>
                    <a:pt x="476" y="1597"/>
                    <a:pt x="476" y="1596"/>
                    <a:pt x="475" y="1596"/>
                  </a:cubicBezTo>
                  <a:cubicBezTo>
                    <a:pt x="466" y="1588"/>
                    <a:pt x="462" y="1576"/>
                    <a:pt x="463" y="1564"/>
                  </a:cubicBezTo>
                  <a:cubicBezTo>
                    <a:pt x="465" y="1548"/>
                    <a:pt x="476" y="1534"/>
                    <a:pt x="494" y="1524"/>
                  </a:cubicBezTo>
                  <a:cubicBezTo>
                    <a:pt x="496" y="1526"/>
                    <a:pt x="497" y="1527"/>
                    <a:pt x="499" y="1528"/>
                  </a:cubicBezTo>
                  <a:cubicBezTo>
                    <a:pt x="476" y="1544"/>
                    <a:pt x="474" y="1560"/>
                    <a:pt x="475" y="1569"/>
                  </a:cubicBezTo>
                  <a:cubicBezTo>
                    <a:pt x="476" y="1579"/>
                    <a:pt x="482" y="1588"/>
                    <a:pt x="491" y="1593"/>
                  </a:cubicBezTo>
                  <a:cubicBezTo>
                    <a:pt x="484" y="1602"/>
                    <a:pt x="485" y="1613"/>
                    <a:pt x="489" y="1620"/>
                  </a:cubicBezTo>
                  <a:cubicBezTo>
                    <a:pt x="493" y="1629"/>
                    <a:pt x="501" y="1634"/>
                    <a:pt x="510" y="1634"/>
                  </a:cubicBezTo>
                  <a:cubicBezTo>
                    <a:pt x="505" y="1646"/>
                    <a:pt x="510" y="1657"/>
                    <a:pt x="516" y="1663"/>
                  </a:cubicBezTo>
                  <a:cubicBezTo>
                    <a:pt x="516" y="1663"/>
                    <a:pt x="516" y="1663"/>
                    <a:pt x="516" y="1663"/>
                  </a:cubicBezTo>
                  <a:cubicBezTo>
                    <a:pt x="516" y="1663"/>
                    <a:pt x="516" y="1663"/>
                    <a:pt x="516" y="1663"/>
                  </a:cubicBezTo>
                  <a:cubicBezTo>
                    <a:pt x="523" y="1670"/>
                    <a:pt x="534" y="1675"/>
                    <a:pt x="546" y="1670"/>
                  </a:cubicBezTo>
                  <a:cubicBezTo>
                    <a:pt x="546" y="1679"/>
                    <a:pt x="551" y="1687"/>
                    <a:pt x="560" y="1691"/>
                  </a:cubicBezTo>
                  <a:cubicBezTo>
                    <a:pt x="567" y="1695"/>
                    <a:pt x="578" y="1696"/>
                    <a:pt x="586" y="1689"/>
                  </a:cubicBezTo>
                  <a:cubicBezTo>
                    <a:pt x="591" y="1698"/>
                    <a:pt x="601" y="1704"/>
                    <a:pt x="611" y="1705"/>
                  </a:cubicBezTo>
                  <a:cubicBezTo>
                    <a:pt x="620" y="1706"/>
                    <a:pt x="636" y="1703"/>
                    <a:pt x="652" y="1681"/>
                  </a:cubicBezTo>
                  <a:cubicBezTo>
                    <a:pt x="653" y="1682"/>
                    <a:pt x="654" y="1684"/>
                    <a:pt x="656" y="1686"/>
                  </a:cubicBezTo>
                  <a:cubicBezTo>
                    <a:pt x="646" y="1703"/>
                    <a:pt x="632" y="1714"/>
                    <a:pt x="616" y="1716"/>
                  </a:cubicBezTo>
                  <a:cubicBezTo>
                    <a:pt x="604" y="1718"/>
                    <a:pt x="592" y="1713"/>
                    <a:pt x="584" y="1705"/>
                  </a:cubicBezTo>
                  <a:cubicBezTo>
                    <a:pt x="583" y="1704"/>
                    <a:pt x="582" y="1704"/>
                    <a:pt x="582" y="1705"/>
                  </a:cubicBezTo>
                  <a:cubicBezTo>
                    <a:pt x="575" y="1710"/>
                    <a:pt x="566" y="1711"/>
                    <a:pt x="557" y="1708"/>
                  </a:cubicBezTo>
                  <a:cubicBezTo>
                    <a:pt x="546" y="1705"/>
                    <a:pt x="538" y="1697"/>
                    <a:pt x="535" y="1687"/>
                  </a:cubicBezTo>
                  <a:cubicBezTo>
                    <a:pt x="534" y="1686"/>
                    <a:pt x="533" y="1686"/>
                    <a:pt x="532" y="1686"/>
                  </a:cubicBezTo>
                  <a:cubicBezTo>
                    <a:pt x="521" y="1689"/>
                    <a:pt x="511" y="1686"/>
                    <a:pt x="502" y="1678"/>
                  </a:cubicBezTo>
                  <a:cubicBezTo>
                    <a:pt x="494" y="1669"/>
                    <a:pt x="491" y="1659"/>
                    <a:pt x="494" y="1647"/>
                  </a:cubicBezTo>
                  <a:cubicBezTo>
                    <a:pt x="494" y="1646"/>
                    <a:pt x="494" y="1645"/>
                    <a:pt x="493" y="1645"/>
                  </a:cubicBezTo>
                  <a:close/>
                  <a:moveTo>
                    <a:pt x="482" y="1508"/>
                  </a:moveTo>
                  <a:cubicBezTo>
                    <a:pt x="482" y="1508"/>
                    <a:pt x="482" y="1509"/>
                    <a:pt x="482" y="1509"/>
                  </a:cubicBezTo>
                  <a:cubicBezTo>
                    <a:pt x="475" y="1511"/>
                    <a:pt x="468" y="1514"/>
                    <a:pt x="461" y="1518"/>
                  </a:cubicBezTo>
                  <a:cubicBezTo>
                    <a:pt x="464" y="1512"/>
                    <a:pt x="464" y="1504"/>
                    <a:pt x="460" y="1498"/>
                  </a:cubicBezTo>
                  <a:cubicBezTo>
                    <a:pt x="459" y="1495"/>
                    <a:pt x="457" y="1494"/>
                    <a:pt x="455" y="1492"/>
                  </a:cubicBezTo>
                  <a:cubicBezTo>
                    <a:pt x="451" y="1487"/>
                    <a:pt x="445" y="1484"/>
                    <a:pt x="438" y="1483"/>
                  </a:cubicBezTo>
                  <a:cubicBezTo>
                    <a:pt x="438" y="1483"/>
                    <a:pt x="437" y="1483"/>
                    <a:pt x="436" y="1483"/>
                  </a:cubicBezTo>
                  <a:cubicBezTo>
                    <a:pt x="436" y="1482"/>
                    <a:pt x="437" y="1481"/>
                    <a:pt x="437" y="1480"/>
                  </a:cubicBezTo>
                  <a:cubicBezTo>
                    <a:pt x="442" y="1484"/>
                    <a:pt x="451" y="1490"/>
                    <a:pt x="461" y="1485"/>
                  </a:cubicBezTo>
                  <a:cubicBezTo>
                    <a:pt x="470" y="1481"/>
                    <a:pt x="470" y="1471"/>
                    <a:pt x="469" y="1465"/>
                  </a:cubicBezTo>
                  <a:cubicBezTo>
                    <a:pt x="473" y="1467"/>
                    <a:pt x="481" y="1469"/>
                    <a:pt x="487" y="1465"/>
                  </a:cubicBezTo>
                  <a:cubicBezTo>
                    <a:pt x="488" y="1466"/>
                    <a:pt x="490" y="1468"/>
                    <a:pt x="491" y="1469"/>
                  </a:cubicBezTo>
                  <a:cubicBezTo>
                    <a:pt x="493" y="1471"/>
                    <a:pt x="495" y="1472"/>
                    <a:pt x="497" y="1472"/>
                  </a:cubicBezTo>
                  <a:cubicBezTo>
                    <a:pt x="494" y="1473"/>
                    <a:pt x="491" y="1474"/>
                    <a:pt x="488" y="1476"/>
                  </a:cubicBezTo>
                  <a:cubicBezTo>
                    <a:pt x="481" y="1481"/>
                    <a:pt x="474" y="1492"/>
                    <a:pt x="482" y="1508"/>
                  </a:cubicBezTo>
                  <a:close/>
                  <a:moveTo>
                    <a:pt x="392" y="1480"/>
                  </a:moveTo>
                  <a:cubicBezTo>
                    <a:pt x="338" y="1477"/>
                    <a:pt x="285" y="1450"/>
                    <a:pt x="276" y="1427"/>
                  </a:cubicBezTo>
                  <a:cubicBezTo>
                    <a:pt x="276" y="1427"/>
                    <a:pt x="276" y="1427"/>
                    <a:pt x="276" y="1427"/>
                  </a:cubicBezTo>
                  <a:cubicBezTo>
                    <a:pt x="267" y="1404"/>
                    <a:pt x="284" y="1347"/>
                    <a:pt x="321" y="1308"/>
                  </a:cubicBezTo>
                  <a:cubicBezTo>
                    <a:pt x="339" y="1288"/>
                    <a:pt x="376" y="1258"/>
                    <a:pt x="425" y="1272"/>
                  </a:cubicBezTo>
                  <a:cubicBezTo>
                    <a:pt x="423" y="1275"/>
                    <a:pt x="422" y="1278"/>
                    <a:pt x="421" y="1281"/>
                  </a:cubicBezTo>
                  <a:cubicBezTo>
                    <a:pt x="381" y="1269"/>
                    <a:pt x="349" y="1293"/>
                    <a:pt x="330" y="1315"/>
                  </a:cubicBezTo>
                  <a:cubicBezTo>
                    <a:pt x="297" y="1353"/>
                    <a:pt x="279" y="1408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92" y="1438"/>
                    <a:pt x="343" y="1465"/>
                    <a:pt x="393" y="1468"/>
                  </a:cubicBezTo>
                  <a:cubicBezTo>
                    <a:pt x="423" y="1470"/>
                    <a:pt x="462" y="1464"/>
                    <a:pt x="482" y="1427"/>
                  </a:cubicBezTo>
                  <a:cubicBezTo>
                    <a:pt x="485" y="1429"/>
                    <a:pt x="488" y="1430"/>
                    <a:pt x="491" y="1431"/>
                  </a:cubicBezTo>
                  <a:cubicBezTo>
                    <a:pt x="467" y="1476"/>
                    <a:pt x="419" y="1481"/>
                    <a:pt x="392" y="1480"/>
                  </a:cubicBezTo>
                  <a:close/>
                  <a:moveTo>
                    <a:pt x="433" y="1480"/>
                  </a:moveTo>
                  <a:cubicBezTo>
                    <a:pt x="433" y="1480"/>
                    <a:pt x="433" y="1482"/>
                    <a:pt x="432" y="1483"/>
                  </a:cubicBezTo>
                  <a:cubicBezTo>
                    <a:pt x="424" y="1483"/>
                    <a:pt x="417" y="1485"/>
                    <a:pt x="410" y="1489"/>
                  </a:cubicBezTo>
                  <a:cubicBezTo>
                    <a:pt x="407" y="1487"/>
                    <a:pt x="406" y="1485"/>
                    <a:pt x="404" y="1483"/>
                  </a:cubicBezTo>
                  <a:cubicBezTo>
                    <a:pt x="414" y="1483"/>
                    <a:pt x="424" y="1482"/>
                    <a:pt x="433" y="1480"/>
                  </a:cubicBezTo>
                  <a:close/>
                  <a:moveTo>
                    <a:pt x="398" y="1484"/>
                  </a:moveTo>
                  <a:cubicBezTo>
                    <a:pt x="396" y="1488"/>
                    <a:pt x="392" y="1495"/>
                    <a:pt x="383" y="1494"/>
                  </a:cubicBezTo>
                  <a:cubicBezTo>
                    <a:pt x="375" y="1493"/>
                    <a:pt x="372" y="1486"/>
                    <a:pt x="371" y="1481"/>
                  </a:cubicBezTo>
                  <a:cubicBezTo>
                    <a:pt x="378" y="1482"/>
                    <a:pt x="385" y="1483"/>
                    <a:pt x="392" y="1484"/>
                  </a:cubicBezTo>
                  <a:cubicBezTo>
                    <a:pt x="394" y="1484"/>
                    <a:pt x="396" y="1484"/>
                    <a:pt x="398" y="1484"/>
                  </a:cubicBezTo>
                  <a:close/>
                  <a:moveTo>
                    <a:pt x="365" y="1480"/>
                  </a:moveTo>
                  <a:cubicBezTo>
                    <a:pt x="362" y="1484"/>
                    <a:pt x="355" y="1490"/>
                    <a:pt x="348" y="1488"/>
                  </a:cubicBezTo>
                  <a:cubicBezTo>
                    <a:pt x="341" y="1487"/>
                    <a:pt x="339" y="1478"/>
                    <a:pt x="339" y="1474"/>
                  </a:cubicBezTo>
                  <a:cubicBezTo>
                    <a:pt x="347" y="1476"/>
                    <a:pt x="356" y="1479"/>
                    <a:pt x="365" y="1480"/>
                  </a:cubicBezTo>
                  <a:close/>
                  <a:moveTo>
                    <a:pt x="333" y="1472"/>
                  </a:moveTo>
                  <a:cubicBezTo>
                    <a:pt x="330" y="1475"/>
                    <a:pt x="324" y="1480"/>
                    <a:pt x="317" y="1477"/>
                  </a:cubicBezTo>
                  <a:cubicBezTo>
                    <a:pt x="310" y="1474"/>
                    <a:pt x="309" y="1466"/>
                    <a:pt x="310" y="1462"/>
                  </a:cubicBezTo>
                  <a:cubicBezTo>
                    <a:pt x="317" y="1465"/>
                    <a:pt x="325" y="1469"/>
                    <a:pt x="333" y="1472"/>
                  </a:cubicBezTo>
                  <a:close/>
                  <a:moveTo>
                    <a:pt x="305" y="1459"/>
                  </a:moveTo>
                  <a:cubicBezTo>
                    <a:pt x="301" y="1461"/>
                    <a:pt x="294" y="1464"/>
                    <a:pt x="288" y="1460"/>
                  </a:cubicBezTo>
                  <a:cubicBezTo>
                    <a:pt x="283" y="1456"/>
                    <a:pt x="283" y="1448"/>
                    <a:pt x="284" y="1444"/>
                  </a:cubicBezTo>
                  <a:cubicBezTo>
                    <a:pt x="290" y="1449"/>
                    <a:pt x="297" y="1454"/>
                    <a:pt x="305" y="1459"/>
                  </a:cubicBezTo>
                  <a:close/>
                  <a:moveTo>
                    <a:pt x="262" y="1433"/>
                  </a:moveTo>
                  <a:cubicBezTo>
                    <a:pt x="262" y="1433"/>
                    <a:pt x="262" y="1433"/>
                    <a:pt x="262" y="1433"/>
                  </a:cubicBezTo>
                  <a:cubicBezTo>
                    <a:pt x="259" y="1424"/>
                    <a:pt x="266" y="1418"/>
                    <a:pt x="270" y="1415"/>
                  </a:cubicBezTo>
                  <a:cubicBezTo>
                    <a:pt x="270" y="1420"/>
                    <a:pt x="271" y="1425"/>
                    <a:pt x="272" y="1428"/>
                  </a:cubicBezTo>
                  <a:cubicBezTo>
                    <a:pt x="272" y="1428"/>
                    <a:pt x="272" y="1428"/>
                    <a:pt x="272" y="1428"/>
                  </a:cubicBezTo>
                  <a:cubicBezTo>
                    <a:pt x="274" y="1432"/>
                    <a:pt x="277" y="1436"/>
                    <a:pt x="280" y="1440"/>
                  </a:cubicBezTo>
                  <a:cubicBezTo>
                    <a:pt x="275" y="1440"/>
                    <a:pt x="266" y="1441"/>
                    <a:pt x="262" y="1433"/>
                  </a:cubicBezTo>
                  <a:close/>
                  <a:moveTo>
                    <a:pt x="270" y="1409"/>
                  </a:moveTo>
                  <a:cubicBezTo>
                    <a:pt x="266" y="1407"/>
                    <a:pt x="260" y="1402"/>
                    <a:pt x="261" y="1395"/>
                  </a:cubicBezTo>
                  <a:cubicBezTo>
                    <a:pt x="262" y="1388"/>
                    <a:pt x="270" y="1385"/>
                    <a:pt x="274" y="1384"/>
                  </a:cubicBezTo>
                  <a:cubicBezTo>
                    <a:pt x="271" y="1393"/>
                    <a:pt x="270" y="1401"/>
                    <a:pt x="270" y="1409"/>
                  </a:cubicBezTo>
                  <a:close/>
                  <a:moveTo>
                    <a:pt x="269" y="1363"/>
                  </a:moveTo>
                  <a:cubicBezTo>
                    <a:pt x="272" y="1356"/>
                    <a:pt x="280" y="1355"/>
                    <a:pt x="285" y="1355"/>
                  </a:cubicBezTo>
                  <a:cubicBezTo>
                    <a:pt x="281" y="1363"/>
                    <a:pt x="278" y="1371"/>
                    <a:pt x="275" y="1379"/>
                  </a:cubicBezTo>
                  <a:cubicBezTo>
                    <a:pt x="272" y="1376"/>
                    <a:pt x="266" y="1370"/>
                    <a:pt x="269" y="1363"/>
                  </a:cubicBezTo>
                  <a:close/>
                  <a:moveTo>
                    <a:pt x="283" y="1333"/>
                  </a:moveTo>
                  <a:cubicBezTo>
                    <a:pt x="287" y="1326"/>
                    <a:pt x="296" y="1326"/>
                    <a:pt x="301" y="1326"/>
                  </a:cubicBezTo>
                  <a:cubicBezTo>
                    <a:pt x="296" y="1334"/>
                    <a:pt x="291" y="1342"/>
                    <a:pt x="287" y="1349"/>
                  </a:cubicBezTo>
                  <a:cubicBezTo>
                    <a:pt x="284" y="1346"/>
                    <a:pt x="280" y="1339"/>
                    <a:pt x="283" y="1333"/>
                  </a:cubicBezTo>
                  <a:close/>
                  <a:moveTo>
                    <a:pt x="304" y="1304"/>
                  </a:moveTo>
                  <a:cubicBezTo>
                    <a:pt x="310" y="1297"/>
                    <a:pt x="318" y="1299"/>
                    <a:pt x="322" y="1301"/>
                  </a:cubicBezTo>
                  <a:cubicBezTo>
                    <a:pt x="321" y="1302"/>
                    <a:pt x="319" y="1304"/>
                    <a:pt x="318" y="1305"/>
                  </a:cubicBezTo>
                  <a:cubicBezTo>
                    <a:pt x="313" y="1310"/>
                    <a:pt x="309" y="1316"/>
                    <a:pt x="304" y="1322"/>
                  </a:cubicBezTo>
                  <a:cubicBezTo>
                    <a:pt x="302" y="1318"/>
                    <a:pt x="299" y="1310"/>
                    <a:pt x="304" y="1304"/>
                  </a:cubicBezTo>
                  <a:close/>
                  <a:moveTo>
                    <a:pt x="356" y="1247"/>
                  </a:moveTo>
                  <a:cubicBezTo>
                    <a:pt x="354" y="1240"/>
                    <a:pt x="349" y="1234"/>
                    <a:pt x="343" y="1231"/>
                  </a:cubicBezTo>
                  <a:cubicBezTo>
                    <a:pt x="350" y="1230"/>
                    <a:pt x="357" y="1227"/>
                    <a:pt x="364" y="1223"/>
                  </a:cubicBezTo>
                  <a:cubicBezTo>
                    <a:pt x="364" y="1223"/>
                    <a:pt x="364" y="1224"/>
                    <a:pt x="364" y="1224"/>
                  </a:cubicBezTo>
                  <a:cubicBezTo>
                    <a:pt x="370" y="1240"/>
                    <a:pt x="383" y="1244"/>
                    <a:pt x="392" y="1242"/>
                  </a:cubicBezTo>
                  <a:cubicBezTo>
                    <a:pt x="395" y="1242"/>
                    <a:pt x="397" y="1240"/>
                    <a:pt x="400" y="1239"/>
                  </a:cubicBezTo>
                  <a:cubicBezTo>
                    <a:pt x="399" y="1241"/>
                    <a:pt x="399" y="1243"/>
                    <a:pt x="398" y="1245"/>
                  </a:cubicBezTo>
                  <a:cubicBezTo>
                    <a:pt x="398" y="1247"/>
                    <a:pt x="398" y="1249"/>
                    <a:pt x="398" y="1251"/>
                  </a:cubicBezTo>
                  <a:cubicBezTo>
                    <a:pt x="391" y="1253"/>
                    <a:pt x="387" y="1259"/>
                    <a:pt x="385" y="1263"/>
                  </a:cubicBezTo>
                  <a:cubicBezTo>
                    <a:pt x="382" y="1259"/>
                    <a:pt x="375" y="1252"/>
                    <a:pt x="366" y="1255"/>
                  </a:cubicBezTo>
                  <a:cubicBezTo>
                    <a:pt x="356" y="1258"/>
                    <a:pt x="353" y="1270"/>
                    <a:pt x="352" y="1275"/>
                  </a:cubicBezTo>
                  <a:cubicBezTo>
                    <a:pt x="351" y="1275"/>
                    <a:pt x="351" y="1275"/>
                    <a:pt x="350" y="1274"/>
                  </a:cubicBezTo>
                  <a:cubicBezTo>
                    <a:pt x="350" y="1274"/>
                    <a:pt x="351" y="1273"/>
                    <a:pt x="351" y="1272"/>
                  </a:cubicBezTo>
                  <a:cubicBezTo>
                    <a:pt x="355" y="1267"/>
                    <a:pt x="357" y="1261"/>
                    <a:pt x="357" y="1254"/>
                  </a:cubicBezTo>
                  <a:cubicBezTo>
                    <a:pt x="357" y="1252"/>
                    <a:pt x="357" y="1249"/>
                    <a:pt x="356" y="1247"/>
                  </a:cubicBezTo>
                  <a:close/>
                  <a:moveTo>
                    <a:pt x="322" y="1257"/>
                  </a:moveTo>
                  <a:cubicBezTo>
                    <a:pt x="326" y="1261"/>
                    <a:pt x="332" y="1262"/>
                    <a:pt x="337" y="1259"/>
                  </a:cubicBezTo>
                  <a:cubicBezTo>
                    <a:pt x="336" y="1263"/>
                    <a:pt x="333" y="1266"/>
                    <a:pt x="329" y="1268"/>
                  </a:cubicBezTo>
                  <a:cubicBezTo>
                    <a:pt x="326" y="1270"/>
                    <a:pt x="314" y="1276"/>
                    <a:pt x="300" y="1266"/>
                  </a:cubicBezTo>
                  <a:cubicBezTo>
                    <a:pt x="288" y="1258"/>
                    <a:pt x="285" y="1241"/>
                    <a:pt x="291" y="1225"/>
                  </a:cubicBezTo>
                  <a:cubicBezTo>
                    <a:pt x="292" y="1226"/>
                    <a:pt x="294" y="1227"/>
                    <a:pt x="296" y="1228"/>
                  </a:cubicBezTo>
                  <a:cubicBezTo>
                    <a:pt x="304" y="1232"/>
                    <a:pt x="313" y="1234"/>
                    <a:pt x="323" y="1234"/>
                  </a:cubicBezTo>
                  <a:cubicBezTo>
                    <a:pt x="322" y="1235"/>
                    <a:pt x="321" y="1236"/>
                    <a:pt x="320" y="1238"/>
                  </a:cubicBezTo>
                  <a:cubicBezTo>
                    <a:pt x="315" y="1245"/>
                    <a:pt x="317" y="1253"/>
                    <a:pt x="322" y="1257"/>
                  </a:cubicBezTo>
                  <a:close/>
                  <a:moveTo>
                    <a:pt x="298" y="1225"/>
                  </a:moveTo>
                  <a:cubicBezTo>
                    <a:pt x="286" y="1218"/>
                    <a:pt x="278" y="1207"/>
                    <a:pt x="276" y="1191"/>
                  </a:cubicBezTo>
                  <a:cubicBezTo>
                    <a:pt x="276" y="1190"/>
                    <a:pt x="275" y="1189"/>
                    <a:pt x="274" y="1189"/>
                  </a:cubicBezTo>
                  <a:cubicBezTo>
                    <a:pt x="260" y="1189"/>
                    <a:pt x="248" y="1182"/>
                    <a:pt x="241" y="1171"/>
                  </a:cubicBezTo>
                  <a:cubicBezTo>
                    <a:pt x="233" y="1159"/>
                    <a:pt x="233" y="1143"/>
                    <a:pt x="239" y="1130"/>
                  </a:cubicBezTo>
                  <a:cubicBezTo>
                    <a:pt x="239" y="1130"/>
                    <a:pt x="239" y="1129"/>
                    <a:pt x="239" y="1129"/>
                  </a:cubicBezTo>
                  <a:cubicBezTo>
                    <a:pt x="239" y="1128"/>
                    <a:pt x="238" y="1128"/>
                    <a:pt x="237" y="1128"/>
                  </a:cubicBezTo>
                  <a:cubicBezTo>
                    <a:pt x="222" y="1125"/>
                    <a:pt x="209" y="1108"/>
                    <a:pt x="209" y="1090"/>
                  </a:cubicBezTo>
                  <a:cubicBezTo>
                    <a:pt x="209" y="1072"/>
                    <a:pt x="222" y="1055"/>
                    <a:pt x="237" y="1052"/>
                  </a:cubicBezTo>
                  <a:cubicBezTo>
                    <a:pt x="238" y="1052"/>
                    <a:pt x="239" y="1051"/>
                    <a:pt x="239" y="1051"/>
                  </a:cubicBezTo>
                  <a:cubicBezTo>
                    <a:pt x="239" y="1050"/>
                    <a:pt x="239" y="1050"/>
                    <a:pt x="239" y="1049"/>
                  </a:cubicBezTo>
                  <a:cubicBezTo>
                    <a:pt x="233" y="1036"/>
                    <a:pt x="233" y="1021"/>
                    <a:pt x="241" y="1009"/>
                  </a:cubicBezTo>
                  <a:cubicBezTo>
                    <a:pt x="248" y="997"/>
                    <a:pt x="260" y="991"/>
                    <a:pt x="274" y="990"/>
                  </a:cubicBezTo>
                  <a:cubicBezTo>
                    <a:pt x="275" y="990"/>
                    <a:pt x="276" y="990"/>
                    <a:pt x="276" y="989"/>
                  </a:cubicBezTo>
                  <a:cubicBezTo>
                    <a:pt x="278" y="973"/>
                    <a:pt x="286" y="961"/>
                    <a:pt x="298" y="955"/>
                  </a:cubicBezTo>
                  <a:cubicBezTo>
                    <a:pt x="315" y="946"/>
                    <a:pt x="339" y="948"/>
                    <a:pt x="363" y="960"/>
                  </a:cubicBezTo>
                  <a:cubicBezTo>
                    <a:pt x="362" y="964"/>
                    <a:pt x="361" y="968"/>
                    <a:pt x="361" y="972"/>
                  </a:cubicBezTo>
                  <a:cubicBezTo>
                    <a:pt x="341" y="966"/>
                    <a:pt x="322" y="969"/>
                    <a:pt x="310" y="979"/>
                  </a:cubicBezTo>
                  <a:cubicBezTo>
                    <a:pt x="299" y="987"/>
                    <a:pt x="294" y="999"/>
                    <a:pt x="294" y="1011"/>
                  </a:cubicBezTo>
                  <a:cubicBezTo>
                    <a:pt x="294" y="1011"/>
                    <a:pt x="294" y="1011"/>
                    <a:pt x="294" y="1011"/>
                  </a:cubicBezTo>
                  <a:cubicBezTo>
                    <a:pt x="285" y="1013"/>
                    <a:pt x="277" y="1019"/>
                    <a:pt x="272" y="1028"/>
                  </a:cubicBezTo>
                  <a:cubicBezTo>
                    <a:pt x="267" y="1038"/>
                    <a:pt x="266" y="1050"/>
                    <a:pt x="271" y="1060"/>
                  </a:cubicBezTo>
                  <a:cubicBezTo>
                    <a:pt x="260" y="1066"/>
                    <a:pt x="255" y="1077"/>
                    <a:pt x="255" y="1090"/>
                  </a:cubicBezTo>
                  <a:cubicBezTo>
                    <a:pt x="255" y="1103"/>
                    <a:pt x="260" y="1113"/>
                    <a:pt x="271" y="1119"/>
                  </a:cubicBezTo>
                  <a:cubicBezTo>
                    <a:pt x="266" y="1130"/>
                    <a:pt x="267" y="1142"/>
                    <a:pt x="272" y="1152"/>
                  </a:cubicBezTo>
                  <a:cubicBezTo>
                    <a:pt x="277" y="1161"/>
                    <a:pt x="285" y="1167"/>
                    <a:pt x="294" y="1169"/>
                  </a:cubicBezTo>
                  <a:cubicBezTo>
                    <a:pt x="294" y="1169"/>
                    <a:pt x="294" y="1169"/>
                    <a:pt x="294" y="1169"/>
                  </a:cubicBezTo>
                  <a:cubicBezTo>
                    <a:pt x="294" y="1181"/>
                    <a:pt x="299" y="1193"/>
                    <a:pt x="310" y="1201"/>
                  </a:cubicBezTo>
                  <a:cubicBezTo>
                    <a:pt x="322" y="1211"/>
                    <a:pt x="341" y="1213"/>
                    <a:pt x="361" y="1208"/>
                  </a:cubicBezTo>
                  <a:cubicBezTo>
                    <a:pt x="361" y="1212"/>
                    <a:pt x="362" y="1216"/>
                    <a:pt x="363" y="1219"/>
                  </a:cubicBezTo>
                  <a:cubicBezTo>
                    <a:pt x="339" y="1232"/>
                    <a:pt x="315" y="1234"/>
                    <a:pt x="298" y="1225"/>
                  </a:cubicBezTo>
                  <a:close/>
                  <a:moveTo>
                    <a:pt x="248" y="1217"/>
                  </a:moveTo>
                  <a:cubicBezTo>
                    <a:pt x="249" y="1221"/>
                    <a:pt x="253" y="1225"/>
                    <a:pt x="259" y="1226"/>
                  </a:cubicBezTo>
                  <a:cubicBezTo>
                    <a:pt x="257" y="1228"/>
                    <a:pt x="253" y="1230"/>
                    <a:pt x="248" y="1230"/>
                  </a:cubicBezTo>
                  <a:cubicBezTo>
                    <a:pt x="244" y="1230"/>
                    <a:pt x="231" y="1229"/>
                    <a:pt x="224" y="1213"/>
                  </a:cubicBezTo>
                  <a:cubicBezTo>
                    <a:pt x="217" y="1198"/>
                    <a:pt x="222" y="1182"/>
                    <a:pt x="237" y="1171"/>
                  </a:cubicBezTo>
                  <a:cubicBezTo>
                    <a:pt x="237" y="1172"/>
                    <a:pt x="237" y="1172"/>
                    <a:pt x="238" y="1173"/>
                  </a:cubicBezTo>
                  <a:cubicBezTo>
                    <a:pt x="245" y="1185"/>
                    <a:pt x="258" y="1192"/>
                    <a:pt x="272" y="1193"/>
                  </a:cubicBezTo>
                  <a:cubicBezTo>
                    <a:pt x="273" y="1195"/>
                    <a:pt x="273" y="1198"/>
                    <a:pt x="274" y="1200"/>
                  </a:cubicBezTo>
                  <a:cubicBezTo>
                    <a:pt x="268" y="1196"/>
                    <a:pt x="261" y="1196"/>
                    <a:pt x="255" y="1199"/>
                  </a:cubicBezTo>
                  <a:cubicBezTo>
                    <a:pt x="248" y="1202"/>
                    <a:pt x="245" y="1211"/>
                    <a:pt x="248" y="1217"/>
                  </a:cubicBezTo>
                  <a:close/>
                  <a:moveTo>
                    <a:pt x="255" y="981"/>
                  </a:moveTo>
                  <a:cubicBezTo>
                    <a:pt x="261" y="984"/>
                    <a:pt x="268" y="983"/>
                    <a:pt x="274" y="979"/>
                  </a:cubicBezTo>
                  <a:cubicBezTo>
                    <a:pt x="273" y="982"/>
                    <a:pt x="273" y="984"/>
                    <a:pt x="272" y="987"/>
                  </a:cubicBezTo>
                  <a:cubicBezTo>
                    <a:pt x="258" y="987"/>
                    <a:pt x="245" y="995"/>
                    <a:pt x="238" y="1007"/>
                  </a:cubicBezTo>
                  <a:cubicBezTo>
                    <a:pt x="237" y="1007"/>
                    <a:pt x="237" y="1008"/>
                    <a:pt x="237" y="1008"/>
                  </a:cubicBezTo>
                  <a:cubicBezTo>
                    <a:pt x="222" y="997"/>
                    <a:pt x="217" y="981"/>
                    <a:pt x="224" y="967"/>
                  </a:cubicBezTo>
                  <a:cubicBezTo>
                    <a:pt x="231" y="951"/>
                    <a:pt x="244" y="950"/>
                    <a:pt x="248" y="950"/>
                  </a:cubicBezTo>
                  <a:cubicBezTo>
                    <a:pt x="253" y="950"/>
                    <a:pt x="257" y="951"/>
                    <a:pt x="259" y="954"/>
                  </a:cubicBezTo>
                  <a:cubicBezTo>
                    <a:pt x="253" y="954"/>
                    <a:pt x="249" y="958"/>
                    <a:pt x="248" y="963"/>
                  </a:cubicBezTo>
                  <a:cubicBezTo>
                    <a:pt x="245" y="969"/>
                    <a:pt x="248" y="977"/>
                    <a:pt x="255" y="981"/>
                  </a:cubicBezTo>
                  <a:close/>
                  <a:moveTo>
                    <a:pt x="320" y="942"/>
                  </a:moveTo>
                  <a:cubicBezTo>
                    <a:pt x="321" y="943"/>
                    <a:pt x="322" y="944"/>
                    <a:pt x="323" y="945"/>
                  </a:cubicBezTo>
                  <a:cubicBezTo>
                    <a:pt x="313" y="945"/>
                    <a:pt x="304" y="947"/>
                    <a:pt x="296" y="951"/>
                  </a:cubicBezTo>
                  <a:cubicBezTo>
                    <a:pt x="294" y="952"/>
                    <a:pt x="292" y="954"/>
                    <a:pt x="291" y="955"/>
                  </a:cubicBezTo>
                  <a:cubicBezTo>
                    <a:pt x="285" y="938"/>
                    <a:pt x="288" y="922"/>
                    <a:pt x="300" y="914"/>
                  </a:cubicBezTo>
                  <a:cubicBezTo>
                    <a:pt x="314" y="903"/>
                    <a:pt x="326" y="909"/>
                    <a:pt x="329" y="911"/>
                  </a:cubicBezTo>
                  <a:cubicBezTo>
                    <a:pt x="333" y="914"/>
                    <a:pt x="336" y="917"/>
                    <a:pt x="337" y="920"/>
                  </a:cubicBezTo>
                  <a:cubicBezTo>
                    <a:pt x="332" y="917"/>
                    <a:pt x="326" y="919"/>
                    <a:pt x="322" y="922"/>
                  </a:cubicBezTo>
                  <a:cubicBezTo>
                    <a:pt x="317" y="926"/>
                    <a:pt x="315" y="935"/>
                    <a:pt x="320" y="942"/>
                  </a:cubicBezTo>
                  <a:close/>
                  <a:moveTo>
                    <a:pt x="351" y="907"/>
                  </a:moveTo>
                  <a:cubicBezTo>
                    <a:pt x="351" y="907"/>
                    <a:pt x="350" y="906"/>
                    <a:pt x="350" y="905"/>
                  </a:cubicBezTo>
                  <a:cubicBezTo>
                    <a:pt x="351" y="905"/>
                    <a:pt x="351" y="905"/>
                    <a:pt x="352" y="904"/>
                  </a:cubicBezTo>
                  <a:cubicBezTo>
                    <a:pt x="353" y="910"/>
                    <a:pt x="356" y="921"/>
                    <a:pt x="366" y="924"/>
                  </a:cubicBezTo>
                  <a:cubicBezTo>
                    <a:pt x="375" y="927"/>
                    <a:pt x="382" y="921"/>
                    <a:pt x="385" y="916"/>
                  </a:cubicBezTo>
                  <a:cubicBezTo>
                    <a:pt x="387" y="921"/>
                    <a:pt x="391" y="927"/>
                    <a:pt x="398" y="929"/>
                  </a:cubicBezTo>
                  <a:cubicBezTo>
                    <a:pt x="398" y="931"/>
                    <a:pt x="398" y="933"/>
                    <a:pt x="398" y="935"/>
                  </a:cubicBezTo>
                  <a:cubicBezTo>
                    <a:pt x="399" y="937"/>
                    <a:pt x="399" y="939"/>
                    <a:pt x="400" y="941"/>
                  </a:cubicBezTo>
                  <a:cubicBezTo>
                    <a:pt x="397" y="939"/>
                    <a:pt x="395" y="938"/>
                    <a:pt x="392" y="937"/>
                  </a:cubicBezTo>
                  <a:cubicBezTo>
                    <a:pt x="383" y="935"/>
                    <a:pt x="370" y="939"/>
                    <a:pt x="364" y="955"/>
                  </a:cubicBezTo>
                  <a:cubicBezTo>
                    <a:pt x="364" y="956"/>
                    <a:pt x="364" y="956"/>
                    <a:pt x="364" y="956"/>
                  </a:cubicBezTo>
                  <a:cubicBezTo>
                    <a:pt x="357" y="953"/>
                    <a:pt x="350" y="950"/>
                    <a:pt x="343" y="948"/>
                  </a:cubicBezTo>
                  <a:cubicBezTo>
                    <a:pt x="349" y="945"/>
                    <a:pt x="354" y="940"/>
                    <a:pt x="356" y="932"/>
                  </a:cubicBezTo>
                  <a:cubicBezTo>
                    <a:pt x="357" y="930"/>
                    <a:pt x="357" y="928"/>
                    <a:pt x="357" y="925"/>
                  </a:cubicBezTo>
                  <a:cubicBezTo>
                    <a:pt x="357" y="919"/>
                    <a:pt x="355" y="913"/>
                    <a:pt x="351" y="907"/>
                  </a:cubicBezTo>
                  <a:close/>
                  <a:moveTo>
                    <a:pt x="321" y="872"/>
                  </a:moveTo>
                  <a:cubicBezTo>
                    <a:pt x="284" y="832"/>
                    <a:pt x="267" y="775"/>
                    <a:pt x="276" y="753"/>
                  </a:cubicBezTo>
                  <a:cubicBezTo>
                    <a:pt x="276" y="753"/>
                    <a:pt x="276" y="753"/>
                    <a:pt x="276" y="753"/>
                  </a:cubicBezTo>
                  <a:cubicBezTo>
                    <a:pt x="285" y="730"/>
                    <a:pt x="338" y="702"/>
                    <a:pt x="392" y="700"/>
                  </a:cubicBezTo>
                  <a:cubicBezTo>
                    <a:pt x="419" y="699"/>
                    <a:pt x="467" y="704"/>
                    <a:pt x="491" y="748"/>
                  </a:cubicBezTo>
                  <a:cubicBezTo>
                    <a:pt x="488" y="749"/>
                    <a:pt x="485" y="751"/>
                    <a:pt x="482" y="752"/>
                  </a:cubicBezTo>
                  <a:cubicBezTo>
                    <a:pt x="462" y="715"/>
                    <a:pt x="423" y="710"/>
                    <a:pt x="393" y="711"/>
                  </a:cubicBezTo>
                  <a:cubicBezTo>
                    <a:pt x="343" y="715"/>
                    <a:pt x="292" y="741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79" y="772"/>
                    <a:pt x="297" y="827"/>
                    <a:pt x="330" y="865"/>
                  </a:cubicBezTo>
                  <a:cubicBezTo>
                    <a:pt x="349" y="887"/>
                    <a:pt x="381" y="910"/>
                    <a:pt x="421" y="898"/>
                  </a:cubicBezTo>
                  <a:cubicBezTo>
                    <a:pt x="422" y="901"/>
                    <a:pt x="423" y="904"/>
                    <a:pt x="425" y="907"/>
                  </a:cubicBezTo>
                  <a:cubicBezTo>
                    <a:pt x="376" y="922"/>
                    <a:pt x="339" y="891"/>
                    <a:pt x="321" y="872"/>
                  </a:cubicBezTo>
                  <a:close/>
                  <a:moveTo>
                    <a:pt x="322" y="879"/>
                  </a:moveTo>
                  <a:cubicBezTo>
                    <a:pt x="318" y="880"/>
                    <a:pt x="310" y="883"/>
                    <a:pt x="304" y="876"/>
                  </a:cubicBezTo>
                  <a:cubicBezTo>
                    <a:pt x="299" y="869"/>
                    <a:pt x="302" y="862"/>
                    <a:pt x="304" y="858"/>
                  </a:cubicBezTo>
                  <a:cubicBezTo>
                    <a:pt x="309" y="864"/>
                    <a:pt x="313" y="869"/>
                    <a:pt x="318" y="874"/>
                  </a:cubicBezTo>
                  <a:cubicBezTo>
                    <a:pt x="319" y="876"/>
                    <a:pt x="321" y="877"/>
                    <a:pt x="322" y="879"/>
                  </a:cubicBezTo>
                  <a:close/>
                  <a:moveTo>
                    <a:pt x="262" y="747"/>
                  </a:moveTo>
                  <a:cubicBezTo>
                    <a:pt x="262" y="747"/>
                    <a:pt x="262" y="747"/>
                    <a:pt x="262" y="747"/>
                  </a:cubicBezTo>
                  <a:cubicBezTo>
                    <a:pt x="266" y="739"/>
                    <a:pt x="275" y="739"/>
                    <a:pt x="280" y="740"/>
                  </a:cubicBezTo>
                  <a:cubicBezTo>
                    <a:pt x="277" y="744"/>
                    <a:pt x="274" y="747"/>
                    <a:pt x="272" y="751"/>
                  </a:cubicBezTo>
                  <a:cubicBezTo>
                    <a:pt x="272" y="751"/>
                    <a:pt x="272" y="751"/>
                    <a:pt x="272" y="751"/>
                  </a:cubicBezTo>
                  <a:cubicBezTo>
                    <a:pt x="271" y="755"/>
                    <a:pt x="270" y="759"/>
                    <a:pt x="270" y="764"/>
                  </a:cubicBezTo>
                  <a:cubicBezTo>
                    <a:pt x="266" y="761"/>
                    <a:pt x="259" y="755"/>
                    <a:pt x="262" y="747"/>
                  </a:cubicBezTo>
                  <a:close/>
                  <a:moveTo>
                    <a:pt x="274" y="795"/>
                  </a:moveTo>
                  <a:cubicBezTo>
                    <a:pt x="270" y="794"/>
                    <a:pt x="262" y="792"/>
                    <a:pt x="261" y="785"/>
                  </a:cubicBezTo>
                  <a:cubicBezTo>
                    <a:pt x="260" y="778"/>
                    <a:pt x="266" y="773"/>
                    <a:pt x="270" y="771"/>
                  </a:cubicBezTo>
                  <a:cubicBezTo>
                    <a:pt x="270" y="778"/>
                    <a:pt x="271" y="787"/>
                    <a:pt x="274" y="795"/>
                  </a:cubicBezTo>
                  <a:close/>
                  <a:moveTo>
                    <a:pt x="301" y="853"/>
                  </a:moveTo>
                  <a:cubicBezTo>
                    <a:pt x="296" y="853"/>
                    <a:pt x="287" y="853"/>
                    <a:pt x="283" y="847"/>
                  </a:cubicBezTo>
                  <a:cubicBezTo>
                    <a:pt x="280" y="841"/>
                    <a:pt x="284" y="833"/>
                    <a:pt x="287" y="830"/>
                  </a:cubicBezTo>
                  <a:cubicBezTo>
                    <a:pt x="291" y="838"/>
                    <a:pt x="296" y="846"/>
                    <a:pt x="301" y="853"/>
                  </a:cubicBezTo>
                  <a:close/>
                  <a:moveTo>
                    <a:pt x="285" y="825"/>
                  </a:moveTo>
                  <a:cubicBezTo>
                    <a:pt x="280" y="825"/>
                    <a:pt x="272" y="824"/>
                    <a:pt x="269" y="817"/>
                  </a:cubicBezTo>
                  <a:cubicBezTo>
                    <a:pt x="266" y="810"/>
                    <a:pt x="272" y="804"/>
                    <a:pt x="275" y="801"/>
                  </a:cubicBezTo>
                  <a:cubicBezTo>
                    <a:pt x="278" y="809"/>
                    <a:pt x="281" y="817"/>
                    <a:pt x="285" y="825"/>
                  </a:cubicBezTo>
                  <a:close/>
                  <a:moveTo>
                    <a:pt x="288" y="719"/>
                  </a:moveTo>
                  <a:cubicBezTo>
                    <a:pt x="294" y="715"/>
                    <a:pt x="301" y="718"/>
                    <a:pt x="305" y="721"/>
                  </a:cubicBezTo>
                  <a:cubicBezTo>
                    <a:pt x="297" y="725"/>
                    <a:pt x="290" y="730"/>
                    <a:pt x="284" y="735"/>
                  </a:cubicBezTo>
                  <a:cubicBezTo>
                    <a:pt x="283" y="731"/>
                    <a:pt x="283" y="724"/>
                    <a:pt x="288" y="719"/>
                  </a:cubicBezTo>
                  <a:close/>
                  <a:moveTo>
                    <a:pt x="317" y="702"/>
                  </a:moveTo>
                  <a:cubicBezTo>
                    <a:pt x="324" y="699"/>
                    <a:pt x="330" y="705"/>
                    <a:pt x="333" y="708"/>
                  </a:cubicBezTo>
                  <a:cubicBezTo>
                    <a:pt x="325" y="711"/>
                    <a:pt x="317" y="714"/>
                    <a:pt x="310" y="718"/>
                  </a:cubicBezTo>
                  <a:cubicBezTo>
                    <a:pt x="309" y="714"/>
                    <a:pt x="310" y="705"/>
                    <a:pt x="317" y="702"/>
                  </a:cubicBezTo>
                  <a:close/>
                  <a:moveTo>
                    <a:pt x="339" y="706"/>
                  </a:moveTo>
                  <a:cubicBezTo>
                    <a:pt x="339" y="701"/>
                    <a:pt x="341" y="693"/>
                    <a:pt x="348" y="691"/>
                  </a:cubicBezTo>
                  <a:cubicBezTo>
                    <a:pt x="355" y="689"/>
                    <a:pt x="362" y="696"/>
                    <a:pt x="365" y="699"/>
                  </a:cubicBezTo>
                  <a:cubicBezTo>
                    <a:pt x="356" y="701"/>
                    <a:pt x="347" y="703"/>
                    <a:pt x="339" y="706"/>
                  </a:cubicBezTo>
                  <a:close/>
                  <a:moveTo>
                    <a:pt x="371" y="698"/>
                  </a:moveTo>
                  <a:cubicBezTo>
                    <a:pt x="372" y="694"/>
                    <a:pt x="375" y="686"/>
                    <a:pt x="383" y="685"/>
                  </a:cubicBezTo>
                  <a:cubicBezTo>
                    <a:pt x="392" y="684"/>
                    <a:pt x="396" y="692"/>
                    <a:pt x="398" y="696"/>
                  </a:cubicBezTo>
                  <a:cubicBezTo>
                    <a:pt x="396" y="696"/>
                    <a:pt x="394" y="696"/>
                    <a:pt x="392" y="696"/>
                  </a:cubicBezTo>
                  <a:cubicBezTo>
                    <a:pt x="385" y="696"/>
                    <a:pt x="378" y="697"/>
                    <a:pt x="371" y="698"/>
                  </a:cubicBezTo>
                  <a:close/>
                  <a:moveTo>
                    <a:pt x="404" y="696"/>
                  </a:moveTo>
                  <a:cubicBezTo>
                    <a:pt x="406" y="694"/>
                    <a:pt x="407" y="692"/>
                    <a:pt x="410" y="690"/>
                  </a:cubicBezTo>
                  <a:cubicBezTo>
                    <a:pt x="417" y="695"/>
                    <a:pt x="424" y="697"/>
                    <a:pt x="432" y="697"/>
                  </a:cubicBezTo>
                  <a:cubicBezTo>
                    <a:pt x="433" y="698"/>
                    <a:pt x="433" y="699"/>
                    <a:pt x="433" y="700"/>
                  </a:cubicBezTo>
                  <a:cubicBezTo>
                    <a:pt x="424" y="698"/>
                    <a:pt x="414" y="696"/>
                    <a:pt x="404" y="696"/>
                  </a:cubicBezTo>
                  <a:close/>
                  <a:moveTo>
                    <a:pt x="461" y="661"/>
                  </a:moveTo>
                  <a:cubicBezTo>
                    <a:pt x="468" y="665"/>
                    <a:pt x="475" y="668"/>
                    <a:pt x="482" y="671"/>
                  </a:cubicBezTo>
                  <a:cubicBezTo>
                    <a:pt x="482" y="671"/>
                    <a:pt x="482" y="671"/>
                    <a:pt x="482" y="671"/>
                  </a:cubicBezTo>
                  <a:cubicBezTo>
                    <a:pt x="474" y="687"/>
                    <a:pt x="481" y="699"/>
                    <a:pt x="488" y="704"/>
                  </a:cubicBezTo>
                  <a:cubicBezTo>
                    <a:pt x="491" y="706"/>
                    <a:pt x="494" y="707"/>
                    <a:pt x="497" y="707"/>
                  </a:cubicBezTo>
                  <a:cubicBezTo>
                    <a:pt x="495" y="708"/>
                    <a:pt x="493" y="709"/>
                    <a:pt x="491" y="710"/>
                  </a:cubicBezTo>
                  <a:cubicBezTo>
                    <a:pt x="490" y="712"/>
                    <a:pt x="488" y="713"/>
                    <a:pt x="487" y="715"/>
                  </a:cubicBezTo>
                  <a:cubicBezTo>
                    <a:pt x="481" y="711"/>
                    <a:pt x="473" y="712"/>
                    <a:pt x="469" y="714"/>
                  </a:cubicBezTo>
                  <a:cubicBezTo>
                    <a:pt x="470" y="709"/>
                    <a:pt x="470" y="699"/>
                    <a:pt x="461" y="694"/>
                  </a:cubicBezTo>
                  <a:cubicBezTo>
                    <a:pt x="451" y="690"/>
                    <a:pt x="442" y="696"/>
                    <a:pt x="437" y="699"/>
                  </a:cubicBezTo>
                  <a:cubicBezTo>
                    <a:pt x="437" y="698"/>
                    <a:pt x="436" y="698"/>
                    <a:pt x="436" y="697"/>
                  </a:cubicBezTo>
                  <a:cubicBezTo>
                    <a:pt x="437" y="697"/>
                    <a:pt x="438" y="696"/>
                    <a:pt x="438" y="696"/>
                  </a:cubicBezTo>
                  <a:cubicBezTo>
                    <a:pt x="445" y="695"/>
                    <a:pt x="451" y="692"/>
                    <a:pt x="455" y="688"/>
                  </a:cubicBezTo>
                  <a:cubicBezTo>
                    <a:pt x="457" y="686"/>
                    <a:pt x="459" y="684"/>
                    <a:pt x="460" y="682"/>
                  </a:cubicBezTo>
                  <a:cubicBezTo>
                    <a:pt x="464" y="676"/>
                    <a:pt x="464" y="668"/>
                    <a:pt x="461" y="661"/>
                  </a:cubicBezTo>
                  <a:close/>
                  <a:moveTo>
                    <a:pt x="475" y="581"/>
                  </a:moveTo>
                  <a:cubicBezTo>
                    <a:pt x="470" y="575"/>
                    <a:pt x="469" y="566"/>
                    <a:pt x="471" y="556"/>
                  </a:cubicBezTo>
                  <a:cubicBezTo>
                    <a:pt x="475" y="546"/>
                    <a:pt x="483" y="538"/>
                    <a:pt x="493" y="535"/>
                  </a:cubicBezTo>
                  <a:cubicBezTo>
                    <a:pt x="494" y="534"/>
                    <a:pt x="494" y="533"/>
                    <a:pt x="494" y="532"/>
                  </a:cubicBezTo>
                  <a:cubicBezTo>
                    <a:pt x="491" y="521"/>
                    <a:pt x="494" y="510"/>
                    <a:pt x="502" y="502"/>
                  </a:cubicBezTo>
                  <a:cubicBezTo>
                    <a:pt x="511" y="493"/>
                    <a:pt x="521" y="490"/>
                    <a:pt x="532" y="494"/>
                  </a:cubicBezTo>
                  <a:cubicBezTo>
                    <a:pt x="533" y="494"/>
                    <a:pt x="534" y="493"/>
                    <a:pt x="535" y="492"/>
                  </a:cubicBezTo>
                  <a:cubicBezTo>
                    <a:pt x="538" y="482"/>
                    <a:pt x="546" y="474"/>
                    <a:pt x="557" y="471"/>
                  </a:cubicBezTo>
                  <a:cubicBezTo>
                    <a:pt x="566" y="468"/>
                    <a:pt x="575" y="470"/>
                    <a:pt x="582" y="475"/>
                  </a:cubicBezTo>
                  <a:cubicBezTo>
                    <a:pt x="582" y="476"/>
                    <a:pt x="583" y="476"/>
                    <a:pt x="584" y="475"/>
                  </a:cubicBezTo>
                  <a:cubicBezTo>
                    <a:pt x="592" y="466"/>
                    <a:pt x="604" y="462"/>
                    <a:pt x="616" y="463"/>
                  </a:cubicBezTo>
                  <a:cubicBezTo>
                    <a:pt x="632" y="465"/>
                    <a:pt x="646" y="476"/>
                    <a:pt x="656" y="494"/>
                  </a:cubicBezTo>
                  <a:cubicBezTo>
                    <a:pt x="654" y="496"/>
                    <a:pt x="653" y="497"/>
                    <a:pt x="652" y="499"/>
                  </a:cubicBezTo>
                  <a:cubicBezTo>
                    <a:pt x="636" y="476"/>
                    <a:pt x="620" y="474"/>
                    <a:pt x="611" y="474"/>
                  </a:cubicBezTo>
                  <a:cubicBezTo>
                    <a:pt x="601" y="475"/>
                    <a:pt x="591" y="481"/>
                    <a:pt x="586" y="491"/>
                  </a:cubicBezTo>
                  <a:cubicBezTo>
                    <a:pt x="578" y="483"/>
                    <a:pt x="567" y="485"/>
                    <a:pt x="560" y="488"/>
                  </a:cubicBezTo>
                  <a:cubicBezTo>
                    <a:pt x="551" y="493"/>
                    <a:pt x="546" y="501"/>
                    <a:pt x="546" y="509"/>
                  </a:cubicBezTo>
                  <a:cubicBezTo>
                    <a:pt x="534" y="505"/>
                    <a:pt x="523" y="510"/>
                    <a:pt x="516" y="516"/>
                  </a:cubicBezTo>
                  <a:cubicBezTo>
                    <a:pt x="516" y="516"/>
                    <a:pt x="516" y="516"/>
                    <a:pt x="516" y="516"/>
                  </a:cubicBezTo>
                  <a:cubicBezTo>
                    <a:pt x="516" y="516"/>
                    <a:pt x="516" y="516"/>
                    <a:pt x="516" y="516"/>
                  </a:cubicBezTo>
                  <a:cubicBezTo>
                    <a:pt x="510" y="522"/>
                    <a:pt x="505" y="534"/>
                    <a:pt x="510" y="545"/>
                  </a:cubicBezTo>
                  <a:cubicBezTo>
                    <a:pt x="501" y="546"/>
                    <a:pt x="493" y="551"/>
                    <a:pt x="489" y="560"/>
                  </a:cubicBezTo>
                  <a:cubicBezTo>
                    <a:pt x="485" y="567"/>
                    <a:pt x="484" y="577"/>
                    <a:pt x="491" y="586"/>
                  </a:cubicBezTo>
                  <a:cubicBezTo>
                    <a:pt x="482" y="591"/>
                    <a:pt x="476" y="600"/>
                    <a:pt x="475" y="611"/>
                  </a:cubicBezTo>
                  <a:cubicBezTo>
                    <a:pt x="474" y="620"/>
                    <a:pt x="476" y="636"/>
                    <a:pt x="499" y="652"/>
                  </a:cubicBezTo>
                  <a:cubicBezTo>
                    <a:pt x="497" y="653"/>
                    <a:pt x="496" y="654"/>
                    <a:pt x="494" y="655"/>
                  </a:cubicBezTo>
                  <a:cubicBezTo>
                    <a:pt x="476" y="645"/>
                    <a:pt x="465" y="631"/>
                    <a:pt x="463" y="616"/>
                  </a:cubicBezTo>
                  <a:cubicBezTo>
                    <a:pt x="462" y="604"/>
                    <a:pt x="466" y="592"/>
                    <a:pt x="475" y="584"/>
                  </a:cubicBezTo>
                  <a:cubicBezTo>
                    <a:pt x="476" y="583"/>
                    <a:pt x="476" y="582"/>
                    <a:pt x="475" y="581"/>
                  </a:cubicBezTo>
                  <a:close/>
                  <a:moveTo>
                    <a:pt x="747" y="262"/>
                  </a:moveTo>
                  <a:cubicBezTo>
                    <a:pt x="755" y="259"/>
                    <a:pt x="762" y="266"/>
                    <a:pt x="765" y="270"/>
                  </a:cubicBezTo>
                  <a:cubicBezTo>
                    <a:pt x="760" y="270"/>
                    <a:pt x="755" y="271"/>
                    <a:pt x="751" y="272"/>
                  </a:cubicBezTo>
                  <a:cubicBezTo>
                    <a:pt x="751" y="272"/>
                    <a:pt x="751" y="272"/>
                    <a:pt x="751" y="272"/>
                  </a:cubicBezTo>
                  <a:cubicBezTo>
                    <a:pt x="748" y="274"/>
                    <a:pt x="744" y="276"/>
                    <a:pt x="740" y="280"/>
                  </a:cubicBezTo>
                  <a:cubicBezTo>
                    <a:pt x="739" y="275"/>
                    <a:pt x="739" y="266"/>
                    <a:pt x="747" y="262"/>
                  </a:cubicBezTo>
                  <a:close/>
                  <a:moveTo>
                    <a:pt x="753" y="276"/>
                  </a:moveTo>
                  <a:cubicBezTo>
                    <a:pt x="753" y="276"/>
                    <a:pt x="753" y="276"/>
                    <a:pt x="753" y="276"/>
                  </a:cubicBezTo>
                  <a:cubicBezTo>
                    <a:pt x="775" y="266"/>
                    <a:pt x="832" y="284"/>
                    <a:pt x="872" y="320"/>
                  </a:cubicBezTo>
                  <a:cubicBezTo>
                    <a:pt x="892" y="339"/>
                    <a:pt x="922" y="376"/>
                    <a:pt x="908" y="424"/>
                  </a:cubicBezTo>
                  <a:cubicBezTo>
                    <a:pt x="905" y="423"/>
                    <a:pt x="902" y="422"/>
                    <a:pt x="899" y="421"/>
                  </a:cubicBezTo>
                  <a:cubicBezTo>
                    <a:pt x="910" y="381"/>
                    <a:pt x="887" y="349"/>
                    <a:pt x="865" y="330"/>
                  </a:cubicBezTo>
                  <a:cubicBezTo>
                    <a:pt x="827" y="296"/>
                    <a:pt x="772" y="279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42" y="291"/>
                    <a:pt x="715" y="343"/>
                    <a:pt x="712" y="393"/>
                  </a:cubicBezTo>
                  <a:cubicBezTo>
                    <a:pt x="710" y="423"/>
                    <a:pt x="716" y="461"/>
                    <a:pt x="752" y="482"/>
                  </a:cubicBezTo>
                  <a:cubicBezTo>
                    <a:pt x="751" y="484"/>
                    <a:pt x="750" y="487"/>
                    <a:pt x="748" y="490"/>
                  </a:cubicBezTo>
                  <a:cubicBezTo>
                    <a:pt x="704" y="466"/>
                    <a:pt x="699" y="418"/>
                    <a:pt x="700" y="392"/>
                  </a:cubicBezTo>
                  <a:cubicBezTo>
                    <a:pt x="702" y="338"/>
                    <a:pt x="730" y="285"/>
                    <a:pt x="753" y="276"/>
                  </a:cubicBezTo>
                  <a:close/>
                  <a:moveTo>
                    <a:pt x="771" y="269"/>
                  </a:moveTo>
                  <a:cubicBezTo>
                    <a:pt x="773" y="266"/>
                    <a:pt x="778" y="260"/>
                    <a:pt x="785" y="261"/>
                  </a:cubicBezTo>
                  <a:cubicBezTo>
                    <a:pt x="792" y="262"/>
                    <a:pt x="795" y="269"/>
                    <a:pt x="796" y="273"/>
                  </a:cubicBezTo>
                  <a:cubicBezTo>
                    <a:pt x="787" y="271"/>
                    <a:pt x="778" y="270"/>
                    <a:pt x="771" y="269"/>
                  </a:cubicBezTo>
                  <a:close/>
                  <a:moveTo>
                    <a:pt x="801" y="275"/>
                  </a:moveTo>
                  <a:cubicBezTo>
                    <a:pt x="804" y="272"/>
                    <a:pt x="810" y="266"/>
                    <a:pt x="817" y="269"/>
                  </a:cubicBezTo>
                  <a:cubicBezTo>
                    <a:pt x="824" y="272"/>
                    <a:pt x="825" y="280"/>
                    <a:pt x="825" y="284"/>
                  </a:cubicBezTo>
                  <a:cubicBezTo>
                    <a:pt x="817" y="281"/>
                    <a:pt x="809" y="278"/>
                    <a:pt x="801" y="275"/>
                  </a:cubicBezTo>
                  <a:close/>
                  <a:moveTo>
                    <a:pt x="830" y="287"/>
                  </a:moveTo>
                  <a:cubicBezTo>
                    <a:pt x="834" y="284"/>
                    <a:pt x="841" y="279"/>
                    <a:pt x="847" y="283"/>
                  </a:cubicBezTo>
                  <a:cubicBezTo>
                    <a:pt x="853" y="287"/>
                    <a:pt x="854" y="296"/>
                    <a:pt x="853" y="301"/>
                  </a:cubicBezTo>
                  <a:cubicBezTo>
                    <a:pt x="846" y="295"/>
                    <a:pt x="838" y="291"/>
                    <a:pt x="830" y="287"/>
                  </a:cubicBezTo>
                  <a:close/>
                  <a:moveTo>
                    <a:pt x="858" y="304"/>
                  </a:moveTo>
                  <a:cubicBezTo>
                    <a:pt x="862" y="302"/>
                    <a:pt x="870" y="298"/>
                    <a:pt x="876" y="304"/>
                  </a:cubicBezTo>
                  <a:cubicBezTo>
                    <a:pt x="883" y="309"/>
                    <a:pt x="881" y="318"/>
                    <a:pt x="879" y="322"/>
                  </a:cubicBezTo>
                  <a:cubicBezTo>
                    <a:pt x="878" y="320"/>
                    <a:pt x="876" y="319"/>
                    <a:pt x="875" y="318"/>
                  </a:cubicBezTo>
                  <a:cubicBezTo>
                    <a:pt x="869" y="313"/>
                    <a:pt x="864" y="308"/>
                    <a:pt x="858" y="304"/>
                  </a:cubicBezTo>
                  <a:close/>
                  <a:moveTo>
                    <a:pt x="920" y="337"/>
                  </a:moveTo>
                  <a:cubicBezTo>
                    <a:pt x="917" y="336"/>
                    <a:pt x="914" y="333"/>
                    <a:pt x="911" y="329"/>
                  </a:cubicBezTo>
                  <a:cubicBezTo>
                    <a:pt x="909" y="326"/>
                    <a:pt x="904" y="314"/>
                    <a:pt x="914" y="299"/>
                  </a:cubicBezTo>
                  <a:cubicBezTo>
                    <a:pt x="922" y="288"/>
                    <a:pt x="938" y="284"/>
                    <a:pt x="955" y="290"/>
                  </a:cubicBezTo>
                  <a:cubicBezTo>
                    <a:pt x="954" y="292"/>
                    <a:pt x="953" y="294"/>
                    <a:pt x="952" y="296"/>
                  </a:cubicBezTo>
                  <a:cubicBezTo>
                    <a:pt x="948" y="304"/>
                    <a:pt x="946" y="313"/>
                    <a:pt x="946" y="323"/>
                  </a:cubicBezTo>
                  <a:cubicBezTo>
                    <a:pt x="945" y="322"/>
                    <a:pt x="943" y="320"/>
                    <a:pt x="942" y="319"/>
                  </a:cubicBezTo>
                  <a:cubicBezTo>
                    <a:pt x="935" y="315"/>
                    <a:pt x="927" y="317"/>
                    <a:pt x="922" y="322"/>
                  </a:cubicBezTo>
                  <a:cubicBezTo>
                    <a:pt x="919" y="326"/>
                    <a:pt x="918" y="331"/>
                    <a:pt x="920" y="337"/>
                  </a:cubicBezTo>
                  <a:close/>
                  <a:moveTo>
                    <a:pt x="1258" y="322"/>
                  </a:moveTo>
                  <a:cubicBezTo>
                    <a:pt x="1253" y="317"/>
                    <a:pt x="1245" y="315"/>
                    <a:pt x="1238" y="319"/>
                  </a:cubicBezTo>
                  <a:cubicBezTo>
                    <a:pt x="1237" y="320"/>
                    <a:pt x="1235" y="322"/>
                    <a:pt x="1234" y="323"/>
                  </a:cubicBezTo>
                  <a:cubicBezTo>
                    <a:pt x="1234" y="313"/>
                    <a:pt x="1232" y="304"/>
                    <a:pt x="1228" y="296"/>
                  </a:cubicBezTo>
                  <a:cubicBezTo>
                    <a:pt x="1227" y="294"/>
                    <a:pt x="1226" y="292"/>
                    <a:pt x="1225" y="290"/>
                  </a:cubicBezTo>
                  <a:cubicBezTo>
                    <a:pt x="1242" y="284"/>
                    <a:pt x="1258" y="288"/>
                    <a:pt x="1266" y="299"/>
                  </a:cubicBezTo>
                  <a:cubicBezTo>
                    <a:pt x="1276" y="314"/>
                    <a:pt x="1271" y="326"/>
                    <a:pt x="1269" y="329"/>
                  </a:cubicBezTo>
                  <a:cubicBezTo>
                    <a:pt x="1266" y="333"/>
                    <a:pt x="1263" y="336"/>
                    <a:pt x="1260" y="337"/>
                  </a:cubicBezTo>
                  <a:cubicBezTo>
                    <a:pt x="1262" y="331"/>
                    <a:pt x="1261" y="326"/>
                    <a:pt x="1258" y="322"/>
                  </a:cubicBezTo>
                  <a:close/>
                  <a:moveTo>
                    <a:pt x="1308" y="320"/>
                  </a:moveTo>
                  <a:cubicBezTo>
                    <a:pt x="1348" y="284"/>
                    <a:pt x="1405" y="266"/>
                    <a:pt x="1427" y="276"/>
                  </a:cubicBezTo>
                  <a:cubicBezTo>
                    <a:pt x="1450" y="285"/>
                    <a:pt x="1478" y="338"/>
                    <a:pt x="1480" y="392"/>
                  </a:cubicBezTo>
                  <a:cubicBezTo>
                    <a:pt x="1481" y="418"/>
                    <a:pt x="1476" y="466"/>
                    <a:pt x="1432" y="490"/>
                  </a:cubicBezTo>
                  <a:cubicBezTo>
                    <a:pt x="1430" y="487"/>
                    <a:pt x="1429" y="484"/>
                    <a:pt x="1428" y="482"/>
                  </a:cubicBezTo>
                  <a:cubicBezTo>
                    <a:pt x="1464" y="461"/>
                    <a:pt x="1470" y="423"/>
                    <a:pt x="1468" y="393"/>
                  </a:cubicBezTo>
                  <a:cubicBezTo>
                    <a:pt x="1465" y="343"/>
                    <a:pt x="1438" y="292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08" y="279"/>
                    <a:pt x="1353" y="296"/>
                    <a:pt x="1315" y="330"/>
                  </a:cubicBezTo>
                  <a:cubicBezTo>
                    <a:pt x="1293" y="349"/>
                    <a:pt x="1270" y="381"/>
                    <a:pt x="1281" y="421"/>
                  </a:cubicBezTo>
                  <a:cubicBezTo>
                    <a:pt x="1278" y="422"/>
                    <a:pt x="1275" y="423"/>
                    <a:pt x="1272" y="424"/>
                  </a:cubicBezTo>
                  <a:cubicBezTo>
                    <a:pt x="1258" y="376"/>
                    <a:pt x="1288" y="339"/>
                    <a:pt x="1308" y="320"/>
                  </a:cubicBezTo>
                  <a:close/>
                  <a:moveTo>
                    <a:pt x="1304" y="304"/>
                  </a:moveTo>
                  <a:cubicBezTo>
                    <a:pt x="1310" y="298"/>
                    <a:pt x="1318" y="302"/>
                    <a:pt x="1322" y="304"/>
                  </a:cubicBezTo>
                  <a:cubicBezTo>
                    <a:pt x="1316" y="308"/>
                    <a:pt x="1311" y="313"/>
                    <a:pt x="1305" y="318"/>
                  </a:cubicBezTo>
                  <a:cubicBezTo>
                    <a:pt x="1304" y="319"/>
                    <a:pt x="1302" y="320"/>
                    <a:pt x="1301" y="322"/>
                  </a:cubicBezTo>
                  <a:cubicBezTo>
                    <a:pt x="1299" y="318"/>
                    <a:pt x="1297" y="309"/>
                    <a:pt x="1304" y="304"/>
                  </a:cubicBezTo>
                  <a:close/>
                  <a:moveTo>
                    <a:pt x="1333" y="283"/>
                  </a:moveTo>
                  <a:cubicBezTo>
                    <a:pt x="1339" y="279"/>
                    <a:pt x="1346" y="284"/>
                    <a:pt x="1350" y="287"/>
                  </a:cubicBezTo>
                  <a:cubicBezTo>
                    <a:pt x="1342" y="291"/>
                    <a:pt x="1334" y="295"/>
                    <a:pt x="1327" y="301"/>
                  </a:cubicBezTo>
                  <a:cubicBezTo>
                    <a:pt x="1326" y="296"/>
                    <a:pt x="1327" y="287"/>
                    <a:pt x="1333" y="283"/>
                  </a:cubicBezTo>
                  <a:close/>
                  <a:moveTo>
                    <a:pt x="1355" y="284"/>
                  </a:moveTo>
                  <a:cubicBezTo>
                    <a:pt x="1355" y="280"/>
                    <a:pt x="1356" y="272"/>
                    <a:pt x="1363" y="269"/>
                  </a:cubicBezTo>
                  <a:cubicBezTo>
                    <a:pt x="1370" y="266"/>
                    <a:pt x="1376" y="272"/>
                    <a:pt x="1379" y="275"/>
                  </a:cubicBezTo>
                  <a:cubicBezTo>
                    <a:pt x="1371" y="278"/>
                    <a:pt x="1363" y="281"/>
                    <a:pt x="1355" y="284"/>
                  </a:cubicBezTo>
                  <a:close/>
                  <a:moveTo>
                    <a:pt x="1384" y="273"/>
                  </a:moveTo>
                  <a:cubicBezTo>
                    <a:pt x="1385" y="269"/>
                    <a:pt x="1388" y="262"/>
                    <a:pt x="1395" y="261"/>
                  </a:cubicBezTo>
                  <a:cubicBezTo>
                    <a:pt x="1402" y="260"/>
                    <a:pt x="1407" y="266"/>
                    <a:pt x="1409" y="269"/>
                  </a:cubicBezTo>
                  <a:cubicBezTo>
                    <a:pt x="1402" y="270"/>
                    <a:pt x="1393" y="271"/>
                    <a:pt x="1384" y="273"/>
                  </a:cubicBezTo>
                  <a:close/>
                  <a:moveTo>
                    <a:pt x="1433" y="262"/>
                  </a:moveTo>
                  <a:cubicBezTo>
                    <a:pt x="1441" y="266"/>
                    <a:pt x="1441" y="275"/>
                    <a:pt x="1440" y="280"/>
                  </a:cubicBezTo>
                  <a:cubicBezTo>
                    <a:pt x="1436" y="276"/>
                    <a:pt x="1432" y="274"/>
                    <a:pt x="1429" y="272"/>
                  </a:cubicBezTo>
                  <a:cubicBezTo>
                    <a:pt x="1425" y="271"/>
                    <a:pt x="1421" y="270"/>
                    <a:pt x="1415" y="270"/>
                  </a:cubicBezTo>
                  <a:cubicBezTo>
                    <a:pt x="1418" y="266"/>
                    <a:pt x="1425" y="259"/>
                    <a:pt x="1433" y="262"/>
                  </a:cubicBezTo>
                  <a:close/>
                  <a:moveTo>
                    <a:pt x="1687" y="535"/>
                  </a:moveTo>
                  <a:cubicBezTo>
                    <a:pt x="1697" y="538"/>
                    <a:pt x="1705" y="546"/>
                    <a:pt x="1709" y="556"/>
                  </a:cubicBezTo>
                  <a:cubicBezTo>
                    <a:pt x="1711" y="566"/>
                    <a:pt x="1710" y="575"/>
                    <a:pt x="1705" y="581"/>
                  </a:cubicBezTo>
                  <a:cubicBezTo>
                    <a:pt x="1704" y="582"/>
                    <a:pt x="1704" y="583"/>
                    <a:pt x="1705" y="584"/>
                  </a:cubicBezTo>
                  <a:cubicBezTo>
                    <a:pt x="1714" y="592"/>
                    <a:pt x="1718" y="604"/>
                    <a:pt x="1717" y="616"/>
                  </a:cubicBezTo>
                  <a:cubicBezTo>
                    <a:pt x="1715" y="631"/>
                    <a:pt x="1704" y="645"/>
                    <a:pt x="1686" y="655"/>
                  </a:cubicBezTo>
                  <a:cubicBezTo>
                    <a:pt x="1684" y="654"/>
                    <a:pt x="1683" y="653"/>
                    <a:pt x="1681" y="652"/>
                  </a:cubicBezTo>
                  <a:cubicBezTo>
                    <a:pt x="1704" y="636"/>
                    <a:pt x="1706" y="619"/>
                    <a:pt x="1705" y="611"/>
                  </a:cubicBezTo>
                  <a:cubicBezTo>
                    <a:pt x="1705" y="600"/>
                    <a:pt x="1698" y="591"/>
                    <a:pt x="1689" y="586"/>
                  </a:cubicBezTo>
                  <a:cubicBezTo>
                    <a:pt x="1696" y="577"/>
                    <a:pt x="1695" y="567"/>
                    <a:pt x="1691" y="560"/>
                  </a:cubicBezTo>
                  <a:cubicBezTo>
                    <a:pt x="1687" y="551"/>
                    <a:pt x="1679" y="546"/>
                    <a:pt x="1670" y="545"/>
                  </a:cubicBezTo>
                  <a:cubicBezTo>
                    <a:pt x="1675" y="534"/>
                    <a:pt x="1670" y="522"/>
                    <a:pt x="1664" y="516"/>
                  </a:cubicBezTo>
                  <a:cubicBezTo>
                    <a:pt x="1664" y="516"/>
                    <a:pt x="1664" y="516"/>
                    <a:pt x="1664" y="516"/>
                  </a:cubicBezTo>
                  <a:cubicBezTo>
                    <a:pt x="1664" y="516"/>
                    <a:pt x="1664" y="516"/>
                    <a:pt x="1664" y="516"/>
                  </a:cubicBezTo>
                  <a:cubicBezTo>
                    <a:pt x="1657" y="510"/>
                    <a:pt x="1646" y="505"/>
                    <a:pt x="1634" y="509"/>
                  </a:cubicBezTo>
                  <a:cubicBezTo>
                    <a:pt x="1634" y="501"/>
                    <a:pt x="1629" y="493"/>
                    <a:pt x="1620" y="488"/>
                  </a:cubicBezTo>
                  <a:cubicBezTo>
                    <a:pt x="1613" y="485"/>
                    <a:pt x="1602" y="483"/>
                    <a:pt x="1594" y="491"/>
                  </a:cubicBezTo>
                  <a:cubicBezTo>
                    <a:pt x="1589" y="481"/>
                    <a:pt x="1579" y="475"/>
                    <a:pt x="1569" y="474"/>
                  </a:cubicBezTo>
                  <a:cubicBezTo>
                    <a:pt x="1560" y="474"/>
                    <a:pt x="1544" y="476"/>
                    <a:pt x="1528" y="499"/>
                  </a:cubicBezTo>
                  <a:cubicBezTo>
                    <a:pt x="1527" y="497"/>
                    <a:pt x="1526" y="496"/>
                    <a:pt x="1524" y="494"/>
                  </a:cubicBezTo>
                  <a:cubicBezTo>
                    <a:pt x="1535" y="476"/>
                    <a:pt x="1548" y="465"/>
                    <a:pt x="1564" y="463"/>
                  </a:cubicBezTo>
                  <a:cubicBezTo>
                    <a:pt x="1576" y="462"/>
                    <a:pt x="1588" y="466"/>
                    <a:pt x="1596" y="475"/>
                  </a:cubicBezTo>
                  <a:cubicBezTo>
                    <a:pt x="1597" y="476"/>
                    <a:pt x="1598" y="476"/>
                    <a:pt x="1598" y="475"/>
                  </a:cubicBezTo>
                  <a:cubicBezTo>
                    <a:pt x="1605" y="470"/>
                    <a:pt x="1614" y="468"/>
                    <a:pt x="1623" y="471"/>
                  </a:cubicBezTo>
                  <a:cubicBezTo>
                    <a:pt x="1634" y="474"/>
                    <a:pt x="1642" y="482"/>
                    <a:pt x="1645" y="492"/>
                  </a:cubicBezTo>
                  <a:cubicBezTo>
                    <a:pt x="1646" y="493"/>
                    <a:pt x="1647" y="494"/>
                    <a:pt x="1648" y="494"/>
                  </a:cubicBezTo>
                  <a:cubicBezTo>
                    <a:pt x="1659" y="490"/>
                    <a:pt x="1669" y="493"/>
                    <a:pt x="1678" y="502"/>
                  </a:cubicBezTo>
                  <a:cubicBezTo>
                    <a:pt x="1686" y="510"/>
                    <a:pt x="1689" y="521"/>
                    <a:pt x="1686" y="532"/>
                  </a:cubicBezTo>
                  <a:cubicBezTo>
                    <a:pt x="1686" y="533"/>
                    <a:pt x="1686" y="534"/>
                    <a:pt x="1687" y="535"/>
                  </a:cubicBezTo>
                  <a:close/>
                  <a:moveTo>
                    <a:pt x="1698" y="671"/>
                  </a:moveTo>
                  <a:cubicBezTo>
                    <a:pt x="1698" y="671"/>
                    <a:pt x="1698" y="671"/>
                    <a:pt x="1698" y="671"/>
                  </a:cubicBezTo>
                  <a:cubicBezTo>
                    <a:pt x="1705" y="668"/>
                    <a:pt x="1712" y="665"/>
                    <a:pt x="1719" y="661"/>
                  </a:cubicBezTo>
                  <a:cubicBezTo>
                    <a:pt x="1716" y="668"/>
                    <a:pt x="1716" y="676"/>
                    <a:pt x="1720" y="682"/>
                  </a:cubicBezTo>
                  <a:cubicBezTo>
                    <a:pt x="1721" y="684"/>
                    <a:pt x="1723" y="686"/>
                    <a:pt x="1725" y="688"/>
                  </a:cubicBezTo>
                  <a:cubicBezTo>
                    <a:pt x="1729" y="692"/>
                    <a:pt x="1735" y="695"/>
                    <a:pt x="1742" y="696"/>
                  </a:cubicBezTo>
                  <a:cubicBezTo>
                    <a:pt x="1742" y="696"/>
                    <a:pt x="1743" y="697"/>
                    <a:pt x="1744" y="697"/>
                  </a:cubicBezTo>
                  <a:cubicBezTo>
                    <a:pt x="1744" y="698"/>
                    <a:pt x="1743" y="698"/>
                    <a:pt x="1743" y="699"/>
                  </a:cubicBezTo>
                  <a:cubicBezTo>
                    <a:pt x="1739" y="696"/>
                    <a:pt x="1729" y="690"/>
                    <a:pt x="1719" y="694"/>
                  </a:cubicBezTo>
                  <a:cubicBezTo>
                    <a:pt x="1710" y="699"/>
                    <a:pt x="1710" y="709"/>
                    <a:pt x="1711" y="714"/>
                  </a:cubicBezTo>
                  <a:cubicBezTo>
                    <a:pt x="1707" y="712"/>
                    <a:pt x="1699" y="711"/>
                    <a:pt x="1693" y="715"/>
                  </a:cubicBezTo>
                  <a:cubicBezTo>
                    <a:pt x="1692" y="713"/>
                    <a:pt x="1690" y="712"/>
                    <a:pt x="1689" y="710"/>
                  </a:cubicBezTo>
                  <a:cubicBezTo>
                    <a:pt x="1687" y="709"/>
                    <a:pt x="1685" y="708"/>
                    <a:pt x="1683" y="707"/>
                  </a:cubicBezTo>
                  <a:cubicBezTo>
                    <a:pt x="1686" y="707"/>
                    <a:pt x="1689" y="706"/>
                    <a:pt x="1692" y="704"/>
                  </a:cubicBezTo>
                  <a:cubicBezTo>
                    <a:pt x="1699" y="699"/>
                    <a:pt x="1706" y="687"/>
                    <a:pt x="1698" y="671"/>
                  </a:cubicBezTo>
                  <a:close/>
                  <a:moveTo>
                    <a:pt x="1788" y="700"/>
                  </a:moveTo>
                  <a:cubicBezTo>
                    <a:pt x="1842" y="702"/>
                    <a:pt x="1895" y="730"/>
                    <a:pt x="1904" y="753"/>
                  </a:cubicBezTo>
                  <a:cubicBezTo>
                    <a:pt x="1904" y="753"/>
                    <a:pt x="1904" y="753"/>
                    <a:pt x="1904" y="753"/>
                  </a:cubicBezTo>
                  <a:cubicBezTo>
                    <a:pt x="1913" y="775"/>
                    <a:pt x="1896" y="832"/>
                    <a:pt x="1859" y="872"/>
                  </a:cubicBezTo>
                  <a:cubicBezTo>
                    <a:pt x="1841" y="891"/>
                    <a:pt x="1804" y="922"/>
                    <a:pt x="1755" y="907"/>
                  </a:cubicBezTo>
                  <a:cubicBezTo>
                    <a:pt x="1757" y="904"/>
                    <a:pt x="1758" y="901"/>
                    <a:pt x="1759" y="898"/>
                  </a:cubicBezTo>
                  <a:cubicBezTo>
                    <a:pt x="1799" y="910"/>
                    <a:pt x="1831" y="887"/>
                    <a:pt x="1850" y="865"/>
                  </a:cubicBezTo>
                  <a:cubicBezTo>
                    <a:pt x="1883" y="827"/>
                    <a:pt x="1901" y="772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88" y="741"/>
                    <a:pt x="1837" y="715"/>
                    <a:pt x="1787" y="711"/>
                  </a:cubicBezTo>
                  <a:cubicBezTo>
                    <a:pt x="1757" y="710"/>
                    <a:pt x="1718" y="715"/>
                    <a:pt x="1698" y="752"/>
                  </a:cubicBezTo>
                  <a:cubicBezTo>
                    <a:pt x="1695" y="751"/>
                    <a:pt x="1692" y="749"/>
                    <a:pt x="1689" y="748"/>
                  </a:cubicBezTo>
                  <a:cubicBezTo>
                    <a:pt x="1713" y="704"/>
                    <a:pt x="1761" y="699"/>
                    <a:pt x="1788" y="700"/>
                  </a:cubicBezTo>
                  <a:close/>
                  <a:moveTo>
                    <a:pt x="1747" y="700"/>
                  </a:moveTo>
                  <a:cubicBezTo>
                    <a:pt x="1747" y="699"/>
                    <a:pt x="1747" y="698"/>
                    <a:pt x="1748" y="697"/>
                  </a:cubicBezTo>
                  <a:cubicBezTo>
                    <a:pt x="1756" y="697"/>
                    <a:pt x="1763" y="695"/>
                    <a:pt x="1770" y="690"/>
                  </a:cubicBezTo>
                  <a:cubicBezTo>
                    <a:pt x="1773" y="692"/>
                    <a:pt x="1774" y="694"/>
                    <a:pt x="1776" y="696"/>
                  </a:cubicBezTo>
                  <a:cubicBezTo>
                    <a:pt x="1766" y="696"/>
                    <a:pt x="1756" y="698"/>
                    <a:pt x="1747" y="700"/>
                  </a:cubicBezTo>
                  <a:close/>
                  <a:moveTo>
                    <a:pt x="1782" y="696"/>
                  </a:moveTo>
                  <a:cubicBezTo>
                    <a:pt x="1784" y="692"/>
                    <a:pt x="1788" y="684"/>
                    <a:pt x="1797" y="685"/>
                  </a:cubicBezTo>
                  <a:cubicBezTo>
                    <a:pt x="1805" y="686"/>
                    <a:pt x="1808" y="694"/>
                    <a:pt x="1809" y="698"/>
                  </a:cubicBezTo>
                  <a:cubicBezTo>
                    <a:pt x="1802" y="697"/>
                    <a:pt x="1795" y="696"/>
                    <a:pt x="1788" y="696"/>
                  </a:cubicBezTo>
                  <a:cubicBezTo>
                    <a:pt x="1786" y="696"/>
                    <a:pt x="1784" y="696"/>
                    <a:pt x="1782" y="696"/>
                  </a:cubicBezTo>
                  <a:close/>
                  <a:moveTo>
                    <a:pt x="1815" y="699"/>
                  </a:moveTo>
                  <a:cubicBezTo>
                    <a:pt x="1818" y="696"/>
                    <a:pt x="1825" y="689"/>
                    <a:pt x="1832" y="691"/>
                  </a:cubicBezTo>
                  <a:cubicBezTo>
                    <a:pt x="1839" y="693"/>
                    <a:pt x="1841" y="701"/>
                    <a:pt x="1841" y="706"/>
                  </a:cubicBezTo>
                  <a:cubicBezTo>
                    <a:pt x="1833" y="703"/>
                    <a:pt x="1824" y="701"/>
                    <a:pt x="1815" y="699"/>
                  </a:cubicBezTo>
                  <a:close/>
                  <a:moveTo>
                    <a:pt x="1847" y="708"/>
                  </a:moveTo>
                  <a:cubicBezTo>
                    <a:pt x="1850" y="705"/>
                    <a:pt x="1856" y="699"/>
                    <a:pt x="1863" y="702"/>
                  </a:cubicBezTo>
                  <a:cubicBezTo>
                    <a:pt x="1871" y="705"/>
                    <a:pt x="1871" y="714"/>
                    <a:pt x="1870" y="718"/>
                  </a:cubicBezTo>
                  <a:cubicBezTo>
                    <a:pt x="1863" y="714"/>
                    <a:pt x="1855" y="711"/>
                    <a:pt x="1847" y="708"/>
                  </a:cubicBezTo>
                  <a:close/>
                  <a:moveTo>
                    <a:pt x="1875" y="721"/>
                  </a:moveTo>
                  <a:cubicBezTo>
                    <a:pt x="1879" y="718"/>
                    <a:pt x="1886" y="715"/>
                    <a:pt x="1892" y="719"/>
                  </a:cubicBezTo>
                  <a:cubicBezTo>
                    <a:pt x="1897" y="724"/>
                    <a:pt x="1897" y="731"/>
                    <a:pt x="1896" y="735"/>
                  </a:cubicBezTo>
                  <a:cubicBezTo>
                    <a:pt x="1890" y="730"/>
                    <a:pt x="1883" y="725"/>
                    <a:pt x="1875" y="721"/>
                  </a:cubicBezTo>
                  <a:close/>
                  <a:moveTo>
                    <a:pt x="1918" y="747"/>
                  </a:moveTo>
                  <a:cubicBezTo>
                    <a:pt x="1918" y="747"/>
                    <a:pt x="1918" y="747"/>
                    <a:pt x="1918" y="747"/>
                  </a:cubicBezTo>
                  <a:cubicBezTo>
                    <a:pt x="1921" y="755"/>
                    <a:pt x="1914" y="761"/>
                    <a:pt x="1910" y="764"/>
                  </a:cubicBezTo>
                  <a:cubicBezTo>
                    <a:pt x="1910" y="759"/>
                    <a:pt x="1909" y="755"/>
                    <a:pt x="1908" y="751"/>
                  </a:cubicBezTo>
                  <a:cubicBezTo>
                    <a:pt x="1906" y="747"/>
                    <a:pt x="1904" y="744"/>
                    <a:pt x="1900" y="740"/>
                  </a:cubicBezTo>
                  <a:cubicBezTo>
                    <a:pt x="1905" y="739"/>
                    <a:pt x="1914" y="739"/>
                    <a:pt x="1918" y="747"/>
                  </a:cubicBezTo>
                  <a:close/>
                  <a:moveTo>
                    <a:pt x="1910" y="771"/>
                  </a:moveTo>
                  <a:cubicBezTo>
                    <a:pt x="1914" y="773"/>
                    <a:pt x="1920" y="778"/>
                    <a:pt x="1919" y="785"/>
                  </a:cubicBezTo>
                  <a:cubicBezTo>
                    <a:pt x="1918" y="792"/>
                    <a:pt x="1910" y="794"/>
                    <a:pt x="1906" y="795"/>
                  </a:cubicBezTo>
                  <a:cubicBezTo>
                    <a:pt x="1909" y="787"/>
                    <a:pt x="1910" y="778"/>
                    <a:pt x="1910" y="771"/>
                  </a:cubicBezTo>
                  <a:close/>
                  <a:moveTo>
                    <a:pt x="1911" y="817"/>
                  </a:moveTo>
                  <a:cubicBezTo>
                    <a:pt x="1908" y="824"/>
                    <a:pt x="1900" y="825"/>
                    <a:pt x="1895" y="825"/>
                  </a:cubicBezTo>
                  <a:cubicBezTo>
                    <a:pt x="1899" y="817"/>
                    <a:pt x="1902" y="809"/>
                    <a:pt x="1905" y="801"/>
                  </a:cubicBezTo>
                  <a:cubicBezTo>
                    <a:pt x="1908" y="804"/>
                    <a:pt x="1914" y="810"/>
                    <a:pt x="1911" y="817"/>
                  </a:cubicBezTo>
                  <a:close/>
                  <a:moveTo>
                    <a:pt x="1897" y="847"/>
                  </a:moveTo>
                  <a:cubicBezTo>
                    <a:pt x="1893" y="853"/>
                    <a:pt x="1884" y="853"/>
                    <a:pt x="1879" y="853"/>
                  </a:cubicBezTo>
                  <a:cubicBezTo>
                    <a:pt x="1884" y="846"/>
                    <a:pt x="1889" y="838"/>
                    <a:pt x="1893" y="830"/>
                  </a:cubicBezTo>
                  <a:cubicBezTo>
                    <a:pt x="1896" y="833"/>
                    <a:pt x="1900" y="841"/>
                    <a:pt x="1897" y="847"/>
                  </a:cubicBezTo>
                  <a:close/>
                  <a:moveTo>
                    <a:pt x="1876" y="876"/>
                  </a:moveTo>
                  <a:cubicBezTo>
                    <a:pt x="1870" y="883"/>
                    <a:pt x="1862" y="880"/>
                    <a:pt x="1858" y="879"/>
                  </a:cubicBezTo>
                  <a:cubicBezTo>
                    <a:pt x="1859" y="877"/>
                    <a:pt x="1861" y="876"/>
                    <a:pt x="1862" y="874"/>
                  </a:cubicBezTo>
                  <a:cubicBezTo>
                    <a:pt x="1867" y="869"/>
                    <a:pt x="1872" y="864"/>
                    <a:pt x="1876" y="858"/>
                  </a:cubicBezTo>
                  <a:cubicBezTo>
                    <a:pt x="1878" y="862"/>
                    <a:pt x="1881" y="869"/>
                    <a:pt x="1876" y="876"/>
                  </a:cubicBezTo>
                  <a:close/>
                  <a:moveTo>
                    <a:pt x="1824" y="932"/>
                  </a:moveTo>
                  <a:cubicBezTo>
                    <a:pt x="1826" y="940"/>
                    <a:pt x="1831" y="945"/>
                    <a:pt x="1837" y="948"/>
                  </a:cubicBezTo>
                  <a:cubicBezTo>
                    <a:pt x="1830" y="950"/>
                    <a:pt x="1823" y="953"/>
                    <a:pt x="1816" y="956"/>
                  </a:cubicBezTo>
                  <a:cubicBezTo>
                    <a:pt x="1816" y="956"/>
                    <a:pt x="1816" y="956"/>
                    <a:pt x="1816" y="955"/>
                  </a:cubicBezTo>
                  <a:cubicBezTo>
                    <a:pt x="1810" y="939"/>
                    <a:pt x="1797" y="935"/>
                    <a:pt x="1789" y="937"/>
                  </a:cubicBezTo>
                  <a:cubicBezTo>
                    <a:pt x="1785" y="938"/>
                    <a:pt x="1783" y="939"/>
                    <a:pt x="1780" y="941"/>
                  </a:cubicBezTo>
                  <a:cubicBezTo>
                    <a:pt x="1781" y="939"/>
                    <a:pt x="1782" y="937"/>
                    <a:pt x="1782" y="935"/>
                  </a:cubicBezTo>
                  <a:cubicBezTo>
                    <a:pt x="1782" y="933"/>
                    <a:pt x="1782" y="931"/>
                    <a:pt x="1782" y="929"/>
                  </a:cubicBezTo>
                  <a:cubicBezTo>
                    <a:pt x="1789" y="927"/>
                    <a:pt x="1793" y="921"/>
                    <a:pt x="1795" y="916"/>
                  </a:cubicBezTo>
                  <a:cubicBezTo>
                    <a:pt x="1798" y="921"/>
                    <a:pt x="1805" y="927"/>
                    <a:pt x="1814" y="924"/>
                  </a:cubicBezTo>
                  <a:cubicBezTo>
                    <a:pt x="1824" y="921"/>
                    <a:pt x="1827" y="910"/>
                    <a:pt x="1828" y="904"/>
                  </a:cubicBezTo>
                  <a:cubicBezTo>
                    <a:pt x="1829" y="905"/>
                    <a:pt x="1829" y="905"/>
                    <a:pt x="1830" y="905"/>
                  </a:cubicBezTo>
                  <a:cubicBezTo>
                    <a:pt x="1830" y="906"/>
                    <a:pt x="1829" y="907"/>
                    <a:pt x="1829" y="907"/>
                  </a:cubicBezTo>
                  <a:cubicBezTo>
                    <a:pt x="1825" y="913"/>
                    <a:pt x="1823" y="919"/>
                    <a:pt x="1823" y="925"/>
                  </a:cubicBezTo>
                  <a:cubicBezTo>
                    <a:pt x="1823" y="928"/>
                    <a:pt x="1823" y="930"/>
                    <a:pt x="1824" y="932"/>
                  </a:cubicBezTo>
                  <a:close/>
                  <a:moveTo>
                    <a:pt x="1858" y="922"/>
                  </a:moveTo>
                  <a:cubicBezTo>
                    <a:pt x="1854" y="919"/>
                    <a:pt x="1848" y="917"/>
                    <a:pt x="1843" y="920"/>
                  </a:cubicBezTo>
                  <a:cubicBezTo>
                    <a:pt x="1844" y="917"/>
                    <a:pt x="1847" y="914"/>
                    <a:pt x="1851" y="911"/>
                  </a:cubicBezTo>
                  <a:cubicBezTo>
                    <a:pt x="1854" y="909"/>
                    <a:pt x="1866" y="903"/>
                    <a:pt x="1880" y="914"/>
                  </a:cubicBezTo>
                  <a:cubicBezTo>
                    <a:pt x="1892" y="922"/>
                    <a:pt x="1895" y="938"/>
                    <a:pt x="1889" y="955"/>
                  </a:cubicBezTo>
                  <a:cubicBezTo>
                    <a:pt x="1888" y="954"/>
                    <a:pt x="1886" y="952"/>
                    <a:pt x="1884" y="951"/>
                  </a:cubicBezTo>
                  <a:cubicBezTo>
                    <a:pt x="1876" y="947"/>
                    <a:pt x="1867" y="945"/>
                    <a:pt x="1857" y="945"/>
                  </a:cubicBezTo>
                  <a:cubicBezTo>
                    <a:pt x="1858" y="944"/>
                    <a:pt x="1859" y="943"/>
                    <a:pt x="1860" y="942"/>
                  </a:cubicBezTo>
                  <a:cubicBezTo>
                    <a:pt x="1865" y="935"/>
                    <a:pt x="1863" y="926"/>
                    <a:pt x="1858" y="922"/>
                  </a:cubicBezTo>
                  <a:close/>
                  <a:moveTo>
                    <a:pt x="1882" y="955"/>
                  </a:moveTo>
                  <a:cubicBezTo>
                    <a:pt x="1895" y="961"/>
                    <a:pt x="1902" y="973"/>
                    <a:pt x="1904" y="989"/>
                  </a:cubicBezTo>
                  <a:cubicBezTo>
                    <a:pt x="1904" y="990"/>
                    <a:pt x="1905" y="990"/>
                    <a:pt x="1906" y="990"/>
                  </a:cubicBezTo>
                  <a:cubicBezTo>
                    <a:pt x="1920" y="991"/>
                    <a:pt x="1932" y="997"/>
                    <a:pt x="1939" y="1009"/>
                  </a:cubicBezTo>
                  <a:cubicBezTo>
                    <a:pt x="1947" y="1021"/>
                    <a:pt x="1947" y="1036"/>
                    <a:pt x="1941" y="1049"/>
                  </a:cubicBezTo>
                  <a:cubicBezTo>
                    <a:pt x="1941" y="1050"/>
                    <a:pt x="1941" y="1050"/>
                    <a:pt x="1941" y="1051"/>
                  </a:cubicBezTo>
                  <a:cubicBezTo>
                    <a:pt x="1942" y="1051"/>
                    <a:pt x="1942" y="1052"/>
                    <a:pt x="1943" y="1052"/>
                  </a:cubicBezTo>
                  <a:cubicBezTo>
                    <a:pt x="1958" y="1055"/>
                    <a:pt x="1971" y="1072"/>
                    <a:pt x="1971" y="1090"/>
                  </a:cubicBezTo>
                  <a:cubicBezTo>
                    <a:pt x="1971" y="1108"/>
                    <a:pt x="1958" y="1125"/>
                    <a:pt x="1943" y="1128"/>
                  </a:cubicBezTo>
                  <a:cubicBezTo>
                    <a:pt x="1942" y="1128"/>
                    <a:pt x="1942" y="1128"/>
                    <a:pt x="1941" y="1129"/>
                  </a:cubicBezTo>
                  <a:cubicBezTo>
                    <a:pt x="1941" y="1129"/>
                    <a:pt x="1941" y="1130"/>
                    <a:pt x="1941" y="1130"/>
                  </a:cubicBezTo>
                  <a:cubicBezTo>
                    <a:pt x="1947" y="1143"/>
                    <a:pt x="1947" y="1159"/>
                    <a:pt x="1939" y="1171"/>
                  </a:cubicBezTo>
                  <a:cubicBezTo>
                    <a:pt x="1932" y="1182"/>
                    <a:pt x="1920" y="1189"/>
                    <a:pt x="1906" y="1189"/>
                  </a:cubicBezTo>
                  <a:cubicBezTo>
                    <a:pt x="1905" y="1189"/>
                    <a:pt x="1904" y="1190"/>
                    <a:pt x="1904" y="1191"/>
                  </a:cubicBezTo>
                  <a:cubicBezTo>
                    <a:pt x="1902" y="1207"/>
                    <a:pt x="1895" y="1218"/>
                    <a:pt x="1882" y="1225"/>
                  </a:cubicBezTo>
                  <a:cubicBezTo>
                    <a:pt x="1865" y="1234"/>
                    <a:pt x="1841" y="1232"/>
                    <a:pt x="1817" y="1219"/>
                  </a:cubicBezTo>
                  <a:cubicBezTo>
                    <a:pt x="1818" y="1216"/>
                    <a:pt x="1819" y="1212"/>
                    <a:pt x="1819" y="1208"/>
                  </a:cubicBezTo>
                  <a:cubicBezTo>
                    <a:pt x="1839" y="1213"/>
                    <a:pt x="1858" y="1211"/>
                    <a:pt x="1870" y="1201"/>
                  </a:cubicBezTo>
                  <a:cubicBezTo>
                    <a:pt x="1881" y="1193"/>
                    <a:pt x="1886" y="1181"/>
                    <a:pt x="1886" y="1169"/>
                  </a:cubicBezTo>
                  <a:cubicBezTo>
                    <a:pt x="1886" y="1169"/>
                    <a:pt x="1886" y="1169"/>
                    <a:pt x="1886" y="1169"/>
                  </a:cubicBezTo>
                  <a:cubicBezTo>
                    <a:pt x="1895" y="1167"/>
                    <a:pt x="1903" y="1161"/>
                    <a:pt x="1908" y="1152"/>
                  </a:cubicBezTo>
                  <a:cubicBezTo>
                    <a:pt x="1913" y="1142"/>
                    <a:pt x="1914" y="1130"/>
                    <a:pt x="1909" y="1119"/>
                  </a:cubicBezTo>
                  <a:cubicBezTo>
                    <a:pt x="1920" y="1113"/>
                    <a:pt x="1925" y="1103"/>
                    <a:pt x="1925" y="1090"/>
                  </a:cubicBezTo>
                  <a:cubicBezTo>
                    <a:pt x="1925" y="1077"/>
                    <a:pt x="1920" y="1066"/>
                    <a:pt x="1909" y="1060"/>
                  </a:cubicBezTo>
                  <a:cubicBezTo>
                    <a:pt x="1914" y="1050"/>
                    <a:pt x="1913" y="1038"/>
                    <a:pt x="1908" y="1028"/>
                  </a:cubicBezTo>
                  <a:cubicBezTo>
                    <a:pt x="1903" y="1019"/>
                    <a:pt x="1895" y="1013"/>
                    <a:pt x="1886" y="1011"/>
                  </a:cubicBezTo>
                  <a:cubicBezTo>
                    <a:pt x="1886" y="1011"/>
                    <a:pt x="1886" y="1011"/>
                    <a:pt x="1886" y="1011"/>
                  </a:cubicBezTo>
                  <a:cubicBezTo>
                    <a:pt x="1886" y="999"/>
                    <a:pt x="1881" y="987"/>
                    <a:pt x="1870" y="979"/>
                  </a:cubicBezTo>
                  <a:cubicBezTo>
                    <a:pt x="1858" y="969"/>
                    <a:pt x="1839" y="966"/>
                    <a:pt x="1819" y="972"/>
                  </a:cubicBezTo>
                  <a:cubicBezTo>
                    <a:pt x="1819" y="968"/>
                    <a:pt x="1818" y="964"/>
                    <a:pt x="1817" y="960"/>
                  </a:cubicBezTo>
                  <a:cubicBezTo>
                    <a:pt x="1841" y="948"/>
                    <a:pt x="1865" y="946"/>
                    <a:pt x="1882" y="955"/>
                  </a:cubicBezTo>
                  <a:close/>
                  <a:moveTo>
                    <a:pt x="1932" y="963"/>
                  </a:moveTo>
                  <a:cubicBezTo>
                    <a:pt x="1931" y="958"/>
                    <a:pt x="1927" y="954"/>
                    <a:pt x="1921" y="954"/>
                  </a:cubicBezTo>
                  <a:cubicBezTo>
                    <a:pt x="1923" y="951"/>
                    <a:pt x="1927" y="950"/>
                    <a:pt x="1932" y="950"/>
                  </a:cubicBezTo>
                  <a:cubicBezTo>
                    <a:pt x="1936" y="950"/>
                    <a:pt x="1949" y="951"/>
                    <a:pt x="1956" y="967"/>
                  </a:cubicBezTo>
                  <a:cubicBezTo>
                    <a:pt x="1963" y="981"/>
                    <a:pt x="1958" y="997"/>
                    <a:pt x="1943" y="1008"/>
                  </a:cubicBezTo>
                  <a:cubicBezTo>
                    <a:pt x="1943" y="1008"/>
                    <a:pt x="1943" y="1007"/>
                    <a:pt x="1942" y="1007"/>
                  </a:cubicBezTo>
                  <a:cubicBezTo>
                    <a:pt x="1935" y="995"/>
                    <a:pt x="1922" y="987"/>
                    <a:pt x="1908" y="987"/>
                  </a:cubicBezTo>
                  <a:cubicBezTo>
                    <a:pt x="1907" y="984"/>
                    <a:pt x="1907" y="982"/>
                    <a:pt x="1906" y="979"/>
                  </a:cubicBezTo>
                  <a:cubicBezTo>
                    <a:pt x="1912" y="983"/>
                    <a:pt x="1919" y="984"/>
                    <a:pt x="1925" y="981"/>
                  </a:cubicBezTo>
                  <a:cubicBezTo>
                    <a:pt x="1932" y="977"/>
                    <a:pt x="1935" y="969"/>
                    <a:pt x="1932" y="963"/>
                  </a:cubicBezTo>
                  <a:close/>
                  <a:moveTo>
                    <a:pt x="1925" y="1199"/>
                  </a:moveTo>
                  <a:cubicBezTo>
                    <a:pt x="1919" y="1196"/>
                    <a:pt x="1912" y="1196"/>
                    <a:pt x="1906" y="1200"/>
                  </a:cubicBezTo>
                  <a:cubicBezTo>
                    <a:pt x="1907" y="1198"/>
                    <a:pt x="1907" y="1195"/>
                    <a:pt x="1908" y="1193"/>
                  </a:cubicBezTo>
                  <a:cubicBezTo>
                    <a:pt x="1922" y="1192"/>
                    <a:pt x="1935" y="1185"/>
                    <a:pt x="1942" y="1173"/>
                  </a:cubicBezTo>
                  <a:cubicBezTo>
                    <a:pt x="1943" y="1172"/>
                    <a:pt x="1943" y="1172"/>
                    <a:pt x="1943" y="1171"/>
                  </a:cubicBezTo>
                  <a:cubicBezTo>
                    <a:pt x="1958" y="1182"/>
                    <a:pt x="1963" y="1198"/>
                    <a:pt x="1956" y="1213"/>
                  </a:cubicBezTo>
                  <a:cubicBezTo>
                    <a:pt x="1949" y="1229"/>
                    <a:pt x="1936" y="1230"/>
                    <a:pt x="1932" y="1230"/>
                  </a:cubicBezTo>
                  <a:cubicBezTo>
                    <a:pt x="1927" y="1230"/>
                    <a:pt x="1923" y="1228"/>
                    <a:pt x="1921" y="1226"/>
                  </a:cubicBezTo>
                  <a:cubicBezTo>
                    <a:pt x="1927" y="1225"/>
                    <a:pt x="1931" y="1221"/>
                    <a:pt x="1932" y="1217"/>
                  </a:cubicBezTo>
                  <a:cubicBezTo>
                    <a:pt x="1935" y="1211"/>
                    <a:pt x="1932" y="1202"/>
                    <a:pt x="1925" y="1199"/>
                  </a:cubicBezTo>
                  <a:close/>
                  <a:moveTo>
                    <a:pt x="1860" y="1238"/>
                  </a:moveTo>
                  <a:cubicBezTo>
                    <a:pt x="1859" y="1236"/>
                    <a:pt x="1858" y="1235"/>
                    <a:pt x="1857" y="1234"/>
                  </a:cubicBezTo>
                  <a:cubicBezTo>
                    <a:pt x="1867" y="1234"/>
                    <a:pt x="1876" y="1232"/>
                    <a:pt x="1884" y="1228"/>
                  </a:cubicBezTo>
                  <a:cubicBezTo>
                    <a:pt x="1886" y="1227"/>
                    <a:pt x="1888" y="1226"/>
                    <a:pt x="1889" y="1225"/>
                  </a:cubicBezTo>
                  <a:cubicBezTo>
                    <a:pt x="1895" y="1241"/>
                    <a:pt x="1892" y="1258"/>
                    <a:pt x="1880" y="1266"/>
                  </a:cubicBezTo>
                  <a:cubicBezTo>
                    <a:pt x="1866" y="1276"/>
                    <a:pt x="1854" y="1270"/>
                    <a:pt x="1851" y="1268"/>
                  </a:cubicBezTo>
                  <a:cubicBezTo>
                    <a:pt x="1847" y="1266"/>
                    <a:pt x="1844" y="1263"/>
                    <a:pt x="1843" y="1259"/>
                  </a:cubicBezTo>
                  <a:cubicBezTo>
                    <a:pt x="1848" y="1262"/>
                    <a:pt x="1854" y="1261"/>
                    <a:pt x="1858" y="1257"/>
                  </a:cubicBezTo>
                  <a:cubicBezTo>
                    <a:pt x="1863" y="1253"/>
                    <a:pt x="1865" y="1245"/>
                    <a:pt x="1860" y="1238"/>
                  </a:cubicBezTo>
                  <a:close/>
                  <a:moveTo>
                    <a:pt x="1829" y="1272"/>
                  </a:moveTo>
                  <a:cubicBezTo>
                    <a:pt x="1829" y="1273"/>
                    <a:pt x="1830" y="1274"/>
                    <a:pt x="1830" y="1274"/>
                  </a:cubicBezTo>
                  <a:cubicBezTo>
                    <a:pt x="1830" y="1275"/>
                    <a:pt x="1829" y="1275"/>
                    <a:pt x="1828" y="1275"/>
                  </a:cubicBezTo>
                  <a:cubicBezTo>
                    <a:pt x="1827" y="1270"/>
                    <a:pt x="1824" y="1258"/>
                    <a:pt x="1814" y="1255"/>
                  </a:cubicBezTo>
                  <a:cubicBezTo>
                    <a:pt x="1805" y="1252"/>
                    <a:pt x="1798" y="1259"/>
                    <a:pt x="1795" y="1263"/>
                  </a:cubicBezTo>
                  <a:cubicBezTo>
                    <a:pt x="1793" y="1259"/>
                    <a:pt x="1789" y="1253"/>
                    <a:pt x="1782" y="1251"/>
                  </a:cubicBezTo>
                  <a:cubicBezTo>
                    <a:pt x="1782" y="1249"/>
                    <a:pt x="1782" y="1247"/>
                    <a:pt x="1782" y="1245"/>
                  </a:cubicBezTo>
                  <a:cubicBezTo>
                    <a:pt x="1782" y="1243"/>
                    <a:pt x="1781" y="1241"/>
                    <a:pt x="1780" y="1239"/>
                  </a:cubicBezTo>
                  <a:cubicBezTo>
                    <a:pt x="1783" y="1240"/>
                    <a:pt x="1785" y="1242"/>
                    <a:pt x="1789" y="1242"/>
                  </a:cubicBezTo>
                  <a:cubicBezTo>
                    <a:pt x="1797" y="1244"/>
                    <a:pt x="1810" y="1240"/>
                    <a:pt x="1816" y="1224"/>
                  </a:cubicBezTo>
                  <a:cubicBezTo>
                    <a:pt x="1816" y="1224"/>
                    <a:pt x="1816" y="1223"/>
                    <a:pt x="1816" y="1223"/>
                  </a:cubicBezTo>
                  <a:cubicBezTo>
                    <a:pt x="1823" y="1227"/>
                    <a:pt x="1830" y="1230"/>
                    <a:pt x="1837" y="1231"/>
                  </a:cubicBezTo>
                  <a:cubicBezTo>
                    <a:pt x="1831" y="1234"/>
                    <a:pt x="1826" y="1240"/>
                    <a:pt x="1824" y="1247"/>
                  </a:cubicBezTo>
                  <a:cubicBezTo>
                    <a:pt x="1823" y="1249"/>
                    <a:pt x="1823" y="1252"/>
                    <a:pt x="1823" y="1254"/>
                  </a:cubicBezTo>
                  <a:cubicBezTo>
                    <a:pt x="1823" y="1261"/>
                    <a:pt x="1825" y="1267"/>
                    <a:pt x="1829" y="1272"/>
                  </a:cubicBezTo>
                  <a:close/>
                  <a:moveTo>
                    <a:pt x="1833" y="1277"/>
                  </a:moveTo>
                  <a:cubicBezTo>
                    <a:pt x="1838" y="1283"/>
                    <a:pt x="1845" y="1286"/>
                    <a:pt x="1853" y="1288"/>
                  </a:cubicBezTo>
                  <a:cubicBezTo>
                    <a:pt x="1854" y="1291"/>
                    <a:pt x="1854" y="1294"/>
                    <a:pt x="1853" y="1296"/>
                  </a:cubicBezTo>
                  <a:cubicBezTo>
                    <a:pt x="1846" y="1289"/>
                    <a:pt x="1838" y="1283"/>
                    <a:pt x="1830" y="1279"/>
                  </a:cubicBezTo>
                  <a:cubicBezTo>
                    <a:pt x="1831" y="1278"/>
                    <a:pt x="1832" y="1278"/>
                    <a:pt x="1833" y="1277"/>
                  </a:cubicBezTo>
                  <a:close/>
                  <a:moveTo>
                    <a:pt x="1824" y="1275"/>
                  </a:moveTo>
                  <a:cubicBezTo>
                    <a:pt x="1815" y="1271"/>
                    <a:pt x="1806" y="1268"/>
                    <a:pt x="1797" y="1266"/>
                  </a:cubicBezTo>
                  <a:cubicBezTo>
                    <a:pt x="1800" y="1263"/>
                    <a:pt x="1806" y="1256"/>
                    <a:pt x="1813" y="1259"/>
                  </a:cubicBezTo>
                  <a:cubicBezTo>
                    <a:pt x="1821" y="1261"/>
                    <a:pt x="1823" y="1270"/>
                    <a:pt x="1824" y="1275"/>
                  </a:cubicBezTo>
                  <a:close/>
                  <a:moveTo>
                    <a:pt x="1891" y="1421"/>
                  </a:moveTo>
                  <a:cubicBezTo>
                    <a:pt x="1891" y="1421"/>
                    <a:pt x="1891" y="1421"/>
                    <a:pt x="1891" y="1421"/>
                  </a:cubicBezTo>
                  <a:cubicBezTo>
                    <a:pt x="1891" y="1421"/>
                    <a:pt x="1891" y="1421"/>
                    <a:pt x="1891" y="1421"/>
                  </a:cubicBezTo>
                  <a:cubicBezTo>
                    <a:pt x="1889" y="1425"/>
                    <a:pt x="1885" y="1429"/>
                    <a:pt x="1879" y="1433"/>
                  </a:cubicBezTo>
                  <a:cubicBezTo>
                    <a:pt x="1878" y="1427"/>
                    <a:pt x="1877" y="1421"/>
                    <a:pt x="1875" y="1415"/>
                  </a:cubicBezTo>
                  <a:cubicBezTo>
                    <a:pt x="1881" y="1412"/>
                    <a:pt x="1886" y="1408"/>
                    <a:pt x="1891" y="1405"/>
                  </a:cubicBezTo>
                  <a:cubicBezTo>
                    <a:pt x="1892" y="1412"/>
                    <a:pt x="1892" y="1418"/>
                    <a:pt x="1891" y="1421"/>
                  </a:cubicBezTo>
                  <a:close/>
                  <a:moveTo>
                    <a:pt x="1663" y="1499"/>
                  </a:moveTo>
                  <a:cubicBezTo>
                    <a:pt x="1666" y="1504"/>
                    <a:pt x="1670" y="1507"/>
                    <a:pt x="1676" y="1508"/>
                  </a:cubicBezTo>
                  <a:cubicBezTo>
                    <a:pt x="1672" y="1509"/>
                    <a:pt x="1667" y="1508"/>
                    <a:pt x="1663" y="1504"/>
                  </a:cubicBezTo>
                  <a:cubicBezTo>
                    <a:pt x="1654" y="1498"/>
                    <a:pt x="1649" y="1484"/>
                    <a:pt x="1643" y="1469"/>
                  </a:cubicBezTo>
                  <a:cubicBezTo>
                    <a:pt x="1640" y="1460"/>
                    <a:pt x="1636" y="1450"/>
                    <a:pt x="1631" y="1441"/>
                  </a:cubicBezTo>
                  <a:cubicBezTo>
                    <a:pt x="1641" y="1441"/>
                    <a:pt x="1651" y="1441"/>
                    <a:pt x="1660" y="1439"/>
                  </a:cubicBezTo>
                  <a:cubicBezTo>
                    <a:pt x="1659" y="1440"/>
                    <a:pt x="1658" y="1441"/>
                    <a:pt x="1657" y="1442"/>
                  </a:cubicBezTo>
                  <a:cubicBezTo>
                    <a:pt x="1656" y="1442"/>
                    <a:pt x="1656" y="1442"/>
                    <a:pt x="1656" y="1442"/>
                  </a:cubicBezTo>
                  <a:cubicBezTo>
                    <a:pt x="1653" y="1445"/>
                    <a:pt x="1651" y="1451"/>
                    <a:pt x="1652" y="1456"/>
                  </a:cubicBezTo>
                  <a:cubicBezTo>
                    <a:pt x="1653" y="1463"/>
                    <a:pt x="1657" y="1468"/>
                    <a:pt x="1663" y="1472"/>
                  </a:cubicBezTo>
                  <a:cubicBezTo>
                    <a:pt x="1666" y="1473"/>
                    <a:pt x="1669" y="1474"/>
                    <a:pt x="1672" y="1474"/>
                  </a:cubicBezTo>
                  <a:cubicBezTo>
                    <a:pt x="1670" y="1475"/>
                    <a:pt x="1668" y="1477"/>
                    <a:pt x="1666" y="1478"/>
                  </a:cubicBezTo>
                  <a:cubicBezTo>
                    <a:pt x="1661" y="1484"/>
                    <a:pt x="1659" y="1493"/>
                    <a:pt x="1663" y="1499"/>
                  </a:cubicBezTo>
                  <a:close/>
                  <a:moveTo>
                    <a:pt x="1665" y="1468"/>
                  </a:moveTo>
                  <a:cubicBezTo>
                    <a:pt x="1660" y="1466"/>
                    <a:pt x="1657" y="1461"/>
                    <a:pt x="1656" y="1456"/>
                  </a:cubicBezTo>
                  <a:cubicBezTo>
                    <a:pt x="1655" y="1451"/>
                    <a:pt x="1657" y="1447"/>
                    <a:pt x="1659" y="1445"/>
                  </a:cubicBezTo>
                  <a:cubicBezTo>
                    <a:pt x="1663" y="1441"/>
                    <a:pt x="1669" y="1439"/>
                    <a:pt x="1674" y="1443"/>
                  </a:cubicBezTo>
                  <a:cubicBezTo>
                    <a:pt x="1679" y="1446"/>
                    <a:pt x="1679" y="1451"/>
                    <a:pt x="1678" y="1454"/>
                  </a:cubicBezTo>
                  <a:cubicBezTo>
                    <a:pt x="1677" y="1457"/>
                    <a:pt x="1674" y="1460"/>
                    <a:pt x="1670" y="1459"/>
                  </a:cubicBezTo>
                  <a:cubicBezTo>
                    <a:pt x="1669" y="1459"/>
                    <a:pt x="1668" y="1460"/>
                    <a:pt x="1667" y="1461"/>
                  </a:cubicBezTo>
                  <a:cubicBezTo>
                    <a:pt x="1667" y="1462"/>
                    <a:pt x="1668" y="1463"/>
                    <a:pt x="1669" y="1463"/>
                  </a:cubicBezTo>
                  <a:cubicBezTo>
                    <a:pt x="1675" y="1464"/>
                    <a:pt x="1680" y="1461"/>
                    <a:pt x="1682" y="1455"/>
                  </a:cubicBezTo>
                  <a:cubicBezTo>
                    <a:pt x="1684" y="1450"/>
                    <a:pt x="1682" y="1443"/>
                    <a:pt x="1677" y="1440"/>
                  </a:cubicBezTo>
                  <a:cubicBezTo>
                    <a:pt x="1675" y="1438"/>
                    <a:pt x="1673" y="1438"/>
                    <a:pt x="1670" y="1437"/>
                  </a:cubicBezTo>
                  <a:cubicBezTo>
                    <a:pt x="1676" y="1436"/>
                    <a:pt x="1681" y="1435"/>
                    <a:pt x="1686" y="1433"/>
                  </a:cubicBezTo>
                  <a:cubicBezTo>
                    <a:pt x="1688" y="1437"/>
                    <a:pt x="1690" y="1441"/>
                    <a:pt x="1693" y="1444"/>
                  </a:cubicBezTo>
                  <a:cubicBezTo>
                    <a:pt x="1695" y="1453"/>
                    <a:pt x="1693" y="1461"/>
                    <a:pt x="1686" y="1466"/>
                  </a:cubicBezTo>
                  <a:cubicBezTo>
                    <a:pt x="1680" y="1471"/>
                    <a:pt x="1672" y="1472"/>
                    <a:pt x="1665" y="1468"/>
                  </a:cubicBezTo>
                  <a:close/>
                  <a:moveTo>
                    <a:pt x="1629" y="1437"/>
                  </a:moveTo>
                  <a:cubicBezTo>
                    <a:pt x="1628" y="1435"/>
                    <a:pt x="1627" y="1433"/>
                    <a:pt x="1626" y="1431"/>
                  </a:cubicBezTo>
                  <a:cubicBezTo>
                    <a:pt x="1670" y="1436"/>
                    <a:pt x="1706" y="1421"/>
                    <a:pt x="1722" y="1391"/>
                  </a:cubicBezTo>
                  <a:cubicBezTo>
                    <a:pt x="1722" y="1390"/>
                    <a:pt x="1722" y="1389"/>
                    <a:pt x="1721" y="1389"/>
                  </a:cubicBezTo>
                  <a:cubicBezTo>
                    <a:pt x="1721" y="1388"/>
                    <a:pt x="1720" y="1388"/>
                    <a:pt x="1719" y="1388"/>
                  </a:cubicBezTo>
                  <a:cubicBezTo>
                    <a:pt x="1698" y="1403"/>
                    <a:pt x="1681" y="1390"/>
                    <a:pt x="1659" y="1372"/>
                  </a:cubicBezTo>
                  <a:cubicBezTo>
                    <a:pt x="1642" y="1359"/>
                    <a:pt x="1622" y="1343"/>
                    <a:pt x="1596" y="1337"/>
                  </a:cubicBezTo>
                  <a:cubicBezTo>
                    <a:pt x="1598" y="1336"/>
                    <a:pt x="1601" y="1334"/>
                    <a:pt x="1603" y="1332"/>
                  </a:cubicBezTo>
                  <a:cubicBezTo>
                    <a:pt x="1628" y="1338"/>
                    <a:pt x="1647" y="1354"/>
                    <a:pt x="1664" y="1368"/>
                  </a:cubicBezTo>
                  <a:cubicBezTo>
                    <a:pt x="1677" y="1379"/>
                    <a:pt x="1689" y="1388"/>
                    <a:pt x="1700" y="1390"/>
                  </a:cubicBezTo>
                  <a:cubicBezTo>
                    <a:pt x="1711" y="1391"/>
                    <a:pt x="1719" y="1386"/>
                    <a:pt x="1721" y="1377"/>
                  </a:cubicBezTo>
                  <a:cubicBezTo>
                    <a:pt x="1721" y="1376"/>
                    <a:pt x="1721" y="1376"/>
                    <a:pt x="1720" y="1375"/>
                  </a:cubicBezTo>
                  <a:cubicBezTo>
                    <a:pt x="1719" y="1375"/>
                    <a:pt x="1719" y="1375"/>
                    <a:pt x="1718" y="1375"/>
                  </a:cubicBezTo>
                  <a:cubicBezTo>
                    <a:pt x="1712" y="1381"/>
                    <a:pt x="1705" y="1380"/>
                    <a:pt x="1701" y="1378"/>
                  </a:cubicBezTo>
                  <a:cubicBezTo>
                    <a:pt x="1696" y="1375"/>
                    <a:pt x="1693" y="1369"/>
                    <a:pt x="1695" y="1362"/>
                  </a:cubicBezTo>
                  <a:cubicBezTo>
                    <a:pt x="1697" y="1355"/>
                    <a:pt x="1704" y="1350"/>
                    <a:pt x="1712" y="1351"/>
                  </a:cubicBezTo>
                  <a:cubicBezTo>
                    <a:pt x="1720" y="1351"/>
                    <a:pt x="1729" y="1357"/>
                    <a:pt x="1730" y="1372"/>
                  </a:cubicBezTo>
                  <a:cubicBezTo>
                    <a:pt x="1732" y="1391"/>
                    <a:pt x="1719" y="1412"/>
                    <a:pt x="1698" y="1423"/>
                  </a:cubicBezTo>
                  <a:cubicBezTo>
                    <a:pt x="1679" y="1433"/>
                    <a:pt x="1655" y="1438"/>
                    <a:pt x="1629" y="1437"/>
                  </a:cubicBezTo>
                  <a:close/>
                  <a:moveTo>
                    <a:pt x="1595" y="1386"/>
                  </a:moveTo>
                  <a:cubicBezTo>
                    <a:pt x="1588" y="1382"/>
                    <a:pt x="1580" y="1379"/>
                    <a:pt x="1573" y="1376"/>
                  </a:cubicBezTo>
                  <a:cubicBezTo>
                    <a:pt x="1574" y="1374"/>
                    <a:pt x="1575" y="1373"/>
                    <a:pt x="1576" y="1371"/>
                  </a:cubicBezTo>
                  <a:cubicBezTo>
                    <a:pt x="1586" y="1376"/>
                    <a:pt x="1596" y="1380"/>
                    <a:pt x="1606" y="1385"/>
                  </a:cubicBezTo>
                  <a:cubicBezTo>
                    <a:pt x="1636" y="1399"/>
                    <a:pt x="1664" y="1412"/>
                    <a:pt x="1692" y="1407"/>
                  </a:cubicBezTo>
                  <a:cubicBezTo>
                    <a:pt x="1663" y="1416"/>
                    <a:pt x="1630" y="1401"/>
                    <a:pt x="1595" y="1386"/>
                  </a:cubicBezTo>
                  <a:close/>
                  <a:moveTo>
                    <a:pt x="1602" y="1401"/>
                  </a:moveTo>
                  <a:cubicBezTo>
                    <a:pt x="1599" y="1399"/>
                    <a:pt x="1596" y="1396"/>
                    <a:pt x="1592" y="1394"/>
                  </a:cubicBezTo>
                  <a:cubicBezTo>
                    <a:pt x="1592" y="1388"/>
                    <a:pt x="1592" y="1388"/>
                    <a:pt x="1592" y="1388"/>
                  </a:cubicBezTo>
                  <a:cubicBezTo>
                    <a:pt x="1592" y="1389"/>
                    <a:pt x="1593" y="1389"/>
                    <a:pt x="1594" y="1389"/>
                  </a:cubicBezTo>
                  <a:cubicBezTo>
                    <a:pt x="1596" y="1390"/>
                    <a:pt x="1598" y="1391"/>
                    <a:pt x="1601" y="1392"/>
                  </a:cubicBezTo>
                  <a:lnTo>
                    <a:pt x="1602" y="1401"/>
                  </a:lnTo>
                  <a:close/>
                  <a:moveTo>
                    <a:pt x="1588" y="1391"/>
                  </a:moveTo>
                  <a:cubicBezTo>
                    <a:pt x="1585" y="1390"/>
                    <a:pt x="1582" y="1388"/>
                    <a:pt x="1579" y="1386"/>
                  </a:cubicBezTo>
                  <a:cubicBezTo>
                    <a:pt x="1579" y="1382"/>
                    <a:pt x="1579" y="1382"/>
                    <a:pt x="1579" y="1382"/>
                  </a:cubicBezTo>
                  <a:cubicBezTo>
                    <a:pt x="1582" y="1384"/>
                    <a:pt x="1585" y="1385"/>
                    <a:pt x="1588" y="1386"/>
                  </a:cubicBezTo>
                  <a:lnTo>
                    <a:pt x="1588" y="1391"/>
                  </a:lnTo>
                  <a:close/>
                  <a:moveTo>
                    <a:pt x="1647" y="1514"/>
                  </a:moveTo>
                  <a:cubicBezTo>
                    <a:pt x="1652" y="1512"/>
                    <a:pt x="1652" y="1512"/>
                    <a:pt x="1652" y="1512"/>
                  </a:cubicBezTo>
                  <a:cubicBezTo>
                    <a:pt x="1654" y="1514"/>
                    <a:pt x="1657" y="1516"/>
                    <a:pt x="1660" y="1517"/>
                  </a:cubicBezTo>
                  <a:cubicBezTo>
                    <a:pt x="1655" y="1517"/>
                    <a:pt x="1651" y="1516"/>
                    <a:pt x="1647" y="1514"/>
                  </a:cubicBezTo>
                  <a:close/>
                  <a:moveTo>
                    <a:pt x="1661" y="1523"/>
                  </a:moveTo>
                  <a:cubicBezTo>
                    <a:pt x="1657" y="1524"/>
                    <a:pt x="1653" y="1525"/>
                    <a:pt x="1649" y="1525"/>
                  </a:cubicBezTo>
                  <a:cubicBezTo>
                    <a:pt x="1646" y="1522"/>
                    <a:pt x="1646" y="1522"/>
                    <a:pt x="1646" y="1522"/>
                  </a:cubicBezTo>
                  <a:cubicBezTo>
                    <a:pt x="1651" y="1523"/>
                    <a:pt x="1656" y="1523"/>
                    <a:pt x="1661" y="1523"/>
                  </a:cubicBezTo>
                  <a:close/>
                  <a:moveTo>
                    <a:pt x="1642" y="1513"/>
                  </a:moveTo>
                  <a:cubicBezTo>
                    <a:pt x="1639" y="1511"/>
                    <a:pt x="1636" y="1510"/>
                    <a:pt x="1633" y="1508"/>
                  </a:cubicBezTo>
                  <a:cubicBezTo>
                    <a:pt x="1644" y="1504"/>
                    <a:pt x="1644" y="1504"/>
                    <a:pt x="1644" y="1504"/>
                  </a:cubicBezTo>
                  <a:cubicBezTo>
                    <a:pt x="1646" y="1506"/>
                    <a:pt x="1647" y="1507"/>
                    <a:pt x="1649" y="1509"/>
                  </a:cubicBezTo>
                  <a:lnTo>
                    <a:pt x="1642" y="1513"/>
                  </a:lnTo>
                  <a:close/>
                  <a:moveTo>
                    <a:pt x="1571" y="1452"/>
                  </a:moveTo>
                  <a:cubicBezTo>
                    <a:pt x="1558" y="1435"/>
                    <a:pt x="1546" y="1417"/>
                    <a:pt x="1530" y="1402"/>
                  </a:cubicBezTo>
                  <a:cubicBezTo>
                    <a:pt x="1531" y="1402"/>
                    <a:pt x="1532" y="1401"/>
                    <a:pt x="1533" y="1401"/>
                  </a:cubicBezTo>
                  <a:cubicBezTo>
                    <a:pt x="1552" y="1416"/>
                    <a:pt x="1567" y="1437"/>
                    <a:pt x="1581" y="1457"/>
                  </a:cubicBezTo>
                  <a:cubicBezTo>
                    <a:pt x="1600" y="1483"/>
                    <a:pt x="1618" y="1509"/>
                    <a:pt x="1644" y="1518"/>
                  </a:cubicBezTo>
                  <a:cubicBezTo>
                    <a:pt x="1614" y="1512"/>
                    <a:pt x="1593" y="1482"/>
                    <a:pt x="1571" y="1452"/>
                  </a:cubicBezTo>
                  <a:close/>
                  <a:moveTo>
                    <a:pt x="1644" y="1526"/>
                  </a:moveTo>
                  <a:cubicBezTo>
                    <a:pt x="1641" y="1526"/>
                    <a:pt x="1638" y="1526"/>
                    <a:pt x="1635" y="1526"/>
                  </a:cubicBezTo>
                  <a:cubicBezTo>
                    <a:pt x="1631" y="1518"/>
                    <a:pt x="1631" y="1518"/>
                    <a:pt x="1631" y="1518"/>
                  </a:cubicBezTo>
                  <a:cubicBezTo>
                    <a:pt x="1634" y="1519"/>
                    <a:pt x="1637" y="1520"/>
                    <a:pt x="1640" y="1521"/>
                  </a:cubicBezTo>
                  <a:lnTo>
                    <a:pt x="1644" y="1526"/>
                  </a:lnTo>
                  <a:close/>
                  <a:moveTo>
                    <a:pt x="1630" y="1526"/>
                  </a:moveTo>
                  <a:cubicBezTo>
                    <a:pt x="1627" y="1525"/>
                    <a:pt x="1623" y="1524"/>
                    <a:pt x="1620" y="1524"/>
                  </a:cubicBezTo>
                  <a:cubicBezTo>
                    <a:pt x="1617" y="1510"/>
                    <a:pt x="1617" y="1510"/>
                    <a:pt x="1617" y="1510"/>
                  </a:cubicBezTo>
                  <a:cubicBezTo>
                    <a:pt x="1619" y="1511"/>
                    <a:pt x="1622" y="1513"/>
                    <a:pt x="1625" y="1515"/>
                  </a:cubicBezTo>
                  <a:lnTo>
                    <a:pt x="1630" y="1526"/>
                  </a:lnTo>
                  <a:close/>
                  <a:moveTo>
                    <a:pt x="1616" y="1523"/>
                  </a:moveTo>
                  <a:cubicBezTo>
                    <a:pt x="1613" y="1522"/>
                    <a:pt x="1609" y="1520"/>
                    <a:pt x="1606" y="1519"/>
                  </a:cubicBezTo>
                  <a:cubicBezTo>
                    <a:pt x="1605" y="1500"/>
                    <a:pt x="1605" y="1500"/>
                    <a:pt x="1605" y="1500"/>
                  </a:cubicBezTo>
                  <a:cubicBezTo>
                    <a:pt x="1607" y="1502"/>
                    <a:pt x="1609" y="1504"/>
                    <a:pt x="1611" y="1506"/>
                  </a:cubicBezTo>
                  <a:lnTo>
                    <a:pt x="1616" y="1523"/>
                  </a:lnTo>
                  <a:close/>
                  <a:moveTo>
                    <a:pt x="1602" y="1517"/>
                  </a:moveTo>
                  <a:cubicBezTo>
                    <a:pt x="1599" y="1516"/>
                    <a:pt x="1595" y="1514"/>
                    <a:pt x="1592" y="1512"/>
                  </a:cubicBezTo>
                  <a:cubicBezTo>
                    <a:pt x="1594" y="1488"/>
                    <a:pt x="1594" y="1488"/>
                    <a:pt x="1594" y="1488"/>
                  </a:cubicBezTo>
                  <a:cubicBezTo>
                    <a:pt x="1596" y="1491"/>
                    <a:pt x="1598" y="1493"/>
                    <a:pt x="1601" y="1496"/>
                  </a:cubicBezTo>
                  <a:lnTo>
                    <a:pt x="1602" y="1517"/>
                  </a:lnTo>
                  <a:close/>
                  <a:moveTo>
                    <a:pt x="1519" y="1403"/>
                  </a:moveTo>
                  <a:cubicBezTo>
                    <a:pt x="1521" y="1403"/>
                    <a:pt x="1523" y="1403"/>
                    <a:pt x="1526" y="1403"/>
                  </a:cubicBezTo>
                  <a:cubicBezTo>
                    <a:pt x="1527" y="1404"/>
                    <a:pt x="1529" y="1405"/>
                    <a:pt x="1530" y="1407"/>
                  </a:cubicBezTo>
                  <a:cubicBezTo>
                    <a:pt x="1520" y="1425"/>
                    <a:pt x="1520" y="1425"/>
                    <a:pt x="1520" y="1425"/>
                  </a:cubicBezTo>
                  <a:cubicBezTo>
                    <a:pt x="1519" y="1423"/>
                    <a:pt x="1519" y="1420"/>
                    <a:pt x="1518" y="1418"/>
                  </a:cubicBezTo>
                  <a:cubicBezTo>
                    <a:pt x="1519" y="1411"/>
                    <a:pt x="1519" y="1406"/>
                    <a:pt x="1519" y="1403"/>
                  </a:cubicBezTo>
                  <a:close/>
                  <a:moveTo>
                    <a:pt x="1533" y="1410"/>
                  </a:moveTo>
                  <a:cubicBezTo>
                    <a:pt x="1535" y="1412"/>
                    <a:pt x="1537" y="1414"/>
                    <a:pt x="1539" y="1416"/>
                  </a:cubicBezTo>
                  <a:cubicBezTo>
                    <a:pt x="1525" y="1438"/>
                    <a:pt x="1525" y="1438"/>
                    <a:pt x="1525" y="1438"/>
                  </a:cubicBezTo>
                  <a:cubicBezTo>
                    <a:pt x="1524" y="1436"/>
                    <a:pt x="1523" y="1433"/>
                    <a:pt x="1522" y="1430"/>
                  </a:cubicBezTo>
                  <a:lnTo>
                    <a:pt x="1533" y="1410"/>
                  </a:lnTo>
                  <a:close/>
                  <a:moveTo>
                    <a:pt x="1541" y="1419"/>
                  </a:moveTo>
                  <a:cubicBezTo>
                    <a:pt x="1544" y="1422"/>
                    <a:pt x="1546" y="1424"/>
                    <a:pt x="1548" y="1427"/>
                  </a:cubicBezTo>
                  <a:cubicBezTo>
                    <a:pt x="1532" y="1452"/>
                    <a:pt x="1532" y="1452"/>
                    <a:pt x="1532" y="1452"/>
                  </a:cubicBezTo>
                  <a:cubicBezTo>
                    <a:pt x="1530" y="1449"/>
                    <a:pt x="1528" y="1446"/>
                    <a:pt x="1527" y="1443"/>
                  </a:cubicBezTo>
                  <a:lnTo>
                    <a:pt x="1541" y="1419"/>
                  </a:lnTo>
                  <a:close/>
                  <a:moveTo>
                    <a:pt x="1550" y="1430"/>
                  </a:moveTo>
                  <a:cubicBezTo>
                    <a:pt x="1552" y="1433"/>
                    <a:pt x="1554" y="1435"/>
                    <a:pt x="1556" y="1437"/>
                  </a:cubicBezTo>
                  <a:cubicBezTo>
                    <a:pt x="1539" y="1464"/>
                    <a:pt x="1539" y="1464"/>
                    <a:pt x="1539" y="1464"/>
                  </a:cubicBezTo>
                  <a:cubicBezTo>
                    <a:pt x="1537" y="1461"/>
                    <a:pt x="1536" y="1458"/>
                    <a:pt x="1534" y="1456"/>
                  </a:cubicBezTo>
                  <a:lnTo>
                    <a:pt x="1550" y="1430"/>
                  </a:lnTo>
                  <a:close/>
                  <a:moveTo>
                    <a:pt x="1558" y="1441"/>
                  </a:moveTo>
                  <a:cubicBezTo>
                    <a:pt x="1560" y="1443"/>
                    <a:pt x="1562" y="1446"/>
                    <a:pt x="1564" y="1449"/>
                  </a:cubicBezTo>
                  <a:cubicBezTo>
                    <a:pt x="1550" y="1478"/>
                    <a:pt x="1550" y="1478"/>
                    <a:pt x="1550" y="1478"/>
                  </a:cubicBezTo>
                  <a:cubicBezTo>
                    <a:pt x="1547" y="1474"/>
                    <a:pt x="1544" y="1471"/>
                    <a:pt x="1542" y="1467"/>
                  </a:cubicBezTo>
                  <a:lnTo>
                    <a:pt x="1558" y="1441"/>
                  </a:lnTo>
                  <a:close/>
                  <a:moveTo>
                    <a:pt x="1567" y="1452"/>
                  </a:moveTo>
                  <a:cubicBezTo>
                    <a:pt x="1567" y="1453"/>
                    <a:pt x="1567" y="1454"/>
                    <a:pt x="1568" y="1454"/>
                  </a:cubicBezTo>
                  <a:cubicBezTo>
                    <a:pt x="1569" y="1456"/>
                    <a:pt x="1571" y="1458"/>
                    <a:pt x="1572" y="1460"/>
                  </a:cubicBezTo>
                  <a:cubicBezTo>
                    <a:pt x="1561" y="1489"/>
                    <a:pt x="1561" y="1489"/>
                    <a:pt x="1561" y="1489"/>
                  </a:cubicBezTo>
                  <a:cubicBezTo>
                    <a:pt x="1558" y="1486"/>
                    <a:pt x="1555" y="1484"/>
                    <a:pt x="1553" y="1481"/>
                  </a:cubicBezTo>
                  <a:lnTo>
                    <a:pt x="1567" y="1452"/>
                  </a:lnTo>
                  <a:close/>
                  <a:moveTo>
                    <a:pt x="1575" y="1464"/>
                  </a:moveTo>
                  <a:cubicBezTo>
                    <a:pt x="1577" y="1467"/>
                    <a:pt x="1579" y="1469"/>
                    <a:pt x="1581" y="1472"/>
                  </a:cubicBezTo>
                  <a:cubicBezTo>
                    <a:pt x="1574" y="1500"/>
                    <a:pt x="1574" y="1500"/>
                    <a:pt x="1574" y="1500"/>
                  </a:cubicBezTo>
                  <a:cubicBezTo>
                    <a:pt x="1571" y="1498"/>
                    <a:pt x="1567" y="1495"/>
                    <a:pt x="1564" y="1492"/>
                  </a:cubicBezTo>
                  <a:lnTo>
                    <a:pt x="1575" y="1464"/>
                  </a:lnTo>
                  <a:close/>
                  <a:moveTo>
                    <a:pt x="1584" y="1476"/>
                  </a:moveTo>
                  <a:cubicBezTo>
                    <a:pt x="1586" y="1479"/>
                    <a:pt x="1588" y="1481"/>
                    <a:pt x="1591" y="1484"/>
                  </a:cubicBezTo>
                  <a:cubicBezTo>
                    <a:pt x="1588" y="1510"/>
                    <a:pt x="1588" y="1510"/>
                    <a:pt x="1588" y="1510"/>
                  </a:cubicBezTo>
                  <a:cubicBezTo>
                    <a:pt x="1584" y="1508"/>
                    <a:pt x="1581" y="1505"/>
                    <a:pt x="1577" y="1503"/>
                  </a:cubicBezTo>
                  <a:lnTo>
                    <a:pt x="1584" y="1476"/>
                  </a:lnTo>
                  <a:close/>
                  <a:moveTo>
                    <a:pt x="1630" y="1506"/>
                  </a:moveTo>
                  <a:cubicBezTo>
                    <a:pt x="1627" y="1504"/>
                    <a:pt x="1624" y="1502"/>
                    <a:pt x="1622" y="1500"/>
                  </a:cubicBezTo>
                  <a:cubicBezTo>
                    <a:pt x="1638" y="1493"/>
                    <a:pt x="1638" y="1493"/>
                    <a:pt x="1638" y="1493"/>
                  </a:cubicBezTo>
                  <a:cubicBezTo>
                    <a:pt x="1639" y="1496"/>
                    <a:pt x="1641" y="1498"/>
                    <a:pt x="1642" y="1500"/>
                  </a:cubicBezTo>
                  <a:lnTo>
                    <a:pt x="1630" y="1506"/>
                  </a:lnTo>
                  <a:close/>
                  <a:moveTo>
                    <a:pt x="1619" y="1497"/>
                  </a:moveTo>
                  <a:cubicBezTo>
                    <a:pt x="1616" y="1495"/>
                    <a:pt x="1614" y="1492"/>
                    <a:pt x="1612" y="1490"/>
                  </a:cubicBezTo>
                  <a:cubicBezTo>
                    <a:pt x="1633" y="1482"/>
                    <a:pt x="1633" y="1482"/>
                    <a:pt x="1633" y="1482"/>
                  </a:cubicBezTo>
                  <a:cubicBezTo>
                    <a:pt x="1634" y="1484"/>
                    <a:pt x="1635" y="1487"/>
                    <a:pt x="1636" y="1490"/>
                  </a:cubicBezTo>
                  <a:lnTo>
                    <a:pt x="1619" y="1497"/>
                  </a:lnTo>
                  <a:close/>
                  <a:moveTo>
                    <a:pt x="1609" y="1487"/>
                  </a:moveTo>
                  <a:cubicBezTo>
                    <a:pt x="1607" y="1484"/>
                    <a:pt x="1604" y="1482"/>
                    <a:pt x="1602" y="1479"/>
                  </a:cubicBezTo>
                  <a:cubicBezTo>
                    <a:pt x="1628" y="1470"/>
                    <a:pt x="1628" y="1470"/>
                    <a:pt x="1628" y="1470"/>
                  </a:cubicBezTo>
                  <a:cubicBezTo>
                    <a:pt x="1629" y="1471"/>
                    <a:pt x="1629" y="1472"/>
                    <a:pt x="1629" y="1473"/>
                  </a:cubicBezTo>
                  <a:cubicBezTo>
                    <a:pt x="1630" y="1475"/>
                    <a:pt x="1631" y="1477"/>
                    <a:pt x="1631" y="1478"/>
                  </a:cubicBezTo>
                  <a:lnTo>
                    <a:pt x="1609" y="1487"/>
                  </a:lnTo>
                  <a:close/>
                  <a:moveTo>
                    <a:pt x="1600" y="1476"/>
                  </a:moveTo>
                  <a:cubicBezTo>
                    <a:pt x="1598" y="1473"/>
                    <a:pt x="1595" y="1470"/>
                    <a:pt x="1593" y="1467"/>
                  </a:cubicBezTo>
                  <a:cubicBezTo>
                    <a:pt x="1623" y="1458"/>
                    <a:pt x="1623" y="1458"/>
                    <a:pt x="1623" y="1458"/>
                  </a:cubicBezTo>
                  <a:cubicBezTo>
                    <a:pt x="1624" y="1461"/>
                    <a:pt x="1625" y="1464"/>
                    <a:pt x="1627" y="1467"/>
                  </a:cubicBezTo>
                  <a:lnTo>
                    <a:pt x="1600" y="1476"/>
                  </a:lnTo>
                  <a:close/>
                  <a:moveTo>
                    <a:pt x="1591" y="1464"/>
                  </a:moveTo>
                  <a:cubicBezTo>
                    <a:pt x="1589" y="1461"/>
                    <a:pt x="1586" y="1458"/>
                    <a:pt x="1584" y="1454"/>
                  </a:cubicBezTo>
                  <a:cubicBezTo>
                    <a:pt x="1616" y="1444"/>
                    <a:pt x="1616" y="1444"/>
                    <a:pt x="1616" y="1444"/>
                  </a:cubicBezTo>
                  <a:cubicBezTo>
                    <a:pt x="1618" y="1447"/>
                    <a:pt x="1620" y="1451"/>
                    <a:pt x="1621" y="1454"/>
                  </a:cubicBezTo>
                  <a:lnTo>
                    <a:pt x="1591" y="1464"/>
                  </a:lnTo>
                  <a:close/>
                  <a:moveTo>
                    <a:pt x="1582" y="1451"/>
                  </a:moveTo>
                  <a:cubicBezTo>
                    <a:pt x="1580" y="1448"/>
                    <a:pt x="1578" y="1446"/>
                    <a:pt x="1576" y="1443"/>
                  </a:cubicBezTo>
                  <a:cubicBezTo>
                    <a:pt x="1609" y="1432"/>
                    <a:pt x="1609" y="1432"/>
                    <a:pt x="1609" y="1432"/>
                  </a:cubicBezTo>
                  <a:cubicBezTo>
                    <a:pt x="1611" y="1435"/>
                    <a:pt x="1612" y="1438"/>
                    <a:pt x="1614" y="1440"/>
                  </a:cubicBezTo>
                  <a:lnTo>
                    <a:pt x="1582" y="1451"/>
                  </a:lnTo>
                  <a:close/>
                  <a:moveTo>
                    <a:pt x="1574" y="1440"/>
                  </a:moveTo>
                  <a:cubicBezTo>
                    <a:pt x="1572" y="1437"/>
                    <a:pt x="1570" y="1435"/>
                    <a:pt x="1568" y="1432"/>
                  </a:cubicBezTo>
                  <a:cubicBezTo>
                    <a:pt x="1599" y="1420"/>
                    <a:pt x="1599" y="1420"/>
                    <a:pt x="1599" y="1420"/>
                  </a:cubicBezTo>
                  <a:cubicBezTo>
                    <a:pt x="1602" y="1423"/>
                    <a:pt x="1604" y="1426"/>
                    <a:pt x="1606" y="1429"/>
                  </a:cubicBezTo>
                  <a:lnTo>
                    <a:pt x="1574" y="1440"/>
                  </a:lnTo>
                  <a:close/>
                  <a:moveTo>
                    <a:pt x="1566" y="1429"/>
                  </a:moveTo>
                  <a:cubicBezTo>
                    <a:pt x="1564" y="1427"/>
                    <a:pt x="1562" y="1425"/>
                    <a:pt x="1560" y="1422"/>
                  </a:cubicBezTo>
                  <a:cubicBezTo>
                    <a:pt x="1589" y="1410"/>
                    <a:pt x="1589" y="1410"/>
                    <a:pt x="1589" y="1410"/>
                  </a:cubicBezTo>
                  <a:cubicBezTo>
                    <a:pt x="1592" y="1412"/>
                    <a:pt x="1594" y="1414"/>
                    <a:pt x="1597" y="1417"/>
                  </a:cubicBezTo>
                  <a:lnTo>
                    <a:pt x="1566" y="1429"/>
                  </a:lnTo>
                  <a:close/>
                  <a:moveTo>
                    <a:pt x="1557" y="1419"/>
                  </a:moveTo>
                  <a:cubicBezTo>
                    <a:pt x="1555" y="1417"/>
                    <a:pt x="1554" y="1415"/>
                    <a:pt x="1552" y="1413"/>
                  </a:cubicBezTo>
                  <a:cubicBezTo>
                    <a:pt x="1577" y="1401"/>
                    <a:pt x="1577" y="1401"/>
                    <a:pt x="1577" y="1401"/>
                  </a:cubicBezTo>
                  <a:cubicBezTo>
                    <a:pt x="1580" y="1403"/>
                    <a:pt x="1583" y="1405"/>
                    <a:pt x="1585" y="1407"/>
                  </a:cubicBezTo>
                  <a:lnTo>
                    <a:pt x="1557" y="1419"/>
                  </a:lnTo>
                  <a:close/>
                  <a:moveTo>
                    <a:pt x="1549" y="1410"/>
                  </a:moveTo>
                  <a:cubicBezTo>
                    <a:pt x="1547" y="1408"/>
                    <a:pt x="1545" y="1406"/>
                    <a:pt x="1543" y="1404"/>
                  </a:cubicBezTo>
                  <a:cubicBezTo>
                    <a:pt x="1563" y="1394"/>
                    <a:pt x="1563" y="1394"/>
                    <a:pt x="1563" y="1394"/>
                  </a:cubicBezTo>
                  <a:cubicBezTo>
                    <a:pt x="1567" y="1396"/>
                    <a:pt x="1570" y="1397"/>
                    <a:pt x="1573" y="1399"/>
                  </a:cubicBezTo>
                  <a:lnTo>
                    <a:pt x="1549" y="1410"/>
                  </a:lnTo>
                  <a:close/>
                  <a:moveTo>
                    <a:pt x="1539" y="1401"/>
                  </a:moveTo>
                  <a:cubicBezTo>
                    <a:pt x="1539" y="1401"/>
                    <a:pt x="1538" y="1400"/>
                    <a:pt x="1537" y="1400"/>
                  </a:cubicBezTo>
                  <a:cubicBezTo>
                    <a:pt x="1543" y="1398"/>
                    <a:pt x="1548" y="1395"/>
                    <a:pt x="1555" y="1391"/>
                  </a:cubicBezTo>
                  <a:cubicBezTo>
                    <a:pt x="1556" y="1391"/>
                    <a:pt x="1557" y="1392"/>
                    <a:pt x="1558" y="1392"/>
                  </a:cubicBezTo>
                  <a:lnTo>
                    <a:pt x="1539" y="1401"/>
                  </a:lnTo>
                  <a:close/>
                  <a:moveTo>
                    <a:pt x="1517" y="1399"/>
                  </a:moveTo>
                  <a:cubicBezTo>
                    <a:pt x="1517" y="1399"/>
                    <a:pt x="1516" y="1399"/>
                    <a:pt x="1516" y="1400"/>
                  </a:cubicBezTo>
                  <a:cubicBezTo>
                    <a:pt x="1516" y="1400"/>
                    <a:pt x="1516" y="1400"/>
                    <a:pt x="1516" y="1400"/>
                  </a:cubicBezTo>
                  <a:cubicBezTo>
                    <a:pt x="1515" y="1400"/>
                    <a:pt x="1515" y="1401"/>
                    <a:pt x="1515" y="1401"/>
                  </a:cubicBezTo>
                  <a:cubicBezTo>
                    <a:pt x="1515" y="1402"/>
                    <a:pt x="1520" y="1440"/>
                    <a:pt x="1480" y="1480"/>
                  </a:cubicBezTo>
                  <a:cubicBezTo>
                    <a:pt x="1441" y="1519"/>
                    <a:pt x="1402" y="1515"/>
                    <a:pt x="1402" y="1515"/>
                  </a:cubicBezTo>
                  <a:cubicBezTo>
                    <a:pt x="1401" y="1515"/>
                    <a:pt x="1400" y="1515"/>
                    <a:pt x="1400" y="1516"/>
                  </a:cubicBezTo>
                  <a:cubicBezTo>
                    <a:pt x="1400" y="1516"/>
                    <a:pt x="1400" y="1516"/>
                    <a:pt x="1400" y="1516"/>
                  </a:cubicBezTo>
                  <a:cubicBezTo>
                    <a:pt x="1399" y="1516"/>
                    <a:pt x="1399" y="1517"/>
                    <a:pt x="1399" y="1517"/>
                  </a:cubicBezTo>
                  <a:cubicBezTo>
                    <a:pt x="1399" y="1517"/>
                    <a:pt x="1401" y="1537"/>
                    <a:pt x="1383" y="1559"/>
                  </a:cubicBezTo>
                  <a:cubicBezTo>
                    <a:pt x="1366" y="1581"/>
                    <a:pt x="1342" y="1585"/>
                    <a:pt x="1342" y="1585"/>
                  </a:cubicBezTo>
                  <a:cubicBezTo>
                    <a:pt x="1341" y="1585"/>
                    <a:pt x="1340" y="1585"/>
                    <a:pt x="1340" y="1586"/>
                  </a:cubicBezTo>
                  <a:cubicBezTo>
                    <a:pt x="1340" y="1586"/>
                    <a:pt x="1327" y="1608"/>
                    <a:pt x="1308" y="1616"/>
                  </a:cubicBezTo>
                  <a:cubicBezTo>
                    <a:pt x="1308" y="1616"/>
                    <a:pt x="1308" y="1616"/>
                    <a:pt x="1308" y="1616"/>
                  </a:cubicBezTo>
                  <a:cubicBezTo>
                    <a:pt x="1288" y="1624"/>
                    <a:pt x="1264" y="1617"/>
                    <a:pt x="1264" y="1617"/>
                  </a:cubicBezTo>
                  <a:cubicBezTo>
                    <a:pt x="1263" y="1617"/>
                    <a:pt x="1263" y="1617"/>
                    <a:pt x="1262" y="1617"/>
                  </a:cubicBezTo>
                  <a:cubicBezTo>
                    <a:pt x="1262" y="1618"/>
                    <a:pt x="1242" y="1632"/>
                    <a:pt x="1214" y="1629"/>
                  </a:cubicBezTo>
                  <a:cubicBezTo>
                    <a:pt x="1186" y="1626"/>
                    <a:pt x="1174" y="1611"/>
                    <a:pt x="1173" y="1611"/>
                  </a:cubicBezTo>
                  <a:cubicBezTo>
                    <a:pt x="1173" y="1610"/>
                    <a:pt x="1173" y="1610"/>
                    <a:pt x="1172" y="1610"/>
                  </a:cubicBezTo>
                  <a:cubicBezTo>
                    <a:pt x="1172" y="1610"/>
                    <a:pt x="1172" y="1610"/>
                    <a:pt x="1172" y="1610"/>
                  </a:cubicBezTo>
                  <a:cubicBezTo>
                    <a:pt x="1171" y="1610"/>
                    <a:pt x="1171" y="1610"/>
                    <a:pt x="1170" y="1611"/>
                  </a:cubicBezTo>
                  <a:cubicBezTo>
                    <a:pt x="1170" y="1611"/>
                    <a:pt x="1146" y="1641"/>
                    <a:pt x="1090" y="1641"/>
                  </a:cubicBezTo>
                  <a:cubicBezTo>
                    <a:pt x="1034" y="1641"/>
                    <a:pt x="1010" y="1611"/>
                    <a:pt x="1010" y="1611"/>
                  </a:cubicBezTo>
                  <a:cubicBezTo>
                    <a:pt x="1009" y="1610"/>
                    <a:pt x="1009" y="1610"/>
                    <a:pt x="1008" y="1610"/>
                  </a:cubicBezTo>
                  <a:cubicBezTo>
                    <a:pt x="1008" y="1610"/>
                    <a:pt x="1008" y="1610"/>
                    <a:pt x="1008" y="1610"/>
                  </a:cubicBezTo>
                  <a:cubicBezTo>
                    <a:pt x="1007" y="1610"/>
                    <a:pt x="1007" y="1610"/>
                    <a:pt x="1007" y="1611"/>
                  </a:cubicBezTo>
                  <a:cubicBezTo>
                    <a:pt x="1006" y="1611"/>
                    <a:pt x="994" y="1626"/>
                    <a:pt x="966" y="1629"/>
                  </a:cubicBezTo>
                  <a:cubicBezTo>
                    <a:pt x="938" y="1632"/>
                    <a:pt x="918" y="1618"/>
                    <a:pt x="918" y="1617"/>
                  </a:cubicBezTo>
                  <a:cubicBezTo>
                    <a:pt x="917" y="1617"/>
                    <a:pt x="917" y="1617"/>
                    <a:pt x="916" y="1617"/>
                  </a:cubicBezTo>
                  <a:cubicBezTo>
                    <a:pt x="916" y="1617"/>
                    <a:pt x="892" y="1624"/>
                    <a:pt x="872" y="1616"/>
                  </a:cubicBezTo>
                  <a:cubicBezTo>
                    <a:pt x="872" y="1616"/>
                    <a:pt x="872" y="1616"/>
                    <a:pt x="872" y="1616"/>
                  </a:cubicBezTo>
                  <a:cubicBezTo>
                    <a:pt x="853" y="1608"/>
                    <a:pt x="840" y="1586"/>
                    <a:pt x="840" y="1586"/>
                  </a:cubicBezTo>
                  <a:cubicBezTo>
                    <a:pt x="840" y="1585"/>
                    <a:pt x="839" y="1585"/>
                    <a:pt x="839" y="1585"/>
                  </a:cubicBezTo>
                  <a:cubicBezTo>
                    <a:pt x="838" y="1585"/>
                    <a:pt x="814" y="1581"/>
                    <a:pt x="797" y="1559"/>
                  </a:cubicBezTo>
                  <a:cubicBezTo>
                    <a:pt x="779" y="1537"/>
                    <a:pt x="781" y="1517"/>
                    <a:pt x="781" y="1517"/>
                  </a:cubicBezTo>
                  <a:cubicBezTo>
                    <a:pt x="781" y="1517"/>
                    <a:pt x="781" y="1516"/>
                    <a:pt x="780" y="1516"/>
                  </a:cubicBezTo>
                  <a:cubicBezTo>
                    <a:pt x="780" y="1516"/>
                    <a:pt x="780" y="1516"/>
                    <a:pt x="780" y="1516"/>
                  </a:cubicBezTo>
                  <a:cubicBezTo>
                    <a:pt x="780" y="1515"/>
                    <a:pt x="779" y="1515"/>
                    <a:pt x="779" y="1515"/>
                  </a:cubicBezTo>
                  <a:cubicBezTo>
                    <a:pt x="778" y="1515"/>
                    <a:pt x="739" y="1519"/>
                    <a:pt x="700" y="1480"/>
                  </a:cubicBezTo>
                  <a:cubicBezTo>
                    <a:pt x="660" y="1440"/>
                    <a:pt x="665" y="1402"/>
                    <a:pt x="665" y="1401"/>
                  </a:cubicBezTo>
                  <a:cubicBezTo>
                    <a:pt x="665" y="1401"/>
                    <a:pt x="665" y="1400"/>
                    <a:pt x="664" y="1400"/>
                  </a:cubicBezTo>
                  <a:cubicBezTo>
                    <a:pt x="664" y="1400"/>
                    <a:pt x="664" y="1400"/>
                    <a:pt x="664" y="1400"/>
                  </a:cubicBezTo>
                  <a:cubicBezTo>
                    <a:pt x="664" y="1399"/>
                    <a:pt x="663" y="1399"/>
                    <a:pt x="663" y="1399"/>
                  </a:cubicBezTo>
                  <a:cubicBezTo>
                    <a:pt x="662" y="1399"/>
                    <a:pt x="643" y="1401"/>
                    <a:pt x="621" y="1383"/>
                  </a:cubicBezTo>
                  <a:cubicBezTo>
                    <a:pt x="599" y="1366"/>
                    <a:pt x="595" y="1341"/>
                    <a:pt x="595" y="1341"/>
                  </a:cubicBezTo>
                  <a:cubicBezTo>
                    <a:pt x="595" y="1341"/>
                    <a:pt x="595" y="1340"/>
                    <a:pt x="594" y="1340"/>
                  </a:cubicBezTo>
                  <a:cubicBezTo>
                    <a:pt x="594" y="1340"/>
                    <a:pt x="572" y="1327"/>
                    <a:pt x="564" y="1308"/>
                  </a:cubicBezTo>
                  <a:cubicBezTo>
                    <a:pt x="564" y="1308"/>
                    <a:pt x="564" y="1308"/>
                    <a:pt x="564" y="1308"/>
                  </a:cubicBezTo>
                  <a:cubicBezTo>
                    <a:pt x="564" y="1308"/>
                    <a:pt x="564" y="1308"/>
                    <a:pt x="564" y="1308"/>
                  </a:cubicBezTo>
                  <a:cubicBezTo>
                    <a:pt x="556" y="1288"/>
                    <a:pt x="563" y="1264"/>
                    <a:pt x="563" y="1263"/>
                  </a:cubicBezTo>
                  <a:cubicBezTo>
                    <a:pt x="563" y="1263"/>
                    <a:pt x="563" y="1262"/>
                    <a:pt x="562" y="1262"/>
                  </a:cubicBezTo>
                  <a:cubicBezTo>
                    <a:pt x="562" y="1262"/>
                    <a:pt x="547" y="1242"/>
                    <a:pt x="551" y="1214"/>
                  </a:cubicBezTo>
                  <a:cubicBezTo>
                    <a:pt x="554" y="1186"/>
                    <a:pt x="569" y="1173"/>
                    <a:pt x="569" y="1173"/>
                  </a:cubicBezTo>
                  <a:cubicBezTo>
                    <a:pt x="570" y="1173"/>
                    <a:pt x="570" y="1172"/>
                    <a:pt x="570" y="1172"/>
                  </a:cubicBezTo>
                  <a:cubicBezTo>
                    <a:pt x="570" y="1172"/>
                    <a:pt x="570" y="1172"/>
                    <a:pt x="570" y="1172"/>
                  </a:cubicBezTo>
                  <a:cubicBezTo>
                    <a:pt x="570" y="1171"/>
                    <a:pt x="570" y="1171"/>
                    <a:pt x="569" y="1170"/>
                  </a:cubicBezTo>
                  <a:cubicBezTo>
                    <a:pt x="569" y="1170"/>
                    <a:pt x="538" y="1146"/>
                    <a:pt x="538" y="1090"/>
                  </a:cubicBezTo>
                  <a:cubicBezTo>
                    <a:pt x="538" y="1034"/>
                    <a:pt x="569" y="1010"/>
                    <a:pt x="569" y="1009"/>
                  </a:cubicBezTo>
                  <a:cubicBezTo>
                    <a:pt x="570" y="1009"/>
                    <a:pt x="570" y="1008"/>
                    <a:pt x="570" y="1008"/>
                  </a:cubicBezTo>
                  <a:cubicBezTo>
                    <a:pt x="570" y="1008"/>
                    <a:pt x="570" y="1008"/>
                    <a:pt x="570" y="1008"/>
                  </a:cubicBezTo>
                  <a:cubicBezTo>
                    <a:pt x="570" y="1007"/>
                    <a:pt x="570" y="1007"/>
                    <a:pt x="569" y="1006"/>
                  </a:cubicBezTo>
                  <a:cubicBezTo>
                    <a:pt x="569" y="1006"/>
                    <a:pt x="554" y="994"/>
                    <a:pt x="551" y="966"/>
                  </a:cubicBezTo>
                  <a:cubicBezTo>
                    <a:pt x="547" y="938"/>
                    <a:pt x="562" y="918"/>
                    <a:pt x="562" y="918"/>
                  </a:cubicBezTo>
                  <a:cubicBezTo>
                    <a:pt x="563" y="917"/>
                    <a:pt x="563" y="917"/>
                    <a:pt x="563" y="916"/>
                  </a:cubicBezTo>
                  <a:cubicBezTo>
                    <a:pt x="563" y="916"/>
                    <a:pt x="556" y="891"/>
                    <a:pt x="564" y="872"/>
                  </a:cubicBezTo>
                  <a:cubicBezTo>
                    <a:pt x="564" y="872"/>
                    <a:pt x="564" y="872"/>
                    <a:pt x="564" y="872"/>
                  </a:cubicBezTo>
                  <a:cubicBezTo>
                    <a:pt x="572" y="852"/>
                    <a:pt x="594" y="840"/>
                    <a:pt x="594" y="840"/>
                  </a:cubicBezTo>
                  <a:cubicBezTo>
                    <a:pt x="595" y="839"/>
                    <a:pt x="595" y="839"/>
                    <a:pt x="595" y="838"/>
                  </a:cubicBezTo>
                  <a:cubicBezTo>
                    <a:pt x="595" y="838"/>
                    <a:pt x="599" y="814"/>
                    <a:pt x="621" y="796"/>
                  </a:cubicBezTo>
                  <a:cubicBezTo>
                    <a:pt x="643" y="779"/>
                    <a:pt x="662" y="780"/>
                    <a:pt x="663" y="780"/>
                  </a:cubicBezTo>
                  <a:cubicBezTo>
                    <a:pt x="663" y="780"/>
                    <a:pt x="664" y="780"/>
                    <a:pt x="664" y="780"/>
                  </a:cubicBezTo>
                  <a:cubicBezTo>
                    <a:pt x="664" y="780"/>
                    <a:pt x="664" y="780"/>
                    <a:pt x="664" y="780"/>
                  </a:cubicBezTo>
                  <a:cubicBezTo>
                    <a:pt x="665" y="779"/>
                    <a:pt x="665" y="779"/>
                    <a:pt x="665" y="778"/>
                  </a:cubicBezTo>
                  <a:cubicBezTo>
                    <a:pt x="665" y="778"/>
                    <a:pt x="660" y="739"/>
                    <a:pt x="700" y="700"/>
                  </a:cubicBezTo>
                  <a:cubicBezTo>
                    <a:pt x="739" y="660"/>
                    <a:pt x="778" y="664"/>
                    <a:pt x="779" y="664"/>
                  </a:cubicBezTo>
                  <a:cubicBezTo>
                    <a:pt x="779" y="665"/>
                    <a:pt x="780" y="664"/>
                    <a:pt x="780" y="664"/>
                  </a:cubicBezTo>
                  <a:cubicBezTo>
                    <a:pt x="780" y="664"/>
                    <a:pt x="780" y="664"/>
                    <a:pt x="780" y="664"/>
                  </a:cubicBezTo>
                  <a:cubicBezTo>
                    <a:pt x="781" y="664"/>
                    <a:pt x="781" y="663"/>
                    <a:pt x="781" y="662"/>
                  </a:cubicBezTo>
                  <a:cubicBezTo>
                    <a:pt x="781" y="662"/>
                    <a:pt x="779" y="643"/>
                    <a:pt x="797" y="621"/>
                  </a:cubicBezTo>
                  <a:cubicBezTo>
                    <a:pt x="814" y="599"/>
                    <a:pt x="838" y="595"/>
                    <a:pt x="839" y="595"/>
                  </a:cubicBezTo>
                  <a:cubicBezTo>
                    <a:pt x="839" y="595"/>
                    <a:pt x="840" y="594"/>
                    <a:pt x="840" y="594"/>
                  </a:cubicBezTo>
                  <a:cubicBezTo>
                    <a:pt x="840" y="594"/>
                    <a:pt x="853" y="572"/>
                    <a:pt x="872" y="564"/>
                  </a:cubicBezTo>
                  <a:cubicBezTo>
                    <a:pt x="872" y="564"/>
                    <a:pt x="872" y="564"/>
                    <a:pt x="872" y="564"/>
                  </a:cubicBezTo>
                  <a:cubicBezTo>
                    <a:pt x="892" y="556"/>
                    <a:pt x="916" y="562"/>
                    <a:pt x="916" y="562"/>
                  </a:cubicBezTo>
                  <a:cubicBezTo>
                    <a:pt x="917" y="562"/>
                    <a:pt x="917" y="562"/>
                    <a:pt x="918" y="562"/>
                  </a:cubicBezTo>
                  <a:cubicBezTo>
                    <a:pt x="918" y="562"/>
                    <a:pt x="938" y="547"/>
                    <a:pt x="966" y="550"/>
                  </a:cubicBezTo>
                  <a:cubicBezTo>
                    <a:pt x="994" y="554"/>
                    <a:pt x="1006" y="569"/>
                    <a:pt x="1007" y="569"/>
                  </a:cubicBezTo>
                  <a:cubicBezTo>
                    <a:pt x="1007" y="569"/>
                    <a:pt x="1007" y="570"/>
                    <a:pt x="1008" y="570"/>
                  </a:cubicBezTo>
                  <a:cubicBezTo>
                    <a:pt x="1008" y="570"/>
                    <a:pt x="1008" y="570"/>
                    <a:pt x="1008" y="570"/>
                  </a:cubicBezTo>
                  <a:cubicBezTo>
                    <a:pt x="1009" y="570"/>
                    <a:pt x="1009" y="569"/>
                    <a:pt x="1010" y="569"/>
                  </a:cubicBezTo>
                  <a:cubicBezTo>
                    <a:pt x="1010" y="568"/>
                    <a:pt x="1034" y="538"/>
                    <a:pt x="1090" y="538"/>
                  </a:cubicBezTo>
                  <a:cubicBezTo>
                    <a:pt x="1146" y="538"/>
                    <a:pt x="1170" y="568"/>
                    <a:pt x="1170" y="569"/>
                  </a:cubicBezTo>
                  <a:cubicBezTo>
                    <a:pt x="1171" y="569"/>
                    <a:pt x="1171" y="570"/>
                    <a:pt x="1172" y="570"/>
                  </a:cubicBezTo>
                  <a:cubicBezTo>
                    <a:pt x="1172" y="570"/>
                    <a:pt x="1172" y="570"/>
                    <a:pt x="1172" y="570"/>
                  </a:cubicBezTo>
                  <a:cubicBezTo>
                    <a:pt x="1173" y="570"/>
                    <a:pt x="1173" y="569"/>
                    <a:pt x="1173" y="569"/>
                  </a:cubicBezTo>
                  <a:cubicBezTo>
                    <a:pt x="1174" y="569"/>
                    <a:pt x="1186" y="554"/>
                    <a:pt x="1214" y="550"/>
                  </a:cubicBezTo>
                  <a:cubicBezTo>
                    <a:pt x="1242" y="547"/>
                    <a:pt x="1262" y="562"/>
                    <a:pt x="1262" y="562"/>
                  </a:cubicBezTo>
                  <a:cubicBezTo>
                    <a:pt x="1263" y="562"/>
                    <a:pt x="1263" y="562"/>
                    <a:pt x="1264" y="562"/>
                  </a:cubicBezTo>
                  <a:cubicBezTo>
                    <a:pt x="1264" y="562"/>
                    <a:pt x="1288" y="556"/>
                    <a:pt x="1308" y="564"/>
                  </a:cubicBezTo>
                  <a:cubicBezTo>
                    <a:pt x="1308" y="564"/>
                    <a:pt x="1308" y="564"/>
                    <a:pt x="1308" y="564"/>
                  </a:cubicBezTo>
                  <a:cubicBezTo>
                    <a:pt x="1308" y="564"/>
                    <a:pt x="1308" y="564"/>
                    <a:pt x="1308" y="564"/>
                  </a:cubicBezTo>
                  <a:cubicBezTo>
                    <a:pt x="1327" y="572"/>
                    <a:pt x="1340" y="594"/>
                    <a:pt x="1340" y="594"/>
                  </a:cubicBezTo>
                  <a:cubicBezTo>
                    <a:pt x="1340" y="594"/>
                    <a:pt x="1341" y="595"/>
                    <a:pt x="1342" y="595"/>
                  </a:cubicBezTo>
                  <a:cubicBezTo>
                    <a:pt x="1342" y="595"/>
                    <a:pt x="1366" y="599"/>
                    <a:pt x="1383" y="621"/>
                  </a:cubicBezTo>
                  <a:cubicBezTo>
                    <a:pt x="1401" y="643"/>
                    <a:pt x="1399" y="662"/>
                    <a:pt x="1399" y="662"/>
                  </a:cubicBezTo>
                  <a:cubicBezTo>
                    <a:pt x="1399" y="663"/>
                    <a:pt x="1399" y="664"/>
                    <a:pt x="1400" y="664"/>
                  </a:cubicBezTo>
                  <a:cubicBezTo>
                    <a:pt x="1400" y="664"/>
                    <a:pt x="1400" y="664"/>
                    <a:pt x="1400" y="664"/>
                  </a:cubicBezTo>
                  <a:cubicBezTo>
                    <a:pt x="1400" y="664"/>
                    <a:pt x="1401" y="665"/>
                    <a:pt x="1402" y="665"/>
                  </a:cubicBezTo>
                  <a:cubicBezTo>
                    <a:pt x="1402" y="664"/>
                    <a:pt x="1441" y="660"/>
                    <a:pt x="1480" y="700"/>
                  </a:cubicBezTo>
                  <a:cubicBezTo>
                    <a:pt x="1520" y="739"/>
                    <a:pt x="1515" y="778"/>
                    <a:pt x="1515" y="778"/>
                  </a:cubicBezTo>
                  <a:cubicBezTo>
                    <a:pt x="1515" y="779"/>
                    <a:pt x="1515" y="779"/>
                    <a:pt x="1516" y="780"/>
                  </a:cubicBezTo>
                  <a:cubicBezTo>
                    <a:pt x="1516" y="780"/>
                    <a:pt x="1516" y="780"/>
                    <a:pt x="1516" y="780"/>
                  </a:cubicBezTo>
                  <a:cubicBezTo>
                    <a:pt x="1516" y="780"/>
                    <a:pt x="1517" y="780"/>
                    <a:pt x="1517" y="780"/>
                  </a:cubicBezTo>
                  <a:cubicBezTo>
                    <a:pt x="1518" y="780"/>
                    <a:pt x="1537" y="779"/>
                    <a:pt x="1559" y="796"/>
                  </a:cubicBezTo>
                  <a:cubicBezTo>
                    <a:pt x="1581" y="814"/>
                    <a:pt x="1585" y="838"/>
                    <a:pt x="1585" y="838"/>
                  </a:cubicBezTo>
                  <a:cubicBezTo>
                    <a:pt x="1585" y="839"/>
                    <a:pt x="1585" y="839"/>
                    <a:pt x="1586" y="840"/>
                  </a:cubicBezTo>
                  <a:cubicBezTo>
                    <a:pt x="1586" y="840"/>
                    <a:pt x="1608" y="852"/>
                    <a:pt x="1616" y="872"/>
                  </a:cubicBezTo>
                  <a:cubicBezTo>
                    <a:pt x="1616" y="872"/>
                    <a:pt x="1616" y="872"/>
                    <a:pt x="1616" y="872"/>
                  </a:cubicBezTo>
                  <a:cubicBezTo>
                    <a:pt x="1624" y="891"/>
                    <a:pt x="1618" y="916"/>
                    <a:pt x="1617" y="916"/>
                  </a:cubicBezTo>
                  <a:cubicBezTo>
                    <a:pt x="1617" y="917"/>
                    <a:pt x="1617" y="917"/>
                    <a:pt x="1618" y="918"/>
                  </a:cubicBezTo>
                  <a:cubicBezTo>
                    <a:pt x="1618" y="918"/>
                    <a:pt x="1633" y="938"/>
                    <a:pt x="1629" y="966"/>
                  </a:cubicBezTo>
                  <a:cubicBezTo>
                    <a:pt x="1626" y="994"/>
                    <a:pt x="1611" y="1006"/>
                    <a:pt x="1611" y="1006"/>
                  </a:cubicBezTo>
                  <a:cubicBezTo>
                    <a:pt x="1610" y="1007"/>
                    <a:pt x="1610" y="1007"/>
                    <a:pt x="1610" y="1008"/>
                  </a:cubicBezTo>
                  <a:cubicBezTo>
                    <a:pt x="1610" y="1008"/>
                    <a:pt x="1610" y="1008"/>
                    <a:pt x="1610" y="1008"/>
                  </a:cubicBezTo>
                  <a:cubicBezTo>
                    <a:pt x="1610" y="1008"/>
                    <a:pt x="1611" y="1009"/>
                    <a:pt x="1611" y="1009"/>
                  </a:cubicBezTo>
                  <a:cubicBezTo>
                    <a:pt x="1611" y="1010"/>
                    <a:pt x="1642" y="1034"/>
                    <a:pt x="1642" y="1090"/>
                  </a:cubicBezTo>
                  <a:cubicBezTo>
                    <a:pt x="1642" y="1146"/>
                    <a:pt x="1611" y="1170"/>
                    <a:pt x="1611" y="1170"/>
                  </a:cubicBezTo>
                  <a:cubicBezTo>
                    <a:pt x="1611" y="1171"/>
                    <a:pt x="1610" y="1171"/>
                    <a:pt x="1610" y="1172"/>
                  </a:cubicBezTo>
                  <a:cubicBezTo>
                    <a:pt x="1610" y="1172"/>
                    <a:pt x="1610" y="1172"/>
                    <a:pt x="1610" y="1172"/>
                  </a:cubicBezTo>
                  <a:cubicBezTo>
                    <a:pt x="1610" y="1172"/>
                    <a:pt x="1610" y="1173"/>
                    <a:pt x="1611" y="1173"/>
                  </a:cubicBezTo>
                  <a:cubicBezTo>
                    <a:pt x="1611" y="1173"/>
                    <a:pt x="1626" y="1186"/>
                    <a:pt x="1629" y="1214"/>
                  </a:cubicBezTo>
                  <a:cubicBezTo>
                    <a:pt x="1633" y="1242"/>
                    <a:pt x="1618" y="1262"/>
                    <a:pt x="1618" y="1262"/>
                  </a:cubicBezTo>
                  <a:cubicBezTo>
                    <a:pt x="1617" y="1262"/>
                    <a:pt x="1617" y="1263"/>
                    <a:pt x="1617" y="1263"/>
                  </a:cubicBezTo>
                  <a:cubicBezTo>
                    <a:pt x="1618" y="1264"/>
                    <a:pt x="1624" y="1288"/>
                    <a:pt x="1616" y="1308"/>
                  </a:cubicBezTo>
                  <a:cubicBezTo>
                    <a:pt x="1616" y="1308"/>
                    <a:pt x="1616" y="1308"/>
                    <a:pt x="1616" y="1308"/>
                  </a:cubicBezTo>
                  <a:cubicBezTo>
                    <a:pt x="1608" y="1327"/>
                    <a:pt x="1586" y="1340"/>
                    <a:pt x="1586" y="1340"/>
                  </a:cubicBezTo>
                  <a:cubicBezTo>
                    <a:pt x="1585" y="1340"/>
                    <a:pt x="1585" y="1341"/>
                    <a:pt x="1585" y="1341"/>
                  </a:cubicBezTo>
                  <a:cubicBezTo>
                    <a:pt x="1585" y="1341"/>
                    <a:pt x="1581" y="1366"/>
                    <a:pt x="1559" y="1383"/>
                  </a:cubicBezTo>
                  <a:cubicBezTo>
                    <a:pt x="1537" y="1401"/>
                    <a:pt x="1518" y="1399"/>
                    <a:pt x="1517" y="1399"/>
                  </a:cubicBezTo>
                  <a:close/>
                  <a:moveTo>
                    <a:pt x="1521" y="1507"/>
                  </a:moveTo>
                  <a:cubicBezTo>
                    <a:pt x="1525" y="1510"/>
                    <a:pt x="1529" y="1511"/>
                    <a:pt x="1532" y="1510"/>
                  </a:cubicBezTo>
                  <a:cubicBezTo>
                    <a:pt x="1533" y="1509"/>
                    <a:pt x="1533" y="1508"/>
                    <a:pt x="1533" y="1507"/>
                  </a:cubicBezTo>
                  <a:cubicBezTo>
                    <a:pt x="1533" y="1506"/>
                    <a:pt x="1532" y="1506"/>
                    <a:pt x="1531" y="1506"/>
                  </a:cubicBezTo>
                  <a:cubicBezTo>
                    <a:pt x="1528" y="1506"/>
                    <a:pt x="1525" y="1503"/>
                    <a:pt x="1524" y="1500"/>
                  </a:cubicBezTo>
                  <a:cubicBezTo>
                    <a:pt x="1523" y="1496"/>
                    <a:pt x="1524" y="1492"/>
                    <a:pt x="1529" y="1489"/>
                  </a:cubicBezTo>
                  <a:cubicBezTo>
                    <a:pt x="1534" y="1486"/>
                    <a:pt x="1540" y="1488"/>
                    <a:pt x="1543" y="1491"/>
                  </a:cubicBezTo>
                  <a:cubicBezTo>
                    <a:pt x="1546" y="1494"/>
                    <a:pt x="1549" y="1500"/>
                    <a:pt x="1546" y="1506"/>
                  </a:cubicBezTo>
                  <a:cubicBezTo>
                    <a:pt x="1541" y="1516"/>
                    <a:pt x="1531" y="1520"/>
                    <a:pt x="1521" y="1516"/>
                  </a:cubicBezTo>
                  <a:cubicBezTo>
                    <a:pt x="1506" y="1508"/>
                    <a:pt x="1497" y="1482"/>
                    <a:pt x="1514" y="1441"/>
                  </a:cubicBezTo>
                  <a:cubicBezTo>
                    <a:pt x="1514" y="1444"/>
                    <a:pt x="1515" y="1446"/>
                    <a:pt x="1516" y="1449"/>
                  </a:cubicBezTo>
                  <a:cubicBezTo>
                    <a:pt x="1506" y="1489"/>
                    <a:pt x="1518" y="1503"/>
                    <a:pt x="1521" y="1507"/>
                  </a:cubicBezTo>
                  <a:close/>
                  <a:moveTo>
                    <a:pt x="1519" y="1455"/>
                  </a:moveTo>
                  <a:cubicBezTo>
                    <a:pt x="1524" y="1465"/>
                    <a:pt x="1530" y="1475"/>
                    <a:pt x="1537" y="1484"/>
                  </a:cubicBezTo>
                  <a:cubicBezTo>
                    <a:pt x="1534" y="1483"/>
                    <a:pt x="1530" y="1484"/>
                    <a:pt x="1527" y="1485"/>
                  </a:cubicBezTo>
                  <a:cubicBezTo>
                    <a:pt x="1522" y="1488"/>
                    <a:pt x="1520" y="1493"/>
                    <a:pt x="1520" y="1498"/>
                  </a:cubicBezTo>
                  <a:cubicBezTo>
                    <a:pt x="1516" y="1489"/>
                    <a:pt x="1515" y="1475"/>
                    <a:pt x="1519" y="1455"/>
                  </a:cubicBezTo>
                  <a:close/>
                  <a:moveTo>
                    <a:pt x="1551" y="1499"/>
                  </a:moveTo>
                  <a:cubicBezTo>
                    <a:pt x="1554" y="1502"/>
                    <a:pt x="1558" y="1505"/>
                    <a:pt x="1561" y="1508"/>
                  </a:cubicBezTo>
                  <a:cubicBezTo>
                    <a:pt x="1564" y="1521"/>
                    <a:pt x="1557" y="1540"/>
                    <a:pt x="1549" y="1548"/>
                  </a:cubicBezTo>
                  <a:cubicBezTo>
                    <a:pt x="1540" y="1557"/>
                    <a:pt x="1522" y="1564"/>
                    <a:pt x="1508" y="1561"/>
                  </a:cubicBezTo>
                  <a:cubicBezTo>
                    <a:pt x="1505" y="1557"/>
                    <a:pt x="1502" y="1554"/>
                    <a:pt x="1499" y="1551"/>
                  </a:cubicBezTo>
                  <a:cubicBezTo>
                    <a:pt x="1502" y="1551"/>
                    <a:pt x="1505" y="1550"/>
                    <a:pt x="1508" y="1549"/>
                  </a:cubicBezTo>
                  <a:cubicBezTo>
                    <a:pt x="1516" y="1545"/>
                    <a:pt x="1521" y="1538"/>
                    <a:pt x="1522" y="1531"/>
                  </a:cubicBezTo>
                  <a:cubicBezTo>
                    <a:pt x="1525" y="1538"/>
                    <a:pt x="1529" y="1545"/>
                    <a:pt x="1535" y="1546"/>
                  </a:cubicBezTo>
                  <a:cubicBezTo>
                    <a:pt x="1537" y="1546"/>
                    <a:pt x="1540" y="1546"/>
                    <a:pt x="1543" y="1543"/>
                  </a:cubicBezTo>
                  <a:cubicBezTo>
                    <a:pt x="1547" y="1540"/>
                    <a:pt x="1547" y="1536"/>
                    <a:pt x="1546" y="1534"/>
                  </a:cubicBezTo>
                  <a:cubicBezTo>
                    <a:pt x="1545" y="1529"/>
                    <a:pt x="1538" y="1524"/>
                    <a:pt x="1531" y="1521"/>
                  </a:cubicBezTo>
                  <a:cubicBezTo>
                    <a:pt x="1539" y="1520"/>
                    <a:pt x="1545" y="1516"/>
                    <a:pt x="1549" y="1508"/>
                  </a:cubicBezTo>
                  <a:cubicBezTo>
                    <a:pt x="1551" y="1505"/>
                    <a:pt x="1551" y="1502"/>
                    <a:pt x="1551" y="1499"/>
                  </a:cubicBezTo>
                  <a:close/>
                  <a:moveTo>
                    <a:pt x="1566" y="1511"/>
                  </a:moveTo>
                  <a:cubicBezTo>
                    <a:pt x="1568" y="1512"/>
                    <a:pt x="1570" y="1514"/>
                    <a:pt x="1572" y="1515"/>
                  </a:cubicBezTo>
                  <a:cubicBezTo>
                    <a:pt x="1574" y="1528"/>
                    <a:pt x="1568" y="1544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44" y="1567"/>
                    <a:pt x="1528" y="1574"/>
                    <a:pt x="1515" y="1571"/>
                  </a:cubicBezTo>
                  <a:cubicBezTo>
                    <a:pt x="1514" y="1569"/>
                    <a:pt x="1513" y="1567"/>
                    <a:pt x="1511" y="1565"/>
                  </a:cubicBezTo>
                  <a:cubicBezTo>
                    <a:pt x="1526" y="1567"/>
                    <a:pt x="1543" y="1560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60" y="1543"/>
                    <a:pt x="1567" y="1525"/>
                    <a:pt x="1566" y="1511"/>
                  </a:cubicBezTo>
                  <a:close/>
                  <a:moveTo>
                    <a:pt x="1576" y="1518"/>
                  </a:moveTo>
                  <a:cubicBezTo>
                    <a:pt x="1590" y="1527"/>
                    <a:pt x="1605" y="1533"/>
                    <a:pt x="1620" y="1536"/>
                  </a:cubicBezTo>
                  <a:cubicBezTo>
                    <a:pt x="1620" y="1536"/>
                    <a:pt x="1620" y="1536"/>
                    <a:pt x="1620" y="1536"/>
                  </a:cubicBezTo>
                  <a:cubicBezTo>
                    <a:pt x="1635" y="1541"/>
                    <a:pt x="1676" y="1555"/>
                    <a:pt x="1682" y="1566"/>
                  </a:cubicBezTo>
                  <a:cubicBezTo>
                    <a:pt x="1682" y="1567"/>
                    <a:pt x="1682" y="1568"/>
                    <a:pt x="1682" y="1569"/>
                  </a:cubicBezTo>
                  <a:cubicBezTo>
                    <a:pt x="1682" y="1570"/>
                    <a:pt x="1681" y="1571"/>
                    <a:pt x="1679" y="1571"/>
                  </a:cubicBezTo>
                  <a:cubicBezTo>
                    <a:pt x="1664" y="1578"/>
                    <a:pt x="1603" y="1550"/>
                    <a:pt x="1576" y="1537"/>
                  </a:cubicBezTo>
                  <a:cubicBezTo>
                    <a:pt x="1575" y="1536"/>
                    <a:pt x="1574" y="1536"/>
                    <a:pt x="1573" y="1535"/>
                  </a:cubicBezTo>
                  <a:cubicBezTo>
                    <a:pt x="1575" y="1529"/>
                    <a:pt x="1576" y="1523"/>
                    <a:pt x="1576" y="1518"/>
                  </a:cubicBezTo>
                  <a:close/>
                  <a:moveTo>
                    <a:pt x="1685" y="1594"/>
                  </a:moveTo>
                  <a:cubicBezTo>
                    <a:pt x="1692" y="1602"/>
                    <a:pt x="1691" y="1612"/>
                    <a:pt x="1688" y="1618"/>
                  </a:cubicBezTo>
                  <a:cubicBezTo>
                    <a:pt x="1684" y="1625"/>
                    <a:pt x="1677" y="1631"/>
                    <a:pt x="1667" y="1630"/>
                  </a:cubicBezTo>
                  <a:cubicBezTo>
                    <a:pt x="1667" y="1630"/>
                    <a:pt x="1666" y="1630"/>
                    <a:pt x="1666" y="1631"/>
                  </a:cubicBezTo>
                  <a:cubicBezTo>
                    <a:pt x="1665" y="1631"/>
                    <a:pt x="1665" y="1632"/>
                    <a:pt x="1665" y="1633"/>
                  </a:cubicBezTo>
                  <a:cubicBezTo>
                    <a:pt x="1673" y="1647"/>
                    <a:pt x="1663" y="1658"/>
                    <a:pt x="1661" y="1661"/>
                  </a:cubicBezTo>
                  <a:cubicBezTo>
                    <a:pt x="1661" y="1661"/>
                    <a:pt x="1661" y="1661"/>
                    <a:pt x="1661" y="1661"/>
                  </a:cubicBezTo>
                  <a:cubicBezTo>
                    <a:pt x="1661" y="1661"/>
                    <a:pt x="1661" y="1661"/>
                    <a:pt x="1661" y="1661"/>
                  </a:cubicBezTo>
                  <a:cubicBezTo>
                    <a:pt x="1659" y="1663"/>
                    <a:pt x="1647" y="1673"/>
                    <a:pt x="1633" y="1665"/>
                  </a:cubicBezTo>
                  <a:cubicBezTo>
                    <a:pt x="1632" y="1665"/>
                    <a:pt x="1632" y="1665"/>
                    <a:pt x="1631" y="1665"/>
                  </a:cubicBezTo>
                  <a:cubicBezTo>
                    <a:pt x="1630" y="1666"/>
                    <a:pt x="1630" y="1666"/>
                    <a:pt x="1630" y="1667"/>
                  </a:cubicBezTo>
                  <a:cubicBezTo>
                    <a:pt x="1632" y="1676"/>
                    <a:pt x="1625" y="1684"/>
                    <a:pt x="1619" y="1688"/>
                  </a:cubicBezTo>
                  <a:cubicBezTo>
                    <a:pt x="1612" y="1691"/>
                    <a:pt x="1602" y="1692"/>
                    <a:pt x="1594" y="1684"/>
                  </a:cubicBezTo>
                  <a:cubicBezTo>
                    <a:pt x="1594" y="1684"/>
                    <a:pt x="1593" y="1684"/>
                    <a:pt x="1593" y="1684"/>
                  </a:cubicBezTo>
                  <a:cubicBezTo>
                    <a:pt x="1592" y="1684"/>
                    <a:pt x="1591" y="1684"/>
                    <a:pt x="1591" y="1685"/>
                  </a:cubicBezTo>
                  <a:cubicBezTo>
                    <a:pt x="1587" y="1694"/>
                    <a:pt x="1578" y="1700"/>
                    <a:pt x="1569" y="1701"/>
                  </a:cubicBezTo>
                  <a:cubicBezTo>
                    <a:pt x="1561" y="1702"/>
                    <a:pt x="1545" y="1699"/>
                    <a:pt x="1530" y="1677"/>
                  </a:cubicBezTo>
                  <a:cubicBezTo>
                    <a:pt x="1536" y="1667"/>
                    <a:pt x="1539" y="1655"/>
                    <a:pt x="1539" y="1642"/>
                  </a:cubicBezTo>
                  <a:cubicBezTo>
                    <a:pt x="1539" y="1641"/>
                    <a:pt x="1539" y="1640"/>
                    <a:pt x="1539" y="1639"/>
                  </a:cubicBezTo>
                  <a:cubicBezTo>
                    <a:pt x="1545" y="1657"/>
                    <a:pt x="1555" y="1680"/>
                    <a:pt x="1564" y="1685"/>
                  </a:cubicBezTo>
                  <a:cubicBezTo>
                    <a:pt x="1566" y="1686"/>
                    <a:pt x="1568" y="1686"/>
                    <a:pt x="1570" y="1686"/>
                  </a:cubicBezTo>
                  <a:cubicBezTo>
                    <a:pt x="1572" y="1685"/>
                    <a:pt x="1574" y="1683"/>
                    <a:pt x="1575" y="1681"/>
                  </a:cubicBezTo>
                  <a:cubicBezTo>
                    <a:pt x="1580" y="1670"/>
                    <a:pt x="1571" y="1644"/>
                    <a:pt x="1561" y="1619"/>
                  </a:cubicBezTo>
                  <a:cubicBezTo>
                    <a:pt x="1575" y="1643"/>
                    <a:pt x="1592" y="1667"/>
                    <a:pt x="1604" y="1671"/>
                  </a:cubicBezTo>
                  <a:cubicBezTo>
                    <a:pt x="1606" y="1672"/>
                    <a:pt x="1609" y="1672"/>
                    <a:pt x="1611" y="1670"/>
                  </a:cubicBezTo>
                  <a:cubicBezTo>
                    <a:pt x="1613" y="1669"/>
                    <a:pt x="1614" y="1667"/>
                    <a:pt x="1615" y="1665"/>
                  </a:cubicBezTo>
                  <a:cubicBezTo>
                    <a:pt x="1617" y="1654"/>
                    <a:pt x="1603" y="1631"/>
                    <a:pt x="1588" y="1609"/>
                  </a:cubicBezTo>
                  <a:cubicBezTo>
                    <a:pt x="1607" y="1630"/>
                    <a:pt x="1629" y="1649"/>
                    <a:pt x="1641" y="1650"/>
                  </a:cubicBezTo>
                  <a:cubicBezTo>
                    <a:pt x="1643" y="1650"/>
                    <a:pt x="1646" y="1649"/>
                    <a:pt x="1647" y="1647"/>
                  </a:cubicBezTo>
                  <a:cubicBezTo>
                    <a:pt x="1649" y="1645"/>
                    <a:pt x="1650" y="1643"/>
                    <a:pt x="1650" y="1640"/>
                  </a:cubicBezTo>
                  <a:cubicBezTo>
                    <a:pt x="1649" y="1628"/>
                    <a:pt x="1630" y="1607"/>
                    <a:pt x="1610" y="1588"/>
                  </a:cubicBezTo>
                  <a:cubicBezTo>
                    <a:pt x="1631" y="1603"/>
                    <a:pt x="1654" y="1616"/>
                    <a:pt x="1665" y="1614"/>
                  </a:cubicBezTo>
                  <a:cubicBezTo>
                    <a:pt x="1668" y="1614"/>
                    <a:pt x="1669" y="1613"/>
                    <a:pt x="1671" y="1611"/>
                  </a:cubicBezTo>
                  <a:cubicBezTo>
                    <a:pt x="1672" y="1609"/>
                    <a:pt x="1672" y="1606"/>
                    <a:pt x="1671" y="1603"/>
                  </a:cubicBezTo>
                  <a:cubicBezTo>
                    <a:pt x="1668" y="1592"/>
                    <a:pt x="1643" y="1575"/>
                    <a:pt x="1620" y="1561"/>
                  </a:cubicBezTo>
                  <a:cubicBezTo>
                    <a:pt x="1644" y="1571"/>
                    <a:pt x="1671" y="1579"/>
                    <a:pt x="1681" y="1575"/>
                  </a:cubicBezTo>
                  <a:cubicBezTo>
                    <a:pt x="1683" y="1574"/>
                    <a:pt x="1685" y="1572"/>
                    <a:pt x="1686" y="1570"/>
                  </a:cubicBezTo>
                  <a:cubicBezTo>
                    <a:pt x="1686" y="1568"/>
                    <a:pt x="1686" y="1566"/>
                    <a:pt x="1685" y="1564"/>
                  </a:cubicBezTo>
                  <a:cubicBezTo>
                    <a:pt x="1680" y="1555"/>
                    <a:pt x="1657" y="1545"/>
                    <a:pt x="1640" y="1539"/>
                  </a:cubicBezTo>
                  <a:cubicBezTo>
                    <a:pt x="1640" y="1539"/>
                    <a:pt x="1641" y="1539"/>
                    <a:pt x="1642" y="1539"/>
                  </a:cubicBezTo>
                  <a:cubicBezTo>
                    <a:pt x="1655" y="1539"/>
                    <a:pt x="1667" y="1536"/>
                    <a:pt x="1677" y="1530"/>
                  </a:cubicBezTo>
                  <a:cubicBezTo>
                    <a:pt x="1700" y="1545"/>
                    <a:pt x="1702" y="1560"/>
                    <a:pt x="1701" y="1568"/>
                  </a:cubicBezTo>
                  <a:cubicBezTo>
                    <a:pt x="1701" y="1578"/>
                    <a:pt x="1694" y="1587"/>
                    <a:pt x="1685" y="1591"/>
                  </a:cubicBezTo>
                  <a:cubicBezTo>
                    <a:pt x="1685" y="1591"/>
                    <a:pt x="1684" y="1592"/>
                    <a:pt x="1684" y="1592"/>
                  </a:cubicBezTo>
                  <a:cubicBezTo>
                    <a:pt x="1684" y="1593"/>
                    <a:pt x="1684" y="1594"/>
                    <a:pt x="1685" y="1594"/>
                  </a:cubicBezTo>
                  <a:close/>
                  <a:moveTo>
                    <a:pt x="1556" y="1573"/>
                  </a:moveTo>
                  <a:cubicBezTo>
                    <a:pt x="1577" y="1599"/>
                    <a:pt x="1614" y="1649"/>
                    <a:pt x="1611" y="1664"/>
                  </a:cubicBezTo>
                  <a:cubicBezTo>
                    <a:pt x="1611" y="1665"/>
                    <a:pt x="1610" y="1666"/>
                    <a:pt x="1609" y="1667"/>
                  </a:cubicBezTo>
                  <a:cubicBezTo>
                    <a:pt x="1608" y="1668"/>
                    <a:pt x="1607" y="1668"/>
                    <a:pt x="1605" y="1667"/>
                  </a:cubicBezTo>
                  <a:cubicBezTo>
                    <a:pt x="1585" y="1661"/>
                    <a:pt x="1547" y="1588"/>
                    <a:pt x="1540" y="1573"/>
                  </a:cubicBezTo>
                  <a:cubicBezTo>
                    <a:pt x="1540" y="1572"/>
                    <a:pt x="1539" y="1572"/>
                    <a:pt x="1539" y="1572"/>
                  </a:cubicBezTo>
                  <a:cubicBezTo>
                    <a:pt x="1543" y="1570"/>
                    <a:pt x="1546" y="1568"/>
                    <a:pt x="1550" y="1566"/>
                  </a:cubicBezTo>
                  <a:cubicBezTo>
                    <a:pt x="1551" y="1567"/>
                    <a:pt x="1553" y="1570"/>
                    <a:pt x="1556" y="1573"/>
                  </a:cubicBezTo>
                  <a:close/>
                  <a:moveTo>
                    <a:pt x="1553" y="1563"/>
                  </a:moveTo>
                  <a:cubicBezTo>
                    <a:pt x="1555" y="1562"/>
                    <a:pt x="1557" y="1560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61" y="1557"/>
                    <a:pt x="1562" y="1555"/>
                    <a:pt x="1564" y="1553"/>
                  </a:cubicBezTo>
                  <a:cubicBezTo>
                    <a:pt x="1565" y="1554"/>
                    <a:pt x="1568" y="1556"/>
                    <a:pt x="1572" y="1559"/>
                  </a:cubicBezTo>
                  <a:cubicBezTo>
                    <a:pt x="1601" y="1584"/>
                    <a:pt x="1645" y="1624"/>
                    <a:pt x="1646" y="1641"/>
                  </a:cubicBezTo>
                  <a:cubicBezTo>
                    <a:pt x="1646" y="1642"/>
                    <a:pt x="1646" y="1644"/>
                    <a:pt x="1645" y="1644"/>
                  </a:cubicBezTo>
                  <a:cubicBezTo>
                    <a:pt x="1644" y="1645"/>
                    <a:pt x="1642" y="1646"/>
                    <a:pt x="1641" y="1646"/>
                  </a:cubicBezTo>
                  <a:cubicBezTo>
                    <a:pt x="1624" y="1645"/>
                    <a:pt x="1584" y="1601"/>
                    <a:pt x="1559" y="1571"/>
                  </a:cubicBezTo>
                  <a:cubicBezTo>
                    <a:pt x="1556" y="1568"/>
                    <a:pt x="1554" y="1565"/>
                    <a:pt x="1553" y="1563"/>
                  </a:cubicBezTo>
                  <a:close/>
                  <a:moveTo>
                    <a:pt x="1572" y="1679"/>
                  </a:moveTo>
                  <a:cubicBezTo>
                    <a:pt x="1571" y="1681"/>
                    <a:pt x="1570" y="1682"/>
                    <a:pt x="1569" y="1682"/>
                  </a:cubicBezTo>
                  <a:cubicBezTo>
                    <a:pt x="1568" y="1682"/>
                    <a:pt x="1567" y="1682"/>
                    <a:pt x="1566" y="1681"/>
                  </a:cubicBezTo>
                  <a:cubicBezTo>
                    <a:pt x="1555" y="1676"/>
                    <a:pt x="1541" y="1635"/>
                    <a:pt x="1537" y="1620"/>
                  </a:cubicBezTo>
                  <a:cubicBezTo>
                    <a:pt x="1537" y="1620"/>
                    <a:pt x="1537" y="1620"/>
                    <a:pt x="1537" y="1620"/>
                  </a:cubicBezTo>
                  <a:cubicBezTo>
                    <a:pt x="1533" y="1605"/>
                    <a:pt x="1527" y="1590"/>
                    <a:pt x="1518" y="1576"/>
                  </a:cubicBezTo>
                  <a:cubicBezTo>
                    <a:pt x="1524" y="1576"/>
                    <a:pt x="1530" y="1575"/>
                    <a:pt x="1536" y="1573"/>
                  </a:cubicBezTo>
                  <a:cubicBezTo>
                    <a:pt x="1536" y="1574"/>
                    <a:pt x="1536" y="1575"/>
                    <a:pt x="1537" y="1576"/>
                  </a:cubicBezTo>
                  <a:cubicBezTo>
                    <a:pt x="1551" y="1603"/>
                    <a:pt x="1578" y="1664"/>
                    <a:pt x="1572" y="1679"/>
                  </a:cubicBezTo>
                  <a:close/>
                  <a:moveTo>
                    <a:pt x="1667" y="1605"/>
                  </a:moveTo>
                  <a:cubicBezTo>
                    <a:pt x="1668" y="1606"/>
                    <a:pt x="1668" y="1608"/>
                    <a:pt x="1667" y="1609"/>
                  </a:cubicBezTo>
                  <a:cubicBezTo>
                    <a:pt x="1667" y="1610"/>
                    <a:pt x="1666" y="1610"/>
                    <a:pt x="1664" y="1611"/>
                  </a:cubicBezTo>
                  <a:cubicBezTo>
                    <a:pt x="1649" y="1613"/>
                    <a:pt x="1600" y="1577"/>
                    <a:pt x="1573" y="1555"/>
                  </a:cubicBezTo>
                  <a:cubicBezTo>
                    <a:pt x="1570" y="1553"/>
                    <a:pt x="1568" y="1551"/>
                    <a:pt x="1566" y="1549"/>
                  </a:cubicBezTo>
                  <a:cubicBezTo>
                    <a:pt x="1568" y="1546"/>
                    <a:pt x="1570" y="1543"/>
                    <a:pt x="1572" y="1539"/>
                  </a:cubicBezTo>
                  <a:cubicBezTo>
                    <a:pt x="1572" y="1539"/>
                    <a:pt x="1573" y="1539"/>
                    <a:pt x="1573" y="1540"/>
                  </a:cubicBezTo>
                  <a:cubicBezTo>
                    <a:pt x="1588" y="1547"/>
                    <a:pt x="1662" y="1585"/>
                    <a:pt x="1667" y="1605"/>
                  </a:cubicBezTo>
                  <a:close/>
                  <a:moveTo>
                    <a:pt x="1484" y="1537"/>
                  </a:moveTo>
                  <a:cubicBezTo>
                    <a:pt x="1475" y="1530"/>
                    <a:pt x="1466" y="1523"/>
                    <a:pt x="1455" y="1519"/>
                  </a:cubicBezTo>
                  <a:cubicBezTo>
                    <a:pt x="1476" y="1514"/>
                    <a:pt x="1490" y="1516"/>
                    <a:pt x="1498" y="1519"/>
                  </a:cubicBezTo>
                  <a:cubicBezTo>
                    <a:pt x="1493" y="1519"/>
                    <a:pt x="1488" y="1522"/>
                    <a:pt x="1486" y="1527"/>
                  </a:cubicBezTo>
                  <a:cubicBezTo>
                    <a:pt x="1484" y="1530"/>
                    <a:pt x="1483" y="1533"/>
                    <a:pt x="1484" y="1537"/>
                  </a:cubicBezTo>
                  <a:close/>
                  <a:moveTo>
                    <a:pt x="1489" y="1529"/>
                  </a:moveTo>
                  <a:cubicBezTo>
                    <a:pt x="1492" y="1524"/>
                    <a:pt x="1497" y="1523"/>
                    <a:pt x="1500" y="1524"/>
                  </a:cubicBezTo>
                  <a:cubicBezTo>
                    <a:pt x="1504" y="1525"/>
                    <a:pt x="1506" y="1528"/>
                    <a:pt x="1506" y="1531"/>
                  </a:cubicBezTo>
                  <a:cubicBezTo>
                    <a:pt x="1506" y="1532"/>
                    <a:pt x="1507" y="1533"/>
                    <a:pt x="1508" y="1533"/>
                  </a:cubicBezTo>
                  <a:cubicBezTo>
                    <a:pt x="1509" y="1533"/>
                    <a:pt x="1509" y="1533"/>
                    <a:pt x="1510" y="1532"/>
                  </a:cubicBezTo>
                  <a:cubicBezTo>
                    <a:pt x="1511" y="1528"/>
                    <a:pt x="1510" y="1524"/>
                    <a:pt x="1507" y="1521"/>
                  </a:cubicBezTo>
                  <a:cubicBezTo>
                    <a:pt x="1503" y="1517"/>
                    <a:pt x="1489" y="1506"/>
                    <a:pt x="1449" y="1516"/>
                  </a:cubicBezTo>
                  <a:cubicBezTo>
                    <a:pt x="1447" y="1515"/>
                    <a:pt x="1444" y="1514"/>
                    <a:pt x="1441" y="1513"/>
                  </a:cubicBezTo>
                  <a:cubicBezTo>
                    <a:pt x="1482" y="1497"/>
                    <a:pt x="1509" y="1505"/>
                    <a:pt x="1516" y="1521"/>
                  </a:cubicBezTo>
                  <a:cubicBezTo>
                    <a:pt x="1520" y="1530"/>
                    <a:pt x="1517" y="1540"/>
                    <a:pt x="1506" y="1546"/>
                  </a:cubicBezTo>
                  <a:cubicBezTo>
                    <a:pt x="1500" y="1549"/>
                    <a:pt x="1494" y="1546"/>
                    <a:pt x="1491" y="1542"/>
                  </a:cubicBezTo>
                  <a:cubicBezTo>
                    <a:pt x="1488" y="1539"/>
                    <a:pt x="1486" y="1534"/>
                    <a:pt x="1489" y="1529"/>
                  </a:cubicBezTo>
                  <a:close/>
                  <a:moveTo>
                    <a:pt x="1454" y="1505"/>
                  </a:moveTo>
                  <a:cubicBezTo>
                    <a:pt x="1463" y="1499"/>
                    <a:pt x="1473" y="1492"/>
                    <a:pt x="1483" y="1483"/>
                  </a:cubicBezTo>
                  <a:cubicBezTo>
                    <a:pt x="1483" y="1483"/>
                    <a:pt x="1483" y="1483"/>
                    <a:pt x="1483" y="1483"/>
                  </a:cubicBezTo>
                  <a:cubicBezTo>
                    <a:pt x="1493" y="1473"/>
                    <a:pt x="1500" y="1463"/>
                    <a:pt x="1505" y="1454"/>
                  </a:cubicBezTo>
                  <a:cubicBezTo>
                    <a:pt x="1498" y="1477"/>
                    <a:pt x="1500" y="1494"/>
                    <a:pt x="1506" y="1506"/>
                  </a:cubicBezTo>
                  <a:cubicBezTo>
                    <a:pt x="1495" y="1500"/>
                    <a:pt x="1477" y="1498"/>
                    <a:pt x="1454" y="1505"/>
                  </a:cubicBezTo>
                  <a:close/>
                  <a:moveTo>
                    <a:pt x="1522" y="1521"/>
                  </a:moveTo>
                  <a:cubicBezTo>
                    <a:pt x="1529" y="1524"/>
                    <a:pt x="1541" y="1530"/>
                    <a:pt x="1542" y="1535"/>
                  </a:cubicBezTo>
                  <a:cubicBezTo>
                    <a:pt x="1543" y="1537"/>
                    <a:pt x="1542" y="1539"/>
                    <a:pt x="1541" y="1540"/>
                  </a:cubicBezTo>
                  <a:cubicBezTo>
                    <a:pt x="1539" y="1542"/>
                    <a:pt x="1537" y="1543"/>
                    <a:pt x="1536" y="1542"/>
                  </a:cubicBezTo>
                  <a:cubicBezTo>
                    <a:pt x="1530" y="1541"/>
                    <a:pt x="1524" y="1529"/>
                    <a:pt x="1522" y="1521"/>
                  </a:cubicBezTo>
                  <a:close/>
                  <a:moveTo>
                    <a:pt x="1522" y="1646"/>
                  </a:moveTo>
                  <a:cubicBezTo>
                    <a:pt x="1526" y="1649"/>
                    <a:pt x="1526" y="1649"/>
                    <a:pt x="1526" y="1649"/>
                  </a:cubicBezTo>
                  <a:cubicBezTo>
                    <a:pt x="1525" y="1653"/>
                    <a:pt x="1524" y="1657"/>
                    <a:pt x="1523" y="1661"/>
                  </a:cubicBezTo>
                  <a:cubicBezTo>
                    <a:pt x="1523" y="1656"/>
                    <a:pt x="1523" y="1651"/>
                    <a:pt x="1522" y="1646"/>
                  </a:cubicBezTo>
                  <a:close/>
                  <a:moveTo>
                    <a:pt x="1521" y="1640"/>
                  </a:moveTo>
                  <a:cubicBezTo>
                    <a:pt x="1520" y="1636"/>
                    <a:pt x="1519" y="1633"/>
                    <a:pt x="1518" y="1630"/>
                  </a:cubicBezTo>
                  <a:cubicBezTo>
                    <a:pt x="1526" y="1635"/>
                    <a:pt x="1526" y="1635"/>
                    <a:pt x="1526" y="1635"/>
                  </a:cubicBezTo>
                  <a:cubicBezTo>
                    <a:pt x="1526" y="1638"/>
                    <a:pt x="1526" y="1641"/>
                    <a:pt x="1526" y="1644"/>
                  </a:cubicBezTo>
                  <a:lnTo>
                    <a:pt x="1521" y="1640"/>
                  </a:lnTo>
                  <a:close/>
                  <a:moveTo>
                    <a:pt x="1404" y="1542"/>
                  </a:moveTo>
                  <a:cubicBezTo>
                    <a:pt x="1406" y="1545"/>
                    <a:pt x="1409" y="1547"/>
                    <a:pt x="1411" y="1549"/>
                  </a:cubicBezTo>
                  <a:cubicBezTo>
                    <a:pt x="1399" y="1573"/>
                    <a:pt x="1399" y="1573"/>
                    <a:pt x="1399" y="1573"/>
                  </a:cubicBezTo>
                  <a:cubicBezTo>
                    <a:pt x="1398" y="1570"/>
                    <a:pt x="1396" y="1566"/>
                    <a:pt x="1394" y="1563"/>
                  </a:cubicBezTo>
                  <a:lnTo>
                    <a:pt x="1404" y="1542"/>
                  </a:lnTo>
                  <a:close/>
                  <a:moveTo>
                    <a:pt x="1393" y="1558"/>
                  </a:moveTo>
                  <a:cubicBezTo>
                    <a:pt x="1392" y="1557"/>
                    <a:pt x="1392" y="1556"/>
                    <a:pt x="1391" y="1555"/>
                  </a:cubicBezTo>
                  <a:cubicBezTo>
                    <a:pt x="1396" y="1548"/>
                    <a:pt x="1398" y="1542"/>
                    <a:pt x="1400" y="1537"/>
                  </a:cubicBezTo>
                  <a:cubicBezTo>
                    <a:pt x="1401" y="1538"/>
                    <a:pt x="1401" y="1538"/>
                    <a:pt x="1402" y="1539"/>
                  </a:cubicBezTo>
                  <a:lnTo>
                    <a:pt x="1393" y="1558"/>
                  </a:lnTo>
                  <a:close/>
                  <a:moveTo>
                    <a:pt x="1414" y="1552"/>
                  </a:moveTo>
                  <a:cubicBezTo>
                    <a:pt x="1416" y="1553"/>
                    <a:pt x="1417" y="1555"/>
                    <a:pt x="1419" y="1557"/>
                  </a:cubicBezTo>
                  <a:cubicBezTo>
                    <a:pt x="1407" y="1585"/>
                    <a:pt x="1407" y="1585"/>
                    <a:pt x="1407" y="1585"/>
                  </a:cubicBezTo>
                  <a:cubicBezTo>
                    <a:pt x="1405" y="1583"/>
                    <a:pt x="1403" y="1580"/>
                    <a:pt x="1402" y="1577"/>
                  </a:cubicBezTo>
                  <a:lnTo>
                    <a:pt x="1414" y="1552"/>
                  </a:lnTo>
                  <a:close/>
                  <a:moveTo>
                    <a:pt x="1423" y="1560"/>
                  </a:moveTo>
                  <a:cubicBezTo>
                    <a:pt x="1425" y="1562"/>
                    <a:pt x="1427" y="1563"/>
                    <a:pt x="1430" y="1565"/>
                  </a:cubicBezTo>
                  <a:cubicBezTo>
                    <a:pt x="1417" y="1596"/>
                    <a:pt x="1417" y="1596"/>
                    <a:pt x="1417" y="1596"/>
                  </a:cubicBezTo>
                  <a:cubicBezTo>
                    <a:pt x="1415" y="1594"/>
                    <a:pt x="1412" y="1591"/>
                    <a:pt x="1410" y="1589"/>
                  </a:cubicBezTo>
                  <a:lnTo>
                    <a:pt x="1423" y="1560"/>
                  </a:lnTo>
                  <a:close/>
                  <a:moveTo>
                    <a:pt x="1433" y="1568"/>
                  </a:moveTo>
                  <a:cubicBezTo>
                    <a:pt x="1435" y="1570"/>
                    <a:pt x="1438" y="1571"/>
                    <a:pt x="1440" y="1573"/>
                  </a:cubicBezTo>
                  <a:cubicBezTo>
                    <a:pt x="1429" y="1606"/>
                    <a:pt x="1429" y="1606"/>
                    <a:pt x="1429" y="1606"/>
                  </a:cubicBezTo>
                  <a:cubicBezTo>
                    <a:pt x="1426" y="1604"/>
                    <a:pt x="1423" y="1602"/>
                    <a:pt x="1420" y="1599"/>
                  </a:cubicBezTo>
                  <a:lnTo>
                    <a:pt x="1433" y="1568"/>
                  </a:lnTo>
                  <a:close/>
                  <a:moveTo>
                    <a:pt x="1443" y="1576"/>
                  </a:moveTo>
                  <a:cubicBezTo>
                    <a:pt x="1446" y="1578"/>
                    <a:pt x="1449" y="1580"/>
                    <a:pt x="1451" y="1581"/>
                  </a:cubicBezTo>
                  <a:cubicBezTo>
                    <a:pt x="1441" y="1614"/>
                    <a:pt x="1441" y="1614"/>
                    <a:pt x="1441" y="1614"/>
                  </a:cubicBezTo>
                  <a:cubicBezTo>
                    <a:pt x="1438" y="1612"/>
                    <a:pt x="1435" y="1610"/>
                    <a:pt x="1432" y="1609"/>
                  </a:cubicBezTo>
                  <a:lnTo>
                    <a:pt x="1443" y="1576"/>
                  </a:lnTo>
                  <a:close/>
                  <a:moveTo>
                    <a:pt x="1455" y="1584"/>
                  </a:moveTo>
                  <a:cubicBezTo>
                    <a:pt x="1458" y="1586"/>
                    <a:pt x="1461" y="1588"/>
                    <a:pt x="1464" y="1591"/>
                  </a:cubicBezTo>
                  <a:cubicBezTo>
                    <a:pt x="1454" y="1621"/>
                    <a:pt x="1454" y="1621"/>
                    <a:pt x="1454" y="1621"/>
                  </a:cubicBezTo>
                  <a:cubicBezTo>
                    <a:pt x="1451" y="1619"/>
                    <a:pt x="1448" y="1618"/>
                    <a:pt x="1444" y="1616"/>
                  </a:cubicBezTo>
                  <a:lnTo>
                    <a:pt x="1455" y="1584"/>
                  </a:lnTo>
                  <a:close/>
                  <a:moveTo>
                    <a:pt x="1467" y="1593"/>
                  </a:moveTo>
                  <a:cubicBezTo>
                    <a:pt x="1470" y="1595"/>
                    <a:pt x="1473" y="1597"/>
                    <a:pt x="1476" y="1600"/>
                  </a:cubicBezTo>
                  <a:cubicBezTo>
                    <a:pt x="1467" y="1627"/>
                    <a:pt x="1467" y="1627"/>
                    <a:pt x="1467" y="1627"/>
                  </a:cubicBezTo>
                  <a:cubicBezTo>
                    <a:pt x="1464" y="1625"/>
                    <a:pt x="1461" y="1624"/>
                    <a:pt x="1458" y="1622"/>
                  </a:cubicBezTo>
                  <a:lnTo>
                    <a:pt x="1467" y="1593"/>
                  </a:lnTo>
                  <a:close/>
                  <a:moveTo>
                    <a:pt x="1479" y="1602"/>
                  </a:moveTo>
                  <a:cubicBezTo>
                    <a:pt x="1482" y="1604"/>
                    <a:pt x="1485" y="1606"/>
                    <a:pt x="1487" y="1609"/>
                  </a:cubicBezTo>
                  <a:cubicBezTo>
                    <a:pt x="1478" y="1631"/>
                    <a:pt x="1478" y="1631"/>
                    <a:pt x="1478" y="1631"/>
                  </a:cubicBezTo>
                  <a:cubicBezTo>
                    <a:pt x="1477" y="1630"/>
                    <a:pt x="1475" y="1630"/>
                    <a:pt x="1474" y="1629"/>
                  </a:cubicBezTo>
                  <a:cubicBezTo>
                    <a:pt x="1473" y="1629"/>
                    <a:pt x="1472" y="1628"/>
                    <a:pt x="1471" y="1628"/>
                  </a:cubicBezTo>
                  <a:lnTo>
                    <a:pt x="1479" y="1602"/>
                  </a:lnTo>
                  <a:close/>
                  <a:moveTo>
                    <a:pt x="1490" y="1611"/>
                  </a:moveTo>
                  <a:cubicBezTo>
                    <a:pt x="1493" y="1614"/>
                    <a:pt x="1495" y="1616"/>
                    <a:pt x="1497" y="1619"/>
                  </a:cubicBezTo>
                  <a:cubicBezTo>
                    <a:pt x="1490" y="1636"/>
                    <a:pt x="1490" y="1636"/>
                    <a:pt x="1490" y="1636"/>
                  </a:cubicBezTo>
                  <a:cubicBezTo>
                    <a:pt x="1487" y="1635"/>
                    <a:pt x="1485" y="1634"/>
                    <a:pt x="1482" y="1633"/>
                  </a:cubicBezTo>
                  <a:lnTo>
                    <a:pt x="1490" y="1611"/>
                  </a:lnTo>
                  <a:close/>
                  <a:moveTo>
                    <a:pt x="1500" y="1622"/>
                  </a:moveTo>
                  <a:cubicBezTo>
                    <a:pt x="1502" y="1624"/>
                    <a:pt x="1504" y="1627"/>
                    <a:pt x="1506" y="1629"/>
                  </a:cubicBezTo>
                  <a:cubicBezTo>
                    <a:pt x="1501" y="1642"/>
                    <a:pt x="1501" y="1642"/>
                    <a:pt x="1501" y="1642"/>
                  </a:cubicBezTo>
                  <a:cubicBezTo>
                    <a:pt x="1498" y="1640"/>
                    <a:pt x="1496" y="1639"/>
                    <a:pt x="1493" y="1638"/>
                  </a:cubicBezTo>
                  <a:lnTo>
                    <a:pt x="1500" y="1622"/>
                  </a:lnTo>
                  <a:close/>
                  <a:moveTo>
                    <a:pt x="1509" y="1633"/>
                  </a:moveTo>
                  <a:cubicBezTo>
                    <a:pt x="1510" y="1636"/>
                    <a:pt x="1512" y="1639"/>
                    <a:pt x="1513" y="1642"/>
                  </a:cubicBezTo>
                  <a:cubicBezTo>
                    <a:pt x="1509" y="1648"/>
                    <a:pt x="1509" y="1648"/>
                    <a:pt x="1509" y="1648"/>
                  </a:cubicBezTo>
                  <a:cubicBezTo>
                    <a:pt x="1508" y="1647"/>
                    <a:pt x="1506" y="1645"/>
                    <a:pt x="1504" y="1644"/>
                  </a:cubicBezTo>
                  <a:lnTo>
                    <a:pt x="1509" y="1633"/>
                  </a:lnTo>
                  <a:close/>
                  <a:moveTo>
                    <a:pt x="1515" y="1647"/>
                  </a:moveTo>
                  <a:cubicBezTo>
                    <a:pt x="1516" y="1651"/>
                    <a:pt x="1517" y="1655"/>
                    <a:pt x="1517" y="1660"/>
                  </a:cubicBezTo>
                  <a:cubicBezTo>
                    <a:pt x="1516" y="1657"/>
                    <a:pt x="1514" y="1654"/>
                    <a:pt x="1512" y="1651"/>
                  </a:cubicBezTo>
                  <a:lnTo>
                    <a:pt x="1515" y="1647"/>
                  </a:lnTo>
                  <a:close/>
                  <a:moveTo>
                    <a:pt x="1457" y="1581"/>
                  </a:moveTo>
                  <a:cubicBezTo>
                    <a:pt x="1437" y="1566"/>
                    <a:pt x="1416" y="1552"/>
                    <a:pt x="1401" y="1533"/>
                  </a:cubicBezTo>
                  <a:cubicBezTo>
                    <a:pt x="1402" y="1532"/>
                    <a:pt x="1402" y="1531"/>
                    <a:pt x="1402" y="1530"/>
                  </a:cubicBezTo>
                  <a:cubicBezTo>
                    <a:pt x="1417" y="1545"/>
                    <a:pt x="1435" y="1558"/>
                    <a:pt x="1452" y="1571"/>
                  </a:cubicBezTo>
                  <a:cubicBezTo>
                    <a:pt x="1483" y="1593"/>
                    <a:pt x="1512" y="1614"/>
                    <a:pt x="1518" y="1644"/>
                  </a:cubicBezTo>
                  <a:cubicBezTo>
                    <a:pt x="1509" y="1618"/>
                    <a:pt x="1484" y="1600"/>
                    <a:pt x="1457" y="1581"/>
                  </a:cubicBezTo>
                  <a:close/>
                  <a:moveTo>
                    <a:pt x="1515" y="1624"/>
                  </a:moveTo>
                  <a:cubicBezTo>
                    <a:pt x="1513" y="1622"/>
                    <a:pt x="1512" y="1619"/>
                    <a:pt x="1510" y="1616"/>
                  </a:cubicBezTo>
                  <a:cubicBezTo>
                    <a:pt x="1524" y="1620"/>
                    <a:pt x="1524" y="1620"/>
                    <a:pt x="1524" y="1620"/>
                  </a:cubicBezTo>
                  <a:cubicBezTo>
                    <a:pt x="1525" y="1623"/>
                    <a:pt x="1525" y="1627"/>
                    <a:pt x="1526" y="1630"/>
                  </a:cubicBezTo>
                  <a:lnTo>
                    <a:pt x="1515" y="1624"/>
                  </a:lnTo>
                  <a:close/>
                  <a:moveTo>
                    <a:pt x="1506" y="1611"/>
                  </a:moveTo>
                  <a:cubicBezTo>
                    <a:pt x="1504" y="1609"/>
                    <a:pt x="1502" y="1607"/>
                    <a:pt x="1500" y="1605"/>
                  </a:cubicBezTo>
                  <a:cubicBezTo>
                    <a:pt x="1519" y="1606"/>
                    <a:pt x="1519" y="1606"/>
                    <a:pt x="1519" y="1606"/>
                  </a:cubicBezTo>
                  <a:cubicBezTo>
                    <a:pt x="1521" y="1609"/>
                    <a:pt x="1522" y="1612"/>
                    <a:pt x="1523" y="1616"/>
                  </a:cubicBezTo>
                  <a:lnTo>
                    <a:pt x="1506" y="1611"/>
                  </a:lnTo>
                  <a:close/>
                  <a:moveTo>
                    <a:pt x="1496" y="1600"/>
                  </a:moveTo>
                  <a:cubicBezTo>
                    <a:pt x="1494" y="1598"/>
                    <a:pt x="1491" y="1596"/>
                    <a:pt x="1488" y="1594"/>
                  </a:cubicBezTo>
                  <a:cubicBezTo>
                    <a:pt x="1512" y="1591"/>
                    <a:pt x="1512" y="1591"/>
                    <a:pt x="1512" y="1591"/>
                  </a:cubicBezTo>
                  <a:cubicBezTo>
                    <a:pt x="1514" y="1595"/>
                    <a:pt x="1516" y="1598"/>
                    <a:pt x="1518" y="1602"/>
                  </a:cubicBezTo>
                  <a:lnTo>
                    <a:pt x="1496" y="1600"/>
                  </a:lnTo>
                  <a:close/>
                  <a:moveTo>
                    <a:pt x="1484" y="1590"/>
                  </a:moveTo>
                  <a:cubicBezTo>
                    <a:pt x="1482" y="1588"/>
                    <a:pt x="1479" y="1586"/>
                    <a:pt x="1476" y="1584"/>
                  </a:cubicBezTo>
                  <a:cubicBezTo>
                    <a:pt x="1503" y="1577"/>
                    <a:pt x="1503" y="1577"/>
                    <a:pt x="1503" y="1577"/>
                  </a:cubicBezTo>
                  <a:cubicBezTo>
                    <a:pt x="1506" y="1581"/>
                    <a:pt x="1508" y="1584"/>
                    <a:pt x="1510" y="1588"/>
                  </a:cubicBezTo>
                  <a:lnTo>
                    <a:pt x="1484" y="1590"/>
                  </a:lnTo>
                  <a:close/>
                  <a:moveTo>
                    <a:pt x="1472" y="1581"/>
                  </a:moveTo>
                  <a:cubicBezTo>
                    <a:pt x="1470" y="1579"/>
                    <a:pt x="1467" y="1577"/>
                    <a:pt x="1464" y="1575"/>
                  </a:cubicBezTo>
                  <a:cubicBezTo>
                    <a:pt x="1492" y="1564"/>
                    <a:pt x="1492" y="1564"/>
                    <a:pt x="1492" y="1564"/>
                  </a:cubicBezTo>
                  <a:cubicBezTo>
                    <a:pt x="1495" y="1567"/>
                    <a:pt x="1498" y="1570"/>
                    <a:pt x="1501" y="1574"/>
                  </a:cubicBezTo>
                  <a:lnTo>
                    <a:pt x="1472" y="1581"/>
                  </a:lnTo>
                  <a:close/>
                  <a:moveTo>
                    <a:pt x="1461" y="1572"/>
                  </a:moveTo>
                  <a:cubicBezTo>
                    <a:pt x="1458" y="1571"/>
                    <a:pt x="1456" y="1569"/>
                    <a:pt x="1454" y="1568"/>
                  </a:cubicBezTo>
                  <a:cubicBezTo>
                    <a:pt x="1454" y="1567"/>
                    <a:pt x="1453" y="1567"/>
                    <a:pt x="1453" y="1566"/>
                  </a:cubicBezTo>
                  <a:cubicBezTo>
                    <a:pt x="1481" y="1552"/>
                    <a:pt x="1481" y="1552"/>
                    <a:pt x="1481" y="1552"/>
                  </a:cubicBezTo>
                  <a:cubicBezTo>
                    <a:pt x="1484" y="1555"/>
                    <a:pt x="1487" y="1558"/>
                    <a:pt x="1489" y="1561"/>
                  </a:cubicBezTo>
                  <a:lnTo>
                    <a:pt x="1461" y="1572"/>
                  </a:lnTo>
                  <a:close/>
                  <a:moveTo>
                    <a:pt x="1449" y="1564"/>
                  </a:moveTo>
                  <a:cubicBezTo>
                    <a:pt x="1446" y="1562"/>
                    <a:pt x="1444" y="1560"/>
                    <a:pt x="1441" y="1558"/>
                  </a:cubicBezTo>
                  <a:cubicBezTo>
                    <a:pt x="1467" y="1541"/>
                    <a:pt x="1467" y="1541"/>
                    <a:pt x="1467" y="1541"/>
                  </a:cubicBezTo>
                  <a:cubicBezTo>
                    <a:pt x="1471" y="1544"/>
                    <a:pt x="1474" y="1547"/>
                    <a:pt x="1478" y="1550"/>
                  </a:cubicBezTo>
                  <a:lnTo>
                    <a:pt x="1449" y="1564"/>
                  </a:lnTo>
                  <a:close/>
                  <a:moveTo>
                    <a:pt x="1438" y="1555"/>
                  </a:moveTo>
                  <a:cubicBezTo>
                    <a:pt x="1435" y="1554"/>
                    <a:pt x="1433" y="1552"/>
                    <a:pt x="1430" y="1550"/>
                  </a:cubicBezTo>
                  <a:cubicBezTo>
                    <a:pt x="1456" y="1534"/>
                    <a:pt x="1456" y="1534"/>
                    <a:pt x="1456" y="1534"/>
                  </a:cubicBezTo>
                  <a:cubicBezTo>
                    <a:pt x="1459" y="1535"/>
                    <a:pt x="1461" y="1537"/>
                    <a:pt x="1464" y="1539"/>
                  </a:cubicBezTo>
                  <a:lnTo>
                    <a:pt x="1438" y="1555"/>
                  </a:lnTo>
                  <a:close/>
                  <a:moveTo>
                    <a:pt x="1427" y="1547"/>
                  </a:moveTo>
                  <a:cubicBezTo>
                    <a:pt x="1425" y="1545"/>
                    <a:pt x="1422" y="1543"/>
                    <a:pt x="1420" y="1541"/>
                  </a:cubicBezTo>
                  <a:cubicBezTo>
                    <a:pt x="1443" y="1527"/>
                    <a:pt x="1443" y="1527"/>
                    <a:pt x="1443" y="1527"/>
                  </a:cubicBezTo>
                  <a:cubicBezTo>
                    <a:pt x="1446" y="1528"/>
                    <a:pt x="1449" y="1530"/>
                    <a:pt x="1452" y="1532"/>
                  </a:cubicBezTo>
                  <a:lnTo>
                    <a:pt x="1427" y="1547"/>
                  </a:lnTo>
                  <a:close/>
                  <a:moveTo>
                    <a:pt x="1417" y="1539"/>
                  </a:moveTo>
                  <a:cubicBezTo>
                    <a:pt x="1414" y="1537"/>
                    <a:pt x="1412" y="1535"/>
                    <a:pt x="1410" y="1533"/>
                  </a:cubicBezTo>
                  <a:cubicBezTo>
                    <a:pt x="1431" y="1522"/>
                    <a:pt x="1431" y="1522"/>
                    <a:pt x="1431" y="1522"/>
                  </a:cubicBezTo>
                  <a:cubicBezTo>
                    <a:pt x="1433" y="1523"/>
                    <a:pt x="1436" y="1524"/>
                    <a:pt x="1439" y="1525"/>
                  </a:cubicBezTo>
                  <a:lnTo>
                    <a:pt x="1417" y="1539"/>
                  </a:lnTo>
                  <a:close/>
                  <a:moveTo>
                    <a:pt x="1407" y="1530"/>
                  </a:moveTo>
                  <a:cubicBezTo>
                    <a:pt x="1406" y="1528"/>
                    <a:pt x="1404" y="1527"/>
                    <a:pt x="1403" y="1525"/>
                  </a:cubicBezTo>
                  <a:cubicBezTo>
                    <a:pt x="1403" y="1523"/>
                    <a:pt x="1403" y="1521"/>
                    <a:pt x="1403" y="1519"/>
                  </a:cubicBezTo>
                  <a:cubicBezTo>
                    <a:pt x="1406" y="1519"/>
                    <a:pt x="1411" y="1519"/>
                    <a:pt x="1418" y="1518"/>
                  </a:cubicBezTo>
                  <a:cubicBezTo>
                    <a:pt x="1420" y="1519"/>
                    <a:pt x="1423" y="1519"/>
                    <a:pt x="1426" y="1520"/>
                  </a:cubicBezTo>
                  <a:lnTo>
                    <a:pt x="1407" y="1530"/>
                  </a:lnTo>
                  <a:close/>
                  <a:moveTo>
                    <a:pt x="1431" y="1625"/>
                  </a:moveTo>
                  <a:cubicBezTo>
                    <a:pt x="1433" y="1627"/>
                    <a:pt x="1435" y="1628"/>
                    <a:pt x="1437" y="1629"/>
                  </a:cubicBezTo>
                  <a:cubicBezTo>
                    <a:pt x="1439" y="1655"/>
                    <a:pt x="1434" y="1679"/>
                    <a:pt x="1423" y="1698"/>
                  </a:cubicBezTo>
                  <a:cubicBezTo>
                    <a:pt x="1412" y="1719"/>
                    <a:pt x="1391" y="1731"/>
                    <a:pt x="1372" y="1730"/>
                  </a:cubicBezTo>
                  <a:cubicBezTo>
                    <a:pt x="1358" y="1729"/>
                    <a:pt x="1352" y="1719"/>
                    <a:pt x="1351" y="1712"/>
                  </a:cubicBezTo>
                  <a:cubicBezTo>
                    <a:pt x="1350" y="1704"/>
                    <a:pt x="1355" y="1697"/>
                    <a:pt x="1363" y="1695"/>
                  </a:cubicBezTo>
                  <a:cubicBezTo>
                    <a:pt x="1369" y="1693"/>
                    <a:pt x="1375" y="1695"/>
                    <a:pt x="1378" y="1701"/>
                  </a:cubicBezTo>
                  <a:cubicBezTo>
                    <a:pt x="1381" y="1705"/>
                    <a:pt x="1381" y="1711"/>
                    <a:pt x="1376" y="1718"/>
                  </a:cubicBezTo>
                  <a:cubicBezTo>
                    <a:pt x="1375" y="1718"/>
                    <a:pt x="1375" y="1719"/>
                    <a:pt x="1375" y="1720"/>
                  </a:cubicBezTo>
                  <a:cubicBezTo>
                    <a:pt x="1376" y="1721"/>
                    <a:pt x="1377" y="1721"/>
                    <a:pt x="1377" y="1721"/>
                  </a:cubicBezTo>
                  <a:cubicBezTo>
                    <a:pt x="1386" y="1719"/>
                    <a:pt x="1392" y="1710"/>
                    <a:pt x="1390" y="1700"/>
                  </a:cubicBezTo>
                  <a:cubicBezTo>
                    <a:pt x="1389" y="1689"/>
                    <a:pt x="1379" y="1677"/>
                    <a:pt x="1368" y="1663"/>
                  </a:cubicBezTo>
                  <a:cubicBezTo>
                    <a:pt x="1354" y="1647"/>
                    <a:pt x="1339" y="1627"/>
                    <a:pt x="1332" y="1603"/>
                  </a:cubicBezTo>
                  <a:cubicBezTo>
                    <a:pt x="1334" y="1600"/>
                    <a:pt x="1336" y="1598"/>
                    <a:pt x="1338" y="1596"/>
                  </a:cubicBezTo>
                  <a:cubicBezTo>
                    <a:pt x="1344" y="1622"/>
                    <a:pt x="1359" y="1642"/>
                    <a:pt x="1373" y="1659"/>
                  </a:cubicBezTo>
                  <a:cubicBezTo>
                    <a:pt x="1390" y="1681"/>
                    <a:pt x="1404" y="1698"/>
                    <a:pt x="1389" y="1719"/>
                  </a:cubicBezTo>
                  <a:cubicBezTo>
                    <a:pt x="1388" y="1719"/>
                    <a:pt x="1388" y="1720"/>
                    <a:pt x="1389" y="1721"/>
                  </a:cubicBezTo>
                  <a:cubicBezTo>
                    <a:pt x="1389" y="1722"/>
                    <a:pt x="1390" y="1722"/>
                    <a:pt x="1391" y="1721"/>
                  </a:cubicBezTo>
                  <a:cubicBezTo>
                    <a:pt x="1421" y="1705"/>
                    <a:pt x="1436" y="1670"/>
                    <a:pt x="1431" y="1625"/>
                  </a:cubicBezTo>
                  <a:close/>
                  <a:moveTo>
                    <a:pt x="1441" y="1631"/>
                  </a:moveTo>
                  <a:cubicBezTo>
                    <a:pt x="1451" y="1636"/>
                    <a:pt x="1460" y="1639"/>
                    <a:pt x="1469" y="1643"/>
                  </a:cubicBezTo>
                  <a:cubicBezTo>
                    <a:pt x="1485" y="1649"/>
                    <a:pt x="1498" y="1654"/>
                    <a:pt x="1505" y="1662"/>
                  </a:cubicBezTo>
                  <a:cubicBezTo>
                    <a:pt x="1508" y="1667"/>
                    <a:pt x="1509" y="1671"/>
                    <a:pt x="1508" y="1675"/>
                  </a:cubicBezTo>
                  <a:cubicBezTo>
                    <a:pt x="1507" y="1670"/>
                    <a:pt x="1504" y="1665"/>
                    <a:pt x="1500" y="1663"/>
                  </a:cubicBezTo>
                  <a:cubicBezTo>
                    <a:pt x="1493" y="1659"/>
                    <a:pt x="1485" y="1660"/>
                    <a:pt x="1478" y="1666"/>
                  </a:cubicBezTo>
                  <a:cubicBezTo>
                    <a:pt x="1477" y="1668"/>
                    <a:pt x="1475" y="1670"/>
                    <a:pt x="1475" y="1671"/>
                  </a:cubicBezTo>
                  <a:cubicBezTo>
                    <a:pt x="1474" y="1668"/>
                    <a:pt x="1473" y="1665"/>
                    <a:pt x="1472" y="1663"/>
                  </a:cubicBezTo>
                  <a:cubicBezTo>
                    <a:pt x="1469" y="1657"/>
                    <a:pt x="1463" y="1653"/>
                    <a:pt x="1457" y="1652"/>
                  </a:cubicBezTo>
                  <a:cubicBezTo>
                    <a:pt x="1451" y="1651"/>
                    <a:pt x="1446" y="1653"/>
                    <a:pt x="1442" y="1656"/>
                  </a:cubicBezTo>
                  <a:cubicBezTo>
                    <a:pt x="1442" y="1656"/>
                    <a:pt x="1442" y="1656"/>
                    <a:pt x="1442" y="1656"/>
                  </a:cubicBezTo>
                  <a:cubicBezTo>
                    <a:pt x="1441" y="1657"/>
                    <a:pt x="1440" y="1658"/>
                    <a:pt x="1440" y="1660"/>
                  </a:cubicBezTo>
                  <a:cubicBezTo>
                    <a:pt x="1441" y="1650"/>
                    <a:pt x="1441" y="1641"/>
                    <a:pt x="1441" y="1631"/>
                  </a:cubicBezTo>
                  <a:close/>
                  <a:moveTo>
                    <a:pt x="1440" y="1676"/>
                  </a:moveTo>
                  <a:cubicBezTo>
                    <a:pt x="1443" y="1681"/>
                    <a:pt x="1450" y="1684"/>
                    <a:pt x="1456" y="1682"/>
                  </a:cubicBezTo>
                  <a:cubicBezTo>
                    <a:pt x="1461" y="1680"/>
                    <a:pt x="1464" y="1675"/>
                    <a:pt x="1463" y="1669"/>
                  </a:cubicBezTo>
                  <a:cubicBezTo>
                    <a:pt x="1463" y="1668"/>
                    <a:pt x="1462" y="1667"/>
                    <a:pt x="1461" y="1667"/>
                  </a:cubicBezTo>
                  <a:cubicBezTo>
                    <a:pt x="1460" y="1667"/>
                    <a:pt x="1459" y="1668"/>
                    <a:pt x="1459" y="1669"/>
                  </a:cubicBezTo>
                  <a:cubicBezTo>
                    <a:pt x="1460" y="1674"/>
                    <a:pt x="1457" y="1677"/>
                    <a:pt x="1454" y="1678"/>
                  </a:cubicBezTo>
                  <a:cubicBezTo>
                    <a:pt x="1451" y="1679"/>
                    <a:pt x="1446" y="1678"/>
                    <a:pt x="1443" y="1674"/>
                  </a:cubicBezTo>
                  <a:cubicBezTo>
                    <a:pt x="1440" y="1669"/>
                    <a:pt x="1441" y="1663"/>
                    <a:pt x="1445" y="1659"/>
                  </a:cubicBezTo>
                  <a:cubicBezTo>
                    <a:pt x="1447" y="1656"/>
                    <a:pt x="1452" y="1655"/>
                    <a:pt x="1456" y="1656"/>
                  </a:cubicBezTo>
                  <a:cubicBezTo>
                    <a:pt x="1461" y="1656"/>
                    <a:pt x="1466" y="1660"/>
                    <a:pt x="1468" y="1664"/>
                  </a:cubicBezTo>
                  <a:cubicBezTo>
                    <a:pt x="1472" y="1672"/>
                    <a:pt x="1471" y="1680"/>
                    <a:pt x="1467" y="1686"/>
                  </a:cubicBezTo>
                  <a:cubicBezTo>
                    <a:pt x="1461" y="1692"/>
                    <a:pt x="1453" y="1695"/>
                    <a:pt x="1444" y="1693"/>
                  </a:cubicBezTo>
                  <a:cubicBezTo>
                    <a:pt x="1441" y="1690"/>
                    <a:pt x="1437" y="1688"/>
                    <a:pt x="1433" y="1686"/>
                  </a:cubicBezTo>
                  <a:cubicBezTo>
                    <a:pt x="1435" y="1681"/>
                    <a:pt x="1436" y="1675"/>
                    <a:pt x="1438" y="1670"/>
                  </a:cubicBezTo>
                  <a:cubicBezTo>
                    <a:pt x="1438" y="1672"/>
                    <a:pt x="1439" y="1674"/>
                    <a:pt x="1440" y="1676"/>
                  </a:cubicBezTo>
                  <a:close/>
                  <a:moveTo>
                    <a:pt x="1462" y="1710"/>
                  </a:moveTo>
                  <a:cubicBezTo>
                    <a:pt x="1458" y="1705"/>
                    <a:pt x="1455" y="1701"/>
                    <a:pt x="1450" y="1697"/>
                  </a:cubicBezTo>
                  <a:cubicBezTo>
                    <a:pt x="1454" y="1697"/>
                    <a:pt x="1458" y="1697"/>
                    <a:pt x="1462" y="1695"/>
                  </a:cubicBezTo>
                  <a:cubicBezTo>
                    <a:pt x="1465" y="1700"/>
                    <a:pt x="1463" y="1706"/>
                    <a:pt x="1462" y="1710"/>
                  </a:cubicBezTo>
                  <a:close/>
                  <a:moveTo>
                    <a:pt x="1422" y="1890"/>
                  </a:moveTo>
                  <a:cubicBezTo>
                    <a:pt x="1422" y="1890"/>
                    <a:pt x="1422" y="1890"/>
                    <a:pt x="1422" y="1890"/>
                  </a:cubicBezTo>
                  <a:cubicBezTo>
                    <a:pt x="1422" y="1890"/>
                    <a:pt x="1422" y="1890"/>
                    <a:pt x="1422" y="1890"/>
                  </a:cubicBezTo>
                  <a:cubicBezTo>
                    <a:pt x="1418" y="1892"/>
                    <a:pt x="1413" y="1892"/>
                    <a:pt x="1405" y="1891"/>
                  </a:cubicBezTo>
                  <a:cubicBezTo>
                    <a:pt x="1409" y="1886"/>
                    <a:pt x="1412" y="1880"/>
                    <a:pt x="1415" y="1875"/>
                  </a:cubicBezTo>
                  <a:cubicBezTo>
                    <a:pt x="1421" y="1877"/>
                    <a:pt x="1427" y="1878"/>
                    <a:pt x="1434" y="1879"/>
                  </a:cubicBezTo>
                  <a:cubicBezTo>
                    <a:pt x="1429" y="1885"/>
                    <a:pt x="1425" y="1889"/>
                    <a:pt x="1422" y="1890"/>
                  </a:cubicBezTo>
                  <a:close/>
                  <a:moveTo>
                    <a:pt x="1265" y="1791"/>
                  </a:moveTo>
                  <a:cubicBezTo>
                    <a:pt x="1262" y="1790"/>
                    <a:pt x="1256" y="1786"/>
                    <a:pt x="1255" y="1780"/>
                  </a:cubicBezTo>
                  <a:cubicBezTo>
                    <a:pt x="1259" y="1779"/>
                    <a:pt x="1262" y="1777"/>
                    <a:pt x="1265" y="1774"/>
                  </a:cubicBezTo>
                  <a:cubicBezTo>
                    <a:pt x="1265" y="1780"/>
                    <a:pt x="1265" y="1785"/>
                    <a:pt x="1265" y="1791"/>
                  </a:cubicBezTo>
                  <a:close/>
                  <a:moveTo>
                    <a:pt x="1266" y="1797"/>
                  </a:moveTo>
                  <a:cubicBezTo>
                    <a:pt x="1268" y="1806"/>
                    <a:pt x="1271" y="1815"/>
                    <a:pt x="1276" y="1824"/>
                  </a:cubicBezTo>
                  <a:cubicBezTo>
                    <a:pt x="1271" y="1823"/>
                    <a:pt x="1262" y="1821"/>
                    <a:pt x="1259" y="1813"/>
                  </a:cubicBezTo>
                  <a:cubicBezTo>
                    <a:pt x="1257" y="1806"/>
                    <a:pt x="1263" y="1800"/>
                    <a:pt x="1266" y="1797"/>
                  </a:cubicBezTo>
                  <a:close/>
                  <a:moveTo>
                    <a:pt x="1266" y="1767"/>
                  </a:moveTo>
                  <a:cubicBezTo>
                    <a:pt x="1261" y="1774"/>
                    <a:pt x="1254" y="1779"/>
                    <a:pt x="1245" y="1778"/>
                  </a:cubicBezTo>
                  <a:cubicBezTo>
                    <a:pt x="1238" y="1777"/>
                    <a:pt x="1231" y="1771"/>
                    <a:pt x="1229" y="1764"/>
                  </a:cubicBezTo>
                  <a:cubicBezTo>
                    <a:pt x="1227" y="1758"/>
                    <a:pt x="1228" y="1753"/>
                    <a:pt x="1231" y="1749"/>
                  </a:cubicBezTo>
                  <a:cubicBezTo>
                    <a:pt x="1234" y="1745"/>
                    <a:pt x="1238" y="1743"/>
                    <a:pt x="1242" y="1743"/>
                  </a:cubicBezTo>
                  <a:cubicBezTo>
                    <a:pt x="1247" y="1743"/>
                    <a:pt x="1252" y="1746"/>
                    <a:pt x="1253" y="1753"/>
                  </a:cubicBezTo>
                  <a:cubicBezTo>
                    <a:pt x="1255" y="1758"/>
                    <a:pt x="1252" y="1762"/>
                    <a:pt x="1248" y="1763"/>
                  </a:cubicBezTo>
                  <a:cubicBezTo>
                    <a:pt x="1246" y="1764"/>
                    <a:pt x="1242" y="1764"/>
                    <a:pt x="1239" y="1761"/>
                  </a:cubicBezTo>
                  <a:cubicBezTo>
                    <a:pt x="1238" y="1760"/>
                    <a:pt x="1237" y="1760"/>
                    <a:pt x="1236" y="1760"/>
                  </a:cubicBezTo>
                  <a:cubicBezTo>
                    <a:pt x="1235" y="1761"/>
                    <a:pt x="1235" y="1762"/>
                    <a:pt x="1236" y="1763"/>
                  </a:cubicBezTo>
                  <a:cubicBezTo>
                    <a:pt x="1239" y="1768"/>
                    <a:pt x="1245" y="1769"/>
                    <a:pt x="1250" y="1767"/>
                  </a:cubicBezTo>
                  <a:cubicBezTo>
                    <a:pt x="1256" y="1764"/>
                    <a:pt x="1259" y="1758"/>
                    <a:pt x="1257" y="1752"/>
                  </a:cubicBezTo>
                  <a:cubicBezTo>
                    <a:pt x="1257" y="1750"/>
                    <a:pt x="1256" y="1748"/>
                    <a:pt x="1255" y="1746"/>
                  </a:cubicBezTo>
                  <a:cubicBezTo>
                    <a:pt x="1259" y="1749"/>
                    <a:pt x="1264" y="1751"/>
                    <a:pt x="1269" y="1754"/>
                  </a:cubicBezTo>
                  <a:cubicBezTo>
                    <a:pt x="1267" y="1758"/>
                    <a:pt x="1266" y="1762"/>
                    <a:pt x="1266" y="1767"/>
                  </a:cubicBezTo>
                  <a:close/>
                  <a:moveTo>
                    <a:pt x="1209" y="1799"/>
                  </a:moveTo>
                  <a:cubicBezTo>
                    <a:pt x="1205" y="1797"/>
                    <a:pt x="1202" y="1793"/>
                    <a:pt x="1202" y="1788"/>
                  </a:cubicBezTo>
                  <a:cubicBezTo>
                    <a:pt x="1200" y="1778"/>
                    <a:pt x="1206" y="1764"/>
                    <a:pt x="1213" y="1749"/>
                  </a:cubicBezTo>
                  <a:cubicBezTo>
                    <a:pt x="1217" y="1740"/>
                    <a:pt x="1221" y="1731"/>
                    <a:pt x="1224" y="1720"/>
                  </a:cubicBezTo>
                  <a:cubicBezTo>
                    <a:pt x="1231" y="1728"/>
                    <a:pt x="1238" y="1734"/>
                    <a:pt x="1246" y="1740"/>
                  </a:cubicBezTo>
                  <a:cubicBezTo>
                    <a:pt x="1244" y="1740"/>
                    <a:pt x="1243" y="1739"/>
                    <a:pt x="1242" y="1739"/>
                  </a:cubicBezTo>
                  <a:cubicBezTo>
                    <a:pt x="1242" y="1739"/>
                    <a:pt x="1241" y="1739"/>
                    <a:pt x="1241" y="1739"/>
                  </a:cubicBezTo>
                  <a:cubicBezTo>
                    <a:pt x="1237" y="1739"/>
                    <a:pt x="1232" y="1742"/>
                    <a:pt x="1228" y="1746"/>
                  </a:cubicBezTo>
                  <a:cubicBezTo>
                    <a:pt x="1224" y="1752"/>
                    <a:pt x="1223" y="1758"/>
                    <a:pt x="1225" y="1765"/>
                  </a:cubicBezTo>
                  <a:cubicBezTo>
                    <a:pt x="1226" y="1768"/>
                    <a:pt x="1228" y="1771"/>
                    <a:pt x="1229" y="1773"/>
                  </a:cubicBezTo>
                  <a:cubicBezTo>
                    <a:pt x="1227" y="1772"/>
                    <a:pt x="1225" y="1772"/>
                    <a:pt x="1223" y="1772"/>
                  </a:cubicBezTo>
                  <a:cubicBezTo>
                    <a:pt x="1214" y="1772"/>
                    <a:pt x="1208" y="1777"/>
                    <a:pt x="1206" y="1785"/>
                  </a:cubicBezTo>
                  <a:cubicBezTo>
                    <a:pt x="1204" y="1790"/>
                    <a:pt x="1205" y="1795"/>
                    <a:pt x="1209" y="1799"/>
                  </a:cubicBezTo>
                  <a:close/>
                  <a:moveTo>
                    <a:pt x="1226" y="1716"/>
                  </a:moveTo>
                  <a:cubicBezTo>
                    <a:pt x="1227" y="1714"/>
                    <a:pt x="1227" y="1712"/>
                    <a:pt x="1228" y="1710"/>
                  </a:cubicBezTo>
                  <a:cubicBezTo>
                    <a:pt x="1255" y="1745"/>
                    <a:pt x="1291" y="1759"/>
                    <a:pt x="1324" y="1749"/>
                  </a:cubicBezTo>
                  <a:cubicBezTo>
                    <a:pt x="1325" y="1749"/>
                    <a:pt x="1325" y="1748"/>
                    <a:pt x="1325" y="1747"/>
                  </a:cubicBezTo>
                  <a:cubicBezTo>
                    <a:pt x="1325" y="1746"/>
                    <a:pt x="1324" y="1746"/>
                    <a:pt x="1323" y="1746"/>
                  </a:cubicBezTo>
                  <a:cubicBezTo>
                    <a:pt x="1299" y="1742"/>
                    <a:pt x="1296" y="1720"/>
                    <a:pt x="1293" y="1692"/>
                  </a:cubicBezTo>
                  <a:cubicBezTo>
                    <a:pt x="1290" y="1670"/>
                    <a:pt x="1287" y="1645"/>
                    <a:pt x="1273" y="1623"/>
                  </a:cubicBezTo>
                  <a:cubicBezTo>
                    <a:pt x="1276" y="1623"/>
                    <a:pt x="1278" y="1623"/>
                    <a:pt x="1282" y="1624"/>
                  </a:cubicBezTo>
                  <a:cubicBezTo>
                    <a:pt x="1294" y="1646"/>
                    <a:pt x="1297" y="1670"/>
                    <a:pt x="1299" y="1692"/>
                  </a:cubicBezTo>
                  <a:cubicBezTo>
                    <a:pt x="1301" y="1709"/>
                    <a:pt x="1303" y="1725"/>
                    <a:pt x="1309" y="1734"/>
                  </a:cubicBezTo>
                  <a:cubicBezTo>
                    <a:pt x="1316" y="1742"/>
                    <a:pt x="1325" y="1744"/>
                    <a:pt x="1333" y="1739"/>
                  </a:cubicBezTo>
                  <a:cubicBezTo>
                    <a:pt x="1334" y="1739"/>
                    <a:pt x="1334" y="1738"/>
                    <a:pt x="1334" y="1737"/>
                  </a:cubicBezTo>
                  <a:cubicBezTo>
                    <a:pt x="1334" y="1736"/>
                    <a:pt x="1333" y="1736"/>
                    <a:pt x="1332" y="1736"/>
                  </a:cubicBezTo>
                  <a:cubicBezTo>
                    <a:pt x="1324" y="1735"/>
                    <a:pt x="1319" y="1730"/>
                    <a:pt x="1318" y="1725"/>
                  </a:cubicBezTo>
                  <a:cubicBezTo>
                    <a:pt x="1317" y="1719"/>
                    <a:pt x="1319" y="1714"/>
                    <a:pt x="1325" y="1710"/>
                  </a:cubicBezTo>
                  <a:cubicBezTo>
                    <a:pt x="1332" y="1706"/>
                    <a:pt x="1340" y="1708"/>
                    <a:pt x="1345" y="1714"/>
                  </a:cubicBezTo>
                  <a:cubicBezTo>
                    <a:pt x="1350" y="1720"/>
                    <a:pt x="1352" y="1731"/>
                    <a:pt x="1343" y="1742"/>
                  </a:cubicBezTo>
                  <a:cubicBezTo>
                    <a:pt x="1331" y="1757"/>
                    <a:pt x="1307" y="1762"/>
                    <a:pt x="1284" y="1755"/>
                  </a:cubicBezTo>
                  <a:cubicBezTo>
                    <a:pt x="1264" y="1749"/>
                    <a:pt x="1243" y="1736"/>
                    <a:pt x="1226" y="1716"/>
                  </a:cubicBezTo>
                  <a:close/>
                  <a:moveTo>
                    <a:pt x="1229" y="1642"/>
                  </a:moveTo>
                  <a:cubicBezTo>
                    <a:pt x="1230" y="1645"/>
                    <a:pt x="1231" y="1648"/>
                    <a:pt x="1232" y="1652"/>
                  </a:cubicBezTo>
                  <a:cubicBezTo>
                    <a:pt x="1229" y="1655"/>
                    <a:pt x="1229" y="1655"/>
                    <a:pt x="1229" y="1655"/>
                  </a:cubicBezTo>
                  <a:cubicBezTo>
                    <a:pt x="1228" y="1652"/>
                    <a:pt x="1227" y="1648"/>
                    <a:pt x="1226" y="1645"/>
                  </a:cubicBezTo>
                  <a:lnTo>
                    <a:pt x="1229" y="1642"/>
                  </a:lnTo>
                  <a:close/>
                  <a:moveTo>
                    <a:pt x="1224" y="1641"/>
                  </a:moveTo>
                  <a:cubicBezTo>
                    <a:pt x="1223" y="1639"/>
                    <a:pt x="1222" y="1636"/>
                    <a:pt x="1221" y="1633"/>
                  </a:cubicBezTo>
                  <a:cubicBezTo>
                    <a:pt x="1222" y="1633"/>
                    <a:pt x="1224" y="1633"/>
                    <a:pt x="1225" y="1633"/>
                  </a:cubicBezTo>
                  <a:cubicBezTo>
                    <a:pt x="1226" y="1635"/>
                    <a:pt x="1226" y="1637"/>
                    <a:pt x="1227" y="1638"/>
                  </a:cubicBezTo>
                  <a:lnTo>
                    <a:pt x="1224" y="1641"/>
                  </a:lnTo>
                  <a:close/>
                  <a:moveTo>
                    <a:pt x="1295" y="1737"/>
                  </a:moveTo>
                  <a:cubicBezTo>
                    <a:pt x="1300" y="1736"/>
                    <a:pt x="1300" y="1736"/>
                    <a:pt x="1300" y="1736"/>
                  </a:cubicBezTo>
                  <a:cubicBezTo>
                    <a:pt x="1302" y="1738"/>
                    <a:pt x="1304" y="1741"/>
                    <a:pt x="1307" y="1743"/>
                  </a:cubicBezTo>
                  <a:cubicBezTo>
                    <a:pt x="1302" y="1741"/>
                    <a:pt x="1298" y="1739"/>
                    <a:pt x="1295" y="1737"/>
                  </a:cubicBezTo>
                  <a:close/>
                  <a:moveTo>
                    <a:pt x="1306" y="1749"/>
                  </a:moveTo>
                  <a:cubicBezTo>
                    <a:pt x="1302" y="1749"/>
                    <a:pt x="1298" y="1749"/>
                    <a:pt x="1294" y="1748"/>
                  </a:cubicBezTo>
                  <a:cubicBezTo>
                    <a:pt x="1292" y="1744"/>
                    <a:pt x="1292" y="1744"/>
                    <a:pt x="1292" y="1744"/>
                  </a:cubicBezTo>
                  <a:cubicBezTo>
                    <a:pt x="1296" y="1746"/>
                    <a:pt x="1301" y="1748"/>
                    <a:pt x="1306" y="1749"/>
                  </a:cubicBezTo>
                  <a:close/>
                  <a:moveTo>
                    <a:pt x="1290" y="1734"/>
                  </a:moveTo>
                  <a:cubicBezTo>
                    <a:pt x="1288" y="1732"/>
                    <a:pt x="1285" y="1730"/>
                    <a:pt x="1283" y="1727"/>
                  </a:cubicBezTo>
                  <a:cubicBezTo>
                    <a:pt x="1295" y="1726"/>
                    <a:pt x="1295" y="1726"/>
                    <a:pt x="1295" y="1726"/>
                  </a:cubicBezTo>
                  <a:cubicBezTo>
                    <a:pt x="1296" y="1728"/>
                    <a:pt x="1297" y="1730"/>
                    <a:pt x="1298" y="1732"/>
                  </a:cubicBezTo>
                  <a:lnTo>
                    <a:pt x="1290" y="1734"/>
                  </a:lnTo>
                  <a:close/>
                  <a:moveTo>
                    <a:pt x="1280" y="1724"/>
                  </a:moveTo>
                  <a:cubicBezTo>
                    <a:pt x="1278" y="1722"/>
                    <a:pt x="1276" y="1719"/>
                    <a:pt x="1274" y="1716"/>
                  </a:cubicBezTo>
                  <a:cubicBezTo>
                    <a:pt x="1292" y="1714"/>
                    <a:pt x="1292" y="1714"/>
                    <a:pt x="1292" y="1714"/>
                  </a:cubicBezTo>
                  <a:cubicBezTo>
                    <a:pt x="1292" y="1717"/>
                    <a:pt x="1293" y="1719"/>
                    <a:pt x="1294" y="1722"/>
                  </a:cubicBezTo>
                  <a:lnTo>
                    <a:pt x="1280" y="1724"/>
                  </a:lnTo>
                  <a:close/>
                  <a:moveTo>
                    <a:pt x="1272" y="1713"/>
                  </a:moveTo>
                  <a:cubicBezTo>
                    <a:pt x="1270" y="1710"/>
                    <a:pt x="1269" y="1707"/>
                    <a:pt x="1267" y="1704"/>
                  </a:cubicBezTo>
                  <a:cubicBezTo>
                    <a:pt x="1290" y="1702"/>
                    <a:pt x="1290" y="1702"/>
                    <a:pt x="1290" y="1702"/>
                  </a:cubicBezTo>
                  <a:cubicBezTo>
                    <a:pt x="1290" y="1705"/>
                    <a:pt x="1291" y="1707"/>
                    <a:pt x="1291" y="1710"/>
                  </a:cubicBezTo>
                  <a:lnTo>
                    <a:pt x="1272" y="1713"/>
                  </a:lnTo>
                  <a:close/>
                  <a:moveTo>
                    <a:pt x="1265" y="1700"/>
                  </a:moveTo>
                  <a:cubicBezTo>
                    <a:pt x="1264" y="1697"/>
                    <a:pt x="1262" y="1694"/>
                    <a:pt x="1261" y="1691"/>
                  </a:cubicBezTo>
                  <a:cubicBezTo>
                    <a:pt x="1288" y="1689"/>
                    <a:pt x="1288" y="1689"/>
                    <a:pt x="1288" y="1689"/>
                  </a:cubicBezTo>
                  <a:cubicBezTo>
                    <a:pt x="1288" y="1691"/>
                    <a:pt x="1289" y="1692"/>
                    <a:pt x="1289" y="1693"/>
                  </a:cubicBezTo>
                  <a:cubicBezTo>
                    <a:pt x="1289" y="1694"/>
                    <a:pt x="1289" y="1696"/>
                    <a:pt x="1289" y="1698"/>
                  </a:cubicBezTo>
                  <a:lnTo>
                    <a:pt x="1265" y="1700"/>
                  </a:lnTo>
                  <a:close/>
                  <a:moveTo>
                    <a:pt x="1260" y="1687"/>
                  </a:moveTo>
                  <a:cubicBezTo>
                    <a:pt x="1258" y="1684"/>
                    <a:pt x="1257" y="1680"/>
                    <a:pt x="1255" y="1677"/>
                  </a:cubicBezTo>
                  <a:cubicBezTo>
                    <a:pt x="1286" y="1676"/>
                    <a:pt x="1286" y="1676"/>
                    <a:pt x="1286" y="1676"/>
                  </a:cubicBezTo>
                  <a:cubicBezTo>
                    <a:pt x="1287" y="1679"/>
                    <a:pt x="1287" y="1682"/>
                    <a:pt x="1288" y="1686"/>
                  </a:cubicBezTo>
                  <a:lnTo>
                    <a:pt x="1260" y="1687"/>
                  </a:lnTo>
                  <a:close/>
                  <a:moveTo>
                    <a:pt x="1254" y="1673"/>
                  </a:moveTo>
                  <a:cubicBezTo>
                    <a:pt x="1253" y="1670"/>
                    <a:pt x="1251" y="1666"/>
                    <a:pt x="1250" y="1662"/>
                  </a:cubicBezTo>
                  <a:cubicBezTo>
                    <a:pt x="1284" y="1661"/>
                    <a:pt x="1284" y="1661"/>
                    <a:pt x="1284" y="1661"/>
                  </a:cubicBezTo>
                  <a:cubicBezTo>
                    <a:pt x="1285" y="1664"/>
                    <a:pt x="1285" y="1668"/>
                    <a:pt x="1286" y="1672"/>
                  </a:cubicBezTo>
                  <a:lnTo>
                    <a:pt x="1254" y="1673"/>
                  </a:lnTo>
                  <a:close/>
                  <a:moveTo>
                    <a:pt x="1249" y="1658"/>
                  </a:moveTo>
                  <a:cubicBezTo>
                    <a:pt x="1248" y="1655"/>
                    <a:pt x="1246" y="1652"/>
                    <a:pt x="1245" y="1649"/>
                  </a:cubicBezTo>
                  <a:cubicBezTo>
                    <a:pt x="1280" y="1647"/>
                    <a:pt x="1280" y="1647"/>
                    <a:pt x="1280" y="1647"/>
                  </a:cubicBezTo>
                  <a:cubicBezTo>
                    <a:pt x="1281" y="1650"/>
                    <a:pt x="1282" y="1654"/>
                    <a:pt x="1283" y="1657"/>
                  </a:cubicBezTo>
                  <a:lnTo>
                    <a:pt x="1249" y="1658"/>
                  </a:lnTo>
                  <a:close/>
                  <a:moveTo>
                    <a:pt x="1244" y="1645"/>
                  </a:moveTo>
                  <a:cubicBezTo>
                    <a:pt x="1243" y="1643"/>
                    <a:pt x="1242" y="1640"/>
                    <a:pt x="1240" y="1637"/>
                  </a:cubicBezTo>
                  <a:cubicBezTo>
                    <a:pt x="1274" y="1633"/>
                    <a:pt x="1274" y="1633"/>
                    <a:pt x="1274" y="1633"/>
                  </a:cubicBezTo>
                  <a:cubicBezTo>
                    <a:pt x="1276" y="1636"/>
                    <a:pt x="1277" y="1640"/>
                    <a:pt x="1279" y="1643"/>
                  </a:cubicBezTo>
                  <a:lnTo>
                    <a:pt x="1244" y="1645"/>
                  </a:lnTo>
                  <a:close/>
                  <a:moveTo>
                    <a:pt x="1239" y="1633"/>
                  </a:moveTo>
                  <a:cubicBezTo>
                    <a:pt x="1239" y="1633"/>
                    <a:pt x="1238" y="1632"/>
                    <a:pt x="1238" y="1632"/>
                  </a:cubicBezTo>
                  <a:cubicBezTo>
                    <a:pt x="1252" y="1629"/>
                    <a:pt x="1261" y="1623"/>
                    <a:pt x="1264" y="1621"/>
                  </a:cubicBezTo>
                  <a:cubicBezTo>
                    <a:pt x="1264" y="1621"/>
                    <a:pt x="1266" y="1622"/>
                    <a:pt x="1268" y="1622"/>
                  </a:cubicBezTo>
                  <a:cubicBezTo>
                    <a:pt x="1269" y="1624"/>
                    <a:pt x="1271" y="1627"/>
                    <a:pt x="1272" y="1629"/>
                  </a:cubicBezTo>
                  <a:lnTo>
                    <a:pt x="1239" y="1633"/>
                  </a:lnTo>
                  <a:close/>
                  <a:moveTo>
                    <a:pt x="1246" y="1664"/>
                  </a:moveTo>
                  <a:cubicBezTo>
                    <a:pt x="1258" y="1694"/>
                    <a:pt x="1268" y="1724"/>
                    <a:pt x="1291" y="1739"/>
                  </a:cubicBezTo>
                  <a:cubicBezTo>
                    <a:pt x="1264" y="1726"/>
                    <a:pt x="1251" y="1692"/>
                    <a:pt x="1238" y="1656"/>
                  </a:cubicBezTo>
                  <a:cubicBezTo>
                    <a:pt x="1235" y="1649"/>
                    <a:pt x="1232" y="1641"/>
                    <a:pt x="1229" y="1633"/>
                  </a:cubicBezTo>
                  <a:cubicBezTo>
                    <a:pt x="1231" y="1633"/>
                    <a:pt x="1233" y="1633"/>
                    <a:pt x="1234" y="1632"/>
                  </a:cubicBezTo>
                  <a:cubicBezTo>
                    <a:pt x="1239" y="1643"/>
                    <a:pt x="1243" y="1653"/>
                    <a:pt x="1246" y="1664"/>
                  </a:cubicBezTo>
                  <a:close/>
                  <a:moveTo>
                    <a:pt x="1289" y="1747"/>
                  </a:moveTo>
                  <a:cubicBezTo>
                    <a:pt x="1286" y="1747"/>
                    <a:pt x="1283" y="1746"/>
                    <a:pt x="1280" y="1745"/>
                  </a:cubicBezTo>
                  <a:cubicBezTo>
                    <a:pt x="1278" y="1736"/>
                    <a:pt x="1278" y="1736"/>
                    <a:pt x="1278" y="1736"/>
                  </a:cubicBezTo>
                  <a:cubicBezTo>
                    <a:pt x="1281" y="1738"/>
                    <a:pt x="1283" y="1740"/>
                    <a:pt x="1286" y="1741"/>
                  </a:cubicBezTo>
                  <a:lnTo>
                    <a:pt x="1289" y="1747"/>
                  </a:lnTo>
                  <a:close/>
                  <a:moveTo>
                    <a:pt x="1276" y="1743"/>
                  </a:moveTo>
                  <a:cubicBezTo>
                    <a:pt x="1273" y="1742"/>
                    <a:pt x="1270" y="1740"/>
                    <a:pt x="1266" y="1739"/>
                  </a:cubicBezTo>
                  <a:cubicBezTo>
                    <a:pt x="1267" y="1724"/>
                    <a:pt x="1267" y="1724"/>
                    <a:pt x="1267" y="1724"/>
                  </a:cubicBezTo>
                  <a:cubicBezTo>
                    <a:pt x="1269" y="1727"/>
                    <a:pt x="1271" y="1729"/>
                    <a:pt x="1273" y="1731"/>
                  </a:cubicBezTo>
                  <a:lnTo>
                    <a:pt x="1276" y="1743"/>
                  </a:lnTo>
                  <a:close/>
                  <a:moveTo>
                    <a:pt x="1232" y="1678"/>
                  </a:moveTo>
                  <a:cubicBezTo>
                    <a:pt x="1239" y="1669"/>
                    <a:pt x="1239" y="1669"/>
                    <a:pt x="1239" y="1669"/>
                  </a:cubicBezTo>
                  <a:cubicBezTo>
                    <a:pt x="1240" y="1672"/>
                    <a:pt x="1241" y="1675"/>
                    <a:pt x="1242" y="1678"/>
                  </a:cubicBezTo>
                  <a:cubicBezTo>
                    <a:pt x="1230" y="1701"/>
                    <a:pt x="1230" y="1701"/>
                    <a:pt x="1230" y="1701"/>
                  </a:cubicBezTo>
                  <a:cubicBezTo>
                    <a:pt x="1231" y="1694"/>
                    <a:pt x="1232" y="1686"/>
                    <a:pt x="1232" y="1678"/>
                  </a:cubicBezTo>
                  <a:close/>
                  <a:moveTo>
                    <a:pt x="1230" y="1660"/>
                  </a:moveTo>
                  <a:cubicBezTo>
                    <a:pt x="1234" y="1656"/>
                    <a:pt x="1234" y="1656"/>
                    <a:pt x="1234" y="1656"/>
                  </a:cubicBezTo>
                  <a:cubicBezTo>
                    <a:pt x="1234" y="1656"/>
                    <a:pt x="1234" y="1657"/>
                    <a:pt x="1234" y="1658"/>
                  </a:cubicBezTo>
                  <a:cubicBezTo>
                    <a:pt x="1235" y="1660"/>
                    <a:pt x="1236" y="1662"/>
                    <a:pt x="1237" y="1665"/>
                  </a:cubicBezTo>
                  <a:cubicBezTo>
                    <a:pt x="1232" y="1672"/>
                    <a:pt x="1232" y="1672"/>
                    <a:pt x="1232" y="1672"/>
                  </a:cubicBezTo>
                  <a:cubicBezTo>
                    <a:pt x="1231" y="1668"/>
                    <a:pt x="1231" y="1664"/>
                    <a:pt x="1230" y="1660"/>
                  </a:cubicBezTo>
                  <a:close/>
                  <a:moveTo>
                    <a:pt x="1244" y="1683"/>
                  </a:moveTo>
                  <a:cubicBezTo>
                    <a:pt x="1246" y="1686"/>
                    <a:pt x="1247" y="1689"/>
                    <a:pt x="1248" y="1693"/>
                  </a:cubicBezTo>
                  <a:cubicBezTo>
                    <a:pt x="1239" y="1717"/>
                    <a:pt x="1239" y="1717"/>
                    <a:pt x="1239" y="1717"/>
                  </a:cubicBezTo>
                  <a:cubicBezTo>
                    <a:pt x="1236" y="1714"/>
                    <a:pt x="1233" y="1711"/>
                    <a:pt x="1231" y="1707"/>
                  </a:cubicBezTo>
                  <a:lnTo>
                    <a:pt x="1244" y="1683"/>
                  </a:lnTo>
                  <a:close/>
                  <a:moveTo>
                    <a:pt x="1251" y="1697"/>
                  </a:moveTo>
                  <a:cubicBezTo>
                    <a:pt x="1252" y="1701"/>
                    <a:pt x="1254" y="1704"/>
                    <a:pt x="1255" y="1706"/>
                  </a:cubicBezTo>
                  <a:cubicBezTo>
                    <a:pt x="1251" y="1728"/>
                    <a:pt x="1251" y="1728"/>
                    <a:pt x="1251" y="1728"/>
                  </a:cubicBezTo>
                  <a:cubicBezTo>
                    <a:pt x="1248" y="1726"/>
                    <a:pt x="1245" y="1723"/>
                    <a:pt x="1242" y="1720"/>
                  </a:cubicBezTo>
                  <a:lnTo>
                    <a:pt x="1251" y="1697"/>
                  </a:lnTo>
                  <a:close/>
                  <a:moveTo>
                    <a:pt x="1258" y="1712"/>
                  </a:moveTo>
                  <a:cubicBezTo>
                    <a:pt x="1260" y="1714"/>
                    <a:pt x="1261" y="1717"/>
                    <a:pt x="1263" y="1719"/>
                  </a:cubicBezTo>
                  <a:cubicBezTo>
                    <a:pt x="1263" y="1736"/>
                    <a:pt x="1263" y="1736"/>
                    <a:pt x="1263" y="1736"/>
                  </a:cubicBezTo>
                  <a:cubicBezTo>
                    <a:pt x="1260" y="1735"/>
                    <a:pt x="1257" y="1733"/>
                    <a:pt x="1254" y="1731"/>
                  </a:cubicBezTo>
                  <a:lnTo>
                    <a:pt x="1258" y="1712"/>
                  </a:lnTo>
                  <a:close/>
                  <a:moveTo>
                    <a:pt x="1309" y="1619"/>
                  </a:moveTo>
                  <a:cubicBezTo>
                    <a:pt x="1317" y="1616"/>
                    <a:pt x="1324" y="1611"/>
                    <a:pt x="1329" y="1606"/>
                  </a:cubicBezTo>
                  <a:cubicBezTo>
                    <a:pt x="1330" y="1609"/>
                    <a:pt x="1331" y="1613"/>
                    <a:pt x="1332" y="1616"/>
                  </a:cubicBezTo>
                  <a:cubicBezTo>
                    <a:pt x="1330" y="1618"/>
                    <a:pt x="1324" y="1625"/>
                    <a:pt x="1314" y="1629"/>
                  </a:cubicBezTo>
                  <a:cubicBezTo>
                    <a:pt x="1314" y="1629"/>
                    <a:pt x="1314" y="1630"/>
                    <a:pt x="1314" y="1630"/>
                  </a:cubicBezTo>
                  <a:cubicBezTo>
                    <a:pt x="1314" y="1630"/>
                    <a:pt x="1313" y="1630"/>
                    <a:pt x="1313" y="1630"/>
                  </a:cubicBezTo>
                  <a:cubicBezTo>
                    <a:pt x="1303" y="1634"/>
                    <a:pt x="1294" y="1633"/>
                    <a:pt x="1291" y="1633"/>
                  </a:cubicBezTo>
                  <a:cubicBezTo>
                    <a:pt x="1289" y="1630"/>
                    <a:pt x="1288" y="1627"/>
                    <a:pt x="1286" y="1624"/>
                  </a:cubicBezTo>
                  <a:cubicBezTo>
                    <a:pt x="1294" y="1624"/>
                    <a:pt x="1302" y="1622"/>
                    <a:pt x="1309" y="1619"/>
                  </a:cubicBezTo>
                  <a:close/>
                  <a:moveTo>
                    <a:pt x="1381" y="1699"/>
                  </a:moveTo>
                  <a:cubicBezTo>
                    <a:pt x="1377" y="1692"/>
                    <a:pt x="1369" y="1689"/>
                    <a:pt x="1362" y="1691"/>
                  </a:cubicBezTo>
                  <a:cubicBezTo>
                    <a:pt x="1359" y="1692"/>
                    <a:pt x="1357" y="1693"/>
                    <a:pt x="1355" y="1694"/>
                  </a:cubicBezTo>
                  <a:cubicBezTo>
                    <a:pt x="1355" y="1681"/>
                    <a:pt x="1351" y="1670"/>
                    <a:pt x="1344" y="1665"/>
                  </a:cubicBezTo>
                  <a:cubicBezTo>
                    <a:pt x="1340" y="1662"/>
                    <a:pt x="1334" y="1662"/>
                    <a:pt x="1328" y="1664"/>
                  </a:cubicBezTo>
                  <a:cubicBezTo>
                    <a:pt x="1322" y="1667"/>
                    <a:pt x="1318" y="1671"/>
                    <a:pt x="1317" y="1677"/>
                  </a:cubicBezTo>
                  <a:cubicBezTo>
                    <a:pt x="1316" y="1685"/>
                    <a:pt x="1320" y="1695"/>
                    <a:pt x="1330" y="1705"/>
                  </a:cubicBezTo>
                  <a:cubicBezTo>
                    <a:pt x="1328" y="1705"/>
                    <a:pt x="1325" y="1706"/>
                    <a:pt x="1323" y="1707"/>
                  </a:cubicBezTo>
                  <a:cubicBezTo>
                    <a:pt x="1316" y="1711"/>
                    <a:pt x="1313" y="1719"/>
                    <a:pt x="1314" y="1726"/>
                  </a:cubicBezTo>
                  <a:cubicBezTo>
                    <a:pt x="1315" y="1731"/>
                    <a:pt x="1319" y="1735"/>
                    <a:pt x="1324" y="1738"/>
                  </a:cubicBezTo>
                  <a:cubicBezTo>
                    <a:pt x="1320" y="1738"/>
                    <a:pt x="1316" y="1736"/>
                    <a:pt x="1313" y="1731"/>
                  </a:cubicBezTo>
                  <a:cubicBezTo>
                    <a:pt x="1306" y="1723"/>
                    <a:pt x="1305" y="1708"/>
                    <a:pt x="1303" y="1692"/>
                  </a:cubicBezTo>
                  <a:cubicBezTo>
                    <a:pt x="1301" y="1675"/>
                    <a:pt x="1299" y="1656"/>
                    <a:pt x="1292" y="1637"/>
                  </a:cubicBezTo>
                  <a:cubicBezTo>
                    <a:pt x="1297" y="1637"/>
                    <a:pt x="1306" y="1637"/>
                    <a:pt x="1315" y="1633"/>
                  </a:cubicBezTo>
                  <a:cubicBezTo>
                    <a:pt x="1315" y="1633"/>
                    <a:pt x="1315" y="1633"/>
                    <a:pt x="1315" y="1633"/>
                  </a:cubicBezTo>
                  <a:cubicBezTo>
                    <a:pt x="1315" y="1633"/>
                    <a:pt x="1315" y="1633"/>
                    <a:pt x="1315" y="1633"/>
                  </a:cubicBezTo>
                  <a:cubicBezTo>
                    <a:pt x="1324" y="1629"/>
                    <a:pt x="1331" y="1623"/>
                    <a:pt x="1334" y="1620"/>
                  </a:cubicBezTo>
                  <a:cubicBezTo>
                    <a:pt x="1342" y="1638"/>
                    <a:pt x="1355" y="1653"/>
                    <a:pt x="1365" y="1666"/>
                  </a:cubicBezTo>
                  <a:cubicBezTo>
                    <a:pt x="1376" y="1679"/>
                    <a:pt x="1385" y="1691"/>
                    <a:pt x="1386" y="1701"/>
                  </a:cubicBezTo>
                  <a:cubicBezTo>
                    <a:pt x="1387" y="1706"/>
                    <a:pt x="1386" y="1711"/>
                    <a:pt x="1383" y="1714"/>
                  </a:cubicBezTo>
                  <a:cubicBezTo>
                    <a:pt x="1385" y="1708"/>
                    <a:pt x="1384" y="1702"/>
                    <a:pt x="1381" y="1699"/>
                  </a:cubicBezTo>
                  <a:close/>
                  <a:moveTo>
                    <a:pt x="1351" y="1698"/>
                  </a:moveTo>
                  <a:cubicBezTo>
                    <a:pt x="1351" y="1699"/>
                    <a:pt x="1350" y="1699"/>
                    <a:pt x="1350" y="1700"/>
                  </a:cubicBezTo>
                  <a:cubicBezTo>
                    <a:pt x="1349" y="1691"/>
                    <a:pt x="1347" y="1681"/>
                    <a:pt x="1342" y="1678"/>
                  </a:cubicBezTo>
                  <a:cubicBezTo>
                    <a:pt x="1340" y="1677"/>
                    <a:pt x="1337" y="1676"/>
                    <a:pt x="1333" y="1677"/>
                  </a:cubicBezTo>
                  <a:cubicBezTo>
                    <a:pt x="1329" y="1679"/>
                    <a:pt x="1328" y="1681"/>
                    <a:pt x="1328" y="1683"/>
                  </a:cubicBezTo>
                  <a:cubicBezTo>
                    <a:pt x="1327" y="1690"/>
                    <a:pt x="1332" y="1698"/>
                    <a:pt x="1338" y="1705"/>
                  </a:cubicBezTo>
                  <a:cubicBezTo>
                    <a:pt x="1337" y="1705"/>
                    <a:pt x="1336" y="1705"/>
                    <a:pt x="1335" y="1705"/>
                  </a:cubicBezTo>
                  <a:cubicBezTo>
                    <a:pt x="1335" y="1705"/>
                    <a:pt x="1335" y="1704"/>
                    <a:pt x="1335" y="1704"/>
                  </a:cubicBezTo>
                  <a:cubicBezTo>
                    <a:pt x="1325" y="1695"/>
                    <a:pt x="1320" y="1685"/>
                    <a:pt x="1321" y="1677"/>
                  </a:cubicBezTo>
                  <a:cubicBezTo>
                    <a:pt x="1322" y="1673"/>
                    <a:pt x="1325" y="1670"/>
                    <a:pt x="1329" y="1668"/>
                  </a:cubicBezTo>
                  <a:cubicBezTo>
                    <a:pt x="1334" y="1666"/>
                    <a:pt x="1339" y="1666"/>
                    <a:pt x="1342" y="1669"/>
                  </a:cubicBezTo>
                  <a:cubicBezTo>
                    <a:pt x="1349" y="1673"/>
                    <a:pt x="1352" y="1684"/>
                    <a:pt x="1351" y="1698"/>
                  </a:cubicBezTo>
                  <a:cubicBezTo>
                    <a:pt x="1351" y="1698"/>
                    <a:pt x="1351" y="1698"/>
                    <a:pt x="1351" y="1698"/>
                  </a:cubicBezTo>
                  <a:close/>
                  <a:moveTo>
                    <a:pt x="1413" y="1870"/>
                  </a:moveTo>
                  <a:cubicBezTo>
                    <a:pt x="1406" y="1868"/>
                    <a:pt x="1399" y="1866"/>
                    <a:pt x="1393" y="1863"/>
                  </a:cubicBezTo>
                  <a:cubicBezTo>
                    <a:pt x="1396" y="1857"/>
                    <a:pt x="1399" y="1850"/>
                    <a:pt x="1402" y="1842"/>
                  </a:cubicBezTo>
                  <a:cubicBezTo>
                    <a:pt x="1409" y="1846"/>
                    <a:pt x="1416" y="1848"/>
                    <a:pt x="1423" y="1850"/>
                  </a:cubicBezTo>
                  <a:cubicBezTo>
                    <a:pt x="1420" y="1857"/>
                    <a:pt x="1417" y="1864"/>
                    <a:pt x="1413" y="1870"/>
                  </a:cubicBezTo>
                  <a:close/>
                  <a:moveTo>
                    <a:pt x="1328" y="1773"/>
                  </a:moveTo>
                  <a:cubicBezTo>
                    <a:pt x="1333" y="1784"/>
                    <a:pt x="1341" y="1794"/>
                    <a:pt x="1349" y="1803"/>
                  </a:cubicBezTo>
                  <a:cubicBezTo>
                    <a:pt x="1347" y="1813"/>
                    <a:pt x="1344" y="1822"/>
                    <a:pt x="1341" y="1829"/>
                  </a:cubicBezTo>
                  <a:cubicBezTo>
                    <a:pt x="1334" y="1823"/>
                    <a:pt x="1328" y="1816"/>
                    <a:pt x="1323" y="1809"/>
                  </a:cubicBezTo>
                  <a:cubicBezTo>
                    <a:pt x="1327" y="1798"/>
                    <a:pt x="1329" y="1786"/>
                    <a:pt x="1328" y="1773"/>
                  </a:cubicBezTo>
                  <a:close/>
                  <a:moveTo>
                    <a:pt x="1320" y="1805"/>
                  </a:moveTo>
                  <a:cubicBezTo>
                    <a:pt x="1312" y="1791"/>
                    <a:pt x="1306" y="1777"/>
                    <a:pt x="1306" y="1762"/>
                  </a:cubicBezTo>
                  <a:cubicBezTo>
                    <a:pt x="1312" y="1762"/>
                    <a:pt x="1318" y="1761"/>
                    <a:pt x="1323" y="1759"/>
                  </a:cubicBezTo>
                  <a:cubicBezTo>
                    <a:pt x="1326" y="1776"/>
                    <a:pt x="1325" y="1791"/>
                    <a:pt x="1320" y="1805"/>
                  </a:cubicBezTo>
                  <a:close/>
                  <a:moveTo>
                    <a:pt x="1327" y="1758"/>
                  </a:moveTo>
                  <a:cubicBezTo>
                    <a:pt x="1333" y="1755"/>
                    <a:pt x="1339" y="1751"/>
                    <a:pt x="1344" y="1747"/>
                  </a:cubicBezTo>
                  <a:cubicBezTo>
                    <a:pt x="1351" y="1766"/>
                    <a:pt x="1352" y="1784"/>
                    <a:pt x="1350" y="1798"/>
                  </a:cubicBezTo>
                  <a:cubicBezTo>
                    <a:pt x="1339" y="1786"/>
                    <a:pt x="1331" y="1773"/>
                    <a:pt x="1327" y="1758"/>
                  </a:cubicBezTo>
                  <a:close/>
                  <a:moveTo>
                    <a:pt x="1352" y="1807"/>
                  </a:moveTo>
                  <a:cubicBezTo>
                    <a:pt x="1359" y="1814"/>
                    <a:pt x="1366" y="1820"/>
                    <a:pt x="1373" y="1825"/>
                  </a:cubicBezTo>
                  <a:cubicBezTo>
                    <a:pt x="1371" y="1833"/>
                    <a:pt x="1368" y="1841"/>
                    <a:pt x="1364" y="1848"/>
                  </a:cubicBezTo>
                  <a:cubicBezTo>
                    <a:pt x="1357" y="1843"/>
                    <a:pt x="1350" y="1838"/>
                    <a:pt x="1344" y="1832"/>
                  </a:cubicBezTo>
                  <a:cubicBezTo>
                    <a:pt x="1347" y="1825"/>
                    <a:pt x="1350" y="1816"/>
                    <a:pt x="1352" y="1807"/>
                  </a:cubicBezTo>
                  <a:close/>
                  <a:moveTo>
                    <a:pt x="1379" y="1749"/>
                  </a:moveTo>
                  <a:cubicBezTo>
                    <a:pt x="1388" y="1763"/>
                    <a:pt x="1398" y="1772"/>
                    <a:pt x="1408" y="1780"/>
                  </a:cubicBezTo>
                  <a:cubicBezTo>
                    <a:pt x="1408" y="1789"/>
                    <a:pt x="1407" y="1799"/>
                    <a:pt x="1406" y="1808"/>
                  </a:cubicBezTo>
                  <a:cubicBezTo>
                    <a:pt x="1398" y="1804"/>
                    <a:pt x="1390" y="1798"/>
                    <a:pt x="1383" y="1792"/>
                  </a:cubicBezTo>
                  <a:cubicBezTo>
                    <a:pt x="1384" y="1777"/>
                    <a:pt x="1383" y="1763"/>
                    <a:pt x="1379" y="1749"/>
                  </a:cubicBezTo>
                  <a:close/>
                  <a:moveTo>
                    <a:pt x="1383" y="1796"/>
                  </a:moveTo>
                  <a:cubicBezTo>
                    <a:pt x="1390" y="1802"/>
                    <a:pt x="1398" y="1808"/>
                    <a:pt x="1405" y="1812"/>
                  </a:cubicBezTo>
                  <a:cubicBezTo>
                    <a:pt x="1404" y="1821"/>
                    <a:pt x="1402" y="1829"/>
                    <a:pt x="1399" y="1837"/>
                  </a:cubicBezTo>
                  <a:cubicBezTo>
                    <a:pt x="1392" y="1833"/>
                    <a:pt x="1385" y="1829"/>
                    <a:pt x="1378" y="1824"/>
                  </a:cubicBezTo>
                  <a:cubicBezTo>
                    <a:pt x="1380" y="1815"/>
                    <a:pt x="1382" y="1806"/>
                    <a:pt x="1383" y="1796"/>
                  </a:cubicBezTo>
                  <a:close/>
                  <a:moveTo>
                    <a:pt x="1375" y="1821"/>
                  </a:moveTo>
                  <a:cubicBezTo>
                    <a:pt x="1367" y="1816"/>
                    <a:pt x="1360" y="1809"/>
                    <a:pt x="1353" y="1802"/>
                  </a:cubicBezTo>
                  <a:cubicBezTo>
                    <a:pt x="1355" y="1790"/>
                    <a:pt x="1355" y="1776"/>
                    <a:pt x="1352" y="1761"/>
                  </a:cubicBezTo>
                  <a:cubicBezTo>
                    <a:pt x="1359" y="1773"/>
                    <a:pt x="1369" y="1784"/>
                    <a:pt x="1379" y="1793"/>
                  </a:cubicBezTo>
                  <a:cubicBezTo>
                    <a:pt x="1378" y="1803"/>
                    <a:pt x="1377" y="1812"/>
                    <a:pt x="1375" y="1821"/>
                  </a:cubicBezTo>
                  <a:close/>
                  <a:moveTo>
                    <a:pt x="1377" y="1828"/>
                  </a:moveTo>
                  <a:cubicBezTo>
                    <a:pt x="1384" y="1833"/>
                    <a:pt x="1391" y="1837"/>
                    <a:pt x="1398" y="1841"/>
                  </a:cubicBezTo>
                  <a:cubicBezTo>
                    <a:pt x="1396" y="1848"/>
                    <a:pt x="1392" y="1855"/>
                    <a:pt x="1389" y="1861"/>
                  </a:cubicBezTo>
                  <a:cubicBezTo>
                    <a:pt x="1381" y="1858"/>
                    <a:pt x="1374" y="1854"/>
                    <a:pt x="1367" y="1850"/>
                  </a:cubicBezTo>
                  <a:cubicBezTo>
                    <a:pt x="1371" y="1843"/>
                    <a:pt x="1374" y="1836"/>
                    <a:pt x="1377" y="1828"/>
                  </a:cubicBezTo>
                  <a:close/>
                  <a:moveTo>
                    <a:pt x="1403" y="1839"/>
                  </a:moveTo>
                  <a:cubicBezTo>
                    <a:pt x="1405" y="1831"/>
                    <a:pt x="1407" y="1823"/>
                    <a:pt x="1409" y="1814"/>
                  </a:cubicBezTo>
                  <a:cubicBezTo>
                    <a:pt x="1416" y="1818"/>
                    <a:pt x="1424" y="1821"/>
                    <a:pt x="1432" y="1823"/>
                  </a:cubicBezTo>
                  <a:cubicBezTo>
                    <a:pt x="1430" y="1831"/>
                    <a:pt x="1427" y="1839"/>
                    <a:pt x="1424" y="1847"/>
                  </a:cubicBezTo>
                  <a:cubicBezTo>
                    <a:pt x="1417" y="1845"/>
                    <a:pt x="1410" y="1842"/>
                    <a:pt x="1403" y="1839"/>
                  </a:cubicBezTo>
                  <a:close/>
                  <a:moveTo>
                    <a:pt x="1410" y="1810"/>
                  </a:moveTo>
                  <a:cubicBezTo>
                    <a:pt x="1411" y="1801"/>
                    <a:pt x="1412" y="1792"/>
                    <a:pt x="1412" y="1782"/>
                  </a:cubicBezTo>
                  <a:cubicBezTo>
                    <a:pt x="1420" y="1788"/>
                    <a:pt x="1428" y="1791"/>
                    <a:pt x="1436" y="1794"/>
                  </a:cubicBezTo>
                  <a:cubicBezTo>
                    <a:pt x="1435" y="1802"/>
                    <a:pt x="1434" y="1811"/>
                    <a:pt x="1432" y="1819"/>
                  </a:cubicBezTo>
                  <a:cubicBezTo>
                    <a:pt x="1425" y="1817"/>
                    <a:pt x="1417" y="1814"/>
                    <a:pt x="1410" y="1810"/>
                  </a:cubicBezTo>
                  <a:close/>
                  <a:moveTo>
                    <a:pt x="1411" y="1778"/>
                  </a:moveTo>
                  <a:cubicBezTo>
                    <a:pt x="1411" y="1765"/>
                    <a:pt x="1409" y="1753"/>
                    <a:pt x="1405" y="1741"/>
                  </a:cubicBezTo>
                  <a:cubicBezTo>
                    <a:pt x="1414" y="1751"/>
                    <a:pt x="1423" y="1758"/>
                    <a:pt x="1434" y="1763"/>
                  </a:cubicBezTo>
                  <a:cubicBezTo>
                    <a:pt x="1435" y="1772"/>
                    <a:pt x="1436" y="1781"/>
                    <a:pt x="1436" y="1790"/>
                  </a:cubicBezTo>
                  <a:cubicBezTo>
                    <a:pt x="1428" y="1787"/>
                    <a:pt x="1420" y="1783"/>
                    <a:pt x="1411" y="1778"/>
                  </a:cubicBezTo>
                  <a:close/>
                  <a:moveTo>
                    <a:pt x="1399" y="1728"/>
                  </a:moveTo>
                  <a:cubicBezTo>
                    <a:pt x="1404" y="1725"/>
                    <a:pt x="1408" y="1722"/>
                    <a:pt x="1413" y="1718"/>
                  </a:cubicBezTo>
                  <a:cubicBezTo>
                    <a:pt x="1423" y="1728"/>
                    <a:pt x="1429" y="1743"/>
                    <a:pt x="1433" y="1759"/>
                  </a:cubicBezTo>
                  <a:cubicBezTo>
                    <a:pt x="1420" y="1752"/>
                    <a:pt x="1409" y="1741"/>
                    <a:pt x="1399" y="1728"/>
                  </a:cubicBezTo>
                  <a:close/>
                  <a:moveTo>
                    <a:pt x="1407" y="1775"/>
                  </a:moveTo>
                  <a:cubicBezTo>
                    <a:pt x="1396" y="1765"/>
                    <a:pt x="1384" y="1752"/>
                    <a:pt x="1375" y="1734"/>
                  </a:cubicBezTo>
                  <a:cubicBezTo>
                    <a:pt x="1382" y="1734"/>
                    <a:pt x="1388" y="1732"/>
                    <a:pt x="1395" y="1730"/>
                  </a:cubicBezTo>
                  <a:cubicBezTo>
                    <a:pt x="1403" y="1743"/>
                    <a:pt x="1406" y="1759"/>
                    <a:pt x="1407" y="1775"/>
                  </a:cubicBezTo>
                  <a:close/>
                  <a:moveTo>
                    <a:pt x="1379" y="1788"/>
                  </a:moveTo>
                  <a:cubicBezTo>
                    <a:pt x="1366" y="1775"/>
                    <a:pt x="1354" y="1760"/>
                    <a:pt x="1347" y="1743"/>
                  </a:cubicBezTo>
                  <a:cubicBezTo>
                    <a:pt x="1352" y="1737"/>
                    <a:pt x="1353" y="1731"/>
                    <a:pt x="1353" y="1726"/>
                  </a:cubicBezTo>
                  <a:cubicBezTo>
                    <a:pt x="1357" y="1729"/>
                    <a:pt x="1363" y="1733"/>
                    <a:pt x="1371" y="1733"/>
                  </a:cubicBezTo>
                  <a:cubicBezTo>
                    <a:pt x="1377" y="1751"/>
                    <a:pt x="1380" y="1769"/>
                    <a:pt x="1379" y="1788"/>
                  </a:cubicBezTo>
                  <a:close/>
                  <a:moveTo>
                    <a:pt x="1335" y="1681"/>
                  </a:moveTo>
                  <a:cubicBezTo>
                    <a:pt x="1337" y="1680"/>
                    <a:pt x="1338" y="1680"/>
                    <a:pt x="1340" y="1681"/>
                  </a:cubicBezTo>
                  <a:cubicBezTo>
                    <a:pt x="1345" y="1685"/>
                    <a:pt x="1347" y="1700"/>
                    <a:pt x="1347" y="1710"/>
                  </a:cubicBezTo>
                  <a:cubicBezTo>
                    <a:pt x="1340" y="1703"/>
                    <a:pt x="1330" y="1691"/>
                    <a:pt x="1332" y="1684"/>
                  </a:cubicBezTo>
                  <a:cubicBezTo>
                    <a:pt x="1332" y="1683"/>
                    <a:pt x="1333" y="1682"/>
                    <a:pt x="1335" y="1681"/>
                  </a:cubicBezTo>
                  <a:close/>
                  <a:moveTo>
                    <a:pt x="1285" y="1760"/>
                  </a:moveTo>
                  <a:cubicBezTo>
                    <a:pt x="1291" y="1761"/>
                    <a:pt x="1296" y="1762"/>
                    <a:pt x="1302" y="1762"/>
                  </a:cubicBezTo>
                  <a:cubicBezTo>
                    <a:pt x="1302" y="1785"/>
                    <a:pt x="1296" y="1796"/>
                    <a:pt x="1287" y="1805"/>
                  </a:cubicBezTo>
                  <a:cubicBezTo>
                    <a:pt x="1282" y="1792"/>
                    <a:pt x="1280" y="1777"/>
                    <a:pt x="1285" y="1760"/>
                  </a:cubicBezTo>
                  <a:close/>
                  <a:moveTo>
                    <a:pt x="1304" y="1779"/>
                  </a:moveTo>
                  <a:cubicBezTo>
                    <a:pt x="1307" y="1789"/>
                    <a:pt x="1312" y="1800"/>
                    <a:pt x="1319" y="1810"/>
                  </a:cubicBezTo>
                  <a:cubicBezTo>
                    <a:pt x="1316" y="1819"/>
                    <a:pt x="1311" y="1827"/>
                    <a:pt x="1305" y="1834"/>
                  </a:cubicBezTo>
                  <a:cubicBezTo>
                    <a:pt x="1298" y="1827"/>
                    <a:pt x="1293" y="1818"/>
                    <a:pt x="1289" y="1809"/>
                  </a:cubicBezTo>
                  <a:cubicBezTo>
                    <a:pt x="1296" y="1802"/>
                    <a:pt x="1302" y="1793"/>
                    <a:pt x="1304" y="1779"/>
                  </a:cubicBezTo>
                  <a:close/>
                  <a:moveTo>
                    <a:pt x="1322" y="1813"/>
                  </a:moveTo>
                  <a:cubicBezTo>
                    <a:pt x="1327" y="1820"/>
                    <a:pt x="1332" y="1827"/>
                    <a:pt x="1339" y="1833"/>
                  </a:cubicBezTo>
                  <a:cubicBezTo>
                    <a:pt x="1334" y="1842"/>
                    <a:pt x="1329" y="1849"/>
                    <a:pt x="1325" y="1853"/>
                  </a:cubicBezTo>
                  <a:cubicBezTo>
                    <a:pt x="1323" y="1851"/>
                    <a:pt x="1320" y="1849"/>
                    <a:pt x="1318" y="1847"/>
                  </a:cubicBezTo>
                  <a:cubicBezTo>
                    <a:pt x="1314" y="1844"/>
                    <a:pt x="1311" y="1840"/>
                    <a:pt x="1307" y="1837"/>
                  </a:cubicBezTo>
                  <a:cubicBezTo>
                    <a:pt x="1313" y="1830"/>
                    <a:pt x="1318" y="1822"/>
                    <a:pt x="1322" y="1813"/>
                  </a:cubicBezTo>
                  <a:close/>
                  <a:moveTo>
                    <a:pt x="1342" y="1836"/>
                  </a:moveTo>
                  <a:cubicBezTo>
                    <a:pt x="1348" y="1841"/>
                    <a:pt x="1355" y="1846"/>
                    <a:pt x="1362" y="1851"/>
                  </a:cubicBezTo>
                  <a:cubicBezTo>
                    <a:pt x="1358" y="1858"/>
                    <a:pt x="1353" y="1864"/>
                    <a:pt x="1348" y="1868"/>
                  </a:cubicBezTo>
                  <a:cubicBezTo>
                    <a:pt x="1341" y="1865"/>
                    <a:pt x="1335" y="1860"/>
                    <a:pt x="1328" y="1855"/>
                  </a:cubicBezTo>
                  <a:cubicBezTo>
                    <a:pt x="1332" y="1851"/>
                    <a:pt x="1337" y="1845"/>
                    <a:pt x="1342" y="1836"/>
                  </a:cubicBezTo>
                  <a:close/>
                  <a:moveTo>
                    <a:pt x="1365" y="1853"/>
                  </a:moveTo>
                  <a:cubicBezTo>
                    <a:pt x="1372" y="1857"/>
                    <a:pt x="1380" y="1861"/>
                    <a:pt x="1387" y="1865"/>
                  </a:cubicBezTo>
                  <a:cubicBezTo>
                    <a:pt x="1383" y="1871"/>
                    <a:pt x="1379" y="1877"/>
                    <a:pt x="1375" y="1882"/>
                  </a:cubicBezTo>
                  <a:cubicBezTo>
                    <a:pt x="1367" y="1879"/>
                    <a:pt x="1359" y="1875"/>
                    <a:pt x="1351" y="1870"/>
                  </a:cubicBezTo>
                  <a:cubicBezTo>
                    <a:pt x="1357" y="1866"/>
                    <a:pt x="1361" y="1860"/>
                    <a:pt x="1365" y="1853"/>
                  </a:cubicBezTo>
                  <a:close/>
                  <a:moveTo>
                    <a:pt x="1391" y="1866"/>
                  </a:moveTo>
                  <a:cubicBezTo>
                    <a:pt x="1397" y="1869"/>
                    <a:pt x="1404" y="1872"/>
                    <a:pt x="1411" y="1874"/>
                  </a:cubicBezTo>
                  <a:cubicBezTo>
                    <a:pt x="1408" y="1879"/>
                    <a:pt x="1405" y="1885"/>
                    <a:pt x="1401" y="1890"/>
                  </a:cubicBezTo>
                  <a:cubicBezTo>
                    <a:pt x="1394" y="1888"/>
                    <a:pt x="1387" y="1886"/>
                    <a:pt x="1379" y="1883"/>
                  </a:cubicBezTo>
                  <a:cubicBezTo>
                    <a:pt x="1383" y="1878"/>
                    <a:pt x="1387" y="1873"/>
                    <a:pt x="1391" y="1866"/>
                  </a:cubicBezTo>
                  <a:close/>
                  <a:moveTo>
                    <a:pt x="1417" y="1871"/>
                  </a:moveTo>
                  <a:cubicBezTo>
                    <a:pt x="1421" y="1865"/>
                    <a:pt x="1424" y="1858"/>
                    <a:pt x="1427" y="1852"/>
                  </a:cubicBezTo>
                  <a:cubicBezTo>
                    <a:pt x="1434" y="1854"/>
                    <a:pt x="1441" y="1855"/>
                    <a:pt x="1447" y="1855"/>
                  </a:cubicBezTo>
                  <a:cubicBezTo>
                    <a:pt x="1443" y="1863"/>
                    <a:pt x="1440" y="1870"/>
                    <a:pt x="1436" y="1875"/>
                  </a:cubicBezTo>
                  <a:cubicBezTo>
                    <a:pt x="1430" y="1874"/>
                    <a:pt x="1423" y="1873"/>
                    <a:pt x="1417" y="1871"/>
                  </a:cubicBezTo>
                  <a:close/>
                  <a:moveTo>
                    <a:pt x="1428" y="1848"/>
                  </a:moveTo>
                  <a:cubicBezTo>
                    <a:pt x="1431" y="1840"/>
                    <a:pt x="1433" y="1832"/>
                    <a:pt x="1435" y="1824"/>
                  </a:cubicBezTo>
                  <a:cubicBezTo>
                    <a:pt x="1443" y="1826"/>
                    <a:pt x="1450" y="1827"/>
                    <a:pt x="1457" y="1827"/>
                  </a:cubicBezTo>
                  <a:cubicBezTo>
                    <a:pt x="1455" y="1835"/>
                    <a:pt x="1452" y="1844"/>
                    <a:pt x="1449" y="1851"/>
                  </a:cubicBezTo>
                  <a:cubicBezTo>
                    <a:pt x="1442" y="1851"/>
                    <a:pt x="1435" y="1850"/>
                    <a:pt x="1428" y="1848"/>
                  </a:cubicBezTo>
                  <a:close/>
                  <a:moveTo>
                    <a:pt x="1436" y="1820"/>
                  </a:moveTo>
                  <a:cubicBezTo>
                    <a:pt x="1438" y="1812"/>
                    <a:pt x="1439" y="1803"/>
                    <a:pt x="1439" y="1795"/>
                  </a:cubicBezTo>
                  <a:cubicBezTo>
                    <a:pt x="1449" y="1798"/>
                    <a:pt x="1458" y="1799"/>
                    <a:pt x="1463" y="1800"/>
                  </a:cubicBezTo>
                  <a:cubicBezTo>
                    <a:pt x="1462" y="1807"/>
                    <a:pt x="1460" y="1815"/>
                    <a:pt x="1458" y="1823"/>
                  </a:cubicBezTo>
                  <a:cubicBezTo>
                    <a:pt x="1451" y="1823"/>
                    <a:pt x="1444" y="1822"/>
                    <a:pt x="1436" y="1820"/>
                  </a:cubicBezTo>
                  <a:close/>
                  <a:moveTo>
                    <a:pt x="1439" y="1791"/>
                  </a:moveTo>
                  <a:cubicBezTo>
                    <a:pt x="1440" y="1782"/>
                    <a:pt x="1439" y="1773"/>
                    <a:pt x="1438" y="1765"/>
                  </a:cubicBezTo>
                  <a:cubicBezTo>
                    <a:pt x="1446" y="1769"/>
                    <a:pt x="1455" y="1771"/>
                    <a:pt x="1465" y="1772"/>
                  </a:cubicBezTo>
                  <a:cubicBezTo>
                    <a:pt x="1465" y="1777"/>
                    <a:pt x="1465" y="1781"/>
                    <a:pt x="1464" y="1786"/>
                  </a:cubicBezTo>
                  <a:cubicBezTo>
                    <a:pt x="1464" y="1789"/>
                    <a:pt x="1464" y="1792"/>
                    <a:pt x="1464" y="1796"/>
                  </a:cubicBezTo>
                  <a:cubicBezTo>
                    <a:pt x="1458" y="1795"/>
                    <a:pt x="1450" y="1794"/>
                    <a:pt x="1439" y="1791"/>
                  </a:cubicBezTo>
                  <a:close/>
                  <a:moveTo>
                    <a:pt x="1437" y="1761"/>
                  </a:moveTo>
                  <a:cubicBezTo>
                    <a:pt x="1435" y="1749"/>
                    <a:pt x="1431" y="1738"/>
                    <a:pt x="1425" y="1728"/>
                  </a:cubicBezTo>
                  <a:cubicBezTo>
                    <a:pt x="1438" y="1737"/>
                    <a:pt x="1448" y="1739"/>
                    <a:pt x="1458" y="1739"/>
                  </a:cubicBezTo>
                  <a:cubicBezTo>
                    <a:pt x="1462" y="1748"/>
                    <a:pt x="1464" y="1758"/>
                    <a:pt x="1464" y="1768"/>
                  </a:cubicBezTo>
                  <a:cubicBezTo>
                    <a:pt x="1455" y="1767"/>
                    <a:pt x="1446" y="1765"/>
                    <a:pt x="1437" y="1761"/>
                  </a:cubicBezTo>
                  <a:close/>
                  <a:moveTo>
                    <a:pt x="1415" y="1715"/>
                  </a:moveTo>
                  <a:cubicBezTo>
                    <a:pt x="1419" y="1711"/>
                    <a:pt x="1423" y="1706"/>
                    <a:pt x="1426" y="1701"/>
                  </a:cubicBezTo>
                  <a:cubicBezTo>
                    <a:pt x="1441" y="1710"/>
                    <a:pt x="1451" y="1722"/>
                    <a:pt x="1457" y="1735"/>
                  </a:cubicBezTo>
                  <a:cubicBezTo>
                    <a:pt x="1444" y="1735"/>
                    <a:pt x="1432" y="1731"/>
                    <a:pt x="1415" y="1715"/>
                  </a:cubicBezTo>
                  <a:close/>
                  <a:moveTo>
                    <a:pt x="1414" y="1673"/>
                  </a:moveTo>
                  <a:cubicBezTo>
                    <a:pt x="1414" y="1670"/>
                    <a:pt x="1414" y="1666"/>
                    <a:pt x="1414" y="1663"/>
                  </a:cubicBezTo>
                  <a:cubicBezTo>
                    <a:pt x="1424" y="1673"/>
                    <a:pt x="1424" y="1673"/>
                    <a:pt x="1424" y="1673"/>
                  </a:cubicBezTo>
                  <a:cubicBezTo>
                    <a:pt x="1423" y="1677"/>
                    <a:pt x="1422" y="1680"/>
                    <a:pt x="1421" y="1683"/>
                  </a:cubicBezTo>
                  <a:lnTo>
                    <a:pt x="1414" y="1673"/>
                  </a:lnTo>
                  <a:close/>
                  <a:moveTo>
                    <a:pt x="1419" y="1687"/>
                  </a:moveTo>
                  <a:cubicBezTo>
                    <a:pt x="1417" y="1690"/>
                    <a:pt x="1416" y="1693"/>
                    <a:pt x="1414" y="1695"/>
                  </a:cubicBezTo>
                  <a:cubicBezTo>
                    <a:pt x="1412" y="1689"/>
                    <a:pt x="1412" y="1689"/>
                    <a:pt x="1412" y="1689"/>
                  </a:cubicBezTo>
                  <a:cubicBezTo>
                    <a:pt x="1413" y="1686"/>
                    <a:pt x="1413" y="1683"/>
                    <a:pt x="1414" y="1679"/>
                  </a:cubicBezTo>
                  <a:lnTo>
                    <a:pt x="1419" y="1687"/>
                  </a:lnTo>
                  <a:close/>
                  <a:moveTo>
                    <a:pt x="1413" y="1657"/>
                  </a:moveTo>
                  <a:cubicBezTo>
                    <a:pt x="1412" y="1654"/>
                    <a:pt x="1412" y="1651"/>
                    <a:pt x="1411" y="1648"/>
                  </a:cubicBezTo>
                  <a:cubicBezTo>
                    <a:pt x="1427" y="1659"/>
                    <a:pt x="1427" y="1659"/>
                    <a:pt x="1427" y="1659"/>
                  </a:cubicBezTo>
                  <a:cubicBezTo>
                    <a:pt x="1427" y="1663"/>
                    <a:pt x="1426" y="1666"/>
                    <a:pt x="1425" y="1669"/>
                  </a:cubicBezTo>
                  <a:lnTo>
                    <a:pt x="1413" y="1657"/>
                  </a:lnTo>
                  <a:close/>
                  <a:moveTo>
                    <a:pt x="1412" y="1699"/>
                  </a:moveTo>
                  <a:cubicBezTo>
                    <a:pt x="1409" y="1703"/>
                    <a:pt x="1406" y="1706"/>
                    <a:pt x="1403" y="1708"/>
                  </a:cubicBezTo>
                  <a:cubicBezTo>
                    <a:pt x="1406" y="1704"/>
                    <a:pt x="1408" y="1700"/>
                    <a:pt x="1410" y="1695"/>
                  </a:cubicBezTo>
                  <a:lnTo>
                    <a:pt x="1412" y="1699"/>
                  </a:lnTo>
                  <a:close/>
                  <a:moveTo>
                    <a:pt x="1398" y="1695"/>
                  </a:moveTo>
                  <a:cubicBezTo>
                    <a:pt x="1403" y="1692"/>
                    <a:pt x="1403" y="1692"/>
                    <a:pt x="1403" y="1692"/>
                  </a:cubicBezTo>
                  <a:cubicBezTo>
                    <a:pt x="1402" y="1696"/>
                    <a:pt x="1401" y="1700"/>
                    <a:pt x="1399" y="1705"/>
                  </a:cubicBezTo>
                  <a:cubicBezTo>
                    <a:pt x="1399" y="1701"/>
                    <a:pt x="1399" y="1698"/>
                    <a:pt x="1398" y="1695"/>
                  </a:cubicBezTo>
                  <a:close/>
                  <a:moveTo>
                    <a:pt x="1382" y="1608"/>
                  </a:moveTo>
                  <a:cubicBezTo>
                    <a:pt x="1383" y="1611"/>
                    <a:pt x="1385" y="1615"/>
                    <a:pt x="1387" y="1618"/>
                  </a:cubicBezTo>
                  <a:cubicBezTo>
                    <a:pt x="1363" y="1640"/>
                    <a:pt x="1363" y="1640"/>
                    <a:pt x="1363" y="1640"/>
                  </a:cubicBezTo>
                  <a:cubicBezTo>
                    <a:pt x="1361" y="1637"/>
                    <a:pt x="1359" y="1634"/>
                    <a:pt x="1357" y="1630"/>
                  </a:cubicBezTo>
                  <a:lnTo>
                    <a:pt x="1382" y="1608"/>
                  </a:lnTo>
                  <a:close/>
                  <a:moveTo>
                    <a:pt x="1355" y="1627"/>
                  </a:moveTo>
                  <a:cubicBezTo>
                    <a:pt x="1353" y="1624"/>
                    <a:pt x="1351" y="1621"/>
                    <a:pt x="1350" y="1618"/>
                  </a:cubicBezTo>
                  <a:cubicBezTo>
                    <a:pt x="1376" y="1595"/>
                    <a:pt x="1376" y="1595"/>
                    <a:pt x="1376" y="1595"/>
                  </a:cubicBezTo>
                  <a:cubicBezTo>
                    <a:pt x="1377" y="1598"/>
                    <a:pt x="1379" y="1601"/>
                    <a:pt x="1380" y="1604"/>
                  </a:cubicBezTo>
                  <a:lnTo>
                    <a:pt x="1355" y="1627"/>
                  </a:lnTo>
                  <a:close/>
                  <a:moveTo>
                    <a:pt x="1388" y="1622"/>
                  </a:moveTo>
                  <a:cubicBezTo>
                    <a:pt x="1390" y="1625"/>
                    <a:pt x="1391" y="1629"/>
                    <a:pt x="1393" y="1632"/>
                  </a:cubicBezTo>
                  <a:cubicBezTo>
                    <a:pt x="1371" y="1651"/>
                    <a:pt x="1371" y="1651"/>
                    <a:pt x="1371" y="1651"/>
                  </a:cubicBezTo>
                  <a:cubicBezTo>
                    <a:pt x="1369" y="1648"/>
                    <a:pt x="1367" y="1646"/>
                    <a:pt x="1365" y="1643"/>
                  </a:cubicBezTo>
                  <a:lnTo>
                    <a:pt x="1388" y="1622"/>
                  </a:lnTo>
                  <a:close/>
                  <a:moveTo>
                    <a:pt x="1394" y="1636"/>
                  </a:moveTo>
                  <a:cubicBezTo>
                    <a:pt x="1395" y="1639"/>
                    <a:pt x="1397" y="1642"/>
                    <a:pt x="1398" y="1645"/>
                  </a:cubicBezTo>
                  <a:cubicBezTo>
                    <a:pt x="1379" y="1661"/>
                    <a:pt x="1379" y="1661"/>
                    <a:pt x="1379" y="1661"/>
                  </a:cubicBezTo>
                  <a:cubicBezTo>
                    <a:pt x="1378" y="1659"/>
                    <a:pt x="1377" y="1658"/>
                    <a:pt x="1376" y="1656"/>
                  </a:cubicBezTo>
                  <a:cubicBezTo>
                    <a:pt x="1375" y="1656"/>
                    <a:pt x="1374" y="1655"/>
                    <a:pt x="1374" y="1654"/>
                  </a:cubicBezTo>
                  <a:lnTo>
                    <a:pt x="1394" y="1636"/>
                  </a:lnTo>
                  <a:close/>
                  <a:moveTo>
                    <a:pt x="1399" y="1649"/>
                  </a:moveTo>
                  <a:cubicBezTo>
                    <a:pt x="1400" y="1653"/>
                    <a:pt x="1401" y="1656"/>
                    <a:pt x="1402" y="1659"/>
                  </a:cubicBezTo>
                  <a:cubicBezTo>
                    <a:pt x="1386" y="1671"/>
                    <a:pt x="1386" y="1671"/>
                    <a:pt x="1386" y="1671"/>
                  </a:cubicBezTo>
                  <a:cubicBezTo>
                    <a:pt x="1385" y="1668"/>
                    <a:pt x="1383" y="1666"/>
                    <a:pt x="1381" y="1664"/>
                  </a:cubicBezTo>
                  <a:lnTo>
                    <a:pt x="1399" y="1649"/>
                  </a:lnTo>
                  <a:close/>
                  <a:moveTo>
                    <a:pt x="1403" y="1663"/>
                  </a:moveTo>
                  <a:cubicBezTo>
                    <a:pt x="1403" y="1666"/>
                    <a:pt x="1404" y="1670"/>
                    <a:pt x="1404" y="1673"/>
                  </a:cubicBezTo>
                  <a:cubicBezTo>
                    <a:pt x="1393" y="1681"/>
                    <a:pt x="1393" y="1681"/>
                    <a:pt x="1393" y="1681"/>
                  </a:cubicBezTo>
                  <a:cubicBezTo>
                    <a:pt x="1392" y="1679"/>
                    <a:pt x="1390" y="1676"/>
                    <a:pt x="1389" y="1674"/>
                  </a:cubicBezTo>
                  <a:lnTo>
                    <a:pt x="1403" y="1663"/>
                  </a:lnTo>
                  <a:close/>
                  <a:moveTo>
                    <a:pt x="1404" y="1677"/>
                  </a:moveTo>
                  <a:cubicBezTo>
                    <a:pt x="1404" y="1680"/>
                    <a:pt x="1404" y="1684"/>
                    <a:pt x="1404" y="1687"/>
                  </a:cubicBezTo>
                  <a:cubicBezTo>
                    <a:pt x="1397" y="1691"/>
                    <a:pt x="1397" y="1691"/>
                    <a:pt x="1397" y="1691"/>
                  </a:cubicBezTo>
                  <a:cubicBezTo>
                    <a:pt x="1397" y="1689"/>
                    <a:pt x="1396" y="1687"/>
                    <a:pt x="1395" y="1684"/>
                  </a:cubicBezTo>
                  <a:lnTo>
                    <a:pt x="1404" y="1677"/>
                  </a:lnTo>
                  <a:close/>
                  <a:moveTo>
                    <a:pt x="1407" y="1691"/>
                  </a:moveTo>
                  <a:cubicBezTo>
                    <a:pt x="1412" y="1664"/>
                    <a:pt x="1399" y="1636"/>
                    <a:pt x="1385" y="1606"/>
                  </a:cubicBezTo>
                  <a:cubicBezTo>
                    <a:pt x="1381" y="1596"/>
                    <a:pt x="1376" y="1586"/>
                    <a:pt x="1372" y="1576"/>
                  </a:cubicBezTo>
                  <a:cubicBezTo>
                    <a:pt x="1373" y="1575"/>
                    <a:pt x="1374" y="1573"/>
                    <a:pt x="1376" y="1572"/>
                  </a:cubicBezTo>
                  <a:cubicBezTo>
                    <a:pt x="1379" y="1580"/>
                    <a:pt x="1383" y="1588"/>
                    <a:pt x="1386" y="1595"/>
                  </a:cubicBezTo>
                  <a:cubicBezTo>
                    <a:pt x="1402" y="1629"/>
                    <a:pt x="1417" y="1662"/>
                    <a:pt x="1407" y="1691"/>
                  </a:cubicBezTo>
                  <a:close/>
                  <a:moveTo>
                    <a:pt x="1374" y="1591"/>
                  </a:moveTo>
                  <a:cubicBezTo>
                    <a:pt x="1348" y="1614"/>
                    <a:pt x="1348" y="1614"/>
                    <a:pt x="1348" y="1614"/>
                  </a:cubicBezTo>
                  <a:cubicBezTo>
                    <a:pt x="1347" y="1611"/>
                    <a:pt x="1345" y="1608"/>
                    <a:pt x="1344" y="1604"/>
                  </a:cubicBezTo>
                  <a:cubicBezTo>
                    <a:pt x="1371" y="1583"/>
                    <a:pt x="1371" y="1583"/>
                    <a:pt x="1371" y="1583"/>
                  </a:cubicBezTo>
                  <a:cubicBezTo>
                    <a:pt x="1372" y="1586"/>
                    <a:pt x="1373" y="1589"/>
                    <a:pt x="1374" y="1591"/>
                  </a:cubicBezTo>
                  <a:close/>
                  <a:moveTo>
                    <a:pt x="1343" y="1600"/>
                  </a:moveTo>
                  <a:cubicBezTo>
                    <a:pt x="1342" y="1597"/>
                    <a:pt x="1341" y="1595"/>
                    <a:pt x="1341" y="1592"/>
                  </a:cubicBezTo>
                  <a:cubicBezTo>
                    <a:pt x="1342" y="1590"/>
                    <a:pt x="1343" y="1589"/>
                    <a:pt x="1343" y="1588"/>
                  </a:cubicBezTo>
                  <a:cubicBezTo>
                    <a:pt x="1346" y="1588"/>
                    <a:pt x="1357" y="1585"/>
                    <a:pt x="1368" y="1578"/>
                  </a:cubicBezTo>
                  <a:cubicBezTo>
                    <a:pt x="1369" y="1578"/>
                    <a:pt x="1369" y="1579"/>
                    <a:pt x="1369" y="1579"/>
                  </a:cubicBezTo>
                  <a:lnTo>
                    <a:pt x="1343" y="1600"/>
                  </a:lnTo>
                  <a:close/>
                  <a:moveTo>
                    <a:pt x="1428" y="1655"/>
                  </a:moveTo>
                  <a:cubicBezTo>
                    <a:pt x="1409" y="1643"/>
                    <a:pt x="1409" y="1643"/>
                    <a:pt x="1409" y="1643"/>
                  </a:cubicBezTo>
                  <a:cubicBezTo>
                    <a:pt x="1408" y="1639"/>
                    <a:pt x="1407" y="1636"/>
                    <a:pt x="1406" y="1633"/>
                  </a:cubicBezTo>
                  <a:cubicBezTo>
                    <a:pt x="1428" y="1643"/>
                    <a:pt x="1428" y="1643"/>
                    <a:pt x="1428" y="1643"/>
                  </a:cubicBezTo>
                  <a:cubicBezTo>
                    <a:pt x="1428" y="1647"/>
                    <a:pt x="1428" y="1651"/>
                    <a:pt x="1428" y="1655"/>
                  </a:cubicBezTo>
                  <a:close/>
                  <a:moveTo>
                    <a:pt x="1404" y="1628"/>
                  </a:moveTo>
                  <a:cubicBezTo>
                    <a:pt x="1403" y="1625"/>
                    <a:pt x="1402" y="1621"/>
                    <a:pt x="1400" y="1618"/>
                  </a:cubicBezTo>
                  <a:cubicBezTo>
                    <a:pt x="1427" y="1626"/>
                    <a:pt x="1427" y="1626"/>
                    <a:pt x="1427" y="1626"/>
                  </a:cubicBezTo>
                  <a:cubicBezTo>
                    <a:pt x="1428" y="1630"/>
                    <a:pt x="1428" y="1634"/>
                    <a:pt x="1428" y="1639"/>
                  </a:cubicBezTo>
                  <a:lnTo>
                    <a:pt x="1404" y="1628"/>
                  </a:lnTo>
                  <a:close/>
                  <a:moveTo>
                    <a:pt x="1398" y="1614"/>
                  </a:moveTo>
                  <a:cubicBezTo>
                    <a:pt x="1397" y="1611"/>
                    <a:pt x="1396" y="1608"/>
                    <a:pt x="1394" y="1605"/>
                  </a:cubicBezTo>
                  <a:cubicBezTo>
                    <a:pt x="1406" y="1606"/>
                    <a:pt x="1406" y="1606"/>
                    <a:pt x="1406" y="1606"/>
                  </a:cubicBezTo>
                  <a:cubicBezTo>
                    <a:pt x="1411" y="1612"/>
                    <a:pt x="1417" y="1617"/>
                    <a:pt x="1423" y="1621"/>
                  </a:cubicBezTo>
                  <a:lnTo>
                    <a:pt x="1398" y="1614"/>
                  </a:lnTo>
                  <a:close/>
                  <a:moveTo>
                    <a:pt x="1393" y="1600"/>
                  </a:moveTo>
                  <a:cubicBezTo>
                    <a:pt x="1392" y="1598"/>
                    <a:pt x="1390" y="1596"/>
                    <a:pt x="1389" y="1593"/>
                  </a:cubicBezTo>
                  <a:cubicBezTo>
                    <a:pt x="1389" y="1593"/>
                    <a:pt x="1389" y="1592"/>
                    <a:pt x="1389" y="1592"/>
                  </a:cubicBezTo>
                  <a:cubicBezTo>
                    <a:pt x="1394" y="1592"/>
                    <a:pt x="1394" y="1592"/>
                    <a:pt x="1394" y="1592"/>
                  </a:cubicBezTo>
                  <a:cubicBezTo>
                    <a:pt x="1396" y="1595"/>
                    <a:pt x="1399" y="1599"/>
                    <a:pt x="1402" y="1602"/>
                  </a:cubicBezTo>
                  <a:lnTo>
                    <a:pt x="1393" y="1600"/>
                  </a:lnTo>
                  <a:close/>
                  <a:moveTo>
                    <a:pt x="1387" y="1588"/>
                  </a:moveTo>
                  <a:cubicBezTo>
                    <a:pt x="1385" y="1585"/>
                    <a:pt x="1384" y="1582"/>
                    <a:pt x="1383" y="1578"/>
                  </a:cubicBezTo>
                  <a:cubicBezTo>
                    <a:pt x="1387" y="1578"/>
                    <a:pt x="1387" y="1578"/>
                    <a:pt x="1387" y="1578"/>
                  </a:cubicBezTo>
                  <a:cubicBezTo>
                    <a:pt x="1388" y="1582"/>
                    <a:pt x="1390" y="1585"/>
                    <a:pt x="1392" y="1588"/>
                  </a:cubicBezTo>
                  <a:lnTo>
                    <a:pt x="1387" y="1588"/>
                  </a:lnTo>
                  <a:close/>
                  <a:moveTo>
                    <a:pt x="1381" y="1575"/>
                  </a:moveTo>
                  <a:cubicBezTo>
                    <a:pt x="1380" y="1573"/>
                    <a:pt x="1380" y="1571"/>
                    <a:pt x="1379" y="1570"/>
                  </a:cubicBezTo>
                  <a:cubicBezTo>
                    <a:pt x="1380" y="1569"/>
                    <a:pt x="1381" y="1568"/>
                    <a:pt x="1382" y="1566"/>
                  </a:cubicBezTo>
                  <a:cubicBezTo>
                    <a:pt x="1383" y="1569"/>
                    <a:pt x="1384" y="1572"/>
                    <a:pt x="1385" y="1575"/>
                  </a:cubicBezTo>
                  <a:lnTo>
                    <a:pt x="1381" y="1575"/>
                  </a:lnTo>
                  <a:close/>
                  <a:moveTo>
                    <a:pt x="1177" y="1629"/>
                  </a:moveTo>
                  <a:cubicBezTo>
                    <a:pt x="1177" y="1632"/>
                    <a:pt x="1177" y="1635"/>
                    <a:pt x="1176" y="1638"/>
                  </a:cubicBezTo>
                  <a:cubicBezTo>
                    <a:pt x="1151" y="1644"/>
                    <a:pt x="1151" y="1644"/>
                    <a:pt x="1151" y="1644"/>
                  </a:cubicBezTo>
                  <a:cubicBezTo>
                    <a:pt x="1152" y="1641"/>
                    <a:pt x="1153" y="1639"/>
                    <a:pt x="1154" y="1636"/>
                  </a:cubicBezTo>
                  <a:lnTo>
                    <a:pt x="1177" y="1629"/>
                  </a:lnTo>
                  <a:close/>
                  <a:moveTo>
                    <a:pt x="1157" y="1631"/>
                  </a:moveTo>
                  <a:cubicBezTo>
                    <a:pt x="1158" y="1629"/>
                    <a:pt x="1160" y="1627"/>
                    <a:pt x="1161" y="1624"/>
                  </a:cubicBezTo>
                  <a:cubicBezTo>
                    <a:pt x="1167" y="1620"/>
                    <a:pt x="1170" y="1617"/>
                    <a:pt x="1172" y="1615"/>
                  </a:cubicBezTo>
                  <a:cubicBezTo>
                    <a:pt x="1173" y="1616"/>
                    <a:pt x="1175" y="1617"/>
                    <a:pt x="1177" y="1619"/>
                  </a:cubicBezTo>
                  <a:cubicBezTo>
                    <a:pt x="1177" y="1621"/>
                    <a:pt x="1177" y="1623"/>
                    <a:pt x="1177" y="1625"/>
                  </a:cubicBezTo>
                  <a:lnTo>
                    <a:pt x="1157" y="1631"/>
                  </a:lnTo>
                  <a:close/>
                  <a:moveTo>
                    <a:pt x="1176" y="1642"/>
                  </a:moveTo>
                  <a:cubicBezTo>
                    <a:pt x="1176" y="1645"/>
                    <a:pt x="1176" y="1649"/>
                    <a:pt x="1175" y="1652"/>
                  </a:cubicBezTo>
                  <a:cubicBezTo>
                    <a:pt x="1146" y="1658"/>
                    <a:pt x="1146" y="1658"/>
                    <a:pt x="1146" y="1658"/>
                  </a:cubicBezTo>
                  <a:cubicBezTo>
                    <a:pt x="1147" y="1655"/>
                    <a:pt x="1148" y="1651"/>
                    <a:pt x="1149" y="1648"/>
                  </a:cubicBezTo>
                  <a:lnTo>
                    <a:pt x="1176" y="1642"/>
                  </a:lnTo>
                  <a:close/>
                  <a:moveTo>
                    <a:pt x="1175" y="1656"/>
                  </a:moveTo>
                  <a:cubicBezTo>
                    <a:pt x="1174" y="1659"/>
                    <a:pt x="1174" y="1662"/>
                    <a:pt x="1173" y="1665"/>
                  </a:cubicBezTo>
                  <a:cubicBezTo>
                    <a:pt x="1143" y="1672"/>
                    <a:pt x="1143" y="1672"/>
                    <a:pt x="1143" y="1672"/>
                  </a:cubicBezTo>
                  <a:cubicBezTo>
                    <a:pt x="1144" y="1669"/>
                    <a:pt x="1144" y="1666"/>
                    <a:pt x="1145" y="1662"/>
                  </a:cubicBezTo>
                  <a:lnTo>
                    <a:pt x="1175" y="1656"/>
                  </a:lnTo>
                  <a:close/>
                  <a:moveTo>
                    <a:pt x="1173" y="1669"/>
                  </a:moveTo>
                  <a:cubicBezTo>
                    <a:pt x="1172" y="1672"/>
                    <a:pt x="1172" y="1676"/>
                    <a:pt x="1171" y="1679"/>
                  </a:cubicBezTo>
                  <a:cubicBezTo>
                    <a:pt x="1141" y="1689"/>
                    <a:pt x="1141" y="1689"/>
                    <a:pt x="1141" y="1689"/>
                  </a:cubicBezTo>
                  <a:cubicBezTo>
                    <a:pt x="1141" y="1685"/>
                    <a:pt x="1142" y="1680"/>
                    <a:pt x="1143" y="1676"/>
                  </a:cubicBezTo>
                  <a:lnTo>
                    <a:pt x="1173" y="1669"/>
                  </a:lnTo>
                  <a:close/>
                  <a:moveTo>
                    <a:pt x="1171" y="1683"/>
                  </a:moveTo>
                  <a:cubicBezTo>
                    <a:pt x="1170" y="1684"/>
                    <a:pt x="1170" y="1685"/>
                    <a:pt x="1170" y="1685"/>
                  </a:cubicBezTo>
                  <a:cubicBezTo>
                    <a:pt x="1170" y="1688"/>
                    <a:pt x="1169" y="1690"/>
                    <a:pt x="1169" y="1693"/>
                  </a:cubicBezTo>
                  <a:cubicBezTo>
                    <a:pt x="1141" y="1705"/>
                    <a:pt x="1141" y="1705"/>
                    <a:pt x="1141" y="1705"/>
                  </a:cubicBezTo>
                  <a:cubicBezTo>
                    <a:pt x="1141" y="1701"/>
                    <a:pt x="1141" y="1697"/>
                    <a:pt x="1141" y="1693"/>
                  </a:cubicBezTo>
                  <a:lnTo>
                    <a:pt x="1171" y="1683"/>
                  </a:lnTo>
                  <a:close/>
                  <a:moveTo>
                    <a:pt x="1168" y="1697"/>
                  </a:moveTo>
                  <a:cubicBezTo>
                    <a:pt x="1168" y="1701"/>
                    <a:pt x="1167" y="1704"/>
                    <a:pt x="1167" y="1707"/>
                  </a:cubicBezTo>
                  <a:cubicBezTo>
                    <a:pt x="1142" y="1722"/>
                    <a:pt x="1142" y="1722"/>
                    <a:pt x="1142" y="1722"/>
                  </a:cubicBezTo>
                  <a:cubicBezTo>
                    <a:pt x="1141" y="1718"/>
                    <a:pt x="1141" y="1714"/>
                    <a:pt x="1141" y="1709"/>
                  </a:cubicBezTo>
                  <a:lnTo>
                    <a:pt x="1168" y="1697"/>
                  </a:lnTo>
                  <a:close/>
                  <a:moveTo>
                    <a:pt x="1166" y="1712"/>
                  </a:moveTo>
                  <a:cubicBezTo>
                    <a:pt x="1166" y="1716"/>
                    <a:pt x="1165" y="1719"/>
                    <a:pt x="1165" y="1723"/>
                  </a:cubicBezTo>
                  <a:cubicBezTo>
                    <a:pt x="1145" y="1739"/>
                    <a:pt x="1145" y="1739"/>
                    <a:pt x="1145" y="1739"/>
                  </a:cubicBezTo>
                  <a:cubicBezTo>
                    <a:pt x="1144" y="1735"/>
                    <a:pt x="1143" y="1731"/>
                    <a:pt x="1143" y="1726"/>
                  </a:cubicBezTo>
                  <a:lnTo>
                    <a:pt x="1166" y="1712"/>
                  </a:lnTo>
                  <a:close/>
                  <a:moveTo>
                    <a:pt x="1165" y="1728"/>
                  </a:moveTo>
                  <a:cubicBezTo>
                    <a:pt x="1164" y="1731"/>
                    <a:pt x="1164" y="1735"/>
                    <a:pt x="1164" y="1738"/>
                  </a:cubicBezTo>
                  <a:cubicBezTo>
                    <a:pt x="1150" y="1754"/>
                    <a:pt x="1150" y="1754"/>
                    <a:pt x="1150" y="1754"/>
                  </a:cubicBezTo>
                  <a:cubicBezTo>
                    <a:pt x="1148" y="1751"/>
                    <a:pt x="1147" y="1747"/>
                    <a:pt x="1146" y="1743"/>
                  </a:cubicBezTo>
                  <a:lnTo>
                    <a:pt x="1165" y="1728"/>
                  </a:lnTo>
                  <a:close/>
                  <a:moveTo>
                    <a:pt x="1164" y="1744"/>
                  </a:moveTo>
                  <a:cubicBezTo>
                    <a:pt x="1164" y="1747"/>
                    <a:pt x="1164" y="1750"/>
                    <a:pt x="1165" y="1753"/>
                  </a:cubicBezTo>
                  <a:cubicBezTo>
                    <a:pt x="1156" y="1768"/>
                    <a:pt x="1156" y="1768"/>
                    <a:pt x="1156" y="1768"/>
                  </a:cubicBezTo>
                  <a:cubicBezTo>
                    <a:pt x="1154" y="1765"/>
                    <a:pt x="1153" y="1761"/>
                    <a:pt x="1151" y="1758"/>
                  </a:cubicBezTo>
                  <a:lnTo>
                    <a:pt x="1164" y="1744"/>
                  </a:lnTo>
                  <a:close/>
                  <a:moveTo>
                    <a:pt x="1165" y="1759"/>
                  </a:moveTo>
                  <a:cubicBezTo>
                    <a:pt x="1166" y="1762"/>
                    <a:pt x="1167" y="1765"/>
                    <a:pt x="1168" y="1768"/>
                  </a:cubicBezTo>
                  <a:cubicBezTo>
                    <a:pt x="1164" y="1780"/>
                    <a:pt x="1164" y="1780"/>
                    <a:pt x="1164" y="1780"/>
                  </a:cubicBezTo>
                  <a:cubicBezTo>
                    <a:pt x="1162" y="1777"/>
                    <a:pt x="1160" y="1774"/>
                    <a:pt x="1158" y="1771"/>
                  </a:cubicBezTo>
                  <a:lnTo>
                    <a:pt x="1165" y="1759"/>
                  </a:lnTo>
                  <a:close/>
                  <a:moveTo>
                    <a:pt x="1170" y="1775"/>
                  </a:moveTo>
                  <a:cubicBezTo>
                    <a:pt x="1171" y="1778"/>
                    <a:pt x="1172" y="1781"/>
                    <a:pt x="1174" y="1783"/>
                  </a:cubicBezTo>
                  <a:cubicBezTo>
                    <a:pt x="1173" y="1790"/>
                    <a:pt x="1173" y="1790"/>
                    <a:pt x="1173" y="1790"/>
                  </a:cubicBezTo>
                  <a:cubicBezTo>
                    <a:pt x="1171" y="1788"/>
                    <a:pt x="1169" y="1786"/>
                    <a:pt x="1167" y="1784"/>
                  </a:cubicBezTo>
                  <a:lnTo>
                    <a:pt x="1170" y="1775"/>
                  </a:lnTo>
                  <a:close/>
                  <a:moveTo>
                    <a:pt x="1174" y="1686"/>
                  </a:moveTo>
                  <a:cubicBezTo>
                    <a:pt x="1177" y="1665"/>
                    <a:pt x="1181" y="1643"/>
                    <a:pt x="1181" y="1622"/>
                  </a:cubicBezTo>
                  <a:cubicBezTo>
                    <a:pt x="1181" y="1622"/>
                    <a:pt x="1182" y="1623"/>
                    <a:pt x="1183" y="1623"/>
                  </a:cubicBezTo>
                  <a:cubicBezTo>
                    <a:pt x="1186" y="1647"/>
                    <a:pt x="1182" y="1672"/>
                    <a:pt x="1178" y="1696"/>
                  </a:cubicBezTo>
                  <a:cubicBezTo>
                    <a:pt x="1172" y="1729"/>
                    <a:pt x="1167" y="1760"/>
                    <a:pt x="1179" y="1784"/>
                  </a:cubicBezTo>
                  <a:cubicBezTo>
                    <a:pt x="1162" y="1759"/>
                    <a:pt x="1168" y="1723"/>
                    <a:pt x="1174" y="1686"/>
                  </a:cubicBezTo>
                  <a:close/>
                  <a:moveTo>
                    <a:pt x="1178" y="1770"/>
                  </a:moveTo>
                  <a:cubicBezTo>
                    <a:pt x="1189" y="1774"/>
                    <a:pt x="1189" y="1774"/>
                    <a:pt x="1189" y="1774"/>
                  </a:cubicBezTo>
                  <a:cubicBezTo>
                    <a:pt x="1189" y="1777"/>
                    <a:pt x="1189" y="1779"/>
                    <a:pt x="1188" y="1781"/>
                  </a:cubicBezTo>
                  <a:cubicBezTo>
                    <a:pt x="1181" y="1779"/>
                    <a:pt x="1181" y="1779"/>
                    <a:pt x="1181" y="1779"/>
                  </a:cubicBezTo>
                  <a:cubicBezTo>
                    <a:pt x="1180" y="1776"/>
                    <a:pt x="1179" y="1773"/>
                    <a:pt x="1178" y="1770"/>
                  </a:cubicBezTo>
                  <a:close/>
                  <a:moveTo>
                    <a:pt x="1177" y="1789"/>
                  </a:moveTo>
                  <a:cubicBezTo>
                    <a:pt x="1180" y="1793"/>
                    <a:pt x="1184" y="1796"/>
                    <a:pt x="1188" y="1800"/>
                  </a:cubicBezTo>
                  <a:cubicBezTo>
                    <a:pt x="1184" y="1798"/>
                    <a:pt x="1180" y="1796"/>
                    <a:pt x="1177" y="1793"/>
                  </a:cubicBezTo>
                  <a:lnTo>
                    <a:pt x="1177" y="1789"/>
                  </a:lnTo>
                  <a:close/>
                  <a:moveTo>
                    <a:pt x="1183" y="1784"/>
                  </a:moveTo>
                  <a:cubicBezTo>
                    <a:pt x="1189" y="1785"/>
                    <a:pt x="1189" y="1785"/>
                    <a:pt x="1189" y="1785"/>
                  </a:cubicBezTo>
                  <a:cubicBezTo>
                    <a:pt x="1189" y="1789"/>
                    <a:pt x="1190" y="1792"/>
                    <a:pt x="1191" y="1795"/>
                  </a:cubicBezTo>
                  <a:cubicBezTo>
                    <a:pt x="1188" y="1791"/>
                    <a:pt x="1185" y="1788"/>
                    <a:pt x="1183" y="1784"/>
                  </a:cubicBezTo>
                  <a:close/>
                  <a:moveTo>
                    <a:pt x="1190" y="1771"/>
                  </a:moveTo>
                  <a:cubicBezTo>
                    <a:pt x="1177" y="1766"/>
                    <a:pt x="1177" y="1766"/>
                    <a:pt x="1177" y="1766"/>
                  </a:cubicBezTo>
                  <a:cubicBezTo>
                    <a:pt x="1177" y="1762"/>
                    <a:pt x="1176" y="1759"/>
                    <a:pt x="1176" y="1756"/>
                  </a:cubicBezTo>
                  <a:cubicBezTo>
                    <a:pt x="1192" y="1762"/>
                    <a:pt x="1192" y="1762"/>
                    <a:pt x="1192" y="1762"/>
                  </a:cubicBezTo>
                  <a:cubicBezTo>
                    <a:pt x="1191" y="1765"/>
                    <a:pt x="1191" y="1768"/>
                    <a:pt x="1190" y="1771"/>
                  </a:cubicBezTo>
                  <a:close/>
                  <a:moveTo>
                    <a:pt x="1176" y="1752"/>
                  </a:moveTo>
                  <a:cubicBezTo>
                    <a:pt x="1176" y="1748"/>
                    <a:pt x="1176" y="1745"/>
                    <a:pt x="1176" y="1742"/>
                  </a:cubicBezTo>
                  <a:cubicBezTo>
                    <a:pt x="1197" y="1751"/>
                    <a:pt x="1197" y="1751"/>
                    <a:pt x="1197" y="1751"/>
                  </a:cubicBezTo>
                  <a:cubicBezTo>
                    <a:pt x="1196" y="1754"/>
                    <a:pt x="1195" y="1756"/>
                    <a:pt x="1194" y="1759"/>
                  </a:cubicBezTo>
                  <a:lnTo>
                    <a:pt x="1176" y="1752"/>
                  </a:lnTo>
                  <a:close/>
                  <a:moveTo>
                    <a:pt x="1176" y="1737"/>
                  </a:moveTo>
                  <a:cubicBezTo>
                    <a:pt x="1176" y="1734"/>
                    <a:pt x="1177" y="1731"/>
                    <a:pt x="1177" y="1727"/>
                  </a:cubicBezTo>
                  <a:cubicBezTo>
                    <a:pt x="1201" y="1740"/>
                    <a:pt x="1201" y="1740"/>
                    <a:pt x="1201" y="1740"/>
                  </a:cubicBezTo>
                  <a:cubicBezTo>
                    <a:pt x="1201" y="1741"/>
                    <a:pt x="1201" y="1741"/>
                    <a:pt x="1200" y="1742"/>
                  </a:cubicBezTo>
                  <a:cubicBezTo>
                    <a:pt x="1200" y="1744"/>
                    <a:pt x="1199" y="1746"/>
                    <a:pt x="1198" y="1747"/>
                  </a:cubicBezTo>
                  <a:lnTo>
                    <a:pt x="1176" y="1737"/>
                  </a:lnTo>
                  <a:close/>
                  <a:moveTo>
                    <a:pt x="1177" y="1723"/>
                  </a:moveTo>
                  <a:cubicBezTo>
                    <a:pt x="1178" y="1720"/>
                    <a:pt x="1178" y="1716"/>
                    <a:pt x="1179" y="1712"/>
                  </a:cubicBezTo>
                  <a:cubicBezTo>
                    <a:pt x="1207" y="1726"/>
                    <a:pt x="1207" y="1726"/>
                    <a:pt x="1207" y="1726"/>
                  </a:cubicBezTo>
                  <a:cubicBezTo>
                    <a:pt x="1205" y="1730"/>
                    <a:pt x="1204" y="1733"/>
                    <a:pt x="1203" y="1736"/>
                  </a:cubicBezTo>
                  <a:lnTo>
                    <a:pt x="1177" y="1723"/>
                  </a:lnTo>
                  <a:close/>
                  <a:moveTo>
                    <a:pt x="1180" y="1708"/>
                  </a:moveTo>
                  <a:cubicBezTo>
                    <a:pt x="1180" y="1705"/>
                    <a:pt x="1181" y="1701"/>
                    <a:pt x="1182" y="1697"/>
                  </a:cubicBezTo>
                  <a:cubicBezTo>
                    <a:pt x="1212" y="1712"/>
                    <a:pt x="1212" y="1712"/>
                    <a:pt x="1212" y="1712"/>
                  </a:cubicBezTo>
                  <a:cubicBezTo>
                    <a:pt x="1210" y="1716"/>
                    <a:pt x="1209" y="1719"/>
                    <a:pt x="1208" y="1723"/>
                  </a:cubicBezTo>
                  <a:lnTo>
                    <a:pt x="1180" y="1708"/>
                  </a:lnTo>
                  <a:close/>
                  <a:moveTo>
                    <a:pt x="1182" y="1693"/>
                  </a:moveTo>
                  <a:cubicBezTo>
                    <a:pt x="1183" y="1690"/>
                    <a:pt x="1183" y="1686"/>
                    <a:pt x="1184" y="1683"/>
                  </a:cubicBezTo>
                  <a:cubicBezTo>
                    <a:pt x="1215" y="1698"/>
                    <a:pt x="1215" y="1698"/>
                    <a:pt x="1215" y="1698"/>
                  </a:cubicBezTo>
                  <a:cubicBezTo>
                    <a:pt x="1214" y="1702"/>
                    <a:pt x="1214" y="1705"/>
                    <a:pt x="1213" y="1708"/>
                  </a:cubicBezTo>
                  <a:lnTo>
                    <a:pt x="1182" y="1693"/>
                  </a:lnTo>
                  <a:close/>
                  <a:moveTo>
                    <a:pt x="1184" y="1679"/>
                  </a:moveTo>
                  <a:cubicBezTo>
                    <a:pt x="1185" y="1676"/>
                    <a:pt x="1185" y="1673"/>
                    <a:pt x="1186" y="1670"/>
                  </a:cubicBezTo>
                  <a:cubicBezTo>
                    <a:pt x="1217" y="1683"/>
                    <a:pt x="1217" y="1683"/>
                    <a:pt x="1217" y="1683"/>
                  </a:cubicBezTo>
                  <a:cubicBezTo>
                    <a:pt x="1217" y="1687"/>
                    <a:pt x="1216" y="1691"/>
                    <a:pt x="1216" y="1694"/>
                  </a:cubicBezTo>
                  <a:lnTo>
                    <a:pt x="1184" y="1679"/>
                  </a:lnTo>
                  <a:close/>
                  <a:moveTo>
                    <a:pt x="1186" y="1666"/>
                  </a:moveTo>
                  <a:cubicBezTo>
                    <a:pt x="1187" y="1663"/>
                    <a:pt x="1187" y="1660"/>
                    <a:pt x="1187" y="1657"/>
                  </a:cubicBezTo>
                  <a:cubicBezTo>
                    <a:pt x="1217" y="1669"/>
                    <a:pt x="1217" y="1669"/>
                    <a:pt x="1217" y="1669"/>
                  </a:cubicBezTo>
                  <a:cubicBezTo>
                    <a:pt x="1217" y="1672"/>
                    <a:pt x="1217" y="1676"/>
                    <a:pt x="1217" y="1679"/>
                  </a:cubicBezTo>
                  <a:lnTo>
                    <a:pt x="1186" y="1666"/>
                  </a:lnTo>
                  <a:close/>
                  <a:moveTo>
                    <a:pt x="1187" y="1625"/>
                  </a:moveTo>
                  <a:cubicBezTo>
                    <a:pt x="1192" y="1628"/>
                    <a:pt x="1198" y="1630"/>
                    <a:pt x="1206" y="1632"/>
                  </a:cubicBezTo>
                  <a:cubicBezTo>
                    <a:pt x="1206" y="1633"/>
                    <a:pt x="1207" y="1634"/>
                    <a:pt x="1207" y="1635"/>
                  </a:cubicBezTo>
                  <a:cubicBezTo>
                    <a:pt x="1187" y="1628"/>
                    <a:pt x="1187" y="1628"/>
                    <a:pt x="1187" y="1628"/>
                  </a:cubicBezTo>
                  <a:cubicBezTo>
                    <a:pt x="1187" y="1627"/>
                    <a:pt x="1187" y="1626"/>
                    <a:pt x="1187" y="1625"/>
                  </a:cubicBezTo>
                  <a:close/>
                  <a:moveTo>
                    <a:pt x="1187" y="1653"/>
                  </a:moveTo>
                  <a:cubicBezTo>
                    <a:pt x="1188" y="1650"/>
                    <a:pt x="1188" y="1648"/>
                    <a:pt x="1188" y="1645"/>
                  </a:cubicBezTo>
                  <a:cubicBezTo>
                    <a:pt x="1214" y="1655"/>
                    <a:pt x="1214" y="1655"/>
                    <a:pt x="1214" y="1655"/>
                  </a:cubicBezTo>
                  <a:cubicBezTo>
                    <a:pt x="1215" y="1658"/>
                    <a:pt x="1216" y="1661"/>
                    <a:pt x="1216" y="1664"/>
                  </a:cubicBezTo>
                  <a:lnTo>
                    <a:pt x="1187" y="1653"/>
                  </a:lnTo>
                  <a:close/>
                  <a:moveTo>
                    <a:pt x="1188" y="1641"/>
                  </a:moveTo>
                  <a:cubicBezTo>
                    <a:pt x="1188" y="1638"/>
                    <a:pt x="1188" y="1635"/>
                    <a:pt x="1188" y="1632"/>
                  </a:cubicBezTo>
                  <a:cubicBezTo>
                    <a:pt x="1209" y="1639"/>
                    <a:pt x="1209" y="1639"/>
                    <a:pt x="1209" y="1639"/>
                  </a:cubicBezTo>
                  <a:cubicBezTo>
                    <a:pt x="1211" y="1643"/>
                    <a:pt x="1212" y="1647"/>
                    <a:pt x="1213" y="1650"/>
                  </a:cubicBezTo>
                  <a:lnTo>
                    <a:pt x="1188" y="1641"/>
                  </a:lnTo>
                  <a:close/>
                  <a:moveTo>
                    <a:pt x="1094" y="1872"/>
                  </a:moveTo>
                  <a:cubicBezTo>
                    <a:pt x="1093" y="1874"/>
                    <a:pt x="1091" y="1874"/>
                    <a:pt x="1090" y="1874"/>
                  </a:cubicBezTo>
                  <a:cubicBezTo>
                    <a:pt x="1089" y="1874"/>
                    <a:pt x="1087" y="1874"/>
                    <a:pt x="1086" y="1872"/>
                  </a:cubicBezTo>
                  <a:cubicBezTo>
                    <a:pt x="1075" y="1860"/>
                    <a:pt x="1078" y="1801"/>
                    <a:pt x="1081" y="1762"/>
                  </a:cubicBezTo>
                  <a:cubicBezTo>
                    <a:pt x="1082" y="1758"/>
                    <a:pt x="1082" y="1754"/>
                    <a:pt x="1082" y="1752"/>
                  </a:cubicBezTo>
                  <a:cubicBezTo>
                    <a:pt x="1085" y="1752"/>
                    <a:pt x="1087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3" y="1753"/>
                    <a:pt x="1095" y="1752"/>
                    <a:pt x="1098" y="1752"/>
                  </a:cubicBezTo>
                  <a:cubicBezTo>
                    <a:pt x="1098" y="1754"/>
                    <a:pt x="1098" y="1758"/>
                    <a:pt x="1099" y="1762"/>
                  </a:cubicBezTo>
                  <a:cubicBezTo>
                    <a:pt x="1102" y="1801"/>
                    <a:pt x="1105" y="1860"/>
                    <a:pt x="1094" y="1872"/>
                  </a:cubicBezTo>
                  <a:close/>
                  <a:moveTo>
                    <a:pt x="1102" y="1751"/>
                  </a:moveTo>
                  <a:cubicBezTo>
                    <a:pt x="1106" y="1751"/>
                    <a:pt x="1109" y="1750"/>
                    <a:pt x="1113" y="1748"/>
                  </a:cubicBezTo>
                  <a:cubicBezTo>
                    <a:pt x="1113" y="1749"/>
                    <a:pt x="1113" y="1749"/>
                    <a:pt x="1114" y="1750"/>
                  </a:cubicBezTo>
                  <a:cubicBezTo>
                    <a:pt x="1119" y="1765"/>
                    <a:pt x="1144" y="1844"/>
                    <a:pt x="1134" y="1862"/>
                  </a:cubicBezTo>
                  <a:cubicBezTo>
                    <a:pt x="1133" y="1864"/>
                    <a:pt x="1132" y="1865"/>
                    <a:pt x="1131" y="1865"/>
                  </a:cubicBezTo>
                  <a:cubicBezTo>
                    <a:pt x="1130" y="1865"/>
                    <a:pt x="1129" y="1865"/>
                    <a:pt x="1128" y="1864"/>
                  </a:cubicBezTo>
                  <a:cubicBezTo>
                    <a:pt x="1115" y="1855"/>
                    <a:pt x="1106" y="1794"/>
                    <a:pt x="1102" y="1761"/>
                  </a:cubicBezTo>
                  <a:cubicBezTo>
                    <a:pt x="1102" y="1757"/>
                    <a:pt x="1102" y="1753"/>
                    <a:pt x="1102" y="1751"/>
                  </a:cubicBezTo>
                  <a:close/>
                  <a:moveTo>
                    <a:pt x="1078" y="1761"/>
                  </a:moveTo>
                  <a:cubicBezTo>
                    <a:pt x="1074" y="1794"/>
                    <a:pt x="1065" y="1855"/>
                    <a:pt x="1052" y="1864"/>
                  </a:cubicBezTo>
                  <a:cubicBezTo>
                    <a:pt x="1051" y="1865"/>
                    <a:pt x="1050" y="1865"/>
                    <a:pt x="1049" y="1865"/>
                  </a:cubicBezTo>
                  <a:cubicBezTo>
                    <a:pt x="1048" y="1865"/>
                    <a:pt x="1047" y="1864"/>
                    <a:pt x="1046" y="1862"/>
                  </a:cubicBezTo>
                  <a:cubicBezTo>
                    <a:pt x="1036" y="1844"/>
                    <a:pt x="1061" y="1765"/>
                    <a:pt x="1067" y="1750"/>
                  </a:cubicBezTo>
                  <a:cubicBezTo>
                    <a:pt x="1067" y="1749"/>
                    <a:pt x="1067" y="1749"/>
                    <a:pt x="1067" y="1748"/>
                  </a:cubicBezTo>
                  <a:cubicBezTo>
                    <a:pt x="1071" y="1750"/>
                    <a:pt x="1074" y="1751"/>
                    <a:pt x="1078" y="1751"/>
                  </a:cubicBezTo>
                  <a:cubicBezTo>
                    <a:pt x="1078" y="1753"/>
                    <a:pt x="1078" y="1757"/>
                    <a:pt x="1078" y="1761"/>
                  </a:cubicBezTo>
                  <a:close/>
                  <a:moveTo>
                    <a:pt x="1062" y="1750"/>
                  </a:moveTo>
                  <a:cubicBezTo>
                    <a:pt x="1053" y="1778"/>
                    <a:pt x="1029" y="1841"/>
                    <a:pt x="1014" y="1847"/>
                  </a:cubicBezTo>
                  <a:cubicBezTo>
                    <a:pt x="1012" y="1848"/>
                    <a:pt x="1011" y="1848"/>
                    <a:pt x="1010" y="1847"/>
                  </a:cubicBezTo>
                  <a:cubicBezTo>
                    <a:pt x="1009" y="1847"/>
                    <a:pt x="1009" y="1846"/>
                    <a:pt x="1008" y="1845"/>
                  </a:cubicBezTo>
                  <a:cubicBezTo>
                    <a:pt x="1005" y="1833"/>
                    <a:pt x="1024" y="1794"/>
                    <a:pt x="1031" y="1780"/>
                  </a:cubicBezTo>
                  <a:cubicBezTo>
                    <a:pt x="1031" y="1780"/>
                    <a:pt x="1031" y="1780"/>
                    <a:pt x="1031" y="1780"/>
                  </a:cubicBezTo>
                  <a:cubicBezTo>
                    <a:pt x="1039" y="1767"/>
                    <a:pt x="1045" y="1752"/>
                    <a:pt x="1049" y="1736"/>
                  </a:cubicBezTo>
                  <a:cubicBezTo>
                    <a:pt x="1053" y="1740"/>
                    <a:pt x="1058" y="1744"/>
                    <a:pt x="1063" y="1747"/>
                  </a:cubicBezTo>
                  <a:cubicBezTo>
                    <a:pt x="1063" y="1747"/>
                    <a:pt x="1063" y="1748"/>
                    <a:pt x="1062" y="1750"/>
                  </a:cubicBezTo>
                  <a:close/>
                  <a:moveTo>
                    <a:pt x="1005" y="1846"/>
                  </a:moveTo>
                  <a:cubicBezTo>
                    <a:pt x="1005" y="1848"/>
                    <a:pt x="1006" y="1850"/>
                    <a:pt x="1008" y="1851"/>
                  </a:cubicBezTo>
                  <a:cubicBezTo>
                    <a:pt x="1010" y="1852"/>
                    <a:pt x="1013" y="1852"/>
                    <a:pt x="1015" y="1851"/>
                  </a:cubicBezTo>
                  <a:cubicBezTo>
                    <a:pt x="1026" y="1846"/>
                    <a:pt x="1038" y="1822"/>
                    <a:pt x="1049" y="1797"/>
                  </a:cubicBezTo>
                  <a:cubicBezTo>
                    <a:pt x="1042" y="1824"/>
                    <a:pt x="1037" y="1853"/>
                    <a:pt x="1042" y="1864"/>
                  </a:cubicBezTo>
                  <a:cubicBezTo>
                    <a:pt x="1044" y="1866"/>
                    <a:pt x="1045" y="1868"/>
                    <a:pt x="1048" y="1869"/>
                  </a:cubicBezTo>
                  <a:cubicBezTo>
                    <a:pt x="1050" y="1869"/>
                    <a:pt x="1052" y="1869"/>
                    <a:pt x="1055" y="1867"/>
                  </a:cubicBezTo>
                  <a:cubicBezTo>
                    <a:pt x="1063" y="1861"/>
                    <a:pt x="1070" y="1835"/>
                    <a:pt x="1075" y="1809"/>
                  </a:cubicBezTo>
                  <a:cubicBezTo>
                    <a:pt x="1074" y="1837"/>
                    <a:pt x="1075" y="1866"/>
                    <a:pt x="1083" y="1875"/>
                  </a:cubicBezTo>
                  <a:cubicBezTo>
                    <a:pt x="1085" y="1877"/>
                    <a:pt x="1088" y="1878"/>
                    <a:pt x="1090" y="1878"/>
                  </a:cubicBezTo>
                  <a:cubicBezTo>
                    <a:pt x="1092" y="1878"/>
                    <a:pt x="1095" y="1877"/>
                    <a:pt x="1097" y="1875"/>
                  </a:cubicBezTo>
                  <a:cubicBezTo>
                    <a:pt x="1105" y="1866"/>
                    <a:pt x="1106" y="1837"/>
                    <a:pt x="1105" y="1809"/>
                  </a:cubicBezTo>
                  <a:cubicBezTo>
                    <a:pt x="1110" y="1835"/>
                    <a:pt x="1117" y="1861"/>
                    <a:pt x="1126" y="1867"/>
                  </a:cubicBezTo>
                  <a:cubicBezTo>
                    <a:pt x="1128" y="1869"/>
                    <a:pt x="1130" y="1869"/>
                    <a:pt x="1132" y="1869"/>
                  </a:cubicBezTo>
                  <a:cubicBezTo>
                    <a:pt x="1135" y="1868"/>
                    <a:pt x="1136" y="1866"/>
                    <a:pt x="1138" y="1864"/>
                  </a:cubicBezTo>
                  <a:cubicBezTo>
                    <a:pt x="1143" y="1853"/>
                    <a:pt x="1138" y="1824"/>
                    <a:pt x="1131" y="1797"/>
                  </a:cubicBezTo>
                  <a:cubicBezTo>
                    <a:pt x="1142" y="1822"/>
                    <a:pt x="1154" y="1846"/>
                    <a:pt x="1165" y="1851"/>
                  </a:cubicBezTo>
                  <a:cubicBezTo>
                    <a:pt x="1167" y="1852"/>
                    <a:pt x="1170" y="1852"/>
                    <a:pt x="1172" y="1851"/>
                  </a:cubicBezTo>
                  <a:cubicBezTo>
                    <a:pt x="1174" y="1850"/>
                    <a:pt x="1175" y="1848"/>
                    <a:pt x="1175" y="1846"/>
                  </a:cubicBezTo>
                  <a:cubicBezTo>
                    <a:pt x="1178" y="1836"/>
                    <a:pt x="1169" y="1813"/>
                    <a:pt x="1161" y="1796"/>
                  </a:cubicBezTo>
                  <a:cubicBezTo>
                    <a:pt x="1162" y="1797"/>
                    <a:pt x="1162" y="1797"/>
                    <a:pt x="1163" y="1798"/>
                  </a:cubicBezTo>
                  <a:cubicBezTo>
                    <a:pt x="1172" y="1807"/>
                    <a:pt x="1183" y="1813"/>
                    <a:pt x="1194" y="1816"/>
                  </a:cubicBezTo>
                  <a:cubicBezTo>
                    <a:pt x="1199" y="1843"/>
                    <a:pt x="1190" y="1855"/>
                    <a:pt x="1184" y="1860"/>
                  </a:cubicBezTo>
                  <a:cubicBezTo>
                    <a:pt x="1176" y="1867"/>
                    <a:pt x="1166" y="1869"/>
                    <a:pt x="1157" y="1865"/>
                  </a:cubicBezTo>
                  <a:cubicBezTo>
                    <a:pt x="1156" y="1865"/>
                    <a:pt x="1155" y="1865"/>
                    <a:pt x="1155" y="1865"/>
                  </a:cubicBezTo>
                  <a:cubicBezTo>
                    <a:pt x="1154" y="1866"/>
                    <a:pt x="1154" y="1866"/>
                    <a:pt x="1154" y="1867"/>
                  </a:cubicBezTo>
                  <a:cubicBezTo>
                    <a:pt x="1154" y="1878"/>
                    <a:pt x="1146" y="1884"/>
                    <a:pt x="1139" y="1886"/>
                  </a:cubicBezTo>
                  <a:cubicBezTo>
                    <a:pt x="1132" y="1889"/>
                    <a:pt x="1122" y="1888"/>
                    <a:pt x="1116" y="1880"/>
                  </a:cubicBezTo>
                  <a:cubicBezTo>
                    <a:pt x="1116" y="1879"/>
                    <a:pt x="1115" y="1879"/>
                    <a:pt x="1114" y="1879"/>
                  </a:cubicBezTo>
                  <a:cubicBezTo>
                    <a:pt x="1114" y="1879"/>
                    <a:pt x="1113" y="1880"/>
                    <a:pt x="1113" y="1881"/>
                  </a:cubicBezTo>
                  <a:cubicBezTo>
                    <a:pt x="1108" y="1896"/>
                    <a:pt x="1093" y="1897"/>
                    <a:pt x="1090" y="1897"/>
                  </a:cubicBezTo>
                  <a:cubicBezTo>
                    <a:pt x="1090" y="1897"/>
                    <a:pt x="1090" y="1897"/>
                    <a:pt x="1090" y="1897"/>
                  </a:cubicBezTo>
                  <a:cubicBezTo>
                    <a:pt x="1090" y="1897"/>
                    <a:pt x="1090" y="1897"/>
                    <a:pt x="1090" y="1897"/>
                  </a:cubicBezTo>
                  <a:cubicBezTo>
                    <a:pt x="1087" y="1897"/>
                    <a:pt x="1072" y="1896"/>
                    <a:pt x="1067" y="1881"/>
                  </a:cubicBezTo>
                  <a:cubicBezTo>
                    <a:pt x="1067" y="1880"/>
                    <a:pt x="1066" y="1879"/>
                    <a:pt x="1066" y="1879"/>
                  </a:cubicBezTo>
                  <a:cubicBezTo>
                    <a:pt x="1065" y="1879"/>
                    <a:pt x="1064" y="1879"/>
                    <a:pt x="1064" y="1880"/>
                  </a:cubicBezTo>
                  <a:cubicBezTo>
                    <a:pt x="1058" y="1888"/>
                    <a:pt x="1048" y="1889"/>
                    <a:pt x="1041" y="1886"/>
                  </a:cubicBezTo>
                  <a:cubicBezTo>
                    <a:pt x="1034" y="1884"/>
                    <a:pt x="1026" y="1878"/>
                    <a:pt x="1026" y="1867"/>
                  </a:cubicBezTo>
                  <a:cubicBezTo>
                    <a:pt x="1026" y="1866"/>
                    <a:pt x="1026" y="1866"/>
                    <a:pt x="1025" y="1865"/>
                  </a:cubicBezTo>
                  <a:cubicBezTo>
                    <a:pt x="1025" y="1865"/>
                    <a:pt x="1024" y="1865"/>
                    <a:pt x="1024" y="1865"/>
                  </a:cubicBezTo>
                  <a:cubicBezTo>
                    <a:pt x="1014" y="1869"/>
                    <a:pt x="1004" y="1867"/>
                    <a:pt x="996" y="1860"/>
                  </a:cubicBezTo>
                  <a:cubicBezTo>
                    <a:pt x="990" y="1855"/>
                    <a:pt x="981" y="1843"/>
                    <a:pt x="986" y="1816"/>
                  </a:cubicBezTo>
                  <a:cubicBezTo>
                    <a:pt x="997" y="1813"/>
                    <a:pt x="1008" y="1807"/>
                    <a:pt x="1018" y="1798"/>
                  </a:cubicBezTo>
                  <a:cubicBezTo>
                    <a:pt x="1018" y="1797"/>
                    <a:pt x="1018" y="1797"/>
                    <a:pt x="1019" y="1796"/>
                  </a:cubicBezTo>
                  <a:cubicBezTo>
                    <a:pt x="1011" y="1813"/>
                    <a:pt x="1002" y="1836"/>
                    <a:pt x="1005" y="1846"/>
                  </a:cubicBezTo>
                  <a:close/>
                  <a:moveTo>
                    <a:pt x="1172" y="1845"/>
                  </a:moveTo>
                  <a:cubicBezTo>
                    <a:pt x="1171" y="1846"/>
                    <a:pt x="1171" y="1847"/>
                    <a:pt x="1170" y="1847"/>
                  </a:cubicBezTo>
                  <a:cubicBezTo>
                    <a:pt x="1169" y="1848"/>
                    <a:pt x="1168" y="1848"/>
                    <a:pt x="1166" y="1847"/>
                  </a:cubicBezTo>
                  <a:cubicBezTo>
                    <a:pt x="1151" y="1841"/>
                    <a:pt x="1127" y="1778"/>
                    <a:pt x="1118" y="1750"/>
                  </a:cubicBezTo>
                  <a:cubicBezTo>
                    <a:pt x="1117" y="1748"/>
                    <a:pt x="1117" y="1747"/>
                    <a:pt x="1117" y="1747"/>
                  </a:cubicBezTo>
                  <a:cubicBezTo>
                    <a:pt x="1122" y="1744"/>
                    <a:pt x="1127" y="1740"/>
                    <a:pt x="1131" y="1736"/>
                  </a:cubicBezTo>
                  <a:cubicBezTo>
                    <a:pt x="1135" y="1752"/>
                    <a:pt x="1141" y="1767"/>
                    <a:pt x="1149" y="1780"/>
                  </a:cubicBezTo>
                  <a:cubicBezTo>
                    <a:pt x="1149" y="1780"/>
                    <a:pt x="1149" y="1780"/>
                    <a:pt x="1149" y="1780"/>
                  </a:cubicBezTo>
                  <a:cubicBezTo>
                    <a:pt x="1156" y="1794"/>
                    <a:pt x="1175" y="1833"/>
                    <a:pt x="1172" y="1845"/>
                  </a:cubicBezTo>
                  <a:close/>
                  <a:moveTo>
                    <a:pt x="1090" y="1749"/>
                  </a:moveTo>
                  <a:cubicBezTo>
                    <a:pt x="1090" y="1749"/>
                    <a:pt x="1090" y="1749"/>
                    <a:pt x="1090" y="1749"/>
                  </a:cubicBezTo>
                  <a:cubicBezTo>
                    <a:pt x="1090" y="1749"/>
                    <a:pt x="1090" y="1749"/>
                    <a:pt x="1090" y="1749"/>
                  </a:cubicBezTo>
                  <a:cubicBezTo>
                    <a:pt x="1090" y="1749"/>
                    <a:pt x="1090" y="1749"/>
                    <a:pt x="1090" y="1749"/>
                  </a:cubicBezTo>
                  <a:cubicBezTo>
                    <a:pt x="1073" y="1749"/>
                    <a:pt x="1058" y="1742"/>
                    <a:pt x="1050" y="1731"/>
                  </a:cubicBezTo>
                  <a:cubicBezTo>
                    <a:pt x="1051" y="1729"/>
                    <a:pt x="1051" y="1726"/>
                    <a:pt x="1052" y="1724"/>
                  </a:cubicBezTo>
                  <a:cubicBezTo>
                    <a:pt x="1061" y="1735"/>
                    <a:pt x="1078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102" y="1742"/>
                    <a:pt x="1119" y="1735"/>
                    <a:pt x="1128" y="1724"/>
                  </a:cubicBezTo>
                  <a:cubicBezTo>
                    <a:pt x="1129" y="1726"/>
                    <a:pt x="1129" y="1729"/>
                    <a:pt x="1130" y="1731"/>
                  </a:cubicBezTo>
                  <a:cubicBezTo>
                    <a:pt x="1122" y="1742"/>
                    <a:pt x="1107" y="1749"/>
                    <a:pt x="1090" y="1749"/>
                  </a:cubicBezTo>
                  <a:close/>
                  <a:moveTo>
                    <a:pt x="1097" y="1707"/>
                  </a:moveTo>
                  <a:cubicBezTo>
                    <a:pt x="1103" y="1712"/>
                    <a:pt x="1111" y="1713"/>
                    <a:pt x="1119" y="1710"/>
                  </a:cubicBezTo>
                  <a:cubicBezTo>
                    <a:pt x="1122" y="1709"/>
                    <a:pt x="1125" y="1707"/>
                    <a:pt x="1127" y="1705"/>
                  </a:cubicBezTo>
                  <a:cubicBezTo>
                    <a:pt x="1127" y="1709"/>
                    <a:pt x="1127" y="1714"/>
                    <a:pt x="1128" y="1718"/>
                  </a:cubicBezTo>
                  <a:cubicBezTo>
                    <a:pt x="1120" y="1730"/>
                    <a:pt x="1102" y="1738"/>
                    <a:pt x="1090" y="1738"/>
                  </a:cubicBezTo>
                  <a:cubicBezTo>
                    <a:pt x="1078" y="1738"/>
                    <a:pt x="1060" y="1730"/>
                    <a:pt x="1052" y="1718"/>
                  </a:cubicBezTo>
                  <a:cubicBezTo>
                    <a:pt x="1053" y="1714"/>
                    <a:pt x="1053" y="1709"/>
                    <a:pt x="1053" y="1705"/>
                  </a:cubicBezTo>
                  <a:cubicBezTo>
                    <a:pt x="1055" y="1707"/>
                    <a:pt x="1058" y="1709"/>
                    <a:pt x="1061" y="1710"/>
                  </a:cubicBezTo>
                  <a:cubicBezTo>
                    <a:pt x="1069" y="1713"/>
                    <a:pt x="1077" y="1712"/>
                    <a:pt x="1083" y="1707"/>
                  </a:cubicBezTo>
                  <a:cubicBezTo>
                    <a:pt x="1081" y="1714"/>
                    <a:pt x="1079" y="1722"/>
                    <a:pt x="1082" y="1727"/>
                  </a:cubicBezTo>
                  <a:cubicBezTo>
                    <a:pt x="1083" y="1729"/>
                    <a:pt x="1085" y="1731"/>
                    <a:pt x="1090" y="1731"/>
                  </a:cubicBezTo>
                  <a:cubicBezTo>
                    <a:pt x="1095" y="1731"/>
                    <a:pt x="1097" y="1729"/>
                    <a:pt x="1098" y="1727"/>
                  </a:cubicBezTo>
                  <a:cubicBezTo>
                    <a:pt x="1101" y="1722"/>
                    <a:pt x="1099" y="1714"/>
                    <a:pt x="1097" y="1707"/>
                  </a:cubicBezTo>
                  <a:close/>
                  <a:moveTo>
                    <a:pt x="1095" y="1725"/>
                  </a:moveTo>
                  <a:cubicBezTo>
                    <a:pt x="1094" y="1726"/>
                    <a:pt x="1092" y="1727"/>
                    <a:pt x="1090" y="1727"/>
                  </a:cubicBezTo>
                  <a:cubicBezTo>
                    <a:pt x="1088" y="1727"/>
                    <a:pt x="1086" y="1726"/>
                    <a:pt x="1085" y="1725"/>
                  </a:cubicBezTo>
                  <a:cubicBezTo>
                    <a:pt x="1082" y="1720"/>
                    <a:pt x="1087" y="1707"/>
                    <a:pt x="1090" y="1700"/>
                  </a:cubicBezTo>
                  <a:cubicBezTo>
                    <a:pt x="1093" y="1707"/>
                    <a:pt x="1098" y="1720"/>
                    <a:pt x="1095" y="1725"/>
                  </a:cubicBezTo>
                  <a:close/>
                  <a:moveTo>
                    <a:pt x="1054" y="1641"/>
                  </a:moveTo>
                  <a:cubicBezTo>
                    <a:pt x="1064" y="1643"/>
                    <a:pt x="1076" y="1645"/>
                    <a:pt x="1090" y="1645"/>
                  </a:cubicBezTo>
                  <a:cubicBezTo>
                    <a:pt x="1090" y="1645"/>
                    <a:pt x="1090" y="1645"/>
                    <a:pt x="1090" y="1645"/>
                  </a:cubicBezTo>
                  <a:cubicBezTo>
                    <a:pt x="1104" y="1645"/>
                    <a:pt x="1116" y="1643"/>
                    <a:pt x="1126" y="1641"/>
                  </a:cubicBezTo>
                  <a:cubicBezTo>
                    <a:pt x="1105" y="1652"/>
                    <a:pt x="1094" y="1666"/>
                    <a:pt x="1090" y="1678"/>
                  </a:cubicBezTo>
                  <a:cubicBezTo>
                    <a:pt x="1086" y="1666"/>
                    <a:pt x="1075" y="1652"/>
                    <a:pt x="1054" y="1641"/>
                  </a:cubicBezTo>
                  <a:close/>
                  <a:moveTo>
                    <a:pt x="1086" y="1696"/>
                  </a:moveTo>
                  <a:cubicBezTo>
                    <a:pt x="1083" y="1706"/>
                    <a:pt x="1073" y="1710"/>
                    <a:pt x="1062" y="1706"/>
                  </a:cubicBezTo>
                  <a:cubicBezTo>
                    <a:pt x="1056" y="1704"/>
                    <a:pt x="1053" y="1698"/>
                    <a:pt x="1054" y="1694"/>
                  </a:cubicBezTo>
                  <a:cubicBezTo>
                    <a:pt x="1054" y="1689"/>
                    <a:pt x="1056" y="1684"/>
                    <a:pt x="1062" y="1682"/>
                  </a:cubicBezTo>
                  <a:cubicBezTo>
                    <a:pt x="1068" y="1681"/>
                    <a:pt x="1071" y="1683"/>
                    <a:pt x="1073" y="1686"/>
                  </a:cubicBezTo>
                  <a:cubicBezTo>
                    <a:pt x="1075" y="1690"/>
                    <a:pt x="1075" y="1694"/>
                    <a:pt x="1072" y="1696"/>
                  </a:cubicBezTo>
                  <a:cubicBezTo>
                    <a:pt x="1071" y="1697"/>
                    <a:pt x="1071" y="1698"/>
                    <a:pt x="1072" y="1699"/>
                  </a:cubicBezTo>
                  <a:cubicBezTo>
                    <a:pt x="1072" y="1699"/>
                    <a:pt x="1073" y="1700"/>
                    <a:pt x="1074" y="1699"/>
                  </a:cubicBezTo>
                  <a:cubicBezTo>
                    <a:pt x="1078" y="1698"/>
                    <a:pt x="1080" y="1694"/>
                    <a:pt x="1080" y="1689"/>
                  </a:cubicBezTo>
                  <a:cubicBezTo>
                    <a:pt x="1080" y="1684"/>
                    <a:pt x="1078" y="1666"/>
                    <a:pt x="1042" y="1645"/>
                  </a:cubicBezTo>
                  <a:cubicBezTo>
                    <a:pt x="1041" y="1643"/>
                    <a:pt x="1040" y="1640"/>
                    <a:pt x="1039" y="1638"/>
                  </a:cubicBezTo>
                  <a:cubicBezTo>
                    <a:pt x="1080" y="1655"/>
                    <a:pt x="1092" y="1680"/>
                    <a:pt x="1086" y="1696"/>
                  </a:cubicBezTo>
                  <a:close/>
                  <a:moveTo>
                    <a:pt x="1075" y="1682"/>
                  </a:moveTo>
                  <a:cubicBezTo>
                    <a:pt x="1071" y="1678"/>
                    <a:pt x="1066" y="1677"/>
                    <a:pt x="1061" y="1678"/>
                  </a:cubicBezTo>
                  <a:cubicBezTo>
                    <a:pt x="1057" y="1679"/>
                    <a:pt x="1054" y="1681"/>
                    <a:pt x="1053" y="1684"/>
                  </a:cubicBezTo>
                  <a:cubicBezTo>
                    <a:pt x="1051" y="1673"/>
                    <a:pt x="1049" y="1662"/>
                    <a:pt x="1045" y="1651"/>
                  </a:cubicBezTo>
                  <a:cubicBezTo>
                    <a:pt x="1063" y="1663"/>
                    <a:pt x="1071" y="1674"/>
                    <a:pt x="1075" y="1682"/>
                  </a:cubicBezTo>
                  <a:close/>
                  <a:moveTo>
                    <a:pt x="1128" y="1684"/>
                  </a:moveTo>
                  <a:cubicBezTo>
                    <a:pt x="1126" y="1681"/>
                    <a:pt x="1123" y="1679"/>
                    <a:pt x="1119" y="1678"/>
                  </a:cubicBezTo>
                  <a:cubicBezTo>
                    <a:pt x="1114" y="1677"/>
                    <a:pt x="1109" y="1678"/>
                    <a:pt x="1105" y="1682"/>
                  </a:cubicBezTo>
                  <a:cubicBezTo>
                    <a:pt x="1109" y="1674"/>
                    <a:pt x="1118" y="1663"/>
                    <a:pt x="1135" y="1651"/>
                  </a:cubicBezTo>
                  <a:cubicBezTo>
                    <a:pt x="1131" y="1662"/>
                    <a:pt x="1129" y="1673"/>
                    <a:pt x="1128" y="1684"/>
                  </a:cubicBezTo>
                  <a:close/>
                  <a:moveTo>
                    <a:pt x="1100" y="1689"/>
                  </a:moveTo>
                  <a:cubicBezTo>
                    <a:pt x="1100" y="1694"/>
                    <a:pt x="1102" y="1698"/>
                    <a:pt x="1106" y="1699"/>
                  </a:cubicBezTo>
                  <a:cubicBezTo>
                    <a:pt x="1107" y="1700"/>
                    <a:pt x="1108" y="1699"/>
                    <a:pt x="1108" y="1699"/>
                  </a:cubicBezTo>
                  <a:cubicBezTo>
                    <a:pt x="1109" y="1698"/>
                    <a:pt x="1109" y="1697"/>
                    <a:pt x="1108" y="1696"/>
                  </a:cubicBezTo>
                  <a:cubicBezTo>
                    <a:pt x="1105" y="1694"/>
                    <a:pt x="1105" y="1690"/>
                    <a:pt x="1107" y="1686"/>
                  </a:cubicBezTo>
                  <a:cubicBezTo>
                    <a:pt x="1109" y="1683"/>
                    <a:pt x="1113" y="1681"/>
                    <a:pt x="1118" y="1682"/>
                  </a:cubicBezTo>
                  <a:cubicBezTo>
                    <a:pt x="1124" y="1684"/>
                    <a:pt x="1126" y="1689"/>
                    <a:pt x="1127" y="1694"/>
                  </a:cubicBezTo>
                  <a:cubicBezTo>
                    <a:pt x="1127" y="1698"/>
                    <a:pt x="1125" y="1704"/>
                    <a:pt x="1118" y="1706"/>
                  </a:cubicBezTo>
                  <a:cubicBezTo>
                    <a:pt x="1107" y="1710"/>
                    <a:pt x="1097" y="1706"/>
                    <a:pt x="1094" y="1696"/>
                  </a:cubicBezTo>
                  <a:cubicBezTo>
                    <a:pt x="1088" y="1680"/>
                    <a:pt x="1100" y="1655"/>
                    <a:pt x="1141" y="1638"/>
                  </a:cubicBezTo>
                  <a:cubicBezTo>
                    <a:pt x="1140" y="1640"/>
                    <a:pt x="1139" y="1643"/>
                    <a:pt x="1138" y="1645"/>
                  </a:cubicBezTo>
                  <a:cubicBezTo>
                    <a:pt x="1102" y="1666"/>
                    <a:pt x="1100" y="1684"/>
                    <a:pt x="1100" y="1689"/>
                  </a:cubicBezTo>
                  <a:close/>
                  <a:moveTo>
                    <a:pt x="992" y="1632"/>
                  </a:moveTo>
                  <a:cubicBezTo>
                    <a:pt x="992" y="1635"/>
                    <a:pt x="992" y="1638"/>
                    <a:pt x="992" y="1641"/>
                  </a:cubicBezTo>
                  <a:cubicBezTo>
                    <a:pt x="967" y="1650"/>
                    <a:pt x="967" y="1650"/>
                    <a:pt x="967" y="1650"/>
                  </a:cubicBezTo>
                  <a:cubicBezTo>
                    <a:pt x="968" y="1647"/>
                    <a:pt x="969" y="1643"/>
                    <a:pt x="971" y="1639"/>
                  </a:cubicBezTo>
                  <a:lnTo>
                    <a:pt x="992" y="1632"/>
                  </a:lnTo>
                  <a:close/>
                  <a:moveTo>
                    <a:pt x="973" y="1635"/>
                  </a:moveTo>
                  <a:cubicBezTo>
                    <a:pt x="974" y="1634"/>
                    <a:pt x="974" y="1633"/>
                    <a:pt x="975" y="1632"/>
                  </a:cubicBezTo>
                  <a:cubicBezTo>
                    <a:pt x="982" y="1630"/>
                    <a:pt x="988" y="1628"/>
                    <a:pt x="993" y="1625"/>
                  </a:cubicBezTo>
                  <a:cubicBezTo>
                    <a:pt x="993" y="1626"/>
                    <a:pt x="993" y="1627"/>
                    <a:pt x="993" y="1628"/>
                  </a:cubicBezTo>
                  <a:lnTo>
                    <a:pt x="973" y="1635"/>
                  </a:lnTo>
                  <a:close/>
                  <a:moveTo>
                    <a:pt x="992" y="1645"/>
                  </a:moveTo>
                  <a:cubicBezTo>
                    <a:pt x="992" y="1648"/>
                    <a:pt x="992" y="1650"/>
                    <a:pt x="993" y="1653"/>
                  </a:cubicBezTo>
                  <a:cubicBezTo>
                    <a:pt x="964" y="1664"/>
                    <a:pt x="964" y="1664"/>
                    <a:pt x="964" y="1664"/>
                  </a:cubicBezTo>
                  <a:cubicBezTo>
                    <a:pt x="964" y="1661"/>
                    <a:pt x="965" y="1658"/>
                    <a:pt x="966" y="1655"/>
                  </a:cubicBezTo>
                  <a:lnTo>
                    <a:pt x="992" y="1645"/>
                  </a:lnTo>
                  <a:close/>
                  <a:moveTo>
                    <a:pt x="993" y="1657"/>
                  </a:moveTo>
                  <a:cubicBezTo>
                    <a:pt x="993" y="1660"/>
                    <a:pt x="994" y="1663"/>
                    <a:pt x="994" y="1666"/>
                  </a:cubicBezTo>
                  <a:cubicBezTo>
                    <a:pt x="963" y="1679"/>
                    <a:pt x="963" y="1679"/>
                    <a:pt x="963" y="1679"/>
                  </a:cubicBezTo>
                  <a:cubicBezTo>
                    <a:pt x="963" y="1676"/>
                    <a:pt x="963" y="1672"/>
                    <a:pt x="963" y="1669"/>
                  </a:cubicBezTo>
                  <a:lnTo>
                    <a:pt x="993" y="1657"/>
                  </a:lnTo>
                  <a:close/>
                  <a:moveTo>
                    <a:pt x="994" y="1670"/>
                  </a:moveTo>
                  <a:cubicBezTo>
                    <a:pt x="995" y="1673"/>
                    <a:pt x="995" y="1676"/>
                    <a:pt x="996" y="1679"/>
                  </a:cubicBezTo>
                  <a:cubicBezTo>
                    <a:pt x="964" y="1694"/>
                    <a:pt x="964" y="1694"/>
                    <a:pt x="964" y="1694"/>
                  </a:cubicBezTo>
                  <a:cubicBezTo>
                    <a:pt x="964" y="1691"/>
                    <a:pt x="963" y="1687"/>
                    <a:pt x="963" y="1683"/>
                  </a:cubicBezTo>
                  <a:lnTo>
                    <a:pt x="994" y="1670"/>
                  </a:lnTo>
                  <a:close/>
                  <a:moveTo>
                    <a:pt x="996" y="1683"/>
                  </a:moveTo>
                  <a:cubicBezTo>
                    <a:pt x="997" y="1686"/>
                    <a:pt x="997" y="1690"/>
                    <a:pt x="998" y="1693"/>
                  </a:cubicBezTo>
                  <a:cubicBezTo>
                    <a:pt x="967" y="1708"/>
                    <a:pt x="967" y="1708"/>
                    <a:pt x="967" y="1708"/>
                  </a:cubicBezTo>
                  <a:cubicBezTo>
                    <a:pt x="966" y="1705"/>
                    <a:pt x="966" y="1702"/>
                    <a:pt x="965" y="1698"/>
                  </a:cubicBezTo>
                  <a:lnTo>
                    <a:pt x="996" y="1683"/>
                  </a:lnTo>
                  <a:close/>
                  <a:moveTo>
                    <a:pt x="999" y="1697"/>
                  </a:moveTo>
                  <a:cubicBezTo>
                    <a:pt x="999" y="1701"/>
                    <a:pt x="1000" y="1705"/>
                    <a:pt x="1000" y="1708"/>
                  </a:cubicBezTo>
                  <a:cubicBezTo>
                    <a:pt x="972" y="1723"/>
                    <a:pt x="972" y="1723"/>
                    <a:pt x="972" y="1723"/>
                  </a:cubicBezTo>
                  <a:cubicBezTo>
                    <a:pt x="971" y="1719"/>
                    <a:pt x="970" y="1716"/>
                    <a:pt x="968" y="1712"/>
                  </a:cubicBezTo>
                  <a:lnTo>
                    <a:pt x="999" y="1697"/>
                  </a:lnTo>
                  <a:close/>
                  <a:moveTo>
                    <a:pt x="1001" y="1712"/>
                  </a:moveTo>
                  <a:cubicBezTo>
                    <a:pt x="1002" y="1716"/>
                    <a:pt x="1002" y="1720"/>
                    <a:pt x="1003" y="1723"/>
                  </a:cubicBezTo>
                  <a:cubicBezTo>
                    <a:pt x="977" y="1736"/>
                    <a:pt x="977" y="1736"/>
                    <a:pt x="977" y="1736"/>
                  </a:cubicBezTo>
                  <a:cubicBezTo>
                    <a:pt x="976" y="1733"/>
                    <a:pt x="975" y="1730"/>
                    <a:pt x="973" y="1726"/>
                  </a:cubicBezTo>
                  <a:lnTo>
                    <a:pt x="1001" y="1712"/>
                  </a:lnTo>
                  <a:close/>
                  <a:moveTo>
                    <a:pt x="1003" y="1727"/>
                  </a:moveTo>
                  <a:cubicBezTo>
                    <a:pt x="1003" y="1731"/>
                    <a:pt x="1004" y="1734"/>
                    <a:pt x="1004" y="1737"/>
                  </a:cubicBezTo>
                  <a:cubicBezTo>
                    <a:pt x="982" y="1747"/>
                    <a:pt x="982" y="1747"/>
                    <a:pt x="982" y="1747"/>
                  </a:cubicBezTo>
                  <a:cubicBezTo>
                    <a:pt x="981" y="1746"/>
                    <a:pt x="981" y="1744"/>
                    <a:pt x="980" y="1742"/>
                  </a:cubicBezTo>
                  <a:cubicBezTo>
                    <a:pt x="979" y="1741"/>
                    <a:pt x="979" y="1741"/>
                    <a:pt x="979" y="1740"/>
                  </a:cubicBezTo>
                  <a:lnTo>
                    <a:pt x="1003" y="1727"/>
                  </a:lnTo>
                  <a:close/>
                  <a:moveTo>
                    <a:pt x="1004" y="1742"/>
                  </a:moveTo>
                  <a:cubicBezTo>
                    <a:pt x="1004" y="1745"/>
                    <a:pt x="1004" y="1748"/>
                    <a:pt x="1004" y="1752"/>
                  </a:cubicBezTo>
                  <a:cubicBezTo>
                    <a:pt x="986" y="1759"/>
                    <a:pt x="986" y="1759"/>
                    <a:pt x="986" y="1759"/>
                  </a:cubicBezTo>
                  <a:cubicBezTo>
                    <a:pt x="985" y="1756"/>
                    <a:pt x="984" y="1754"/>
                    <a:pt x="983" y="1751"/>
                  </a:cubicBezTo>
                  <a:lnTo>
                    <a:pt x="1004" y="1742"/>
                  </a:lnTo>
                  <a:close/>
                  <a:moveTo>
                    <a:pt x="1004" y="1756"/>
                  </a:moveTo>
                  <a:cubicBezTo>
                    <a:pt x="1004" y="1759"/>
                    <a:pt x="1003" y="1762"/>
                    <a:pt x="1003" y="1766"/>
                  </a:cubicBezTo>
                  <a:cubicBezTo>
                    <a:pt x="990" y="1771"/>
                    <a:pt x="990" y="1771"/>
                    <a:pt x="990" y="1771"/>
                  </a:cubicBezTo>
                  <a:cubicBezTo>
                    <a:pt x="989" y="1768"/>
                    <a:pt x="989" y="1765"/>
                    <a:pt x="988" y="1762"/>
                  </a:cubicBezTo>
                  <a:lnTo>
                    <a:pt x="1004" y="1756"/>
                  </a:lnTo>
                  <a:close/>
                  <a:moveTo>
                    <a:pt x="1002" y="1770"/>
                  </a:moveTo>
                  <a:cubicBezTo>
                    <a:pt x="1001" y="1773"/>
                    <a:pt x="1000" y="1776"/>
                    <a:pt x="999" y="1779"/>
                  </a:cubicBezTo>
                  <a:cubicBezTo>
                    <a:pt x="992" y="1781"/>
                    <a:pt x="992" y="1781"/>
                    <a:pt x="992" y="1781"/>
                  </a:cubicBezTo>
                  <a:cubicBezTo>
                    <a:pt x="991" y="1779"/>
                    <a:pt x="991" y="1777"/>
                    <a:pt x="991" y="1774"/>
                  </a:cubicBezTo>
                  <a:lnTo>
                    <a:pt x="1002" y="1770"/>
                  </a:lnTo>
                  <a:close/>
                  <a:moveTo>
                    <a:pt x="991" y="1785"/>
                  </a:moveTo>
                  <a:cubicBezTo>
                    <a:pt x="997" y="1784"/>
                    <a:pt x="997" y="1784"/>
                    <a:pt x="997" y="1784"/>
                  </a:cubicBezTo>
                  <a:cubicBezTo>
                    <a:pt x="995" y="1788"/>
                    <a:pt x="992" y="1791"/>
                    <a:pt x="989" y="1795"/>
                  </a:cubicBezTo>
                  <a:cubicBezTo>
                    <a:pt x="990" y="1792"/>
                    <a:pt x="991" y="1789"/>
                    <a:pt x="991" y="1785"/>
                  </a:cubicBezTo>
                  <a:close/>
                  <a:moveTo>
                    <a:pt x="1003" y="1789"/>
                  </a:moveTo>
                  <a:cubicBezTo>
                    <a:pt x="1003" y="1793"/>
                    <a:pt x="1003" y="1793"/>
                    <a:pt x="1003" y="1793"/>
                  </a:cubicBezTo>
                  <a:cubicBezTo>
                    <a:pt x="1000" y="1796"/>
                    <a:pt x="996" y="1798"/>
                    <a:pt x="992" y="1800"/>
                  </a:cubicBezTo>
                  <a:cubicBezTo>
                    <a:pt x="996" y="1796"/>
                    <a:pt x="1000" y="1793"/>
                    <a:pt x="1003" y="1789"/>
                  </a:cubicBezTo>
                  <a:close/>
                  <a:moveTo>
                    <a:pt x="1001" y="1784"/>
                  </a:moveTo>
                  <a:cubicBezTo>
                    <a:pt x="1013" y="1760"/>
                    <a:pt x="1008" y="1729"/>
                    <a:pt x="1002" y="1696"/>
                  </a:cubicBezTo>
                  <a:cubicBezTo>
                    <a:pt x="998" y="1672"/>
                    <a:pt x="994" y="1647"/>
                    <a:pt x="997" y="1623"/>
                  </a:cubicBezTo>
                  <a:cubicBezTo>
                    <a:pt x="998" y="1623"/>
                    <a:pt x="999" y="1622"/>
                    <a:pt x="999" y="1622"/>
                  </a:cubicBezTo>
                  <a:cubicBezTo>
                    <a:pt x="999" y="1643"/>
                    <a:pt x="1003" y="1665"/>
                    <a:pt x="1006" y="1686"/>
                  </a:cubicBezTo>
                  <a:cubicBezTo>
                    <a:pt x="1012" y="1723"/>
                    <a:pt x="1018" y="1759"/>
                    <a:pt x="1001" y="1784"/>
                  </a:cubicBezTo>
                  <a:close/>
                  <a:moveTo>
                    <a:pt x="1010" y="1775"/>
                  </a:moveTo>
                  <a:cubicBezTo>
                    <a:pt x="1013" y="1784"/>
                    <a:pt x="1013" y="1784"/>
                    <a:pt x="1013" y="1784"/>
                  </a:cubicBezTo>
                  <a:cubicBezTo>
                    <a:pt x="1011" y="1786"/>
                    <a:pt x="1009" y="1788"/>
                    <a:pt x="1007" y="1790"/>
                  </a:cubicBezTo>
                  <a:cubicBezTo>
                    <a:pt x="1006" y="1783"/>
                    <a:pt x="1006" y="1783"/>
                    <a:pt x="1006" y="1783"/>
                  </a:cubicBezTo>
                  <a:cubicBezTo>
                    <a:pt x="1008" y="1781"/>
                    <a:pt x="1009" y="1778"/>
                    <a:pt x="1010" y="1775"/>
                  </a:cubicBezTo>
                  <a:close/>
                  <a:moveTo>
                    <a:pt x="1012" y="1768"/>
                  </a:moveTo>
                  <a:cubicBezTo>
                    <a:pt x="1013" y="1765"/>
                    <a:pt x="1014" y="1762"/>
                    <a:pt x="1015" y="1759"/>
                  </a:cubicBezTo>
                  <a:cubicBezTo>
                    <a:pt x="1022" y="1771"/>
                    <a:pt x="1022" y="1771"/>
                    <a:pt x="1022" y="1771"/>
                  </a:cubicBezTo>
                  <a:cubicBezTo>
                    <a:pt x="1020" y="1774"/>
                    <a:pt x="1018" y="1777"/>
                    <a:pt x="1016" y="1780"/>
                  </a:cubicBezTo>
                  <a:lnTo>
                    <a:pt x="1012" y="1768"/>
                  </a:lnTo>
                  <a:close/>
                  <a:moveTo>
                    <a:pt x="1015" y="1753"/>
                  </a:moveTo>
                  <a:cubicBezTo>
                    <a:pt x="1016" y="1750"/>
                    <a:pt x="1016" y="1747"/>
                    <a:pt x="1016" y="1744"/>
                  </a:cubicBezTo>
                  <a:cubicBezTo>
                    <a:pt x="1029" y="1758"/>
                    <a:pt x="1029" y="1758"/>
                    <a:pt x="1029" y="1758"/>
                  </a:cubicBezTo>
                  <a:cubicBezTo>
                    <a:pt x="1027" y="1761"/>
                    <a:pt x="1026" y="1765"/>
                    <a:pt x="1024" y="1768"/>
                  </a:cubicBezTo>
                  <a:lnTo>
                    <a:pt x="1015" y="1753"/>
                  </a:lnTo>
                  <a:close/>
                  <a:moveTo>
                    <a:pt x="1016" y="1738"/>
                  </a:moveTo>
                  <a:cubicBezTo>
                    <a:pt x="1016" y="1735"/>
                    <a:pt x="1016" y="1731"/>
                    <a:pt x="1015" y="1728"/>
                  </a:cubicBezTo>
                  <a:cubicBezTo>
                    <a:pt x="1034" y="1743"/>
                    <a:pt x="1034" y="1743"/>
                    <a:pt x="1034" y="1743"/>
                  </a:cubicBezTo>
                  <a:cubicBezTo>
                    <a:pt x="1033" y="1747"/>
                    <a:pt x="1032" y="1751"/>
                    <a:pt x="1030" y="1754"/>
                  </a:cubicBezTo>
                  <a:lnTo>
                    <a:pt x="1016" y="1738"/>
                  </a:lnTo>
                  <a:close/>
                  <a:moveTo>
                    <a:pt x="1015" y="1723"/>
                  </a:moveTo>
                  <a:cubicBezTo>
                    <a:pt x="1015" y="1719"/>
                    <a:pt x="1014" y="1716"/>
                    <a:pt x="1014" y="1712"/>
                  </a:cubicBezTo>
                  <a:cubicBezTo>
                    <a:pt x="1038" y="1726"/>
                    <a:pt x="1038" y="1726"/>
                    <a:pt x="1038" y="1726"/>
                  </a:cubicBezTo>
                  <a:cubicBezTo>
                    <a:pt x="1037" y="1731"/>
                    <a:pt x="1036" y="1735"/>
                    <a:pt x="1035" y="1739"/>
                  </a:cubicBezTo>
                  <a:lnTo>
                    <a:pt x="1015" y="1723"/>
                  </a:lnTo>
                  <a:close/>
                  <a:moveTo>
                    <a:pt x="1013" y="1707"/>
                  </a:moveTo>
                  <a:cubicBezTo>
                    <a:pt x="1013" y="1704"/>
                    <a:pt x="1012" y="1701"/>
                    <a:pt x="1012" y="1697"/>
                  </a:cubicBezTo>
                  <a:cubicBezTo>
                    <a:pt x="1039" y="1709"/>
                    <a:pt x="1039" y="1709"/>
                    <a:pt x="1039" y="1709"/>
                  </a:cubicBezTo>
                  <a:cubicBezTo>
                    <a:pt x="1039" y="1714"/>
                    <a:pt x="1039" y="1718"/>
                    <a:pt x="1038" y="1722"/>
                  </a:cubicBezTo>
                  <a:lnTo>
                    <a:pt x="1013" y="1707"/>
                  </a:lnTo>
                  <a:close/>
                  <a:moveTo>
                    <a:pt x="1011" y="1693"/>
                  </a:moveTo>
                  <a:cubicBezTo>
                    <a:pt x="1011" y="1690"/>
                    <a:pt x="1010" y="1688"/>
                    <a:pt x="1010" y="1685"/>
                  </a:cubicBezTo>
                  <a:cubicBezTo>
                    <a:pt x="1010" y="1685"/>
                    <a:pt x="1010" y="1684"/>
                    <a:pt x="1009" y="1683"/>
                  </a:cubicBezTo>
                  <a:cubicBezTo>
                    <a:pt x="1039" y="1693"/>
                    <a:pt x="1039" y="1693"/>
                    <a:pt x="1039" y="1693"/>
                  </a:cubicBezTo>
                  <a:cubicBezTo>
                    <a:pt x="1039" y="1697"/>
                    <a:pt x="1040" y="1701"/>
                    <a:pt x="1039" y="1705"/>
                  </a:cubicBezTo>
                  <a:lnTo>
                    <a:pt x="1011" y="1693"/>
                  </a:lnTo>
                  <a:close/>
                  <a:moveTo>
                    <a:pt x="1009" y="1679"/>
                  </a:moveTo>
                  <a:cubicBezTo>
                    <a:pt x="1008" y="1676"/>
                    <a:pt x="1008" y="1672"/>
                    <a:pt x="1007" y="1669"/>
                  </a:cubicBezTo>
                  <a:cubicBezTo>
                    <a:pt x="1037" y="1676"/>
                    <a:pt x="1037" y="1676"/>
                    <a:pt x="1037" y="1676"/>
                  </a:cubicBezTo>
                  <a:cubicBezTo>
                    <a:pt x="1038" y="1680"/>
                    <a:pt x="1039" y="1685"/>
                    <a:pt x="1039" y="1689"/>
                  </a:cubicBezTo>
                  <a:lnTo>
                    <a:pt x="1009" y="1679"/>
                  </a:lnTo>
                  <a:close/>
                  <a:moveTo>
                    <a:pt x="1007" y="1665"/>
                  </a:moveTo>
                  <a:cubicBezTo>
                    <a:pt x="1006" y="1662"/>
                    <a:pt x="1006" y="1659"/>
                    <a:pt x="1005" y="1656"/>
                  </a:cubicBezTo>
                  <a:cubicBezTo>
                    <a:pt x="1035" y="1662"/>
                    <a:pt x="1035" y="1662"/>
                    <a:pt x="1035" y="1662"/>
                  </a:cubicBezTo>
                  <a:cubicBezTo>
                    <a:pt x="1036" y="1666"/>
                    <a:pt x="1036" y="1669"/>
                    <a:pt x="1037" y="1672"/>
                  </a:cubicBezTo>
                  <a:lnTo>
                    <a:pt x="1007" y="1665"/>
                  </a:lnTo>
                  <a:close/>
                  <a:moveTo>
                    <a:pt x="1005" y="1652"/>
                  </a:moveTo>
                  <a:cubicBezTo>
                    <a:pt x="1005" y="1649"/>
                    <a:pt x="1004" y="1645"/>
                    <a:pt x="1004" y="1642"/>
                  </a:cubicBezTo>
                  <a:cubicBezTo>
                    <a:pt x="1031" y="1648"/>
                    <a:pt x="1031" y="1648"/>
                    <a:pt x="1031" y="1648"/>
                  </a:cubicBezTo>
                  <a:cubicBezTo>
                    <a:pt x="1032" y="1651"/>
                    <a:pt x="1033" y="1655"/>
                    <a:pt x="1034" y="1658"/>
                  </a:cubicBezTo>
                  <a:lnTo>
                    <a:pt x="1005" y="1652"/>
                  </a:lnTo>
                  <a:close/>
                  <a:moveTo>
                    <a:pt x="1004" y="1638"/>
                  </a:moveTo>
                  <a:cubicBezTo>
                    <a:pt x="1003" y="1635"/>
                    <a:pt x="1003" y="1632"/>
                    <a:pt x="1003" y="1629"/>
                  </a:cubicBezTo>
                  <a:cubicBezTo>
                    <a:pt x="1026" y="1636"/>
                    <a:pt x="1026" y="1636"/>
                    <a:pt x="1026" y="1636"/>
                  </a:cubicBezTo>
                  <a:cubicBezTo>
                    <a:pt x="1027" y="1639"/>
                    <a:pt x="1028" y="1641"/>
                    <a:pt x="1029" y="1644"/>
                  </a:cubicBezTo>
                  <a:lnTo>
                    <a:pt x="1004" y="1638"/>
                  </a:lnTo>
                  <a:close/>
                  <a:moveTo>
                    <a:pt x="1003" y="1625"/>
                  </a:moveTo>
                  <a:cubicBezTo>
                    <a:pt x="1003" y="1623"/>
                    <a:pt x="1003" y="1621"/>
                    <a:pt x="1003" y="1619"/>
                  </a:cubicBezTo>
                  <a:cubicBezTo>
                    <a:pt x="1005" y="1617"/>
                    <a:pt x="1007" y="1616"/>
                    <a:pt x="1008" y="1615"/>
                  </a:cubicBezTo>
                  <a:cubicBezTo>
                    <a:pt x="1010" y="1617"/>
                    <a:pt x="1013" y="1620"/>
                    <a:pt x="1019" y="1624"/>
                  </a:cubicBezTo>
                  <a:cubicBezTo>
                    <a:pt x="1020" y="1627"/>
                    <a:pt x="1022" y="1629"/>
                    <a:pt x="1023" y="1631"/>
                  </a:cubicBezTo>
                  <a:lnTo>
                    <a:pt x="1003" y="1625"/>
                  </a:lnTo>
                  <a:close/>
                  <a:moveTo>
                    <a:pt x="974" y="1785"/>
                  </a:moveTo>
                  <a:cubicBezTo>
                    <a:pt x="972" y="1777"/>
                    <a:pt x="966" y="1772"/>
                    <a:pt x="957" y="1772"/>
                  </a:cubicBezTo>
                  <a:cubicBezTo>
                    <a:pt x="955" y="1772"/>
                    <a:pt x="953" y="1772"/>
                    <a:pt x="951" y="1773"/>
                  </a:cubicBezTo>
                  <a:cubicBezTo>
                    <a:pt x="952" y="1771"/>
                    <a:pt x="954" y="1768"/>
                    <a:pt x="955" y="1765"/>
                  </a:cubicBezTo>
                  <a:cubicBezTo>
                    <a:pt x="957" y="1758"/>
                    <a:pt x="956" y="1752"/>
                    <a:pt x="952" y="1746"/>
                  </a:cubicBezTo>
                  <a:cubicBezTo>
                    <a:pt x="948" y="1742"/>
                    <a:pt x="943" y="1739"/>
                    <a:pt x="939" y="1739"/>
                  </a:cubicBezTo>
                  <a:cubicBezTo>
                    <a:pt x="939" y="1739"/>
                    <a:pt x="938" y="1739"/>
                    <a:pt x="938" y="1739"/>
                  </a:cubicBezTo>
                  <a:cubicBezTo>
                    <a:pt x="937" y="1739"/>
                    <a:pt x="936" y="1740"/>
                    <a:pt x="934" y="1740"/>
                  </a:cubicBezTo>
                  <a:cubicBezTo>
                    <a:pt x="942" y="1734"/>
                    <a:pt x="949" y="1728"/>
                    <a:pt x="956" y="1720"/>
                  </a:cubicBezTo>
                  <a:cubicBezTo>
                    <a:pt x="959" y="1731"/>
                    <a:pt x="963" y="1740"/>
                    <a:pt x="967" y="1749"/>
                  </a:cubicBezTo>
                  <a:cubicBezTo>
                    <a:pt x="974" y="1764"/>
                    <a:pt x="980" y="1778"/>
                    <a:pt x="978" y="1788"/>
                  </a:cubicBezTo>
                  <a:cubicBezTo>
                    <a:pt x="978" y="1793"/>
                    <a:pt x="975" y="1797"/>
                    <a:pt x="971" y="1799"/>
                  </a:cubicBezTo>
                  <a:cubicBezTo>
                    <a:pt x="975" y="1795"/>
                    <a:pt x="976" y="1790"/>
                    <a:pt x="974" y="1785"/>
                  </a:cubicBezTo>
                  <a:close/>
                  <a:moveTo>
                    <a:pt x="915" y="1791"/>
                  </a:moveTo>
                  <a:cubicBezTo>
                    <a:pt x="915" y="1785"/>
                    <a:pt x="916" y="1780"/>
                    <a:pt x="915" y="1774"/>
                  </a:cubicBezTo>
                  <a:cubicBezTo>
                    <a:pt x="918" y="1777"/>
                    <a:pt x="921" y="1779"/>
                    <a:pt x="925" y="1780"/>
                  </a:cubicBezTo>
                  <a:cubicBezTo>
                    <a:pt x="924" y="1786"/>
                    <a:pt x="918" y="1790"/>
                    <a:pt x="915" y="1791"/>
                  </a:cubicBezTo>
                  <a:close/>
                  <a:moveTo>
                    <a:pt x="921" y="1813"/>
                  </a:moveTo>
                  <a:cubicBezTo>
                    <a:pt x="918" y="1821"/>
                    <a:pt x="909" y="1823"/>
                    <a:pt x="904" y="1824"/>
                  </a:cubicBezTo>
                  <a:cubicBezTo>
                    <a:pt x="909" y="1815"/>
                    <a:pt x="912" y="1806"/>
                    <a:pt x="914" y="1797"/>
                  </a:cubicBezTo>
                  <a:cubicBezTo>
                    <a:pt x="917" y="1800"/>
                    <a:pt x="923" y="1806"/>
                    <a:pt x="921" y="1813"/>
                  </a:cubicBezTo>
                  <a:close/>
                  <a:moveTo>
                    <a:pt x="914" y="1767"/>
                  </a:moveTo>
                  <a:cubicBezTo>
                    <a:pt x="914" y="1762"/>
                    <a:pt x="913" y="1758"/>
                    <a:pt x="911" y="1754"/>
                  </a:cubicBezTo>
                  <a:cubicBezTo>
                    <a:pt x="916" y="1751"/>
                    <a:pt x="921" y="1749"/>
                    <a:pt x="925" y="1746"/>
                  </a:cubicBezTo>
                  <a:cubicBezTo>
                    <a:pt x="924" y="1748"/>
                    <a:pt x="923" y="1750"/>
                    <a:pt x="923" y="1752"/>
                  </a:cubicBezTo>
                  <a:cubicBezTo>
                    <a:pt x="921" y="1758"/>
                    <a:pt x="924" y="1764"/>
                    <a:pt x="930" y="1767"/>
                  </a:cubicBezTo>
                  <a:cubicBezTo>
                    <a:pt x="935" y="1769"/>
                    <a:pt x="941" y="1768"/>
                    <a:pt x="944" y="1763"/>
                  </a:cubicBezTo>
                  <a:cubicBezTo>
                    <a:pt x="945" y="1762"/>
                    <a:pt x="945" y="1761"/>
                    <a:pt x="944" y="1760"/>
                  </a:cubicBezTo>
                  <a:cubicBezTo>
                    <a:pt x="943" y="1760"/>
                    <a:pt x="942" y="1760"/>
                    <a:pt x="941" y="1761"/>
                  </a:cubicBezTo>
                  <a:cubicBezTo>
                    <a:pt x="938" y="1764"/>
                    <a:pt x="934" y="1764"/>
                    <a:pt x="932" y="1763"/>
                  </a:cubicBezTo>
                  <a:cubicBezTo>
                    <a:pt x="928" y="1762"/>
                    <a:pt x="925" y="1758"/>
                    <a:pt x="927" y="1753"/>
                  </a:cubicBezTo>
                  <a:cubicBezTo>
                    <a:pt x="928" y="1746"/>
                    <a:pt x="933" y="1743"/>
                    <a:pt x="938" y="1743"/>
                  </a:cubicBezTo>
                  <a:cubicBezTo>
                    <a:pt x="942" y="1743"/>
                    <a:pt x="946" y="1745"/>
                    <a:pt x="949" y="1749"/>
                  </a:cubicBezTo>
                  <a:cubicBezTo>
                    <a:pt x="952" y="1753"/>
                    <a:pt x="953" y="1758"/>
                    <a:pt x="951" y="1764"/>
                  </a:cubicBezTo>
                  <a:cubicBezTo>
                    <a:pt x="949" y="1771"/>
                    <a:pt x="942" y="1777"/>
                    <a:pt x="935" y="1778"/>
                  </a:cubicBezTo>
                  <a:cubicBezTo>
                    <a:pt x="926" y="1779"/>
                    <a:pt x="919" y="1774"/>
                    <a:pt x="914" y="1767"/>
                  </a:cubicBezTo>
                  <a:close/>
                  <a:moveTo>
                    <a:pt x="896" y="1755"/>
                  </a:moveTo>
                  <a:cubicBezTo>
                    <a:pt x="873" y="1762"/>
                    <a:pt x="849" y="1757"/>
                    <a:pt x="837" y="1742"/>
                  </a:cubicBezTo>
                  <a:cubicBezTo>
                    <a:pt x="828" y="1731"/>
                    <a:pt x="830" y="1720"/>
                    <a:pt x="835" y="1714"/>
                  </a:cubicBezTo>
                  <a:cubicBezTo>
                    <a:pt x="840" y="1708"/>
                    <a:pt x="848" y="1706"/>
                    <a:pt x="855" y="1710"/>
                  </a:cubicBezTo>
                  <a:cubicBezTo>
                    <a:pt x="861" y="1714"/>
                    <a:pt x="863" y="1719"/>
                    <a:pt x="862" y="1725"/>
                  </a:cubicBezTo>
                  <a:cubicBezTo>
                    <a:pt x="861" y="1730"/>
                    <a:pt x="856" y="1735"/>
                    <a:pt x="848" y="1736"/>
                  </a:cubicBezTo>
                  <a:cubicBezTo>
                    <a:pt x="847" y="1736"/>
                    <a:pt x="846" y="1736"/>
                    <a:pt x="846" y="1737"/>
                  </a:cubicBezTo>
                  <a:cubicBezTo>
                    <a:pt x="846" y="1738"/>
                    <a:pt x="846" y="1739"/>
                    <a:pt x="847" y="1739"/>
                  </a:cubicBezTo>
                  <a:cubicBezTo>
                    <a:pt x="855" y="1744"/>
                    <a:pt x="864" y="1742"/>
                    <a:pt x="871" y="1734"/>
                  </a:cubicBezTo>
                  <a:cubicBezTo>
                    <a:pt x="877" y="1725"/>
                    <a:pt x="879" y="1709"/>
                    <a:pt x="881" y="1692"/>
                  </a:cubicBezTo>
                  <a:cubicBezTo>
                    <a:pt x="883" y="1670"/>
                    <a:pt x="886" y="1646"/>
                    <a:pt x="898" y="1624"/>
                  </a:cubicBezTo>
                  <a:cubicBezTo>
                    <a:pt x="902" y="1623"/>
                    <a:pt x="905" y="1623"/>
                    <a:pt x="907" y="1623"/>
                  </a:cubicBezTo>
                  <a:cubicBezTo>
                    <a:pt x="893" y="1645"/>
                    <a:pt x="890" y="1670"/>
                    <a:pt x="887" y="1692"/>
                  </a:cubicBezTo>
                  <a:cubicBezTo>
                    <a:pt x="884" y="1720"/>
                    <a:pt x="882" y="1742"/>
                    <a:pt x="857" y="1746"/>
                  </a:cubicBezTo>
                  <a:cubicBezTo>
                    <a:pt x="856" y="1746"/>
                    <a:pt x="855" y="1746"/>
                    <a:pt x="855" y="1747"/>
                  </a:cubicBezTo>
                  <a:cubicBezTo>
                    <a:pt x="855" y="1748"/>
                    <a:pt x="855" y="1749"/>
                    <a:pt x="856" y="1749"/>
                  </a:cubicBezTo>
                  <a:cubicBezTo>
                    <a:pt x="889" y="1759"/>
                    <a:pt x="925" y="1745"/>
                    <a:pt x="952" y="1710"/>
                  </a:cubicBezTo>
                  <a:cubicBezTo>
                    <a:pt x="953" y="1712"/>
                    <a:pt x="954" y="1714"/>
                    <a:pt x="954" y="1716"/>
                  </a:cubicBezTo>
                  <a:cubicBezTo>
                    <a:pt x="937" y="1736"/>
                    <a:pt x="916" y="1749"/>
                    <a:pt x="896" y="1755"/>
                  </a:cubicBezTo>
                  <a:close/>
                  <a:moveTo>
                    <a:pt x="758" y="1890"/>
                  </a:moveTo>
                  <a:cubicBezTo>
                    <a:pt x="758" y="1890"/>
                    <a:pt x="758" y="1890"/>
                    <a:pt x="758" y="1890"/>
                  </a:cubicBezTo>
                  <a:cubicBezTo>
                    <a:pt x="758" y="1890"/>
                    <a:pt x="758" y="1890"/>
                    <a:pt x="758" y="1890"/>
                  </a:cubicBezTo>
                  <a:cubicBezTo>
                    <a:pt x="755" y="1889"/>
                    <a:pt x="751" y="1885"/>
                    <a:pt x="747" y="1879"/>
                  </a:cubicBezTo>
                  <a:cubicBezTo>
                    <a:pt x="753" y="1878"/>
                    <a:pt x="759" y="1877"/>
                    <a:pt x="765" y="1875"/>
                  </a:cubicBezTo>
                  <a:cubicBezTo>
                    <a:pt x="768" y="1880"/>
                    <a:pt x="771" y="1886"/>
                    <a:pt x="775" y="1891"/>
                  </a:cubicBezTo>
                  <a:cubicBezTo>
                    <a:pt x="767" y="1892"/>
                    <a:pt x="762" y="1892"/>
                    <a:pt x="758" y="1890"/>
                  </a:cubicBezTo>
                  <a:close/>
                  <a:moveTo>
                    <a:pt x="714" y="1686"/>
                  </a:moveTo>
                  <a:cubicBezTo>
                    <a:pt x="709" y="1680"/>
                    <a:pt x="708" y="1672"/>
                    <a:pt x="712" y="1664"/>
                  </a:cubicBezTo>
                  <a:cubicBezTo>
                    <a:pt x="714" y="1660"/>
                    <a:pt x="719" y="1656"/>
                    <a:pt x="724" y="1656"/>
                  </a:cubicBezTo>
                  <a:cubicBezTo>
                    <a:pt x="728" y="1655"/>
                    <a:pt x="733" y="1656"/>
                    <a:pt x="735" y="1659"/>
                  </a:cubicBezTo>
                  <a:cubicBezTo>
                    <a:pt x="739" y="1663"/>
                    <a:pt x="740" y="1669"/>
                    <a:pt x="737" y="1674"/>
                  </a:cubicBezTo>
                  <a:cubicBezTo>
                    <a:pt x="734" y="1678"/>
                    <a:pt x="729" y="1679"/>
                    <a:pt x="726" y="1678"/>
                  </a:cubicBezTo>
                  <a:cubicBezTo>
                    <a:pt x="723" y="1677"/>
                    <a:pt x="720" y="1674"/>
                    <a:pt x="721" y="1669"/>
                  </a:cubicBezTo>
                  <a:cubicBezTo>
                    <a:pt x="721" y="1668"/>
                    <a:pt x="720" y="1667"/>
                    <a:pt x="719" y="1667"/>
                  </a:cubicBezTo>
                  <a:cubicBezTo>
                    <a:pt x="718" y="1667"/>
                    <a:pt x="717" y="1668"/>
                    <a:pt x="717" y="1669"/>
                  </a:cubicBezTo>
                  <a:cubicBezTo>
                    <a:pt x="716" y="1675"/>
                    <a:pt x="719" y="1680"/>
                    <a:pt x="724" y="1682"/>
                  </a:cubicBezTo>
                  <a:cubicBezTo>
                    <a:pt x="730" y="1684"/>
                    <a:pt x="737" y="1681"/>
                    <a:pt x="740" y="1676"/>
                  </a:cubicBezTo>
                  <a:cubicBezTo>
                    <a:pt x="741" y="1674"/>
                    <a:pt x="742" y="1672"/>
                    <a:pt x="742" y="1670"/>
                  </a:cubicBezTo>
                  <a:cubicBezTo>
                    <a:pt x="744" y="1675"/>
                    <a:pt x="745" y="1681"/>
                    <a:pt x="747" y="1686"/>
                  </a:cubicBezTo>
                  <a:cubicBezTo>
                    <a:pt x="743" y="1688"/>
                    <a:pt x="739" y="1690"/>
                    <a:pt x="736" y="1693"/>
                  </a:cubicBezTo>
                  <a:cubicBezTo>
                    <a:pt x="727" y="1695"/>
                    <a:pt x="719" y="1692"/>
                    <a:pt x="714" y="1686"/>
                  </a:cubicBezTo>
                  <a:close/>
                  <a:moveTo>
                    <a:pt x="730" y="1697"/>
                  </a:moveTo>
                  <a:cubicBezTo>
                    <a:pt x="726" y="1701"/>
                    <a:pt x="722" y="1705"/>
                    <a:pt x="718" y="1710"/>
                  </a:cubicBezTo>
                  <a:cubicBezTo>
                    <a:pt x="717" y="1706"/>
                    <a:pt x="715" y="1700"/>
                    <a:pt x="718" y="1695"/>
                  </a:cubicBezTo>
                  <a:cubicBezTo>
                    <a:pt x="722" y="1697"/>
                    <a:pt x="726" y="1697"/>
                    <a:pt x="730" y="1697"/>
                  </a:cubicBezTo>
                  <a:close/>
                  <a:moveTo>
                    <a:pt x="740" y="1660"/>
                  </a:moveTo>
                  <a:cubicBezTo>
                    <a:pt x="740" y="1658"/>
                    <a:pt x="739" y="1657"/>
                    <a:pt x="738" y="1656"/>
                  </a:cubicBezTo>
                  <a:cubicBezTo>
                    <a:pt x="738" y="1656"/>
                    <a:pt x="738" y="1656"/>
                    <a:pt x="738" y="1656"/>
                  </a:cubicBezTo>
                  <a:cubicBezTo>
                    <a:pt x="734" y="1653"/>
                    <a:pt x="729" y="1651"/>
                    <a:pt x="723" y="1652"/>
                  </a:cubicBezTo>
                  <a:cubicBezTo>
                    <a:pt x="717" y="1653"/>
                    <a:pt x="711" y="1657"/>
                    <a:pt x="708" y="1663"/>
                  </a:cubicBezTo>
                  <a:cubicBezTo>
                    <a:pt x="707" y="1665"/>
                    <a:pt x="706" y="1668"/>
                    <a:pt x="706" y="1671"/>
                  </a:cubicBezTo>
                  <a:cubicBezTo>
                    <a:pt x="705" y="1670"/>
                    <a:pt x="703" y="1668"/>
                    <a:pt x="702" y="1666"/>
                  </a:cubicBezTo>
                  <a:cubicBezTo>
                    <a:pt x="695" y="1660"/>
                    <a:pt x="687" y="1659"/>
                    <a:pt x="680" y="1663"/>
                  </a:cubicBezTo>
                  <a:cubicBezTo>
                    <a:pt x="676" y="1665"/>
                    <a:pt x="673" y="1670"/>
                    <a:pt x="672" y="1675"/>
                  </a:cubicBezTo>
                  <a:cubicBezTo>
                    <a:pt x="671" y="1671"/>
                    <a:pt x="672" y="1667"/>
                    <a:pt x="675" y="1662"/>
                  </a:cubicBezTo>
                  <a:cubicBezTo>
                    <a:pt x="682" y="1654"/>
                    <a:pt x="695" y="1649"/>
                    <a:pt x="711" y="1643"/>
                  </a:cubicBezTo>
                  <a:cubicBezTo>
                    <a:pt x="720" y="1639"/>
                    <a:pt x="730" y="1636"/>
                    <a:pt x="739" y="1631"/>
                  </a:cubicBezTo>
                  <a:cubicBezTo>
                    <a:pt x="739" y="1641"/>
                    <a:pt x="739" y="1650"/>
                    <a:pt x="740" y="1660"/>
                  </a:cubicBezTo>
                  <a:close/>
                  <a:moveTo>
                    <a:pt x="743" y="1629"/>
                  </a:moveTo>
                  <a:cubicBezTo>
                    <a:pt x="745" y="1628"/>
                    <a:pt x="747" y="1627"/>
                    <a:pt x="749" y="1625"/>
                  </a:cubicBezTo>
                  <a:cubicBezTo>
                    <a:pt x="744" y="1670"/>
                    <a:pt x="759" y="1705"/>
                    <a:pt x="789" y="1721"/>
                  </a:cubicBezTo>
                  <a:cubicBezTo>
                    <a:pt x="790" y="1722"/>
                    <a:pt x="791" y="1722"/>
                    <a:pt x="791" y="1721"/>
                  </a:cubicBezTo>
                  <a:cubicBezTo>
                    <a:pt x="792" y="1720"/>
                    <a:pt x="792" y="1719"/>
                    <a:pt x="791" y="1719"/>
                  </a:cubicBezTo>
                  <a:cubicBezTo>
                    <a:pt x="776" y="1698"/>
                    <a:pt x="790" y="1681"/>
                    <a:pt x="807" y="1659"/>
                  </a:cubicBezTo>
                  <a:cubicBezTo>
                    <a:pt x="821" y="1642"/>
                    <a:pt x="836" y="1622"/>
                    <a:pt x="842" y="1596"/>
                  </a:cubicBezTo>
                  <a:cubicBezTo>
                    <a:pt x="844" y="1598"/>
                    <a:pt x="846" y="1600"/>
                    <a:pt x="848" y="1603"/>
                  </a:cubicBezTo>
                  <a:cubicBezTo>
                    <a:pt x="841" y="1627"/>
                    <a:pt x="826" y="1647"/>
                    <a:pt x="812" y="1663"/>
                  </a:cubicBezTo>
                  <a:cubicBezTo>
                    <a:pt x="801" y="1677"/>
                    <a:pt x="791" y="1689"/>
                    <a:pt x="790" y="1700"/>
                  </a:cubicBezTo>
                  <a:cubicBezTo>
                    <a:pt x="789" y="1710"/>
                    <a:pt x="794" y="1719"/>
                    <a:pt x="803" y="1721"/>
                  </a:cubicBezTo>
                  <a:cubicBezTo>
                    <a:pt x="803" y="1721"/>
                    <a:pt x="804" y="1721"/>
                    <a:pt x="805" y="1720"/>
                  </a:cubicBezTo>
                  <a:cubicBezTo>
                    <a:pt x="805" y="1719"/>
                    <a:pt x="805" y="1718"/>
                    <a:pt x="804" y="1718"/>
                  </a:cubicBezTo>
                  <a:cubicBezTo>
                    <a:pt x="799" y="1711"/>
                    <a:pt x="799" y="1705"/>
                    <a:pt x="802" y="1701"/>
                  </a:cubicBezTo>
                  <a:cubicBezTo>
                    <a:pt x="805" y="1695"/>
                    <a:pt x="811" y="1693"/>
                    <a:pt x="817" y="1695"/>
                  </a:cubicBezTo>
                  <a:cubicBezTo>
                    <a:pt x="825" y="1697"/>
                    <a:pt x="830" y="1704"/>
                    <a:pt x="829" y="1712"/>
                  </a:cubicBezTo>
                  <a:cubicBezTo>
                    <a:pt x="828" y="1719"/>
                    <a:pt x="822" y="1729"/>
                    <a:pt x="808" y="1730"/>
                  </a:cubicBezTo>
                  <a:cubicBezTo>
                    <a:pt x="789" y="1731"/>
                    <a:pt x="768" y="1719"/>
                    <a:pt x="757" y="1698"/>
                  </a:cubicBezTo>
                  <a:cubicBezTo>
                    <a:pt x="746" y="1679"/>
                    <a:pt x="741" y="1655"/>
                    <a:pt x="743" y="1629"/>
                  </a:cubicBezTo>
                  <a:close/>
                  <a:moveTo>
                    <a:pt x="836" y="1604"/>
                  </a:moveTo>
                  <a:cubicBezTo>
                    <a:pt x="835" y="1608"/>
                    <a:pt x="834" y="1611"/>
                    <a:pt x="832" y="1614"/>
                  </a:cubicBezTo>
                  <a:cubicBezTo>
                    <a:pt x="806" y="1591"/>
                    <a:pt x="806" y="1591"/>
                    <a:pt x="806" y="1591"/>
                  </a:cubicBezTo>
                  <a:cubicBezTo>
                    <a:pt x="807" y="1589"/>
                    <a:pt x="808" y="1586"/>
                    <a:pt x="809" y="1583"/>
                  </a:cubicBezTo>
                  <a:lnTo>
                    <a:pt x="836" y="1604"/>
                  </a:lnTo>
                  <a:close/>
                  <a:moveTo>
                    <a:pt x="811" y="1579"/>
                  </a:moveTo>
                  <a:cubicBezTo>
                    <a:pt x="811" y="1579"/>
                    <a:pt x="811" y="1578"/>
                    <a:pt x="812" y="1578"/>
                  </a:cubicBezTo>
                  <a:cubicBezTo>
                    <a:pt x="823" y="1585"/>
                    <a:pt x="834" y="1588"/>
                    <a:pt x="837" y="1588"/>
                  </a:cubicBezTo>
                  <a:cubicBezTo>
                    <a:pt x="837" y="1589"/>
                    <a:pt x="838" y="1590"/>
                    <a:pt x="839" y="1592"/>
                  </a:cubicBezTo>
                  <a:cubicBezTo>
                    <a:pt x="839" y="1595"/>
                    <a:pt x="838" y="1597"/>
                    <a:pt x="837" y="1600"/>
                  </a:cubicBezTo>
                  <a:lnTo>
                    <a:pt x="811" y="1579"/>
                  </a:lnTo>
                  <a:close/>
                  <a:moveTo>
                    <a:pt x="781" y="1705"/>
                  </a:moveTo>
                  <a:cubicBezTo>
                    <a:pt x="779" y="1700"/>
                    <a:pt x="778" y="1696"/>
                    <a:pt x="777" y="1692"/>
                  </a:cubicBezTo>
                  <a:cubicBezTo>
                    <a:pt x="782" y="1695"/>
                    <a:pt x="782" y="1695"/>
                    <a:pt x="782" y="1695"/>
                  </a:cubicBezTo>
                  <a:cubicBezTo>
                    <a:pt x="781" y="1698"/>
                    <a:pt x="781" y="1701"/>
                    <a:pt x="781" y="1705"/>
                  </a:cubicBezTo>
                  <a:close/>
                  <a:moveTo>
                    <a:pt x="766" y="1679"/>
                  </a:moveTo>
                  <a:cubicBezTo>
                    <a:pt x="767" y="1683"/>
                    <a:pt x="767" y="1686"/>
                    <a:pt x="768" y="1689"/>
                  </a:cubicBezTo>
                  <a:cubicBezTo>
                    <a:pt x="766" y="1695"/>
                    <a:pt x="766" y="1695"/>
                    <a:pt x="766" y="1695"/>
                  </a:cubicBezTo>
                  <a:cubicBezTo>
                    <a:pt x="764" y="1693"/>
                    <a:pt x="763" y="1690"/>
                    <a:pt x="761" y="1687"/>
                  </a:cubicBezTo>
                  <a:lnTo>
                    <a:pt x="766" y="1679"/>
                  </a:lnTo>
                  <a:close/>
                  <a:moveTo>
                    <a:pt x="759" y="1683"/>
                  </a:moveTo>
                  <a:cubicBezTo>
                    <a:pt x="758" y="1680"/>
                    <a:pt x="757" y="1677"/>
                    <a:pt x="756" y="1673"/>
                  </a:cubicBezTo>
                  <a:cubicBezTo>
                    <a:pt x="766" y="1663"/>
                    <a:pt x="766" y="1663"/>
                    <a:pt x="766" y="1663"/>
                  </a:cubicBezTo>
                  <a:cubicBezTo>
                    <a:pt x="766" y="1666"/>
                    <a:pt x="766" y="1670"/>
                    <a:pt x="766" y="1673"/>
                  </a:cubicBezTo>
                  <a:lnTo>
                    <a:pt x="759" y="1683"/>
                  </a:lnTo>
                  <a:close/>
                  <a:moveTo>
                    <a:pt x="767" y="1657"/>
                  </a:moveTo>
                  <a:cubicBezTo>
                    <a:pt x="755" y="1669"/>
                    <a:pt x="755" y="1669"/>
                    <a:pt x="755" y="1669"/>
                  </a:cubicBezTo>
                  <a:cubicBezTo>
                    <a:pt x="754" y="1666"/>
                    <a:pt x="753" y="1663"/>
                    <a:pt x="753" y="1659"/>
                  </a:cubicBezTo>
                  <a:cubicBezTo>
                    <a:pt x="769" y="1648"/>
                    <a:pt x="769" y="1648"/>
                    <a:pt x="769" y="1648"/>
                  </a:cubicBezTo>
                  <a:cubicBezTo>
                    <a:pt x="768" y="1651"/>
                    <a:pt x="768" y="1654"/>
                    <a:pt x="767" y="1657"/>
                  </a:cubicBezTo>
                  <a:close/>
                  <a:moveTo>
                    <a:pt x="770" y="1695"/>
                  </a:moveTo>
                  <a:cubicBezTo>
                    <a:pt x="772" y="1700"/>
                    <a:pt x="774" y="1704"/>
                    <a:pt x="777" y="1708"/>
                  </a:cubicBezTo>
                  <a:cubicBezTo>
                    <a:pt x="774" y="1706"/>
                    <a:pt x="771" y="1703"/>
                    <a:pt x="769" y="1699"/>
                  </a:cubicBezTo>
                  <a:lnTo>
                    <a:pt x="770" y="1695"/>
                  </a:lnTo>
                  <a:close/>
                  <a:moveTo>
                    <a:pt x="776" y="1687"/>
                  </a:moveTo>
                  <a:cubicBezTo>
                    <a:pt x="776" y="1684"/>
                    <a:pt x="776" y="1680"/>
                    <a:pt x="776" y="1677"/>
                  </a:cubicBezTo>
                  <a:cubicBezTo>
                    <a:pt x="785" y="1684"/>
                    <a:pt x="785" y="1684"/>
                    <a:pt x="785" y="1684"/>
                  </a:cubicBezTo>
                  <a:cubicBezTo>
                    <a:pt x="784" y="1687"/>
                    <a:pt x="783" y="1689"/>
                    <a:pt x="783" y="1691"/>
                  </a:cubicBezTo>
                  <a:lnTo>
                    <a:pt x="776" y="1687"/>
                  </a:lnTo>
                  <a:close/>
                  <a:moveTo>
                    <a:pt x="776" y="1673"/>
                  </a:moveTo>
                  <a:cubicBezTo>
                    <a:pt x="776" y="1670"/>
                    <a:pt x="777" y="1666"/>
                    <a:pt x="777" y="1663"/>
                  </a:cubicBezTo>
                  <a:cubicBezTo>
                    <a:pt x="791" y="1674"/>
                    <a:pt x="791" y="1674"/>
                    <a:pt x="791" y="1674"/>
                  </a:cubicBezTo>
                  <a:cubicBezTo>
                    <a:pt x="790" y="1676"/>
                    <a:pt x="788" y="1679"/>
                    <a:pt x="787" y="1681"/>
                  </a:cubicBezTo>
                  <a:lnTo>
                    <a:pt x="776" y="1673"/>
                  </a:lnTo>
                  <a:close/>
                  <a:moveTo>
                    <a:pt x="778" y="1659"/>
                  </a:moveTo>
                  <a:cubicBezTo>
                    <a:pt x="779" y="1656"/>
                    <a:pt x="780" y="1653"/>
                    <a:pt x="781" y="1649"/>
                  </a:cubicBezTo>
                  <a:cubicBezTo>
                    <a:pt x="799" y="1664"/>
                    <a:pt x="799" y="1664"/>
                    <a:pt x="799" y="1664"/>
                  </a:cubicBezTo>
                  <a:cubicBezTo>
                    <a:pt x="797" y="1666"/>
                    <a:pt x="795" y="1668"/>
                    <a:pt x="794" y="1671"/>
                  </a:cubicBezTo>
                  <a:lnTo>
                    <a:pt x="778" y="1659"/>
                  </a:lnTo>
                  <a:close/>
                  <a:moveTo>
                    <a:pt x="782" y="1645"/>
                  </a:moveTo>
                  <a:cubicBezTo>
                    <a:pt x="783" y="1642"/>
                    <a:pt x="785" y="1639"/>
                    <a:pt x="786" y="1636"/>
                  </a:cubicBezTo>
                  <a:cubicBezTo>
                    <a:pt x="806" y="1654"/>
                    <a:pt x="806" y="1654"/>
                    <a:pt x="806" y="1654"/>
                  </a:cubicBezTo>
                  <a:cubicBezTo>
                    <a:pt x="806" y="1655"/>
                    <a:pt x="805" y="1656"/>
                    <a:pt x="804" y="1656"/>
                  </a:cubicBezTo>
                  <a:cubicBezTo>
                    <a:pt x="803" y="1658"/>
                    <a:pt x="802" y="1659"/>
                    <a:pt x="801" y="1661"/>
                  </a:cubicBezTo>
                  <a:lnTo>
                    <a:pt x="782" y="1645"/>
                  </a:lnTo>
                  <a:close/>
                  <a:moveTo>
                    <a:pt x="787" y="1632"/>
                  </a:moveTo>
                  <a:cubicBezTo>
                    <a:pt x="789" y="1629"/>
                    <a:pt x="790" y="1625"/>
                    <a:pt x="792" y="1622"/>
                  </a:cubicBezTo>
                  <a:cubicBezTo>
                    <a:pt x="815" y="1643"/>
                    <a:pt x="815" y="1643"/>
                    <a:pt x="815" y="1643"/>
                  </a:cubicBezTo>
                  <a:cubicBezTo>
                    <a:pt x="813" y="1646"/>
                    <a:pt x="811" y="1648"/>
                    <a:pt x="809" y="1651"/>
                  </a:cubicBezTo>
                  <a:lnTo>
                    <a:pt x="787" y="1632"/>
                  </a:lnTo>
                  <a:close/>
                  <a:moveTo>
                    <a:pt x="793" y="1618"/>
                  </a:moveTo>
                  <a:cubicBezTo>
                    <a:pt x="795" y="1615"/>
                    <a:pt x="797" y="1611"/>
                    <a:pt x="798" y="1608"/>
                  </a:cubicBezTo>
                  <a:cubicBezTo>
                    <a:pt x="823" y="1630"/>
                    <a:pt x="823" y="1630"/>
                    <a:pt x="823" y="1630"/>
                  </a:cubicBezTo>
                  <a:cubicBezTo>
                    <a:pt x="821" y="1634"/>
                    <a:pt x="819" y="1637"/>
                    <a:pt x="817" y="1640"/>
                  </a:cubicBezTo>
                  <a:lnTo>
                    <a:pt x="793" y="1618"/>
                  </a:lnTo>
                  <a:close/>
                  <a:moveTo>
                    <a:pt x="800" y="1604"/>
                  </a:moveTo>
                  <a:cubicBezTo>
                    <a:pt x="801" y="1601"/>
                    <a:pt x="803" y="1598"/>
                    <a:pt x="804" y="1595"/>
                  </a:cubicBezTo>
                  <a:cubicBezTo>
                    <a:pt x="830" y="1618"/>
                    <a:pt x="830" y="1618"/>
                    <a:pt x="830" y="1618"/>
                  </a:cubicBezTo>
                  <a:cubicBezTo>
                    <a:pt x="829" y="1621"/>
                    <a:pt x="827" y="1624"/>
                    <a:pt x="825" y="1627"/>
                  </a:cubicBezTo>
                  <a:lnTo>
                    <a:pt x="800" y="1604"/>
                  </a:lnTo>
                  <a:close/>
                  <a:moveTo>
                    <a:pt x="795" y="1606"/>
                  </a:moveTo>
                  <a:cubicBezTo>
                    <a:pt x="781" y="1636"/>
                    <a:pt x="768" y="1664"/>
                    <a:pt x="773" y="1691"/>
                  </a:cubicBezTo>
                  <a:cubicBezTo>
                    <a:pt x="763" y="1662"/>
                    <a:pt x="778" y="1629"/>
                    <a:pt x="794" y="1595"/>
                  </a:cubicBezTo>
                  <a:cubicBezTo>
                    <a:pt x="797" y="1588"/>
                    <a:pt x="801" y="1580"/>
                    <a:pt x="804" y="1572"/>
                  </a:cubicBezTo>
                  <a:cubicBezTo>
                    <a:pt x="806" y="1573"/>
                    <a:pt x="807" y="1575"/>
                    <a:pt x="808" y="1576"/>
                  </a:cubicBezTo>
                  <a:cubicBezTo>
                    <a:pt x="804" y="1586"/>
                    <a:pt x="799" y="1596"/>
                    <a:pt x="795" y="1606"/>
                  </a:cubicBezTo>
                  <a:close/>
                  <a:moveTo>
                    <a:pt x="799" y="1575"/>
                  </a:moveTo>
                  <a:cubicBezTo>
                    <a:pt x="795" y="1575"/>
                    <a:pt x="795" y="1575"/>
                    <a:pt x="795" y="1575"/>
                  </a:cubicBezTo>
                  <a:cubicBezTo>
                    <a:pt x="796" y="1572"/>
                    <a:pt x="797" y="1569"/>
                    <a:pt x="798" y="1566"/>
                  </a:cubicBezTo>
                  <a:cubicBezTo>
                    <a:pt x="799" y="1568"/>
                    <a:pt x="800" y="1569"/>
                    <a:pt x="801" y="1570"/>
                  </a:cubicBezTo>
                  <a:cubicBezTo>
                    <a:pt x="800" y="1571"/>
                    <a:pt x="800" y="1573"/>
                    <a:pt x="799" y="1575"/>
                  </a:cubicBezTo>
                  <a:close/>
                  <a:moveTo>
                    <a:pt x="797" y="1578"/>
                  </a:moveTo>
                  <a:cubicBezTo>
                    <a:pt x="796" y="1582"/>
                    <a:pt x="795" y="1585"/>
                    <a:pt x="793" y="1588"/>
                  </a:cubicBezTo>
                  <a:cubicBezTo>
                    <a:pt x="788" y="1588"/>
                    <a:pt x="788" y="1588"/>
                    <a:pt x="788" y="1588"/>
                  </a:cubicBezTo>
                  <a:cubicBezTo>
                    <a:pt x="790" y="1585"/>
                    <a:pt x="792" y="1582"/>
                    <a:pt x="793" y="1578"/>
                  </a:cubicBezTo>
                  <a:lnTo>
                    <a:pt x="797" y="1578"/>
                  </a:lnTo>
                  <a:close/>
                  <a:moveTo>
                    <a:pt x="791" y="1592"/>
                  </a:moveTo>
                  <a:cubicBezTo>
                    <a:pt x="791" y="1592"/>
                    <a:pt x="791" y="1593"/>
                    <a:pt x="791" y="1593"/>
                  </a:cubicBezTo>
                  <a:cubicBezTo>
                    <a:pt x="790" y="1596"/>
                    <a:pt x="788" y="1598"/>
                    <a:pt x="787" y="1600"/>
                  </a:cubicBezTo>
                  <a:cubicBezTo>
                    <a:pt x="778" y="1602"/>
                    <a:pt x="778" y="1602"/>
                    <a:pt x="778" y="1602"/>
                  </a:cubicBezTo>
                  <a:cubicBezTo>
                    <a:pt x="781" y="1599"/>
                    <a:pt x="784" y="1595"/>
                    <a:pt x="786" y="1592"/>
                  </a:cubicBezTo>
                  <a:lnTo>
                    <a:pt x="791" y="1592"/>
                  </a:lnTo>
                  <a:close/>
                  <a:moveTo>
                    <a:pt x="786" y="1605"/>
                  </a:moveTo>
                  <a:cubicBezTo>
                    <a:pt x="784" y="1608"/>
                    <a:pt x="783" y="1611"/>
                    <a:pt x="782" y="1614"/>
                  </a:cubicBezTo>
                  <a:cubicBezTo>
                    <a:pt x="757" y="1621"/>
                    <a:pt x="757" y="1621"/>
                    <a:pt x="757" y="1621"/>
                  </a:cubicBezTo>
                  <a:cubicBezTo>
                    <a:pt x="763" y="1617"/>
                    <a:pt x="769" y="1612"/>
                    <a:pt x="774" y="1606"/>
                  </a:cubicBezTo>
                  <a:lnTo>
                    <a:pt x="786" y="1605"/>
                  </a:lnTo>
                  <a:close/>
                  <a:moveTo>
                    <a:pt x="780" y="1618"/>
                  </a:moveTo>
                  <a:cubicBezTo>
                    <a:pt x="778" y="1621"/>
                    <a:pt x="777" y="1625"/>
                    <a:pt x="776" y="1628"/>
                  </a:cubicBezTo>
                  <a:cubicBezTo>
                    <a:pt x="752" y="1639"/>
                    <a:pt x="752" y="1639"/>
                    <a:pt x="752" y="1639"/>
                  </a:cubicBezTo>
                  <a:cubicBezTo>
                    <a:pt x="752" y="1634"/>
                    <a:pt x="752" y="1630"/>
                    <a:pt x="753" y="1626"/>
                  </a:cubicBezTo>
                  <a:lnTo>
                    <a:pt x="780" y="1618"/>
                  </a:lnTo>
                  <a:close/>
                  <a:moveTo>
                    <a:pt x="774" y="1633"/>
                  </a:moveTo>
                  <a:cubicBezTo>
                    <a:pt x="773" y="1636"/>
                    <a:pt x="772" y="1639"/>
                    <a:pt x="771" y="1643"/>
                  </a:cubicBezTo>
                  <a:cubicBezTo>
                    <a:pt x="752" y="1655"/>
                    <a:pt x="752" y="1655"/>
                    <a:pt x="752" y="1655"/>
                  </a:cubicBezTo>
                  <a:cubicBezTo>
                    <a:pt x="752" y="1651"/>
                    <a:pt x="752" y="1647"/>
                    <a:pt x="752" y="1643"/>
                  </a:cubicBezTo>
                  <a:lnTo>
                    <a:pt x="774" y="1633"/>
                  </a:lnTo>
                  <a:close/>
                  <a:moveTo>
                    <a:pt x="871" y="1619"/>
                  </a:moveTo>
                  <a:cubicBezTo>
                    <a:pt x="878" y="1622"/>
                    <a:pt x="886" y="1624"/>
                    <a:pt x="894" y="1624"/>
                  </a:cubicBezTo>
                  <a:cubicBezTo>
                    <a:pt x="892" y="1627"/>
                    <a:pt x="891" y="1630"/>
                    <a:pt x="889" y="1633"/>
                  </a:cubicBezTo>
                  <a:cubicBezTo>
                    <a:pt x="886" y="1633"/>
                    <a:pt x="877" y="1634"/>
                    <a:pt x="867" y="1630"/>
                  </a:cubicBezTo>
                  <a:cubicBezTo>
                    <a:pt x="867" y="1630"/>
                    <a:pt x="867" y="1630"/>
                    <a:pt x="866" y="1630"/>
                  </a:cubicBezTo>
                  <a:cubicBezTo>
                    <a:pt x="866" y="1630"/>
                    <a:pt x="866" y="1629"/>
                    <a:pt x="866" y="1629"/>
                  </a:cubicBezTo>
                  <a:cubicBezTo>
                    <a:pt x="856" y="1625"/>
                    <a:pt x="850" y="1618"/>
                    <a:pt x="848" y="1616"/>
                  </a:cubicBezTo>
                  <a:cubicBezTo>
                    <a:pt x="849" y="1613"/>
                    <a:pt x="850" y="1609"/>
                    <a:pt x="851" y="1606"/>
                  </a:cubicBezTo>
                  <a:cubicBezTo>
                    <a:pt x="856" y="1611"/>
                    <a:pt x="863" y="1616"/>
                    <a:pt x="871" y="1619"/>
                  </a:cubicBezTo>
                  <a:close/>
                  <a:moveTo>
                    <a:pt x="857" y="1707"/>
                  </a:moveTo>
                  <a:cubicBezTo>
                    <a:pt x="855" y="1706"/>
                    <a:pt x="852" y="1705"/>
                    <a:pt x="850" y="1705"/>
                  </a:cubicBezTo>
                  <a:cubicBezTo>
                    <a:pt x="860" y="1695"/>
                    <a:pt x="864" y="1685"/>
                    <a:pt x="863" y="1677"/>
                  </a:cubicBezTo>
                  <a:cubicBezTo>
                    <a:pt x="862" y="1671"/>
                    <a:pt x="858" y="1667"/>
                    <a:pt x="852" y="1664"/>
                  </a:cubicBezTo>
                  <a:cubicBezTo>
                    <a:pt x="846" y="1662"/>
                    <a:pt x="840" y="1662"/>
                    <a:pt x="836" y="1665"/>
                  </a:cubicBezTo>
                  <a:cubicBezTo>
                    <a:pt x="829" y="1670"/>
                    <a:pt x="825" y="1681"/>
                    <a:pt x="825" y="1694"/>
                  </a:cubicBezTo>
                  <a:cubicBezTo>
                    <a:pt x="823" y="1693"/>
                    <a:pt x="821" y="1692"/>
                    <a:pt x="818" y="1691"/>
                  </a:cubicBezTo>
                  <a:cubicBezTo>
                    <a:pt x="811" y="1689"/>
                    <a:pt x="803" y="1692"/>
                    <a:pt x="799" y="1699"/>
                  </a:cubicBezTo>
                  <a:cubicBezTo>
                    <a:pt x="796" y="1702"/>
                    <a:pt x="795" y="1708"/>
                    <a:pt x="797" y="1714"/>
                  </a:cubicBezTo>
                  <a:cubicBezTo>
                    <a:pt x="794" y="1711"/>
                    <a:pt x="793" y="1706"/>
                    <a:pt x="794" y="1701"/>
                  </a:cubicBezTo>
                  <a:cubicBezTo>
                    <a:pt x="795" y="1691"/>
                    <a:pt x="804" y="1679"/>
                    <a:pt x="815" y="1666"/>
                  </a:cubicBezTo>
                  <a:cubicBezTo>
                    <a:pt x="826" y="1653"/>
                    <a:pt x="838" y="1638"/>
                    <a:pt x="846" y="1620"/>
                  </a:cubicBezTo>
                  <a:cubicBezTo>
                    <a:pt x="849" y="1623"/>
                    <a:pt x="856" y="1629"/>
                    <a:pt x="865" y="1633"/>
                  </a:cubicBezTo>
                  <a:cubicBezTo>
                    <a:pt x="865" y="1633"/>
                    <a:pt x="865" y="1633"/>
                    <a:pt x="865" y="1633"/>
                  </a:cubicBezTo>
                  <a:cubicBezTo>
                    <a:pt x="865" y="1633"/>
                    <a:pt x="865" y="1633"/>
                    <a:pt x="865" y="1633"/>
                  </a:cubicBezTo>
                  <a:cubicBezTo>
                    <a:pt x="874" y="1637"/>
                    <a:pt x="883" y="1637"/>
                    <a:pt x="888" y="1637"/>
                  </a:cubicBezTo>
                  <a:cubicBezTo>
                    <a:pt x="881" y="1656"/>
                    <a:pt x="879" y="1675"/>
                    <a:pt x="877" y="1692"/>
                  </a:cubicBezTo>
                  <a:cubicBezTo>
                    <a:pt x="875" y="1708"/>
                    <a:pt x="874" y="1723"/>
                    <a:pt x="868" y="1731"/>
                  </a:cubicBezTo>
                  <a:cubicBezTo>
                    <a:pt x="864" y="1736"/>
                    <a:pt x="860" y="1738"/>
                    <a:pt x="856" y="1738"/>
                  </a:cubicBezTo>
                  <a:cubicBezTo>
                    <a:pt x="861" y="1735"/>
                    <a:pt x="865" y="1731"/>
                    <a:pt x="866" y="1726"/>
                  </a:cubicBezTo>
                  <a:cubicBezTo>
                    <a:pt x="867" y="1719"/>
                    <a:pt x="864" y="1711"/>
                    <a:pt x="857" y="1707"/>
                  </a:cubicBezTo>
                  <a:close/>
                  <a:moveTo>
                    <a:pt x="857" y="1809"/>
                  </a:moveTo>
                  <a:cubicBezTo>
                    <a:pt x="852" y="1816"/>
                    <a:pt x="846" y="1823"/>
                    <a:pt x="839" y="1829"/>
                  </a:cubicBezTo>
                  <a:cubicBezTo>
                    <a:pt x="836" y="1822"/>
                    <a:pt x="833" y="1813"/>
                    <a:pt x="831" y="1803"/>
                  </a:cubicBezTo>
                  <a:cubicBezTo>
                    <a:pt x="839" y="1794"/>
                    <a:pt x="847" y="1784"/>
                    <a:pt x="852" y="1773"/>
                  </a:cubicBezTo>
                  <a:cubicBezTo>
                    <a:pt x="851" y="1786"/>
                    <a:pt x="853" y="1798"/>
                    <a:pt x="857" y="1809"/>
                  </a:cubicBezTo>
                  <a:close/>
                  <a:moveTo>
                    <a:pt x="857" y="1759"/>
                  </a:moveTo>
                  <a:cubicBezTo>
                    <a:pt x="862" y="1761"/>
                    <a:pt x="868" y="1762"/>
                    <a:pt x="874" y="1762"/>
                  </a:cubicBezTo>
                  <a:cubicBezTo>
                    <a:pt x="874" y="1777"/>
                    <a:pt x="868" y="1791"/>
                    <a:pt x="860" y="1805"/>
                  </a:cubicBezTo>
                  <a:cubicBezTo>
                    <a:pt x="855" y="1791"/>
                    <a:pt x="855" y="1776"/>
                    <a:pt x="857" y="1759"/>
                  </a:cubicBezTo>
                  <a:close/>
                  <a:moveTo>
                    <a:pt x="767" y="1870"/>
                  </a:moveTo>
                  <a:cubicBezTo>
                    <a:pt x="763" y="1864"/>
                    <a:pt x="760" y="1857"/>
                    <a:pt x="757" y="1850"/>
                  </a:cubicBezTo>
                  <a:cubicBezTo>
                    <a:pt x="764" y="1848"/>
                    <a:pt x="771" y="1846"/>
                    <a:pt x="778" y="1842"/>
                  </a:cubicBezTo>
                  <a:cubicBezTo>
                    <a:pt x="781" y="1850"/>
                    <a:pt x="784" y="1857"/>
                    <a:pt x="787" y="1863"/>
                  </a:cubicBezTo>
                  <a:cubicBezTo>
                    <a:pt x="781" y="1866"/>
                    <a:pt x="774" y="1868"/>
                    <a:pt x="767" y="1870"/>
                  </a:cubicBezTo>
                  <a:close/>
                  <a:moveTo>
                    <a:pt x="827" y="1802"/>
                  </a:moveTo>
                  <a:cubicBezTo>
                    <a:pt x="820" y="1809"/>
                    <a:pt x="813" y="1816"/>
                    <a:pt x="806" y="1821"/>
                  </a:cubicBezTo>
                  <a:cubicBezTo>
                    <a:pt x="803" y="1812"/>
                    <a:pt x="802" y="1803"/>
                    <a:pt x="801" y="1793"/>
                  </a:cubicBezTo>
                  <a:cubicBezTo>
                    <a:pt x="812" y="1784"/>
                    <a:pt x="821" y="1773"/>
                    <a:pt x="828" y="1761"/>
                  </a:cubicBezTo>
                  <a:cubicBezTo>
                    <a:pt x="825" y="1776"/>
                    <a:pt x="825" y="1790"/>
                    <a:pt x="827" y="1802"/>
                  </a:cubicBezTo>
                  <a:close/>
                  <a:moveTo>
                    <a:pt x="802" y="1824"/>
                  </a:moveTo>
                  <a:cubicBezTo>
                    <a:pt x="795" y="1829"/>
                    <a:pt x="788" y="1833"/>
                    <a:pt x="781" y="1837"/>
                  </a:cubicBezTo>
                  <a:cubicBezTo>
                    <a:pt x="778" y="1829"/>
                    <a:pt x="776" y="1821"/>
                    <a:pt x="775" y="1812"/>
                  </a:cubicBezTo>
                  <a:cubicBezTo>
                    <a:pt x="782" y="1808"/>
                    <a:pt x="790" y="1802"/>
                    <a:pt x="797" y="1796"/>
                  </a:cubicBezTo>
                  <a:cubicBezTo>
                    <a:pt x="798" y="1806"/>
                    <a:pt x="800" y="1815"/>
                    <a:pt x="802" y="1824"/>
                  </a:cubicBezTo>
                  <a:close/>
                  <a:moveTo>
                    <a:pt x="797" y="1792"/>
                  </a:moveTo>
                  <a:cubicBezTo>
                    <a:pt x="790" y="1798"/>
                    <a:pt x="782" y="1804"/>
                    <a:pt x="774" y="1808"/>
                  </a:cubicBezTo>
                  <a:cubicBezTo>
                    <a:pt x="773" y="1799"/>
                    <a:pt x="772" y="1789"/>
                    <a:pt x="772" y="1780"/>
                  </a:cubicBezTo>
                  <a:cubicBezTo>
                    <a:pt x="782" y="1772"/>
                    <a:pt x="792" y="1763"/>
                    <a:pt x="801" y="1749"/>
                  </a:cubicBezTo>
                  <a:cubicBezTo>
                    <a:pt x="797" y="1763"/>
                    <a:pt x="796" y="1777"/>
                    <a:pt x="797" y="1792"/>
                  </a:cubicBezTo>
                  <a:close/>
                  <a:moveTo>
                    <a:pt x="773" y="1775"/>
                  </a:moveTo>
                  <a:cubicBezTo>
                    <a:pt x="774" y="1759"/>
                    <a:pt x="777" y="1743"/>
                    <a:pt x="785" y="1730"/>
                  </a:cubicBezTo>
                  <a:cubicBezTo>
                    <a:pt x="792" y="1732"/>
                    <a:pt x="798" y="1734"/>
                    <a:pt x="805" y="1734"/>
                  </a:cubicBezTo>
                  <a:cubicBezTo>
                    <a:pt x="796" y="1752"/>
                    <a:pt x="784" y="1765"/>
                    <a:pt x="773" y="1775"/>
                  </a:cubicBezTo>
                  <a:close/>
                  <a:moveTo>
                    <a:pt x="775" y="1741"/>
                  </a:moveTo>
                  <a:cubicBezTo>
                    <a:pt x="771" y="1753"/>
                    <a:pt x="769" y="1765"/>
                    <a:pt x="769" y="1778"/>
                  </a:cubicBezTo>
                  <a:cubicBezTo>
                    <a:pt x="760" y="1783"/>
                    <a:pt x="752" y="1787"/>
                    <a:pt x="744" y="1790"/>
                  </a:cubicBezTo>
                  <a:cubicBezTo>
                    <a:pt x="744" y="1781"/>
                    <a:pt x="745" y="1772"/>
                    <a:pt x="746" y="1763"/>
                  </a:cubicBezTo>
                  <a:cubicBezTo>
                    <a:pt x="757" y="1758"/>
                    <a:pt x="767" y="1751"/>
                    <a:pt x="775" y="1741"/>
                  </a:cubicBezTo>
                  <a:close/>
                  <a:moveTo>
                    <a:pt x="747" y="1759"/>
                  </a:moveTo>
                  <a:cubicBezTo>
                    <a:pt x="751" y="1743"/>
                    <a:pt x="757" y="1728"/>
                    <a:pt x="767" y="1718"/>
                  </a:cubicBezTo>
                  <a:cubicBezTo>
                    <a:pt x="772" y="1722"/>
                    <a:pt x="776" y="1725"/>
                    <a:pt x="781" y="1728"/>
                  </a:cubicBezTo>
                  <a:cubicBezTo>
                    <a:pt x="771" y="1741"/>
                    <a:pt x="760" y="1752"/>
                    <a:pt x="747" y="1759"/>
                  </a:cubicBezTo>
                  <a:close/>
                  <a:moveTo>
                    <a:pt x="768" y="1782"/>
                  </a:moveTo>
                  <a:cubicBezTo>
                    <a:pt x="768" y="1792"/>
                    <a:pt x="769" y="1801"/>
                    <a:pt x="770" y="1810"/>
                  </a:cubicBezTo>
                  <a:cubicBezTo>
                    <a:pt x="763" y="1814"/>
                    <a:pt x="755" y="1817"/>
                    <a:pt x="748" y="1819"/>
                  </a:cubicBezTo>
                  <a:cubicBezTo>
                    <a:pt x="746" y="1811"/>
                    <a:pt x="745" y="1802"/>
                    <a:pt x="744" y="1794"/>
                  </a:cubicBezTo>
                  <a:cubicBezTo>
                    <a:pt x="752" y="1791"/>
                    <a:pt x="760" y="1788"/>
                    <a:pt x="768" y="1782"/>
                  </a:cubicBezTo>
                  <a:close/>
                  <a:moveTo>
                    <a:pt x="771" y="1814"/>
                  </a:moveTo>
                  <a:cubicBezTo>
                    <a:pt x="773" y="1823"/>
                    <a:pt x="775" y="1831"/>
                    <a:pt x="777" y="1839"/>
                  </a:cubicBezTo>
                  <a:cubicBezTo>
                    <a:pt x="770" y="1842"/>
                    <a:pt x="763" y="1845"/>
                    <a:pt x="756" y="1847"/>
                  </a:cubicBezTo>
                  <a:cubicBezTo>
                    <a:pt x="753" y="1839"/>
                    <a:pt x="750" y="1831"/>
                    <a:pt x="749" y="1823"/>
                  </a:cubicBezTo>
                  <a:cubicBezTo>
                    <a:pt x="756" y="1821"/>
                    <a:pt x="764" y="1818"/>
                    <a:pt x="771" y="1814"/>
                  </a:cubicBezTo>
                  <a:close/>
                  <a:moveTo>
                    <a:pt x="782" y="1841"/>
                  </a:moveTo>
                  <a:cubicBezTo>
                    <a:pt x="789" y="1837"/>
                    <a:pt x="796" y="1833"/>
                    <a:pt x="803" y="1828"/>
                  </a:cubicBezTo>
                  <a:cubicBezTo>
                    <a:pt x="806" y="1836"/>
                    <a:pt x="809" y="1843"/>
                    <a:pt x="813" y="1850"/>
                  </a:cubicBezTo>
                  <a:cubicBezTo>
                    <a:pt x="806" y="1854"/>
                    <a:pt x="799" y="1858"/>
                    <a:pt x="791" y="1861"/>
                  </a:cubicBezTo>
                  <a:cubicBezTo>
                    <a:pt x="788" y="1855"/>
                    <a:pt x="784" y="1848"/>
                    <a:pt x="782" y="1841"/>
                  </a:cubicBezTo>
                  <a:close/>
                  <a:moveTo>
                    <a:pt x="807" y="1825"/>
                  </a:moveTo>
                  <a:cubicBezTo>
                    <a:pt x="814" y="1820"/>
                    <a:pt x="821" y="1814"/>
                    <a:pt x="828" y="1807"/>
                  </a:cubicBezTo>
                  <a:cubicBezTo>
                    <a:pt x="830" y="1816"/>
                    <a:pt x="833" y="1825"/>
                    <a:pt x="836" y="1832"/>
                  </a:cubicBezTo>
                  <a:cubicBezTo>
                    <a:pt x="830" y="1838"/>
                    <a:pt x="823" y="1843"/>
                    <a:pt x="816" y="1848"/>
                  </a:cubicBezTo>
                  <a:cubicBezTo>
                    <a:pt x="812" y="1841"/>
                    <a:pt x="809" y="1833"/>
                    <a:pt x="807" y="1825"/>
                  </a:cubicBezTo>
                  <a:close/>
                  <a:moveTo>
                    <a:pt x="830" y="1798"/>
                  </a:moveTo>
                  <a:cubicBezTo>
                    <a:pt x="828" y="1784"/>
                    <a:pt x="829" y="1766"/>
                    <a:pt x="836" y="1747"/>
                  </a:cubicBezTo>
                  <a:cubicBezTo>
                    <a:pt x="841" y="1751"/>
                    <a:pt x="847" y="1755"/>
                    <a:pt x="853" y="1758"/>
                  </a:cubicBezTo>
                  <a:cubicBezTo>
                    <a:pt x="849" y="1773"/>
                    <a:pt x="841" y="1786"/>
                    <a:pt x="830" y="1798"/>
                  </a:cubicBezTo>
                  <a:close/>
                  <a:moveTo>
                    <a:pt x="801" y="1788"/>
                  </a:moveTo>
                  <a:cubicBezTo>
                    <a:pt x="800" y="1769"/>
                    <a:pt x="803" y="1751"/>
                    <a:pt x="809" y="1733"/>
                  </a:cubicBezTo>
                  <a:cubicBezTo>
                    <a:pt x="817" y="1733"/>
                    <a:pt x="823" y="1729"/>
                    <a:pt x="827" y="1726"/>
                  </a:cubicBezTo>
                  <a:cubicBezTo>
                    <a:pt x="827" y="1731"/>
                    <a:pt x="828" y="1737"/>
                    <a:pt x="833" y="1743"/>
                  </a:cubicBezTo>
                  <a:cubicBezTo>
                    <a:pt x="826" y="1760"/>
                    <a:pt x="814" y="1775"/>
                    <a:pt x="801" y="1788"/>
                  </a:cubicBezTo>
                  <a:close/>
                  <a:moveTo>
                    <a:pt x="845" y="1681"/>
                  </a:moveTo>
                  <a:cubicBezTo>
                    <a:pt x="847" y="1682"/>
                    <a:pt x="848" y="1683"/>
                    <a:pt x="848" y="1684"/>
                  </a:cubicBezTo>
                  <a:cubicBezTo>
                    <a:pt x="850" y="1691"/>
                    <a:pt x="840" y="1703"/>
                    <a:pt x="833" y="1710"/>
                  </a:cubicBezTo>
                  <a:cubicBezTo>
                    <a:pt x="833" y="1700"/>
                    <a:pt x="835" y="1685"/>
                    <a:pt x="841" y="1681"/>
                  </a:cubicBezTo>
                  <a:cubicBezTo>
                    <a:pt x="842" y="1680"/>
                    <a:pt x="843" y="1680"/>
                    <a:pt x="845" y="1681"/>
                  </a:cubicBezTo>
                  <a:close/>
                  <a:moveTo>
                    <a:pt x="852" y="1683"/>
                  </a:moveTo>
                  <a:cubicBezTo>
                    <a:pt x="852" y="1681"/>
                    <a:pt x="851" y="1679"/>
                    <a:pt x="847" y="1677"/>
                  </a:cubicBezTo>
                  <a:cubicBezTo>
                    <a:pt x="843" y="1676"/>
                    <a:pt x="840" y="1677"/>
                    <a:pt x="838" y="1678"/>
                  </a:cubicBezTo>
                  <a:cubicBezTo>
                    <a:pt x="833" y="1681"/>
                    <a:pt x="831" y="1691"/>
                    <a:pt x="830" y="1700"/>
                  </a:cubicBezTo>
                  <a:cubicBezTo>
                    <a:pt x="830" y="1699"/>
                    <a:pt x="829" y="1699"/>
                    <a:pt x="829" y="1698"/>
                  </a:cubicBezTo>
                  <a:cubicBezTo>
                    <a:pt x="829" y="1698"/>
                    <a:pt x="829" y="1698"/>
                    <a:pt x="829" y="1698"/>
                  </a:cubicBezTo>
                  <a:cubicBezTo>
                    <a:pt x="828" y="1684"/>
                    <a:pt x="831" y="1673"/>
                    <a:pt x="838" y="1669"/>
                  </a:cubicBezTo>
                  <a:cubicBezTo>
                    <a:pt x="841" y="1666"/>
                    <a:pt x="846" y="1666"/>
                    <a:pt x="851" y="1668"/>
                  </a:cubicBezTo>
                  <a:cubicBezTo>
                    <a:pt x="855" y="1670"/>
                    <a:pt x="858" y="1673"/>
                    <a:pt x="859" y="1677"/>
                  </a:cubicBezTo>
                  <a:cubicBezTo>
                    <a:pt x="860" y="1685"/>
                    <a:pt x="855" y="1695"/>
                    <a:pt x="845" y="1704"/>
                  </a:cubicBezTo>
                  <a:cubicBezTo>
                    <a:pt x="845" y="1704"/>
                    <a:pt x="845" y="1705"/>
                    <a:pt x="845" y="1705"/>
                  </a:cubicBezTo>
                  <a:cubicBezTo>
                    <a:pt x="844" y="1705"/>
                    <a:pt x="843" y="1705"/>
                    <a:pt x="842" y="1705"/>
                  </a:cubicBezTo>
                  <a:cubicBezTo>
                    <a:pt x="848" y="1698"/>
                    <a:pt x="853" y="1690"/>
                    <a:pt x="852" y="1683"/>
                  </a:cubicBezTo>
                  <a:close/>
                  <a:moveTo>
                    <a:pt x="765" y="1715"/>
                  </a:moveTo>
                  <a:cubicBezTo>
                    <a:pt x="748" y="1731"/>
                    <a:pt x="736" y="1735"/>
                    <a:pt x="723" y="1735"/>
                  </a:cubicBezTo>
                  <a:cubicBezTo>
                    <a:pt x="729" y="1722"/>
                    <a:pt x="739" y="1710"/>
                    <a:pt x="754" y="1701"/>
                  </a:cubicBezTo>
                  <a:cubicBezTo>
                    <a:pt x="757" y="1706"/>
                    <a:pt x="761" y="1711"/>
                    <a:pt x="765" y="1715"/>
                  </a:cubicBezTo>
                  <a:close/>
                  <a:moveTo>
                    <a:pt x="755" y="1728"/>
                  </a:moveTo>
                  <a:cubicBezTo>
                    <a:pt x="749" y="1738"/>
                    <a:pt x="745" y="1749"/>
                    <a:pt x="743" y="1761"/>
                  </a:cubicBezTo>
                  <a:cubicBezTo>
                    <a:pt x="734" y="1765"/>
                    <a:pt x="725" y="1767"/>
                    <a:pt x="716" y="1768"/>
                  </a:cubicBezTo>
                  <a:cubicBezTo>
                    <a:pt x="716" y="1758"/>
                    <a:pt x="718" y="1748"/>
                    <a:pt x="722" y="1739"/>
                  </a:cubicBezTo>
                  <a:cubicBezTo>
                    <a:pt x="732" y="1739"/>
                    <a:pt x="743" y="1737"/>
                    <a:pt x="755" y="1728"/>
                  </a:cubicBezTo>
                  <a:close/>
                  <a:moveTo>
                    <a:pt x="742" y="1765"/>
                  </a:moveTo>
                  <a:cubicBezTo>
                    <a:pt x="741" y="1773"/>
                    <a:pt x="740" y="1782"/>
                    <a:pt x="741" y="1791"/>
                  </a:cubicBezTo>
                  <a:cubicBezTo>
                    <a:pt x="730" y="1794"/>
                    <a:pt x="722" y="1795"/>
                    <a:pt x="716" y="1796"/>
                  </a:cubicBezTo>
                  <a:cubicBezTo>
                    <a:pt x="716" y="1792"/>
                    <a:pt x="716" y="1789"/>
                    <a:pt x="716" y="1786"/>
                  </a:cubicBezTo>
                  <a:cubicBezTo>
                    <a:pt x="715" y="1781"/>
                    <a:pt x="715" y="1777"/>
                    <a:pt x="715" y="1772"/>
                  </a:cubicBezTo>
                  <a:cubicBezTo>
                    <a:pt x="725" y="1771"/>
                    <a:pt x="734" y="1769"/>
                    <a:pt x="742" y="1765"/>
                  </a:cubicBezTo>
                  <a:close/>
                  <a:moveTo>
                    <a:pt x="741" y="1795"/>
                  </a:moveTo>
                  <a:cubicBezTo>
                    <a:pt x="741" y="1803"/>
                    <a:pt x="742" y="1812"/>
                    <a:pt x="744" y="1820"/>
                  </a:cubicBezTo>
                  <a:cubicBezTo>
                    <a:pt x="736" y="1822"/>
                    <a:pt x="729" y="1823"/>
                    <a:pt x="722" y="1823"/>
                  </a:cubicBezTo>
                  <a:cubicBezTo>
                    <a:pt x="720" y="1815"/>
                    <a:pt x="718" y="1807"/>
                    <a:pt x="717" y="1800"/>
                  </a:cubicBezTo>
                  <a:cubicBezTo>
                    <a:pt x="722" y="1799"/>
                    <a:pt x="731" y="1798"/>
                    <a:pt x="741" y="1795"/>
                  </a:cubicBezTo>
                  <a:close/>
                  <a:moveTo>
                    <a:pt x="745" y="1824"/>
                  </a:moveTo>
                  <a:cubicBezTo>
                    <a:pt x="747" y="1832"/>
                    <a:pt x="749" y="1840"/>
                    <a:pt x="752" y="1848"/>
                  </a:cubicBezTo>
                  <a:cubicBezTo>
                    <a:pt x="745" y="1850"/>
                    <a:pt x="738" y="1851"/>
                    <a:pt x="731" y="1851"/>
                  </a:cubicBezTo>
                  <a:cubicBezTo>
                    <a:pt x="728" y="1844"/>
                    <a:pt x="725" y="1835"/>
                    <a:pt x="723" y="1827"/>
                  </a:cubicBezTo>
                  <a:cubicBezTo>
                    <a:pt x="730" y="1827"/>
                    <a:pt x="737" y="1826"/>
                    <a:pt x="745" y="1824"/>
                  </a:cubicBezTo>
                  <a:close/>
                  <a:moveTo>
                    <a:pt x="753" y="1852"/>
                  </a:moveTo>
                  <a:cubicBezTo>
                    <a:pt x="756" y="1858"/>
                    <a:pt x="759" y="1865"/>
                    <a:pt x="763" y="1871"/>
                  </a:cubicBezTo>
                  <a:cubicBezTo>
                    <a:pt x="757" y="1873"/>
                    <a:pt x="750" y="1874"/>
                    <a:pt x="744" y="1875"/>
                  </a:cubicBezTo>
                  <a:cubicBezTo>
                    <a:pt x="740" y="1870"/>
                    <a:pt x="737" y="1863"/>
                    <a:pt x="733" y="1855"/>
                  </a:cubicBezTo>
                  <a:cubicBezTo>
                    <a:pt x="739" y="1855"/>
                    <a:pt x="746" y="1854"/>
                    <a:pt x="753" y="1852"/>
                  </a:cubicBezTo>
                  <a:close/>
                  <a:moveTo>
                    <a:pt x="769" y="1874"/>
                  </a:moveTo>
                  <a:cubicBezTo>
                    <a:pt x="776" y="1872"/>
                    <a:pt x="783" y="1869"/>
                    <a:pt x="789" y="1866"/>
                  </a:cubicBezTo>
                  <a:cubicBezTo>
                    <a:pt x="793" y="1873"/>
                    <a:pt x="797" y="1878"/>
                    <a:pt x="801" y="1883"/>
                  </a:cubicBezTo>
                  <a:cubicBezTo>
                    <a:pt x="793" y="1886"/>
                    <a:pt x="786" y="1888"/>
                    <a:pt x="779" y="1890"/>
                  </a:cubicBezTo>
                  <a:cubicBezTo>
                    <a:pt x="775" y="1885"/>
                    <a:pt x="772" y="1879"/>
                    <a:pt x="769" y="1874"/>
                  </a:cubicBezTo>
                  <a:close/>
                  <a:moveTo>
                    <a:pt x="793" y="1865"/>
                  </a:moveTo>
                  <a:cubicBezTo>
                    <a:pt x="801" y="1861"/>
                    <a:pt x="808" y="1857"/>
                    <a:pt x="815" y="1853"/>
                  </a:cubicBezTo>
                  <a:cubicBezTo>
                    <a:pt x="819" y="1860"/>
                    <a:pt x="823" y="1866"/>
                    <a:pt x="829" y="1870"/>
                  </a:cubicBezTo>
                  <a:cubicBezTo>
                    <a:pt x="821" y="1875"/>
                    <a:pt x="813" y="1879"/>
                    <a:pt x="805" y="1882"/>
                  </a:cubicBezTo>
                  <a:cubicBezTo>
                    <a:pt x="801" y="1877"/>
                    <a:pt x="797" y="1871"/>
                    <a:pt x="793" y="1865"/>
                  </a:cubicBezTo>
                  <a:close/>
                  <a:moveTo>
                    <a:pt x="818" y="1851"/>
                  </a:moveTo>
                  <a:cubicBezTo>
                    <a:pt x="825" y="1846"/>
                    <a:pt x="832" y="1841"/>
                    <a:pt x="838" y="1836"/>
                  </a:cubicBezTo>
                  <a:cubicBezTo>
                    <a:pt x="843" y="1845"/>
                    <a:pt x="848" y="1851"/>
                    <a:pt x="852" y="1855"/>
                  </a:cubicBezTo>
                  <a:cubicBezTo>
                    <a:pt x="845" y="1860"/>
                    <a:pt x="839" y="1865"/>
                    <a:pt x="832" y="1868"/>
                  </a:cubicBezTo>
                  <a:cubicBezTo>
                    <a:pt x="827" y="1864"/>
                    <a:pt x="822" y="1858"/>
                    <a:pt x="818" y="1851"/>
                  </a:cubicBezTo>
                  <a:close/>
                  <a:moveTo>
                    <a:pt x="841" y="1833"/>
                  </a:moveTo>
                  <a:cubicBezTo>
                    <a:pt x="848" y="1827"/>
                    <a:pt x="853" y="1820"/>
                    <a:pt x="858" y="1813"/>
                  </a:cubicBezTo>
                  <a:cubicBezTo>
                    <a:pt x="862" y="1822"/>
                    <a:pt x="867" y="1830"/>
                    <a:pt x="873" y="1837"/>
                  </a:cubicBezTo>
                  <a:cubicBezTo>
                    <a:pt x="869" y="1840"/>
                    <a:pt x="866" y="1844"/>
                    <a:pt x="862" y="1847"/>
                  </a:cubicBezTo>
                  <a:cubicBezTo>
                    <a:pt x="860" y="1849"/>
                    <a:pt x="858" y="1851"/>
                    <a:pt x="855" y="1853"/>
                  </a:cubicBezTo>
                  <a:cubicBezTo>
                    <a:pt x="851" y="1849"/>
                    <a:pt x="846" y="1842"/>
                    <a:pt x="841" y="1833"/>
                  </a:cubicBezTo>
                  <a:close/>
                  <a:moveTo>
                    <a:pt x="861" y="1810"/>
                  </a:moveTo>
                  <a:cubicBezTo>
                    <a:pt x="868" y="1800"/>
                    <a:pt x="873" y="1789"/>
                    <a:pt x="876" y="1779"/>
                  </a:cubicBezTo>
                  <a:cubicBezTo>
                    <a:pt x="878" y="1793"/>
                    <a:pt x="884" y="1802"/>
                    <a:pt x="891" y="1809"/>
                  </a:cubicBezTo>
                  <a:cubicBezTo>
                    <a:pt x="887" y="1818"/>
                    <a:pt x="882" y="1827"/>
                    <a:pt x="875" y="1834"/>
                  </a:cubicBezTo>
                  <a:cubicBezTo>
                    <a:pt x="869" y="1827"/>
                    <a:pt x="864" y="1819"/>
                    <a:pt x="861" y="1810"/>
                  </a:cubicBezTo>
                  <a:close/>
                  <a:moveTo>
                    <a:pt x="878" y="1762"/>
                  </a:moveTo>
                  <a:cubicBezTo>
                    <a:pt x="884" y="1762"/>
                    <a:pt x="889" y="1761"/>
                    <a:pt x="895" y="1760"/>
                  </a:cubicBezTo>
                  <a:cubicBezTo>
                    <a:pt x="900" y="1777"/>
                    <a:pt x="898" y="1792"/>
                    <a:pt x="893" y="1805"/>
                  </a:cubicBezTo>
                  <a:cubicBezTo>
                    <a:pt x="884" y="1796"/>
                    <a:pt x="878" y="1785"/>
                    <a:pt x="878" y="1762"/>
                  </a:cubicBezTo>
                  <a:close/>
                  <a:moveTo>
                    <a:pt x="925" y="1706"/>
                  </a:moveTo>
                  <a:cubicBezTo>
                    <a:pt x="926" y="1704"/>
                    <a:pt x="928" y="1701"/>
                    <a:pt x="929" y="1697"/>
                  </a:cubicBezTo>
                  <a:cubicBezTo>
                    <a:pt x="938" y="1720"/>
                    <a:pt x="938" y="1720"/>
                    <a:pt x="938" y="1720"/>
                  </a:cubicBezTo>
                  <a:cubicBezTo>
                    <a:pt x="935" y="1723"/>
                    <a:pt x="932" y="1726"/>
                    <a:pt x="929" y="1728"/>
                  </a:cubicBezTo>
                  <a:lnTo>
                    <a:pt x="925" y="1706"/>
                  </a:lnTo>
                  <a:close/>
                  <a:moveTo>
                    <a:pt x="926" y="1731"/>
                  </a:moveTo>
                  <a:cubicBezTo>
                    <a:pt x="923" y="1733"/>
                    <a:pt x="920" y="1735"/>
                    <a:pt x="917" y="1736"/>
                  </a:cubicBezTo>
                  <a:cubicBezTo>
                    <a:pt x="917" y="1719"/>
                    <a:pt x="917" y="1719"/>
                    <a:pt x="917" y="1719"/>
                  </a:cubicBezTo>
                  <a:cubicBezTo>
                    <a:pt x="919" y="1717"/>
                    <a:pt x="920" y="1714"/>
                    <a:pt x="922" y="1712"/>
                  </a:cubicBezTo>
                  <a:lnTo>
                    <a:pt x="926" y="1731"/>
                  </a:lnTo>
                  <a:close/>
                  <a:moveTo>
                    <a:pt x="932" y="1693"/>
                  </a:moveTo>
                  <a:cubicBezTo>
                    <a:pt x="933" y="1689"/>
                    <a:pt x="934" y="1686"/>
                    <a:pt x="936" y="1683"/>
                  </a:cubicBezTo>
                  <a:cubicBezTo>
                    <a:pt x="949" y="1707"/>
                    <a:pt x="949" y="1707"/>
                    <a:pt x="949" y="1707"/>
                  </a:cubicBezTo>
                  <a:cubicBezTo>
                    <a:pt x="947" y="1711"/>
                    <a:pt x="944" y="1714"/>
                    <a:pt x="941" y="1717"/>
                  </a:cubicBezTo>
                  <a:lnTo>
                    <a:pt x="932" y="1693"/>
                  </a:lnTo>
                  <a:close/>
                  <a:moveTo>
                    <a:pt x="938" y="1678"/>
                  </a:moveTo>
                  <a:cubicBezTo>
                    <a:pt x="939" y="1675"/>
                    <a:pt x="940" y="1672"/>
                    <a:pt x="941" y="1669"/>
                  </a:cubicBezTo>
                  <a:cubicBezTo>
                    <a:pt x="948" y="1678"/>
                    <a:pt x="948" y="1678"/>
                    <a:pt x="948" y="1678"/>
                  </a:cubicBezTo>
                  <a:cubicBezTo>
                    <a:pt x="948" y="1686"/>
                    <a:pt x="949" y="1694"/>
                    <a:pt x="950" y="1701"/>
                  </a:cubicBezTo>
                  <a:lnTo>
                    <a:pt x="938" y="1678"/>
                  </a:lnTo>
                  <a:close/>
                  <a:moveTo>
                    <a:pt x="948" y="1672"/>
                  </a:moveTo>
                  <a:cubicBezTo>
                    <a:pt x="943" y="1665"/>
                    <a:pt x="943" y="1665"/>
                    <a:pt x="943" y="1665"/>
                  </a:cubicBezTo>
                  <a:cubicBezTo>
                    <a:pt x="944" y="1662"/>
                    <a:pt x="945" y="1660"/>
                    <a:pt x="946" y="1658"/>
                  </a:cubicBezTo>
                  <a:cubicBezTo>
                    <a:pt x="946" y="1657"/>
                    <a:pt x="946" y="1656"/>
                    <a:pt x="946" y="1656"/>
                  </a:cubicBezTo>
                  <a:cubicBezTo>
                    <a:pt x="950" y="1660"/>
                    <a:pt x="950" y="1660"/>
                    <a:pt x="950" y="1660"/>
                  </a:cubicBezTo>
                  <a:cubicBezTo>
                    <a:pt x="949" y="1664"/>
                    <a:pt x="949" y="1668"/>
                    <a:pt x="948" y="1672"/>
                  </a:cubicBezTo>
                  <a:close/>
                  <a:moveTo>
                    <a:pt x="942" y="1656"/>
                  </a:moveTo>
                  <a:cubicBezTo>
                    <a:pt x="929" y="1692"/>
                    <a:pt x="916" y="1726"/>
                    <a:pt x="889" y="1739"/>
                  </a:cubicBezTo>
                  <a:cubicBezTo>
                    <a:pt x="912" y="1724"/>
                    <a:pt x="922" y="1694"/>
                    <a:pt x="934" y="1664"/>
                  </a:cubicBezTo>
                  <a:cubicBezTo>
                    <a:pt x="937" y="1653"/>
                    <a:pt x="941" y="1643"/>
                    <a:pt x="946" y="1632"/>
                  </a:cubicBezTo>
                  <a:cubicBezTo>
                    <a:pt x="947" y="1633"/>
                    <a:pt x="949" y="1633"/>
                    <a:pt x="951" y="1633"/>
                  </a:cubicBezTo>
                  <a:cubicBezTo>
                    <a:pt x="948" y="1641"/>
                    <a:pt x="945" y="1649"/>
                    <a:pt x="942" y="1656"/>
                  </a:cubicBezTo>
                  <a:close/>
                  <a:moveTo>
                    <a:pt x="914" y="1739"/>
                  </a:moveTo>
                  <a:cubicBezTo>
                    <a:pt x="911" y="1740"/>
                    <a:pt x="907" y="1742"/>
                    <a:pt x="904" y="1743"/>
                  </a:cubicBezTo>
                  <a:cubicBezTo>
                    <a:pt x="907" y="1731"/>
                    <a:pt x="907" y="1731"/>
                    <a:pt x="907" y="1731"/>
                  </a:cubicBezTo>
                  <a:cubicBezTo>
                    <a:pt x="909" y="1729"/>
                    <a:pt x="911" y="1727"/>
                    <a:pt x="913" y="1724"/>
                  </a:cubicBezTo>
                  <a:lnTo>
                    <a:pt x="914" y="1739"/>
                  </a:lnTo>
                  <a:close/>
                  <a:moveTo>
                    <a:pt x="902" y="1736"/>
                  </a:moveTo>
                  <a:cubicBezTo>
                    <a:pt x="900" y="1745"/>
                    <a:pt x="900" y="1745"/>
                    <a:pt x="900" y="1745"/>
                  </a:cubicBezTo>
                  <a:cubicBezTo>
                    <a:pt x="897" y="1746"/>
                    <a:pt x="894" y="1747"/>
                    <a:pt x="891" y="1747"/>
                  </a:cubicBezTo>
                  <a:cubicBezTo>
                    <a:pt x="894" y="1741"/>
                    <a:pt x="894" y="1741"/>
                    <a:pt x="894" y="1741"/>
                  </a:cubicBezTo>
                  <a:cubicBezTo>
                    <a:pt x="897" y="1740"/>
                    <a:pt x="899" y="1738"/>
                    <a:pt x="902" y="1736"/>
                  </a:cubicBezTo>
                  <a:close/>
                  <a:moveTo>
                    <a:pt x="888" y="1744"/>
                  </a:moveTo>
                  <a:cubicBezTo>
                    <a:pt x="886" y="1748"/>
                    <a:pt x="886" y="1748"/>
                    <a:pt x="886" y="1748"/>
                  </a:cubicBezTo>
                  <a:cubicBezTo>
                    <a:pt x="882" y="1749"/>
                    <a:pt x="878" y="1749"/>
                    <a:pt x="874" y="1749"/>
                  </a:cubicBezTo>
                  <a:cubicBezTo>
                    <a:pt x="879" y="1748"/>
                    <a:pt x="884" y="1746"/>
                    <a:pt x="888" y="1744"/>
                  </a:cubicBezTo>
                  <a:close/>
                  <a:moveTo>
                    <a:pt x="873" y="1743"/>
                  </a:moveTo>
                  <a:cubicBezTo>
                    <a:pt x="876" y="1741"/>
                    <a:pt x="878" y="1738"/>
                    <a:pt x="880" y="1736"/>
                  </a:cubicBezTo>
                  <a:cubicBezTo>
                    <a:pt x="886" y="1737"/>
                    <a:pt x="886" y="1737"/>
                    <a:pt x="886" y="1737"/>
                  </a:cubicBezTo>
                  <a:cubicBezTo>
                    <a:pt x="882" y="1739"/>
                    <a:pt x="878" y="1741"/>
                    <a:pt x="873" y="1743"/>
                  </a:cubicBezTo>
                  <a:close/>
                  <a:moveTo>
                    <a:pt x="882" y="1732"/>
                  </a:moveTo>
                  <a:cubicBezTo>
                    <a:pt x="883" y="1730"/>
                    <a:pt x="884" y="1728"/>
                    <a:pt x="885" y="1726"/>
                  </a:cubicBezTo>
                  <a:cubicBezTo>
                    <a:pt x="897" y="1727"/>
                    <a:pt x="897" y="1727"/>
                    <a:pt x="897" y="1727"/>
                  </a:cubicBezTo>
                  <a:cubicBezTo>
                    <a:pt x="895" y="1730"/>
                    <a:pt x="892" y="1732"/>
                    <a:pt x="890" y="1734"/>
                  </a:cubicBezTo>
                  <a:lnTo>
                    <a:pt x="882" y="1732"/>
                  </a:lnTo>
                  <a:close/>
                  <a:moveTo>
                    <a:pt x="930" y="1662"/>
                  </a:moveTo>
                  <a:cubicBezTo>
                    <a:pt x="929" y="1666"/>
                    <a:pt x="927" y="1670"/>
                    <a:pt x="926" y="1673"/>
                  </a:cubicBezTo>
                  <a:cubicBezTo>
                    <a:pt x="894" y="1672"/>
                    <a:pt x="894" y="1672"/>
                    <a:pt x="894" y="1672"/>
                  </a:cubicBezTo>
                  <a:cubicBezTo>
                    <a:pt x="895" y="1668"/>
                    <a:pt x="895" y="1664"/>
                    <a:pt x="896" y="1661"/>
                  </a:cubicBezTo>
                  <a:lnTo>
                    <a:pt x="930" y="1662"/>
                  </a:lnTo>
                  <a:close/>
                  <a:moveTo>
                    <a:pt x="897" y="1657"/>
                  </a:moveTo>
                  <a:cubicBezTo>
                    <a:pt x="898" y="1654"/>
                    <a:pt x="899" y="1650"/>
                    <a:pt x="900" y="1647"/>
                  </a:cubicBezTo>
                  <a:cubicBezTo>
                    <a:pt x="935" y="1649"/>
                    <a:pt x="935" y="1649"/>
                    <a:pt x="935" y="1649"/>
                  </a:cubicBezTo>
                  <a:cubicBezTo>
                    <a:pt x="934" y="1652"/>
                    <a:pt x="933" y="1655"/>
                    <a:pt x="931" y="1658"/>
                  </a:cubicBezTo>
                  <a:lnTo>
                    <a:pt x="897" y="1657"/>
                  </a:lnTo>
                  <a:close/>
                  <a:moveTo>
                    <a:pt x="925" y="1677"/>
                  </a:moveTo>
                  <a:cubicBezTo>
                    <a:pt x="923" y="1680"/>
                    <a:pt x="922" y="1684"/>
                    <a:pt x="921" y="1687"/>
                  </a:cubicBezTo>
                  <a:cubicBezTo>
                    <a:pt x="892" y="1686"/>
                    <a:pt x="892" y="1686"/>
                    <a:pt x="892" y="1686"/>
                  </a:cubicBezTo>
                  <a:cubicBezTo>
                    <a:pt x="893" y="1682"/>
                    <a:pt x="893" y="1679"/>
                    <a:pt x="894" y="1676"/>
                  </a:cubicBezTo>
                  <a:lnTo>
                    <a:pt x="925" y="1677"/>
                  </a:lnTo>
                  <a:close/>
                  <a:moveTo>
                    <a:pt x="919" y="1691"/>
                  </a:moveTo>
                  <a:cubicBezTo>
                    <a:pt x="918" y="1694"/>
                    <a:pt x="916" y="1697"/>
                    <a:pt x="915" y="1700"/>
                  </a:cubicBezTo>
                  <a:cubicBezTo>
                    <a:pt x="891" y="1698"/>
                    <a:pt x="891" y="1698"/>
                    <a:pt x="891" y="1698"/>
                  </a:cubicBezTo>
                  <a:cubicBezTo>
                    <a:pt x="891" y="1696"/>
                    <a:pt x="891" y="1694"/>
                    <a:pt x="891" y="1693"/>
                  </a:cubicBezTo>
                  <a:cubicBezTo>
                    <a:pt x="891" y="1692"/>
                    <a:pt x="892" y="1691"/>
                    <a:pt x="892" y="1689"/>
                  </a:cubicBezTo>
                  <a:lnTo>
                    <a:pt x="919" y="1691"/>
                  </a:lnTo>
                  <a:close/>
                  <a:moveTo>
                    <a:pt x="913" y="1704"/>
                  </a:moveTo>
                  <a:cubicBezTo>
                    <a:pt x="911" y="1707"/>
                    <a:pt x="910" y="1710"/>
                    <a:pt x="908" y="1713"/>
                  </a:cubicBezTo>
                  <a:cubicBezTo>
                    <a:pt x="889" y="1710"/>
                    <a:pt x="889" y="1710"/>
                    <a:pt x="889" y="1710"/>
                  </a:cubicBezTo>
                  <a:cubicBezTo>
                    <a:pt x="889" y="1707"/>
                    <a:pt x="890" y="1705"/>
                    <a:pt x="890" y="1702"/>
                  </a:cubicBezTo>
                  <a:lnTo>
                    <a:pt x="913" y="1704"/>
                  </a:lnTo>
                  <a:close/>
                  <a:moveTo>
                    <a:pt x="906" y="1716"/>
                  </a:moveTo>
                  <a:cubicBezTo>
                    <a:pt x="904" y="1719"/>
                    <a:pt x="902" y="1722"/>
                    <a:pt x="900" y="1724"/>
                  </a:cubicBezTo>
                  <a:cubicBezTo>
                    <a:pt x="886" y="1722"/>
                    <a:pt x="886" y="1722"/>
                    <a:pt x="886" y="1722"/>
                  </a:cubicBezTo>
                  <a:cubicBezTo>
                    <a:pt x="887" y="1719"/>
                    <a:pt x="888" y="1717"/>
                    <a:pt x="888" y="1714"/>
                  </a:cubicBezTo>
                  <a:lnTo>
                    <a:pt x="906" y="1716"/>
                  </a:lnTo>
                  <a:close/>
                  <a:moveTo>
                    <a:pt x="941" y="1633"/>
                  </a:moveTo>
                  <a:cubicBezTo>
                    <a:pt x="908" y="1629"/>
                    <a:pt x="908" y="1629"/>
                    <a:pt x="908" y="1629"/>
                  </a:cubicBezTo>
                  <a:cubicBezTo>
                    <a:pt x="909" y="1627"/>
                    <a:pt x="911" y="1624"/>
                    <a:pt x="912" y="1622"/>
                  </a:cubicBezTo>
                  <a:cubicBezTo>
                    <a:pt x="914" y="1622"/>
                    <a:pt x="916" y="1621"/>
                    <a:pt x="916" y="1621"/>
                  </a:cubicBezTo>
                  <a:cubicBezTo>
                    <a:pt x="919" y="1623"/>
                    <a:pt x="928" y="1629"/>
                    <a:pt x="942" y="1632"/>
                  </a:cubicBezTo>
                  <a:cubicBezTo>
                    <a:pt x="942" y="1632"/>
                    <a:pt x="941" y="1633"/>
                    <a:pt x="941" y="1633"/>
                  </a:cubicBezTo>
                  <a:close/>
                  <a:moveTo>
                    <a:pt x="940" y="1637"/>
                  </a:moveTo>
                  <a:cubicBezTo>
                    <a:pt x="938" y="1640"/>
                    <a:pt x="937" y="1643"/>
                    <a:pt x="936" y="1645"/>
                  </a:cubicBezTo>
                  <a:cubicBezTo>
                    <a:pt x="901" y="1643"/>
                    <a:pt x="901" y="1643"/>
                    <a:pt x="901" y="1643"/>
                  </a:cubicBezTo>
                  <a:cubicBezTo>
                    <a:pt x="903" y="1640"/>
                    <a:pt x="904" y="1636"/>
                    <a:pt x="906" y="1633"/>
                  </a:cubicBezTo>
                  <a:lnTo>
                    <a:pt x="940" y="1637"/>
                  </a:lnTo>
                  <a:close/>
                  <a:moveTo>
                    <a:pt x="948" y="1652"/>
                  </a:moveTo>
                  <a:cubicBezTo>
                    <a:pt x="949" y="1648"/>
                    <a:pt x="950" y="1645"/>
                    <a:pt x="951" y="1642"/>
                  </a:cubicBezTo>
                  <a:cubicBezTo>
                    <a:pt x="954" y="1645"/>
                    <a:pt x="954" y="1645"/>
                    <a:pt x="954" y="1645"/>
                  </a:cubicBezTo>
                  <a:cubicBezTo>
                    <a:pt x="953" y="1648"/>
                    <a:pt x="952" y="1652"/>
                    <a:pt x="951" y="1655"/>
                  </a:cubicBezTo>
                  <a:lnTo>
                    <a:pt x="948" y="1652"/>
                  </a:lnTo>
                  <a:close/>
                  <a:moveTo>
                    <a:pt x="953" y="1638"/>
                  </a:moveTo>
                  <a:cubicBezTo>
                    <a:pt x="954" y="1637"/>
                    <a:pt x="954" y="1635"/>
                    <a:pt x="955" y="1633"/>
                  </a:cubicBezTo>
                  <a:cubicBezTo>
                    <a:pt x="956" y="1633"/>
                    <a:pt x="958" y="1633"/>
                    <a:pt x="959" y="1633"/>
                  </a:cubicBezTo>
                  <a:cubicBezTo>
                    <a:pt x="958" y="1636"/>
                    <a:pt x="957" y="1639"/>
                    <a:pt x="956" y="1641"/>
                  </a:cubicBezTo>
                  <a:lnTo>
                    <a:pt x="953" y="1638"/>
                  </a:lnTo>
                  <a:close/>
                  <a:moveTo>
                    <a:pt x="657" y="1661"/>
                  </a:moveTo>
                  <a:cubicBezTo>
                    <a:pt x="656" y="1657"/>
                    <a:pt x="655" y="1653"/>
                    <a:pt x="654" y="1649"/>
                  </a:cubicBezTo>
                  <a:cubicBezTo>
                    <a:pt x="658" y="1646"/>
                    <a:pt x="658" y="1646"/>
                    <a:pt x="658" y="1646"/>
                  </a:cubicBezTo>
                  <a:cubicBezTo>
                    <a:pt x="657" y="1651"/>
                    <a:pt x="657" y="1656"/>
                    <a:pt x="657" y="1661"/>
                  </a:cubicBezTo>
                  <a:close/>
                  <a:moveTo>
                    <a:pt x="654" y="1644"/>
                  </a:moveTo>
                  <a:cubicBezTo>
                    <a:pt x="654" y="1641"/>
                    <a:pt x="654" y="1638"/>
                    <a:pt x="654" y="1635"/>
                  </a:cubicBezTo>
                  <a:cubicBezTo>
                    <a:pt x="662" y="1630"/>
                    <a:pt x="662" y="1630"/>
                    <a:pt x="662" y="1630"/>
                  </a:cubicBezTo>
                  <a:cubicBezTo>
                    <a:pt x="661" y="1633"/>
                    <a:pt x="660" y="1636"/>
                    <a:pt x="659" y="1640"/>
                  </a:cubicBezTo>
                  <a:lnTo>
                    <a:pt x="654" y="1644"/>
                  </a:lnTo>
                  <a:close/>
                  <a:moveTo>
                    <a:pt x="770" y="1533"/>
                  </a:moveTo>
                  <a:cubicBezTo>
                    <a:pt x="768" y="1535"/>
                    <a:pt x="766" y="1537"/>
                    <a:pt x="763" y="1539"/>
                  </a:cubicBezTo>
                  <a:cubicBezTo>
                    <a:pt x="741" y="1525"/>
                    <a:pt x="741" y="1525"/>
                    <a:pt x="741" y="1525"/>
                  </a:cubicBezTo>
                  <a:cubicBezTo>
                    <a:pt x="744" y="1524"/>
                    <a:pt x="747" y="1523"/>
                    <a:pt x="749" y="1522"/>
                  </a:cubicBezTo>
                  <a:lnTo>
                    <a:pt x="770" y="1533"/>
                  </a:lnTo>
                  <a:close/>
                  <a:moveTo>
                    <a:pt x="754" y="1520"/>
                  </a:moveTo>
                  <a:cubicBezTo>
                    <a:pt x="757" y="1519"/>
                    <a:pt x="760" y="1519"/>
                    <a:pt x="762" y="1518"/>
                  </a:cubicBezTo>
                  <a:cubicBezTo>
                    <a:pt x="769" y="1519"/>
                    <a:pt x="774" y="1519"/>
                    <a:pt x="777" y="1519"/>
                  </a:cubicBezTo>
                  <a:cubicBezTo>
                    <a:pt x="777" y="1521"/>
                    <a:pt x="777" y="1523"/>
                    <a:pt x="777" y="1525"/>
                  </a:cubicBezTo>
                  <a:cubicBezTo>
                    <a:pt x="776" y="1527"/>
                    <a:pt x="774" y="1528"/>
                    <a:pt x="773" y="1530"/>
                  </a:cubicBezTo>
                  <a:lnTo>
                    <a:pt x="754" y="1520"/>
                  </a:lnTo>
                  <a:close/>
                  <a:moveTo>
                    <a:pt x="760" y="1541"/>
                  </a:moveTo>
                  <a:cubicBezTo>
                    <a:pt x="758" y="1543"/>
                    <a:pt x="755" y="1545"/>
                    <a:pt x="753" y="1547"/>
                  </a:cubicBezTo>
                  <a:cubicBezTo>
                    <a:pt x="728" y="1532"/>
                    <a:pt x="728" y="1532"/>
                    <a:pt x="728" y="1532"/>
                  </a:cubicBezTo>
                  <a:cubicBezTo>
                    <a:pt x="731" y="1530"/>
                    <a:pt x="734" y="1528"/>
                    <a:pt x="737" y="1527"/>
                  </a:cubicBezTo>
                  <a:lnTo>
                    <a:pt x="760" y="1541"/>
                  </a:lnTo>
                  <a:close/>
                  <a:moveTo>
                    <a:pt x="750" y="1550"/>
                  </a:moveTo>
                  <a:cubicBezTo>
                    <a:pt x="747" y="1552"/>
                    <a:pt x="745" y="1554"/>
                    <a:pt x="742" y="1555"/>
                  </a:cubicBezTo>
                  <a:cubicBezTo>
                    <a:pt x="716" y="1539"/>
                    <a:pt x="716" y="1539"/>
                    <a:pt x="716" y="1539"/>
                  </a:cubicBezTo>
                  <a:cubicBezTo>
                    <a:pt x="719" y="1537"/>
                    <a:pt x="721" y="1535"/>
                    <a:pt x="724" y="1534"/>
                  </a:cubicBezTo>
                  <a:lnTo>
                    <a:pt x="750" y="1550"/>
                  </a:lnTo>
                  <a:close/>
                  <a:moveTo>
                    <a:pt x="739" y="1558"/>
                  </a:moveTo>
                  <a:cubicBezTo>
                    <a:pt x="736" y="1560"/>
                    <a:pt x="734" y="1562"/>
                    <a:pt x="731" y="1564"/>
                  </a:cubicBezTo>
                  <a:cubicBezTo>
                    <a:pt x="702" y="1550"/>
                    <a:pt x="702" y="1550"/>
                    <a:pt x="702" y="1550"/>
                  </a:cubicBezTo>
                  <a:cubicBezTo>
                    <a:pt x="706" y="1547"/>
                    <a:pt x="709" y="1544"/>
                    <a:pt x="713" y="1541"/>
                  </a:cubicBezTo>
                  <a:lnTo>
                    <a:pt x="739" y="1558"/>
                  </a:lnTo>
                  <a:close/>
                  <a:moveTo>
                    <a:pt x="727" y="1566"/>
                  </a:moveTo>
                  <a:cubicBezTo>
                    <a:pt x="727" y="1567"/>
                    <a:pt x="726" y="1567"/>
                    <a:pt x="726" y="1568"/>
                  </a:cubicBezTo>
                  <a:cubicBezTo>
                    <a:pt x="724" y="1569"/>
                    <a:pt x="722" y="1571"/>
                    <a:pt x="720" y="1572"/>
                  </a:cubicBezTo>
                  <a:cubicBezTo>
                    <a:pt x="691" y="1561"/>
                    <a:pt x="691" y="1561"/>
                    <a:pt x="691" y="1561"/>
                  </a:cubicBezTo>
                  <a:cubicBezTo>
                    <a:pt x="693" y="1558"/>
                    <a:pt x="696" y="1555"/>
                    <a:pt x="699" y="1552"/>
                  </a:cubicBezTo>
                  <a:lnTo>
                    <a:pt x="727" y="1566"/>
                  </a:lnTo>
                  <a:close/>
                  <a:moveTo>
                    <a:pt x="716" y="1575"/>
                  </a:moveTo>
                  <a:cubicBezTo>
                    <a:pt x="713" y="1577"/>
                    <a:pt x="711" y="1579"/>
                    <a:pt x="708" y="1581"/>
                  </a:cubicBezTo>
                  <a:cubicBezTo>
                    <a:pt x="679" y="1574"/>
                    <a:pt x="679" y="1574"/>
                    <a:pt x="679" y="1574"/>
                  </a:cubicBezTo>
                  <a:cubicBezTo>
                    <a:pt x="682" y="1570"/>
                    <a:pt x="685" y="1567"/>
                    <a:pt x="688" y="1564"/>
                  </a:cubicBezTo>
                  <a:lnTo>
                    <a:pt x="716" y="1575"/>
                  </a:lnTo>
                  <a:close/>
                  <a:moveTo>
                    <a:pt x="704" y="1584"/>
                  </a:moveTo>
                  <a:cubicBezTo>
                    <a:pt x="701" y="1586"/>
                    <a:pt x="698" y="1588"/>
                    <a:pt x="696" y="1590"/>
                  </a:cubicBezTo>
                  <a:cubicBezTo>
                    <a:pt x="670" y="1588"/>
                    <a:pt x="670" y="1588"/>
                    <a:pt x="670" y="1588"/>
                  </a:cubicBezTo>
                  <a:cubicBezTo>
                    <a:pt x="672" y="1584"/>
                    <a:pt x="674" y="1581"/>
                    <a:pt x="677" y="1577"/>
                  </a:cubicBezTo>
                  <a:lnTo>
                    <a:pt x="704" y="1584"/>
                  </a:lnTo>
                  <a:close/>
                  <a:moveTo>
                    <a:pt x="692" y="1594"/>
                  </a:moveTo>
                  <a:cubicBezTo>
                    <a:pt x="689" y="1596"/>
                    <a:pt x="687" y="1598"/>
                    <a:pt x="684" y="1600"/>
                  </a:cubicBezTo>
                  <a:cubicBezTo>
                    <a:pt x="662" y="1602"/>
                    <a:pt x="662" y="1602"/>
                    <a:pt x="662" y="1602"/>
                  </a:cubicBezTo>
                  <a:cubicBezTo>
                    <a:pt x="664" y="1598"/>
                    <a:pt x="666" y="1595"/>
                    <a:pt x="668" y="1591"/>
                  </a:cubicBezTo>
                  <a:lnTo>
                    <a:pt x="692" y="1594"/>
                  </a:lnTo>
                  <a:close/>
                  <a:moveTo>
                    <a:pt x="680" y="1605"/>
                  </a:moveTo>
                  <a:cubicBezTo>
                    <a:pt x="678" y="1607"/>
                    <a:pt x="676" y="1609"/>
                    <a:pt x="674" y="1611"/>
                  </a:cubicBezTo>
                  <a:cubicBezTo>
                    <a:pt x="657" y="1616"/>
                    <a:pt x="657" y="1616"/>
                    <a:pt x="657" y="1616"/>
                  </a:cubicBezTo>
                  <a:cubicBezTo>
                    <a:pt x="658" y="1612"/>
                    <a:pt x="659" y="1609"/>
                    <a:pt x="661" y="1606"/>
                  </a:cubicBezTo>
                  <a:lnTo>
                    <a:pt x="680" y="1605"/>
                  </a:lnTo>
                  <a:close/>
                  <a:moveTo>
                    <a:pt x="670" y="1616"/>
                  </a:moveTo>
                  <a:cubicBezTo>
                    <a:pt x="668" y="1619"/>
                    <a:pt x="667" y="1622"/>
                    <a:pt x="665" y="1624"/>
                  </a:cubicBezTo>
                  <a:cubicBezTo>
                    <a:pt x="654" y="1630"/>
                    <a:pt x="654" y="1630"/>
                    <a:pt x="654" y="1630"/>
                  </a:cubicBezTo>
                  <a:cubicBezTo>
                    <a:pt x="655" y="1627"/>
                    <a:pt x="655" y="1623"/>
                    <a:pt x="656" y="1620"/>
                  </a:cubicBezTo>
                  <a:lnTo>
                    <a:pt x="670" y="1616"/>
                  </a:lnTo>
                  <a:close/>
                  <a:moveTo>
                    <a:pt x="728" y="1571"/>
                  </a:moveTo>
                  <a:cubicBezTo>
                    <a:pt x="745" y="1558"/>
                    <a:pt x="763" y="1545"/>
                    <a:pt x="778" y="1530"/>
                  </a:cubicBezTo>
                  <a:cubicBezTo>
                    <a:pt x="778" y="1531"/>
                    <a:pt x="778" y="1532"/>
                    <a:pt x="779" y="1533"/>
                  </a:cubicBezTo>
                  <a:cubicBezTo>
                    <a:pt x="764" y="1552"/>
                    <a:pt x="743" y="1566"/>
                    <a:pt x="723" y="1581"/>
                  </a:cubicBezTo>
                  <a:cubicBezTo>
                    <a:pt x="696" y="1600"/>
                    <a:pt x="671" y="1618"/>
                    <a:pt x="662" y="1644"/>
                  </a:cubicBezTo>
                  <a:cubicBezTo>
                    <a:pt x="668" y="1614"/>
                    <a:pt x="697" y="1593"/>
                    <a:pt x="728" y="1571"/>
                  </a:cubicBezTo>
                  <a:close/>
                  <a:moveTo>
                    <a:pt x="665" y="1647"/>
                  </a:moveTo>
                  <a:cubicBezTo>
                    <a:pt x="668" y="1651"/>
                    <a:pt x="668" y="1651"/>
                    <a:pt x="668" y="1651"/>
                  </a:cubicBezTo>
                  <a:cubicBezTo>
                    <a:pt x="666" y="1654"/>
                    <a:pt x="664" y="1657"/>
                    <a:pt x="663" y="1660"/>
                  </a:cubicBezTo>
                  <a:cubicBezTo>
                    <a:pt x="663" y="1655"/>
                    <a:pt x="664" y="1651"/>
                    <a:pt x="665" y="1647"/>
                  </a:cubicBezTo>
                  <a:close/>
                  <a:moveTo>
                    <a:pt x="667" y="1642"/>
                  </a:moveTo>
                  <a:cubicBezTo>
                    <a:pt x="668" y="1639"/>
                    <a:pt x="670" y="1636"/>
                    <a:pt x="671" y="1633"/>
                  </a:cubicBezTo>
                  <a:cubicBezTo>
                    <a:pt x="676" y="1644"/>
                    <a:pt x="676" y="1644"/>
                    <a:pt x="676" y="1644"/>
                  </a:cubicBezTo>
                  <a:cubicBezTo>
                    <a:pt x="674" y="1645"/>
                    <a:pt x="672" y="1647"/>
                    <a:pt x="671" y="1648"/>
                  </a:cubicBezTo>
                  <a:lnTo>
                    <a:pt x="667" y="1642"/>
                  </a:lnTo>
                  <a:close/>
                  <a:moveTo>
                    <a:pt x="674" y="1629"/>
                  </a:moveTo>
                  <a:cubicBezTo>
                    <a:pt x="676" y="1627"/>
                    <a:pt x="678" y="1624"/>
                    <a:pt x="680" y="1622"/>
                  </a:cubicBezTo>
                  <a:cubicBezTo>
                    <a:pt x="687" y="1638"/>
                    <a:pt x="687" y="1638"/>
                    <a:pt x="687" y="1638"/>
                  </a:cubicBezTo>
                  <a:cubicBezTo>
                    <a:pt x="684" y="1639"/>
                    <a:pt x="682" y="1640"/>
                    <a:pt x="679" y="1642"/>
                  </a:cubicBezTo>
                  <a:lnTo>
                    <a:pt x="674" y="1629"/>
                  </a:lnTo>
                  <a:close/>
                  <a:moveTo>
                    <a:pt x="683" y="1619"/>
                  </a:moveTo>
                  <a:cubicBezTo>
                    <a:pt x="685" y="1616"/>
                    <a:pt x="687" y="1614"/>
                    <a:pt x="690" y="1611"/>
                  </a:cubicBezTo>
                  <a:cubicBezTo>
                    <a:pt x="698" y="1633"/>
                    <a:pt x="698" y="1633"/>
                    <a:pt x="698" y="1633"/>
                  </a:cubicBezTo>
                  <a:cubicBezTo>
                    <a:pt x="695" y="1634"/>
                    <a:pt x="693" y="1635"/>
                    <a:pt x="690" y="1636"/>
                  </a:cubicBezTo>
                  <a:lnTo>
                    <a:pt x="683" y="1619"/>
                  </a:lnTo>
                  <a:close/>
                  <a:moveTo>
                    <a:pt x="693" y="1609"/>
                  </a:moveTo>
                  <a:cubicBezTo>
                    <a:pt x="695" y="1606"/>
                    <a:pt x="698" y="1604"/>
                    <a:pt x="701" y="1602"/>
                  </a:cubicBezTo>
                  <a:cubicBezTo>
                    <a:pt x="709" y="1628"/>
                    <a:pt x="709" y="1628"/>
                    <a:pt x="709" y="1628"/>
                  </a:cubicBezTo>
                  <a:cubicBezTo>
                    <a:pt x="708" y="1628"/>
                    <a:pt x="707" y="1629"/>
                    <a:pt x="706" y="1629"/>
                  </a:cubicBezTo>
                  <a:cubicBezTo>
                    <a:pt x="705" y="1630"/>
                    <a:pt x="703" y="1630"/>
                    <a:pt x="702" y="1631"/>
                  </a:cubicBezTo>
                  <a:lnTo>
                    <a:pt x="693" y="1609"/>
                  </a:lnTo>
                  <a:close/>
                  <a:moveTo>
                    <a:pt x="704" y="1600"/>
                  </a:moveTo>
                  <a:cubicBezTo>
                    <a:pt x="707" y="1597"/>
                    <a:pt x="710" y="1595"/>
                    <a:pt x="713" y="1593"/>
                  </a:cubicBezTo>
                  <a:cubicBezTo>
                    <a:pt x="722" y="1622"/>
                    <a:pt x="722" y="1622"/>
                    <a:pt x="722" y="1622"/>
                  </a:cubicBezTo>
                  <a:cubicBezTo>
                    <a:pt x="719" y="1624"/>
                    <a:pt x="716" y="1625"/>
                    <a:pt x="713" y="1627"/>
                  </a:cubicBezTo>
                  <a:lnTo>
                    <a:pt x="704" y="1600"/>
                  </a:lnTo>
                  <a:close/>
                  <a:moveTo>
                    <a:pt x="716" y="1591"/>
                  </a:moveTo>
                  <a:cubicBezTo>
                    <a:pt x="719" y="1588"/>
                    <a:pt x="722" y="1586"/>
                    <a:pt x="725" y="1584"/>
                  </a:cubicBezTo>
                  <a:cubicBezTo>
                    <a:pt x="736" y="1616"/>
                    <a:pt x="736" y="1616"/>
                    <a:pt x="736" y="1616"/>
                  </a:cubicBezTo>
                  <a:cubicBezTo>
                    <a:pt x="733" y="1618"/>
                    <a:pt x="729" y="1619"/>
                    <a:pt x="726" y="1621"/>
                  </a:cubicBezTo>
                  <a:lnTo>
                    <a:pt x="716" y="1591"/>
                  </a:lnTo>
                  <a:close/>
                  <a:moveTo>
                    <a:pt x="729" y="1581"/>
                  </a:moveTo>
                  <a:cubicBezTo>
                    <a:pt x="731" y="1580"/>
                    <a:pt x="734" y="1578"/>
                    <a:pt x="737" y="1576"/>
                  </a:cubicBezTo>
                  <a:cubicBezTo>
                    <a:pt x="748" y="1609"/>
                    <a:pt x="748" y="1609"/>
                    <a:pt x="748" y="1609"/>
                  </a:cubicBezTo>
                  <a:cubicBezTo>
                    <a:pt x="745" y="1610"/>
                    <a:pt x="742" y="1612"/>
                    <a:pt x="739" y="1614"/>
                  </a:cubicBezTo>
                  <a:lnTo>
                    <a:pt x="729" y="1581"/>
                  </a:lnTo>
                  <a:close/>
                  <a:moveTo>
                    <a:pt x="740" y="1573"/>
                  </a:moveTo>
                  <a:cubicBezTo>
                    <a:pt x="742" y="1571"/>
                    <a:pt x="745" y="1570"/>
                    <a:pt x="747" y="1568"/>
                  </a:cubicBezTo>
                  <a:cubicBezTo>
                    <a:pt x="760" y="1599"/>
                    <a:pt x="760" y="1599"/>
                    <a:pt x="760" y="1599"/>
                  </a:cubicBezTo>
                  <a:cubicBezTo>
                    <a:pt x="757" y="1602"/>
                    <a:pt x="754" y="1604"/>
                    <a:pt x="751" y="1606"/>
                  </a:cubicBezTo>
                  <a:lnTo>
                    <a:pt x="740" y="1573"/>
                  </a:lnTo>
                  <a:close/>
                  <a:moveTo>
                    <a:pt x="750" y="1565"/>
                  </a:moveTo>
                  <a:cubicBezTo>
                    <a:pt x="753" y="1563"/>
                    <a:pt x="755" y="1562"/>
                    <a:pt x="757" y="1560"/>
                  </a:cubicBezTo>
                  <a:cubicBezTo>
                    <a:pt x="770" y="1589"/>
                    <a:pt x="770" y="1589"/>
                    <a:pt x="770" y="1589"/>
                  </a:cubicBezTo>
                  <a:cubicBezTo>
                    <a:pt x="768" y="1591"/>
                    <a:pt x="766" y="1594"/>
                    <a:pt x="763" y="1596"/>
                  </a:cubicBezTo>
                  <a:lnTo>
                    <a:pt x="750" y="1565"/>
                  </a:lnTo>
                  <a:close/>
                  <a:moveTo>
                    <a:pt x="761" y="1557"/>
                  </a:moveTo>
                  <a:cubicBezTo>
                    <a:pt x="763" y="1555"/>
                    <a:pt x="764" y="1553"/>
                    <a:pt x="766" y="1552"/>
                  </a:cubicBezTo>
                  <a:cubicBezTo>
                    <a:pt x="778" y="1577"/>
                    <a:pt x="778" y="1577"/>
                    <a:pt x="778" y="1577"/>
                  </a:cubicBezTo>
                  <a:cubicBezTo>
                    <a:pt x="777" y="1580"/>
                    <a:pt x="775" y="1583"/>
                    <a:pt x="773" y="1585"/>
                  </a:cubicBezTo>
                  <a:lnTo>
                    <a:pt x="761" y="1557"/>
                  </a:lnTo>
                  <a:close/>
                  <a:moveTo>
                    <a:pt x="769" y="1549"/>
                  </a:moveTo>
                  <a:cubicBezTo>
                    <a:pt x="771" y="1547"/>
                    <a:pt x="774" y="1545"/>
                    <a:pt x="776" y="1542"/>
                  </a:cubicBezTo>
                  <a:cubicBezTo>
                    <a:pt x="786" y="1563"/>
                    <a:pt x="786" y="1563"/>
                    <a:pt x="786" y="1563"/>
                  </a:cubicBezTo>
                  <a:cubicBezTo>
                    <a:pt x="784" y="1566"/>
                    <a:pt x="782" y="1570"/>
                    <a:pt x="781" y="1573"/>
                  </a:cubicBezTo>
                  <a:lnTo>
                    <a:pt x="769" y="1549"/>
                  </a:lnTo>
                  <a:close/>
                  <a:moveTo>
                    <a:pt x="778" y="1539"/>
                  </a:moveTo>
                  <a:cubicBezTo>
                    <a:pt x="779" y="1538"/>
                    <a:pt x="779" y="1538"/>
                    <a:pt x="780" y="1537"/>
                  </a:cubicBezTo>
                  <a:cubicBezTo>
                    <a:pt x="782" y="1542"/>
                    <a:pt x="784" y="1548"/>
                    <a:pt x="789" y="1555"/>
                  </a:cubicBezTo>
                  <a:cubicBezTo>
                    <a:pt x="788" y="1556"/>
                    <a:pt x="788" y="1557"/>
                    <a:pt x="788" y="1558"/>
                  </a:cubicBezTo>
                  <a:lnTo>
                    <a:pt x="778" y="1539"/>
                  </a:lnTo>
                  <a:close/>
                  <a:moveTo>
                    <a:pt x="694" y="1527"/>
                  </a:moveTo>
                  <a:cubicBezTo>
                    <a:pt x="692" y="1522"/>
                    <a:pt x="687" y="1519"/>
                    <a:pt x="682" y="1519"/>
                  </a:cubicBezTo>
                  <a:cubicBezTo>
                    <a:pt x="690" y="1516"/>
                    <a:pt x="704" y="1514"/>
                    <a:pt x="725" y="1519"/>
                  </a:cubicBezTo>
                  <a:cubicBezTo>
                    <a:pt x="715" y="1523"/>
                    <a:pt x="705" y="1530"/>
                    <a:pt x="696" y="1537"/>
                  </a:cubicBezTo>
                  <a:cubicBezTo>
                    <a:pt x="697" y="1533"/>
                    <a:pt x="696" y="1530"/>
                    <a:pt x="694" y="1527"/>
                  </a:cubicBezTo>
                  <a:close/>
                  <a:moveTo>
                    <a:pt x="673" y="1521"/>
                  </a:moveTo>
                  <a:cubicBezTo>
                    <a:pt x="670" y="1524"/>
                    <a:pt x="669" y="1528"/>
                    <a:pt x="670" y="1532"/>
                  </a:cubicBezTo>
                  <a:cubicBezTo>
                    <a:pt x="671" y="1533"/>
                    <a:pt x="671" y="1533"/>
                    <a:pt x="672" y="1533"/>
                  </a:cubicBezTo>
                  <a:cubicBezTo>
                    <a:pt x="673" y="1533"/>
                    <a:pt x="674" y="1532"/>
                    <a:pt x="674" y="1531"/>
                  </a:cubicBezTo>
                  <a:cubicBezTo>
                    <a:pt x="674" y="1528"/>
                    <a:pt x="676" y="1525"/>
                    <a:pt x="680" y="1524"/>
                  </a:cubicBezTo>
                  <a:cubicBezTo>
                    <a:pt x="683" y="1523"/>
                    <a:pt x="688" y="1524"/>
                    <a:pt x="691" y="1529"/>
                  </a:cubicBezTo>
                  <a:cubicBezTo>
                    <a:pt x="694" y="1534"/>
                    <a:pt x="692" y="1539"/>
                    <a:pt x="689" y="1542"/>
                  </a:cubicBezTo>
                  <a:cubicBezTo>
                    <a:pt x="686" y="1546"/>
                    <a:pt x="680" y="1549"/>
                    <a:pt x="674" y="1546"/>
                  </a:cubicBezTo>
                  <a:cubicBezTo>
                    <a:pt x="663" y="1540"/>
                    <a:pt x="660" y="1530"/>
                    <a:pt x="664" y="1521"/>
                  </a:cubicBezTo>
                  <a:cubicBezTo>
                    <a:pt x="671" y="1505"/>
                    <a:pt x="698" y="1497"/>
                    <a:pt x="739" y="1513"/>
                  </a:cubicBezTo>
                  <a:cubicBezTo>
                    <a:pt x="736" y="1514"/>
                    <a:pt x="733" y="1515"/>
                    <a:pt x="731" y="1516"/>
                  </a:cubicBezTo>
                  <a:cubicBezTo>
                    <a:pt x="691" y="1506"/>
                    <a:pt x="677" y="1517"/>
                    <a:pt x="673" y="1521"/>
                  </a:cubicBezTo>
                  <a:close/>
                  <a:moveTo>
                    <a:pt x="549" y="1665"/>
                  </a:moveTo>
                  <a:cubicBezTo>
                    <a:pt x="548" y="1665"/>
                    <a:pt x="548" y="1665"/>
                    <a:pt x="547" y="1665"/>
                  </a:cubicBezTo>
                  <a:cubicBezTo>
                    <a:pt x="533" y="1673"/>
                    <a:pt x="521" y="1663"/>
                    <a:pt x="519" y="1661"/>
                  </a:cubicBezTo>
                  <a:cubicBezTo>
                    <a:pt x="519" y="1661"/>
                    <a:pt x="519" y="1661"/>
                    <a:pt x="519" y="1661"/>
                  </a:cubicBezTo>
                  <a:cubicBezTo>
                    <a:pt x="519" y="1661"/>
                    <a:pt x="519" y="1661"/>
                    <a:pt x="519" y="1661"/>
                  </a:cubicBezTo>
                  <a:cubicBezTo>
                    <a:pt x="517" y="1658"/>
                    <a:pt x="507" y="1647"/>
                    <a:pt x="515" y="1633"/>
                  </a:cubicBezTo>
                  <a:cubicBezTo>
                    <a:pt x="515" y="1632"/>
                    <a:pt x="515" y="1631"/>
                    <a:pt x="514" y="1631"/>
                  </a:cubicBezTo>
                  <a:cubicBezTo>
                    <a:pt x="514" y="1630"/>
                    <a:pt x="513" y="1630"/>
                    <a:pt x="513" y="1630"/>
                  </a:cubicBezTo>
                  <a:cubicBezTo>
                    <a:pt x="503" y="1631"/>
                    <a:pt x="496" y="1625"/>
                    <a:pt x="492" y="1618"/>
                  </a:cubicBezTo>
                  <a:cubicBezTo>
                    <a:pt x="489" y="1612"/>
                    <a:pt x="488" y="1602"/>
                    <a:pt x="495" y="1594"/>
                  </a:cubicBezTo>
                  <a:cubicBezTo>
                    <a:pt x="496" y="1594"/>
                    <a:pt x="496" y="1593"/>
                    <a:pt x="496" y="1592"/>
                  </a:cubicBezTo>
                  <a:cubicBezTo>
                    <a:pt x="496" y="1592"/>
                    <a:pt x="495" y="1591"/>
                    <a:pt x="495" y="1591"/>
                  </a:cubicBezTo>
                  <a:cubicBezTo>
                    <a:pt x="486" y="1587"/>
                    <a:pt x="479" y="1578"/>
                    <a:pt x="479" y="1568"/>
                  </a:cubicBezTo>
                  <a:cubicBezTo>
                    <a:pt x="478" y="1560"/>
                    <a:pt x="480" y="1545"/>
                    <a:pt x="503" y="1530"/>
                  </a:cubicBezTo>
                  <a:cubicBezTo>
                    <a:pt x="513" y="1536"/>
                    <a:pt x="525" y="1539"/>
                    <a:pt x="538" y="1539"/>
                  </a:cubicBezTo>
                  <a:cubicBezTo>
                    <a:pt x="539" y="1539"/>
                    <a:pt x="540" y="1539"/>
                    <a:pt x="540" y="1539"/>
                  </a:cubicBezTo>
                  <a:cubicBezTo>
                    <a:pt x="523" y="1545"/>
                    <a:pt x="500" y="1555"/>
                    <a:pt x="495" y="1564"/>
                  </a:cubicBezTo>
                  <a:cubicBezTo>
                    <a:pt x="494" y="1566"/>
                    <a:pt x="494" y="1568"/>
                    <a:pt x="494" y="1570"/>
                  </a:cubicBezTo>
                  <a:cubicBezTo>
                    <a:pt x="495" y="1572"/>
                    <a:pt x="497" y="1574"/>
                    <a:pt x="499" y="1575"/>
                  </a:cubicBezTo>
                  <a:cubicBezTo>
                    <a:pt x="509" y="1579"/>
                    <a:pt x="536" y="1571"/>
                    <a:pt x="560" y="1561"/>
                  </a:cubicBezTo>
                  <a:cubicBezTo>
                    <a:pt x="537" y="1575"/>
                    <a:pt x="512" y="1592"/>
                    <a:pt x="509" y="1603"/>
                  </a:cubicBezTo>
                  <a:cubicBezTo>
                    <a:pt x="508" y="1606"/>
                    <a:pt x="508" y="1609"/>
                    <a:pt x="509" y="1611"/>
                  </a:cubicBezTo>
                  <a:cubicBezTo>
                    <a:pt x="511" y="1613"/>
                    <a:pt x="512" y="1614"/>
                    <a:pt x="515" y="1614"/>
                  </a:cubicBezTo>
                  <a:cubicBezTo>
                    <a:pt x="526" y="1616"/>
                    <a:pt x="549" y="1603"/>
                    <a:pt x="570" y="1588"/>
                  </a:cubicBezTo>
                  <a:cubicBezTo>
                    <a:pt x="550" y="1607"/>
                    <a:pt x="531" y="1628"/>
                    <a:pt x="530" y="1640"/>
                  </a:cubicBezTo>
                  <a:cubicBezTo>
                    <a:pt x="530" y="1643"/>
                    <a:pt x="531" y="1645"/>
                    <a:pt x="533" y="1647"/>
                  </a:cubicBezTo>
                  <a:cubicBezTo>
                    <a:pt x="534" y="1649"/>
                    <a:pt x="537" y="1650"/>
                    <a:pt x="539" y="1650"/>
                  </a:cubicBezTo>
                  <a:cubicBezTo>
                    <a:pt x="551" y="1649"/>
                    <a:pt x="573" y="1630"/>
                    <a:pt x="592" y="1609"/>
                  </a:cubicBezTo>
                  <a:cubicBezTo>
                    <a:pt x="577" y="1631"/>
                    <a:pt x="563" y="1654"/>
                    <a:pt x="565" y="1665"/>
                  </a:cubicBezTo>
                  <a:cubicBezTo>
                    <a:pt x="566" y="1667"/>
                    <a:pt x="567" y="1669"/>
                    <a:pt x="569" y="1670"/>
                  </a:cubicBezTo>
                  <a:cubicBezTo>
                    <a:pt x="571" y="1672"/>
                    <a:pt x="574" y="1672"/>
                    <a:pt x="576" y="1671"/>
                  </a:cubicBezTo>
                  <a:cubicBezTo>
                    <a:pt x="588" y="1667"/>
                    <a:pt x="605" y="1643"/>
                    <a:pt x="619" y="1619"/>
                  </a:cubicBezTo>
                  <a:cubicBezTo>
                    <a:pt x="609" y="1644"/>
                    <a:pt x="601" y="1670"/>
                    <a:pt x="605" y="1681"/>
                  </a:cubicBezTo>
                  <a:cubicBezTo>
                    <a:pt x="606" y="1683"/>
                    <a:pt x="608" y="1685"/>
                    <a:pt x="610" y="1686"/>
                  </a:cubicBezTo>
                  <a:cubicBezTo>
                    <a:pt x="612" y="1686"/>
                    <a:pt x="614" y="1686"/>
                    <a:pt x="616" y="1685"/>
                  </a:cubicBezTo>
                  <a:cubicBezTo>
                    <a:pt x="625" y="1680"/>
                    <a:pt x="635" y="1657"/>
                    <a:pt x="641" y="1639"/>
                  </a:cubicBezTo>
                  <a:cubicBezTo>
                    <a:pt x="641" y="1640"/>
                    <a:pt x="641" y="1641"/>
                    <a:pt x="641" y="1642"/>
                  </a:cubicBezTo>
                  <a:cubicBezTo>
                    <a:pt x="641" y="1655"/>
                    <a:pt x="644" y="1667"/>
                    <a:pt x="650" y="1677"/>
                  </a:cubicBezTo>
                  <a:cubicBezTo>
                    <a:pt x="635" y="1699"/>
                    <a:pt x="619" y="1702"/>
                    <a:pt x="611" y="1701"/>
                  </a:cubicBezTo>
                  <a:cubicBezTo>
                    <a:pt x="602" y="1700"/>
                    <a:pt x="593" y="1694"/>
                    <a:pt x="589" y="1685"/>
                  </a:cubicBezTo>
                  <a:cubicBezTo>
                    <a:pt x="589" y="1684"/>
                    <a:pt x="588" y="1684"/>
                    <a:pt x="587" y="1684"/>
                  </a:cubicBezTo>
                  <a:cubicBezTo>
                    <a:pt x="587" y="1684"/>
                    <a:pt x="586" y="1684"/>
                    <a:pt x="586" y="1684"/>
                  </a:cubicBezTo>
                  <a:cubicBezTo>
                    <a:pt x="578" y="1692"/>
                    <a:pt x="568" y="1691"/>
                    <a:pt x="562" y="1688"/>
                  </a:cubicBezTo>
                  <a:cubicBezTo>
                    <a:pt x="555" y="1684"/>
                    <a:pt x="548" y="1676"/>
                    <a:pt x="550" y="1667"/>
                  </a:cubicBezTo>
                  <a:cubicBezTo>
                    <a:pt x="550" y="1666"/>
                    <a:pt x="550" y="1666"/>
                    <a:pt x="549" y="1665"/>
                  </a:cubicBezTo>
                  <a:close/>
                  <a:moveTo>
                    <a:pt x="607" y="1535"/>
                  </a:moveTo>
                  <a:cubicBezTo>
                    <a:pt x="606" y="1536"/>
                    <a:pt x="605" y="1536"/>
                    <a:pt x="604" y="1537"/>
                  </a:cubicBezTo>
                  <a:cubicBezTo>
                    <a:pt x="577" y="1550"/>
                    <a:pt x="516" y="1578"/>
                    <a:pt x="501" y="1571"/>
                  </a:cubicBezTo>
                  <a:cubicBezTo>
                    <a:pt x="499" y="1571"/>
                    <a:pt x="498" y="1570"/>
                    <a:pt x="498" y="1569"/>
                  </a:cubicBezTo>
                  <a:cubicBezTo>
                    <a:pt x="498" y="1568"/>
                    <a:pt x="498" y="1567"/>
                    <a:pt x="498" y="1566"/>
                  </a:cubicBezTo>
                  <a:cubicBezTo>
                    <a:pt x="504" y="1555"/>
                    <a:pt x="545" y="1541"/>
                    <a:pt x="560" y="1536"/>
                  </a:cubicBezTo>
                  <a:cubicBezTo>
                    <a:pt x="560" y="1536"/>
                    <a:pt x="560" y="1536"/>
                    <a:pt x="560" y="1536"/>
                  </a:cubicBezTo>
                  <a:cubicBezTo>
                    <a:pt x="575" y="1533"/>
                    <a:pt x="590" y="1527"/>
                    <a:pt x="604" y="1518"/>
                  </a:cubicBezTo>
                  <a:cubicBezTo>
                    <a:pt x="604" y="1523"/>
                    <a:pt x="605" y="1529"/>
                    <a:pt x="607" y="1535"/>
                  </a:cubicBezTo>
                  <a:close/>
                  <a:moveTo>
                    <a:pt x="621" y="1571"/>
                  </a:moveTo>
                  <a:cubicBezTo>
                    <a:pt x="596" y="1601"/>
                    <a:pt x="556" y="1645"/>
                    <a:pt x="539" y="1646"/>
                  </a:cubicBezTo>
                  <a:cubicBezTo>
                    <a:pt x="538" y="1646"/>
                    <a:pt x="536" y="1645"/>
                    <a:pt x="535" y="1644"/>
                  </a:cubicBezTo>
                  <a:cubicBezTo>
                    <a:pt x="534" y="1644"/>
                    <a:pt x="534" y="1642"/>
                    <a:pt x="534" y="1641"/>
                  </a:cubicBezTo>
                  <a:cubicBezTo>
                    <a:pt x="535" y="1624"/>
                    <a:pt x="579" y="1584"/>
                    <a:pt x="608" y="1559"/>
                  </a:cubicBezTo>
                  <a:cubicBezTo>
                    <a:pt x="612" y="1556"/>
                    <a:pt x="615" y="1554"/>
                    <a:pt x="616" y="1553"/>
                  </a:cubicBezTo>
                  <a:cubicBezTo>
                    <a:pt x="618" y="1555"/>
                    <a:pt x="620" y="1557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3" y="1560"/>
                    <a:pt x="625" y="1562"/>
                    <a:pt x="627" y="1563"/>
                  </a:cubicBezTo>
                  <a:cubicBezTo>
                    <a:pt x="626" y="1565"/>
                    <a:pt x="624" y="1568"/>
                    <a:pt x="621" y="1571"/>
                  </a:cubicBezTo>
                  <a:close/>
                  <a:moveTo>
                    <a:pt x="630" y="1566"/>
                  </a:moveTo>
                  <a:cubicBezTo>
                    <a:pt x="634" y="1568"/>
                    <a:pt x="637" y="1570"/>
                    <a:pt x="641" y="1572"/>
                  </a:cubicBezTo>
                  <a:cubicBezTo>
                    <a:pt x="641" y="1572"/>
                    <a:pt x="640" y="1572"/>
                    <a:pt x="640" y="1573"/>
                  </a:cubicBezTo>
                  <a:cubicBezTo>
                    <a:pt x="633" y="1588"/>
                    <a:pt x="595" y="1661"/>
                    <a:pt x="575" y="1667"/>
                  </a:cubicBezTo>
                  <a:cubicBezTo>
                    <a:pt x="573" y="1668"/>
                    <a:pt x="572" y="1668"/>
                    <a:pt x="571" y="1667"/>
                  </a:cubicBezTo>
                  <a:cubicBezTo>
                    <a:pt x="570" y="1666"/>
                    <a:pt x="569" y="1665"/>
                    <a:pt x="569" y="1664"/>
                  </a:cubicBezTo>
                  <a:cubicBezTo>
                    <a:pt x="566" y="1649"/>
                    <a:pt x="603" y="1599"/>
                    <a:pt x="624" y="1573"/>
                  </a:cubicBezTo>
                  <a:cubicBezTo>
                    <a:pt x="627" y="1570"/>
                    <a:pt x="629" y="1567"/>
                    <a:pt x="630" y="1566"/>
                  </a:cubicBezTo>
                  <a:close/>
                  <a:moveTo>
                    <a:pt x="607" y="1555"/>
                  </a:moveTo>
                  <a:cubicBezTo>
                    <a:pt x="580" y="1577"/>
                    <a:pt x="531" y="1613"/>
                    <a:pt x="516" y="1611"/>
                  </a:cubicBezTo>
                  <a:cubicBezTo>
                    <a:pt x="514" y="1610"/>
                    <a:pt x="513" y="1610"/>
                    <a:pt x="513" y="1609"/>
                  </a:cubicBezTo>
                  <a:cubicBezTo>
                    <a:pt x="512" y="1608"/>
                    <a:pt x="512" y="1606"/>
                    <a:pt x="513" y="1605"/>
                  </a:cubicBezTo>
                  <a:cubicBezTo>
                    <a:pt x="519" y="1585"/>
                    <a:pt x="592" y="1547"/>
                    <a:pt x="607" y="1540"/>
                  </a:cubicBezTo>
                  <a:cubicBezTo>
                    <a:pt x="607" y="1539"/>
                    <a:pt x="608" y="1539"/>
                    <a:pt x="608" y="1539"/>
                  </a:cubicBezTo>
                  <a:cubicBezTo>
                    <a:pt x="610" y="1543"/>
                    <a:pt x="612" y="1546"/>
                    <a:pt x="614" y="1549"/>
                  </a:cubicBezTo>
                  <a:cubicBezTo>
                    <a:pt x="612" y="1551"/>
                    <a:pt x="610" y="1553"/>
                    <a:pt x="607" y="1555"/>
                  </a:cubicBezTo>
                  <a:close/>
                  <a:moveTo>
                    <a:pt x="643" y="1620"/>
                  </a:moveTo>
                  <a:cubicBezTo>
                    <a:pt x="639" y="1635"/>
                    <a:pt x="625" y="1676"/>
                    <a:pt x="614" y="1681"/>
                  </a:cubicBezTo>
                  <a:cubicBezTo>
                    <a:pt x="613" y="1682"/>
                    <a:pt x="612" y="1682"/>
                    <a:pt x="611" y="1682"/>
                  </a:cubicBezTo>
                  <a:cubicBezTo>
                    <a:pt x="610" y="1682"/>
                    <a:pt x="609" y="1681"/>
                    <a:pt x="608" y="1679"/>
                  </a:cubicBezTo>
                  <a:cubicBezTo>
                    <a:pt x="602" y="1664"/>
                    <a:pt x="629" y="1603"/>
                    <a:pt x="643" y="1576"/>
                  </a:cubicBezTo>
                  <a:cubicBezTo>
                    <a:pt x="644" y="1575"/>
                    <a:pt x="644" y="1574"/>
                    <a:pt x="644" y="1573"/>
                  </a:cubicBezTo>
                  <a:cubicBezTo>
                    <a:pt x="650" y="1575"/>
                    <a:pt x="656" y="1576"/>
                    <a:pt x="662" y="1576"/>
                  </a:cubicBezTo>
                  <a:cubicBezTo>
                    <a:pt x="653" y="1590"/>
                    <a:pt x="647" y="1605"/>
                    <a:pt x="643" y="1620"/>
                  </a:cubicBezTo>
                  <a:cubicBezTo>
                    <a:pt x="643" y="1620"/>
                    <a:pt x="643" y="1620"/>
                    <a:pt x="643" y="1620"/>
                  </a:cubicBezTo>
                  <a:close/>
                  <a:moveTo>
                    <a:pt x="624" y="1556"/>
                  </a:moveTo>
                  <a:cubicBezTo>
                    <a:pt x="624" y="1556"/>
                    <a:pt x="624" y="1556"/>
                    <a:pt x="624" y="1556"/>
                  </a:cubicBezTo>
                  <a:cubicBezTo>
                    <a:pt x="624" y="1556"/>
                    <a:pt x="624" y="1556"/>
                    <a:pt x="624" y="1556"/>
                  </a:cubicBezTo>
                  <a:cubicBezTo>
                    <a:pt x="624" y="1556"/>
                    <a:pt x="624" y="1556"/>
                    <a:pt x="624" y="1556"/>
                  </a:cubicBezTo>
                  <a:cubicBezTo>
                    <a:pt x="612" y="1544"/>
                    <a:pt x="606" y="1528"/>
                    <a:pt x="608" y="1515"/>
                  </a:cubicBezTo>
                  <a:cubicBezTo>
                    <a:pt x="611" y="1514"/>
                    <a:pt x="613" y="1512"/>
                    <a:pt x="614" y="1511"/>
                  </a:cubicBezTo>
                  <a:cubicBezTo>
                    <a:pt x="613" y="1525"/>
                    <a:pt x="620" y="1543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37" y="1560"/>
                    <a:pt x="654" y="1567"/>
                    <a:pt x="669" y="1565"/>
                  </a:cubicBezTo>
                  <a:cubicBezTo>
                    <a:pt x="667" y="1567"/>
                    <a:pt x="666" y="1569"/>
                    <a:pt x="665" y="1571"/>
                  </a:cubicBezTo>
                  <a:cubicBezTo>
                    <a:pt x="652" y="1574"/>
                    <a:pt x="636" y="1567"/>
                    <a:pt x="624" y="1556"/>
                  </a:cubicBezTo>
                  <a:close/>
                  <a:moveTo>
                    <a:pt x="631" y="1548"/>
                  </a:moveTo>
                  <a:cubicBezTo>
                    <a:pt x="623" y="1540"/>
                    <a:pt x="616" y="1521"/>
                    <a:pt x="619" y="1508"/>
                  </a:cubicBezTo>
                  <a:cubicBezTo>
                    <a:pt x="622" y="1505"/>
                    <a:pt x="626" y="1502"/>
                    <a:pt x="629" y="1499"/>
                  </a:cubicBezTo>
                  <a:cubicBezTo>
                    <a:pt x="629" y="1502"/>
                    <a:pt x="629" y="1505"/>
                    <a:pt x="631" y="1508"/>
                  </a:cubicBezTo>
                  <a:cubicBezTo>
                    <a:pt x="635" y="1516"/>
                    <a:pt x="641" y="1520"/>
                    <a:pt x="649" y="1521"/>
                  </a:cubicBezTo>
                  <a:cubicBezTo>
                    <a:pt x="642" y="1524"/>
                    <a:pt x="635" y="1529"/>
                    <a:pt x="634" y="1534"/>
                  </a:cubicBezTo>
                  <a:cubicBezTo>
                    <a:pt x="633" y="1536"/>
                    <a:pt x="633" y="1540"/>
                    <a:pt x="637" y="1543"/>
                  </a:cubicBezTo>
                  <a:cubicBezTo>
                    <a:pt x="640" y="1546"/>
                    <a:pt x="643" y="1546"/>
                    <a:pt x="645" y="1546"/>
                  </a:cubicBezTo>
                  <a:cubicBezTo>
                    <a:pt x="651" y="1545"/>
                    <a:pt x="655" y="1538"/>
                    <a:pt x="658" y="1531"/>
                  </a:cubicBezTo>
                  <a:cubicBezTo>
                    <a:pt x="659" y="1538"/>
                    <a:pt x="664" y="1545"/>
                    <a:pt x="672" y="1549"/>
                  </a:cubicBezTo>
                  <a:cubicBezTo>
                    <a:pt x="675" y="1550"/>
                    <a:pt x="678" y="1551"/>
                    <a:pt x="681" y="1551"/>
                  </a:cubicBezTo>
                  <a:cubicBezTo>
                    <a:pt x="678" y="1554"/>
                    <a:pt x="675" y="1557"/>
                    <a:pt x="672" y="1561"/>
                  </a:cubicBezTo>
                  <a:cubicBezTo>
                    <a:pt x="658" y="1564"/>
                    <a:pt x="640" y="1557"/>
                    <a:pt x="631" y="1548"/>
                  </a:cubicBezTo>
                  <a:close/>
                  <a:moveTo>
                    <a:pt x="651" y="1489"/>
                  </a:moveTo>
                  <a:cubicBezTo>
                    <a:pt x="656" y="1492"/>
                    <a:pt x="657" y="1496"/>
                    <a:pt x="656" y="1500"/>
                  </a:cubicBezTo>
                  <a:cubicBezTo>
                    <a:pt x="655" y="1503"/>
                    <a:pt x="652" y="1506"/>
                    <a:pt x="649" y="1506"/>
                  </a:cubicBezTo>
                  <a:cubicBezTo>
                    <a:pt x="648" y="1506"/>
                    <a:pt x="647" y="1506"/>
                    <a:pt x="647" y="1507"/>
                  </a:cubicBezTo>
                  <a:cubicBezTo>
                    <a:pt x="647" y="1508"/>
                    <a:pt x="647" y="1509"/>
                    <a:pt x="648" y="1510"/>
                  </a:cubicBezTo>
                  <a:cubicBezTo>
                    <a:pt x="651" y="1511"/>
                    <a:pt x="655" y="1510"/>
                    <a:pt x="659" y="1507"/>
                  </a:cubicBezTo>
                  <a:cubicBezTo>
                    <a:pt x="662" y="1503"/>
                    <a:pt x="674" y="1489"/>
                    <a:pt x="664" y="1449"/>
                  </a:cubicBezTo>
                  <a:cubicBezTo>
                    <a:pt x="665" y="1446"/>
                    <a:pt x="666" y="1444"/>
                    <a:pt x="666" y="1441"/>
                  </a:cubicBezTo>
                  <a:cubicBezTo>
                    <a:pt x="683" y="1482"/>
                    <a:pt x="674" y="1508"/>
                    <a:pt x="659" y="1516"/>
                  </a:cubicBezTo>
                  <a:cubicBezTo>
                    <a:pt x="649" y="1520"/>
                    <a:pt x="639" y="1516"/>
                    <a:pt x="634" y="1506"/>
                  </a:cubicBezTo>
                  <a:cubicBezTo>
                    <a:pt x="631" y="1500"/>
                    <a:pt x="634" y="1494"/>
                    <a:pt x="637" y="1491"/>
                  </a:cubicBezTo>
                  <a:cubicBezTo>
                    <a:pt x="640" y="1488"/>
                    <a:pt x="646" y="1486"/>
                    <a:pt x="651" y="1489"/>
                  </a:cubicBezTo>
                  <a:close/>
                  <a:moveTo>
                    <a:pt x="643" y="1484"/>
                  </a:moveTo>
                  <a:cubicBezTo>
                    <a:pt x="650" y="1475"/>
                    <a:pt x="656" y="1465"/>
                    <a:pt x="661" y="1455"/>
                  </a:cubicBezTo>
                  <a:cubicBezTo>
                    <a:pt x="665" y="1475"/>
                    <a:pt x="664" y="1489"/>
                    <a:pt x="660" y="1498"/>
                  </a:cubicBezTo>
                  <a:cubicBezTo>
                    <a:pt x="661" y="1493"/>
                    <a:pt x="658" y="1488"/>
                    <a:pt x="653" y="1485"/>
                  </a:cubicBezTo>
                  <a:cubicBezTo>
                    <a:pt x="650" y="1484"/>
                    <a:pt x="646" y="1483"/>
                    <a:pt x="643" y="1484"/>
                  </a:cubicBezTo>
                  <a:close/>
                  <a:moveTo>
                    <a:pt x="675" y="1454"/>
                  </a:moveTo>
                  <a:cubicBezTo>
                    <a:pt x="680" y="1463"/>
                    <a:pt x="687" y="1473"/>
                    <a:pt x="697" y="1483"/>
                  </a:cubicBezTo>
                  <a:cubicBezTo>
                    <a:pt x="697" y="1483"/>
                    <a:pt x="697" y="1483"/>
                    <a:pt x="697" y="1483"/>
                  </a:cubicBezTo>
                  <a:cubicBezTo>
                    <a:pt x="707" y="1492"/>
                    <a:pt x="717" y="1499"/>
                    <a:pt x="726" y="1505"/>
                  </a:cubicBezTo>
                  <a:cubicBezTo>
                    <a:pt x="703" y="1498"/>
                    <a:pt x="686" y="1500"/>
                    <a:pt x="674" y="1506"/>
                  </a:cubicBezTo>
                  <a:cubicBezTo>
                    <a:pt x="680" y="1494"/>
                    <a:pt x="682" y="1477"/>
                    <a:pt x="675" y="1454"/>
                  </a:cubicBezTo>
                  <a:close/>
                  <a:moveTo>
                    <a:pt x="658" y="1521"/>
                  </a:moveTo>
                  <a:cubicBezTo>
                    <a:pt x="656" y="1529"/>
                    <a:pt x="650" y="1541"/>
                    <a:pt x="644" y="1542"/>
                  </a:cubicBezTo>
                  <a:cubicBezTo>
                    <a:pt x="643" y="1543"/>
                    <a:pt x="641" y="1542"/>
                    <a:pt x="640" y="1540"/>
                  </a:cubicBezTo>
                  <a:cubicBezTo>
                    <a:pt x="638" y="1539"/>
                    <a:pt x="637" y="1537"/>
                    <a:pt x="638" y="1535"/>
                  </a:cubicBezTo>
                  <a:cubicBezTo>
                    <a:pt x="639" y="1530"/>
                    <a:pt x="651" y="1524"/>
                    <a:pt x="658" y="1521"/>
                  </a:cubicBezTo>
                  <a:close/>
                  <a:moveTo>
                    <a:pt x="536" y="1518"/>
                  </a:moveTo>
                  <a:cubicBezTo>
                    <a:pt x="562" y="1509"/>
                    <a:pt x="580" y="1483"/>
                    <a:pt x="599" y="1457"/>
                  </a:cubicBezTo>
                  <a:cubicBezTo>
                    <a:pt x="613" y="1437"/>
                    <a:pt x="628" y="1416"/>
                    <a:pt x="647" y="1401"/>
                  </a:cubicBezTo>
                  <a:cubicBezTo>
                    <a:pt x="648" y="1401"/>
                    <a:pt x="649" y="1402"/>
                    <a:pt x="650" y="1402"/>
                  </a:cubicBezTo>
                  <a:cubicBezTo>
                    <a:pt x="634" y="1417"/>
                    <a:pt x="622" y="1435"/>
                    <a:pt x="609" y="1452"/>
                  </a:cubicBezTo>
                  <a:cubicBezTo>
                    <a:pt x="587" y="1482"/>
                    <a:pt x="566" y="1512"/>
                    <a:pt x="536" y="1518"/>
                  </a:cubicBezTo>
                  <a:close/>
                  <a:moveTo>
                    <a:pt x="588" y="1512"/>
                  </a:moveTo>
                  <a:cubicBezTo>
                    <a:pt x="585" y="1514"/>
                    <a:pt x="581" y="1516"/>
                    <a:pt x="578" y="1517"/>
                  </a:cubicBezTo>
                  <a:cubicBezTo>
                    <a:pt x="579" y="1496"/>
                    <a:pt x="579" y="1496"/>
                    <a:pt x="579" y="1496"/>
                  </a:cubicBezTo>
                  <a:cubicBezTo>
                    <a:pt x="582" y="1493"/>
                    <a:pt x="584" y="1491"/>
                    <a:pt x="586" y="1488"/>
                  </a:cubicBezTo>
                  <a:lnTo>
                    <a:pt x="588" y="1512"/>
                  </a:lnTo>
                  <a:close/>
                  <a:moveTo>
                    <a:pt x="575" y="1500"/>
                  </a:moveTo>
                  <a:cubicBezTo>
                    <a:pt x="574" y="1519"/>
                    <a:pt x="574" y="1519"/>
                    <a:pt x="574" y="1519"/>
                  </a:cubicBezTo>
                  <a:cubicBezTo>
                    <a:pt x="571" y="1520"/>
                    <a:pt x="568" y="1522"/>
                    <a:pt x="564" y="1523"/>
                  </a:cubicBezTo>
                  <a:cubicBezTo>
                    <a:pt x="569" y="1506"/>
                    <a:pt x="569" y="1506"/>
                    <a:pt x="569" y="1506"/>
                  </a:cubicBezTo>
                  <a:cubicBezTo>
                    <a:pt x="571" y="1504"/>
                    <a:pt x="573" y="1502"/>
                    <a:pt x="575" y="1500"/>
                  </a:cubicBezTo>
                  <a:close/>
                  <a:moveTo>
                    <a:pt x="564" y="1510"/>
                  </a:moveTo>
                  <a:cubicBezTo>
                    <a:pt x="560" y="1524"/>
                    <a:pt x="560" y="1524"/>
                    <a:pt x="560" y="1524"/>
                  </a:cubicBezTo>
                  <a:cubicBezTo>
                    <a:pt x="557" y="1524"/>
                    <a:pt x="553" y="1525"/>
                    <a:pt x="550" y="1526"/>
                  </a:cubicBezTo>
                  <a:cubicBezTo>
                    <a:pt x="555" y="1515"/>
                    <a:pt x="555" y="1515"/>
                    <a:pt x="555" y="1515"/>
                  </a:cubicBezTo>
                  <a:cubicBezTo>
                    <a:pt x="558" y="1513"/>
                    <a:pt x="561" y="1511"/>
                    <a:pt x="564" y="1510"/>
                  </a:cubicBezTo>
                  <a:close/>
                  <a:moveTo>
                    <a:pt x="549" y="1518"/>
                  </a:moveTo>
                  <a:cubicBezTo>
                    <a:pt x="545" y="1526"/>
                    <a:pt x="545" y="1526"/>
                    <a:pt x="545" y="1526"/>
                  </a:cubicBezTo>
                  <a:cubicBezTo>
                    <a:pt x="542" y="1526"/>
                    <a:pt x="539" y="1526"/>
                    <a:pt x="536" y="1526"/>
                  </a:cubicBezTo>
                  <a:cubicBezTo>
                    <a:pt x="540" y="1521"/>
                    <a:pt x="540" y="1521"/>
                    <a:pt x="540" y="1521"/>
                  </a:cubicBezTo>
                  <a:cubicBezTo>
                    <a:pt x="543" y="1520"/>
                    <a:pt x="546" y="1519"/>
                    <a:pt x="549" y="1518"/>
                  </a:cubicBezTo>
                  <a:close/>
                  <a:moveTo>
                    <a:pt x="534" y="1522"/>
                  </a:moveTo>
                  <a:cubicBezTo>
                    <a:pt x="531" y="1525"/>
                    <a:pt x="531" y="1525"/>
                    <a:pt x="531" y="1525"/>
                  </a:cubicBezTo>
                  <a:cubicBezTo>
                    <a:pt x="527" y="1525"/>
                    <a:pt x="523" y="1524"/>
                    <a:pt x="519" y="1523"/>
                  </a:cubicBezTo>
                  <a:cubicBezTo>
                    <a:pt x="524" y="1523"/>
                    <a:pt x="529" y="1523"/>
                    <a:pt x="534" y="1522"/>
                  </a:cubicBezTo>
                  <a:close/>
                  <a:moveTo>
                    <a:pt x="520" y="1517"/>
                  </a:moveTo>
                  <a:cubicBezTo>
                    <a:pt x="523" y="1516"/>
                    <a:pt x="526" y="1514"/>
                    <a:pt x="528" y="1512"/>
                  </a:cubicBezTo>
                  <a:cubicBezTo>
                    <a:pt x="533" y="1514"/>
                    <a:pt x="533" y="1514"/>
                    <a:pt x="533" y="1514"/>
                  </a:cubicBezTo>
                  <a:cubicBezTo>
                    <a:pt x="529" y="1516"/>
                    <a:pt x="525" y="1517"/>
                    <a:pt x="520" y="1517"/>
                  </a:cubicBezTo>
                  <a:close/>
                  <a:moveTo>
                    <a:pt x="531" y="1509"/>
                  </a:moveTo>
                  <a:cubicBezTo>
                    <a:pt x="533" y="1507"/>
                    <a:pt x="534" y="1506"/>
                    <a:pt x="536" y="1504"/>
                  </a:cubicBezTo>
                  <a:cubicBezTo>
                    <a:pt x="547" y="1508"/>
                    <a:pt x="547" y="1508"/>
                    <a:pt x="547" y="1508"/>
                  </a:cubicBezTo>
                  <a:cubicBezTo>
                    <a:pt x="544" y="1510"/>
                    <a:pt x="541" y="1511"/>
                    <a:pt x="538" y="1513"/>
                  </a:cubicBezTo>
                  <a:lnTo>
                    <a:pt x="531" y="1509"/>
                  </a:lnTo>
                  <a:close/>
                  <a:moveTo>
                    <a:pt x="637" y="1404"/>
                  </a:moveTo>
                  <a:cubicBezTo>
                    <a:pt x="635" y="1406"/>
                    <a:pt x="633" y="1408"/>
                    <a:pt x="631" y="1410"/>
                  </a:cubicBezTo>
                  <a:cubicBezTo>
                    <a:pt x="607" y="1399"/>
                    <a:pt x="607" y="1399"/>
                    <a:pt x="607" y="1399"/>
                  </a:cubicBezTo>
                  <a:cubicBezTo>
                    <a:pt x="610" y="1397"/>
                    <a:pt x="613" y="1396"/>
                    <a:pt x="617" y="1394"/>
                  </a:cubicBezTo>
                  <a:lnTo>
                    <a:pt x="637" y="1404"/>
                  </a:lnTo>
                  <a:close/>
                  <a:moveTo>
                    <a:pt x="622" y="1392"/>
                  </a:moveTo>
                  <a:cubicBezTo>
                    <a:pt x="623" y="1392"/>
                    <a:pt x="624" y="1392"/>
                    <a:pt x="625" y="1391"/>
                  </a:cubicBezTo>
                  <a:cubicBezTo>
                    <a:pt x="632" y="1395"/>
                    <a:pt x="638" y="1398"/>
                    <a:pt x="643" y="1400"/>
                  </a:cubicBezTo>
                  <a:cubicBezTo>
                    <a:pt x="642" y="1400"/>
                    <a:pt x="641" y="1401"/>
                    <a:pt x="641" y="1401"/>
                  </a:cubicBezTo>
                  <a:lnTo>
                    <a:pt x="622" y="1392"/>
                  </a:lnTo>
                  <a:close/>
                  <a:moveTo>
                    <a:pt x="628" y="1413"/>
                  </a:moveTo>
                  <a:cubicBezTo>
                    <a:pt x="626" y="1415"/>
                    <a:pt x="625" y="1417"/>
                    <a:pt x="623" y="1419"/>
                  </a:cubicBezTo>
                  <a:cubicBezTo>
                    <a:pt x="595" y="1407"/>
                    <a:pt x="595" y="1407"/>
                    <a:pt x="595" y="1407"/>
                  </a:cubicBezTo>
                  <a:cubicBezTo>
                    <a:pt x="597" y="1405"/>
                    <a:pt x="600" y="1403"/>
                    <a:pt x="603" y="1401"/>
                  </a:cubicBezTo>
                  <a:lnTo>
                    <a:pt x="628" y="1413"/>
                  </a:lnTo>
                  <a:close/>
                  <a:moveTo>
                    <a:pt x="620" y="1422"/>
                  </a:moveTo>
                  <a:cubicBezTo>
                    <a:pt x="618" y="1425"/>
                    <a:pt x="616" y="1427"/>
                    <a:pt x="614" y="1429"/>
                  </a:cubicBezTo>
                  <a:cubicBezTo>
                    <a:pt x="583" y="1417"/>
                    <a:pt x="583" y="1417"/>
                    <a:pt x="583" y="1417"/>
                  </a:cubicBezTo>
                  <a:cubicBezTo>
                    <a:pt x="586" y="1414"/>
                    <a:pt x="588" y="1412"/>
                    <a:pt x="591" y="1410"/>
                  </a:cubicBezTo>
                  <a:lnTo>
                    <a:pt x="620" y="1422"/>
                  </a:lnTo>
                  <a:close/>
                  <a:moveTo>
                    <a:pt x="612" y="1432"/>
                  </a:moveTo>
                  <a:cubicBezTo>
                    <a:pt x="610" y="1435"/>
                    <a:pt x="608" y="1437"/>
                    <a:pt x="606" y="1440"/>
                  </a:cubicBezTo>
                  <a:cubicBezTo>
                    <a:pt x="574" y="1429"/>
                    <a:pt x="574" y="1429"/>
                    <a:pt x="574" y="1429"/>
                  </a:cubicBezTo>
                  <a:cubicBezTo>
                    <a:pt x="576" y="1426"/>
                    <a:pt x="578" y="1423"/>
                    <a:pt x="581" y="1420"/>
                  </a:cubicBezTo>
                  <a:lnTo>
                    <a:pt x="612" y="1432"/>
                  </a:lnTo>
                  <a:close/>
                  <a:moveTo>
                    <a:pt x="604" y="1443"/>
                  </a:moveTo>
                  <a:cubicBezTo>
                    <a:pt x="602" y="1446"/>
                    <a:pt x="600" y="1448"/>
                    <a:pt x="598" y="1451"/>
                  </a:cubicBezTo>
                  <a:cubicBezTo>
                    <a:pt x="566" y="1440"/>
                    <a:pt x="566" y="1440"/>
                    <a:pt x="566" y="1440"/>
                  </a:cubicBezTo>
                  <a:cubicBezTo>
                    <a:pt x="568" y="1438"/>
                    <a:pt x="569" y="1435"/>
                    <a:pt x="571" y="1432"/>
                  </a:cubicBezTo>
                  <a:lnTo>
                    <a:pt x="604" y="1443"/>
                  </a:lnTo>
                  <a:close/>
                  <a:moveTo>
                    <a:pt x="596" y="1454"/>
                  </a:moveTo>
                  <a:cubicBezTo>
                    <a:pt x="594" y="1458"/>
                    <a:pt x="591" y="1461"/>
                    <a:pt x="589" y="1464"/>
                  </a:cubicBezTo>
                  <a:cubicBezTo>
                    <a:pt x="559" y="1454"/>
                    <a:pt x="559" y="1454"/>
                    <a:pt x="559" y="1454"/>
                  </a:cubicBezTo>
                  <a:cubicBezTo>
                    <a:pt x="560" y="1451"/>
                    <a:pt x="562" y="1447"/>
                    <a:pt x="564" y="1444"/>
                  </a:cubicBezTo>
                  <a:lnTo>
                    <a:pt x="596" y="1454"/>
                  </a:lnTo>
                  <a:close/>
                  <a:moveTo>
                    <a:pt x="587" y="1467"/>
                  </a:moveTo>
                  <a:cubicBezTo>
                    <a:pt x="585" y="1470"/>
                    <a:pt x="582" y="1473"/>
                    <a:pt x="580" y="1476"/>
                  </a:cubicBezTo>
                  <a:cubicBezTo>
                    <a:pt x="553" y="1467"/>
                    <a:pt x="553" y="1467"/>
                    <a:pt x="553" y="1467"/>
                  </a:cubicBezTo>
                  <a:cubicBezTo>
                    <a:pt x="555" y="1464"/>
                    <a:pt x="556" y="1461"/>
                    <a:pt x="557" y="1458"/>
                  </a:cubicBezTo>
                  <a:lnTo>
                    <a:pt x="587" y="1467"/>
                  </a:lnTo>
                  <a:close/>
                  <a:moveTo>
                    <a:pt x="578" y="1479"/>
                  </a:moveTo>
                  <a:cubicBezTo>
                    <a:pt x="576" y="1482"/>
                    <a:pt x="573" y="1484"/>
                    <a:pt x="571" y="1487"/>
                  </a:cubicBezTo>
                  <a:cubicBezTo>
                    <a:pt x="549" y="1478"/>
                    <a:pt x="549" y="1478"/>
                    <a:pt x="549" y="1478"/>
                  </a:cubicBezTo>
                  <a:cubicBezTo>
                    <a:pt x="549" y="1477"/>
                    <a:pt x="550" y="1475"/>
                    <a:pt x="551" y="1473"/>
                  </a:cubicBezTo>
                  <a:cubicBezTo>
                    <a:pt x="551" y="1472"/>
                    <a:pt x="551" y="1471"/>
                    <a:pt x="552" y="1470"/>
                  </a:cubicBezTo>
                  <a:lnTo>
                    <a:pt x="578" y="1479"/>
                  </a:lnTo>
                  <a:close/>
                  <a:moveTo>
                    <a:pt x="568" y="1490"/>
                  </a:moveTo>
                  <a:cubicBezTo>
                    <a:pt x="566" y="1492"/>
                    <a:pt x="564" y="1495"/>
                    <a:pt x="561" y="1497"/>
                  </a:cubicBezTo>
                  <a:cubicBezTo>
                    <a:pt x="544" y="1490"/>
                    <a:pt x="544" y="1490"/>
                    <a:pt x="544" y="1490"/>
                  </a:cubicBezTo>
                  <a:cubicBezTo>
                    <a:pt x="545" y="1487"/>
                    <a:pt x="546" y="1484"/>
                    <a:pt x="547" y="1482"/>
                  </a:cubicBezTo>
                  <a:lnTo>
                    <a:pt x="568" y="1490"/>
                  </a:lnTo>
                  <a:close/>
                  <a:moveTo>
                    <a:pt x="558" y="1500"/>
                  </a:moveTo>
                  <a:cubicBezTo>
                    <a:pt x="556" y="1502"/>
                    <a:pt x="553" y="1504"/>
                    <a:pt x="550" y="1506"/>
                  </a:cubicBezTo>
                  <a:cubicBezTo>
                    <a:pt x="538" y="1500"/>
                    <a:pt x="538" y="1500"/>
                    <a:pt x="538" y="1500"/>
                  </a:cubicBezTo>
                  <a:cubicBezTo>
                    <a:pt x="539" y="1498"/>
                    <a:pt x="541" y="1496"/>
                    <a:pt x="542" y="1493"/>
                  </a:cubicBezTo>
                  <a:lnTo>
                    <a:pt x="558" y="1500"/>
                  </a:lnTo>
                  <a:close/>
                  <a:moveTo>
                    <a:pt x="596" y="1476"/>
                  </a:moveTo>
                  <a:cubicBezTo>
                    <a:pt x="603" y="1503"/>
                    <a:pt x="603" y="1503"/>
                    <a:pt x="603" y="1503"/>
                  </a:cubicBezTo>
                  <a:cubicBezTo>
                    <a:pt x="599" y="1505"/>
                    <a:pt x="596" y="1508"/>
                    <a:pt x="592" y="1510"/>
                  </a:cubicBezTo>
                  <a:cubicBezTo>
                    <a:pt x="590" y="1484"/>
                    <a:pt x="590" y="1484"/>
                    <a:pt x="590" y="1484"/>
                  </a:cubicBezTo>
                  <a:cubicBezTo>
                    <a:pt x="592" y="1481"/>
                    <a:pt x="594" y="1479"/>
                    <a:pt x="596" y="1476"/>
                  </a:cubicBezTo>
                  <a:close/>
                  <a:moveTo>
                    <a:pt x="599" y="1472"/>
                  </a:moveTo>
                  <a:cubicBezTo>
                    <a:pt x="601" y="1469"/>
                    <a:pt x="603" y="1467"/>
                    <a:pt x="605" y="1464"/>
                  </a:cubicBezTo>
                  <a:cubicBezTo>
                    <a:pt x="616" y="1492"/>
                    <a:pt x="616" y="1492"/>
                    <a:pt x="616" y="1492"/>
                  </a:cubicBezTo>
                  <a:cubicBezTo>
                    <a:pt x="613" y="1495"/>
                    <a:pt x="609" y="1498"/>
                    <a:pt x="606" y="1500"/>
                  </a:cubicBezTo>
                  <a:lnTo>
                    <a:pt x="599" y="1472"/>
                  </a:lnTo>
                  <a:close/>
                  <a:moveTo>
                    <a:pt x="608" y="1460"/>
                  </a:moveTo>
                  <a:cubicBezTo>
                    <a:pt x="609" y="1458"/>
                    <a:pt x="611" y="1456"/>
                    <a:pt x="612" y="1454"/>
                  </a:cubicBezTo>
                  <a:cubicBezTo>
                    <a:pt x="613" y="1454"/>
                    <a:pt x="613" y="1453"/>
                    <a:pt x="613" y="1452"/>
                  </a:cubicBezTo>
                  <a:cubicBezTo>
                    <a:pt x="627" y="1481"/>
                    <a:pt x="627" y="1481"/>
                    <a:pt x="627" y="1481"/>
                  </a:cubicBezTo>
                  <a:cubicBezTo>
                    <a:pt x="625" y="1484"/>
                    <a:pt x="622" y="1486"/>
                    <a:pt x="619" y="1489"/>
                  </a:cubicBezTo>
                  <a:lnTo>
                    <a:pt x="608" y="1460"/>
                  </a:lnTo>
                  <a:close/>
                  <a:moveTo>
                    <a:pt x="616" y="1449"/>
                  </a:moveTo>
                  <a:cubicBezTo>
                    <a:pt x="618" y="1446"/>
                    <a:pt x="620" y="1443"/>
                    <a:pt x="622" y="1441"/>
                  </a:cubicBezTo>
                  <a:cubicBezTo>
                    <a:pt x="638" y="1467"/>
                    <a:pt x="638" y="1467"/>
                    <a:pt x="638" y="1467"/>
                  </a:cubicBezTo>
                  <a:cubicBezTo>
                    <a:pt x="636" y="1471"/>
                    <a:pt x="633" y="1474"/>
                    <a:pt x="630" y="1478"/>
                  </a:cubicBezTo>
                  <a:lnTo>
                    <a:pt x="616" y="1449"/>
                  </a:lnTo>
                  <a:close/>
                  <a:moveTo>
                    <a:pt x="624" y="1437"/>
                  </a:moveTo>
                  <a:cubicBezTo>
                    <a:pt x="626" y="1435"/>
                    <a:pt x="628" y="1433"/>
                    <a:pt x="630" y="1430"/>
                  </a:cubicBezTo>
                  <a:cubicBezTo>
                    <a:pt x="646" y="1456"/>
                    <a:pt x="646" y="1456"/>
                    <a:pt x="646" y="1456"/>
                  </a:cubicBezTo>
                  <a:cubicBezTo>
                    <a:pt x="644" y="1458"/>
                    <a:pt x="643" y="1461"/>
                    <a:pt x="641" y="1464"/>
                  </a:cubicBezTo>
                  <a:lnTo>
                    <a:pt x="624" y="1437"/>
                  </a:lnTo>
                  <a:close/>
                  <a:moveTo>
                    <a:pt x="632" y="1427"/>
                  </a:moveTo>
                  <a:cubicBezTo>
                    <a:pt x="634" y="1424"/>
                    <a:pt x="636" y="1422"/>
                    <a:pt x="639" y="1419"/>
                  </a:cubicBezTo>
                  <a:cubicBezTo>
                    <a:pt x="653" y="1443"/>
                    <a:pt x="653" y="1443"/>
                    <a:pt x="653" y="1443"/>
                  </a:cubicBezTo>
                  <a:cubicBezTo>
                    <a:pt x="652" y="1446"/>
                    <a:pt x="650" y="1449"/>
                    <a:pt x="648" y="1452"/>
                  </a:cubicBezTo>
                  <a:lnTo>
                    <a:pt x="632" y="1427"/>
                  </a:lnTo>
                  <a:close/>
                  <a:moveTo>
                    <a:pt x="641" y="1416"/>
                  </a:moveTo>
                  <a:cubicBezTo>
                    <a:pt x="643" y="1414"/>
                    <a:pt x="645" y="1412"/>
                    <a:pt x="647" y="1410"/>
                  </a:cubicBezTo>
                  <a:cubicBezTo>
                    <a:pt x="658" y="1430"/>
                    <a:pt x="658" y="1430"/>
                    <a:pt x="658" y="1430"/>
                  </a:cubicBezTo>
                  <a:cubicBezTo>
                    <a:pt x="657" y="1433"/>
                    <a:pt x="656" y="1436"/>
                    <a:pt x="655" y="1438"/>
                  </a:cubicBezTo>
                  <a:lnTo>
                    <a:pt x="641" y="1416"/>
                  </a:lnTo>
                  <a:close/>
                  <a:moveTo>
                    <a:pt x="650" y="1407"/>
                  </a:moveTo>
                  <a:cubicBezTo>
                    <a:pt x="651" y="1405"/>
                    <a:pt x="653" y="1404"/>
                    <a:pt x="654" y="1403"/>
                  </a:cubicBezTo>
                  <a:cubicBezTo>
                    <a:pt x="657" y="1403"/>
                    <a:pt x="659" y="1403"/>
                    <a:pt x="661" y="1403"/>
                  </a:cubicBezTo>
                  <a:cubicBezTo>
                    <a:pt x="661" y="1406"/>
                    <a:pt x="661" y="1411"/>
                    <a:pt x="662" y="1418"/>
                  </a:cubicBezTo>
                  <a:cubicBezTo>
                    <a:pt x="661" y="1420"/>
                    <a:pt x="661" y="1423"/>
                    <a:pt x="660" y="1425"/>
                  </a:cubicBezTo>
                  <a:lnTo>
                    <a:pt x="650" y="1407"/>
                  </a:lnTo>
                  <a:close/>
                  <a:moveTo>
                    <a:pt x="585" y="1386"/>
                  </a:moveTo>
                  <a:cubicBezTo>
                    <a:pt x="550" y="1401"/>
                    <a:pt x="517" y="1416"/>
                    <a:pt x="488" y="1407"/>
                  </a:cubicBezTo>
                  <a:cubicBezTo>
                    <a:pt x="516" y="1412"/>
                    <a:pt x="544" y="1399"/>
                    <a:pt x="574" y="1385"/>
                  </a:cubicBezTo>
                  <a:cubicBezTo>
                    <a:pt x="584" y="1380"/>
                    <a:pt x="594" y="1376"/>
                    <a:pt x="604" y="1371"/>
                  </a:cubicBezTo>
                  <a:cubicBezTo>
                    <a:pt x="605" y="1373"/>
                    <a:pt x="606" y="1374"/>
                    <a:pt x="607" y="1376"/>
                  </a:cubicBezTo>
                  <a:cubicBezTo>
                    <a:pt x="600" y="1379"/>
                    <a:pt x="592" y="1382"/>
                    <a:pt x="585" y="1386"/>
                  </a:cubicBezTo>
                  <a:close/>
                  <a:moveTo>
                    <a:pt x="601" y="1386"/>
                  </a:moveTo>
                  <a:cubicBezTo>
                    <a:pt x="598" y="1388"/>
                    <a:pt x="595" y="1390"/>
                    <a:pt x="592" y="1391"/>
                  </a:cubicBezTo>
                  <a:cubicBezTo>
                    <a:pt x="592" y="1386"/>
                    <a:pt x="592" y="1386"/>
                    <a:pt x="592" y="1386"/>
                  </a:cubicBezTo>
                  <a:cubicBezTo>
                    <a:pt x="595" y="1385"/>
                    <a:pt x="598" y="1384"/>
                    <a:pt x="601" y="1382"/>
                  </a:cubicBezTo>
                  <a:lnTo>
                    <a:pt x="601" y="1386"/>
                  </a:lnTo>
                  <a:close/>
                  <a:moveTo>
                    <a:pt x="588" y="1388"/>
                  </a:moveTo>
                  <a:cubicBezTo>
                    <a:pt x="588" y="1394"/>
                    <a:pt x="588" y="1394"/>
                    <a:pt x="588" y="1394"/>
                  </a:cubicBezTo>
                  <a:cubicBezTo>
                    <a:pt x="584" y="1396"/>
                    <a:pt x="581" y="1399"/>
                    <a:pt x="578" y="1401"/>
                  </a:cubicBezTo>
                  <a:cubicBezTo>
                    <a:pt x="579" y="1392"/>
                    <a:pt x="579" y="1392"/>
                    <a:pt x="579" y="1392"/>
                  </a:cubicBezTo>
                  <a:cubicBezTo>
                    <a:pt x="582" y="1391"/>
                    <a:pt x="584" y="1390"/>
                    <a:pt x="586" y="1389"/>
                  </a:cubicBezTo>
                  <a:cubicBezTo>
                    <a:pt x="587" y="1389"/>
                    <a:pt x="588" y="1389"/>
                    <a:pt x="588" y="1388"/>
                  </a:cubicBezTo>
                  <a:close/>
                  <a:moveTo>
                    <a:pt x="514" y="1478"/>
                  </a:moveTo>
                  <a:cubicBezTo>
                    <a:pt x="512" y="1477"/>
                    <a:pt x="510" y="1475"/>
                    <a:pt x="508" y="1474"/>
                  </a:cubicBezTo>
                  <a:cubicBezTo>
                    <a:pt x="511" y="1474"/>
                    <a:pt x="514" y="1473"/>
                    <a:pt x="517" y="1472"/>
                  </a:cubicBezTo>
                  <a:cubicBezTo>
                    <a:pt x="523" y="1468"/>
                    <a:pt x="527" y="1463"/>
                    <a:pt x="528" y="1456"/>
                  </a:cubicBezTo>
                  <a:cubicBezTo>
                    <a:pt x="529" y="1451"/>
                    <a:pt x="527" y="1445"/>
                    <a:pt x="524" y="1442"/>
                  </a:cubicBezTo>
                  <a:cubicBezTo>
                    <a:pt x="524" y="1442"/>
                    <a:pt x="524" y="1442"/>
                    <a:pt x="523" y="1442"/>
                  </a:cubicBezTo>
                  <a:cubicBezTo>
                    <a:pt x="522" y="1441"/>
                    <a:pt x="521" y="1440"/>
                    <a:pt x="520" y="1439"/>
                  </a:cubicBezTo>
                  <a:cubicBezTo>
                    <a:pt x="529" y="1441"/>
                    <a:pt x="539" y="1441"/>
                    <a:pt x="549" y="1441"/>
                  </a:cubicBezTo>
                  <a:cubicBezTo>
                    <a:pt x="544" y="1450"/>
                    <a:pt x="540" y="1460"/>
                    <a:pt x="537" y="1469"/>
                  </a:cubicBezTo>
                  <a:cubicBezTo>
                    <a:pt x="531" y="1484"/>
                    <a:pt x="526" y="1498"/>
                    <a:pt x="517" y="1504"/>
                  </a:cubicBezTo>
                  <a:cubicBezTo>
                    <a:pt x="513" y="1508"/>
                    <a:pt x="509" y="1509"/>
                    <a:pt x="504" y="1508"/>
                  </a:cubicBezTo>
                  <a:cubicBezTo>
                    <a:pt x="510" y="1507"/>
                    <a:pt x="514" y="1504"/>
                    <a:pt x="517" y="1499"/>
                  </a:cubicBezTo>
                  <a:cubicBezTo>
                    <a:pt x="521" y="1493"/>
                    <a:pt x="519" y="1484"/>
                    <a:pt x="514" y="1478"/>
                  </a:cubicBezTo>
                  <a:close/>
                  <a:moveTo>
                    <a:pt x="498" y="1455"/>
                  </a:moveTo>
                  <a:cubicBezTo>
                    <a:pt x="500" y="1461"/>
                    <a:pt x="505" y="1464"/>
                    <a:pt x="511" y="1463"/>
                  </a:cubicBezTo>
                  <a:cubicBezTo>
                    <a:pt x="512" y="1463"/>
                    <a:pt x="513" y="1462"/>
                    <a:pt x="513" y="1461"/>
                  </a:cubicBezTo>
                  <a:cubicBezTo>
                    <a:pt x="512" y="1460"/>
                    <a:pt x="511" y="1459"/>
                    <a:pt x="510" y="1459"/>
                  </a:cubicBezTo>
                  <a:cubicBezTo>
                    <a:pt x="506" y="1460"/>
                    <a:pt x="503" y="1457"/>
                    <a:pt x="502" y="1454"/>
                  </a:cubicBezTo>
                  <a:cubicBezTo>
                    <a:pt x="501" y="1451"/>
                    <a:pt x="501" y="1446"/>
                    <a:pt x="506" y="1443"/>
                  </a:cubicBezTo>
                  <a:cubicBezTo>
                    <a:pt x="511" y="1439"/>
                    <a:pt x="517" y="1441"/>
                    <a:pt x="521" y="1445"/>
                  </a:cubicBezTo>
                  <a:cubicBezTo>
                    <a:pt x="523" y="1447"/>
                    <a:pt x="525" y="1451"/>
                    <a:pt x="524" y="1456"/>
                  </a:cubicBezTo>
                  <a:cubicBezTo>
                    <a:pt x="523" y="1461"/>
                    <a:pt x="520" y="1466"/>
                    <a:pt x="515" y="1468"/>
                  </a:cubicBezTo>
                  <a:cubicBezTo>
                    <a:pt x="508" y="1472"/>
                    <a:pt x="500" y="1471"/>
                    <a:pt x="494" y="1466"/>
                  </a:cubicBezTo>
                  <a:cubicBezTo>
                    <a:pt x="487" y="1461"/>
                    <a:pt x="485" y="1453"/>
                    <a:pt x="487" y="1444"/>
                  </a:cubicBezTo>
                  <a:cubicBezTo>
                    <a:pt x="490" y="1441"/>
                    <a:pt x="492" y="1437"/>
                    <a:pt x="494" y="1433"/>
                  </a:cubicBezTo>
                  <a:cubicBezTo>
                    <a:pt x="499" y="1435"/>
                    <a:pt x="504" y="1436"/>
                    <a:pt x="510" y="1437"/>
                  </a:cubicBezTo>
                  <a:cubicBezTo>
                    <a:pt x="508" y="1438"/>
                    <a:pt x="505" y="1438"/>
                    <a:pt x="504" y="1440"/>
                  </a:cubicBezTo>
                  <a:cubicBezTo>
                    <a:pt x="498" y="1443"/>
                    <a:pt x="496" y="1450"/>
                    <a:pt x="498" y="1455"/>
                  </a:cubicBezTo>
                  <a:close/>
                  <a:moveTo>
                    <a:pt x="482" y="1423"/>
                  </a:moveTo>
                  <a:cubicBezTo>
                    <a:pt x="461" y="1412"/>
                    <a:pt x="448" y="1391"/>
                    <a:pt x="450" y="1372"/>
                  </a:cubicBezTo>
                  <a:cubicBezTo>
                    <a:pt x="451" y="1357"/>
                    <a:pt x="460" y="1351"/>
                    <a:pt x="468" y="1351"/>
                  </a:cubicBezTo>
                  <a:cubicBezTo>
                    <a:pt x="476" y="1350"/>
                    <a:pt x="483" y="1355"/>
                    <a:pt x="485" y="1362"/>
                  </a:cubicBezTo>
                  <a:cubicBezTo>
                    <a:pt x="487" y="1369"/>
                    <a:pt x="484" y="1375"/>
                    <a:pt x="479" y="1378"/>
                  </a:cubicBezTo>
                  <a:cubicBezTo>
                    <a:pt x="475" y="1380"/>
                    <a:pt x="468" y="1381"/>
                    <a:pt x="462" y="1375"/>
                  </a:cubicBezTo>
                  <a:cubicBezTo>
                    <a:pt x="462" y="1375"/>
                    <a:pt x="461" y="1375"/>
                    <a:pt x="460" y="1375"/>
                  </a:cubicBezTo>
                  <a:cubicBezTo>
                    <a:pt x="459" y="1376"/>
                    <a:pt x="459" y="1376"/>
                    <a:pt x="459" y="1377"/>
                  </a:cubicBezTo>
                  <a:cubicBezTo>
                    <a:pt x="461" y="1386"/>
                    <a:pt x="469" y="1391"/>
                    <a:pt x="480" y="1390"/>
                  </a:cubicBezTo>
                  <a:cubicBezTo>
                    <a:pt x="491" y="1388"/>
                    <a:pt x="503" y="1379"/>
                    <a:pt x="516" y="1368"/>
                  </a:cubicBezTo>
                  <a:cubicBezTo>
                    <a:pt x="533" y="1354"/>
                    <a:pt x="552" y="1338"/>
                    <a:pt x="577" y="1332"/>
                  </a:cubicBezTo>
                  <a:cubicBezTo>
                    <a:pt x="579" y="1334"/>
                    <a:pt x="582" y="1336"/>
                    <a:pt x="584" y="1337"/>
                  </a:cubicBezTo>
                  <a:cubicBezTo>
                    <a:pt x="558" y="1343"/>
                    <a:pt x="538" y="1359"/>
                    <a:pt x="521" y="1372"/>
                  </a:cubicBezTo>
                  <a:cubicBezTo>
                    <a:pt x="499" y="1390"/>
                    <a:pt x="482" y="1403"/>
                    <a:pt x="461" y="1388"/>
                  </a:cubicBezTo>
                  <a:cubicBezTo>
                    <a:pt x="461" y="1388"/>
                    <a:pt x="460" y="1388"/>
                    <a:pt x="459" y="1389"/>
                  </a:cubicBezTo>
                  <a:cubicBezTo>
                    <a:pt x="458" y="1389"/>
                    <a:pt x="458" y="1390"/>
                    <a:pt x="458" y="1391"/>
                  </a:cubicBezTo>
                  <a:cubicBezTo>
                    <a:pt x="474" y="1421"/>
                    <a:pt x="510" y="1436"/>
                    <a:pt x="554" y="1431"/>
                  </a:cubicBezTo>
                  <a:cubicBezTo>
                    <a:pt x="553" y="1433"/>
                    <a:pt x="552" y="1435"/>
                    <a:pt x="551" y="1437"/>
                  </a:cubicBezTo>
                  <a:cubicBezTo>
                    <a:pt x="525" y="1438"/>
                    <a:pt x="501" y="1433"/>
                    <a:pt x="482" y="1423"/>
                  </a:cubicBezTo>
                  <a:close/>
                  <a:moveTo>
                    <a:pt x="289" y="1421"/>
                  </a:moveTo>
                  <a:cubicBezTo>
                    <a:pt x="289" y="1421"/>
                    <a:pt x="289" y="1421"/>
                    <a:pt x="289" y="1421"/>
                  </a:cubicBezTo>
                  <a:cubicBezTo>
                    <a:pt x="289" y="1421"/>
                    <a:pt x="289" y="1421"/>
                    <a:pt x="289" y="1421"/>
                  </a:cubicBezTo>
                  <a:cubicBezTo>
                    <a:pt x="288" y="1418"/>
                    <a:pt x="288" y="1412"/>
                    <a:pt x="289" y="1405"/>
                  </a:cubicBezTo>
                  <a:cubicBezTo>
                    <a:pt x="294" y="1408"/>
                    <a:pt x="299" y="1412"/>
                    <a:pt x="305" y="1415"/>
                  </a:cubicBezTo>
                  <a:cubicBezTo>
                    <a:pt x="303" y="1421"/>
                    <a:pt x="302" y="1427"/>
                    <a:pt x="301" y="1433"/>
                  </a:cubicBezTo>
                  <a:cubicBezTo>
                    <a:pt x="295" y="1429"/>
                    <a:pt x="291" y="1425"/>
                    <a:pt x="289" y="1421"/>
                  </a:cubicBezTo>
                  <a:close/>
                  <a:moveTo>
                    <a:pt x="402" y="1245"/>
                  </a:moveTo>
                  <a:cubicBezTo>
                    <a:pt x="403" y="1237"/>
                    <a:pt x="408" y="1231"/>
                    <a:pt x="416" y="1228"/>
                  </a:cubicBezTo>
                  <a:cubicBezTo>
                    <a:pt x="421" y="1227"/>
                    <a:pt x="427" y="1228"/>
                    <a:pt x="431" y="1231"/>
                  </a:cubicBezTo>
                  <a:cubicBezTo>
                    <a:pt x="435" y="1234"/>
                    <a:pt x="437" y="1238"/>
                    <a:pt x="437" y="1241"/>
                  </a:cubicBezTo>
                  <a:cubicBezTo>
                    <a:pt x="437" y="1246"/>
                    <a:pt x="434" y="1252"/>
                    <a:pt x="427" y="1253"/>
                  </a:cubicBezTo>
                  <a:cubicBezTo>
                    <a:pt x="422" y="1254"/>
                    <a:pt x="418" y="1251"/>
                    <a:pt x="417" y="1248"/>
                  </a:cubicBezTo>
                  <a:cubicBezTo>
                    <a:pt x="415" y="1245"/>
                    <a:pt x="415" y="1241"/>
                    <a:pt x="419" y="1238"/>
                  </a:cubicBezTo>
                  <a:cubicBezTo>
                    <a:pt x="420" y="1238"/>
                    <a:pt x="420" y="1237"/>
                    <a:pt x="419" y="1236"/>
                  </a:cubicBezTo>
                  <a:cubicBezTo>
                    <a:pt x="419" y="1235"/>
                    <a:pt x="418" y="1235"/>
                    <a:pt x="417" y="1235"/>
                  </a:cubicBezTo>
                  <a:cubicBezTo>
                    <a:pt x="412" y="1239"/>
                    <a:pt x="411" y="1245"/>
                    <a:pt x="413" y="1250"/>
                  </a:cubicBezTo>
                  <a:cubicBezTo>
                    <a:pt x="416" y="1255"/>
                    <a:pt x="422" y="1258"/>
                    <a:pt x="428" y="1257"/>
                  </a:cubicBezTo>
                  <a:cubicBezTo>
                    <a:pt x="430" y="1257"/>
                    <a:pt x="432" y="1256"/>
                    <a:pt x="434" y="1254"/>
                  </a:cubicBezTo>
                  <a:cubicBezTo>
                    <a:pt x="431" y="1259"/>
                    <a:pt x="428" y="1264"/>
                    <a:pt x="426" y="1268"/>
                  </a:cubicBezTo>
                  <a:cubicBezTo>
                    <a:pt x="422" y="1267"/>
                    <a:pt x="417" y="1266"/>
                    <a:pt x="413" y="1265"/>
                  </a:cubicBezTo>
                  <a:cubicBezTo>
                    <a:pt x="405" y="1261"/>
                    <a:pt x="401" y="1253"/>
                    <a:pt x="402" y="1245"/>
                  </a:cubicBezTo>
                  <a:close/>
                  <a:moveTo>
                    <a:pt x="406" y="1265"/>
                  </a:moveTo>
                  <a:cubicBezTo>
                    <a:pt x="400" y="1264"/>
                    <a:pt x="394" y="1264"/>
                    <a:pt x="389" y="1265"/>
                  </a:cubicBezTo>
                  <a:cubicBezTo>
                    <a:pt x="390" y="1262"/>
                    <a:pt x="393" y="1256"/>
                    <a:pt x="399" y="1255"/>
                  </a:cubicBezTo>
                  <a:cubicBezTo>
                    <a:pt x="400" y="1258"/>
                    <a:pt x="403" y="1262"/>
                    <a:pt x="406" y="1265"/>
                  </a:cubicBezTo>
                  <a:close/>
                  <a:moveTo>
                    <a:pt x="274" y="1117"/>
                  </a:moveTo>
                  <a:cubicBezTo>
                    <a:pt x="264" y="1111"/>
                    <a:pt x="259" y="1102"/>
                    <a:pt x="259" y="1090"/>
                  </a:cubicBezTo>
                  <a:cubicBezTo>
                    <a:pt x="259" y="1078"/>
                    <a:pt x="264" y="1068"/>
                    <a:pt x="274" y="1063"/>
                  </a:cubicBezTo>
                  <a:cubicBezTo>
                    <a:pt x="275" y="1062"/>
                    <a:pt x="275" y="1061"/>
                    <a:pt x="275" y="1060"/>
                  </a:cubicBezTo>
                  <a:cubicBezTo>
                    <a:pt x="270" y="1051"/>
                    <a:pt x="270" y="1039"/>
                    <a:pt x="275" y="1030"/>
                  </a:cubicBezTo>
                  <a:cubicBezTo>
                    <a:pt x="280" y="1021"/>
                    <a:pt x="287" y="1016"/>
                    <a:pt x="296" y="1015"/>
                  </a:cubicBezTo>
                  <a:cubicBezTo>
                    <a:pt x="297" y="1014"/>
                    <a:pt x="297" y="1014"/>
                    <a:pt x="297" y="1013"/>
                  </a:cubicBezTo>
                  <a:cubicBezTo>
                    <a:pt x="297" y="1001"/>
                    <a:pt x="302" y="989"/>
                    <a:pt x="312" y="982"/>
                  </a:cubicBezTo>
                  <a:cubicBezTo>
                    <a:pt x="324" y="972"/>
                    <a:pt x="342" y="970"/>
                    <a:pt x="362" y="976"/>
                  </a:cubicBezTo>
                  <a:cubicBezTo>
                    <a:pt x="362" y="978"/>
                    <a:pt x="362" y="980"/>
                    <a:pt x="362" y="982"/>
                  </a:cubicBezTo>
                  <a:cubicBezTo>
                    <a:pt x="335" y="977"/>
                    <a:pt x="322" y="987"/>
                    <a:pt x="316" y="993"/>
                  </a:cubicBezTo>
                  <a:cubicBezTo>
                    <a:pt x="309" y="1001"/>
                    <a:pt x="307" y="1012"/>
                    <a:pt x="310" y="1022"/>
                  </a:cubicBezTo>
                  <a:cubicBezTo>
                    <a:pt x="299" y="1023"/>
                    <a:pt x="292" y="1032"/>
                    <a:pt x="290" y="1039"/>
                  </a:cubicBezTo>
                  <a:cubicBezTo>
                    <a:pt x="287" y="1049"/>
                    <a:pt x="289" y="1058"/>
                    <a:pt x="295" y="1064"/>
                  </a:cubicBezTo>
                  <a:cubicBezTo>
                    <a:pt x="283" y="1069"/>
                    <a:pt x="279" y="1081"/>
                    <a:pt x="279" y="1090"/>
                  </a:cubicBezTo>
                  <a:cubicBezTo>
                    <a:pt x="279" y="1090"/>
                    <a:pt x="279" y="1090"/>
                    <a:pt x="279" y="1090"/>
                  </a:cubicBezTo>
                  <a:cubicBezTo>
                    <a:pt x="279" y="1090"/>
                    <a:pt x="279" y="1090"/>
                    <a:pt x="279" y="1090"/>
                  </a:cubicBezTo>
                  <a:cubicBezTo>
                    <a:pt x="279" y="1099"/>
                    <a:pt x="283" y="1110"/>
                    <a:pt x="295" y="1115"/>
                  </a:cubicBezTo>
                  <a:cubicBezTo>
                    <a:pt x="289" y="1121"/>
                    <a:pt x="287" y="1131"/>
                    <a:pt x="290" y="1140"/>
                  </a:cubicBezTo>
                  <a:cubicBezTo>
                    <a:pt x="292" y="1148"/>
                    <a:pt x="299" y="1156"/>
                    <a:pt x="310" y="1157"/>
                  </a:cubicBezTo>
                  <a:cubicBezTo>
                    <a:pt x="307" y="1167"/>
                    <a:pt x="309" y="1178"/>
                    <a:pt x="316" y="1186"/>
                  </a:cubicBezTo>
                  <a:cubicBezTo>
                    <a:pt x="322" y="1193"/>
                    <a:pt x="335" y="1203"/>
                    <a:pt x="362" y="1198"/>
                  </a:cubicBezTo>
                  <a:cubicBezTo>
                    <a:pt x="362" y="1200"/>
                    <a:pt x="362" y="1202"/>
                    <a:pt x="362" y="1204"/>
                  </a:cubicBezTo>
                  <a:cubicBezTo>
                    <a:pt x="342" y="1209"/>
                    <a:pt x="324" y="1207"/>
                    <a:pt x="312" y="1198"/>
                  </a:cubicBezTo>
                  <a:cubicBezTo>
                    <a:pt x="302" y="1190"/>
                    <a:pt x="297" y="1179"/>
                    <a:pt x="297" y="1167"/>
                  </a:cubicBezTo>
                  <a:cubicBezTo>
                    <a:pt x="297" y="1166"/>
                    <a:pt x="297" y="1165"/>
                    <a:pt x="296" y="1165"/>
                  </a:cubicBezTo>
                  <a:cubicBezTo>
                    <a:pt x="287" y="1164"/>
                    <a:pt x="280" y="1158"/>
                    <a:pt x="275" y="1150"/>
                  </a:cubicBezTo>
                  <a:cubicBezTo>
                    <a:pt x="270" y="1140"/>
                    <a:pt x="270" y="1129"/>
                    <a:pt x="275" y="1120"/>
                  </a:cubicBezTo>
                  <a:cubicBezTo>
                    <a:pt x="275" y="1119"/>
                    <a:pt x="275" y="1117"/>
                    <a:pt x="274" y="1117"/>
                  </a:cubicBezTo>
                  <a:close/>
                  <a:moveTo>
                    <a:pt x="319" y="1184"/>
                  </a:moveTo>
                  <a:cubicBezTo>
                    <a:pt x="313" y="1176"/>
                    <a:pt x="311" y="1166"/>
                    <a:pt x="315" y="1156"/>
                  </a:cubicBezTo>
                  <a:cubicBezTo>
                    <a:pt x="315" y="1156"/>
                    <a:pt x="315" y="1155"/>
                    <a:pt x="315" y="1154"/>
                  </a:cubicBezTo>
                  <a:cubicBezTo>
                    <a:pt x="314" y="1154"/>
                    <a:pt x="314" y="1154"/>
                    <a:pt x="313" y="1154"/>
                  </a:cubicBezTo>
                  <a:cubicBezTo>
                    <a:pt x="302" y="1154"/>
                    <a:pt x="296" y="1146"/>
                    <a:pt x="294" y="1139"/>
                  </a:cubicBezTo>
                  <a:cubicBezTo>
                    <a:pt x="291" y="1131"/>
                    <a:pt x="292" y="1122"/>
                    <a:pt x="300" y="1116"/>
                  </a:cubicBezTo>
                  <a:cubicBezTo>
                    <a:pt x="300" y="1116"/>
                    <a:pt x="301" y="1115"/>
                    <a:pt x="300" y="1114"/>
                  </a:cubicBezTo>
                  <a:cubicBezTo>
                    <a:pt x="300" y="1113"/>
                    <a:pt x="300" y="1113"/>
                    <a:pt x="299" y="1113"/>
                  </a:cubicBezTo>
                  <a:cubicBezTo>
                    <a:pt x="283" y="1108"/>
                    <a:pt x="283" y="1093"/>
                    <a:pt x="283" y="1090"/>
                  </a:cubicBezTo>
                  <a:cubicBezTo>
                    <a:pt x="283" y="1090"/>
                    <a:pt x="283" y="1090"/>
                    <a:pt x="283" y="1090"/>
                  </a:cubicBezTo>
                  <a:cubicBezTo>
                    <a:pt x="283" y="1090"/>
                    <a:pt x="283" y="1090"/>
                    <a:pt x="283" y="1090"/>
                  </a:cubicBezTo>
                  <a:cubicBezTo>
                    <a:pt x="283" y="1087"/>
                    <a:pt x="283" y="1071"/>
                    <a:pt x="299" y="1067"/>
                  </a:cubicBezTo>
                  <a:cubicBezTo>
                    <a:pt x="300" y="1067"/>
                    <a:pt x="300" y="1066"/>
                    <a:pt x="300" y="1065"/>
                  </a:cubicBezTo>
                  <a:cubicBezTo>
                    <a:pt x="301" y="1065"/>
                    <a:pt x="300" y="1064"/>
                    <a:pt x="300" y="1063"/>
                  </a:cubicBezTo>
                  <a:cubicBezTo>
                    <a:pt x="292" y="1058"/>
                    <a:pt x="291" y="1048"/>
                    <a:pt x="294" y="1041"/>
                  </a:cubicBezTo>
                  <a:cubicBezTo>
                    <a:pt x="296" y="1034"/>
                    <a:pt x="302" y="1026"/>
                    <a:pt x="313" y="1026"/>
                  </a:cubicBezTo>
                  <a:cubicBezTo>
                    <a:pt x="314" y="1026"/>
                    <a:pt x="314" y="1026"/>
                    <a:pt x="315" y="1025"/>
                  </a:cubicBezTo>
                  <a:cubicBezTo>
                    <a:pt x="315" y="1025"/>
                    <a:pt x="315" y="1024"/>
                    <a:pt x="315" y="1023"/>
                  </a:cubicBezTo>
                  <a:cubicBezTo>
                    <a:pt x="311" y="1014"/>
                    <a:pt x="313" y="1003"/>
                    <a:pt x="319" y="996"/>
                  </a:cubicBezTo>
                  <a:cubicBezTo>
                    <a:pt x="324" y="990"/>
                    <a:pt x="337" y="981"/>
                    <a:pt x="363" y="986"/>
                  </a:cubicBezTo>
                  <a:cubicBezTo>
                    <a:pt x="366" y="997"/>
                    <a:pt x="373" y="1008"/>
                    <a:pt x="382" y="1017"/>
                  </a:cubicBezTo>
                  <a:cubicBezTo>
                    <a:pt x="383" y="1018"/>
                    <a:pt x="383" y="1018"/>
                    <a:pt x="384" y="1019"/>
                  </a:cubicBezTo>
                  <a:cubicBezTo>
                    <a:pt x="367" y="1011"/>
                    <a:pt x="343" y="1001"/>
                    <a:pt x="334" y="1004"/>
                  </a:cubicBezTo>
                  <a:cubicBezTo>
                    <a:pt x="332" y="1005"/>
                    <a:pt x="330" y="1006"/>
                    <a:pt x="329" y="1008"/>
                  </a:cubicBezTo>
                  <a:cubicBezTo>
                    <a:pt x="328" y="1010"/>
                    <a:pt x="328" y="1012"/>
                    <a:pt x="329" y="1015"/>
                  </a:cubicBezTo>
                  <a:cubicBezTo>
                    <a:pt x="333" y="1025"/>
                    <a:pt x="358" y="1038"/>
                    <a:pt x="382" y="1048"/>
                  </a:cubicBezTo>
                  <a:cubicBezTo>
                    <a:pt x="356" y="1042"/>
                    <a:pt x="327" y="1036"/>
                    <a:pt x="316" y="1042"/>
                  </a:cubicBezTo>
                  <a:cubicBezTo>
                    <a:pt x="313" y="1043"/>
                    <a:pt x="312" y="1045"/>
                    <a:pt x="311" y="1047"/>
                  </a:cubicBezTo>
                  <a:cubicBezTo>
                    <a:pt x="310" y="1050"/>
                    <a:pt x="311" y="1052"/>
                    <a:pt x="312" y="1054"/>
                  </a:cubicBezTo>
                  <a:cubicBezTo>
                    <a:pt x="319" y="1063"/>
                    <a:pt x="344" y="1070"/>
                    <a:pt x="370" y="1074"/>
                  </a:cubicBezTo>
                  <a:cubicBezTo>
                    <a:pt x="343" y="1074"/>
                    <a:pt x="314" y="1075"/>
                    <a:pt x="305" y="1083"/>
                  </a:cubicBezTo>
                  <a:cubicBezTo>
                    <a:pt x="303" y="1085"/>
                    <a:pt x="302" y="1087"/>
                    <a:pt x="302" y="1090"/>
                  </a:cubicBezTo>
                  <a:cubicBezTo>
                    <a:pt x="302" y="1092"/>
                    <a:pt x="303" y="1094"/>
                    <a:pt x="305" y="1096"/>
                  </a:cubicBezTo>
                  <a:cubicBezTo>
                    <a:pt x="314" y="1104"/>
                    <a:pt x="343" y="1106"/>
                    <a:pt x="370" y="1105"/>
                  </a:cubicBezTo>
                  <a:cubicBezTo>
                    <a:pt x="344" y="1110"/>
                    <a:pt x="319" y="1116"/>
                    <a:pt x="312" y="1125"/>
                  </a:cubicBezTo>
                  <a:cubicBezTo>
                    <a:pt x="311" y="1127"/>
                    <a:pt x="310" y="1130"/>
                    <a:pt x="311" y="1132"/>
                  </a:cubicBezTo>
                  <a:cubicBezTo>
                    <a:pt x="312" y="1134"/>
                    <a:pt x="313" y="1136"/>
                    <a:pt x="316" y="1137"/>
                  </a:cubicBezTo>
                  <a:cubicBezTo>
                    <a:pt x="327" y="1143"/>
                    <a:pt x="356" y="1138"/>
                    <a:pt x="382" y="1131"/>
                  </a:cubicBezTo>
                  <a:cubicBezTo>
                    <a:pt x="358" y="1141"/>
                    <a:pt x="333" y="1154"/>
                    <a:pt x="329" y="1165"/>
                  </a:cubicBezTo>
                  <a:cubicBezTo>
                    <a:pt x="328" y="1167"/>
                    <a:pt x="328" y="1169"/>
                    <a:pt x="329" y="1172"/>
                  </a:cubicBezTo>
                  <a:cubicBezTo>
                    <a:pt x="330" y="1173"/>
                    <a:pt x="332" y="1174"/>
                    <a:pt x="334" y="1175"/>
                  </a:cubicBezTo>
                  <a:cubicBezTo>
                    <a:pt x="343" y="1178"/>
                    <a:pt x="367" y="1169"/>
                    <a:pt x="384" y="1161"/>
                  </a:cubicBezTo>
                  <a:cubicBezTo>
                    <a:pt x="383" y="1161"/>
                    <a:pt x="383" y="1162"/>
                    <a:pt x="382" y="1162"/>
                  </a:cubicBezTo>
                  <a:cubicBezTo>
                    <a:pt x="373" y="1171"/>
                    <a:pt x="366" y="1182"/>
                    <a:pt x="363" y="1193"/>
                  </a:cubicBezTo>
                  <a:cubicBezTo>
                    <a:pt x="337" y="1199"/>
                    <a:pt x="324" y="1190"/>
                    <a:pt x="319" y="1184"/>
                  </a:cubicBezTo>
                  <a:close/>
                  <a:moveTo>
                    <a:pt x="413" y="914"/>
                  </a:moveTo>
                  <a:cubicBezTo>
                    <a:pt x="417" y="913"/>
                    <a:pt x="422" y="912"/>
                    <a:pt x="426" y="911"/>
                  </a:cubicBezTo>
                  <a:cubicBezTo>
                    <a:pt x="428" y="916"/>
                    <a:pt x="431" y="921"/>
                    <a:pt x="434" y="925"/>
                  </a:cubicBezTo>
                  <a:cubicBezTo>
                    <a:pt x="432" y="924"/>
                    <a:pt x="430" y="923"/>
                    <a:pt x="428" y="922"/>
                  </a:cubicBezTo>
                  <a:cubicBezTo>
                    <a:pt x="422" y="921"/>
                    <a:pt x="416" y="924"/>
                    <a:pt x="413" y="930"/>
                  </a:cubicBezTo>
                  <a:cubicBezTo>
                    <a:pt x="411" y="935"/>
                    <a:pt x="412" y="941"/>
                    <a:pt x="417" y="944"/>
                  </a:cubicBezTo>
                  <a:cubicBezTo>
                    <a:pt x="418" y="945"/>
                    <a:pt x="419" y="945"/>
                    <a:pt x="419" y="944"/>
                  </a:cubicBezTo>
                  <a:cubicBezTo>
                    <a:pt x="420" y="943"/>
                    <a:pt x="420" y="942"/>
                    <a:pt x="419" y="941"/>
                  </a:cubicBezTo>
                  <a:cubicBezTo>
                    <a:pt x="415" y="938"/>
                    <a:pt x="415" y="934"/>
                    <a:pt x="417" y="931"/>
                  </a:cubicBezTo>
                  <a:cubicBezTo>
                    <a:pt x="418" y="928"/>
                    <a:pt x="422" y="925"/>
                    <a:pt x="427" y="926"/>
                  </a:cubicBezTo>
                  <a:cubicBezTo>
                    <a:pt x="434" y="928"/>
                    <a:pt x="437" y="933"/>
                    <a:pt x="437" y="938"/>
                  </a:cubicBezTo>
                  <a:cubicBezTo>
                    <a:pt x="437" y="942"/>
                    <a:pt x="435" y="946"/>
                    <a:pt x="431" y="948"/>
                  </a:cubicBezTo>
                  <a:cubicBezTo>
                    <a:pt x="427" y="952"/>
                    <a:pt x="421" y="953"/>
                    <a:pt x="416" y="951"/>
                  </a:cubicBezTo>
                  <a:cubicBezTo>
                    <a:pt x="408" y="949"/>
                    <a:pt x="403" y="942"/>
                    <a:pt x="402" y="934"/>
                  </a:cubicBezTo>
                  <a:cubicBezTo>
                    <a:pt x="401" y="926"/>
                    <a:pt x="405" y="919"/>
                    <a:pt x="413" y="914"/>
                  </a:cubicBezTo>
                  <a:close/>
                  <a:moveTo>
                    <a:pt x="399" y="925"/>
                  </a:moveTo>
                  <a:cubicBezTo>
                    <a:pt x="393" y="923"/>
                    <a:pt x="390" y="918"/>
                    <a:pt x="389" y="914"/>
                  </a:cubicBezTo>
                  <a:cubicBezTo>
                    <a:pt x="394" y="915"/>
                    <a:pt x="400" y="915"/>
                    <a:pt x="406" y="915"/>
                  </a:cubicBezTo>
                  <a:cubicBezTo>
                    <a:pt x="403" y="918"/>
                    <a:pt x="400" y="921"/>
                    <a:pt x="399" y="925"/>
                  </a:cubicBezTo>
                  <a:close/>
                  <a:moveTo>
                    <a:pt x="289" y="758"/>
                  </a:moveTo>
                  <a:cubicBezTo>
                    <a:pt x="289" y="758"/>
                    <a:pt x="289" y="758"/>
                    <a:pt x="289" y="758"/>
                  </a:cubicBezTo>
                  <a:cubicBezTo>
                    <a:pt x="289" y="758"/>
                    <a:pt x="289" y="758"/>
                    <a:pt x="289" y="758"/>
                  </a:cubicBezTo>
                  <a:cubicBezTo>
                    <a:pt x="291" y="755"/>
                    <a:pt x="295" y="751"/>
                    <a:pt x="301" y="746"/>
                  </a:cubicBezTo>
                  <a:cubicBezTo>
                    <a:pt x="302" y="752"/>
                    <a:pt x="303" y="758"/>
                    <a:pt x="305" y="765"/>
                  </a:cubicBezTo>
                  <a:cubicBezTo>
                    <a:pt x="299" y="768"/>
                    <a:pt x="294" y="771"/>
                    <a:pt x="289" y="775"/>
                  </a:cubicBezTo>
                  <a:cubicBezTo>
                    <a:pt x="288" y="767"/>
                    <a:pt x="288" y="761"/>
                    <a:pt x="289" y="758"/>
                  </a:cubicBezTo>
                  <a:close/>
                  <a:moveTo>
                    <a:pt x="517" y="680"/>
                  </a:moveTo>
                  <a:cubicBezTo>
                    <a:pt x="514" y="675"/>
                    <a:pt x="510" y="673"/>
                    <a:pt x="504" y="672"/>
                  </a:cubicBezTo>
                  <a:cubicBezTo>
                    <a:pt x="508" y="671"/>
                    <a:pt x="513" y="672"/>
                    <a:pt x="517" y="675"/>
                  </a:cubicBezTo>
                  <a:cubicBezTo>
                    <a:pt x="526" y="681"/>
                    <a:pt x="531" y="695"/>
                    <a:pt x="537" y="711"/>
                  </a:cubicBezTo>
                  <a:cubicBezTo>
                    <a:pt x="540" y="720"/>
                    <a:pt x="544" y="729"/>
                    <a:pt x="549" y="739"/>
                  </a:cubicBezTo>
                  <a:cubicBezTo>
                    <a:pt x="539" y="738"/>
                    <a:pt x="529" y="739"/>
                    <a:pt x="520" y="740"/>
                  </a:cubicBezTo>
                  <a:cubicBezTo>
                    <a:pt x="521" y="740"/>
                    <a:pt x="522" y="739"/>
                    <a:pt x="523" y="738"/>
                  </a:cubicBezTo>
                  <a:cubicBezTo>
                    <a:pt x="524" y="738"/>
                    <a:pt x="524" y="738"/>
                    <a:pt x="524" y="738"/>
                  </a:cubicBezTo>
                  <a:cubicBezTo>
                    <a:pt x="527" y="734"/>
                    <a:pt x="529" y="729"/>
                    <a:pt x="528" y="723"/>
                  </a:cubicBezTo>
                  <a:cubicBezTo>
                    <a:pt x="527" y="717"/>
                    <a:pt x="523" y="711"/>
                    <a:pt x="517" y="708"/>
                  </a:cubicBezTo>
                  <a:cubicBezTo>
                    <a:pt x="514" y="706"/>
                    <a:pt x="511" y="706"/>
                    <a:pt x="508" y="705"/>
                  </a:cubicBezTo>
                  <a:cubicBezTo>
                    <a:pt x="510" y="704"/>
                    <a:pt x="512" y="703"/>
                    <a:pt x="514" y="701"/>
                  </a:cubicBezTo>
                  <a:cubicBezTo>
                    <a:pt x="519" y="695"/>
                    <a:pt x="521" y="687"/>
                    <a:pt x="517" y="680"/>
                  </a:cubicBezTo>
                  <a:close/>
                  <a:moveTo>
                    <a:pt x="515" y="711"/>
                  </a:moveTo>
                  <a:cubicBezTo>
                    <a:pt x="520" y="714"/>
                    <a:pt x="523" y="718"/>
                    <a:pt x="524" y="724"/>
                  </a:cubicBezTo>
                  <a:cubicBezTo>
                    <a:pt x="525" y="728"/>
                    <a:pt x="523" y="732"/>
                    <a:pt x="521" y="735"/>
                  </a:cubicBezTo>
                  <a:cubicBezTo>
                    <a:pt x="517" y="738"/>
                    <a:pt x="511" y="740"/>
                    <a:pt x="506" y="737"/>
                  </a:cubicBezTo>
                  <a:cubicBezTo>
                    <a:pt x="501" y="734"/>
                    <a:pt x="501" y="729"/>
                    <a:pt x="502" y="726"/>
                  </a:cubicBezTo>
                  <a:cubicBezTo>
                    <a:pt x="503" y="723"/>
                    <a:pt x="506" y="720"/>
                    <a:pt x="510" y="720"/>
                  </a:cubicBezTo>
                  <a:cubicBezTo>
                    <a:pt x="511" y="721"/>
                    <a:pt x="512" y="720"/>
                    <a:pt x="513" y="719"/>
                  </a:cubicBezTo>
                  <a:cubicBezTo>
                    <a:pt x="513" y="718"/>
                    <a:pt x="512" y="717"/>
                    <a:pt x="511" y="717"/>
                  </a:cubicBezTo>
                  <a:cubicBezTo>
                    <a:pt x="505" y="716"/>
                    <a:pt x="500" y="719"/>
                    <a:pt x="498" y="724"/>
                  </a:cubicBezTo>
                  <a:cubicBezTo>
                    <a:pt x="496" y="730"/>
                    <a:pt x="498" y="736"/>
                    <a:pt x="504" y="740"/>
                  </a:cubicBezTo>
                  <a:cubicBezTo>
                    <a:pt x="505" y="741"/>
                    <a:pt x="508" y="742"/>
                    <a:pt x="510" y="742"/>
                  </a:cubicBezTo>
                  <a:cubicBezTo>
                    <a:pt x="504" y="743"/>
                    <a:pt x="499" y="745"/>
                    <a:pt x="494" y="747"/>
                  </a:cubicBezTo>
                  <a:cubicBezTo>
                    <a:pt x="492" y="743"/>
                    <a:pt x="490" y="739"/>
                    <a:pt x="487" y="735"/>
                  </a:cubicBezTo>
                  <a:cubicBezTo>
                    <a:pt x="485" y="727"/>
                    <a:pt x="487" y="718"/>
                    <a:pt x="494" y="713"/>
                  </a:cubicBezTo>
                  <a:cubicBezTo>
                    <a:pt x="500" y="708"/>
                    <a:pt x="508" y="708"/>
                    <a:pt x="515" y="711"/>
                  </a:cubicBezTo>
                  <a:close/>
                  <a:moveTo>
                    <a:pt x="551" y="743"/>
                  </a:moveTo>
                  <a:cubicBezTo>
                    <a:pt x="552" y="745"/>
                    <a:pt x="553" y="747"/>
                    <a:pt x="554" y="749"/>
                  </a:cubicBezTo>
                  <a:cubicBezTo>
                    <a:pt x="510" y="744"/>
                    <a:pt x="474" y="758"/>
                    <a:pt x="458" y="789"/>
                  </a:cubicBezTo>
                  <a:cubicBezTo>
                    <a:pt x="458" y="789"/>
                    <a:pt x="458" y="790"/>
                    <a:pt x="459" y="791"/>
                  </a:cubicBezTo>
                  <a:cubicBezTo>
                    <a:pt x="460" y="792"/>
                    <a:pt x="461" y="792"/>
                    <a:pt x="461" y="791"/>
                  </a:cubicBezTo>
                  <a:cubicBezTo>
                    <a:pt x="482" y="776"/>
                    <a:pt x="499" y="790"/>
                    <a:pt x="521" y="807"/>
                  </a:cubicBezTo>
                  <a:cubicBezTo>
                    <a:pt x="538" y="821"/>
                    <a:pt x="558" y="836"/>
                    <a:pt x="584" y="842"/>
                  </a:cubicBezTo>
                  <a:cubicBezTo>
                    <a:pt x="582" y="844"/>
                    <a:pt x="579" y="846"/>
                    <a:pt x="577" y="848"/>
                  </a:cubicBezTo>
                  <a:cubicBezTo>
                    <a:pt x="552" y="841"/>
                    <a:pt x="533" y="826"/>
                    <a:pt x="516" y="812"/>
                  </a:cubicBezTo>
                  <a:cubicBezTo>
                    <a:pt x="503" y="801"/>
                    <a:pt x="491" y="791"/>
                    <a:pt x="480" y="790"/>
                  </a:cubicBezTo>
                  <a:cubicBezTo>
                    <a:pt x="469" y="788"/>
                    <a:pt x="461" y="793"/>
                    <a:pt x="459" y="802"/>
                  </a:cubicBezTo>
                  <a:cubicBezTo>
                    <a:pt x="459" y="803"/>
                    <a:pt x="459" y="804"/>
                    <a:pt x="460" y="804"/>
                  </a:cubicBezTo>
                  <a:cubicBezTo>
                    <a:pt x="461" y="805"/>
                    <a:pt x="462" y="805"/>
                    <a:pt x="462" y="804"/>
                  </a:cubicBezTo>
                  <a:cubicBezTo>
                    <a:pt x="468" y="798"/>
                    <a:pt x="475" y="799"/>
                    <a:pt x="479" y="802"/>
                  </a:cubicBezTo>
                  <a:cubicBezTo>
                    <a:pt x="484" y="805"/>
                    <a:pt x="487" y="811"/>
                    <a:pt x="485" y="817"/>
                  </a:cubicBezTo>
                  <a:cubicBezTo>
                    <a:pt x="483" y="825"/>
                    <a:pt x="476" y="829"/>
                    <a:pt x="468" y="829"/>
                  </a:cubicBezTo>
                  <a:cubicBezTo>
                    <a:pt x="460" y="828"/>
                    <a:pt x="451" y="822"/>
                    <a:pt x="450" y="807"/>
                  </a:cubicBezTo>
                  <a:cubicBezTo>
                    <a:pt x="448" y="788"/>
                    <a:pt x="461" y="768"/>
                    <a:pt x="482" y="756"/>
                  </a:cubicBezTo>
                  <a:cubicBezTo>
                    <a:pt x="501" y="746"/>
                    <a:pt x="525" y="741"/>
                    <a:pt x="551" y="743"/>
                  </a:cubicBezTo>
                  <a:close/>
                  <a:moveTo>
                    <a:pt x="585" y="794"/>
                  </a:moveTo>
                  <a:cubicBezTo>
                    <a:pt x="592" y="797"/>
                    <a:pt x="600" y="801"/>
                    <a:pt x="607" y="804"/>
                  </a:cubicBezTo>
                  <a:cubicBezTo>
                    <a:pt x="606" y="805"/>
                    <a:pt x="605" y="807"/>
                    <a:pt x="604" y="808"/>
                  </a:cubicBezTo>
                  <a:cubicBezTo>
                    <a:pt x="594" y="804"/>
                    <a:pt x="584" y="799"/>
                    <a:pt x="574" y="795"/>
                  </a:cubicBezTo>
                  <a:cubicBezTo>
                    <a:pt x="544" y="781"/>
                    <a:pt x="516" y="768"/>
                    <a:pt x="488" y="773"/>
                  </a:cubicBezTo>
                  <a:cubicBezTo>
                    <a:pt x="517" y="763"/>
                    <a:pt x="550" y="778"/>
                    <a:pt x="585" y="794"/>
                  </a:cubicBezTo>
                  <a:close/>
                  <a:moveTo>
                    <a:pt x="578" y="778"/>
                  </a:moveTo>
                  <a:cubicBezTo>
                    <a:pt x="581" y="781"/>
                    <a:pt x="584" y="783"/>
                    <a:pt x="588" y="786"/>
                  </a:cubicBezTo>
                  <a:cubicBezTo>
                    <a:pt x="588" y="791"/>
                    <a:pt x="588" y="791"/>
                    <a:pt x="588" y="791"/>
                  </a:cubicBezTo>
                  <a:cubicBezTo>
                    <a:pt x="588" y="791"/>
                    <a:pt x="587" y="791"/>
                    <a:pt x="586" y="790"/>
                  </a:cubicBezTo>
                  <a:cubicBezTo>
                    <a:pt x="584" y="789"/>
                    <a:pt x="582" y="788"/>
                    <a:pt x="579" y="787"/>
                  </a:cubicBezTo>
                  <a:lnTo>
                    <a:pt x="578" y="778"/>
                  </a:lnTo>
                  <a:close/>
                  <a:moveTo>
                    <a:pt x="592" y="788"/>
                  </a:moveTo>
                  <a:cubicBezTo>
                    <a:pt x="595" y="790"/>
                    <a:pt x="598" y="792"/>
                    <a:pt x="601" y="793"/>
                  </a:cubicBezTo>
                  <a:cubicBezTo>
                    <a:pt x="601" y="797"/>
                    <a:pt x="601" y="797"/>
                    <a:pt x="601" y="797"/>
                  </a:cubicBezTo>
                  <a:cubicBezTo>
                    <a:pt x="598" y="796"/>
                    <a:pt x="595" y="794"/>
                    <a:pt x="592" y="793"/>
                  </a:cubicBezTo>
                  <a:lnTo>
                    <a:pt x="592" y="788"/>
                  </a:lnTo>
                  <a:close/>
                  <a:moveTo>
                    <a:pt x="605" y="799"/>
                  </a:moveTo>
                  <a:cubicBezTo>
                    <a:pt x="605" y="795"/>
                    <a:pt x="605" y="795"/>
                    <a:pt x="605" y="795"/>
                  </a:cubicBezTo>
                  <a:cubicBezTo>
                    <a:pt x="608" y="796"/>
                    <a:pt x="611" y="797"/>
                    <a:pt x="613" y="798"/>
                  </a:cubicBezTo>
                  <a:cubicBezTo>
                    <a:pt x="612" y="799"/>
                    <a:pt x="611" y="800"/>
                    <a:pt x="610" y="801"/>
                  </a:cubicBezTo>
                  <a:cubicBezTo>
                    <a:pt x="608" y="800"/>
                    <a:pt x="607" y="799"/>
                    <a:pt x="605" y="799"/>
                  </a:cubicBezTo>
                  <a:close/>
                  <a:moveTo>
                    <a:pt x="507" y="776"/>
                  </a:moveTo>
                  <a:cubicBezTo>
                    <a:pt x="510" y="776"/>
                    <a:pt x="513" y="776"/>
                    <a:pt x="517" y="777"/>
                  </a:cubicBezTo>
                  <a:cubicBezTo>
                    <a:pt x="506" y="791"/>
                    <a:pt x="506" y="791"/>
                    <a:pt x="506" y="791"/>
                  </a:cubicBezTo>
                  <a:cubicBezTo>
                    <a:pt x="504" y="790"/>
                    <a:pt x="501" y="788"/>
                    <a:pt x="499" y="787"/>
                  </a:cubicBezTo>
                  <a:lnTo>
                    <a:pt x="507" y="776"/>
                  </a:lnTo>
                  <a:close/>
                  <a:moveTo>
                    <a:pt x="495" y="785"/>
                  </a:moveTo>
                  <a:cubicBezTo>
                    <a:pt x="493" y="784"/>
                    <a:pt x="491" y="783"/>
                    <a:pt x="489" y="782"/>
                  </a:cubicBezTo>
                  <a:cubicBezTo>
                    <a:pt x="493" y="776"/>
                    <a:pt x="493" y="776"/>
                    <a:pt x="493" y="776"/>
                  </a:cubicBezTo>
                  <a:cubicBezTo>
                    <a:pt x="496" y="776"/>
                    <a:pt x="499" y="775"/>
                    <a:pt x="502" y="776"/>
                  </a:cubicBezTo>
                  <a:lnTo>
                    <a:pt x="495" y="785"/>
                  </a:lnTo>
                  <a:close/>
                  <a:moveTo>
                    <a:pt x="521" y="778"/>
                  </a:moveTo>
                  <a:cubicBezTo>
                    <a:pt x="524" y="779"/>
                    <a:pt x="527" y="780"/>
                    <a:pt x="531" y="781"/>
                  </a:cubicBezTo>
                  <a:cubicBezTo>
                    <a:pt x="516" y="798"/>
                    <a:pt x="516" y="798"/>
                    <a:pt x="516" y="798"/>
                  </a:cubicBezTo>
                  <a:cubicBezTo>
                    <a:pt x="514" y="797"/>
                    <a:pt x="511" y="795"/>
                    <a:pt x="509" y="793"/>
                  </a:cubicBezTo>
                  <a:lnTo>
                    <a:pt x="521" y="778"/>
                  </a:lnTo>
                  <a:close/>
                  <a:moveTo>
                    <a:pt x="534" y="782"/>
                  </a:moveTo>
                  <a:cubicBezTo>
                    <a:pt x="538" y="783"/>
                    <a:pt x="541" y="784"/>
                    <a:pt x="544" y="786"/>
                  </a:cubicBezTo>
                  <a:cubicBezTo>
                    <a:pt x="526" y="806"/>
                    <a:pt x="526" y="806"/>
                    <a:pt x="526" y="806"/>
                  </a:cubicBezTo>
                  <a:cubicBezTo>
                    <a:pt x="525" y="805"/>
                    <a:pt x="524" y="805"/>
                    <a:pt x="523" y="804"/>
                  </a:cubicBezTo>
                  <a:cubicBezTo>
                    <a:pt x="522" y="803"/>
                    <a:pt x="520" y="802"/>
                    <a:pt x="519" y="801"/>
                  </a:cubicBezTo>
                  <a:lnTo>
                    <a:pt x="534" y="782"/>
                  </a:lnTo>
                  <a:close/>
                  <a:moveTo>
                    <a:pt x="548" y="787"/>
                  </a:moveTo>
                  <a:cubicBezTo>
                    <a:pt x="551" y="789"/>
                    <a:pt x="554" y="790"/>
                    <a:pt x="558" y="792"/>
                  </a:cubicBezTo>
                  <a:cubicBezTo>
                    <a:pt x="537" y="814"/>
                    <a:pt x="537" y="814"/>
                    <a:pt x="537" y="814"/>
                  </a:cubicBezTo>
                  <a:cubicBezTo>
                    <a:pt x="534" y="812"/>
                    <a:pt x="531" y="810"/>
                    <a:pt x="529" y="808"/>
                  </a:cubicBezTo>
                  <a:lnTo>
                    <a:pt x="548" y="787"/>
                  </a:lnTo>
                  <a:close/>
                  <a:moveTo>
                    <a:pt x="562" y="793"/>
                  </a:moveTo>
                  <a:cubicBezTo>
                    <a:pt x="565" y="795"/>
                    <a:pt x="568" y="796"/>
                    <a:pt x="572" y="798"/>
                  </a:cubicBezTo>
                  <a:cubicBezTo>
                    <a:pt x="549" y="823"/>
                    <a:pt x="549" y="823"/>
                    <a:pt x="549" y="823"/>
                  </a:cubicBezTo>
                  <a:cubicBezTo>
                    <a:pt x="546" y="821"/>
                    <a:pt x="543" y="819"/>
                    <a:pt x="540" y="817"/>
                  </a:cubicBezTo>
                  <a:lnTo>
                    <a:pt x="562" y="793"/>
                  </a:lnTo>
                  <a:close/>
                  <a:moveTo>
                    <a:pt x="576" y="800"/>
                  </a:moveTo>
                  <a:cubicBezTo>
                    <a:pt x="579" y="801"/>
                    <a:pt x="582" y="803"/>
                    <a:pt x="585" y="804"/>
                  </a:cubicBezTo>
                  <a:cubicBezTo>
                    <a:pt x="562" y="830"/>
                    <a:pt x="562" y="830"/>
                    <a:pt x="562" y="830"/>
                  </a:cubicBezTo>
                  <a:cubicBezTo>
                    <a:pt x="559" y="828"/>
                    <a:pt x="556" y="827"/>
                    <a:pt x="553" y="825"/>
                  </a:cubicBezTo>
                  <a:lnTo>
                    <a:pt x="576" y="800"/>
                  </a:lnTo>
                  <a:close/>
                  <a:moveTo>
                    <a:pt x="588" y="806"/>
                  </a:moveTo>
                  <a:cubicBezTo>
                    <a:pt x="591" y="807"/>
                    <a:pt x="594" y="808"/>
                    <a:pt x="597" y="809"/>
                  </a:cubicBezTo>
                  <a:cubicBezTo>
                    <a:pt x="576" y="836"/>
                    <a:pt x="576" y="836"/>
                    <a:pt x="576" y="836"/>
                  </a:cubicBezTo>
                  <a:cubicBezTo>
                    <a:pt x="572" y="835"/>
                    <a:pt x="569" y="833"/>
                    <a:pt x="565" y="832"/>
                  </a:cubicBezTo>
                  <a:lnTo>
                    <a:pt x="588" y="806"/>
                  </a:lnTo>
                  <a:close/>
                  <a:moveTo>
                    <a:pt x="601" y="811"/>
                  </a:moveTo>
                  <a:cubicBezTo>
                    <a:pt x="601" y="811"/>
                    <a:pt x="602" y="811"/>
                    <a:pt x="602" y="811"/>
                  </a:cubicBezTo>
                  <a:cubicBezTo>
                    <a:pt x="594" y="823"/>
                    <a:pt x="592" y="834"/>
                    <a:pt x="591" y="837"/>
                  </a:cubicBezTo>
                  <a:cubicBezTo>
                    <a:pt x="591" y="837"/>
                    <a:pt x="589" y="838"/>
                    <a:pt x="588" y="839"/>
                  </a:cubicBezTo>
                  <a:cubicBezTo>
                    <a:pt x="585" y="839"/>
                    <a:pt x="582" y="838"/>
                    <a:pt x="580" y="837"/>
                  </a:cubicBezTo>
                  <a:lnTo>
                    <a:pt x="601" y="811"/>
                  </a:lnTo>
                  <a:close/>
                  <a:moveTo>
                    <a:pt x="488" y="777"/>
                  </a:moveTo>
                  <a:cubicBezTo>
                    <a:pt x="485" y="781"/>
                    <a:pt x="485" y="781"/>
                    <a:pt x="485" y="781"/>
                  </a:cubicBezTo>
                  <a:cubicBezTo>
                    <a:pt x="482" y="781"/>
                    <a:pt x="478" y="781"/>
                    <a:pt x="475" y="781"/>
                  </a:cubicBezTo>
                  <a:cubicBezTo>
                    <a:pt x="479" y="779"/>
                    <a:pt x="484" y="778"/>
                    <a:pt x="488" y="777"/>
                  </a:cubicBezTo>
                  <a:close/>
                  <a:moveTo>
                    <a:pt x="471" y="777"/>
                  </a:moveTo>
                  <a:cubicBezTo>
                    <a:pt x="474" y="774"/>
                    <a:pt x="477" y="771"/>
                    <a:pt x="481" y="768"/>
                  </a:cubicBezTo>
                  <a:cubicBezTo>
                    <a:pt x="485" y="770"/>
                    <a:pt x="485" y="770"/>
                    <a:pt x="485" y="770"/>
                  </a:cubicBezTo>
                  <a:cubicBezTo>
                    <a:pt x="480" y="771"/>
                    <a:pt x="476" y="774"/>
                    <a:pt x="471" y="777"/>
                  </a:cubicBezTo>
                  <a:close/>
                  <a:moveTo>
                    <a:pt x="484" y="766"/>
                  </a:moveTo>
                  <a:cubicBezTo>
                    <a:pt x="487" y="764"/>
                    <a:pt x="490" y="762"/>
                    <a:pt x="492" y="761"/>
                  </a:cubicBezTo>
                  <a:cubicBezTo>
                    <a:pt x="500" y="766"/>
                    <a:pt x="500" y="766"/>
                    <a:pt x="500" y="766"/>
                  </a:cubicBezTo>
                  <a:cubicBezTo>
                    <a:pt x="497" y="766"/>
                    <a:pt x="494" y="767"/>
                    <a:pt x="491" y="768"/>
                  </a:cubicBezTo>
                  <a:lnTo>
                    <a:pt x="484" y="766"/>
                  </a:lnTo>
                  <a:close/>
                  <a:moveTo>
                    <a:pt x="532" y="769"/>
                  </a:moveTo>
                  <a:cubicBezTo>
                    <a:pt x="529" y="768"/>
                    <a:pt x="526" y="768"/>
                    <a:pt x="523" y="767"/>
                  </a:cubicBezTo>
                  <a:cubicBezTo>
                    <a:pt x="511" y="754"/>
                    <a:pt x="511" y="754"/>
                    <a:pt x="511" y="754"/>
                  </a:cubicBezTo>
                  <a:cubicBezTo>
                    <a:pt x="514" y="754"/>
                    <a:pt x="517" y="753"/>
                    <a:pt x="521" y="753"/>
                  </a:cubicBezTo>
                  <a:lnTo>
                    <a:pt x="532" y="769"/>
                  </a:lnTo>
                  <a:close/>
                  <a:moveTo>
                    <a:pt x="525" y="752"/>
                  </a:moveTo>
                  <a:cubicBezTo>
                    <a:pt x="529" y="752"/>
                    <a:pt x="533" y="752"/>
                    <a:pt x="537" y="752"/>
                  </a:cubicBezTo>
                  <a:cubicBezTo>
                    <a:pt x="547" y="774"/>
                    <a:pt x="547" y="774"/>
                    <a:pt x="547" y="774"/>
                  </a:cubicBezTo>
                  <a:cubicBezTo>
                    <a:pt x="544" y="772"/>
                    <a:pt x="540" y="771"/>
                    <a:pt x="537" y="770"/>
                  </a:cubicBezTo>
                  <a:lnTo>
                    <a:pt x="525" y="752"/>
                  </a:lnTo>
                  <a:close/>
                  <a:moveTo>
                    <a:pt x="517" y="766"/>
                  </a:moveTo>
                  <a:cubicBezTo>
                    <a:pt x="513" y="766"/>
                    <a:pt x="510" y="766"/>
                    <a:pt x="507" y="766"/>
                  </a:cubicBezTo>
                  <a:cubicBezTo>
                    <a:pt x="497" y="759"/>
                    <a:pt x="497" y="759"/>
                    <a:pt x="497" y="759"/>
                  </a:cubicBezTo>
                  <a:cubicBezTo>
                    <a:pt x="500" y="758"/>
                    <a:pt x="503" y="757"/>
                    <a:pt x="506" y="756"/>
                  </a:cubicBezTo>
                  <a:lnTo>
                    <a:pt x="517" y="766"/>
                  </a:lnTo>
                  <a:close/>
                  <a:moveTo>
                    <a:pt x="566" y="781"/>
                  </a:moveTo>
                  <a:cubicBezTo>
                    <a:pt x="559" y="756"/>
                    <a:pt x="559" y="756"/>
                    <a:pt x="559" y="756"/>
                  </a:cubicBezTo>
                  <a:cubicBezTo>
                    <a:pt x="563" y="763"/>
                    <a:pt x="568" y="769"/>
                    <a:pt x="574" y="774"/>
                  </a:cubicBezTo>
                  <a:cubicBezTo>
                    <a:pt x="575" y="785"/>
                    <a:pt x="575" y="785"/>
                    <a:pt x="575" y="785"/>
                  </a:cubicBezTo>
                  <a:cubicBezTo>
                    <a:pt x="572" y="784"/>
                    <a:pt x="569" y="783"/>
                    <a:pt x="566" y="781"/>
                  </a:cubicBezTo>
                  <a:close/>
                  <a:moveTo>
                    <a:pt x="562" y="779"/>
                  </a:moveTo>
                  <a:cubicBezTo>
                    <a:pt x="558" y="778"/>
                    <a:pt x="555" y="777"/>
                    <a:pt x="552" y="775"/>
                  </a:cubicBezTo>
                  <a:cubicBezTo>
                    <a:pt x="541" y="752"/>
                    <a:pt x="541" y="752"/>
                    <a:pt x="541" y="752"/>
                  </a:cubicBezTo>
                  <a:cubicBezTo>
                    <a:pt x="545" y="752"/>
                    <a:pt x="550" y="752"/>
                    <a:pt x="554" y="753"/>
                  </a:cubicBezTo>
                  <a:lnTo>
                    <a:pt x="562" y="779"/>
                  </a:lnTo>
                  <a:close/>
                  <a:moveTo>
                    <a:pt x="560" y="870"/>
                  </a:moveTo>
                  <a:cubicBezTo>
                    <a:pt x="560" y="870"/>
                    <a:pt x="560" y="870"/>
                    <a:pt x="560" y="870"/>
                  </a:cubicBezTo>
                  <a:cubicBezTo>
                    <a:pt x="557" y="878"/>
                    <a:pt x="556" y="886"/>
                    <a:pt x="556" y="894"/>
                  </a:cubicBezTo>
                  <a:cubicBezTo>
                    <a:pt x="553" y="892"/>
                    <a:pt x="550" y="890"/>
                    <a:pt x="547" y="889"/>
                  </a:cubicBezTo>
                  <a:cubicBezTo>
                    <a:pt x="546" y="886"/>
                    <a:pt x="546" y="876"/>
                    <a:pt x="550" y="866"/>
                  </a:cubicBezTo>
                  <a:cubicBezTo>
                    <a:pt x="550" y="866"/>
                    <a:pt x="550" y="866"/>
                    <a:pt x="550" y="866"/>
                  </a:cubicBezTo>
                  <a:cubicBezTo>
                    <a:pt x="550" y="866"/>
                    <a:pt x="550" y="866"/>
                    <a:pt x="550" y="866"/>
                  </a:cubicBezTo>
                  <a:cubicBezTo>
                    <a:pt x="554" y="856"/>
                    <a:pt x="562" y="849"/>
                    <a:pt x="564" y="847"/>
                  </a:cubicBezTo>
                  <a:cubicBezTo>
                    <a:pt x="567" y="849"/>
                    <a:pt x="570" y="850"/>
                    <a:pt x="574" y="851"/>
                  </a:cubicBezTo>
                  <a:cubicBezTo>
                    <a:pt x="569" y="856"/>
                    <a:pt x="564" y="863"/>
                    <a:pt x="560" y="870"/>
                  </a:cubicBezTo>
                  <a:close/>
                  <a:moveTo>
                    <a:pt x="391" y="1002"/>
                  </a:moveTo>
                  <a:cubicBezTo>
                    <a:pt x="387" y="1003"/>
                    <a:pt x="387" y="1003"/>
                    <a:pt x="387" y="1003"/>
                  </a:cubicBezTo>
                  <a:cubicBezTo>
                    <a:pt x="384" y="999"/>
                    <a:pt x="382" y="996"/>
                    <a:pt x="380" y="992"/>
                  </a:cubicBezTo>
                  <a:cubicBezTo>
                    <a:pt x="383" y="996"/>
                    <a:pt x="387" y="999"/>
                    <a:pt x="391" y="1002"/>
                  </a:cubicBezTo>
                  <a:close/>
                  <a:moveTo>
                    <a:pt x="385" y="989"/>
                  </a:moveTo>
                  <a:cubicBezTo>
                    <a:pt x="388" y="990"/>
                    <a:pt x="391" y="991"/>
                    <a:pt x="394" y="991"/>
                  </a:cubicBezTo>
                  <a:cubicBezTo>
                    <a:pt x="396" y="996"/>
                    <a:pt x="396" y="996"/>
                    <a:pt x="396" y="996"/>
                  </a:cubicBezTo>
                  <a:cubicBezTo>
                    <a:pt x="392" y="994"/>
                    <a:pt x="388" y="992"/>
                    <a:pt x="385" y="989"/>
                  </a:cubicBezTo>
                  <a:close/>
                  <a:moveTo>
                    <a:pt x="396" y="1006"/>
                  </a:moveTo>
                  <a:cubicBezTo>
                    <a:pt x="399" y="1008"/>
                    <a:pt x="402" y="1009"/>
                    <a:pt x="405" y="1010"/>
                  </a:cubicBezTo>
                  <a:cubicBezTo>
                    <a:pt x="396" y="1013"/>
                    <a:pt x="396" y="1013"/>
                    <a:pt x="396" y="1013"/>
                  </a:cubicBezTo>
                  <a:cubicBezTo>
                    <a:pt x="394" y="1011"/>
                    <a:pt x="392" y="1009"/>
                    <a:pt x="390" y="1006"/>
                  </a:cubicBezTo>
                  <a:lnTo>
                    <a:pt x="396" y="1006"/>
                  </a:lnTo>
                  <a:close/>
                  <a:moveTo>
                    <a:pt x="412" y="1012"/>
                  </a:moveTo>
                  <a:cubicBezTo>
                    <a:pt x="415" y="1013"/>
                    <a:pt x="418" y="1014"/>
                    <a:pt x="421" y="1014"/>
                  </a:cubicBezTo>
                  <a:cubicBezTo>
                    <a:pt x="408" y="1022"/>
                    <a:pt x="408" y="1022"/>
                    <a:pt x="408" y="1022"/>
                  </a:cubicBezTo>
                  <a:cubicBezTo>
                    <a:pt x="405" y="1020"/>
                    <a:pt x="403" y="1018"/>
                    <a:pt x="400" y="1016"/>
                  </a:cubicBezTo>
                  <a:lnTo>
                    <a:pt x="412" y="1012"/>
                  </a:lnTo>
                  <a:close/>
                  <a:moveTo>
                    <a:pt x="427" y="1015"/>
                  </a:moveTo>
                  <a:cubicBezTo>
                    <a:pt x="430" y="1015"/>
                    <a:pt x="433" y="1016"/>
                    <a:pt x="436" y="1016"/>
                  </a:cubicBezTo>
                  <a:cubicBezTo>
                    <a:pt x="421" y="1028"/>
                    <a:pt x="421" y="1028"/>
                    <a:pt x="421" y="1028"/>
                  </a:cubicBezTo>
                  <a:cubicBezTo>
                    <a:pt x="418" y="1027"/>
                    <a:pt x="415" y="1026"/>
                    <a:pt x="412" y="1024"/>
                  </a:cubicBezTo>
                  <a:lnTo>
                    <a:pt x="427" y="1015"/>
                  </a:lnTo>
                  <a:close/>
                  <a:moveTo>
                    <a:pt x="442" y="1016"/>
                  </a:moveTo>
                  <a:cubicBezTo>
                    <a:pt x="445" y="1016"/>
                    <a:pt x="448" y="1015"/>
                    <a:pt x="452" y="1015"/>
                  </a:cubicBezTo>
                  <a:cubicBezTo>
                    <a:pt x="437" y="1034"/>
                    <a:pt x="437" y="1034"/>
                    <a:pt x="437" y="1034"/>
                  </a:cubicBezTo>
                  <a:cubicBezTo>
                    <a:pt x="433" y="1033"/>
                    <a:pt x="429" y="1031"/>
                    <a:pt x="425" y="1030"/>
                  </a:cubicBezTo>
                  <a:lnTo>
                    <a:pt x="442" y="1016"/>
                  </a:lnTo>
                  <a:close/>
                  <a:moveTo>
                    <a:pt x="457" y="1015"/>
                  </a:moveTo>
                  <a:cubicBezTo>
                    <a:pt x="461" y="1014"/>
                    <a:pt x="464" y="1014"/>
                    <a:pt x="468" y="1013"/>
                  </a:cubicBezTo>
                  <a:cubicBezTo>
                    <a:pt x="453" y="1037"/>
                    <a:pt x="453" y="1037"/>
                    <a:pt x="453" y="1037"/>
                  </a:cubicBezTo>
                  <a:cubicBezTo>
                    <a:pt x="449" y="1037"/>
                    <a:pt x="445" y="1036"/>
                    <a:pt x="441" y="1035"/>
                  </a:cubicBezTo>
                  <a:lnTo>
                    <a:pt x="457" y="1015"/>
                  </a:lnTo>
                  <a:close/>
                  <a:moveTo>
                    <a:pt x="473" y="1013"/>
                  </a:moveTo>
                  <a:cubicBezTo>
                    <a:pt x="476" y="1012"/>
                    <a:pt x="479" y="1012"/>
                    <a:pt x="482" y="1011"/>
                  </a:cubicBezTo>
                  <a:cubicBezTo>
                    <a:pt x="470" y="1039"/>
                    <a:pt x="470" y="1039"/>
                    <a:pt x="470" y="1039"/>
                  </a:cubicBezTo>
                  <a:cubicBezTo>
                    <a:pt x="466" y="1039"/>
                    <a:pt x="462" y="1038"/>
                    <a:pt x="457" y="1038"/>
                  </a:cubicBezTo>
                  <a:lnTo>
                    <a:pt x="473" y="1013"/>
                  </a:lnTo>
                  <a:close/>
                  <a:moveTo>
                    <a:pt x="487" y="1011"/>
                  </a:moveTo>
                  <a:cubicBezTo>
                    <a:pt x="489" y="1010"/>
                    <a:pt x="492" y="1010"/>
                    <a:pt x="494" y="1009"/>
                  </a:cubicBezTo>
                  <a:cubicBezTo>
                    <a:pt x="495" y="1009"/>
                    <a:pt x="496" y="1009"/>
                    <a:pt x="497" y="1009"/>
                  </a:cubicBezTo>
                  <a:cubicBezTo>
                    <a:pt x="486" y="1039"/>
                    <a:pt x="486" y="1039"/>
                    <a:pt x="486" y="1039"/>
                  </a:cubicBezTo>
                  <a:cubicBezTo>
                    <a:pt x="482" y="1039"/>
                    <a:pt x="478" y="1039"/>
                    <a:pt x="474" y="1039"/>
                  </a:cubicBezTo>
                  <a:lnTo>
                    <a:pt x="487" y="1011"/>
                  </a:lnTo>
                  <a:close/>
                  <a:moveTo>
                    <a:pt x="501" y="1008"/>
                  </a:moveTo>
                  <a:cubicBezTo>
                    <a:pt x="504" y="1008"/>
                    <a:pt x="507" y="1007"/>
                    <a:pt x="511" y="1007"/>
                  </a:cubicBezTo>
                  <a:cubicBezTo>
                    <a:pt x="504" y="1037"/>
                    <a:pt x="504" y="1037"/>
                    <a:pt x="504" y="1037"/>
                  </a:cubicBezTo>
                  <a:cubicBezTo>
                    <a:pt x="499" y="1038"/>
                    <a:pt x="495" y="1038"/>
                    <a:pt x="491" y="1039"/>
                  </a:cubicBezTo>
                  <a:lnTo>
                    <a:pt x="501" y="1008"/>
                  </a:lnTo>
                  <a:close/>
                  <a:moveTo>
                    <a:pt x="515" y="1006"/>
                  </a:moveTo>
                  <a:cubicBezTo>
                    <a:pt x="518" y="1006"/>
                    <a:pt x="521" y="1006"/>
                    <a:pt x="524" y="1005"/>
                  </a:cubicBezTo>
                  <a:cubicBezTo>
                    <a:pt x="517" y="1035"/>
                    <a:pt x="517" y="1035"/>
                    <a:pt x="517" y="1035"/>
                  </a:cubicBezTo>
                  <a:cubicBezTo>
                    <a:pt x="514" y="1035"/>
                    <a:pt x="511" y="1036"/>
                    <a:pt x="508" y="1037"/>
                  </a:cubicBezTo>
                  <a:lnTo>
                    <a:pt x="515" y="1006"/>
                  </a:lnTo>
                  <a:close/>
                  <a:moveTo>
                    <a:pt x="528" y="1005"/>
                  </a:moveTo>
                  <a:cubicBezTo>
                    <a:pt x="531" y="1004"/>
                    <a:pt x="534" y="1004"/>
                    <a:pt x="538" y="1004"/>
                  </a:cubicBezTo>
                  <a:cubicBezTo>
                    <a:pt x="532" y="1030"/>
                    <a:pt x="532" y="1030"/>
                    <a:pt x="532" y="1030"/>
                  </a:cubicBezTo>
                  <a:cubicBezTo>
                    <a:pt x="528" y="1031"/>
                    <a:pt x="525" y="1033"/>
                    <a:pt x="522" y="1033"/>
                  </a:cubicBezTo>
                  <a:lnTo>
                    <a:pt x="528" y="1005"/>
                  </a:lnTo>
                  <a:close/>
                  <a:moveTo>
                    <a:pt x="542" y="1003"/>
                  </a:moveTo>
                  <a:cubicBezTo>
                    <a:pt x="545" y="1003"/>
                    <a:pt x="548" y="1003"/>
                    <a:pt x="551" y="1003"/>
                  </a:cubicBezTo>
                  <a:cubicBezTo>
                    <a:pt x="544" y="1025"/>
                    <a:pt x="544" y="1025"/>
                    <a:pt x="544" y="1025"/>
                  </a:cubicBezTo>
                  <a:cubicBezTo>
                    <a:pt x="541" y="1026"/>
                    <a:pt x="539" y="1028"/>
                    <a:pt x="536" y="1029"/>
                  </a:cubicBezTo>
                  <a:lnTo>
                    <a:pt x="542" y="1003"/>
                  </a:lnTo>
                  <a:close/>
                  <a:moveTo>
                    <a:pt x="555" y="1003"/>
                  </a:moveTo>
                  <a:cubicBezTo>
                    <a:pt x="557" y="1003"/>
                    <a:pt x="559" y="1003"/>
                    <a:pt x="561" y="1003"/>
                  </a:cubicBezTo>
                  <a:cubicBezTo>
                    <a:pt x="562" y="1005"/>
                    <a:pt x="564" y="1007"/>
                    <a:pt x="565" y="1008"/>
                  </a:cubicBezTo>
                  <a:cubicBezTo>
                    <a:pt x="563" y="1010"/>
                    <a:pt x="559" y="1013"/>
                    <a:pt x="555" y="1019"/>
                  </a:cubicBezTo>
                  <a:cubicBezTo>
                    <a:pt x="553" y="1020"/>
                    <a:pt x="551" y="1022"/>
                    <a:pt x="548" y="1023"/>
                  </a:cubicBezTo>
                  <a:lnTo>
                    <a:pt x="555" y="1003"/>
                  </a:lnTo>
                  <a:close/>
                  <a:moveTo>
                    <a:pt x="494" y="1006"/>
                  </a:moveTo>
                  <a:cubicBezTo>
                    <a:pt x="457" y="1012"/>
                    <a:pt x="421" y="1017"/>
                    <a:pt x="395" y="1001"/>
                  </a:cubicBezTo>
                  <a:cubicBezTo>
                    <a:pt x="420" y="1013"/>
                    <a:pt x="451" y="1007"/>
                    <a:pt x="483" y="1002"/>
                  </a:cubicBezTo>
                  <a:cubicBezTo>
                    <a:pt x="508" y="998"/>
                    <a:pt x="533" y="994"/>
                    <a:pt x="557" y="997"/>
                  </a:cubicBezTo>
                  <a:cubicBezTo>
                    <a:pt x="557" y="998"/>
                    <a:pt x="558" y="998"/>
                    <a:pt x="558" y="999"/>
                  </a:cubicBezTo>
                  <a:cubicBezTo>
                    <a:pt x="537" y="999"/>
                    <a:pt x="515" y="1002"/>
                    <a:pt x="494" y="1006"/>
                  </a:cubicBezTo>
                  <a:close/>
                  <a:moveTo>
                    <a:pt x="535" y="992"/>
                  </a:moveTo>
                  <a:cubicBezTo>
                    <a:pt x="532" y="992"/>
                    <a:pt x="529" y="992"/>
                    <a:pt x="527" y="992"/>
                  </a:cubicBezTo>
                  <a:cubicBezTo>
                    <a:pt x="515" y="964"/>
                    <a:pt x="515" y="964"/>
                    <a:pt x="515" y="964"/>
                  </a:cubicBezTo>
                  <a:cubicBezTo>
                    <a:pt x="519" y="964"/>
                    <a:pt x="522" y="965"/>
                    <a:pt x="525" y="965"/>
                  </a:cubicBezTo>
                  <a:lnTo>
                    <a:pt x="535" y="992"/>
                  </a:lnTo>
                  <a:close/>
                  <a:moveTo>
                    <a:pt x="530" y="967"/>
                  </a:moveTo>
                  <a:cubicBezTo>
                    <a:pt x="533" y="968"/>
                    <a:pt x="537" y="969"/>
                    <a:pt x="540" y="971"/>
                  </a:cubicBezTo>
                  <a:cubicBezTo>
                    <a:pt x="548" y="992"/>
                    <a:pt x="548" y="992"/>
                    <a:pt x="548" y="992"/>
                  </a:cubicBezTo>
                  <a:cubicBezTo>
                    <a:pt x="545" y="992"/>
                    <a:pt x="542" y="992"/>
                    <a:pt x="539" y="992"/>
                  </a:cubicBezTo>
                  <a:lnTo>
                    <a:pt x="530" y="967"/>
                  </a:lnTo>
                  <a:close/>
                  <a:moveTo>
                    <a:pt x="523" y="993"/>
                  </a:moveTo>
                  <a:cubicBezTo>
                    <a:pt x="520" y="993"/>
                    <a:pt x="517" y="993"/>
                    <a:pt x="514" y="994"/>
                  </a:cubicBezTo>
                  <a:cubicBezTo>
                    <a:pt x="501" y="963"/>
                    <a:pt x="501" y="963"/>
                    <a:pt x="501" y="963"/>
                  </a:cubicBezTo>
                  <a:cubicBezTo>
                    <a:pt x="504" y="963"/>
                    <a:pt x="508" y="963"/>
                    <a:pt x="511" y="963"/>
                  </a:cubicBezTo>
                  <a:lnTo>
                    <a:pt x="523" y="993"/>
                  </a:lnTo>
                  <a:close/>
                  <a:moveTo>
                    <a:pt x="510" y="994"/>
                  </a:moveTo>
                  <a:cubicBezTo>
                    <a:pt x="507" y="994"/>
                    <a:pt x="504" y="995"/>
                    <a:pt x="501" y="995"/>
                  </a:cubicBezTo>
                  <a:cubicBezTo>
                    <a:pt x="485" y="964"/>
                    <a:pt x="485" y="964"/>
                    <a:pt x="485" y="964"/>
                  </a:cubicBezTo>
                  <a:cubicBezTo>
                    <a:pt x="489" y="964"/>
                    <a:pt x="493" y="963"/>
                    <a:pt x="496" y="963"/>
                  </a:cubicBezTo>
                  <a:lnTo>
                    <a:pt x="510" y="994"/>
                  </a:lnTo>
                  <a:close/>
                  <a:moveTo>
                    <a:pt x="497" y="996"/>
                  </a:moveTo>
                  <a:cubicBezTo>
                    <a:pt x="493" y="997"/>
                    <a:pt x="490" y="997"/>
                    <a:pt x="487" y="998"/>
                  </a:cubicBezTo>
                  <a:cubicBezTo>
                    <a:pt x="471" y="967"/>
                    <a:pt x="471" y="967"/>
                    <a:pt x="471" y="967"/>
                  </a:cubicBezTo>
                  <a:cubicBezTo>
                    <a:pt x="475" y="966"/>
                    <a:pt x="478" y="965"/>
                    <a:pt x="481" y="965"/>
                  </a:cubicBezTo>
                  <a:lnTo>
                    <a:pt x="497" y="996"/>
                  </a:lnTo>
                  <a:close/>
                  <a:moveTo>
                    <a:pt x="483" y="998"/>
                  </a:moveTo>
                  <a:cubicBezTo>
                    <a:pt x="479" y="999"/>
                    <a:pt x="475" y="1000"/>
                    <a:pt x="471" y="1000"/>
                  </a:cubicBezTo>
                  <a:cubicBezTo>
                    <a:pt x="457" y="972"/>
                    <a:pt x="457" y="972"/>
                    <a:pt x="457" y="972"/>
                  </a:cubicBezTo>
                  <a:cubicBezTo>
                    <a:pt x="460" y="970"/>
                    <a:pt x="464" y="969"/>
                    <a:pt x="468" y="968"/>
                  </a:cubicBezTo>
                  <a:lnTo>
                    <a:pt x="483" y="998"/>
                  </a:lnTo>
                  <a:close/>
                  <a:moveTo>
                    <a:pt x="467" y="1001"/>
                  </a:moveTo>
                  <a:cubicBezTo>
                    <a:pt x="464" y="1001"/>
                    <a:pt x="460" y="1002"/>
                    <a:pt x="456" y="1002"/>
                  </a:cubicBezTo>
                  <a:cubicBezTo>
                    <a:pt x="444" y="977"/>
                    <a:pt x="444" y="977"/>
                    <a:pt x="444" y="977"/>
                  </a:cubicBezTo>
                  <a:cubicBezTo>
                    <a:pt x="447" y="976"/>
                    <a:pt x="450" y="974"/>
                    <a:pt x="453" y="973"/>
                  </a:cubicBezTo>
                  <a:lnTo>
                    <a:pt x="467" y="1001"/>
                  </a:lnTo>
                  <a:close/>
                  <a:moveTo>
                    <a:pt x="452" y="1003"/>
                  </a:moveTo>
                  <a:cubicBezTo>
                    <a:pt x="449" y="1003"/>
                    <a:pt x="446" y="1003"/>
                    <a:pt x="442" y="1004"/>
                  </a:cubicBezTo>
                  <a:cubicBezTo>
                    <a:pt x="432" y="982"/>
                    <a:pt x="432" y="982"/>
                    <a:pt x="432" y="982"/>
                  </a:cubicBezTo>
                  <a:cubicBezTo>
                    <a:pt x="434" y="981"/>
                    <a:pt x="436" y="980"/>
                    <a:pt x="437" y="980"/>
                  </a:cubicBezTo>
                  <a:cubicBezTo>
                    <a:pt x="438" y="979"/>
                    <a:pt x="439" y="979"/>
                    <a:pt x="440" y="978"/>
                  </a:cubicBezTo>
                  <a:lnTo>
                    <a:pt x="452" y="1003"/>
                  </a:lnTo>
                  <a:close/>
                  <a:moveTo>
                    <a:pt x="438" y="1004"/>
                  </a:moveTo>
                  <a:cubicBezTo>
                    <a:pt x="435" y="1004"/>
                    <a:pt x="431" y="1004"/>
                    <a:pt x="428" y="1004"/>
                  </a:cubicBezTo>
                  <a:cubicBezTo>
                    <a:pt x="421" y="986"/>
                    <a:pt x="421" y="986"/>
                    <a:pt x="421" y="986"/>
                  </a:cubicBezTo>
                  <a:cubicBezTo>
                    <a:pt x="424" y="985"/>
                    <a:pt x="426" y="984"/>
                    <a:pt x="429" y="983"/>
                  </a:cubicBezTo>
                  <a:lnTo>
                    <a:pt x="438" y="1004"/>
                  </a:lnTo>
                  <a:close/>
                  <a:moveTo>
                    <a:pt x="424" y="1004"/>
                  </a:moveTo>
                  <a:cubicBezTo>
                    <a:pt x="421" y="1003"/>
                    <a:pt x="417" y="1003"/>
                    <a:pt x="414" y="1002"/>
                  </a:cubicBezTo>
                  <a:cubicBezTo>
                    <a:pt x="409" y="990"/>
                    <a:pt x="409" y="990"/>
                    <a:pt x="409" y="990"/>
                  </a:cubicBezTo>
                  <a:cubicBezTo>
                    <a:pt x="412" y="989"/>
                    <a:pt x="415" y="988"/>
                    <a:pt x="417" y="987"/>
                  </a:cubicBezTo>
                  <a:lnTo>
                    <a:pt x="424" y="1004"/>
                  </a:lnTo>
                  <a:close/>
                  <a:moveTo>
                    <a:pt x="410" y="1001"/>
                  </a:moveTo>
                  <a:cubicBezTo>
                    <a:pt x="407" y="1001"/>
                    <a:pt x="404" y="1000"/>
                    <a:pt x="401" y="999"/>
                  </a:cubicBezTo>
                  <a:cubicBezTo>
                    <a:pt x="398" y="991"/>
                    <a:pt x="398" y="991"/>
                    <a:pt x="398" y="991"/>
                  </a:cubicBezTo>
                  <a:cubicBezTo>
                    <a:pt x="401" y="991"/>
                    <a:pt x="403" y="991"/>
                    <a:pt x="405" y="991"/>
                  </a:cubicBezTo>
                  <a:lnTo>
                    <a:pt x="410" y="1001"/>
                  </a:lnTo>
                  <a:close/>
                  <a:moveTo>
                    <a:pt x="552" y="992"/>
                  </a:moveTo>
                  <a:cubicBezTo>
                    <a:pt x="545" y="973"/>
                    <a:pt x="545" y="973"/>
                    <a:pt x="545" y="973"/>
                  </a:cubicBezTo>
                  <a:cubicBezTo>
                    <a:pt x="546" y="973"/>
                    <a:pt x="547" y="974"/>
                    <a:pt x="548" y="974"/>
                  </a:cubicBezTo>
                  <a:cubicBezTo>
                    <a:pt x="550" y="982"/>
                    <a:pt x="552" y="988"/>
                    <a:pt x="555" y="993"/>
                  </a:cubicBezTo>
                  <a:cubicBezTo>
                    <a:pt x="554" y="993"/>
                    <a:pt x="553" y="993"/>
                    <a:pt x="552" y="992"/>
                  </a:cubicBezTo>
                  <a:close/>
                  <a:moveTo>
                    <a:pt x="548" y="942"/>
                  </a:moveTo>
                  <a:cubicBezTo>
                    <a:pt x="548" y="941"/>
                    <a:pt x="547" y="941"/>
                    <a:pt x="547" y="941"/>
                  </a:cubicBezTo>
                  <a:cubicBezTo>
                    <a:pt x="551" y="908"/>
                    <a:pt x="551" y="908"/>
                    <a:pt x="551" y="908"/>
                  </a:cubicBezTo>
                  <a:cubicBezTo>
                    <a:pt x="553" y="909"/>
                    <a:pt x="555" y="910"/>
                    <a:pt x="558" y="912"/>
                  </a:cubicBezTo>
                  <a:cubicBezTo>
                    <a:pt x="558" y="914"/>
                    <a:pt x="558" y="915"/>
                    <a:pt x="559" y="916"/>
                  </a:cubicBezTo>
                  <a:cubicBezTo>
                    <a:pt x="557" y="919"/>
                    <a:pt x="551" y="928"/>
                    <a:pt x="548" y="942"/>
                  </a:cubicBezTo>
                  <a:close/>
                  <a:moveTo>
                    <a:pt x="523" y="942"/>
                  </a:moveTo>
                  <a:cubicBezTo>
                    <a:pt x="488" y="928"/>
                    <a:pt x="454" y="916"/>
                    <a:pt x="440" y="889"/>
                  </a:cubicBezTo>
                  <a:cubicBezTo>
                    <a:pt x="456" y="911"/>
                    <a:pt x="485" y="922"/>
                    <a:pt x="516" y="933"/>
                  </a:cubicBezTo>
                  <a:cubicBezTo>
                    <a:pt x="526" y="937"/>
                    <a:pt x="537" y="941"/>
                    <a:pt x="547" y="945"/>
                  </a:cubicBezTo>
                  <a:cubicBezTo>
                    <a:pt x="547" y="947"/>
                    <a:pt x="547" y="949"/>
                    <a:pt x="547" y="951"/>
                  </a:cubicBezTo>
                  <a:cubicBezTo>
                    <a:pt x="539" y="947"/>
                    <a:pt x="531" y="944"/>
                    <a:pt x="523" y="942"/>
                  </a:cubicBezTo>
                  <a:close/>
                  <a:moveTo>
                    <a:pt x="546" y="955"/>
                  </a:moveTo>
                  <a:cubicBezTo>
                    <a:pt x="546" y="956"/>
                    <a:pt x="546" y="958"/>
                    <a:pt x="546" y="959"/>
                  </a:cubicBezTo>
                  <a:cubicBezTo>
                    <a:pt x="544" y="958"/>
                    <a:pt x="541" y="957"/>
                    <a:pt x="539" y="956"/>
                  </a:cubicBezTo>
                  <a:cubicBezTo>
                    <a:pt x="541" y="953"/>
                    <a:pt x="541" y="953"/>
                    <a:pt x="541" y="953"/>
                  </a:cubicBezTo>
                  <a:cubicBezTo>
                    <a:pt x="543" y="953"/>
                    <a:pt x="545" y="954"/>
                    <a:pt x="546" y="955"/>
                  </a:cubicBezTo>
                  <a:close/>
                  <a:moveTo>
                    <a:pt x="537" y="951"/>
                  </a:moveTo>
                  <a:cubicBezTo>
                    <a:pt x="535" y="954"/>
                    <a:pt x="535" y="954"/>
                    <a:pt x="535" y="954"/>
                  </a:cubicBezTo>
                  <a:cubicBezTo>
                    <a:pt x="531" y="953"/>
                    <a:pt x="528" y="952"/>
                    <a:pt x="525" y="951"/>
                  </a:cubicBezTo>
                  <a:cubicBezTo>
                    <a:pt x="528" y="948"/>
                    <a:pt x="528" y="948"/>
                    <a:pt x="528" y="948"/>
                  </a:cubicBezTo>
                  <a:cubicBezTo>
                    <a:pt x="531" y="949"/>
                    <a:pt x="534" y="950"/>
                    <a:pt x="537" y="951"/>
                  </a:cubicBezTo>
                  <a:close/>
                  <a:moveTo>
                    <a:pt x="439" y="894"/>
                  </a:moveTo>
                  <a:cubicBezTo>
                    <a:pt x="440" y="897"/>
                    <a:pt x="442" y="899"/>
                    <a:pt x="444" y="902"/>
                  </a:cubicBezTo>
                  <a:cubicBezTo>
                    <a:pt x="435" y="900"/>
                    <a:pt x="435" y="900"/>
                    <a:pt x="435" y="900"/>
                  </a:cubicBezTo>
                  <a:cubicBezTo>
                    <a:pt x="434" y="897"/>
                    <a:pt x="433" y="894"/>
                    <a:pt x="433" y="891"/>
                  </a:cubicBezTo>
                  <a:lnTo>
                    <a:pt x="439" y="894"/>
                  </a:lnTo>
                  <a:close/>
                  <a:moveTo>
                    <a:pt x="432" y="886"/>
                  </a:moveTo>
                  <a:cubicBezTo>
                    <a:pt x="431" y="882"/>
                    <a:pt x="431" y="878"/>
                    <a:pt x="431" y="873"/>
                  </a:cubicBezTo>
                  <a:cubicBezTo>
                    <a:pt x="432" y="879"/>
                    <a:pt x="434" y="884"/>
                    <a:pt x="436" y="888"/>
                  </a:cubicBezTo>
                  <a:lnTo>
                    <a:pt x="432" y="886"/>
                  </a:lnTo>
                  <a:close/>
                  <a:moveTo>
                    <a:pt x="437" y="873"/>
                  </a:moveTo>
                  <a:cubicBezTo>
                    <a:pt x="439" y="876"/>
                    <a:pt x="441" y="878"/>
                    <a:pt x="444" y="880"/>
                  </a:cubicBezTo>
                  <a:cubicBezTo>
                    <a:pt x="443" y="885"/>
                    <a:pt x="443" y="885"/>
                    <a:pt x="443" y="885"/>
                  </a:cubicBezTo>
                  <a:cubicBezTo>
                    <a:pt x="441" y="882"/>
                    <a:pt x="439" y="878"/>
                    <a:pt x="437" y="873"/>
                  </a:cubicBezTo>
                  <a:close/>
                  <a:moveTo>
                    <a:pt x="449" y="907"/>
                  </a:moveTo>
                  <a:cubicBezTo>
                    <a:pt x="451" y="909"/>
                    <a:pt x="453" y="911"/>
                    <a:pt x="456" y="913"/>
                  </a:cubicBezTo>
                  <a:cubicBezTo>
                    <a:pt x="441" y="913"/>
                    <a:pt x="441" y="913"/>
                    <a:pt x="441" y="913"/>
                  </a:cubicBezTo>
                  <a:cubicBezTo>
                    <a:pt x="439" y="910"/>
                    <a:pt x="438" y="907"/>
                    <a:pt x="437" y="904"/>
                  </a:cubicBezTo>
                  <a:lnTo>
                    <a:pt x="449" y="907"/>
                  </a:lnTo>
                  <a:close/>
                  <a:moveTo>
                    <a:pt x="461" y="917"/>
                  </a:moveTo>
                  <a:cubicBezTo>
                    <a:pt x="463" y="919"/>
                    <a:pt x="466" y="920"/>
                    <a:pt x="468" y="922"/>
                  </a:cubicBezTo>
                  <a:cubicBezTo>
                    <a:pt x="449" y="926"/>
                    <a:pt x="449" y="926"/>
                    <a:pt x="449" y="926"/>
                  </a:cubicBezTo>
                  <a:cubicBezTo>
                    <a:pt x="447" y="923"/>
                    <a:pt x="445" y="920"/>
                    <a:pt x="443" y="917"/>
                  </a:cubicBezTo>
                  <a:lnTo>
                    <a:pt x="461" y="917"/>
                  </a:lnTo>
                  <a:close/>
                  <a:moveTo>
                    <a:pt x="473" y="925"/>
                  </a:moveTo>
                  <a:cubicBezTo>
                    <a:pt x="476" y="926"/>
                    <a:pt x="479" y="928"/>
                    <a:pt x="482" y="929"/>
                  </a:cubicBezTo>
                  <a:cubicBezTo>
                    <a:pt x="460" y="938"/>
                    <a:pt x="460" y="938"/>
                    <a:pt x="460" y="938"/>
                  </a:cubicBezTo>
                  <a:cubicBezTo>
                    <a:pt x="457" y="935"/>
                    <a:pt x="454" y="932"/>
                    <a:pt x="452" y="929"/>
                  </a:cubicBezTo>
                  <a:lnTo>
                    <a:pt x="473" y="925"/>
                  </a:lnTo>
                  <a:close/>
                  <a:moveTo>
                    <a:pt x="487" y="931"/>
                  </a:moveTo>
                  <a:cubicBezTo>
                    <a:pt x="490" y="933"/>
                    <a:pt x="494" y="934"/>
                    <a:pt x="497" y="936"/>
                  </a:cubicBezTo>
                  <a:cubicBezTo>
                    <a:pt x="473" y="949"/>
                    <a:pt x="473" y="949"/>
                    <a:pt x="473" y="949"/>
                  </a:cubicBezTo>
                  <a:cubicBezTo>
                    <a:pt x="469" y="946"/>
                    <a:pt x="466" y="944"/>
                    <a:pt x="463" y="941"/>
                  </a:cubicBezTo>
                  <a:lnTo>
                    <a:pt x="487" y="931"/>
                  </a:lnTo>
                  <a:close/>
                  <a:moveTo>
                    <a:pt x="502" y="937"/>
                  </a:moveTo>
                  <a:cubicBezTo>
                    <a:pt x="505" y="939"/>
                    <a:pt x="508" y="940"/>
                    <a:pt x="511" y="941"/>
                  </a:cubicBezTo>
                  <a:cubicBezTo>
                    <a:pt x="502" y="948"/>
                    <a:pt x="502" y="948"/>
                    <a:pt x="502" y="948"/>
                  </a:cubicBezTo>
                  <a:cubicBezTo>
                    <a:pt x="494" y="948"/>
                    <a:pt x="486" y="949"/>
                    <a:pt x="479" y="950"/>
                  </a:cubicBezTo>
                  <a:lnTo>
                    <a:pt x="502" y="937"/>
                  </a:lnTo>
                  <a:close/>
                  <a:moveTo>
                    <a:pt x="515" y="943"/>
                  </a:moveTo>
                  <a:cubicBezTo>
                    <a:pt x="517" y="944"/>
                    <a:pt x="520" y="944"/>
                    <a:pt x="522" y="945"/>
                  </a:cubicBezTo>
                  <a:cubicBezTo>
                    <a:pt x="523" y="946"/>
                    <a:pt x="523" y="946"/>
                    <a:pt x="524" y="946"/>
                  </a:cubicBezTo>
                  <a:cubicBezTo>
                    <a:pt x="520" y="950"/>
                    <a:pt x="520" y="950"/>
                    <a:pt x="520" y="950"/>
                  </a:cubicBezTo>
                  <a:cubicBezTo>
                    <a:pt x="516" y="949"/>
                    <a:pt x="512" y="948"/>
                    <a:pt x="508" y="948"/>
                  </a:cubicBezTo>
                  <a:lnTo>
                    <a:pt x="515" y="943"/>
                  </a:lnTo>
                  <a:close/>
                  <a:moveTo>
                    <a:pt x="446" y="890"/>
                  </a:moveTo>
                  <a:cubicBezTo>
                    <a:pt x="448" y="882"/>
                    <a:pt x="448" y="882"/>
                    <a:pt x="448" y="882"/>
                  </a:cubicBezTo>
                  <a:cubicBezTo>
                    <a:pt x="450" y="883"/>
                    <a:pt x="452" y="884"/>
                    <a:pt x="454" y="885"/>
                  </a:cubicBezTo>
                  <a:cubicBezTo>
                    <a:pt x="452" y="896"/>
                    <a:pt x="452" y="896"/>
                    <a:pt x="452" y="896"/>
                  </a:cubicBezTo>
                  <a:cubicBezTo>
                    <a:pt x="450" y="894"/>
                    <a:pt x="448" y="892"/>
                    <a:pt x="446" y="890"/>
                  </a:cubicBezTo>
                  <a:close/>
                  <a:moveTo>
                    <a:pt x="456" y="900"/>
                  </a:moveTo>
                  <a:cubicBezTo>
                    <a:pt x="458" y="886"/>
                    <a:pt x="458" y="886"/>
                    <a:pt x="458" y="886"/>
                  </a:cubicBezTo>
                  <a:cubicBezTo>
                    <a:pt x="460" y="887"/>
                    <a:pt x="463" y="887"/>
                    <a:pt x="466" y="888"/>
                  </a:cubicBezTo>
                  <a:cubicBezTo>
                    <a:pt x="463" y="905"/>
                    <a:pt x="463" y="905"/>
                    <a:pt x="463" y="905"/>
                  </a:cubicBezTo>
                  <a:cubicBezTo>
                    <a:pt x="461" y="904"/>
                    <a:pt x="458" y="902"/>
                    <a:pt x="456" y="900"/>
                  </a:cubicBezTo>
                  <a:close/>
                  <a:moveTo>
                    <a:pt x="467" y="908"/>
                  </a:moveTo>
                  <a:cubicBezTo>
                    <a:pt x="470" y="889"/>
                    <a:pt x="470" y="889"/>
                    <a:pt x="470" y="889"/>
                  </a:cubicBezTo>
                  <a:cubicBezTo>
                    <a:pt x="472" y="889"/>
                    <a:pt x="475" y="890"/>
                    <a:pt x="478" y="890"/>
                  </a:cubicBezTo>
                  <a:cubicBezTo>
                    <a:pt x="476" y="913"/>
                    <a:pt x="476" y="913"/>
                    <a:pt x="476" y="913"/>
                  </a:cubicBezTo>
                  <a:cubicBezTo>
                    <a:pt x="473" y="911"/>
                    <a:pt x="470" y="909"/>
                    <a:pt x="467" y="908"/>
                  </a:cubicBezTo>
                  <a:close/>
                  <a:moveTo>
                    <a:pt x="480" y="914"/>
                  </a:moveTo>
                  <a:cubicBezTo>
                    <a:pt x="482" y="890"/>
                    <a:pt x="482" y="890"/>
                    <a:pt x="482" y="890"/>
                  </a:cubicBezTo>
                  <a:cubicBezTo>
                    <a:pt x="484" y="891"/>
                    <a:pt x="485" y="891"/>
                    <a:pt x="487" y="891"/>
                  </a:cubicBezTo>
                  <a:cubicBezTo>
                    <a:pt x="488" y="891"/>
                    <a:pt x="489" y="891"/>
                    <a:pt x="490" y="891"/>
                  </a:cubicBezTo>
                  <a:cubicBezTo>
                    <a:pt x="489" y="919"/>
                    <a:pt x="489" y="919"/>
                    <a:pt x="489" y="919"/>
                  </a:cubicBezTo>
                  <a:cubicBezTo>
                    <a:pt x="486" y="917"/>
                    <a:pt x="483" y="916"/>
                    <a:pt x="480" y="914"/>
                  </a:cubicBezTo>
                  <a:close/>
                  <a:moveTo>
                    <a:pt x="493" y="920"/>
                  </a:moveTo>
                  <a:cubicBezTo>
                    <a:pt x="494" y="892"/>
                    <a:pt x="494" y="892"/>
                    <a:pt x="494" y="892"/>
                  </a:cubicBezTo>
                  <a:cubicBezTo>
                    <a:pt x="497" y="892"/>
                    <a:pt x="501" y="893"/>
                    <a:pt x="504" y="893"/>
                  </a:cubicBezTo>
                  <a:cubicBezTo>
                    <a:pt x="503" y="924"/>
                    <a:pt x="503" y="924"/>
                    <a:pt x="503" y="924"/>
                  </a:cubicBezTo>
                  <a:cubicBezTo>
                    <a:pt x="499" y="923"/>
                    <a:pt x="496" y="922"/>
                    <a:pt x="493" y="920"/>
                  </a:cubicBezTo>
                  <a:close/>
                  <a:moveTo>
                    <a:pt x="507" y="926"/>
                  </a:moveTo>
                  <a:cubicBezTo>
                    <a:pt x="508" y="894"/>
                    <a:pt x="508" y="894"/>
                    <a:pt x="508" y="894"/>
                  </a:cubicBezTo>
                  <a:cubicBezTo>
                    <a:pt x="512" y="895"/>
                    <a:pt x="515" y="895"/>
                    <a:pt x="519" y="896"/>
                  </a:cubicBezTo>
                  <a:cubicBezTo>
                    <a:pt x="517" y="930"/>
                    <a:pt x="517" y="930"/>
                    <a:pt x="517" y="930"/>
                  </a:cubicBezTo>
                  <a:cubicBezTo>
                    <a:pt x="514" y="928"/>
                    <a:pt x="510" y="927"/>
                    <a:pt x="507" y="926"/>
                  </a:cubicBezTo>
                  <a:close/>
                  <a:moveTo>
                    <a:pt x="521" y="931"/>
                  </a:moveTo>
                  <a:cubicBezTo>
                    <a:pt x="523" y="897"/>
                    <a:pt x="523" y="897"/>
                    <a:pt x="523" y="897"/>
                  </a:cubicBezTo>
                  <a:cubicBezTo>
                    <a:pt x="526" y="898"/>
                    <a:pt x="529" y="899"/>
                    <a:pt x="533" y="900"/>
                  </a:cubicBezTo>
                  <a:cubicBezTo>
                    <a:pt x="531" y="935"/>
                    <a:pt x="531" y="935"/>
                    <a:pt x="531" y="935"/>
                  </a:cubicBezTo>
                  <a:cubicBezTo>
                    <a:pt x="527" y="933"/>
                    <a:pt x="524" y="932"/>
                    <a:pt x="521" y="931"/>
                  </a:cubicBezTo>
                  <a:close/>
                  <a:moveTo>
                    <a:pt x="534" y="936"/>
                  </a:moveTo>
                  <a:cubicBezTo>
                    <a:pt x="537" y="901"/>
                    <a:pt x="537" y="901"/>
                    <a:pt x="537" y="901"/>
                  </a:cubicBezTo>
                  <a:cubicBezTo>
                    <a:pt x="540" y="902"/>
                    <a:pt x="543" y="904"/>
                    <a:pt x="547" y="906"/>
                  </a:cubicBezTo>
                  <a:cubicBezTo>
                    <a:pt x="543" y="939"/>
                    <a:pt x="543" y="939"/>
                    <a:pt x="543" y="939"/>
                  </a:cubicBezTo>
                  <a:cubicBezTo>
                    <a:pt x="540" y="938"/>
                    <a:pt x="537" y="937"/>
                    <a:pt x="534" y="936"/>
                  </a:cubicBezTo>
                  <a:close/>
                  <a:moveTo>
                    <a:pt x="543" y="887"/>
                  </a:moveTo>
                  <a:cubicBezTo>
                    <a:pt x="524" y="880"/>
                    <a:pt x="505" y="878"/>
                    <a:pt x="488" y="877"/>
                  </a:cubicBezTo>
                  <a:cubicBezTo>
                    <a:pt x="471" y="875"/>
                    <a:pt x="457" y="873"/>
                    <a:pt x="448" y="867"/>
                  </a:cubicBezTo>
                  <a:cubicBezTo>
                    <a:pt x="444" y="864"/>
                    <a:pt x="442" y="860"/>
                    <a:pt x="442" y="856"/>
                  </a:cubicBezTo>
                  <a:cubicBezTo>
                    <a:pt x="444" y="861"/>
                    <a:pt x="449" y="864"/>
                    <a:pt x="453" y="865"/>
                  </a:cubicBezTo>
                  <a:cubicBezTo>
                    <a:pt x="461" y="867"/>
                    <a:pt x="469" y="864"/>
                    <a:pt x="473" y="857"/>
                  </a:cubicBezTo>
                  <a:cubicBezTo>
                    <a:pt x="474" y="854"/>
                    <a:pt x="475" y="852"/>
                    <a:pt x="475" y="850"/>
                  </a:cubicBezTo>
                  <a:cubicBezTo>
                    <a:pt x="485" y="859"/>
                    <a:pt x="495" y="864"/>
                    <a:pt x="503" y="863"/>
                  </a:cubicBezTo>
                  <a:cubicBezTo>
                    <a:pt x="509" y="862"/>
                    <a:pt x="513" y="858"/>
                    <a:pt x="516" y="852"/>
                  </a:cubicBezTo>
                  <a:cubicBezTo>
                    <a:pt x="516" y="852"/>
                    <a:pt x="516" y="852"/>
                    <a:pt x="516" y="852"/>
                  </a:cubicBezTo>
                  <a:cubicBezTo>
                    <a:pt x="518" y="846"/>
                    <a:pt x="518" y="840"/>
                    <a:pt x="514" y="835"/>
                  </a:cubicBezTo>
                  <a:cubicBezTo>
                    <a:pt x="510" y="828"/>
                    <a:pt x="499" y="825"/>
                    <a:pt x="486" y="825"/>
                  </a:cubicBezTo>
                  <a:cubicBezTo>
                    <a:pt x="487" y="823"/>
                    <a:pt x="488" y="820"/>
                    <a:pt x="489" y="818"/>
                  </a:cubicBezTo>
                  <a:cubicBezTo>
                    <a:pt x="491" y="810"/>
                    <a:pt x="488" y="802"/>
                    <a:pt x="481" y="798"/>
                  </a:cubicBezTo>
                  <a:cubicBezTo>
                    <a:pt x="477" y="796"/>
                    <a:pt x="472" y="795"/>
                    <a:pt x="466" y="797"/>
                  </a:cubicBezTo>
                  <a:cubicBezTo>
                    <a:pt x="469" y="794"/>
                    <a:pt x="474" y="793"/>
                    <a:pt x="479" y="793"/>
                  </a:cubicBezTo>
                  <a:cubicBezTo>
                    <a:pt x="489" y="795"/>
                    <a:pt x="501" y="804"/>
                    <a:pt x="514" y="815"/>
                  </a:cubicBezTo>
                  <a:cubicBezTo>
                    <a:pt x="527" y="825"/>
                    <a:pt x="542" y="838"/>
                    <a:pt x="560" y="846"/>
                  </a:cubicBezTo>
                  <a:cubicBezTo>
                    <a:pt x="557" y="849"/>
                    <a:pt x="551" y="855"/>
                    <a:pt x="547" y="864"/>
                  </a:cubicBezTo>
                  <a:cubicBezTo>
                    <a:pt x="547" y="865"/>
                    <a:pt x="547" y="865"/>
                    <a:pt x="547" y="865"/>
                  </a:cubicBezTo>
                  <a:cubicBezTo>
                    <a:pt x="547" y="865"/>
                    <a:pt x="547" y="865"/>
                    <a:pt x="547" y="865"/>
                  </a:cubicBezTo>
                  <a:cubicBezTo>
                    <a:pt x="543" y="874"/>
                    <a:pt x="543" y="883"/>
                    <a:pt x="543" y="887"/>
                  </a:cubicBezTo>
                  <a:close/>
                  <a:moveTo>
                    <a:pt x="388" y="797"/>
                  </a:moveTo>
                  <a:cubicBezTo>
                    <a:pt x="382" y="789"/>
                    <a:pt x="376" y="782"/>
                    <a:pt x="372" y="774"/>
                  </a:cubicBezTo>
                  <a:cubicBezTo>
                    <a:pt x="381" y="772"/>
                    <a:pt x="391" y="772"/>
                    <a:pt x="400" y="772"/>
                  </a:cubicBezTo>
                  <a:cubicBezTo>
                    <a:pt x="407" y="782"/>
                    <a:pt x="417" y="792"/>
                    <a:pt x="430" y="800"/>
                  </a:cubicBezTo>
                  <a:cubicBezTo>
                    <a:pt x="417" y="797"/>
                    <a:pt x="402" y="796"/>
                    <a:pt x="388" y="797"/>
                  </a:cubicBezTo>
                  <a:close/>
                  <a:moveTo>
                    <a:pt x="405" y="772"/>
                  </a:moveTo>
                  <a:cubicBezTo>
                    <a:pt x="421" y="773"/>
                    <a:pt x="437" y="777"/>
                    <a:pt x="450" y="785"/>
                  </a:cubicBezTo>
                  <a:cubicBezTo>
                    <a:pt x="447" y="791"/>
                    <a:pt x="446" y="798"/>
                    <a:pt x="446" y="804"/>
                  </a:cubicBezTo>
                  <a:cubicBezTo>
                    <a:pt x="427" y="796"/>
                    <a:pt x="414" y="784"/>
                    <a:pt x="405" y="772"/>
                  </a:cubicBezTo>
                  <a:close/>
                  <a:moveTo>
                    <a:pt x="439" y="775"/>
                  </a:moveTo>
                  <a:cubicBezTo>
                    <a:pt x="427" y="771"/>
                    <a:pt x="415" y="769"/>
                    <a:pt x="402" y="768"/>
                  </a:cubicBezTo>
                  <a:cubicBezTo>
                    <a:pt x="396" y="760"/>
                    <a:pt x="393" y="752"/>
                    <a:pt x="390" y="744"/>
                  </a:cubicBezTo>
                  <a:cubicBezTo>
                    <a:pt x="399" y="744"/>
                    <a:pt x="408" y="744"/>
                    <a:pt x="416" y="746"/>
                  </a:cubicBezTo>
                  <a:cubicBezTo>
                    <a:pt x="422" y="756"/>
                    <a:pt x="429" y="766"/>
                    <a:pt x="439" y="775"/>
                  </a:cubicBezTo>
                  <a:close/>
                  <a:moveTo>
                    <a:pt x="421" y="747"/>
                  </a:moveTo>
                  <a:cubicBezTo>
                    <a:pt x="437" y="750"/>
                    <a:pt x="451" y="757"/>
                    <a:pt x="462" y="767"/>
                  </a:cubicBezTo>
                  <a:cubicBezTo>
                    <a:pt x="458" y="771"/>
                    <a:pt x="455" y="776"/>
                    <a:pt x="452" y="781"/>
                  </a:cubicBezTo>
                  <a:cubicBezTo>
                    <a:pt x="438" y="771"/>
                    <a:pt x="428" y="760"/>
                    <a:pt x="421" y="747"/>
                  </a:cubicBezTo>
                  <a:close/>
                  <a:moveTo>
                    <a:pt x="397" y="768"/>
                  </a:moveTo>
                  <a:cubicBezTo>
                    <a:pt x="388" y="768"/>
                    <a:pt x="379" y="769"/>
                    <a:pt x="370" y="770"/>
                  </a:cubicBezTo>
                  <a:cubicBezTo>
                    <a:pt x="366" y="763"/>
                    <a:pt x="363" y="755"/>
                    <a:pt x="360" y="747"/>
                  </a:cubicBezTo>
                  <a:cubicBezTo>
                    <a:pt x="369" y="746"/>
                    <a:pt x="377" y="745"/>
                    <a:pt x="386" y="744"/>
                  </a:cubicBezTo>
                  <a:cubicBezTo>
                    <a:pt x="388" y="752"/>
                    <a:pt x="392" y="760"/>
                    <a:pt x="397" y="768"/>
                  </a:cubicBezTo>
                  <a:close/>
                  <a:moveTo>
                    <a:pt x="383" y="797"/>
                  </a:moveTo>
                  <a:cubicBezTo>
                    <a:pt x="374" y="798"/>
                    <a:pt x="365" y="799"/>
                    <a:pt x="356" y="802"/>
                  </a:cubicBezTo>
                  <a:cubicBezTo>
                    <a:pt x="351" y="795"/>
                    <a:pt x="347" y="787"/>
                    <a:pt x="343" y="780"/>
                  </a:cubicBezTo>
                  <a:cubicBezTo>
                    <a:pt x="350" y="778"/>
                    <a:pt x="359" y="776"/>
                    <a:pt x="368" y="774"/>
                  </a:cubicBezTo>
                  <a:cubicBezTo>
                    <a:pt x="372" y="782"/>
                    <a:pt x="377" y="790"/>
                    <a:pt x="383" y="797"/>
                  </a:cubicBezTo>
                  <a:close/>
                  <a:moveTo>
                    <a:pt x="339" y="782"/>
                  </a:moveTo>
                  <a:cubicBezTo>
                    <a:pt x="343" y="788"/>
                    <a:pt x="347" y="796"/>
                    <a:pt x="352" y="803"/>
                  </a:cubicBezTo>
                  <a:cubicBezTo>
                    <a:pt x="344" y="806"/>
                    <a:pt x="337" y="809"/>
                    <a:pt x="330" y="813"/>
                  </a:cubicBezTo>
                  <a:cubicBezTo>
                    <a:pt x="326" y="806"/>
                    <a:pt x="322" y="798"/>
                    <a:pt x="318" y="791"/>
                  </a:cubicBezTo>
                  <a:cubicBezTo>
                    <a:pt x="325" y="787"/>
                    <a:pt x="332" y="784"/>
                    <a:pt x="339" y="782"/>
                  </a:cubicBezTo>
                  <a:close/>
                  <a:moveTo>
                    <a:pt x="355" y="806"/>
                  </a:moveTo>
                  <a:cubicBezTo>
                    <a:pt x="360" y="814"/>
                    <a:pt x="366" y="821"/>
                    <a:pt x="373" y="827"/>
                  </a:cubicBezTo>
                  <a:cubicBezTo>
                    <a:pt x="363" y="829"/>
                    <a:pt x="355" y="833"/>
                    <a:pt x="348" y="836"/>
                  </a:cubicBezTo>
                  <a:cubicBezTo>
                    <a:pt x="342" y="830"/>
                    <a:pt x="337" y="823"/>
                    <a:pt x="332" y="816"/>
                  </a:cubicBezTo>
                  <a:cubicBezTo>
                    <a:pt x="339" y="812"/>
                    <a:pt x="346" y="809"/>
                    <a:pt x="355" y="806"/>
                  </a:cubicBezTo>
                  <a:close/>
                  <a:moveTo>
                    <a:pt x="376" y="831"/>
                  </a:moveTo>
                  <a:cubicBezTo>
                    <a:pt x="386" y="839"/>
                    <a:pt x="396" y="846"/>
                    <a:pt x="407" y="852"/>
                  </a:cubicBezTo>
                  <a:cubicBezTo>
                    <a:pt x="394" y="851"/>
                    <a:pt x="382" y="853"/>
                    <a:pt x="371" y="857"/>
                  </a:cubicBezTo>
                  <a:cubicBezTo>
                    <a:pt x="364" y="852"/>
                    <a:pt x="357" y="846"/>
                    <a:pt x="350" y="839"/>
                  </a:cubicBezTo>
                  <a:cubicBezTo>
                    <a:pt x="358" y="836"/>
                    <a:pt x="366" y="833"/>
                    <a:pt x="376" y="831"/>
                  </a:cubicBezTo>
                  <a:close/>
                  <a:moveTo>
                    <a:pt x="359" y="805"/>
                  </a:moveTo>
                  <a:cubicBezTo>
                    <a:pt x="367" y="803"/>
                    <a:pt x="377" y="801"/>
                    <a:pt x="386" y="801"/>
                  </a:cubicBezTo>
                  <a:cubicBezTo>
                    <a:pt x="396" y="811"/>
                    <a:pt x="407" y="821"/>
                    <a:pt x="419" y="828"/>
                  </a:cubicBezTo>
                  <a:cubicBezTo>
                    <a:pt x="404" y="825"/>
                    <a:pt x="390" y="825"/>
                    <a:pt x="378" y="827"/>
                  </a:cubicBezTo>
                  <a:cubicBezTo>
                    <a:pt x="371" y="820"/>
                    <a:pt x="364" y="813"/>
                    <a:pt x="359" y="805"/>
                  </a:cubicBezTo>
                  <a:close/>
                  <a:moveTo>
                    <a:pt x="392" y="800"/>
                  </a:moveTo>
                  <a:cubicBezTo>
                    <a:pt x="410" y="800"/>
                    <a:pt x="429" y="803"/>
                    <a:pt x="446" y="809"/>
                  </a:cubicBezTo>
                  <a:cubicBezTo>
                    <a:pt x="447" y="817"/>
                    <a:pt x="450" y="823"/>
                    <a:pt x="454" y="826"/>
                  </a:cubicBezTo>
                  <a:cubicBezTo>
                    <a:pt x="449" y="826"/>
                    <a:pt x="443" y="828"/>
                    <a:pt x="436" y="833"/>
                  </a:cubicBezTo>
                  <a:cubicBezTo>
                    <a:pt x="420" y="825"/>
                    <a:pt x="404" y="814"/>
                    <a:pt x="392" y="800"/>
                  </a:cubicBezTo>
                  <a:close/>
                  <a:moveTo>
                    <a:pt x="512" y="850"/>
                  </a:moveTo>
                  <a:cubicBezTo>
                    <a:pt x="510" y="855"/>
                    <a:pt x="507" y="858"/>
                    <a:pt x="502" y="859"/>
                  </a:cubicBezTo>
                  <a:cubicBezTo>
                    <a:pt x="495" y="860"/>
                    <a:pt x="485" y="855"/>
                    <a:pt x="475" y="845"/>
                  </a:cubicBezTo>
                  <a:cubicBezTo>
                    <a:pt x="475" y="845"/>
                    <a:pt x="475" y="845"/>
                    <a:pt x="475" y="845"/>
                  </a:cubicBezTo>
                  <a:cubicBezTo>
                    <a:pt x="475" y="844"/>
                    <a:pt x="475" y="843"/>
                    <a:pt x="475" y="842"/>
                  </a:cubicBezTo>
                  <a:cubicBezTo>
                    <a:pt x="481" y="848"/>
                    <a:pt x="490" y="853"/>
                    <a:pt x="496" y="852"/>
                  </a:cubicBezTo>
                  <a:cubicBezTo>
                    <a:pt x="498" y="852"/>
                    <a:pt x="501" y="850"/>
                    <a:pt x="503" y="846"/>
                  </a:cubicBezTo>
                  <a:cubicBezTo>
                    <a:pt x="503" y="846"/>
                    <a:pt x="503" y="846"/>
                    <a:pt x="503" y="846"/>
                  </a:cubicBezTo>
                  <a:cubicBezTo>
                    <a:pt x="504" y="843"/>
                    <a:pt x="503" y="840"/>
                    <a:pt x="502" y="838"/>
                  </a:cubicBezTo>
                  <a:cubicBezTo>
                    <a:pt x="498" y="833"/>
                    <a:pt x="489" y="831"/>
                    <a:pt x="480" y="830"/>
                  </a:cubicBezTo>
                  <a:cubicBezTo>
                    <a:pt x="481" y="829"/>
                    <a:pt x="481" y="829"/>
                    <a:pt x="482" y="828"/>
                  </a:cubicBezTo>
                  <a:cubicBezTo>
                    <a:pt x="482" y="828"/>
                    <a:pt x="482" y="828"/>
                    <a:pt x="482" y="828"/>
                  </a:cubicBezTo>
                  <a:cubicBezTo>
                    <a:pt x="496" y="828"/>
                    <a:pt x="507" y="831"/>
                    <a:pt x="511" y="838"/>
                  </a:cubicBezTo>
                  <a:cubicBezTo>
                    <a:pt x="514" y="841"/>
                    <a:pt x="514" y="845"/>
                    <a:pt x="512" y="850"/>
                  </a:cubicBezTo>
                  <a:close/>
                  <a:moveTo>
                    <a:pt x="499" y="840"/>
                  </a:moveTo>
                  <a:cubicBezTo>
                    <a:pt x="500" y="842"/>
                    <a:pt x="500" y="843"/>
                    <a:pt x="499" y="845"/>
                  </a:cubicBezTo>
                  <a:cubicBezTo>
                    <a:pt x="498" y="847"/>
                    <a:pt x="497" y="848"/>
                    <a:pt x="496" y="848"/>
                  </a:cubicBezTo>
                  <a:cubicBezTo>
                    <a:pt x="489" y="849"/>
                    <a:pt x="477" y="839"/>
                    <a:pt x="470" y="833"/>
                  </a:cubicBezTo>
                  <a:cubicBezTo>
                    <a:pt x="479" y="833"/>
                    <a:pt x="495" y="835"/>
                    <a:pt x="499" y="840"/>
                  </a:cubicBezTo>
                  <a:close/>
                  <a:moveTo>
                    <a:pt x="465" y="764"/>
                  </a:moveTo>
                  <a:cubicBezTo>
                    <a:pt x="449" y="748"/>
                    <a:pt x="445" y="736"/>
                    <a:pt x="445" y="723"/>
                  </a:cubicBezTo>
                  <a:cubicBezTo>
                    <a:pt x="458" y="729"/>
                    <a:pt x="470" y="739"/>
                    <a:pt x="478" y="754"/>
                  </a:cubicBezTo>
                  <a:cubicBezTo>
                    <a:pt x="473" y="757"/>
                    <a:pt x="469" y="760"/>
                    <a:pt x="465" y="764"/>
                  </a:cubicBezTo>
                  <a:close/>
                  <a:moveTo>
                    <a:pt x="451" y="754"/>
                  </a:moveTo>
                  <a:cubicBezTo>
                    <a:pt x="442" y="749"/>
                    <a:pt x="431" y="745"/>
                    <a:pt x="419" y="743"/>
                  </a:cubicBezTo>
                  <a:cubicBezTo>
                    <a:pt x="415" y="734"/>
                    <a:pt x="413" y="725"/>
                    <a:pt x="412" y="715"/>
                  </a:cubicBezTo>
                  <a:cubicBezTo>
                    <a:pt x="422" y="716"/>
                    <a:pt x="431" y="718"/>
                    <a:pt x="441" y="721"/>
                  </a:cubicBezTo>
                  <a:cubicBezTo>
                    <a:pt x="441" y="732"/>
                    <a:pt x="443" y="742"/>
                    <a:pt x="451" y="754"/>
                  </a:cubicBezTo>
                  <a:close/>
                  <a:moveTo>
                    <a:pt x="415" y="742"/>
                  </a:moveTo>
                  <a:cubicBezTo>
                    <a:pt x="406" y="741"/>
                    <a:pt x="398" y="740"/>
                    <a:pt x="389" y="740"/>
                  </a:cubicBezTo>
                  <a:cubicBezTo>
                    <a:pt x="385" y="730"/>
                    <a:pt x="384" y="722"/>
                    <a:pt x="384" y="716"/>
                  </a:cubicBezTo>
                  <a:cubicBezTo>
                    <a:pt x="387" y="716"/>
                    <a:pt x="390" y="716"/>
                    <a:pt x="394" y="715"/>
                  </a:cubicBezTo>
                  <a:cubicBezTo>
                    <a:pt x="398" y="715"/>
                    <a:pt x="403" y="715"/>
                    <a:pt x="408" y="715"/>
                  </a:cubicBezTo>
                  <a:cubicBezTo>
                    <a:pt x="409" y="724"/>
                    <a:pt x="411" y="733"/>
                    <a:pt x="415" y="742"/>
                  </a:cubicBezTo>
                  <a:close/>
                  <a:moveTo>
                    <a:pt x="385" y="740"/>
                  </a:moveTo>
                  <a:cubicBezTo>
                    <a:pt x="376" y="741"/>
                    <a:pt x="368" y="742"/>
                    <a:pt x="359" y="744"/>
                  </a:cubicBezTo>
                  <a:cubicBezTo>
                    <a:pt x="358" y="736"/>
                    <a:pt x="357" y="729"/>
                    <a:pt x="357" y="721"/>
                  </a:cubicBezTo>
                  <a:cubicBezTo>
                    <a:pt x="364" y="719"/>
                    <a:pt x="372" y="718"/>
                    <a:pt x="380" y="717"/>
                  </a:cubicBezTo>
                  <a:cubicBezTo>
                    <a:pt x="381" y="722"/>
                    <a:pt x="382" y="731"/>
                    <a:pt x="385" y="740"/>
                  </a:cubicBezTo>
                  <a:close/>
                  <a:moveTo>
                    <a:pt x="366" y="771"/>
                  </a:moveTo>
                  <a:cubicBezTo>
                    <a:pt x="357" y="772"/>
                    <a:pt x="349" y="774"/>
                    <a:pt x="341" y="777"/>
                  </a:cubicBezTo>
                  <a:cubicBezTo>
                    <a:pt x="338" y="770"/>
                    <a:pt x="335" y="762"/>
                    <a:pt x="333" y="756"/>
                  </a:cubicBezTo>
                  <a:cubicBezTo>
                    <a:pt x="341" y="753"/>
                    <a:pt x="349" y="750"/>
                    <a:pt x="357" y="748"/>
                  </a:cubicBezTo>
                  <a:cubicBezTo>
                    <a:pt x="359" y="756"/>
                    <a:pt x="362" y="763"/>
                    <a:pt x="366" y="771"/>
                  </a:cubicBezTo>
                  <a:close/>
                  <a:moveTo>
                    <a:pt x="332" y="752"/>
                  </a:moveTo>
                  <a:cubicBezTo>
                    <a:pt x="330" y="744"/>
                    <a:pt x="329" y="737"/>
                    <a:pt x="329" y="731"/>
                  </a:cubicBezTo>
                  <a:cubicBezTo>
                    <a:pt x="336" y="728"/>
                    <a:pt x="344" y="725"/>
                    <a:pt x="353" y="723"/>
                  </a:cubicBezTo>
                  <a:cubicBezTo>
                    <a:pt x="353" y="730"/>
                    <a:pt x="354" y="737"/>
                    <a:pt x="356" y="745"/>
                  </a:cubicBezTo>
                  <a:cubicBezTo>
                    <a:pt x="348" y="746"/>
                    <a:pt x="340" y="749"/>
                    <a:pt x="332" y="752"/>
                  </a:cubicBezTo>
                  <a:close/>
                  <a:moveTo>
                    <a:pt x="329" y="757"/>
                  </a:moveTo>
                  <a:cubicBezTo>
                    <a:pt x="331" y="764"/>
                    <a:pt x="334" y="771"/>
                    <a:pt x="338" y="778"/>
                  </a:cubicBezTo>
                  <a:cubicBezTo>
                    <a:pt x="330" y="781"/>
                    <a:pt x="323" y="784"/>
                    <a:pt x="317" y="787"/>
                  </a:cubicBezTo>
                  <a:cubicBezTo>
                    <a:pt x="314" y="780"/>
                    <a:pt x="311" y="774"/>
                    <a:pt x="309" y="766"/>
                  </a:cubicBezTo>
                  <a:cubicBezTo>
                    <a:pt x="316" y="763"/>
                    <a:pt x="323" y="760"/>
                    <a:pt x="329" y="757"/>
                  </a:cubicBezTo>
                  <a:close/>
                  <a:moveTo>
                    <a:pt x="308" y="763"/>
                  </a:moveTo>
                  <a:cubicBezTo>
                    <a:pt x="307" y="756"/>
                    <a:pt x="305" y="750"/>
                    <a:pt x="304" y="744"/>
                  </a:cubicBezTo>
                  <a:cubicBezTo>
                    <a:pt x="310" y="740"/>
                    <a:pt x="317" y="736"/>
                    <a:pt x="325" y="733"/>
                  </a:cubicBezTo>
                  <a:cubicBezTo>
                    <a:pt x="325" y="739"/>
                    <a:pt x="326" y="746"/>
                    <a:pt x="328" y="753"/>
                  </a:cubicBezTo>
                  <a:cubicBezTo>
                    <a:pt x="321" y="756"/>
                    <a:pt x="315" y="759"/>
                    <a:pt x="308" y="763"/>
                  </a:cubicBezTo>
                  <a:close/>
                  <a:moveTo>
                    <a:pt x="306" y="768"/>
                  </a:moveTo>
                  <a:cubicBezTo>
                    <a:pt x="308" y="775"/>
                    <a:pt x="311" y="782"/>
                    <a:pt x="313" y="789"/>
                  </a:cubicBezTo>
                  <a:cubicBezTo>
                    <a:pt x="307" y="793"/>
                    <a:pt x="301" y="797"/>
                    <a:pt x="297" y="801"/>
                  </a:cubicBezTo>
                  <a:cubicBezTo>
                    <a:pt x="294" y="793"/>
                    <a:pt x="291" y="785"/>
                    <a:pt x="290" y="779"/>
                  </a:cubicBezTo>
                  <a:cubicBezTo>
                    <a:pt x="295" y="775"/>
                    <a:pt x="300" y="772"/>
                    <a:pt x="306" y="768"/>
                  </a:cubicBezTo>
                  <a:close/>
                  <a:moveTo>
                    <a:pt x="315" y="793"/>
                  </a:moveTo>
                  <a:cubicBezTo>
                    <a:pt x="318" y="800"/>
                    <a:pt x="322" y="808"/>
                    <a:pt x="327" y="815"/>
                  </a:cubicBezTo>
                  <a:cubicBezTo>
                    <a:pt x="320" y="819"/>
                    <a:pt x="314" y="823"/>
                    <a:pt x="309" y="828"/>
                  </a:cubicBezTo>
                  <a:cubicBezTo>
                    <a:pt x="305" y="820"/>
                    <a:pt x="301" y="813"/>
                    <a:pt x="298" y="805"/>
                  </a:cubicBezTo>
                  <a:cubicBezTo>
                    <a:pt x="303" y="801"/>
                    <a:pt x="308" y="796"/>
                    <a:pt x="315" y="793"/>
                  </a:cubicBezTo>
                  <a:close/>
                  <a:moveTo>
                    <a:pt x="329" y="818"/>
                  </a:moveTo>
                  <a:cubicBezTo>
                    <a:pt x="334" y="825"/>
                    <a:pt x="339" y="832"/>
                    <a:pt x="344" y="838"/>
                  </a:cubicBezTo>
                  <a:cubicBezTo>
                    <a:pt x="335" y="843"/>
                    <a:pt x="328" y="848"/>
                    <a:pt x="324" y="852"/>
                  </a:cubicBezTo>
                  <a:cubicBezTo>
                    <a:pt x="320" y="845"/>
                    <a:pt x="315" y="839"/>
                    <a:pt x="311" y="832"/>
                  </a:cubicBezTo>
                  <a:cubicBezTo>
                    <a:pt x="316" y="827"/>
                    <a:pt x="322" y="822"/>
                    <a:pt x="329" y="818"/>
                  </a:cubicBezTo>
                  <a:close/>
                  <a:moveTo>
                    <a:pt x="347" y="841"/>
                  </a:moveTo>
                  <a:cubicBezTo>
                    <a:pt x="353" y="847"/>
                    <a:pt x="360" y="853"/>
                    <a:pt x="366" y="858"/>
                  </a:cubicBezTo>
                  <a:cubicBezTo>
                    <a:pt x="358" y="862"/>
                    <a:pt x="350" y="866"/>
                    <a:pt x="343" y="872"/>
                  </a:cubicBezTo>
                  <a:cubicBezTo>
                    <a:pt x="339" y="869"/>
                    <a:pt x="336" y="866"/>
                    <a:pt x="333" y="862"/>
                  </a:cubicBezTo>
                  <a:cubicBezTo>
                    <a:pt x="331" y="860"/>
                    <a:pt x="329" y="857"/>
                    <a:pt x="327" y="855"/>
                  </a:cubicBezTo>
                  <a:cubicBezTo>
                    <a:pt x="331" y="851"/>
                    <a:pt x="338" y="846"/>
                    <a:pt x="347" y="841"/>
                  </a:cubicBezTo>
                  <a:close/>
                  <a:moveTo>
                    <a:pt x="370" y="861"/>
                  </a:moveTo>
                  <a:cubicBezTo>
                    <a:pt x="380" y="868"/>
                    <a:pt x="391" y="873"/>
                    <a:pt x="401" y="875"/>
                  </a:cubicBezTo>
                  <a:cubicBezTo>
                    <a:pt x="387" y="878"/>
                    <a:pt x="378" y="884"/>
                    <a:pt x="371" y="891"/>
                  </a:cubicBezTo>
                  <a:cubicBezTo>
                    <a:pt x="361" y="887"/>
                    <a:pt x="353" y="881"/>
                    <a:pt x="346" y="875"/>
                  </a:cubicBezTo>
                  <a:cubicBezTo>
                    <a:pt x="353" y="869"/>
                    <a:pt x="361" y="864"/>
                    <a:pt x="370" y="861"/>
                  </a:cubicBezTo>
                  <a:close/>
                  <a:moveTo>
                    <a:pt x="418" y="878"/>
                  </a:moveTo>
                  <a:cubicBezTo>
                    <a:pt x="418" y="883"/>
                    <a:pt x="419" y="889"/>
                    <a:pt x="420" y="895"/>
                  </a:cubicBezTo>
                  <a:cubicBezTo>
                    <a:pt x="403" y="900"/>
                    <a:pt x="388" y="898"/>
                    <a:pt x="374" y="893"/>
                  </a:cubicBezTo>
                  <a:cubicBezTo>
                    <a:pt x="383" y="884"/>
                    <a:pt x="395" y="878"/>
                    <a:pt x="418" y="878"/>
                  </a:cubicBezTo>
                  <a:close/>
                  <a:moveTo>
                    <a:pt x="418" y="874"/>
                  </a:moveTo>
                  <a:cubicBezTo>
                    <a:pt x="403" y="873"/>
                    <a:pt x="389" y="868"/>
                    <a:pt x="375" y="859"/>
                  </a:cubicBezTo>
                  <a:cubicBezTo>
                    <a:pt x="388" y="855"/>
                    <a:pt x="404" y="854"/>
                    <a:pt x="421" y="857"/>
                  </a:cubicBezTo>
                  <a:cubicBezTo>
                    <a:pt x="419" y="862"/>
                    <a:pt x="418" y="868"/>
                    <a:pt x="418" y="874"/>
                  </a:cubicBezTo>
                  <a:close/>
                  <a:moveTo>
                    <a:pt x="381" y="830"/>
                  </a:moveTo>
                  <a:cubicBezTo>
                    <a:pt x="396" y="828"/>
                    <a:pt x="413" y="829"/>
                    <a:pt x="433" y="836"/>
                  </a:cubicBezTo>
                  <a:cubicBezTo>
                    <a:pt x="428" y="841"/>
                    <a:pt x="425" y="846"/>
                    <a:pt x="422" y="853"/>
                  </a:cubicBezTo>
                  <a:cubicBezTo>
                    <a:pt x="407" y="849"/>
                    <a:pt x="393" y="841"/>
                    <a:pt x="381" y="830"/>
                  </a:cubicBezTo>
                  <a:close/>
                  <a:moveTo>
                    <a:pt x="438" y="837"/>
                  </a:moveTo>
                  <a:cubicBezTo>
                    <a:pt x="449" y="827"/>
                    <a:pt x="460" y="830"/>
                    <a:pt x="465" y="834"/>
                  </a:cubicBezTo>
                  <a:cubicBezTo>
                    <a:pt x="472" y="839"/>
                    <a:pt x="473" y="848"/>
                    <a:pt x="469" y="855"/>
                  </a:cubicBezTo>
                  <a:cubicBezTo>
                    <a:pt x="466" y="860"/>
                    <a:pt x="460" y="863"/>
                    <a:pt x="454" y="862"/>
                  </a:cubicBezTo>
                  <a:cubicBezTo>
                    <a:pt x="450" y="860"/>
                    <a:pt x="444" y="856"/>
                    <a:pt x="444" y="848"/>
                  </a:cubicBezTo>
                  <a:cubicBezTo>
                    <a:pt x="444" y="847"/>
                    <a:pt x="443" y="846"/>
                    <a:pt x="443" y="846"/>
                  </a:cubicBezTo>
                  <a:cubicBezTo>
                    <a:pt x="442" y="846"/>
                    <a:pt x="441" y="846"/>
                    <a:pt x="441" y="847"/>
                  </a:cubicBezTo>
                  <a:cubicBezTo>
                    <a:pt x="436" y="854"/>
                    <a:pt x="438" y="864"/>
                    <a:pt x="446" y="870"/>
                  </a:cubicBezTo>
                  <a:cubicBezTo>
                    <a:pt x="455" y="877"/>
                    <a:pt x="470" y="879"/>
                    <a:pt x="488" y="881"/>
                  </a:cubicBezTo>
                  <a:cubicBezTo>
                    <a:pt x="509" y="883"/>
                    <a:pt x="534" y="885"/>
                    <a:pt x="556" y="898"/>
                  </a:cubicBezTo>
                  <a:cubicBezTo>
                    <a:pt x="556" y="901"/>
                    <a:pt x="557" y="904"/>
                    <a:pt x="557" y="907"/>
                  </a:cubicBezTo>
                  <a:cubicBezTo>
                    <a:pt x="534" y="893"/>
                    <a:pt x="510" y="890"/>
                    <a:pt x="488" y="887"/>
                  </a:cubicBezTo>
                  <a:cubicBezTo>
                    <a:pt x="460" y="884"/>
                    <a:pt x="438" y="881"/>
                    <a:pt x="434" y="856"/>
                  </a:cubicBezTo>
                  <a:cubicBezTo>
                    <a:pt x="434" y="855"/>
                    <a:pt x="433" y="855"/>
                    <a:pt x="432" y="855"/>
                  </a:cubicBezTo>
                  <a:cubicBezTo>
                    <a:pt x="432" y="855"/>
                    <a:pt x="431" y="855"/>
                    <a:pt x="430" y="856"/>
                  </a:cubicBezTo>
                  <a:cubicBezTo>
                    <a:pt x="420" y="889"/>
                    <a:pt x="435" y="924"/>
                    <a:pt x="470" y="952"/>
                  </a:cubicBezTo>
                  <a:cubicBezTo>
                    <a:pt x="468" y="953"/>
                    <a:pt x="466" y="953"/>
                    <a:pt x="464" y="954"/>
                  </a:cubicBezTo>
                  <a:cubicBezTo>
                    <a:pt x="444" y="937"/>
                    <a:pt x="430" y="916"/>
                    <a:pt x="424" y="895"/>
                  </a:cubicBezTo>
                  <a:cubicBezTo>
                    <a:pt x="418" y="873"/>
                    <a:pt x="423" y="849"/>
                    <a:pt x="438" y="837"/>
                  </a:cubicBezTo>
                  <a:close/>
                  <a:moveTo>
                    <a:pt x="407" y="950"/>
                  </a:moveTo>
                  <a:cubicBezTo>
                    <a:pt x="409" y="952"/>
                    <a:pt x="412" y="954"/>
                    <a:pt x="415" y="955"/>
                  </a:cubicBezTo>
                  <a:cubicBezTo>
                    <a:pt x="421" y="957"/>
                    <a:pt x="428" y="956"/>
                    <a:pt x="433" y="952"/>
                  </a:cubicBezTo>
                  <a:cubicBezTo>
                    <a:pt x="438" y="948"/>
                    <a:pt x="441" y="943"/>
                    <a:pt x="441" y="938"/>
                  </a:cubicBezTo>
                  <a:cubicBezTo>
                    <a:pt x="441" y="938"/>
                    <a:pt x="441" y="938"/>
                    <a:pt x="441" y="938"/>
                  </a:cubicBezTo>
                  <a:cubicBezTo>
                    <a:pt x="440" y="937"/>
                    <a:pt x="440" y="935"/>
                    <a:pt x="440" y="934"/>
                  </a:cubicBezTo>
                  <a:cubicBezTo>
                    <a:pt x="445" y="941"/>
                    <a:pt x="452" y="949"/>
                    <a:pt x="459" y="955"/>
                  </a:cubicBezTo>
                  <a:cubicBezTo>
                    <a:pt x="449" y="959"/>
                    <a:pt x="440" y="963"/>
                    <a:pt x="431" y="967"/>
                  </a:cubicBezTo>
                  <a:cubicBezTo>
                    <a:pt x="416" y="973"/>
                    <a:pt x="402" y="979"/>
                    <a:pt x="392" y="978"/>
                  </a:cubicBezTo>
                  <a:cubicBezTo>
                    <a:pt x="387" y="977"/>
                    <a:pt x="383" y="975"/>
                    <a:pt x="380" y="971"/>
                  </a:cubicBezTo>
                  <a:cubicBezTo>
                    <a:pt x="385" y="974"/>
                    <a:pt x="390" y="976"/>
                    <a:pt x="395" y="974"/>
                  </a:cubicBezTo>
                  <a:cubicBezTo>
                    <a:pt x="403" y="972"/>
                    <a:pt x="408" y="965"/>
                    <a:pt x="408" y="957"/>
                  </a:cubicBezTo>
                  <a:cubicBezTo>
                    <a:pt x="408" y="955"/>
                    <a:pt x="407" y="952"/>
                    <a:pt x="407" y="950"/>
                  </a:cubicBezTo>
                  <a:close/>
                  <a:moveTo>
                    <a:pt x="404" y="956"/>
                  </a:moveTo>
                  <a:cubicBezTo>
                    <a:pt x="404" y="956"/>
                    <a:pt x="404" y="957"/>
                    <a:pt x="404" y="957"/>
                  </a:cubicBezTo>
                  <a:cubicBezTo>
                    <a:pt x="404" y="964"/>
                    <a:pt x="400" y="969"/>
                    <a:pt x="394" y="970"/>
                  </a:cubicBezTo>
                  <a:cubicBezTo>
                    <a:pt x="390" y="972"/>
                    <a:pt x="383" y="970"/>
                    <a:pt x="378" y="963"/>
                  </a:cubicBezTo>
                  <a:cubicBezTo>
                    <a:pt x="378" y="962"/>
                    <a:pt x="377" y="962"/>
                    <a:pt x="376" y="962"/>
                  </a:cubicBezTo>
                  <a:cubicBezTo>
                    <a:pt x="375" y="963"/>
                    <a:pt x="375" y="963"/>
                    <a:pt x="375" y="964"/>
                  </a:cubicBezTo>
                  <a:cubicBezTo>
                    <a:pt x="375" y="973"/>
                    <a:pt x="381" y="980"/>
                    <a:pt x="391" y="982"/>
                  </a:cubicBezTo>
                  <a:cubicBezTo>
                    <a:pt x="403" y="983"/>
                    <a:pt x="417" y="977"/>
                    <a:pt x="433" y="970"/>
                  </a:cubicBezTo>
                  <a:cubicBezTo>
                    <a:pt x="464" y="957"/>
                    <a:pt x="502" y="940"/>
                    <a:pt x="547" y="964"/>
                  </a:cubicBezTo>
                  <a:cubicBezTo>
                    <a:pt x="547" y="964"/>
                    <a:pt x="547" y="965"/>
                    <a:pt x="547" y="966"/>
                  </a:cubicBezTo>
                  <a:cubicBezTo>
                    <a:pt x="547" y="967"/>
                    <a:pt x="547" y="968"/>
                    <a:pt x="547" y="970"/>
                  </a:cubicBezTo>
                  <a:cubicBezTo>
                    <a:pt x="503" y="948"/>
                    <a:pt x="466" y="963"/>
                    <a:pt x="436" y="976"/>
                  </a:cubicBezTo>
                  <a:cubicBezTo>
                    <a:pt x="410" y="987"/>
                    <a:pt x="390" y="995"/>
                    <a:pt x="374" y="976"/>
                  </a:cubicBezTo>
                  <a:cubicBezTo>
                    <a:pt x="374" y="975"/>
                    <a:pt x="373" y="975"/>
                    <a:pt x="372" y="975"/>
                  </a:cubicBezTo>
                  <a:cubicBezTo>
                    <a:pt x="371" y="975"/>
                    <a:pt x="371" y="976"/>
                    <a:pt x="371" y="977"/>
                  </a:cubicBezTo>
                  <a:cubicBezTo>
                    <a:pt x="376" y="1002"/>
                    <a:pt x="394" y="1022"/>
                    <a:pt x="422" y="1033"/>
                  </a:cubicBezTo>
                  <a:cubicBezTo>
                    <a:pt x="462" y="1049"/>
                    <a:pt x="515" y="1046"/>
                    <a:pt x="551" y="1026"/>
                  </a:cubicBezTo>
                  <a:cubicBezTo>
                    <a:pt x="550" y="1028"/>
                    <a:pt x="549" y="1029"/>
                    <a:pt x="548" y="1031"/>
                  </a:cubicBezTo>
                  <a:cubicBezTo>
                    <a:pt x="494" y="1064"/>
                    <a:pt x="420" y="1049"/>
                    <a:pt x="385" y="1014"/>
                  </a:cubicBezTo>
                  <a:cubicBezTo>
                    <a:pt x="368" y="998"/>
                    <a:pt x="361" y="975"/>
                    <a:pt x="368" y="957"/>
                  </a:cubicBezTo>
                  <a:cubicBezTo>
                    <a:pt x="373" y="943"/>
                    <a:pt x="383" y="940"/>
                    <a:pt x="391" y="941"/>
                  </a:cubicBezTo>
                  <a:cubicBezTo>
                    <a:pt x="397" y="942"/>
                    <a:pt x="404" y="947"/>
                    <a:pt x="404" y="956"/>
                  </a:cubicBezTo>
                  <a:close/>
                  <a:moveTo>
                    <a:pt x="535" y="1090"/>
                  </a:moveTo>
                  <a:cubicBezTo>
                    <a:pt x="535" y="1104"/>
                    <a:pt x="536" y="1115"/>
                    <a:pt x="539" y="1126"/>
                  </a:cubicBezTo>
                  <a:cubicBezTo>
                    <a:pt x="528" y="1105"/>
                    <a:pt x="514" y="1094"/>
                    <a:pt x="502" y="1090"/>
                  </a:cubicBezTo>
                  <a:cubicBezTo>
                    <a:pt x="514" y="1086"/>
                    <a:pt x="528" y="1075"/>
                    <a:pt x="539" y="1054"/>
                  </a:cubicBezTo>
                  <a:cubicBezTo>
                    <a:pt x="536" y="1064"/>
                    <a:pt x="535" y="1076"/>
                    <a:pt x="535" y="1090"/>
                  </a:cubicBezTo>
                  <a:cubicBezTo>
                    <a:pt x="535" y="1090"/>
                    <a:pt x="535" y="1090"/>
                    <a:pt x="535" y="1090"/>
                  </a:cubicBezTo>
                  <a:close/>
                  <a:moveTo>
                    <a:pt x="498" y="1105"/>
                  </a:moveTo>
                  <a:cubicBezTo>
                    <a:pt x="506" y="1108"/>
                    <a:pt x="517" y="1117"/>
                    <a:pt x="529" y="1135"/>
                  </a:cubicBezTo>
                  <a:cubicBezTo>
                    <a:pt x="518" y="1131"/>
                    <a:pt x="507" y="1128"/>
                    <a:pt x="495" y="1127"/>
                  </a:cubicBezTo>
                  <a:cubicBezTo>
                    <a:pt x="498" y="1125"/>
                    <a:pt x="500" y="1122"/>
                    <a:pt x="501" y="1119"/>
                  </a:cubicBezTo>
                  <a:cubicBezTo>
                    <a:pt x="503" y="1114"/>
                    <a:pt x="501" y="1108"/>
                    <a:pt x="498" y="1105"/>
                  </a:cubicBezTo>
                  <a:close/>
                  <a:moveTo>
                    <a:pt x="490" y="1100"/>
                  </a:moveTo>
                  <a:cubicBezTo>
                    <a:pt x="486" y="1100"/>
                    <a:pt x="482" y="1102"/>
                    <a:pt x="481" y="1105"/>
                  </a:cubicBezTo>
                  <a:cubicBezTo>
                    <a:pt x="480" y="1106"/>
                    <a:pt x="480" y="1107"/>
                    <a:pt x="481" y="1108"/>
                  </a:cubicBezTo>
                  <a:cubicBezTo>
                    <a:pt x="482" y="1108"/>
                    <a:pt x="483" y="1108"/>
                    <a:pt x="484" y="1108"/>
                  </a:cubicBezTo>
                  <a:cubicBezTo>
                    <a:pt x="486" y="1105"/>
                    <a:pt x="490" y="1105"/>
                    <a:pt x="493" y="1107"/>
                  </a:cubicBezTo>
                  <a:cubicBezTo>
                    <a:pt x="496" y="1108"/>
                    <a:pt x="499" y="1112"/>
                    <a:pt x="498" y="1118"/>
                  </a:cubicBezTo>
                  <a:cubicBezTo>
                    <a:pt x="496" y="1124"/>
                    <a:pt x="491" y="1126"/>
                    <a:pt x="486" y="1126"/>
                  </a:cubicBezTo>
                  <a:cubicBezTo>
                    <a:pt x="482" y="1126"/>
                    <a:pt x="476" y="1124"/>
                    <a:pt x="473" y="1118"/>
                  </a:cubicBezTo>
                  <a:cubicBezTo>
                    <a:pt x="470" y="1107"/>
                    <a:pt x="474" y="1097"/>
                    <a:pt x="484" y="1093"/>
                  </a:cubicBezTo>
                  <a:cubicBezTo>
                    <a:pt x="500" y="1088"/>
                    <a:pt x="525" y="1100"/>
                    <a:pt x="542" y="1141"/>
                  </a:cubicBezTo>
                  <a:cubicBezTo>
                    <a:pt x="540" y="1140"/>
                    <a:pt x="537" y="1138"/>
                    <a:pt x="535" y="1137"/>
                  </a:cubicBezTo>
                  <a:cubicBezTo>
                    <a:pt x="513" y="1102"/>
                    <a:pt x="495" y="1100"/>
                    <a:pt x="490" y="1100"/>
                  </a:cubicBezTo>
                  <a:close/>
                  <a:moveTo>
                    <a:pt x="430" y="1066"/>
                  </a:moveTo>
                  <a:cubicBezTo>
                    <a:pt x="431" y="1066"/>
                    <a:pt x="431" y="1067"/>
                    <a:pt x="432" y="1067"/>
                  </a:cubicBezTo>
                  <a:cubicBezTo>
                    <a:pt x="430" y="1070"/>
                    <a:pt x="429" y="1074"/>
                    <a:pt x="428" y="1078"/>
                  </a:cubicBezTo>
                  <a:cubicBezTo>
                    <a:pt x="426" y="1078"/>
                    <a:pt x="423" y="1078"/>
                    <a:pt x="419" y="1077"/>
                  </a:cubicBezTo>
                  <a:cubicBezTo>
                    <a:pt x="386" y="1074"/>
                    <a:pt x="324" y="1065"/>
                    <a:pt x="316" y="1052"/>
                  </a:cubicBezTo>
                  <a:cubicBezTo>
                    <a:pt x="315" y="1051"/>
                    <a:pt x="315" y="1050"/>
                    <a:pt x="315" y="1049"/>
                  </a:cubicBezTo>
                  <a:cubicBezTo>
                    <a:pt x="315" y="1047"/>
                    <a:pt x="316" y="1046"/>
                    <a:pt x="318" y="1045"/>
                  </a:cubicBezTo>
                  <a:cubicBezTo>
                    <a:pt x="336" y="1036"/>
                    <a:pt x="415" y="1061"/>
                    <a:pt x="430" y="1066"/>
                  </a:cubicBezTo>
                  <a:close/>
                  <a:moveTo>
                    <a:pt x="430" y="1062"/>
                  </a:moveTo>
                  <a:cubicBezTo>
                    <a:pt x="401" y="1052"/>
                    <a:pt x="339" y="1029"/>
                    <a:pt x="333" y="1013"/>
                  </a:cubicBezTo>
                  <a:cubicBezTo>
                    <a:pt x="332" y="1012"/>
                    <a:pt x="332" y="1011"/>
                    <a:pt x="333" y="1010"/>
                  </a:cubicBezTo>
                  <a:cubicBezTo>
                    <a:pt x="333" y="1009"/>
                    <a:pt x="334" y="1008"/>
                    <a:pt x="335" y="1008"/>
                  </a:cubicBezTo>
                  <a:cubicBezTo>
                    <a:pt x="346" y="1004"/>
                    <a:pt x="386" y="1023"/>
                    <a:pt x="400" y="1031"/>
                  </a:cubicBezTo>
                  <a:cubicBezTo>
                    <a:pt x="400" y="1031"/>
                    <a:pt x="400" y="1031"/>
                    <a:pt x="400" y="1031"/>
                  </a:cubicBezTo>
                  <a:cubicBezTo>
                    <a:pt x="412" y="1039"/>
                    <a:pt x="428" y="1045"/>
                    <a:pt x="444" y="1049"/>
                  </a:cubicBezTo>
                  <a:cubicBezTo>
                    <a:pt x="440" y="1053"/>
                    <a:pt x="436" y="1057"/>
                    <a:pt x="433" y="1063"/>
                  </a:cubicBezTo>
                  <a:cubicBezTo>
                    <a:pt x="432" y="1063"/>
                    <a:pt x="431" y="1063"/>
                    <a:pt x="430" y="1062"/>
                  </a:cubicBezTo>
                  <a:close/>
                  <a:moveTo>
                    <a:pt x="428" y="1082"/>
                  </a:moveTo>
                  <a:cubicBezTo>
                    <a:pt x="427" y="1085"/>
                    <a:pt x="427" y="1087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2"/>
                    <a:pt x="427" y="1095"/>
                    <a:pt x="428" y="1097"/>
                  </a:cubicBezTo>
                  <a:cubicBezTo>
                    <a:pt x="426" y="1098"/>
                    <a:pt x="422" y="1098"/>
                    <a:pt x="417" y="1098"/>
                  </a:cubicBezTo>
                  <a:cubicBezTo>
                    <a:pt x="379" y="1102"/>
                    <a:pt x="320" y="1104"/>
                    <a:pt x="307" y="1093"/>
                  </a:cubicBezTo>
                  <a:cubicBezTo>
                    <a:pt x="306" y="1092"/>
                    <a:pt x="306" y="1091"/>
                    <a:pt x="306" y="1090"/>
                  </a:cubicBezTo>
                  <a:cubicBezTo>
                    <a:pt x="306" y="1088"/>
                    <a:pt x="306" y="1087"/>
                    <a:pt x="307" y="1086"/>
                  </a:cubicBezTo>
                  <a:cubicBezTo>
                    <a:pt x="320" y="1075"/>
                    <a:pt x="379" y="1078"/>
                    <a:pt x="417" y="1081"/>
                  </a:cubicBezTo>
                  <a:cubicBezTo>
                    <a:pt x="422" y="1082"/>
                    <a:pt x="426" y="1082"/>
                    <a:pt x="428" y="1082"/>
                  </a:cubicBezTo>
                  <a:close/>
                  <a:moveTo>
                    <a:pt x="419" y="1102"/>
                  </a:moveTo>
                  <a:cubicBezTo>
                    <a:pt x="423" y="1102"/>
                    <a:pt x="426" y="1102"/>
                    <a:pt x="428" y="1101"/>
                  </a:cubicBezTo>
                  <a:cubicBezTo>
                    <a:pt x="429" y="1105"/>
                    <a:pt x="430" y="1109"/>
                    <a:pt x="432" y="1113"/>
                  </a:cubicBezTo>
                  <a:cubicBezTo>
                    <a:pt x="431" y="1113"/>
                    <a:pt x="431" y="1113"/>
                    <a:pt x="430" y="1113"/>
                  </a:cubicBezTo>
                  <a:cubicBezTo>
                    <a:pt x="415" y="1118"/>
                    <a:pt x="336" y="1143"/>
                    <a:pt x="318" y="1134"/>
                  </a:cubicBezTo>
                  <a:cubicBezTo>
                    <a:pt x="316" y="1133"/>
                    <a:pt x="315" y="1132"/>
                    <a:pt x="315" y="1131"/>
                  </a:cubicBezTo>
                  <a:cubicBezTo>
                    <a:pt x="315" y="1130"/>
                    <a:pt x="315" y="1129"/>
                    <a:pt x="316" y="1127"/>
                  </a:cubicBezTo>
                  <a:cubicBezTo>
                    <a:pt x="324" y="1115"/>
                    <a:pt x="386" y="1106"/>
                    <a:pt x="419" y="1102"/>
                  </a:cubicBezTo>
                  <a:close/>
                  <a:moveTo>
                    <a:pt x="433" y="1116"/>
                  </a:moveTo>
                  <a:cubicBezTo>
                    <a:pt x="436" y="1122"/>
                    <a:pt x="440" y="1127"/>
                    <a:pt x="444" y="1131"/>
                  </a:cubicBezTo>
                  <a:cubicBezTo>
                    <a:pt x="428" y="1134"/>
                    <a:pt x="412" y="1141"/>
                    <a:pt x="400" y="1149"/>
                  </a:cubicBezTo>
                  <a:cubicBezTo>
                    <a:pt x="400" y="1149"/>
                    <a:pt x="400" y="1149"/>
                    <a:pt x="400" y="1149"/>
                  </a:cubicBezTo>
                  <a:cubicBezTo>
                    <a:pt x="386" y="1156"/>
                    <a:pt x="346" y="1175"/>
                    <a:pt x="335" y="1171"/>
                  </a:cubicBezTo>
                  <a:cubicBezTo>
                    <a:pt x="334" y="1171"/>
                    <a:pt x="333" y="1171"/>
                    <a:pt x="333" y="1170"/>
                  </a:cubicBezTo>
                  <a:cubicBezTo>
                    <a:pt x="332" y="1169"/>
                    <a:pt x="332" y="1167"/>
                    <a:pt x="333" y="1166"/>
                  </a:cubicBezTo>
                  <a:cubicBezTo>
                    <a:pt x="339" y="1151"/>
                    <a:pt x="401" y="1127"/>
                    <a:pt x="430" y="1117"/>
                  </a:cubicBezTo>
                  <a:cubicBezTo>
                    <a:pt x="431" y="1117"/>
                    <a:pt x="432" y="1117"/>
                    <a:pt x="433" y="1116"/>
                  </a:cubicBezTo>
                  <a:close/>
                  <a:moveTo>
                    <a:pt x="431" y="1090"/>
                  </a:moveTo>
                  <a:cubicBezTo>
                    <a:pt x="431" y="1090"/>
                    <a:pt x="431" y="1090"/>
                    <a:pt x="431" y="1090"/>
                  </a:cubicBezTo>
                  <a:cubicBezTo>
                    <a:pt x="431" y="1090"/>
                    <a:pt x="431" y="1090"/>
                    <a:pt x="431" y="1090"/>
                  </a:cubicBezTo>
                  <a:cubicBezTo>
                    <a:pt x="431" y="1090"/>
                    <a:pt x="431" y="1090"/>
                    <a:pt x="431" y="1090"/>
                  </a:cubicBezTo>
                  <a:cubicBezTo>
                    <a:pt x="431" y="1073"/>
                    <a:pt x="438" y="1057"/>
                    <a:pt x="449" y="1050"/>
                  </a:cubicBezTo>
                  <a:cubicBezTo>
                    <a:pt x="451" y="1051"/>
                    <a:pt x="454" y="1051"/>
                    <a:pt x="456" y="1051"/>
                  </a:cubicBezTo>
                  <a:cubicBezTo>
                    <a:pt x="445" y="1061"/>
                    <a:pt x="438" y="1078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102"/>
                    <a:pt x="445" y="1119"/>
                    <a:pt x="456" y="1128"/>
                  </a:cubicBezTo>
                  <a:cubicBezTo>
                    <a:pt x="454" y="1129"/>
                    <a:pt x="451" y="1129"/>
                    <a:pt x="449" y="1129"/>
                  </a:cubicBezTo>
                  <a:cubicBezTo>
                    <a:pt x="438" y="1122"/>
                    <a:pt x="431" y="1106"/>
                    <a:pt x="431" y="1090"/>
                  </a:cubicBezTo>
                  <a:close/>
                  <a:moveTo>
                    <a:pt x="441" y="1090"/>
                  </a:moveTo>
                  <a:cubicBezTo>
                    <a:pt x="441" y="1078"/>
                    <a:pt x="450" y="1060"/>
                    <a:pt x="461" y="1052"/>
                  </a:cubicBezTo>
                  <a:cubicBezTo>
                    <a:pt x="466" y="1053"/>
                    <a:pt x="470" y="1053"/>
                    <a:pt x="475" y="1053"/>
                  </a:cubicBezTo>
                  <a:cubicBezTo>
                    <a:pt x="473" y="1055"/>
                    <a:pt x="471" y="1057"/>
                    <a:pt x="470" y="1061"/>
                  </a:cubicBezTo>
                  <a:cubicBezTo>
                    <a:pt x="467" y="1069"/>
                    <a:pt x="468" y="1077"/>
                    <a:pt x="473" y="1083"/>
                  </a:cubicBezTo>
                  <a:cubicBezTo>
                    <a:pt x="466" y="1080"/>
                    <a:pt x="458" y="1079"/>
                    <a:pt x="453" y="1082"/>
                  </a:cubicBezTo>
                  <a:cubicBezTo>
                    <a:pt x="451" y="1083"/>
                    <a:pt x="449" y="1085"/>
                    <a:pt x="449" y="1090"/>
                  </a:cubicBezTo>
                  <a:cubicBezTo>
                    <a:pt x="449" y="1094"/>
                    <a:pt x="451" y="1097"/>
                    <a:pt x="453" y="1098"/>
                  </a:cubicBezTo>
                  <a:cubicBezTo>
                    <a:pt x="458" y="1101"/>
                    <a:pt x="466" y="1099"/>
                    <a:pt x="473" y="1097"/>
                  </a:cubicBezTo>
                  <a:cubicBezTo>
                    <a:pt x="468" y="1102"/>
                    <a:pt x="467" y="1110"/>
                    <a:pt x="470" y="1119"/>
                  </a:cubicBezTo>
                  <a:cubicBezTo>
                    <a:pt x="471" y="1122"/>
                    <a:pt x="473" y="1125"/>
                    <a:pt x="475" y="1126"/>
                  </a:cubicBezTo>
                  <a:cubicBezTo>
                    <a:pt x="470" y="1127"/>
                    <a:pt x="466" y="1127"/>
                    <a:pt x="461" y="1127"/>
                  </a:cubicBezTo>
                  <a:cubicBezTo>
                    <a:pt x="450" y="1120"/>
                    <a:pt x="441" y="1102"/>
                    <a:pt x="441" y="1090"/>
                  </a:cubicBezTo>
                  <a:close/>
                  <a:moveTo>
                    <a:pt x="480" y="1090"/>
                  </a:moveTo>
                  <a:cubicBezTo>
                    <a:pt x="472" y="1093"/>
                    <a:pt x="460" y="1098"/>
                    <a:pt x="455" y="1095"/>
                  </a:cubicBezTo>
                  <a:cubicBezTo>
                    <a:pt x="454" y="1094"/>
                    <a:pt x="453" y="1092"/>
                    <a:pt x="453" y="1090"/>
                  </a:cubicBezTo>
                  <a:cubicBezTo>
                    <a:pt x="453" y="1087"/>
                    <a:pt x="454" y="1086"/>
                    <a:pt x="455" y="1085"/>
                  </a:cubicBezTo>
                  <a:cubicBezTo>
                    <a:pt x="460" y="1082"/>
                    <a:pt x="472" y="1086"/>
                    <a:pt x="480" y="1090"/>
                  </a:cubicBezTo>
                  <a:close/>
                  <a:moveTo>
                    <a:pt x="484" y="1086"/>
                  </a:moveTo>
                  <a:cubicBezTo>
                    <a:pt x="474" y="1083"/>
                    <a:pt x="470" y="1073"/>
                    <a:pt x="473" y="1062"/>
                  </a:cubicBezTo>
                  <a:cubicBezTo>
                    <a:pt x="476" y="1055"/>
                    <a:pt x="482" y="1053"/>
                    <a:pt x="486" y="1053"/>
                  </a:cubicBezTo>
                  <a:cubicBezTo>
                    <a:pt x="491" y="1053"/>
                    <a:pt x="496" y="1056"/>
                    <a:pt x="498" y="1062"/>
                  </a:cubicBezTo>
                  <a:cubicBezTo>
                    <a:pt x="499" y="1067"/>
                    <a:pt x="496" y="1071"/>
                    <a:pt x="493" y="1073"/>
                  </a:cubicBezTo>
                  <a:cubicBezTo>
                    <a:pt x="490" y="1075"/>
                    <a:pt x="486" y="1074"/>
                    <a:pt x="484" y="1072"/>
                  </a:cubicBezTo>
                  <a:cubicBezTo>
                    <a:pt x="483" y="1071"/>
                    <a:pt x="482" y="1071"/>
                    <a:pt x="481" y="1072"/>
                  </a:cubicBezTo>
                  <a:cubicBezTo>
                    <a:pt x="480" y="1072"/>
                    <a:pt x="480" y="1073"/>
                    <a:pt x="481" y="1074"/>
                  </a:cubicBezTo>
                  <a:cubicBezTo>
                    <a:pt x="482" y="1077"/>
                    <a:pt x="486" y="1079"/>
                    <a:pt x="490" y="1080"/>
                  </a:cubicBezTo>
                  <a:cubicBezTo>
                    <a:pt x="495" y="1080"/>
                    <a:pt x="513" y="1078"/>
                    <a:pt x="535" y="1042"/>
                  </a:cubicBezTo>
                  <a:cubicBezTo>
                    <a:pt x="537" y="1041"/>
                    <a:pt x="540" y="1040"/>
                    <a:pt x="542" y="1039"/>
                  </a:cubicBezTo>
                  <a:cubicBezTo>
                    <a:pt x="525" y="1079"/>
                    <a:pt x="500" y="1092"/>
                    <a:pt x="484" y="1086"/>
                  </a:cubicBezTo>
                  <a:close/>
                  <a:moveTo>
                    <a:pt x="501" y="1061"/>
                  </a:moveTo>
                  <a:cubicBezTo>
                    <a:pt x="500" y="1057"/>
                    <a:pt x="498" y="1054"/>
                    <a:pt x="495" y="1052"/>
                  </a:cubicBezTo>
                  <a:cubicBezTo>
                    <a:pt x="507" y="1051"/>
                    <a:pt x="518" y="1049"/>
                    <a:pt x="529" y="1045"/>
                  </a:cubicBezTo>
                  <a:cubicBezTo>
                    <a:pt x="517" y="1062"/>
                    <a:pt x="506" y="1071"/>
                    <a:pt x="498" y="1074"/>
                  </a:cubicBezTo>
                  <a:cubicBezTo>
                    <a:pt x="501" y="1071"/>
                    <a:pt x="503" y="1066"/>
                    <a:pt x="501" y="1061"/>
                  </a:cubicBezTo>
                  <a:close/>
                  <a:moveTo>
                    <a:pt x="385" y="1165"/>
                  </a:moveTo>
                  <a:cubicBezTo>
                    <a:pt x="420" y="1131"/>
                    <a:pt x="494" y="1116"/>
                    <a:pt x="548" y="1148"/>
                  </a:cubicBezTo>
                  <a:cubicBezTo>
                    <a:pt x="549" y="1150"/>
                    <a:pt x="550" y="1152"/>
                    <a:pt x="551" y="1153"/>
                  </a:cubicBezTo>
                  <a:cubicBezTo>
                    <a:pt x="515" y="1134"/>
                    <a:pt x="462" y="1131"/>
                    <a:pt x="422" y="1147"/>
                  </a:cubicBezTo>
                  <a:cubicBezTo>
                    <a:pt x="394" y="1158"/>
                    <a:pt x="376" y="1177"/>
                    <a:pt x="371" y="1202"/>
                  </a:cubicBezTo>
                  <a:cubicBezTo>
                    <a:pt x="371" y="1203"/>
                    <a:pt x="371" y="1204"/>
                    <a:pt x="372" y="1204"/>
                  </a:cubicBezTo>
                  <a:cubicBezTo>
                    <a:pt x="373" y="1205"/>
                    <a:pt x="374" y="1205"/>
                    <a:pt x="374" y="1204"/>
                  </a:cubicBezTo>
                  <a:cubicBezTo>
                    <a:pt x="390" y="1184"/>
                    <a:pt x="410" y="1193"/>
                    <a:pt x="436" y="1204"/>
                  </a:cubicBezTo>
                  <a:cubicBezTo>
                    <a:pt x="466" y="1216"/>
                    <a:pt x="503" y="1231"/>
                    <a:pt x="547" y="1210"/>
                  </a:cubicBezTo>
                  <a:cubicBezTo>
                    <a:pt x="547" y="1211"/>
                    <a:pt x="547" y="1212"/>
                    <a:pt x="547" y="1214"/>
                  </a:cubicBezTo>
                  <a:cubicBezTo>
                    <a:pt x="547" y="1214"/>
                    <a:pt x="547" y="1215"/>
                    <a:pt x="547" y="1216"/>
                  </a:cubicBezTo>
                  <a:cubicBezTo>
                    <a:pt x="502" y="1240"/>
                    <a:pt x="464" y="1223"/>
                    <a:pt x="433" y="1209"/>
                  </a:cubicBezTo>
                  <a:cubicBezTo>
                    <a:pt x="417" y="1202"/>
                    <a:pt x="403" y="1196"/>
                    <a:pt x="391" y="1198"/>
                  </a:cubicBezTo>
                  <a:cubicBezTo>
                    <a:pt x="381" y="1199"/>
                    <a:pt x="375" y="1206"/>
                    <a:pt x="375" y="1215"/>
                  </a:cubicBezTo>
                  <a:cubicBezTo>
                    <a:pt x="375" y="1216"/>
                    <a:pt x="375" y="1217"/>
                    <a:pt x="376" y="1217"/>
                  </a:cubicBezTo>
                  <a:cubicBezTo>
                    <a:pt x="377" y="1217"/>
                    <a:pt x="378" y="1217"/>
                    <a:pt x="378" y="1216"/>
                  </a:cubicBezTo>
                  <a:cubicBezTo>
                    <a:pt x="383" y="1209"/>
                    <a:pt x="390" y="1208"/>
                    <a:pt x="394" y="1209"/>
                  </a:cubicBezTo>
                  <a:cubicBezTo>
                    <a:pt x="400" y="1211"/>
                    <a:pt x="404" y="1216"/>
                    <a:pt x="404" y="1223"/>
                  </a:cubicBezTo>
                  <a:cubicBezTo>
                    <a:pt x="404" y="1223"/>
                    <a:pt x="404" y="1223"/>
                    <a:pt x="404" y="1223"/>
                  </a:cubicBezTo>
                  <a:cubicBezTo>
                    <a:pt x="404" y="1232"/>
                    <a:pt x="397" y="1237"/>
                    <a:pt x="391" y="1238"/>
                  </a:cubicBezTo>
                  <a:cubicBezTo>
                    <a:pt x="383" y="1240"/>
                    <a:pt x="373" y="1237"/>
                    <a:pt x="368" y="1223"/>
                  </a:cubicBezTo>
                  <a:cubicBezTo>
                    <a:pt x="361" y="1205"/>
                    <a:pt x="368" y="1182"/>
                    <a:pt x="385" y="1165"/>
                  </a:cubicBezTo>
                  <a:close/>
                  <a:moveTo>
                    <a:pt x="560" y="1309"/>
                  </a:moveTo>
                  <a:cubicBezTo>
                    <a:pt x="560" y="1309"/>
                    <a:pt x="560" y="1309"/>
                    <a:pt x="560" y="1309"/>
                  </a:cubicBezTo>
                  <a:cubicBezTo>
                    <a:pt x="564" y="1317"/>
                    <a:pt x="569" y="1323"/>
                    <a:pt x="574" y="1329"/>
                  </a:cubicBezTo>
                  <a:cubicBezTo>
                    <a:pt x="570" y="1330"/>
                    <a:pt x="567" y="1331"/>
                    <a:pt x="564" y="1332"/>
                  </a:cubicBezTo>
                  <a:cubicBezTo>
                    <a:pt x="562" y="1330"/>
                    <a:pt x="554" y="1323"/>
                    <a:pt x="550" y="1314"/>
                  </a:cubicBezTo>
                  <a:cubicBezTo>
                    <a:pt x="550" y="1313"/>
                    <a:pt x="550" y="1313"/>
                    <a:pt x="550" y="1313"/>
                  </a:cubicBezTo>
                  <a:cubicBezTo>
                    <a:pt x="550" y="1313"/>
                    <a:pt x="550" y="1313"/>
                    <a:pt x="550" y="1313"/>
                  </a:cubicBezTo>
                  <a:cubicBezTo>
                    <a:pt x="546" y="1303"/>
                    <a:pt x="546" y="1294"/>
                    <a:pt x="547" y="1290"/>
                  </a:cubicBezTo>
                  <a:cubicBezTo>
                    <a:pt x="550" y="1289"/>
                    <a:pt x="553" y="1288"/>
                    <a:pt x="556" y="1286"/>
                  </a:cubicBezTo>
                  <a:cubicBezTo>
                    <a:pt x="556" y="1293"/>
                    <a:pt x="557" y="1301"/>
                    <a:pt x="560" y="1309"/>
                  </a:cubicBezTo>
                  <a:close/>
                  <a:moveTo>
                    <a:pt x="489" y="1361"/>
                  </a:moveTo>
                  <a:cubicBezTo>
                    <a:pt x="488" y="1359"/>
                    <a:pt x="487" y="1357"/>
                    <a:pt x="486" y="1355"/>
                  </a:cubicBezTo>
                  <a:cubicBezTo>
                    <a:pt x="499" y="1355"/>
                    <a:pt x="510" y="1351"/>
                    <a:pt x="514" y="1344"/>
                  </a:cubicBezTo>
                  <a:cubicBezTo>
                    <a:pt x="518" y="1339"/>
                    <a:pt x="518" y="1334"/>
                    <a:pt x="516" y="1328"/>
                  </a:cubicBezTo>
                  <a:cubicBezTo>
                    <a:pt x="513" y="1322"/>
                    <a:pt x="509" y="1318"/>
                    <a:pt x="503" y="1317"/>
                  </a:cubicBezTo>
                  <a:cubicBezTo>
                    <a:pt x="495" y="1315"/>
                    <a:pt x="485" y="1320"/>
                    <a:pt x="475" y="1330"/>
                  </a:cubicBezTo>
                  <a:cubicBezTo>
                    <a:pt x="475" y="1327"/>
                    <a:pt x="474" y="1325"/>
                    <a:pt x="473" y="1323"/>
                  </a:cubicBezTo>
                  <a:cubicBezTo>
                    <a:pt x="469" y="1316"/>
                    <a:pt x="461" y="1312"/>
                    <a:pt x="453" y="1314"/>
                  </a:cubicBezTo>
                  <a:cubicBezTo>
                    <a:pt x="449" y="1315"/>
                    <a:pt x="444" y="1318"/>
                    <a:pt x="442" y="1324"/>
                  </a:cubicBezTo>
                  <a:cubicBezTo>
                    <a:pt x="442" y="1320"/>
                    <a:pt x="444" y="1315"/>
                    <a:pt x="448" y="1312"/>
                  </a:cubicBezTo>
                  <a:cubicBezTo>
                    <a:pt x="457" y="1306"/>
                    <a:pt x="471" y="1305"/>
                    <a:pt x="488" y="1303"/>
                  </a:cubicBezTo>
                  <a:cubicBezTo>
                    <a:pt x="505" y="1301"/>
                    <a:pt x="524" y="1299"/>
                    <a:pt x="543" y="1292"/>
                  </a:cubicBezTo>
                  <a:cubicBezTo>
                    <a:pt x="543" y="1297"/>
                    <a:pt x="543" y="1305"/>
                    <a:pt x="547" y="1315"/>
                  </a:cubicBezTo>
                  <a:cubicBezTo>
                    <a:pt x="547" y="1315"/>
                    <a:pt x="547" y="1315"/>
                    <a:pt x="547" y="1315"/>
                  </a:cubicBezTo>
                  <a:cubicBezTo>
                    <a:pt x="547" y="1315"/>
                    <a:pt x="547" y="1315"/>
                    <a:pt x="547" y="1315"/>
                  </a:cubicBezTo>
                  <a:cubicBezTo>
                    <a:pt x="551" y="1324"/>
                    <a:pt x="557" y="1331"/>
                    <a:pt x="560" y="1334"/>
                  </a:cubicBezTo>
                  <a:cubicBezTo>
                    <a:pt x="542" y="1342"/>
                    <a:pt x="527" y="1354"/>
                    <a:pt x="514" y="1365"/>
                  </a:cubicBezTo>
                  <a:cubicBezTo>
                    <a:pt x="501" y="1375"/>
                    <a:pt x="489" y="1385"/>
                    <a:pt x="479" y="1386"/>
                  </a:cubicBezTo>
                  <a:cubicBezTo>
                    <a:pt x="474" y="1387"/>
                    <a:pt x="469" y="1385"/>
                    <a:pt x="466" y="1382"/>
                  </a:cubicBezTo>
                  <a:cubicBezTo>
                    <a:pt x="472" y="1385"/>
                    <a:pt x="477" y="1384"/>
                    <a:pt x="481" y="1381"/>
                  </a:cubicBezTo>
                  <a:cubicBezTo>
                    <a:pt x="488" y="1377"/>
                    <a:pt x="491" y="1369"/>
                    <a:pt x="489" y="1361"/>
                  </a:cubicBezTo>
                  <a:close/>
                  <a:moveTo>
                    <a:pt x="388" y="1383"/>
                  </a:moveTo>
                  <a:cubicBezTo>
                    <a:pt x="402" y="1384"/>
                    <a:pt x="417" y="1382"/>
                    <a:pt x="430" y="1379"/>
                  </a:cubicBezTo>
                  <a:cubicBezTo>
                    <a:pt x="417" y="1388"/>
                    <a:pt x="407" y="1397"/>
                    <a:pt x="400" y="1407"/>
                  </a:cubicBezTo>
                  <a:cubicBezTo>
                    <a:pt x="391" y="1408"/>
                    <a:pt x="381" y="1407"/>
                    <a:pt x="372" y="1406"/>
                  </a:cubicBezTo>
                  <a:cubicBezTo>
                    <a:pt x="376" y="1398"/>
                    <a:pt x="382" y="1390"/>
                    <a:pt x="388" y="1383"/>
                  </a:cubicBezTo>
                  <a:close/>
                  <a:moveTo>
                    <a:pt x="386" y="1379"/>
                  </a:moveTo>
                  <a:cubicBezTo>
                    <a:pt x="377" y="1378"/>
                    <a:pt x="367" y="1377"/>
                    <a:pt x="359" y="1374"/>
                  </a:cubicBezTo>
                  <a:cubicBezTo>
                    <a:pt x="364" y="1367"/>
                    <a:pt x="371" y="1360"/>
                    <a:pt x="378" y="1353"/>
                  </a:cubicBezTo>
                  <a:cubicBezTo>
                    <a:pt x="390" y="1355"/>
                    <a:pt x="404" y="1355"/>
                    <a:pt x="419" y="1352"/>
                  </a:cubicBezTo>
                  <a:cubicBezTo>
                    <a:pt x="407" y="1359"/>
                    <a:pt x="396" y="1368"/>
                    <a:pt x="386" y="1379"/>
                  </a:cubicBezTo>
                  <a:close/>
                  <a:moveTo>
                    <a:pt x="376" y="1349"/>
                  </a:moveTo>
                  <a:cubicBezTo>
                    <a:pt x="366" y="1347"/>
                    <a:pt x="358" y="1344"/>
                    <a:pt x="350" y="1340"/>
                  </a:cubicBezTo>
                  <a:cubicBezTo>
                    <a:pt x="357" y="1334"/>
                    <a:pt x="364" y="1328"/>
                    <a:pt x="371" y="1323"/>
                  </a:cubicBezTo>
                  <a:cubicBezTo>
                    <a:pt x="382" y="1327"/>
                    <a:pt x="394" y="1328"/>
                    <a:pt x="407" y="1328"/>
                  </a:cubicBezTo>
                  <a:cubicBezTo>
                    <a:pt x="396" y="1333"/>
                    <a:pt x="386" y="1340"/>
                    <a:pt x="376" y="1349"/>
                  </a:cubicBezTo>
                  <a:close/>
                  <a:moveTo>
                    <a:pt x="373" y="1352"/>
                  </a:moveTo>
                  <a:cubicBezTo>
                    <a:pt x="366" y="1359"/>
                    <a:pt x="360" y="1366"/>
                    <a:pt x="355" y="1373"/>
                  </a:cubicBezTo>
                  <a:cubicBezTo>
                    <a:pt x="346" y="1371"/>
                    <a:pt x="339" y="1367"/>
                    <a:pt x="332" y="1364"/>
                  </a:cubicBezTo>
                  <a:cubicBezTo>
                    <a:pt x="337" y="1356"/>
                    <a:pt x="342" y="1350"/>
                    <a:pt x="348" y="1343"/>
                  </a:cubicBezTo>
                  <a:cubicBezTo>
                    <a:pt x="355" y="1347"/>
                    <a:pt x="363" y="1350"/>
                    <a:pt x="373" y="1352"/>
                  </a:cubicBezTo>
                  <a:close/>
                  <a:moveTo>
                    <a:pt x="352" y="1376"/>
                  </a:moveTo>
                  <a:cubicBezTo>
                    <a:pt x="347" y="1384"/>
                    <a:pt x="343" y="1391"/>
                    <a:pt x="339" y="1398"/>
                  </a:cubicBezTo>
                  <a:cubicBezTo>
                    <a:pt x="332" y="1395"/>
                    <a:pt x="325" y="1392"/>
                    <a:pt x="318" y="1389"/>
                  </a:cubicBezTo>
                  <a:cubicBezTo>
                    <a:pt x="322" y="1381"/>
                    <a:pt x="326" y="1374"/>
                    <a:pt x="330" y="1367"/>
                  </a:cubicBezTo>
                  <a:cubicBezTo>
                    <a:pt x="337" y="1371"/>
                    <a:pt x="344" y="1374"/>
                    <a:pt x="352" y="1376"/>
                  </a:cubicBezTo>
                  <a:close/>
                  <a:moveTo>
                    <a:pt x="356" y="1378"/>
                  </a:moveTo>
                  <a:cubicBezTo>
                    <a:pt x="365" y="1380"/>
                    <a:pt x="374" y="1382"/>
                    <a:pt x="383" y="1382"/>
                  </a:cubicBezTo>
                  <a:cubicBezTo>
                    <a:pt x="377" y="1390"/>
                    <a:pt x="372" y="1397"/>
                    <a:pt x="368" y="1405"/>
                  </a:cubicBezTo>
                  <a:cubicBezTo>
                    <a:pt x="359" y="1404"/>
                    <a:pt x="350" y="1402"/>
                    <a:pt x="343" y="1399"/>
                  </a:cubicBezTo>
                  <a:cubicBezTo>
                    <a:pt x="347" y="1392"/>
                    <a:pt x="351" y="1385"/>
                    <a:pt x="356" y="1378"/>
                  </a:cubicBezTo>
                  <a:close/>
                  <a:moveTo>
                    <a:pt x="370" y="1409"/>
                  </a:moveTo>
                  <a:cubicBezTo>
                    <a:pt x="379" y="1411"/>
                    <a:pt x="388" y="1411"/>
                    <a:pt x="397" y="1411"/>
                  </a:cubicBezTo>
                  <a:cubicBezTo>
                    <a:pt x="392" y="1420"/>
                    <a:pt x="388" y="1428"/>
                    <a:pt x="386" y="1435"/>
                  </a:cubicBezTo>
                  <a:cubicBezTo>
                    <a:pt x="377" y="1435"/>
                    <a:pt x="369" y="1434"/>
                    <a:pt x="360" y="1432"/>
                  </a:cubicBezTo>
                  <a:cubicBezTo>
                    <a:pt x="363" y="1425"/>
                    <a:pt x="366" y="1417"/>
                    <a:pt x="370" y="1409"/>
                  </a:cubicBezTo>
                  <a:close/>
                  <a:moveTo>
                    <a:pt x="402" y="1411"/>
                  </a:moveTo>
                  <a:cubicBezTo>
                    <a:pt x="415" y="1411"/>
                    <a:pt x="427" y="1409"/>
                    <a:pt x="439" y="1404"/>
                  </a:cubicBezTo>
                  <a:cubicBezTo>
                    <a:pt x="429" y="1413"/>
                    <a:pt x="422" y="1423"/>
                    <a:pt x="416" y="1434"/>
                  </a:cubicBezTo>
                  <a:cubicBezTo>
                    <a:pt x="408" y="1435"/>
                    <a:pt x="399" y="1436"/>
                    <a:pt x="390" y="1435"/>
                  </a:cubicBezTo>
                  <a:cubicBezTo>
                    <a:pt x="393" y="1428"/>
                    <a:pt x="396" y="1419"/>
                    <a:pt x="402" y="1411"/>
                  </a:cubicBezTo>
                  <a:close/>
                  <a:moveTo>
                    <a:pt x="452" y="1398"/>
                  </a:moveTo>
                  <a:cubicBezTo>
                    <a:pt x="455" y="1403"/>
                    <a:pt x="458" y="1408"/>
                    <a:pt x="462" y="1412"/>
                  </a:cubicBezTo>
                  <a:cubicBezTo>
                    <a:pt x="451" y="1422"/>
                    <a:pt x="437" y="1429"/>
                    <a:pt x="421" y="1433"/>
                  </a:cubicBezTo>
                  <a:cubicBezTo>
                    <a:pt x="428" y="1420"/>
                    <a:pt x="438" y="1408"/>
                    <a:pt x="452" y="1398"/>
                  </a:cubicBezTo>
                  <a:close/>
                  <a:moveTo>
                    <a:pt x="405" y="1407"/>
                  </a:moveTo>
                  <a:cubicBezTo>
                    <a:pt x="414" y="1395"/>
                    <a:pt x="427" y="1384"/>
                    <a:pt x="446" y="1375"/>
                  </a:cubicBezTo>
                  <a:cubicBezTo>
                    <a:pt x="446" y="1382"/>
                    <a:pt x="447" y="1388"/>
                    <a:pt x="450" y="1395"/>
                  </a:cubicBezTo>
                  <a:cubicBezTo>
                    <a:pt x="437" y="1402"/>
                    <a:pt x="421" y="1406"/>
                    <a:pt x="405" y="1407"/>
                  </a:cubicBezTo>
                  <a:close/>
                  <a:moveTo>
                    <a:pt x="392" y="1379"/>
                  </a:moveTo>
                  <a:cubicBezTo>
                    <a:pt x="404" y="1365"/>
                    <a:pt x="420" y="1354"/>
                    <a:pt x="436" y="1346"/>
                  </a:cubicBezTo>
                  <a:cubicBezTo>
                    <a:pt x="443" y="1351"/>
                    <a:pt x="449" y="1353"/>
                    <a:pt x="454" y="1353"/>
                  </a:cubicBezTo>
                  <a:cubicBezTo>
                    <a:pt x="450" y="1357"/>
                    <a:pt x="447" y="1363"/>
                    <a:pt x="446" y="1370"/>
                  </a:cubicBezTo>
                  <a:cubicBezTo>
                    <a:pt x="429" y="1377"/>
                    <a:pt x="410" y="1380"/>
                    <a:pt x="392" y="1379"/>
                  </a:cubicBezTo>
                  <a:close/>
                  <a:moveTo>
                    <a:pt x="499" y="1335"/>
                  </a:moveTo>
                  <a:cubicBezTo>
                    <a:pt x="500" y="1336"/>
                    <a:pt x="500" y="1338"/>
                    <a:pt x="499" y="1339"/>
                  </a:cubicBezTo>
                  <a:cubicBezTo>
                    <a:pt x="495" y="1345"/>
                    <a:pt x="479" y="1346"/>
                    <a:pt x="470" y="1347"/>
                  </a:cubicBezTo>
                  <a:cubicBezTo>
                    <a:pt x="477" y="1340"/>
                    <a:pt x="489" y="1330"/>
                    <a:pt x="496" y="1331"/>
                  </a:cubicBezTo>
                  <a:cubicBezTo>
                    <a:pt x="497" y="1332"/>
                    <a:pt x="498" y="1333"/>
                    <a:pt x="499" y="1335"/>
                  </a:cubicBezTo>
                  <a:close/>
                  <a:moveTo>
                    <a:pt x="502" y="1341"/>
                  </a:moveTo>
                  <a:cubicBezTo>
                    <a:pt x="503" y="1340"/>
                    <a:pt x="504" y="1337"/>
                    <a:pt x="503" y="1333"/>
                  </a:cubicBezTo>
                  <a:cubicBezTo>
                    <a:pt x="501" y="1329"/>
                    <a:pt x="498" y="1328"/>
                    <a:pt x="496" y="1328"/>
                  </a:cubicBezTo>
                  <a:cubicBezTo>
                    <a:pt x="490" y="1326"/>
                    <a:pt x="481" y="1332"/>
                    <a:pt x="475" y="1337"/>
                  </a:cubicBezTo>
                  <a:cubicBezTo>
                    <a:pt x="475" y="1337"/>
                    <a:pt x="475" y="1336"/>
                    <a:pt x="475" y="1335"/>
                  </a:cubicBezTo>
                  <a:cubicBezTo>
                    <a:pt x="475" y="1335"/>
                    <a:pt x="475" y="1335"/>
                    <a:pt x="475" y="1335"/>
                  </a:cubicBezTo>
                  <a:cubicBezTo>
                    <a:pt x="485" y="1325"/>
                    <a:pt x="495" y="1319"/>
                    <a:pt x="502" y="1321"/>
                  </a:cubicBezTo>
                  <a:cubicBezTo>
                    <a:pt x="507" y="1321"/>
                    <a:pt x="510" y="1324"/>
                    <a:pt x="512" y="1329"/>
                  </a:cubicBezTo>
                  <a:cubicBezTo>
                    <a:pt x="514" y="1334"/>
                    <a:pt x="514" y="1338"/>
                    <a:pt x="511" y="1342"/>
                  </a:cubicBezTo>
                  <a:cubicBezTo>
                    <a:pt x="507" y="1348"/>
                    <a:pt x="496" y="1352"/>
                    <a:pt x="482" y="1351"/>
                  </a:cubicBezTo>
                  <a:cubicBezTo>
                    <a:pt x="482" y="1351"/>
                    <a:pt x="482" y="1351"/>
                    <a:pt x="482" y="1351"/>
                  </a:cubicBezTo>
                  <a:cubicBezTo>
                    <a:pt x="481" y="1351"/>
                    <a:pt x="481" y="1350"/>
                    <a:pt x="480" y="1350"/>
                  </a:cubicBezTo>
                  <a:cubicBezTo>
                    <a:pt x="489" y="1349"/>
                    <a:pt x="498" y="1347"/>
                    <a:pt x="502" y="1341"/>
                  </a:cubicBezTo>
                  <a:close/>
                  <a:moveTo>
                    <a:pt x="558" y="1268"/>
                  </a:moveTo>
                  <a:cubicBezTo>
                    <a:pt x="555" y="1269"/>
                    <a:pt x="553" y="1271"/>
                    <a:pt x="551" y="1272"/>
                  </a:cubicBezTo>
                  <a:cubicBezTo>
                    <a:pt x="547" y="1239"/>
                    <a:pt x="547" y="1239"/>
                    <a:pt x="547" y="1239"/>
                  </a:cubicBezTo>
                  <a:cubicBezTo>
                    <a:pt x="547" y="1238"/>
                    <a:pt x="548" y="1238"/>
                    <a:pt x="548" y="1238"/>
                  </a:cubicBezTo>
                  <a:cubicBezTo>
                    <a:pt x="551" y="1251"/>
                    <a:pt x="557" y="1261"/>
                    <a:pt x="559" y="1263"/>
                  </a:cubicBezTo>
                  <a:cubicBezTo>
                    <a:pt x="558" y="1264"/>
                    <a:pt x="558" y="1266"/>
                    <a:pt x="558" y="1268"/>
                  </a:cubicBezTo>
                  <a:close/>
                  <a:moveTo>
                    <a:pt x="516" y="1246"/>
                  </a:moveTo>
                  <a:cubicBezTo>
                    <a:pt x="485" y="1257"/>
                    <a:pt x="456" y="1268"/>
                    <a:pt x="440" y="1291"/>
                  </a:cubicBezTo>
                  <a:cubicBezTo>
                    <a:pt x="454" y="1264"/>
                    <a:pt x="488" y="1251"/>
                    <a:pt x="523" y="1238"/>
                  </a:cubicBezTo>
                  <a:cubicBezTo>
                    <a:pt x="531" y="1235"/>
                    <a:pt x="539" y="1232"/>
                    <a:pt x="547" y="1229"/>
                  </a:cubicBezTo>
                  <a:cubicBezTo>
                    <a:pt x="547" y="1231"/>
                    <a:pt x="547" y="1232"/>
                    <a:pt x="547" y="1234"/>
                  </a:cubicBezTo>
                  <a:cubicBezTo>
                    <a:pt x="537" y="1238"/>
                    <a:pt x="526" y="1242"/>
                    <a:pt x="516" y="1246"/>
                  </a:cubicBezTo>
                  <a:close/>
                  <a:moveTo>
                    <a:pt x="533" y="1280"/>
                  </a:moveTo>
                  <a:cubicBezTo>
                    <a:pt x="529" y="1281"/>
                    <a:pt x="526" y="1282"/>
                    <a:pt x="523" y="1283"/>
                  </a:cubicBezTo>
                  <a:cubicBezTo>
                    <a:pt x="521" y="1248"/>
                    <a:pt x="521" y="1248"/>
                    <a:pt x="521" y="1248"/>
                  </a:cubicBezTo>
                  <a:cubicBezTo>
                    <a:pt x="524" y="1247"/>
                    <a:pt x="527" y="1246"/>
                    <a:pt x="531" y="1245"/>
                  </a:cubicBezTo>
                  <a:lnTo>
                    <a:pt x="533" y="1280"/>
                  </a:lnTo>
                  <a:close/>
                  <a:moveTo>
                    <a:pt x="519" y="1283"/>
                  </a:moveTo>
                  <a:cubicBezTo>
                    <a:pt x="515" y="1284"/>
                    <a:pt x="512" y="1285"/>
                    <a:pt x="508" y="1286"/>
                  </a:cubicBezTo>
                  <a:cubicBezTo>
                    <a:pt x="507" y="1254"/>
                    <a:pt x="507" y="1254"/>
                    <a:pt x="507" y="1254"/>
                  </a:cubicBezTo>
                  <a:cubicBezTo>
                    <a:pt x="510" y="1252"/>
                    <a:pt x="514" y="1251"/>
                    <a:pt x="517" y="1250"/>
                  </a:cubicBezTo>
                  <a:lnTo>
                    <a:pt x="519" y="1283"/>
                  </a:lnTo>
                  <a:close/>
                  <a:moveTo>
                    <a:pt x="504" y="1286"/>
                  </a:moveTo>
                  <a:cubicBezTo>
                    <a:pt x="501" y="1287"/>
                    <a:pt x="497" y="1287"/>
                    <a:pt x="494" y="1288"/>
                  </a:cubicBezTo>
                  <a:cubicBezTo>
                    <a:pt x="493" y="1259"/>
                    <a:pt x="493" y="1259"/>
                    <a:pt x="493" y="1259"/>
                  </a:cubicBezTo>
                  <a:cubicBezTo>
                    <a:pt x="496" y="1258"/>
                    <a:pt x="499" y="1257"/>
                    <a:pt x="503" y="1255"/>
                  </a:cubicBezTo>
                  <a:lnTo>
                    <a:pt x="504" y="1286"/>
                  </a:lnTo>
                  <a:close/>
                  <a:moveTo>
                    <a:pt x="490" y="1288"/>
                  </a:moveTo>
                  <a:cubicBezTo>
                    <a:pt x="489" y="1288"/>
                    <a:pt x="488" y="1288"/>
                    <a:pt x="487" y="1288"/>
                  </a:cubicBezTo>
                  <a:cubicBezTo>
                    <a:pt x="485" y="1289"/>
                    <a:pt x="484" y="1289"/>
                    <a:pt x="482" y="1289"/>
                  </a:cubicBezTo>
                  <a:cubicBezTo>
                    <a:pt x="480" y="1265"/>
                    <a:pt x="480" y="1265"/>
                    <a:pt x="480" y="1265"/>
                  </a:cubicBezTo>
                  <a:cubicBezTo>
                    <a:pt x="483" y="1264"/>
                    <a:pt x="486" y="1262"/>
                    <a:pt x="489" y="1261"/>
                  </a:cubicBezTo>
                  <a:lnTo>
                    <a:pt x="490" y="1288"/>
                  </a:lnTo>
                  <a:close/>
                  <a:moveTo>
                    <a:pt x="478" y="1290"/>
                  </a:moveTo>
                  <a:cubicBezTo>
                    <a:pt x="475" y="1290"/>
                    <a:pt x="472" y="1290"/>
                    <a:pt x="470" y="1291"/>
                  </a:cubicBezTo>
                  <a:cubicBezTo>
                    <a:pt x="467" y="1272"/>
                    <a:pt x="467" y="1272"/>
                    <a:pt x="467" y="1272"/>
                  </a:cubicBezTo>
                  <a:cubicBezTo>
                    <a:pt x="470" y="1270"/>
                    <a:pt x="473" y="1268"/>
                    <a:pt x="476" y="1267"/>
                  </a:cubicBezTo>
                  <a:lnTo>
                    <a:pt x="478" y="1290"/>
                  </a:lnTo>
                  <a:close/>
                  <a:moveTo>
                    <a:pt x="466" y="1292"/>
                  </a:moveTo>
                  <a:cubicBezTo>
                    <a:pt x="463" y="1292"/>
                    <a:pt x="460" y="1293"/>
                    <a:pt x="458" y="1293"/>
                  </a:cubicBezTo>
                  <a:cubicBezTo>
                    <a:pt x="456" y="1280"/>
                    <a:pt x="456" y="1280"/>
                    <a:pt x="456" y="1280"/>
                  </a:cubicBezTo>
                  <a:cubicBezTo>
                    <a:pt x="458" y="1278"/>
                    <a:pt x="461" y="1276"/>
                    <a:pt x="463" y="1274"/>
                  </a:cubicBezTo>
                  <a:lnTo>
                    <a:pt x="466" y="1292"/>
                  </a:lnTo>
                  <a:close/>
                  <a:moveTo>
                    <a:pt x="454" y="1295"/>
                  </a:moveTo>
                  <a:cubicBezTo>
                    <a:pt x="452" y="1295"/>
                    <a:pt x="450" y="1296"/>
                    <a:pt x="448" y="1297"/>
                  </a:cubicBezTo>
                  <a:cubicBezTo>
                    <a:pt x="446" y="1290"/>
                    <a:pt x="446" y="1290"/>
                    <a:pt x="446" y="1290"/>
                  </a:cubicBezTo>
                  <a:cubicBezTo>
                    <a:pt x="448" y="1288"/>
                    <a:pt x="450" y="1285"/>
                    <a:pt x="452" y="1283"/>
                  </a:cubicBezTo>
                  <a:lnTo>
                    <a:pt x="454" y="1295"/>
                  </a:lnTo>
                  <a:close/>
                  <a:moveTo>
                    <a:pt x="433" y="1289"/>
                  </a:moveTo>
                  <a:cubicBezTo>
                    <a:pt x="433" y="1286"/>
                    <a:pt x="434" y="1283"/>
                    <a:pt x="435" y="1280"/>
                  </a:cubicBezTo>
                  <a:cubicBezTo>
                    <a:pt x="444" y="1278"/>
                    <a:pt x="444" y="1278"/>
                    <a:pt x="444" y="1278"/>
                  </a:cubicBezTo>
                  <a:cubicBezTo>
                    <a:pt x="442" y="1280"/>
                    <a:pt x="440" y="1283"/>
                    <a:pt x="439" y="1286"/>
                  </a:cubicBezTo>
                  <a:lnTo>
                    <a:pt x="433" y="1289"/>
                  </a:lnTo>
                  <a:close/>
                  <a:moveTo>
                    <a:pt x="436" y="1291"/>
                  </a:moveTo>
                  <a:cubicBezTo>
                    <a:pt x="434" y="1296"/>
                    <a:pt x="432" y="1301"/>
                    <a:pt x="431" y="1306"/>
                  </a:cubicBezTo>
                  <a:cubicBezTo>
                    <a:pt x="431" y="1302"/>
                    <a:pt x="431" y="1298"/>
                    <a:pt x="432" y="1293"/>
                  </a:cubicBezTo>
                  <a:lnTo>
                    <a:pt x="436" y="1291"/>
                  </a:lnTo>
                  <a:close/>
                  <a:moveTo>
                    <a:pt x="511" y="1238"/>
                  </a:moveTo>
                  <a:cubicBezTo>
                    <a:pt x="508" y="1240"/>
                    <a:pt x="505" y="1241"/>
                    <a:pt x="502" y="1242"/>
                  </a:cubicBezTo>
                  <a:cubicBezTo>
                    <a:pt x="479" y="1229"/>
                    <a:pt x="479" y="1229"/>
                    <a:pt x="479" y="1229"/>
                  </a:cubicBezTo>
                  <a:cubicBezTo>
                    <a:pt x="486" y="1231"/>
                    <a:pt x="494" y="1232"/>
                    <a:pt x="502" y="1232"/>
                  </a:cubicBezTo>
                  <a:lnTo>
                    <a:pt x="511" y="1238"/>
                  </a:lnTo>
                  <a:close/>
                  <a:moveTo>
                    <a:pt x="508" y="1231"/>
                  </a:moveTo>
                  <a:cubicBezTo>
                    <a:pt x="512" y="1231"/>
                    <a:pt x="516" y="1231"/>
                    <a:pt x="520" y="1230"/>
                  </a:cubicBezTo>
                  <a:cubicBezTo>
                    <a:pt x="524" y="1233"/>
                    <a:pt x="524" y="1233"/>
                    <a:pt x="524" y="1233"/>
                  </a:cubicBezTo>
                  <a:cubicBezTo>
                    <a:pt x="523" y="1234"/>
                    <a:pt x="523" y="1234"/>
                    <a:pt x="522" y="1234"/>
                  </a:cubicBezTo>
                  <a:cubicBezTo>
                    <a:pt x="520" y="1235"/>
                    <a:pt x="517" y="1236"/>
                    <a:pt x="515" y="1237"/>
                  </a:cubicBezTo>
                  <a:lnTo>
                    <a:pt x="508" y="1231"/>
                  </a:lnTo>
                  <a:close/>
                  <a:moveTo>
                    <a:pt x="497" y="1244"/>
                  </a:moveTo>
                  <a:cubicBezTo>
                    <a:pt x="494" y="1245"/>
                    <a:pt x="490" y="1247"/>
                    <a:pt x="487" y="1248"/>
                  </a:cubicBezTo>
                  <a:cubicBezTo>
                    <a:pt x="463" y="1239"/>
                    <a:pt x="463" y="1239"/>
                    <a:pt x="463" y="1239"/>
                  </a:cubicBezTo>
                  <a:cubicBezTo>
                    <a:pt x="466" y="1236"/>
                    <a:pt x="469" y="1233"/>
                    <a:pt x="473" y="1230"/>
                  </a:cubicBezTo>
                  <a:lnTo>
                    <a:pt x="497" y="1244"/>
                  </a:lnTo>
                  <a:close/>
                  <a:moveTo>
                    <a:pt x="482" y="1250"/>
                  </a:moveTo>
                  <a:cubicBezTo>
                    <a:pt x="479" y="1252"/>
                    <a:pt x="476" y="1253"/>
                    <a:pt x="473" y="1255"/>
                  </a:cubicBezTo>
                  <a:cubicBezTo>
                    <a:pt x="452" y="1251"/>
                    <a:pt x="452" y="1251"/>
                    <a:pt x="452" y="1251"/>
                  </a:cubicBezTo>
                  <a:cubicBezTo>
                    <a:pt x="454" y="1248"/>
                    <a:pt x="457" y="1245"/>
                    <a:pt x="460" y="1242"/>
                  </a:cubicBezTo>
                  <a:lnTo>
                    <a:pt x="482" y="1250"/>
                  </a:lnTo>
                  <a:close/>
                  <a:moveTo>
                    <a:pt x="468" y="1258"/>
                  </a:moveTo>
                  <a:cubicBezTo>
                    <a:pt x="466" y="1259"/>
                    <a:pt x="463" y="1261"/>
                    <a:pt x="461" y="1263"/>
                  </a:cubicBezTo>
                  <a:cubicBezTo>
                    <a:pt x="443" y="1262"/>
                    <a:pt x="443" y="1262"/>
                    <a:pt x="443" y="1262"/>
                  </a:cubicBezTo>
                  <a:cubicBezTo>
                    <a:pt x="445" y="1260"/>
                    <a:pt x="447" y="1257"/>
                    <a:pt x="449" y="1254"/>
                  </a:cubicBezTo>
                  <a:lnTo>
                    <a:pt x="468" y="1258"/>
                  </a:lnTo>
                  <a:close/>
                  <a:moveTo>
                    <a:pt x="456" y="1266"/>
                  </a:moveTo>
                  <a:cubicBezTo>
                    <a:pt x="453" y="1268"/>
                    <a:pt x="451" y="1271"/>
                    <a:pt x="449" y="1273"/>
                  </a:cubicBezTo>
                  <a:cubicBezTo>
                    <a:pt x="437" y="1275"/>
                    <a:pt x="437" y="1275"/>
                    <a:pt x="437" y="1275"/>
                  </a:cubicBezTo>
                  <a:cubicBezTo>
                    <a:pt x="438" y="1272"/>
                    <a:pt x="439" y="1269"/>
                    <a:pt x="441" y="1266"/>
                  </a:cubicBezTo>
                  <a:lnTo>
                    <a:pt x="456" y="1266"/>
                  </a:lnTo>
                  <a:close/>
                  <a:moveTo>
                    <a:pt x="443" y="1294"/>
                  </a:moveTo>
                  <a:cubicBezTo>
                    <a:pt x="444" y="1300"/>
                    <a:pt x="444" y="1300"/>
                    <a:pt x="444" y="1300"/>
                  </a:cubicBezTo>
                  <a:cubicBezTo>
                    <a:pt x="441" y="1301"/>
                    <a:pt x="439" y="1304"/>
                    <a:pt x="437" y="1306"/>
                  </a:cubicBezTo>
                  <a:cubicBezTo>
                    <a:pt x="439" y="1302"/>
                    <a:pt x="441" y="1298"/>
                    <a:pt x="443" y="1294"/>
                  </a:cubicBezTo>
                  <a:close/>
                  <a:moveTo>
                    <a:pt x="525" y="1229"/>
                  </a:moveTo>
                  <a:cubicBezTo>
                    <a:pt x="528" y="1228"/>
                    <a:pt x="531" y="1227"/>
                    <a:pt x="535" y="1225"/>
                  </a:cubicBezTo>
                  <a:cubicBezTo>
                    <a:pt x="537" y="1228"/>
                    <a:pt x="537" y="1228"/>
                    <a:pt x="537" y="1228"/>
                  </a:cubicBezTo>
                  <a:cubicBezTo>
                    <a:pt x="534" y="1230"/>
                    <a:pt x="531" y="1231"/>
                    <a:pt x="528" y="1232"/>
                  </a:cubicBezTo>
                  <a:lnTo>
                    <a:pt x="525" y="1229"/>
                  </a:lnTo>
                  <a:close/>
                  <a:moveTo>
                    <a:pt x="539" y="1224"/>
                  </a:moveTo>
                  <a:cubicBezTo>
                    <a:pt x="541" y="1223"/>
                    <a:pt x="544" y="1222"/>
                    <a:pt x="546" y="1220"/>
                  </a:cubicBezTo>
                  <a:cubicBezTo>
                    <a:pt x="546" y="1222"/>
                    <a:pt x="546" y="1223"/>
                    <a:pt x="546" y="1225"/>
                  </a:cubicBezTo>
                  <a:cubicBezTo>
                    <a:pt x="545" y="1226"/>
                    <a:pt x="543" y="1226"/>
                    <a:pt x="541" y="1227"/>
                  </a:cubicBezTo>
                  <a:lnTo>
                    <a:pt x="539" y="1224"/>
                  </a:lnTo>
                  <a:close/>
                  <a:moveTo>
                    <a:pt x="543" y="1240"/>
                  </a:moveTo>
                  <a:cubicBezTo>
                    <a:pt x="547" y="1274"/>
                    <a:pt x="547" y="1274"/>
                    <a:pt x="547" y="1274"/>
                  </a:cubicBezTo>
                  <a:cubicBezTo>
                    <a:pt x="543" y="1275"/>
                    <a:pt x="540" y="1277"/>
                    <a:pt x="537" y="1278"/>
                  </a:cubicBezTo>
                  <a:cubicBezTo>
                    <a:pt x="534" y="1243"/>
                    <a:pt x="534" y="1243"/>
                    <a:pt x="534" y="1243"/>
                  </a:cubicBezTo>
                  <a:cubicBezTo>
                    <a:pt x="537" y="1242"/>
                    <a:pt x="540" y="1241"/>
                    <a:pt x="543" y="1240"/>
                  </a:cubicBezTo>
                  <a:close/>
                  <a:moveTo>
                    <a:pt x="545" y="1207"/>
                  </a:moveTo>
                  <a:cubicBezTo>
                    <a:pt x="552" y="1187"/>
                    <a:pt x="552" y="1187"/>
                    <a:pt x="552" y="1187"/>
                  </a:cubicBezTo>
                  <a:cubicBezTo>
                    <a:pt x="553" y="1187"/>
                    <a:pt x="554" y="1187"/>
                    <a:pt x="555" y="1187"/>
                  </a:cubicBezTo>
                  <a:cubicBezTo>
                    <a:pt x="552" y="1192"/>
                    <a:pt x="550" y="1198"/>
                    <a:pt x="548" y="1205"/>
                  </a:cubicBezTo>
                  <a:cubicBezTo>
                    <a:pt x="547" y="1206"/>
                    <a:pt x="546" y="1206"/>
                    <a:pt x="545" y="1207"/>
                  </a:cubicBezTo>
                  <a:close/>
                  <a:moveTo>
                    <a:pt x="414" y="1177"/>
                  </a:moveTo>
                  <a:cubicBezTo>
                    <a:pt x="417" y="1176"/>
                    <a:pt x="421" y="1176"/>
                    <a:pt x="424" y="1176"/>
                  </a:cubicBezTo>
                  <a:cubicBezTo>
                    <a:pt x="417" y="1192"/>
                    <a:pt x="417" y="1192"/>
                    <a:pt x="417" y="1192"/>
                  </a:cubicBezTo>
                  <a:cubicBezTo>
                    <a:pt x="415" y="1191"/>
                    <a:pt x="412" y="1190"/>
                    <a:pt x="409" y="1190"/>
                  </a:cubicBezTo>
                  <a:lnTo>
                    <a:pt x="414" y="1177"/>
                  </a:lnTo>
                  <a:close/>
                  <a:moveTo>
                    <a:pt x="405" y="1189"/>
                  </a:moveTo>
                  <a:cubicBezTo>
                    <a:pt x="403" y="1189"/>
                    <a:pt x="401" y="1188"/>
                    <a:pt x="398" y="1188"/>
                  </a:cubicBezTo>
                  <a:cubicBezTo>
                    <a:pt x="401" y="1181"/>
                    <a:pt x="401" y="1181"/>
                    <a:pt x="401" y="1181"/>
                  </a:cubicBezTo>
                  <a:cubicBezTo>
                    <a:pt x="404" y="1180"/>
                    <a:pt x="407" y="1179"/>
                    <a:pt x="410" y="1178"/>
                  </a:cubicBezTo>
                  <a:lnTo>
                    <a:pt x="405" y="1189"/>
                  </a:lnTo>
                  <a:close/>
                  <a:moveTo>
                    <a:pt x="428" y="1176"/>
                  </a:moveTo>
                  <a:cubicBezTo>
                    <a:pt x="431" y="1175"/>
                    <a:pt x="435" y="1175"/>
                    <a:pt x="438" y="1176"/>
                  </a:cubicBezTo>
                  <a:cubicBezTo>
                    <a:pt x="429" y="1196"/>
                    <a:pt x="429" y="1196"/>
                    <a:pt x="429" y="1196"/>
                  </a:cubicBezTo>
                  <a:cubicBezTo>
                    <a:pt x="426" y="1195"/>
                    <a:pt x="424" y="1194"/>
                    <a:pt x="421" y="1193"/>
                  </a:cubicBezTo>
                  <a:lnTo>
                    <a:pt x="428" y="1176"/>
                  </a:lnTo>
                  <a:close/>
                  <a:moveTo>
                    <a:pt x="442" y="1176"/>
                  </a:moveTo>
                  <a:cubicBezTo>
                    <a:pt x="446" y="1176"/>
                    <a:pt x="449" y="1176"/>
                    <a:pt x="452" y="1177"/>
                  </a:cubicBezTo>
                  <a:cubicBezTo>
                    <a:pt x="440" y="1201"/>
                    <a:pt x="440" y="1201"/>
                    <a:pt x="440" y="1201"/>
                  </a:cubicBezTo>
                  <a:cubicBezTo>
                    <a:pt x="439" y="1201"/>
                    <a:pt x="438" y="1200"/>
                    <a:pt x="437" y="1200"/>
                  </a:cubicBezTo>
                  <a:cubicBezTo>
                    <a:pt x="436" y="1199"/>
                    <a:pt x="434" y="1199"/>
                    <a:pt x="432" y="1198"/>
                  </a:cubicBezTo>
                  <a:lnTo>
                    <a:pt x="442" y="1176"/>
                  </a:lnTo>
                  <a:close/>
                  <a:moveTo>
                    <a:pt x="456" y="1177"/>
                  </a:moveTo>
                  <a:cubicBezTo>
                    <a:pt x="460" y="1178"/>
                    <a:pt x="464" y="1178"/>
                    <a:pt x="467" y="1179"/>
                  </a:cubicBezTo>
                  <a:cubicBezTo>
                    <a:pt x="453" y="1206"/>
                    <a:pt x="453" y="1206"/>
                    <a:pt x="453" y="1206"/>
                  </a:cubicBezTo>
                  <a:cubicBezTo>
                    <a:pt x="450" y="1205"/>
                    <a:pt x="447" y="1204"/>
                    <a:pt x="444" y="1203"/>
                  </a:cubicBezTo>
                  <a:lnTo>
                    <a:pt x="456" y="1177"/>
                  </a:lnTo>
                  <a:close/>
                  <a:moveTo>
                    <a:pt x="471" y="1179"/>
                  </a:moveTo>
                  <a:cubicBezTo>
                    <a:pt x="475" y="1180"/>
                    <a:pt x="479" y="1181"/>
                    <a:pt x="483" y="1181"/>
                  </a:cubicBezTo>
                  <a:cubicBezTo>
                    <a:pt x="468" y="1211"/>
                    <a:pt x="468" y="1211"/>
                    <a:pt x="468" y="1211"/>
                  </a:cubicBezTo>
                  <a:cubicBezTo>
                    <a:pt x="464" y="1210"/>
                    <a:pt x="460" y="1209"/>
                    <a:pt x="457" y="1208"/>
                  </a:cubicBezTo>
                  <a:lnTo>
                    <a:pt x="471" y="1179"/>
                  </a:lnTo>
                  <a:close/>
                  <a:moveTo>
                    <a:pt x="487" y="1182"/>
                  </a:moveTo>
                  <a:cubicBezTo>
                    <a:pt x="490" y="1182"/>
                    <a:pt x="493" y="1183"/>
                    <a:pt x="497" y="1183"/>
                  </a:cubicBezTo>
                  <a:cubicBezTo>
                    <a:pt x="481" y="1215"/>
                    <a:pt x="481" y="1215"/>
                    <a:pt x="481" y="1215"/>
                  </a:cubicBezTo>
                  <a:cubicBezTo>
                    <a:pt x="478" y="1214"/>
                    <a:pt x="475" y="1213"/>
                    <a:pt x="471" y="1212"/>
                  </a:cubicBezTo>
                  <a:lnTo>
                    <a:pt x="487" y="1182"/>
                  </a:lnTo>
                  <a:close/>
                  <a:moveTo>
                    <a:pt x="501" y="1184"/>
                  </a:moveTo>
                  <a:cubicBezTo>
                    <a:pt x="504" y="1185"/>
                    <a:pt x="507" y="1185"/>
                    <a:pt x="510" y="1185"/>
                  </a:cubicBezTo>
                  <a:cubicBezTo>
                    <a:pt x="496" y="1217"/>
                    <a:pt x="496" y="1217"/>
                    <a:pt x="496" y="1217"/>
                  </a:cubicBezTo>
                  <a:cubicBezTo>
                    <a:pt x="493" y="1216"/>
                    <a:pt x="489" y="1216"/>
                    <a:pt x="485" y="1215"/>
                  </a:cubicBezTo>
                  <a:lnTo>
                    <a:pt x="501" y="1184"/>
                  </a:lnTo>
                  <a:close/>
                  <a:moveTo>
                    <a:pt x="514" y="1186"/>
                  </a:moveTo>
                  <a:cubicBezTo>
                    <a:pt x="517" y="1186"/>
                    <a:pt x="520" y="1187"/>
                    <a:pt x="523" y="1187"/>
                  </a:cubicBezTo>
                  <a:cubicBezTo>
                    <a:pt x="511" y="1216"/>
                    <a:pt x="511" y="1216"/>
                    <a:pt x="511" y="1216"/>
                  </a:cubicBezTo>
                  <a:cubicBezTo>
                    <a:pt x="508" y="1217"/>
                    <a:pt x="504" y="1217"/>
                    <a:pt x="501" y="1217"/>
                  </a:cubicBezTo>
                  <a:lnTo>
                    <a:pt x="514" y="1186"/>
                  </a:lnTo>
                  <a:close/>
                  <a:moveTo>
                    <a:pt x="527" y="1187"/>
                  </a:moveTo>
                  <a:cubicBezTo>
                    <a:pt x="529" y="1187"/>
                    <a:pt x="532" y="1187"/>
                    <a:pt x="535" y="1187"/>
                  </a:cubicBezTo>
                  <a:cubicBezTo>
                    <a:pt x="525" y="1214"/>
                    <a:pt x="525" y="1214"/>
                    <a:pt x="525" y="1214"/>
                  </a:cubicBezTo>
                  <a:cubicBezTo>
                    <a:pt x="522" y="1215"/>
                    <a:pt x="519" y="1215"/>
                    <a:pt x="515" y="1216"/>
                  </a:cubicBezTo>
                  <a:lnTo>
                    <a:pt x="527" y="1187"/>
                  </a:lnTo>
                  <a:close/>
                  <a:moveTo>
                    <a:pt x="539" y="1188"/>
                  </a:moveTo>
                  <a:cubicBezTo>
                    <a:pt x="542" y="1188"/>
                    <a:pt x="545" y="1188"/>
                    <a:pt x="548" y="1187"/>
                  </a:cubicBezTo>
                  <a:cubicBezTo>
                    <a:pt x="540" y="1209"/>
                    <a:pt x="540" y="1209"/>
                    <a:pt x="540" y="1209"/>
                  </a:cubicBezTo>
                  <a:cubicBezTo>
                    <a:pt x="537" y="1210"/>
                    <a:pt x="533" y="1212"/>
                    <a:pt x="530" y="1213"/>
                  </a:cubicBezTo>
                  <a:lnTo>
                    <a:pt x="539" y="1188"/>
                  </a:lnTo>
                  <a:close/>
                  <a:moveTo>
                    <a:pt x="483" y="1177"/>
                  </a:moveTo>
                  <a:cubicBezTo>
                    <a:pt x="451" y="1172"/>
                    <a:pt x="420" y="1167"/>
                    <a:pt x="395" y="1179"/>
                  </a:cubicBezTo>
                  <a:cubicBezTo>
                    <a:pt x="421" y="1162"/>
                    <a:pt x="457" y="1168"/>
                    <a:pt x="494" y="1174"/>
                  </a:cubicBezTo>
                  <a:cubicBezTo>
                    <a:pt x="515" y="1177"/>
                    <a:pt x="537" y="1181"/>
                    <a:pt x="558" y="1181"/>
                  </a:cubicBezTo>
                  <a:cubicBezTo>
                    <a:pt x="558" y="1181"/>
                    <a:pt x="557" y="1182"/>
                    <a:pt x="557" y="1183"/>
                  </a:cubicBezTo>
                  <a:cubicBezTo>
                    <a:pt x="533" y="1186"/>
                    <a:pt x="508" y="1182"/>
                    <a:pt x="483" y="1177"/>
                  </a:cubicBezTo>
                  <a:close/>
                  <a:moveTo>
                    <a:pt x="538" y="1176"/>
                  </a:moveTo>
                  <a:cubicBezTo>
                    <a:pt x="534" y="1176"/>
                    <a:pt x="531" y="1175"/>
                    <a:pt x="528" y="1175"/>
                  </a:cubicBezTo>
                  <a:cubicBezTo>
                    <a:pt x="522" y="1146"/>
                    <a:pt x="522" y="1146"/>
                    <a:pt x="522" y="1146"/>
                  </a:cubicBezTo>
                  <a:cubicBezTo>
                    <a:pt x="525" y="1147"/>
                    <a:pt x="528" y="1148"/>
                    <a:pt x="532" y="1149"/>
                  </a:cubicBezTo>
                  <a:lnTo>
                    <a:pt x="538" y="1176"/>
                  </a:lnTo>
                  <a:close/>
                  <a:moveTo>
                    <a:pt x="536" y="1151"/>
                  </a:moveTo>
                  <a:cubicBezTo>
                    <a:pt x="539" y="1152"/>
                    <a:pt x="541" y="1153"/>
                    <a:pt x="544" y="1154"/>
                  </a:cubicBezTo>
                  <a:cubicBezTo>
                    <a:pt x="551" y="1177"/>
                    <a:pt x="551" y="1177"/>
                    <a:pt x="551" y="1177"/>
                  </a:cubicBezTo>
                  <a:cubicBezTo>
                    <a:pt x="548" y="1176"/>
                    <a:pt x="545" y="1176"/>
                    <a:pt x="542" y="1176"/>
                  </a:cubicBezTo>
                  <a:lnTo>
                    <a:pt x="536" y="1151"/>
                  </a:lnTo>
                  <a:close/>
                  <a:moveTo>
                    <a:pt x="524" y="1174"/>
                  </a:moveTo>
                  <a:cubicBezTo>
                    <a:pt x="521" y="1174"/>
                    <a:pt x="518" y="1174"/>
                    <a:pt x="515" y="1173"/>
                  </a:cubicBezTo>
                  <a:cubicBezTo>
                    <a:pt x="508" y="1143"/>
                    <a:pt x="508" y="1143"/>
                    <a:pt x="508" y="1143"/>
                  </a:cubicBezTo>
                  <a:cubicBezTo>
                    <a:pt x="511" y="1144"/>
                    <a:pt x="514" y="1144"/>
                    <a:pt x="517" y="1145"/>
                  </a:cubicBezTo>
                  <a:lnTo>
                    <a:pt x="524" y="1174"/>
                  </a:lnTo>
                  <a:close/>
                  <a:moveTo>
                    <a:pt x="511" y="1173"/>
                  </a:moveTo>
                  <a:cubicBezTo>
                    <a:pt x="507" y="1172"/>
                    <a:pt x="504" y="1172"/>
                    <a:pt x="501" y="1171"/>
                  </a:cubicBezTo>
                  <a:cubicBezTo>
                    <a:pt x="491" y="1141"/>
                    <a:pt x="491" y="1141"/>
                    <a:pt x="491" y="1141"/>
                  </a:cubicBezTo>
                  <a:cubicBezTo>
                    <a:pt x="495" y="1141"/>
                    <a:pt x="499" y="1142"/>
                    <a:pt x="504" y="1142"/>
                  </a:cubicBezTo>
                  <a:lnTo>
                    <a:pt x="511" y="1173"/>
                  </a:lnTo>
                  <a:close/>
                  <a:moveTo>
                    <a:pt x="497" y="1170"/>
                  </a:moveTo>
                  <a:cubicBezTo>
                    <a:pt x="496" y="1170"/>
                    <a:pt x="495" y="1170"/>
                    <a:pt x="494" y="1170"/>
                  </a:cubicBezTo>
                  <a:cubicBezTo>
                    <a:pt x="492" y="1170"/>
                    <a:pt x="489" y="1169"/>
                    <a:pt x="487" y="1169"/>
                  </a:cubicBezTo>
                  <a:cubicBezTo>
                    <a:pt x="474" y="1140"/>
                    <a:pt x="474" y="1140"/>
                    <a:pt x="474" y="1140"/>
                  </a:cubicBezTo>
                  <a:cubicBezTo>
                    <a:pt x="478" y="1140"/>
                    <a:pt x="482" y="1140"/>
                    <a:pt x="486" y="1141"/>
                  </a:cubicBezTo>
                  <a:lnTo>
                    <a:pt x="497" y="1170"/>
                  </a:lnTo>
                  <a:close/>
                  <a:moveTo>
                    <a:pt x="482" y="1168"/>
                  </a:moveTo>
                  <a:cubicBezTo>
                    <a:pt x="479" y="1168"/>
                    <a:pt x="476" y="1167"/>
                    <a:pt x="473" y="1167"/>
                  </a:cubicBezTo>
                  <a:cubicBezTo>
                    <a:pt x="457" y="1142"/>
                    <a:pt x="457" y="1142"/>
                    <a:pt x="457" y="1142"/>
                  </a:cubicBezTo>
                  <a:cubicBezTo>
                    <a:pt x="462" y="1141"/>
                    <a:pt x="466" y="1141"/>
                    <a:pt x="470" y="1141"/>
                  </a:cubicBezTo>
                  <a:lnTo>
                    <a:pt x="482" y="1168"/>
                  </a:lnTo>
                  <a:close/>
                  <a:moveTo>
                    <a:pt x="468" y="1166"/>
                  </a:moveTo>
                  <a:cubicBezTo>
                    <a:pt x="464" y="1166"/>
                    <a:pt x="461" y="1165"/>
                    <a:pt x="457" y="1165"/>
                  </a:cubicBezTo>
                  <a:cubicBezTo>
                    <a:pt x="441" y="1145"/>
                    <a:pt x="441" y="1145"/>
                    <a:pt x="441" y="1145"/>
                  </a:cubicBezTo>
                  <a:cubicBezTo>
                    <a:pt x="445" y="1144"/>
                    <a:pt x="449" y="1143"/>
                    <a:pt x="453" y="1142"/>
                  </a:cubicBezTo>
                  <a:lnTo>
                    <a:pt x="468" y="1166"/>
                  </a:lnTo>
                  <a:close/>
                  <a:moveTo>
                    <a:pt x="452" y="1164"/>
                  </a:moveTo>
                  <a:cubicBezTo>
                    <a:pt x="448" y="1164"/>
                    <a:pt x="445" y="1164"/>
                    <a:pt x="442" y="1164"/>
                  </a:cubicBezTo>
                  <a:cubicBezTo>
                    <a:pt x="425" y="1150"/>
                    <a:pt x="425" y="1150"/>
                    <a:pt x="425" y="1150"/>
                  </a:cubicBezTo>
                  <a:cubicBezTo>
                    <a:pt x="429" y="1148"/>
                    <a:pt x="433" y="1147"/>
                    <a:pt x="437" y="1146"/>
                  </a:cubicBezTo>
                  <a:lnTo>
                    <a:pt x="452" y="1164"/>
                  </a:lnTo>
                  <a:close/>
                  <a:moveTo>
                    <a:pt x="436" y="1164"/>
                  </a:moveTo>
                  <a:cubicBezTo>
                    <a:pt x="433" y="1164"/>
                    <a:pt x="430" y="1164"/>
                    <a:pt x="427" y="1164"/>
                  </a:cubicBezTo>
                  <a:cubicBezTo>
                    <a:pt x="412" y="1156"/>
                    <a:pt x="412" y="1156"/>
                    <a:pt x="412" y="1156"/>
                  </a:cubicBezTo>
                  <a:cubicBezTo>
                    <a:pt x="415" y="1154"/>
                    <a:pt x="418" y="1152"/>
                    <a:pt x="421" y="1151"/>
                  </a:cubicBezTo>
                  <a:lnTo>
                    <a:pt x="436" y="1164"/>
                  </a:lnTo>
                  <a:close/>
                  <a:moveTo>
                    <a:pt x="421" y="1165"/>
                  </a:moveTo>
                  <a:cubicBezTo>
                    <a:pt x="418" y="1166"/>
                    <a:pt x="415" y="1166"/>
                    <a:pt x="412" y="1167"/>
                  </a:cubicBezTo>
                  <a:cubicBezTo>
                    <a:pt x="400" y="1164"/>
                    <a:pt x="400" y="1164"/>
                    <a:pt x="400" y="1164"/>
                  </a:cubicBezTo>
                  <a:cubicBezTo>
                    <a:pt x="403" y="1161"/>
                    <a:pt x="405" y="1160"/>
                    <a:pt x="408" y="1158"/>
                  </a:cubicBezTo>
                  <a:lnTo>
                    <a:pt x="421" y="1165"/>
                  </a:lnTo>
                  <a:close/>
                  <a:moveTo>
                    <a:pt x="405" y="1169"/>
                  </a:moveTo>
                  <a:cubicBezTo>
                    <a:pt x="402" y="1171"/>
                    <a:pt x="399" y="1172"/>
                    <a:pt x="396" y="1174"/>
                  </a:cubicBezTo>
                  <a:cubicBezTo>
                    <a:pt x="390" y="1173"/>
                    <a:pt x="390" y="1173"/>
                    <a:pt x="390" y="1173"/>
                  </a:cubicBezTo>
                  <a:cubicBezTo>
                    <a:pt x="392" y="1171"/>
                    <a:pt x="394" y="1169"/>
                    <a:pt x="396" y="1167"/>
                  </a:cubicBezTo>
                  <a:lnTo>
                    <a:pt x="405" y="1169"/>
                  </a:lnTo>
                  <a:close/>
                  <a:moveTo>
                    <a:pt x="391" y="1177"/>
                  </a:moveTo>
                  <a:cubicBezTo>
                    <a:pt x="387" y="1180"/>
                    <a:pt x="383" y="1184"/>
                    <a:pt x="380" y="1188"/>
                  </a:cubicBezTo>
                  <a:cubicBezTo>
                    <a:pt x="382" y="1184"/>
                    <a:pt x="384" y="1180"/>
                    <a:pt x="387" y="1177"/>
                  </a:cubicBezTo>
                  <a:lnTo>
                    <a:pt x="391" y="1177"/>
                  </a:lnTo>
                  <a:close/>
                  <a:moveTo>
                    <a:pt x="396" y="1183"/>
                  </a:moveTo>
                  <a:cubicBezTo>
                    <a:pt x="394" y="1188"/>
                    <a:pt x="394" y="1188"/>
                    <a:pt x="394" y="1188"/>
                  </a:cubicBezTo>
                  <a:cubicBezTo>
                    <a:pt x="391" y="1189"/>
                    <a:pt x="388" y="1189"/>
                    <a:pt x="385" y="1191"/>
                  </a:cubicBezTo>
                  <a:cubicBezTo>
                    <a:pt x="388" y="1188"/>
                    <a:pt x="392" y="1185"/>
                    <a:pt x="396" y="1183"/>
                  </a:cubicBezTo>
                  <a:close/>
                  <a:moveTo>
                    <a:pt x="555" y="1177"/>
                  </a:moveTo>
                  <a:cubicBezTo>
                    <a:pt x="548" y="1157"/>
                    <a:pt x="548" y="1157"/>
                    <a:pt x="548" y="1157"/>
                  </a:cubicBezTo>
                  <a:cubicBezTo>
                    <a:pt x="551" y="1158"/>
                    <a:pt x="553" y="1159"/>
                    <a:pt x="555" y="1161"/>
                  </a:cubicBezTo>
                  <a:cubicBezTo>
                    <a:pt x="559" y="1166"/>
                    <a:pt x="563" y="1170"/>
                    <a:pt x="565" y="1172"/>
                  </a:cubicBezTo>
                  <a:cubicBezTo>
                    <a:pt x="564" y="1173"/>
                    <a:pt x="562" y="1174"/>
                    <a:pt x="561" y="1177"/>
                  </a:cubicBezTo>
                  <a:cubicBezTo>
                    <a:pt x="559" y="1177"/>
                    <a:pt x="557" y="1177"/>
                    <a:pt x="555" y="1177"/>
                  </a:cubicBezTo>
                  <a:close/>
                  <a:moveTo>
                    <a:pt x="433" y="1228"/>
                  </a:moveTo>
                  <a:cubicBezTo>
                    <a:pt x="428" y="1224"/>
                    <a:pt x="421" y="1223"/>
                    <a:pt x="415" y="1225"/>
                  </a:cubicBezTo>
                  <a:cubicBezTo>
                    <a:pt x="412" y="1226"/>
                    <a:pt x="409" y="1227"/>
                    <a:pt x="407" y="1229"/>
                  </a:cubicBezTo>
                  <a:cubicBezTo>
                    <a:pt x="407" y="1227"/>
                    <a:pt x="408" y="1225"/>
                    <a:pt x="408" y="1223"/>
                  </a:cubicBezTo>
                  <a:cubicBezTo>
                    <a:pt x="408" y="1214"/>
                    <a:pt x="403" y="1207"/>
                    <a:pt x="395" y="1205"/>
                  </a:cubicBezTo>
                  <a:cubicBezTo>
                    <a:pt x="390" y="1204"/>
                    <a:pt x="385" y="1205"/>
                    <a:pt x="380" y="1208"/>
                  </a:cubicBezTo>
                  <a:cubicBezTo>
                    <a:pt x="383" y="1205"/>
                    <a:pt x="387" y="1202"/>
                    <a:pt x="392" y="1201"/>
                  </a:cubicBezTo>
                  <a:cubicBezTo>
                    <a:pt x="402" y="1200"/>
                    <a:pt x="416" y="1206"/>
                    <a:pt x="431" y="1213"/>
                  </a:cubicBezTo>
                  <a:cubicBezTo>
                    <a:pt x="440" y="1217"/>
                    <a:pt x="449" y="1221"/>
                    <a:pt x="459" y="1224"/>
                  </a:cubicBezTo>
                  <a:cubicBezTo>
                    <a:pt x="452" y="1231"/>
                    <a:pt x="445" y="1238"/>
                    <a:pt x="440" y="1246"/>
                  </a:cubicBezTo>
                  <a:cubicBezTo>
                    <a:pt x="440" y="1244"/>
                    <a:pt x="440" y="1243"/>
                    <a:pt x="441" y="1241"/>
                  </a:cubicBezTo>
                  <a:cubicBezTo>
                    <a:pt x="441" y="1241"/>
                    <a:pt x="441" y="1241"/>
                    <a:pt x="441" y="1241"/>
                  </a:cubicBezTo>
                  <a:cubicBezTo>
                    <a:pt x="441" y="1236"/>
                    <a:pt x="438" y="1231"/>
                    <a:pt x="433" y="1228"/>
                  </a:cubicBezTo>
                  <a:close/>
                  <a:moveTo>
                    <a:pt x="464" y="1226"/>
                  </a:moveTo>
                  <a:cubicBezTo>
                    <a:pt x="466" y="1226"/>
                    <a:pt x="468" y="1227"/>
                    <a:pt x="470" y="1227"/>
                  </a:cubicBezTo>
                  <a:cubicBezTo>
                    <a:pt x="435" y="1255"/>
                    <a:pt x="420" y="1291"/>
                    <a:pt x="430" y="1323"/>
                  </a:cubicBezTo>
                  <a:cubicBezTo>
                    <a:pt x="431" y="1324"/>
                    <a:pt x="432" y="1325"/>
                    <a:pt x="432" y="1325"/>
                  </a:cubicBezTo>
                  <a:cubicBezTo>
                    <a:pt x="433" y="1325"/>
                    <a:pt x="434" y="1324"/>
                    <a:pt x="434" y="1323"/>
                  </a:cubicBezTo>
                  <a:cubicBezTo>
                    <a:pt x="438" y="1298"/>
                    <a:pt x="460" y="1296"/>
                    <a:pt x="488" y="1292"/>
                  </a:cubicBezTo>
                  <a:cubicBezTo>
                    <a:pt x="510" y="1290"/>
                    <a:pt x="534" y="1287"/>
                    <a:pt x="557" y="1273"/>
                  </a:cubicBezTo>
                  <a:cubicBezTo>
                    <a:pt x="557" y="1275"/>
                    <a:pt x="556" y="1278"/>
                    <a:pt x="556" y="1281"/>
                  </a:cubicBezTo>
                  <a:cubicBezTo>
                    <a:pt x="534" y="1294"/>
                    <a:pt x="509" y="1297"/>
                    <a:pt x="488" y="1299"/>
                  </a:cubicBezTo>
                  <a:cubicBezTo>
                    <a:pt x="470" y="1301"/>
                    <a:pt x="455" y="1302"/>
                    <a:pt x="446" y="1309"/>
                  </a:cubicBezTo>
                  <a:cubicBezTo>
                    <a:pt x="438" y="1315"/>
                    <a:pt x="436" y="1325"/>
                    <a:pt x="441" y="1333"/>
                  </a:cubicBezTo>
                  <a:cubicBezTo>
                    <a:pt x="441" y="1333"/>
                    <a:pt x="442" y="1334"/>
                    <a:pt x="443" y="1334"/>
                  </a:cubicBezTo>
                  <a:cubicBezTo>
                    <a:pt x="443" y="1333"/>
                    <a:pt x="444" y="1333"/>
                    <a:pt x="444" y="1332"/>
                  </a:cubicBezTo>
                  <a:cubicBezTo>
                    <a:pt x="444" y="1323"/>
                    <a:pt x="450" y="1319"/>
                    <a:pt x="454" y="1318"/>
                  </a:cubicBezTo>
                  <a:cubicBezTo>
                    <a:pt x="460" y="1316"/>
                    <a:pt x="466" y="1319"/>
                    <a:pt x="469" y="1325"/>
                  </a:cubicBezTo>
                  <a:cubicBezTo>
                    <a:pt x="473" y="1332"/>
                    <a:pt x="472" y="1340"/>
                    <a:pt x="465" y="1345"/>
                  </a:cubicBezTo>
                  <a:cubicBezTo>
                    <a:pt x="460" y="1350"/>
                    <a:pt x="449" y="1352"/>
                    <a:pt x="438" y="1343"/>
                  </a:cubicBezTo>
                  <a:cubicBezTo>
                    <a:pt x="423" y="1330"/>
                    <a:pt x="418" y="1307"/>
                    <a:pt x="424" y="1284"/>
                  </a:cubicBezTo>
                  <a:cubicBezTo>
                    <a:pt x="430" y="1263"/>
                    <a:pt x="444" y="1243"/>
                    <a:pt x="464" y="1226"/>
                  </a:cubicBezTo>
                  <a:close/>
                  <a:moveTo>
                    <a:pt x="422" y="1327"/>
                  </a:moveTo>
                  <a:cubicBezTo>
                    <a:pt x="425" y="1333"/>
                    <a:pt x="428" y="1339"/>
                    <a:pt x="433" y="1343"/>
                  </a:cubicBezTo>
                  <a:cubicBezTo>
                    <a:pt x="413" y="1350"/>
                    <a:pt x="396" y="1351"/>
                    <a:pt x="381" y="1350"/>
                  </a:cubicBezTo>
                  <a:cubicBezTo>
                    <a:pt x="393" y="1339"/>
                    <a:pt x="407" y="1331"/>
                    <a:pt x="422" y="1327"/>
                  </a:cubicBezTo>
                  <a:close/>
                  <a:moveTo>
                    <a:pt x="375" y="1320"/>
                  </a:moveTo>
                  <a:cubicBezTo>
                    <a:pt x="389" y="1311"/>
                    <a:pt x="403" y="1306"/>
                    <a:pt x="418" y="1306"/>
                  </a:cubicBezTo>
                  <a:cubicBezTo>
                    <a:pt x="418" y="1312"/>
                    <a:pt x="419" y="1317"/>
                    <a:pt x="421" y="1323"/>
                  </a:cubicBezTo>
                  <a:cubicBezTo>
                    <a:pt x="404" y="1325"/>
                    <a:pt x="388" y="1324"/>
                    <a:pt x="375" y="1320"/>
                  </a:cubicBezTo>
                  <a:close/>
                  <a:moveTo>
                    <a:pt x="418" y="1302"/>
                  </a:moveTo>
                  <a:cubicBezTo>
                    <a:pt x="395" y="1301"/>
                    <a:pt x="383" y="1296"/>
                    <a:pt x="374" y="1287"/>
                  </a:cubicBezTo>
                  <a:cubicBezTo>
                    <a:pt x="388" y="1281"/>
                    <a:pt x="403" y="1280"/>
                    <a:pt x="420" y="1285"/>
                  </a:cubicBezTo>
                  <a:cubicBezTo>
                    <a:pt x="419" y="1290"/>
                    <a:pt x="418" y="1296"/>
                    <a:pt x="418" y="1302"/>
                  </a:cubicBezTo>
                  <a:close/>
                  <a:moveTo>
                    <a:pt x="401" y="1304"/>
                  </a:moveTo>
                  <a:cubicBezTo>
                    <a:pt x="391" y="1307"/>
                    <a:pt x="380" y="1312"/>
                    <a:pt x="370" y="1319"/>
                  </a:cubicBezTo>
                  <a:cubicBezTo>
                    <a:pt x="361" y="1315"/>
                    <a:pt x="353" y="1311"/>
                    <a:pt x="346" y="1304"/>
                  </a:cubicBezTo>
                  <a:cubicBezTo>
                    <a:pt x="353" y="1298"/>
                    <a:pt x="361" y="1292"/>
                    <a:pt x="371" y="1288"/>
                  </a:cubicBezTo>
                  <a:cubicBezTo>
                    <a:pt x="378" y="1296"/>
                    <a:pt x="387" y="1302"/>
                    <a:pt x="401" y="1304"/>
                  </a:cubicBezTo>
                  <a:close/>
                  <a:moveTo>
                    <a:pt x="366" y="1321"/>
                  </a:moveTo>
                  <a:cubicBezTo>
                    <a:pt x="360" y="1326"/>
                    <a:pt x="353" y="1332"/>
                    <a:pt x="347" y="1339"/>
                  </a:cubicBezTo>
                  <a:cubicBezTo>
                    <a:pt x="338" y="1334"/>
                    <a:pt x="331" y="1328"/>
                    <a:pt x="327" y="1325"/>
                  </a:cubicBezTo>
                  <a:cubicBezTo>
                    <a:pt x="329" y="1322"/>
                    <a:pt x="331" y="1320"/>
                    <a:pt x="333" y="1317"/>
                  </a:cubicBezTo>
                  <a:cubicBezTo>
                    <a:pt x="336" y="1314"/>
                    <a:pt x="339" y="1310"/>
                    <a:pt x="343" y="1307"/>
                  </a:cubicBezTo>
                  <a:cubicBezTo>
                    <a:pt x="350" y="1313"/>
                    <a:pt x="358" y="1318"/>
                    <a:pt x="366" y="1321"/>
                  </a:cubicBezTo>
                  <a:close/>
                  <a:moveTo>
                    <a:pt x="344" y="1342"/>
                  </a:moveTo>
                  <a:cubicBezTo>
                    <a:pt x="339" y="1348"/>
                    <a:pt x="334" y="1354"/>
                    <a:pt x="329" y="1362"/>
                  </a:cubicBezTo>
                  <a:cubicBezTo>
                    <a:pt x="322" y="1358"/>
                    <a:pt x="316" y="1353"/>
                    <a:pt x="311" y="1348"/>
                  </a:cubicBezTo>
                  <a:cubicBezTo>
                    <a:pt x="315" y="1341"/>
                    <a:pt x="320" y="1334"/>
                    <a:pt x="324" y="1328"/>
                  </a:cubicBezTo>
                  <a:cubicBezTo>
                    <a:pt x="328" y="1331"/>
                    <a:pt x="335" y="1337"/>
                    <a:pt x="344" y="1342"/>
                  </a:cubicBezTo>
                  <a:close/>
                  <a:moveTo>
                    <a:pt x="327" y="1365"/>
                  </a:moveTo>
                  <a:cubicBezTo>
                    <a:pt x="322" y="1372"/>
                    <a:pt x="318" y="1379"/>
                    <a:pt x="315" y="1387"/>
                  </a:cubicBezTo>
                  <a:cubicBezTo>
                    <a:pt x="308" y="1383"/>
                    <a:pt x="303" y="1379"/>
                    <a:pt x="298" y="1374"/>
                  </a:cubicBezTo>
                  <a:cubicBezTo>
                    <a:pt x="301" y="1367"/>
                    <a:pt x="305" y="1359"/>
                    <a:pt x="309" y="1351"/>
                  </a:cubicBezTo>
                  <a:cubicBezTo>
                    <a:pt x="314" y="1356"/>
                    <a:pt x="320" y="1361"/>
                    <a:pt x="327" y="1365"/>
                  </a:cubicBezTo>
                  <a:close/>
                  <a:moveTo>
                    <a:pt x="313" y="1390"/>
                  </a:moveTo>
                  <a:cubicBezTo>
                    <a:pt x="311" y="1397"/>
                    <a:pt x="308" y="1404"/>
                    <a:pt x="306" y="1411"/>
                  </a:cubicBezTo>
                  <a:cubicBezTo>
                    <a:pt x="300" y="1408"/>
                    <a:pt x="295" y="1404"/>
                    <a:pt x="290" y="1401"/>
                  </a:cubicBezTo>
                  <a:cubicBezTo>
                    <a:pt x="291" y="1394"/>
                    <a:pt x="294" y="1386"/>
                    <a:pt x="297" y="1378"/>
                  </a:cubicBezTo>
                  <a:cubicBezTo>
                    <a:pt x="301" y="1383"/>
                    <a:pt x="307" y="1387"/>
                    <a:pt x="313" y="1390"/>
                  </a:cubicBezTo>
                  <a:close/>
                  <a:moveTo>
                    <a:pt x="308" y="1417"/>
                  </a:moveTo>
                  <a:cubicBezTo>
                    <a:pt x="315" y="1420"/>
                    <a:pt x="321" y="1424"/>
                    <a:pt x="328" y="1426"/>
                  </a:cubicBezTo>
                  <a:cubicBezTo>
                    <a:pt x="326" y="1433"/>
                    <a:pt x="325" y="1440"/>
                    <a:pt x="325" y="1447"/>
                  </a:cubicBezTo>
                  <a:cubicBezTo>
                    <a:pt x="317" y="1443"/>
                    <a:pt x="310" y="1439"/>
                    <a:pt x="304" y="1436"/>
                  </a:cubicBezTo>
                  <a:cubicBezTo>
                    <a:pt x="305" y="1429"/>
                    <a:pt x="307" y="1423"/>
                    <a:pt x="308" y="1417"/>
                  </a:cubicBezTo>
                  <a:close/>
                  <a:moveTo>
                    <a:pt x="309" y="1413"/>
                  </a:moveTo>
                  <a:cubicBezTo>
                    <a:pt x="311" y="1406"/>
                    <a:pt x="314" y="1399"/>
                    <a:pt x="317" y="1392"/>
                  </a:cubicBezTo>
                  <a:cubicBezTo>
                    <a:pt x="323" y="1396"/>
                    <a:pt x="330" y="1399"/>
                    <a:pt x="338" y="1401"/>
                  </a:cubicBezTo>
                  <a:cubicBezTo>
                    <a:pt x="334" y="1409"/>
                    <a:pt x="331" y="1416"/>
                    <a:pt x="329" y="1423"/>
                  </a:cubicBezTo>
                  <a:cubicBezTo>
                    <a:pt x="323" y="1420"/>
                    <a:pt x="316" y="1417"/>
                    <a:pt x="309" y="1413"/>
                  </a:cubicBezTo>
                  <a:close/>
                  <a:moveTo>
                    <a:pt x="332" y="1428"/>
                  </a:moveTo>
                  <a:cubicBezTo>
                    <a:pt x="340" y="1431"/>
                    <a:pt x="348" y="1433"/>
                    <a:pt x="356" y="1435"/>
                  </a:cubicBezTo>
                  <a:cubicBezTo>
                    <a:pt x="354" y="1442"/>
                    <a:pt x="353" y="1450"/>
                    <a:pt x="353" y="1457"/>
                  </a:cubicBezTo>
                  <a:cubicBezTo>
                    <a:pt x="344" y="1454"/>
                    <a:pt x="336" y="1452"/>
                    <a:pt x="329" y="1448"/>
                  </a:cubicBezTo>
                  <a:cubicBezTo>
                    <a:pt x="329" y="1442"/>
                    <a:pt x="330" y="1435"/>
                    <a:pt x="332" y="1428"/>
                  </a:cubicBezTo>
                  <a:close/>
                  <a:moveTo>
                    <a:pt x="333" y="1424"/>
                  </a:moveTo>
                  <a:cubicBezTo>
                    <a:pt x="335" y="1417"/>
                    <a:pt x="338" y="1410"/>
                    <a:pt x="341" y="1403"/>
                  </a:cubicBezTo>
                  <a:cubicBezTo>
                    <a:pt x="349" y="1405"/>
                    <a:pt x="357" y="1407"/>
                    <a:pt x="366" y="1409"/>
                  </a:cubicBezTo>
                  <a:cubicBezTo>
                    <a:pt x="362" y="1416"/>
                    <a:pt x="359" y="1424"/>
                    <a:pt x="357" y="1431"/>
                  </a:cubicBezTo>
                  <a:cubicBezTo>
                    <a:pt x="349" y="1429"/>
                    <a:pt x="341" y="1427"/>
                    <a:pt x="333" y="1424"/>
                  </a:cubicBezTo>
                  <a:close/>
                  <a:moveTo>
                    <a:pt x="359" y="1436"/>
                  </a:moveTo>
                  <a:cubicBezTo>
                    <a:pt x="368" y="1437"/>
                    <a:pt x="376" y="1439"/>
                    <a:pt x="385" y="1439"/>
                  </a:cubicBezTo>
                  <a:cubicBezTo>
                    <a:pt x="382" y="1449"/>
                    <a:pt x="381" y="1457"/>
                    <a:pt x="380" y="1463"/>
                  </a:cubicBezTo>
                  <a:cubicBezTo>
                    <a:pt x="372" y="1462"/>
                    <a:pt x="364" y="1460"/>
                    <a:pt x="357" y="1458"/>
                  </a:cubicBezTo>
                  <a:cubicBezTo>
                    <a:pt x="357" y="1451"/>
                    <a:pt x="358" y="1443"/>
                    <a:pt x="359" y="1436"/>
                  </a:cubicBezTo>
                  <a:close/>
                  <a:moveTo>
                    <a:pt x="389" y="1439"/>
                  </a:moveTo>
                  <a:cubicBezTo>
                    <a:pt x="398" y="1439"/>
                    <a:pt x="406" y="1439"/>
                    <a:pt x="415" y="1438"/>
                  </a:cubicBezTo>
                  <a:cubicBezTo>
                    <a:pt x="411" y="1446"/>
                    <a:pt x="409" y="1455"/>
                    <a:pt x="408" y="1464"/>
                  </a:cubicBezTo>
                  <a:cubicBezTo>
                    <a:pt x="403" y="1465"/>
                    <a:pt x="398" y="1464"/>
                    <a:pt x="394" y="1464"/>
                  </a:cubicBezTo>
                  <a:cubicBezTo>
                    <a:pt x="390" y="1464"/>
                    <a:pt x="387" y="1464"/>
                    <a:pt x="384" y="1463"/>
                  </a:cubicBezTo>
                  <a:cubicBezTo>
                    <a:pt x="384" y="1458"/>
                    <a:pt x="385" y="1449"/>
                    <a:pt x="389" y="1439"/>
                  </a:cubicBezTo>
                  <a:close/>
                  <a:moveTo>
                    <a:pt x="419" y="1437"/>
                  </a:moveTo>
                  <a:cubicBezTo>
                    <a:pt x="431" y="1435"/>
                    <a:pt x="442" y="1431"/>
                    <a:pt x="451" y="1425"/>
                  </a:cubicBezTo>
                  <a:cubicBezTo>
                    <a:pt x="443" y="1437"/>
                    <a:pt x="441" y="1447"/>
                    <a:pt x="441" y="1458"/>
                  </a:cubicBezTo>
                  <a:cubicBezTo>
                    <a:pt x="431" y="1462"/>
                    <a:pt x="422" y="1463"/>
                    <a:pt x="412" y="1464"/>
                  </a:cubicBezTo>
                  <a:cubicBezTo>
                    <a:pt x="413" y="1455"/>
                    <a:pt x="415" y="1446"/>
                    <a:pt x="419" y="1437"/>
                  </a:cubicBezTo>
                  <a:close/>
                  <a:moveTo>
                    <a:pt x="465" y="1415"/>
                  </a:moveTo>
                  <a:cubicBezTo>
                    <a:pt x="469" y="1419"/>
                    <a:pt x="473" y="1423"/>
                    <a:pt x="478" y="1425"/>
                  </a:cubicBezTo>
                  <a:cubicBezTo>
                    <a:pt x="470" y="1441"/>
                    <a:pt x="458" y="1451"/>
                    <a:pt x="445" y="1457"/>
                  </a:cubicBezTo>
                  <a:cubicBezTo>
                    <a:pt x="445" y="1444"/>
                    <a:pt x="449" y="1432"/>
                    <a:pt x="465" y="1415"/>
                  </a:cubicBezTo>
                  <a:close/>
                  <a:moveTo>
                    <a:pt x="499" y="1393"/>
                  </a:moveTo>
                  <a:cubicBezTo>
                    <a:pt x="501" y="1391"/>
                    <a:pt x="504" y="1390"/>
                    <a:pt x="506" y="1388"/>
                  </a:cubicBezTo>
                  <a:cubicBezTo>
                    <a:pt x="517" y="1402"/>
                    <a:pt x="517" y="1402"/>
                    <a:pt x="517" y="1402"/>
                  </a:cubicBezTo>
                  <a:cubicBezTo>
                    <a:pt x="513" y="1403"/>
                    <a:pt x="510" y="1403"/>
                    <a:pt x="507" y="1404"/>
                  </a:cubicBezTo>
                  <a:lnTo>
                    <a:pt x="499" y="1393"/>
                  </a:lnTo>
                  <a:close/>
                  <a:moveTo>
                    <a:pt x="502" y="1404"/>
                  </a:moveTo>
                  <a:cubicBezTo>
                    <a:pt x="499" y="1404"/>
                    <a:pt x="496" y="1404"/>
                    <a:pt x="493" y="1404"/>
                  </a:cubicBezTo>
                  <a:cubicBezTo>
                    <a:pt x="489" y="1397"/>
                    <a:pt x="489" y="1397"/>
                    <a:pt x="489" y="1397"/>
                  </a:cubicBezTo>
                  <a:cubicBezTo>
                    <a:pt x="491" y="1396"/>
                    <a:pt x="493" y="1396"/>
                    <a:pt x="495" y="1395"/>
                  </a:cubicBezTo>
                  <a:lnTo>
                    <a:pt x="502" y="1404"/>
                  </a:lnTo>
                  <a:close/>
                  <a:moveTo>
                    <a:pt x="509" y="1386"/>
                  </a:moveTo>
                  <a:cubicBezTo>
                    <a:pt x="511" y="1385"/>
                    <a:pt x="514" y="1383"/>
                    <a:pt x="516" y="1381"/>
                  </a:cubicBezTo>
                  <a:cubicBezTo>
                    <a:pt x="531" y="1399"/>
                    <a:pt x="531" y="1399"/>
                    <a:pt x="531" y="1399"/>
                  </a:cubicBezTo>
                  <a:cubicBezTo>
                    <a:pt x="527" y="1400"/>
                    <a:pt x="524" y="1401"/>
                    <a:pt x="521" y="1401"/>
                  </a:cubicBezTo>
                  <a:lnTo>
                    <a:pt x="509" y="1386"/>
                  </a:lnTo>
                  <a:close/>
                  <a:moveTo>
                    <a:pt x="519" y="1379"/>
                  </a:moveTo>
                  <a:cubicBezTo>
                    <a:pt x="520" y="1378"/>
                    <a:pt x="522" y="1377"/>
                    <a:pt x="523" y="1375"/>
                  </a:cubicBezTo>
                  <a:cubicBezTo>
                    <a:pt x="524" y="1375"/>
                    <a:pt x="525" y="1374"/>
                    <a:pt x="526" y="1374"/>
                  </a:cubicBezTo>
                  <a:cubicBezTo>
                    <a:pt x="544" y="1394"/>
                    <a:pt x="544" y="1394"/>
                    <a:pt x="544" y="1394"/>
                  </a:cubicBezTo>
                  <a:cubicBezTo>
                    <a:pt x="541" y="1395"/>
                    <a:pt x="538" y="1396"/>
                    <a:pt x="534" y="1397"/>
                  </a:cubicBezTo>
                  <a:lnTo>
                    <a:pt x="519" y="1379"/>
                  </a:lnTo>
                  <a:close/>
                  <a:moveTo>
                    <a:pt x="529" y="1371"/>
                  </a:moveTo>
                  <a:cubicBezTo>
                    <a:pt x="531" y="1369"/>
                    <a:pt x="534" y="1367"/>
                    <a:pt x="537" y="1365"/>
                  </a:cubicBezTo>
                  <a:cubicBezTo>
                    <a:pt x="558" y="1388"/>
                    <a:pt x="558" y="1388"/>
                    <a:pt x="558" y="1388"/>
                  </a:cubicBezTo>
                  <a:cubicBezTo>
                    <a:pt x="554" y="1389"/>
                    <a:pt x="551" y="1391"/>
                    <a:pt x="548" y="1392"/>
                  </a:cubicBezTo>
                  <a:lnTo>
                    <a:pt x="529" y="1371"/>
                  </a:lnTo>
                  <a:close/>
                  <a:moveTo>
                    <a:pt x="540" y="1363"/>
                  </a:moveTo>
                  <a:cubicBezTo>
                    <a:pt x="543" y="1361"/>
                    <a:pt x="546" y="1358"/>
                    <a:pt x="549" y="1356"/>
                  </a:cubicBezTo>
                  <a:cubicBezTo>
                    <a:pt x="572" y="1381"/>
                    <a:pt x="572" y="1381"/>
                    <a:pt x="572" y="1381"/>
                  </a:cubicBezTo>
                  <a:cubicBezTo>
                    <a:pt x="568" y="1383"/>
                    <a:pt x="565" y="1385"/>
                    <a:pt x="562" y="1386"/>
                  </a:cubicBezTo>
                  <a:lnTo>
                    <a:pt x="540" y="1363"/>
                  </a:lnTo>
                  <a:close/>
                  <a:moveTo>
                    <a:pt x="553" y="1354"/>
                  </a:moveTo>
                  <a:cubicBezTo>
                    <a:pt x="556" y="1353"/>
                    <a:pt x="559" y="1351"/>
                    <a:pt x="562" y="1350"/>
                  </a:cubicBezTo>
                  <a:cubicBezTo>
                    <a:pt x="585" y="1376"/>
                    <a:pt x="585" y="1376"/>
                    <a:pt x="585" y="1376"/>
                  </a:cubicBezTo>
                  <a:cubicBezTo>
                    <a:pt x="582" y="1377"/>
                    <a:pt x="579" y="1378"/>
                    <a:pt x="576" y="1380"/>
                  </a:cubicBezTo>
                  <a:lnTo>
                    <a:pt x="553" y="1354"/>
                  </a:lnTo>
                  <a:close/>
                  <a:moveTo>
                    <a:pt x="565" y="1348"/>
                  </a:moveTo>
                  <a:cubicBezTo>
                    <a:pt x="569" y="1346"/>
                    <a:pt x="572" y="1345"/>
                    <a:pt x="576" y="1344"/>
                  </a:cubicBezTo>
                  <a:cubicBezTo>
                    <a:pt x="597" y="1370"/>
                    <a:pt x="597" y="1370"/>
                    <a:pt x="597" y="1370"/>
                  </a:cubicBezTo>
                  <a:cubicBezTo>
                    <a:pt x="594" y="1371"/>
                    <a:pt x="591" y="1373"/>
                    <a:pt x="588" y="1374"/>
                  </a:cubicBezTo>
                  <a:lnTo>
                    <a:pt x="565" y="1348"/>
                  </a:lnTo>
                  <a:close/>
                  <a:moveTo>
                    <a:pt x="580" y="1342"/>
                  </a:moveTo>
                  <a:cubicBezTo>
                    <a:pt x="582" y="1342"/>
                    <a:pt x="585" y="1341"/>
                    <a:pt x="588" y="1340"/>
                  </a:cubicBezTo>
                  <a:cubicBezTo>
                    <a:pt x="590" y="1341"/>
                    <a:pt x="591" y="1342"/>
                    <a:pt x="591" y="1343"/>
                  </a:cubicBezTo>
                  <a:cubicBezTo>
                    <a:pt x="592" y="1346"/>
                    <a:pt x="594" y="1357"/>
                    <a:pt x="602" y="1368"/>
                  </a:cubicBezTo>
                  <a:cubicBezTo>
                    <a:pt x="602" y="1368"/>
                    <a:pt x="601" y="1369"/>
                    <a:pt x="601" y="1369"/>
                  </a:cubicBezTo>
                  <a:lnTo>
                    <a:pt x="580" y="1342"/>
                  </a:lnTo>
                  <a:close/>
                  <a:moveTo>
                    <a:pt x="521" y="1427"/>
                  </a:moveTo>
                  <a:cubicBezTo>
                    <a:pt x="517" y="1426"/>
                    <a:pt x="514" y="1426"/>
                    <a:pt x="511" y="1425"/>
                  </a:cubicBezTo>
                  <a:cubicBezTo>
                    <a:pt x="523" y="1412"/>
                    <a:pt x="523" y="1412"/>
                    <a:pt x="523" y="1412"/>
                  </a:cubicBezTo>
                  <a:cubicBezTo>
                    <a:pt x="526" y="1412"/>
                    <a:pt x="529" y="1411"/>
                    <a:pt x="532" y="1411"/>
                  </a:cubicBezTo>
                  <a:lnTo>
                    <a:pt x="521" y="1427"/>
                  </a:lnTo>
                  <a:close/>
                  <a:moveTo>
                    <a:pt x="537" y="1409"/>
                  </a:moveTo>
                  <a:cubicBezTo>
                    <a:pt x="540" y="1408"/>
                    <a:pt x="544" y="1407"/>
                    <a:pt x="547" y="1406"/>
                  </a:cubicBezTo>
                  <a:cubicBezTo>
                    <a:pt x="537" y="1428"/>
                    <a:pt x="537" y="1428"/>
                    <a:pt x="537" y="1428"/>
                  </a:cubicBezTo>
                  <a:cubicBezTo>
                    <a:pt x="533" y="1428"/>
                    <a:pt x="529" y="1428"/>
                    <a:pt x="525" y="1427"/>
                  </a:cubicBezTo>
                  <a:lnTo>
                    <a:pt x="537" y="1409"/>
                  </a:lnTo>
                  <a:close/>
                  <a:moveTo>
                    <a:pt x="506" y="1424"/>
                  </a:moveTo>
                  <a:cubicBezTo>
                    <a:pt x="503" y="1423"/>
                    <a:pt x="500" y="1422"/>
                    <a:pt x="497" y="1421"/>
                  </a:cubicBezTo>
                  <a:cubicBezTo>
                    <a:pt x="507" y="1414"/>
                    <a:pt x="507" y="1414"/>
                    <a:pt x="507" y="1414"/>
                  </a:cubicBezTo>
                  <a:cubicBezTo>
                    <a:pt x="510" y="1414"/>
                    <a:pt x="513" y="1414"/>
                    <a:pt x="517" y="1413"/>
                  </a:cubicBezTo>
                  <a:lnTo>
                    <a:pt x="506" y="1424"/>
                  </a:lnTo>
                  <a:close/>
                  <a:moveTo>
                    <a:pt x="492" y="1419"/>
                  </a:moveTo>
                  <a:cubicBezTo>
                    <a:pt x="490" y="1417"/>
                    <a:pt x="487" y="1416"/>
                    <a:pt x="484" y="1414"/>
                  </a:cubicBezTo>
                  <a:cubicBezTo>
                    <a:pt x="491" y="1412"/>
                    <a:pt x="491" y="1412"/>
                    <a:pt x="491" y="1412"/>
                  </a:cubicBezTo>
                  <a:cubicBezTo>
                    <a:pt x="494" y="1413"/>
                    <a:pt x="497" y="1413"/>
                    <a:pt x="500" y="1413"/>
                  </a:cubicBezTo>
                  <a:lnTo>
                    <a:pt x="492" y="1419"/>
                  </a:lnTo>
                  <a:close/>
                  <a:moveTo>
                    <a:pt x="481" y="1411"/>
                  </a:moveTo>
                  <a:cubicBezTo>
                    <a:pt x="477" y="1409"/>
                    <a:pt x="474" y="1406"/>
                    <a:pt x="471" y="1403"/>
                  </a:cubicBezTo>
                  <a:cubicBezTo>
                    <a:pt x="476" y="1406"/>
                    <a:pt x="480" y="1408"/>
                    <a:pt x="485" y="1410"/>
                  </a:cubicBezTo>
                  <a:lnTo>
                    <a:pt x="481" y="1411"/>
                  </a:lnTo>
                  <a:close/>
                  <a:moveTo>
                    <a:pt x="475" y="1398"/>
                  </a:moveTo>
                  <a:cubicBezTo>
                    <a:pt x="478" y="1399"/>
                    <a:pt x="482" y="1399"/>
                    <a:pt x="485" y="1398"/>
                  </a:cubicBezTo>
                  <a:cubicBezTo>
                    <a:pt x="488" y="1403"/>
                    <a:pt x="488" y="1403"/>
                    <a:pt x="488" y="1403"/>
                  </a:cubicBezTo>
                  <a:cubicBezTo>
                    <a:pt x="484" y="1402"/>
                    <a:pt x="479" y="1400"/>
                    <a:pt x="475" y="1398"/>
                  </a:cubicBezTo>
                  <a:close/>
                  <a:moveTo>
                    <a:pt x="554" y="1427"/>
                  </a:moveTo>
                  <a:cubicBezTo>
                    <a:pt x="550" y="1427"/>
                    <a:pt x="545" y="1428"/>
                    <a:pt x="541" y="1428"/>
                  </a:cubicBezTo>
                  <a:cubicBezTo>
                    <a:pt x="552" y="1404"/>
                    <a:pt x="552" y="1404"/>
                    <a:pt x="552" y="1404"/>
                  </a:cubicBezTo>
                  <a:cubicBezTo>
                    <a:pt x="555" y="1403"/>
                    <a:pt x="558" y="1402"/>
                    <a:pt x="562" y="1400"/>
                  </a:cubicBezTo>
                  <a:lnTo>
                    <a:pt x="554" y="1427"/>
                  </a:lnTo>
                  <a:close/>
                  <a:moveTo>
                    <a:pt x="566" y="1398"/>
                  </a:moveTo>
                  <a:cubicBezTo>
                    <a:pt x="569" y="1397"/>
                    <a:pt x="572" y="1396"/>
                    <a:pt x="575" y="1394"/>
                  </a:cubicBezTo>
                  <a:cubicBezTo>
                    <a:pt x="574" y="1405"/>
                    <a:pt x="574" y="1405"/>
                    <a:pt x="574" y="1405"/>
                  </a:cubicBezTo>
                  <a:cubicBezTo>
                    <a:pt x="568" y="1411"/>
                    <a:pt x="563" y="1417"/>
                    <a:pt x="559" y="1423"/>
                  </a:cubicBezTo>
                  <a:lnTo>
                    <a:pt x="566" y="1398"/>
                  </a:lnTo>
                  <a:close/>
                  <a:moveTo>
                    <a:pt x="610" y="1379"/>
                  </a:moveTo>
                  <a:cubicBezTo>
                    <a:pt x="611" y="1380"/>
                    <a:pt x="612" y="1381"/>
                    <a:pt x="613" y="1382"/>
                  </a:cubicBezTo>
                  <a:cubicBezTo>
                    <a:pt x="611" y="1383"/>
                    <a:pt x="608" y="1384"/>
                    <a:pt x="605" y="1385"/>
                  </a:cubicBezTo>
                  <a:cubicBezTo>
                    <a:pt x="605" y="1381"/>
                    <a:pt x="605" y="1381"/>
                    <a:pt x="605" y="1381"/>
                  </a:cubicBezTo>
                  <a:cubicBezTo>
                    <a:pt x="607" y="1380"/>
                    <a:pt x="608" y="1379"/>
                    <a:pt x="610" y="1379"/>
                  </a:cubicBezTo>
                  <a:close/>
                  <a:moveTo>
                    <a:pt x="533" y="665"/>
                  </a:moveTo>
                  <a:cubicBezTo>
                    <a:pt x="528" y="668"/>
                    <a:pt x="528" y="668"/>
                    <a:pt x="528" y="668"/>
                  </a:cubicBezTo>
                  <a:cubicBezTo>
                    <a:pt x="526" y="665"/>
                    <a:pt x="523" y="664"/>
                    <a:pt x="520" y="662"/>
                  </a:cubicBezTo>
                  <a:cubicBezTo>
                    <a:pt x="525" y="663"/>
                    <a:pt x="529" y="664"/>
                    <a:pt x="533" y="665"/>
                  </a:cubicBezTo>
                  <a:close/>
                  <a:moveTo>
                    <a:pt x="519" y="657"/>
                  </a:moveTo>
                  <a:cubicBezTo>
                    <a:pt x="523" y="655"/>
                    <a:pt x="527" y="655"/>
                    <a:pt x="531" y="654"/>
                  </a:cubicBezTo>
                  <a:cubicBezTo>
                    <a:pt x="534" y="657"/>
                    <a:pt x="534" y="657"/>
                    <a:pt x="534" y="657"/>
                  </a:cubicBezTo>
                  <a:cubicBezTo>
                    <a:pt x="529" y="657"/>
                    <a:pt x="524" y="656"/>
                    <a:pt x="519" y="657"/>
                  </a:cubicBezTo>
                  <a:close/>
                  <a:moveTo>
                    <a:pt x="538" y="667"/>
                  </a:moveTo>
                  <a:cubicBezTo>
                    <a:pt x="541" y="668"/>
                    <a:pt x="544" y="669"/>
                    <a:pt x="547" y="671"/>
                  </a:cubicBezTo>
                  <a:cubicBezTo>
                    <a:pt x="536" y="676"/>
                    <a:pt x="536" y="676"/>
                    <a:pt x="536" y="676"/>
                  </a:cubicBezTo>
                  <a:cubicBezTo>
                    <a:pt x="534" y="674"/>
                    <a:pt x="533" y="672"/>
                    <a:pt x="531" y="670"/>
                  </a:cubicBezTo>
                  <a:lnTo>
                    <a:pt x="538" y="667"/>
                  </a:lnTo>
                  <a:close/>
                  <a:moveTo>
                    <a:pt x="609" y="728"/>
                  </a:moveTo>
                  <a:cubicBezTo>
                    <a:pt x="622" y="745"/>
                    <a:pt x="634" y="763"/>
                    <a:pt x="650" y="778"/>
                  </a:cubicBezTo>
                  <a:cubicBezTo>
                    <a:pt x="649" y="778"/>
                    <a:pt x="648" y="778"/>
                    <a:pt x="647" y="778"/>
                  </a:cubicBezTo>
                  <a:cubicBezTo>
                    <a:pt x="628" y="764"/>
                    <a:pt x="613" y="743"/>
                    <a:pt x="599" y="723"/>
                  </a:cubicBezTo>
                  <a:cubicBezTo>
                    <a:pt x="580" y="696"/>
                    <a:pt x="562" y="671"/>
                    <a:pt x="536" y="662"/>
                  </a:cubicBezTo>
                  <a:cubicBezTo>
                    <a:pt x="566" y="668"/>
                    <a:pt x="587" y="697"/>
                    <a:pt x="609" y="728"/>
                  </a:cubicBezTo>
                  <a:close/>
                  <a:moveTo>
                    <a:pt x="536" y="654"/>
                  </a:moveTo>
                  <a:cubicBezTo>
                    <a:pt x="539" y="653"/>
                    <a:pt x="542" y="653"/>
                    <a:pt x="545" y="654"/>
                  </a:cubicBezTo>
                  <a:cubicBezTo>
                    <a:pt x="549" y="662"/>
                    <a:pt x="549" y="662"/>
                    <a:pt x="549" y="662"/>
                  </a:cubicBezTo>
                  <a:cubicBezTo>
                    <a:pt x="546" y="661"/>
                    <a:pt x="543" y="659"/>
                    <a:pt x="540" y="659"/>
                  </a:cubicBezTo>
                  <a:lnTo>
                    <a:pt x="536" y="654"/>
                  </a:lnTo>
                  <a:close/>
                  <a:moveTo>
                    <a:pt x="550" y="654"/>
                  </a:moveTo>
                  <a:cubicBezTo>
                    <a:pt x="553" y="654"/>
                    <a:pt x="557" y="655"/>
                    <a:pt x="560" y="656"/>
                  </a:cubicBezTo>
                  <a:cubicBezTo>
                    <a:pt x="564" y="670"/>
                    <a:pt x="564" y="670"/>
                    <a:pt x="564" y="670"/>
                  </a:cubicBezTo>
                  <a:cubicBezTo>
                    <a:pt x="561" y="668"/>
                    <a:pt x="558" y="666"/>
                    <a:pt x="555" y="665"/>
                  </a:cubicBezTo>
                  <a:lnTo>
                    <a:pt x="550" y="654"/>
                  </a:lnTo>
                  <a:close/>
                  <a:moveTo>
                    <a:pt x="564" y="657"/>
                  </a:moveTo>
                  <a:cubicBezTo>
                    <a:pt x="568" y="658"/>
                    <a:pt x="571" y="659"/>
                    <a:pt x="574" y="660"/>
                  </a:cubicBezTo>
                  <a:cubicBezTo>
                    <a:pt x="575" y="680"/>
                    <a:pt x="575" y="680"/>
                    <a:pt x="575" y="680"/>
                  </a:cubicBezTo>
                  <a:cubicBezTo>
                    <a:pt x="573" y="678"/>
                    <a:pt x="571" y="676"/>
                    <a:pt x="569" y="674"/>
                  </a:cubicBezTo>
                  <a:lnTo>
                    <a:pt x="564" y="657"/>
                  </a:lnTo>
                  <a:close/>
                  <a:moveTo>
                    <a:pt x="578" y="662"/>
                  </a:moveTo>
                  <a:cubicBezTo>
                    <a:pt x="581" y="664"/>
                    <a:pt x="585" y="665"/>
                    <a:pt x="588" y="667"/>
                  </a:cubicBezTo>
                  <a:cubicBezTo>
                    <a:pt x="586" y="691"/>
                    <a:pt x="586" y="691"/>
                    <a:pt x="586" y="691"/>
                  </a:cubicBezTo>
                  <a:cubicBezTo>
                    <a:pt x="584" y="689"/>
                    <a:pt x="582" y="686"/>
                    <a:pt x="579" y="684"/>
                  </a:cubicBezTo>
                  <a:lnTo>
                    <a:pt x="578" y="662"/>
                  </a:lnTo>
                  <a:close/>
                  <a:moveTo>
                    <a:pt x="661" y="776"/>
                  </a:moveTo>
                  <a:cubicBezTo>
                    <a:pt x="659" y="776"/>
                    <a:pt x="657" y="777"/>
                    <a:pt x="654" y="777"/>
                  </a:cubicBezTo>
                  <a:cubicBezTo>
                    <a:pt x="653" y="776"/>
                    <a:pt x="651" y="774"/>
                    <a:pt x="650" y="773"/>
                  </a:cubicBezTo>
                  <a:cubicBezTo>
                    <a:pt x="660" y="754"/>
                    <a:pt x="660" y="754"/>
                    <a:pt x="660" y="754"/>
                  </a:cubicBezTo>
                  <a:cubicBezTo>
                    <a:pt x="661" y="757"/>
                    <a:pt x="661" y="759"/>
                    <a:pt x="662" y="762"/>
                  </a:cubicBezTo>
                  <a:cubicBezTo>
                    <a:pt x="661" y="769"/>
                    <a:pt x="661" y="774"/>
                    <a:pt x="661" y="776"/>
                  </a:cubicBezTo>
                  <a:close/>
                  <a:moveTo>
                    <a:pt x="647" y="770"/>
                  </a:moveTo>
                  <a:cubicBezTo>
                    <a:pt x="645" y="768"/>
                    <a:pt x="643" y="765"/>
                    <a:pt x="641" y="763"/>
                  </a:cubicBezTo>
                  <a:cubicBezTo>
                    <a:pt x="655" y="741"/>
                    <a:pt x="655" y="741"/>
                    <a:pt x="655" y="741"/>
                  </a:cubicBezTo>
                  <a:cubicBezTo>
                    <a:pt x="656" y="744"/>
                    <a:pt x="657" y="746"/>
                    <a:pt x="658" y="749"/>
                  </a:cubicBezTo>
                  <a:lnTo>
                    <a:pt x="647" y="770"/>
                  </a:lnTo>
                  <a:close/>
                  <a:moveTo>
                    <a:pt x="639" y="760"/>
                  </a:moveTo>
                  <a:cubicBezTo>
                    <a:pt x="636" y="758"/>
                    <a:pt x="634" y="755"/>
                    <a:pt x="632" y="753"/>
                  </a:cubicBezTo>
                  <a:cubicBezTo>
                    <a:pt x="648" y="728"/>
                    <a:pt x="648" y="728"/>
                    <a:pt x="648" y="728"/>
                  </a:cubicBezTo>
                  <a:cubicBezTo>
                    <a:pt x="650" y="731"/>
                    <a:pt x="652" y="734"/>
                    <a:pt x="653" y="737"/>
                  </a:cubicBezTo>
                  <a:lnTo>
                    <a:pt x="639" y="760"/>
                  </a:lnTo>
                  <a:close/>
                  <a:moveTo>
                    <a:pt x="630" y="749"/>
                  </a:moveTo>
                  <a:cubicBezTo>
                    <a:pt x="628" y="747"/>
                    <a:pt x="626" y="744"/>
                    <a:pt x="624" y="742"/>
                  </a:cubicBezTo>
                  <a:cubicBezTo>
                    <a:pt x="641" y="716"/>
                    <a:pt x="641" y="716"/>
                    <a:pt x="641" y="716"/>
                  </a:cubicBezTo>
                  <a:cubicBezTo>
                    <a:pt x="643" y="718"/>
                    <a:pt x="644" y="721"/>
                    <a:pt x="646" y="724"/>
                  </a:cubicBezTo>
                  <a:lnTo>
                    <a:pt x="630" y="749"/>
                  </a:lnTo>
                  <a:close/>
                  <a:moveTo>
                    <a:pt x="622" y="739"/>
                  </a:moveTo>
                  <a:cubicBezTo>
                    <a:pt x="620" y="736"/>
                    <a:pt x="618" y="733"/>
                    <a:pt x="616" y="731"/>
                  </a:cubicBezTo>
                  <a:cubicBezTo>
                    <a:pt x="630" y="702"/>
                    <a:pt x="630" y="702"/>
                    <a:pt x="630" y="702"/>
                  </a:cubicBezTo>
                  <a:cubicBezTo>
                    <a:pt x="633" y="705"/>
                    <a:pt x="636" y="709"/>
                    <a:pt x="638" y="712"/>
                  </a:cubicBezTo>
                  <a:lnTo>
                    <a:pt x="622" y="739"/>
                  </a:lnTo>
                  <a:close/>
                  <a:moveTo>
                    <a:pt x="613" y="727"/>
                  </a:moveTo>
                  <a:cubicBezTo>
                    <a:pt x="613" y="727"/>
                    <a:pt x="613" y="726"/>
                    <a:pt x="612" y="725"/>
                  </a:cubicBezTo>
                  <a:cubicBezTo>
                    <a:pt x="611" y="723"/>
                    <a:pt x="609" y="721"/>
                    <a:pt x="608" y="719"/>
                  </a:cubicBezTo>
                  <a:cubicBezTo>
                    <a:pt x="619" y="690"/>
                    <a:pt x="619" y="690"/>
                    <a:pt x="619" y="690"/>
                  </a:cubicBezTo>
                  <a:cubicBezTo>
                    <a:pt x="622" y="693"/>
                    <a:pt x="625" y="696"/>
                    <a:pt x="627" y="699"/>
                  </a:cubicBezTo>
                  <a:lnTo>
                    <a:pt x="613" y="727"/>
                  </a:lnTo>
                  <a:close/>
                  <a:moveTo>
                    <a:pt x="605" y="716"/>
                  </a:moveTo>
                  <a:cubicBezTo>
                    <a:pt x="603" y="713"/>
                    <a:pt x="601" y="710"/>
                    <a:pt x="599" y="708"/>
                  </a:cubicBezTo>
                  <a:cubicBezTo>
                    <a:pt x="606" y="679"/>
                    <a:pt x="606" y="679"/>
                    <a:pt x="606" y="679"/>
                  </a:cubicBezTo>
                  <a:cubicBezTo>
                    <a:pt x="609" y="682"/>
                    <a:pt x="613" y="685"/>
                    <a:pt x="616" y="687"/>
                  </a:cubicBezTo>
                  <a:lnTo>
                    <a:pt x="605" y="716"/>
                  </a:lnTo>
                  <a:close/>
                  <a:moveTo>
                    <a:pt x="596" y="704"/>
                  </a:moveTo>
                  <a:cubicBezTo>
                    <a:pt x="594" y="701"/>
                    <a:pt x="592" y="698"/>
                    <a:pt x="589" y="695"/>
                  </a:cubicBezTo>
                  <a:cubicBezTo>
                    <a:pt x="592" y="670"/>
                    <a:pt x="592" y="670"/>
                    <a:pt x="592" y="670"/>
                  </a:cubicBezTo>
                  <a:cubicBezTo>
                    <a:pt x="596" y="672"/>
                    <a:pt x="599" y="674"/>
                    <a:pt x="603" y="677"/>
                  </a:cubicBezTo>
                  <a:lnTo>
                    <a:pt x="596" y="704"/>
                  </a:lnTo>
                  <a:close/>
                  <a:moveTo>
                    <a:pt x="550" y="674"/>
                  </a:moveTo>
                  <a:cubicBezTo>
                    <a:pt x="553" y="675"/>
                    <a:pt x="556" y="677"/>
                    <a:pt x="558" y="679"/>
                  </a:cubicBezTo>
                  <a:cubicBezTo>
                    <a:pt x="542" y="686"/>
                    <a:pt x="542" y="686"/>
                    <a:pt x="542" y="686"/>
                  </a:cubicBezTo>
                  <a:cubicBezTo>
                    <a:pt x="541" y="684"/>
                    <a:pt x="539" y="681"/>
                    <a:pt x="538" y="679"/>
                  </a:cubicBezTo>
                  <a:lnTo>
                    <a:pt x="550" y="674"/>
                  </a:lnTo>
                  <a:close/>
                  <a:moveTo>
                    <a:pt x="561" y="682"/>
                  </a:moveTo>
                  <a:cubicBezTo>
                    <a:pt x="564" y="685"/>
                    <a:pt x="566" y="687"/>
                    <a:pt x="568" y="690"/>
                  </a:cubicBezTo>
                  <a:cubicBezTo>
                    <a:pt x="547" y="698"/>
                    <a:pt x="547" y="698"/>
                    <a:pt x="547" y="698"/>
                  </a:cubicBezTo>
                  <a:cubicBezTo>
                    <a:pt x="546" y="695"/>
                    <a:pt x="545" y="692"/>
                    <a:pt x="544" y="690"/>
                  </a:cubicBezTo>
                  <a:lnTo>
                    <a:pt x="561" y="682"/>
                  </a:lnTo>
                  <a:close/>
                  <a:moveTo>
                    <a:pt x="571" y="693"/>
                  </a:moveTo>
                  <a:cubicBezTo>
                    <a:pt x="573" y="695"/>
                    <a:pt x="576" y="698"/>
                    <a:pt x="578" y="700"/>
                  </a:cubicBezTo>
                  <a:cubicBezTo>
                    <a:pt x="552" y="709"/>
                    <a:pt x="552" y="709"/>
                    <a:pt x="552" y="709"/>
                  </a:cubicBezTo>
                  <a:cubicBezTo>
                    <a:pt x="551" y="708"/>
                    <a:pt x="551" y="707"/>
                    <a:pt x="551" y="706"/>
                  </a:cubicBezTo>
                  <a:cubicBezTo>
                    <a:pt x="550" y="705"/>
                    <a:pt x="549" y="703"/>
                    <a:pt x="549" y="701"/>
                  </a:cubicBezTo>
                  <a:lnTo>
                    <a:pt x="571" y="693"/>
                  </a:lnTo>
                  <a:close/>
                  <a:moveTo>
                    <a:pt x="580" y="704"/>
                  </a:moveTo>
                  <a:cubicBezTo>
                    <a:pt x="582" y="706"/>
                    <a:pt x="585" y="709"/>
                    <a:pt x="587" y="712"/>
                  </a:cubicBezTo>
                  <a:cubicBezTo>
                    <a:pt x="557" y="722"/>
                    <a:pt x="557" y="722"/>
                    <a:pt x="557" y="722"/>
                  </a:cubicBezTo>
                  <a:cubicBezTo>
                    <a:pt x="556" y="719"/>
                    <a:pt x="555" y="716"/>
                    <a:pt x="553" y="713"/>
                  </a:cubicBezTo>
                  <a:lnTo>
                    <a:pt x="580" y="704"/>
                  </a:lnTo>
                  <a:close/>
                  <a:moveTo>
                    <a:pt x="589" y="716"/>
                  </a:moveTo>
                  <a:cubicBezTo>
                    <a:pt x="591" y="719"/>
                    <a:pt x="594" y="722"/>
                    <a:pt x="596" y="725"/>
                  </a:cubicBezTo>
                  <a:cubicBezTo>
                    <a:pt x="564" y="736"/>
                    <a:pt x="564" y="736"/>
                    <a:pt x="564" y="736"/>
                  </a:cubicBezTo>
                  <a:cubicBezTo>
                    <a:pt x="562" y="732"/>
                    <a:pt x="560" y="729"/>
                    <a:pt x="559" y="726"/>
                  </a:cubicBezTo>
                  <a:lnTo>
                    <a:pt x="589" y="716"/>
                  </a:lnTo>
                  <a:close/>
                  <a:moveTo>
                    <a:pt x="598" y="728"/>
                  </a:moveTo>
                  <a:cubicBezTo>
                    <a:pt x="600" y="731"/>
                    <a:pt x="602" y="734"/>
                    <a:pt x="604" y="736"/>
                  </a:cubicBezTo>
                  <a:cubicBezTo>
                    <a:pt x="571" y="748"/>
                    <a:pt x="571" y="748"/>
                    <a:pt x="571" y="748"/>
                  </a:cubicBezTo>
                  <a:cubicBezTo>
                    <a:pt x="569" y="745"/>
                    <a:pt x="568" y="742"/>
                    <a:pt x="566" y="739"/>
                  </a:cubicBezTo>
                  <a:lnTo>
                    <a:pt x="598" y="728"/>
                  </a:lnTo>
                  <a:close/>
                  <a:moveTo>
                    <a:pt x="606" y="740"/>
                  </a:moveTo>
                  <a:cubicBezTo>
                    <a:pt x="608" y="742"/>
                    <a:pt x="610" y="745"/>
                    <a:pt x="612" y="747"/>
                  </a:cubicBezTo>
                  <a:cubicBezTo>
                    <a:pt x="581" y="760"/>
                    <a:pt x="581" y="760"/>
                    <a:pt x="581" y="760"/>
                  </a:cubicBezTo>
                  <a:cubicBezTo>
                    <a:pt x="578" y="757"/>
                    <a:pt x="576" y="754"/>
                    <a:pt x="574" y="751"/>
                  </a:cubicBezTo>
                  <a:lnTo>
                    <a:pt x="606" y="740"/>
                  </a:lnTo>
                  <a:close/>
                  <a:moveTo>
                    <a:pt x="614" y="750"/>
                  </a:moveTo>
                  <a:cubicBezTo>
                    <a:pt x="616" y="753"/>
                    <a:pt x="618" y="755"/>
                    <a:pt x="620" y="757"/>
                  </a:cubicBezTo>
                  <a:cubicBezTo>
                    <a:pt x="591" y="770"/>
                    <a:pt x="591" y="770"/>
                    <a:pt x="591" y="770"/>
                  </a:cubicBezTo>
                  <a:cubicBezTo>
                    <a:pt x="588" y="768"/>
                    <a:pt x="586" y="765"/>
                    <a:pt x="583" y="763"/>
                  </a:cubicBezTo>
                  <a:lnTo>
                    <a:pt x="614" y="750"/>
                  </a:lnTo>
                  <a:close/>
                  <a:moveTo>
                    <a:pt x="623" y="760"/>
                  </a:moveTo>
                  <a:cubicBezTo>
                    <a:pt x="625" y="762"/>
                    <a:pt x="626" y="764"/>
                    <a:pt x="628" y="766"/>
                  </a:cubicBezTo>
                  <a:cubicBezTo>
                    <a:pt x="603" y="778"/>
                    <a:pt x="603" y="778"/>
                    <a:pt x="603" y="778"/>
                  </a:cubicBezTo>
                  <a:cubicBezTo>
                    <a:pt x="600" y="776"/>
                    <a:pt x="597" y="775"/>
                    <a:pt x="595" y="773"/>
                  </a:cubicBezTo>
                  <a:lnTo>
                    <a:pt x="623" y="760"/>
                  </a:lnTo>
                  <a:close/>
                  <a:moveTo>
                    <a:pt x="631" y="769"/>
                  </a:moveTo>
                  <a:cubicBezTo>
                    <a:pt x="633" y="771"/>
                    <a:pt x="635" y="773"/>
                    <a:pt x="637" y="775"/>
                  </a:cubicBezTo>
                  <a:cubicBezTo>
                    <a:pt x="617" y="785"/>
                    <a:pt x="617" y="785"/>
                    <a:pt x="617" y="785"/>
                  </a:cubicBezTo>
                  <a:cubicBezTo>
                    <a:pt x="613" y="784"/>
                    <a:pt x="610" y="782"/>
                    <a:pt x="607" y="780"/>
                  </a:cubicBezTo>
                  <a:lnTo>
                    <a:pt x="631" y="769"/>
                  </a:lnTo>
                  <a:close/>
                  <a:moveTo>
                    <a:pt x="641" y="778"/>
                  </a:moveTo>
                  <a:cubicBezTo>
                    <a:pt x="641" y="779"/>
                    <a:pt x="642" y="779"/>
                    <a:pt x="643" y="780"/>
                  </a:cubicBezTo>
                  <a:cubicBezTo>
                    <a:pt x="638" y="782"/>
                    <a:pt x="632" y="784"/>
                    <a:pt x="625" y="788"/>
                  </a:cubicBezTo>
                  <a:cubicBezTo>
                    <a:pt x="624" y="788"/>
                    <a:pt x="623" y="788"/>
                    <a:pt x="622" y="787"/>
                  </a:cubicBezTo>
                  <a:lnTo>
                    <a:pt x="641" y="778"/>
                  </a:lnTo>
                  <a:close/>
                  <a:moveTo>
                    <a:pt x="659" y="673"/>
                  </a:moveTo>
                  <a:cubicBezTo>
                    <a:pt x="655" y="670"/>
                    <a:pt x="651" y="669"/>
                    <a:pt x="648" y="670"/>
                  </a:cubicBezTo>
                  <a:cubicBezTo>
                    <a:pt x="647" y="670"/>
                    <a:pt x="647" y="671"/>
                    <a:pt x="647" y="672"/>
                  </a:cubicBezTo>
                  <a:cubicBezTo>
                    <a:pt x="647" y="673"/>
                    <a:pt x="648" y="674"/>
                    <a:pt x="649" y="674"/>
                  </a:cubicBezTo>
                  <a:cubicBezTo>
                    <a:pt x="652" y="674"/>
                    <a:pt x="655" y="676"/>
                    <a:pt x="656" y="680"/>
                  </a:cubicBezTo>
                  <a:cubicBezTo>
                    <a:pt x="657" y="683"/>
                    <a:pt x="656" y="688"/>
                    <a:pt x="651" y="691"/>
                  </a:cubicBezTo>
                  <a:cubicBezTo>
                    <a:pt x="646" y="694"/>
                    <a:pt x="640" y="692"/>
                    <a:pt x="637" y="689"/>
                  </a:cubicBezTo>
                  <a:cubicBezTo>
                    <a:pt x="634" y="686"/>
                    <a:pt x="631" y="680"/>
                    <a:pt x="634" y="674"/>
                  </a:cubicBezTo>
                  <a:cubicBezTo>
                    <a:pt x="639" y="663"/>
                    <a:pt x="649" y="659"/>
                    <a:pt x="659" y="664"/>
                  </a:cubicBezTo>
                  <a:cubicBezTo>
                    <a:pt x="674" y="671"/>
                    <a:pt x="683" y="697"/>
                    <a:pt x="666" y="738"/>
                  </a:cubicBezTo>
                  <a:cubicBezTo>
                    <a:pt x="666" y="736"/>
                    <a:pt x="665" y="733"/>
                    <a:pt x="664" y="731"/>
                  </a:cubicBezTo>
                  <a:cubicBezTo>
                    <a:pt x="674" y="691"/>
                    <a:pt x="662" y="676"/>
                    <a:pt x="659" y="673"/>
                  </a:cubicBezTo>
                  <a:close/>
                  <a:moveTo>
                    <a:pt x="661" y="725"/>
                  </a:moveTo>
                  <a:cubicBezTo>
                    <a:pt x="656" y="714"/>
                    <a:pt x="650" y="705"/>
                    <a:pt x="643" y="696"/>
                  </a:cubicBezTo>
                  <a:cubicBezTo>
                    <a:pt x="646" y="696"/>
                    <a:pt x="650" y="696"/>
                    <a:pt x="653" y="694"/>
                  </a:cubicBezTo>
                  <a:cubicBezTo>
                    <a:pt x="658" y="691"/>
                    <a:pt x="661" y="687"/>
                    <a:pt x="660" y="682"/>
                  </a:cubicBezTo>
                  <a:cubicBezTo>
                    <a:pt x="664" y="690"/>
                    <a:pt x="665" y="704"/>
                    <a:pt x="661" y="725"/>
                  </a:cubicBezTo>
                  <a:close/>
                  <a:moveTo>
                    <a:pt x="629" y="681"/>
                  </a:moveTo>
                  <a:cubicBezTo>
                    <a:pt x="626" y="678"/>
                    <a:pt x="622" y="675"/>
                    <a:pt x="619" y="672"/>
                  </a:cubicBezTo>
                  <a:cubicBezTo>
                    <a:pt x="616" y="658"/>
                    <a:pt x="623" y="640"/>
                    <a:pt x="631" y="631"/>
                  </a:cubicBezTo>
                  <a:cubicBezTo>
                    <a:pt x="640" y="623"/>
                    <a:pt x="658" y="616"/>
                    <a:pt x="672" y="619"/>
                  </a:cubicBezTo>
                  <a:cubicBezTo>
                    <a:pt x="675" y="622"/>
                    <a:pt x="678" y="626"/>
                    <a:pt x="681" y="629"/>
                  </a:cubicBezTo>
                  <a:cubicBezTo>
                    <a:pt x="678" y="629"/>
                    <a:pt x="675" y="629"/>
                    <a:pt x="672" y="631"/>
                  </a:cubicBezTo>
                  <a:cubicBezTo>
                    <a:pt x="664" y="634"/>
                    <a:pt x="659" y="641"/>
                    <a:pt x="658" y="648"/>
                  </a:cubicBezTo>
                  <a:cubicBezTo>
                    <a:pt x="655" y="642"/>
                    <a:pt x="651" y="635"/>
                    <a:pt x="645" y="634"/>
                  </a:cubicBezTo>
                  <a:cubicBezTo>
                    <a:pt x="643" y="633"/>
                    <a:pt x="640" y="633"/>
                    <a:pt x="637" y="636"/>
                  </a:cubicBezTo>
                  <a:cubicBezTo>
                    <a:pt x="633" y="640"/>
                    <a:pt x="633" y="643"/>
                    <a:pt x="634" y="645"/>
                  </a:cubicBezTo>
                  <a:cubicBezTo>
                    <a:pt x="635" y="650"/>
                    <a:pt x="642" y="655"/>
                    <a:pt x="649" y="658"/>
                  </a:cubicBezTo>
                  <a:cubicBezTo>
                    <a:pt x="641" y="659"/>
                    <a:pt x="635" y="664"/>
                    <a:pt x="631" y="672"/>
                  </a:cubicBezTo>
                  <a:cubicBezTo>
                    <a:pt x="629" y="675"/>
                    <a:pt x="629" y="678"/>
                    <a:pt x="629" y="681"/>
                  </a:cubicBezTo>
                  <a:close/>
                  <a:moveTo>
                    <a:pt x="614" y="669"/>
                  </a:moveTo>
                  <a:cubicBezTo>
                    <a:pt x="613" y="667"/>
                    <a:pt x="611" y="666"/>
                    <a:pt x="608" y="664"/>
                  </a:cubicBezTo>
                  <a:cubicBezTo>
                    <a:pt x="606" y="652"/>
                    <a:pt x="612" y="636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36" y="612"/>
                    <a:pt x="652" y="606"/>
                    <a:pt x="665" y="608"/>
                  </a:cubicBezTo>
                  <a:cubicBezTo>
                    <a:pt x="666" y="610"/>
                    <a:pt x="667" y="612"/>
                    <a:pt x="669" y="614"/>
                  </a:cubicBezTo>
                  <a:cubicBezTo>
                    <a:pt x="654" y="613"/>
                    <a:pt x="637" y="620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0" y="637"/>
                    <a:pt x="613" y="654"/>
                    <a:pt x="614" y="669"/>
                  </a:cubicBezTo>
                  <a:close/>
                  <a:moveTo>
                    <a:pt x="604" y="662"/>
                  </a:moveTo>
                  <a:cubicBezTo>
                    <a:pt x="590" y="653"/>
                    <a:pt x="575" y="647"/>
                    <a:pt x="560" y="643"/>
                  </a:cubicBezTo>
                  <a:cubicBezTo>
                    <a:pt x="560" y="643"/>
                    <a:pt x="560" y="643"/>
                    <a:pt x="560" y="643"/>
                  </a:cubicBezTo>
                  <a:cubicBezTo>
                    <a:pt x="545" y="639"/>
                    <a:pt x="504" y="624"/>
                    <a:pt x="498" y="614"/>
                  </a:cubicBezTo>
                  <a:cubicBezTo>
                    <a:pt x="498" y="613"/>
                    <a:pt x="498" y="612"/>
                    <a:pt x="498" y="611"/>
                  </a:cubicBezTo>
                  <a:cubicBezTo>
                    <a:pt x="498" y="610"/>
                    <a:pt x="499" y="609"/>
                    <a:pt x="501" y="608"/>
                  </a:cubicBezTo>
                  <a:cubicBezTo>
                    <a:pt x="516" y="602"/>
                    <a:pt x="577" y="629"/>
                    <a:pt x="604" y="643"/>
                  </a:cubicBezTo>
                  <a:cubicBezTo>
                    <a:pt x="605" y="643"/>
                    <a:pt x="606" y="644"/>
                    <a:pt x="607" y="644"/>
                  </a:cubicBezTo>
                  <a:cubicBezTo>
                    <a:pt x="605" y="650"/>
                    <a:pt x="604" y="656"/>
                    <a:pt x="604" y="662"/>
                  </a:cubicBezTo>
                  <a:close/>
                  <a:moveTo>
                    <a:pt x="495" y="585"/>
                  </a:moveTo>
                  <a:cubicBezTo>
                    <a:pt x="488" y="578"/>
                    <a:pt x="489" y="568"/>
                    <a:pt x="492" y="561"/>
                  </a:cubicBezTo>
                  <a:cubicBezTo>
                    <a:pt x="496" y="554"/>
                    <a:pt x="503" y="548"/>
                    <a:pt x="513" y="549"/>
                  </a:cubicBezTo>
                  <a:cubicBezTo>
                    <a:pt x="513" y="550"/>
                    <a:pt x="514" y="549"/>
                    <a:pt x="514" y="549"/>
                  </a:cubicBezTo>
                  <a:cubicBezTo>
                    <a:pt x="515" y="548"/>
                    <a:pt x="515" y="547"/>
                    <a:pt x="515" y="547"/>
                  </a:cubicBezTo>
                  <a:cubicBezTo>
                    <a:pt x="507" y="532"/>
                    <a:pt x="517" y="521"/>
                    <a:pt x="519" y="519"/>
                  </a:cubicBezTo>
                  <a:cubicBezTo>
                    <a:pt x="519" y="519"/>
                    <a:pt x="519" y="519"/>
                    <a:pt x="519" y="519"/>
                  </a:cubicBezTo>
                  <a:cubicBezTo>
                    <a:pt x="519" y="519"/>
                    <a:pt x="519" y="519"/>
                    <a:pt x="519" y="519"/>
                  </a:cubicBezTo>
                  <a:cubicBezTo>
                    <a:pt x="521" y="517"/>
                    <a:pt x="533" y="506"/>
                    <a:pt x="547" y="514"/>
                  </a:cubicBezTo>
                  <a:cubicBezTo>
                    <a:pt x="548" y="515"/>
                    <a:pt x="548" y="515"/>
                    <a:pt x="549" y="514"/>
                  </a:cubicBezTo>
                  <a:cubicBezTo>
                    <a:pt x="550" y="514"/>
                    <a:pt x="550" y="513"/>
                    <a:pt x="550" y="512"/>
                  </a:cubicBezTo>
                  <a:cubicBezTo>
                    <a:pt x="548" y="503"/>
                    <a:pt x="555" y="495"/>
                    <a:pt x="562" y="492"/>
                  </a:cubicBezTo>
                  <a:cubicBezTo>
                    <a:pt x="568" y="488"/>
                    <a:pt x="578" y="487"/>
                    <a:pt x="586" y="495"/>
                  </a:cubicBezTo>
                  <a:cubicBezTo>
                    <a:pt x="586" y="496"/>
                    <a:pt x="587" y="496"/>
                    <a:pt x="587" y="496"/>
                  </a:cubicBezTo>
                  <a:cubicBezTo>
                    <a:pt x="588" y="496"/>
                    <a:pt x="589" y="495"/>
                    <a:pt x="589" y="495"/>
                  </a:cubicBezTo>
                  <a:cubicBezTo>
                    <a:pt x="593" y="485"/>
                    <a:pt x="602" y="479"/>
                    <a:pt x="611" y="478"/>
                  </a:cubicBezTo>
                  <a:cubicBezTo>
                    <a:pt x="619" y="478"/>
                    <a:pt x="635" y="480"/>
                    <a:pt x="650" y="503"/>
                  </a:cubicBezTo>
                  <a:cubicBezTo>
                    <a:pt x="644" y="513"/>
                    <a:pt x="641" y="525"/>
                    <a:pt x="641" y="538"/>
                  </a:cubicBezTo>
                  <a:cubicBezTo>
                    <a:pt x="641" y="539"/>
                    <a:pt x="641" y="539"/>
                    <a:pt x="641" y="540"/>
                  </a:cubicBezTo>
                  <a:cubicBezTo>
                    <a:pt x="635" y="523"/>
                    <a:pt x="625" y="499"/>
                    <a:pt x="616" y="495"/>
                  </a:cubicBezTo>
                  <a:cubicBezTo>
                    <a:pt x="614" y="494"/>
                    <a:pt x="612" y="493"/>
                    <a:pt x="610" y="494"/>
                  </a:cubicBezTo>
                  <a:cubicBezTo>
                    <a:pt x="608" y="495"/>
                    <a:pt x="606" y="496"/>
                    <a:pt x="605" y="499"/>
                  </a:cubicBezTo>
                  <a:cubicBezTo>
                    <a:pt x="601" y="509"/>
                    <a:pt x="609" y="536"/>
                    <a:pt x="619" y="560"/>
                  </a:cubicBezTo>
                  <a:cubicBezTo>
                    <a:pt x="605" y="536"/>
                    <a:pt x="588" y="512"/>
                    <a:pt x="576" y="509"/>
                  </a:cubicBezTo>
                  <a:cubicBezTo>
                    <a:pt x="574" y="508"/>
                    <a:pt x="571" y="508"/>
                    <a:pt x="569" y="509"/>
                  </a:cubicBezTo>
                  <a:cubicBezTo>
                    <a:pt x="567" y="510"/>
                    <a:pt x="566" y="512"/>
                    <a:pt x="565" y="515"/>
                  </a:cubicBezTo>
                  <a:cubicBezTo>
                    <a:pt x="563" y="525"/>
                    <a:pt x="577" y="548"/>
                    <a:pt x="592" y="570"/>
                  </a:cubicBezTo>
                  <a:cubicBezTo>
                    <a:pt x="573" y="550"/>
                    <a:pt x="551" y="531"/>
                    <a:pt x="539" y="530"/>
                  </a:cubicBezTo>
                  <a:cubicBezTo>
                    <a:pt x="537" y="530"/>
                    <a:pt x="534" y="531"/>
                    <a:pt x="533" y="532"/>
                  </a:cubicBezTo>
                  <a:cubicBezTo>
                    <a:pt x="531" y="534"/>
                    <a:pt x="530" y="536"/>
                    <a:pt x="530" y="539"/>
                  </a:cubicBezTo>
                  <a:cubicBezTo>
                    <a:pt x="531" y="551"/>
                    <a:pt x="550" y="573"/>
                    <a:pt x="570" y="592"/>
                  </a:cubicBezTo>
                  <a:cubicBezTo>
                    <a:pt x="549" y="577"/>
                    <a:pt x="526" y="563"/>
                    <a:pt x="515" y="565"/>
                  </a:cubicBezTo>
                  <a:cubicBezTo>
                    <a:pt x="512" y="565"/>
                    <a:pt x="511" y="567"/>
                    <a:pt x="509" y="569"/>
                  </a:cubicBezTo>
                  <a:cubicBezTo>
                    <a:pt x="508" y="571"/>
                    <a:pt x="508" y="573"/>
                    <a:pt x="509" y="576"/>
                  </a:cubicBezTo>
                  <a:cubicBezTo>
                    <a:pt x="512" y="588"/>
                    <a:pt x="537" y="605"/>
                    <a:pt x="560" y="619"/>
                  </a:cubicBezTo>
                  <a:cubicBezTo>
                    <a:pt x="536" y="609"/>
                    <a:pt x="509" y="600"/>
                    <a:pt x="499" y="605"/>
                  </a:cubicBezTo>
                  <a:cubicBezTo>
                    <a:pt x="497" y="606"/>
                    <a:pt x="495" y="607"/>
                    <a:pt x="494" y="610"/>
                  </a:cubicBezTo>
                  <a:cubicBezTo>
                    <a:pt x="494" y="611"/>
                    <a:pt x="494" y="613"/>
                    <a:pt x="495" y="615"/>
                  </a:cubicBezTo>
                  <a:cubicBezTo>
                    <a:pt x="500" y="624"/>
                    <a:pt x="523" y="634"/>
                    <a:pt x="540" y="641"/>
                  </a:cubicBezTo>
                  <a:cubicBezTo>
                    <a:pt x="540" y="641"/>
                    <a:pt x="539" y="641"/>
                    <a:pt x="538" y="641"/>
                  </a:cubicBezTo>
                  <a:cubicBezTo>
                    <a:pt x="525" y="640"/>
                    <a:pt x="513" y="644"/>
                    <a:pt x="503" y="649"/>
                  </a:cubicBezTo>
                  <a:cubicBezTo>
                    <a:pt x="480" y="635"/>
                    <a:pt x="478" y="619"/>
                    <a:pt x="479" y="611"/>
                  </a:cubicBezTo>
                  <a:cubicBezTo>
                    <a:pt x="479" y="601"/>
                    <a:pt x="486" y="593"/>
                    <a:pt x="495" y="589"/>
                  </a:cubicBezTo>
                  <a:cubicBezTo>
                    <a:pt x="495" y="588"/>
                    <a:pt x="496" y="588"/>
                    <a:pt x="496" y="587"/>
                  </a:cubicBezTo>
                  <a:cubicBezTo>
                    <a:pt x="496" y="587"/>
                    <a:pt x="496" y="586"/>
                    <a:pt x="495" y="585"/>
                  </a:cubicBezTo>
                  <a:close/>
                  <a:moveTo>
                    <a:pt x="624" y="606"/>
                  </a:moveTo>
                  <a:cubicBezTo>
                    <a:pt x="603" y="580"/>
                    <a:pt x="566" y="531"/>
                    <a:pt x="569" y="515"/>
                  </a:cubicBezTo>
                  <a:cubicBezTo>
                    <a:pt x="569" y="514"/>
                    <a:pt x="570" y="513"/>
                    <a:pt x="571" y="512"/>
                  </a:cubicBezTo>
                  <a:cubicBezTo>
                    <a:pt x="572" y="512"/>
                    <a:pt x="573" y="512"/>
                    <a:pt x="575" y="512"/>
                  </a:cubicBezTo>
                  <a:cubicBezTo>
                    <a:pt x="595" y="518"/>
                    <a:pt x="633" y="592"/>
                    <a:pt x="640" y="607"/>
                  </a:cubicBezTo>
                  <a:cubicBezTo>
                    <a:pt x="640" y="607"/>
                    <a:pt x="641" y="608"/>
                    <a:pt x="641" y="608"/>
                  </a:cubicBezTo>
                  <a:cubicBezTo>
                    <a:pt x="637" y="609"/>
                    <a:pt x="634" y="611"/>
                    <a:pt x="630" y="614"/>
                  </a:cubicBezTo>
                  <a:cubicBezTo>
                    <a:pt x="629" y="612"/>
                    <a:pt x="627" y="610"/>
                    <a:pt x="624" y="606"/>
                  </a:cubicBezTo>
                  <a:close/>
                  <a:moveTo>
                    <a:pt x="627" y="616"/>
                  </a:moveTo>
                  <a:cubicBezTo>
                    <a:pt x="625" y="618"/>
                    <a:pt x="623" y="619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0" y="623"/>
                    <a:pt x="618" y="625"/>
                    <a:pt x="616" y="627"/>
                  </a:cubicBezTo>
                  <a:cubicBezTo>
                    <a:pt x="615" y="626"/>
                    <a:pt x="612" y="623"/>
                    <a:pt x="608" y="620"/>
                  </a:cubicBezTo>
                  <a:cubicBezTo>
                    <a:pt x="579" y="596"/>
                    <a:pt x="535" y="555"/>
                    <a:pt x="534" y="539"/>
                  </a:cubicBezTo>
                  <a:cubicBezTo>
                    <a:pt x="534" y="537"/>
                    <a:pt x="534" y="536"/>
                    <a:pt x="535" y="535"/>
                  </a:cubicBezTo>
                  <a:cubicBezTo>
                    <a:pt x="536" y="534"/>
                    <a:pt x="538" y="534"/>
                    <a:pt x="539" y="534"/>
                  </a:cubicBezTo>
                  <a:cubicBezTo>
                    <a:pt x="556" y="535"/>
                    <a:pt x="596" y="578"/>
                    <a:pt x="621" y="608"/>
                  </a:cubicBezTo>
                  <a:cubicBezTo>
                    <a:pt x="624" y="612"/>
                    <a:pt x="626" y="614"/>
                    <a:pt x="627" y="616"/>
                  </a:cubicBezTo>
                  <a:close/>
                  <a:moveTo>
                    <a:pt x="608" y="500"/>
                  </a:moveTo>
                  <a:cubicBezTo>
                    <a:pt x="609" y="499"/>
                    <a:pt x="610" y="498"/>
                    <a:pt x="611" y="498"/>
                  </a:cubicBezTo>
                  <a:cubicBezTo>
                    <a:pt x="612" y="497"/>
                    <a:pt x="613" y="497"/>
                    <a:pt x="614" y="498"/>
                  </a:cubicBezTo>
                  <a:cubicBezTo>
                    <a:pt x="625" y="504"/>
                    <a:pt x="639" y="545"/>
                    <a:pt x="643" y="560"/>
                  </a:cubicBezTo>
                  <a:cubicBezTo>
                    <a:pt x="643" y="560"/>
                    <a:pt x="643" y="560"/>
                    <a:pt x="643" y="560"/>
                  </a:cubicBezTo>
                  <a:cubicBezTo>
                    <a:pt x="647" y="575"/>
                    <a:pt x="653" y="590"/>
                    <a:pt x="662" y="604"/>
                  </a:cubicBezTo>
                  <a:cubicBezTo>
                    <a:pt x="656" y="604"/>
                    <a:pt x="650" y="604"/>
                    <a:pt x="644" y="607"/>
                  </a:cubicBezTo>
                  <a:cubicBezTo>
                    <a:pt x="644" y="606"/>
                    <a:pt x="644" y="605"/>
                    <a:pt x="643" y="603"/>
                  </a:cubicBezTo>
                  <a:cubicBezTo>
                    <a:pt x="629" y="576"/>
                    <a:pt x="602" y="515"/>
                    <a:pt x="608" y="500"/>
                  </a:cubicBezTo>
                  <a:close/>
                  <a:moveTo>
                    <a:pt x="513" y="575"/>
                  </a:moveTo>
                  <a:cubicBezTo>
                    <a:pt x="512" y="573"/>
                    <a:pt x="512" y="572"/>
                    <a:pt x="513" y="571"/>
                  </a:cubicBezTo>
                  <a:cubicBezTo>
                    <a:pt x="513" y="570"/>
                    <a:pt x="514" y="569"/>
                    <a:pt x="516" y="569"/>
                  </a:cubicBezTo>
                  <a:cubicBezTo>
                    <a:pt x="531" y="566"/>
                    <a:pt x="580" y="603"/>
                    <a:pt x="607" y="624"/>
                  </a:cubicBezTo>
                  <a:cubicBezTo>
                    <a:pt x="610" y="627"/>
                    <a:pt x="612" y="629"/>
                    <a:pt x="614" y="630"/>
                  </a:cubicBezTo>
                  <a:cubicBezTo>
                    <a:pt x="612" y="633"/>
                    <a:pt x="610" y="637"/>
                    <a:pt x="608" y="640"/>
                  </a:cubicBezTo>
                  <a:cubicBezTo>
                    <a:pt x="608" y="640"/>
                    <a:pt x="607" y="640"/>
                    <a:pt x="607" y="640"/>
                  </a:cubicBezTo>
                  <a:cubicBezTo>
                    <a:pt x="592" y="632"/>
                    <a:pt x="519" y="594"/>
                    <a:pt x="513" y="575"/>
                  </a:cubicBezTo>
                  <a:close/>
                  <a:moveTo>
                    <a:pt x="696" y="643"/>
                  </a:moveTo>
                  <a:cubicBezTo>
                    <a:pt x="705" y="650"/>
                    <a:pt x="715" y="656"/>
                    <a:pt x="725" y="661"/>
                  </a:cubicBezTo>
                  <a:cubicBezTo>
                    <a:pt x="704" y="665"/>
                    <a:pt x="690" y="664"/>
                    <a:pt x="682" y="660"/>
                  </a:cubicBezTo>
                  <a:cubicBezTo>
                    <a:pt x="687" y="660"/>
                    <a:pt x="692" y="658"/>
                    <a:pt x="694" y="653"/>
                  </a:cubicBezTo>
                  <a:cubicBezTo>
                    <a:pt x="696" y="650"/>
                    <a:pt x="697" y="646"/>
                    <a:pt x="696" y="643"/>
                  </a:cubicBezTo>
                  <a:close/>
                  <a:moveTo>
                    <a:pt x="691" y="651"/>
                  </a:moveTo>
                  <a:cubicBezTo>
                    <a:pt x="688" y="656"/>
                    <a:pt x="683" y="657"/>
                    <a:pt x="680" y="656"/>
                  </a:cubicBezTo>
                  <a:cubicBezTo>
                    <a:pt x="676" y="655"/>
                    <a:pt x="674" y="652"/>
                    <a:pt x="674" y="648"/>
                  </a:cubicBezTo>
                  <a:cubicBezTo>
                    <a:pt x="674" y="647"/>
                    <a:pt x="673" y="647"/>
                    <a:pt x="672" y="646"/>
                  </a:cubicBezTo>
                  <a:cubicBezTo>
                    <a:pt x="671" y="646"/>
                    <a:pt x="671" y="647"/>
                    <a:pt x="670" y="648"/>
                  </a:cubicBezTo>
                  <a:cubicBezTo>
                    <a:pt x="669" y="651"/>
                    <a:pt x="670" y="655"/>
                    <a:pt x="673" y="659"/>
                  </a:cubicBezTo>
                  <a:cubicBezTo>
                    <a:pt x="677" y="662"/>
                    <a:pt x="691" y="673"/>
                    <a:pt x="731" y="663"/>
                  </a:cubicBezTo>
                  <a:cubicBezTo>
                    <a:pt x="733" y="664"/>
                    <a:pt x="736" y="665"/>
                    <a:pt x="739" y="666"/>
                  </a:cubicBezTo>
                  <a:cubicBezTo>
                    <a:pt x="698" y="683"/>
                    <a:pt x="671" y="674"/>
                    <a:pt x="664" y="659"/>
                  </a:cubicBezTo>
                  <a:cubicBezTo>
                    <a:pt x="660" y="649"/>
                    <a:pt x="663" y="639"/>
                    <a:pt x="674" y="634"/>
                  </a:cubicBezTo>
                  <a:cubicBezTo>
                    <a:pt x="680" y="631"/>
                    <a:pt x="686" y="634"/>
                    <a:pt x="689" y="637"/>
                  </a:cubicBezTo>
                  <a:cubicBezTo>
                    <a:pt x="692" y="640"/>
                    <a:pt x="694" y="646"/>
                    <a:pt x="691" y="651"/>
                  </a:cubicBezTo>
                  <a:close/>
                  <a:moveTo>
                    <a:pt x="726" y="675"/>
                  </a:moveTo>
                  <a:cubicBezTo>
                    <a:pt x="717" y="680"/>
                    <a:pt x="707" y="687"/>
                    <a:pt x="697" y="697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87" y="707"/>
                    <a:pt x="680" y="716"/>
                    <a:pt x="675" y="726"/>
                  </a:cubicBezTo>
                  <a:cubicBezTo>
                    <a:pt x="682" y="703"/>
                    <a:pt x="680" y="685"/>
                    <a:pt x="674" y="674"/>
                  </a:cubicBezTo>
                  <a:cubicBezTo>
                    <a:pt x="686" y="680"/>
                    <a:pt x="703" y="681"/>
                    <a:pt x="726" y="675"/>
                  </a:cubicBezTo>
                  <a:close/>
                  <a:moveTo>
                    <a:pt x="658" y="658"/>
                  </a:moveTo>
                  <a:cubicBezTo>
                    <a:pt x="651" y="655"/>
                    <a:pt x="639" y="650"/>
                    <a:pt x="638" y="644"/>
                  </a:cubicBezTo>
                  <a:cubicBezTo>
                    <a:pt x="637" y="643"/>
                    <a:pt x="638" y="641"/>
                    <a:pt x="640" y="639"/>
                  </a:cubicBezTo>
                  <a:cubicBezTo>
                    <a:pt x="641" y="638"/>
                    <a:pt x="643" y="637"/>
                    <a:pt x="644" y="637"/>
                  </a:cubicBezTo>
                  <a:cubicBezTo>
                    <a:pt x="650" y="639"/>
                    <a:pt x="656" y="651"/>
                    <a:pt x="658" y="658"/>
                  </a:cubicBezTo>
                  <a:close/>
                  <a:moveTo>
                    <a:pt x="658" y="534"/>
                  </a:moveTo>
                  <a:cubicBezTo>
                    <a:pt x="654" y="531"/>
                    <a:pt x="654" y="531"/>
                    <a:pt x="654" y="531"/>
                  </a:cubicBezTo>
                  <a:cubicBezTo>
                    <a:pt x="655" y="527"/>
                    <a:pt x="656" y="523"/>
                    <a:pt x="657" y="518"/>
                  </a:cubicBezTo>
                  <a:cubicBezTo>
                    <a:pt x="657" y="524"/>
                    <a:pt x="657" y="529"/>
                    <a:pt x="658" y="534"/>
                  </a:cubicBezTo>
                  <a:close/>
                  <a:moveTo>
                    <a:pt x="659" y="540"/>
                  </a:moveTo>
                  <a:cubicBezTo>
                    <a:pt x="660" y="543"/>
                    <a:pt x="661" y="546"/>
                    <a:pt x="662" y="549"/>
                  </a:cubicBezTo>
                  <a:cubicBezTo>
                    <a:pt x="654" y="545"/>
                    <a:pt x="654" y="545"/>
                    <a:pt x="654" y="545"/>
                  </a:cubicBezTo>
                  <a:cubicBezTo>
                    <a:pt x="654" y="542"/>
                    <a:pt x="654" y="539"/>
                    <a:pt x="654" y="536"/>
                  </a:cubicBezTo>
                  <a:lnTo>
                    <a:pt x="659" y="540"/>
                  </a:lnTo>
                  <a:close/>
                  <a:moveTo>
                    <a:pt x="776" y="637"/>
                  </a:moveTo>
                  <a:cubicBezTo>
                    <a:pt x="774" y="635"/>
                    <a:pt x="771" y="633"/>
                    <a:pt x="769" y="631"/>
                  </a:cubicBezTo>
                  <a:cubicBezTo>
                    <a:pt x="781" y="606"/>
                    <a:pt x="781" y="606"/>
                    <a:pt x="781" y="606"/>
                  </a:cubicBezTo>
                  <a:cubicBezTo>
                    <a:pt x="782" y="610"/>
                    <a:pt x="784" y="613"/>
                    <a:pt x="786" y="617"/>
                  </a:cubicBezTo>
                  <a:lnTo>
                    <a:pt x="776" y="637"/>
                  </a:lnTo>
                  <a:close/>
                  <a:moveTo>
                    <a:pt x="788" y="622"/>
                  </a:moveTo>
                  <a:cubicBezTo>
                    <a:pt x="788" y="623"/>
                    <a:pt x="788" y="624"/>
                    <a:pt x="789" y="625"/>
                  </a:cubicBezTo>
                  <a:cubicBezTo>
                    <a:pt x="784" y="631"/>
                    <a:pt x="782" y="637"/>
                    <a:pt x="780" y="642"/>
                  </a:cubicBezTo>
                  <a:cubicBezTo>
                    <a:pt x="779" y="642"/>
                    <a:pt x="779" y="641"/>
                    <a:pt x="778" y="640"/>
                  </a:cubicBezTo>
                  <a:lnTo>
                    <a:pt x="788" y="622"/>
                  </a:lnTo>
                  <a:close/>
                  <a:moveTo>
                    <a:pt x="766" y="628"/>
                  </a:moveTo>
                  <a:cubicBezTo>
                    <a:pt x="764" y="626"/>
                    <a:pt x="763" y="624"/>
                    <a:pt x="761" y="623"/>
                  </a:cubicBezTo>
                  <a:cubicBezTo>
                    <a:pt x="773" y="594"/>
                    <a:pt x="773" y="594"/>
                    <a:pt x="773" y="594"/>
                  </a:cubicBezTo>
                  <a:cubicBezTo>
                    <a:pt x="775" y="597"/>
                    <a:pt x="777" y="599"/>
                    <a:pt x="778" y="602"/>
                  </a:cubicBezTo>
                  <a:lnTo>
                    <a:pt x="766" y="628"/>
                  </a:lnTo>
                  <a:close/>
                  <a:moveTo>
                    <a:pt x="757" y="620"/>
                  </a:moveTo>
                  <a:cubicBezTo>
                    <a:pt x="755" y="618"/>
                    <a:pt x="753" y="616"/>
                    <a:pt x="750" y="614"/>
                  </a:cubicBezTo>
                  <a:cubicBezTo>
                    <a:pt x="763" y="583"/>
                    <a:pt x="763" y="583"/>
                    <a:pt x="763" y="583"/>
                  </a:cubicBezTo>
                  <a:cubicBezTo>
                    <a:pt x="766" y="586"/>
                    <a:pt x="768" y="588"/>
                    <a:pt x="770" y="591"/>
                  </a:cubicBezTo>
                  <a:lnTo>
                    <a:pt x="757" y="620"/>
                  </a:lnTo>
                  <a:close/>
                  <a:moveTo>
                    <a:pt x="747" y="612"/>
                  </a:moveTo>
                  <a:cubicBezTo>
                    <a:pt x="745" y="610"/>
                    <a:pt x="742" y="608"/>
                    <a:pt x="740" y="606"/>
                  </a:cubicBezTo>
                  <a:cubicBezTo>
                    <a:pt x="751" y="573"/>
                    <a:pt x="751" y="573"/>
                    <a:pt x="751" y="573"/>
                  </a:cubicBezTo>
                  <a:cubicBezTo>
                    <a:pt x="754" y="575"/>
                    <a:pt x="757" y="578"/>
                    <a:pt x="760" y="580"/>
                  </a:cubicBezTo>
                  <a:lnTo>
                    <a:pt x="747" y="612"/>
                  </a:lnTo>
                  <a:close/>
                  <a:moveTo>
                    <a:pt x="737" y="604"/>
                  </a:moveTo>
                  <a:cubicBezTo>
                    <a:pt x="734" y="602"/>
                    <a:pt x="731" y="600"/>
                    <a:pt x="729" y="598"/>
                  </a:cubicBezTo>
                  <a:cubicBezTo>
                    <a:pt x="739" y="566"/>
                    <a:pt x="739" y="566"/>
                    <a:pt x="739" y="566"/>
                  </a:cubicBezTo>
                  <a:cubicBezTo>
                    <a:pt x="742" y="567"/>
                    <a:pt x="745" y="569"/>
                    <a:pt x="748" y="571"/>
                  </a:cubicBezTo>
                  <a:lnTo>
                    <a:pt x="737" y="604"/>
                  </a:lnTo>
                  <a:close/>
                  <a:moveTo>
                    <a:pt x="725" y="596"/>
                  </a:moveTo>
                  <a:cubicBezTo>
                    <a:pt x="722" y="593"/>
                    <a:pt x="719" y="591"/>
                    <a:pt x="716" y="589"/>
                  </a:cubicBezTo>
                  <a:cubicBezTo>
                    <a:pt x="726" y="559"/>
                    <a:pt x="726" y="559"/>
                    <a:pt x="726" y="559"/>
                  </a:cubicBezTo>
                  <a:cubicBezTo>
                    <a:pt x="729" y="560"/>
                    <a:pt x="733" y="562"/>
                    <a:pt x="736" y="564"/>
                  </a:cubicBezTo>
                  <a:lnTo>
                    <a:pt x="725" y="596"/>
                  </a:lnTo>
                  <a:close/>
                  <a:moveTo>
                    <a:pt x="713" y="587"/>
                  </a:moveTo>
                  <a:cubicBezTo>
                    <a:pt x="710" y="584"/>
                    <a:pt x="707" y="582"/>
                    <a:pt x="704" y="580"/>
                  </a:cubicBezTo>
                  <a:cubicBezTo>
                    <a:pt x="713" y="553"/>
                    <a:pt x="713" y="553"/>
                    <a:pt x="713" y="553"/>
                  </a:cubicBezTo>
                  <a:cubicBezTo>
                    <a:pt x="716" y="554"/>
                    <a:pt x="719" y="556"/>
                    <a:pt x="722" y="557"/>
                  </a:cubicBezTo>
                  <a:lnTo>
                    <a:pt x="713" y="587"/>
                  </a:lnTo>
                  <a:close/>
                  <a:moveTo>
                    <a:pt x="701" y="577"/>
                  </a:moveTo>
                  <a:cubicBezTo>
                    <a:pt x="698" y="575"/>
                    <a:pt x="695" y="573"/>
                    <a:pt x="693" y="571"/>
                  </a:cubicBezTo>
                  <a:cubicBezTo>
                    <a:pt x="702" y="548"/>
                    <a:pt x="702" y="548"/>
                    <a:pt x="702" y="548"/>
                  </a:cubicBezTo>
                  <a:cubicBezTo>
                    <a:pt x="703" y="549"/>
                    <a:pt x="705" y="550"/>
                    <a:pt x="706" y="550"/>
                  </a:cubicBezTo>
                  <a:cubicBezTo>
                    <a:pt x="707" y="551"/>
                    <a:pt x="708" y="551"/>
                    <a:pt x="709" y="552"/>
                  </a:cubicBezTo>
                  <a:lnTo>
                    <a:pt x="701" y="577"/>
                  </a:lnTo>
                  <a:close/>
                  <a:moveTo>
                    <a:pt x="690" y="568"/>
                  </a:moveTo>
                  <a:cubicBezTo>
                    <a:pt x="687" y="566"/>
                    <a:pt x="685" y="563"/>
                    <a:pt x="683" y="561"/>
                  </a:cubicBezTo>
                  <a:cubicBezTo>
                    <a:pt x="690" y="543"/>
                    <a:pt x="690" y="543"/>
                    <a:pt x="690" y="543"/>
                  </a:cubicBezTo>
                  <a:cubicBezTo>
                    <a:pt x="693" y="545"/>
                    <a:pt x="695" y="546"/>
                    <a:pt x="698" y="547"/>
                  </a:cubicBezTo>
                  <a:lnTo>
                    <a:pt x="690" y="568"/>
                  </a:lnTo>
                  <a:close/>
                  <a:moveTo>
                    <a:pt x="680" y="558"/>
                  </a:moveTo>
                  <a:cubicBezTo>
                    <a:pt x="678" y="555"/>
                    <a:pt x="676" y="553"/>
                    <a:pt x="674" y="550"/>
                  </a:cubicBezTo>
                  <a:cubicBezTo>
                    <a:pt x="679" y="538"/>
                    <a:pt x="679" y="538"/>
                    <a:pt x="679" y="538"/>
                  </a:cubicBezTo>
                  <a:cubicBezTo>
                    <a:pt x="682" y="539"/>
                    <a:pt x="684" y="540"/>
                    <a:pt x="687" y="542"/>
                  </a:cubicBezTo>
                  <a:lnTo>
                    <a:pt x="680" y="558"/>
                  </a:lnTo>
                  <a:close/>
                  <a:moveTo>
                    <a:pt x="671" y="546"/>
                  </a:moveTo>
                  <a:cubicBezTo>
                    <a:pt x="670" y="544"/>
                    <a:pt x="668" y="541"/>
                    <a:pt x="667" y="538"/>
                  </a:cubicBezTo>
                  <a:cubicBezTo>
                    <a:pt x="671" y="531"/>
                    <a:pt x="671" y="531"/>
                    <a:pt x="671" y="531"/>
                  </a:cubicBezTo>
                  <a:cubicBezTo>
                    <a:pt x="672" y="533"/>
                    <a:pt x="674" y="534"/>
                    <a:pt x="676" y="535"/>
                  </a:cubicBezTo>
                  <a:lnTo>
                    <a:pt x="671" y="546"/>
                  </a:lnTo>
                  <a:close/>
                  <a:moveTo>
                    <a:pt x="665" y="533"/>
                  </a:moveTo>
                  <a:cubicBezTo>
                    <a:pt x="664" y="529"/>
                    <a:pt x="663" y="524"/>
                    <a:pt x="663" y="520"/>
                  </a:cubicBezTo>
                  <a:cubicBezTo>
                    <a:pt x="664" y="523"/>
                    <a:pt x="666" y="526"/>
                    <a:pt x="668" y="528"/>
                  </a:cubicBezTo>
                  <a:lnTo>
                    <a:pt x="665" y="533"/>
                  </a:lnTo>
                  <a:close/>
                  <a:moveTo>
                    <a:pt x="723" y="599"/>
                  </a:moveTo>
                  <a:cubicBezTo>
                    <a:pt x="743" y="613"/>
                    <a:pt x="764" y="628"/>
                    <a:pt x="779" y="647"/>
                  </a:cubicBezTo>
                  <a:cubicBezTo>
                    <a:pt x="778" y="648"/>
                    <a:pt x="778" y="649"/>
                    <a:pt x="778" y="649"/>
                  </a:cubicBezTo>
                  <a:cubicBezTo>
                    <a:pt x="763" y="634"/>
                    <a:pt x="745" y="621"/>
                    <a:pt x="728" y="609"/>
                  </a:cubicBezTo>
                  <a:cubicBezTo>
                    <a:pt x="697" y="587"/>
                    <a:pt x="668" y="565"/>
                    <a:pt x="662" y="536"/>
                  </a:cubicBezTo>
                  <a:cubicBezTo>
                    <a:pt x="671" y="562"/>
                    <a:pt x="696" y="580"/>
                    <a:pt x="723" y="599"/>
                  </a:cubicBezTo>
                  <a:close/>
                  <a:moveTo>
                    <a:pt x="665" y="555"/>
                  </a:moveTo>
                  <a:cubicBezTo>
                    <a:pt x="667" y="558"/>
                    <a:pt x="668" y="561"/>
                    <a:pt x="670" y="563"/>
                  </a:cubicBezTo>
                  <a:cubicBezTo>
                    <a:pt x="656" y="560"/>
                    <a:pt x="656" y="560"/>
                    <a:pt x="656" y="560"/>
                  </a:cubicBezTo>
                  <a:cubicBezTo>
                    <a:pt x="655" y="556"/>
                    <a:pt x="655" y="553"/>
                    <a:pt x="654" y="549"/>
                  </a:cubicBezTo>
                  <a:lnTo>
                    <a:pt x="665" y="555"/>
                  </a:lnTo>
                  <a:close/>
                  <a:moveTo>
                    <a:pt x="674" y="568"/>
                  </a:moveTo>
                  <a:cubicBezTo>
                    <a:pt x="676" y="570"/>
                    <a:pt x="678" y="573"/>
                    <a:pt x="680" y="575"/>
                  </a:cubicBezTo>
                  <a:cubicBezTo>
                    <a:pt x="661" y="573"/>
                    <a:pt x="661" y="573"/>
                    <a:pt x="661" y="573"/>
                  </a:cubicBezTo>
                  <a:cubicBezTo>
                    <a:pt x="659" y="570"/>
                    <a:pt x="658" y="567"/>
                    <a:pt x="657" y="564"/>
                  </a:cubicBezTo>
                  <a:lnTo>
                    <a:pt x="674" y="568"/>
                  </a:lnTo>
                  <a:close/>
                  <a:moveTo>
                    <a:pt x="684" y="579"/>
                  </a:moveTo>
                  <a:cubicBezTo>
                    <a:pt x="687" y="581"/>
                    <a:pt x="689" y="584"/>
                    <a:pt x="692" y="586"/>
                  </a:cubicBezTo>
                  <a:cubicBezTo>
                    <a:pt x="668" y="588"/>
                    <a:pt x="668" y="588"/>
                    <a:pt x="668" y="588"/>
                  </a:cubicBezTo>
                  <a:cubicBezTo>
                    <a:pt x="666" y="585"/>
                    <a:pt x="664" y="581"/>
                    <a:pt x="662" y="577"/>
                  </a:cubicBezTo>
                  <a:lnTo>
                    <a:pt x="684" y="579"/>
                  </a:lnTo>
                  <a:close/>
                  <a:moveTo>
                    <a:pt x="696" y="589"/>
                  </a:moveTo>
                  <a:cubicBezTo>
                    <a:pt x="698" y="591"/>
                    <a:pt x="701" y="594"/>
                    <a:pt x="704" y="596"/>
                  </a:cubicBezTo>
                  <a:cubicBezTo>
                    <a:pt x="677" y="602"/>
                    <a:pt x="677" y="602"/>
                    <a:pt x="677" y="602"/>
                  </a:cubicBezTo>
                  <a:cubicBezTo>
                    <a:pt x="674" y="599"/>
                    <a:pt x="672" y="595"/>
                    <a:pt x="670" y="592"/>
                  </a:cubicBezTo>
                  <a:lnTo>
                    <a:pt x="696" y="589"/>
                  </a:lnTo>
                  <a:close/>
                  <a:moveTo>
                    <a:pt x="708" y="599"/>
                  </a:moveTo>
                  <a:cubicBezTo>
                    <a:pt x="711" y="601"/>
                    <a:pt x="713" y="603"/>
                    <a:pt x="716" y="605"/>
                  </a:cubicBezTo>
                  <a:cubicBezTo>
                    <a:pt x="688" y="616"/>
                    <a:pt x="688" y="616"/>
                    <a:pt x="688" y="616"/>
                  </a:cubicBezTo>
                  <a:cubicBezTo>
                    <a:pt x="685" y="612"/>
                    <a:pt x="682" y="609"/>
                    <a:pt x="679" y="606"/>
                  </a:cubicBezTo>
                  <a:lnTo>
                    <a:pt x="708" y="599"/>
                  </a:lnTo>
                  <a:close/>
                  <a:moveTo>
                    <a:pt x="720" y="607"/>
                  </a:moveTo>
                  <a:cubicBezTo>
                    <a:pt x="722" y="609"/>
                    <a:pt x="724" y="610"/>
                    <a:pt x="726" y="612"/>
                  </a:cubicBezTo>
                  <a:cubicBezTo>
                    <a:pt x="726" y="612"/>
                    <a:pt x="727" y="613"/>
                    <a:pt x="727" y="613"/>
                  </a:cubicBezTo>
                  <a:cubicBezTo>
                    <a:pt x="699" y="627"/>
                    <a:pt x="699" y="627"/>
                    <a:pt x="699" y="627"/>
                  </a:cubicBezTo>
                  <a:cubicBezTo>
                    <a:pt x="696" y="624"/>
                    <a:pt x="693" y="622"/>
                    <a:pt x="691" y="619"/>
                  </a:cubicBezTo>
                  <a:lnTo>
                    <a:pt x="720" y="607"/>
                  </a:lnTo>
                  <a:close/>
                  <a:moveTo>
                    <a:pt x="731" y="616"/>
                  </a:moveTo>
                  <a:cubicBezTo>
                    <a:pt x="734" y="618"/>
                    <a:pt x="736" y="620"/>
                    <a:pt x="739" y="622"/>
                  </a:cubicBezTo>
                  <a:cubicBezTo>
                    <a:pt x="713" y="638"/>
                    <a:pt x="713" y="638"/>
                    <a:pt x="713" y="638"/>
                  </a:cubicBezTo>
                  <a:cubicBezTo>
                    <a:pt x="709" y="636"/>
                    <a:pt x="706" y="633"/>
                    <a:pt x="702" y="630"/>
                  </a:cubicBezTo>
                  <a:lnTo>
                    <a:pt x="731" y="616"/>
                  </a:lnTo>
                  <a:close/>
                  <a:moveTo>
                    <a:pt x="742" y="624"/>
                  </a:moveTo>
                  <a:cubicBezTo>
                    <a:pt x="745" y="626"/>
                    <a:pt x="747" y="628"/>
                    <a:pt x="750" y="630"/>
                  </a:cubicBezTo>
                  <a:cubicBezTo>
                    <a:pt x="724" y="646"/>
                    <a:pt x="724" y="646"/>
                    <a:pt x="724" y="646"/>
                  </a:cubicBezTo>
                  <a:cubicBezTo>
                    <a:pt x="721" y="644"/>
                    <a:pt x="719" y="642"/>
                    <a:pt x="716" y="641"/>
                  </a:cubicBezTo>
                  <a:lnTo>
                    <a:pt x="742" y="624"/>
                  </a:lnTo>
                  <a:close/>
                  <a:moveTo>
                    <a:pt x="753" y="632"/>
                  </a:moveTo>
                  <a:cubicBezTo>
                    <a:pt x="755" y="634"/>
                    <a:pt x="758" y="636"/>
                    <a:pt x="760" y="638"/>
                  </a:cubicBezTo>
                  <a:cubicBezTo>
                    <a:pt x="737" y="653"/>
                    <a:pt x="737" y="653"/>
                    <a:pt x="737" y="653"/>
                  </a:cubicBezTo>
                  <a:cubicBezTo>
                    <a:pt x="734" y="651"/>
                    <a:pt x="731" y="650"/>
                    <a:pt x="728" y="648"/>
                  </a:cubicBezTo>
                  <a:lnTo>
                    <a:pt x="753" y="632"/>
                  </a:lnTo>
                  <a:close/>
                  <a:moveTo>
                    <a:pt x="763" y="641"/>
                  </a:moveTo>
                  <a:cubicBezTo>
                    <a:pt x="766" y="643"/>
                    <a:pt x="768" y="645"/>
                    <a:pt x="770" y="647"/>
                  </a:cubicBezTo>
                  <a:cubicBezTo>
                    <a:pt x="749" y="658"/>
                    <a:pt x="749" y="658"/>
                    <a:pt x="749" y="658"/>
                  </a:cubicBezTo>
                  <a:cubicBezTo>
                    <a:pt x="747" y="657"/>
                    <a:pt x="744" y="656"/>
                    <a:pt x="741" y="655"/>
                  </a:cubicBezTo>
                  <a:lnTo>
                    <a:pt x="763" y="641"/>
                  </a:lnTo>
                  <a:close/>
                  <a:moveTo>
                    <a:pt x="773" y="650"/>
                  </a:moveTo>
                  <a:cubicBezTo>
                    <a:pt x="774" y="651"/>
                    <a:pt x="776" y="653"/>
                    <a:pt x="777" y="654"/>
                  </a:cubicBezTo>
                  <a:cubicBezTo>
                    <a:pt x="777" y="657"/>
                    <a:pt x="777" y="659"/>
                    <a:pt x="777" y="660"/>
                  </a:cubicBezTo>
                  <a:cubicBezTo>
                    <a:pt x="774" y="660"/>
                    <a:pt x="769" y="660"/>
                    <a:pt x="762" y="661"/>
                  </a:cubicBezTo>
                  <a:cubicBezTo>
                    <a:pt x="760" y="661"/>
                    <a:pt x="757" y="660"/>
                    <a:pt x="754" y="660"/>
                  </a:cubicBezTo>
                  <a:lnTo>
                    <a:pt x="773" y="650"/>
                  </a:lnTo>
                  <a:close/>
                  <a:moveTo>
                    <a:pt x="749" y="554"/>
                  </a:moveTo>
                  <a:cubicBezTo>
                    <a:pt x="747" y="553"/>
                    <a:pt x="745" y="552"/>
                    <a:pt x="743" y="551"/>
                  </a:cubicBezTo>
                  <a:cubicBezTo>
                    <a:pt x="741" y="525"/>
                    <a:pt x="746" y="500"/>
                    <a:pt x="757" y="482"/>
                  </a:cubicBezTo>
                  <a:cubicBezTo>
                    <a:pt x="768" y="461"/>
                    <a:pt x="789" y="448"/>
                    <a:pt x="808" y="450"/>
                  </a:cubicBezTo>
                  <a:cubicBezTo>
                    <a:pt x="822" y="451"/>
                    <a:pt x="828" y="460"/>
                    <a:pt x="829" y="467"/>
                  </a:cubicBezTo>
                  <a:cubicBezTo>
                    <a:pt x="830" y="476"/>
                    <a:pt x="825" y="483"/>
                    <a:pt x="817" y="485"/>
                  </a:cubicBezTo>
                  <a:cubicBezTo>
                    <a:pt x="811" y="486"/>
                    <a:pt x="805" y="484"/>
                    <a:pt x="802" y="479"/>
                  </a:cubicBezTo>
                  <a:cubicBezTo>
                    <a:pt x="799" y="475"/>
                    <a:pt x="799" y="468"/>
                    <a:pt x="804" y="462"/>
                  </a:cubicBezTo>
                  <a:cubicBezTo>
                    <a:pt x="805" y="461"/>
                    <a:pt x="805" y="460"/>
                    <a:pt x="805" y="460"/>
                  </a:cubicBezTo>
                  <a:cubicBezTo>
                    <a:pt x="804" y="459"/>
                    <a:pt x="803" y="458"/>
                    <a:pt x="803" y="459"/>
                  </a:cubicBezTo>
                  <a:cubicBezTo>
                    <a:pt x="794" y="461"/>
                    <a:pt x="789" y="469"/>
                    <a:pt x="790" y="479"/>
                  </a:cubicBezTo>
                  <a:cubicBezTo>
                    <a:pt x="791" y="491"/>
                    <a:pt x="801" y="502"/>
                    <a:pt x="812" y="516"/>
                  </a:cubicBezTo>
                  <a:cubicBezTo>
                    <a:pt x="826" y="533"/>
                    <a:pt x="841" y="552"/>
                    <a:pt x="848" y="577"/>
                  </a:cubicBezTo>
                  <a:cubicBezTo>
                    <a:pt x="846" y="579"/>
                    <a:pt x="844" y="581"/>
                    <a:pt x="842" y="583"/>
                  </a:cubicBezTo>
                  <a:cubicBezTo>
                    <a:pt x="836" y="558"/>
                    <a:pt x="821" y="538"/>
                    <a:pt x="807" y="521"/>
                  </a:cubicBezTo>
                  <a:cubicBezTo>
                    <a:pt x="790" y="499"/>
                    <a:pt x="776" y="481"/>
                    <a:pt x="791" y="461"/>
                  </a:cubicBezTo>
                  <a:cubicBezTo>
                    <a:pt x="792" y="460"/>
                    <a:pt x="792" y="459"/>
                    <a:pt x="791" y="459"/>
                  </a:cubicBezTo>
                  <a:cubicBezTo>
                    <a:pt x="791" y="458"/>
                    <a:pt x="790" y="458"/>
                    <a:pt x="789" y="458"/>
                  </a:cubicBezTo>
                  <a:cubicBezTo>
                    <a:pt x="759" y="474"/>
                    <a:pt x="744" y="510"/>
                    <a:pt x="749" y="554"/>
                  </a:cubicBezTo>
                  <a:close/>
                  <a:moveTo>
                    <a:pt x="739" y="549"/>
                  </a:moveTo>
                  <a:cubicBezTo>
                    <a:pt x="730" y="544"/>
                    <a:pt x="720" y="540"/>
                    <a:pt x="711" y="537"/>
                  </a:cubicBezTo>
                  <a:cubicBezTo>
                    <a:pt x="695" y="531"/>
                    <a:pt x="682" y="525"/>
                    <a:pt x="675" y="517"/>
                  </a:cubicBezTo>
                  <a:cubicBezTo>
                    <a:pt x="672" y="513"/>
                    <a:pt x="671" y="508"/>
                    <a:pt x="672" y="504"/>
                  </a:cubicBezTo>
                  <a:cubicBezTo>
                    <a:pt x="673" y="510"/>
                    <a:pt x="676" y="514"/>
                    <a:pt x="680" y="517"/>
                  </a:cubicBezTo>
                  <a:cubicBezTo>
                    <a:pt x="687" y="521"/>
                    <a:pt x="695" y="519"/>
                    <a:pt x="702" y="513"/>
                  </a:cubicBezTo>
                  <a:cubicBezTo>
                    <a:pt x="703" y="512"/>
                    <a:pt x="705" y="510"/>
                    <a:pt x="706" y="508"/>
                  </a:cubicBezTo>
                  <a:cubicBezTo>
                    <a:pt x="706" y="511"/>
                    <a:pt x="707" y="514"/>
                    <a:pt x="708" y="517"/>
                  </a:cubicBezTo>
                  <a:cubicBezTo>
                    <a:pt x="711" y="523"/>
                    <a:pt x="717" y="527"/>
                    <a:pt x="723" y="528"/>
                  </a:cubicBezTo>
                  <a:cubicBezTo>
                    <a:pt x="729" y="528"/>
                    <a:pt x="734" y="527"/>
                    <a:pt x="738" y="523"/>
                  </a:cubicBezTo>
                  <a:cubicBezTo>
                    <a:pt x="738" y="523"/>
                    <a:pt x="738" y="523"/>
                    <a:pt x="738" y="523"/>
                  </a:cubicBezTo>
                  <a:cubicBezTo>
                    <a:pt x="739" y="522"/>
                    <a:pt x="740" y="521"/>
                    <a:pt x="740" y="520"/>
                  </a:cubicBezTo>
                  <a:cubicBezTo>
                    <a:pt x="739" y="529"/>
                    <a:pt x="739" y="539"/>
                    <a:pt x="739" y="549"/>
                  </a:cubicBezTo>
                  <a:close/>
                  <a:moveTo>
                    <a:pt x="740" y="503"/>
                  </a:moveTo>
                  <a:cubicBezTo>
                    <a:pt x="737" y="498"/>
                    <a:pt x="730" y="496"/>
                    <a:pt x="724" y="498"/>
                  </a:cubicBezTo>
                  <a:cubicBezTo>
                    <a:pt x="719" y="500"/>
                    <a:pt x="716" y="505"/>
                    <a:pt x="717" y="511"/>
                  </a:cubicBezTo>
                  <a:cubicBezTo>
                    <a:pt x="717" y="512"/>
                    <a:pt x="718" y="512"/>
                    <a:pt x="719" y="512"/>
                  </a:cubicBezTo>
                  <a:cubicBezTo>
                    <a:pt x="720" y="512"/>
                    <a:pt x="721" y="511"/>
                    <a:pt x="721" y="510"/>
                  </a:cubicBezTo>
                  <a:cubicBezTo>
                    <a:pt x="720" y="505"/>
                    <a:pt x="723" y="503"/>
                    <a:pt x="726" y="502"/>
                  </a:cubicBezTo>
                  <a:cubicBezTo>
                    <a:pt x="729" y="500"/>
                    <a:pt x="734" y="501"/>
                    <a:pt x="737" y="505"/>
                  </a:cubicBezTo>
                  <a:cubicBezTo>
                    <a:pt x="740" y="511"/>
                    <a:pt x="739" y="517"/>
                    <a:pt x="735" y="521"/>
                  </a:cubicBezTo>
                  <a:cubicBezTo>
                    <a:pt x="733" y="523"/>
                    <a:pt x="728" y="524"/>
                    <a:pt x="724" y="524"/>
                  </a:cubicBezTo>
                  <a:cubicBezTo>
                    <a:pt x="719" y="523"/>
                    <a:pt x="714" y="520"/>
                    <a:pt x="712" y="515"/>
                  </a:cubicBezTo>
                  <a:cubicBezTo>
                    <a:pt x="708" y="508"/>
                    <a:pt x="709" y="500"/>
                    <a:pt x="714" y="493"/>
                  </a:cubicBezTo>
                  <a:cubicBezTo>
                    <a:pt x="719" y="487"/>
                    <a:pt x="727" y="485"/>
                    <a:pt x="736" y="487"/>
                  </a:cubicBezTo>
                  <a:cubicBezTo>
                    <a:pt x="739" y="489"/>
                    <a:pt x="743" y="492"/>
                    <a:pt x="747" y="494"/>
                  </a:cubicBezTo>
                  <a:cubicBezTo>
                    <a:pt x="745" y="499"/>
                    <a:pt x="744" y="504"/>
                    <a:pt x="742" y="509"/>
                  </a:cubicBezTo>
                  <a:cubicBezTo>
                    <a:pt x="742" y="507"/>
                    <a:pt x="741" y="505"/>
                    <a:pt x="740" y="503"/>
                  </a:cubicBezTo>
                  <a:close/>
                  <a:moveTo>
                    <a:pt x="718" y="470"/>
                  </a:moveTo>
                  <a:cubicBezTo>
                    <a:pt x="722" y="474"/>
                    <a:pt x="726" y="478"/>
                    <a:pt x="730" y="482"/>
                  </a:cubicBezTo>
                  <a:cubicBezTo>
                    <a:pt x="726" y="482"/>
                    <a:pt x="722" y="483"/>
                    <a:pt x="718" y="485"/>
                  </a:cubicBezTo>
                  <a:cubicBezTo>
                    <a:pt x="715" y="479"/>
                    <a:pt x="717" y="473"/>
                    <a:pt x="718" y="470"/>
                  </a:cubicBezTo>
                  <a:close/>
                  <a:moveTo>
                    <a:pt x="758" y="289"/>
                  </a:moveTo>
                  <a:cubicBezTo>
                    <a:pt x="758" y="289"/>
                    <a:pt x="758" y="289"/>
                    <a:pt x="758" y="289"/>
                  </a:cubicBezTo>
                  <a:cubicBezTo>
                    <a:pt x="758" y="289"/>
                    <a:pt x="758" y="289"/>
                    <a:pt x="758" y="289"/>
                  </a:cubicBezTo>
                  <a:cubicBezTo>
                    <a:pt x="762" y="288"/>
                    <a:pt x="767" y="288"/>
                    <a:pt x="775" y="289"/>
                  </a:cubicBezTo>
                  <a:cubicBezTo>
                    <a:pt x="771" y="294"/>
                    <a:pt x="768" y="299"/>
                    <a:pt x="765" y="305"/>
                  </a:cubicBezTo>
                  <a:cubicBezTo>
                    <a:pt x="759" y="303"/>
                    <a:pt x="753" y="302"/>
                    <a:pt x="747" y="301"/>
                  </a:cubicBezTo>
                  <a:cubicBezTo>
                    <a:pt x="751" y="294"/>
                    <a:pt x="755" y="290"/>
                    <a:pt x="758" y="289"/>
                  </a:cubicBezTo>
                  <a:close/>
                  <a:moveTo>
                    <a:pt x="915" y="389"/>
                  </a:moveTo>
                  <a:cubicBezTo>
                    <a:pt x="918" y="390"/>
                    <a:pt x="924" y="393"/>
                    <a:pt x="925" y="399"/>
                  </a:cubicBezTo>
                  <a:cubicBezTo>
                    <a:pt x="921" y="400"/>
                    <a:pt x="918" y="402"/>
                    <a:pt x="915" y="405"/>
                  </a:cubicBezTo>
                  <a:cubicBezTo>
                    <a:pt x="916" y="400"/>
                    <a:pt x="915" y="394"/>
                    <a:pt x="915" y="389"/>
                  </a:cubicBezTo>
                  <a:close/>
                  <a:moveTo>
                    <a:pt x="914" y="383"/>
                  </a:moveTo>
                  <a:cubicBezTo>
                    <a:pt x="912" y="373"/>
                    <a:pt x="909" y="364"/>
                    <a:pt x="904" y="356"/>
                  </a:cubicBezTo>
                  <a:cubicBezTo>
                    <a:pt x="909" y="356"/>
                    <a:pt x="918" y="359"/>
                    <a:pt x="921" y="367"/>
                  </a:cubicBezTo>
                  <a:cubicBezTo>
                    <a:pt x="923" y="374"/>
                    <a:pt x="917" y="380"/>
                    <a:pt x="914" y="383"/>
                  </a:cubicBezTo>
                  <a:close/>
                  <a:moveTo>
                    <a:pt x="914" y="413"/>
                  </a:moveTo>
                  <a:cubicBezTo>
                    <a:pt x="919" y="405"/>
                    <a:pt x="926" y="401"/>
                    <a:pt x="935" y="402"/>
                  </a:cubicBezTo>
                  <a:cubicBezTo>
                    <a:pt x="942" y="403"/>
                    <a:pt x="949" y="408"/>
                    <a:pt x="951" y="416"/>
                  </a:cubicBezTo>
                  <a:cubicBezTo>
                    <a:pt x="953" y="421"/>
                    <a:pt x="952" y="427"/>
                    <a:pt x="949" y="431"/>
                  </a:cubicBezTo>
                  <a:cubicBezTo>
                    <a:pt x="946" y="434"/>
                    <a:pt x="942" y="436"/>
                    <a:pt x="938" y="436"/>
                  </a:cubicBezTo>
                  <a:cubicBezTo>
                    <a:pt x="933" y="436"/>
                    <a:pt x="928" y="433"/>
                    <a:pt x="927" y="427"/>
                  </a:cubicBezTo>
                  <a:cubicBezTo>
                    <a:pt x="925" y="422"/>
                    <a:pt x="928" y="418"/>
                    <a:pt x="932" y="416"/>
                  </a:cubicBezTo>
                  <a:cubicBezTo>
                    <a:pt x="934" y="415"/>
                    <a:pt x="938" y="415"/>
                    <a:pt x="941" y="419"/>
                  </a:cubicBezTo>
                  <a:cubicBezTo>
                    <a:pt x="942" y="420"/>
                    <a:pt x="943" y="420"/>
                    <a:pt x="944" y="419"/>
                  </a:cubicBezTo>
                  <a:cubicBezTo>
                    <a:pt x="945" y="418"/>
                    <a:pt x="945" y="417"/>
                    <a:pt x="944" y="416"/>
                  </a:cubicBezTo>
                  <a:cubicBezTo>
                    <a:pt x="941" y="412"/>
                    <a:pt x="935" y="410"/>
                    <a:pt x="930" y="413"/>
                  </a:cubicBezTo>
                  <a:cubicBezTo>
                    <a:pt x="924" y="415"/>
                    <a:pt x="921" y="421"/>
                    <a:pt x="923" y="428"/>
                  </a:cubicBezTo>
                  <a:cubicBezTo>
                    <a:pt x="923" y="430"/>
                    <a:pt x="924" y="432"/>
                    <a:pt x="925" y="434"/>
                  </a:cubicBezTo>
                  <a:cubicBezTo>
                    <a:pt x="921" y="431"/>
                    <a:pt x="916" y="428"/>
                    <a:pt x="911" y="426"/>
                  </a:cubicBezTo>
                  <a:cubicBezTo>
                    <a:pt x="913" y="421"/>
                    <a:pt x="914" y="417"/>
                    <a:pt x="914" y="413"/>
                  </a:cubicBezTo>
                  <a:close/>
                  <a:moveTo>
                    <a:pt x="971" y="380"/>
                  </a:moveTo>
                  <a:cubicBezTo>
                    <a:pt x="975" y="382"/>
                    <a:pt x="978" y="386"/>
                    <a:pt x="978" y="392"/>
                  </a:cubicBezTo>
                  <a:cubicBezTo>
                    <a:pt x="980" y="402"/>
                    <a:pt x="974" y="415"/>
                    <a:pt x="967" y="431"/>
                  </a:cubicBezTo>
                  <a:cubicBezTo>
                    <a:pt x="963" y="439"/>
                    <a:pt x="959" y="449"/>
                    <a:pt x="956" y="459"/>
                  </a:cubicBezTo>
                  <a:cubicBezTo>
                    <a:pt x="949" y="452"/>
                    <a:pt x="942" y="445"/>
                    <a:pt x="934" y="440"/>
                  </a:cubicBezTo>
                  <a:cubicBezTo>
                    <a:pt x="936" y="440"/>
                    <a:pt x="937" y="440"/>
                    <a:pt x="938" y="440"/>
                  </a:cubicBezTo>
                  <a:cubicBezTo>
                    <a:pt x="938" y="440"/>
                    <a:pt x="939" y="440"/>
                    <a:pt x="939" y="440"/>
                  </a:cubicBezTo>
                  <a:cubicBezTo>
                    <a:pt x="943" y="440"/>
                    <a:pt x="948" y="438"/>
                    <a:pt x="952" y="433"/>
                  </a:cubicBezTo>
                  <a:cubicBezTo>
                    <a:pt x="956" y="428"/>
                    <a:pt x="957" y="421"/>
                    <a:pt x="955" y="415"/>
                  </a:cubicBezTo>
                  <a:cubicBezTo>
                    <a:pt x="954" y="412"/>
                    <a:pt x="952" y="409"/>
                    <a:pt x="951" y="407"/>
                  </a:cubicBezTo>
                  <a:cubicBezTo>
                    <a:pt x="953" y="407"/>
                    <a:pt x="955" y="408"/>
                    <a:pt x="957" y="408"/>
                  </a:cubicBezTo>
                  <a:cubicBezTo>
                    <a:pt x="966" y="407"/>
                    <a:pt x="972" y="402"/>
                    <a:pt x="974" y="395"/>
                  </a:cubicBezTo>
                  <a:cubicBezTo>
                    <a:pt x="976" y="390"/>
                    <a:pt x="975" y="385"/>
                    <a:pt x="971" y="380"/>
                  </a:cubicBezTo>
                  <a:close/>
                  <a:moveTo>
                    <a:pt x="954" y="463"/>
                  </a:moveTo>
                  <a:cubicBezTo>
                    <a:pt x="954" y="465"/>
                    <a:pt x="953" y="468"/>
                    <a:pt x="952" y="470"/>
                  </a:cubicBezTo>
                  <a:cubicBezTo>
                    <a:pt x="925" y="435"/>
                    <a:pt x="889" y="420"/>
                    <a:pt x="856" y="430"/>
                  </a:cubicBezTo>
                  <a:cubicBezTo>
                    <a:pt x="855" y="430"/>
                    <a:pt x="855" y="431"/>
                    <a:pt x="855" y="432"/>
                  </a:cubicBezTo>
                  <a:cubicBezTo>
                    <a:pt x="855" y="433"/>
                    <a:pt x="856" y="434"/>
                    <a:pt x="857" y="434"/>
                  </a:cubicBezTo>
                  <a:cubicBezTo>
                    <a:pt x="881" y="438"/>
                    <a:pt x="884" y="460"/>
                    <a:pt x="887" y="487"/>
                  </a:cubicBezTo>
                  <a:cubicBezTo>
                    <a:pt x="890" y="509"/>
                    <a:pt x="893" y="534"/>
                    <a:pt x="907" y="557"/>
                  </a:cubicBezTo>
                  <a:cubicBezTo>
                    <a:pt x="905" y="556"/>
                    <a:pt x="902" y="556"/>
                    <a:pt x="898" y="556"/>
                  </a:cubicBezTo>
                  <a:cubicBezTo>
                    <a:pt x="886" y="534"/>
                    <a:pt x="883" y="509"/>
                    <a:pt x="881" y="488"/>
                  </a:cubicBezTo>
                  <a:cubicBezTo>
                    <a:pt x="879" y="470"/>
                    <a:pt x="877" y="455"/>
                    <a:pt x="871" y="446"/>
                  </a:cubicBezTo>
                  <a:cubicBezTo>
                    <a:pt x="864" y="438"/>
                    <a:pt x="855" y="435"/>
                    <a:pt x="847" y="440"/>
                  </a:cubicBezTo>
                  <a:cubicBezTo>
                    <a:pt x="846" y="441"/>
                    <a:pt x="846" y="442"/>
                    <a:pt x="846" y="442"/>
                  </a:cubicBezTo>
                  <a:cubicBezTo>
                    <a:pt x="846" y="443"/>
                    <a:pt x="847" y="444"/>
                    <a:pt x="848" y="444"/>
                  </a:cubicBezTo>
                  <a:cubicBezTo>
                    <a:pt x="856" y="444"/>
                    <a:pt x="861" y="449"/>
                    <a:pt x="862" y="454"/>
                  </a:cubicBezTo>
                  <a:cubicBezTo>
                    <a:pt x="863" y="460"/>
                    <a:pt x="861" y="466"/>
                    <a:pt x="855" y="469"/>
                  </a:cubicBezTo>
                  <a:cubicBezTo>
                    <a:pt x="848" y="473"/>
                    <a:pt x="840" y="471"/>
                    <a:pt x="835" y="465"/>
                  </a:cubicBezTo>
                  <a:cubicBezTo>
                    <a:pt x="830" y="459"/>
                    <a:pt x="828" y="449"/>
                    <a:pt x="837" y="438"/>
                  </a:cubicBezTo>
                  <a:cubicBezTo>
                    <a:pt x="849" y="423"/>
                    <a:pt x="873" y="418"/>
                    <a:pt x="896" y="424"/>
                  </a:cubicBezTo>
                  <a:cubicBezTo>
                    <a:pt x="916" y="430"/>
                    <a:pt x="937" y="444"/>
                    <a:pt x="954" y="463"/>
                  </a:cubicBezTo>
                  <a:close/>
                  <a:moveTo>
                    <a:pt x="951" y="537"/>
                  </a:moveTo>
                  <a:cubicBezTo>
                    <a:pt x="950" y="534"/>
                    <a:pt x="949" y="531"/>
                    <a:pt x="948" y="528"/>
                  </a:cubicBezTo>
                  <a:cubicBezTo>
                    <a:pt x="951" y="524"/>
                    <a:pt x="951" y="524"/>
                    <a:pt x="951" y="524"/>
                  </a:cubicBezTo>
                  <a:cubicBezTo>
                    <a:pt x="952" y="528"/>
                    <a:pt x="953" y="531"/>
                    <a:pt x="954" y="535"/>
                  </a:cubicBezTo>
                  <a:lnTo>
                    <a:pt x="951" y="537"/>
                  </a:lnTo>
                  <a:close/>
                  <a:moveTo>
                    <a:pt x="956" y="538"/>
                  </a:moveTo>
                  <a:cubicBezTo>
                    <a:pt x="957" y="541"/>
                    <a:pt x="958" y="544"/>
                    <a:pt x="959" y="546"/>
                  </a:cubicBezTo>
                  <a:cubicBezTo>
                    <a:pt x="958" y="546"/>
                    <a:pt x="956" y="546"/>
                    <a:pt x="955" y="546"/>
                  </a:cubicBezTo>
                  <a:cubicBezTo>
                    <a:pt x="954" y="544"/>
                    <a:pt x="954" y="543"/>
                    <a:pt x="953" y="541"/>
                  </a:cubicBezTo>
                  <a:lnTo>
                    <a:pt x="956" y="538"/>
                  </a:lnTo>
                  <a:close/>
                  <a:moveTo>
                    <a:pt x="886" y="443"/>
                  </a:moveTo>
                  <a:cubicBezTo>
                    <a:pt x="880" y="444"/>
                    <a:pt x="880" y="444"/>
                    <a:pt x="880" y="444"/>
                  </a:cubicBezTo>
                  <a:cubicBezTo>
                    <a:pt x="878" y="441"/>
                    <a:pt x="876" y="439"/>
                    <a:pt x="873" y="437"/>
                  </a:cubicBezTo>
                  <a:cubicBezTo>
                    <a:pt x="878" y="438"/>
                    <a:pt x="882" y="440"/>
                    <a:pt x="886" y="443"/>
                  </a:cubicBezTo>
                  <a:close/>
                  <a:moveTo>
                    <a:pt x="874" y="431"/>
                  </a:moveTo>
                  <a:cubicBezTo>
                    <a:pt x="878" y="431"/>
                    <a:pt x="882" y="431"/>
                    <a:pt x="886" y="431"/>
                  </a:cubicBezTo>
                  <a:cubicBezTo>
                    <a:pt x="888" y="435"/>
                    <a:pt x="888" y="435"/>
                    <a:pt x="888" y="435"/>
                  </a:cubicBezTo>
                  <a:cubicBezTo>
                    <a:pt x="884" y="433"/>
                    <a:pt x="879" y="432"/>
                    <a:pt x="874" y="431"/>
                  </a:cubicBezTo>
                  <a:close/>
                  <a:moveTo>
                    <a:pt x="890" y="446"/>
                  </a:moveTo>
                  <a:cubicBezTo>
                    <a:pt x="892" y="448"/>
                    <a:pt x="895" y="450"/>
                    <a:pt x="897" y="452"/>
                  </a:cubicBezTo>
                  <a:cubicBezTo>
                    <a:pt x="885" y="454"/>
                    <a:pt x="885" y="454"/>
                    <a:pt x="885" y="454"/>
                  </a:cubicBezTo>
                  <a:cubicBezTo>
                    <a:pt x="884" y="451"/>
                    <a:pt x="883" y="449"/>
                    <a:pt x="882" y="447"/>
                  </a:cubicBezTo>
                  <a:lnTo>
                    <a:pt x="890" y="446"/>
                  </a:lnTo>
                  <a:close/>
                  <a:moveTo>
                    <a:pt x="900" y="456"/>
                  </a:moveTo>
                  <a:cubicBezTo>
                    <a:pt x="902" y="458"/>
                    <a:pt x="904" y="460"/>
                    <a:pt x="906" y="463"/>
                  </a:cubicBezTo>
                  <a:cubicBezTo>
                    <a:pt x="888" y="466"/>
                    <a:pt x="888" y="466"/>
                    <a:pt x="888" y="466"/>
                  </a:cubicBezTo>
                  <a:cubicBezTo>
                    <a:pt x="888" y="463"/>
                    <a:pt x="887" y="460"/>
                    <a:pt x="886" y="457"/>
                  </a:cubicBezTo>
                  <a:lnTo>
                    <a:pt x="900" y="456"/>
                  </a:lnTo>
                  <a:close/>
                  <a:moveTo>
                    <a:pt x="908" y="467"/>
                  </a:moveTo>
                  <a:cubicBezTo>
                    <a:pt x="910" y="470"/>
                    <a:pt x="911" y="473"/>
                    <a:pt x="913" y="476"/>
                  </a:cubicBezTo>
                  <a:cubicBezTo>
                    <a:pt x="890" y="478"/>
                    <a:pt x="890" y="478"/>
                    <a:pt x="890" y="478"/>
                  </a:cubicBezTo>
                  <a:cubicBezTo>
                    <a:pt x="890" y="475"/>
                    <a:pt x="889" y="472"/>
                    <a:pt x="889" y="469"/>
                  </a:cubicBezTo>
                  <a:lnTo>
                    <a:pt x="908" y="467"/>
                  </a:lnTo>
                  <a:close/>
                  <a:moveTo>
                    <a:pt x="915" y="479"/>
                  </a:moveTo>
                  <a:cubicBezTo>
                    <a:pt x="916" y="482"/>
                    <a:pt x="918" y="485"/>
                    <a:pt x="919" y="489"/>
                  </a:cubicBezTo>
                  <a:cubicBezTo>
                    <a:pt x="892" y="490"/>
                    <a:pt x="892" y="490"/>
                    <a:pt x="892" y="490"/>
                  </a:cubicBezTo>
                  <a:cubicBezTo>
                    <a:pt x="892" y="489"/>
                    <a:pt x="891" y="488"/>
                    <a:pt x="891" y="487"/>
                  </a:cubicBezTo>
                  <a:cubicBezTo>
                    <a:pt x="891" y="485"/>
                    <a:pt x="891" y="483"/>
                    <a:pt x="891" y="482"/>
                  </a:cubicBezTo>
                  <a:lnTo>
                    <a:pt x="915" y="479"/>
                  </a:lnTo>
                  <a:close/>
                  <a:moveTo>
                    <a:pt x="921" y="492"/>
                  </a:moveTo>
                  <a:cubicBezTo>
                    <a:pt x="922" y="496"/>
                    <a:pt x="923" y="499"/>
                    <a:pt x="925" y="503"/>
                  </a:cubicBezTo>
                  <a:cubicBezTo>
                    <a:pt x="894" y="504"/>
                    <a:pt x="894" y="504"/>
                    <a:pt x="894" y="504"/>
                  </a:cubicBezTo>
                  <a:cubicBezTo>
                    <a:pt x="893" y="501"/>
                    <a:pt x="893" y="497"/>
                    <a:pt x="892" y="494"/>
                  </a:cubicBezTo>
                  <a:lnTo>
                    <a:pt x="921" y="492"/>
                  </a:lnTo>
                  <a:close/>
                  <a:moveTo>
                    <a:pt x="926" y="506"/>
                  </a:moveTo>
                  <a:cubicBezTo>
                    <a:pt x="927" y="510"/>
                    <a:pt x="929" y="514"/>
                    <a:pt x="930" y="517"/>
                  </a:cubicBezTo>
                  <a:cubicBezTo>
                    <a:pt x="896" y="519"/>
                    <a:pt x="896" y="519"/>
                    <a:pt x="896" y="519"/>
                  </a:cubicBezTo>
                  <a:cubicBezTo>
                    <a:pt x="895" y="515"/>
                    <a:pt x="895" y="511"/>
                    <a:pt x="894" y="508"/>
                  </a:cubicBezTo>
                  <a:lnTo>
                    <a:pt x="926" y="506"/>
                  </a:lnTo>
                  <a:close/>
                  <a:moveTo>
                    <a:pt x="931" y="521"/>
                  </a:moveTo>
                  <a:cubicBezTo>
                    <a:pt x="933" y="524"/>
                    <a:pt x="934" y="527"/>
                    <a:pt x="935" y="530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29"/>
                    <a:pt x="898" y="526"/>
                    <a:pt x="897" y="523"/>
                  </a:cubicBezTo>
                  <a:lnTo>
                    <a:pt x="931" y="521"/>
                  </a:lnTo>
                  <a:close/>
                  <a:moveTo>
                    <a:pt x="936" y="534"/>
                  </a:moveTo>
                  <a:cubicBezTo>
                    <a:pt x="937" y="537"/>
                    <a:pt x="938" y="540"/>
                    <a:pt x="940" y="543"/>
                  </a:cubicBezTo>
                  <a:cubicBezTo>
                    <a:pt x="906" y="547"/>
                    <a:pt x="906" y="547"/>
                    <a:pt x="906" y="547"/>
                  </a:cubicBezTo>
                  <a:cubicBezTo>
                    <a:pt x="904" y="543"/>
                    <a:pt x="903" y="540"/>
                    <a:pt x="901" y="536"/>
                  </a:cubicBezTo>
                  <a:lnTo>
                    <a:pt x="936" y="534"/>
                  </a:lnTo>
                  <a:close/>
                  <a:moveTo>
                    <a:pt x="941" y="546"/>
                  </a:moveTo>
                  <a:cubicBezTo>
                    <a:pt x="941" y="547"/>
                    <a:pt x="942" y="547"/>
                    <a:pt x="942" y="548"/>
                  </a:cubicBezTo>
                  <a:cubicBezTo>
                    <a:pt x="928" y="551"/>
                    <a:pt x="919" y="557"/>
                    <a:pt x="916" y="558"/>
                  </a:cubicBezTo>
                  <a:cubicBezTo>
                    <a:pt x="916" y="558"/>
                    <a:pt x="914" y="558"/>
                    <a:pt x="912" y="557"/>
                  </a:cubicBezTo>
                  <a:cubicBezTo>
                    <a:pt x="911" y="555"/>
                    <a:pt x="909" y="553"/>
                    <a:pt x="908" y="550"/>
                  </a:cubicBezTo>
                  <a:lnTo>
                    <a:pt x="941" y="546"/>
                  </a:lnTo>
                  <a:close/>
                  <a:moveTo>
                    <a:pt x="934" y="516"/>
                  </a:moveTo>
                  <a:cubicBezTo>
                    <a:pt x="922" y="485"/>
                    <a:pt x="912" y="456"/>
                    <a:pt x="889" y="440"/>
                  </a:cubicBezTo>
                  <a:cubicBezTo>
                    <a:pt x="916" y="454"/>
                    <a:pt x="929" y="488"/>
                    <a:pt x="942" y="523"/>
                  </a:cubicBezTo>
                  <a:cubicBezTo>
                    <a:pt x="945" y="531"/>
                    <a:pt x="948" y="539"/>
                    <a:pt x="951" y="546"/>
                  </a:cubicBezTo>
                  <a:cubicBezTo>
                    <a:pt x="949" y="547"/>
                    <a:pt x="947" y="547"/>
                    <a:pt x="946" y="547"/>
                  </a:cubicBezTo>
                  <a:cubicBezTo>
                    <a:pt x="941" y="537"/>
                    <a:pt x="937" y="526"/>
                    <a:pt x="934" y="516"/>
                  </a:cubicBezTo>
                  <a:close/>
                  <a:moveTo>
                    <a:pt x="891" y="432"/>
                  </a:moveTo>
                  <a:cubicBezTo>
                    <a:pt x="894" y="433"/>
                    <a:pt x="897" y="434"/>
                    <a:pt x="900" y="435"/>
                  </a:cubicBezTo>
                  <a:cubicBezTo>
                    <a:pt x="902" y="444"/>
                    <a:pt x="902" y="444"/>
                    <a:pt x="902" y="444"/>
                  </a:cubicBezTo>
                  <a:cubicBezTo>
                    <a:pt x="899" y="442"/>
                    <a:pt x="897" y="440"/>
                    <a:pt x="894" y="438"/>
                  </a:cubicBezTo>
                  <a:lnTo>
                    <a:pt x="891" y="432"/>
                  </a:lnTo>
                  <a:close/>
                  <a:moveTo>
                    <a:pt x="904" y="436"/>
                  </a:moveTo>
                  <a:cubicBezTo>
                    <a:pt x="907" y="438"/>
                    <a:pt x="911" y="439"/>
                    <a:pt x="914" y="441"/>
                  </a:cubicBezTo>
                  <a:cubicBezTo>
                    <a:pt x="913" y="456"/>
                    <a:pt x="913" y="456"/>
                    <a:pt x="913" y="456"/>
                  </a:cubicBezTo>
                  <a:cubicBezTo>
                    <a:pt x="911" y="453"/>
                    <a:pt x="909" y="451"/>
                    <a:pt x="907" y="448"/>
                  </a:cubicBezTo>
                  <a:lnTo>
                    <a:pt x="904" y="436"/>
                  </a:lnTo>
                  <a:close/>
                  <a:moveTo>
                    <a:pt x="948" y="501"/>
                  </a:moveTo>
                  <a:cubicBezTo>
                    <a:pt x="941" y="510"/>
                    <a:pt x="941" y="510"/>
                    <a:pt x="941" y="510"/>
                  </a:cubicBezTo>
                  <a:cubicBezTo>
                    <a:pt x="940" y="507"/>
                    <a:pt x="939" y="504"/>
                    <a:pt x="938" y="501"/>
                  </a:cubicBezTo>
                  <a:cubicBezTo>
                    <a:pt x="950" y="479"/>
                    <a:pt x="950" y="479"/>
                    <a:pt x="950" y="479"/>
                  </a:cubicBezTo>
                  <a:cubicBezTo>
                    <a:pt x="949" y="486"/>
                    <a:pt x="948" y="493"/>
                    <a:pt x="948" y="501"/>
                  </a:cubicBezTo>
                  <a:close/>
                  <a:moveTo>
                    <a:pt x="950" y="520"/>
                  </a:moveTo>
                  <a:cubicBezTo>
                    <a:pt x="946" y="524"/>
                    <a:pt x="946" y="524"/>
                    <a:pt x="946" y="524"/>
                  </a:cubicBezTo>
                  <a:cubicBezTo>
                    <a:pt x="946" y="523"/>
                    <a:pt x="946" y="522"/>
                    <a:pt x="946" y="522"/>
                  </a:cubicBezTo>
                  <a:cubicBezTo>
                    <a:pt x="945" y="519"/>
                    <a:pt x="944" y="517"/>
                    <a:pt x="943" y="515"/>
                  </a:cubicBezTo>
                  <a:cubicBezTo>
                    <a:pt x="948" y="507"/>
                    <a:pt x="948" y="507"/>
                    <a:pt x="948" y="507"/>
                  </a:cubicBezTo>
                  <a:cubicBezTo>
                    <a:pt x="949" y="511"/>
                    <a:pt x="949" y="516"/>
                    <a:pt x="950" y="520"/>
                  </a:cubicBezTo>
                  <a:close/>
                  <a:moveTo>
                    <a:pt x="936" y="497"/>
                  </a:moveTo>
                  <a:cubicBezTo>
                    <a:pt x="934" y="493"/>
                    <a:pt x="933" y="490"/>
                    <a:pt x="932" y="487"/>
                  </a:cubicBezTo>
                  <a:cubicBezTo>
                    <a:pt x="941" y="463"/>
                    <a:pt x="941" y="463"/>
                    <a:pt x="941" y="463"/>
                  </a:cubicBezTo>
                  <a:cubicBezTo>
                    <a:pt x="944" y="466"/>
                    <a:pt x="947" y="469"/>
                    <a:pt x="949" y="472"/>
                  </a:cubicBezTo>
                  <a:lnTo>
                    <a:pt x="936" y="497"/>
                  </a:lnTo>
                  <a:close/>
                  <a:moveTo>
                    <a:pt x="929" y="482"/>
                  </a:moveTo>
                  <a:cubicBezTo>
                    <a:pt x="928" y="479"/>
                    <a:pt x="926" y="476"/>
                    <a:pt x="925" y="473"/>
                  </a:cubicBezTo>
                  <a:cubicBezTo>
                    <a:pt x="929" y="451"/>
                    <a:pt x="929" y="451"/>
                    <a:pt x="929" y="451"/>
                  </a:cubicBezTo>
                  <a:cubicBezTo>
                    <a:pt x="932" y="454"/>
                    <a:pt x="935" y="457"/>
                    <a:pt x="938" y="460"/>
                  </a:cubicBezTo>
                  <a:lnTo>
                    <a:pt x="929" y="482"/>
                  </a:lnTo>
                  <a:close/>
                  <a:moveTo>
                    <a:pt x="922" y="468"/>
                  </a:moveTo>
                  <a:cubicBezTo>
                    <a:pt x="920" y="465"/>
                    <a:pt x="919" y="463"/>
                    <a:pt x="917" y="461"/>
                  </a:cubicBezTo>
                  <a:cubicBezTo>
                    <a:pt x="917" y="443"/>
                    <a:pt x="917" y="443"/>
                    <a:pt x="917" y="443"/>
                  </a:cubicBezTo>
                  <a:cubicBezTo>
                    <a:pt x="920" y="445"/>
                    <a:pt x="923" y="447"/>
                    <a:pt x="926" y="449"/>
                  </a:cubicBezTo>
                  <a:lnTo>
                    <a:pt x="922" y="468"/>
                  </a:lnTo>
                  <a:close/>
                  <a:moveTo>
                    <a:pt x="871" y="560"/>
                  </a:moveTo>
                  <a:cubicBezTo>
                    <a:pt x="871" y="560"/>
                    <a:pt x="871" y="560"/>
                    <a:pt x="871" y="560"/>
                  </a:cubicBezTo>
                  <a:cubicBezTo>
                    <a:pt x="863" y="563"/>
                    <a:pt x="856" y="568"/>
                    <a:pt x="851" y="574"/>
                  </a:cubicBezTo>
                  <a:cubicBezTo>
                    <a:pt x="850" y="570"/>
                    <a:pt x="849" y="567"/>
                    <a:pt x="848" y="564"/>
                  </a:cubicBezTo>
                  <a:cubicBezTo>
                    <a:pt x="850" y="561"/>
                    <a:pt x="856" y="554"/>
                    <a:pt x="866" y="550"/>
                  </a:cubicBezTo>
                  <a:cubicBezTo>
                    <a:pt x="866" y="550"/>
                    <a:pt x="866" y="550"/>
                    <a:pt x="866" y="550"/>
                  </a:cubicBezTo>
                  <a:cubicBezTo>
                    <a:pt x="867" y="550"/>
                    <a:pt x="867" y="550"/>
                    <a:pt x="867" y="550"/>
                  </a:cubicBezTo>
                  <a:cubicBezTo>
                    <a:pt x="877" y="546"/>
                    <a:pt x="886" y="546"/>
                    <a:pt x="889" y="546"/>
                  </a:cubicBezTo>
                  <a:cubicBezTo>
                    <a:pt x="891" y="550"/>
                    <a:pt x="892" y="553"/>
                    <a:pt x="894" y="556"/>
                  </a:cubicBezTo>
                  <a:cubicBezTo>
                    <a:pt x="886" y="556"/>
                    <a:pt x="878" y="557"/>
                    <a:pt x="871" y="560"/>
                  </a:cubicBezTo>
                  <a:close/>
                  <a:moveTo>
                    <a:pt x="799" y="481"/>
                  </a:moveTo>
                  <a:cubicBezTo>
                    <a:pt x="803" y="488"/>
                    <a:pt x="811" y="491"/>
                    <a:pt x="818" y="488"/>
                  </a:cubicBezTo>
                  <a:cubicBezTo>
                    <a:pt x="821" y="488"/>
                    <a:pt x="823" y="487"/>
                    <a:pt x="825" y="485"/>
                  </a:cubicBezTo>
                  <a:cubicBezTo>
                    <a:pt x="825" y="499"/>
                    <a:pt x="829" y="509"/>
                    <a:pt x="836" y="514"/>
                  </a:cubicBezTo>
                  <a:cubicBezTo>
                    <a:pt x="840" y="517"/>
                    <a:pt x="846" y="518"/>
                    <a:pt x="852" y="515"/>
                  </a:cubicBezTo>
                  <a:cubicBezTo>
                    <a:pt x="852" y="515"/>
                    <a:pt x="852" y="515"/>
                    <a:pt x="852" y="515"/>
                  </a:cubicBezTo>
                  <a:cubicBezTo>
                    <a:pt x="858" y="513"/>
                    <a:pt x="862" y="509"/>
                    <a:pt x="863" y="503"/>
                  </a:cubicBezTo>
                  <a:cubicBezTo>
                    <a:pt x="864" y="495"/>
                    <a:pt x="860" y="484"/>
                    <a:pt x="850" y="475"/>
                  </a:cubicBezTo>
                  <a:cubicBezTo>
                    <a:pt x="852" y="474"/>
                    <a:pt x="855" y="474"/>
                    <a:pt x="857" y="472"/>
                  </a:cubicBezTo>
                  <a:cubicBezTo>
                    <a:pt x="864" y="468"/>
                    <a:pt x="867" y="461"/>
                    <a:pt x="866" y="453"/>
                  </a:cubicBezTo>
                  <a:cubicBezTo>
                    <a:pt x="865" y="449"/>
                    <a:pt x="861" y="444"/>
                    <a:pt x="856" y="442"/>
                  </a:cubicBezTo>
                  <a:cubicBezTo>
                    <a:pt x="860" y="442"/>
                    <a:pt x="864" y="444"/>
                    <a:pt x="868" y="448"/>
                  </a:cubicBezTo>
                  <a:cubicBezTo>
                    <a:pt x="874" y="456"/>
                    <a:pt x="875" y="471"/>
                    <a:pt x="877" y="488"/>
                  </a:cubicBezTo>
                  <a:cubicBezTo>
                    <a:pt x="879" y="504"/>
                    <a:pt x="881" y="524"/>
                    <a:pt x="888" y="542"/>
                  </a:cubicBezTo>
                  <a:cubicBezTo>
                    <a:pt x="883" y="542"/>
                    <a:pt x="874" y="542"/>
                    <a:pt x="865" y="546"/>
                  </a:cubicBezTo>
                  <a:cubicBezTo>
                    <a:pt x="865" y="546"/>
                    <a:pt x="865" y="546"/>
                    <a:pt x="865" y="546"/>
                  </a:cubicBezTo>
                  <a:cubicBezTo>
                    <a:pt x="865" y="546"/>
                    <a:pt x="865" y="546"/>
                    <a:pt x="865" y="546"/>
                  </a:cubicBezTo>
                  <a:cubicBezTo>
                    <a:pt x="856" y="550"/>
                    <a:pt x="849" y="556"/>
                    <a:pt x="846" y="560"/>
                  </a:cubicBezTo>
                  <a:cubicBezTo>
                    <a:pt x="838" y="542"/>
                    <a:pt x="826" y="526"/>
                    <a:pt x="815" y="514"/>
                  </a:cubicBezTo>
                  <a:cubicBezTo>
                    <a:pt x="804" y="500"/>
                    <a:pt x="795" y="489"/>
                    <a:pt x="794" y="479"/>
                  </a:cubicBezTo>
                  <a:cubicBezTo>
                    <a:pt x="793" y="473"/>
                    <a:pt x="794" y="469"/>
                    <a:pt x="797" y="466"/>
                  </a:cubicBezTo>
                  <a:cubicBezTo>
                    <a:pt x="795" y="472"/>
                    <a:pt x="796" y="477"/>
                    <a:pt x="799" y="481"/>
                  </a:cubicBezTo>
                  <a:close/>
                  <a:moveTo>
                    <a:pt x="829" y="482"/>
                  </a:moveTo>
                  <a:cubicBezTo>
                    <a:pt x="829" y="481"/>
                    <a:pt x="830" y="480"/>
                    <a:pt x="830" y="480"/>
                  </a:cubicBezTo>
                  <a:cubicBezTo>
                    <a:pt x="831" y="488"/>
                    <a:pt x="833" y="498"/>
                    <a:pt x="838" y="502"/>
                  </a:cubicBezTo>
                  <a:cubicBezTo>
                    <a:pt x="840" y="503"/>
                    <a:pt x="843" y="504"/>
                    <a:pt x="847" y="502"/>
                  </a:cubicBezTo>
                  <a:cubicBezTo>
                    <a:pt x="847" y="502"/>
                    <a:pt x="847" y="502"/>
                    <a:pt x="847" y="502"/>
                  </a:cubicBezTo>
                  <a:cubicBezTo>
                    <a:pt x="851" y="501"/>
                    <a:pt x="852" y="498"/>
                    <a:pt x="852" y="496"/>
                  </a:cubicBezTo>
                  <a:cubicBezTo>
                    <a:pt x="853" y="490"/>
                    <a:pt x="848" y="481"/>
                    <a:pt x="842" y="474"/>
                  </a:cubicBezTo>
                  <a:cubicBezTo>
                    <a:pt x="843" y="475"/>
                    <a:pt x="844" y="475"/>
                    <a:pt x="845" y="475"/>
                  </a:cubicBezTo>
                  <a:cubicBezTo>
                    <a:pt x="845" y="475"/>
                    <a:pt x="845" y="475"/>
                    <a:pt x="845" y="475"/>
                  </a:cubicBezTo>
                  <a:cubicBezTo>
                    <a:pt x="855" y="484"/>
                    <a:pt x="860" y="494"/>
                    <a:pt x="859" y="502"/>
                  </a:cubicBezTo>
                  <a:cubicBezTo>
                    <a:pt x="858" y="507"/>
                    <a:pt x="855" y="510"/>
                    <a:pt x="851" y="512"/>
                  </a:cubicBezTo>
                  <a:cubicBezTo>
                    <a:pt x="846" y="514"/>
                    <a:pt x="841" y="514"/>
                    <a:pt x="838" y="511"/>
                  </a:cubicBezTo>
                  <a:cubicBezTo>
                    <a:pt x="831" y="506"/>
                    <a:pt x="828" y="496"/>
                    <a:pt x="829" y="482"/>
                  </a:cubicBezTo>
                  <a:cubicBezTo>
                    <a:pt x="829" y="482"/>
                    <a:pt x="829" y="482"/>
                    <a:pt x="829" y="482"/>
                  </a:cubicBezTo>
                  <a:close/>
                  <a:moveTo>
                    <a:pt x="767" y="309"/>
                  </a:moveTo>
                  <a:cubicBezTo>
                    <a:pt x="774" y="311"/>
                    <a:pt x="781" y="314"/>
                    <a:pt x="787" y="316"/>
                  </a:cubicBezTo>
                  <a:cubicBezTo>
                    <a:pt x="784" y="323"/>
                    <a:pt x="781" y="330"/>
                    <a:pt x="778" y="337"/>
                  </a:cubicBezTo>
                  <a:cubicBezTo>
                    <a:pt x="771" y="334"/>
                    <a:pt x="764" y="331"/>
                    <a:pt x="757" y="329"/>
                  </a:cubicBezTo>
                  <a:cubicBezTo>
                    <a:pt x="760" y="322"/>
                    <a:pt x="763" y="316"/>
                    <a:pt x="767" y="309"/>
                  </a:cubicBezTo>
                  <a:close/>
                  <a:moveTo>
                    <a:pt x="852" y="407"/>
                  </a:moveTo>
                  <a:cubicBezTo>
                    <a:pt x="847" y="396"/>
                    <a:pt x="839" y="385"/>
                    <a:pt x="831" y="376"/>
                  </a:cubicBezTo>
                  <a:cubicBezTo>
                    <a:pt x="833" y="366"/>
                    <a:pt x="836" y="358"/>
                    <a:pt x="839" y="350"/>
                  </a:cubicBezTo>
                  <a:cubicBezTo>
                    <a:pt x="846" y="357"/>
                    <a:pt x="852" y="363"/>
                    <a:pt x="857" y="370"/>
                  </a:cubicBezTo>
                  <a:cubicBezTo>
                    <a:pt x="853" y="381"/>
                    <a:pt x="851" y="394"/>
                    <a:pt x="852" y="407"/>
                  </a:cubicBezTo>
                  <a:close/>
                  <a:moveTo>
                    <a:pt x="860" y="374"/>
                  </a:moveTo>
                  <a:cubicBezTo>
                    <a:pt x="868" y="388"/>
                    <a:pt x="874" y="403"/>
                    <a:pt x="874" y="418"/>
                  </a:cubicBezTo>
                  <a:cubicBezTo>
                    <a:pt x="868" y="418"/>
                    <a:pt x="862" y="419"/>
                    <a:pt x="857" y="420"/>
                  </a:cubicBezTo>
                  <a:cubicBezTo>
                    <a:pt x="855" y="404"/>
                    <a:pt x="855" y="388"/>
                    <a:pt x="860" y="374"/>
                  </a:cubicBezTo>
                  <a:close/>
                  <a:moveTo>
                    <a:pt x="853" y="422"/>
                  </a:moveTo>
                  <a:cubicBezTo>
                    <a:pt x="847" y="424"/>
                    <a:pt x="841" y="428"/>
                    <a:pt x="836" y="433"/>
                  </a:cubicBezTo>
                  <a:cubicBezTo>
                    <a:pt x="829" y="413"/>
                    <a:pt x="828" y="396"/>
                    <a:pt x="830" y="381"/>
                  </a:cubicBezTo>
                  <a:cubicBezTo>
                    <a:pt x="841" y="393"/>
                    <a:pt x="849" y="407"/>
                    <a:pt x="853" y="422"/>
                  </a:cubicBezTo>
                  <a:close/>
                  <a:moveTo>
                    <a:pt x="828" y="373"/>
                  </a:moveTo>
                  <a:cubicBezTo>
                    <a:pt x="821" y="366"/>
                    <a:pt x="814" y="360"/>
                    <a:pt x="807" y="354"/>
                  </a:cubicBezTo>
                  <a:cubicBezTo>
                    <a:pt x="809" y="346"/>
                    <a:pt x="812" y="339"/>
                    <a:pt x="816" y="332"/>
                  </a:cubicBezTo>
                  <a:cubicBezTo>
                    <a:pt x="823" y="337"/>
                    <a:pt x="830" y="342"/>
                    <a:pt x="836" y="347"/>
                  </a:cubicBezTo>
                  <a:cubicBezTo>
                    <a:pt x="833" y="355"/>
                    <a:pt x="830" y="363"/>
                    <a:pt x="828" y="373"/>
                  </a:cubicBezTo>
                  <a:close/>
                  <a:moveTo>
                    <a:pt x="801" y="430"/>
                  </a:moveTo>
                  <a:cubicBezTo>
                    <a:pt x="792" y="417"/>
                    <a:pt x="782" y="407"/>
                    <a:pt x="772" y="400"/>
                  </a:cubicBezTo>
                  <a:cubicBezTo>
                    <a:pt x="772" y="390"/>
                    <a:pt x="773" y="381"/>
                    <a:pt x="774" y="371"/>
                  </a:cubicBezTo>
                  <a:cubicBezTo>
                    <a:pt x="782" y="376"/>
                    <a:pt x="790" y="381"/>
                    <a:pt x="797" y="388"/>
                  </a:cubicBezTo>
                  <a:cubicBezTo>
                    <a:pt x="796" y="402"/>
                    <a:pt x="797" y="416"/>
                    <a:pt x="801" y="430"/>
                  </a:cubicBezTo>
                  <a:close/>
                  <a:moveTo>
                    <a:pt x="797" y="383"/>
                  </a:moveTo>
                  <a:cubicBezTo>
                    <a:pt x="790" y="377"/>
                    <a:pt x="782" y="372"/>
                    <a:pt x="775" y="367"/>
                  </a:cubicBezTo>
                  <a:cubicBezTo>
                    <a:pt x="776" y="358"/>
                    <a:pt x="778" y="350"/>
                    <a:pt x="781" y="343"/>
                  </a:cubicBezTo>
                  <a:cubicBezTo>
                    <a:pt x="788" y="346"/>
                    <a:pt x="795" y="351"/>
                    <a:pt x="802" y="356"/>
                  </a:cubicBezTo>
                  <a:cubicBezTo>
                    <a:pt x="800" y="365"/>
                    <a:pt x="798" y="374"/>
                    <a:pt x="797" y="383"/>
                  </a:cubicBezTo>
                  <a:close/>
                  <a:moveTo>
                    <a:pt x="806" y="358"/>
                  </a:moveTo>
                  <a:cubicBezTo>
                    <a:pt x="813" y="364"/>
                    <a:pt x="820" y="370"/>
                    <a:pt x="827" y="377"/>
                  </a:cubicBezTo>
                  <a:cubicBezTo>
                    <a:pt x="825" y="389"/>
                    <a:pt x="825" y="403"/>
                    <a:pt x="828" y="419"/>
                  </a:cubicBezTo>
                  <a:cubicBezTo>
                    <a:pt x="821" y="407"/>
                    <a:pt x="812" y="396"/>
                    <a:pt x="801" y="386"/>
                  </a:cubicBezTo>
                  <a:cubicBezTo>
                    <a:pt x="802" y="377"/>
                    <a:pt x="803" y="367"/>
                    <a:pt x="806" y="358"/>
                  </a:cubicBezTo>
                  <a:close/>
                  <a:moveTo>
                    <a:pt x="803" y="352"/>
                  </a:moveTo>
                  <a:cubicBezTo>
                    <a:pt x="796" y="347"/>
                    <a:pt x="789" y="342"/>
                    <a:pt x="782" y="339"/>
                  </a:cubicBezTo>
                  <a:cubicBezTo>
                    <a:pt x="784" y="331"/>
                    <a:pt x="788" y="324"/>
                    <a:pt x="791" y="318"/>
                  </a:cubicBezTo>
                  <a:cubicBezTo>
                    <a:pt x="799" y="321"/>
                    <a:pt x="806" y="325"/>
                    <a:pt x="813" y="330"/>
                  </a:cubicBezTo>
                  <a:cubicBezTo>
                    <a:pt x="809" y="336"/>
                    <a:pt x="806" y="344"/>
                    <a:pt x="803" y="352"/>
                  </a:cubicBezTo>
                  <a:close/>
                  <a:moveTo>
                    <a:pt x="777" y="341"/>
                  </a:moveTo>
                  <a:cubicBezTo>
                    <a:pt x="775" y="348"/>
                    <a:pt x="773" y="357"/>
                    <a:pt x="771" y="365"/>
                  </a:cubicBezTo>
                  <a:cubicBezTo>
                    <a:pt x="764" y="361"/>
                    <a:pt x="756" y="358"/>
                    <a:pt x="749" y="356"/>
                  </a:cubicBezTo>
                  <a:cubicBezTo>
                    <a:pt x="750" y="348"/>
                    <a:pt x="753" y="340"/>
                    <a:pt x="756" y="333"/>
                  </a:cubicBezTo>
                  <a:cubicBezTo>
                    <a:pt x="763" y="335"/>
                    <a:pt x="770" y="337"/>
                    <a:pt x="777" y="341"/>
                  </a:cubicBezTo>
                  <a:close/>
                  <a:moveTo>
                    <a:pt x="770" y="369"/>
                  </a:moveTo>
                  <a:cubicBezTo>
                    <a:pt x="769" y="378"/>
                    <a:pt x="768" y="388"/>
                    <a:pt x="768" y="397"/>
                  </a:cubicBezTo>
                  <a:cubicBezTo>
                    <a:pt x="760" y="392"/>
                    <a:pt x="752" y="388"/>
                    <a:pt x="744" y="386"/>
                  </a:cubicBezTo>
                  <a:cubicBezTo>
                    <a:pt x="745" y="377"/>
                    <a:pt x="746" y="369"/>
                    <a:pt x="748" y="360"/>
                  </a:cubicBezTo>
                  <a:cubicBezTo>
                    <a:pt x="755" y="362"/>
                    <a:pt x="763" y="365"/>
                    <a:pt x="770" y="369"/>
                  </a:cubicBezTo>
                  <a:close/>
                  <a:moveTo>
                    <a:pt x="769" y="402"/>
                  </a:moveTo>
                  <a:cubicBezTo>
                    <a:pt x="769" y="414"/>
                    <a:pt x="771" y="427"/>
                    <a:pt x="775" y="438"/>
                  </a:cubicBezTo>
                  <a:cubicBezTo>
                    <a:pt x="767" y="429"/>
                    <a:pt x="757" y="421"/>
                    <a:pt x="746" y="416"/>
                  </a:cubicBezTo>
                  <a:cubicBezTo>
                    <a:pt x="745" y="408"/>
                    <a:pt x="744" y="399"/>
                    <a:pt x="744" y="390"/>
                  </a:cubicBezTo>
                  <a:cubicBezTo>
                    <a:pt x="752" y="392"/>
                    <a:pt x="760" y="396"/>
                    <a:pt x="769" y="402"/>
                  </a:cubicBezTo>
                  <a:close/>
                  <a:moveTo>
                    <a:pt x="781" y="452"/>
                  </a:moveTo>
                  <a:cubicBezTo>
                    <a:pt x="776" y="454"/>
                    <a:pt x="772" y="458"/>
                    <a:pt x="767" y="462"/>
                  </a:cubicBezTo>
                  <a:cubicBezTo>
                    <a:pt x="757" y="451"/>
                    <a:pt x="751" y="437"/>
                    <a:pt x="747" y="421"/>
                  </a:cubicBezTo>
                  <a:cubicBezTo>
                    <a:pt x="760" y="428"/>
                    <a:pt x="771" y="438"/>
                    <a:pt x="781" y="452"/>
                  </a:cubicBezTo>
                  <a:close/>
                  <a:moveTo>
                    <a:pt x="773" y="405"/>
                  </a:moveTo>
                  <a:cubicBezTo>
                    <a:pt x="784" y="414"/>
                    <a:pt x="796" y="427"/>
                    <a:pt x="805" y="446"/>
                  </a:cubicBezTo>
                  <a:cubicBezTo>
                    <a:pt x="798" y="446"/>
                    <a:pt x="792" y="447"/>
                    <a:pt x="785" y="450"/>
                  </a:cubicBezTo>
                  <a:cubicBezTo>
                    <a:pt x="777" y="437"/>
                    <a:pt x="774" y="421"/>
                    <a:pt x="773" y="405"/>
                  </a:cubicBezTo>
                  <a:close/>
                  <a:moveTo>
                    <a:pt x="801" y="391"/>
                  </a:moveTo>
                  <a:cubicBezTo>
                    <a:pt x="814" y="404"/>
                    <a:pt x="826" y="420"/>
                    <a:pt x="833" y="436"/>
                  </a:cubicBezTo>
                  <a:cubicBezTo>
                    <a:pt x="828" y="442"/>
                    <a:pt x="827" y="449"/>
                    <a:pt x="827" y="454"/>
                  </a:cubicBezTo>
                  <a:cubicBezTo>
                    <a:pt x="823" y="450"/>
                    <a:pt x="817" y="447"/>
                    <a:pt x="809" y="446"/>
                  </a:cubicBezTo>
                  <a:cubicBezTo>
                    <a:pt x="803" y="429"/>
                    <a:pt x="800" y="410"/>
                    <a:pt x="801" y="391"/>
                  </a:cubicBezTo>
                  <a:close/>
                  <a:moveTo>
                    <a:pt x="845" y="499"/>
                  </a:moveTo>
                  <a:cubicBezTo>
                    <a:pt x="843" y="500"/>
                    <a:pt x="842" y="499"/>
                    <a:pt x="841" y="499"/>
                  </a:cubicBezTo>
                  <a:cubicBezTo>
                    <a:pt x="835" y="495"/>
                    <a:pt x="833" y="479"/>
                    <a:pt x="833" y="470"/>
                  </a:cubicBezTo>
                  <a:cubicBezTo>
                    <a:pt x="840" y="477"/>
                    <a:pt x="850" y="489"/>
                    <a:pt x="848" y="495"/>
                  </a:cubicBezTo>
                  <a:cubicBezTo>
                    <a:pt x="848" y="497"/>
                    <a:pt x="847" y="498"/>
                    <a:pt x="845" y="499"/>
                  </a:cubicBezTo>
                  <a:close/>
                  <a:moveTo>
                    <a:pt x="895" y="420"/>
                  </a:moveTo>
                  <a:cubicBezTo>
                    <a:pt x="889" y="418"/>
                    <a:pt x="884" y="418"/>
                    <a:pt x="878" y="418"/>
                  </a:cubicBezTo>
                  <a:cubicBezTo>
                    <a:pt x="878" y="395"/>
                    <a:pt x="884" y="383"/>
                    <a:pt x="893" y="374"/>
                  </a:cubicBezTo>
                  <a:cubicBezTo>
                    <a:pt x="898" y="388"/>
                    <a:pt x="900" y="403"/>
                    <a:pt x="895" y="420"/>
                  </a:cubicBezTo>
                  <a:close/>
                  <a:moveTo>
                    <a:pt x="876" y="401"/>
                  </a:moveTo>
                  <a:cubicBezTo>
                    <a:pt x="873" y="390"/>
                    <a:pt x="868" y="380"/>
                    <a:pt x="861" y="370"/>
                  </a:cubicBezTo>
                  <a:cubicBezTo>
                    <a:pt x="864" y="361"/>
                    <a:pt x="869" y="353"/>
                    <a:pt x="875" y="346"/>
                  </a:cubicBezTo>
                  <a:cubicBezTo>
                    <a:pt x="882" y="353"/>
                    <a:pt x="887" y="361"/>
                    <a:pt x="891" y="370"/>
                  </a:cubicBezTo>
                  <a:cubicBezTo>
                    <a:pt x="884" y="378"/>
                    <a:pt x="878" y="386"/>
                    <a:pt x="876" y="401"/>
                  </a:cubicBezTo>
                  <a:close/>
                  <a:moveTo>
                    <a:pt x="858" y="366"/>
                  </a:moveTo>
                  <a:cubicBezTo>
                    <a:pt x="853" y="359"/>
                    <a:pt x="848" y="353"/>
                    <a:pt x="841" y="347"/>
                  </a:cubicBezTo>
                  <a:cubicBezTo>
                    <a:pt x="846" y="337"/>
                    <a:pt x="851" y="330"/>
                    <a:pt x="855" y="326"/>
                  </a:cubicBezTo>
                  <a:cubicBezTo>
                    <a:pt x="858" y="328"/>
                    <a:pt x="860" y="330"/>
                    <a:pt x="862" y="333"/>
                  </a:cubicBezTo>
                  <a:cubicBezTo>
                    <a:pt x="866" y="336"/>
                    <a:pt x="869" y="339"/>
                    <a:pt x="873" y="343"/>
                  </a:cubicBezTo>
                  <a:cubicBezTo>
                    <a:pt x="867" y="350"/>
                    <a:pt x="862" y="358"/>
                    <a:pt x="858" y="366"/>
                  </a:cubicBezTo>
                  <a:close/>
                  <a:moveTo>
                    <a:pt x="838" y="344"/>
                  </a:moveTo>
                  <a:cubicBezTo>
                    <a:pt x="832" y="338"/>
                    <a:pt x="825" y="333"/>
                    <a:pt x="818" y="328"/>
                  </a:cubicBezTo>
                  <a:cubicBezTo>
                    <a:pt x="822" y="322"/>
                    <a:pt x="827" y="316"/>
                    <a:pt x="832" y="311"/>
                  </a:cubicBezTo>
                  <a:cubicBezTo>
                    <a:pt x="839" y="315"/>
                    <a:pt x="845" y="319"/>
                    <a:pt x="852" y="324"/>
                  </a:cubicBezTo>
                  <a:cubicBezTo>
                    <a:pt x="848" y="328"/>
                    <a:pt x="843" y="335"/>
                    <a:pt x="838" y="344"/>
                  </a:cubicBezTo>
                  <a:close/>
                  <a:moveTo>
                    <a:pt x="815" y="326"/>
                  </a:moveTo>
                  <a:cubicBezTo>
                    <a:pt x="808" y="322"/>
                    <a:pt x="801" y="318"/>
                    <a:pt x="793" y="315"/>
                  </a:cubicBezTo>
                  <a:cubicBezTo>
                    <a:pt x="797" y="308"/>
                    <a:pt x="801" y="302"/>
                    <a:pt x="805" y="298"/>
                  </a:cubicBezTo>
                  <a:cubicBezTo>
                    <a:pt x="813" y="301"/>
                    <a:pt x="821" y="305"/>
                    <a:pt x="829" y="309"/>
                  </a:cubicBezTo>
                  <a:cubicBezTo>
                    <a:pt x="823" y="314"/>
                    <a:pt x="819" y="320"/>
                    <a:pt x="815" y="326"/>
                  </a:cubicBezTo>
                  <a:close/>
                  <a:moveTo>
                    <a:pt x="789" y="313"/>
                  </a:moveTo>
                  <a:cubicBezTo>
                    <a:pt x="783" y="310"/>
                    <a:pt x="776" y="308"/>
                    <a:pt x="769" y="306"/>
                  </a:cubicBezTo>
                  <a:cubicBezTo>
                    <a:pt x="772" y="300"/>
                    <a:pt x="775" y="295"/>
                    <a:pt x="779" y="290"/>
                  </a:cubicBezTo>
                  <a:cubicBezTo>
                    <a:pt x="786" y="291"/>
                    <a:pt x="793" y="293"/>
                    <a:pt x="801" y="296"/>
                  </a:cubicBezTo>
                  <a:cubicBezTo>
                    <a:pt x="797" y="301"/>
                    <a:pt x="793" y="307"/>
                    <a:pt x="789" y="313"/>
                  </a:cubicBezTo>
                  <a:close/>
                  <a:moveTo>
                    <a:pt x="763" y="308"/>
                  </a:moveTo>
                  <a:cubicBezTo>
                    <a:pt x="759" y="315"/>
                    <a:pt x="756" y="321"/>
                    <a:pt x="753" y="328"/>
                  </a:cubicBezTo>
                  <a:cubicBezTo>
                    <a:pt x="746" y="326"/>
                    <a:pt x="739" y="325"/>
                    <a:pt x="733" y="325"/>
                  </a:cubicBezTo>
                  <a:cubicBezTo>
                    <a:pt x="737" y="317"/>
                    <a:pt x="740" y="310"/>
                    <a:pt x="744" y="304"/>
                  </a:cubicBezTo>
                  <a:cubicBezTo>
                    <a:pt x="750" y="305"/>
                    <a:pt x="757" y="306"/>
                    <a:pt x="763" y="308"/>
                  </a:cubicBezTo>
                  <a:close/>
                  <a:moveTo>
                    <a:pt x="752" y="332"/>
                  </a:moveTo>
                  <a:cubicBezTo>
                    <a:pt x="749" y="339"/>
                    <a:pt x="747" y="347"/>
                    <a:pt x="745" y="355"/>
                  </a:cubicBezTo>
                  <a:cubicBezTo>
                    <a:pt x="737" y="354"/>
                    <a:pt x="730" y="353"/>
                    <a:pt x="723" y="353"/>
                  </a:cubicBezTo>
                  <a:cubicBezTo>
                    <a:pt x="725" y="344"/>
                    <a:pt x="728" y="336"/>
                    <a:pt x="731" y="329"/>
                  </a:cubicBezTo>
                  <a:cubicBezTo>
                    <a:pt x="738" y="329"/>
                    <a:pt x="745" y="330"/>
                    <a:pt x="752" y="332"/>
                  </a:cubicBezTo>
                  <a:close/>
                  <a:moveTo>
                    <a:pt x="744" y="359"/>
                  </a:moveTo>
                  <a:cubicBezTo>
                    <a:pt x="742" y="368"/>
                    <a:pt x="741" y="376"/>
                    <a:pt x="741" y="384"/>
                  </a:cubicBezTo>
                  <a:cubicBezTo>
                    <a:pt x="731" y="381"/>
                    <a:pt x="722" y="380"/>
                    <a:pt x="717" y="380"/>
                  </a:cubicBezTo>
                  <a:cubicBezTo>
                    <a:pt x="718" y="372"/>
                    <a:pt x="720" y="364"/>
                    <a:pt x="722" y="357"/>
                  </a:cubicBezTo>
                  <a:cubicBezTo>
                    <a:pt x="729" y="356"/>
                    <a:pt x="736" y="357"/>
                    <a:pt x="744" y="359"/>
                  </a:cubicBezTo>
                  <a:close/>
                  <a:moveTo>
                    <a:pt x="741" y="388"/>
                  </a:moveTo>
                  <a:cubicBezTo>
                    <a:pt x="740" y="397"/>
                    <a:pt x="741" y="406"/>
                    <a:pt x="742" y="414"/>
                  </a:cubicBezTo>
                  <a:cubicBezTo>
                    <a:pt x="734" y="411"/>
                    <a:pt x="725" y="409"/>
                    <a:pt x="715" y="408"/>
                  </a:cubicBezTo>
                  <a:cubicBezTo>
                    <a:pt x="715" y="403"/>
                    <a:pt x="715" y="398"/>
                    <a:pt x="716" y="393"/>
                  </a:cubicBezTo>
                  <a:cubicBezTo>
                    <a:pt x="716" y="390"/>
                    <a:pt x="716" y="387"/>
                    <a:pt x="716" y="384"/>
                  </a:cubicBezTo>
                  <a:cubicBezTo>
                    <a:pt x="722" y="384"/>
                    <a:pt x="730" y="385"/>
                    <a:pt x="741" y="388"/>
                  </a:cubicBezTo>
                  <a:close/>
                  <a:moveTo>
                    <a:pt x="743" y="419"/>
                  </a:moveTo>
                  <a:cubicBezTo>
                    <a:pt x="745" y="431"/>
                    <a:pt x="749" y="442"/>
                    <a:pt x="755" y="451"/>
                  </a:cubicBezTo>
                  <a:cubicBezTo>
                    <a:pt x="743" y="443"/>
                    <a:pt x="732" y="440"/>
                    <a:pt x="722" y="441"/>
                  </a:cubicBezTo>
                  <a:cubicBezTo>
                    <a:pt x="718" y="431"/>
                    <a:pt x="716" y="421"/>
                    <a:pt x="716" y="412"/>
                  </a:cubicBezTo>
                  <a:cubicBezTo>
                    <a:pt x="725" y="412"/>
                    <a:pt x="734" y="415"/>
                    <a:pt x="743" y="419"/>
                  </a:cubicBezTo>
                  <a:close/>
                  <a:moveTo>
                    <a:pt x="765" y="465"/>
                  </a:moveTo>
                  <a:cubicBezTo>
                    <a:pt x="761" y="469"/>
                    <a:pt x="757" y="473"/>
                    <a:pt x="754" y="478"/>
                  </a:cubicBezTo>
                  <a:cubicBezTo>
                    <a:pt x="739" y="470"/>
                    <a:pt x="729" y="458"/>
                    <a:pt x="723" y="444"/>
                  </a:cubicBezTo>
                  <a:cubicBezTo>
                    <a:pt x="736" y="445"/>
                    <a:pt x="748" y="448"/>
                    <a:pt x="765" y="465"/>
                  </a:cubicBezTo>
                  <a:close/>
                  <a:moveTo>
                    <a:pt x="766" y="507"/>
                  </a:moveTo>
                  <a:cubicBezTo>
                    <a:pt x="766" y="510"/>
                    <a:pt x="766" y="513"/>
                    <a:pt x="766" y="516"/>
                  </a:cubicBezTo>
                  <a:cubicBezTo>
                    <a:pt x="756" y="506"/>
                    <a:pt x="756" y="506"/>
                    <a:pt x="756" y="506"/>
                  </a:cubicBezTo>
                  <a:cubicBezTo>
                    <a:pt x="757" y="503"/>
                    <a:pt x="758" y="499"/>
                    <a:pt x="759" y="496"/>
                  </a:cubicBezTo>
                  <a:lnTo>
                    <a:pt x="766" y="507"/>
                  </a:lnTo>
                  <a:close/>
                  <a:moveTo>
                    <a:pt x="761" y="492"/>
                  </a:moveTo>
                  <a:cubicBezTo>
                    <a:pt x="763" y="489"/>
                    <a:pt x="764" y="487"/>
                    <a:pt x="766" y="484"/>
                  </a:cubicBezTo>
                  <a:cubicBezTo>
                    <a:pt x="768" y="490"/>
                    <a:pt x="768" y="490"/>
                    <a:pt x="768" y="490"/>
                  </a:cubicBezTo>
                  <a:cubicBezTo>
                    <a:pt x="767" y="494"/>
                    <a:pt x="767" y="497"/>
                    <a:pt x="766" y="500"/>
                  </a:cubicBezTo>
                  <a:lnTo>
                    <a:pt x="761" y="492"/>
                  </a:lnTo>
                  <a:close/>
                  <a:moveTo>
                    <a:pt x="767" y="523"/>
                  </a:moveTo>
                  <a:cubicBezTo>
                    <a:pt x="768" y="525"/>
                    <a:pt x="768" y="528"/>
                    <a:pt x="769" y="531"/>
                  </a:cubicBezTo>
                  <a:cubicBezTo>
                    <a:pt x="753" y="520"/>
                    <a:pt x="753" y="520"/>
                    <a:pt x="753" y="520"/>
                  </a:cubicBezTo>
                  <a:cubicBezTo>
                    <a:pt x="753" y="517"/>
                    <a:pt x="754" y="514"/>
                    <a:pt x="755" y="510"/>
                  </a:cubicBezTo>
                  <a:lnTo>
                    <a:pt x="767" y="523"/>
                  </a:lnTo>
                  <a:close/>
                  <a:moveTo>
                    <a:pt x="769" y="480"/>
                  </a:moveTo>
                  <a:cubicBezTo>
                    <a:pt x="771" y="477"/>
                    <a:pt x="774" y="474"/>
                    <a:pt x="777" y="471"/>
                  </a:cubicBezTo>
                  <a:cubicBezTo>
                    <a:pt x="774" y="475"/>
                    <a:pt x="772" y="480"/>
                    <a:pt x="770" y="484"/>
                  </a:cubicBezTo>
                  <a:lnTo>
                    <a:pt x="769" y="480"/>
                  </a:lnTo>
                  <a:close/>
                  <a:moveTo>
                    <a:pt x="782" y="485"/>
                  </a:moveTo>
                  <a:cubicBezTo>
                    <a:pt x="777" y="488"/>
                    <a:pt x="777" y="488"/>
                    <a:pt x="777" y="488"/>
                  </a:cubicBezTo>
                  <a:cubicBezTo>
                    <a:pt x="778" y="483"/>
                    <a:pt x="779" y="479"/>
                    <a:pt x="781" y="475"/>
                  </a:cubicBezTo>
                  <a:cubicBezTo>
                    <a:pt x="781" y="478"/>
                    <a:pt x="781" y="481"/>
                    <a:pt x="782" y="485"/>
                  </a:cubicBezTo>
                  <a:close/>
                  <a:moveTo>
                    <a:pt x="798" y="572"/>
                  </a:moveTo>
                  <a:cubicBezTo>
                    <a:pt x="797" y="568"/>
                    <a:pt x="795" y="565"/>
                    <a:pt x="793" y="561"/>
                  </a:cubicBezTo>
                  <a:cubicBezTo>
                    <a:pt x="817" y="540"/>
                    <a:pt x="817" y="540"/>
                    <a:pt x="817" y="540"/>
                  </a:cubicBezTo>
                  <a:cubicBezTo>
                    <a:pt x="819" y="543"/>
                    <a:pt x="821" y="546"/>
                    <a:pt x="823" y="549"/>
                  </a:cubicBezTo>
                  <a:lnTo>
                    <a:pt x="798" y="572"/>
                  </a:lnTo>
                  <a:close/>
                  <a:moveTo>
                    <a:pt x="825" y="552"/>
                  </a:moveTo>
                  <a:cubicBezTo>
                    <a:pt x="827" y="555"/>
                    <a:pt x="829" y="558"/>
                    <a:pt x="830" y="561"/>
                  </a:cubicBezTo>
                  <a:cubicBezTo>
                    <a:pt x="804" y="584"/>
                    <a:pt x="804" y="584"/>
                    <a:pt x="804" y="584"/>
                  </a:cubicBezTo>
                  <a:cubicBezTo>
                    <a:pt x="803" y="581"/>
                    <a:pt x="801" y="578"/>
                    <a:pt x="800" y="575"/>
                  </a:cubicBezTo>
                  <a:lnTo>
                    <a:pt x="825" y="552"/>
                  </a:lnTo>
                  <a:close/>
                  <a:moveTo>
                    <a:pt x="792" y="558"/>
                  </a:moveTo>
                  <a:cubicBezTo>
                    <a:pt x="790" y="554"/>
                    <a:pt x="789" y="551"/>
                    <a:pt x="787" y="547"/>
                  </a:cubicBezTo>
                  <a:cubicBezTo>
                    <a:pt x="809" y="528"/>
                    <a:pt x="809" y="528"/>
                    <a:pt x="809" y="528"/>
                  </a:cubicBezTo>
                  <a:cubicBezTo>
                    <a:pt x="811" y="531"/>
                    <a:pt x="813" y="534"/>
                    <a:pt x="815" y="537"/>
                  </a:cubicBezTo>
                  <a:lnTo>
                    <a:pt x="792" y="558"/>
                  </a:lnTo>
                  <a:close/>
                  <a:moveTo>
                    <a:pt x="786" y="544"/>
                  </a:moveTo>
                  <a:cubicBezTo>
                    <a:pt x="785" y="540"/>
                    <a:pt x="783" y="537"/>
                    <a:pt x="782" y="534"/>
                  </a:cubicBezTo>
                  <a:cubicBezTo>
                    <a:pt x="801" y="519"/>
                    <a:pt x="801" y="519"/>
                    <a:pt x="801" y="519"/>
                  </a:cubicBezTo>
                  <a:cubicBezTo>
                    <a:pt x="802" y="520"/>
                    <a:pt x="803" y="522"/>
                    <a:pt x="804" y="523"/>
                  </a:cubicBezTo>
                  <a:cubicBezTo>
                    <a:pt x="805" y="524"/>
                    <a:pt x="806" y="525"/>
                    <a:pt x="806" y="525"/>
                  </a:cubicBezTo>
                  <a:lnTo>
                    <a:pt x="786" y="544"/>
                  </a:lnTo>
                  <a:close/>
                  <a:moveTo>
                    <a:pt x="781" y="530"/>
                  </a:moveTo>
                  <a:cubicBezTo>
                    <a:pt x="780" y="527"/>
                    <a:pt x="779" y="524"/>
                    <a:pt x="778" y="520"/>
                  </a:cubicBezTo>
                  <a:cubicBezTo>
                    <a:pt x="794" y="509"/>
                    <a:pt x="794" y="509"/>
                    <a:pt x="794" y="509"/>
                  </a:cubicBezTo>
                  <a:cubicBezTo>
                    <a:pt x="795" y="511"/>
                    <a:pt x="797" y="513"/>
                    <a:pt x="799" y="516"/>
                  </a:cubicBezTo>
                  <a:lnTo>
                    <a:pt x="781" y="530"/>
                  </a:lnTo>
                  <a:close/>
                  <a:moveTo>
                    <a:pt x="777" y="516"/>
                  </a:moveTo>
                  <a:cubicBezTo>
                    <a:pt x="777" y="513"/>
                    <a:pt x="776" y="510"/>
                    <a:pt x="776" y="507"/>
                  </a:cubicBezTo>
                  <a:cubicBezTo>
                    <a:pt x="787" y="499"/>
                    <a:pt x="787" y="499"/>
                    <a:pt x="787" y="499"/>
                  </a:cubicBezTo>
                  <a:cubicBezTo>
                    <a:pt x="788" y="501"/>
                    <a:pt x="790" y="503"/>
                    <a:pt x="791" y="506"/>
                  </a:cubicBezTo>
                  <a:lnTo>
                    <a:pt x="777" y="516"/>
                  </a:lnTo>
                  <a:close/>
                  <a:moveTo>
                    <a:pt x="776" y="502"/>
                  </a:moveTo>
                  <a:cubicBezTo>
                    <a:pt x="776" y="499"/>
                    <a:pt x="776" y="496"/>
                    <a:pt x="776" y="493"/>
                  </a:cubicBezTo>
                  <a:cubicBezTo>
                    <a:pt x="783" y="489"/>
                    <a:pt x="783" y="489"/>
                    <a:pt x="783" y="489"/>
                  </a:cubicBezTo>
                  <a:cubicBezTo>
                    <a:pt x="783" y="491"/>
                    <a:pt x="784" y="493"/>
                    <a:pt x="785" y="495"/>
                  </a:cubicBezTo>
                  <a:lnTo>
                    <a:pt x="776" y="502"/>
                  </a:lnTo>
                  <a:close/>
                  <a:moveTo>
                    <a:pt x="773" y="488"/>
                  </a:moveTo>
                  <a:cubicBezTo>
                    <a:pt x="768" y="515"/>
                    <a:pt x="781" y="544"/>
                    <a:pt x="795" y="573"/>
                  </a:cubicBezTo>
                  <a:cubicBezTo>
                    <a:pt x="799" y="583"/>
                    <a:pt x="804" y="594"/>
                    <a:pt x="808" y="604"/>
                  </a:cubicBezTo>
                  <a:cubicBezTo>
                    <a:pt x="807" y="605"/>
                    <a:pt x="806" y="606"/>
                    <a:pt x="804" y="607"/>
                  </a:cubicBezTo>
                  <a:cubicBezTo>
                    <a:pt x="801" y="599"/>
                    <a:pt x="797" y="592"/>
                    <a:pt x="794" y="584"/>
                  </a:cubicBezTo>
                  <a:cubicBezTo>
                    <a:pt x="778" y="550"/>
                    <a:pt x="763" y="517"/>
                    <a:pt x="773" y="488"/>
                  </a:cubicBezTo>
                  <a:close/>
                  <a:moveTo>
                    <a:pt x="806" y="588"/>
                  </a:moveTo>
                  <a:cubicBezTo>
                    <a:pt x="832" y="565"/>
                    <a:pt x="832" y="565"/>
                    <a:pt x="832" y="565"/>
                  </a:cubicBezTo>
                  <a:cubicBezTo>
                    <a:pt x="834" y="568"/>
                    <a:pt x="835" y="572"/>
                    <a:pt x="836" y="576"/>
                  </a:cubicBezTo>
                  <a:cubicBezTo>
                    <a:pt x="809" y="597"/>
                    <a:pt x="809" y="597"/>
                    <a:pt x="809" y="597"/>
                  </a:cubicBezTo>
                  <a:cubicBezTo>
                    <a:pt x="808" y="594"/>
                    <a:pt x="807" y="591"/>
                    <a:pt x="806" y="588"/>
                  </a:cubicBezTo>
                  <a:close/>
                  <a:moveTo>
                    <a:pt x="837" y="580"/>
                  </a:moveTo>
                  <a:cubicBezTo>
                    <a:pt x="838" y="582"/>
                    <a:pt x="839" y="585"/>
                    <a:pt x="839" y="588"/>
                  </a:cubicBezTo>
                  <a:cubicBezTo>
                    <a:pt x="838" y="589"/>
                    <a:pt x="837" y="590"/>
                    <a:pt x="837" y="591"/>
                  </a:cubicBezTo>
                  <a:cubicBezTo>
                    <a:pt x="834" y="592"/>
                    <a:pt x="823" y="594"/>
                    <a:pt x="812" y="602"/>
                  </a:cubicBezTo>
                  <a:cubicBezTo>
                    <a:pt x="811" y="601"/>
                    <a:pt x="811" y="601"/>
                    <a:pt x="811" y="600"/>
                  </a:cubicBezTo>
                  <a:lnTo>
                    <a:pt x="837" y="580"/>
                  </a:lnTo>
                  <a:close/>
                  <a:moveTo>
                    <a:pt x="752" y="525"/>
                  </a:moveTo>
                  <a:cubicBezTo>
                    <a:pt x="771" y="537"/>
                    <a:pt x="771" y="537"/>
                    <a:pt x="771" y="537"/>
                  </a:cubicBezTo>
                  <a:cubicBezTo>
                    <a:pt x="772" y="540"/>
                    <a:pt x="773" y="543"/>
                    <a:pt x="774" y="546"/>
                  </a:cubicBezTo>
                  <a:cubicBezTo>
                    <a:pt x="752" y="537"/>
                    <a:pt x="752" y="537"/>
                    <a:pt x="752" y="537"/>
                  </a:cubicBezTo>
                  <a:cubicBezTo>
                    <a:pt x="752" y="533"/>
                    <a:pt x="752" y="529"/>
                    <a:pt x="752" y="525"/>
                  </a:cubicBezTo>
                  <a:close/>
                  <a:moveTo>
                    <a:pt x="776" y="552"/>
                  </a:moveTo>
                  <a:cubicBezTo>
                    <a:pt x="777" y="555"/>
                    <a:pt x="778" y="558"/>
                    <a:pt x="780" y="561"/>
                  </a:cubicBezTo>
                  <a:cubicBezTo>
                    <a:pt x="753" y="554"/>
                    <a:pt x="753" y="554"/>
                    <a:pt x="753" y="554"/>
                  </a:cubicBezTo>
                  <a:cubicBezTo>
                    <a:pt x="752" y="549"/>
                    <a:pt x="752" y="545"/>
                    <a:pt x="752" y="541"/>
                  </a:cubicBezTo>
                  <a:lnTo>
                    <a:pt x="776" y="552"/>
                  </a:lnTo>
                  <a:close/>
                  <a:moveTo>
                    <a:pt x="782" y="566"/>
                  </a:moveTo>
                  <a:cubicBezTo>
                    <a:pt x="783" y="569"/>
                    <a:pt x="784" y="572"/>
                    <a:pt x="786" y="575"/>
                  </a:cubicBezTo>
                  <a:cubicBezTo>
                    <a:pt x="774" y="573"/>
                    <a:pt x="774" y="573"/>
                    <a:pt x="774" y="573"/>
                  </a:cubicBezTo>
                  <a:cubicBezTo>
                    <a:pt x="769" y="568"/>
                    <a:pt x="763" y="563"/>
                    <a:pt x="757" y="559"/>
                  </a:cubicBezTo>
                  <a:lnTo>
                    <a:pt x="782" y="566"/>
                  </a:lnTo>
                  <a:close/>
                  <a:moveTo>
                    <a:pt x="787" y="579"/>
                  </a:moveTo>
                  <a:cubicBezTo>
                    <a:pt x="788" y="581"/>
                    <a:pt x="790" y="584"/>
                    <a:pt x="791" y="586"/>
                  </a:cubicBezTo>
                  <a:cubicBezTo>
                    <a:pt x="791" y="587"/>
                    <a:pt x="791" y="587"/>
                    <a:pt x="791" y="588"/>
                  </a:cubicBezTo>
                  <a:cubicBezTo>
                    <a:pt x="786" y="588"/>
                    <a:pt x="786" y="588"/>
                    <a:pt x="786" y="588"/>
                  </a:cubicBezTo>
                  <a:cubicBezTo>
                    <a:pt x="784" y="584"/>
                    <a:pt x="781" y="581"/>
                    <a:pt x="778" y="578"/>
                  </a:cubicBezTo>
                  <a:lnTo>
                    <a:pt x="787" y="579"/>
                  </a:lnTo>
                  <a:close/>
                  <a:moveTo>
                    <a:pt x="793" y="592"/>
                  </a:moveTo>
                  <a:cubicBezTo>
                    <a:pt x="795" y="595"/>
                    <a:pt x="796" y="598"/>
                    <a:pt x="797" y="601"/>
                  </a:cubicBezTo>
                  <a:cubicBezTo>
                    <a:pt x="793" y="601"/>
                    <a:pt x="793" y="601"/>
                    <a:pt x="793" y="601"/>
                  </a:cubicBezTo>
                  <a:cubicBezTo>
                    <a:pt x="792" y="598"/>
                    <a:pt x="790" y="595"/>
                    <a:pt x="788" y="592"/>
                  </a:cubicBezTo>
                  <a:lnTo>
                    <a:pt x="793" y="592"/>
                  </a:lnTo>
                  <a:close/>
                  <a:moveTo>
                    <a:pt x="799" y="605"/>
                  </a:moveTo>
                  <a:cubicBezTo>
                    <a:pt x="800" y="606"/>
                    <a:pt x="800" y="608"/>
                    <a:pt x="801" y="610"/>
                  </a:cubicBezTo>
                  <a:cubicBezTo>
                    <a:pt x="800" y="611"/>
                    <a:pt x="799" y="612"/>
                    <a:pt x="798" y="613"/>
                  </a:cubicBezTo>
                  <a:cubicBezTo>
                    <a:pt x="797" y="610"/>
                    <a:pt x="796" y="608"/>
                    <a:pt x="795" y="605"/>
                  </a:cubicBezTo>
                  <a:lnTo>
                    <a:pt x="799" y="605"/>
                  </a:lnTo>
                  <a:close/>
                  <a:moveTo>
                    <a:pt x="1003" y="550"/>
                  </a:moveTo>
                  <a:cubicBezTo>
                    <a:pt x="1003" y="547"/>
                    <a:pt x="1003" y="544"/>
                    <a:pt x="1004" y="541"/>
                  </a:cubicBezTo>
                  <a:cubicBezTo>
                    <a:pt x="1029" y="536"/>
                    <a:pt x="1029" y="536"/>
                    <a:pt x="1029" y="536"/>
                  </a:cubicBezTo>
                  <a:cubicBezTo>
                    <a:pt x="1028" y="538"/>
                    <a:pt x="1027" y="541"/>
                    <a:pt x="1026" y="543"/>
                  </a:cubicBezTo>
                  <a:lnTo>
                    <a:pt x="1003" y="550"/>
                  </a:lnTo>
                  <a:close/>
                  <a:moveTo>
                    <a:pt x="1023" y="548"/>
                  </a:moveTo>
                  <a:cubicBezTo>
                    <a:pt x="1022" y="551"/>
                    <a:pt x="1020" y="553"/>
                    <a:pt x="1019" y="555"/>
                  </a:cubicBezTo>
                  <a:cubicBezTo>
                    <a:pt x="1013" y="559"/>
                    <a:pt x="1010" y="563"/>
                    <a:pt x="1008" y="565"/>
                  </a:cubicBezTo>
                  <a:cubicBezTo>
                    <a:pt x="1007" y="564"/>
                    <a:pt x="1005" y="562"/>
                    <a:pt x="1003" y="560"/>
                  </a:cubicBezTo>
                  <a:cubicBezTo>
                    <a:pt x="1003" y="558"/>
                    <a:pt x="1003" y="556"/>
                    <a:pt x="1003" y="554"/>
                  </a:cubicBezTo>
                  <a:lnTo>
                    <a:pt x="1023" y="548"/>
                  </a:lnTo>
                  <a:close/>
                  <a:moveTo>
                    <a:pt x="1004" y="537"/>
                  </a:moveTo>
                  <a:cubicBezTo>
                    <a:pt x="1004" y="534"/>
                    <a:pt x="1005" y="531"/>
                    <a:pt x="1005" y="528"/>
                  </a:cubicBezTo>
                  <a:cubicBezTo>
                    <a:pt x="1034" y="521"/>
                    <a:pt x="1034" y="521"/>
                    <a:pt x="1034" y="521"/>
                  </a:cubicBezTo>
                  <a:cubicBezTo>
                    <a:pt x="1033" y="525"/>
                    <a:pt x="1032" y="528"/>
                    <a:pt x="1031" y="531"/>
                  </a:cubicBezTo>
                  <a:lnTo>
                    <a:pt x="1004" y="537"/>
                  </a:lnTo>
                  <a:close/>
                  <a:moveTo>
                    <a:pt x="1005" y="524"/>
                  </a:moveTo>
                  <a:cubicBezTo>
                    <a:pt x="1006" y="521"/>
                    <a:pt x="1006" y="518"/>
                    <a:pt x="1007" y="515"/>
                  </a:cubicBezTo>
                  <a:cubicBezTo>
                    <a:pt x="1037" y="508"/>
                    <a:pt x="1037" y="508"/>
                    <a:pt x="1037" y="508"/>
                  </a:cubicBezTo>
                  <a:cubicBezTo>
                    <a:pt x="1036" y="511"/>
                    <a:pt x="1036" y="514"/>
                    <a:pt x="1035" y="517"/>
                  </a:cubicBezTo>
                  <a:lnTo>
                    <a:pt x="1005" y="524"/>
                  </a:lnTo>
                  <a:close/>
                  <a:moveTo>
                    <a:pt x="1007" y="510"/>
                  </a:moveTo>
                  <a:cubicBezTo>
                    <a:pt x="1008" y="507"/>
                    <a:pt x="1008" y="504"/>
                    <a:pt x="1009" y="501"/>
                  </a:cubicBezTo>
                  <a:cubicBezTo>
                    <a:pt x="1039" y="490"/>
                    <a:pt x="1039" y="490"/>
                    <a:pt x="1039" y="490"/>
                  </a:cubicBezTo>
                  <a:cubicBezTo>
                    <a:pt x="1039" y="495"/>
                    <a:pt x="1038" y="499"/>
                    <a:pt x="1037" y="504"/>
                  </a:cubicBezTo>
                  <a:lnTo>
                    <a:pt x="1007" y="510"/>
                  </a:lnTo>
                  <a:close/>
                  <a:moveTo>
                    <a:pt x="1009" y="496"/>
                  </a:moveTo>
                  <a:cubicBezTo>
                    <a:pt x="1010" y="496"/>
                    <a:pt x="1010" y="495"/>
                    <a:pt x="1010" y="494"/>
                  </a:cubicBezTo>
                  <a:cubicBezTo>
                    <a:pt x="1010" y="492"/>
                    <a:pt x="1011" y="489"/>
                    <a:pt x="1011" y="487"/>
                  </a:cubicBezTo>
                  <a:cubicBezTo>
                    <a:pt x="1039" y="474"/>
                    <a:pt x="1039" y="474"/>
                    <a:pt x="1039" y="474"/>
                  </a:cubicBezTo>
                  <a:cubicBezTo>
                    <a:pt x="1040" y="478"/>
                    <a:pt x="1039" y="482"/>
                    <a:pt x="1039" y="486"/>
                  </a:cubicBezTo>
                  <a:lnTo>
                    <a:pt x="1009" y="496"/>
                  </a:lnTo>
                  <a:close/>
                  <a:moveTo>
                    <a:pt x="1012" y="482"/>
                  </a:moveTo>
                  <a:cubicBezTo>
                    <a:pt x="1012" y="479"/>
                    <a:pt x="1013" y="476"/>
                    <a:pt x="1013" y="472"/>
                  </a:cubicBezTo>
                  <a:cubicBezTo>
                    <a:pt x="1038" y="457"/>
                    <a:pt x="1038" y="457"/>
                    <a:pt x="1038" y="457"/>
                  </a:cubicBezTo>
                  <a:cubicBezTo>
                    <a:pt x="1039" y="461"/>
                    <a:pt x="1039" y="466"/>
                    <a:pt x="1039" y="470"/>
                  </a:cubicBezTo>
                  <a:lnTo>
                    <a:pt x="1012" y="482"/>
                  </a:lnTo>
                  <a:close/>
                  <a:moveTo>
                    <a:pt x="1014" y="468"/>
                  </a:moveTo>
                  <a:cubicBezTo>
                    <a:pt x="1014" y="464"/>
                    <a:pt x="1015" y="460"/>
                    <a:pt x="1015" y="457"/>
                  </a:cubicBezTo>
                  <a:cubicBezTo>
                    <a:pt x="1035" y="440"/>
                    <a:pt x="1035" y="440"/>
                    <a:pt x="1035" y="440"/>
                  </a:cubicBezTo>
                  <a:cubicBezTo>
                    <a:pt x="1036" y="445"/>
                    <a:pt x="1037" y="449"/>
                    <a:pt x="1038" y="453"/>
                  </a:cubicBezTo>
                  <a:lnTo>
                    <a:pt x="1014" y="468"/>
                  </a:lnTo>
                  <a:close/>
                  <a:moveTo>
                    <a:pt x="1015" y="452"/>
                  </a:moveTo>
                  <a:cubicBezTo>
                    <a:pt x="1016" y="448"/>
                    <a:pt x="1016" y="445"/>
                    <a:pt x="1016" y="442"/>
                  </a:cubicBezTo>
                  <a:cubicBezTo>
                    <a:pt x="1030" y="425"/>
                    <a:pt x="1030" y="425"/>
                    <a:pt x="1030" y="425"/>
                  </a:cubicBezTo>
                  <a:cubicBezTo>
                    <a:pt x="1032" y="429"/>
                    <a:pt x="1033" y="432"/>
                    <a:pt x="1034" y="436"/>
                  </a:cubicBezTo>
                  <a:lnTo>
                    <a:pt x="1015" y="452"/>
                  </a:lnTo>
                  <a:close/>
                  <a:moveTo>
                    <a:pt x="1016" y="436"/>
                  </a:moveTo>
                  <a:cubicBezTo>
                    <a:pt x="1016" y="433"/>
                    <a:pt x="1016" y="430"/>
                    <a:pt x="1015" y="427"/>
                  </a:cubicBezTo>
                  <a:cubicBezTo>
                    <a:pt x="1024" y="412"/>
                    <a:pt x="1024" y="412"/>
                    <a:pt x="1024" y="412"/>
                  </a:cubicBezTo>
                  <a:cubicBezTo>
                    <a:pt x="1026" y="415"/>
                    <a:pt x="1027" y="418"/>
                    <a:pt x="1029" y="421"/>
                  </a:cubicBezTo>
                  <a:lnTo>
                    <a:pt x="1016" y="436"/>
                  </a:lnTo>
                  <a:close/>
                  <a:moveTo>
                    <a:pt x="1015" y="421"/>
                  </a:moveTo>
                  <a:cubicBezTo>
                    <a:pt x="1014" y="417"/>
                    <a:pt x="1013" y="414"/>
                    <a:pt x="1012" y="411"/>
                  </a:cubicBezTo>
                  <a:cubicBezTo>
                    <a:pt x="1016" y="400"/>
                    <a:pt x="1016" y="400"/>
                    <a:pt x="1016" y="400"/>
                  </a:cubicBezTo>
                  <a:cubicBezTo>
                    <a:pt x="1018" y="402"/>
                    <a:pt x="1020" y="405"/>
                    <a:pt x="1022" y="408"/>
                  </a:cubicBezTo>
                  <a:lnTo>
                    <a:pt x="1015" y="421"/>
                  </a:lnTo>
                  <a:close/>
                  <a:moveTo>
                    <a:pt x="1010" y="405"/>
                  </a:moveTo>
                  <a:cubicBezTo>
                    <a:pt x="1009" y="402"/>
                    <a:pt x="1008" y="399"/>
                    <a:pt x="1006" y="396"/>
                  </a:cubicBezTo>
                  <a:cubicBezTo>
                    <a:pt x="1007" y="389"/>
                    <a:pt x="1007" y="389"/>
                    <a:pt x="1007" y="389"/>
                  </a:cubicBezTo>
                  <a:cubicBezTo>
                    <a:pt x="1009" y="392"/>
                    <a:pt x="1011" y="394"/>
                    <a:pt x="1013" y="396"/>
                  </a:cubicBezTo>
                  <a:lnTo>
                    <a:pt x="1010" y="405"/>
                  </a:lnTo>
                  <a:close/>
                  <a:moveTo>
                    <a:pt x="1006" y="494"/>
                  </a:moveTo>
                  <a:cubicBezTo>
                    <a:pt x="1003" y="515"/>
                    <a:pt x="999" y="536"/>
                    <a:pt x="999" y="558"/>
                  </a:cubicBezTo>
                  <a:cubicBezTo>
                    <a:pt x="999" y="557"/>
                    <a:pt x="998" y="557"/>
                    <a:pt x="997" y="556"/>
                  </a:cubicBezTo>
                  <a:cubicBezTo>
                    <a:pt x="994" y="533"/>
                    <a:pt x="998" y="507"/>
                    <a:pt x="1002" y="483"/>
                  </a:cubicBezTo>
                  <a:cubicBezTo>
                    <a:pt x="1008" y="451"/>
                    <a:pt x="1013" y="420"/>
                    <a:pt x="1001" y="395"/>
                  </a:cubicBezTo>
                  <a:cubicBezTo>
                    <a:pt x="1018" y="421"/>
                    <a:pt x="1012" y="456"/>
                    <a:pt x="1006" y="494"/>
                  </a:cubicBezTo>
                  <a:close/>
                  <a:moveTo>
                    <a:pt x="1002" y="409"/>
                  </a:moveTo>
                  <a:cubicBezTo>
                    <a:pt x="991" y="405"/>
                    <a:pt x="991" y="405"/>
                    <a:pt x="991" y="405"/>
                  </a:cubicBezTo>
                  <a:cubicBezTo>
                    <a:pt x="991" y="403"/>
                    <a:pt x="991" y="400"/>
                    <a:pt x="992" y="398"/>
                  </a:cubicBezTo>
                  <a:cubicBezTo>
                    <a:pt x="999" y="401"/>
                    <a:pt x="999" y="401"/>
                    <a:pt x="999" y="401"/>
                  </a:cubicBezTo>
                  <a:cubicBezTo>
                    <a:pt x="1000" y="403"/>
                    <a:pt x="1001" y="406"/>
                    <a:pt x="1002" y="409"/>
                  </a:cubicBezTo>
                  <a:close/>
                  <a:moveTo>
                    <a:pt x="1003" y="391"/>
                  </a:moveTo>
                  <a:cubicBezTo>
                    <a:pt x="1000" y="387"/>
                    <a:pt x="996" y="383"/>
                    <a:pt x="992" y="380"/>
                  </a:cubicBezTo>
                  <a:cubicBezTo>
                    <a:pt x="996" y="382"/>
                    <a:pt x="1000" y="384"/>
                    <a:pt x="1003" y="386"/>
                  </a:cubicBezTo>
                  <a:lnTo>
                    <a:pt x="1003" y="391"/>
                  </a:lnTo>
                  <a:close/>
                  <a:moveTo>
                    <a:pt x="997" y="396"/>
                  </a:moveTo>
                  <a:cubicBezTo>
                    <a:pt x="991" y="394"/>
                    <a:pt x="991" y="394"/>
                    <a:pt x="991" y="394"/>
                  </a:cubicBezTo>
                  <a:cubicBezTo>
                    <a:pt x="991" y="391"/>
                    <a:pt x="990" y="388"/>
                    <a:pt x="989" y="385"/>
                  </a:cubicBezTo>
                  <a:cubicBezTo>
                    <a:pt x="992" y="388"/>
                    <a:pt x="995" y="392"/>
                    <a:pt x="997" y="396"/>
                  </a:cubicBezTo>
                  <a:close/>
                  <a:moveTo>
                    <a:pt x="990" y="409"/>
                  </a:moveTo>
                  <a:cubicBezTo>
                    <a:pt x="1003" y="414"/>
                    <a:pt x="1003" y="414"/>
                    <a:pt x="1003" y="414"/>
                  </a:cubicBezTo>
                  <a:cubicBezTo>
                    <a:pt x="1003" y="417"/>
                    <a:pt x="1004" y="420"/>
                    <a:pt x="1004" y="424"/>
                  </a:cubicBezTo>
                  <a:cubicBezTo>
                    <a:pt x="988" y="417"/>
                    <a:pt x="988" y="417"/>
                    <a:pt x="988" y="417"/>
                  </a:cubicBezTo>
                  <a:cubicBezTo>
                    <a:pt x="989" y="414"/>
                    <a:pt x="989" y="412"/>
                    <a:pt x="990" y="409"/>
                  </a:cubicBezTo>
                  <a:close/>
                  <a:moveTo>
                    <a:pt x="1004" y="428"/>
                  </a:moveTo>
                  <a:cubicBezTo>
                    <a:pt x="1004" y="431"/>
                    <a:pt x="1004" y="434"/>
                    <a:pt x="1004" y="438"/>
                  </a:cubicBezTo>
                  <a:cubicBezTo>
                    <a:pt x="983" y="429"/>
                    <a:pt x="983" y="429"/>
                    <a:pt x="983" y="429"/>
                  </a:cubicBezTo>
                  <a:cubicBezTo>
                    <a:pt x="984" y="426"/>
                    <a:pt x="985" y="423"/>
                    <a:pt x="986" y="421"/>
                  </a:cubicBezTo>
                  <a:lnTo>
                    <a:pt x="1004" y="428"/>
                  </a:lnTo>
                  <a:close/>
                  <a:moveTo>
                    <a:pt x="1004" y="442"/>
                  </a:moveTo>
                  <a:cubicBezTo>
                    <a:pt x="1004" y="445"/>
                    <a:pt x="1003" y="449"/>
                    <a:pt x="1003" y="452"/>
                  </a:cubicBezTo>
                  <a:cubicBezTo>
                    <a:pt x="979" y="440"/>
                    <a:pt x="979" y="440"/>
                    <a:pt x="979" y="440"/>
                  </a:cubicBezTo>
                  <a:cubicBezTo>
                    <a:pt x="979" y="439"/>
                    <a:pt x="979" y="438"/>
                    <a:pt x="980" y="437"/>
                  </a:cubicBezTo>
                  <a:cubicBezTo>
                    <a:pt x="981" y="435"/>
                    <a:pt x="981" y="434"/>
                    <a:pt x="982" y="432"/>
                  </a:cubicBezTo>
                  <a:lnTo>
                    <a:pt x="1004" y="442"/>
                  </a:lnTo>
                  <a:close/>
                  <a:moveTo>
                    <a:pt x="1003" y="456"/>
                  </a:moveTo>
                  <a:cubicBezTo>
                    <a:pt x="1002" y="460"/>
                    <a:pt x="1002" y="463"/>
                    <a:pt x="1001" y="467"/>
                  </a:cubicBezTo>
                  <a:cubicBezTo>
                    <a:pt x="973" y="453"/>
                    <a:pt x="973" y="453"/>
                    <a:pt x="973" y="453"/>
                  </a:cubicBezTo>
                  <a:cubicBezTo>
                    <a:pt x="975" y="450"/>
                    <a:pt x="976" y="447"/>
                    <a:pt x="977" y="444"/>
                  </a:cubicBezTo>
                  <a:lnTo>
                    <a:pt x="1003" y="456"/>
                  </a:lnTo>
                  <a:close/>
                  <a:moveTo>
                    <a:pt x="1000" y="471"/>
                  </a:moveTo>
                  <a:cubicBezTo>
                    <a:pt x="1000" y="475"/>
                    <a:pt x="999" y="479"/>
                    <a:pt x="999" y="482"/>
                  </a:cubicBezTo>
                  <a:cubicBezTo>
                    <a:pt x="968" y="467"/>
                    <a:pt x="968" y="467"/>
                    <a:pt x="968" y="467"/>
                  </a:cubicBezTo>
                  <a:cubicBezTo>
                    <a:pt x="970" y="464"/>
                    <a:pt x="971" y="460"/>
                    <a:pt x="972" y="457"/>
                  </a:cubicBezTo>
                  <a:lnTo>
                    <a:pt x="1000" y="471"/>
                  </a:lnTo>
                  <a:close/>
                  <a:moveTo>
                    <a:pt x="998" y="486"/>
                  </a:moveTo>
                  <a:cubicBezTo>
                    <a:pt x="997" y="490"/>
                    <a:pt x="997" y="493"/>
                    <a:pt x="996" y="496"/>
                  </a:cubicBezTo>
                  <a:cubicBezTo>
                    <a:pt x="965" y="481"/>
                    <a:pt x="965" y="481"/>
                    <a:pt x="965" y="481"/>
                  </a:cubicBezTo>
                  <a:cubicBezTo>
                    <a:pt x="966" y="478"/>
                    <a:pt x="966" y="474"/>
                    <a:pt x="967" y="471"/>
                  </a:cubicBezTo>
                  <a:lnTo>
                    <a:pt x="998" y="486"/>
                  </a:lnTo>
                  <a:close/>
                  <a:moveTo>
                    <a:pt x="996" y="500"/>
                  </a:moveTo>
                  <a:cubicBezTo>
                    <a:pt x="995" y="503"/>
                    <a:pt x="995" y="506"/>
                    <a:pt x="994" y="509"/>
                  </a:cubicBezTo>
                  <a:cubicBezTo>
                    <a:pt x="963" y="496"/>
                    <a:pt x="963" y="496"/>
                    <a:pt x="963" y="496"/>
                  </a:cubicBezTo>
                  <a:cubicBezTo>
                    <a:pt x="963" y="492"/>
                    <a:pt x="964" y="489"/>
                    <a:pt x="964" y="485"/>
                  </a:cubicBezTo>
                  <a:lnTo>
                    <a:pt x="996" y="500"/>
                  </a:lnTo>
                  <a:close/>
                  <a:moveTo>
                    <a:pt x="994" y="513"/>
                  </a:moveTo>
                  <a:cubicBezTo>
                    <a:pt x="994" y="516"/>
                    <a:pt x="993" y="519"/>
                    <a:pt x="993" y="522"/>
                  </a:cubicBezTo>
                  <a:cubicBezTo>
                    <a:pt x="963" y="511"/>
                    <a:pt x="963" y="511"/>
                    <a:pt x="963" y="511"/>
                  </a:cubicBezTo>
                  <a:cubicBezTo>
                    <a:pt x="963" y="507"/>
                    <a:pt x="963" y="504"/>
                    <a:pt x="963" y="500"/>
                  </a:cubicBezTo>
                  <a:lnTo>
                    <a:pt x="994" y="513"/>
                  </a:lnTo>
                  <a:close/>
                  <a:moveTo>
                    <a:pt x="993" y="554"/>
                  </a:moveTo>
                  <a:cubicBezTo>
                    <a:pt x="988" y="552"/>
                    <a:pt x="982" y="550"/>
                    <a:pt x="975" y="548"/>
                  </a:cubicBezTo>
                  <a:cubicBezTo>
                    <a:pt x="974" y="547"/>
                    <a:pt x="974" y="546"/>
                    <a:pt x="973" y="545"/>
                  </a:cubicBezTo>
                  <a:cubicBezTo>
                    <a:pt x="993" y="552"/>
                    <a:pt x="993" y="552"/>
                    <a:pt x="993" y="552"/>
                  </a:cubicBezTo>
                  <a:cubicBezTo>
                    <a:pt x="993" y="552"/>
                    <a:pt x="993" y="553"/>
                    <a:pt x="993" y="554"/>
                  </a:cubicBezTo>
                  <a:close/>
                  <a:moveTo>
                    <a:pt x="993" y="526"/>
                  </a:moveTo>
                  <a:cubicBezTo>
                    <a:pt x="992" y="529"/>
                    <a:pt x="992" y="532"/>
                    <a:pt x="992" y="534"/>
                  </a:cubicBezTo>
                  <a:cubicBezTo>
                    <a:pt x="966" y="525"/>
                    <a:pt x="966" y="525"/>
                    <a:pt x="966" y="525"/>
                  </a:cubicBezTo>
                  <a:cubicBezTo>
                    <a:pt x="965" y="521"/>
                    <a:pt x="964" y="518"/>
                    <a:pt x="964" y="515"/>
                  </a:cubicBezTo>
                  <a:lnTo>
                    <a:pt x="993" y="526"/>
                  </a:lnTo>
                  <a:close/>
                  <a:moveTo>
                    <a:pt x="992" y="538"/>
                  </a:moveTo>
                  <a:cubicBezTo>
                    <a:pt x="992" y="541"/>
                    <a:pt x="992" y="544"/>
                    <a:pt x="992" y="547"/>
                  </a:cubicBezTo>
                  <a:cubicBezTo>
                    <a:pt x="971" y="540"/>
                    <a:pt x="971" y="540"/>
                    <a:pt x="971" y="540"/>
                  </a:cubicBezTo>
                  <a:cubicBezTo>
                    <a:pt x="969" y="536"/>
                    <a:pt x="968" y="533"/>
                    <a:pt x="967" y="529"/>
                  </a:cubicBezTo>
                  <a:lnTo>
                    <a:pt x="992" y="538"/>
                  </a:lnTo>
                  <a:close/>
                  <a:moveTo>
                    <a:pt x="1086" y="307"/>
                  </a:moveTo>
                  <a:cubicBezTo>
                    <a:pt x="1087" y="306"/>
                    <a:pt x="1089" y="305"/>
                    <a:pt x="1090" y="305"/>
                  </a:cubicBezTo>
                  <a:cubicBezTo>
                    <a:pt x="1091" y="305"/>
                    <a:pt x="1093" y="306"/>
                    <a:pt x="1094" y="307"/>
                  </a:cubicBezTo>
                  <a:cubicBezTo>
                    <a:pt x="1105" y="319"/>
                    <a:pt x="1102" y="379"/>
                    <a:pt x="1099" y="417"/>
                  </a:cubicBezTo>
                  <a:cubicBezTo>
                    <a:pt x="1098" y="422"/>
                    <a:pt x="1098" y="425"/>
                    <a:pt x="1098" y="427"/>
                  </a:cubicBezTo>
                  <a:cubicBezTo>
                    <a:pt x="1095" y="427"/>
                    <a:pt x="1093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87" y="427"/>
                    <a:pt x="1085" y="427"/>
                    <a:pt x="1082" y="427"/>
                  </a:cubicBezTo>
                  <a:cubicBezTo>
                    <a:pt x="1082" y="425"/>
                    <a:pt x="1082" y="422"/>
                    <a:pt x="1081" y="417"/>
                  </a:cubicBezTo>
                  <a:cubicBezTo>
                    <a:pt x="1078" y="379"/>
                    <a:pt x="1075" y="319"/>
                    <a:pt x="1086" y="307"/>
                  </a:cubicBezTo>
                  <a:close/>
                  <a:moveTo>
                    <a:pt x="1078" y="428"/>
                  </a:moveTo>
                  <a:cubicBezTo>
                    <a:pt x="1074" y="429"/>
                    <a:pt x="1071" y="430"/>
                    <a:pt x="1067" y="431"/>
                  </a:cubicBezTo>
                  <a:cubicBezTo>
                    <a:pt x="1067" y="431"/>
                    <a:pt x="1067" y="431"/>
                    <a:pt x="1067" y="430"/>
                  </a:cubicBezTo>
                  <a:cubicBezTo>
                    <a:pt x="1061" y="414"/>
                    <a:pt x="1036" y="335"/>
                    <a:pt x="1046" y="317"/>
                  </a:cubicBezTo>
                  <a:cubicBezTo>
                    <a:pt x="1047" y="316"/>
                    <a:pt x="1048" y="315"/>
                    <a:pt x="1049" y="315"/>
                  </a:cubicBezTo>
                  <a:cubicBezTo>
                    <a:pt x="1050" y="314"/>
                    <a:pt x="1051" y="314"/>
                    <a:pt x="1052" y="315"/>
                  </a:cubicBezTo>
                  <a:cubicBezTo>
                    <a:pt x="1065" y="324"/>
                    <a:pt x="1074" y="385"/>
                    <a:pt x="1078" y="419"/>
                  </a:cubicBezTo>
                  <a:cubicBezTo>
                    <a:pt x="1078" y="423"/>
                    <a:pt x="1078" y="426"/>
                    <a:pt x="1078" y="428"/>
                  </a:cubicBezTo>
                  <a:close/>
                  <a:moveTo>
                    <a:pt x="1102" y="419"/>
                  </a:moveTo>
                  <a:cubicBezTo>
                    <a:pt x="1106" y="385"/>
                    <a:pt x="1115" y="324"/>
                    <a:pt x="1128" y="315"/>
                  </a:cubicBezTo>
                  <a:cubicBezTo>
                    <a:pt x="1129" y="314"/>
                    <a:pt x="1130" y="314"/>
                    <a:pt x="1131" y="315"/>
                  </a:cubicBezTo>
                  <a:cubicBezTo>
                    <a:pt x="1132" y="315"/>
                    <a:pt x="1133" y="316"/>
                    <a:pt x="1134" y="317"/>
                  </a:cubicBezTo>
                  <a:cubicBezTo>
                    <a:pt x="1144" y="335"/>
                    <a:pt x="1119" y="414"/>
                    <a:pt x="1114" y="430"/>
                  </a:cubicBezTo>
                  <a:cubicBezTo>
                    <a:pt x="1113" y="431"/>
                    <a:pt x="1113" y="431"/>
                    <a:pt x="1113" y="431"/>
                  </a:cubicBezTo>
                  <a:cubicBezTo>
                    <a:pt x="1109" y="430"/>
                    <a:pt x="1106" y="429"/>
                    <a:pt x="1102" y="428"/>
                  </a:cubicBezTo>
                  <a:cubicBezTo>
                    <a:pt x="1102" y="426"/>
                    <a:pt x="1102" y="423"/>
                    <a:pt x="1102" y="419"/>
                  </a:cubicBezTo>
                  <a:close/>
                  <a:moveTo>
                    <a:pt x="1118" y="430"/>
                  </a:moveTo>
                  <a:cubicBezTo>
                    <a:pt x="1127" y="401"/>
                    <a:pt x="1151" y="339"/>
                    <a:pt x="1166" y="332"/>
                  </a:cubicBezTo>
                  <a:cubicBezTo>
                    <a:pt x="1168" y="332"/>
                    <a:pt x="1169" y="332"/>
                    <a:pt x="1170" y="332"/>
                  </a:cubicBezTo>
                  <a:cubicBezTo>
                    <a:pt x="1171" y="333"/>
                    <a:pt x="1171" y="333"/>
                    <a:pt x="1172" y="335"/>
                  </a:cubicBezTo>
                  <a:cubicBezTo>
                    <a:pt x="1175" y="346"/>
                    <a:pt x="1156" y="385"/>
                    <a:pt x="1149" y="399"/>
                  </a:cubicBezTo>
                  <a:cubicBezTo>
                    <a:pt x="1149" y="399"/>
                    <a:pt x="1149" y="399"/>
                    <a:pt x="1149" y="399"/>
                  </a:cubicBezTo>
                  <a:cubicBezTo>
                    <a:pt x="1141" y="412"/>
                    <a:pt x="1135" y="427"/>
                    <a:pt x="1131" y="444"/>
                  </a:cubicBezTo>
                  <a:cubicBezTo>
                    <a:pt x="1127" y="439"/>
                    <a:pt x="1122" y="436"/>
                    <a:pt x="1117" y="433"/>
                  </a:cubicBezTo>
                  <a:cubicBezTo>
                    <a:pt x="1117" y="432"/>
                    <a:pt x="1117" y="431"/>
                    <a:pt x="1118" y="430"/>
                  </a:cubicBezTo>
                  <a:close/>
                  <a:moveTo>
                    <a:pt x="1175" y="333"/>
                  </a:moveTo>
                  <a:cubicBezTo>
                    <a:pt x="1175" y="331"/>
                    <a:pt x="1174" y="330"/>
                    <a:pt x="1172" y="329"/>
                  </a:cubicBezTo>
                  <a:cubicBezTo>
                    <a:pt x="1170" y="328"/>
                    <a:pt x="1167" y="328"/>
                    <a:pt x="1165" y="329"/>
                  </a:cubicBezTo>
                  <a:cubicBezTo>
                    <a:pt x="1154" y="333"/>
                    <a:pt x="1142" y="358"/>
                    <a:pt x="1131" y="382"/>
                  </a:cubicBezTo>
                  <a:cubicBezTo>
                    <a:pt x="1138" y="355"/>
                    <a:pt x="1143" y="326"/>
                    <a:pt x="1138" y="316"/>
                  </a:cubicBezTo>
                  <a:cubicBezTo>
                    <a:pt x="1136" y="313"/>
                    <a:pt x="1135" y="311"/>
                    <a:pt x="1132" y="311"/>
                  </a:cubicBezTo>
                  <a:cubicBezTo>
                    <a:pt x="1130" y="310"/>
                    <a:pt x="1128" y="311"/>
                    <a:pt x="1126" y="312"/>
                  </a:cubicBezTo>
                  <a:cubicBezTo>
                    <a:pt x="1117" y="318"/>
                    <a:pt x="1110" y="344"/>
                    <a:pt x="1105" y="370"/>
                  </a:cubicBezTo>
                  <a:cubicBezTo>
                    <a:pt x="1106" y="342"/>
                    <a:pt x="1105" y="313"/>
                    <a:pt x="1097" y="305"/>
                  </a:cubicBezTo>
                  <a:cubicBezTo>
                    <a:pt x="1095" y="302"/>
                    <a:pt x="1092" y="301"/>
                    <a:pt x="1090" y="301"/>
                  </a:cubicBezTo>
                  <a:cubicBezTo>
                    <a:pt x="1088" y="301"/>
                    <a:pt x="1085" y="302"/>
                    <a:pt x="1083" y="305"/>
                  </a:cubicBezTo>
                  <a:cubicBezTo>
                    <a:pt x="1075" y="313"/>
                    <a:pt x="1074" y="342"/>
                    <a:pt x="1075" y="370"/>
                  </a:cubicBezTo>
                  <a:cubicBezTo>
                    <a:pt x="1070" y="344"/>
                    <a:pt x="1063" y="318"/>
                    <a:pt x="1055" y="312"/>
                  </a:cubicBezTo>
                  <a:cubicBezTo>
                    <a:pt x="1052" y="311"/>
                    <a:pt x="1050" y="310"/>
                    <a:pt x="1048" y="311"/>
                  </a:cubicBezTo>
                  <a:cubicBezTo>
                    <a:pt x="1045" y="311"/>
                    <a:pt x="1044" y="313"/>
                    <a:pt x="1042" y="316"/>
                  </a:cubicBezTo>
                  <a:cubicBezTo>
                    <a:pt x="1037" y="326"/>
                    <a:pt x="1042" y="355"/>
                    <a:pt x="1049" y="382"/>
                  </a:cubicBezTo>
                  <a:cubicBezTo>
                    <a:pt x="1038" y="358"/>
                    <a:pt x="1026" y="333"/>
                    <a:pt x="1015" y="329"/>
                  </a:cubicBezTo>
                  <a:cubicBezTo>
                    <a:pt x="1013" y="328"/>
                    <a:pt x="1010" y="328"/>
                    <a:pt x="1008" y="329"/>
                  </a:cubicBezTo>
                  <a:cubicBezTo>
                    <a:pt x="1006" y="330"/>
                    <a:pt x="1005" y="331"/>
                    <a:pt x="1005" y="333"/>
                  </a:cubicBezTo>
                  <a:cubicBezTo>
                    <a:pt x="1002" y="343"/>
                    <a:pt x="1011" y="367"/>
                    <a:pt x="1019" y="383"/>
                  </a:cubicBezTo>
                  <a:cubicBezTo>
                    <a:pt x="1018" y="383"/>
                    <a:pt x="1018" y="382"/>
                    <a:pt x="1018" y="382"/>
                  </a:cubicBezTo>
                  <a:cubicBezTo>
                    <a:pt x="1008" y="373"/>
                    <a:pt x="997" y="366"/>
                    <a:pt x="986" y="363"/>
                  </a:cubicBezTo>
                  <a:cubicBezTo>
                    <a:pt x="981" y="337"/>
                    <a:pt x="990" y="324"/>
                    <a:pt x="996" y="319"/>
                  </a:cubicBezTo>
                  <a:cubicBezTo>
                    <a:pt x="1004" y="313"/>
                    <a:pt x="1014" y="311"/>
                    <a:pt x="1024" y="314"/>
                  </a:cubicBezTo>
                  <a:cubicBezTo>
                    <a:pt x="1024" y="315"/>
                    <a:pt x="1025" y="315"/>
                    <a:pt x="1025" y="314"/>
                  </a:cubicBezTo>
                  <a:cubicBezTo>
                    <a:pt x="1026" y="314"/>
                    <a:pt x="1026" y="313"/>
                    <a:pt x="1026" y="313"/>
                  </a:cubicBezTo>
                  <a:cubicBezTo>
                    <a:pt x="1026" y="302"/>
                    <a:pt x="1034" y="296"/>
                    <a:pt x="1041" y="293"/>
                  </a:cubicBezTo>
                  <a:cubicBezTo>
                    <a:pt x="1048" y="291"/>
                    <a:pt x="1058" y="292"/>
                    <a:pt x="1064" y="299"/>
                  </a:cubicBezTo>
                  <a:cubicBezTo>
                    <a:pt x="1064" y="300"/>
                    <a:pt x="1065" y="300"/>
                    <a:pt x="1066" y="300"/>
                  </a:cubicBezTo>
                  <a:cubicBezTo>
                    <a:pt x="1066" y="300"/>
                    <a:pt x="1067" y="300"/>
                    <a:pt x="1067" y="299"/>
                  </a:cubicBezTo>
                  <a:cubicBezTo>
                    <a:pt x="1072" y="283"/>
                    <a:pt x="1087" y="282"/>
                    <a:pt x="1090" y="282"/>
                  </a:cubicBezTo>
                  <a:cubicBezTo>
                    <a:pt x="1090" y="282"/>
                    <a:pt x="1090" y="282"/>
                    <a:pt x="1090" y="282"/>
                  </a:cubicBezTo>
                  <a:cubicBezTo>
                    <a:pt x="1090" y="282"/>
                    <a:pt x="1090" y="282"/>
                    <a:pt x="1090" y="282"/>
                  </a:cubicBezTo>
                  <a:cubicBezTo>
                    <a:pt x="1093" y="282"/>
                    <a:pt x="1108" y="283"/>
                    <a:pt x="1113" y="299"/>
                  </a:cubicBezTo>
                  <a:cubicBezTo>
                    <a:pt x="1113" y="300"/>
                    <a:pt x="1114" y="300"/>
                    <a:pt x="1114" y="300"/>
                  </a:cubicBezTo>
                  <a:cubicBezTo>
                    <a:pt x="1115" y="300"/>
                    <a:pt x="1116" y="300"/>
                    <a:pt x="1116" y="299"/>
                  </a:cubicBezTo>
                  <a:cubicBezTo>
                    <a:pt x="1122" y="292"/>
                    <a:pt x="1132" y="291"/>
                    <a:pt x="1139" y="293"/>
                  </a:cubicBezTo>
                  <a:cubicBezTo>
                    <a:pt x="1146" y="296"/>
                    <a:pt x="1154" y="302"/>
                    <a:pt x="1154" y="313"/>
                  </a:cubicBezTo>
                  <a:cubicBezTo>
                    <a:pt x="1154" y="313"/>
                    <a:pt x="1154" y="314"/>
                    <a:pt x="1155" y="314"/>
                  </a:cubicBezTo>
                  <a:cubicBezTo>
                    <a:pt x="1155" y="315"/>
                    <a:pt x="1156" y="315"/>
                    <a:pt x="1157" y="314"/>
                  </a:cubicBezTo>
                  <a:cubicBezTo>
                    <a:pt x="1166" y="311"/>
                    <a:pt x="1176" y="313"/>
                    <a:pt x="1184" y="319"/>
                  </a:cubicBezTo>
                  <a:cubicBezTo>
                    <a:pt x="1190" y="324"/>
                    <a:pt x="1199" y="337"/>
                    <a:pt x="1194" y="363"/>
                  </a:cubicBezTo>
                  <a:cubicBezTo>
                    <a:pt x="1183" y="366"/>
                    <a:pt x="1172" y="373"/>
                    <a:pt x="1163" y="382"/>
                  </a:cubicBezTo>
                  <a:cubicBezTo>
                    <a:pt x="1162" y="382"/>
                    <a:pt x="1162" y="383"/>
                    <a:pt x="1161" y="383"/>
                  </a:cubicBezTo>
                  <a:cubicBezTo>
                    <a:pt x="1169" y="367"/>
                    <a:pt x="1178" y="343"/>
                    <a:pt x="1175" y="333"/>
                  </a:cubicBezTo>
                  <a:close/>
                  <a:moveTo>
                    <a:pt x="1008" y="335"/>
                  </a:moveTo>
                  <a:cubicBezTo>
                    <a:pt x="1009" y="333"/>
                    <a:pt x="1009" y="333"/>
                    <a:pt x="1010" y="332"/>
                  </a:cubicBezTo>
                  <a:cubicBezTo>
                    <a:pt x="1011" y="332"/>
                    <a:pt x="1012" y="332"/>
                    <a:pt x="1014" y="332"/>
                  </a:cubicBezTo>
                  <a:cubicBezTo>
                    <a:pt x="1029" y="339"/>
                    <a:pt x="1053" y="401"/>
                    <a:pt x="1062" y="430"/>
                  </a:cubicBezTo>
                  <a:cubicBezTo>
                    <a:pt x="1063" y="431"/>
                    <a:pt x="1063" y="432"/>
                    <a:pt x="1063" y="433"/>
                  </a:cubicBezTo>
                  <a:cubicBezTo>
                    <a:pt x="1058" y="436"/>
                    <a:pt x="1053" y="439"/>
                    <a:pt x="1049" y="444"/>
                  </a:cubicBezTo>
                  <a:cubicBezTo>
                    <a:pt x="1045" y="427"/>
                    <a:pt x="1039" y="412"/>
                    <a:pt x="1031" y="399"/>
                  </a:cubicBezTo>
                  <a:cubicBezTo>
                    <a:pt x="1031" y="399"/>
                    <a:pt x="1031" y="399"/>
                    <a:pt x="1031" y="399"/>
                  </a:cubicBezTo>
                  <a:cubicBezTo>
                    <a:pt x="1024" y="385"/>
                    <a:pt x="1005" y="346"/>
                    <a:pt x="1008" y="335"/>
                  </a:cubicBezTo>
                  <a:close/>
                  <a:moveTo>
                    <a:pt x="1090" y="431"/>
                  </a:moveTo>
                  <a:cubicBezTo>
                    <a:pt x="1090" y="431"/>
                    <a:pt x="1090" y="431"/>
                    <a:pt x="1090" y="431"/>
                  </a:cubicBezTo>
                  <a:cubicBezTo>
                    <a:pt x="1090" y="431"/>
                    <a:pt x="1090" y="431"/>
                    <a:pt x="1090" y="431"/>
                  </a:cubicBezTo>
                  <a:cubicBezTo>
                    <a:pt x="1090" y="431"/>
                    <a:pt x="1090" y="431"/>
                    <a:pt x="1090" y="431"/>
                  </a:cubicBezTo>
                  <a:cubicBezTo>
                    <a:pt x="1107" y="431"/>
                    <a:pt x="1122" y="438"/>
                    <a:pt x="1130" y="448"/>
                  </a:cubicBezTo>
                  <a:cubicBezTo>
                    <a:pt x="1129" y="451"/>
                    <a:pt x="1129" y="453"/>
                    <a:pt x="1128" y="456"/>
                  </a:cubicBezTo>
                  <a:cubicBezTo>
                    <a:pt x="1119" y="445"/>
                    <a:pt x="1102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78" y="437"/>
                    <a:pt x="1061" y="445"/>
                    <a:pt x="1052" y="456"/>
                  </a:cubicBezTo>
                  <a:cubicBezTo>
                    <a:pt x="1051" y="453"/>
                    <a:pt x="1051" y="451"/>
                    <a:pt x="1050" y="448"/>
                  </a:cubicBezTo>
                  <a:cubicBezTo>
                    <a:pt x="1058" y="438"/>
                    <a:pt x="1073" y="431"/>
                    <a:pt x="1090" y="431"/>
                  </a:cubicBezTo>
                  <a:close/>
                  <a:moveTo>
                    <a:pt x="1083" y="473"/>
                  </a:moveTo>
                  <a:cubicBezTo>
                    <a:pt x="1077" y="468"/>
                    <a:pt x="1069" y="467"/>
                    <a:pt x="1061" y="469"/>
                  </a:cubicBezTo>
                  <a:cubicBezTo>
                    <a:pt x="1058" y="471"/>
                    <a:pt x="1055" y="472"/>
                    <a:pt x="1053" y="475"/>
                  </a:cubicBezTo>
                  <a:cubicBezTo>
                    <a:pt x="1053" y="470"/>
                    <a:pt x="1053" y="466"/>
                    <a:pt x="1052" y="461"/>
                  </a:cubicBezTo>
                  <a:cubicBezTo>
                    <a:pt x="1060" y="449"/>
                    <a:pt x="1078" y="441"/>
                    <a:pt x="1090" y="441"/>
                  </a:cubicBezTo>
                  <a:cubicBezTo>
                    <a:pt x="1102" y="441"/>
                    <a:pt x="1120" y="449"/>
                    <a:pt x="1128" y="461"/>
                  </a:cubicBezTo>
                  <a:cubicBezTo>
                    <a:pt x="1127" y="466"/>
                    <a:pt x="1127" y="470"/>
                    <a:pt x="1127" y="475"/>
                  </a:cubicBezTo>
                  <a:cubicBezTo>
                    <a:pt x="1125" y="472"/>
                    <a:pt x="1122" y="471"/>
                    <a:pt x="1119" y="469"/>
                  </a:cubicBezTo>
                  <a:cubicBezTo>
                    <a:pt x="1111" y="467"/>
                    <a:pt x="1103" y="468"/>
                    <a:pt x="1097" y="473"/>
                  </a:cubicBezTo>
                  <a:cubicBezTo>
                    <a:pt x="1099" y="466"/>
                    <a:pt x="1101" y="458"/>
                    <a:pt x="1098" y="453"/>
                  </a:cubicBezTo>
                  <a:cubicBezTo>
                    <a:pt x="1097" y="451"/>
                    <a:pt x="1095" y="449"/>
                    <a:pt x="1090" y="449"/>
                  </a:cubicBezTo>
                  <a:cubicBezTo>
                    <a:pt x="1085" y="449"/>
                    <a:pt x="1083" y="451"/>
                    <a:pt x="1082" y="453"/>
                  </a:cubicBezTo>
                  <a:cubicBezTo>
                    <a:pt x="1079" y="458"/>
                    <a:pt x="1081" y="466"/>
                    <a:pt x="1083" y="473"/>
                  </a:cubicBezTo>
                  <a:close/>
                  <a:moveTo>
                    <a:pt x="1085" y="455"/>
                  </a:moveTo>
                  <a:cubicBezTo>
                    <a:pt x="1086" y="453"/>
                    <a:pt x="1088" y="453"/>
                    <a:pt x="1090" y="453"/>
                  </a:cubicBezTo>
                  <a:cubicBezTo>
                    <a:pt x="1092" y="453"/>
                    <a:pt x="1094" y="453"/>
                    <a:pt x="1095" y="455"/>
                  </a:cubicBezTo>
                  <a:cubicBezTo>
                    <a:pt x="1098" y="460"/>
                    <a:pt x="1093" y="472"/>
                    <a:pt x="1090" y="479"/>
                  </a:cubicBezTo>
                  <a:cubicBezTo>
                    <a:pt x="1087" y="472"/>
                    <a:pt x="1082" y="460"/>
                    <a:pt x="1085" y="455"/>
                  </a:cubicBezTo>
                  <a:close/>
                  <a:moveTo>
                    <a:pt x="1126" y="539"/>
                  </a:moveTo>
                  <a:cubicBezTo>
                    <a:pt x="1116" y="536"/>
                    <a:pt x="1104" y="534"/>
                    <a:pt x="1090" y="534"/>
                  </a:cubicBezTo>
                  <a:cubicBezTo>
                    <a:pt x="1090" y="534"/>
                    <a:pt x="1090" y="534"/>
                    <a:pt x="1090" y="534"/>
                  </a:cubicBezTo>
                  <a:cubicBezTo>
                    <a:pt x="1090" y="534"/>
                    <a:pt x="1090" y="534"/>
                    <a:pt x="1090" y="534"/>
                  </a:cubicBezTo>
                  <a:cubicBezTo>
                    <a:pt x="1076" y="534"/>
                    <a:pt x="1064" y="536"/>
                    <a:pt x="1054" y="539"/>
                  </a:cubicBezTo>
                  <a:cubicBezTo>
                    <a:pt x="1075" y="527"/>
                    <a:pt x="1086" y="514"/>
                    <a:pt x="1090" y="501"/>
                  </a:cubicBezTo>
                  <a:cubicBezTo>
                    <a:pt x="1094" y="514"/>
                    <a:pt x="1105" y="527"/>
                    <a:pt x="1126" y="539"/>
                  </a:cubicBezTo>
                  <a:close/>
                  <a:moveTo>
                    <a:pt x="1094" y="484"/>
                  </a:moveTo>
                  <a:cubicBezTo>
                    <a:pt x="1097" y="474"/>
                    <a:pt x="1107" y="470"/>
                    <a:pt x="1118" y="473"/>
                  </a:cubicBezTo>
                  <a:cubicBezTo>
                    <a:pt x="1125" y="475"/>
                    <a:pt x="1127" y="481"/>
                    <a:pt x="1127" y="486"/>
                  </a:cubicBezTo>
                  <a:cubicBezTo>
                    <a:pt x="1126" y="490"/>
                    <a:pt x="1124" y="496"/>
                    <a:pt x="1118" y="497"/>
                  </a:cubicBezTo>
                  <a:cubicBezTo>
                    <a:pt x="1113" y="499"/>
                    <a:pt x="1109" y="496"/>
                    <a:pt x="1107" y="493"/>
                  </a:cubicBezTo>
                  <a:cubicBezTo>
                    <a:pt x="1105" y="490"/>
                    <a:pt x="1105" y="486"/>
                    <a:pt x="1108" y="483"/>
                  </a:cubicBezTo>
                  <a:cubicBezTo>
                    <a:pt x="1109" y="483"/>
                    <a:pt x="1109" y="482"/>
                    <a:pt x="1108" y="481"/>
                  </a:cubicBezTo>
                  <a:cubicBezTo>
                    <a:pt x="1108" y="480"/>
                    <a:pt x="1107" y="480"/>
                    <a:pt x="1106" y="480"/>
                  </a:cubicBezTo>
                  <a:cubicBezTo>
                    <a:pt x="1102" y="482"/>
                    <a:pt x="1100" y="486"/>
                    <a:pt x="1100" y="490"/>
                  </a:cubicBezTo>
                  <a:cubicBezTo>
                    <a:pt x="1100" y="495"/>
                    <a:pt x="1102" y="513"/>
                    <a:pt x="1138" y="534"/>
                  </a:cubicBezTo>
                  <a:cubicBezTo>
                    <a:pt x="1139" y="537"/>
                    <a:pt x="1140" y="539"/>
                    <a:pt x="1141" y="542"/>
                  </a:cubicBezTo>
                  <a:cubicBezTo>
                    <a:pt x="1100" y="525"/>
                    <a:pt x="1088" y="500"/>
                    <a:pt x="1094" y="484"/>
                  </a:cubicBezTo>
                  <a:close/>
                  <a:moveTo>
                    <a:pt x="1105" y="498"/>
                  </a:moveTo>
                  <a:cubicBezTo>
                    <a:pt x="1109" y="501"/>
                    <a:pt x="1114" y="502"/>
                    <a:pt x="1119" y="501"/>
                  </a:cubicBezTo>
                  <a:cubicBezTo>
                    <a:pt x="1123" y="500"/>
                    <a:pt x="1126" y="498"/>
                    <a:pt x="1128" y="495"/>
                  </a:cubicBezTo>
                  <a:cubicBezTo>
                    <a:pt x="1129" y="506"/>
                    <a:pt x="1131" y="518"/>
                    <a:pt x="1135" y="528"/>
                  </a:cubicBezTo>
                  <a:cubicBezTo>
                    <a:pt x="1118" y="517"/>
                    <a:pt x="1109" y="506"/>
                    <a:pt x="1105" y="498"/>
                  </a:cubicBezTo>
                  <a:close/>
                  <a:moveTo>
                    <a:pt x="1053" y="495"/>
                  </a:moveTo>
                  <a:cubicBezTo>
                    <a:pt x="1054" y="498"/>
                    <a:pt x="1057" y="500"/>
                    <a:pt x="1061" y="501"/>
                  </a:cubicBezTo>
                  <a:cubicBezTo>
                    <a:pt x="1066" y="502"/>
                    <a:pt x="1071" y="501"/>
                    <a:pt x="1075" y="498"/>
                  </a:cubicBezTo>
                  <a:cubicBezTo>
                    <a:pt x="1071" y="506"/>
                    <a:pt x="1063" y="517"/>
                    <a:pt x="1045" y="528"/>
                  </a:cubicBezTo>
                  <a:cubicBezTo>
                    <a:pt x="1049" y="518"/>
                    <a:pt x="1051" y="506"/>
                    <a:pt x="1053" y="495"/>
                  </a:cubicBezTo>
                  <a:close/>
                  <a:moveTo>
                    <a:pt x="1080" y="490"/>
                  </a:moveTo>
                  <a:cubicBezTo>
                    <a:pt x="1080" y="486"/>
                    <a:pt x="1078" y="482"/>
                    <a:pt x="1074" y="480"/>
                  </a:cubicBezTo>
                  <a:cubicBezTo>
                    <a:pt x="1073" y="480"/>
                    <a:pt x="1072" y="480"/>
                    <a:pt x="1072" y="481"/>
                  </a:cubicBezTo>
                  <a:cubicBezTo>
                    <a:pt x="1071" y="482"/>
                    <a:pt x="1071" y="483"/>
                    <a:pt x="1072" y="483"/>
                  </a:cubicBezTo>
                  <a:cubicBezTo>
                    <a:pt x="1075" y="486"/>
                    <a:pt x="1075" y="490"/>
                    <a:pt x="1073" y="493"/>
                  </a:cubicBezTo>
                  <a:cubicBezTo>
                    <a:pt x="1071" y="496"/>
                    <a:pt x="1068" y="499"/>
                    <a:pt x="1062" y="497"/>
                  </a:cubicBezTo>
                  <a:cubicBezTo>
                    <a:pt x="1056" y="496"/>
                    <a:pt x="1054" y="490"/>
                    <a:pt x="1054" y="486"/>
                  </a:cubicBezTo>
                  <a:cubicBezTo>
                    <a:pt x="1053" y="481"/>
                    <a:pt x="1056" y="475"/>
                    <a:pt x="1062" y="473"/>
                  </a:cubicBezTo>
                  <a:cubicBezTo>
                    <a:pt x="1073" y="470"/>
                    <a:pt x="1083" y="474"/>
                    <a:pt x="1086" y="484"/>
                  </a:cubicBezTo>
                  <a:cubicBezTo>
                    <a:pt x="1092" y="500"/>
                    <a:pt x="1080" y="525"/>
                    <a:pt x="1039" y="542"/>
                  </a:cubicBezTo>
                  <a:cubicBezTo>
                    <a:pt x="1040" y="539"/>
                    <a:pt x="1041" y="537"/>
                    <a:pt x="1042" y="534"/>
                  </a:cubicBezTo>
                  <a:cubicBezTo>
                    <a:pt x="1078" y="513"/>
                    <a:pt x="1080" y="495"/>
                    <a:pt x="1080" y="490"/>
                  </a:cubicBezTo>
                  <a:close/>
                  <a:moveTo>
                    <a:pt x="1188" y="547"/>
                  </a:moveTo>
                  <a:cubicBezTo>
                    <a:pt x="1188" y="544"/>
                    <a:pt x="1188" y="541"/>
                    <a:pt x="1188" y="538"/>
                  </a:cubicBezTo>
                  <a:cubicBezTo>
                    <a:pt x="1213" y="529"/>
                    <a:pt x="1213" y="529"/>
                    <a:pt x="1213" y="529"/>
                  </a:cubicBezTo>
                  <a:cubicBezTo>
                    <a:pt x="1212" y="533"/>
                    <a:pt x="1211" y="536"/>
                    <a:pt x="1209" y="540"/>
                  </a:cubicBezTo>
                  <a:lnTo>
                    <a:pt x="1188" y="547"/>
                  </a:lnTo>
                  <a:close/>
                  <a:moveTo>
                    <a:pt x="1207" y="545"/>
                  </a:moveTo>
                  <a:cubicBezTo>
                    <a:pt x="1207" y="546"/>
                    <a:pt x="1206" y="547"/>
                    <a:pt x="1206" y="548"/>
                  </a:cubicBezTo>
                  <a:cubicBezTo>
                    <a:pt x="1198" y="550"/>
                    <a:pt x="1192" y="552"/>
                    <a:pt x="1187" y="554"/>
                  </a:cubicBezTo>
                  <a:cubicBezTo>
                    <a:pt x="1187" y="553"/>
                    <a:pt x="1187" y="552"/>
                    <a:pt x="1187" y="552"/>
                  </a:cubicBezTo>
                  <a:lnTo>
                    <a:pt x="1207" y="545"/>
                  </a:lnTo>
                  <a:close/>
                  <a:moveTo>
                    <a:pt x="1188" y="534"/>
                  </a:moveTo>
                  <a:cubicBezTo>
                    <a:pt x="1188" y="532"/>
                    <a:pt x="1188" y="529"/>
                    <a:pt x="1187" y="526"/>
                  </a:cubicBezTo>
                  <a:cubicBezTo>
                    <a:pt x="1216" y="515"/>
                    <a:pt x="1216" y="515"/>
                    <a:pt x="1216" y="515"/>
                  </a:cubicBezTo>
                  <a:cubicBezTo>
                    <a:pt x="1216" y="518"/>
                    <a:pt x="1215" y="521"/>
                    <a:pt x="1214" y="525"/>
                  </a:cubicBezTo>
                  <a:lnTo>
                    <a:pt x="1188" y="534"/>
                  </a:lnTo>
                  <a:close/>
                  <a:moveTo>
                    <a:pt x="1187" y="522"/>
                  </a:moveTo>
                  <a:cubicBezTo>
                    <a:pt x="1187" y="519"/>
                    <a:pt x="1187" y="516"/>
                    <a:pt x="1186" y="513"/>
                  </a:cubicBezTo>
                  <a:cubicBezTo>
                    <a:pt x="1217" y="500"/>
                    <a:pt x="1217" y="500"/>
                    <a:pt x="1217" y="500"/>
                  </a:cubicBezTo>
                  <a:cubicBezTo>
                    <a:pt x="1217" y="504"/>
                    <a:pt x="1217" y="507"/>
                    <a:pt x="1217" y="511"/>
                  </a:cubicBezTo>
                  <a:lnTo>
                    <a:pt x="1187" y="522"/>
                  </a:lnTo>
                  <a:close/>
                  <a:moveTo>
                    <a:pt x="1186" y="509"/>
                  </a:moveTo>
                  <a:cubicBezTo>
                    <a:pt x="1185" y="506"/>
                    <a:pt x="1185" y="503"/>
                    <a:pt x="1184" y="500"/>
                  </a:cubicBezTo>
                  <a:cubicBezTo>
                    <a:pt x="1216" y="485"/>
                    <a:pt x="1216" y="485"/>
                    <a:pt x="1216" y="485"/>
                  </a:cubicBezTo>
                  <a:cubicBezTo>
                    <a:pt x="1216" y="489"/>
                    <a:pt x="1217" y="492"/>
                    <a:pt x="1217" y="496"/>
                  </a:cubicBezTo>
                  <a:lnTo>
                    <a:pt x="1186" y="509"/>
                  </a:lnTo>
                  <a:close/>
                  <a:moveTo>
                    <a:pt x="1184" y="496"/>
                  </a:moveTo>
                  <a:cubicBezTo>
                    <a:pt x="1183" y="493"/>
                    <a:pt x="1183" y="490"/>
                    <a:pt x="1182" y="486"/>
                  </a:cubicBezTo>
                  <a:cubicBezTo>
                    <a:pt x="1213" y="471"/>
                    <a:pt x="1213" y="471"/>
                    <a:pt x="1213" y="471"/>
                  </a:cubicBezTo>
                  <a:cubicBezTo>
                    <a:pt x="1214" y="474"/>
                    <a:pt x="1214" y="478"/>
                    <a:pt x="1215" y="481"/>
                  </a:cubicBezTo>
                  <a:lnTo>
                    <a:pt x="1184" y="496"/>
                  </a:lnTo>
                  <a:close/>
                  <a:moveTo>
                    <a:pt x="1182" y="482"/>
                  </a:moveTo>
                  <a:cubicBezTo>
                    <a:pt x="1181" y="479"/>
                    <a:pt x="1180" y="475"/>
                    <a:pt x="1180" y="471"/>
                  </a:cubicBezTo>
                  <a:cubicBezTo>
                    <a:pt x="1208" y="457"/>
                    <a:pt x="1208" y="457"/>
                    <a:pt x="1208" y="457"/>
                  </a:cubicBezTo>
                  <a:cubicBezTo>
                    <a:pt x="1209" y="460"/>
                    <a:pt x="1210" y="464"/>
                    <a:pt x="1212" y="467"/>
                  </a:cubicBezTo>
                  <a:lnTo>
                    <a:pt x="1182" y="482"/>
                  </a:lnTo>
                  <a:close/>
                  <a:moveTo>
                    <a:pt x="1179" y="467"/>
                  </a:moveTo>
                  <a:cubicBezTo>
                    <a:pt x="1178" y="463"/>
                    <a:pt x="1178" y="460"/>
                    <a:pt x="1177" y="456"/>
                  </a:cubicBezTo>
                  <a:cubicBezTo>
                    <a:pt x="1203" y="444"/>
                    <a:pt x="1203" y="444"/>
                    <a:pt x="1203" y="444"/>
                  </a:cubicBezTo>
                  <a:cubicBezTo>
                    <a:pt x="1204" y="447"/>
                    <a:pt x="1205" y="450"/>
                    <a:pt x="1207" y="453"/>
                  </a:cubicBezTo>
                  <a:lnTo>
                    <a:pt x="1179" y="467"/>
                  </a:lnTo>
                  <a:close/>
                  <a:moveTo>
                    <a:pt x="1177" y="452"/>
                  </a:moveTo>
                  <a:cubicBezTo>
                    <a:pt x="1177" y="449"/>
                    <a:pt x="1176" y="445"/>
                    <a:pt x="1176" y="442"/>
                  </a:cubicBezTo>
                  <a:cubicBezTo>
                    <a:pt x="1198" y="432"/>
                    <a:pt x="1198" y="432"/>
                    <a:pt x="1198" y="432"/>
                  </a:cubicBezTo>
                  <a:cubicBezTo>
                    <a:pt x="1199" y="434"/>
                    <a:pt x="1200" y="435"/>
                    <a:pt x="1200" y="437"/>
                  </a:cubicBezTo>
                  <a:cubicBezTo>
                    <a:pt x="1201" y="438"/>
                    <a:pt x="1201" y="439"/>
                    <a:pt x="1201" y="440"/>
                  </a:cubicBezTo>
                  <a:lnTo>
                    <a:pt x="1177" y="452"/>
                  </a:lnTo>
                  <a:close/>
                  <a:moveTo>
                    <a:pt x="1176" y="438"/>
                  </a:moveTo>
                  <a:cubicBezTo>
                    <a:pt x="1176" y="434"/>
                    <a:pt x="1176" y="431"/>
                    <a:pt x="1176" y="428"/>
                  </a:cubicBezTo>
                  <a:cubicBezTo>
                    <a:pt x="1194" y="421"/>
                    <a:pt x="1194" y="421"/>
                    <a:pt x="1194" y="421"/>
                  </a:cubicBezTo>
                  <a:cubicBezTo>
                    <a:pt x="1195" y="423"/>
                    <a:pt x="1196" y="426"/>
                    <a:pt x="1197" y="429"/>
                  </a:cubicBezTo>
                  <a:lnTo>
                    <a:pt x="1176" y="438"/>
                  </a:lnTo>
                  <a:close/>
                  <a:moveTo>
                    <a:pt x="1176" y="424"/>
                  </a:moveTo>
                  <a:cubicBezTo>
                    <a:pt x="1176" y="420"/>
                    <a:pt x="1177" y="417"/>
                    <a:pt x="1177" y="414"/>
                  </a:cubicBezTo>
                  <a:cubicBezTo>
                    <a:pt x="1190" y="409"/>
                    <a:pt x="1190" y="409"/>
                    <a:pt x="1190" y="409"/>
                  </a:cubicBezTo>
                  <a:cubicBezTo>
                    <a:pt x="1191" y="412"/>
                    <a:pt x="1191" y="414"/>
                    <a:pt x="1192" y="417"/>
                  </a:cubicBezTo>
                  <a:lnTo>
                    <a:pt x="1176" y="424"/>
                  </a:lnTo>
                  <a:close/>
                  <a:moveTo>
                    <a:pt x="1178" y="409"/>
                  </a:moveTo>
                  <a:cubicBezTo>
                    <a:pt x="1179" y="406"/>
                    <a:pt x="1180" y="403"/>
                    <a:pt x="1181" y="401"/>
                  </a:cubicBezTo>
                  <a:cubicBezTo>
                    <a:pt x="1188" y="398"/>
                    <a:pt x="1188" y="398"/>
                    <a:pt x="1188" y="398"/>
                  </a:cubicBezTo>
                  <a:cubicBezTo>
                    <a:pt x="1189" y="400"/>
                    <a:pt x="1189" y="403"/>
                    <a:pt x="1189" y="405"/>
                  </a:cubicBezTo>
                  <a:lnTo>
                    <a:pt x="1178" y="409"/>
                  </a:lnTo>
                  <a:close/>
                  <a:moveTo>
                    <a:pt x="1189" y="394"/>
                  </a:moveTo>
                  <a:cubicBezTo>
                    <a:pt x="1183" y="396"/>
                    <a:pt x="1183" y="396"/>
                    <a:pt x="1183" y="396"/>
                  </a:cubicBezTo>
                  <a:cubicBezTo>
                    <a:pt x="1185" y="392"/>
                    <a:pt x="1188" y="388"/>
                    <a:pt x="1191" y="385"/>
                  </a:cubicBezTo>
                  <a:cubicBezTo>
                    <a:pt x="1190" y="388"/>
                    <a:pt x="1189" y="391"/>
                    <a:pt x="1189" y="394"/>
                  </a:cubicBezTo>
                  <a:close/>
                  <a:moveTo>
                    <a:pt x="1177" y="391"/>
                  </a:moveTo>
                  <a:cubicBezTo>
                    <a:pt x="1177" y="386"/>
                    <a:pt x="1177" y="386"/>
                    <a:pt x="1177" y="386"/>
                  </a:cubicBezTo>
                  <a:cubicBezTo>
                    <a:pt x="1180" y="384"/>
                    <a:pt x="1184" y="382"/>
                    <a:pt x="1188" y="380"/>
                  </a:cubicBezTo>
                  <a:cubicBezTo>
                    <a:pt x="1184" y="383"/>
                    <a:pt x="1180" y="387"/>
                    <a:pt x="1177" y="391"/>
                  </a:cubicBezTo>
                  <a:close/>
                  <a:moveTo>
                    <a:pt x="1179" y="395"/>
                  </a:moveTo>
                  <a:cubicBezTo>
                    <a:pt x="1167" y="420"/>
                    <a:pt x="1172" y="451"/>
                    <a:pt x="1178" y="483"/>
                  </a:cubicBezTo>
                  <a:cubicBezTo>
                    <a:pt x="1182" y="507"/>
                    <a:pt x="1186" y="533"/>
                    <a:pt x="1183" y="556"/>
                  </a:cubicBezTo>
                  <a:cubicBezTo>
                    <a:pt x="1182" y="557"/>
                    <a:pt x="1181" y="557"/>
                    <a:pt x="1181" y="558"/>
                  </a:cubicBezTo>
                  <a:cubicBezTo>
                    <a:pt x="1181" y="536"/>
                    <a:pt x="1177" y="515"/>
                    <a:pt x="1174" y="494"/>
                  </a:cubicBezTo>
                  <a:cubicBezTo>
                    <a:pt x="1168" y="456"/>
                    <a:pt x="1162" y="421"/>
                    <a:pt x="1179" y="395"/>
                  </a:cubicBezTo>
                  <a:close/>
                  <a:moveTo>
                    <a:pt x="1170" y="405"/>
                  </a:moveTo>
                  <a:cubicBezTo>
                    <a:pt x="1167" y="396"/>
                    <a:pt x="1167" y="396"/>
                    <a:pt x="1167" y="396"/>
                  </a:cubicBezTo>
                  <a:cubicBezTo>
                    <a:pt x="1169" y="394"/>
                    <a:pt x="1171" y="392"/>
                    <a:pt x="1173" y="389"/>
                  </a:cubicBezTo>
                  <a:cubicBezTo>
                    <a:pt x="1174" y="396"/>
                    <a:pt x="1174" y="396"/>
                    <a:pt x="1174" y="396"/>
                  </a:cubicBezTo>
                  <a:cubicBezTo>
                    <a:pt x="1172" y="399"/>
                    <a:pt x="1171" y="402"/>
                    <a:pt x="1170" y="405"/>
                  </a:cubicBezTo>
                  <a:close/>
                  <a:moveTo>
                    <a:pt x="1168" y="411"/>
                  </a:moveTo>
                  <a:cubicBezTo>
                    <a:pt x="1167" y="414"/>
                    <a:pt x="1166" y="417"/>
                    <a:pt x="1165" y="421"/>
                  </a:cubicBezTo>
                  <a:cubicBezTo>
                    <a:pt x="1158" y="408"/>
                    <a:pt x="1158" y="408"/>
                    <a:pt x="1158" y="408"/>
                  </a:cubicBezTo>
                  <a:cubicBezTo>
                    <a:pt x="1160" y="405"/>
                    <a:pt x="1162" y="402"/>
                    <a:pt x="1164" y="400"/>
                  </a:cubicBezTo>
                  <a:lnTo>
                    <a:pt x="1168" y="411"/>
                  </a:lnTo>
                  <a:close/>
                  <a:moveTo>
                    <a:pt x="1165" y="427"/>
                  </a:moveTo>
                  <a:cubicBezTo>
                    <a:pt x="1164" y="430"/>
                    <a:pt x="1164" y="433"/>
                    <a:pt x="1164" y="436"/>
                  </a:cubicBezTo>
                  <a:cubicBezTo>
                    <a:pt x="1151" y="421"/>
                    <a:pt x="1151" y="421"/>
                    <a:pt x="1151" y="421"/>
                  </a:cubicBezTo>
                  <a:cubicBezTo>
                    <a:pt x="1153" y="418"/>
                    <a:pt x="1154" y="415"/>
                    <a:pt x="1156" y="412"/>
                  </a:cubicBezTo>
                  <a:lnTo>
                    <a:pt x="1165" y="427"/>
                  </a:lnTo>
                  <a:close/>
                  <a:moveTo>
                    <a:pt x="1164" y="442"/>
                  </a:moveTo>
                  <a:cubicBezTo>
                    <a:pt x="1164" y="445"/>
                    <a:pt x="1164" y="448"/>
                    <a:pt x="1165" y="452"/>
                  </a:cubicBezTo>
                  <a:cubicBezTo>
                    <a:pt x="1146" y="436"/>
                    <a:pt x="1146" y="436"/>
                    <a:pt x="1146" y="436"/>
                  </a:cubicBezTo>
                  <a:cubicBezTo>
                    <a:pt x="1147" y="432"/>
                    <a:pt x="1148" y="429"/>
                    <a:pt x="1150" y="425"/>
                  </a:cubicBezTo>
                  <a:lnTo>
                    <a:pt x="1164" y="442"/>
                  </a:lnTo>
                  <a:close/>
                  <a:moveTo>
                    <a:pt x="1165" y="457"/>
                  </a:moveTo>
                  <a:cubicBezTo>
                    <a:pt x="1165" y="460"/>
                    <a:pt x="1166" y="464"/>
                    <a:pt x="1166" y="468"/>
                  </a:cubicBezTo>
                  <a:cubicBezTo>
                    <a:pt x="1143" y="453"/>
                    <a:pt x="1143" y="453"/>
                    <a:pt x="1143" y="453"/>
                  </a:cubicBezTo>
                  <a:cubicBezTo>
                    <a:pt x="1143" y="449"/>
                    <a:pt x="1144" y="445"/>
                    <a:pt x="1145" y="440"/>
                  </a:cubicBezTo>
                  <a:lnTo>
                    <a:pt x="1165" y="457"/>
                  </a:lnTo>
                  <a:close/>
                  <a:moveTo>
                    <a:pt x="1167" y="472"/>
                  </a:moveTo>
                  <a:cubicBezTo>
                    <a:pt x="1167" y="476"/>
                    <a:pt x="1168" y="479"/>
                    <a:pt x="1168" y="482"/>
                  </a:cubicBezTo>
                  <a:cubicBezTo>
                    <a:pt x="1141" y="470"/>
                    <a:pt x="1141" y="470"/>
                    <a:pt x="1141" y="470"/>
                  </a:cubicBezTo>
                  <a:cubicBezTo>
                    <a:pt x="1141" y="466"/>
                    <a:pt x="1141" y="461"/>
                    <a:pt x="1142" y="457"/>
                  </a:cubicBezTo>
                  <a:lnTo>
                    <a:pt x="1167" y="472"/>
                  </a:lnTo>
                  <a:close/>
                  <a:moveTo>
                    <a:pt x="1169" y="487"/>
                  </a:moveTo>
                  <a:cubicBezTo>
                    <a:pt x="1169" y="489"/>
                    <a:pt x="1170" y="492"/>
                    <a:pt x="1170" y="494"/>
                  </a:cubicBezTo>
                  <a:cubicBezTo>
                    <a:pt x="1170" y="495"/>
                    <a:pt x="1170" y="496"/>
                    <a:pt x="1171" y="496"/>
                  </a:cubicBezTo>
                  <a:cubicBezTo>
                    <a:pt x="1141" y="486"/>
                    <a:pt x="1141" y="486"/>
                    <a:pt x="1141" y="486"/>
                  </a:cubicBezTo>
                  <a:cubicBezTo>
                    <a:pt x="1141" y="482"/>
                    <a:pt x="1141" y="478"/>
                    <a:pt x="1141" y="474"/>
                  </a:cubicBezTo>
                  <a:lnTo>
                    <a:pt x="1169" y="487"/>
                  </a:lnTo>
                  <a:close/>
                  <a:moveTo>
                    <a:pt x="1171" y="501"/>
                  </a:moveTo>
                  <a:cubicBezTo>
                    <a:pt x="1172" y="504"/>
                    <a:pt x="1172" y="507"/>
                    <a:pt x="1173" y="510"/>
                  </a:cubicBezTo>
                  <a:cubicBezTo>
                    <a:pt x="1143" y="504"/>
                    <a:pt x="1143" y="504"/>
                    <a:pt x="1143" y="504"/>
                  </a:cubicBezTo>
                  <a:cubicBezTo>
                    <a:pt x="1142" y="499"/>
                    <a:pt x="1141" y="495"/>
                    <a:pt x="1141" y="490"/>
                  </a:cubicBezTo>
                  <a:lnTo>
                    <a:pt x="1171" y="501"/>
                  </a:lnTo>
                  <a:close/>
                  <a:moveTo>
                    <a:pt x="1173" y="515"/>
                  </a:moveTo>
                  <a:cubicBezTo>
                    <a:pt x="1174" y="518"/>
                    <a:pt x="1174" y="521"/>
                    <a:pt x="1175" y="524"/>
                  </a:cubicBezTo>
                  <a:cubicBezTo>
                    <a:pt x="1145" y="517"/>
                    <a:pt x="1145" y="517"/>
                    <a:pt x="1145" y="517"/>
                  </a:cubicBezTo>
                  <a:cubicBezTo>
                    <a:pt x="1144" y="514"/>
                    <a:pt x="1144" y="511"/>
                    <a:pt x="1143" y="508"/>
                  </a:cubicBezTo>
                  <a:lnTo>
                    <a:pt x="1173" y="515"/>
                  </a:lnTo>
                  <a:close/>
                  <a:moveTo>
                    <a:pt x="1175" y="528"/>
                  </a:moveTo>
                  <a:cubicBezTo>
                    <a:pt x="1176" y="531"/>
                    <a:pt x="1176" y="534"/>
                    <a:pt x="1176" y="537"/>
                  </a:cubicBezTo>
                  <a:cubicBezTo>
                    <a:pt x="1149" y="531"/>
                    <a:pt x="1149" y="531"/>
                    <a:pt x="1149" y="531"/>
                  </a:cubicBezTo>
                  <a:cubicBezTo>
                    <a:pt x="1148" y="528"/>
                    <a:pt x="1147" y="525"/>
                    <a:pt x="1146" y="521"/>
                  </a:cubicBezTo>
                  <a:lnTo>
                    <a:pt x="1175" y="528"/>
                  </a:lnTo>
                  <a:close/>
                  <a:moveTo>
                    <a:pt x="1176" y="541"/>
                  </a:moveTo>
                  <a:cubicBezTo>
                    <a:pt x="1177" y="544"/>
                    <a:pt x="1177" y="547"/>
                    <a:pt x="1177" y="550"/>
                  </a:cubicBezTo>
                  <a:cubicBezTo>
                    <a:pt x="1154" y="543"/>
                    <a:pt x="1154" y="543"/>
                    <a:pt x="1154" y="543"/>
                  </a:cubicBezTo>
                  <a:cubicBezTo>
                    <a:pt x="1153" y="541"/>
                    <a:pt x="1152" y="538"/>
                    <a:pt x="1151" y="536"/>
                  </a:cubicBezTo>
                  <a:lnTo>
                    <a:pt x="1176" y="541"/>
                  </a:lnTo>
                  <a:close/>
                  <a:moveTo>
                    <a:pt x="1177" y="554"/>
                  </a:moveTo>
                  <a:cubicBezTo>
                    <a:pt x="1177" y="556"/>
                    <a:pt x="1177" y="558"/>
                    <a:pt x="1177" y="560"/>
                  </a:cubicBezTo>
                  <a:cubicBezTo>
                    <a:pt x="1175" y="562"/>
                    <a:pt x="1173" y="564"/>
                    <a:pt x="1172" y="565"/>
                  </a:cubicBezTo>
                  <a:cubicBezTo>
                    <a:pt x="1170" y="563"/>
                    <a:pt x="1167" y="559"/>
                    <a:pt x="1161" y="555"/>
                  </a:cubicBezTo>
                  <a:cubicBezTo>
                    <a:pt x="1160" y="553"/>
                    <a:pt x="1158" y="551"/>
                    <a:pt x="1157" y="548"/>
                  </a:cubicBezTo>
                  <a:lnTo>
                    <a:pt x="1177" y="554"/>
                  </a:lnTo>
                  <a:close/>
                  <a:moveTo>
                    <a:pt x="1206" y="395"/>
                  </a:moveTo>
                  <a:cubicBezTo>
                    <a:pt x="1208" y="402"/>
                    <a:pt x="1214" y="407"/>
                    <a:pt x="1223" y="408"/>
                  </a:cubicBezTo>
                  <a:cubicBezTo>
                    <a:pt x="1225" y="408"/>
                    <a:pt x="1227" y="407"/>
                    <a:pt x="1229" y="407"/>
                  </a:cubicBezTo>
                  <a:cubicBezTo>
                    <a:pt x="1228" y="409"/>
                    <a:pt x="1226" y="412"/>
                    <a:pt x="1225" y="415"/>
                  </a:cubicBezTo>
                  <a:cubicBezTo>
                    <a:pt x="1223" y="421"/>
                    <a:pt x="1224" y="428"/>
                    <a:pt x="1228" y="433"/>
                  </a:cubicBezTo>
                  <a:cubicBezTo>
                    <a:pt x="1232" y="438"/>
                    <a:pt x="1237" y="440"/>
                    <a:pt x="1241" y="440"/>
                  </a:cubicBezTo>
                  <a:cubicBezTo>
                    <a:pt x="1241" y="440"/>
                    <a:pt x="1242" y="440"/>
                    <a:pt x="1242" y="440"/>
                  </a:cubicBezTo>
                  <a:cubicBezTo>
                    <a:pt x="1243" y="440"/>
                    <a:pt x="1244" y="440"/>
                    <a:pt x="1246" y="440"/>
                  </a:cubicBezTo>
                  <a:cubicBezTo>
                    <a:pt x="1238" y="445"/>
                    <a:pt x="1231" y="452"/>
                    <a:pt x="1224" y="459"/>
                  </a:cubicBezTo>
                  <a:cubicBezTo>
                    <a:pt x="1221" y="449"/>
                    <a:pt x="1217" y="439"/>
                    <a:pt x="1213" y="431"/>
                  </a:cubicBezTo>
                  <a:cubicBezTo>
                    <a:pt x="1206" y="415"/>
                    <a:pt x="1200" y="402"/>
                    <a:pt x="1202" y="392"/>
                  </a:cubicBezTo>
                  <a:cubicBezTo>
                    <a:pt x="1202" y="386"/>
                    <a:pt x="1205" y="382"/>
                    <a:pt x="1209" y="380"/>
                  </a:cubicBezTo>
                  <a:cubicBezTo>
                    <a:pt x="1205" y="385"/>
                    <a:pt x="1204" y="390"/>
                    <a:pt x="1206" y="395"/>
                  </a:cubicBezTo>
                  <a:close/>
                  <a:moveTo>
                    <a:pt x="1265" y="389"/>
                  </a:moveTo>
                  <a:cubicBezTo>
                    <a:pt x="1265" y="394"/>
                    <a:pt x="1265" y="400"/>
                    <a:pt x="1265" y="405"/>
                  </a:cubicBezTo>
                  <a:cubicBezTo>
                    <a:pt x="1262" y="402"/>
                    <a:pt x="1259" y="400"/>
                    <a:pt x="1255" y="399"/>
                  </a:cubicBezTo>
                  <a:cubicBezTo>
                    <a:pt x="1256" y="393"/>
                    <a:pt x="1262" y="390"/>
                    <a:pt x="1265" y="389"/>
                  </a:cubicBezTo>
                  <a:close/>
                  <a:moveTo>
                    <a:pt x="1259" y="367"/>
                  </a:moveTo>
                  <a:cubicBezTo>
                    <a:pt x="1262" y="359"/>
                    <a:pt x="1271" y="356"/>
                    <a:pt x="1276" y="356"/>
                  </a:cubicBezTo>
                  <a:cubicBezTo>
                    <a:pt x="1271" y="364"/>
                    <a:pt x="1268" y="373"/>
                    <a:pt x="1266" y="383"/>
                  </a:cubicBezTo>
                  <a:cubicBezTo>
                    <a:pt x="1263" y="380"/>
                    <a:pt x="1257" y="374"/>
                    <a:pt x="1259" y="367"/>
                  </a:cubicBezTo>
                  <a:close/>
                  <a:moveTo>
                    <a:pt x="1266" y="413"/>
                  </a:moveTo>
                  <a:cubicBezTo>
                    <a:pt x="1266" y="417"/>
                    <a:pt x="1267" y="421"/>
                    <a:pt x="1269" y="426"/>
                  </a:cubicBezTo>
                  <a:cubicBezTo>
                    <a:pt x="1264" y="428"/>
                    <a:pt x="1259" y="431"/>
                    <a:pt x="1255" y="434"/>
                  </a:cubicBezTo>
                  <a:cubicBezTo>
                    <a:pt x="1256" y="432"/>
                    <a:pt x="1257" y="430"/>
                    <a:pt x="1257" y="428"/>
                  </a:cubicBezTo>
                  <a:cubicBezTo>
                    <a:pt x="1259" y="421"/>
                    <a:pt x="1256" y="415"/>
                    <a:pt x="1250" y="413"/>
                  </a:cubicBezTo>
                  <a:cubicBezTo>
                    <a:pt x="1245" y="410"/>
                    <a:pt x="1239" y="412"/>
                    <a:pt x="1236" y="416"/>
                  </a:cubicBezTo>
                  <a:cubicBezTo>
                    <a:pt x="1235" y="417"/>
                    <a:pt x="1235" y="418"/>
                    <a:pt x="1236" y="419"/>
                  </a:cubicBezTo>
                  <a:cubicBezTo>
                    <a:pt x="1237" y="420"/>
                    <a:pt x="1238" y="420"/>
                    <a:pt x="1239" y="419"/>
                  </a:cubicBezTo>
                  <a:cubicBezTo>
                    <a:pt x="1242" y="415"/>
                    <a:pt x="1246" y="415"/>
                    <a:pt x="1248" y="416"/>
                  </a:cubicBezTo>
                  <a:cubicBezTo>
                    <a:pt x="1252" y="418"/>
                    <a:pt x="1255" y="422"/>
                    <a:pt x="1253" y="427"/>
                  </a:cubicBezTo>
                  <a:cubicBezTo>
                    <a:pt x="1252" y="433"/>
                    <a:pt x="1247" y="436"/>
                    <a:pt x="1242" y="436"/>
                  </a:cubicBezTo>
                  <a:cubicBezTo>
                    <a:pt x="1238" y="436"/>
                    <a:pt x="1234" y="434"/>
                    <a:pt x="1231" y="431"/>
                  </a:cubicBezTo>
                  <a:cubicBezTo>
                    <a:pt x="1228" y="427"/>
                    <a:pt x="1227" y="421"/>
                    <a:pt x="1229" y="416"/>
                  </a:cubicBezTo>
                  <a:cubicBezTo>
                    <a:pt x="1231" y="408"/>
                    <a:pt x="1238" y="403"/>
                    <a:pt x="1245" y="402"/>
                  </a:cubicBezTo>
                  <a:cubicBezTo>
                    <a:pt x="1254" y="401"/>
                    <a:pt x="1261" y="405"/>
                    <a:pt x="1266" y="413"/>
                  </a:cubicBezTo>
                  <a:close/>
                  <a:moveTo>
                    <a:pt x="1284" y="424"/>
                  </a:moveTo>
                  <a:cubicBezTo>
                    <a:pt x="1307" y="418"/>
                    <a:pt x="1331" y="423"/>
                    <a:pt x="1343" y="438"/>
                  </a:cubicBezTo>
                  <a:cubicBezTo>
                    <a:pt x="1352" y="449"/>
                    <a:pt x="1350" y="459"/>
                    <a:pt x="1345" y="465"/>
                  </a:cubicBezTo>
                  <a:cubicBezTo>
                    <a:pt x="1340" y="471"/>
                    <a:pt x="1332" y="473"/>
                    <a:pt x="1325" y="469"/>
                  </a:cubicBezTo>
                  <a:cubicBezTo>
                    <a:pt x="1319" y="466"/>
                    <a:pt x="1317" y="460"/>
                    <a:pt x="1318" y="454"/>
                  </a:cubicBezTo>
                  <a:cubicBezTo>
                    <a:pt x="1319" y="449"/>
                    <a:pt x="1324" y="444"/>
                    <a:pt x="1332" y="444"/>
                  </a:cubicBezTo>
                  <a:cubicBezTo>
                    <a:pt x="1333" y="444"/>
                    <a:pt x="1334" y="443"/>
                    <a:pt x="1334" y="442"/>
                  </a:cubicBezTo>
                  <a:cubicBezTo>
                    <a:pt x="1334" y="442"/>
                    <a:pt x="1334" y="441"/>
                    <a:pt x="1333" y="440"/>
                  </a:cubicBezTo>
                  <a:cubicBezTo>
                    <a:pt x="1325" y="435"/>
                    <a:pt x="1316" y="438"/>
                    <a:pt x="1309" y="446"/>
                  </a:cubicBezTo>
                  <a:cubicBezTo>
                    <a:pt x="1303" y="455"/>
                    <a:pt x="1301" y="470"/>
                    <a:pt x="1299" y="488"/>
                  </a:cubicBezTo>
                  <a:cubicBezTo>
                    <a:pt x="1297" y="509"/>
                    <a:pt x="1294" y="534"/>
                    <a:pt x="1282" y="556"/>
                  </a:cubicBezTo>
                  <a:cubicBezTo>
                    <a:pt x="1278" y="556"/>
                    <a:pt x="1275" y="556"/>
                    <a:pt x="1273" y="557"/>
                  </a:cubicBezTo>
                  <a:cubicBezTo>
                    <a:pt x="1287" y="534"/>
                    <a:pt x="1290" y="509"/>
                    <a:pt x="1293" y="487"/>
                  </a:cubicBezTo>
                  <a:cubicBezTo>
                    <a:pt x="1296" y="460"/>
                    <a:pt x="1299" y="438"/>
                    <a:pt x="1323" y="434"/>
                  </a:cubicBezTo>
                  <a:cubicBezTo>
                    <a:pt x="1324" y="434"/>
                    <a:pt x="1325" y="433"/>
                    <a:pt x="1325" y="432"/>
                  </a:cubicBezTo>
                  <a:cubicBezTo>
                    <a:pt x="1325" y="431"/>
                    <a:pt x="1325" y="430"/>
                    <a:pt x="1324" y="430"/>
                  </a:cubicBezTo>
                  <a:cubicBezTo>
                    <a:pt x="1291" y="420"/>
                    <a:pt x="1255" y="435"/>
                    <a:pt x="1228" y="470"/>
                  </a:cubicBezTo>
                  <a:cubicBezTo>
                    <a:pt x="1227" y="468"/>
                    <a:pt x="1227" y="465"/>
                    <a:pt x="1226" y="463"/>
                  </a:cubicBezTo>
                  <a:cubicBezTo>
                    <a:pt x="1243" y="444"/>
                    <a:pt x="1264" y="430"/>
                    <a:pt x="1284" y="424"/>
                  </a:cubicBezTo>
                  <a:close/>
                  <a:moveTo>
                    <a:pt x="1422" y="289"/>
                  </a:moveTo>
                  <a:cubicBezTo>
                    <a:pt x="1422" y="289"/>
                    <a:pt x="1422" y="289"/>
                    <a:pt x="1422" y="289"/>
                  </a:cubicBezTo>
                  <a:cubicBezTo>
                    <a:pt x="1422" y="289"/>
                    <a:pt x="1422" y="289"/>
                    <a:pt x="1422" y="289"/>
                  </a:cubicBezTo>
                  <a:cubicBezTo>
                    <a:pt x="1425" y="290"/>
                    <a:pt x="1429" y="294"/>
                    <a:pt x="1434" y="301"/>
                  </a:cubicBezTo>
                  <a:cubicBezTo>
                    <a:pt x="1427" y="302"/>
                    <a:pt x="1421" y="303"/>
                    <a:pt x="1415" y="305"/>
                  </a:cubicBezTo>
                  <a:cubicBezTo>
                    <a:pt x="1412" y="299"/>
                    <a:pt x="1409" y="294"/>
                    <a:pt x="1405" y="289"/>
                  </a:cubicBezTo>
                  <a:cubicBezTo>
                    <a:pt x="1413" y="288"/>
                    <a:pt x="1418" y="288"/>
                    <a:pt x="1422" y="289"/>
                  </a:cubicBezTo>
                  <a:close/>
                  <a:moveTo>
                    <a:pt x="1467" y="493"/>
                  </a:moveTo>
                  <a:cubicBezTo>
                    <a:pt x="1471" y="500"/>
                    <a:pt x="1472" y="508"/>
                    <a:pt x="1468" y="515"/>
                  </a:cubicBezTo>
                  <a:cubicBezTo>
                    <a:pt x="1466" y="520"/>
                    <a:pt x="1461" y="523"/>
                    <a:pt x="1456" y="524"/>
                  </a:cubicBezTo>
                  <a:cubicBezTo>
                    <a:pt x="1452" y="524"/>
                    <a:pt x="1447" y="523"/>
                    <a:pt x="1445" y="521"/>
                  </a:cubicBezTo>
                  <a:cubicBezTo>
                    <a:pt x="1441" y="517"/>
                    <a:pt x="1440" y="511"/>
                    <a:pt x="1443" y="505"/>
                  </a:cubicBezTo>
                  <a:cubicBezTo>
                    <a:pt x="1446" y="501"/>
                    <a:pt x="1451" y="500"/>
                    <a:pt x="1454" y="502"/>
                  </a:cubicBezTo>
                  <a:cubicBezTo>
                    <a:pt x="1457" y="503"/>
                    <a:pt x="1460" y="505"/>
                    <a:pt x="1459" y="510"/>
                  </a:cubicBezTo>
                  <a:cubicBezTo>
                    <a:pt x="1459" y="511"/>
                    <a:pt x="1460" y="512"/>
                    <a:pt x="1461" y="512"/>
                  </a:cubicBezTo>
                  <a:cubicBezTo>
                    <a:pt x="1462" y="512"/>
                    <a:pt x="1463" y="512"/>
                    <a:pt x="1463" y="511"/>
                  </a:cubicBezTo>
                  <a:cubicBezTo>
                    <a:pt x="1464" y="505"/>
                    <a:pt x="1461" y="500"/>
                    <a:pt x="1456" y="498"/>
                  </a:cubicBezTo>
                  <a:cubicBezTo>
                    <a:pt x="1450" y="496"/>
                    <a:pt x="1443" y="498"/>
                    <a:pt x="1440" y="503"/>
                  </a:cubicBezTo>
                  <a:cubicBezTo>
                    <a:pt x="1439" y="505"/>
                    <a:pt x="1438" y="507"/>
                    <a:pt x="1438" y="509"/>
                  </a:cubicBezTo>
                  <a:cubicBezTo>
                    <a:pt x="1436" y="504"/>
                    <a:pt x="1435" y="499"/>
                    <a:pt x="1433" y="494"/>
                  </a:cubicBezTo>
                  <a:cubicBezTo>
                    <a:pt x="1437" y="492"/>
                    <a:pt x="1441" y="489"/>
                    <a:pt x="1444" y="487"/>
                  </a:cubicBezTo>
                  <a:cubicBezTo>
                    <a:pt x="1453" y="485"/>
                    <a:pt x="1461" y="487"/>
                    <a:pt x="1467" y="493"/>
                  </a:cubicBezTo>
                  <a:close/>
                  <a:moveTo>
                    <a:pt x="1450" y="482"/>
                  </a:moveTo>
                  <a:cubicBezTo>
                    <a:pt x="1455" y="478"/>
                    <a:pt x="1458" y="474"/>
                    <a:pt x="1462" y="470"/>
                  </a:cubicBezTo>
                  <a:cubicBezTo>
                    <a:pt x="1463" y="473"/>
                    <a:pt x="1465" y="479"/>
                    <a:pt x="1462" y="485"/>
                  </a:cubicBezTo>
                  <a:cubicBezTo>
                    <a:pt x="1458" y="483"/>
                    <a:pt x="1454" y="482"/>
                    <a:pt x="1450" y="482"/>
                  </a:cubicBezTo>
                  <a:close/>
                  <a:moveTo>
                    <a:pt x="1440" y="520"/>
                  </a:moveTo>
                  <a:cubicBezTo>
                    <a:pt x="1440" y="521"/>
                    <a:pt x="1441" y="522"/>
                    <a:pt x="1442" y="523"/>
                  </a:cubicBezTo>
                  <a:cubicBezTo>
                    <a:pt x="1442" y="523"/>
                    <a:pt x="1442" y="523"/>
                    <a:pt x="1442" y="523"/>
                  </a:cubicBezTo>
                  <a:cubicBezTo>
                    <a:pt x="1446" y="527"/>
                    <a:pt x="1451" y="528"/>
                    <a:pt x="1457" y="528"/>
                  </a:cubicBezTo>
                  <a:cubicBezTo>
                    <a:pt x="1463" y="527"/>
                    <a:pt x="1469" y="523"/>
                    <a:pt x="1472" y="517"/>
                  </a:cubicBezTo>
                  <a:cubicBezTo>
                    <a:pt x="1473" y="514"/>
                    <a:pt x="1474" y="511"/>
                    <a:pt x="1475" y="508"/>
                  </a:cubicBezTo>
                  <a:cubicBezTo>
                    <a:pt x="1475" y="510"/>
                    <a:pt x="1477" y="512"/>
                    <a:pt x="1478" y="513"/>
                  </a:cubicBezTo>
                  <a:cubicBezTo>
                    <a:pt x="1485" y="519"/>
                    <a:pt x="1493" y="521"/>
                    <a:pt x="1500" y="517"/>
                  </a:cubicBezTo>
                  <a:cubicBezTo>
                    <a:pt x="1504" y="514"/>
                    <a:pt x="1507" y="510"/>
                    <a:pt x="1508" y="504"/>
                  </a:cubicBezTo>
                  <a:cubicBezTo>
                    <a:pt x="1509" y="508"/>
                    <a:pt x="1508" y="513"/>
                    <a:pt x="1505" y="517"/>
                  </a:cubicBezTo>
                  <a:cubicBezTo>
                    <a:pt x="1498" y="525"/>
                    <a:pt x="1485" y="531"/>
                    <a:pt x="1469" y="537"/>
                  </a:cubicBezTo>
                  <a:cubicBezTo>
                    <a:pt x="1460" y="540"/>
                    <a:pt x="1451" y="544"/>
                    <a:pt x="1441" y="549"/>
                  </a:cubicBezTo>
                  <a:cubicBezTo>
                    <a:pt x="1441" y="539"/>
                    <a:pt x="1441" y="529"/>
                    <a:pt x="1440" y="520"/>
                  </a:cubicBezTo>
                  <a:close/>
                  <a:moveTo>
                    <a:pt x="1437" y="551"/>
                  </a:moveTo>
                  <a:cubicBezTo>
                    <a:pt x="1435" y="552"/>
                    <a:pt x="1433" y="553"/>
                    <a:pt x="1431" y="554"/>
                  </a:cubicBezTo>
                  <a:cubicBezTo>
                    <a:pt x="1436" y="510"/>
                    <a:pt x="1421" y="474"/>
                    <a:pt x="1391" y="458"/>
                  </a:cubicBezTo>
                  <a:cubicBezTo>
                    <a:pt x="1390" y="458"/>
                    <a:pt x="1389" y="458"/>
                    <a:pt x="1389" y="459"/>
                  </a:cubicBezTo>
                  <a:cubicBezTo>
                    <a:pt x="1388" y="459"/>
                    <a:pt x="1388" y="460"/>
                    <a:pt x="1389" y="461"/>
                  </a:cubicBezTo>
                  <a:cubicBezTo>
                    <a:pt x="1404" y="481"/>
                    <a:pt x="1390" y="499"/>
                    <a:pt x="1373" y="521"/>
                  </a:cubicBezTo>
                  <a:cubicBezTo>
                    <a:pt x="1359" y="538"/>
                    <a:pt x="1344" y="558"/>
                    <a:pt x="1338" y="583"/>
                  </a:cubicBezTo>
                  <a:cubicBezTo>
                    <a:pt x="1336" y="581"/>
                    <a:pt x="1334" y="579"/>
                    <a:pt x="1332" y="577"/>
                  </a:cubicBezTo>
                  <a:cubicBezTo>
                    <a:pt x="1339" y="552"/>
                    <a:pt x="1354" y="533"/>
                    <a:pt x="1368" y="516"/>
                  </a:cubicBezTo>
                  <a:cubicBezTo>
                    <a:pt x="1379" y="502"/>
                    <a:pt x="1389" y="491"/>
                    <a:pt x="1390" y="479"/>
                  </a:cubicBezTo>
                  <a:cubicBezTo>
                    <a:pt x="1392" y="469"/>
                    <a:pt x="1386" y="461"/>
                    <a:pt x="1377" y="459"/>
                  </a:cubicBezTo>
                  <a:cubicBezTo>
                    <a:pt x="1377" y="458"/>
                    <a:pt x="1376" y="459"/>
                    <a:pt x="1375" y="460"/>
                  </a:cubicBezTo>
                  <a:cubicBezTo>
                    <a:pt x="1375" y="460"/>
                    <a:pt x="1375" y="461"/>
                    <a:pt x="1376" y="462"/>
                  </a:cubicBezTo>
                  <a:cubicBezTo>
                    <a:pt x="1381" y="468"/>
                    <a:pt x="1381" y="475"/>
                    <a:pt x="1378" y="479"/>
                  </a:cubicBezTo>
                  <a:cubicBezTo>
                    <a:pt x="1375" y="484"/>
                    <a:pt x="1369" y="486"/>
                    <a:pt x="1363" y="485"/>
                  </a:cubicBezTo>
                  <a:cubicBezTo>
                    <a:pt x="1355" y="483"/>
                    <a:pt x="1350" y="476"/>
                    <a:pt x="1351" y="467"/>
                  </a:cubicBezTo>
                  <a:cubicBezTo>
                    <a:pt x="1352" y="460"/>
                    <a:pt x="1358" y="451"/>
                    <a:pt x="1372" y="450"/>
                  </a:cubicBezTo>
                  <a:cubicBezTo>
                    <a:pt x="1391" y="448"/>
                    <a:pt x="1412" y="461"/>
                    <a:pt x="1423" y="482"/>
                  </a:cubicBezTo>
                  <a:cubicBezTo>
                    <a:pt x="1434" y="500"/>
                    <a:pt x="1439" y="525"/>
                    <a:pt x="1437" y="551"/>
                  </a:cubicBezTo>
                  <a:close/>
                  <a:moveTo>
                    <a:pt x="1344" y="576"/>
                  </a:moveTo>
                  <a:cubicBezTo>
                    <a:pt x="1345" y="572"/>
                    <a:pt x="1347" y="568"/>
                    <a:pt x="1348" y="565"/>
                  </a:cubicBezTo>
                  <a:cubicBezTo>
                    <a:pt x="1374" y="588"/>
                    <a:pt x="1374" y="588"/>
                    <a:pt x="1374" y="588"/>
                  </a:cubicBezTo>
                  <a:cubicBezTo>
                    <a:pt x="1373" y="591"/>
                    <a:pt x="1372" y="594"/>
                    <a:pt x="1371" y="597"/>
                  </a:cubicBezTo>
                  <a:lnTo>
                    <a:pt x="1344" y="576"/>
                  </a:lnTo>
                  <a:close/>
                  <a:moveTo>
                    <a:pt x="1369" y="600"/>
                  </a:moveTo>
                  <a:cubicBezTo>
                    <a:pt x="1369" y="601"/>
                    <a:pt x="1369" y="601"/>
                    <a:pt x="1368" y="602"/>
                  </a:cubicBezTo>
                  <a:cubicBezTo>
                    <a:pt x="1357" y="594"/>
                    <a:pt x="1346" y="592"/>
                    <a:pt x="1343" y="591"/>
                  </a:cubicBezTo>
                  <a:cubicBezTo>
                    <a:pt x="1343" y="590"/>
                    <a:pt x="1342" y="589"/>
                    <a:pt x="1341" y="588"/>
                  </a:cubicBezTo>
                  <a:cubicBezTo>
                    <a:pt x="1341" y="585"/>
                    <a:pt x="1342" y="582"/>
                    <a:pt x="1343" y="580"/>
                  </a:cubicBezTo>
                  <a:lnTo>
                    <a:pt x="1369" y="600"/>
                  </a:lnTo>
                  <a:close/>
                  <a:moveTo>
                    <a:pt x="1399" y="475"/>
                  </a:moveTo>
                  <a:cubicBezTo>
                    <a:pt x="1401" y="479"/>
                    <a:pt x="1402" y="483"/>
                    <a:pt x="1403" y="488"/>
                  </a:cubicBezTo>
                  <a:cubicBezTo>
                    <a:pt x="1398" y="485"/>
                    <a:pt x="1398" y="485"/>
                    <a:pt x="1398" y="485"/>
                  </a:cubicBezTo>
                  <a:cubicBezTo>
                    <a:pt x="1399" y="481"/>
                    <a:pt x="1399" y="478"/>
                    <a:pt x="1399" y="475"/>
                  </a:cubicBezTo>
                  <a:close/>
                  <a:moveTo>
                    <a:pt x="1414" y="500"/>
                  </a:moveTo>
                  <a:cubicBezTo>
                    <a:pt x="1413" y="497"/>
                    <a:pt x="1413" y="494"/>
                    <a:pt x="1412" y="490"/>
                  </a:cubicBezTo>
                  <a:cubicBezTo>
                    <a:pt x="1414" y="484"/>
                    <a:pt x="1414" y="484"/>
                    <a:pt x="1414" y="484"/>
                  </a:cubicBezTo>
                  <a:cubicBezTo>
                    <a:pt x="1416" y="487"/>
                    <a:pt x="1417" y="489"/>
                    <a:pt x="1419" y="492"/>
                  </a:cubicBezTo>
                  <a:lnTo>
                    <a:pt x="1414" y="500"/>
                  </a:lnTo>
                  <a:close/>
                  <a:moveTo>
                    <a:pt x="1421" y="496"/>
                  </a:moveTo>
                  <a:cubicBezTo>
                    <a:pt x="1422" y="499"/>
                    <a:pt x="1423" y="503"/>
                    <a:pt x="1424" y="506"/>
                  </a:cubicBezTo>
                  <a:cubicBezTo>
                    <a:pt x="1414" y="516"/>
                    <a:pt x="1414" y="516"/>
                    <a:pt x="1414" y="516"/>
                  </a:cubicBezTo>
                  <a:cubicBezTo>
                    <a:pt x="1414" y="513"/>
                    <a:pt x="1414" y="510"/>
                    <a:pt x="1414" y="507"/>
                  </a:cubicBezTo>
                  <a:lnTo>
                    <a:pt x="1421" y="496"/>
                  </a:lnTo>
                  <a:close/>
                  <a:moveTo>
                    <a:pt x="1413" y="523"/>
                  </a:moveTo>
                  <a:cubicBezTo>
                    <a:pt x="1425" y="510"/>
                    <a:pt x="1425" y="510"/>
                    <a:pt x="1425" y="510"/>
                  </a:cubicBezTo>
                  <a:cubicBezTo>
                    <a:pt x="1426" y="514"/>
                    <a:pt x="1427" y="517"/>
                    <a:pt x="1427" y="520"/>
                  </a:cubicBezTo>
                  <a:cubicBezTo>
                    <a:pt x="1411" y="531"/>
                    <a:pt x="1411" y="531"/>
                    <a:pt x="1411" y="531"/>
                  </a:cubicBezTo>
                  <a:cubicBezTo>
                    <a:pt x="1412" y="528"/>
                    <a:pt x="1412" y="525"/>
                    <a:pt x="1413" y="523"/>
                  </a:cubicBezTo>
                  <a:close/>
                  <a:moveTo>
                    <a:pt x="1410" y="484"/>
                  </a:moveTo>
                  <a:cubicBezTo>
                    <a:pt x="1408" y="480"/>
                    <a:pt x="1406" y="475"/>
                    <a:pt x="1403" y="471"/>
                  </a:cubicBezTo>
                  <a:cubicBezTo>
                    <a:pt x="1406" y="474"/>
                    <a:pt x="1409" y="477"/>
                    <a:pt x="1412" y="480"/>
                  </a:cubicBezTo>
                  <a:lnTo>
                    <a:pt x="1410" y="484"/>
                  </a:lnTo>
                  <a:close/>
                  <a:moveTo>
                    <a:pt x="1404" y="493"/>
                  </a:moveTo>
                  <a:cubicBezTo>
                    <a:pt x="1404" y="496"/>
                    <a:pt x="1404" y="499"/>
                    <a:pt x="1404" y="502"/>
                  </a:cubicBezTo>
                  <a:cubicBezTo>
                    <a:pt x="1395" y="495"/>
                    <a:pt x="1395" y="495"/>
                    <a:pt x="1395" y="495"/>
                  </a:cubicBezTo>
                  <a:cubicBezTo>
                    <a:pt x="1396" y="493"/>
                    <a:pt x="1397" y="491"/>
                    <a:pt x="1397" y="489"/>
                  </a:cubicBezTo>
                  <a:lnTo>
                    <a:pt x="1404" y="493"/>
                  </a:lnTo>
                  <a:close/>
                  <a:moveTo>
                    <a:pt x="1404" y="507"/>
                  </a:moveTo>
                  <a:cubicBezTo>
                    <a:pt x="1404" y="510"/>
                    <a:pt x="1403" y="513"/>
                    <a:pt x="1403" y="516"/>
                  </a:cubicBezTo>
                  <a:cubicBezTo>
                    <a:pt x="1389" y="506"/>
                    <a:pt x="1389" y="506"/>
                    <a:pt x="1389" y="506"/>
                  </a:cubicBezTo>
                  <a:cubicBezTo>
                    <a:pt x="1390" y="503"/>
                    <a:pt x="1392" y="501"/>
                    <a:pt x="1393" y="499"/>
                  </a:cubicBezTo>
                  <a:lnTo>
                    <a:pt x="1404" y="507"/>
                  </a:lnTo>
                  <a:close/>
                  <a:moveTo>
                    <a:pt x="1402" y="520"/>
                  </a:moveTo>
                  <a:cubicBezTo>
                    <a:pt x="1401" y="524"/>
                    <a:pt x="1400" y="527"/>
                    <a:pt x="1399" y="530"/>
                  </a:cubicBezTo>
                  <a:cubicBezTo>
                    <a:pt x="1381" y="516"/>
                    <a:pt x="1381" y="516"/>
                    <a:pt x="1381" y="516"/>
                  </a:cubicBezTo>
                  <a:cubicBezTo>
                    <a:pt x="1383" y="513"/>
                    <a:pt x="1385" y="511"/>
                    <a:pt x="1386" y="509"/>
                  </a:cubicBezTo>
                  <a:lnTo>
                    <a:pt x="1402" y="520"/>
                  </a:lnTo>
                  <a:close/>
                  <a:moveTo>
                    <a:pt x="1398" y="534"/>
                  </a:moveTo>
                  <a:cubicBezTo>
                    <a:pt x="1397" y="537"/>
                    <a:pt x="1395" y="540"/>
                    <a:pt x="1394" y="544"/>
                  </a:cubicBezTo>
                  <a:cubicBezTo>
                    <a:pt x="1374" y="525"/>
                    <a:pt x="1374" y="525"/>
                    <a:pt x="1374" y="525"/>
                  </a:cubicBezTo>
                  <a:cubicBezTo>
                    <a:pt x="1374" y="525"/>
                    <a:pt x="1375" y="524"/>
                    <a:pt x="1376" y="523"/>
                  </a:cubicBezTo>
                  <a:cubicBezTo>
                    <a:pt x="1377" y="522"/>
                    <a:pt x="1378" y="520"/>
                    <a:pt x="1379" y="519"/>
                  </a:cubicBezTo>
                  <a:lnTo>
                    <a:pt x="1398" y="534"/>
                  </a:lnTo>
                  <a:close/>
                  <a:moveTo>
                    <a:pt x="1393" y="547"/>
                  </a:moveTo>
                  <a:cubicBezTo>
                    <a:pt x="1391" y="551"/>
                    <a:pt x="1390" y="554"/>
                    <a:pt x="1388" y="558"/>
                  </a:cubicBezTo>
                  <a:cubicBezTo>
                    <a:pt x="1365" y="537"/>
                    <a:pt x="1365" y="537"/>
                    <a:pt x="1365" y="537"/>
                  </a:cubicBezTo>
                  <a:cubicBezTo>
                    <a:pt x="1367" y="534"/>
                    <a:pt x="1369" y="531"/>
                    <a:pt x="1371" y="528"/>
                  </a:cubicBezTo>
                  <a:lnTo>
                    <a:pt x="1393" y="547"/>
                  </a:lnTo>
                  <a:close/>
                  <a:moveTo>
                    <a:pt x="1387" y="561"/>
                  </a:moveTo>
                  <a:cubicBezTo>
                    <a:pt x="1385" y="565"/>
                    <a:pt x="1383" y="568"/>
                    <a:pt x="1382" y="572"/>
                  </a:cubicBezTo>
                  <a:cubicBezTo>
                    <a:pt x="1357" y="549"/>
                    <a:pt x="1357" y="549"/>
                    <a:pt x="1357" y="549"/>
                  </a:cubicBezTo>
                  <a:cubicBezTo>
                    <a:pt x="1359" y="546"/>
                    <a:pt x="1361" y="543"/>
                    <a:pt x="1363" y="540"/>
                  </a:cubicBezTo>
                  <a:lnTo>
                    <a:pt x="1387" y="561"/>
                  </a:lnTo>
                  <a:close/>
                  <a:moveTo>
                    <a:pt x="1380" y="575"/>
                  </a:moveTo>
                  <a:cubicBezTo>
                    <a:pt x="1379" y="578"/>
                    <a:pt x="1377" y="581"/>
                    <a:pt x="1376" y="584"/>
                  </a:cubicBezTo>
                  <a:cubicBezTo>
                    <a:pt x="1350" y="561"/>
                    <a:pt x="1350" y="561"/>
                    <a:pt x="1350" y="561"/>
                  </a:cubicBezTo>
                  <a:cubicBezTo>
                    <a:pt x="1351" y="558"/>
                    <a:pt x="1353" y="555"/>
                    <a:pt x="1355" y="552"/>
                  </a:cubicBezTo>
                  <a:lnTo>
                    <a:pt x="1380" y="575"/>
                  </a:lnTo>
                  <a:close/>
                  <a:moveTo>
                    <a:pt x="1385" y="573"/>
                  </a:moveTo>
                  <a:cubicBezTo>
                    <a:pt x="1399" y="544"/>
                    <a:pt x="1412" y="515"/>
                    <a:pt x="1407" y="488"/>
                  </a:cubicBezTo>
                  <a:cubicBezTo>
                    <a:pt x="1417" y="517"/>
                    <a:pt x="1402" y="550"/>
                    <a:pt x="1386" y="584"/>
                  </a:cubicBezTo>
                  <a:cubicBezTo>
                    <a:pt x="1383" y="592"/>
                    <a:pt x="1379" y="599"/>
                    <a:pt x="1376" y="607"/>
                  </a:cubicBezTo>
                  <a:cubicBezTo>
                    <a:pt x="1374" y="606"/>
                    <a:pt x="1373" y="605"/>
                    <a:pt x="1372" y="604"/>
                  </a:cubicBezTo>
                  <a:cubicBezTo>
                    <a:pt x="1376" y="594"/>
                    <a:pt x="1381" y="583"/>
                    <a:pt x="1385" y="573"/>
                  </a:cubicBezTo>
                  <a:close/>
                  <a:moveTo>
                    <a:pt x="1381" y="605"/>
                  </a:moveTo>
                  <a:cubicBezTo>
                    <a:pt x="1385" y="605"/>
                    <a:pt x="1385" y="605"/>
                    <a:pt x="1385" y="605"/>
                  </a:cubicBezTo>
                  <a:cubicBezTo>
                    <a:pt x="1384" y="608"/>
                    <a:pt x="1383" y="610"/>
                    <a:pt x="1382" y="613"/>
                  </a:cubicBezTo>
                  <a:cubicBezTo>
                    <a:pt x="1381" y="612"/>
                    <a:pt x="1380" y="611"/>
                    <a:pt x="1379" y="610"/>
                  </a:cubicBezTo>
                  <a:cubicBezTo>
                    <a:pt x="1380" y="608"/>
                    <a:pt x="1380" y="606"/>
                    <a:pt x="1381" y="605"/>
                  </a:cubicBezTo>
                  <a:close/>
                  <a:moveTo>
                    <a:pt x="1383" y="601"/>
                  </a:moveTo>
                  <a:cubicBezTo>
                    <a:pt x="1384" y="598"/>
                    <a:pt x="1385" y="595"/>
                    <a:pt x="1387" y="592"/>
                  </a:cubicBezTo>
                  <a:cubicBezTo>
                    <a:pt x="1392" y="592"/>
                    <a:pt x="1392" y="592"/>
                    <a:pt x="1392" y="592"/>
                  </a:cubicBezTo>
                  <a:cubicBezTo>
                    <a:pt x="1390" y="595"/>
                    <a:pt x="1388" y="598"/>
                    <a:pt x="1387" y="601"/>
                  </a:cubicBezTo>
                  <a:lnTo>
                    <a:pt x="1383" y="601"/>
                  </a:lnTo>
                  <a:close/>
                  <a:moveTo>
                    <a:pt x="1389" y="588"/>
                  </a:moveTo>
                  <a:cubicBezTo>
                    <a:pt x="1389" y="587"/>
                    <a:pt x="1389" y="587"/>
                    <a:pt x="1389" y="586"/>
                  </a:cubicBezTo>
                  <a:cubicBezTo>
                    <a:pt x="1390" y="584"/>
                    <a:pt x="1392" y="581"/>
                    <a:pt x="1393" y="579"/>
                  </a:cubicBezTo>
                  <a:cubicBezTo>
                    <a:pt x="1402" y="578"/>
                    <a:pt x="1402" y="578"/>
                    <a:pt x="1402" y="578"/>
                  </a:cubicBezTo>
                  <a:cubicBezTo>
                    <a:pt x="1399" y="581"/>
                    <a:pt x="1396" y="584"/>
                    <a:pt x="1394" y="588"/>
                  </a:cubicBezTo>
                  <a:lnTo>
                    <a:pt x="1389" y="588"/>
                  </a:lnTo>
                  <a:close/>
                  <a:moveTo>
                    <a:pt x="1394" y="575"/>
                  </a:moveTo>
                  <a:cubicBezTo>
                    <a:pt x="1396" y="572"/>
                    <a:pt x="1397" y="569"/>
                    <a:pt x="1398" y="566"/>
                  </a:cubicBezTo>
                  <a:cubicBezTo>
                    <a:pt x="1423" y="559"/>
                    <a:pt x="1423" y="559"/>
                    <a:pt x="1423" y="559"/>
                  </a:cubicBezTo>
                  <a:cubicBezTo>
                    <a:pt x="1417" y="563"/>
                    <a:pt x="1411" y="568"/>
                    <a:pt x="1406" y="573"/>
                  </a:cubicBezTo>
                  <a:lnTo>
                    <a:pt x="1394" y="575"/>
                  </a:lnTo>
                  <a:close/>
                  <a:moveTo>
                    <a:pt x="1400" y="561"/>
                  </a:moveTo>
                  <a:cubicBezTo>
                    <a:pt x="1402" y="558"/>
                    <a:pt x="1403" y="555"/>
                    <a:pt x="1404" y="552"/>
                  </a:cubicBezTo>
                  <a:cubicBezTo>
                    <a:pt x="1428" y="541"/>
                    <a:pt x="1428" y="541"/>
                    <a:pt x="1428" y="541"/>
                  </a:cubicBezTo>
                  <a:cubicBezTo>
                    <a:pt x="1428" y="545"/>
                    <a:pt x="1428" y="549"/>
                    <a:pt x="1427" y="554"/>
                  </a:cubicBezTo>
                  <a:lnTo>
                    <a:pt x="1400" y="561"/>
                  </a:lnTo>
                  <a:close/>
                  <a:moveTo>
                    <a:pt x="1406" y="546"/>
                  </a:moveTo>
                  <a:cubicBezTo>
                    <a:pt x="1407" y="543"/>
                    <a:pt x="1408" y="540"/>
                    <a:pt x="1409" y="537"/>
                  </a:cubicBezTo>
                  <a:cubicBezTo>
                    <a:pt x="1428" y="525"/>
                    <a:pt x="1428" y="525"/>
                    <a:pt x="1428" y="525"/>
                  </a:cubicBezTo>
                  <a:cubicBezTo>
                    <a:pt x="1428" y="529"/>
                    <a:pt x="1428" y="533"/>
                    <a:pt x="1428" y="537"/>
                  </a:cubicBezTo>
                  <a:lnTo>
                    <a:pt x="1406" y="546"/>
                  </a:lnTo>
                  <a:close/>
                  <a:moveTo>
                    <a:pt x="1309" y="560"/>
                  </a:moveTo>
                  <a:cubicBezTo>
                    <a:pt x="1309" y="560"/>
                    <a:pt x="1309" y="560"/>
                    <a:pt x="1309" y="560"/>
                  </a:cubicBezTo>
                  <a:cubicBezTo>
                    <a:pt x="1302" y="557"/>
                    <a:pt x="1294" y="556"/>
                    <a:pt x="1286" y="556"/>
                  </a:cubicBezTo>
                  <a:cubicBezTo>
                    <a:pt x="1288" y="553"/>
                    <a:pt x="1289" y="550"/>
                    <a:pt x="1291" y="546"/>
                  </a:cubicBezTo>
                  <a:cubicBezTo>
                    <a:pt x="1294" y="546"/>
                    <a:pt x="1303" y="546"/>
                    <a:pt x="1313" y="550"/>
                  </a:cubicBezTo>
                  <a:cubicBezTo>
                    <a:pt x="1313" y="550"/>
                    <a:pt x="1314" y="550"/>
                    <a:pt x="1314" y="550"/>
                  </a:cubicBezTo>
                  <a:cubicBezTo>
                    <a:pt x="1314" y="550"/>
                    <a:pt x="1314" y="550"/>
                    <a:pt x="1314" y="550"/>
                  </a:cubicBezTo>
                  <a:cubicBezTo>
                    <a:pt x="1324" y="554"/>
                    <a:pt x="1330" y="561"/>
                    <a:pt x="1332" y="564"/>
                  </a:cubicBezTo>
                  <a:cubicBezTo>
                    <a:pt x="1331" y="567"/>
                    <a:pt x="1330" y="570"/>
                    <a:pt x="1329" y="574"/>
                  </a:cubicBezTo>
                  <a:cubicBezTo>
                    <a:pt x="1324" y="568"/>
                    <a:pt x="1317" y="563"/>
                    <a:pt x="1309" y="560"/>
                  </a:cubicBezTo>
                  <a:close/>
                  <a:moveTo>
                    <a:pt x="1323" y="472"/>
                  </a:moveTo>
                  <a:cubicBezTo>
                    <a:pt x="1325" y="474"/>
                    <a:pt x="1328" y="474"/>
                    <a:pt x="1330" y="475"/>
                  </a:cubicBezTo>
                  <a:cubicBezTo>
                    <a:pt x="1320" y="484"/>
                    <a:pt x="1316" y="495"/>
                    <a:pt x="1317" y="503"/>
                  </a:cubicBezTo>
                  <a:cubicBezTo>
                    <a:pt x="1318" y="509"/>
                    <a:pt x="1322" y="513"/>
                    <a:pt x="1328" y="515"/>
                  </a:cubicBezTo>
                  <a:cubicBezTo>
                    <a:pt x="1328" y="515"/>
                    <a:pt x="1328" y="515"/>
                    <a:pt x="1328" y="515"/>
                  </a:cubicBezTo>
                  <a:cubicBezTo>
                    <a:pt x="1334" y="518"/>
                    <a:pt x="1340" y="517"/>
                    <a:pt x="1344" y="514"/>
                  </a:cubicBezTo>
                  <a:cubicBezTo>
                    <a:pt x="1351" y="509"/>
                    <a:pt x="1355" y="499"/>
                    <a:pt x="1355" y="485"/>
                  </a:cubicBezTo>
                  <a:cubicBezTo>
                    <a:pt x="1357" y="487"/>
                    <a:pt x="1359" y="488"/>
                    <a:pt x="1362" y="488"/>
                  </a:cubicBezTo>
                  <a:cubicBezTo>
                    <a:pt x="1369" y="491"/>
                    <a:pt x="1377" y="488"/>
                    <a:pt x="1381" y="481"/>
                  </a:cubicBezTo>
                  <a:cubicBezTo>
                    <a:pt x="1384" y="477"/>
                    <a:pt x="1385" y="472"/>
                    <a:pt x="1383" y="466"/>
                  </a:cubicBezTo>
                  <a:cubicBezTo>
                    <a:pt x="1386" y="469"/>
                    <a:pt x="1387" y="473"/>
                    <a:pt x="1386" y="479"/>
                  </a:cubicBezTo>
                  <a:cubicBezTo>
                    <a:pt x="1385" y="489"/>
                    <a:pt x="1376" y="500"/>
                    <a:pt x="1365" y="514"/>
                  </a:cubicBezTo>
                  <a:cubicBezTo>
                    <a:pt x="1355" y="526"/>
                    <a:pt x="1342" y="542"/>
                    <a:pt x="1334" y="560"/>
                  </a:cubicBezTo>
                  <a:cubicBezTo>
                    <a:pt x="1331" y="556"/>
                    <a:pt x="1324" y="550"/>
                    <a:pt x="1315" y="546"/>
                  </a:cubicBezTo>
                  <a:cubicBezTo>
                    <a:pt x="1315" y="546"/>
                    <a:pt x="1315" y="546"/>
                    <a:pt x="1315" y="546"/>
                  </a:cubicBezTo>
                  <a:cubicBezTo>
                    <a:pt x="1315" y="546"/>
                    <a:pt x="1315" y="546"/>
                    <a:pt x="1315" y="546"/>
                  </a:cubicBezTo>
                  <a:cubicBezTo>
                    <a:pt x="1306" y="542"/>
                    <a:pt x="1297" y="542"/>
                    <a:pt x="1292" y="542"/>
                  </a:cubicBezTo>
                  <a:cubicBezTo>
                    <a:pt x="1299" y="524"/>
                    <a:pt x="1301" y="504"/>
                    <a:pt x="1303" y="488"/>
                  </a:cubicBezTo>
                  <a:cubicBezTo>
                    <a:pt x="1305" y="471"/>
                    <a:pt x="1306" y="456"/>
                    <a:pt x="1313" y="448"/>
                  </a:cubicBezTo>
                  <a:cubicBezTo>
                    <a:pt x="1316" y="444"/>
                    <a:pt x="1320" y="442"/>
                    <a:pt x="1324" y="442"/>
                  </a:cubicBezTo>
                  <a:cubicBezTo>
                    <a:pt x="1319" y="444"/>
                    <a:pt x="1315" y="449"/>
                    <a:pt x="1314" y="453"/>
                  </a:cubicBezTo>
                  <a:cubicBezTo>
                    <a:pt x="1313" y="461"/>
                    <a:pt x="1316" y="468"/>
                    <a:pt x="1323" y="472"/>
                  </a:cubicBezTo>
                  <a:close/>
                  <a:moveTo>
                    <a:pt x="1323" y="370"/>
                  </a:moveTo>
                  <a:cubicBezTo>
                    <a:pt x="1328" y="363"/>
                    <a:pt x="1334" y="357"/>
                    <a:pt x="1341" y="350"/>
                  </a:cubicBezTo>
                  <a:cubicBezTo>
                    <a:pt x="1344" y="358"/>
                    <a:pt x="1347" y="366"/>
                    <a:pt x="1349" y="376"/>
                  </a:cubicBezTo>
                  <a:cubicBezTo>
                    <a:pt x="1341" y="385"/>
                    <a:pt x="1333" y="396"/>
                    <a:pt x="1328" y="407"/>
                  </a:cubicBezTo>
                  <a:cubicBezTo>
                    <a:pt x="1329" y="394"/>
                    <a:pt x="1327" y="381"/>
                    <a:pt x="1323" y="370"/>
                  </a:cubicBezTo>
                  <a:close/>
                  <a:moveTo>
                    <a:pt x="1323" y="420"/>
                  </a:moveTo>
                  <a:cubicBezTo>
                    <a:pt x="1318" y="419"/>
                    <a:pt x="1312" y="418"/>
                    <a:pt x="1306" y="418"/>
                  </a:cubicBezTo>
                  <a:cubicBezTo>
                    <a:pt x="1306" y="403"/>
                    <a:pt x="1312" y="388"/>
                    <a:pt x="1320" y="374"/>
                  </a:cubicBezTo>
                  <a:cubicBezTo>
                    <a:pt x="1325" y="388"/>
                    <a:pt x="1326" y="404"/>
                    <a:pt x="1323" y="420"/>
                  </a:cubicBezTo>
                  <a:close/>
                  <a:moveTo>
                    <a:pt x="1413" y="309"/>
                  </a:moveTo>
                  <a:cubicBezTo>
                    <a:pt x="1417" y="316"/>
                    <a:pt x="1420" y="322"/>
                    <a:pt x="1423" y="329"/>
                  </a:cubicBezTo>
                  <a:cubicBezTo>
                    <a:pt x="1416" y="331"/>
                    <a:pt x="1409" y="334"/>
                    <a:pt x="1402" y="337"/>
                  </a:cubicBezTo>
                  <a:cubicBezTo>
                    <a:pt x="1399" y="330"/>
                    <a:pt x="1396" y="323"/>
                    <a:pt x="1393" y="316"/>
                  </a:cubicBezTo>
                  <a:cubicBezTo>
                    <a:pt x="1399" y="314"/>
                    <a:pt x="1406" y="311"/>
                    <a:pt x="1413" y="309"/>
                  </a:cubicBezTo>
                  <a:close/>
                  <a:moveTo>
                    <a:pt x="1353" y="377"/>
                  </a:moveTo>
                  <a:cubicBezTo>
                    <a:pt x="1360" y="370"/>
                    <a:pt x="1367" y="364"/>
                    <a:pt x="1375" y="358"/>
                  </a:cubicBezTo>
                  <a:cubicBezTo>
                    <a:pt x="1377" y="367"/>
                    <a:pt x="1378" y="377"/>
                    <a:pt x="1379" y="386"/>
                  </a:cubicBezTo>
                  <a:cubicBezTo>
                    <a:pt x="1369" y="396"/>
                    <a:pt x="1359" y="407"/>
                    <a:pt x="1352" y="419"/>
                  </a:cubicBezTo>
                  <a:cubicBezTo>
                    <a:pt x="1355" y="403"/>
                    <a:pt x="1355" y="389"/>
                    <a:pt x="1353" y="377"/>
                  </a:cubicBezTo>
                  <a:close/>
                  <a:moveTo>
                    <a:pt x="1378" y="356"/>
                  </a:moveTo>
                  <a:cubicBezTo>
                    <a:pt x="1385" y="351"/>
                    <a:pt x="1392" y="346"/>
                    <a:pt x="1399" y="343"/>
                  </a:cubicBezTo>
                  <a:cubicBezTo>
                    <a:pt x="1402" y="350"/>
                    <a:pt x="1404" y="358"/>
                    <a:pt x="1405" y="367"/>
                  </a:cubicBezTo>
                  <a:cubicBezTo>
                    <a:pt x="1398" y="372"/>
                    <a:pt x="1390" y="377"/>
                    <a:pt x="1383" y="383"/>
                  </a:cubicBezTo>
                  <a:cubicBezTo>
                    <a:pt x="1382" y="374"/>
                    <a:pt x="1380" y="365"/>
                    <a:pt x="1378" y="356"/>
                  </a:cubicBezTo>
                  <a:close/>
                  <a:moveTo>
                    <a:pt x="1383" y="388"/>
                  </a:moveTo>
                  <a:cubicBezTo>
                    <a:pt x="1390" y="381"/>
                    <a:pt x="1398" y="376"/>
                    <a:pt x="1406" y="371"/>
                  </a:cubicBezTo>
                  <a:cubicBezTo>
                    <a:pt x="1407" y="381"/>
                    <a:pt x="1408" y="390"/>
                    <a:pt x="1408" y="400"/>
                  </a:cubicBezTo>
                  <a:cubicBezTo>
                    <a:pt x="1398" y="407"/>
                    <a:pt x="1388" y="417"/>
                    <a:pt x="1379" y="430"/>
                  </a:cubicBezTo>
                  <a:cubicBezTo>
                    <a:pt x="1383" y="416"/>
                    <a:pt x="1384" y="402"/>
                    <a:pt x="1383" y="388"/>
                  </a:cubicBezTo>
                  <a:close/>
                  <a:moveTo>
                    <a:pt x="1407" y="405"/>
                  </a:moveTo>
                  <a:cubicBezTo>
                    <a:pt x="1406" y="421"/>
                    <a:pt x="1403" y="437"/>
                    <a:pt x="1395" y="450"/>
                  </a:cubicBezTo>
                  <a:cubicBezTo>
                    <a:pt x="1388" y="447"/>
                    <a:pt x="1382" y="446"/>
                    <a:pt x="1375" y="446"/>
                  </a:cubicBezTo>
                  <a:cubicBezTo>
                    <a:pt x="1384" y="427"/>
                    <a:pt x="1396" y="414"/>
                    <a:pt x="1407" y="405"/>
                  </a:cubicBezTo>
                  <a:close/>
                  <a:moveTo>
                    <a:pt x="1405" y="438"/>
                  </a:moveTo>
                  <a:cubicBezTo>
                    <a:pt x="1409" y="427"/>
                    <a:pt x="1411" y="414"/>
                    <a:pt x="1411" y="402"/>
                  </a:cubicBezTo>
                  <a:cubicBezTo>
                    <a:pt x="1420" y="396"/>
                    <a:pt x="1428" y="392"/>
                    <a:pt x="1436" y="390"/>
                  </a:cubicBezTo>
                  <a:cubicBezTo>
                    <a:pt x="1436" y="399"/>
                    <a:pt x="1435" y="408"/>
                    <a:pt x="1434" y="416"/>
                  </a:cubicBezTo>
                  <a:cubicBezTo>
                    <a:pt x="1423" y="421"/>
                    <a:pt x="1414" y="429"/>
                    <a:pt x="1405" y="438"/>
                  </a:cubicBezTo>
                  <a:close/>
                  <a:moveTo>
                    <a:pt x="1433" y="421"/>
                  </a:moveTo>
                  <a:cubicBezTo>
                    <a:pt x="1429" y="437"/>
                    <a:pt x="1423" y="451"/>
                    <a:pt x="1413" y="462"/>
                  </a:cubicBezTo>
                  <a:cubicBezTo>
                    <a:pt x="1408" y="458"/>
                    <a:pt x="1404" y="454"/>
                    <a:pt x="1399" y="452"/>
                  </a:cubicBezTo>
                  <a:cubicBezTo>
                    <a:pt x="1409" y="438"/>
                    <a:pt x="1420" y="428"/>
                    <a:pt x="1433" y="421"/>
                  </a:cubicBezTo>
                  <a:close/>
                  <a:moveTo>
                    <a:pt x="1412" y="397"/>
                  </a:moveTo>
                  <a:cubicBezTo>
                    <a:pt x="1412" y="388"/>
                    <a:pt x="1411" y="378"/>
                    <a:pt x="1410" y="369"/>
                  </a:cubicBezTo>
                  <a:cubicBezTo>
                    <a:pt x="1417" y="365"/>
                    <a:pt x="1425" y="362"/>
                    <a:pt x="1432" y="360"/>
                  </a:cubicBezTo>
                  <a:cubicBezTo>
                    <a:pt x="1434" y="369"/>
                    <a:pt x="1435" y="377"/>
                    <a:pt x="1436" y="386"/>
                  </a:cubicBezTo>
                  <a:cubicBezTo>
                    <a:pt x="1428" y="388"/>
                    <a:pt x="1420" y="392"/>
                    <a:pt x="1412" y="397"/>
                  </a:cubicBezTo>
                  <a:close/>
                  <a:moveTo>
                    <a:pt x="1409" y="365"/>
                  </a:moveTo>
                  <a:cubicBezTo>
                    <a:pt x="1407" y="357"/>
                    <a:pt x="1405" y="348"/>
                    <a:pt x="1403" y="341"/>
                  </a:cubicBezTo>
                  <a:cubicBezTo>
                    <a:pt x="1410" y="337"/>
                    <a:pt x="1417" y="335"/>
                    <a:pt x="1424" y="333"/>
                  </a:cubicBezTo>
                  <a:cubicBezTo>
                    <a:pt x="1427" y="340"/>
                    <a:pt x="1430" y="348"/>
                    <a:pt x="1432" y="356"/>
                  </a:cubicBezTo>
                  <a:cubicBezTo>
                    <a:pt x="1424" y="358"/>
                    <a:pt x="1416" y="361"/>
                    <a:pt x="1409" y="365"/>
                  </a:cubicBezTo>
                  <a:close/>
                  <a:moveTo>
                    <a:pt x="1398" y="339"/>
                  </a:moveTo>
                  <a:cubicBezTo>
                    <a:pt x="1391" y="342"/>
                    <a:pt x="1384" y="347"/>
                    <a:pt x="1377" y="352"/>
                  </a:cubicBezTo>
                  <a:cubicBezTo>
                    <a:pt x="1374" y="344"/>
                    <a:pt x="1371" y="336"/>
                    <a:pt x="1367" y="330"/>
                  </a:cubicBezTo>
                  <a:cubicBezTo>
                    <a:pt x="1374" y="325"/>
                    <a:pt x="1381" y="321"/>
                    <a:pt x="1389" y="318"/>
                  </a:cubicBezTo>
                  <a:cubicBezTo>
                    <a:pt x="1392" y="324"/>
                    <a:pt x="1396" y="331"/>
                    <a:pt x="1398" y="339"/>
                  </a:cubicBezTo>
                  <a:close/>
                  <a:moveTo>
                    <a:pt x="1373" y="354"/>
                  </a:moveTo>
                  <a:cubicBezTo>
                    <a:pt x="1366" y="360"/>
                    <a:pt x="1359" y="366"/>
                    <a:pt x="1352" y="373"/>
                  </a:cubicBezTo>
                  <a:cubicBezTo>
                    <a:pt x="1350" y="363"/>
                    <a:pt x="1347" y="355"/>
                    <a:pt x="1344" y="347"/>
                  </a:cubicBezTo>
                  <a:cubicBezTo>
                    <a:pt x="1350" y="342"/>
                    <a:pt x="1357" y="337"/>
                    <a:pt x="1364" y="332"/>
                  </a:cubicBezTo>
                  <a:cubicBezTo>
                    <a:pt x="1368" y="339"/>
                    <a:pt x="1371" y="346"/>
                    <a:pt x="1373" y="354"/>
                  </a:cubicBezTo>
                  <a:close/>
                  <a:moveTo>
                    <a:pt x="1350" y="381"/>
                  </a:moveTo>
                  <a:cubicBezTo>
                    <a:pt x="1352" y="396"/>
                    <a:pt x="1351" y="413"/>
                    <a:pt x="1344" y="433"/>
                  </a:cubicBezTo>
                  <a:cubicBezTo>
                    <a:pt x="1339" y="428"/>
                    <a:pt x="1333" y="424"/>
                    <a:pt x="1327" y="422"/>
                  </a:cubicBezTo>
                  <a:cubicBezTo>
                    <a:pt x="1331" y="407"/>
                    <a:pt x="1339" y="393"/>
                    <a:pt x="1350" y="381"/>
                  </a:cubicBezTo>
                  <a:close/>
                  <a:moveTo>
                    <a:pt x="1379" y="391"/>
                  </a:moveTo>
                  <a:cubicBezTo>
                    <a:pt x="1380" y="410"/>
                    <a:pt x="1377" y="429"/>
                    <a:pt x="1371" y="446"/>
                  </a:cubicBezTo>
                  <a:cubicBezTo>
                    <a:pt x="1363" y="447"/>
                    <a:pt x="1357" y="450"/>
                    <a:pt x="1353" y="454"/>
                  </a:cubicBezTo>
                  <a:cubicBezTo>
                    <a:pt x="1353" y="449"/>
                    <a:pt x="1352" y="442"/>
                    <a:pt x="1347" y="436"/>
                  </a:cubicBezTo>
                  <a:cubicBezTo>
                    <a:pt x="1354" y="420"/>
                    <a:pt x="1366" y="404"/>
                    <a:pt x="1379" y="391"/>
                  </a:cubicBezTo>
                  <a:close/>
                  <a:moveTo>
                    <a:pt x="1335" y="499"/>
                  </a:moveTo>
                  <a:cubicBezTo>
                    <a:pt x="1333" y="498"/>
                    <a:pt x="1332" y="497"/>
                    <a:pt x="1332" y="495"/>
                  </a:cubicBezTo>
                  <a:cubicBezTo>
                    <a:pt x="1330" y="489"/>
                    <a:pt x="1340" y="477"/>
                    <a:pt x="1347" y="470"/>
                  </a:cubicBezTo>
                  <a:cubicBezTo>
                    <a:pt x="1347" y="479"/>
                    <a:pt x="1345" y="495"/>
                    <a:pt x="1340" y="499"/>
                  </a:cubicBezTo>
                  <a:cubicBezTo>
                    <a:pt x="1338" y="499"/>
                    <a:pt x="1337" y="500"/>
                    <a:pt x="1335" y="499"/>
                  </a:cubicBezTo>
                  <a:close/>
                  <a:moveTo>
                    <a:pt x="1328" y="496"/>
                  </a:moveTo>
                  <a:cubicBezTo>
                    <a:pt x="1328" y="498"/>
                    <a:pt x="1329" y="501"/>
                    <a:pt x="1333" y="502"/>
                  </a:cubicBezTo>
                  <a:cubicBezTo>
                    <a:pt x="1333" y="502"/>
                    <a:pt x="1333" y="502"/>
                    <a:pt x="1333" y="502"/>
                  </a:cubicBezTo>
                  <a:cubicBezTo>
                    <a:pt x="1337" y="504"/>
                    <a:pt x="1340" y="503"/>
                    <a:pt x="1342" y="502"/>
                  </a:cubicBezTo>
                  <a:cubicBezTo>
                    <a:pt x="1347" y="498"/>
                    <a:pt x="1349" y="488"/>
                    <a:pt x="1350" y="480"/>
                  </a:cubicBezTo>
                  <a:cubicBezTo>
                    <a:pt x="1350" y="480"/>
                    <a:pt x="1351" y="481"/>
                    <a:pt x="1351" y="482"/>
                  </a:cubicBezTo>
                  <a:cubicBezTo>
                    <a:pt x="1351" y="482"/>
                    <a:pt x="1351" y="482"/>
                    <a:pt x="1351" y="482"/>
                  </a:cubicBezTo>
                  <a:cubicBezTo>
                    <a:pt x="1352" y="496"/>
                    <a:pt x="1349" y="506"/>
                    <a:pt x="1342" y="511"/>
                  </a:cubicBezTo>
                  <a:cubicBezTo>
                    <a:pt x="1339" y="514"/>
                    <a:pt x="1334" y="514"/>
                    <a:pt x="1329" y="512"/>
                  </a:cubicBezTo>
                  <a:cubicBezTo>
                    <a:pt x="1329" y="512"/>
                    <a:pt x="1329" y="512"/>
                    <a:pt x="1329" y="512"/>
                  </a:cubicBezTo>
                  <a:cubicBezTo>
                    <a:pt x="1325" y="510"/>
                    <a:pt x="1322" y="507"/>
                    <a:pt x="1321" y="502"/>
                  </a:cubicBezTo>
                  <a:cubicBezTo>
                    <a:pt x="1320" y="494"/>
                    <a:pt x="1325" y="484"/>
                    <a:pt x="1335" y="475"/>
                  </a:cubicBezTo>
                  <a:cubicBezTo>
                    <a:pt x="1335" y="475"/>
                    <a:pt x="1335" y="475"/>
                    <a:pt x="1335" y="475"/>
                  </a:cubicBezTo>
                  <a:cubicBezTo>
                    <a:pt x="1336" y="475"/>
                    <a:pt x="1337" y="475"/>
                    <a:pt x="1338" y="474"/>
                  </a:cubicBezTo>
                  <a:cubicBezTo>
                    <a:pt x="1332" y="481"/>
                    <a:pt x="1327" y="490"/>
                    <a:pt x="1328" y="496"/>
                  </a:cubicBezTo>
                  <a:close/>
                  <a:moveTo>
                    <a:pt x="1415" y="465"/>
                  </a:moveTo>
                  <a:cubicBezTo>
                    <a:pt x="1432" y="448"/>
                    <a:pt x="1444" y="445"/>
                    <a:pt x="1457" y="444"/>
                  </a:cubicBezTo>
                  <a:cubicBezTo>
                    <a:pt x="1451" y="458"/>
                    <a:pt x="1441" y="470"/>
                    <a:pt x="1426" y="478"/>
                  </a:cubicBezTo>
                  <a:cubicBezTo>
                    <a:pt x="1423" y="473"/>
                    <a:pt x="1419" y="469"/>
                    <a:pt x="1415" y="465"/>
                  </a:cubicBezTo>
                  <a:close/>
                  <a:moveTo>
                    <a:pt x="1425" y="451"/>
                  </a:moveTo>
                  <a:cubicBezTo>
                    <a:pt x="1431" y="442"/>
                    <a:pt x="1435" y="431"/>
                    <a:pt x="1437" y="419"/>
                  </a:cubicBezTo>
                  <a:cubicBezTo>
                    <a:pt x="1446" y="415"/>
                    <a:pt x="1455" y="412"/>
                    <a:pt x="1464" y="412"/>
                  </a:cubicBezTo>
                  <a:cubicBezTo>
                    <a:pt x="1464" y="421"/>
                    <a:pt x="1462" y="431"/>
                    <a:pt x="1458" y="441"/>
                  </a:cubicBezTo>
                  <a:cubicBezTo>
                    <a:pt x="1448" y="440"/>
                    <a:pt x="1438" y="443"/>
                    <a:pt x="1425" y="451"/>
                  </a:cubicBezTo>
                  <a:close/>
                  <a:moveTo>
                    <a:pt x="1438" y="414"/>
                  </a:moveTo>
                  <a:cubicBezTo>
                    <a:pt x="1439" y="406"/>
                    <a:pt x="1440" y="397"/>
                    <a:pt x="1439" y="388"/>
                  </a:cubicBezTo>
                  <a:cubicBezTo>
                    <a:pt x="1450" y="385"/>
                    <a:pt x="1458" y="384"/>
                    <a:pt x="1464" y="384"/>
                  </a:cubicBezTo>
                  <a:cubicBezTo>
                    <a:pt x="1464" y="387"/>
                    <a:pt x="1464" y="390"/>
                    <a:pt x="1464" y="393"/>
                  </a:cubicBezTo>
                  <a:cubicBezTo>
                    <a:pt x="1465" y="398"/>
                    <a:pt x="1465" y="403"/>
                    <a:pt x="1465" y="408"/>
                  </a:cubicBezTo>
                  <a:cubicBezTo>
                    <a:pt x="1455" y="409"/>
                    <a:pt x="1446" y="411"/>
                    <a:pt x="1438" y="414"/>
                  </a:cubicBezTo>
                  <a:close/>
                  <a:moveTo>
                    <a:pt x="1439" y="384"/>
                  </a:moveTo>
                  <a:cubicBezTo>
                    <a:pt x="1439" y="376"/>
                    <a:pt x="1438" y="368"/>
                    <a:pt x="1436" y="359"/>
                  </a:cubicBezTo>
                  <a:cubicBezTo>
                    <a:pt x="1444" y="357"/>
                    <a:pt x="1451" y="356"/>
                    <a:pt x="1458" y="357"/>
                  </a:cubicBezTo>
                  <a:cubicBezTo>
                    <a:pt x="1460" y="364"/>
                    <a:pt x="1462" y="372"/>
                    <a:pt x="1463" y="380"/>
                  </a:cubicBezTo>
                  <a:cubicBezTo>
                    <a:pt x="1458" y="380"/>
                    <a:pt x="1449" y="381"/>
                    <a:pt x="1439" y="384"/>
                  </a:cubicBezTo>
                  <a:close/>
                  <a:moveTo>
                    <a:pt x="1435" y="355"/>
                  </a:moveTo>
                  <a:cubicBezTo>
                    <a:pt x="1433" y="347"/>
                    <a:pt x="1431" y="339"/>
                    <a:pt x="1428" y="332"/>
                  </a:cubicBezTo>
                  <a:cubicBezTo>
                    <a:pt x="1435" y="330"/>
                    <a:pt x="1442" y="329"/>
                    <a:pt x="1449" y="328"/>
                  </a:cubicBezTo>
                  <a:cubicBezTo>
                    <a:pt x="1452" y="336"/>
                    <a:pt x="1455" y="344"/>
                    <a:pt x="1457" y="353"/>
                  </a:cubicBezTo>
                  <a:cubicBezTo>
                    <a:pt x="1450" y="353"/>
                    <a:pt x="1443" y="354"/>
                    <a:pt x="1435" y="355"/>
                  </a:cubicBezTo>
                  <a:close/>
                  <a:moveTo>
                    <a:pt x="1427" y="328"/>
                  </a:moveTo>
                  <a:cubicBezTo>
                    <a:pt x="1424" y="321"/>
                    <a:pt x="1421" y="315"/>
                    <a:pt x="1417" y="308"/>
                  </a:cubicBezTo>
                  <a:cubicBezTo>
                    <a:pt x="1423" y="306"/>
                    <a:pt x="1430" y="305"/>
                    <a:pt x="1436" y="304"/>
                  </a:cubicBezTo>
                  <a:cubicBezTo>
                    <a:pt x="1440" y="310"/>
                    <a:pt x="1443" y="317"/>
                    <a:pt x="1447" y="325"/>
                  </a:cubicBezTo>
                  <a:cubicBezTo>
                    <a:pt x="1441" y="325"/>
                    <a:pt x="1434" y="326"/>
                    <a:pt x="1427" y="328"/>
                  </a:cubicBezTo>
                  <a:close/>
                  <a:moveTo>
                    <a:pt x="1411" y="306"/>
                  </a:moveTo>
                  <a:cubicBezTo>
                    <a:pt x="1404" y="308"/>
                    <a:pt x="1397" y="310"/>
                    <a:pt x="1391" y="313"/>
                  </a:cubicBezTo>
                  <a:cubicBezTo>
                    <a:pt x="1387" y="307"/>
                    <a:pt x="1383" y="301"/>
                    <a:pt x="1379" y="296"/>
                  </a:cubicBezTo>
                  <a:cubicBezTo>
                    <a:pt x="1387" y="293"/>
                    <a:pt x="1394" y="291"/>
                    <a:pt x="1401" y="290"/>
                  </a:cubicBezTo>
                  <a:cubicBezTo>
                    <a:pt x="1405" y="295"/>
                    <a:pt x="1408" y="300"/>
                    <a:pt x="1411" y="306"/>
                  </a:cubicBezTo>
                  <a:close/>
                  <a:moveTo>
                    <a:pt x="1387" y="315"/>
                  </a:moveTo>
                  <a:cubicBezTo>
                    <a:pt x="1380" y="318"/>
                    <a:pt x="1372" y="322"/>
                    <a:pt x="1365" y="326"/>
                  </a:cubicBezTo>
                  <a:cubicBezTo>
                    <a:pt x="1361" y="320"/>
                    <a:pt x="1357" y="314"/>
                    <a:pt x="1351" y="309"/>
                  </a:cubicBezTo>
                  <a:cubicBezTo>
                    <a:pt x="1359" y="305"/>
                    <a:pt x="1367" y="301"/>
                    <a:pt x="1375" y="298"/>
                  </a:cubicBezTo>
                  <a:cubicBezTo>
                    <a:pt x="1379" y="302"/>
                    <a:pt x="1383" y="308"/>
                    <a:pt x="1387" y="315"/>
                  </a:cubicBezTo>
                  <a:close/>
                  <a:moveTo>
                    <a:pt x="1362" y="328"/>
                  </a:moveTo>
                  <a:cubicBezTo>
                    <a:pt x="1355" y="333"/>
                    <a:pt x="1348" y="338"/>
                    <a:pt x="1342" y="344"/>
                  </a:cubicBezTo>
                  <a:cubicBezTo>
                    <a:pt x="1337" y="335"/>
                    <a:pt x="1332" y="328"/>
                    <a:pt x="1328" y="324"/>
                  </a:cubicBezTo>
                  <a:cubicBezTo>
                    <a:pt x="1335" y="319"/>
                    <a:pt x="1341" y="315"/>
                    <a:pt x="1348" y="311"/>
                  </a:cubicBezTo>
                  <a:cubicBezTo>
                    <a:pt x="1353" y="316"/>
                    <a:pt x="1358" y="322"/>
                    <a:pt x="1362" y="328"/>
                  </a:cubicBezTo>
                  <a:close/>
                  <a:moveTo>
                    <a:pt x="1339" y="347"/>
                  </a:moveTo>
                  <a:cubicBezTo>
                    <a:pt x="1332" y="353"/>
                    <a:pt x="1327" y="359"/>
                    <a:pt x="1322" y="366"/>
                  </a:cubicBezTo>
                  <a:cubicBezTo>
                    <a:pt x="1318" y="358"/>
                    <a:pt x="1313" y="350"/>
                    <a:pt x="1307" y="343"/>
                  </a:cubicBezTo>
                  <a:cubicBezTo>
                    <a:pt x="1311" y="339"/>
                    <a:pt x="1314" y="336"/>
                    <a:pt x="1318" y="333"/>
                  </a:cubicBezTo>
                  <a:cubicBezTo>
                    <a:pt x="1320" y="330"/>
                    <a:pt x="1323" y="328"/>
                    <a:pt x="1325" y="326"/>
                  </a:cubicBezTo>
                  <a:cubicBezTo>
                    <a:pt x="1329" y="330"/>
                    <a:pt x="1334" y="337"/>
                    <a:pt x="1339" y="347"/>
                  </a:cubicBezTo>
                  <a:close/>
                  <a:moveTo>
                    <a:pt x="1319" y="370"/>
                  </a:moveTo>
                  <a:cubicBezTo>
                    <a:pt x="1312" y="380"/>
                    <a:pt x="1307" y="390"/>
                    <a:pt x="1304" y="401"/>
                  </a:cubicBezTo>
                  <a:cubicBezTo>
                    <a:pt x="1302" y="386"/>
                    <a:pt x="1296" y="378"/>
                    <a:pt x="1289" y="370"/>
                  </a:cubicBezTo>
                  <a:cubicBezTo>
                    <a:pt x="1293" y="361"/>
                    <a:pt x="1298" y="353"/>
                    <a:pt x="1305" y="346"/>
                  </a:cubicBezTo>
                  <a:cubicBezTo>
                    <a:pt x="1311" y="353"/>
                    <a:pt x="1316" y="361"/>
                    <a:pt x="1319" y="370"/>
                  </a:cubicBezTo>
                  <a:close/>
                  <a:moveTo>
                    <a:pt x="1302" y="418"/>
                  </a:moveTo>
                  <a:cubicBezTo>
                    <a:pt x="1296" y="418"/>
                    <a:pt x="1291" y="418"/>
                    <a:pt x="1285" y="420"/>
                  </a:cubicBezTo>
                  <a:cubicBezTo>
                    <a:pt x="1280" y="403"/>
                    <a:pt x="1282" y="388"/>
                    <a:pt x="1287" y="374"/>
                  </a:cubicBezTo>
                  <a:cubicBezTo>
                    <a:pt x="1296" y="383"/>
                    <a:pt x="1302" y="395"/>
                    <a:pt x="1302" y="418"/>
                  </a:cubicBezTo>
                  <a:close/>
                  <a:moveTo>
                    <a:pt x="1255" y="473"/>
                  </a:moveTo>
                  <a:cubicBezTo>
                    <a:pt x="1254" y="476"/>
                    <a:pt x="1252" y="479"/>
                    <a:pt x="1251" y="482"/>
                  </a:cubicBezTo>
                  <a:cubicBezTo>
                    <a:pt x="1242" y="460"/>
                    <a:pt x="1242" y="460"/>
                    <a:pt x="1242" y="460"/>
                  </a:cubicBezTo>
                  <a:cubicBezTo>
                    <a:pt x="1245" y="457"/>
                    <a:pt x="1248" y="454"/>
                    <a:pt x="1251" y="451"/>
                  </a:cubicBezTo>
                  <a:lnTo>
                    <a:pt x="1255" y="473"/>
                  </a:lnTo>
                  <a:close/>
                  <a:moveTo>
                    <a:pt x="1254" y="449"/>
                  </a:moveTo>
                  <a:cubicBezTo>
                    <a:pt x="1257" y="447"/>
                    <a:pt x="1260" y="445"/>
                    <a:pt x="1263" y="443"/>
                  </a:cubicBezTo>
                  <a:cubicBezTo>
                    <a:pt x="1263" y="461"/>
                    <a:pt x="1263" y="461"/>
                    <a:pt x="1263" y="461"/>
                  </a:cubicBezTo>
                  <a:cubicBezTo>
                    <a:pt x="1261" y="463"/>
                    <a:pt x="1260" y="465"/>
                    <a:pt x="1258" y="468"/>
                  </a:cubicBezTo>
                  <a:lnTo>
                    <a:pt x="1254" y="449"/>
                  </a:lnTo>
                  <a:close/>
                  <a:moveTo>
                    <a:pt x="1248" y="487"/>
                  </a:moveTo>
                  <a:cubicBezTo>
                    <a:pt x="1247" y="490"/>
                    <a:pt x="1246" y="493"/>
                    <a:pt x="1244" y="497"/>
                  </a:cubicBezTo>
                  <a:cubicBezTo>
                    <a:pt x="1231" y="472"/>
                    <a:pt x="1231" y="472"/>
                    <a:pt x="1231" y="472"/>
                  </a:cubicBezTo>
                  <a:cubicBezTo>
                    <a:pt x="1233" y="469"/>
                    <a:pt x="1236" y="466"/>
                    <a:pt x="1239" y="463"/>
                  </a:cubicBezTo>
                  <a:lnTo>
                    <a:pt x="1248" y="487"/>
                  </a:lnTo>
                  <a:close/>
                  <a:moveTo>
                    <a:pt x="1242" y="501"/>
                  </a:moveTo>
                  <a:cubicBezTo>
                    <a:pt x="1241" y="504"/>
                    <a:pt x="1240" y="507"/>
                    <a:pt x="1239" y="510"/>
                  </a:cubicBezTo>
                  <a:cubicBezTo>
                    <a:pt x="1232" y="501"/>
                    <a:pt x="1232" y="501"/>
                    <a:pt x="1232" y="501"/>
                  </a:cubicBezTo>
                  <a:cubicBezTo>
                    <a:pt x="1232" y="493"/>
                    <a:pt x="1231" y="486"/>
                    <a:pt x="1230" y="479"/>
                  </a:cubicBezTo>
                  <a:lnTo>
                    <a:pt x="1242" y="501"/>
                  </a:lnTo>
                  <a:close/>
                  <a:moveTo>
                    <a:pt x="1232" y="507"/>
                  </a:moveTo>
                  <a:cubicBezTo>
                    <a:pt x="1237" y="515"/>
                    <a:pt x="1237" y="515"/>
                    <a:pt x="1237" y="515"/>
                  </a:cubicBezTo>
                  <a:cubicBezTo>
                    <a:pt x="1236" y="517"/>
                    <a:pt x="1235" y="519"/>
                    <a:pt x="1234" y="522"/>
                  </a:cubicBezTo>
                  <a:cubicBezTo>
                    <a:pt x="1234" y="522"/>
                    <a:pt x="1234" y="523"/>
                    <a:pt x="1234" y="524"/>
                  </a:cubicBezTo>
                  <a:cubicBezTo>
                    <a:pt x="1230" y="520"/>
                    <a:pt x="1230" y="520"/>
                    <a:pt x="1230" y="520"/>
                  </a:cubicBezTo>
                  <a:cubicBezTo>
                    <a:pt x="1231" y="516"/>
                    <a:pt x="1231" y="511"/>
                    <a:pt x="1232" y="507"/>
                  </a:cubicBezTo>
                  <a:close/>
                  <a:moveTo>
                    <a:pt x="1238" y="523"/>
                  </a:moveTo>
                  <a:cubicBezTo>
                    <a:pt x="1251" y="488"/>
                    <a:pt x="1264" y="454"/>
                    <a:pt x="1291" y="440"/>
                  </a:cubicBezTo>
                  <a:cubicBezTo>
                    <a:pt x="1268" y="456"/>
                    <a:pt x="1258" y="485"/>
                    <a:pt x="1246" y="516"/>
                  </a:cubicBezTo>
                  <a:cubicBezTo>
                    <a:pt x="1243" y="526"/>
                    <a:pt x="1239" y="537"/>
                    <a:pt x="1234" y="547"/>
                  </a:cubicBezTo>
                  <a:cubicBezTo>
                    <a:pt x="1233" y="547"/>
                    <a:pt x="1231" y="547"/>
                    <a:pt x="1229" y="546"/>
                  </a:cubicBezTo>
                  <a:cubicBezTo>
                    <a:pt x="1232" y="539"/>
                    <a:pt x="1235" y="531"/>
                    <a:pt x="1238" y="523"/>
                  </a:cubicBezTo>
                  <a:close/>
                  <a:moveTo>
                    <a:pt x="1266" y="441"/>
                  </a:moveTo>
                  <a:cubicBezTo>
                    <a:pt x="1270" y="439"/>
                    <a:pt x="1273" y="438"/>
                    <a:pt x="1276" y="436"/>
                  </a:cubicBezTo>
                  <a:cubicBezTo>
                    <a:pt x="1273" y="448"/>
                    <a:pt x="1273" y="448"/>
                    <a:pt x="1273" y="448"/>
                  </a:cubicBezTo>
                  <a:cubicBezTo>
                    <a:pt x="1271" y="451"/>
                    <a:pt x="1269" y="453"/>
                    <a:pt x="1267" y="456"/>
                  </a:cubicBezTo>
                  <a:lnTo>
                    <a:pt x="1266" y="441"/>
                  </a:lnTo>
                  <a:close/>
                  <a:moveTo>
                    <a:pt x="1278" y="444"/>
                  </a:moveTo>
                  <a:cubicBezTo>
                    <a:pt x="1280" y="435"/>
                    <a:pt x="1280" y="435"/>
                    <a:pt x="1280" y="435"/>
                  </a:cubicBezTo>
                  <a:cubicBezTo>
                    <a:pt x="1283" y="434"/>
                    <a:pt x="1286" y="433"/>
                    <a:pt x="1289" y="432"/>
                  </a:cubicBezTo>
                  <a:cubicBezTo>
                    <a:pt x="1286" y="438"/>
                    <a:pt x="1286" y="438"/>
                    <a:pt x="1286" y="438"/>
                  </a:cubicBezTo>
                  <a:cubicBezTo>
                    <a:pt x="1283" y="440"/>
                    <a:pt x="1281" y="442"/>
                    <a:pt x="1278" y="444"/>
                  </a:cubicBezTo>
                  <a:close/>
                  <a:moveTo>
                    <a:pt x="1292" y="435"/>
                  </a:moveTo>
                  <a:cubicBezTo>
                    <a:pt x="1294" y="431"/>
                    <a:pt x="1294" y="431"/>
                    <a:pt x="1294" y="431"/>
                  </a:cubicBezTo>
                  <a:cubicBezTo>
                    <a:pt x="1298" y="431"/>
                    <a:pt x="1302" y="431"/>
                    <a:pt x="1306" y="431"/>
                  </a:cubicBezTo>
                  <a:cubicBezTo>
                    <a:pt x="1301" y="432"/>
                    <a:pt x="1296" y="433"/>
                    <a:pt x="1292" y="435"/>
                  </a:cubicBezTo>
                  <a:close/>
                  <a:moveTo>
                    <a:pt x="1307" y="437"/>
                  </a:moveTo>
                  <a:cubicBezTo>
                    <a:pt x="1304" y="439"/>
                    <a:pt x="1302" y="441"/>
                    <a:pt x="1300" y="444"/>
                  </a:cubicBezTo>
                  <a:cubicBezTo>
                    <a:pt x="1295" y="443"/>
                    <a:pt x="1295" y="443"/>
                    <a:pt x="1295" y="443"/>
                  </a:cubicBezTo>
                  <a:cubicBezTo>
                    <a:pt x="1298" y="440"/>
                    <a:pt x="1302" y="438"/>
                    <a:pt x="1307" y="437"/>
                  </a:cubicBezTo>
                  <a:close/>
                  <a:moveTo>
                    <a:pt x="1298" y="447"/>
                  </a:moveTo>
                  <a:cubicBezTo>
                    <a:pt x="1297" y="449"/>
                    <a:pt x="1296" y="451"/>
                    <a:pt x="1295" y="454"/>
                  </a:cubicBezTo>
                  <a:cubicBezTo>
                    <a:pt x="1283" y="452"/>
                    <a:pt x="1283" y="452"/>
                    <a:pt x="1283" y="452"/>
                  </a:cubicBezTo>
                  <a:cubicBezTo>
                    <a:pt x="1285" y="450"/>
                    <a:pt x="1288" y="448"/>
                    <a:pt x="1290" y="446"/>
                  </a:cubicBezTo>
                  <a:lnTo>
                    <a:pt x="1298" y="447"/>
                  </a:lnTo>
                  <a:close/>
                  <a:moveTo>
                    <a:pt x="1250" y="517"/>
                  </a:moveTo>
                  <a:cubicBezTo>
                    <a:pt x="1251" y="514"/>
                    <a:pt x="1253" y="510"/>
                    <a:pt x="1254" y="506"/>
                  </a:cubicBezTo>
                  <a:cubicBezTo>
                    <a:pt x="1286" y="508"/>
                    <a:pt x="1286" y="508"/>
                    <a:pt x="1286" y="508"/>
                  </a:cubicBezTo>
                  <a:cubicBezTo>
                    <a:pt x="1285" y="511"/>
                    <a:pt x="1285" y="515"/>
                    <a:pt x="1284" y="519"/>
                  </a:cubicBezTo>
                  <a:lnTo>
                    <a:pt x="1250" y="517"/>
                  </a:lnTo>
                  <a:close/>
                  <a:moveTo>
                    <a:pt x="1283" y="523"/>
                  </a:moveTo>
                  <a:cubicBezTo>
                    <a:pt x="1282" y="526"/>
                    <a:pt x="1281" y="529"/>
                    <a:pt x="1280" y="532"/>
                  </a:cubicBezTo>
                  <a:cubicBezTo>
                    <a:pt x="1245" y="530"/>
                    <a:pt x="1245" y="530"/>
                    <a:pt x="1245" y="530"/>
                  </a:cubicBezTo>
                  <a:cubicBezTo>
                    <a:pt x="1246" y="527"/>
                    <a:pt x="1248" y="524"/>
                    <a:pt x="1249" y="521"/>
                  </a:cubicBezTo>
                  <a:lnTo>
                    <a:pt x="1283" y="523"/>
                  </a:lnTo>
                  <a:close/>
                  <a:moveTo>
                    <a:pt x="1255" y="503"/>
                  </a:moveTo>
                  <a:cubicBezTo>
                    <a:pt x="1257" y="499"/>
                    <a:pt x="1258" y="496"/>
                    <a:pt x="1260" y="492"/>
                  </a:cubicBezTo>
                  <a:cubicBezTo>
                    <a:pt x="1288" y="494"/>
                    <a:pt x="1288" y="494"/>
                    <a:pt x="1288" y="494"/>
                  </a:cubicBezTo>
                  <a:cubicBezTo>
                    <a:pt x="1287" y="497"/>
                    <a:pt x="1287" y="501"/>
                    <a:pt x="1286" y="504"/>
                  </a:cubicBezTo>
                  <a:lnTo>
                    <a:pt x="1255" y="503"/>
                  </a:lnTo>
                  <a:close/>
                  <a:moveTo>
                    <a:pt x="1261" y="489"/>
                  </a:moveTo>
                  <a:cubicBezTo>
                    <a:pt x="1262" y="485"/>
                    <a:pt x="1264" y="482"/>
                    <a:pt x="1265" y="479"/>
                  </a:cubicBezTo>
                  <a:cubicBezTo>
                    <a:pt x="1289" y="482"/>
                    <a:pt x="1289" y="482"/>
                    <a:pt x="1289" y="482"/>
                  </a:cubicBezTo>
                  <a:cubicBezTo>
                    <a:pt x="1289" y="483"/>
                    <a:pt x="1289" y="485"/>
                    <a:pt x="1289" y="487"/>
                  </a:cubicBezTo>
                  <a:cubicBezTo>
                    <a:pt x="1289" y="488"/>
                    <a:pt x="1288" y="489"/>
                    <a:pt x="1288" y="490"/>
                  </a:cubicBezTo>
                  <a:lnTo>
                    <a:pt x="1261" y="489"/>
                  </a:lnTo>
                  <a:close/>
                  <a:moveTo>
                    <a:pt x="1267" y="476"/>
                  </a:moveTo>
                  <a:cubicBezTo>
                    <a:pt x="1269" y="473"/>
                    <a:pt x="1270" y="470"/>
                    <a:pt x="1272" y="467"/>
                  </a:cubicBezTo>
                  <a:cubicBezTo>
                    <a:pt x="1291" y="469"/>
                    <a:pt x="1291" y="469"/>
                    <a:pt x="1291" y="469"/>
                  </a:cubicBezTo>
                  <a:cubicBezTo>
                    <a:pt x="1291" y="472"/>
                    <a:pt x="1290" y="475"/>
                    <a:pt x="1290" y="478"/>
                  </a:cubicBezTo>
                  <a:lnTo>
                    <a:pt x="1267" y="476"/>
                  </a:lnTo>
                  <a:close/>
                  <a:moveTo>
                    <a:pt x="1274" y="463"/>
                  </a:moveTo>
                  <a:cubicBezTo>
                    <a:pt x="1276" y="460"/>
                    <a:pt x="1278" y="458"/>
                    <a:pt x="1280" y="456"/>
                  </a:cubicBezTo>
                  <a:cubicBezTo>
                    <a:pt x="1294" y="457"/>
                    <a:pt x="1294" y="457"/>
                    <a:pt x="1294" y="457"/>
                  </a:cubicBezTo>
                  <a:cubicBezTo>
                    <a:pt x="1293" y="460"/>
                    <a:pt x="1292" y="463"/>
                    <a:pt x="1292" y="466"/>
                  </a:cubicBezTo>
                  <a:lnTo>
                    <a:pt x="1274" y="463"/>
                  </a:lnTo>
                  <a:close/>
                  <a:moveTo>
                    <a:pt x="1239" y="546"/>
                  </a:moveTo>
                  <a:cubicBezTo>
                    <a:pt x="1272" y="550"/>
                    <a:pt x="1272" y="550"/>
                    <a:pt x="1272" y="550"/>
                  </a:cubicBezTo>
                  <a:cubicBezTo>
                    <a:pt x="1271" y="553"/>
                    <a:pt x="1269" y="555"/>
                    <a:pt x="1268" y="557"/>
                  </a:cubicBezTo>
                  <a:cubicBezTo>
                    <a:pt x="1266" y="558"/>
                    <a:pt x="1264" y="558"/>
                    <a:pt x="1264" y="558"/>
                  </a:cubicBezTo>
                  <a:cubicBezTo>
                    <a:pt x="1261" y="557"/>
                    <a:pt x="1252" y="551"/>
                    <a:pt x="1238" y="548"/>
                  </a:cubicBezTo>
                  <a:cubicBezTo>
                    <a:pt x="1238" y="547"/>
                    <a:pt x="1239" y="547"/>
                    <a:pt x="1239" y="546"/>
                  </a:cubicBezTo>
                  <a:close/>
                  <a:moveTo>
                    <a:pt x="1240" y="543"/>
                  </a:moveTo>
                  <a:cubicBezTo>
                    <a:pt x="1242" y="540"/>
                    <a:pt x="1243" y="537"/>
                    <a:pt x="1244" y="534"/>
                  </a:cubicBezTo>
                  <a:cubicBezTo>
                    <a:pt x="1279" y="536"/>
                    <a:pt x="1279" y="536"/>
                    <a:pt x="1279" y="536"/>
                  </a:cubicBezTo>
                  <a:cubicBezTo>
                    <a:pt x="1277" y="540"/>
                    <a:pt x="1276" y="543"/>
                    <a:pt x="1274" y="547"/>
                  </a:cubicBezTo>
                  <a:lnTo>
                    <a:pt x="1240" y="543"/>
                  </a:lnTo>
                  <a:close/>
                  <a:moveTo>
                    <a:pt x="1232" y="528"/>
                  </a:moveTo>
                  <a:cubicBezTo>
                    <a:pt x="1231" y="531"/>
                    <a:pt x="1230" y="534"/>
                    <a:pt x="1229" y="537"/>
                  </a:cubicBezTo>
                  <a:cubicBezTo>
                    <a:pt x="1226" y="535"/>
                    <a:pt x="1226" y="535"/>
                    <a:pt x="1226" y="535"/>
                  </a:cubicBezTo>
                  <a:cubicBezTo>
                    <a:pt x="1227" y="531"/>
                    <a:pt x="1228" y="528"/>
                    <a:pt x="1229" y="524"/>
                  </a:cubicBezTo>
                  <a:lnTo>
                    <a:pt x="1232" y="528"/>
                  </a:lnTo>
                  <a:close/>
                  <a:moveTo>
                    <a:pt x="1227" y="541"/>
                  </a:moveTo>
                  <a:cubicBezTo>
                    <a:pt x="1226" y="543"/>
                    <a:pt x="1226" y="544"/>
                    <a:pt x="1225" y="546"/>
                  </a:cubicBezTo>
                  <a:cubicBezTo>
                    <a:pt x="1224" y="546"/>
                    <a:pt x="1222" y="546"/>
                    <a:pt x="1221" y="546"/>
                  </a:cubicBezTo>
                  <a:cubicBezTo>
                    <a:pt x="1222" y="544"/>
                    <a:pt x="1223" y="541"/>
                    <a:pt x="1224" y="538"/>
                  </a:cubicBezTo>
                  <a:lnTo>
                    <a:pt x="1227" y="541"/>
                  </a:lnTo>
                  <a:close/>
                  <a:moveTo>
                    <a:pt x="1523" y="518"/>
                  </a:moveTo>
                  <a:cubicBezTo>
                    <a:pt x="1524" y="523"/>
                    <a:pt x="1525" y="527"/>
                    <a:pt x="1526" y="531"/>
                  </a:cubicBezTo>
                  <a:cubicBezTo>
                    <a:pt x="1522" y="534"/>
                    <a:pt x="1522" y="534"/>
                    <a:pt x="1522" y="534"/>
                  </a:cubicBezTo>
                  <a:cubicBezTo>
                    <a:pt x="1523" y="529"/>
                    <a:pt x="1523" y="524"/>
                    <a:pt x="1523" y="518"/>
                  </a:cubicBezTo>
                  <a:close/>
                  <a:moveTo>
                    <a:pt x="1526" y="536"/>
                  </a:moveTo>
                  <a:cubicBezTo>
                    <a:pt x="1526" y="539"/>
                    <a:pt x="1526" y="542"/>
                    <a:pt x="1526" y="545"/>
                  </a:cubicBezTo>
                  <a:cubicBezTo>
                    <a:pt x="1518" y="549"/>
                    <a:pt x="1518" y="549"/>
                    <a:pt x="1518" y="549"/>
                  </a:cubicBezTo>
                  <a:cubicBezTo>
                    <a:pt x="1519" y="546"/>
                    <a:pt x="1520" y="543"/>
                    <a:pt x="1521" y="540"/>
                  </a:cubicBezTo>
                  <a:lnTo>
                    <a:pt x="1526" y="536"/>
                  </a:lnTo>
                  <a:close/>
                  <a:moveTo>
                    <a:pt x="1410" y="647"/>
                  </a:moveTo>
                  <a:cubicBezTo>
                    <a:pt x="1412" y="645"/>
                    <a:pt x="1414" y="643"/>
                    <a:pt x="1417" y="641"/>
                  </a:cubicBezTo>
                  <a:cubicBezTo>
                    <a:pt x="1439" y="655"/>
                    <a:pt x="1439" y="655"/>
                    <a:pt x="1439" y="655"/>
                  </a:cubicBezTo>
                  <a:cubicBezTo>
                    <a:pt x="1436" y="656"/>
                    <a:pt x="1433" y="657"/>
                    <a:pt x="1431" y="658"/>
                  </a:cubicBezTo>
                  <a:lnTo>
                    <a:pt x="1410" y="647"/>
                  </a:lnTo>
                  <a:close/>
                  <a:moveTo>
                    <a:pt x="1426" y="660"/>
                  </a:moveTo>
                  <a:cubicBezTo>
                    <a:pt x="1423" y="660"/>
                    <a:pt x="1420" y="661"/>
                    <a:pt x="1418" y="661"/>
                  </a:cubicBezTo>
                  <a:cubicBezTo>
                    <a:pt x="1411" y="660"/>
                    <a:pt x="1406" y="660"/>
                    <a:pt x="1403" y="660"/>
                  </a:cubicBezTo>
                  <a:cubicBezTo>
                    <a:pt x="1403" y="659"/>
                    <a:pt x="1403" y="657"/>
                    <a:pt x="1403" y="654"/>
                  </a:cubicBezTo>
                  <a:cubicBezTo>
                    <a:pt x="1404" y="653"/>
                    <a:pt x="1406" y="651"/>
                    <a:pt x="1407" y="650"/>
                  </a:cubicBezTo>
                  <a:lnTo>
                    <a:pt x="1426" y="660"/>
                  </a:lnTo>
                  <a:close/>
                  <a:moveTo>
                    <a:pt x="1420" y="638"/>
                  </a:moveTo>
                  <a:cubicBezTo>
                    <a:pt x="1422" y="636"/>
                    <a:pt x="1425" y="634"/>
                    <a:pt x="1427" y="632"/>
                  </a:cubicBezTo>
                  <a:cubicBezTo>
                    <a:pt x="1452" y="648"/>
                    <a:pt x="1452" y="648"/>
                    <a:pt x="1452" y="648"/>
                  </a:cubicBezTo>
                  <a:cubicBezTo>
                    <a:pt x="1449" y="650"/>
                    <a:pt x="1446" y="651"/>
                    <a:pt x="1443" y="653"/>
                  </a:cubicBezTo>
                  <a:lnTo>
                    <a:pt x="1420" y="638"/>
                  </a:lnTo>
                  <a:close/>
                  <a:moveTo>
                    <a:pt x="1430" y="630"/>
                  </a:moveTo>
                  <a:cubicBezTo>
                    <a:pt x="1433" y="628"/>
                    <a:pt x="1435" y="626"/>
                    <a:pt x="1438" y="624"/>
                  </a:cubicBezTo>
                  <a:cubicBezTo>
                    <a:pt x="1464" y="641"/>
                    <a:pt x="1464" y="641"/>
                    <a:pt x="1464" y="641"/>
                  </a:cubicBezTo>
                  <a:cubicBezTo>
                    <a:pt x="1461" y="642"/>
                    <a:pt x="1459" y="644"/>
                    <a:pt x="1456" y="646"/>
                  </a:cubicBezTo>
                  <a:lnTo>
                    <a:pt x="1430" y="630"/>
                  </a:lnTo>
                  <a:close/>
                  <a:moveTo>
                    <a:pt x="1441" y="622"/>
                  </a:moveTo>
                  <a:cubicBezTo>
                    <a:pt x="1444" y="620"/>
                    <a:pt x="1446" y="618"/>
                    <a:pt x="1449" y="616"/>
                  </a:cubicBezTo>
                  <a:cubicBezTo>
                    <a:pt x="1478" y="630"/>
                    <a:pt x="1478" y="630"/>
                    <a:pt x="1478" y="630"/>
                  </a:cubicBezTo>
                  <a:cubicBezTo>
                    <a:pt x="1474" y="633"/>
                    <a:pt x="1471" y="636"/>
                    <a:pt x="1467" y="638"/>
                  </a:cubicBezTo>
                  <a:lnTo>
                    <a:pt x="1441" y="622"/>
                  </a:lnTo>
                  <a:close/>
                  <a:moveTo>
                    <a:pt x="1453" y="613"/>
                  </a:moveTo>
                  <a:cubicBezTo>
                    <a:pt x="1453" y="613"/>
                    <a:pt x="1454" y="612"/>
                    <a:pt x="1454" y="612"/>
                  </a:cubicBezTo>
                  <a:cubicBezTo>
                    <a:pt x="1456" y="610"/>
                    <a:pt x="1458" y="609"/>
                    <a:pt x="1461" y="607"/>
                  </a:cubicBezTo>
                  <a:cubicBezTo>
                    <a:pt x="1489" y="619"/>
                    <a:pt x="1489" y="619"/>
                    <a:pt x="1489" y="619"/>
                  </a:cubicBezTo>
                  <a:cubicBezTo>
                    <a:pt x="1487" y="622"/>
                    <a:pt x="1484" y="624"/>
                    <a:pt x="1481" y="627"/>
                  </a:cubicBezTo>
                  <a:lnTo>
                    <a:pt x="1453" y="613"/>
                  </a:lnTo>
                  <a:close/>
                  <a:moveTo>
                    <a:pt x="1464" y="605"/>
                  </a:moveTo>
                  <a:cubicBezTo>
                    <a:pt x="1467" y="603"/>
                    <a:pt x="1470" y="601"/>
                    <a:pt x="1472" y="599"/>
                  </a:cubicBezTo>
                  <a:cubicBezTo>
                    <a:pt x="1501" y="606"/>
                    <a:pt x="1501" y="606"/>
                    <a:pt x="1501" y="606"/>
                  </a:cubicBezTo>
                  <a:cubicBezTo>
                    <a:pt x="1498" y="609"/>
                    <a:pt x="1495" y="612"/>
                    <a:pt x="1492" y="616"/>
                  </a:cubicBezTo>
                  <a:lnTo>
                    <a:pt x="1464" y="605"/>
                  </a:lnTo>
                  <a:close/>
                  <a:moveTo>
                    <a:pt x="1476" y="596"/>
                  </a:moveTo>
                  <a:cubicBezTo>
                    <a:pt x="1479" y="594"/>
                    <a:pt x="1482" y="591"/>
                    <a:pt x="1484" y="589"/>
                  </a:cubicBezTo>
                  <a:cubicBezTo>
                    <a:pt x="1510" y="592"/>
                    <a:pt x="1510" y="592"/>
                    <a:pt x="1510" y="592"/>
                  </a:cubicBezTo>
                  <a:cubicBezTo>
                    <a:pt x="1508" y="595"/>
                    <a:pt x="1506" y="599"/>
                    <a:pt x="1503" y="602"/>
                  </a:cubicBezTo>
                  <a:lnTo>
                    <a:pt x="1476" y="596"/>
                  </a:lnTo>
                  <a:close/>
                  <a:moveTo>
                    <a:pt x="1488" y="586"/>
                  </a:moveTo>
                  <a:cubicBezTo>
                    <a:pt x="1491" y="584"/>
                    <a:pt x="1494" y="581"/>
                    <a:pt x="1496" y="579"/>
                  </a:cubicBezTo>
                  <a:cubicBezTo>
                    <a:pt x="1518" y="577"/>
                    <a:pt x="1518" y="577"/>
                    <a:pt x="1518" y="577"/>
                  </a:cubicBezTo>
                  <a:cubicBezTo>
                    <a:pt x="1516" y="581"/>
                    <a:pt x="1514" y="585"/>
                    <a:pt x="1512" y="588"/>
                  </a:cubicBezTo>
                  <a:lnTo>
                    <a:pt x="1488" y="586"/>
                  </a:lnTo>
                  <a:close/>
                  <a:moveTo>
                    <a:pt x="1500" y="575"/>
                  </a:moveTo>
                  <a:cubicBezTo>
                    <a:pt x="1502" y="573"/>
                    <a:pt x="1504" y="570"/>
                    <a:pt x="1506" y="568"/>
                  </a:cubicBezTo>
                  <a:cubicBezTo>
                    <a:pt x="1523" y="564"/>
                    <a:pt x="1523" y="564"/>
                    <a:pt x="1523" y="564"/>
                  </a:cubicBezTo>
                  <a:cubicBezTo>
                    <a:pt x="1522" y="567"/>
                    <a:pt x="1521" y="570"/>
                    <a:pt x="1519" y="573"/>
                  </a:cubicBezTo>
                  <a:lnTo>
                    <a:pt x="1500" y="575"/>
                  </a:lnTo>
                  <a:close/>
                  <a:moveTo>
                    <a:pt x="1510" y="563"/>
                  </a:moveTo>
                  <a:cubicBezTo>
                    <a:pt x="1512" y="561"/>
                    <a:pt x="1513" y="558"/>
                    <a:pt x="1515" y="555"/>
                  </a:cubicBezTo>
                  <a:cubicBezTo>
                    <a:pt x="1526" y="549"/>
                    <a:pt x="1526" y="549"/>
                    <a:pt x="1526" y="549"/>
                  </a:cubicBezTo>
                  <a:cubicBezTo>
                    <a:pt x="1525" y="553"/>
                    <a:pt x="1525" y="556"/>
                    <a:pt x="1524" y="560"/>
                  </a:cubicBezTo>
                  <a:lnTo>
                    <a:pt x="1510" y="563"/>
                  </a:lnTo>
                  <a:close/>
                  <a:moveTo>
                    <a:pt x="1452" y="609"/>
                  </a:moveTo>
                  <a:cubicBezTo>
                    <a:pt x="1435" y="621"/>
                    <a:pt x="1417" y="634"/>
                    <a:pt x="1402" y="649"/>
                  </a:cubicBezTo>
                  <a:cubicBezTo>
                    <a:pt x="1402" y="649"/>
                    <a:pt x="1402" y="648"/>
                    <a:pt x="1401" y="647"/>
                  </a:cubicBezTo>
                  <a:cubicBezTo>
                    <a:pt x="1416" y="628"/>
                    <a:pt x="1437" y="613"/>
                    <a:pt x="1457" y="599"/>
                  </a:cubicBezTo>
                  <a:cubicBezTo>
                    <a:pt x="1484" y="580"/>
                    <a:pt x="1509" y="562"/>
                    <a:pt x="1518" y="536"/>
                  </a:cubicBezTo>
                  <a:cubicBezTo>
                    <a:pt x="1512" y="565"/>
                    <a:pt x="1483" y="587"/>
                    <a:pt x="1452" y="609"/>
                  </a:cubicBezTo>
                  <a:close/>
                  <a:moveTo>
                    <a:pt x="1515" y="533"/>
                  </a:moveTo>
                  <a:cubicBezTo>
                    <a:pt x="1512" y="528"/>
                    <a:pt x="1512" y="528"/>
                    <a:pt x="1512" y="528"/>
                  </a:cubicBezTo>
                  <a:cubicBezTo>
                    <a:pt x="1514" y="526"/>
                    <a:pt x="1516" y="523"/>
                    <a:pt x="1517" y="520"/>
                  </a:cubicBezTo>
                  <a:cubicBezTo>
                    <a:pt x="1517" y="524"/>
                    <a:pt x="1516" y="529"/>
                    <a:pt x="1515" y="533"/>
                  </a:cubicBezTo>
                  <a:close/>
                  <a:moveTo>
                    <a:pt x="1513" y="538"/>
                  </a:moveTo>
                  <a:cubicBezTo>
                    <a:pt x="1512" y="541"/>
                    <a:pt x="1510" y="544"/>
                    <a:pt x="1509" y="546"/>
                  </a:cubicBezTo>
                  <a:cubicBezTo>
                    <a:pt x="1504" y="535"/>
                    <a:pt x="1504" y="535"/>
                    <a:pt x="1504" y="535"/>
                  </a:cubicBezTo>
                  <a:cubicBezTo>
                    <a:pt x="1506" y="534"/>
                    <a:pt x="1508" y="533"/>
                    <a:pt x="1509" y="531"/>
                  </a:cubicBezTo>
                  <a:lnTo>
                    <a:pt x="1513" y="538"/>
                  </a:lnTo>
                  <a:close/>
                  <a:moveTo>
                    <a:pt x="1506" y="550"/>
                  </a:moveTo>
                  <a:cubicBezTo>
                    <a:pt x="1504" y="553"/>
                    <a:pt x="1502" y="555"/>
                    <a:pt x="1500" y="558"/>
                  </a:cubicBezTo>
                  <a:cubicBezTo>
                    <a:pt x="1493" y="542"/>
                    <a:pt x="1493" y="542"/>
                    <a:pt x="1493" y="542"/>
                  </a:cubicBezTo>
                  <a:cubicBezTo>
                    <a:pt x="1496" y="540"/>
                    <a:pt x="1498" y="539"/>
                    <a:pt x="1501" y="538"/>
                  </a:cubicBezTo>
                  <a:lnTo>
                    <a:pt x="1506" y="550"/>
                  </a:lnTo>
                  <a:close/>
                  <a:moveTo>
                    <a:pt x="1497" y="561"/>
                  </a:moveTo>
                  <a:cubicBezTo>
                    <a:pt x="1495" y="563"/>
                    <a:pt x="1493" y="566"/>
                    <a:pt x="1490" y="568"/>
                  </a:cubicBezTo>
                  <a:cubicBezTo>
                    <a:pt x="1482" y="547"/>
                    <a:pt x="1482" y="547"/>
                    <a:pt x="1482" y="547"/>
                  </a:cubicBezTo>
                  <a:cubicBezTo>
                    <a:pt x="1485" y="546"/>
                    <a:pt x="1487" y="545"/>
                    <a:pt x="1490" y="543"/>
                  </a:cubicBezTo>
                  <a:lnTo>
                    <a:pt x="1497" y="561"/>
                  </a:lnTo>
                  <a:close/>
                  <a:moveTo>
                    <a:pt x="1487" y="571"/>
                  </a:moveTo>
                  <a:cubicBezTo>
                    <a:pt x="1485" y="573"/>
                    <a:pt x="1482" y="575"/>
                    <a:pt x="1479" y="577"/>
                  </a:cubicBezTo>
                  <a:cubicBezTo>
                    <a:pt x="1471" y="552"/>
                    <a:pt x="1471" y="552"/>
                    <a:pt x="1471" y="552"/>
                  </a:cubicBezTo>
                  <a:cubicBezTo>
                    <a:pt x="1472" y="551"/>
                    <a:pt x="1473" y="551"/>
                    <a:pt x="1474" y="550"/>
                  </a:cubicBezTo>
                  <a:cubicBezTo>
                    <a:pt x="1475" y="550"/>
                    <a:pt x="1477" y="549"/>
                    <a:pt x="1478" y="548"/>
                  </a:cubicBezTo>
                  <a:lnTo>
                    <a:pt x="1487" y="571"/>
                  </a:lnTo>
                  <a:close/>
                  <a:moveTo>
                    <a:pt x="1476" y="580"/>
                  </a:moveTo>
                  <a:cubicBezTo>
                    <a:pt x="1473" y="582"/>
                    <a:pt x="1470" y="584"/>
                    <a:pt x="1467" y="587"/>
                  </a:cubicBezTo>
                  <a:cubicBezTo>
                    <a:pt x="1458" y="557"/>
                    <a:pt x="1458" y="557"/>
                    <a:pt x="1458" y="557"/>
                  </a:cubicBezTo>
                  <a:cubicBezTo>
                    <a:pt x="1461" y="556"/>
                    <a:pt x="1464" y="554"/>
                    <a:pt x="1467" y="553"/>
                  </a:cubicBezTo>
                  <a:lnTo>
                    <a:pt x="1476" y="580"/>
                  </a:lnTo>
                  <a:close/>
                  <a:moveTo>
                    <a:pt x="1464" y="589"/>
                  </a:moveTo>
                  <a:cubicBezTo>
                    <a:pt x="1461" y="591"/>
                    <a:pt x="1458" y="593"/>
                    <a:pt x="1455" y="596"/>
                  </a:cubicBezTo>
                  <a:cubicBezTo>
                    <a:pt x="1444" y="564"/>
                    <a:pt x="1444" y="564"/>
                    <a:pt x="1444" y="564"/>
                  </a:cubicBezTo>
                  <a:cubicBezTo>
                    <a:pt x="1448" y="562"/>
                    <a:pt x="1451" y="560"/>
                    <a:pt x="1454" y="559"/>
                  </a:cubicBezTo>
                  <a:lnTo>
                    <a:pt x="1464" y="589"/>
                  </a:lnTo>
                  <a:close/>
                  <a:moveTo>
                    <a:pt x="1451" y="598"/>
                  </a:moveTo>
                  <a:cubicBezTo>
                    <a:pt x="1449" y="600"/>
                    <a:pt x="1446" y="602"/>
                    <a:pt x="1443" y="604"/>
                  </a:cubicBezTo>
                  <a:cubicBezTo>
                    <a:pt x="1432" y="571"/>
                    <a:pt x="1432" y="571"/>
                    <a:pt x="1432" y="571"/>
                  </a:cubicBezTo>
                  <a:cubicBezTo>
                    <a:pt x="1435" y="569"/>
                    <a:pt x="1438" y="567"/>
                    <a:pt x="1441" y="566"/>
                  </a:cubicBezTo>
                  <a:lnTo>
                    <a:pt x="1451" y="598"/>
                  </a:lnTo>
                  <a:close/>
                  <a:moveTo>
                    <a:pt x="1440" y="606"/>
                  </a:moveTo>
                  <a:cubicBezTo>
                    <a:pt x="1438" y="608"/>
                    <a:pt x="1435" y="610"/>
                    <a:pt x="1433" y="612"/>
                  </a:cubicBezTo>
                  <a:cubicBezTo>
                    <a:pt x="1420" y="580"/>
                    <a:pt x="1420" y="580"/>
                    <a:pt x="1420" y="580"/>
                  </a:cubicBezTo>
                  <a:cubicBezTo>
                    <a:pt x="1423" y="578"/>
                    <a:pt x="1426" y="575"/>
                    <a:pt x="1429" y="573"/>
                  </a:cubicBezTo>
                  <a:lnTo>
                    <a:pt x="1440" y="606"/>
                  </a:lnTo>
                  <a:close/>
                  <a:moveTo>
                    <a:pt x="1430" y="614"/>
                  </a:moveTo>
                  <a:cubicBezTo>
                    <a:pt x="1427" y="616"/>
                    <a:pt x="1425" y="618"/>
                    <a:pt x="1423" y="620"/>
                  </a:cubicBezTo>
                  <a:cubicBezTo>
                    <a:pt x="1410" y="591"/>
                    <a:pt x="1410" y="591"/>
                    <a:pt x="1410" y="591"/>
                  </a:cubicBezTo>
                  <a:cubicBezTo>
                    <a:pt x="1412" y="588"/>
                    <a:pt x="1415" y="586"/>
                    <a:pt x="1417" y="583"/>
                  </a:cubicBezTo>
                  <a:lnTo>
                    <a:pt x="1430" y="614"/>
                  </a:lnTo>
                  <a:close/>
                  <a:moveTo>
                    <a:pt x="1419" y="623"/>
                  </a:moveTo>
                  <a:cubicBezTo>
                    <a:pt x="1417" y="624"/>
                    <a:pt x="1416" y="626"/>
                    <a:pt x="1414" y="628"/>
                  </a:cubicBezTo>
                  <a:cubicBezTo>
                    <a:pt x="1402" y="602"/>
                    <a:pt x="1402" y="602"/>
                    <a:pt x="1402" y="602"/>
                  </a:cubicBezTo>
                  <a:cubicBezTo>
                    <a:pt x="1403" y="599"/>
                    <a:pt x="1405" y="597"/>
                    <a:pt x="1407" y="594"/>
                  </a:cubicBezTo>
                  <a:lnTo>
                    <a:pt x="1419" y="623"/>
                  </a:lnTo>
                  <a:close/>
                  <a:moveTo>
                    <a:pt x="1411" y="631"/>
                  </a:moveTo>
                  <a:cubicBezTo>
                    <a:pt x="1409" y="633"/>
                    <a:pt x="1406" y="635"/>
                    <a:pt x="1404" y="637"/>
                  </a:cubicBezTo>
                  <a:cubicBezTo>
                    <a:pt x="1394" y="617"/>
                    <a:pt x="1394" y="617"/>
                    <a:pt x="1394" y="617"/>
                  </a:cubicBezTo>
                  <a:cubicBezTo>
                    <a:pt x="1396" y="613"/>
                    <a:pt x="1398" y="610"/>
                    <a:pt x="1399" y="606"/>
                  </a:cubicBezTo>
                  <a:lnTo>
                    <a:pt x="1411" y="631"/>
                  </a:lnTo>
                  <a:close/>
                  <a:moveTo>
                    <a:pt x="1402" y="640"/>
                  </a:moveTo>
                  <a:cubicBezTo>
                    <a:pt x="1401" y="641"/>
                    <a:pt x="1401" y="642"/>
                    <a:pt x="1400" y="642"/>
                  </a:cubicBezTo>
                  <a:cubicBezTo>
                    <a:pt x="1398" y="637"/>
                    <a:pt x="1396" y="631"/>
                    <a:pt x="1391" y="625"/>
                  </a:cubicBezTo>
                  <a:cubicBezTo>
                    <a:pt x="1392" y="624"/>
                    <a:pt x="1392" y="623"/>
                    <a:pt x="1393" y="622"/>
                  </a:cubicBezTo>
                  <a:lnTo>
                    <a:pt x="1402" y="640"/>
                  </a:lnTo>
                  <a:close/>
                  <a:moveTo>
                    <a:pt x="1486" y="653"/>
                  </a:moveTo>
                  <a:cubicBezTo>
                    <a:pt x="1488" y="658"/>
                    <a:pt x="1493" y="660"/>
                    <a:pt x="1498" y="660"/>
                  </a:cubicBezTo>
                  <a:cubicBezTo>
                    <a:pt x="1490" y="664"/>
                    <a:pt x="1476" y="665"/>
                    <a:pt x="1455" y="661"/>
                  </a:cubicBezTo>
                  <a:cubicBezTo>
                    <a:pt x="1466" y="656"/>
                    <a:pt x="1475" y="650"/>
                    <a:pt x="1484" y="643"/>
                  </a:cubicBezTo>
                  <a:cubicBezTo>
                    <a:pt x="1483" y="646"/>
                    <a:pt x="1484" y="650"/>
                    <a:pt x="1486" y="653"/>
                  </a:cubicBezTo>
                  <a:close/>
                  <a:moveTo>
                    <a:pt x="1507" y="659"/>
                  </a:moveTo>
                  <a:cubicBezTo>
                    <a:pt x="1510" y="655"/>
                    <a:pt x="1511" y="651"/>
                    <a:pt x="1510" y="648"/>
                  </a:cubicBezTo>
                  <a:cubicBezTo>
                    <a:pt x="1509" y="647"/>
                    <a:pt x="1509" y="646"/>
                    <a:pt x="1508" y="646"/>
                  </a:cubicBezTo>
                  <a:cubicBezTo>
                    <a:pt x="1507" y="647"/>
                    <a:pt x="1506" y="647"/>
                    <a:pt x="1506" y="648"/>
                  </a:cubicBezTo>
                  <a:cubicBezTo>
                    <a:pt x="1506" y="652"/>
                    <a:pt x="1504" y="655"/>
                    <a:pt x="1500" y="656"/>
                  </a:cubicBezTo>
                  <a:cubicBezTo>
                    <a:pt x="1497" y="657"/>
                    <a:pt x="1492" y="656"/>
                    <a:pt x="1489" y="651"/>
                  </a:cubicBezTo>
                  <a:cubicBezTo>
                    <a:pt x="1486" y="646"/>
                    <a:pt x="1488" y="640"/>
                    <a:pt x="1491" y="637"/>
                  </a:cubicBezTo>
                  <a:cubicBezTo>
                    <a:pt x="1494" y="634"/>
                    <a:pt x="1500" y="631"/>
                    <a:pt x="1506" y="634"/>
                  </a:cubicBezTo>
                  <a:cubicBezTo>
                    <a:pt x="1517" y="639"/>
                    <a:pt x="1520" y="649"/>
                    <a:pt x="1516" y="659"/>
                  </a:cubicBezTo>
                  <a:cubicBezTo>
                    <a:pt x="1509" y="674"/>
                    <a:pt x="1482" y="683"/>
                    <a:pt x="1441" y="666"/>
                  </a:cubicBezTo>
                  <a:cubicBezTo>
                    <a:pt x="1444" y="665"/>
                    <a:pt x="1447" y="664"/>
                    <a:pt x="1449" y="663"/>
                  </a:cubicBezTo>
                  <a:cubicBezTo>
                    <a:pt x="1489" y="673"/>
                    <a:pt x="1503" y="662"/>
                    <a:pt x="1507" y="659"/>
                  </a:cubicBezTo>
                  <a:close/>
                  <a:moveTo>
                    <a:pt x="1631" y="514"/>
                  </a:moveTo>
                  <a:cubicBezTo>
                    <a:pt x="1632" y="515"/>
                    <a:pt x="1632" y="515"/>
                    <a:pt x="1633" y="514"/>
                  </a:cubicBezTo>
                  <a:cubicBezTo>
                    <a:pt x="1647" y="506"/>
                    <a:pt x="1659" y="517"/>
                    <a:pt x="1661" y="519"/>
                  </a:cubicBezTo>
                  <a:cubicBezTo>
                    <a:pt x="1661" y="519"/>
                    <a:pt x="1661" y="519"/>
                    <a:pt x="1661" y="519"/>
                  </a:cubicBezTo>
                  <a:cubicBezTo>
                    <a:pt x="1661" y="519"/>
                    <a:pt x="1661" y="519"/>
                    <a:pt x="1661" y="519"/>
                  </a:cubicBezTo>
                  <a:cubicBezTo>
                    <a:pt x="1663" y="521"/>
                    <a:pt x="1673" y="532"/>
                    <a:pt x="1665" y="547"/>
                  </a:cubicBezTo>
                  <a:cubicBezTo>
                    <a:pt x="1665" y="547"/>
                    <a:pt x="1665" y="548"/>
                    <a:pt x="1666" y="549"/>
                  </a:cubicBezTo>
                  <a:cubicBezTo>
                    <a:pt x="1666" y="549"/>
                    <a:pt x="1667" y="550"/>
                    <a:pt x="1667" y="549"/>
                  </a:cubicBezTo>
                  <a:cubicBezTo>
                    <a:pt x="1677" y="548"/>
                    <a:pt x="1684" y="554"/>
                    <a:pt x="1688" y="561"/>
                  </a:cubicBezTo>
                  <a:cubicBezTo>
                    <a:pt x="1691" y="568"/>
                    <a:pt x="1692" y="578"/>
                    <a:pt x="1685" y="585"/>
                  </a:cubicBezTo>
                  <a:cubicBezTo>
                    <a:pt x="1684" y="586"/>
                    <a:pt x="1684" y="587"/>
                    <a:pt x="1684" y="587"/>
                  </a:cubicBezTo>
                  <a:cubicBezTo>
                    <a:pt x="1684" y="588"/>
                    <a:pt x="1685" y="588"/>
                    <a:pt x="1685" y="589"/>
                  </a:cubicBezTo>
                  <a:cubicBezTo>
                    <a:pt x="1694" y="593"/>
                    <a:pt x="1701" y="601"/>
                    <a:pt x="1701" y="611"/>
                  </a:cubicBezTo>
                  <a:cubicBezTo>
                    <a:pt x="1702" y="619"/>
                    <a:pt x="1700" y="635"/>
                    <a:pt x="1677" y="649"/>
                  </a:cubicBezTo>
                  <a:cubicBezTo>
                    <a:pt x="1667" y="644"/>
                    <a:pt x="1655" y="640"/>
                    <a:pt x="1642" y="641"/>
                  </a:cubicBezTo>
                  <a:cubicBezTo>
                    <a:pt x="1641" y="641"/>
                    <a:pt x="1640" y="641"/>
                    <a:pt x="1640" y="641"/>
                  </a:cubicBezTo>
                  <a:cubicBezTo>
                    <a:pt x="1657" y="634"/>
                    <a:pt x="1680" y="624"/>
                    <a:pt x="1685" y="615"/>
                  </a:cubicBezTo>
                  <a:cubicBezTo>
                    <a:pt x="1686" y="613"/>
                    <a:pt x="1686" y="611"/>
                    <a:pt x="1686" y="610"/>
                  </a:cubicBezTo>
                  <a:cubicBezTo>
                    <a:pt x="1685" y="607"/>
                    <a:pt x="1683" y="606"/>
                    <a:pt x="1681" y="605"/>
                  </a:cubicBezTo>
                  <a:cubicBezTo>
                    <a:pt x="1671" y="600"/>
                    <a:pt x="1644" y="609"/>
                    <a:pt x="1620" y="619"/>
                  </a:cubicBezTo>
                  <a:cubicBezTo>
                    <a:pt x="1643" y="605"/>
                    <a:pt x="1668" y="588"/>
                    <a:pt x="1671" y="576"/>
                  </a:cubicBezTo>
                  <a:cubicBezTo>
                    <a:pt x="1672" y="573"/>
                    <a:pt x="1672" y="571"/>
                    <a:pt x="1671" y="569"/>
                  </a:cubicBezTo>
                  <a:cubicBezTo>
                    <a:pt x="1669" y="567"/>
                    <a:pt x="1668" y="565"/>
                    <a:pt x="1665" y="565"/>
                  </a:cubicBezTo>
                  <a:cubicBezTo>
                    <a:pt x="1654" y="563"/>
                    <a:pt x="1631" y="577"/>
                    <a:pt x="1610" y="592"/>
                  </a:cubicBezTo>
                  <a:cubicBezTo>
                    <a:pt x="1630" y="573"/>
                    <a:pt x="1649" y="551"/>
                    <a:pt x="1650" y="539"/>
                  </a:cubicBezTo>
                  <a:cubicBezTo>
                    <a:pt x="1650" y="536"/>
                    <a:pt x="1649" y="534"/>
                    <a:pt x="1647" y="532"/>
                  </a:cubicBezTo>
                  <a:cubicBezTo>
                    <a:pt x="1646" y="531"/>
                    <a:pt x="1643" y="530"/>
                    <a:pt x="1641" y="530"/>
                  </a:cubicBezTo>
                  <a:cubicBezTo>
                    <a:pt x="1629" y="531"/>
                    <a:pt x="1607" y="550"/>
                    <a:pt x="1588" y="570"/>
                  </a:cubicBezTo>
                  <a:cubicBezTo>
                    <a:pt x="1603" y="548"/>
                    <a:pt x="1617" y="525"/>
                    <a:pt x="1615" y="515"/>
                  </a:cubicBezTo>
                  <a:cubicBezTo>
                    <a:pt x="1614" y="512"/>
                    <a:pt x="1613" y="510"/>
                    <a:pt x="1611" y="509"/>
                  </a:cubicBezTo>
                  <a:cubicBezTo>
                    <a:pt x="1609" y="508"/>
                    <a:pt x="1606" y="508"/>
                    <a:pt x="1604" y="509"/>
                  </a:cubicBezTo>
                  <a:cubicBezTo>
                    <a:pt x="1592" y="512"/>
                    <a:pt x="1575" y="536"/>
                    <a:pt x="1561" y="560"/>
                  </a:cubicBezTo>
                  <a:cubicBezTo>
                    <a:pt x="1571" y="536"/>
                    <a:pt x="1580" y="509"/>
                    <a:pt x="1575" y="499"/>
                  </a:cubicBezTo>
                  <a:cubicBezTo>
                    <a:pt x="1574" y="496"/>
                    <a:pt x="1572" y="495"/>
                    <a:pt x="1570" y="494"/>
                  </a:cubicBezTo>
                  <a:cubicBezTo>
                    <a:pt x="1568" y="493"/>
                    <a:pt x="1566" y="494"/>
                    <a:pt x="1564" y="495"/>
                  </a:cubicBezTo>
                  <a:cubicBezTo>
                    <a:pt x="1555" y="499"/>
                    <a:pt x="1545" y="523"/>
                    <a:pt x="1539" y="540"/>
                  </a:cubicBezTo>
                  <a:cubicBezTo>
                    <a:pt x="1539" y="539"/>
                    <a:pt x="1539" y="539"/>
                    <a:pt x="1539" y="538"/>
                  </a:cubicBezTo>
                  <a:cubicBezTo>
                    <a:pt x="1539" y="525"/>
                    <a:pt x="1536" y="513"/>
                    <a:pt x="1530" y="503"/>
                  </a:cubicBezTo>
                  <a:cubicBezTo>
                    <a:pt x="1545" y="480"/>
                    <a:pt x="1561" y="478"/>
                    <a:pt x="1569" y="478"/>
                  </a:cubicBezTo>
                  <a:cubicBezTo>
                    <a:pt x="1578" y="479"/>
                    <a:pt x="1587" y="485"/>
                    <a:pt x="1591" y="495"/>
                  </a:cubicBezTo>
                  <a:cubicBezTo>
                    <a:pt x="1591" y="495"/>
                    <a:pt x="1592" y="496"/>
                    <a:pt x="1593" y="496"/>
                  </a:cubicBezTo>
                  <a:cubicBezTo>
                    <a:pt x="1593" y="496"/>
                    <a:pt x="1594" y="496"/>
                    <a:pt x="1594" y="495"/>
                  </a:cubicBezTo>
                  <a:cubicBezTo>
                    <a:pt x="1602" y="487"/>
                    <a:pt x="1612" y="488"/>
                    <a:pt x="1618" y="492"/>
                  </a:cubicBezTo>
                  <a:cubicBezTo>
                    <a:pt x="1625" y="495"/>
                    <a:pt x="1632" y="503"/>
                    <a:pt x="1630" y="512"/>
                  </a:cubicBezTo>
                  <a:cubicBezTo>
                    <a:pt x="1630" y="513"/>
                    <a:pt x="1630" y="514"/>
                    <a:pt x="1631" y="514"/>
                  </a:cubicBezTo>
                  <a:close/>
                  <a:moveTo>
                    <a:pt x="1573" y="644"/>
                  </a:moveTo>
                  <a:cubicBezTo>
                    <a:pt x="1574" y="644"/>
                    <a:pt x="1575" y="643"/>
                    <a:pt x="1576" y="643"/>
                  </a:cubicBezTo>
                  <a:cubicBezTo>
                    <a:pt x="1603" y="629"/>
                    <a:pt x="1664" y="602"/>
                    <a:pt x="1679" y="608"/>
                  </a:cubicBezTo>
                  <a:cubicBezTo>
                    <a:pt x="1681" y="609"/>
                    <a:pt x="1682" y="610"/>
                    <a:pt x="1682" y="611"/>
                  </a:cubicBezTo>
                  <a:cubicBezTo>
                    <a:pt x="1682" y="612"/>
                    <a:pt x="1682" y="613"/>
                    <a:pt x="1682" y="614"/>
                  </a:cubicBezTo>
                  <a:cubicBezTo>
                    <a:pt x="1676" y="624"/>
                    <a:pt x="1635" y="639"/>
                    <a:pt x="1620" y="643"/>
                  </a:cubicBezTo>
                  <a:cubicBezTo>
                    <a:pt x="1620" y="643"/>
                    <a:pt x="1620" y="643"/>
                    <a:pt x="1620" y="643"/>
                  </a:cubicBezTo>
                  <a:cubicBezTo>
                    <a:pt x="1605" y="647"/>
                    <a:pt x="1590" y="653"/>
                    <a:pt x="1576" y="662"/>
                  </a:cubicBezTo>
                  <a:cubicBezTo>
                    <a:pt x="1576" y="656"/>
                    <a:pt x="1575" y="650"/>
                    <a:pt x="1573" y="644"/>
                  </a:cubicBezTo>
                  <a:close/>
                  <a:moveTo>
                    <a:pt x="1559" y="608"/>
                  </a:moveTo>
                  <a:cubicBezTo>
                    <a:pt x="1584" y="578"/>
                    <a:pt x="1624" y="535"/>
                    <a:pt x="1641" y="534"/>
                  </a:cubicBezTo>
                  <a:cubicBezTo>
                    <a:pt x="1642" y="534"/>
                    <a:pt x="1644" y="534"/>
                    <a:pt x="1645" y="535"/>
                  </a:cubicBezTo>
                  <a:cubicBezTo>
                    <a:pt x="1646" y="536"/>
                    <a:pt x="1646" y="537"/>
                    <a:pt x="1646" y="539"/>
                  </a:cubicBezTo>
                  <a:cubicBezTo>
                    <a:pt x="1645" y="555"/>
                    <a:pt x="1601" y="596"/>
                    <a:pt x="1572" y="620"/>
                  </a:cubicBezTo>
                  <a:cubicBezTo>
                    <a:pt x="1568" y="623"/>
                    <a:pt x="1565" y="626"/>
                    <a:pt x="1564" y="627"/>
                  </a:cubicBezTo>
                  <a:cubicBezTo>
                    <a:pt x="1562" y="625"/>
                    <a:pt x="1561" y="623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7" y="619"/>
                    <a:pt x="1555" y="618"/>
                    <a:pt x="1553" y="616"/>
                  </a:cubicBezTo>
                  <a:cubicBezTo>
                    <a:pt x="1554" y="614"/>
                    <a:pt x="1556" y="612"/>
                    <a:pt x="1559" y="608"/>
                  </a:cubicBezTo>
                  <a:close/>
                  <a:moveTo>
                    <a:pt x="1550" y="614"/>
                  </a:moveTo>
                  <a:cubicBezTo>
                    <a:pt x="1546" y="611"/>
                    <a:pt x="1543" y="609"/>
                    <a:pt x="1539" y="608"/>
                  </a:cubicBezTo>
                  <a:cubicBezTo>
                    <a:pt x="1539" y="608"/>
                    <a:pt x="1540" y="607"/>
                    <a:pt x="1540" y="607"/>
                  </a:cubicBezTo>
                  <a:cubicBezTo>
                    <a:pt x="1547" y="592"/>
                    <a:pt x="1585" y="518"/>
                    <a:pt x="1605" y="512"/>
                  </a:cubicBezTo>
                  <a:cubicBezTo>
                    <a:pt x="1607" y="512"/>
                    <a:pt x="1608" y="512"/>
                    <a:pt x="1609" y="512"/>
                  </a:cubicBezTo>
                  <a:cubicBezTo>
                    <a:pt x="1610" y="513"/>
                    <a:pt x="1611" y="514"/>
                    <a:pt x="1611" y="515"/>
                  </a:cubicBezTo>
                  <a:cubicBezTo>
                    <a:pt x="1614" y="531"/>
                    <a:pt x="1577" y="580"/>
                    <a:pt x="1556" y="606"/>
                  </a:cubicBezTo>
                  <a:cubicBezTo>
                    <a:pt x="1553" y="610"/>
                    <a:pt x="1551" y="612"/>
                    <a:pt x="1550" y="614"/>
                  </a:cubicBezTo>
                  <a:close/>
                  <a:moveTo>
                    <a:pt x="1573" y="624"/>
                  </a:moveTo>
                  <a:cubicBezTo>
                    <a:pt x="1600" y="603"/>
                    <a:pt x="1649" y="566"/>
                    <a:pt x="1664" y="569"/>
                  </a:cubicBezTo>
                  <a:cubicBezTo>
                    <a:pt x="1666" y="569"/>
                    <a:pt x="1667" y="570"/>
                    <a:pt x="1667" y="571"/>
                  </a:cubicBezTo>
                  <a:cubicBezTo>
                    <a:pt x="1668" y="572"/>
                    <a:pt x="1668" y="573"/>
                    <a:pt x="1667" y="575"/>
                  </a:cubicBezTo>
                  <a:cubicBezTo>
                    <a:pt x="1662" y="594"/>
                    <a:pt x="1588" y="632"/>
                    <a:pt x="1573" y="640"/>
                  </a:cubicBezTo>
                  <a:cubicBezTo>
                    <a:pt x="1573" y="640"/>
                    <a:pt x="1572" y="640"/>
                    <a:pt x="1572" y="640"/>
                  </a:cubicBezTo>
                  <a:cubicBezTo>
                    <a:pt x="1570" y="637"/>
                    <a:pt x="1568" y="633"/>
                    <a:pt x="1566" y="630"/>
                  </a:cubicBezTo>
                  <a:cubicBezTo>
                    <a:pt x="1568" y="629"/>
                    <a:pt x="1570" y="627"/>
                    <a:pt x="1573" y="624"/>
                  </a:cubicBezTo>
                  <a:close/>
                  <a:moveTo>
                    <a:pt x="1537" y="560"/>
                  </a:moveTo>
                  <a:cubicBezTo>
                    <a:pt x="1541" y="545"/>
                    <a:pt x="1555" y="504"/>
                    <a:pt x="1566" y="498"/>
                  </a:cubicBezTo>
                  <a:cubicBezTo>
                    <a:pt x="1567" y="497"/>
                    <a:pt x="1568" y="497"/>
                    <a:pt x="1569" y="498"/>
                  </a:cubicBezTo>
                  <a:cubicBezTo>
                    <a:pt x="1570" y="498"/>
                    <a:pt x="1571" y="499"/>
                    <a:pt x="1572" y="500"/>
                  </a:cubicBezTo>
                  <a:cubicBezTo>
                    <a:pt x="1578" y="515"/>
                    <a:pt x="1551" y="576"/>
                    <a:pt x="1537" y="603"/>
                  </a:cubicBezTo>
                  <a:cubicBezTo>
                    <a:pt x="1536" y="605"/>
                    <a:pt x="1536" y="606"/>
                    <a:pt x="1536" y="607"/>
                  </a:cubicBezTo>
                  <a:cubicBezTo>
                    <a:pt x="1530" y="604"/>
                    <a:pt x="1524" y="604"/>
                    <a:pt x="1518" y="604"/>
                  </a:cubicBezTo>
                  <a:cubicBezTo>
                    <a:pt x="1527" y="590"/>
                    <a:pt x="1533" y="575"/>
                    <a:pt x="1537" y="560"/>
                  </a:cubicBezTo>
                  <a:cubicBezTo>
                    <a:pt x="1537" y="560"/>
                    <a:pt x="1537" y="560"/>
                    <a:pt x="1537" y="560"/>
                  </a:cubicBezTo>
                  <a:close/>
                  <a:moveTo>
                    <a:pt x="1556" y="624"/>
                  </a:moveTo>
                  <a:cubicBezTo>
                    <a:pt x="1556" y="624"/>
                    <a:pt x="1556" y="624"/>
                    <a:pt x="1556" y="624"/>
                  </a:cubicBezTo>
                  <a:cubicBezTo>
                    <a:pt x="1556" y="624"/>
                    <a:pt x="1556" y="624"/>
                    <a:pt x="1556" y="624"/>
                  </a:cubicBezTo>
                  <a:cubicBezTo>
                    <a:pt x="1556" y="624"/>
                    <a:pt x="1556" y="624"/>
                    <a:pt x="1556" y="624"/>
                  </a:cubicBezTo>
                  <a:cubicBezTo>
                    <a:pt x="1568" y="636"/>
                    <a:pt x="1574" y="652"/>
                    <a:pt x="1572" y="664"/>
                  </a:cubicBezTo>
                  <a:cubicBezTo>
                    <a:pt x="1570" y="666"/>
                    <a:pt x="1568" y="667"/>
                    <a:pt x="1566" y="669"/>
                  </a:cubicBezTo>
                  <a:cubicBezTo>
                    <a:pt x="1567" y="654"/>
                    <a:pt x="1560" y="637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43" y="620"/>
                    <a:pt x="1526" y="613"/>
                    <a:pt x="1511" y="614"/>
                  </a:cubicBezTo>
                  <a:cubicBezTo>
                    <a:pt x="1513" y="612"/>
                    <a:pt x="1514" y="610"/>
                    <a:pt x="1515" y="608"/>
                  </a:cubicBezTo>
                  <a:cubicBezTo>
                    <a:pt x="1528" y="606"/>
                    <a:pt x="1544" y="612"/>
                    <a:pt x="1556" y="624"/>
                  </a:cubicBezTo>
                  <a:close/>
                  <a:moveTo>
                    <a:pt x="1549" y="631"/>
                  </a:moveTo>
                  <a:cubicBezTo>
                    <a:pt x="1557" y="640"/>
                    <a:pt x="1564" y="658"/>
                    <a:pt x="1561" y="672"/>
                  </a:cubicBezTo>
                  <a:cubicBezTo>
                    <a:pt x="1558" y="675"/>
                    <a:pt x="1554" y="678"/>
                    <a:pt x="1551" y="681"/>
                  </a:cubicBezTo>
                  <a:cubicBezTo>
                    <a:pt x="1551" y="678"/>
                    <a:pt x="1551" y="675"/>
                    <a:pt x="1549" y="672"/>
                  </a:cubicBezTo>
                  <a:cubicBezTo>
                    <a:pt x="1545" y="664"/>
                    <a:pt x="1539" y="659"/>
                    <a:pt x="1531" y="658"/>
                  </a:cubicBezTo>
                  <a:cubicBezTo>
                    <a:pt x="1538" y="655"/>
                    <a:pt x="1545" y="650"/>
                    <a:pt x="1546" y="645"/>
                  </a:cubicBezTo>
                  <a:cubicBezTo>
                    <a:pt x="1547" y="643"/>
                    <a:pt x="1547" y="640"/>
                    <a:pt x="1543" y="636"/>
                  </a:cubicBezTo>
                  <a:cubicBezTo>
                    <a:pt x="1540" y="633"/>
                    <a:pt x="1537" y="633"/>
                    <a:pt x="1535" y="634"/>
                  </a:cubicBezTo>
                  <a:cubicBezTo>
                    <a:pt x="1529" y="635"/>
                    <a:pt x="1525" y="642"/>
                    <a:pt x="1522" y="648"/>
                  </a:cubicBezTo>
                  <a:cubicBezTo>
                    <a:pt x="1521" y="641"/>
                    <a:pt x="1516" y="634"/>
                    <a:pt x="1508" y="631"/>
                  </a:cubicBezTo>
                  <a:cubicBezTo>
                    <a:pt x="1505" y="629"/>
                    <a:pt x="1502" y="629"/>
                    <a:pt x="1499" y="629"/>
                  </a:cubicBezTo>
                  <a:cubicBezTo>
                    <a:pt x="1502" y="626"/>
                    <a:pt x="1505" y="622"/>
                    <a:pt x="1508" y="619"/>
                  </a:cubicBezTo>
                  <a:cubicBezTo>
                    <a:pt x="1522" y="616"/>
                    <a:pt x="1540" y="623"/>
                    <a:pt x="1549" y="631"/>
                  </a:cubicBezTo>
                  <a:close/>
                  <a:moveTo>
                    <a:pt x="1529" y="691"/>
                  </a:moveTo>
                  <a:cubicBezTo>
                    <a:pt x="1524" y="688"/>
                    <a:pt x="1523" y="683"/>
                    <a:pt x="1524" y="680"/>
                  </a:cubicBezTo>
                  <a:cubicBezTo>
                    <a:pt x="1525" y="676"/>
                    <a:pt x="1528" y="674"/>
                    <a:pt x="1531" y="674"/>
                  </a:cubicBezTo>
                  <a:cubicBezTo>
                    <a:pt x="1532" y="674"/>
                    <a:pt x="1533" y="673"/>
                    <a:pt x="1533" y="672"/>
                  </a:cubicBezTo>
                  <a:cubicBezTo>
                    <a:pt x="1533" y="671"/>
                    <a:pt x="1533" y="670"/>
                    <a:pt x="1532" y="670"/>
                  </a:cubicBezTo>
                  <a:cubicBezTo>
                    <a:pt x="1529" y="669"/>
                    <a:pt x="1525" y="670"/>
                    <a:pt x="1521" y="673"/>
                  </a:cubicBezTo>
                  <a:cubicBezTo>
                    <a:pt x="1518" y="676"/>
                    <a:pt x="1506" y="691"/>
                    <a:pt x="1516" y="731"/>
                  </a:cubicBezTo>
                  <a:cubicBezTo>
                    <a:pt x="1515" y="733"/>
                    <a:pt x="1514" y="736"/>
                    <a:pt x="1514" y="738"/>
                  </a:cubicBezTo>
                  <a:cubicBezTo>
                    <a:pt x="1497" y="697"/>
                    <a:pt x="1506" y="671"/>
                    <a:pt x="1521" y="664"/>
                  </a:cubicBezTo>
                  <a:cubicBezTo>
                    <a:pt x="1531" y="659"/>
                    <a:pt x="1541" y="663"/>
                    <a:pt x="1546" y="674"/>
                  </a:cubicBezTo>
                  <a:cubicBezTo>
                    <a:pt x="1549" y="680"/>
                    <a:pt x="1546" y="686"/>
                    <a:pt x="1543" y="689"/>
                  </a:cubicBezTo>
                  <a:cubicBezTo>
                    <a:pt x="1540" y="692"/>
                    <a:pt x="1534" y="694"/>
                    <a:pt x="1529" y="691"/>
                  </a:cubicBezTo>
                  <a:close/>
                  <a:moveTo>
                    <a:pt x="1537" y="696"/>
                  </a:moveTo>
                  <a:cubicBezTo>
                    <a:pt x="1530" y="705"/>
                    <a:pt x="1524" y="714"/>
                    <a:pt x="1519" y="725"/>
                  </a:cubicBezTo>
                  <a:cubicBezTo>
                    <a:pt x="1515" y="704"/>
                    <a:pt x="1516" y="690"/>
                    <a:pt x="1520" y="682"/>
                  </a:cubicBezTo>
                  <a:cubicBezTo>
                    <a:pt x="1520" y="687"/>
                    <a:pt x="1522" y="691"/>
                    <a:pt x="1527" y="694"/>
                  </a:cubicBezTo>
                  <a:cubicBezTo>
                    <a:pt x="1530" y="696"/>
                    <a:pt x="1534" y="696"/>
                    <a:pt x="1537" y="696"/>
                  </a:cubicBezTo>
                  <a:close/>
                  <a:moveTo>
                    <a:pt x="1505" y="726"/>
                  </a:moveTo>
                  <a:cubicBezTo>
                    <a:pt x="1500" y="716"/>
                    <a:pt x="1493" y="707"/>
                    <a:pt x="1483" y="697"/>
                  </a:cubicBezTo>
                  <a:cubicBezTo>
                    <a:pt x="1483" y="697"/>
                    <a:pt x="1483" y="697"/>
                    <a:pt x="1483" y="697"/>
                  </a:cubicBezTo>
                  <a:cubicBezTo>
                    <a:pt x="1473" y="687"/>
                    <a:pt x="1463" y="680"/>
                    <a:pt x="1454" y="675"/>
                  </a:cubicBezTo>
                  <a:cubicBezTo>
                    <a:pt x="1477" y="681"/>
                    <a:pt x="1495" y="680"/>
                    <a:pt x="1506" y="674"/>
                  </a:cubicBezTo>
                  <a:cubicBezTo>
                    <a:pt x="1500" y="685"/>
                    <a:pt x="1498" y="703"/>
                    <a:pt x="1505" y="726"/>
                  </a:cubicBezTo>
                  <a:close/>
                  <a:moveTo>
                    <a:pt x="1522" y="658"/>
                  </a:moveTo>
                  <a:cubicBezTo>
                    <a:pt x="1524" y="651"/>
                    <a:pt x="1530" y="639"/>
                    <a:pt x="1536" y="637"/>
                  </a:cubicBezTo>
                  <a:cubicBezTo>
                    <a:pt x="1537" y="637"/>
                    <a:pt x="1539" y="638"/>
                    <a:pt x="1541" y="639"/>
                  </a:cubicBezTo>
                  <a:cubicBezTo>
                    <a:pt x="1542" y="641"/>
                    <a:pt x="1543" y="643"/>
                    <a:pt x="1542" y="644"/>
                  </a:cubicBezTo>
                  <a:cubicBezTo>
                    <a:pt x="1541" y="650"/>
                    <a:pt x="1529" y="655"/>
                    <a:pt x="1522" y="658"/>
                  </a:cubicBezTo>
                  <a:close/>
                  <a:moveTo>
                    <a:pt x="1644" y="662"/>
                  </a:moveTo>
                  <a:cubicBezTo>
                    <a:pt x="1618" y="671"/>
                    <a:pt x="1600" y="696"/>
                    <a:pt x="1581" y="723"/>
                  </a:cubicBezTo>
                  <a:cubicBezTo>
                    <a:pt x="1567" y="743"/>
                    <a:pt x="1552" y="764"/>
                    <a:pt x="1533" y="778"/>
                  </a:cubicBezTo>
                  <a:cubicBezTo>
                    <a:pt x="1532" y="778"/>
                    <a:pt x="1531" y="778"/>
                    <a:pt x="1530" y="778"/>
                  </a:cubicBezTo>
                  <a:cubicBezTo>
                    <a:pt x="1546" y="763"/>
                    <a:pt x="1559" y="745"/>
                    <a:pt x="1571" y="728"/>
                  </a:cubicBezTo>
                  <a:cubicBezTo>
                    <a:pt x="1593" y="697"/>
                    <a:pt x="1614" y="668"/>
                    <a:pt x="1644" y="662"/>
                  </a:cubicBezTo>
                  <a:close/>
                  <a:moveTo>
                    <a:pt x="1592" y="667"/>
                  </a:moveTo>
                  <a:cubicBezTo>
                    <a:pt x="1595" y="665"/>
                    <a:pt x="1599" y="664"/>
                    <a:pt x="1602" y="662"/>
                  </a:cubicBezTo>
                  <a:cubicBezTo>
                    <a:pt x="1601" y="684"/>
                    <a:pt x="1601" y="684"/>
                    <a:pt x="1601" y="684"/>
                  </a:cubicBezTo>
                  <a:cubicBezTo>
                    <a:pt x="1598" y="686"/>
                    <a:pt x="1596" y="689"/>
                    <a:pt x="1594" y="691"/>
                  </a:cubicBezTo>
                  <a:lnTo>
                    <a:pt x="1592" y="667"/>
                  </a:lnTo>
                  <a:close/>
                  <a:moveTo>
                    <a:pt x="1605" y="680"/>
                  </a:moveTo>
                  <a:cubicBezTo>
                    <a:pt x="1606" y="660"/>
                    <a:pt x="1606" y="660"/>
                    <a:pt x="1606" y="660"/>
                  </a:cubicBezTo>
                  <a:cubicBezTo>
                    <a:pt x="1609" y="659"/>
                    <a:pt x="1613" y="658"/>
                    <a:pt x="1616" y="657"/>
                  </a:cubicBezTo>
                  <a:cubicBezTo>
                    <a:pt x="1611" y="674"/>
                    <a:pt x="1611" y="674"/>
                    <a:pt x="1611" y="674"/>
                  </a:cubicBezTo>
                  <a:cubicBezTo>
                    <a:pt x="1609" y="676"/>
                    <a:pt x="1607" y="678"/>
                    <a:pt x="1605" y="680"/>
                  </a:cubicBezTo>
                  <a:close/>
                  <a:moveTo>
                    <a:pt x="1617" y="670"/>
                  </a:moveTo>
                  <a:cubicBezTo>
                    <a:pt x="1620" y="656"/>
                    <a:pt x="1620" y="656"/>
                    <a:pt x="1620" y="656"/>
                  </a:cubicBezTo>
                  <a:cubicBezTo>
                    <a:pt x="1623" y="655"/>
                    <a:pt x="1627" y="654"/>
                    <a:pt x="1630" y="654"/>
                  </a:cubicBezTo>
                  <a:cubicBezTo>
                    <a:pt x="1625" y="665"/>
                    <a:pt x="1625" y="665"/>
                    <a:pt x="1625" y="665"/>
                  </a:cubicBezTo>
                  <a:cubicBezTo>
                    <a:pt x="1622" y="666"/>
                    <a:pt x="1619" y="668"/>
                    <a:pt x="1617" y="670"/>
                  </a:cubicBezTo>
                  <a:close/>
                  <a:moveTo>
                    <a:pt x="1631" y="662"/>
                  </a:moveTo>
                  <a:cubicBezTo>
                    <a:pt x="1635" y="654"/>
                    <a:pt x="1635" y="654"/>
                    <a:pt x="1635" y="654"/>
                  </a:cubicBezTo>
                  <a:cubicBezTo>
                    <a:pt x="1638" y="653"/>
                    <a:pt x="1641" y="653"/>
                    <a:pt x="1644" y="654"/>
                  </a:cubicBezTo>
                  <a:cubicBezTo>
                    <a:pt x="1640" y="659"/>
                    <a:pt x="1640" y="659"/>
                    <a:pt x="1640" y="659"/>
                  </a:cubicBezTo>
                  <a:cubicBezTo>
                    <a:pt x="1637" y="659"/>
                    <a:pt x="1634" y="661"/>
                    <a:pt x="1631" y="662"/>
                  </a:cubicBezTo>
                  <a:close/>
                  <a:moveTo>
                    <a:pt x="1646" y="657"/>
                  </a:moveTo>
                  <a:cubicBezTo>
                    <a:pt x="1649" y="654"/>
                    <a:pt x="1649" y="654"/>
                    <a:pt x="1649" y="654"/>
                  </a:cubicBezTo>
                  <a:cubicBezTo>
                    <a:pt x="1653" y="655"/>
                    <a:pt x="1657" y="655"/>
                    <a:pt x="1661" y="657"/>
                  </a:cubicBezTo>
                  <a:cubicBezTo>
                    <a:pt x="1656" y="656"/>
                    <a:pt x="1651" y="657"/>
                    <a:pt x="1646" y="657"/>
                  </a:cubicBezTo>
                  <a:close/>
                  <a:moveTo>
                    <a:pt x="1660" y="662"/>
                  </a:moveTo>
                  <a:cubicBezTo>
                    <a:pt x="1657" y="664"/>
                    <a:pt x="1654" y="665"/>
                    <a:pt x="1652" y="668"/>
                  </a:cubicBezTo>
                  <a:cubicBezTo>
                    <a:pt x="1647" y="665"/>
                    <a:pt x="1647" y="665"/>
                    <a:pt x="1647" y="665"/>
                  </a:cubicBezTo>
                  <a:cubicBezTo>
                    <a:pt x="1651" y="664"/>
                    <a:pt x="1655" y="663"/>
                    <a:pt x="1660" y="662"/>
                  </a:cubicBezTo>
                  <a:close/>
                  <a:moveTo>
                    <a:pt x="1649" y="670"/>
                  </a:moveTo>
                  <a:cubicBezTo>
                    <a:pt x="1647" y="672"/>
                    <a:pt x="1646" y="674"/>
                    <a:pt x="1644" y="676"/>
                  </a:cubicBezTo>
                  <a:cubicBezTo>
                    <a:pt x="1633" y="671"/>
                    <a:pt x="1633" y="671"/>
                    <a:pt x="1633" y="671"/>
                  </a:cubicBezTo>
                  <a:cubicBezTo>
                    <a:pt x="1636" y="669"/>
                    <a:pt x="1639" y="668"/>
                    <a:pt x="1642" y="667"/>
                  </a:cubicBezTo>
                  <a:lnTo>
                    <a:pt x="1649" y="670"/>
                  </a:lnTo>
                  <a:close/>
                  <a:moveTo>
                    <a:pt x="1543" y="775"/>
                  </a:moveTo>
                  <a:cubicBezTo>
                    <a:pt x="1545" y="773"/>
                    <a:pt x="1547" y="771"/>
                    <a:pt x="1549" y="769"/>
                  </a:cubicBezTo>
                  <a:cubicBezTo>
                    <a:pt x="1573" y="780"/>
                    <a:pt x="1573" y="780"/>
                    <a:pt x="1573" y="780"/>
                  </a:cubicBezTo>
                  <a:cubicBezTo>
                    <a:pt x="1570" y="782"/>
                    <a:pt x="1567" y="784"/>
                    <a:pt x="1563" y="785"/>
                  </a:cubicBezTo>
                  <a:lnTo>
                    <a:pt x="1543" y="775"/>
                  </a:lnTo>
                  <a:close/>
                  <a:moveTo>
                    <a:pt x="1558" y="787"/>
                  </a:moveTo>
                  <a:cubicBezTo>
                    <a:pt x="1557" y="788"/>
                    <a:pt x="1556" y="788"/>
                    <a:pt x="1555" y="788"/>
                  </a:cubicBezTo>
                  <a:cubicBezTo>
                    <a:pt x="1548" y="784"/>
                    <a:pt x="1543" y="782"/>
                    <a:pt x="1537" y="780"/>
                  </a:cubicBezTo>
                  <a:cubicBezTo>
                    <a:pt x="1538" y="779"/>
                    <a:pt x="1539" y="779"/>
                    <a:pt x="1539" y="778"/>
                  </a:cubicBezTo>
                  <a:lnTo>
                    <a:pt x="1558" y="787"/>
                  </a:lnTo>
                  <a:close/>
                  <a:moveTo>
                    <a:pt x="1552" y="766"/>
                  </a:moveTo>
                  <a:cubicBezTo>
                    <a:pt x="1554" y="764"/>
                    <a:pt x="1555" y="762"/>
                    <a:pt x="1557" y="760"/>
                  </a:cubicBezTo>
                  <a:cubicBezTo>
                    <a:pt x="1585" y="773"/>
                    <a:pt x="1585" y="773"/>
                    <a:pt x="1585" y="773"/>
                  </a:cubicBezTo>
                  <a:cubicBezTo>
                    <a:pt x="1583" y="775"/>
                    <a:pt x="1580" y="776"/>
                    <a:pt x="1577" y="778"/>
                  </a:cubicBezTo>
                  <a:lnTo>
                    <a:pt x="1552" y="766"/>
                  </a:lnTo>
                  <a:close/>
                  <a:moveTo>
                    <a:pt x="1560" y="757"/>
                  </a:moveTo>
                  <a:cubicBezTo>
                    <a:pt x="1562" y="755"/>
                    <a:pt x="1564" y="753"/>
                    <a:pt x="1566" y="750"/>
                  </a:cubicBezTo>
                  <a:cubicBezTo>
                    <a:pt x="1597" y="763"/>
                    <a:pt x="1597" y="763"/>
                    <a:pt x="1597" y="763"/>
                  </a:cubicBezTo>
                  <a:cubicBezTo>
                    <a:pt x="1594" y="765"/>
                    <a:pt x="1592" y="768"/>
                    <a:pt x="1589" y="770"/>
                  </a:cubicBezTo>
                  <a:lnTo>
                    <a:pt x="1560" y="757"/>
                  </a:lnTo>
                  <a:close/>
                  <a:moveTo>
                    <a:pt x="1568" y="747"/>
                  </a:moveTo>
                  <a:cubicBezTo>
                    <a:pt x="1570" y="745"/>
                    <a:pt x="1572" y="742"/>
                    <a:pt x="1574" y="740"/>
                  </a:cubicBezTo>
                  <a:cubicBezTo>
                    <a:pt x="1606" y="751"/>
                    <a:pt x="1606" y="751"/>
                    <a:pt x="1606" y="751"/>
                  </a:cubicBezTo>
                  <a:cubicBezTo>
                    <a:pt x="1604" y="754"/>
                    <a:pt x="1602" y="757"/>
                    <a:pt x="1599" y="760"/>
                  </a:cubicBezTo>
                  <a:lnTo>
                    <a:pt x="1568" y="747"/>
                  </a:lnTo>
                  <a:close/>
                  <a:moveTo>
                    <a:pt x="1576" y="736"/>
                  </a:moveTo>
                  <a:cubicBezTo>
                    <a:pt x="1578" y="734"/>
                    <a:pt x="1580" y="731"/>
                    <a:pt x="1582" y="728"/>
                  </a:cubicBezTo>
                  <a:cubicBezTo>
                    <a:pt x="1614" y="739"/>
                    <a:pt x="1614" y="739"/>
                    <a:pt x="1614" y="739"/>
                  </a:cubicBezTo>
                  <a:cubicBezTo>
                    <a:pt x="1612" y="742"/>
                    <a:pt x="1611" y="745"/>
                    <a:pt x="1609" y="748"/>
                  </a:cubicBezTo>
                  <a:lnTo>
                    <a:pt x="1576" y="736"/>
                  </a:lnTo>
                  <a:close/>
                  <a:moveTo>
                    <a:pt x="1584" y="725"/>
                  </a:moveTo>
                  <a:cubicBezTo>
                    <a:pt x="1586" y="722"/>
                    <a:pt x="1589" y="719"/>
                    <a:pt x="1591" y="716"/>
                  </a:cubicBezTo>
                  <a:cubicBezTo>
                    <a:pt x="1621" y="726"/>
                    <a:pt x="1621" y="726"/>
                    <a:pt x="1621" y="726"/>
                  </a:cubicBezTo>
                  <a:cubicBezTo>
                    <a:pt x="1620" y="729"/>
                    <a:pt x="1618" y="732"/>
                    <a:pt x="1616" y="736"/>
                  </a:cubicBezTo>
                  <a:lnTo>
                    <a:pt x="1584" y="725"/>
                  </a:lnTo>
                  <a:close/>
                  <a:moveTo>
                    <a:pt x="1593" y="712"/>
                  </a:moveTo>
                  <a:cubicBezTo>
                    <a:pt x="1595" y="709"/>
                    <a:pt x="1598" y="706"/>
                    <a:pt x="1600" y="704"/>
                  </a:cubicBezTo>
                  <a:cubicBezTo>
                    <a:pt x="1627" y="713"/>
                    <a:pt x="1627" y="713"/>
                    <a:pt x="1627" y="713"/>
                  </a:cubicBezTo>
                  <a:cubicBezTo>
                    <a:pt x="1625" y="716"/>
                    <a:pt x="1624" y="719"/>
                    <a:pt x="1623" y="722"/>
                  </a:cubicBezTo>
                  <a:lnTo>
                    <a:pt x="1593" y="712"/>
                  </a:lnTo>
                  <a:close/>
                  <a:moveTo>
                    <a:pt x="1602" y="700"/>
                  </a:moveTo>
                  <a:cubicBezTo>
                    <a:pt x="1604" y="698"/>
                    <a:pt x="1607" y="695"/>
                    <a:pt x="1609" y="693"/>
                  </a:cubicBezTo>
                  <a:cubicBezTo>
                    <a:pt x="1631" y="701"/>
                    <a:pt x="1631" y="701"/>
                    <a:pt x="1631" y="701"/>
                  </a:cubicBezTo>
                  <a:cubicBezTo>
                    <a:pt x="1631" y="703"/>
                    <a:pt x="1630" y="705"/>
                    <a:pt x="1629" y="706"/>
                  </a:cubicBezTo>
                  <a:cubicBezTo>
                    <a:pt x="1629" y="707"/>
                    <a:pt x="1629" y="708"/>
                    <a:pt x="1628" y="709"/>
                  </a:cubicBezTo>
                  <a:lnTo>
                    <a:pt x="1602" y="700"/>
                  </a:lnTo>
                  <a:close/>
                  <a:moveTo>
                    <a:pt x="1612" y="690"/>
                  </a:moveTo>
                  <a:cubicBezTo>
                    <a:pt x="1614" y="687"/>
                    <a:pt x="1616" y="685"/>
                    <a:pt x="1619" y="682"/>
                  </a:cubicBezTo>
                  <a:cubicBezTo>
                    <a:pt x="1636" y="690"/>
                    <a:pt x="1636" y="690"/>
                    <a:pt x="1636" y="690"/>
                  </a:cubicBezTo>
                  <a:cubicBezTo>
                    <a:pt x="1635" y="692"/>
                    <a:pt x="1634" y="695"/>
                    <a:pt x="1633" y="698"/>
                  </a:cubicBezTo>
                  <a:lnTo>
                    <a:pt x="1612" y="690"/>
                  </a:lnTo>
                  <a:close/>
                  <a:moveTo>
                    <a:pt x="1622" y="679"/>
                  </a:moveTo>
                  <a:cubicBezTo>
                    <a:pt x="1624" y="677"/>
                    <a:pt x="1627" y="675"/>
                    <a:pt x="1630" y="674"/>
                  </a:cubicBezTo>
                  <a:cubicBezTo>
                    <a:pt x="1642" y="679"/>
                    <a:pt x="1642" y="679"/>
                    <a:pt x="1642" y="679"/>
                  </a:cubicBezTo>
                  <a:cubicBezTo>
                    <a:pt x="1641" y="681"/>
                    <a:pt x="1639" y="684"/>
                    <a:pt x="1638" y="686"/>
                  </a:cubicBezTo>
                  <a:lnTo>
                    <a:pt x="1622" y="679"/>
                  </a:lnTo>
                  <a:close/>
                  <a:moveTo>
                    <a:pt x="1584" y="704"/>
                  </a:moveTo>
                  <a:cubicBezTo>
                    <a:pt x="1577" y="677"/>
                    <a:pt x="1577" y="677"/>
                    <a:pt x="1577" y="677"/>
                  </a:cubicBezTo>
                  <a:cubicBezTo>
                    <a:pt x="1581" y="674"/>
                    <a:pt x="1584" y="672"/>
                    <a:pt x="1588" y="670"/>
                  </a:cubicBezTo>
                  <a:cubicBezTo>
                    <a:pt x="1591" y="695"/>
                    <a:pt x="1591" y="695"/>
                    <a:pt x="1591" y="695"/>
                  </a:cubicBezTo>
                  <a:cubicBezTo>
                    <a:pt x="1588" y="698"/>
                    <a:pt x="1586" y="701"/>
                    <a:pt x="1584" y="704"/>
                  </a:cubicBezTo>
                  <a:close/>
                  <a:moveTo>
                    <a:pt x="1581" y="708"/>
                  </a:moveTo>
                  <a:cubicBezTo>
                    <a:pt x="1579" y="710"/>
                    <a:pt x="1577" y="713"/>
                    <a:pt x="1575" y="716"/>
                  </a:cubicBezTo>
                  <a:cubicBezTo>
                    <a:pt x="1564" y="687"/>
                    <a:pt x="1564" y="687"/>
                    <a:pt x="1564" y="687"/>
                  </a:cubicBezTo>
                  <a:cubicBezTo>
                    <a:pt x="1567" y="685"/>
                    <a:pt x="1571" y="682"/>
                    <a:pt x="1574" y="679"/>
                  </a:cubicBezTo>
                  <a:lnTo>
                    <a:pt x="1581" y="708"/>
                  </a:lnTo>
                  <a:close/>
                  <a:moveTo>
                    <a:pt x="1572" y="719"/>
                  </a:moveTo>
                  <a:cubicBezTo>
                    <a:pt x="1571" y="721"/>
                    <a:pt x="1569" y="723"/>
                    <a:pt x="1568" y="725"/>
                  </a:cubicBezTo>
                  <a:cubicBezTo>
                    <a:pt x="1567" y="726"/>
                    <a:pt x="1567" y="727"/>
                    <a:pt x="1567" y="727"/>
                  </a:cubicBezTo>
                  <a:cubicBezTo>
                    <a:pt x="1553" y="699"/>
                    <a:pt x="1553" y="699"/>
                    <a:pt x="1553" y="699"/>
                  </a:cubicBezTo>
                  <a:cubicBezTo>
                    <a:pt x="1555" y="696"/>
                    <a:pt x="1558" y="693"/>
                    <a:pt x="1561" y="690"/>
                  </a:cubicBezTo>
                  <a:lnTo>
                    <a:pt x="1572" y="719"/>
                  </a:lnTo>
                  <a:close/>
                  <a:moveTo>
                    <a:pt x="1564" y="731"/>
                  </a:moveTo>
                  <a:cubicBezTo>
                    <a:pt x="1562" y="733"/>
                    <a:pt x="1560" y="736"/>
                    <a:pt x="1558" y="739"/>
                  </a:cubicBezTo>
                  <a:cubicBezTo>
                    <a:pt x="1542" y="712"/>
                    <a:pt x="1542" y="712"/>
                    <a:pt x="1542" y="712"/>
                  </a:cubicBezTo>
                  <a:cubicBezTo>
                    <a:pt x="1544" y="709"/>
                    <a:pt x="1547" y="705"/>
                    <a:pt x="1550" y="702"/>
                  </a:cubicBezTo>
                  <a:lnTo>
                    <a:pt x="1564" y="731"/>
                  </a:lnTo>
                  <a:close/>
                  <a:moveTo>
                    <a:pt x="1556" y="742"/>
                  </a:moveTo>
                  <a:cubicBezTo>
                    <a:pt x="1554" y="744"/>
                    <a:pt x="1552" y="747"/>
                    <a:pt x="1550" y="749"/>
                  </a:cubicBezTo>
                  <a:cubicBezTo>
                    <a:pt x="1534" y="724"/>
                    <a:pt x="1534" y="724"/>
                    <a:pt x="1534" y="724"/>
                  </a:cubicBezTo>
                  <a:cubicBezTo>
                    <a:pt x="1536" y="721"/>
                    <a:pt x="1537" y="718"/>
                    <a:pt x="1539" y="716"/>
                  </a:cubicBezTo>
                  <a:lnTo>
                    <a:pt x="1556" y="742"/>
                  </a:lnTo>
                  <a:close/>
                  <a:moveTo>
                    <a:pt x="1548" y="753"/>
                  </a:moveTo>
                  <a:cubicBezTo>
                    <a:pt x="1546" y="755"/>
                    <a:pt x="1544" y="758"/>
                    <a:pt x="1541" y="760"/>
                  </a:cubicBezTo>
                  <a:cubicBezTo>
                    <a:pt x="1527" y="737"/>
                    <a:pt x="1527" y="737"/>
                    <a:pt x="1527" y="737"/>
                  </a:cubicBezTo>
                  <a:cubicBezTo>
                    <a:pt x="1528" y="734"/>
                    <a:pt x="1530" y="731"/>
                    <a:pt x="1532" y="728"/>
                  </a:cubicBezTo>
                  <a:lnTo>
                    <a:pt x="1548" y="753"/>
                  </a:lnTo>
                  <a:close/>
                  <a:moveTo>
                    <a:pt x="1539" y="763"/>
                  </a:moveTo>
                  <a:cubicBezTo>
                    <a:pt x="1537" y="765"/>
                    <a:pt x="1535" y="768"/>
                    <a:pt x="1533" y="770"/>
                  </a:cubicBezTo>
                  <a:cubicBezTo>
                    <a:pt x="1522" y="749"/>
                    <a:pt x="1522" y="749"/>
                    <a:pt x="1522" y="749"/>
                  </a:cubicBezTo>
                  <a:cubicBezTo>
                    <a:pt x="1523" y="746"/>
                    <a:pt x="1524" y="744"/>
                    <a:pt x="1525" y="741"/>
                  </a:cubicBezTo>
                  <a:lnTo>
                    <a:pt x="1539" y="763"/>
                  </a:lnTo>
                  <a:close/>
                  <a:moveTo>
                    <a:pt x="1530" y="773"/>
                  </a:moveTo>
                  <a:cubicBezTo>
                    <a:pt x="1529" y="774"/>
                    <a:pt x="1527" y="776"/>
                    <a:pt x="1526" y="777"/>
                  </a:cubicBezTo>
                  <a:cubicBezTo>
                    <a:pt x="1523" y="777"/>
                    <a:pt x="1521" y="776"/>
                    <a:pt x="1519" y="776"/>
                  </a:cubicBezTo>
                  <a:cubicBezTo>
                    <a:pt x="1519" y="774"/>
                    <a:pt x="1519" y="769"/>
                    <a:pt x="1518" y="762"/>
                  </a:cubicBezTo>
                  <a:cubicBezTo>
                    <a:pt x="1519" y="759"/>
                    <a:pt x="1519" y="757"/>
                    <a:pt x="1520" y="754"/>
                  </a:cubicBezTo>
                  <a:lnTo>
                    <a:pt x="1530" y="773"/>
                  </a:lnTo>
                  <a:close/>
                  <a:moveTo>
                    <a:pt x="1595" y="794"/>
                  </a:moveTo>
                  <a:cubicBezTo>
                    <a:pt x="1630" y="778"/>
                    <a:pt x="1663" y="763"/>
                    <a:pt x="1692" y="773"/>
                  </a:cubicBezTo>
                  <a:cubicBezTo>
                    <a:pt x="1664" y="768"/>
                    <a:pt x="1636" y="781"/>
                    <a:pt x="1606" y="795"/>
                  </a:cubicBezTo>
                  <a:cubicBezTo>
                    <a:pt x="1596" y="799"/>
                    <a:pt x="1586" y="804"/>
                    <a:pt x="1576" y="808"/>
                  </a:cubicBezTo>
                  <a:cubicBezTo>
                    <a:pt x="1575" y="807"/>
                    <a:pt x="1574" y="805"/>
                    <a:pt x="1573" y="804"/>
                  </a:cubicBezTo>
                  <a:cubicBezTo>
                    <a:pt x="1580" y="801"/>
                    <a:pt x="1588" y="797"/>
                    <a:pt x="1595" y="794"/>
                  </a:cubicBezTo>
                  <a:close/>
                  <a:moveTo>
                    <a:pt x="1579" y="793"/>
                  </a:moveTo>
                  <a:cubicBezTo>
                    <a:pt x="1582" y="792"/>
                    <a:pt x="1585" y="790"/>
                    <a:pt x="1588" y="788"/>
                  </a:cubicBezTo>
                  <a:cubicBezTo>
                    <a:pt x="1588" y="793"/>
                    <a:pt x="1588" y="793"/>
                    <a:pt x="1588" y="793"/>
                  </a:cubicBezTo>
                  <a:cubicBezTo>
                    <a:pt x="1585" y="794"/>
                    <a:pt x="1582" y="796"/>
                    <a:pt x="1579" y="797"/>
                  </a:cubicBezTo>
                  <a:lnTo>
                    <a:pt x="1579" y="793"/>
                  </a:lnTo>
                  <a:close/>
                  <a:moveTo>
                    <a:pt x="1592" y="791"/>
                  </a:moveTo>
                  <a:cubicBezTo>
                    <a:pt x="1592" y="786"/>
                    <a:pt x="1592" y="786"/>
                    <a:pt x="1592" y="786"/>
                  </a:cubicBezTo>
                  <a:cubicBezTo>
                    <a:pt x="1596" y="783"/>
                    <a:pt x="1599" y="781"/>
                    <a:pt x="1602" y="778"/>
                  </a:cubicBezTo>
                  <a:cubicBezTo>
                    <a:pt x="1601" y="787"/>
                    <a:pt x="1601" y="787"/>
                    <a:pt x="1601" y="787"/>
                  </a:cubicBezTo>
                  <a:cubicBezTo>
                    <a:pt x="1598" y="788"/>
                    <a:pt x="1596" y="789"/>
                    <a:pt x="1594" y="790"/>
                  </a:cubicBezTo>
                  <a:cubicBezTo>
                    <a:pt x="1593" y="791"/>
                    <a:pt x="1592" y="791"/>
                    <a:pt x="1592" y="791"/>
                  </a:cubicBezTo>
                  <a:close/>
                  <a:moveTo>
                    <a:pt x="1666" y="701"/>
                  </a:moveTo>
                  <a:cubicBezTo>
                    <a:pt x="1668" y="703"/>
                    <a:pt x="1670" y="704"/>
                    <a:pt x="1672" y="705"/>
                  </a:cubicBezTo>
                  <a:cubicBezTo>
                    <a:pt x="1669" y="706"/>
                    <a:pt x="1666" y="706"/>
                    <a:pt x="1663" y="708"/>
                  </a:cubicBezTo>
                  <a:cubicBezTo>
                    <a:pt x="1657" y="711"/>
                    <a:pt x="1653" y="717"/>
                    <a:pt x="1652" y="723"/>
                  </a:cubicBezTo>
                  <a:cubicBezTo>
                    <a:pt x="1651" y="729"/>
                    <a:pt x="1653" y="734"/>
                    <a:pt x="1656" y="738"/>
                  </a:cubicBezTo>
                  <a:cubicBezTo>
                    <a:pt x="1656" y="738"/>
                    <a:pt x="1656" y="738"/>
                    <a:pt x="1657" y="738"/>
                  </a:cubicBezTo>
                  <a:cubicBezTo>
                    <a:pt x="1658" y="739"/>
                    <a:pt x="1659" y="740"/>
                    <a:pt x="1660" y="740"/>
                  </a:cubicBezTo>
                  <a:cubicBezTo>
                    <a:pt x="1651" y="739"/>
                    <a:pt x="1641" y="738"/>
                    <a:pt x="1631" y="739"/>
                  </a:cubicBezTo>
                  <a:cubicBezTo>
                    <a:pt x="1636" y="729"/>
                    <a:pt x="1640" y="720"/>
                    <a:pt x="1643" y="711"/>
                  </a:cubicBezTo>
                  <a:cubicBezTo>
                    <a:pt x="1649" y="695"/>
                    <a:pt x="1654" y="681"/>
                    <a:pt x="1663" y="675"/>
                  </a:cubicBezTo>
                  <a:cubicBezTo>
                    <a:pt x="1667" y="672"/>
                    <a:pt x="1672" y="671"/>
                    <a:pt x="1676" y="672"/>
                  </a:cubicBezTo>
                  <a:cubicBezTo>
                    <a:pt x="1670" y="673"/>
                    <a:pt x="1666" y="675"/>
                    <a:pt x="1663" y="680"/>
                  </a:cubicBezTo>
                  <a:cubicBezTo>
                    <a:pt x="1659" y="687"/>
                    <a:pt x="1661" y="695"/>
                    <a:pt x="1666" y="701"/>
                  </a:cubicBezTo>
                  <a:close/>
                  <a:moveTo>
                    <a:pt x="1682" y="724"/>
                  </a:moveTo>
                  <a:cubicBezTo>
                    <a:pt x="1680" y="719"/>
                    <a:pt x="1675" y="716"/>
                    <a:pt x="1669" y="717"/>
                  </a:cubicBezTo>
                  <a:cubicBezTo>
                    <a:pt x="1668" y="717"/>
                    <a:pt x="1667" y="718"/>
                    <a:pt x="1667" y="719"/>
                  </a:cubicBezTo>
                  <a:cubicBezTo>
                    <a:pt x="1668" y="720"/>
                    <a:pt x="1669" y="721"/>
                    <a:pt x="1670" y="720"/>
                  </a:cubicBezTo>
                  <a:cubicBezTo>
                    <a:pt x="1674" y="720"/>
                    <a:pt x="1677" y="723"/>
                    <a:pt x="1678" y="726"/>
                  </a:cubicBezTo>
                  <a:cubicBezTo>
                    <a:pt x="1679" y="729"/>
                    <a:pt x="1679" y="734"/>
                    <a:pt x="1674" y="737"/>
                  </a:cubicBezTo>
                  <a:cubicBezTo>
                    <a:pt x="1669" y="740"/>
                    <a:pt x="1663" y="738"/>
                    <a:pt x="1659" y="735"/>
                  </a:cubicBezTo>
                  <a:cubicBezTo>
                    <a:pt x="1657" y="732"/>
                    <a:pt x="1655" y="728"/>
                    <a:pt x="1656" y="724"/>
                  </a:cubicBezTo>
                  <a:cubicBezTo>
                    <a:pt x="1657" y="718"/>
                    <a:pt x="1660" y="714"/>
                    <a:pt x="1665" y="711"/>
                  </a:cubicBezTo>
                  <a:cubicBezTo>
                    <a:pt x="1672" y="708"/>
                    <a:pt x="1680" y="708"/>
                    <a:pt x="1686" y="713"/>
                  </a:cubicBezTo>
                  <a:cubicBezTo>
                    <a:pt x="1693" y="718"/>
                    <a:pt x="1695" y="727"/>
                    <a:pt x="1693" y="735"/>
                  </a:cubicBezTo>
                  <a:cubicBezTo>
                    <a:pt x="1690" y="739"/>
                    <a:pt x="1688" y="743"/>
                    <a:pt x="1686" y="747"/>
                  </a:cubicBezTo>
                  <a:cubicBezTo>
                    <a:pt x="1681" y="745"/>
                    <a:pt x="1676" y="743"/>
                    <a:pt x="1670" y="742"/>
                  </a:cubicBezTo>
                  <a:cubicBezTo>
                    <a:pt x="1673" y="742"/>
                    <a:pt x="1675" y="741"/>
                    <a:pt x="1677" y="740"/>
                  </a:cubicBezTo>
                  <a:cubicBezTo>
                    <a:pt x="1682" y="736"/>
                    <a:pt x="1684" y="730"/>
                    <a:pt x="1682" y="724"/>
                  </a:cubicBezTo>
                  <a:close/>
                  <a:moveTo>
                    <a:pt x="1698" y="756"/>
                  </a:moveTo>
                  <a:cubicBezTo>
                    <a:pt x="1719" y="768"/>
                    <a:pt x="1732" y="788"/>
                    <a:pt x="1730" y="807"/>
                  </a:cubicBezTo>
                  <a:cubicBezTo>
                    <a:pt x="1729" y="822"/>
                    <a:pt x="1720" y="828"/>
                    <a:pt x="1712" y="829"/>
                  </a:cubicBezTo>
                  <a:cubicBezTo>
                    <a:pt x="1704" y="829"/>
                    <a:pt x="1697" y="825"/>
                    <a:pt x="1695" y="817"/>
                  </a:cubicBezTo>
                  <a:cubicBezTo>
                    <a:pt x="1693" y="811"/>
                    <a:pt x="1696" y="805"/>
                    <a:pt x="1701" y="802"/>
                  </a:cubicBezTo>
                  <a:cubicBezTo>
                    <a:pt x="1705" y="799"/>
                    <a:pt x="1712" y="798"/>
                    <a:pt x="1718" y="804"/>
                  </a:cubicBezTo>
                  <a:cubicBezTo>
                    <a:pt x="1719" y="805"/>
                    <a:pt x="1719" y="805"/>
                    <a:pt x="1720" y="804"/>
                  </a:cubicBezTo>
                  <a:cubicBezTo>
                    <a:pt x="1721" y="804"/>
                    <a:pt x="1721" y="803"/>
                    <a:pt x="1721" y="802"/>
                  </a:cubicBezTo>
                  <a:cubicBezTo>
                    <a:pt x="1719" y="793"/>
                    <a:pt x="1711" y="788"/>
                    <a:pt x="1700" y="790"/>
                  </a:cubicBezTo>
                  <a:cubicBezTo>
                    <a:pt x="1689" y="791"/>
                    <a:pt x="1677" y="801"/>
                    <a:pt x="1664" y="812"/>
                  </a:cubicBezTo>
                  <a:cubicBezTo>
                    <a:pt x="1647" y="826"/>
                    <a:pt x="1628" y="841"/>
                    <a:pt x="1603" y="848"/>
                  </a:cubicBezTo>
                  <a:cubicBezTo>
                    <a:pt x="1601" y="846"/>
                    <a:pt x="1598" y="844"/>
                    <a:pt x="1596" y="842"/>
                  </a:cubicBezTo>
                  <a:cubicBezTo>
                    <a:pt x="1622" y="836"/>
                    <a:pt x="1642" y="821"/>
                    <a:pt x="1659" y="807"/>
                  </a:cubicBezTo>
                  <a:cubicBezTo>
                    <a:pt x="1681" y="790"/>
                    <a:pt x="1698" y="776"/>
                    <a:pt x="1719" y="791"/>
                  </a:cubicBezTo>
                  <a:cubicBezTo>
                    <a:pt x="1720" y="792"/>
                    <a:pt x="1721" y="792"/>
                    <a:pt x="1721" y="791"/>
                  </a:cubicBezTo>
                  <a:cubicBezTo>
                    <a:pt x="1722" y="790"/>
                    <a:pt x="1722" y="789"/>
                    <a:pt x="1722" y="789"/>
                  </a:cubicBezTo>
                  <a:cubicBezTo>
                    <a:pt x="1706" y="758"/>
                    <a:pt x="1670" y="744"/>
                    <a:pt x="1626" y="749"/>
                  </a:cubicBezTo>
                  <a:cubicBezTo>
                    <a:pt x="1627" y="747"/>
                    <a:pt x="1628" y="745"/>
                    <a:pt x="1629" y="743"/>
                  </a:cubicBezTo>
                  <a:cubicBezTo>
                    <a:pt x="1655" y="741"/>
                    <a:pt x="1679" y="746"/>
                    <a:pt x="1698" y="756"/>
                  </a:cubicBezTo>
                  <a:close/>
                  <a:moveTo>
                    <a:pt x="1891" y="758"/>
                  </a:moveTo>
                  <a:cubicBezTo>
                    <a:pt x="1891" y="758"/>
                    <a:pt x="1891" y="758"/>
                    <a:pt x="1891" y="758"/>
                  </a:cubicBezTo>
                  <a:cubicBezTo>
                    <a:pt x="1891" y="758"/>
                    <a:pt x="1891" y="758"/>
                    <a:pt x="1891" y="758"/>
                  </a:cubicBezTo>
                  <a:cubicBezTo>
                    <a:pt x="1892" y="761"/>
                    <a:pt x="1892" y="767"/>
                    <a:pt x="1891" y="775"/>
                  </a:cubicBezTo>
                  <a:cubicBezTo>
                    <a:pt x="1886" y="771"/>
                    <a:pt x="1881" y="768"/>
                    <a:pt x="1875" y="765"/>
                  </a:cubicBezTo>
                  <a:cubicBezTo>
                    <a:pt x="1877" y="758"/>
                    <a:pt x="1878" y="752"/>
                    <a:pt x="1879" y="746"/>
                  </a:cubicBezTo>
                  <a:cubicBezTo>
                    <a:pt x="1885" y="751"/>
                    <a:pt x="1889" y="755"/>
                    <a:pt x="1891" y="758"/>
                  </a:cubicBezTo>
                  <a:close/>
                  <a:moveTo>
                    <a:pt x="1778" y="934"/>
                  </a:moveTo>
                  <a:cubicBezTo>
                    <a:pt x="1777" y="942"/>
                    <a:pt x="1772" y="949"/>
                    <a:pt x="1764" y="951"/>
                  </a:cubicBezTo>
                  <a:cubicBezTo>
                    <a:pt x="1759" y="953"/>
                    <a:pt x="1753" y="952"/>
                    <a:pt x="1749" y="948"/>
                  </a:cubicBezTo>
                  <a:cubicBezTo>
                    <a:pt x="1745" y="946"/>
                    <a:pt x="1743" y="942"/>
                    <a:pt x="1743" y="938"/>
                  </a:cubicBezTo>
                  <a:cubicBezTo>
                    <a:pt x="1743" y="933"/>
                    <a:pt x="1747" y="928"/>
                    <a:pt x="1753" y="926"/>
                  </a:cubicBezTo>
                  <a:cubicBezTo>
                    <a:pt x="1758" y="925"/>
                    <a:pt x="1762" y="928"/>
                    <a:pt x="1763" y="931"/>
                  </a:cubicBezTo>
                  <a:cubicBezTo>
                    <a:pt x="1765" y="934"/>
                    <a:pt x="1765" y="938"/>
                    <a:pt x="1761" y="941"/>
                  </a:cubicBezTo>
                  <a:cubicBezTo>
                    <a:pt x="1760" y="942"/>
                    <a:pt x="1760" y="943"/>
                    <a:pt x="1761" y="944"/>
                  </a:cubicBezTo>
                  <a:cubicBezTo>
                    <a:pt x="1761" y="945"/>
                    <a:pt x="1763" y="945"/>
                    <a:pt x="1763" y="944"/>
                  </a:cubicBezTo>
                  <a:cubicBezTo>
                    <a:pt x="1768" y="941"/>
                    <a:pt x="1769" y="935"/>
                    <a:pt x="1767" y="930"/>
                  </a:cubicBezTo>
                  <a:cubicBezTo>
                    <a:pt x="1764" y="924"/>
                    <a:pt x="1758" y="921"/>
                    <a:pt x="1752" y="922"/>
                  </a:cubicBezTo>
                  <a:cubicBezTo>
                    <a:pt x="1750" y="923"/>
                    <a:pt x="1748" y="924"/>
                    <a:pt x="1746" y="925"/>
                  </a:cubicBezTo>
                  <a:cubicBezTo>
                    <a:pt x="1749" y="921"/>
                    <a:pt x="1752" y="916"/>
                    <a:pt x="1754" y="911"/>
                  </a:cubicBezTo>
                  <a:cubicBezTo>
                    <a:pt x="1758" y="912"/>
                    <a:pt x="1763" y="913"/>
                    <a:pt x="1767" y="914"/>
                  </a:cubicBezTo>
                  <a:cubicBezTo>
                    <a:pt x="1775" y="919"/>
                    <a:pt x="1779" y="926"/>
                    <a:pt x="1778" y="934"/>
                  </a:cubicBezTo>
                  <a:close/>
                  <a:moveTo>
                    <a:pt x="1774" y="915"/>
                  </a:moveTo>
                  <a:cubicBezTo>
                    <a:pt x="1780" y="915"/>
                    <a:pt x="1786" y="915"/>
                    <a:pt x="1791" y="914"/>
                  </a:cubicBezTo>
                  <a:cubicBezTo>
                    <a:pt x="1790" y="918"/>
                    <a:pt x="1787" y="923"/>
                    <a:pt x="1781" y="925"/>
                  </a:cubicBezTo>
                  <a:cubicBezTo>
                    <a:pt x="1780" y="921"/>
                    <a:pt x="1777" y="918"/>
                    <a:pt x="1774" y="915"/>
                  </a:cubicBezTo>
                  <a:close/>
                  <a:moveTo>
                    <a:pt x="1906" y="1063"/>
                  </a:moveTo>
                  <a:cubicBezTo>
                    <a:pt x="1916" y="1068"/>
                    <a:pt x="1921" y="1078"/>
                    <a:pt x="1921" y="1090"/>
                  </a:cubicBezTo>
                  <a:cubicBezTo>
                    <a:pt x="1921" y="1102"/>
                    <a:pt x="1916" y="1111"/>
                    <a:pt x="1906" y="1117"/>
                  </a:cubicBezTo>
                  <a:cubicBezTo>
                    <a:pt x="1905" y="1117"/>
                    <a:pt x="1905" y="1119"/>
                    <a:pt x="1905" y="1120"/>
                  </a:cubicBezTo>
                  <a:cubicBezTo>
                    <a:pt x="1910" y="1129"/>
                    <a:pt x="1910" y="1140"/>
                    <a:pt x="1905" y="1150"/>
                  </a:cubicBezTo>
                  <a:cubicBezTo>
                    <a:pt x="1900" y="1158"/>
                    <a:pt x="1893" y="1164"/>
                    <a:pt x="1884" y="1165"/>
                  </a:cubicBezTo>
                  <a:cubicBezTo>
                    <a:pt x="1883" y="1165"/>
                    <a:pt x="1883" y="1166"/>
                    <a:pt x="1883" y="1167"/>
                  </a:cubicBezTo>
                  <a:cubicBezTo>
                    <a:pt x="1883" y="1179"/>
                    <a:pt x="1878" y="1190"/>
                    <a:pt x="1868" y="1198"/>
                  </a:cubicBezTo>
                  <a:cubicBezTo>
                    <a:pt x="1856" y="1207"/>
                    <a:pt x="1838" y="1209"/>
                    <a:pt x="1819" y="1204"/>
                  </a:cubicBezTo>
                  <a:cubicBezTo>
                    <a:pt x="1818" y="1202"/>
                    <a:pt x="1818" y="1200"/>
                    <a:pt x="1818" y="1198"/>
                  </a:cubicBezTo>
                  <a:cubicBezTo>
                    <a:pt x="1845" y="1203"/>
                    <a:pt x="1858" y="1193"/>
                    <a:pt x="1864" y="1186"/>
                  </a:cubicBezTo>
                  <a:cubicBezTo>
                    <a:pt x="1871" y="1178"/>
                    <a:pt x="1873" y="1167"/>
                    <a:pt x="1870" y="1157"/>
                  </a:cubicBezTo>
                  <a:cubicBezTo>
                    <a:pt x="1881" y="1156"/>
                    <a:pt x="1888" y="1148"/>
                    <a:pt x="1890" y="1140"/>
                  </a:cubicBezTo>
                  <a:cubicBezTo>
                    <a:pt x="1893" y="1131"/>
                    <a:pt x="1891" y="1121"/>
                    <a:pt x="1885" y="1115"/>
                  </a:cubicBezTo>
                  <a:cubicBezTo>
                    <a:pt x="1897" y="1110"/>
                    <a:pt x="1901" y="1099"/>
                    <a:pt x="1901" y="1090"/>
                  </a:cubicBezTo>
                  <a:cubicBezTo>
                    <a:pt x="1901" y="1090"/>
                    <a:pt x="1901" y="1090"/>
                    <a:pt x="1901" y="1090"/>
                  </a:cubicBezTo>
                  <a:cubicBezTo>
                    <a:pt x="1901" y="1090"/>
                    <a:pt x="1901" y="1090"/>
                    <a:pt x="1901" y="1090"/>
                  </a:cubicBezTo>
                  <a:cubicBezTo>
                    <a:pt x="1901" y="1081"/>
                    <a:pt x="1897" y="1069"/>
                    <a:pt x="1885" y="1064"/>
                  </a:cubicBezTo>
                  <a:cubicBezTo>
                    <a:pt x="1891" y="1058"/>
                    <a:pt x="1893" y="1049"/>
                    <a:pt x="1890" y="1039"/>
                  </a:cubicBezTo>
                  <a:cubicBezTo>
                    <a:pt x="1888" y="1032"/>
                    <a:pt x="1881" y="1023"/>
                    <a:pt x="1870" y="1022"/>
                  </a:cubicBezTo>
                  <a:cubicBezTo>
                    <a:pt x="1873" y="1012"/>
                    <a:pt x="1871" y="1001"/>
                    <a:pt x="1864" y="993"/>
                  </a:cubicBezTo>
                  <a:cubicBezTo>
                    <a:pt x="1858" y="987"/>
                    <a:pt x="1845" y="977"/>
                    <a:pt x="1818" y="982"/>
                  </a:cubicBezTo>
                  <a:cubicBezTo>
                    <a:pt x="1818" y="980"/>
                    <a:pt x="1818" y="978"/>
                    <a:pt x="1819" y="976"/>
                  </a:cubicBezTo>
                  <a:cubicBezTo>
                    <a:pt x="1838" y="970"/>
                    <a:pt x="1856" y="972"/>
                    <a:pt x="1868" y="982"/>
                  </a:cubicBezTo>
                  <a:cubicBezTo>
                    <a:pt x="1878" y="989"/>
                    <a:pt x="1883" y="1001"/>
                    <a:pt x="1883" y="1013"/>
                  </a:cubicBezTo>
                  <a:cubicBezTo>
                    <a:pt x="1883" y="1014"/>
                    <a:pt x="1883" y="1014"/>
                    <a:pt x="1884" y="1015"/>
                  </a:cubicBezTo>
                  <a:cubicBezTo>
                    <a:pt x="1893" y="1016"/>
                    <a:pt x="1900" y="1021"/>
                    <a:pt x="1905" y="1030"/>
                  </a:cubicBezTo>
                  <a:cubicBezTo>
                    <a:pt x="1910" y="1039"/>
                    <a:pt x="1910" y="1051"/>
                    <a:pt x="1905" y="1060"/>
                  </a:cubicBezTo>
                  <a:cubicBezTo>
                    <a:pt x="1905" y="1061"/>
                    <a:pt x="1905" y="1062"/>
                    <a:pt x="1906" y="1063"/>
                  </a:cubicBezTo>
                  <a:close/>
                  <a:moveTo>
                    <a:pt x="1861" y="996"/>
                  </a:moveTo>
                  <a:cubicBezTo>
                    <a:pt x="1867" y="1003"/>
                    <a:pt x="1869" y="1014"/>
                    <a:pt x="1865" y="1023"/>
                  </a:cubicBezTo>
                  <a:cubicBezTo>
                    <a:pt x="1865" y="1024"/>
                    <a:pt x="1865" y="1025"/>
                    <a:pt x="1866" y="1025"/>
                  </a:cubicBezTo>
                  <a:cubicBezTo>
                    <a:pt x="1866" y="1026"/>
                    <a:pt x="1866" y="1026"/>
                    <a:pt x="1867" y="1026"/>
                  </a:cubicBezTo>
                  <a:cubicBezTo>
                    <a:pt x="1878" y="1026"/>
                    <a:pt x="1884" y="1034"/>
                    <a:pt x="1887" y="1041"/>
                  </a:cubicBezTo>
                  <a:cubicBezTo>
                    <a:pt x="1889" y="1048"/>
                    <a:pt x="1888" y="1058"/>
                    <a:pt x="1880" y="1063"/>
                  </a:cubicBezTo>
                  <a:cubicBezTo>
                    <a:pt x="1880" y="1064"/>
                    <a:pt x="1879" y="1065"/>
                    <a:pt x="1880" y="1065"/>
                  </a:cubicBezTo>
                  <a:cubicBezTo>
                    <a:pt x="1880" y="1066"/>
                    <a:pt x="1880" y="1067"/>
                    <a:pt x="1881" y="1067"/>
                  </a:cubicBezTo>
                  <a:cubicBezTo>
                    <a:pt x="1897" y="1071"/>
                    <a:pt x="1897" y="1087"/>
                    <a:pt x="1897" y="1090"/>
                  </a:cubicBezTo>
                  <a:cubicBezTo>
                    <a:pt x="1897" y="1090"/>
                    <a:pt x="1897" y="1090"/>
                    <a:pt x="1897" y="1090"/>
                  </a:cubicBezTo>
                  <a:cubicBezTo>
                    <a:pt x="1897" y="1090"/>
                    <a:pt x="1897" y="1090"/>
                    <a:pt x="1897" y="1090"/>
                  </a:cubicBezTo>
                  <a:cubicBezTo>
                    <a:pt x="1897" y="1093"/>
                    <a:pt x="1897" y="1108"/>
                    <a:pt x="1881" y="1113"/>
                  </a:cubicBezTo>
                  <a:cubicBezTo>
                    <a:pt x="1880" y="1113"/>
                    <a:pt x="1880" y="1113"/>
                    <a:pt x="1880" y="1114"/>
                  </a:cubicBezTo>
                  <a:cubicBezTo>
                    <a:pt x="1879" y="1115"/>
                    <a:pt x="1880" y="1116"/>
                    <a:pt x="1880" y="1116"/>
                  </a:cubicBezTo>
                  <a:cubicBezTo>
                    <a:pt x="1888" y="1122"/>
                    <a:pt x="1889" y="1131"/>
                    <a:pt x="1887" y="1139"/>
                  </a:cubicBezTo>
                  <a:cubicBezTo>
                    <a:pt x="1884" y="1146"/>
                    <a:pt x="1878" y="1154"/>
                    <a:pt x="1867" y="1154"/>
                  </a:cubicBezTo>
                  <a:cubicBezTo>
                    <a:pt x="1866" y="1154"/>
                    <a:pt x="1866" y="1154"/>
                    <a:pt x="1866" y="1154"/>
                  </a:cubicBezTo>
                  <a:cubicBezTo>
                    <a:pt x="1865" y="1155"/>
                    <a:pt x="1865" y="1156"/>
                    <a:pt x="1865" y="1156"/>
                  </a:cubicBezTo>
                  <a:cubicBezTo>
                    <a:pt x="1869" y="1166"/>
                    <a:pt x="1867" y="1176"/>
                    <a:pt x="1861" y="1184"/>
                  </a:cubicBezTo>
                  <a:cubicBezTo>
                    <a:pt x="1856" y="1190"/>
                    <a:pt x="1843" y="1199"/>
                    <a:pt x="1817" y="1193"/>
                  </a:cubicBezTo>
                  <a:cubicBezTo>
                    <a:pt x="1814" y="1182"/>
                    <a:pt x="1807" y="1171"/>
                    <a:pt x="1798" y="1162"/>
                  </a:cubicBezTo>
                  <a:cubicBezTo>
                    <a:pt x="1797" y="1162"/>
                    <a:pt x="1797" y="1161"/>
                    <a:pt x="1796" y="1161"/>
                  </a:cubicBezTo>
                  <a:cubicBezTo>
                    <a:pt x="1813" y="1169"/>
                    <a:pt x="1837" y="1178"/>
                    <a:pt x="1846" y="1175"/>
                  </a:cubicBezTo>
                  <a:cubicBezTo>
                    <a:pt x="1848" y="1174"/>
                    <a:pt x="1850" y="1173"/>
                    <a:pt x="1851" y="1172"/>
                  </a:cubicBezTo>
                  <a:cubicBezTo>
                    <a:pt x="1852" y="1169"/>
                    <a:pt x="1852" y="1167"/>
                    <a:pt x="1851" y="1165"/>
                  </a:cubicBezTo>
                  <a:cubicBezTo>
                    <a:pt x="1847" y="1154"/>
                    <a:pt x="1822" y="1141"/>
                    <a:pt x="1798" y="1131"/>
                  </a:cubicBezTo>
                  <a:cubicBezTo>
                    <a:pt x="1824" y="1138"/>
                    <a:pt x="1853" y="1143"/>
                    <a:pt x="1864" y="1137"/>
                  </a:cubicBezTo>
                  <a:cubicBezTo>
                    <a:pt x="1867" y="1136"/>
                    <a:pt x="1868" y="1134"/>
                    <a:pt x="1869" y="1132"/>
                  </a:cubicBezTo>
                  <a:cubicBezTo>
                    <a:pt x="1870" y="1130"/>
                    <a:pt x="1869" y="1127"/>
                    <a:pt x="1868" y="1125"/>
                  </a:cubicBezTo>
                  <a:cubicBezTo>
                    <a:pt x="1861" y="1116"/>
                    <a:pt x="1836" y="1110"/>
                    <a:pt x="1810" y="1105"/>
                  </a:cubicBezTo>
                  <a:cubicBezTo>
                    <a:pt x="1837" y="1106"/>
                    <a:pt x="1866" y="1104"/>
                    <a:pt x="1875" y="1096"/>
                  </a:cubicBezTo>
                  <a:cubicBezTo>
                    <a:pt x="1877" y="1094"/>
                    <a:pt x="1878" y="1092"/>
                    <a:pt x="1878" y="1090"/>
                  </a:cubicBezTo>
                  <a:cubicBezTo>
                    <a:pt x="1878" y="1087"/>
                    <a:pt x="1877" y="1085"/>
                    <a:pt x="1875" y="1083"/>
                  </a:cubicBezTo>
                  <a:cubicBezTo>
                    <a:pt x="1866" y="1075"/>
                    <a:pt x="1837" y="1074"/>
                    <a:pt x="1810" y="1074"/>
                  </a:cubicBezTo>
                  <a:cubicBezTo>
                    <a:pt x="1836" y="1070"/>
                    <a:pt x="1861" y="1063"/>
                    <a:pt x="1868" y="1054"/>
                  </a:cubicBezTo>
                  <a:cubicBezTo>
                    <a:pt x="1869" y="1052"/>
                    <a:pt x="1870" y="1050"/>
                    <a:pt x="1869" y="1047"/>
                  </a:cubicBezTo>
                  <a:cubicBezTo>
                    <a:pt x="1868" y="1045"/>
                    <a:pt x="1867" y="1043"/>
                    <a:pt x="1864" y="1042"/>
                  </a:cubicBezTo>
                  <a:cubicBezTo>
                    <a:pt x="1853" y="1036"/>
                    <a:pt x="1824" y="1042"/>
                    <a:pt x="1798" y="1048"/>
                  </a:cubicBezTo>
                  <a:cubicBezTo>
                    <a:pt x="1822" y="1038"/>
                    <a:pt x="1847" y="1025"/>
                    <a:pt x="1851" y="1015"/>
                  </a:cubicBezTo>
                  <a:cubicBezTo>
                    <a:pt x="1852" y="1012"/>
                    <a:pt x="1852" y="1010"/>
                    <a:pt x="1851" y="1008"/>
                  </a:cubicBezTo>
                  <a:cubicBezTo>
                    <a:pt x="1850" y="1006"/>
                    <a:pt x="1848" y="1005"/>
                    <a:pt x="1846" y="1004"/>
                  </a:cubicBezTo>
                  <a:cubicBezTo>
                    <a:pt x="1837" y="1001"/>
                    <a:pt x="1813" y="1011"/>
                    <a:pt x="1796" y="1019"/>
                  </a:cubicBezTo>
                  <a:cubicBezTo>
                    <a:pt x="1797" y="1018"/>
                    <a:pt x="1797" y="1018"/>
                    <a:pt x="1798" y="1017"/>
                  </a:cubicBezTo>
                  <a:cubicBezTo>
                    <a:pt x="1807" y="1008"/>
                    <a:pt x="1814" y="997"/>
                    <a:pt x="1817" y="986"/>
                  </a:cubicBezTo>
                  <a:cubicBezTo>
                    <a:pt x="1843" y="981"/>
                    <a:pt x="1856" y="990"/>
                    <a:pt x="1861" y="996"/>
                  </a:cubicBezTo>
                  <a:close/>
                  <a:moveTo>
                    <a:pt x="1773" y="1229"/>
                  </a:moveTo>
                  <a:cubicBezTo>
                    <a:pt x="1771" y="1227"/>
                    <a:pt x="1768" y="1226"/>
                    <a:pt x="1765" y="1225"/>
                  </a:cubicBezTo>
                  <a:cubicBezTo>
                    <a:pt x="1759" y="1223"/>
                    <a:pt x="1752" y="1224"/>
                    <a:pt x="1747" y="1228"/>
                  </a:cubicBezTo>
                  <a:cubicBezTo>
                    <a:pt x="1742" y="1231"/>
                    <a:pt x="1740" y="1236"/>
                    <a:pt x="1739" y="1241"/>
                  </a:cubicBezTo>
                  <a:cubicBezTo>
                    <a:pt x="1740" y="1241"/>
                    <a:pt x="1740" y="1241"/>
                    <a:pt x="1740" y="1241"/>
                  </a:cubicBezTo>
                  <a:cubicBezTo>
                    <a:pt x="1740" y="1243"/>
                    <a:pt x="1740" y="1244"/>
                    <a:pt x="1740" y="1246"/>
                  </a:cubicBezTo>
                  <a:cubicBezTo>
                    <a:pt x="1735" y="1238"/>
                    <a:pt x="1728" y="1231"/>
                    <a:pt x="1721" y="1224"/>
                  </a:cubicBezTo>
                  <a:cubicBezTo>
                    <a:pt x="1731" y="1221"/>
                    <a:pt x="1740" y="1217"/>
                    <a:pt x="1749" y="1213"/>
                  </a:cubicBezTo>
                  <a:cubicBezTo>
                    <a:pt x="1764" y="1206"/>
                    <a:pt x="1778" y="1200"/>
                    <a:pt x="1788" y="1201"/>
                  </a:cubicBezTo>
                  <a:cubicBezTo>
                    <a:pt x="1793" y="1202"/>
                    <a:pt x="1797" y="1205"/>
                    <a:pt x="1800" y="1208"/>
                  </a:cubicBezTo>
                  <a:cubicBezTo>
                    <a:pt x="1795" y="1205"/>
                    <a:pt x="1790" y="1204"/>
                    <a:pt x="1785" y="1205"/>
                  </a:cubicBezTo>
                  <a:cubicBezTo>
                    <a:pt x="1777" y="1207"/>
                    <a:pt x="1772" y="1214"/>
                    <a:pt x="1772" y="1223"/>
                  </a:cubicBezTo>
                  <a:cubicBezTo>
                    <a:pt x="1772" y="1225"/>
                    <a:pt x="1773" y="1227"/>
                    <a:pt x="1773" y="1229"/>
                  </a:cubicBezTo>
                  <a:close/>
                  <a:moveTo>
                    <a:pt x="1776" y="1223"/>
                  </a:moveTo>
                  <a:cubicBezTo>
                    <a:pt x="1776" y="1216"/>
                    <a:pt x="1780" y="1211"/>
                    <a:pt x="1786" y="1209"/>
                  </a:cubicBezTo>
                  <a:cubicBezTo>
                    <a:pt x="1790" y="1208"/>
                    <a:pt x="1797" y="1209"/>
                    <a:pt x="1802" y="1216"/>
                  </a:cubicBezTo>
                  <a:cubicBezTo>
                    <a:pt x="1802" y="1217"/>
                    <a:pt x="1803" y="1217"/>
                    <a:pt x="1804" y="1217"/>
                  </a:cubicBezTo>
                  <a:cubicBezTo>
                    <a:pt x="1805" y="1217"/>
                    <a:pt x="1805" y="1216"/>
                    <a:pt x="1805" y="1215"/>
                  </a:cubicBezTo>
                  <a:cubicBezTo>
                    <a:pt x="1805" y="1206"/>
                    <a:pt x="1799" y="1199"/>
                    <a:pt x="1789" y="1198"/>
                  </a:cubicBezTo>
                  <a:cubicBezTo>
                    <a:pt x="1777" y="1196"/>
                    <a:pt x="1763" y="1202"/>
                    <a:pt x="1747" y="1209"/>
                  </a:cubicBezTo>
                  <a:cubicBezTo>
                    <a:pt x="1716" y="1223"/>
                    <a:pt x="1678" y="1240"/>
                    <a:pt x="1633" y="1216"/>
                  </a:cubicBezTo>
                  <a:cubicBezTo>
                    <a:pt x="1633" y="1215"/>
                    <a:pt x="1633" y="1214"/>
                    <a:pt x="1633" y="1214"/>
                  </a:cubicBezTo>
                  <a:cubicBezTo>
                    <a:pt x="1633" y="1212"/>
                    <a:pt x="1633" y="1211"/>
                    <a:pt x="1633" y="1210"/>
                  </a:cubicBezTo>
                  <a:cubicBezTo>
                    <a:pt x="1677" y="1231"/>
                    <a:pt x="1714" y="1216"/>
                    <a:pt x="1744" y="1203"/>
                  </a:cubicBezTo>
                  <a:cubicBezTo>
                    <a:pt x="1770" y="1193"/>
                    <a:pt x="1790" y="1184"/>
                    <a:pt x="1806" y="1204"/>
                  </a:cubicBezTo>
                  <a:cubicBezTo>
                    <a:pt x="1806" y="1205"/>
                    <a:pt x="1807" y="1205"/>
                    <a:pt x="1808" y="1204"/>
                  </a:cubicBezTo>
                  <a:cubicBezTo>
                    <a:pt x="1809" y="1204"/>
                    <a:pt x="1810" y="1203"/>
                    <a:pt x="1809" y="1202"/>
                  </a:cubicBezTo>
                  <a:cubicBezTo>
                    <a:pt x="1804" y="1177"/>
                    <a:pt x="1786" y="1158"/>
                    <a:pt x="1758" y="1147"/>
                  </a:cubicBezTo>
                  <a:cubicBezTo>
                    <a:pt x="1718" y="1131"/>
                    <a:pt x="1665" y="1134"/>
                    <a:pt x="1630" y="1153"/>
                  </a:cubicBezTo>
                  <a:cubicBezTo>
                    <a:pt x="1630" y="1152"/>
                    <a:pt x="1631" y="1150"/>
                    <a:pt x="1632" y="1148"/>
                  </a:cubicBezTo>
                  <a:cubicBezTo>
                    <a:pt x="1686" y="1116"/>
                    <a:pt x="1760" y="1131"/>
                    <a:pt x="1795" y="1165"/>
                  </a:cubicBezTo>
                  <a:cubicBezTo>
                    <a:pt x="1812" y="1182"/>
                    <a:pt x="1819" y="1205"/>
                    <a:pt x="1812" y="1223"/>
                  </a:cubicBezTo>
                  <a:cubicBezTo>
                    <a:pt x="1807" y="1237"/>
                    <a:pt x="1797" y="1240"/>
                    <a:pt x="1789" y="1238"/>
                  </a:cubicBezTo>
                  <a:cubicBezTo>
                    <a:pt x="1783" y="1237"/>
                    <a:pt x="1776" y="1232"/>
                    <a:pt x="1776" y="1223"/>
                  </a:cubicBezTo>
                  <a:cubicBezTo>
                    <a:pt x="1776" y="1223"/>
                    <a:pt x="1776" y="1223"/>
                    <a:pt x="1776" y="1223"/>
                  </a:cubicBezTo>
                  <a:close/>
                  <a:moveTo>
                    <a:pt x="1741" y="1286"/>
                  </a:moveTo>
                  <a:cubicBezTo>
                    <a:pt x="1740" y="1283"/>
                    <a:pt x="1738" y="1280"/>
                    <a:pt x="1736" y="1278"/>
                  </a:cubicBezTo>
                  <a:cubicBezTo>
                    <a:pt x="1745" y="1280"/>
                    <a:pt x="1745" y="1280"/>
                    <a:pt x="1745" y="1280"/>
                  </a:cubicBezTo>
                  <a:cubicBezTo>
                    <a:pt x="1746" y="1283"/>
                    <a:pt x="1747" y="1286"/>
                    <a:pt x="1747" y="1289"/>
                  </a:cubicBezTo>
                  <a:lnTo>
                    <a:pt x="1741" y="1286"/>
                  </a:lnTo>
                  <a:close/>
                  <a:moveTo>
                    <a:pt x="1748" y="1293"/>
                  </a:moveTo>
                  <a:cubicBezTo>
                    <a:pt x="1749" y="1298"/>
                    <a:pt x="1749" y="1302"/>
                    <a:pt x="1749" y="1306"/>
                  </a:cubicBezTo>
                  <a:cubicBezTo>
                    <a:pt x="1748" y="1301"/>
                    <a:pt x="1746" y="1296"/>
                    <a:pt x="1744" y="1291"/>
                  </a:cubicBezTo>
                  <a:lnTo>
                    <a:pt x="1748" y="1293"/>
                  </a:lnTo>
                  <a:close/>
                  <a:moveTo>
                    <a:pt x="1664" y="1246"/>
                  </a:moveTo>
                  <a:cubicBezTo>
                    <a:pt x="1654" y="1242"/>
                    <a:pt x="1643" y="1238"/>
                    <a:pt x="1633" y="1234"/>
                  </a:cubicBezTo>
                  <a:cubicBezTo>
                    <a:pt x="1633" y="1232"/>
                    <a:pt x="1633" y="1231"/>
                    <a:pt x="1633" y="1229"/>
                  </a:cubicBezTo>
                  <a:cubicBezTo>
                    <a:pt x="1641" y="1232"/>
                    <a:pt x="1649" y="1235"/>
                    <a:pt x="1657" y="1238"/>
                  </a:cubicBezTo>
                  <a:cubicBezTo>
                    <a:pt x="1692" y="1251"/>
                    <a:pt x="1726" y="1264"/>
                    <a:pt x="1740" y="1291"/>
                  </a:cubicBezTo>
                  <a:cubicBezTo>
                    <a:pt x="1724" y="1268"/>
                    <a:pt x="1695" y="1257"/>
                    <a:pt x="1664" y="1246"/>
                  </a:cubicBezTo>
                  <a:close/>
                  <a:moveTo>
                    <a:pt x="1734" y="1290"/>
                  </a:moveTo>
                  <a:cubicBezTo>
                    <a:pt x="1732" y="1297"/>
                    <a:pt x="1732" y="1297"/>
                    <a:pt x="1732" y="1297"/>
                  </a:cubicBezTo>
                  <a:cubicBezTo>
                    <a:pt x="1730" y="1296"/>
                    <a:pt x="1728" y="1295"/>
                    <a:pt x="1726" y="1295"/>
                  </a:cubicBezTo>
                  <a:cubicBezTo>
                    <a:pt x="1728" y="1283"/>
                    <a:pt x="1728" y="1283"/>
                    <a:pt x="1728" y="1283"/>
                  </a:cubicBezTo>
                  <a:cubicBezTo>
                    <a:pt x="1730" y="1285"/>
                    <a:pt x="1732" y="1288"/>
                    <a:pt x="1734" y="1290"/>
                  </a:cubicBezTo>
                  <a:close/>
                  <a:moveTo>
                    <a:pt x="1724" y="1280"/>
                  </a:moveTo>
                  <a:cubicBezTo>
                    <a:pt x="1722" y="1293"/>
                    <a:pt x="1722" y="1293"/>
                    <a:pt x="1722" y="1293"/>
                  </a:cubicBezTo>
                  <a:cubicBezTo>
                    <a:pt x="1720" y="1293"/>
                    <a:pt x="1717" y="1292"/>
                    <a:pt x="1714" y="1292"/>
                  </a:cubicBezTo>
                  <a:cubicBezTo>
                    <a:pt x="1717" y="1274"/>
                    <a:pt x="1717" y="1274"/>
                    <a:pt x="1717" y="1274"/>
                  </a:cubicBezTo>
                  <a:cubicBezTo>
                    <a:pt x="1719" y="1276"/>
                    <a:pt x="1722" y="1278"/>
                    <a:pt x="1724" y="1280"/>
                  </a:cubicBezTo>
                  <a:close/>
                  <a:moveTo>
                    <a:pt x="1713" y="1272"/>
                  </a:moveTo>
                  <a:cubicBezTo>
                    <a:pt x="1710" y="1291"/>
                    <a:pt x="1710" y="1291"/>
                    <a:pt x="1710" y="1291"/>
                  </a:cubicBezTo>
                  <a:cubicBezTo>
                    <a:pt x="1708" y="1290"/>
                    <a:pt x="1705" y="1290"/>
                    <a:pt x="1702" y="1290"/>
                  </a:cubicBezTo>
                  <a:cubicBezTo>
                    <a:pt x="1704" y="1267"/>
                    <a:pt x="1704" y="1267"/>
                    <a:pt x="1704" y="1267"/>
                  </a:cubicBezTo>
                  <a:cubicBezTo>
                    <a:pt x="1707" y="1268"/>
                    <a:pt x="1710" y="1270"/>
                    <a:pt x="1713" y="1272"/>
                  </a:cubicBezTo>
                  <a:close/>
                  <a:moveTo>
                    <a:pt x="1700" y="1265"/>
                  </a:moveTo>
                  <a:cubicBezTo>
                    <a:pt x="1698" y="1289"/>
                    <a:pt x="1698" y="1289"/>
                    <a:pt x="1698" y="1289"/>
                  </a:cubicBezTo>
                  <a:cubicBezTo>
                    <a:pt x="1696" y="1289"/>
                    <a:pt x="1695" y="1289"/>
                    <a:pt x="1693" y="1288"/>
                  </a:cubicBezTo>
                  <a:cubicBezTo>
                    <a:pt x="1692" y="1288"/>
                    <a:pt x="1691" y="1288"/>
                    <a:pt x="1690" y="1288"/>
                  </a:cubicBezTo>
                  <a:cubicBezTo>
                    <a:pt x="1691" y="1261"/>
                    <a:pt x="1691" y="1261"/>
                    <a:pt x="1691" y="1261"/>
                  </a:cubicBezTo>
                  <a:cubicBezTo>
                    <a:pt x="1694" y="1262"/>
                    <a:pt x="1697" y="1264"/>
                    <a:pt x="1700" y="1265"/>
                  </a:cubicBezTo>
                  <a:close/>
                  <a:moveTo>
                    <a:pt x="1687" y="1259"/>
                  </a:moveTo>
                  <a:cubicBezTo>
                    <a:pt x="1686" y="1288"/>
                    <a:pt x="1686" y="1288"/>
                    <a:pt x="1686" y="1288"/>
                  </a:cubicBezTo>
                  <a:cubicBezTo>
                    <a:pt x="1683" y="1287"/>
                    <a:pt x="1679" y="1287"/>
                    <a:pt x="1676" y="1286"/>
                  </a:cubicBezTo>
                  <a:cubicBezTo>
                    <a:pt x="1677" y="1255"/>
                    <a:pt x="1677" y="1255"/>
                    <a:pt x="1677" y="1255"/>
                  </a:cubicBezTo>
                  <a:cubicBezTo>
                    <a:pt x="1681" y="1257"/>
                    <a:pt x="1684" y="1258"/>
                    <a:pt x="1687" y="1259"/>
                  </a:cubicBezTo>
                  <a:close/>
                  <a:moveTo>
                    <a:pt x="1673" y="1254"/>
                  </a:moveTo>
                  <a:cubicBezTo>
                    <a:pt x="1672" y="1286"/>
                    <a:pt x="1672" y="1286"/>
                    <a:pt x="1672" y="1286"/>
                  </a:cubicBezTo>
                  <a:cubicBezTo>
                    <a:pt x="1668" y="1285"/>
                    <a:pt x="1665" y="1284"/>
                    <a:pt x="1661" y="1283"/>
                  </a:cubicBezTo>
                  <a:cubicBezTo>
                    <a:pt x="1663" y="1250"/>
                    <a:pt x="1663" y="1250"/>
                    <a:pt x="1663" y="1250"/>
                  </a:cubicBezTo>
                  <a:cubicBezTo>
                    <a:pt x="1666" y="1251"/>
                    <a:pt x="1670" y="1252"/>
                    <a:pt x="1673" y="1254"/>
                  </a:cubicBezTo>
                  <a:close/>
                  <a:moveTo>
                    <a:pt x="1659" y="1248"/>
                  </a:moveTo>
                  <a:cubicBezTo>
                    <a:pt x="1657" y="1283"/>
                    <a:pt x="1657" y="1283"/>
                    <a:pt x="1657" y="1283"/>
                  </a:cubicBezTo>
                  <a:cubicBezTo>
                    <a:pt x="1654" y="1282"/>
                    <a:pt x="1651" y="1281"/>
                    <a:pt x="1647" y="1280"/>
                  </a:cubicBezTo>
                  <a:cubicBezTo>
                    <a:pt x="1649" y="1245"/>
                    <a:pt x="1649" y="1245"/>
                    <a:pt x="1649" y="1245"/>
                  </a:cubicBezTo>
                  <a:cubicBezTo>
                    <a:pt x="1653" y="1246"/>
                    <a:pt x="1656" y="1247"/>
                    <a:pt x="1659" y="1248"/>
                  </a:cubicBezTo>
                  <a:close/>
                  <a:moveTo>
                    <a:pt x="1637" y="1292"/>
                  </a:moveTo>
                  <a:cubicBezTo>
                    <a:pt x="1656" y="1299"/>
                    <a:pt x="1675" y="1301"/>
                    <a:pt x="1692" y="1303"/>
                  </a:cubicBezTo>
                  <a:cubicBezTo>
                    <a:pt x="1709" y="1305"/>
                    <a:pt x="1723" y="1306"/>
                    <a:pt x="1732" y="1312"/>
                  </a:cubicBezTo>
                  <a:cubicBezTo>
                    <a:pt x="1736" y="1315"/>
                    <a:pt x="1738" y="1320"/>
                    <a:pt x="1738" y="1324"/>
                  </a:cubicBezTo>
                  <a:cubicBezTo>
                    <a:pt x="1736" y="1318"/>
                    <a:pt x="1731" y="1315"/>
                    <a:pt x="1727" y="1314"/>
                  </a:cubicBezTo>
                  <a:cubicBezTo>
                    <a:pt x="1719" y="1312"/>
                    <a:pt x="1711" y="1316"/>
                    <a:pt x="1707" y="1323"/>
                  </a:cubicBezTo>
                  <a:cubicBezTo>
                    <a:pt x="1706" y="1325"/>
                    <a:pt x="1705" y="1327"/>
                    <a:pt x="1705" y="1330"/>
                  </a:cubicBezTo>
                  <a:cubicBezTo>
                    <a:pt x="1695" y="1320"/>
                    <a:pt x="1685" y="1315"/>
                    <a:pt x="1677" y="1317"/>
                  </a:cubicBezTo>
                  <a:cubicBezTo>
                    <a:pt x="1671" y="1318"/>
                    <a:pt x="1667" y="1322"/>
                    <a:pt x="1664" y="1328"/>
                  </a:cubicBezTo>
                  <a:cubicBezTo>
                    <a:pt x="1662" y="1334"/>
                    <a:pt x="1662" y="1339"/>
                    <a:pt x="1666" y="1344"/>
                  </a:cubicBezTo>
                  <a:cubicBezTo>
                    <a:pt x="1670" y="1351"/>
                    <a:pt x="1681" y="1355"/>
                    <a:pt x="1694" y="1355"/>
                  </a:cubicBezTo>
                  <a:cubicBezTo>
                    <a:pt x="1693" y="1357"/>
                    <a:pt x="1692" y="1359"/>
                    <a:pt x="1691" y="1361"/>
                  </a:cubicBezTo>
                  <a:cubicBezTo>
                    <a:pt x="1689" y="1369"/>
                    <a:pt x="1692" y="1377"/>
                    <a:pt x="1699" y="1381"/>
                  </a:cubicBezTo>
                  <a:cubicBezTo>
                    <a:pt x="1703" y="1384"/>
                    <a:pt x="1708" y="1385"/>
                    <a:pt x="1714" y="1382"/>
                  </a:cubicBezTo>
                  <a:cubicBezTo>
                    <a:pt x="1711" y="1385"/>
                    <a:pt x="1706" y="1387"/>
                    <a:pt x="1701" y="1386"/>
                  </a:cubicBezTo>
                  <a:cubicBezTo>
                    <a:pt x="1691" y="1385"/>
                    <a:pt x="1679" y="1375"/>
                    <a:pt x="1666" y="1365"/>
                  </a:cubicBezTo>
                  <a:cubicBezTo>
                    <a:pt x="1653" y="1354"/>
                    <a:pt x="1638" y="1342"/>
                    <a:pt x="1620" y="1334"/>
                  </a:cubicBezTo>
                  <a:cubicBezTo>
                    <a:pt x="1623" y="1331"/>
                    <a:pt x="1629" y="1324"/>
                    <a:pt x="1633" y="1315"/>
                  </a:cubicBezTo>
                  <a:cubicBezTo>
                    <a:pt x="1633" y="1315"/>
                    <a:pt x="1633" y="1315"/>
                    <a:pt x="1633" y="1315"/>
                  </a:cubicBezTo>
                  <a:cubicBezTo>
                    <a:pt x="1633" y="1315"/>
                    <a:pt x="1633" y="1315"/>
                    <a:pt x="1633" y="1315"/>
                  </a:cubicBezTo>
                  <a:cubicBezTo>
                    <a:pt x="1637" y="1305"/>
                    <a:pt x="1637" y="1297"/>
                    <a:pt x="1637" y="1292"/>
                  </a:cubicBezTo>
                  <a:close/>
                  <a:moveTo>
                    <a:pt x="1792" y="1383"/>
                  </a:moveTo>
                  <a:cubicBezTo>
                    <a:pt x="1798" y="1390"/>
                    <a:pt x="1804" y="1398"/>
                    <a:pt x="1808" y="1406"/>
                  </a:cubicBezTo>
                  <a:cubicBezTo>
                    <a:pt x="1799" y="1407"/>
                    <a:pt x="1790" y="1408"/>
                    <a:pt x="1780" y="1407"/>
                  </a:cubicBezTo>
                  <a:cubicBezTo>
                    <a:pt x="1773" y="1397"/>
                    <a:pt x="1763" y="1388"/>
                    <a:pt x="1750" y="1379"/>
                  </a:cubicBezTo>
                  <a:cubicBezTo>
                    <a:pt x="1763" y="1382"/>
                    <a:pt x="1778" y="1384"/>
                    <a:pt x="1792" y="1383"/>
                  </a:cubicBezTo>
                  <a:close/>
                  <a:moveTo>
                    <a:pt x="1775" y="1407"/>
                  </a:moveTo>
                  <a:cubicBezTo>
                    <a:pt x="1759" y="1406"/>
                    <a:pt x="1743" y="1402"/>
                    <a:pt x="1730" y="1395"/>
                  </a:cubicBezTo>
                  <a:cubicBezTo>
                    <a:pt x="1733" y="1388"/>
                    <a:pt x="1734" y="1382"/>
                    <a:pt x="1734" y="1375"/>
                  </a:cubicBezTo>
                  <a:cubicBezTo>
                    <a:pt x="1753" y="1384"/>
                    <a:pt x="1766" y="1395"/>
                    <a:pt x="1775" y="1407"/>
                  </a:cubicBezTo>
                  <a:close/>
                  <a:moveTo>
                    <a:pt x="1741" y="1404"/>
                  </a:moveTo>
                  <a:cubicBezTo>
                    <a:pt x="1753" y="1409"/>
                    <a:pt x="1765" y="1411"/>
                    <a:pt x="1778" y="1411"/>
                  </a:cubicBezTo>
                  <a:cubicBezTo>
                    <a:pt x="1784" y="1419"/>
                    <a:pt x="1787" y="1428"/>
                    <a:pt x="1790" y="1435"/>
                  </a:cubicBezTo>
                  <a:cubicBezTo>
                    <a:pt x="1781" y="1436"/>
                    <a:pt x="1772" y="1435"/>
                    <a:pt x="1764" y="1434"/>
                  </a:cubicBezTo>
                  <a:cubicBezTo>
                    <a:pt x="1759" y="1423"/>
                    <a:pt x="1751" y="1413"/>
                    <a:pt x="1741" y="1404"/>
                  </a:cubicBezTo>
                  <a:close/>
                  <a:moveTo>
                    <a:pt x="1759" y="1433"/>
                  </a:moveTo>
                  <a:cubicBezTo>
                    <a:pt x="1743" y="1429"/>
                    <a:pt x="1729" y="1422"/>
                    <a:pt x="1718" y="1412"/>
                  </a:cubicBezTo>
                  <a:cubicBezTo>
                    <a:pt x="1722" y="1408"/>
                    <a:pt x="1725" y="1403"/>
                    <a:pt x="1728" y="1398"/>
                  </a:cubicBezTo>
                  <a:cubicBezTo>
                    <a:pt x="1742" y="1408"/>
                    <a:pt x="1752" y="1420"/>
                    <a:pt x="1759" y="1433"/>
                  </a:cubicBezTo>
                  <a:close/>
                  <a:moveTo>
                    <a:pt x="1783" y="1411"/>
                  </a:moveTo>
                  <a:cubicBezTo>
                    <a:pt x="1792" y="1411"/>
                    <a:pt x="1801" y="1411"/>
                    <a:pt x="1810" y="1409"/>
                  </a:cubicBezTo>
                  <a:cubicBezTo>
                    <a:pt x="1814" y="1417"/>
                    <a:pt x="1817" y="1425"/>
                    <a:pt x="1820" y="1432"/>
                  </a:cubicBezTo>
                  <a:cubicBezTo>
                    <a:pt x="1811" y="1434"/>
                    <a:pt x="1803" y="1435"/>
                    <a:pt x="1794" y="1435"/>
                  </a:cubicBezTo>
                  <a:cubicBezTo>
                    <a:pt x="1792" y="1428"/>
                    <a:pt x="1788" y="1420"/>
                    <a:pt x="1783" y="1411"/>
                  </a:cubicBezTo>
                  <a:close/>
                  <a:moveTo>
                    <a:pt x="1797" y="1382"/>
                  </a:moveTo>
                  <a:cubicBezTo>
                    <a:pt x="1806" y="1382"/>
                    <a:pt x="1815" y="1380"/>
                    <a:pt x="1824" y="1378"/>
                  </a:cubicBezTo>
                  <a:cubicBezTo>
                    <a:pt x="1829" y="1385"/>
                    <a:pt x="1833" y="1392"/>
                    <a:pt x="1837" y="1399"/>
                  </a:cubicBezTo>
                  <a:cubicBezTo>
                    <a:pt x="1830" y="1402"/>
                    <a:pt x="1821" y="1404"/>
                    <a:pt x="1812" y="1405"/>
                  </a:cubicBezTo>
                  <a:cubicBezTo>
                    <a:pt x="1808" y="1397"/>
                    <a:pt x="1803" y="1390"/>
                    <a:pt x="1797" y="1382"/>
                  </a:cubicBezTo>
                  <a:close/>
                  <a:moveTo>
                    <a:pt x="1841" y="1398"/>
                  </a:moveTo>
                  <a:cubicBezTo>
                    <a:pt x="1837" y="1391"/>
                    <a:pt x="1833" y="1384"/>
                    <a:pt x="1828" y="1376"/>
                  </a:cubicBezTo>
                  <a:cubicBezTo>
                    <a:pt x="1836" y="1374"/>
                    <a:pt x="1843" y="1371"/>
                    <a:pt x="1850" y="1367"/>
                  </a:cubicBezTo>
                  <a:cubicBezTo>
                    <a:pt x="1854" y="1374"/>
                    <a:pt x="1858" y="1381"/>
                    <a:pt x="1862" y="1389"/>
                  </a:cubicBezTo>
                  <a:cubicBezTo>
                    <a:pt x="1855" y="1392"/>
                    <a:pt x="1848" y="1395"/>
                    <a:pt x="1841" y="1398"/>
                  </a:cubicBezTo>
                  <a:close/>
                  <a:moveTo>
                    <a:pt x="1825" y="1373"/>
                  </a:moveTo>
                  <a:cubicBezTo>
                    <a:pt x="1820" y="1366"/>
                    <a:pt x="1814" y="1359"/>
                    <a:pt x="1807" y="1352"/>
                  </a:cubicBezTo>
                  <a:cubicBezTo>
                    <a:pt x="1817" y="1350"/>
                    <a:pt x="1825" y="1347"/>
                    <a:pt x="1832" y="1343"/>
                  </a:cubicBezTo>
                  <a:cubicBezTo>
                    <a:pt x="1838" y="1350"/>
                    <a:pt x="1843" y="1356"/>
                    <a:pt x="1848" y="1364"/>
                  </a:cubicBezTo>
                  <a:cubicBezTo>
                    <a:pt x="1841" y="1367"/>
                    <a:pt x="1834" y="1371"/>
                    <a:pt x="1825" y="1373"/>
                  </a:cubicBezTo>
                  <a:close/>
                  <a:moveTo>
                    <a:pt x="1804" y="1349"/>
                  </a:moveTo>
                  <a:cubicBezTo>
                    <a:pt x="1794" y="1340"/>
                    <a:pt x="1784" y="1333"/>
                    <a:pt x="1773" y="1328"/>
                  </a:cubicBezTo>
                  <a:cubicBezTo>
                    <a:pt x="1786" y="1328"/>
                    <a:pt x="1798" y="1327"/>
                    <a:pt x="1809" y="1323"/>
                  </a:cubicBezTo>
                  <a:cubicBezTo>
                    <a:pt x="1816" y="1328"/>
                    <a:pt x="1823" y="1334"/>
                    <a:pt x="1830" y="1340"/>
                  </a:cubicBezTo>
                  <a:cubicBezTo>
                    <a:pt x="1822" y="1344"/>
                    <a:pt x="1814" y="1347"/>
                    <a:pt x="1804" y="1349"/>
                  </a:cubicBezTo>
                  <a:close/>
                  <a:moveTo>
                    <a:pt x="1821" y="1374"/>
                  </a:moveTo>
                  <a:cubicBezTo>
                    <a:pt x="1813" y="1377"/>
                    <a:pt x="1803" y="1378"/>
                    <a:pt x="1794" y="1379"/>
                  </a:cubicBezTo>
                  <a:cubicBezTo>
                    <a:pt x="1784" y="1368"/>
                    <a:pt x="1773" y="1359"/>
                    <a:pt x="1761" y="1352"/>
                  </a:cubicBezTo>
                  <a:cubicBezTo>
                    <a:pt x="1776" y="1355"/>
                    <a:pt x="1790" y="1355"/>
                    <a:pt x="1802" y="1353"/>
                  </a:cubicBezTo>
                  <a:cubicBezTo>
                    <a:pt x="1809" y="1360"/>
                    <a:pt x="1816" y="1367"/>
                    <a:pt x="1821" y="1374"/>
                  </a:cubicBezTo>
                  <a:close/>
                  <a:moveTo>
                    <a:pt x="1788" y="1379"/>
                  </a:moveTo>
                  <a:cubicBezTo>
                    <a:pt x="1770" y="1380"/>
                    <a:pt x="1751" y="1377"/>
                    <a:pt x="1734" y="1370"/>
                  </a:cubicBezTo>
                  <a:cubicBezTo>
                    <a:pt x="1733" y="1363"/>
                    <a:pt x="1730" y="1357"/>
                    <a:pt x="1726" y="1353"/>
                  </a:cubicBezTo>
                  <a:cubicBezTo>
                    <a:pt x="1731" y="1353"/>
                    <a:pt x="1737" y="1351"/>
                    <a:pt x="1744" y="1346"/>
                  </a:cubicBezTo>
                  <a:cubicBezTo>
                    <a:pt x="1760" y="1354"/>
                    <a:pt x="1776" y="1365"/>
                    <a:pt x="1788" y="1379"/>
                  </a:cubicBezTo>
                  <a:close/>
                  <a:moveTo>
                    <a:pt x="1668" y="1329"/>
                  </a:moveTo>
                  <a:cubicBezTo>
                    <a:pt x="1670" y="1324"/>
                    <a:pt x="1673" y="1321"/>
                    <a:pt x="1678" y="1321"/>
                  </a:cubicBezTo>
                  <a:cubicBezTo>
                    <a:pt x="1685" y="1319"/>
                    <a:pt x="1695" y="1325"/>
                    <a:pt x="1705" y="1335"/>
                  </a:cubicBezTo>
                  <a:cubicBezTo>
                    <a:pt x="1705" y="1335"/>
                    <a:pt x="1705" y="1335"/>
                    <a:pt x="1705" y="1335"/>
                  </a:cubicBezTo>
                  <a:cubicBezTo>
                    <a:pt x="1705" y="1336"/>
                    <a:pt x="1705" y="1337"/>
                    <a:pt x="1705" y="1337"/>
                  </a:cubicBezTo>
                  <a:cubicBezTo>
                    <a:pt x="1699" y="1332"/>
                    <a:pt x="1690" y="1326"/>
                    <a:pt x="1684" y="1328"/>
                  </a:cubicBezTo>
                  <a:cubicBezTo>
                    <a:pt x="1682" y="1328"/>
                    <a:pt x="1679" y="1329"/>
                    <a:pt x="1677" y="1333"/>
                  </a:cubicBezTo>
                  <a:cubicBezTo>
                    <a:pt x="1676" y="1337"/>
                    <a:pt x="1677" y="1340"/>
                    <a:pt x="1678" y="1341"/>
                  </a:cubicBezTo>
                  <a:cubicBezTo>
                    <a:pt x="1682" y="1347"/>
                    <a:pt x="1692" y="1349"/>
                    <a:pt x="1700" y="1350"/>
                  </a:cubicBezTo>
                  <a:cubicBezTo>
                    <a:pt x="1699" y="1350"/>
                    <a:pt x="1699" y="1351"/>
                    <a:pt x="1698" y="1351"/>
                  </a:cubicBezTo>
                  <a:cubicBezTo>
                    <a:pt x="1698" y="1351"/>
                    <a:pt x="1698" y="1351"/>
                    <a:pt x="1698" y="1351"/>
                  </a:cubicBezTo>
                  <a:cubicBezTo>
                    <a:pt x="1684" y="1352"/>
                    <a:pt x="1673" y="1348"/>
                    <a:pt x="1669" y="1342"/>
                  </a:cubicBezTo>
                  <a:cubicBezTo>
                    <a:pt x="1666" y="1338"/>
                    <a:pt x="1666" y="1334"/>
                    <a:pt x="1668" y="1329"/>
                  </a:cubicBezTo>
                  <a:close/>
                  <a:moveTo>
                    <a:pt x="1681" y="1339"/>
                  </a:moveTo>
                  <a:cubicBezTo>
                    <a:pt x="1680" y="1338"/>
                    <a:pt x="1680" y="1336"/>
                    <a:pt x="1681" y="1335"/>
                  </a:cubicBezTo>
                  <a:cubicBezTo>
                    <a:pt x="1682" y="1333"/>
                    <a:pt x="1683" y="1332"/>
                    <a:pt x="1684" y="1331"/>
                  </a:cubicBezTo>
                  <a:cubicBezTo>
                    <a:pt x="1691" y="1330"/>
                    <a:pt x="1703" y="1340"/>
                    <a:pt x="1710" y="1347"/>
                  </a:cubicBezTo>
                  <a:cubicBezTo>
                    <a:pt x="1701" y="1346"/>
                    <a:pt x="1685" y="1345"/>
                    <a:pt x="1681" y="1339"/>
                  </a:cubicBezTo>
                  <a:close/>
                  <a:moveTo>
                    <a:pt x="1630" y="1313"/>
                  </a:moveTo>
                  <a:cubicBezTo>
                    <a:pt x="1630" y="1313"/>
                    <a:pt x="1630" y="1313"/>
                    <a:pt x="1630" y="1313"/>
                  </a:cubicBezTo>
                  <a:cubicBezTo>
                    <a:pt x="1630" y="1313"/>
                    <a:pt x="1630" y="1313"/>
                    <a:pt x="1630" y="1314"/>
                  </a:cubicBezTo>
                  <a:cubicBezTo>
                    <a:pt x="1626" y="1323"/>
                    <a:pt x="1618" y="1330"/>
                    <a:pt x="1616" y="1332"/>
                  </a:cubicBezTo>
                  <a:cubicBezTo>
                    <a:pt x="1613" y="1331"/>
                    <a:pt x="1610" y="1330"/>
                    <a:pt x="1606" y="1329"/>
                  </a:cubicBezTo>
                  <a:cubicBezTo>
                    <a:pt x="1611" y="1323"/>
                    <a:pt x="1616" y="1317"/>
                    <a:pt x="1620" y="1309"/>
                  </a:cubicBezTo>
                  <a:cubicBezTo>
                    <a:pt x="1623" y="1301"/>
                    <a:pt x="1624" y="1293"/>
                    <a:pt x="1624" y="1286"/>
                  </a:cubicBezTo>
                  <a:cubicBezTo>
                    <a:pt x="1627" y="1288"/>
                    <a:pt x="1630" y="1289"/>
                    <a:pt x="1633" y="1290"/>
                  </a:cubicBezTo>
                  <a:cubicBezTo>
                    <a:pt x="1634" y="1294"/>
                    <a:pt x="1634" y="1303"/>
                    <a:pt x="1630" y="1313"/>
                  </a:cubicBezTo>
                  <a:close/>
                  <a:moveTo>
                    <a:pt x="1621" y="1263"/>
                  </a:moveTo>
                  <a:cubicBezTo>
                    <a:pt x="1623" y="1261"/>
                    <a:pt x="1629" y="1251"/>
                    <a:pt x="1632" y="1238"/>
                  </a:cubicBezTo>
                  <a:cubicBezTo>
                    <a:pt x="1632" y="1238"/>
                    <a:pt x="1633" y="1238"/>
                    <a:pt x="1633" y="1239"/>
                  </a:cubicBezTo>
                  <a:cubicBezTo>
                    <a:pt x="1629" y="1272"/>
                    <a:pt x="1629" y="1272"/>
                    <a:pt x="1629" y="1272"/>
                  </a:cubicBezTo>
                  <a:cubicBezTo>
                    <a:pt x="1627" y="1271"/>
                    <a:pt x="1625" y="1269"/>
                    <a:pt x="1622" y="1268"/>
                  </a:cubicBezTo>
                  <a:cubicBezTo>
                    <a:pt x="1622" y="1266"/>
                    <a:pt x="1622" y="1264"/>
                    <a:pt x="1621" y="1263"/>
                  </a:cubicBezTo>
                  <a:close/>
                  <a:moveTo>
                    <a:pt x="1789" y="1177"/>
                  </a:moveTo>
                  <a:cubicBezTo>
                    <a:pt x="1793" y="1177"/>
                    <a:pt x="1793" y="1177"/>
                    <a:pt x="1793" y="1177"/>
                  </a:cubicBezTo>
                  <a:cubicBezTo>
                    <a:pt x="1796" y="1180"/>
                    <a:pt x="1798" y="1184"/>
                    <a:pt x="1800" y="1188"/>
                  </a:cubicBezTo>
                  <a:cubicBezTo>
                    <a:pt x="1797" y="1184"/>
                    <a:pt x="1793" y="1180"/>
                    <a:pt x="1789" y="1177"/>
                  </a:cubicBezTo>
                  <a:close/>
                  <a:moveTo>
                    <a:pt x="1795" y="1191"/>
                  </a:moveTo>
                  <a:cubicBezTo>
                    <a:pt x="1792" y="1189"/>
                    <a:pt x="1789" y="1189"/>
                    <a:pt x="1786" y="1188"/>
                  </a:cubicBezTo>
                  <a:cubicBezTo>
                    <a:pt x="1784" y="1183"/>
                    <a:pt x="1784" y="1183"/>
                    <a:pt x="1784" y="1183"/>
                  </a:cubicBezTo>
                  <a:cubicBezTo>
                    <a:pt x="1788" y="1185"/>
                    <a:pt x="1792" y="1188"/>
                    <a:pt x="1795" y="1191"/>
                  </a:cubicBezTo>
                  <a:close/>
                  <a:moveTo>
                    <a:pt x="1784" y="1174"/>
                  </a:moveTo>
                  <a:cubicBezTo>
                    <a:pt x="1781" y="1172"/>
                    <a:pt x="1778" y="1171"/>
                    <a:pt x="1775" y="1169"/>
                  </a:cubicBezTo>
                  <a:cubicBezTo>
                    <a:pt x="1784" y="1167"/>
                    <a:pt x="1784" y="1167"/>
                    <a:pt x="1784" y="1167"/>
                  </a:cubicBezTo>
                  <a:cubicBezTo>
                    <a:pt x="1786" y="1169"/>
                    <a:pt x="1788" y="1171"/>
                    <a:pt x="1790" y="1173"/>
                  </a:cubicBezTo>
                  <a:lnTo>
                    <a:pt x="1784" y="1174"/>
                  </a:lnTo>
                  <a:close/>
                  <a:moveTo>
                    <a:pt x="1768" y="1167"/>
                  </a:moveTo>
                  <a:cubicBezTo>
                    <a:pt x="1765" y="1166"/>
                    <a:pt x="1762" y="1166"/>
                    <a:pt x="1759" y="1165"/>
                  </a:cubicBezTo>
                  <a:cubicBezTo>
                    <a:pt x="1772" y="1158"/>
                    <a:pt x="1772" y="1158"/>
                    <a:pt x="1772" y="1158"/>
                  </a:cubicBezTo>
                  <a:cubicBezTo>
                    <a:pt x="1775" y="1160"/>
                    <a:pt x="1777" y="1161"/>
                    <a:pt x="1780" y="1164"/>
                  </a:cubicBezTo>
                  <a:lnTo>
                    <a:pt x="1768" y="1167"/>
                  </a:lnTo>
                  <a:close/>
                  <a:moveTo>
                    <a:pt x="1753" y="1164"/>
                  </a:moveTo>
                  <a:cubicBezTo>
                    <a:pt x="1750" y="1164"/>
                    <a:pt x="1747" y="1164"/>
                    <a:pt x="1744" y="1164"/>
                  </a:cubicBezTo>
                  <a:cubicBezTo>
                    <a:pt x="1759" y="1151"/>
                    <a:pt x="1759" y="1151"/>
                    <a:pt x="1759" y="1151"/>
                  </a:cubicBezTo>
                  <a:cubicBezTo>
                    <a:pt x="1762" y="1152"/>
                    <a:pt x="1765" y="1154"/>
                    <a:pt x="1768" y="1156"/>
                  </a:cubicBezTo>
                  <a:lnTo>
                    <a:pt x="1753" y="1164"/>
                  </a:lnTo>
                  <a:close/>
                  <a:moveTo>
                    <a:pt x="1738" y="1164"/>
                  </a:moveTo>
                  <a:cubicBezTo>
                    <a:pt x="1735" y="1164"/>
                    <a:pt x="1732" y="1164"/>
                    <a:pt x="1728" y="1164"/>
                  </a:cubicBezTo>
                  <a:cubicBezTo>
                    <a:pt x="1743" y="1146"/>
                    <a:pt x="1743" y="1146"/>
                    <a:pt x="1743" y="1146"/>
                  </a:cubicBezTo>
                  <a:cubicBezTo>
                    <a:pt x="1747" y="1147"/>
                    <a:pt x="1751" y="1148"/>
                    <a:pt x="1755" y="1150"/>
                  </a:cubicBezTo>
                  <a:lnTo>
                    <a:pt x="1738" y="1164"/>
                  </a:lnTo>
                  <a:close/>
                  <a:moveTo>
                    <a:pt x="1723" y="1165"/>
                  </a:moveTo>
                  <a:cubicBezTo>
                    <a:pt x="1719" y="1165"/>
                    <a:pt x="1716" y="1166"/>
                    <a:pt x="1712" y="1166"/>
                  </a:cubicBezTo>
                  <a:cubicBezTo>
                    <a:pt x="1727" y="1142"/>
                    <a:pt x="1727" y="1142"/>
                    <a:pt x="1727" y="1142"/>
                  </a:cubicBezTo>
                  <a:cubicBezTo>
                    <a:pt x="1731" y="1143"/>
                    <a:pt x="1735" y="1144"/>
                    <a:pt x="1739" y="1145"/>
                  </a:cubicBezTo>
                  <a:lnTo>
                    <a:pt x="1723" y="1165"/>
                  </a:lnTo>
                  <a:close/>
                  <a:moveTo>
                    <a:pt x="1707" y="1167"/>
                  </a:moveTo>
                  <a:cubicBezTo>
                    <a:pt x="1704" y="1167"/>
                    <a:pt x="1701" y="1168"/>
                    <a:pt x="1698" y="1168"/>
                  </a:cubicBezTo>
                  <a:cubicBezTo>
                    <a:pt x="1710" y="1141"/>
                    <a:pt x="1710" y="1141"/>
                    <a:pt x="1710" y="1141"/>
                  </a:cubicBezTo>
                  <a:cubicBezTo>
                    <a:pt x="1714" y="1141"/>
                    <a:pt x="1718" y="1141"/>
                    <a:pt x="1723" y="1142"/>
                  </a:cubicBezTo>
                  <a:lnTo>
                    <a:pt x="1707" y="1167"/>
                  </a:lnTo>
                  <a:close/>
                  <a:moveTo>
                    <a:pt x="1693" y="1169"/>
                  </a:moveTo>
                  <a:cubicBezTo>
                    <a:pt x="1691" y="1169"/>
                    <a:pt x="1688" y="1170"/>
                    <a:pt x="1686" y="1170"/>
                  </a:cubicBezTo>
                  <a:cubicBezTo>
                    <a:pt x="1685" y="1170"/>
                    <a:pt x="1684" y="1170"/>
                    <a:pt x="1683" y="1170"/>
                  </a:cubicBezTo>
                  <a:cubicBezTo>
                    <a:pt x="1694" y="1141"/>
                    <a:pt x="1694" y="1141"/>
                    <a:pt x="1694" y="1141"/>
                  </a:cubicBezTo>
                  <a:cubicBezTo>
                    <a:pt x="1698" y="1140"/>
                    <a:pt x="1702" y="1140"/>
                    <a:pt x="1706" y="1140"/>
                  </a:cubicBezTo>
                  <a:lnTo>
                    <a:pt x="1693" y="1169"/>
                  </a:lnTo>
                  <a:close/>
                  <a:moveTo>
                    <a:pt x="1679" y="1171"/>
                  </a:moveTo>
                  <a:cubicBezTo>
                    <a:pt x="1676" y="1172"/>
                    <a:pt x="1673" y="1172"/>
                    <a:pt x="1669" y="1173"/>
                  </a:cubicBezTo>
                  <a:cubicBezTo>
                    <a:pt x="1676" y="1142"/>
                    <a:pt x="1676" y="1142"/>
                    <a:pt x="1676" y="1142"/>
                  </a:cubicBezTo>
                  <a:cubicBezTo>
                    <a:pt x="1681" y="1142"/>
                    <a:pt x="1685" y="1141"/>
                    <a:pt x="1689" y="1141"/>
                  </a:cubicBezTo>
                  <a:lnTo>
                    <a:pt x="1679" y="1171"/>
                  </a:lnTo>
                  <a:close/>
                  <a:moveTo>
                    <a:pt x="1665" y="1173"/>
                  </a:moveTo>
                  <a:cubicBezTo>
                    <a:pt x="1662" y="1174"/>
                    <a:pt x="1659" y="1174"/>
                    <a:pt x="1656" y="1174"/>
                  </a:cubicBezTo>
                  <a:cubicBezTo>
                    <a:pt x="1663" y="1145"/>
                    <a:pt x="1663" y="1145"/>
                    <a:pt x="1663" y="1145"/>
                  </a:cubicBezTo>
                  <a:cubicBezTo>
                    <a:pt x="1666" y="1144"/>
                    <a:pt x="1669" y="1144"/>
                    <a:pt x="1672" y="1143"/>
                  </a:cubicBezTo>
                  <a:lnTo>
                    <a:pt x="1665" y="1173"/>
                  </a:lnTo>
                  <a:close/>
                  <a:moveTo>
                    <a:pt x="1652" y="1175"/>
                  </a:moveTo>
                  <a:cubicBezTo>
                    <a:pt x="1649" y="1175"/>
                    <a:pt x="1646" y="1176"/>
                    <a:pt x="1642" y="1176"/>
                  </a:cubicBezTo>
                  <a:cubicBezTo>
                    <a:pt x="1648" y="1149"/>
                    <a:pt x="1648" y="1149"/>
                    <a:pt x="1648" y="1149"/>
                  </a:cubicBezTo>
                  <a:cubicBezTo>
                    <a:pt x="1652" y="1148"/>
                    <a:pt x="1655" y="1147"/>
                    <a:pt x="1659" y="1146"/>
                  </a:cubicBezTo>
                  <a:lnTo>
                    <a:pt x="1652" y="1175"/>
                  </a:lnTo>
                  <a:close/>
                  <a:moveTo>
                    <a:pt x="1638" y="1176"/>
                  </a:moveTo>
                  <a:cubicBezTo>
                    <a:pt x="1635" y="1176"/>
                    <a:pt x="1632" y="1176"/>
                    <a:pt x="1629" y="1177"/>
                  </a:cubicBezTo>
                  <a:cubicBezTo>
                    <a:pt x="1636" y="1154"/>
                    <a:pt x="1636" y="1154"/>
                    <a:pt x="1636" y="1154"/>
                  </a:cubicBezTo>
                  <a:cubicBezTo>
                    <a:pt x="1639" y="1153"/>
                    <a:pt x="1641" y="1152"/>
                    <a:pt x="1644" y="1151"/>
                  </a:cubicBezTo>
                  <a:lnTo>
                    <a:pt x="1638" y="1176"/>
                  </a:lnTo>
                  <a:close/>
                  <a:moveTo>
                    <a:pt x="1625" y="1177"/>
                  </a:moveTo>
                  <a:cubicBezTo>
                    <a:pt x="1623" y="1177"/>
                    <a:pt x="1621" y="1177"/>
                    <a:pt x="1619" y="1177"/>
                  </a:cubicBezTo>
                  <a:cubicBezTo>
                    <a:pt x="1618" y="1174"/>
                    <a:pt x="1616" y="1173"/>
                    <a:pt x="1615" y="1172"/>
                  </a:cubicBezTo>
                  <a:cubicBezTo>
                    <a:pt x="1617" y="1170"/>
                    <a:pt x="1621" y="1166"/>
                    <a:pt x="1625" y="1161"/>
                  </a:cubicBezTo>
                  <a:cubicBezTo>
                    <a:pt x="1627" y="1159"/>
                    <a:pt x="1629" y="1158"/>
                    <a:pt x="1632" y="1157"/>
                  </a:cubicBezTo>
                  <a:lnTo>
                    <a:pt x="1625" y="1177"/>
                  </a:lnTo>
                  <a:close/>
                  <a:moveTo>
                    <a:pt x="1686" y="1174"/>
                  </a:moveTo>
                  <a:cubicBezTo>
                    <a:pt x="1723" y="1168"/>
                    <a:pt x="1759" y="1162"/>
                    <a:pt x="1785" y="1179"/>
                  </a:cubicBezTo>
                  <a:cubicBezTo>
                    <a:pt x="1760" y="1167"/>
                    <a:pt x="1729" y="1172"/>
                    <a:pt x="1697" y="1177"/>
                  </a:cubicBezTo>
                  <a:cubicBezTo>
                    <a:pt x="1672" y="1182"/>
                    <a:pt x="1647" y="1186"/>
                    <a:pt x="1623" y="1183"/>
                  </a:cubicBezTo>
                  <a:cubicBezTo>
                    <a:pt x="1623" y="1182"/>
                    <a:pt x="1622" y="1181"/>
                    <a:pt x="1622" y="1181"/>
                  </a:cubicBezTo>
                  <a:cubicBezTo>
                    <a:pt x="1643" y="1181"/>
                    <a:pt x="1665" y="1177"/>
                    <a:pt x="1686" y="1174"/>
                  </a:cubicBezTo>
                  <a:close/>
                  <a:moveTo>
                    <a:pt x="1645" y="1187"/>
                  </a:moveTo>
                  <a:cubicBezTo>
                    <a:pt x="1648" y="1187"/>
                    <a:pt x="1651" y="1187"/>
                    <a:pt x="1653" y="1187"/>
                  </a:cubicBezTo>
                  <a:cubicBezTo>
                    <a:pt x="1665" y="1216"/>
                    <a:pt x="1665" y="1216"/>
                    <a:pt x="1665" y="1216"/>
                  </a:cubicBezTo>
                  <a:cubicBezTo>
                    <a:pt x="1661" y="1215"/>
                    <a:pt x="1658" y="1215"/>
                    <a:pt x="1655" y="1214"/>
                  </a:cubicBezTo>
                  <a:lnTo>
                    <a:pt x="1645" y="1187"/>
                  </a:lnTo>
                  <a:close/>
                  <a:moveTo>
                    <a:pt x="1651" y="1213"/>
                  </a:moveTo>
                  <a:cubicBezTo>
                    <a:pt x="1647" y="1212"/>
                    <a:pt x="1643" y="1210"/>
                    <a:pt x="1640" y="1209"/>
                  </a:cubicBezTo>
                  <a:cubicBezTo>
                    <a:pt x="1632" y="1187"/>
                    <a:pt x="1632" y="1187"/>
                    <a:pt x="1632" y="1187"/>
                  </a:cubicBezTo>
                  <a:cubicBezTo>
                    <a:pt x="1635" y="1188"/>
                    <a:pt x="1638" y="1188"/>
                    <a:pt x="1641" y="1188"/>
                  </a:cubicBezTo>
                  <a:lnTo>
                    <a:pt x="1651" y="1213"/>
                  </a:lnTo>
                  <a:close/>
                  <a:moveTo>
                    <a:pt x="1657" y="1187"/>
                  </a:moveTo>
                  <a:cubicBezTo>
                    <a:pt x="1660" y="1187"/>
                    <a:pt x="1663" y="1186"/>
                    <a:pt x="1666" y="1186"/>
                  </a:cubicBezTo>
                  <a:cubicBezTo>
                    <a:pt x="1679" y="1217"/>
                    <a:pt x="1679" y="1217"/>
                    <a:pt x="1679" y="1217"/>
                  </a:cubicBezTo>
                  <a:cubicBezTo>
                    <a:pt x="1676" y="1217"/>
                    <a:pt x="1672" y="1217"/>
                    <a:pt x="1669" y="1216"/>
                  </a:cubicBezTo>
                  <a:lnTo>
                    <a:pt x="1657" y="1187"/>
                  </a:lnTo>
                  <a:close/>
                  <a:moveTo>
                    <a:pt x="1670" y="1185"/>
                  </a:moveTo>
                  <a:cubicBezTo>
                    <a:pt x="1673" y="1185"/>
                    <a:pt x="1676" y="1185"/>
                    <a:pt x="1679" y="1184"/>
                  </a:cubicBezTo>
                  <a:cubicBezTo>
                    <a:pt x="1695" y="1215"/>
                    <a:pt x="1695" y="1215"/>
                    <a:pt x="1695" y="1215"/>
                  </a:cubicBezTo>
                  <a:cubicBezTo>
                    <a:pt x="1691" y="1216"/>
                    <a:pt x="1687" y="1216"/>
                    <a:pt x="1684" y="1217"/>
                  </a:cubicBezTo>
                  <a:lnTo>
                    <a:pt x="1670" y="1185"/>
                  </a:lnTo>
                  <a:close/>
                  <a:moveTo>
                    <a:pt x="1683" y="1183"/>
                  </a:moveTo>
                  <a:cubicBezTo>
                    <a:pt x="1687" y="1183"/>
                    <a:pt x="1690" y="1182"/>
                    <a:pt x="1693" y="1182"/>
                  </a:cubicBezTo>
                  <a:cubicBezTo>
                    <a:pt x="1709" y="1212"/>
                    <a:pt x="1709" y="1212"/>
                    <a:pt x="1709" y="1212"/>
                  </a:cubicBezTo>
                  <a:cubicBezTo>
                    <a:pt x="1705" y="1213"/>
                    <a:pt x="1702" y="1214"/>
                    <a:pt x="1699" y="1215"/>
                  </a:cubicBezTo>
                  <a:lnTo>
                    <a:pt x="1683" y="1183"/>
                  </a:lnTo>
                  <a:close/>
                  <a:moveTo>
                    <a:pt x="1697" y="1181"/>
                  </a:moveTo>
                  <a:cubicBezTo>
                    <a:pt x="1701" y="1181"/>
                    <a:pt x="1705" y="1180"/>
                    <a:pt x="1709" y="1179"/>
                  </a:cubicBezTo>
                  <a:cubicBezTo>
                    <a:pt x="1723" y="1208"/>
                    <a:pt x="1723" y="1208"/>
                    <a:pt x="1723" y="1208"/>
                  </a:cubicBezTo>
                  <a:cubicBezTo>
                    <a:pt x="1720" y="1209"/>
                    <a:pt x="1716" y="1210"/>
                    <a:pt x="1712" y="1211"/>
                  </a:cubicBezTo>
                  <a:lnTo>
                    <a:pt x="1697" y="1181"/>
                  </a:lnTo>
                  <a:close/>
                  <a:moveTo>
                    <a:pt x="1713" y="1179"/>
                  </a:moveTo>
                  <a:cubicBezTo>
                    <a:pt x="1716" y="1178"/>
                    <a:pt x="1720" y="1178"/>
                    <a:pt x="1724" y="1177"/>
                  </a:cubicBezTo>
                  <a:cubicBezTo>
                    <a:pt x="1736" y="1203"/>
                    <a:pt x="1736" y="1203"/>
                    <a:pt x="1736" y="1203"/>
                  </a:cubicBezTo>
                  <a:cubicBezTo>
                    <a:pt x="1733" y="1204"/>
                    <a:pt x="1730" y="1205"/>
                    <a:pt x="1727" y="1206"/>
                  </a:cubicBezTo>
                  <a:lnTo>
                    <a:pt x="1713" y="1179"/>
                  </a:lnTo>
                  <a:close/>
                  <a:moveTo>
                    <a:pt x="1728" y="1177"/>
                  </a:moveTo>
                  <a:cubicBezTo>
                    <a:pt x="1731" y="1176"/>
                    <a:pt x="1734" y="1176"/>
                    <a:pt x="1738" y="1176"/>
                  </a:cubicBezTo>
                  <a:cubicBezTo>
                    <a:pt x="1748" y="1198"/>
                    <a:pt x="1748" y="1198"/>
                    <a:pt x="1748" y="1198"/>
                  </a:cubicBezTo>
                  <a:cubicBezTo>
                    <a:pt x="1746" y="1199"/>
                    <a:pt x="1744" y="1199"/>
                    <a:pt x="1743" y="1200"/>
                  </a:cubicBezTo>
                  <a:cubicBezTo>
                    <a:pt x="1742" y="1200"/>
                    <a:pt x="1741" y="1201"/>
                    <a:pt x="1740" y="1201"/>
                  </a:cubicBezTo>
                  <a:lnTo>
                    <a:pt x="1728" y="1177"/>
                  </a:lnTo>
                  <a:close/>
                  <a:moveTo>
                    <a:pt x="1742" y="1176"/>
                  </a:moveTo>
                  <a:cubicBezTo>
                    <a:pt x="1745" y="1175"/>
                    <a:pt x="1749" y="1175"/>
                    <a:pt x="1752" y="1176"/>
                  </a:cubicBezTo>
                  <a:cubicBezTo>
                    <a:pt x="1759" y="1193"/>
                    <a:pt x="1759" y="1193"/>
                    <a:pt x="1759" y="1193"/>
                  </a:cubicBezTo>
                  <a:cubicBezTo>
                    <a:pt x="1756" y="1194"/>
                    <a:pt x="1754" y="1195"/>
                    <a:pt x="1751" y="1196"/>
                  </a:cubicBezTo>
                  <a:lnTo>
                    <a:pt x="1742" y="1176"/>
                  </a:lnTo>
                  <a:close/>
                  <a:moveTo>
                    <a:pt x="1756" y="1176"/>
                  </a:moveTo>
                  <a:cubicBezTo>
                    <a:pt x="1760" y="1176"/>
                    <a:pt x="1763" y="1176"/>
                    <a:pt x="1766" y="1177"/>
                  </a:cubicBezTo>
                  <a:cubicBezTo>
                    <a:pt x="1771" y="1190"/>
                    <a:pt x="1771" y="1190"/>
                    <a:pt x="1771" y="1190"/>
                  </a:cubicBezTo>
                  <a:cubicBezTo>
                    <a:pt x="1768" y="1190"/>
                    <a:pt x="1765" y="1191"/>
                    <a:pt x="1763" y="1192"/>
                  </a:cubicBezTo>
                  <a:lnTo>
                    <a:pt x="1756" y="1176"/>
                  </a:lnTo>
                  <a:close/>
                  <a:moveTo>
                    <a:pt x="1770" y="1178"/>
                  </a:moveTo>
                  <a:cubicBezTo>
                    <a:pt x="1773" y="1179"/>
                    <a:pt x="1776" y="1180"/>
                    <a:pt x="1779" y="1181"/>
                  </a:cubicBezTo>
                  <a:cubicBezTo>
                    <a:pt x="1782" y="1188"/>
                    <a:pt x="1782" y="1188"/>
                    <a:pt x="1782" y="1188"/>
                  </a:cubicBezTo>
                  <a:cubicBezTo>
                    <a:pt x="1779" y="1188"/>
                    <a:pt x="1777" y="1189"/>
                    <a:pt x="1775" y="1189"/>
                  </a:cubicBezTo>
                  <a:lnTo>
                    <a:pt x="1770" y="1178"/>
                  </a:lnTo>
                  <a:close/>
                  <a:moveTo>
                    <a:pt x="1628" y="1187"/>
                  </a:moveTo>
                  <a:cubicBezTo>
                    <a:pt x="1635" y="1207"/>
                    <a:pt x="1635" y="1207"/>
                    <a:pt x="1635" y="1207"/>
                  </a:cubicBezTo>
                  <a:cubicBezTo>
                    <a:pt x="1634" y="1206"/>
                    <a:pt x="1633" y="1206"/>
                    <a:pt x="1632" y="1205"/>
                  </a:cubicBezTo>
                  <a:cubicBezTo>
                    <a:pt x="1630" y="1198"/>
                    <a:pt x="1628" y="1192"/>
                    <a:pt x="1625" y="1187"/>
                  </a:cubicBezTo>
                  <a:cubicBezTo>
                    <a:pt x="1626" y="1187"/>
                    <a:pt x="1627" y="1187"/>
                    <a:pt x="1628" y="1187"/>
                  </a:cubicBezTo>
                  <a:close/>
                  <a:moveTo>
                    <a:pt x="1637" y="1240"/>
                  </a:moveTo>
                  <a:cubicBezTo>
                    <a:pt x="1640" y="1241"/>
                    <a:pt x="1643" y="1242"/>
                    <a:pt x="1646" y="1243"/>
                  </a:cubicBezTo>
                  <a:cubicBezTo>
                    <a:pt x="1644" y="1278"/>
                    <a:pt x="1644" y="1278"/>
                    <a:pt x="1644" y="1278"/>
                  </a:cubicBezTo>
                  <a:cubicBezTo>
                    <a:pt x="1640" y="1277"/>
                    <a:pt x="1637" y="1275"/>
                    <a:pt x="1633" y="1274"/>
                  </a:cubicBezTo>
                  <a:lnTo>
                    <a:pt x="1637" y="1240"/>
                  </a:lnTo>
                  <a:close/>
                  <a:moveTo>
                    <a:pt x="1634" y="1225"/>
                  </a:moveTo>
                  <a:cubicBezTo>
                    <a:pt x="1634" y="1223"/>
                    <a:pt x="1634" y="1222"/>
                    <a:pt x="1634" y="1220"/>
                  </a:cubicBezTo>
                  <a:cubicBezTo>
                    <a:pt x="1636" y="1222"/>
                    <a:pt x="1639" y="1223"/>
                    <a:pt x="1641" y="1224"/>
                  </a:cubicBezTo>
                  <a:cubicBezTo>
                    <a:pt x="1639" y="1227"/>
                    <a:pt x="1639" y="1227"/>
                    <a:pt x="1639" y="1227"/>
                  </a:cubicBezTo>
                  <a:cubicBezTo>
                    <a:pt x="1637" y="1226"/>
                    <a:pt x="1635" y="1226"/>
                    <a:pt x="1634" y="1225"/>
                  </a:cubicBezTo>
                  <a:close/>
                  <a:moveTo>
                    <a:pt x="1643" y="1228"/>
                  </a:moveTo>
                  <a:cubicBezTo>
                    <a:pt x="1645" y="1225"/>
                    <a:pt x="1645" y="1225"/>
                    <a:pt x="1645" y="1225"/>
                  </a:cubicBezTo>
                  <a:cubicBezTo>
                    <a:pt x="1649" y="1227"/>
                    <a:pt x="1652" y="1228"/>
                    <a:pt x="1655" y="1229"/>
                  </a:cubicBezTo>
                  <a:cubicBezTo>
                    <a:pt x="1652" y="1232"/>
                    <a:pt x="1652" y="1232"/>
                    <a:pt x="1652" y="1232"/>
                  </a:cubicBezTo>
                  <a:cubicBezTo>
                    <a:pt x="1649" y="1231"/>
                    <a:pt x="1646" y="1230"/>
                    <a:pt x="1643" y="1228"/>
                  </a:cubicBezTo>
                  <a:close/>
                  <a:moveTo>
                    <a:pt x="1665" y="1237"/>
                  </a:moveTo>
                  <a:cubicBezTo>
                    <a:pt x="1663" y="1236"/>
                    <a:pt x="1660" y="1235"/>
                    <a:pt x="1658" y="1234"/>
                  </a:cubicBezTo>
                  <a:cubicBezTo>
                    <a:pt x="1657" y="1234"/>
                    <a:pt x="1657" y="1234"/>
                    <a:pt x="1656" y="1233"/>
                  </a:cubicBezTo>
                  <a:cubicBezTo>
                    <a:pt x="1660" y="1230"/>
                    <a:pt x="1660" y="1230"/>
                    <a:pt x="1660" y="1230"/>
                  </a:cubicBezTo>
                  <a:cubicBezTo>
                    <a:pt x="1664" y="1231"/>
                    <a:pt x="1668" y="1231"/>
                    <a:pt x="1672" y="1231"/>
                  </a:cubicBezTo>
                  <a:lnTo>
                    <a:pt x="1665" y="1237"/>
                  </a:lnTo>
                  <a:close/>
                  <a:moveTo>
                    <a:pt x="1678" y="1232"/>
                  </a:moveTo>
                  <a:cubicBezTo>
                    <a:pt x="1686" y="1232"/>
                    <a:pt x="1694" y="1231"/>
                    <a:pt x="1701" y="1229"/>
                  </a:cubicBezTo>
                  <a:cubicBezTo>
                    <a:pt x="1678" y="1242"/>
                    <a:pt x="1678" y="1242"/>
                    <a:pt x="1678" y="1242"/>
                  </a:cubicBezTo>
                  <a:cubicBezTo>
                    <a:pt x="1675" y="1241"/>
                    <a:pt x="1672" y="1240"/>
                    <a:pt x="1669" y="1238"/>
                  </a:cubicBezTo>
                  <a:lnTo>
                    <a:pt x="1678" y="1232"/>
                  </a:lnTo>
                  <a:close/>
                  <a:moveTo>
                    <a:pt x="1737" y="1294"/>
                  </a:moveTo>
                  <a:cubicBezTo>
                    <a:pt x="1739" y="1298"/>
                    <a:pt x="1742" y="1302"/>
                    <a:pt x="1743" y="1306"/>
                  </a:cubicBezTo>
                  <a:cubicBezTo>
                    <a:pt x="1741" y="1304"/>
                    <a:pt x="1739" y="1301"/>
                    <a:pt x="1736" y="1300"/>
                  </a:cubicBezTo>
                  <a:lnTo>
                    <a:pt x="1737" y="1294"/>
                  </a:lnTo>
                  <a:close/>
                  <a:moveTo>
                    <a:pt x="1731" y="1273"/>
                  </a:moveTo>
                  <a:cubicBezTo>
                    <a:pt x="1729" y="1271"/>
                    <a:pt x="1727" y="1268"/>
                    <a:pt x="1724" y="1266"/>
                  </a:cubicBezTo>
                  <a:cubicBezTo>
                    <a:pt x="1739" y="1266"/>
                    <a:pt x="1739" y="1266"/>
                    <a:pt x="1739" y="1266"/>
                  </a:cubicBezTo>
                  <a:cubicBezTo>
                    <a:pt x="1741" y="1269"/>
                    <a:pt x="1742" y="1272"/>
                    <a:pt x="1744" y="1275"/>
                  </a:cubicBezTo>
                  <a:lnTo>
                    <a:pt x="1731" y="1273"/>
                  </a:lnTo>
                  <a:close/>
                  <a:moveTo>
                    <a:pt x="1719" y="1263"/>
                  </a:moveTo>
                  <a:cubicBezTo>
                    <a:pt x="1717" y="1261"/>
                    <a:pt x="1714" y="1259"/>
                    <a:pt x="1712" y="1258"/>
                  </a:cubicBezTo>
                  <a:cubicBezTo>
                    <a:pt x="1731" y="1254"/>
                    <a:pt x="1731" y="1254"/>
                    <a:pt x="1731" y="1254"/>
                  </a:cubicBezTo>
                  <a:cubicBezTo>
                    <a:pt x="1733" y="1257"/>
                    <a:pt x="1735" y="1260"/>
                    <a:pt x="1737" y="1262"/>
                  </a:cubicBezTo>
                  <a:lnTo>
                    <a:pt x="1719" y="1263"/>
                  </a:lnTo>
                  <a:close/>
                  <a:moveTo>
                    <a:pt x="1707" y="1255"/>
                  </a:moveTo>
                  <a:cubicBezTo>
                    <a:pt x="1704" y="1253"/>
                    <a:pt x="1701" y="1252"/>
                    <a:pt x="1698" y="1250"/>
                  </a:cubicBezTo>
                  <a:cubicBezTo>
                    <a:pt x="1720" y="1242"/>
                    <a:pt x="1720" y="1242"/>
                    <a:pt x="1720" y="1242"/>
                  </a:cubicBezTo>
                  <a:cubicBezTo>
                    <a:pt x="1723" y="1245"/>
                    <a:pt x="1726" y="1248"/>
                    <a:pt x="1728" y="1251"/>
                  </a:cubicBezTo>
                  <a:lnTo>
                    <a:pt x="1707" y="1255"/>
                  </a:lnTo>
                  <a:close/>
                  <a:moveTo>
                    <a:pt x="1693" y="1248"/>
                  </a:moveTo>
                  <a:cubicBezTo>
                    <a:pt x="1690" y="1247"/>
                    <a:pt x="1686" y="1245"/>
                    <a:pt x="1683" y="1244"/>
                  </a:cubicBezTo>
                  <a:cubicBezTo>
                    <a:pt x="1707" y="1230"/>
                    <a:pt x="1707" y="1230"/>
                    <a:pt x="1707" y="1230"/>
                  </a:cubicBezTo>
                  <a:cubicBezTo>
                    <a:pt x="1711" y="1233"/>
                    <a:pt x="1714" y="1236"/>
                    <a:pt x="1717" y="1239"/>
                  </a:cubicBezTo>
                  <a:lnTo>
                    <a:pt x="1693" y="1248"/>
                  </a:lnTo>
                  <a:close/>
                  <a:moveTo>
                    <a:pt x="1646" y="1090"/>
                  </a:moveTo>
                  <a:cubicBezTo>
                    <a:pt x="1646" y="1076"/>
                    <a:pt x="1644" y="1064"/>
                    <a:pt x="1641" y="1054"/>
                  </a:cubicBezTo>
                  <a:cubicBezTo>
                    <a:pt x="1652" y="1075"/>
                    <a:pt x="1666" y="1086"/>
                    <a:pt x="1678" y="1090"/>
                  </a:cubicBezTo>
                  <a:cubicBezTo>
                    <a:pt x="1666" y="1094"/>
                    <a:pt x="1652" y="1105"/>
                    <a:pt x="1641" y="1126"/>
                  </a:cubicBezTo>
                  <a:cubicBezTo>
                    <a:pt x="1644" y="1115"/>
                    <a:pt x="1646" y="1104"/>
                    <a:pt x="1646" y="1090"/>
                  </a:cubicBezTo>
                  <a:close/>
                  <a:moveTo>
                    <a:pt x="1682" y="1074"/>
                  </a:moveTo>
                  <a:cubicBezTo>
                    <a:pt x="1674" y="1071"/>
                    <a:pt x="1663" y="1062"/>
                    <a:pt x="1652" y="1045"/>
                  </a:cubicBezTo>
                  <a:cubicBezTo>
                    <a:pt x="1662" y="1049"/>
                    <a:pt x="1673" y="1051"/>
                    <a:pt x="1685" y="1052"/>
                  </a:cubicBezTo>
                  <a:cubicBezTo>
                    <a:pt x="1682" y="1054"/>
                    <a:pt x="1680" y="1057"/>
                    <a:pt x="1679" y="1061"/>
                  </a:cubicBezTo>
                  <a:cubicBezTo>
                    <a:pt x="1677" y="1066"/>
                    <a:pt x="1679" y="1071"/>
                    <a:pt x="1682" y="1074"/>
                  </a:cubicBezTo>
                  <a:close/>
                  <a:moveTo>
                    <a:pt x="1690" y="1080"/>
                  </a:moveTo>
                  <a:cubicBezTo>
                    <a:pt x="1694" y="1079"/>
                    <a:pt x="1698" y="1077"/>
                    <a:pt x="1699" y="1074"/>
                  </a:cubicBezTo>
                  <a:cubicBezTo>
                    <a:pt x="1700" y="1073"/>
                    <a:pt x="1700" y="1072"/>
                    <a:pt x="1699" y="1072"/>
                  </a:cubicBezTo>
                  <a:cubicBezTo>
                    <a:pt x="1698" y="1071"/>
                    <a:pt x="1697" y="1071"/>
                    <a:pt x="1696" y="1072"/>
                  </a:cubicBezTo>
                  <a:cubicBezTo>
                    <a:pt x="1694" y="1074"/>
                    <a:pt x="1690" y="1075"/>
                    <a:pt x="1687" y="1073"/>
                  </a:cubicBezTo>
                  <a:cubicBezTo>
                    <a:pt x="1684" y="1071"/>
                    <a:pt x="1681" y="1067"/>
                    <a:pt x="1682" y="1062"/>
                  </a:cubicBezTo>
                  <a:cubicBezTo>
                    <a:pt x="1684" y="1056"/>
                    <a:pt x="1690" y="1053"/>
                    <a:pt x="1694" y="1053"/>
                  </a:cubicBezTo>
                  <a:cubicBezTo>
                    <a:pt x="1698" y="1053"/>
                    <a:pt x="1704" y="1055"/>
                    <a:pt x="1707" y="1062"/>
                  </a:cubicBezTo>
                  <a:cubicBezTo>
                    <a:pt x="1710" y="1073"/>
                    <a:pt x="1706" y="1083"/>
                    <a:pt x="1696" y="1086"/>
                  </a:cubicBezTo>
                  <a:cubicBezTo>
                    <a:pt x="1680" y="1092"/>
                    <a:pt x="1655" y="1079"/>
                    <a:pt x="1638" y="1039"/>
                  </a:cubicBezTo>
                  <a:cubicBezTo>
                    <a:pt x="1640" y="1040"/>
                    <a:pt x="1643" y="1041"/>
                    <a:pt x="1645" y="1042"/>
                  </a:cubicBezTo>
                  <a:cubicBezTo>
                    <a:pt x="1667" y="1078"/>
                    <a:pt x="1685" y="1080"/>
                    <a:pt x="1690" y="1080"/>
                  </a:cubicBezTo>
                  <a:close/>
                  <a:moveTo>
                    <a:pt x="1750" y="1113"/>
                  </a:moveTo>
                  <a:cubicBezTo>
                    <a:pt x="1749" y="1113"/>
                    <a:pt x="1749" y="1113"/>
                    <a:pt x="1748" y="1113"/>
                  </a:cubicBezTo>
                  <a:cubicBezTo>
                    <a:pt x="1750" y="1109"/>
                    <a:pt x="1751" y="1105"/>
                    <a:pt x="1752" y="1101"/>
                  </a:cubicBezTo>
                  <a:cubicBezTo>
                    <a:pt x="1754" y="1102"/>
                    <a:pt x="1757" y="1102"/>
                    <a:pt x="1761" y="1102"/>
                  </a:cubicBezTo>
                  <a:cubicBezTo>
                    <a:pt x="1795" y="1106"/>
                    <a:pt x="1856" y="1115"/>
                    <a:pt x="1864" y="1127"/>
                  </a:cubicBezTo>
                  <a:cubicBezTo>
                    <a:pt x="1865" y="1129"/>
                    <a:pt x="1866" y="1130"/>
                    <a:pt x="1865" y="1131"/>
                  </a:cubicBezTo>
                  <a:cubicBezTo>
                    <a:pt x="1865" y="1132"/>
                    <a:pt x="1864" y="1133"/>
                    <a:pt x="1862" y="1134"/>
                  </a:cubicBezTo>
                  <a:cubicBezTo>
                    <a:pt x="1844" y="1143"/>
                    <a:pt x="1765" y="1118"/>
                    <a:pt x="1750" y="1113"/>
                  </a:cubicBezTo>
                  <a:close/>
                  <a:moveTo>
                    <a:pt x="1750" y="1117"/>
                  </a:moveTo>
                  <a:cubicBezTo>
                    <a:pt x="1779" y="1127"/>
                    <a:pt x="1841" y="1151"/>
                    <a:pt x="1847" y="1166"/>
                  </a:cubicBezTo>
                  <a:cubicBezTo>
                    <a:pt x="1848" y="1167"/>
                    <a:pt x="1848" y="1169"/>
                    <a:pt x="1847" y="1170"/>
                  </a:cubicBezTo>
                  <a:cubicBezTo>
                    <a:pt x="1847" y="1171"/>
                    <a:pt x="1846" y="1171"/>
                    <a:pt x="1845" y="1171"/>
                  </a:cubicBezTo>
                  <a:cubicBezTo>
                    <a:pt x="1834" y="1175"/>
                    <a:pt x="1795" y="1156"/>
                    <a:pt x="1780" y="1149"/>
                  </a:cubicBezTo>
                  <a:cubicBezTo>
                    <a:pt x="1780" y="1149"/>
                    <a:pt x="1780" y="1149"/>
                    <a:pt x="1780" y="1149"/>
                  </a:cubicBezTo>
                  <a:cubicBezTo>
                    <a:pt x="1768" y="1141"/>
                    <a:pt x="1752" y="1134"/>
                    <a:pt x="1736" y="1131"/>
                  </a:cubicBezTo>
                  <a:cubicBezTo>
                    <a:pt x="1740" y="1127"/>
                    <a:pt x="1744" y="1122"/>
                    <a:pt x="1747" y="1116"/>
                  </a:cubicBezTo>
                  <a:cubicBezTo>
                    <a:pt x="1748" y="1117"/>
                    <a:pt x="1749" y="1117"/>
                    <a:pt x="1750" y="1117"/>
                  </a:cubicBezTo>
                  <a:close/>
                  <a:moveTo>
                    <a:pt x="1752" y="1097"/>
                  </a:moveTo>
                  <a:cubicBezTo>
                    <a:pt x="1753" y="1095"/>
                    <a:pt x="1753" y="1092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87"/>
                    <a:pt x="1753" y="1085"/>
                    <a:pt x="1752" y="1082"/>
                  </a:cubicBezTo>
                  <a:cubicBezTo>
                    <a:pt x="1754" y="1082"/>
                    <a:pt x="1758" y="1082"/>
                    <a:pt x="1763" y="1081"/>
                  </a:cubicBezTo>
                  <a:cubicBezTo>
                    <a:pt x="1801" y="1078"/>
                    <a:pt x="1860" y="1075"/>
                    <a:pt x="1873" y="1086"/>
                  </a:cubicBezTo>
                  <a:cubicBezTo>
                    <a:pt x="1874" y="1087"/>
                    <a:pt x="1874" y="1088"/>
                    <a:pt x="1874" y="1090"/>
                  </a:cubicBezTo>
                  <a:cubicBezTo>
                    <a:pt x="1874" y="1091"/>
                    <a:pt x="1874" y="1092"/>
                    <a:pt x="1873" y="1093"/>
                  </a:cubicBezTo>
                  <a:cubicBezTo>
                    <a:pt x="1860" y="1104"/>
                    <a:pt x="1801" y="1102"/>
                    <a:pt x="1763" y="1098"/>
                  </a:cubicBezTo>
                  <a:cubicBezTo>
                    <a:pt x="1758" y="1098"/>
                    <a:pt x="1754" y="1098"/>
                    <a:pt x="1752" y="1097"/>
                  </a:cubicBezTo>
                  <a:close/>
                  <a:moveTo>
                    <a:pt x="1761" y="1077"/>
                  </a:moveTo>
                  <a:cubicBezTo>
                    <a:pt x="1757" y="1078"/>
                    <a:pt x="1754" y="1078"/>
                    <a:pt x="1752" y="1078"/>
                  </a:cubicBezTo>
                  <a:cubicBezTo>
                    <a:pt x="1751" y="1074"/>
                    <a:pt x="1750" y="1070"/>
                    <a:pt x="1748" y="1067"/>
                  </a:cubicBezTo>
                  <a:cubicBezTo>
                    <a:pt x="1749" y="1067"/>
                    <a:pt x="1749" y="1066"/>
                    <a:pt x="1750" y="1066"/>
                  </a:cubicBezTo>
                  <a:cubicBezTo>
                    <a:pt x="1765" y="1061"/>
                    <a:pt x="1844" y="1036"/>
                    <a:pt x="1862" y="1045"/>
                  </a:cubicBezTo>
                  <a:cubicBezTo>
                    <a:pt x="1864" y="1046"/>
                    <a:pt x="1865" y="1047"/>
                    <a:pt x="1865" y="1049"/>
                  </a:cubicBezTo>
                  <a:cubicBezTo>
                    <a:pt x="1866" y="1050"/>
                    <a:pt x="1865" y="1051"/>
                    <a:pt x="1864" y="1052"/>
                  </a:cubicBezTo>
                  <a:cubicBezTo>
                    <a:pt x="1856" y="1065"/>
                    <a:pt x="1795" y="1074"/>
                    <a:pt x="1761" y="1077"/>
                  </a:cubicBezTo>
                  <a:close/>
                  <a:moveTo>
                    <a:pt x="1747" y="1063"/>
                  </a:moveTo>
                  <a:cubicBezTo>
                    <a:pt x="1744" y="1057"/>
                    <a:pt x="1740" y="1053"/>
                    <a:pt x="1736" y="1049"/>
                  </a:cubicBezTo>
                  <a:cubicBezTo>
                    <a:pt x="1752" y="1045"/>
                    <a:pt x="1768" y="1039"/>
                    <a:pt x="1780" y="1031"/>
                  </a:cubicBezTo>
                  <a:cubicBezTo>
                    <a:pt x="1780" y="1031"/>
                    <a:pt x="1780" y="1031"/>
                    <a:pt x="1780" y="1031"/>
                  </a:cubicBezTo>
                  <a:cubicBezTo>
                    <a:pt x="1795" y="1023"/>
                    <a:pt x="1834" y="1004"/>
                    <a:pt x="1845" y="1008"/>
                  </a:cubicBezTo>
                  <a:cubicBezTo>
                    <a:pt x="1846" y="1008"/>
                    <a:pt x="1847" y="1009"/>
                    <a:pt x="1847" y="1010"/>
                  </a:cubicBezTo>
                  <a:cubicBezTo>
                    <a:pt x="1848" y="1011"/>
                    <a:pt x="1848" y="1012"/>
                    <a:pt x="1847" y="1013"/>
                  </a:cubicBezTo>
                  <a:cubicBezTo>
                    <a:pt x="1841" y="1029"/>
                    <a:pt x="1779" y="1052"/>
                    <a:pt x="1750" y="1062"/>
                  </a:cubicBezTo>
                  <a:cubicBezTo>
                    <a:pt x="1749" y="1063"/>
                    <a:pt x="1748" y="1063"/>
                    <a:pt x="1747" y="1063"/>
                  </a:cubicBezTo>
                  <a:close/>
                  <a:moveTo>
                    <a:pt x="1749" y="1090"/>
                  </a:move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106"/>
                    <a:pt x="1742" y="1122"/>
                    <a:pt x="1731" y="1129"/>
                  </a:cubicBezTo>
                  <a:cubicBezTo>
                    <a:pt x="1729" y="1129"/>
                    <a:pt x="1726" y="1129"/>
                    <a:pt x="1724" y="1128"/>
                  </a:cubicBezTo>
                  <a:cubicBezTo>
                    <a:pt x="1735" y="1119"/>
                    <a:pt x="1742" y="1102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78"/>
                    <a:pt x="1735" y="1061"/>
                    <a:pt x="1724" y="1051"/>
                  </a:cubicBezTo>
                  <a:cubicBezTo>
                    <a:pt x="1726" y="1051"/>
                    <a:pt x="1729" y="1051"/>
                    <a:pt x="1731" y="1050"/>
                  </a:cubicBezTo>
                  <a:cubicBezTo>
                    <a:pt x="1742" y="1057"/>
                    <a:pt x="1749" y="1073"/>
                    <a:pt x="1749" y="1090"/>
                  </a:cubicBezTo>
                  <a:close/>
                  <a:moveTo>
                    <a:pt x="1739" y="1090"/>
                  </a:moveTo>
                  <a:cubicBezTo>
                    <a:pt x="1739" y="1102"/>
                    <a:pt x="1730" y="1120"/>
                    <a:pt x="1719" y="1127"/>
                  </a:cubicBezTo>
                  <a:cubicBezTo>
                    <a:pt x="1714" y="1127"/>
                    <a:pt x="1710" y="1127"/>
                    <a:pt x="1705" y="1126"/>
                  </a:cubicBezTo>
                  <a:cubicBezTo>
                    <a:pt x="1707" y="1125"/>
                    <a:pt x="1709" y="1122"/>
                    <a:pt x="1710" y="1119"/>
                  </a:cubicBezTo>
                  <a:cubicBezTo>
                    <a:pt x="1713" y="1110"/>
                    <a:pt x="1712" y="1102"/>
                    <a:pt x="1707" y="1097"/>
                  </a:cubicBezTo>
                  <a:cubicBezTo>
                    <a:pt x="1714" y="1099"/>
                    <a:pt x="1722" y="1101"/>
                    <a:pt x="1727" y="1098"/>
                  </a:cubicBezTo>
                  <a:cubicBezTo>
                    <a:pt x="1729" y="1097"/>
                    <a:pt x="1731" y="1094"/>
                    <a:pt x="1731" y="1090"/>
                  </a:cubicBezTo>
                  <a:cubicBezTo>
                    <a:pt x="1731" y="1085"/>
                    <a:pt x="1729" y="1083"/>
                    <a:pt x="1727" y="1082"/>
                  </a:cubicBezTo>
                  <a:cubicBezTo>
                    <a:pt x="1722" y="1079"/>
                    <a:pt x="1714" y="1080"/>
                    <a:pt x="1707" y="1083"/>
                  </a:cubicBezTo>
                  <a:cubicBezTo>
                    <a:pt x="1712" y="1077"/>
                    <a:pt x="1713" y="1069"/>
                    <a:pt x="1710" y="1061"/>
                  </a:cubicBezTo>
                  <a:cubicBezTo>
                    <a:pt x="1709" y="1057"/>
                    <a:pt x="1707" y="1055"/>
                    <a:pt x="1705" y="1053"/>
                  </a:cubicBezTo>
                  <a:cubicBezTo>
                    <a:pt x="1710" y="1053"/>
                    <a:pt x="1714" y="1053"/>
                    <a:pt x="1719" y="1052"/>
                  </a:cubicBezTo>
                  <a:cubicBezTo>
                    <a:pt x="1730" y="1060"/>
                    <a:pt x="1739" y="1078"/>
                    <a:pt x="1739" y="1090"/>
                  </a:cubicBezTo>
                  <a:close/>
                  <a:moveTo>
                    <a:pt x="1700" y="1090"/>
                  </a:moveTo>
                  <a:cubicBezTo>
                    <a:pt x="1708" y="1086"/>
                    <a:pt x="1720" y="1082"/>
                    <a:pt x="1725" y="1085"/>
                  </a:cubicBezTo>
                  <a:cubicBezTo>
                    <a:pt x="1726" y="1086"/>
                    <a:pt x="1727" y="1087"/>
                    <a:pt x="1727" y="1090"/>
                  </a:cubicBezTo>
                  <a:cubicBezTo>
                    <a:pt x="1727" y="1092"/>
                    <a:pt x="1726" y="1094"/>
                    <a:pt x="1725" y="1095"/>
                  </a:cubicBezTo>
                  <a:cubicBezTo>
                    <a:pt x="1720" y="1098"/>
                    <a:pt x="1708" y="1093"/>
                    <a:pt x="1700" y="1090"/>
                  </a:cubicBezTo>
                  <a:close/>
                  <a:moveTo>
                    <a:pt x="1696" y="1093"/>
                  </a:moveTo>
                  <a:cubicBezTo>
                    <a:pt x="1706" y="1097"/>
                    <a:pt x="1710" y="1107"/>
                    <a:pt x="1707" y="1118"/>
                  </a:cubicBezTo>
                  <a:cubicBezTo>
                    <a:pt x="1704" y="1124"/>
                    <a:pt x="1698" y="1126"/>
                    <a:pt x="1694" y="1126"/>
                  </a:cubicBezTo>
                  <a:cubicBezTo>
                    <a:pt x="1690" y="1126"/>
                    <a:pt x="1684" y="1124"/>
                    <a:pt x="1682" y="1118"/>
                  </a:cubicBezTo>
                  <a:cubicBezTo>
                    <a:pt x="1681" y="1112"/>
                    <a:pt x="1684" y="1108"/>
                    <a:pt x="1687" y="1107"/>
                  </a:cubicBezTo>
                  <a:cubicBezTo>
                    <a:pt x="1690" y="1105"/>
                    <a:pt x="1694" y="1105"/>
                    <a:pt x="1696" y="1108"/>
                  </a:cubicBezTo>
                  <a:cubicBezTo>
                    <a:pt x="1697" y="1108"/>
                    <a:pt x="1698" y="1108"/>
                    <a:pt x="1699" y="1108"/>
                  </a:cubicBezTo>
                  <a:cubicBezTo>
                    <a:pt x="1700" y="1107"/>
                    <a:pt x="1700" y="1106"/>
                    <a:pt x="1699" y="1105"/>
                  </a:cubicBezTo>
                  <a:cubicBezTo>
                    <a:pt x="1698" y="1102"/>
                    <a:pt x="1694" y="1100"/>
                    <a:pt x="1690" y="1100"/>
                  </a:cubicBezTo>
                  <a:cubicBezTo>
                    <a:pt x="1685" y="1100"/>
                    <a:pt x="1667" y="1102"/>
                    <a:pt x="1645" y="1137"/>
                  </a:cubicBezTo>
                  <a:cubicBezTo>
                    <a:pt x="1643" y="1138"/>
                    <a:pt x="1640" y="1140"/>
                    <a:pt x="1638" y="1141"/>
                  </a:cubicBezTo>
                  <a:cubicBezTo>
                    <a:pt x="1655" y="1100"/>
                    <a:pt x="1680" y="1088"/>
                    <a:pt x="1696" y="1093"/>
                  </a:cubicBezTo>
                  <a:close/>
                  <a:moveTo>
                    <a:pt x="1679" y="1119"/>
                  </a:moveTo>
                  <a:cubicBezTo>
                    <a:pt x="1680" y="1122"/>
                    <a:pt x="1682" y="1125"/>
                    <a:pt x="1685" y="1127"/>
                  </a:cubicBezTo>
                  <a:cubicBezTo>
                    <a:pt x="1673" y="1128"/>
                    <a:pt x="1662" y="1131"/>
                    <a:pt x="1652" y="1135"/>
                  </a:cubicBezTo>
                  <a:cubicBezTo>
                    <a:pt x="1663" y="1117"/>
                    <a:pt x="1674" y="1108"/>
                    <a:pt x="1682" y="1105"/>
                  </a:cubicBezTo>
                  <a:cubicBezTo>
                    <a:pt x="1679" y="1108"/>
                    <a:pt x="1677" y="1114"/>
                    <a:pt x="1679" y="1119"/>
                  </a:cubicBezTo>
                  <a:close/>
                  <a:moveTo>
                    <a:pt x="1795" y="1014"/>
                  </a:moveTo>
                  <a:cubicBezTo>
                    <a:pt x="1760" y="1049"/>
                    <a:pt x="1686" y="1064"/>
                    <a:pt x="1632" y="1031"/>
                  </a:cubicBezTo>
                  <a:cubicBezTo>
                    <a:pt x="1631" y="1029"/>
                    <a:pt x="1630" y="1028"/>
                    <a:pt x="1630" y="1026"/>
                  </a:cubicBezTo>
                  <a:cubicBezTo>
                    <a:pt x="1665" y="1046"/>
                    <a:pt x="1718" y="1049"/>
                    <a:pt x="1758" y="1033"/>
                  </a:cubicBezTo>
                  <a:cubicBezTo>
                    <a:pt x="1786" y="1022"/>
                    <a:pt x="1804" y="1002"/>
                    <a:pt x="1809" y="977"/>
                  </a:cubicBezTo>
                  <a:cubicBezTo>
                    <a:pt x="1810" y="976"/>
                    <a:pt x="1809" y="975"/>
                    <a:pt x="1808" y="975"/>
                  </a:cubicBezTo>
                  <a:cubicBezTo>
                    <a:pt x="1807" y="975"/>
                    <a:pt x="1806" y="975"/>
                    <a:pt x="1806" y="976"/>
                  </a:cubicBezTo>
                  <a:cubicBezTo>
                    <a:pt x="1790" y="995"/>
                    <a:pt x="1770" y="987"/>
                    <a:pt x="1744" y="976"/>
                  </a:cubicBezTo>
                  <a:cubicBezTo>
                    <a:pt x="1714" y="963"/>
                    <a:pt x="1677" y="948"/>
                    <a:pt x="1633" y="970"/>
                  </a:cubicBezTo>
                  <a:cubicBezTo>
                    <a:pt x="1633" y="968"/>
                    <a:pt x="1633" y="967"/>
                    <a:pt x="1633" y="966"/>
                  </a:cubicBezTo>
                  <a:cubicBezTo>
                    <a:pt x="1633" y="965"/>
                    <a:pt x="1633" y="964"/>
                    <a:pt x="1633" y="964"/>
                  </a:cubicBezTo>
                  <a:cubicBezTo>
                    <a:pt x="1678" y="940"/>
                    <a:pt x="1716" y="957"/>
                    <a:pt x="1747" y="970"/>
                  </a:cubicBezTo>
                  <a:cubicBezTo>
                    <a:pt x="1763" y="977"/>
                    <a:pt x="1777" y="983"/>
                    <a:pt x="1789" y="982"/>
                  </a:cubicBezTo>
                  <a:cubicBezTo>
                    <a:pt x="1799" y="980"/>
                    <a:pt x="1805" y="973"/>
                    <a:pt x="1805" y="964"/>
                  </a:cubicBezTo>
                  <a:cubicBezTo>
                    <a:pt x="1805" y="963"/>
                    <a:pt x="1805" y="963"/>
                    <a:pt x="1804" y="962"/>
                  </a:cubicBezTo>
                  <a:cubicBezTo>
                    <a:pt x="1803" y="962"/>
                    <a:pt x="1802" y="962"/>
                    <a:pt x="1802" y="963"/>
                  </a:cubicBezTo>
                  <a:cubicBezTo>
                    <a:pt x="1797" y="970"/>
                    <a:pt x="1790" y="972"/>
                    <a:pt x="1786" y="970"/>
                  </a:cubicBezTo>
                  <a:cubicBezTo>
                    <a:pt x="1780" y="969"/>
                    <a:pt x="1776" y="964"/>
                    <a:pt x="1776" y="957"/>
                  </a:cubicBezTo>
                  <a:cubicBezTo>
                    <a:pt x="1776" y="957"/>
                    <a:pt x="1776" y="956"/>
                    <a:pt x="1776" y="956"/>
                  </a:cubicBezTo>
                  <a:cubicBezTo>
                    <a:pt x="1776" y="947"/>
                    <a:pt x="1783" y="942"/>
                    <a:pt x="1789" y="941"/>
                  </a:cubicBezTo>
                  <a:cubicBezTo>
                    <a:pt x="1797" y="940"/>
                    <a:pt x="1807" y="943"/>
                    <a:pt x="1812" y="957"/>
                  </a:cubicBezTo>
                  <a:cubicBezTo>
                    <a:pt x="1819" y="975"/>
                    <a:pt x="1812" y="998"/>
                    <a:pt x="1795" y="1014"/>
                  </a:cubicBezTo>
                  <a:close/>
                  <a:moveTo>
                    <a:pt x="1620" y="870"/>
                  </a:moveTo>
                  <a:cubicBezTo>
                    <a:pt x="1616" y="863"/>
                    <a:pt x="1611" y="856"/>
                    <a:pt x="1606" y="851"/>
                  </a:cubicBezTo>
                  <a:cubicBezTo>
                    <a:pt x="1610" y="850"/>
                    <a:pt x="1613" y="849"/>
                    <a:pt x="1616" y="847"/>
                  </a:cubicBezTo>
                  <a:cubicBezTo>
                    <a:pt x="1618" y="849"/>
                    <a:pt x="1626" y="856"/>
                    <a:pt x="1630" y="866"/>
                  </a:cubicBezTo>
                  <a:cubicBezTo>
                    <a:pt x="1630" y="866"/>
                    <a:pt x="1630" y="866"/>
                    <a:pt x="1630" y="866"/>
                  </a:cubicBezTo>
                  <a:cubicBezTo>
                    <a:pt x="1630" y="866"/>
                    <a:pt x="1630" y="866"/>
                    <a:pt x="1630" y="866"/>
                  </a:cubicBezTo>
                  <a:cubicBezTo>
                    <a:pt x="1634" y="876"/>
                    <a:pt x="1634" y="886"/>
                    <a:pt x="1633" y="889"/>
                  </a:cubicBezTo>
                  <a:cubicBezTo>
                    <a:pt x="1630" y="890"/>
                    <a:pt x="1627" y="892"/>
                    <a:pt x="1624" y="894"/>
                  </a:cubicBezTo>
                  <a:cubicBezTo>
                    <a:pt x="1624" y="886"/>
                    <a:pt x="1623" y="878"/>
                    <a:pt x="1620" y="870"/>
                  </a:cubicBezTo>
                  <a:close/>
                  <a:moveTo>
                    <a:pt x="1691" y="818"/>
                  </a:moveTo>
                  <a:cubicBezTo>
                    <a:pt x="1692" y="820"/>
                    <a:pt x="1693" y="823"/>
                    <a:pt x="1694" y="825"/>
                  </a:cubicBezTo>
                  <a:cubicBezTo>
                    <a:pt x="1681" y="825"/>
                    <a:pt x="1670" y="828"/>
                    <a:pt x="1666" y="835"/>
                  </a:cubicBezTo>
                  <a:cubicBezTo>
                    <a:pt x="1662" y="840"/>
                    <a:pt x="1662" y="846"/>
                    <a:pt x="1664" y="852"/>
                  </a:cubicBezTo>
                  <a:cubicBezTo>
                    <a:pt x="1667" y="858"/>
                    <a:pt x="1671" y="862"/>
                    <a:pt x="1677" y="863"/>
                  </a:cubicBezTo>
                  <a:cubicBezTo>
                    <a:pt x="1685" y="864"/>
                    <a:pt x="1695" y="859"/>
                    <a:pt x="1705" y="850"/>
                  </a:cubicBezTo>
                  <a:cubicBezTo>
                    <a:pt x="1705" y="852"/>
                    <a:pt x="1706" y="854"/>
                    <a:pt x="1707" y="857"/>
                  </a:cubicBezTo>
                  <a:cubicBezTo>
                    <a:pt x="1711" y="864"/>
                    <a:pt x="1719" y="867"/>
                    <a:pt x="1727" y="865"/>
                  </a:cubicBezTo>
                  <a:cubicBezTo>
                    <a:pt x="1731" y="864"/>
                    <a:pt x="1736" y="861"/>
                    <a:pt x="1738" y="856"/>
                  </a:cubicBezTo>
                  <a:cubicBezTo>
                    <a:pt x="1738" y="860"/>
                    <a:pt x="1736" y="864"/>
                    <a:pt x="1732" y="867"/>
                  </a:cubicBezTo>
                  <a:cubicBezTo>
                    <a:pt x="1723" y="873"/>
                    <a:pt x="1709" y="875"/>
                    <a:pt x="1692" y="877"/>
                  </a:cubicBezTo>
                  <a:cubicBezTo>
                    <a:pt x="1675" y="878"/>
                    <a:pt x="1656" y="880"/>
                    <a:pt x="1637" y="887"/>
                  </a:cubicBezTo>
                  <a:cubicBezTo>
                    <a:pt x="1637" y="883"/>
                    <a:pt x="1637" y="874"/>
                    <a:pt x="1633" y="865"/>
                  </a:cubicBezTo>
                  <a:cubicBezTo>
                    <a:pt x="1633" y="865"/>
                    <a:pt x="1633" y="865"/>
                    <a:pt x="1633" y="865"/>
                  </a:cubicBezTo>
                  <a:cubicBezTo>
                    <a:pt x="1633" y="865"/>
                    <a:pt x="1633" y="865"/>
                    <a:pt x="1633" y="864"/>
                  </a:cubicBezTo>
                  <a:cubicBezTo>
                    <a:pt x="1629" y="855"/>
                    <a:pt x="1623" y="849"/>
                    <a:pt x="1620" y="846"/>
                  </a:cubicBezTo>
                  <a:cubicBezTo>
                    <a:pt x="1638" y="838"/>
                    <a:pt x="1653" y="825"/>
                    <a:pt x="1666" y="815"/>
                  </a:cubicBezTo>
                  <a:cubicBezTo>
                    <a:pt x="1679" y="804"/>
                    <a:pt x="1691" y="795"/>
                    <a:pt x="1701" y="793"/>
                  </a:cubicBezTo>
                  <a:cubicBezTo>
                    <a:pt x="1706" y="793"/>
                    <a:pt x="1711" y="794"/>
                    <a:pt x="1714" y="797"/>
                  </a:cubicBezTo>
                  <a:cubicBezTo>
                    <a:pt x="1708" y="795"/>
                    <a:pt x="1703" y="796"/>
                    <a:pt x="1699" y="798"/>
                  </a:cubicBezTo>
                  <a:cubicBezTo>
                    <a:pt x="1692" y="802"/>
                    <a:pt x="1689" y="810"/>
                    <a:pt x="1691" y="818"/>
                  </a:cubicBezTo>
                  <a:close/>
                  <a:moveTo>
                    <a:pt x="1792" y="797"/>
                  </a:moveTo>
                  <a:cubicBezTo>
                    <a:pt x="1778" y="796"/>
                    <a:pt x="1763" y="797"/>
                    <a:pt x="1750" y="800"/>
                  </a:cubicBezTo>
                  <a:cubicBezTo>
                    <a:pt x="1763" y="792"/>
                    <a:pt x="1773" y="782"/>
                    <a:pt x="1780" y="772"/>
                  </a:cubicBezTo>
                  <a:cubicBezTo>
                    <a:pt x="1790" y="772"/>
                    <a:pt x="1799" y="772"/>
                    <a:pt x="1808" y="774"/>
                  </a:cubicBezTo>
                  <a:cubicBezTo>
                    <a:pt x="1804" y="782"/>
                    <a:pt x="1798" y="789"/>
                    <a:pt x="1792" y="797"/>
                  </a:cubicBezTo>
                  <a:close/>
                  <a:moveTo>
                    <a:pt x="1794" y="801"/>
                  </a:moveTo>
                  <a:cubicBezTo>
                    <a:pt x="1803" y="801"/>
                    <a:pt x="1813" y="803"/>
                    <a:pt x="1821" y="805"/>
                  </a:cubicBezTo>
                  <a:cubicBezTo>
                    <a:pt x="1816" y="813"/>
                    <a:pt x="1809" y="820"/>
                    <a:pt x="1802" y="827"/>
                  </a:cubicBezTo>
                  <a:cubicBezTo>
                    <a:pt x="1790" y="825"/>
                    <a:pt x="1776" y="825"/>
                    <a:pt x="1761" y="828"/>
                  </a:cubicBezTo>
                  <a:cubicBezTo>
                    <a:pt x="1773" y="821"/>
                    <a:pt x="1784" y="811"/>
                    <a:pt x="1794" y="801"/>
                  </a:cubicBezTo>
                  <a:close/>
                  <a:moveTo>
                    <a:pt x="1804" y="831"/>
                  </a:moveTo>
                  <a:cubicBezTo>
                    <a:pt x="1814" y="833"/>
                    <a:pt x="1822" y="836"/>
                    <a:pt x="1830" y="839"/>
                  </a:cubicBezTo>
                  <a:cubicBezTo>
                    <a:pt x="1823" y="846"/>
                    <a:pt x="1816" y="852"/>
                    <a:pt x="1809" y="857"/>
                  </a:cubicBezTo>
                  <a:cubicBezTo>
                    <a:pt x="1798" y="853"/>
                    <a:pt x="1786" y="851"/>
                    <a:pt x="1773" y="852"/>
                  </a:cubicBezTo>
                  <a:cubicBezTo>
                    <a:pt x="1784" y="846"/>
                    <a:pt x="1794" y="839"/>
                    <a:pt x="1804" y="831"/>
                  </a:cubicBezTo>
                  <a:close/>
                  <a:moveTo>
                    <a:pt x="1807" y="827"/>
                  </a:moveTo>
                  <a:cubicBezTo>
                    <a:pt x="1814" y="821"/>
                    <a:pt x="1820" y="814"/>
                    <a:pt x="1825" y="806"/>
                  </a:cubicBezTo>
                  <a:cubicBezTo>
                    <a:pt x="1834" y="809"/>
                    <a:pt x="1841" y="812"/>
                    <a:pt x="1848" y="816"/>
                  </a:cubicBezTo>
                  <a:cubicBezTo>
                    <a:pt x="1843" y="823"/>
                    <a:pt x="1838" y="830"/>
                    <a:pt x="1832" y="836"/>
                  </a:cubicBezTo>
                  <a:cubicBezTo>
                    <a:pt x="1825" y="833"/>
                    <a:pt x="1817" y="829"/>
                    <a:pt x="1807" y="827"/>
                  </a:cubicBezTo>
                  <a:close/>
                  <a:moveTo>
                    <a:pt x="1828" y="803"/>
                  </a:moveTo>
                  <a:cubicBezTo>
                    <a:pt x="1833" y="796"/>
                    <a:pt x="1837" y="788"/>
                    <a:pt x="1841" y="782"/>
                  </a:cubicBezTo>
                  <a:cubicBezTo>
                    <a:pt x="1848" y="784"/>
                    <a:pt x="1855" y="787"/>
                    <a:pt x="1862" y="791"/>
                  </a:cubicBezTo>
                  <a:cubicBezTo>
                    <a:pt x="1858" y="798"/>
                    <a:pt x="1854" y="806"/>
                    <a:pt x="1850" y="813"/>
                  </a:cubicBezTo>
                  <a:cubicBezTo>
                    <a:pt x="1843" y="809"/>
                    <a:pt x="1836" y="806"/>
                    <a:pt x="1828" y="803"/>
                  </a:cubicBezTo>
                  <a:close/>
                  <a:moveTo>
                    <a:pt x="1824" y="802"/>
                  </a:moveTo>
                  <a:cubicBezTo>
                    <a:pt x="1815" y="799"/>
                    <a:pt x="1806" y="798"/>
                    <a:pt x="1797" y="797"/>
                  </a:cubicBezTo>
                  <a:cubicBezTo>
                    <a:pt x="1803" y="790"/>
                    <a:pt x="1808" y="782"/>
                    <a:pt x="1812" y="774"/>
                  </a:cubicBezTo>
                  <a:cubicBezTo>
                    <a:pt x="1821" y="776"/>
                    <a:pt x="1830" y="778"/>
                    <a:pt x="1837" y="780"/>
                  </a:cubicBezTo>
                  <a:cubicBezTo>
                    <a:pt x="1833" y="787"/>
                    <a:pt x="1829" y="795"/>
                    <a:pt x="1824" y="802"/>
                  </a:cubicBezTo>
                  <a:close/>
                  <a:moveTo>
                    <a:pt x="1810" y="770"/>
                  </a:moveTo>
                  <a:cubicBezTo>
                    <a:pt x="1801" y="769"/>
                    <a:pt x="1792" y="768"/>
                    <a:pt x="1783" y="768"/>
                  </a:cubicBezTo>
                  <a:cubicBezTo>
                    <a:pt x="1788" y="760"/>
                    <a:pt x="1792" y="752"/>
                    <a:pt x="1794" y="744"/>
                  </a:cubicBezTo>
                  <a:cubicBezTo>
                    <a:pt x="1803" y="745"/>
                    <a:pt x="1811" y="746"/>
                    <a:pt x="1820" y="747"/>
                  </a:cubicBezTo>
                  <a:cubicBezTo>
                    <a:pt x="1817" y="755"/>
                    <a:pt x="1814" y="763"/>
                    <a:pt x="1810" y="770"/>
                  </a:cubicBezTo>
                  <a:close/>
                  <a:moveTo>
                    <a:pt x="1778" y="768"/>
                  </a:moveTo>
                  <a:cubicBezTo>
                    <a:pt x="1765" y="769"/>
                    <a:pt x="1753" y="771"/>
                    <a:pt x="1741" y="775"/>
                  </a:cubicBezTo>
                  <a:cubicBezTo>
                    <a:pt x="1751" y="766"/>
                    <a:pt x="1759" y="756"/>
                    <a:pt x="1764" y="746"/>
                  </a:cubicBezTo>
                  <a:cubicBezTo>
                    <a:pt x="1772" y="744"/>
                    <a:pt x="1781" y="744"/>
                    <a:pt x="1790" y="744"/>
                  </a:cubicBezTo>
                  <a:cubicBezTo>
                    <a:pt x="1787" y="752"/>
                    <a:pt x="1784" y="760"/>
                    <a:pt x="1778" y="768"/>
                  </a:cubicBezTo>
                  <a:close/>
                  <a:moveTo>
                    <a:pt x="1728" y="781"/>
                  </a:moveTo>
                  <a:cubicBezTo>
                    <a:pt x="1725" y="776"/>
                    <a:pt x="1722" y="771"/>
                    <a:pt x="1718" y="767"/>
                  </a:cubicBezTo>
                  <a:cubicBezTo>
                    <a:pt x="1729" y="757"/>
                    <a:pt x="1743" y="750"/>
                    <a:pt x="1759" y="747"/>
                  </a:cubicBezTo>
                  <a:cubicBezTo>
                    <a:pt x="1752" y="760"/>
                    <a:pt x="1742" y="771"/>
                    <a:pt x="1728" y="781"/>
                  </a:cubicBezTo>
                  <a:close/>
                  <a:moveTo>
                    <a:pt x="1775" y="772"/>
                  </a:moveTo>
                  <a:cubicBezTo>
                    <a:pt x="1766" y="784"/>
                    <a:pt x="1753" y="796"/>
                    <a:pt x="1734" y="804"/>
                  </a:cubicBezTo>
                  <a:cubicBezTo>
                    <a:pt x="1734" y="798"/>
                    <a:pt x="1733" y="791"/>
                    <a:pt x="1730" y="785"/>
                  </a:cubicBezTo>
                  <a:cubicBezTo>
                    <a:pt x="1743" y="777"/>
                    <a:pt x="1759" y="773"/>
                    <a:pt x="1775" y="772"/>
                  </a:cubicBezTo>
                  <a:close/>
                  <a:moveTo>
                    <a:pt x="1788" y="800"/>
                  </a:moveTo>
                  <a:cubicBezTo>
                    <a:pt x="1776" y="814"/>
                    <a:pt x="1760" y="825"/>
                    <a:pt x="1744" y="833"/>
                  </a:cubicBezTo>
                  <a:cubicBezTo>
                    <a:pt x="1737" y="828"/>
                    <a:pt x="1731" y="826"/>
                    <a:pt x="1726" y="826"/>
                  </a:cubicBezTo>
                  <a:cubicBezTo>
                    <a:pt x="1730" y="823"/>
                    <a:pt x="1733" y="817"/>
                    <a:pt x="1734" y="809"/>
                  </a:cubicBezTo>
                  <a:cubicBezTo>
                    <a:pt x="1751" y="803"/>
                    <a:pt x="1770" y="800"/>
                    <a:pt x="1788" y="800"/>
                  </a:cubicBezTo>
                  <a:close/>
                  <a:moveTo>
                    <a:pt x="1681" y="845"/>
                  </a:moveTo>
                  <a:cubicBezTo>
                    <a:pt x="1680" y="843"/>
                    <a:pt x="1680" y="842"/>
                    <a:pt x="1681" y="840"/>
                  </a:cubicBezTo>
                  <a:cubicBezTo>
                    <a:pt x="1685" y="835"/>
                    <a:pt x="1701" y="833"/>
                    <a:pt x="1710" y="833"/>
                  </a:cubicBezTo>
                  <a:cubicBezTo>
                    <a:pt x="1703" y="839"/>
                    <a:pt x="1691" y="849"/>
                    <a:pt x="1684" y="848"/>
                  </a:cubicBezTo>
                  <a:cubicBezTo>
                    <a:pt x="1683" y="848"/>
                    <a:pt x="1682" y="847"/>
                    <a:pt x="1681" y="845"/>
                  </a:cubicBezTo>
                  <a:close/>
                  <a:moveTo>
                    <a:pt x="1678" y="838"/>
                  </a:moveTo>
                  <a:cubicBezTo>
                    <a:pt x="1677" y="840"/>
                    <a:pt x="1676" y="843"/>
                    <a:pt x="1677" y="846"/>
                  </a:cubicBezTo>
                  <a:cubicBezTo>
                    <a:pt x="1679" y="850"/>
                    <a:pt x="1682" y="852"/>
                    <a:pt x="1684" y="852"/>
                  </a:cubicBezTo>
                  <a:cubicBezTo>
                    <a:pt x="1690" y="853"/>
                    <a:pt x="1699" y="848"/>
                    <a:pt x="1705" y="842"/>
                  </a:cubicBezTo>
                  <a:cubicBezTo>
                    <a:pt x="1705" y="843"/>
                    <a:pt x="1705" y="844"/>
                    <a:pt x="1705" y="845"/>
                  </a:cubicBezTo>
                  <a:cubicBezTo>
                    <a:pt x="1705" y="845"/>
                    <a:pt x="1705" y="845"/>
                    <a:pt x="1705" y="845"/>
                  </a:cubicBezTo>
                  <a:cubicBezTo>
                    <a:pt x="1695" y="855"/>
                    <a:pt x="1685" y="860"/>
                    <a:pt x="1678" y="859"/>
                  </a:cubicBezTo>
                  <a:cubicBezTo>
                    <a:pt x="1673" y="858"/>
                    <a:pt x="1670" y="855"/>
                    <a:pt x="1668" y="850"/>
                  </a:cubicBezTo>
                  <a:cubicBezTo>
                    <a:pt x="1666" y="845"/>
                    <a:pt x="1666" y="841"/>
                    <a:pt x="1669" y="838"/>
                  </a:cubicBezTo>
                  <a:cubicBezTo>
                    <a:pt x="1673" y="831"/>
                    <a:pt x="1684" y="828"/>
                    <a:pt x="1698" y="828"/>
                  </a:cubicBezTo>
                  <a:cubicBezTo>
                    <a:pt x="1698" y="828"/>
                    <a:pt x="1698" y="828"/>
                    <a:pt x="1698" y="828"/>
                  </a:cubicBezTo>
                  <a:cubicBezTo>
                    <a:pt x="1699" y="829"/>
                    <a:pt x="1699" y="829"/>
                    <a:pt x="1700" y="830"/>
                  </a:cubicBezTo>
                  <a:cubicBezTo>
                    <a:pt x="1692" y="831"/>
                    <a:pt x="1682" y="833"/>
                    <a:pt x="1678" y="838"/>
                  </a:cubicBezTo>
                  <a:close/>
                  <a:moveTo>
                    <a:pt x="1622" y="912"/>
                  </a:moveTo>
                  <a:cubicBezTo>
                    <a:pt x="1625" y="910"/>
                    <a:pt x="1627" y="909"/>
                    <a:pt x="1629" y="908"/>
                  </a:cubicBezTo>
                  <a:cubicBezTo>
                    <a:pt x="1633" y="941"/>
                    <a:pt x="1633" y="941"/>
                    <a:pt x="1633" y="941"/>
                  </a:cubicBezTo>
                  <a:cubicBezTo>
                    <a:pt x="1633" y="941"/>
                    <a:pt x="1632" y="941"/>
                    <a:pt x="1632" y="942"/>
                  </a:cubicBezTo>
                  <a:cubicBezTo>
                    <a:pt x="1629" y="928"/>
                    <a:pt x="1623" y="919"/>
                    <a:pt x="1621" y="916"/>
                  </a:cubicBezTo>
                  <a:cubicBezTo>
                    <a:pt x="1622" y="915"/>
                    <a:pt x="1622" y="914"/>
                    <a:pt x="1622" y="912"/>
                  </a:cubicBezTo>
                  <a:close/>
                  <a:moveTo>
                    <a:pt x="1664" y="933"/>
                  </a:moveTo>
                  <a:cubicBezTo>
                    <a:pt x="1695" y="922"/>
                    <a:pt x="1724" y="911"/>
                    <a:pt x="1740" y="889"/>
                  </a:cubicBezTo>
                  <a:cubicBezTo>
                    <a:pt x="1726" y="916"/>
                    <a:pt x="1692" y="928"/>
                    <a:pt x="1657" y="942"/>
                  </a:cubicBezTo>
                  <a:cubicBezTo>
                    <a:pt x="1649" y="944"/>
                    <a:pt x="1641" y="947"/>
                    <a:pt x="1633" y="951"/>
                  </a:cubicBezTo>
                  <a:cubicBezTo>
                    <a:pt x="1633" y="949"/>
                    <a:pt x="1633" y="947"/>
                    <a:pt x="1633" y="945"/>
                  </a:cubicBezTo>
                  <a:cubicBezTo>
                    <a:pt x="1643" y="941"/>
                    <a:pt x="1654" y="937"/>
                    <a:pt x="1664" y="933"/>
                  </a:cubicBezTo>
                  <a:close/>
                  <a:moveTo>
                    <a:pt x="1647" y="900"/>
                  </a:moveTo>
                  <a:cubicBezTo>
                    <a:pt x="1651" y="899"/>
                    <a:pt x="1654" y="898"/>
                    <a:pt x="1657" y="897"/>
                  </a:cubicBezTo>
                  <a:cubicBezTo>
                    <a:pt x="1659" y="931"/>
                    <a:pt x="1659" y="931"/>
                    <a:pt x="1659" y="931"/>
                  </a:cubicBezTo>
                  <a:cubicBezTo>
                    <a:pt x="1656" y="932"/>
                    <a:pt x="1653" y="933"/>
                    <a:pt x="1649" y="935"/>
                  </a:cubicBezTo>
                  <a:lnTo>
                    <a:pt x="1647" y="900"/>
                  </a:lnTo>
                  <a:close/>
                  <a:moveTo>
                    <a:pt x="1661" y="896"/>
                  </a:moveTo>
                  <a:cubicBezTo>
                    <a:pt x="1665" y="895"/>
                    <a:pt x="1668" y="895"/>
                    <a:pt x="1672" y="894"/>
                  </a:cubicBezTo>
                  <a:cubicBezTo>
                    <a:pt x="1673" y="926"/>
                    <a:pt x="1673" y="926"/>
                    <a:pt x="1673" y="926"/>
                  </a:cubicBezTo>
                  <a:cubicBezTo>
                    <a:pt x="1670" y="927"/>
                    <a:pt x="1666" y="928"/>
                    <a:pt x="1663" y="930"/>
                  </a:cubicBezTo>
                  <a:lnTo>
                    <a:pt x="1661" y="896"/>
                  </a:lnTo>
                  <a:close/>
                  <a:moveTo>
                    <a:pt x="1676" y="893"/>
                  </a:moveTo>
                  <a:cubicBezTo>
                    <a:pt x="1679" y="893"/>
                    <a:pt x="1683" y="892"/>
                    <a:pt x="1686" y="892"/>
                  </a:cubicBezTo>
                  <a:cubicBezTo>
                    <a:pt x="1687" y="920"/>
                    <a:pt x="1687" y="920"/>
                    <a:pt x="1687" y="920"/>
                  </a:cubicBezTo>
                  <a:cubicBezTo>
                    <a:pt x="1684" y="922"/>
                    <a:pt x="1681" y="923"/>
                    <a:pt x="1677" y="924"/>
                  </a:cubicBezTo>
                  <a:lnTo>
                    <a:pt x="1676" y="893"/>
                  </a:lnTo>
                  <a:close/>
                  <a:moveTo>
                    <a:pt x="1690" y="891"/>
                  </a:moveTo>
                  <a:cubicBezTo>
                    <a:pt x="1691" y="891"/>
                    <a:pt x="1692" y="891"/>
                    <a:pt x="1693" y="891"/>
                  </a:cubicBezTo>
                  <a:cubicBezTo>
                    <a:pt x="1695" y="891"/>
                    <a:pt x="1696" y="891"/>
                    <a:pt x="1698" y="890"/>
                  </a:cubicBezTo>
                  <a:cubicBezTo>
                    <a:pt x="1700" y="914"/>
                    <a:pt x="1700" y="914"/>
                    <a:pt x="1700" y="914"/>
                  </a:cubicBezTo>
                  <a:cubicBezTo>
                    <a:pt x="1697" y="916"/>
                    <a:pt x="1694" y="917"/>
                    <a:pt x="1691" y="919"/>
                  </a:cubicBezTo>
                  <a:lnTo>
                    <a:pt x="1690" y="891"/>
                  </a:lnTo>
                  <a:close/>
                  <a:moveTo>
                    <a:pt x="1702" y="890"/>
                  </a:moveTo>
                  <a:cubicBezTo>
                    <a:pt x="1705" y="890"/>
                    <a:pt x="1708" y="889"/>
                    <a:pt x="1710" y="889"/>
                  </a:cubicBezTo>
                  <a:cubicBezTo>
                    <a:pt x="1713" y="908"/>
                    <a:pt x="1713" y="908"/>
                    <a:pt x="1713" y="908"/>
                  </a:cubicBezTo>
                  <a:cubicBezTo>
                    <a:pt x="1710" y="909"/>
                    <a:pt x="1707" y="911"/>
                    <a:pt x="1704" y="913"/>
                  </a:cubicBezTo>
                  <a:lnTo>
                    <a:pt x="1702" y="890"/>
                  </a:lnTo>
                  <a:close/>
                  <a:moveTo>
                    <a:pt x="1714" y="888"/>
                  </a:moveTo>
                  <a:cubicBezTo>
                    <a:pt x="1717" y="887"/>
                    <a:pt x="1720" y="887"/>
                    <a:pt x="1722" y="886"/>
                  </a:cubicBezTo>
                  <a:cubicBezTo>
                    <a:pt x="1724" y="900"/>
                    <a:pt x="1724" y="900"/>
                    <a:pt x="1724" y="900"/>
                  </a:cubicBezTo>
                  <a:cubicBezTo>
                    <a:pt x="1722" y="902"/>
                    <a:pt x="1719" y="904"/>
                    <a:pt x="1717" y="905"/>
                  </a:cubicBezTo>
                  <a:lnTo>
                    <a:pt x="1714" y="888"/>
                  </a:lnTo>
                  <a:close/>
                  <a:moveTo>
                    <a:pt x="1726" y="885"/>
                  </a:moveTo>
                  <a:cubicBezTo>
                    <a:pt x="1728" y="884"/>
                    <a:pt x="1730" y="883"/>
                    <a:pt x="1732" y="882"/>
                  </a:cubicBezTo>
                  <a:cubicBezTo>
                    <a:pt x="1734" y="890"/>
                    <a:pt x="1734" y="890"/>
                    <a:pt x="1734" y="890"/>
                  </a:cubicBezTo>
                  <a:cubicBezTo>
                    <a:pt x="1732" y="892"/>
                    <a:pt x="1730" y="894"/>
                    <a:pt x="1728" y="896"/>
                  </a:cubicBezTo>
                  <a:lnTo>
                    <a:pt x="1726" y="885"/>
                  </a:lnTo>
                  <a:close/>
                  <a:moveTo>
                    <a:pt x="1747" y="891"/>
                  </a:moveTo>
                  <a:cubicBezTo>
                    <a:pt x="1747" y="894"/>
                    <a:pt x="1746" y="897"/>
                    <a:pt x="1745" y="900"/>
                  </a:cubicBezTo>
                  <a:cubicBezTo>
                    <a:pt x="1736" y="902"/>
                    <a:pt x="1736" y="902"/>
                    <a:pt x="1736" y="902"/>
                  </a:cubicBezTo>
                  <a:cubicBezTo>
                    <a:pt x="1738" y="899"/>
                    <a:pt x="1740" y="897"/>
                    <a:pt x="1741" y="894"/>
                  </a:cubicBezTo>
                  <a:lnTo>
                    <a:pt x="1747" y="891"/>
                  </a:lnTo>
                  <a:close/>
                  <a:moveTo>
                    <a:pt x="1744" y="888"/>
                  </a:moveTo>
                  <a:cubicBezTo>
                    <a:pt x="1746" y="884"/>
                    <a:pt x="1748" y="879"/>
                    <a:pt x="1749" y="873"/>
                  </a:cubicBezTo>
                  <a:cubicBezTo>
                    <a:pt x="1749" y="878"/>
                    <a:pt x="1749" y="882"/>
                    <a:pt x="1748" y="886"/>
                  </a:cubicBezTo>
                  <a:lnTo>
                    <a:pt x="1744" y="888"/>
                  </a:lnTo>
                  <a:close/>
                  <a:moveTo>
                    <a:pt x="1669" y="941"/>
                  </a:moveTo>
                  <a:cubicBezTo>
                    <a:pt x="1672" y="940"/>
                    <a:pt x="1675" y="939"/>
                    <a:pt x="1678" y="937"/>
                  </a:cubicBezTo>
                  <a:cubicBezTo>
                    <a:pt x="1701" y="950"/>
                    <a:pt x="1701" y="950"/>
                    <a:pt x="1701" y="950"/>
                  </a:cubicBezTo>
                  <a:cubicBezTo>
                    <a:pt x="1694" y="949"/>
                    <a:pt x="1686" y="948"/>
                    <a:pt x="1678" y="948"/>
                  </a:cubicBezTo>
                  <a:lnTo>
                    <a:pt x="1669" y="941"/>
                  </a:lnTo>
                  <a:close/>
                  <a:moveTo>
                    <a:pt x="1672" y="948"/>
                  </a:moveTo>
                  <a:cubicBezTo>
                    <a:pt x="1668" y="948"/>
                    <a:pt x="1664" y="949"/>
                    <a:pt x="1660" y="950"/>
                  </a:cubicBezTo>
                  <a:cubicBezTo>
                    <a:pt x="1656" y="946"/>
                    <a:pt x="1656" y="946"/>
                    <a:pt x="1656" y="946"/>
                  </a:cubicBezTo>
                  <a:cubicBezTo>
                    <a:pt x="1657" y="946"/>
                    <a:pt x="1657" y="946"/>
                    <a:pt x="1658" y="945"/>
                  </a:cubicBezTo>
                  <a:cubicBezTo>
                    <a:pt x="1660" y="944"/>
                    <a:pt x="1663" y="944"/>
                    <a:pt x="1665" y="943"/>
                  </a:cubicBezTo>
                  <a:lnTo>
                    <a:pt x="1672" y="948"/>
                  </a:lnTo>
                  <a:close/>
                  <a:moveTo>
                    <a:pt x="1683" y="936"/>
                  </a:moveTo>
                  <a:cubicBezTo>
                    <a:pt x="1686" y="934"/>
                    <a:pt x="1690" y="933"/>
                    <a:pt x="1693" y="931"/>
                  </a:cubicBezTo>
                  <a:cubicBezTo>
                    <a:pt x="1717" y="941"/>
                    <a:pt x="1717" y="941"/>
                    <a:pt x="1717" y="941"/>
                  </a:cubicBezTo>
                  <a:cubicBezTo>
                    <a:pt x="1714" y="944"/>
                    <a:pt x="1711" y="946"/>
                    <a:pt x="1707" y="949"/>
                  </a:cubicBezTo>
                  <a:lnTo>
                    <a:pt x="1683" y="936"/>
                  </a:lnTo>
                  <a:close/>
                  <a:moveTo>
                    <a:pt x="1698" y="929"/>
                  </a:moveTo>
                  <a:cubicBezTo>
                    <a:pt x="1701" y="928"/>
                    <a:pt x="1704" y="926"/>
                    <a:pt x="1707" y="925"/>
                  </a:cubicBezTo>
                  <a:cubicBezTo>
                    <a:pt x="1728" y="929"/>
                    <a:pt x="1728" y="929"/>
                    <a:pt x="1728" y="929"/>
                  </a:cubicBezTo>
                  <a:cubicBezTo>
                    <a:pt x="1726" y="932"/>
                    <a:pt x="1723" y="935"/>
                    <a:pt x="1720" y="938"/>
                  </a:cubicBezTo>
                  <a:lnTo>
                    <a:pt x="1698" y="929"/>
                  </a:lnTo>
                  <a:close/>
                  <a:moveTo>
                    <a:pt x="1712" y="922"/>
                  </a:moveTo>
                  <a:cubicBezTo>
                    <a:pt x="1714" y="920"/>
                    <a:pt x="1717" y="919"/>
                    <a:pt x="1719" y="917"/>
                  </a:cubicBezTo>
                  <a:cubicBezTo>
                    <a:pt x="1737" y="917"/>
                    <a:pt x="1737" y="917"/>
                    <a:pt x="1737" y="917"/>
                  </a:cubicBezTo>
                  <a:cubicBezTo>
                    <a:pt x="1735" y="920"/>
                    <a:pt x="1733" y="923"/>
                    <a:pt x="1731" y="926"/>
                  </a:cubicBezTo>
                  <a:lnTo>
                    <a:pt x="1712" y="922"/>
                  </a:lnTo>
                  <a:close/>
                  <a:moveTo>
                    <a:pt x="1724" y="913"/>
                  </a:moveTo>
                  <a:cubicBezTo>
                    <a:pt x="1727" y="911"/>
                    <a:pt x="1729" y="909"/>
                    <a:pt x="1731" y="907"/>
                  </a:cubicBezTo>
                  <a:cubicBezTo>
                    <a:pt x="1744" y="904"/>
                    <a:pt x="1744" y="904"/>
                    <a:pt x="1744" y="904"/>
                  </a:cubicBezTo>
                  <a:cubicBezTo>
                    <a:pt x="1742" y="907"/>
                    <a:pt x="1741" y="910"/>
                    <a:pt x="1739" y="913"/>
                  </a:cubicBezTo>
                  <a:lnTo>
                    <a:pt x="1724" y="913"/>
                  </a:lnTo>
                  <a:close/>
                  <a:moveTo>
                    <a:pt x="1737" y="885"/>
                  </a:moveTo>
                  <a:cubicBezTo>
                    <a:pt x="1736" y="880"/>
                    <a:pt x="1736" y="880"/>
                    <a:pt x="1736" y="880"/>
                  </a:cubicBezTo>
                  <a:cubicBezTo>
                    <a:pt x="1739" y="878"/>
                    <a:pt x="1741" y="876"/>
                    <a:pt x="1743" y="873"/>
                  </a:cubicBezTo>
                  <a:cubicBezTo>
                    <a:pt x="1742" y="878"/>
                    <a:pt x="1739" y="882"/>
                    <a:pt x="1737" y="885"/>
                  </a:cubicBezTo>
                  <a:close/>
                  <a:moveTo>
                    <a:pt x="1655" y="951"/>
                  </a:moveTo>
                  <a:cubicBezTo>
                    <a:pt x="1652" y="952"/>
                    <a:pt x="1649" y="953"/>
                    <a:pt x="1645" y="954"/>
                  </a:cubicBezTo>
                  <a:cubicBezTo>
                    <a:pt x="1643" y="951"/>
                    <a:pt x="1643" y="951"/>
                    <a:pt x="1643" y="951"/>
                  </a:cubicBezTo>
                  <a:cubicBezTo>
                    <a:pt x="1646" y="950"/>
                    <a:pt x="1649" y="949"/>
                    <a:pt x="1652" y="948"/>
                  </a:cubicBezTo>
                  <a:lnTo>
                    <a:pt x="1655" y="951"/>
                  </a:lnTo>
                  <a:close/>
                  <a:moveTo>
                    <a:pt x="1641" y="956"/>
                  </a:moveTo>
                  <a:cubicBezTo>
                    <a:pt x="1639" y="957"/>
                    <a:pt x="1636" y="958"/>
                    <a:pt x="1634" y="959"/>
                  </a:cubicBezTo>
                  <a:cubicBezTo>
                    <a:pt x="1634" y="958"/>
                    <a:pt x="1634" y="956"/>
                    <a:pt x="1634" y="955"/>
                  </a:cubicBezTo>
                  <a:cubicBezTo>
                    <a:pt x="1635" y="954"/>
                    <a:pt x="1637" y="953"/>
                    <a:pt x="1639" y="953"/>
                  </a:cubicBezTo>
                  <a:lnTo>
                    <a:pt x="1641" y="956"/>
                  </a:lnTo>
                  <a:close/>
                  <a:moveTo>
                    <a:pt x="1637" y="939"/>
                  </a:moveTo>
                  <a:cubicBezTo>
                    <a:pt x="1633" y="906"/>
                    <a:pt x="1633" y="906"/>
                    <a:pt x="1633" y="906"/>
                  </a:cubicBezTo>
                  <a:cubicBezTo>
                    <a:pt x="1637" y="904"/>
                    <a:pt x="1640" y="902"/>
                    <a:pt x="1644" y="901"/>
                  </a:cubicBezTo>
                  <a:cubicBezTo>
                    <a:pt x="1646" y="936"/>
                    <a:pt x="1646" y="936"/>
                    <a:pt x="1646" y="936"/>
                  </a:cubicBezTo>
                  <a:cubicBezTo>
                    <a:pt x="1643" y="937"/>
                    <a:pt x="1640" y="938"/>
                    <a:pt x="1637" y="939"/>
                  </a:cubicBezTo>
                  <a:close/>
                  <a:moveTo>
                    <a:pt x="1635" y="973"/>
                  </a:moveTo>
                  <a:cubicBezTo>
                    <a:pt x="1628" y="992"/>
                    <a:pt x="1628" y="992"/>
                    <a:pt x="1628" y="992"/>
                  </a:cubicBezTo>
                  <a:cubicBezTo>
                    <a:pt x="1627" y="993"/>
                    <a:pt x="1626" y="993"/>
                    <a:pt x="1625" y="993"/>
                  </a:cubicBezTo>
                  <a:cubicBezTo>
                    <a:pt x="1628" y="988"/>
                    <a:pt x="1630" y="982"/>
                    <a:pt x="1632" y="974"/>
                  </a:cubicBezTo>
                  <a:cubicBezTo>
                    <a:pt x="1633" y="974"/>
                    <a:pt x="1634" y="973"/>
                    <a:pt x="1635" y="973"/>
                  </a:cubicBezTo>
                  <a:close/>
                  <a:moveTo>
                    <a:pt x="1766" y="1002"/>
                  </a:moveTo>
                  <a:cubicBezTo>
                    <a:pt x="1763" y="1003"/>
                    <a:pt x="1760" y="1003"/>
                    <a:pt x="1756" y="1004"/>
                  </a:cubicBezTo>
                  <a:cubicBezTo>
                    <a:pt x="1763" y="987"/>
                    <a:pt x="1763" y="987"/>
                    <a:pt x="1763" y="987"/>
                  </a:cubicBezTo>
                  <a:cubicBezTo>
                    <a:pt x="1765" y="988"/>
                    <a:pt x="1768" y="989"/>
                    <a:pt x="1771" y="990"/>
                  </a:cubicBezTo>
                  <a:lnTo>
                    <a:pt x="1766" y="1002"/>
                  </a:lnTo>
                  <a:close/>
                  <a:moveTo>
                    <a:pt x="1775" y="991"/>
                  </a:moveTo>
                  <a:cubicBezTo>
                    <a:pt x="1777" y="991"/>
                    <a:pt x="1779" y="991"/>
                    <a:pt x="1782" y="991"/>
                  </a:cubicBezTo>
                  <a:cubicBezTo>
                    <a:pt x="1779" y="999"/>
                    <a:pt x="1779" y="999"/>
                    <a:pt x="1779" y="999"/>
                  </a:cubicBezTo>
                  <a:cubicBezTo>
                    <a:pt x="1776" y="1000"/>
                    <a:pt x="1773" y="1001"/>
                    <a:pt x="1770" y="1001"/>
                  </a:cubicBezTo>
                  <a:lnTo>
                    <a:pt x="1775" y="991"/>
                  </a:lnTo>
                  <a:close/>
                  <a:moveTo>
                    <a:pt x="1752" y="1004"/>
                  </a:moveTo>
                  <a:cubicBezTo>
                    <a:pt x="1749" y="1004"/>
                    <a:pt x="1745" y="1004"/>
                    <a:pt x="1742" y="1004"/>
                  </a:cubicBezTo>
                  <a:cubicBezTo>
                    <a:pt x="1751" y="983"/>
                    <a:pt x="1751" y="983"/>
                    <a:pt x="1751" y="983"/>
                  </a:cubicBezTo>
                  <a:cubicBezTo>
                    <a:pt x="1754" y="984"/>
                    <a:pt x="1756" y="985"/>
                    <a:pt x="1759" y="986"/>
                  </a:cubicBezTo>
                  <a:lnTo>
                    <a:pt x="1752" y="1004"/>
                  </a:lnTo>
                  <a:close/>
                  <a:moveTo>
                    <a:pt x="1738" y="1004"/>
                  </a:moveTo>
                  <a:cubicBezTo>
                    <a:pt x="1734" y="1003"/>
                    <a:pt x="1731" y="1003"/>
                    <a:pt x="1728" y="1003"/>
                  </a:cubicBezTo>
                  <a:cubicBezTo>
                    <a:pt x="1740" y="978"/>
                    <a:pt x="1740" y="978"/>
                    <a:pt x="1740" y="978"/>
                  </a:cubicBezTo>
                  <a:cubicBezTo>
                    <a:pt x="1741" y="979"/>
                    <a:pt x="1742" y="979"/>
                    <a:pt x="1743" y="980"/>
                  </a:cubicBezTo>
                  <a:cubicBezTo>
                    <a:pt x="1744" y="980"/>
                    <a:pt x="1746" y="981"/>
                    <a:pt x="1748" y="982"/>
                  </a:cubicBezTo>
                  <a:lnTo>
                    <a:pt x="1738" y="1004"/>
                  </a:lnTo>
                  <a:close/>
                  <a:moveTo>
                    <a:pt x="1724" y="1002"/>
                  </a:moveTo>
                  <a:cubicBezTo>
                    <a:pt x="1720" y="1002"/>
                    <a:pt x="1716" y="1001"/>
                    <a:pt x="1713" y="1001"/>
                  </a:cubicBezTo>
                  <a:cubicBezTo>
                    <a:pt x="1727" y="973"/>
                    <a:pt x="1727" y="973"/>
                    <a:pt x="1727" y="973"/>
                  </a:cubicBezTo>
                  <a:cubicBezTo>
                    <a:pt x="1730" y="974"/>
                    <a:pt x="1733" y="976"/>
                    <a:pt x="1736" y="977"/>
                  </a:cubicBezTo>
                  <a:lnTo>
                    <a:pt x="1724" y="1002"/>
                  </a:lnTo>
                  <a:close/>
                  <a:moveTo>
                    <a:pt x="1709" y="1000"/>
                  </a:moveTo>
                  <a:cubicBezTo>
                    <a:pt x="1705" y="1000"/>
                    <a:pt x="1701" y="999"/>
                    <a:pt x="1697" y="998"/>
                  </a:cubicBezTo>
                  <a:cubicBezTo>
                    <a:pt x="1712" y="968"/>
                    <a:pt x="1712" y="968"/>
                    <a:pt x="1712" y="968"/>
                  </a:cubicBezTo>
                  <a:cubicBezTo>
                    <a:pt x="1716" y="969"/>
                    <a:pt x="1720" y="970"/>
                    <a:pt x="1723" y="972"/>
                  </a:cubicBezTo>
                  <a:lnTo>
                    <a:pt x="1709" y="1000"/>
                  </a:lnTo>
                  <a:close/>
                  <a:moveTo>
                    <a:pt x="1693" y="998"/>
                  </a:moveTo>
                  <a:cubicBezTo>
                    <a:pt x="1690" y="997"/>
                    <a:pt x="1687" y="997"/>
                    <a:pt x="1683" y="996"/>
                  </a:cubicBezTo>
                  <a:cubicBezTo>
                    <a:pt x="1699" y="965"/>
                    <a:pt x="1699" y="965"/>
                    <a:pt x="1699" y="965"/>
                  </a:cubicBezTo>
                  <a:cubicBezTo>
                    <a:pt x="1702" y="965"/>
                    <a:pt x="1705" y="966"/>
                    <a:pt x="1709" y="967"/>
                  </a:cubicBezTo>
                  <a:lnTo>
                    <a:pt x="1693" y="998"/>
                  </a:lnTo>
                  <a:close/>
                  <a:moveTo>
                    <a:pt x="1679" y="995"/>
                  </a:moveTo>
                  <a:cubicBezTo>
                    <a:pt x="1676" y="995"/>
                    <a:pt x="1673" y="994"/>
                    <a:pt x="1670" y="994"/>
                  </a:cubicBezTo>
                  <a:cubicBezTo>
                    <a:pt x="1684" y="963"/>
                    <a:pt x="1684" y="963"/>
                    <a:pt x="1684" y="963"/>
                  </a:cubicBezTo>
                  <a:cubicBezTo>
                    <a:pt x="1687" y="963"/>
                    <a:pt x="1691" y="964"/>
                    <a:pt x="1695" y="964"/>
                  </a:cubicBezTo>
                  <a:lnTo>
                    <a:pt x="1679" y="995"/>
                  </a:lnTo>
                  <a:close/>
                  <a:moveTo>
                    <a:pt x="1666" y="994"/>
                  </a:moveTo>
                  <a:cubicBezTo>
                    <a:pt x="1663" y="993"/>
                    <a:pt x="1660" y="993"/>
                    <a:pt x="1657" y="993"/>
                  </a:cubicBezTo>
                  <a:cubicBezTo>
                    <a:pt x="1669" y="963"/>
                    <a:pt x="1669" y="963"/>
                    <a:pt x="1669" y="963"/>
                  </a:cubicBezTo>
                  <a:cubicBezTo>
                    <a:pt x="1672" y="963"/>
                    <a:pt x="1676" y="963"/>
                    <a:pt x="1679" y="963"/>
                  </a:cubicBezTo>
                  <a:lnTo>
                    <a:pt x="1666" y="994"/>
                  </a:lnTo>
                  <a:close/>
                  <a:moveTo>
                    <a:pt x="1653" y="992"/>
                  </a:moveTo>
                  <a:cubicBezTo>
                    <a:pt x="1651" y="992"/>
                    <a:pt x="1648" y="992"/>
                    <a:pt x="1645" y="992"/>
                  </a:cubicBezTo>
                  <a:cubicBezTo>
                    <a:pt x="1655" y="965"/>
                    <a:pt x="1655" y="965"/>
                    <a:pt x="1655" y="965"/>
                  </a:cubicBezTo>
                  <a:cubicBezTo>
                    <a:pt x="1658" y="965"/>
                    <a:pt x="1661" y="964"/>
                    <a:pt x="1665" y="964"/>
                  </a:cubicBezTo>
                  <a:lnTo>
                    <a:pt x="1653" y="992"/>
                  </a:lnTo>
                  <a:close/>
                  <a:moveTo>
                    <a:pt x="1641" y="992"/>
                  </a:moveTo>
                  <a:cubicBezTo>
                    <a:pt x="1638" y="992"/>
                    <a:pt x="1635" y="992"/>
                    <a:pt x="1632" y="992"/>
                  </a:cubicBezTo>
                  <a:cubicBezTo>
                    <a:pt x="1640" y="971"/>
                    <a:pt x="1640" y="971"/>
                    <a:pt x="1640" y="971"/>
                  </a:cubicBezTo>
                  <a:cubicBezTo>
                    <a:pt x="1643" y="969"/>
                    <a:pt x="1647" y="968"/>
                    <a:pt x="1651" y="967"/>
                  </a:cubicBezTo>
                  <a:lnTo>
                    <a:pt x="1641" y="992"/>
                  </a:lnTo>
                  <a:close/>
                  <a:moveTo>
                    <a:pt x="1697" y="1002"/>
                  </a:moveTo>
                  <a:cubicBezTo>
                    <a:pt x="1729" y="1007"/>
                    <a:pt x="1760" y="1013"/>
                    <a:pt x="1785" y="1001"/>
                  </a:cubicBezTo>
                  <a:cubicBezTo>
                    <a:pt x="1759" y="1017"/>
                    <a:pt x="1723" y="1012"/>
                    <a:pt x="1686" y="1006"/>
                  </a:cubicBezTo>
                  <a:cubicBezTo>
                    <a:pt x="1665" y="1002"/>
                    <a:pt x="1643" y="999"/>
                    <a:pt x="1622" y="999"/>
                  </a:cubicBezTo>
                  <a:cubicBezTo>
                    <a:pt x="1622" y="998"/>
                    <a:pt x="1623" y="998"/>
                    <a:pt x="1623" y="997"/>
                  </a:cubicBezTo>
                  <a:cubicBezTo>
                    <a:pt x="1647" y="994"/>
                    <a:pt x="1672" y="998"/>
                    <a:pt x="1697" y="1002"/>
                  </a:cubicBezTo>
                  <a:close/>
                  <a:moveTo>
                    <a:pt x="1642" y="1004"/>
                  </a:moveTo>
                  <a:cubicBezTo>
                    <a:pt x="1646" y="1004"/>
                    <a:pt x="1649" y="1004"/>
                    <a:pt x="1652" y="1005"/>
                  </a:cubicBezTo>
                  <a:cubicBezTo>
                    <a:pt x="1659" y="1033"/>
                    <a:pt x="1659" y="1033"/>
                    <a:pt x="1659" y="1033"/>
                  </a:cubicBezTo>
                  <a:cubicBezTo>
                    <a:pt x="1655" y="1033"/>
                    <a:pt x="1652" y="1031"/>
                    <a:pt x="1648" y="1030"/>
                  </a:cubicBezTo>
                  <a:lnTo>
                    <a:pt x="1642" y="1004"/>
                  </a:lnTo>
                  <a:close/>
                  <a:moveTo>
                    <a:pt x="1644" y="1029"/>
                  </a:moveTo>
                  <a:cubicBezTo>
                    <a:pt x="1641" y="1028"/>
                    <a:pt x="1639" y="1026"/>
                    <a:pt x="1636" y="1025"/>
                  </a:cubicBezTo>
                  <a:cubicBezTo>
                    <a:pt x="1629" y="1003"/>
                    <a:pt x="1629" y="1003"/>
                    <a:pt x="1629" y="1003"/>
                  </a:cubicBezTo>
                  <a:cubicBezTo>
                    <a:pt x="1632" y="1003"/>
                    <a:pt x="1635" y="1003"/>
                    <a:pt x="1638" y="1003"/>
                  </a:cubicBezTo>
                  <a:lnTo>
                    <a:pt x="1644" y="1029"/>
                  </a:lnTo>
                  <a:close/>
                  <a:moveTo>
                    <a:pt x="1656" y="1005"/>
                  </a:moveTo>
                  <a:cubicBezTo>
                    <a:pt x="1659" y="1006"/>
                    <a:pt x="1662" y="1006"/>
                    <a:pt x="1665" y="1006"/>
                  </a:cubicBezTo>
                  <a:cubicBezTo>
                    <a:pt x="1672" y="1037"/>
                    <a:pt x="1672" y="1037"/>
                    <a:pt x="1672" y="1037"/>
                  </a:cubicBezTo>
                  <a:cubicBezTo>
                    <a:pt x="1669" y="1036"/>
                    <a:pt x="1666" y="1035"/>
                    <a:pt x="1663" y="1035"/>
                  </a:cubicBezTo>
                  <a:lnTo>
                    <a:pt x="1656" y="1005"/>
                  </a:lnTo>
                  <a:close/>
                  <a:moveTo>
                    <a:pt x="1669" y="1007"/>
                  </a:moveTo>
                  <a:cubicBezTo>
                    <a:pt x="1673" y="1007"/>
                    <a:pt x="1676" y="1008"/>
                    <a:pt x="1679" y="1008"/>
                  </a:cubicBezTo>
                  <a:cubicBezTo>
                    <a:pt x="1689" y="1039"/>
                    <a:pt x="1689" y="1039"/>
                    <a:pt x="1689" y="1039"/>
                  </a:cubicBezTo>
                  <a:cubicBezTo>
                    <a:pt x="1685" y="1038"/>
                    <a:pt x="1681" y="1038"/>
                    <a:pt x="1676" y="1037"/>
                  </a:cubicBezTo>
                  <a:lnTo>
                    <a:pt x="1669" y="1007"/>
                  </a:lnTo>
                  <a:close/>
                  <a:moveTo>
                    <a:pt x="1683" y="1009"/>
                  </a:moveTo>
                  <a:cubicBezTo>
                    <a:pt x="1684" y="1009"/>
                    <a:pt x="1685" y="1009"/>
                    <a:pt x="1686" y="1009"/>
                  </a:cubicBezTo>
                  <a:cubicBezTo>
                    <a:pt x="1688" y="1010"/>
                    <a:pt x="1691" y="1010"/>
                    <a:pt x="1693" y="1011"/>
                  </a:cubicBezTo>
                  <a:cubicBezTo>
                    <a:pt x="1706" y="1039"/>
                    <a:pt x="1706" y="1039"/>
                    <a:pt x="1706" y="1039"/>
                  </a:cubicBezTo>
                  <a:cubicBezTo>
                    <a:pt x="1702" y="1039"/>
                    <a:pt x="1698" y="1039"/>
                    <a:pt x="1694" y="1039"/>
                  </a:cubicBezTo>
                  <a:lnTo>
                    <a:pt x="1683" y="1009"/>
                  </a:lnTo>
                  <a:close/>
                  <a:moveTo>
                    <a:pt x="1698" y="1011"/>
                  </a:moveTo>
                  <a:cubicBezTo>
                    <a:pt x="1701" y="1012"/>
                    <a:pt x="1704" y="1012"/>
                    <a:pt x="1707" y="1013"/>
                  </a:cubicBezTo>
                  <a:cubicBezTo>
                    <a:pt x="1723" y="1038"/>
                    <a:pt x="1723" y="1038"/>
                    <a:pt x="1723" y="1038"/>
                  </a:cubicBezTo>
                  <a:cubicBezTo>
                    <a:pt x="1718" y="1038"/>
                    <a:pt x="1714" y="1039"/>
                    <a:pt x="1710" y="1039"/>
                  </a:cubicBezTo>
                  <a:lnTo>
                    <a:pt x="1698" y="1011"/>
                  </a:lnTo>
                  <a:close/>
                  <a:moveTo>
                    <a:pt x="1712" y="1013"/>
                  </a:moveTo>
                  <a:cubicBezTo>
                    <a:pt x="1716" y="1014"/>
                    <a:pt x="1719" y="1014"/>
                    <a:pt x="1723" y="1015"/>
                  </a:cubicBezTo>
                  <a:cubicBezTo>
                    <a:pt x="1739" y="1035"/>
                    <a:pt x="1739" y="1035"/>
                    <a:pt x="1739" y="1035"/>
                  </a:cubicBezTo>
                  <a:cubicBezTo>
                    <a:pt x="1735" y="1036"/>
                    <a:pt x="1731" y="1037"/>
                    <a:pt x="1727" y="1037"/>
                  </a:cubicBezTo>
                  <a:lnTo>
                    <a:pt x="1712" y="1013"/>
                  </a:lnTo>
                  <a:close/>
                  <a:moveTo>
                    <a:pt x="1728" y="1015"/>
                  </a:moveTo>
                  <a:cubicBezTo>
                    <a:pt x="1732" y="1015"/>
                    <a:pt x="1735" y="1016"/>
                    <a:pt x="1738" y="1016"/>
                  </a:cubicBezTo>
                  <a:cubicBezTo>
                    <a:pt x="1755" y="1030"/>
                    <a:pt x="1755" y="1030"/>
                    <a:pt x="1755" y="1030"/>
                  </a:cubicBezTo>
                  <a:cubicBezTo>
                    <a:pt x="1751" y="1031"/>
                    <a:pt x="1747" y="1033"/>
                    <a:pt x="1743" y="1034"/>
                  </a:cubicBezTo>
                  <a:lnTo>
                    <a:pt x="1728" y="1015"/>
                  </a:lnTo>
                  <a:close/>
                  <a:moveTo>
                    <a:pt x="1744" y="1016"/>
                  </a:moveTo>
                  <a:cubicBezTo>
                    <a:pt x="1747" y="1016"/>
                    <a:pt x="1750" y="1015"/>
                    <a:pt x="1753" y="1015"/>
                  </a:cubicBezTo>
                  <a:cubicBezTo>
                    <a:pt x="1768" y="1024"/>
                    <a:pt x="1768" y="1024"/>
                    <a:pt x="1768" y="1024"/>
                  </a:cubicBezTo>
                  <a:cubicBezTo>
                    <a:pt x="1765" y="1026"/>
                    <a:pt x="1762" y="1027"/>
                    <a:pt x="1759" y="1028"/>
                  </a:cubicBezTo>
                  <a:lnTo>
                    <a:pt x="1744" y="1016"/>
                  </a:lnTo>
                  <a:close/>
                  <a:moveTo>
                    <a:pt x="1759" y="1014"/>
                  </a:moveTo>
                  <a:cubicBezTo>
                    <a:pt x="1762" y="1014"/>
                    <a:pt x="1765" y="1013"/>
                    <a:pt x="1768" y="1012"/>
                  </a:cubicBezTo>
                  <a:cubicBezTo>
                    <a:pt x="1780" y="1016"/>
                    <a:pt x="1780" y="1016"/>
                    <a:pt x="1780" y="1016"/>
                  </a:cubicBezTo>
                  <a:cubicBezTo>
                    <a:pt x="1777" y="1018"/>
                    <a:pt x="1775" y="1020"/>
                    <a:pt x="1772" y="1022"/>
                  </a:cubicBezTo>
                  <a:lnTo>
                    <a:pt x="1759" y="1014"/>
                  </a:lnTo>
                  <a:close/>
                  <a:moveTo>
                    <a:pt x="1775" y="1010"/>
                  </a:moveTo>
                  <a:cubicBezTo>
                    <a:pt x="1778" y="1009"/>
                    <a:pt x="1781" y="1008"/>
                    <a:pt x="1784" y="1006"/>
                  </a:cubicBezTo>
                  <a:cubicBezTo>
                    <a:pt x="1790" y="1006"/>
                    <a:pt x="1790" y="1006"/>
                    <a:pt x="1790" y="1006"/>
                  </a:cubicBezTo>
                  <a:cubicBezTo>
                    <a:pt x="1788" y="1009"/>
                    <a:pt x="1786" y="1011"/>
                    <a:pt x="1784" y="1013"/>
                  </a:cubicBezTo>
                  <a:lnTo>
                    <a:pt x="1775" y="1010"/>
                  </a:lnTo>
                  <a:close/>
                  <a:moveTo>
                    <a:pt x="1789" y="1002"/>
                  </a:moveTo>
                  <a:cubicBezTo>
                    <a:pt x="1793" y="999"/>
                    <a:pt x="1797" y="996"/>
                    <a:pt x="1800" y="992"/>
                  </a:cubicBezTo>
                  <a:cubicBezTo>
                    <a:pt x="1798" y="996"/>
                    <a:pt x="1796" y="999"/>
                    <a:pt x="1793" y="1003"/>
                  </a:cubicBezTo>
                  <a:lnTo>
                    <a:pt x="1789" y="1002"/>
                  </a:lnTo>
                  <a:close/>
                  <a:moveTo>
                    <a:pt x="1784" y="996"/>
                  </a:moveTo>
                  <a:cubicBezTo>
                    <a:pt x="1786" y="991"/>
                    <a:pt x="1786" y="991"/>
                    <a:pt x="1786" y="991"/>
                  </a:cubicBezTo>
                  <a:cubicBezTo>
                    <a:pt x="1789" y="991"/>
                    <a:pt x="1792" y="990"/>
                    <a:pt x="1795" y="989"/>
                  </a:cubicBezTo>
                  <a:cubicBezTo>
                    <a:pt x="1792" y="992"/>
                    <a:pt x="1788" y="994"/>
                    <a:pt x="1784" y="996"/>
                  </a:cubicBezTo>
                  <a:close/>
                  <a:moveTo>
                    <a:pt x="1625" y="1003"/>
                  </a:moveTo>
                  <a:cubicBezTo>
                    <a:pt x="1632" y="1023"/>
                    <a:pt x="1632" y="1023"/>
                    <a:pt x="1632" y="1023"/>
                  </a:cubicBezTo>
                  <a:cubicBezTo>
                    <a:pt x="1629" y="1022"/>
                    <a:pt x="1627" y="1020"/>
                    <a:pt x="1625" y="1019"/>
                  </a:cubicBezTo>
                  <a:cubicBezTo>
                    <a:pt x="1621" y="1013"/>
                    <a:pt x="1617" y="1010"/>
                    <a:pt x="1615" y="1008"/>
                  </a:cubicBezTo>
                  <a:cubicBezTo>
                    <a:pt x="1616" y="1007"/>
                    <a:pt x="1618" y="1005"/>
                    <a:pt x="1619" y="1003"/>
                  </a:cubicBezTo>
                  <a:cubicBezTo>
                    <a:pt x="1621" y="1003"/>
                    <a:pt x="1623" y="1003"/>
                    <a:pt x="1625" y="1003"/>
                  </a:cubicBezTo>
                  <a:close/>
                  <a:moveTo>
                    <a:pt x="1747" y="952"/>
                  </a:moveTo>
                  <a:cubicBezTo>
                    <a:pt x="1752" y="956"/>
                    <a:pt x="1759" y="957"/>
                    <a:pt x="1765" y="955"/>
                  </a:cubicBezTo>
                  <a:cubicBezTo>
                    <a:pt x="1768" y="954"/>
                    <a:pt x="1771" y="952"/>
                    <a:pt x="1773" y="950"/>
                  </a:cubicBezTo>
                  <a:cubicBezTo>
                    <a:pt x="1773" y="952"/>
                    <a:pt x="1772" y="955"/>
                    <a:pt x="1772" y="957"/>
                  </a:cubicBezTo>
                  <a:cubicBezTo>
                    <a:pt x="1772" y="965"/>
                    <a:pt x="1777" y="972"/>
                    <a:pt x="1785" y="974"/>
                  </a:cubicBezTo>
                  <a:cubicBezTo>
                    <a:pt x="1790" y="976"/>
                    <a:pt x="1795" y="974"/>
                    <a:pt x="1800" y="971"/>
                  </a:cubicBezTo>
                  <a:cubicBezTo>
                    <a:pt x="1797" y="975"/>
                    <a:pt x="1793" y="977"/>
                    <a:pt x="1788" y="978"/>
                  </a:cubicBezTo>
                  <a:cubicBezTo>
                    <a:pt x="1778" y="979"/>
                    <a:pt x="1764" y="973"/>
                    <a:pt x="1749" y="967"/>
                  </a:cubicBezTo>
                  <a:cubicBezTo>
                    <a:pt x="1740" y="963"/>
                    <a:pt x="1731" y="959"/>
                    <a:pt x="1721" y="955"/>
                  </a:cubicBezTo>
                  <a:cubicBezTo>
                    <a:pt x="1728" y="949"/>
                    <a:pt x="1735" y="941"/>
                    <a:pt x="1740" y="934"/>
                  </a:cubicBezTo>
                  <a:cubicBezTo>
                    <a:pt x="1740" y="935"/>
                    <a:pt x="1740" y="937"/>
                    <a:pt x="1740" y="938"/>
                  </a:cubicBezTo>
                  <a:cubicBezTo>
                    <a:pt x="1740" y="938"/>
                    <a:pt x="1739" y="938"/>
                    <a:pt x="1739" y="938"/>
                  </a:cubicBezTo>
                  <a:cubicBezTo>
                    <a:pt x="1739" y="943"/>
                    <a:pt x="1742" y="948"/>
                    <a:pt x="1747" y="952"/>
                  </a:cubicBezTo>
                  <a:close/>
                  <a:moveTo>
                    <a:pt x="1716" y="954"/>
                  </a:moveTo>
                  <a:cubicBezTo>
                    <a:pt x="1714" y="953"/>
                    <a:pt x="1712" y="953"/>
                    <a:pt x="1710" y="952"/>
                  </a:cubicBezTo>
                  <a:cubicBezTo>
                    <a:pt x="1745" y="924"/>
                    <a:pt x="1760" y="889"/>
                    <a:pt x="1750" y="856"/>
                  </a:cubicBezTo>
                  <a:cubicBezTo>
                    <a:pt x="1749" y="855"/>
                    <a:pt x="1749" y="855"/>
                    <a:pt x="1748" y="855"/>
                  </a:cubicBezTo>
                  <a:cubicBezTo>
                    <a:pt x="1747" y="855"/>
                    <a:pt x="1746" y="855"/>
                    <a:pt x="1746" y="856"/>
                  </a:cubicBezTo>
                  <a:cubicBezTo>
                    <a:pt x="1742" y="881"/>
                    <a:pt x="1720" y="884"/>
                    <a:pt x="1692" y="887"/>
                  </a:cubicBezTo>
                  <a:cubicBezTo>
                    <a:pt x="1670" y="890"/>
                    <a:pt x="1646" y="893"/>
                    <a:pt x="1623" y="907"/>
                  </a:cubicBezTo>
                  <a:cubicBezTo>
                    <a:pt x="1623" y="904"/>
                    <a:pt x="1624" y="901"/>
                    <a:pt x="1624" y="898"/>
                  </a:cubicBezTo>
                  <a:cubicBezTo>
                    <a:pt x="1646" y="885"/>
                    <a:pt x="1671" y="883"/>
                    <a:pt x="1692" y="881"/>
                  </a:cubicBezTo>
                  <a:cubicBezTo>
                    <a:pt x="1710" y="879"/>
                    <a:pt x="1725" y="877"/>
                    <a:pt x="1734" y="870"/>
                  </a:cubicBezTo>
                  <a:cubicBezTo>
                    <a:pt x="1742" y="864"/>
                    <a:pt x="1744" y="854"/>
                    <a:pt x="1740" y="847"/>
                  </a:cubicBezTo>
                  <a:cubicBezTo>
                    <a:pt x="1739" y="846"/>
                    <a:pt x="1738" y="846"/>
                    <a:pt x="1737" y="846"/>
                  </a:cubicBezTo>
                  <a:cubicBezTo>
                    <a:pt x="1737" y="846"/>
                    <a:pt x="1736" y="847"/>
                    <a:pt x="1736" y="848"/>
                  </a:cubicBezTo>
                  <a:cubicBezTo>
                    <a:pt x="1736" y="856"/>
                    <a:pt x="1730" y="860"/>
                    <a:pt x="1726" y="862"/>
                  </a:cubicBezTo>
                  <a:cubicBezTo>
                    <a:pt x="1720" y="863"/>
                    <a:pt x="1714" y="860"/>
                    <a:pt x="1711" y="855"/>
                  </a:cubicBezTo>
                  <a:cubicBezTo>
                    <a:pt x="1707" y="848"/>
                    <a:pt x="1708" y="839"/>
                    <a:pt x="1715" y="834"/>
                  </a:cubicBezTo>
                  <a:cubicBezTo>
                    <a:pt x="1720" y="830"/>
                    <a:pt x="1731" y="827"/>
                    <a:pt x="1742" y="837"/>
                  </a:cubicBezTo>
                  <a:cubicBezTo>
                    <a:pt x="1757" y="849"/>
                    <a:pt x="1762" y="873"/>
                    <a:pt x="1756" y="895"/>
                  </a:cubicBezTo>
                  <a:cubicBezTo>
                    <a:pt x="1750" y="916"/>
                    <a:pt x="1736" y="937"/>
                    <a:pt x="1716" y="954"/>
                  </a:cubicBezTo>
                  <a:close/>
                  <a:moveTo>
                    <a:pt x="1758" y="853"/>
                  </a:moveTo>
                  <a:cubicBezTo>
                    <a:pt x="1755" y="846"/>
                    <a:pt x="1752" y="841"/>
                    <a:pt x="1747" y="836"/>
                  </a:cubicBezTo>
                  <a:cubicBezTo>
                    <a:pt x="1767" y="829"/>
                    <a:pt x="1784" y="828"/>
                    <a:pt x="1799" y="830"/>
                  </a:cubicBezTo>
                  <a:cubicBezTo>
                    <a:pt x="1787" y="840"/>
                    <a:pt x="1773" y="849"/>
                    <a:pt x="1758" y="853"/>
                  </a:cubicBezTo>
                  <a:close/>
                  <a:moveTo>
                    <a:pt x="1805" y="859"/>
                  </a:moveTo>
                  <a:cubicBezTo>
                    <a:pt x="1792" y="868"/>
                    <a:pt x="1777" y="873"/>
                    <a:pt x="1762" y="874"/>
                  </a:cubicBezTo>
                  <a:cubicBezTo>
                    <a:pt x="1762" y="868"/>
                    <a:pt x="1761" y="862"/>
                    <a:pt x="1759" y="857"/>
                  </a:cubicBezTo>
                  <a:cubicBezTo>
                    <a:pt x="1776" y="854"/>
                    <a:pt x="1792" y="855"/>
                    <a:pt x="1805" y="859"/>
                  </a:cubicBezTo>
                  <a:close/>
                  <a:moveTo>
                    <a:pt x="1762" y="878"/>
                  </a:moveTo>
                  <a:cubicBezTo>
                    <a:pt x="1785" y="878"/>
                    <a:pt x="1797" y="884"/>
                    <a:pt x="1806" y="893"/>
                  </a:cubicBezTo>
                  <a:cubicBezTo>
                    <a:pt x="1792" y="898"/>
                    <a:pt x="1777" y="900"/>
                    <a:pt x="1760" y="895"/>
                  </a:cubicBezTo>
                  <a:cubicBezTo>
                    <a:pt x="1761" y="889"/>
                    <a:pt x="1762" y="883"/>
                    <a:pt x="1762" y="878"/>
                  </a:cubicBezTo>
                  <a:close/>
                  <a:moveTo>
                    <a:pt x="1779" y="875"/>
                  </a:moveTo>
                  <a:cubicBezTo>
                    <a:pt x="1789" y="873"/>
                    <a:pt x="1800" y="868"/>
                    <a:pt x="1810" y="861"/>
                  </a:cubicBezTo>
                  <a:cubicBezTo>
                    <a:pt x="1819" y="864"/>
                    <a:pt x="1827" y="869"/>
                    <a:pt x="1834" y="875"/>
                  </a:cubicBezTo>
                  <a:cubicBezTo>
                    <a:pt x="1827" y="881"/>
                    <a:pt x="1819" y="887"/>
                    <a:pt x="1810" y="891"/>
                  </a:cubicBezTo>
                  <a:cubicBezTo>
                    <a:pt x="1802" y="884"/>
                    <a:pt x="1793" y="878"/>
                    <a:pt x="1779" y="875"/>
                  </a:cubicBezTo>
                  <a:close/>
                  <a:moveTo>
                    <a:pt x="1814" y="858"/>
                  </a:moveTo>
                  <a:cubicBezTo>
                    <a:pt x="1820" y="853"/>
                    <a:pt x="1827" y="847"/>
                    <a:pt x="1833" y="841"/>
                  </a:cubicBezTo>
                  <a:cubicBezTo>
                    <a:pt x="1842" y="846"/>
                    <a:pt x="1849" y="851"/>
                    <a:pt x="1853" y="855"/>
                  </a:cubicBezTo>
                  <a:cubicBezTo>
                    <a:pt x="1851" y="857"/>
                    <a:pt x="1849" y="860"/>
                    <a:pt x="1847" y="862"/>
                  </a:cubicBezTo>
                  <a:cubicBezTo>
                    <a:pt x="1844" y="866"/>
                    <a:pt x="1841" y="869"/>
                    <a:pt x="1837" y="872"/>
                  </a:cubicBezTo>
                  <a:cubicBezTo>
                    <a:pt x="1830" y="866"/>
                    <a:pt x="1822" y="862"/>
                    <a:pt x="1814" y="858"/>
                  </a:cubicBezTo>
                  <a:close/>
                  <a:moveTo>
                    <a:pt x="1836" y="838"/>
                  </a:moveTo>
                  <a:cubicBezTo>
                    <a:pt x="1841" y="832"/>
                    <a:pt x="1847" y="825"/>
                    <a:pt x="1851" y="818"/>
                  </a:cubicBezTo>
                  <a:cubicBezTo>
                    <a:pt x="1858" y="822"/>
                    <a:pt x="1864" y="827"/>
                    <a:pt x="1869" y="832"/>
                  </a:cubicBezTo>
                  <a:cubicBezTo>
                    <a:pt x="1865" y="839"/>
                    <a:pt x="1861" y="845"/>
                    <a:pt x="1856" y="852"/>
                  </a:cubicBezTo>
                  <a:cubicBezTo>
                    <a:pt x="1852" y="848"/>
                    <a:pt x="1845" y="843"/>
                    <a:pt x="1836" y="838"/>
                  </a:cubicBezTo>
                  <a:close/>
                  <a:moveTo>
                    <a:pt x="1853" y="815"/>
                  </a:moveTo>
                  <a:cubicBezTo>
                    <a:pt x="1858" y="808"/>
                    <a:pt x="1862" y="800"/>
                    <a:pt x="1865" y="793"/>
                  </a:cubicBezTo>
                  <a:cubicBezTo>
                    <a:pt x="1872" y="796"/>
                    <a:pt x="1877" y="801"/>
                    <a:pt x="1882" y="805"/>
                  </a:cubicBezTo>
                  <a:cubicBezTo>
                    <a:pt x="1879" y="813"/>
                    <a:pt x="1875" y="820"/>
                    <a:pt x="1871" y="828"/>
                  </a:cubicBezTo>
                  <a:cubicBezTo>
                    <a:pt x="1866" y="823"/>
                    <a:pt x="1860" y="819"/>
                    <a:pt x="1853" y="815"/>
                  </a:cubicBezTo>
                  <a:close/>
                  <a:moveTo>
                    <a:pt x="1867" y="789"/>
                  </a:moveTo>
                  <a:cubicBezTo>
                    <a:pt x="1870" y="782"/>
                    <a:pt x="1872" y="775"/>
                    <a:pt x="1874" y="768"/>
                  </a:cubicBezTo>
                  <a:cubicBezTo>
                    <a:pt x="1880" y="772"/>
                    <a:pt x="1885" y="775"/>
                    <a:pt x="1890" y="779"/>
                  </a:cubicBezTo>
                  <a:cubicBezTo>
                    <a:pt x="1889" y="785"/>
                    <a:pt x="1886" y="793"/>
                    <a:pt x="1883" y="801"/>
                  </a:cubicBezTo>
                  <a:cubicBezTo>
                    <a:pt x="1879" y="797"/>
                    <a:pt x="1873" y="793"/>
                    <a:pt x="1867" y="789"/>
                  </a:cubicBezTo>
                  <a:close/>
                  <a:moveTo>
                    <a:pt x="1872" y="763"/>
                  </a:moveTo>
                  <a:cubicBezTo>
                    <a:pt x="1865" y="759"/>
                    <a:pt x="1859" y="756"/>
                    <a:pt x="1852" y="753"/>
                  </a:cubicBezTo>
                  <a:cubicBezTo>
                    <a:pt x="1854" y="746"/>
                    <a:pt x="1855" y="739"/>
                    <a:pt x="1855" y="733"/>
                  </a:cubicBezTo>
                  <a:cubicBezTo>
                    <a:pt x="1863" y="736"/>
                    <a:pt x="1870" y="740"/>
                    <a:pt x="1876" y="744"/>
                  </a:cubicBezTo>
                  <a:cubicBezTo>
                    <a:pt x="1875" y="750"/>
                    <a:pt x="1873" y="756"/>
                    <a:pt x="1872" y="763"/>
                  </a:cubicBezTo>
                  <a:close/>
                  <a:moveTo>
                    <a:pt x="1871" y="766"/>
                  </a:moveTo>
                  <a:cubicBezTo>
                    <a:pt x="1869" y="774"/>
                    <a:pt x="1866" y="780"/>
                    <a:pt x="1863" y="787"/>
                  </a:cubicBezTo>
                  <a:cubicBezTo>
                    <a:pt x="1857" y="784"/>
                    <a:pt x="1850" y="781"/>
                    <a:pt x="1843" y="778"/>
                  </a:cubicBezTo>
                  <a:cubicBezTo>
                    <a:pt x="1846" y="771"/>
                    <a:pt x="1849" y="764"/>
                    <a:pt x="1851" y="757"/>
                  </a:cubicBezTo>
                  <a:cubicBezTo>
                    <a:pt x="1857" y="760"/>
                    <a:pt x="1864" y="763"/>
                    <a:pt x="1871" y="766"/>
                  </a:cubicBezTo>
                  <a:close/>
                  <a:moveTo>
                    <a:pt x="1848" y="752"/>
                  </a:moveTo>
                  <a:cubicBezTo>
                    <a:pt x="1840" y="749"/>
                    <a:pt x="1832" y="746"/>
                    <a:pt x="1824" y="745"/>
                  </a:cubicBezTo>
                  <a:cubicBezTo>
                    <a:pt x="1826" y="737"/>
                    <a:pt x="1827" y="730"/>
                    <a:pt x="1827" y="723"/>
                  </a:cubicBezTo>
                  <a:cubicBezTo>
                    <a:pt x="1836" y="725"/>
                    <a:pt x="1844" y="728"/>
                    <a:pt x="1851" y="731"/>
                  </a:cubicBezTo>
                  <a:cubicBezTo>
                    <a:pt x="1851" y="737"/>
                    <a:pt x="1850" y="744"/>
                    <a:pt x="1848" y="752"/>
                  </a:cubicBezTo>
                  <a:close/>
                  <a:moveTo>
                    <a:pt x="1847" y="756"/>
                  </a:moveTo>
                  <a:cubicBezTo>
                    <a:pt x="1845" y="762"/>
                    <a:pt x="1842" y="770"/>
                    <a:pt x="1839" y="777"/>
                  </a:cubicBezTo>
                  <a:cubicBezTo>
                    <a:pt x="1831" y="774"/>
                    <a:pt x="1823" y="772"/>
                    <a:pt x="1814" y="771"/>
                  </a:cubicBezTo>
                  <a:cubicBezTo>
                    <a:pt x="1818" y="763"/>
                    <a:pt x="1821" y="756"/>
                    <a:pt x="1823" y="748"/>
                  </a:cubicBezTo>
                  <a:cubicBezTo>
                    <a:pt x="1831" y="750"/>
                    <a:pt x="1839" y="753"/>
                    <a:pt x="1847" y="756"/>
                  </a:cubicBezTo>
                  <a:close/>
                  <a:moveTo>
                    <a:pt x="1821" y="744"/>
                  </a:moveTo>
                  <a:cubicBezTo>
                    <a:pt x="1812" y="742"/>
                    <a:pt x="1804" y="741"/>
                    <a:pt x="1795" y="740"/>
                  </a:cubicBezTo>
                  <a:cubicBezTo>
                    <a:pt x="1798" y="731"/>
                    <a:pt x="1799" y="722"/>
                    <a:pt x="1800" y="717"/>
                  </a:cubicBezTo>
                  <a:cubicBezTo>
                    <a:pt x="1808" y="718"/>
                    <a:pt x="1816" y="719"/>
                    <a:pt x="1823" y="721"/>
                  </a:cubicBezTo>
                  <a:cubicBezTo>
                    <a:pt x="1823" y="729"/>
                    <a:pt x="1822" y="736"/>
                    <a:pt x="1821" y="744"/>
                  </a:cubicBezTo>
                  <a:close/>
                  <a:moveTo>
                    <a:pt x="1791" y="740"/>
                  </a:moveTo>
                  <a:cubicBezTo>
                    <a:pt x="1782" y="740"/>
                    <a:pt x="1774" y="741"/>
                    <a:pt x="1765" y="742"/>
                  </a:cubicBezTo>
                  <a:cubicBezTo>
                    <a:pt x="1769" y="733"/>
                    <a:pt x="1771" y="724"/>
                    <a:pt x="1772" y="715"/>
                  </a:cubicBezTo>
                  <a:cubicBezTo>
                    <a:pt x="1777" y="715"/>
                    <a:pt x="1782" y="715"/>
                    <a:pt x="1786" y="715"/>
                  </a:cubicBezTo>
                  <a:cubicBezTo>
                    <a:pt x="1790" y="716"/>
                    <a:pt x="1793" y="716"/>
                    <a:pt x="1796" y="716"/>
                  </a:cubicBezTo>
                  <a:cubicBezTo>
                    <a:pt x="1796" y="722"/>
                    <a:pt x="1795" y="730"/>
                    <a:pt x="1791" y="740"/>
                  </a:cubicBezTo>
                  <a:close/>
                  <a:moveTo>
                    <a:pt x="1761" y="743"/>
                  </a:moveTo>
                  <a:cubicBezTo>
                    <a:pt x="1749" y="745"/>
                    <a:pt x="1738" y="749"/>
                    <a:pt x="1729" y="754"/>
                  </a:cubicBezTo>
                  <a:cubicBezTo>
                    <a:pt x="1737" y="742"/>
                    <a:pt x="1739" y="732"/>
                    <a:pt x="1739" y="721"/>
                  </a:cubicBezTo>
                  <a:cubicBezTo>
                    <a:pt x="1749" y="718"/>
                    <a:pt x="1758" y="716"/>
                    <a:pt x="1768" y="715"/>
                  </a:cubicBezTo>
                  <a:cubicBezTo>
                    <a:pt x="1767" y="725"/>
                    <a:pt x="1765" y="734"/>
                    <a:pt x="1761" y="743"/>
                  </a:cubicBezTo>
                  <a:close/>
                  <a:moveTo>
                    <a:pt x="1715" y="764"/>
                  </a:moveTo>
                  <a:cubicBezTo>
                    <a:pt x="1711" y="760"/>
                    <a:pt x="1707" y="757"/>
                    <a:pt x="1702" y="754"/>
                  </a:cubicBezTo>
                  <a:cubicBezTo>
                    <a:pt x="1710" y="739"/>
                    <a:pt x="1722" y="729"/>
                    <a:pt x="1735" y="723"/>
                  </a:cubicBezTo>
                  <a:cubicBezTo>
                    <a:pt x="1735" y="736"/>
                    <a:pt x="1731" y="748"/>
                    <a:pt x="1715" y="764"/>
                  </a:cubicBezTo>
                  <a:close/>
                  <a:moveTo>
                    <a:pt x="1681" y="787"/>
                  </a:moveTo>
                  <a:cubicBezTo>
                    <a:pt x="1679" y="788"/>
                    <a:pt x="1676" y="790"/>
                    <a:pt x="1674" y="791"/>
                  </a:cubicBezTo>
                  <a:cubicBezTo>
                    <a:pt x="1663" y="777"/>
                    <a:pt x="1663" y="777"/>
                    <a:pt x="1663" y="777"/>
                  </a:cubicBezTo>
                  <a:cubicBezTo>
                    <a:pt x="1667" y="776"/>
                    <a:pt x="1670" y="776"/>
                    <a:pt x="1673" y="776"/>
                  </a:cubicBezTo>
                  <a:lnTo>
                    <a:pt x="1681" y="787"/>
                  </a:lnTo>
                  <a:close/>
                  <a:moveTo>
                    <a:pt x="1678" y="776"/>
                  </a:moveTo>
                  <a:cubicBezTo>
                    <a:pt x="1681" y="775"/>
                    <a:pt x="1684" y="776"/>
                    <a:pt x="1687" y="776"/>
                  </a:cubicBezTo>
                  <a:cubicBezTo>
                    <a:pt x="1691" y="782"/>
                    <a:pt x="1691" y="782"/>
                    <a:pt x="1691" y="782"/>
                  </a:cubicBezTo>
                  <a:cubicBezTo>
                    <a:pt x="1689" y="783"/>
                    <a:pt x="1687" y="784"/>
                    <a:pt x="1685" y="785"/>
                  </a:cubicBezTo>
                  <a:lnTo>
                    <a:pt x="1678" y="776"/>
                  </a:lnTo>
                  <a:close/>
                  <a:moveTo>
                    <a:pt x="1671" y="793"/>
                  </a:moveTo>
                  <a:cubicBezTo>
                    <a:pt x="1669" y="795"/>
                    <a:pt x="1666" y="797"/>
                    <a:pt x="1664" y="798"/>
                  </a:cubicBezTo>
                  <a:cubicBezTo>
                    <a:pt x="1649" y="781"/>
                    <a:pt x="1649" y="781"/>
                    <a:pt x="1649" y="781"/>
                  </a:cubicBezTo>
                  <a:cubicBezTo>
                    <a:pt x="1653" y="780"/>
                    <a:pt x="1656" y="779"/>
                    <a:pt x="1659" y="778"/>
                  </a:cubicBezTo>
                  <a:lnTo>
                    <a:pt x="1671" y="793"/>
                  </a:lnTo>
                  <a:close/>
                  <a:moveTo>
                    <a:pt x="1661" y="801"/>
                  </a:moveTo>
                  <a:cubicBezTo>
                    <a:pt x="1660" y="802"/>
                    <a:pt x="1658" y="803"/>
                    <a:pt x="1657" y="804"/>
                  </a:cubicBezTo>
                  <a:cubicBezTo>
                    <a:pt x="1656" y="805"/>
                    <a:pt x="1655" y="805"/>
                    <a:pt x="1654" y="806"/>
                  </a:cubicBezTo>
                  <a:cubicBezTo>
                    <a:pt x="1636" y="786"/>
                    <a:pt x="1636" y="786"/>
                    <a:pt x="1636" y="786"/>
                  </a:cubicBezTo>
                  <a:cubicBezTo>
                    <a:pt x="1639" y="784"/>
                    <a:pt x="1642" y="783"/>
                    <a:pt x="1646" y="782"/>
                  </a:cubicBezTo>
                  <a:lnTo>
                    <a:pt x="1661" y="801"/>
                  </a:lnTo>
                  <a:close/>
                  <a:moveTo>
                    <a:pt x="1651" y="808"/>
                  </a:moveTo>
                  <a:cubicBezTo>
                    <a:pt x="1649" y="810"/>
                    <a:pt x="1646" y="812"/>
                    <a:pt x="1643" y="814"/>
                  </a:cubicBezTo>
                  <a:cubicBezTo>
                    <a:pt x="1622" y="792"/>
                    <a:pt x="1622" y="792"/>
                    <a:pt x="1622" y="792"/>
                  </a:cubicBezTo>
                  <a:cubicBezTo>
                    <a:pt x="1626" y="790"/>
                    <a:pt x="1629" y="789"/>
                    <a:pt x="1632" y="787"/>
                  </a:cubicBezTo>
                  <a:lnTo>
                    <a:pt x="1651" y="808"/>
                  </a:lnTo>
                  <a:close/>
                  <a:moveTo>
                    <a:pt x="1640" y="817"/>
                  </a:moveTo>
                  <a:cubicBezTo>
                    <a:pt x="1637" y="819"/>
                    <a:pt x="1634" y="821"/>
                    <a:pt x="1631" y="823"/>
                  </a:cubicBezTo>
                  <a:cubicBezTo>
                    <a:pt x="1608" y="798"/>
                    <a:pt x="1608" y="798"/>
                    <a:pt x="1608" y="798"/>
                  </a:cubicBezTo>
                  <a:cubicBezTo>
                    <a:pt x="1612" y="796"/>
                    <a:pt x="1615" y="795"/>
                    <a:pt x="1619" y="793"/>
                  </a:cubicBezTo>
                  <a:lnTo>
                    <a:pt x="1640" y="817"/>
                  </a:lnTo>
                  <a:close/>
                  <a:moveTo>
                    <a:pt x="1627" y="825"/>
                  </a:moveTo>
                  <a:cubicBezTo>
                    <a:pt x="1624" y="827"/>
                    <a:pt x="1621" y="828"/>
                    <a:pt x="1618" y="830"/>
                  </a:cubicBezTo>
                  <a:cubicBezTo>
                    <a:pt x="1595" y="804"/>
                    <a:pt x="1595" y="804"/>
                    <a:pt x="1595" y="804"/>
                  </a:cubicBezTo>
                  <a:cubicBezTo>
                    <a:pt x="1598" y="803"/>
                    <a:pt x="1601" y="801"/>
                    <a:pt x="1604" y="800"/>
                  </a:cubicBezTo>
                  <a:lnTo>
                    <a:pt x="1627" y="825"/>
                  </a:lnTo>
                  <a:close/>
                  <a:moveTo>
                    <a:pt x="1615" y="832"/>
                  </a:moveTo>
                  <a:cubicBezTo>
                    <a:pt x="1611" y="833"/>
                    <a:pt x="1608" y="835"/>
                    <a:pt x="1604" y="836"/>
                  </a:cubicBezTo>
                  <a:cubicBezTo>
                    <a:pt x="1583" y="809"/>
                    <a:pt x="1583" y="809"/>
                    <a:pt x="1583" y="809"/>
                  </a:cubicBezTo>
                  <a:cubicBezTo>
                    <a:pt x="1586" y="808"/>
                    <a:pt x="1589" y="807"/>
                    <a:pt x="1592" y="806"/>
                  </a:cubicBezTo>
                  <a:lnTo>
                    <a:pt x="1615" y="832"/>
                  </a:lnTo>
                  <a:close/>
                  <a:moveTo>
                    <a:pt x="1600" y="837"/>
                  </a:moveTo>
                  <a:cubicBezTo>
                    <a:pt x="1598" y="838"/>
                    <a:pt x="1595" y="839"/>
                    <a:pt x="1592" y="839"/>
                  </a:cubicBezTo>
                  <a:cubicBezTo>
                    <a:pt x="1591" y="838"/>
                    <a:pt x="1589" y="837"/>
                    <a:pt x="1589" y="837"/>
                  </a:cubicBezTo>
                  <a:cubicBezTo>
                    <a:pt x="1588" y="834"/>
                    <a:pt x="1586" y="823"/>
                    <a:pt x="1578" y="811"/>
                  </a:cubicBezTo>
                  <a:cubicBezTo>
                    <a:pt x="1579" y="811"/>
                    <a:pt x="1579" y="811"/>
                    <a:pt x="1579" y="811"/>
                  </a:cubicBezTo>
                  <a:lnTo>
                    <a:pt x="1600" y="837"/>
                  </a:lnTo>
                  <a:close/>
                  <a:moveTo>
                    <a:pt x="1659" y="753"/>
                  </a:moveTo>
                  <a:cubicBezTo>
                    <a:pt x="1663" y="753"/>
                    <a:pt x="1666" y="754"/>
                    <a:pt x="1669" y="754"/>
                  </a:cubicBezTo>
                  <a:cubicBezTo>
                    <a:pt x="1657" y="767"/>
                    <a:pt x="1657" y="767"/>
                    <a:pt x="1657" y="767"/>
                  </a:cubicBezTo>
                  <a:cubicBezTo>
                    <a:pt x="1654" y="768"/>
                    <a:pt x="1651" y="768"/>
                    <a:pt x="1649" y="769"/>
                  </a:cubicBezTo>
                  <a:lnTo>
                    <a:pt x="1659" y="753"/>
                  </a:lnTo>
                  <a:close/>
                  <a:moveTo>
                    <a:pt x="1643" y="770"/>
                  </a:moveTo>
                  <a:cubicBezTo>
                    <a:pt x="1640" y="771"/>
                    <a:pt x="1637" y="772"/>
                    <a:pt x="1633" y="774"/>
                  </a:cubicBezTo>
                  <a:cubicBezTo>
                    <a:pt x="1643" y="752"/>
                    <a:pt x="1643" y="752"/>
                    <a:pt x="1643" y="752"/>
                  </a:cubicBezTo>
                  <a:cubicBezTo>
                    <a:pt x="1647" y="752"/>
                    <a:pt x="1651" y="752"/>
                    <a:pt x="1655" y="752"/>
                  </a:cubicBezTo>
                  <a:lnTo>
                    <a:pt x="1643" y="770"/>
                  </a:lnTo>
                  <a:close/>
                  <a:moveTo>
                    <a:pt x="1674" y="756"/>
                  </a:moveTo>
                  <a:cubicBezTo>
                    <a:pt x="1677" y="757"/>
                    <a:pt x="1680" y="758"/>
                    <a:pt x="1683" y="759"/>
                  </a:cubicBezTo>
                  <a:cubicBezTo>
                    <a:pt x="1673" y="766"/>
                    <a:pt x="1673" y="766"/>
                    <a:pt x="1673" y="766"/>
                  </a:cubicBezTo>
                  <a:cubicBezTo>
                    <a:pt x="1670" y="766"/>
                    <a:pt x="1667" y="766"/>
                    <a:pt x="1663" y="766"/>
                  </a:cubicBezTo>
                  <a:lnTo>
                    <a:pt x="1674" y="756"/>
                  </a:lnTo>
                  <a:close/>
                  <a:moveTo>
                    <a:pt x="1688" y="761"/>
                  </a:moveTo>
                  <a:cubicBezTo>
                    <a:pt x="1690" y="762"/>
                    <a:pt x="1693" y="764"/>
                    <a:pt x="1696" y="766"/>
                  </a:cubicBezTo>
                  <a:cubicBezTo>
                    <a:pt x="1689" y="768"/>
                    <a:pt x="1689" y="768"/>
                    <a:pt x="1689" y="768"/>
                  </a:cubicBezTo>
                  <a:cubicBezTo>
                    <a:pt x="1686" y="767"/>
                    <a:pt x="1683" y="766"/>
                    <a:pt x="1680" y="766"/>
                  </a:cubicBezTo>
                  <a:lnTo>
                    <a:pt x="1688" y="761"/>
                  </a:lnTo>
                  <a:close/>
                  <a:moveTo>
                    <a:pt x="1699" y="768"/>
                  </a:moveTo>
                  <a:cubicBezTo>
                    <a:pt x="1703" y="771"/>
                    <a:pt x="1706" y="774"/>
                    <a:pt x="1709" y="777"/>
                  </a:cubicBezTo>
                  <a:cubicBezTo>
                    <a:pt x="1704" y="774"/>
                    <a:pt x="1700" y="771"/>
                    <a:pt x="1695" y="770"/>
                  </a:cubicBezTo>
                  <a:lnTo>
                    <a:pt x="1699" y="768"/>
                  </a:lnTo>
                  <a:close/>
                  <a:moveTo>
                    <a:pt x="1705" y="781"/>
                  </a:moveTo>
                  <a:cubicBezTo>
                    <a:pt x="1702" y="781"/>
                    <a:pt x="1698" y="781"/>
                    <a:pt x="1695" y="781"/>
                  </a:cubicBezTo>
                  <a:cubicBezTo>
                    <a:pt x="1692" y="777"/>
                    <a:pt x="1692" y="777"/>
                    <a:pt x="1692" y="777"/>
                  </a:cubicBezTo>
                  <a:cubicBezTo>
                    <a:pt x="1696" y="778"/>
                    <a:pt x="1701" y="779"/>
                    <a:pt x="1705" y="781"/>
                  </a:cubicBezTo>
                  <a:close/>
                  <a:moveTo>
                    <a:pt x="1626" y="753"/>
                  </a:moveTo>
                  <a:cubicBezTo>
                    <a:pt x="1630" y="752"/>
                    <a:pt x="1635" y="752"/>
                    <a:pt x="1639" y="752"/>
                  </a:cubicBezTo>
                  <a:cubicBezTo>
                    <a:pt x="1628" y="775"/>
                    <a:pt x="1628" y="775"/>
                    <a:pt x="1628" y="775"/>
                  </a:cubicBezTo>
                  <a:cubicBezTo>
                    <a:pt x="1625" y="777"/>
                    <a:pt x="1622" y="778"/>
                    <a:pt x="1618" y="779"/>
                  </a:cubicBezTo>
                  <a:lnTo>
                    <a:pt x="1626" y="753"/>
                  </a:lnTo>
                  <a:close/>
                  <a:moveTo>
                    <a:pt x="1614" y="781"/>
                  </a:moveTo>
                  <a:cubicBezTo>
                    <a:pt x="1611" y="783"/>
                    <a:pt x="1608" y="784"/>
                    <a:pt x="1605" y="785"/>
                  </a:cubicBezTo>
                  <a:cubicBezTo>
                    <a:pt x="1606" y="774"/>
                    <a:pt x="1606" y="774"/>
                    <a:pt x="1606" y="774"/>
                  </a:cubicBezTo>
                  <a:cubicBezTo>
                    <a:pt x="1612" y="769"/>
                    <a:pt x="1617" y="763"/>
                    <a:pt x="1621" y="756"/>
                  </a:cubicBezTo>
                  <a:lnTo>
                    <a:pt x="1614" y="781"/>
                  </a:lnTo>
                  <a:close/>
                  <a:moveTo>
                    <a:pt x="1570" y="801"/>
                  </a:moveTo>
                  <a:cubicBezTo>
                    <a:pt x="1569" y="800"/>
                    <a:pt x="1568" y="799"/>
                    <a:pt x="1567" y="798"/>
                  </a:cubicBezTo>
                  <a:cubicBezTo>
                    <a:pt x="1569" y="797"/>
                    <a:pt x="1572" y="796"/>
                    <a:pt x="1575" y="795"/>
                  </a:cubicBezTo>
                  <a:cubicBezTo>
                    <a:pt x="1575" y="799"/>
                    <a:pt x="1575" y="799"/>
                    <a:pt x="1575" y="799"/>
                  </a:cubicBezTo>
                  <a:cubicBezTo>
                    <a:pt x="1573" y="799"/>
                    <a:pt x="1572" y="800"/>
                    <a:pt x="1570" y="801"/>
                  </a:cubicBezTo>
                  <a:close/>
                  <a:moveTo>
                    <a:pt x="1673" y="1404"/>
                  </a:moveTo>
                  <a:cubicBezTo>
                    <a:pt x="1670" y="1403"/>
                    <a:pt x="1667" y="1403"/>
                    <a:pt x="1663" y="1402"/>
                  </a:cubicBezTo>
                  <a:cubicBezTo>
                    <a:pt x="1674" y="1388"/>
                    <a:pt x="1674" y="1388"/>
                    <a:pt x="1674" y="1388"/>
                  </a:cubicBezTo>
                  <a:cubicBezTo>
                    <a:pt x="1676" y="1390"/>
                    <a:pt x="1679" y="1391"/>
                    <a:pt x="1681" y="1393"/>
                  </a:cubicBezTo>
                  <a:lnTo>
                    <a:pt x="1673" y="1404"/>
                  </a:lnTo>
                  <a:close/>
                  <a:moveTo>
                    <a:pt x="1685" y="1395"/>
                  </a:moveTo>
                  <a:cubicBezTo>
                    <a:pt x="1687" y="1396"/>
                    <a:pt x="1689" y="1396"/>
                    <a:pt x="1691" y="1397"/>
                  </a:cubicBezTo>
                  <a:cubicBezTo>
                    <a:pt x="1687" y="1404"/>
                    <a:pt x="1687" y="1404"/>
                    <a:pt x="1687" y="1404"/>
                  </a:cubicBezTo>
                  <a:cubicBezTo>
                    <a:pt x="1684" y="1404"/>
                    <a:pt x="1681" y="1404"/>
                    <a:pt x="1678" y="1404"/>
                  </a:cubicBezTo>
                  <a:lnTo>
                    <a:pt x="1685" y="1395"/>
                  </a:lnTo>
                  <a:close/>
                  <a:moveTo>
                    <a:pt x="1659" y="1401"/>
                  </a:moveTo>
                  <a:cubicBezTo>
                    <a:pt x="1656" y="1401"/>
                    <a:pt x="1653" y="1400"/>
                    <a:pt x="1649" y="1399"/>
                  </a:cubicBezTo>
                  <a:cubicBezTo>
                    <a:pt x="1664" y="1381"/>
                    <a:pt x="1664" y="1381"/>
                    <a:pt x="1664" y="1381"/>
                  </a:cubicBezTo>
                  <a:cubicBezTo>
                    <a:pt x="1666" y="1383"/>
                    <a:pt x="1669" y="1385"/>
                    <a:pt x="1671" y="1386"/>
                  </a:cubicBezTo>
                  <a:lnTo>
                    <a:pt x="1659" y="1401"/>
                  </a:lnTo>
                  <a:close/>
                  <a:moveTo>
                    <a:pt x="1646" y="1397"/>
                  </a:moveTo>
                  <a:cubicBezTo>
                    <a:pt x="1642" y="1396"/>
                    <a:pt x="1639" y="1395"/>
                    <a:pt x="1636" y="1394"/>
                  </a:cubicBezTo>
                  <a:cubicBezTo>
                    <a:pt x="1654" y="1374"/>
                    <a:pt x="1654" y="1374"/>
                    <a:pt x="1654" y="1374"/>
                  </a:cubicBezTo>
                  <a:cubicBezTo>
                    <a:pt x="1655" y="1374"/>
                    <a:pt x="1656" y="1375"/>
                    <a:pt x="1657" y="1375"/>
                  </a:cubicBezTo>
                  <a:cubicBezTo>
                    <a:pt x="1658" y="1377"/>
                    <a:pt x="1660" y="1378"/>
                    <a:pt x="1661" y="1379"/>
                  </a:cubicBezTo>
                  <a:lnTo>
                    <a:pt x="1646" y="1397"/>
                  </a:lnTo>
                  <a:close/>
                  <a:moveTo>
                    <a:pt x="1632" y="1392"/>
                  </a:moveTo>
                  <a:cubicBezTo>
                    <a:pt x="1629" y="1391"/>
                    <a:pt x="1626" y="1389"/>
                    <a:pt x="1622" y="1388"/>
                  </a:cubicBezTo>
                  <a:cubicBezTo>
                    <a:pt x="1643" y="1365"/>
                    <a:pt x="1643" y="1365"/>
                    <a:pt x="1643" y="1365"/>
                  </a:cubicBezTo>
                  <a:cubicBezTo>
                    <a:pt x="1646" y="1367"/>
                    <a:pt x="1649" y="1369"/>
                    <a:pt x="1651" y="1371"/>
                  </a:cubicBezTo>
                  <a:lnTo>
                    <a:pt x="1632" y="1392"/>
                  </a:lnTo>
                  <a:close/>
                  <a:moveTo>
                    <a:pt x="1619" y="1386"/>
                  </a:moveTo>
                  <a:cubicBezTo>
                    <a:pt x="1615" y="1385"/>
                    <a:pt x="1612" y="1383"/>
                    <a:pt x="1608" y="1381"/>
                  </a:cubicBezTo>
                  <a:cubicBezTo>
                    <a:pt x="1631" y="1356"/>
                    <a:pt x="1631" y="1356"/>
                    <a:pt x="1631" y="1356"/>
                  </a:cubicBezTo>
                  <a:cubicBezTo>
                    <a:pt x="1634" y="1358"/>
                    <a:pt x="1637" y="1361"/>
                    <a:pt x="1640" y="1363"/>
                  </a:cubicBezTo>
                  <a:lnTo>
                    <a:pt x="1619" y="1386"/>
                  </a:lnTo>
                  <a:close/>
                  <a:moveTo>
                    <a:pt x="1604" y="1380"/>
                  </a:moveTo>
                  <a:cubicBezTo>
                    <a:pt x="1601" y="1378"/>
                    <a:pt x="1598" y="1377"/>
                    <a:pt x="1595" y="1376"/>
                  </a:cubicBezTo>
                  <a:cubicBezTo>
                    <a:pt x="1618" y="1350"/>
                    <a:pt x="1618" y="1350"/>
                    <a:pt x="1618" y="1350"/>
                  </a:cubicBezTo>
                  <a:cubicBezTo>
                    <a:pt x="1621" y="1351"/>
                    <a:pt x="1624" y="1353"/>
                    <a:pt x="1627" y="1354"/>
                  </a:cubicBezTo>
                  <a:lnTo>
                    <a:pt x="1604" y="1380"/>
                  </a:lnTo>
                  <a:close/>
                  <a:moveTo>
                    <a:pt x="1592" y="1374"/>
                  </a:moveTo>
                  <a:cubicBezTo>
                    <a:pt x="1589" y="1373"/>
                    <a:pt x="1586" y="1371"/>
                    <a:pt x="1583" y="1370"/>
                  </a:cubicBezTo>
                  <a:cubicBezTo>
                    <a:pt x="1604" y="1344"/>
                    <a:pt x="1604" y="1344"/>
                    <a:pt x="1604" y="1344"/>
                  </a:cubicBezTo>
                  <a:cubicBezTo>
                    <a:pt x="1608" y="1345"/>
                    <a:pt x="1611" y="1346"/>
                    <a:pt x="1615" y="1348"/>
                  </a:cubicBezTo>
                  <a:lnTo>
                    <a:pt x="1592" y="1374"/>
                  </a:lnTo>
                  <a:close/>
                  <a:moveTo>
                    <a:pt x="1579" y="1369"/>
                  </a:moveTo>
                  <a:cubicBezTo>
                    <a:pt x="1579" y="1369"/>
                    <a:pt x="1579" y="1368"/>
                    <a:pt x="1578" y="1368"/>
                  </a:cubicBezTo>
                  <a:cubicBezTo>
                    <a:pt x="1586" y="1357"/>
                    <a:pt x="1588" y="1346"/>
                    <a:pt x="1589" y="1343"/>
                  </a:cubicBezTo>
                  <a:cubicBezTo>
                    <a:pt x="1589" y="1342"/>
                    <a:pt x="1591" y="1341"/>
                    <a:pt x="1592" y="1340"/>
                  </a:cubicBezTo>
                  <a:cubicBezTo>
                    <a:pt x="1595" y="1341"/>
                    <a:pt x="1598" y="1342"/>
                    <a:pt x="1600" y="1342"/>
                  </a:cubicBezTo>
                  <a:lnTo>
                    <a:pt x="1579" y="1369"/>
                  </a:lnTo>
                  <a:close/>
                  <a:moveTo>
                    <a:pt x="1570" y="1379"/>
                  </a:moveTo>
                  <a:cubicBezTo>
                    <a:pt x="1572" y="1379"/>
                    <a:pt x="1573" y="1380"/>
                    <a:pt x="1575" y="1381"/>
                  </a:cubicBezTo>
                  <a:cubicBezTo>
                    <a:pt x="1575" y="1385"/>
                    <a:pt x="1575" y="1385"/>
                    <a:pt x="1575" y="1385"/>
                  </a:cubicBezTo>
                  <a:cubicBezTo>
                    <a:pt x="1572" y="1384"/>
                    <a:pt x="1569" y="1383"/>
                    <a:pt x="1567" y="1382"/>
                  </a:cubicBezTo>
                  <a:cubicBezTo>
                    <a:pt x="1568" y="1381"/>
                    <a:pt x="1569" y="1380"/>
                    <a:pt x="1570" y="1379"/>
                  </a:cubicBezTo>
                  <a:close/>
                  <a:moveTo>
                    <a:pt x="1692" y="1403"/>
                  </a:moveTo>
                  <a:cubicBezTo>
                    <a:pt x="1695" y="1398"/>
                    <a:pt x="1695" y="1398"/>
                    <a:pt x="1695" y="1398"/>
                  </a:cubicBezTo>
                  <a:cubicBezTo>
                    <a:pt x="1698" y="1399"/>
                    <a:pt x="1702" y="1399"/>
                    <a:pt x="1705" y="1398"/>
                  </a:cubicBezTo>
                  <a:cubicBezTo>
                    <a:pt x="1701" y="1400"/>
                    <a:pt x="1696" y="1402"/>
                    <a:pt x="1692" y="1403"/>
                  </a:cubicBezTo>
                  <a:close/>
                  <a:moveTo>
                    <a:pt x="1709" y="1403"/>
                  </a:moveTo>
                  <a:cubicBezTo>
                    <a:pt x="1706" y="1406"/>
                    <a:pt x="1703" y="1409"/>
                    <a:pt x="1699" y="1411"/>
                  </a:cubicBezTo>
                  <a:cubicBezTo>
                    <a:pt x="1695" y="1410"/>
                    <a:pt x="1695" y="1410"/>
                    <a:pt x="1695" y="1410"/>
                  </a:cubicBezTo>
                  <a:cubicBezTo>
                    <a:pt x="1700" y="1408"/>
                    <a:pt x="1704" y="1406"/>
                    <a:pt x="1709" y="1403"/>
                  </a:cubicBezTo>
                  <a:close/>
                  <a:moveTo>
                    <a:pt x="1696" y="1414"/>
                  </a:moveTo>
                  <a:cubicBezTo>
                    <a:pt x="1693" y="1416"/>
                    <a:pt x="1690" y="1417"/>
                    <a:pt x="1688" y="1419"/>
                  </a:cubicBezTo>
                  <a:cubicBezTo>
                    <a:pt x="1680" y="1413"/>
                    <a:pt x="1680" y="1413"/>
                    <a:pt x="1680" y="1413"/>
                  </a:cubicBezTo>
                  <a:cubicBezTo>
                    <a:pt x="1683" y="1413"/>
                    <a:pt x="1686" y="1413"/>
                    <a:pt x="1689" y="1412"/>
                  </a:cubicBezTo>
                  <a:lnTo>
                    <a:pt x="1696" y="1414"/>
                  </a:lnTo>
                  <a:close/>
                  <a:moveTo>
                    <a:pt x="1649" y="1411"/>
                  </a:moveTo>
                  <a:cubicBezTo>
                    <a:pt x="1651" y="1411"/>
                    <a:pt x="1654" y="1412"/>
                    <a:pt x="1657" y="1412"/>
                  </a:cubicBezTo>
                  <a:cubicBezTo>
                    <a:pt x="1669" y="1425"/>
                    <a:pt x="1669" y="1425"/>
                    <a:pt x="1669" y="1425"/>
                  </a:cubicBezTo>
                  <a:cubicBezTo>
                    <a:pt x="1666" y="1426"/>
                    <a:pt x="1663" y="1426"/>
                    <a:pt x="1659" y="1427"/>
                  </a:cubicBezTo>
                  <a:lnTo>
                    <a:pt x="1649" y="1411"/>
                  </a:lnTo>
                  <a:close/>
                  <a:moveTo>
                    <a:pt x="1655" y="1427"/>
                  </a:moveTo>
                  <a:cubicBezTo>
                    <a:pt x="1651" y="1428"/>
                    <a:pt x="1647" y="1428"/>
                    <a:pt x="1643" y="1428"/>
                  </a:cubicBezTo>
                  <a:cubicBezTo>
                    <a:pt x="1633" y="1406"/>
                    <a:pt x="1633" y="1406"/>
                    <a:pt x="1633" y="1406"/>
                  </a:cubicBezTo>
                  <a:cubicBezTo>
                    <a:pt x="1637" y="1407"/>
                    <a:pt x="1640" y="1408"/>
                    <a:pt x="1643" y="1409"/>
                  </a:cubicBezTo>
                  <a:lnTo>
                    <a:pt x="1655" y="1427"/>
                  </a:lnTo>
                  <a:close/>
                  <a:moveTo>
                    <a:pt x="1663" y="1413"/>
                  </a:moveTo>
                  <a:cubicBezTo>
                    <a:pt x="1667" y="1414"/>
                    <a:pt x="1670" y="1414"/>
                    <a:pt x="1673" y="1414"/>
                  </a:cubicBezTo>
                  <a:cubicBezTo>
                    <a:pt x="1683" y="1421"/>
                    <a:pt x="1683" y="1421"/>
                    <a:pt x="1683" y="1421"/>
                  </a:cubicBezTo>
                  <a:cubicBezTo>
                    <a:pt x="1680" y="1422"/>
                    <a:pt x="1677" y="1423"/>
                    <a:pt x="1674" y="1424"/>
                  </a:cubicBezTo>
                  <a:lnTo>
                    <a:pt x="1663" y="1413"/>
                  </a:lnTo>
                  <a:close/>
                  <a:moveTo>
                    <a:pt x="1614" y="1398"/>
                  </a:moveTo>
                  <a:cubicBezTo>
                    <a:pt x="1621" y="1423"/>
                    <a:pt x="1621" y="1423"/>
                    <a:pt x="1621" y="1423"/>
                  </a:cubicBezTo>
                  <a:cubicBezTo>
                    <a:pt x="1617" y="1417"/>
                    <a:pt x="1612" y="1411"/>
                    <a:pt x="1606" y="1405"/>
                  </a:cubicBezTo>
                  <a:cubicBezTo>
                    <a:pt x="1605" y="1394"/>
                    <a:pt x="1605" y="1394"/>
                    <a:pt x="1605" y="1394"/>
                  </a:cubicBezTo>
                  <a:cubicBezTo>
                    <a:pt x="1608" y="1396"/>
                    <a:pt x="1611" y="1397"/>
                    <a:pt x="1614" y="1398"/>
                  </a:cubicBezTo>
                  <a:close/>
                  <a:moveTo>
                    <a:pt x="1618" y="1400"/>
                  </a:moveTo>
                  <a:cubicBezTo>
                    <a:pt x="1622" y="1402"/>
                    <a:pt x="1625" y="1403"/>
                    <a:pt x="1628" y="1404"/>
                  </a:cubicBezTo>
                  <a:cubicBezTo>
                    <a:pt x="1639" y="1428"/>
                    <a:pt x="1639" y="1428"/>
                    <a:pt x="1639" y="1428"/>
                  </a:cubicBezTo>
                  <a:cubicBezTo>
                    <a:pt x="1635" y="1428"/>
                    <a:pt x="1630" y="1427"/>
                    <a:pt x="1626" y="1427"/>
                  </a:cubicBezTo>
                  <a:lnTo>
                    <a:pt x="1618" y="1400"/>
                  </a:lnTo>
                  <a:close/>
                  <a:moveTo>
                    <a:pt x="1715" y="1415"/>
                  </a:moveTo>
                  <a:cubicBezTo>
                    <a:pt x="1731" y="1432"/>
                    <a:pt x="1735" y="1444"/>
                    <a:pt x="1735" y="1457"/>
                  </a:cubicBezTo>
                  <a:cubicBezTo>
                    <a:pt x="1722" y="1451"/>
                    <a:pt x="1710" y="1441"/>
                    <a:pt x="1702" y="1425"/>
                  </a:cubicBezTo>
                  <a:cubicBezTo>
                    <a:pt x="1707" y="1423"/>
                    <a:pt x="1711" y="1419"/>
                    <a:pt x="1715" y="1415"/>
                  </a:cubicBezTo>
                  <a:close/>
                  <a:moveTo>
                    <a:pt x="1729" y="1425"/>
                  </a:moveTo>
                  <a:cubicBezTo>
                    <a:pt x="1738" y="1431"/>
                    <a:pt x="1749" y="1435"/>
                    <a:pt x="1761" y="1437"/>
                  </a:cubicBezTo>
                  <a:cubicBezTo>
                    <a:pt x="1765" y="1446"/>
                    <a:pt x="1767" y="1455"/>
                    <a:pt x="1768" y="1464"/>
                  </a:cubicBezTo>
                  <a:cubicBezTo>
                    <a:pt x="1758" y="1463"/>
                    <a:pt x="1749" y="1462"/>
                    <a:pt x="1739" y="1458"/>
                  </a:cubicBezTo>
                  <a:cubicBezTo>
                    <a:pt x="1739" y="1447"/>
                    <a:pt x="1737" y="1437"/>
                    <a:pt x="1729" y="1425"/>
                  </a:cubicBezTo>
                  <a:close/>
                  <a:moveTo>
                    <a:pt x="1765" y="1438"/>
                  </a:moveTo>
                  <a:cubicBezTo>
                    <a:pt x="1774" y="1439"/>
                    <a:pt x="1782" y="1439"/>
                    <a:pt x="1791" y="1439"/>
                  </a:cubicBezTo>
                  <a:cubicBezTo>
                    <a:pt x="1795" y="1449"/>
                    <a:pt x="1796" y="1458"/>
                    <a:pt x="1796" y="1463"/>
                  </a:cubicBezTo>
                  <a:cubicBezTo>
                    <a:pt x="1793" y="1464"/>
                    <a:pt x="1790" y="1464"/>
                    <a:pt x="1786" y="1464"/>
                  </a:cubicBezTo>
                  <a:cubicBezTo>
                    <a:pt x="1782" y="1464"/>
                    <a:pt x="1777" y="1465"/>
                    <a:pt x="1772" y="1464"/>
                  </a:cubicBezTo>
                  <a:cubicBezTo>
                    <a:pt x="1771" y="1455"/>
                    <a:pt x="1769" y="1446"/>
                    <a:pt x="1765" y="1438"/>
                  </a:cubicBezTo>
                  <a:close/>
                  <a:moveTo>
                    <a:pt x="1795" y="1439"/>
                  </a:moveTo>
                  <a:cubicBezTo>
                    <a:pt x="1804" y="1439"/>
                    <a:pt x="1812" y="1437"/>
                    <a:pt x="1821" y="1436"/>
                  </a:cubicBezTo>
                  <a:cubicBezTo>
                    <a:pt x="1822" y="1443"/>
                    <a:pt x="1823" y="1451"/>
                    <a:pt x="1823" y="1458"/>
                  </a:cubicBezTo>
                  <a:cubicBezTo>
                    <a:pt x="1816" y="1460"/>
                    <a:pt x="1808" y="1462"/>
                    <a:pt x="1800" y="1463"/>
                  </a:cubicBezTo>
                  <a:cubicBezTo>
                    <a:pt x="1799" y="1457"/>
                    <a:pt x="1798" y="1449"/>
                    <a:pt x="1795" y="1439"/>
                  </a:cubicBezTo>
                  <a:close/>
                  <a:moveTo>
                    <a:pt x="1814" y="1409"/>
                  </a:moveTo>
                  <a:cubicBezTo>
                    <a:pt x="1823" y="1407"/>
                    <a:pt x="1831" y="1405"/>
                    <a:pt x="1839" y="1403"/>
                  </a:cubicBezTo>
                  <a:cubicBezTo>
                    <a:pt x="1842" y="1410"/>
                    <a:pt x="1845" y="1417"/>
                    <a:pt x="1847" y="1424"/>
                  </a:cubicBezTo>
                  <a:cubicBezTo>
                    <a:pt x="1839" y="1427"/>
                    <a:pt x="1831" y="1429"/>
                    <a:pt x="1823" y="1431"/>
                  </a:cubicBezTo>
                  <a:cubicBezTo>
                    <a:pt x="1821" y="1424"/>
                    <a:pt x="1818" y="1416"/>
                    <a:pt x="1814" y="1409"/>
                  </a:cubicBezTo>
                  <a:close/>
                  <a:moveTo>
                    <a:pt x="1848" y="1428"/>
                  </a:moveTo>
                  <a:cubicBezTo>
                    <a:pt x="1850" y="1435"/>
                    <a:pt x="1851" y="1442"/>
                    <a:pt x="1851" y="1448"/>
                  </a:cubicBezTo>
                  <a:cubicBezTo>
                    <a:pt x="1844" y="1452"/>
                    <a:pt x="1836" y="1454"/>
                    <a:pt x="1827" y="1457"/>
                  </a:cubicBezTo>
                  <a:cubicBezTo>
                    <a:pt x="1827" y="1450"/>
                    <a:pt x="1826" y="1442"/>
                    <a:pt x="1824" y="1435"/>
                  </a:cubicBezTo>
                  <a:cubicBezTo>
                    <a:pt x="1832" y="1433"/>
                    <a:pt x="1840" y="1431"/>
                    <a:pt x="1848" y="1428"/>
                  </a:cubicBezTo>
                  <a:close/>
                  <a:moveTo>
                    <a:pt x="1851" y="1423"/>
                  </a:moveTo>
                  <a:cubicBezTo>
                    <a:pt x="1849" y="1416"/>
                    <a:pt x="1846" y="1409"/>
                    <a:pt x="1843" y="1401"/>
                  </a:cubicBezTo>
                  <a:cubicBezTo>
                    <a:pt x="1850" y="1399"/>
                    <a:pt x="1857" y="1396"/>
                    <a:pt x="1863" y="1392"/>
                  </a:cubicBezTo>
                  <a:cubicBezTo>
                    <a:pt x="1866" y="1399"/>
                    <a:pt x="1869" y="1406"/>
                    <a:pt x="1871" y="1413"/>
                  </a:cubicBezTo>
                  <a:cubicBezTo>
                    <a:pt x="1864" y="1417"/>
                    <a:pt x="1857" y="1420"/>
                    <a:pt x="1851" y="1423"/>
                  </a:cubicBezTo>
                  <a:close/>
                  <a:moveTo>
                    <a:pt x="1872" y="1417"/>
                  </a:moveTo>
                  <a:cubicBezTo>
                    <a:pt x="1873" y="1423"/>
                    <a:pt x="1875" y="1429"/>
                    <a:pt x="1876" y="1436"/>
                  </a:cubicBezTo>
                  <a:cubicBezTo>
                    <a:pt x="1870" y="1439"/>
                    <a:pt x="1863" y="1443"/>
                    <a:pt x="1855" y="1447"/>
                  </a:cubicBezTo>
                  <a:cubicBezTo>
                    <a:pt x="1855" y="1440"/>
                    <a:pt x="1854" y="1433"/>
                    <a:pt x="1852" y="1426"/>
                  </a:cubicBezTo>
                  <a:cubicBezTo>
                    <a:pt x="1859" y="1424"/>
                    <a:pt x="1865" y="1420"/>
                    <a:pt x="1872" y="1417"/>
                  </a:cubicBezTo>
                  <a:close/>
                  <a:moveTo>
                    <a:pt x="1874" y="1411"/>
                  </a:moveTo>
                  <a:cubicBezTo>
                    <a:pt x="1872" y="1404"/>
                    <a:pt x="1870" y="1397"/>
                    <a:pt x="1867" y="1390"/>
                  </a:cubicBezTo>
                  <a:cubicBezTo>
                    <a:pt x="1873" y="1387"/>
                    <a:pt x="1879" y="1383"/>
                    <a:pt x="1883" y="1378"/>
                  </a:cubicBezTo>
                  <a:cubicBezTo>
                    <a:pt x="1886" y="1386"/>
                    <a:pt x="1889" y="1394"/>
                    <a:pt x="1890" y="1401"/>
                  </a:cubicBezTo>
                  <a:cubicBezTo>
                    <a:pt x="1885" y="1404"/>
                    <a:pt x="1880" y="1408"/>
                    <a:pt x="1874" y="1411"/>
                  </a:cubicBezTo>
                  <a:close/>
                  <a:moveTo>
                    <a:pt x="1865" y="1387"/>
                  </a:moveTo>
                  <a:cubicBezTo>
                    <a:pt x="1862" y="1379"/>
                    <a:pt x="1858" y="1372"/>
                    <a:pt x="1853" y="1365"/>
                  </a:cubicBezTo>
                  <a:cubicBezTo>
                    <a:pt x="1860" y="1361"/>
                    <a:pt x="1866" y="1356"/>
                    <a:pt x="1871" y="1351"/>
                  </a:cubicBezTo>
                  <a:cubicBezTo>
                    <a:pt x="1875" y="1359"/>
                    <a:pt x="1879" y="1367"/>
                    <a:pt x="1882" y="1374"/>
                  </a:cubicBezTo>
                  <a:cubicBezTo>
                    <a:pt x="1877" y="1379"/>
                    <a:pt x="1872" y="1383"/>
                    <a:pt x="1865" y="1387"/>
                  </a:cubicBezTo>
                  <a:close/>
                  <a:moveTo>
                    <a:pt x="1851" y="1362"/>
                  </a:moveTo>
                  <a:cubicBezTo>
                    <a:pt x="1847" y="1354"/>
                    <a:pt x="1841" y="1348"/>
                    <a:pt x="1836" y="1342"/>
                  </a:cubicBezTo>
                  <a:cubicBezTo>
                    <a:pt x="1845" y="1337"/>
                    <a:pt x="1852" y="1331"/>
                    <a:pt x="1856" y="1328"/>
                  </a:cubicBezTo>
                  <a:cubicBezTo>
                    <a:pt x="1861" y="1334"/>
                    <a:pt x="1865" y="1341"/>
                    <a:pt x="1869" y="1348"/>
                  </a:cubicBezTo>
                  <a:cubicBezTo>
                    <a:pt x="1864" y="1353"/>
                    <a:pt x="1858" y="1358"/>
                    <a:pt x="1851" y="1362"/>
                  </a:cubicBezTo>
                  <a:close/>
                  <a:moveTo>
                    <a:pt x="1833" y="1339"/>
                  </a:moveTo>
                  <a:cubicBezTo>
                    <a:pt x="1827" y="1332"/>
                    <a:pt x="1820" y="1326"/>
                    <a:pt x="1814" y="1321"/>
                  </a:cubicBezTo>
                  <a:cubicBezTo>
                    <a:pt x="1822" y="1318"/>
                    <a:pt x="1830" y="1313"/>
                    <a:pt x="1837" y="1307"/>
                  </a:cubicBezTo>
                  <a:cubicBezTo>
                    <a:pt x="1841" y="1310"/>
                    <a:pt x="1844" y="1314"/>
                    <a:pt x="1847" y="1317"/>
                  </a:cubicBezTo>
                  <a:cubicBezTo>
                    <a:pt x="1849" y="1320"/>
                    <a:pt x="1851" y="1322"/>
                    <a:pt x="1853" y="1325"/>
                  </a:cubicBezTo>
                  <a:cubicBezTo>
                    <a:pt x="1849" y="1328"/>
                    <a:pt x="1842" y="1334"/>
                    <a:pt x="1833" y="1339"/>
                  </a:cubicBezTo>
                  <a:close/>
                  <a:moveTo>
                    <a:pt x="1810" y="1319"/>
                  </a:moveTo>
                  <a:cubicBezTo>
                    <a:pt x="1800" y="1312"/>
                    <a:pt x="1789" y="1307"/>
                    <a:pt x="1779" y="1304"/>
                  </a:cubicBezTo>
                  <a:cubicBezTo>
                    <a:pt x="1793" y="1302"/>
                    <a:pt x="1802" y="1296"/>
                    <a:pt x="1810" y="1288"/>
                  </a:cubicBezTo>
                  <a:cubicBezTo>
                    <a:pt x="1819" y="1292"/>
                    <a:pt x="1827" y="1298"/>
                    <a:pt x="1834" y="1304"/>
                  </a:cubicBezTo>
                  <a:cubicBezTo>
                    <a:pt x="1827" y="1311"/>
                    <a:pt x="1819" y="1315"/>
                    <a:pt x="1810" y="1319"/>
                  </a:cubicBezTo>
                  <a:close/>
                  <a:moveTo>
                    <a:pt x="1762" y="1302"/>
                  </a:moveTo>
                  <a:cubicBezTo>
                    <a:pt x="1762" y="1296"/>
                    <a:pt x="1761" y="1290"/>
                    <a:pt x="1760" y="1285"/>
                  </a:cubicBezTo>
                  <a:cubicBezTo>
                    <a:pt x="1777" y="1280"/>
                    <a:pt x="1792" y="1281"/>
                    <a:pt x="1806" y="1287"/>
                  </a:cubicBezTo>
                  <a:cubicBezTo>
                    <a:pt x="1797" y="1296"/>
                    <a:pt x="1785" y="1301"/>
                    <a:pt x="1762" y="1302"/>
                  </a:cubicBezTo>
                  <a:close/>
                  <a:moveTo>
                    <a:pt x="1762" y="1306"/>
                  </a:moveTo>
                  <a:cubicBezTo>
                    <a:pt x="1777" y="1306"/>
                    <a:pt x="1792" y="1311"/>
                    <a:pt x="1805" y="1320"/>
                  </a:cubicBezTo>
                  <a:cubicBezTo>
                    <a:pt x="1792" y="1324"/>
                    <a:pt x="1776" y="1325"/>
                    <a:pt x="1759" y="1323"/>
                  </a:cubicBezTo>
                  <a:cubicBezTo>
                    <a:pt x="1761" y="1317"/>
                    <a:pt x="1762" y="1312"/>
                    <a:pt x="1762" y="1306"/>
                  </a:cubicBezTo>
                  <a:close/>
                  <a:moveTo>
                    <a:pt x="1799" y="1350"/>
                  </a:moveTo>
                  <a:cubicBezTo>
                    <a:pt x="1784" y="1351"/>
                    <a:pt x="1767" y="1350"/>
                    <a:pt x="1747" y="1343"/>
                  </a:cubicBezTo>
                  <a:cubicBezTo>
                    <a:pt x="1752" y="1339"/>
                    <a:pt x="1755" y="1333"/>
                    <a:pt x="1758" y="1327"/>
                  </a:cubicBezTo>
                  <a:cubicBezTo>
                    <a:pt x="1773" y="1331"/>
                    <a:pt x="1787" y="1339"/>
                    <a:pt x="1799" y="1350"/>
                  </a:cubicBezTo>
                  <a:close/>
                  <a:moveTo>
                    <a:pt x="1742" y="1343"/>
                  </a:moveTo>
                  <a:cubicBezTo>
                    <a:pt x="1731" y="1352"/>
                    <a:pt x="1720" y="1350"/>
                    <a:pt x="1715" y="1345"/>
                  </a:cubicBezTo>
                  <a:cubicBezTo>
                    <a:pt x="1708" y="1340"/>
                    <a:pt x="1707" y="1332"/>
                    <a:pt x="1711" y="1325"/>
                  </a:cubicBezTo>
                  <a:cubicBezTo>
                    <a:pt x="1714" y="1319"/>
                    <a:pt x="1720" y="1316"/>
                    <a:pt x="1726" y="1318"/>
                  </a:cubicBezTo>
                  <a:cubicBezTo>
                    <a:pt x="1730" y="1319"/>
                    <a:pt x="1736" y="1323"/>
                    <a:pt x="1736" y="1332"/>
                  </a:cubicBezTo>
                  <a:cubicBezTo>
                    <a:pt x="1736" y="1333"/>
                    <a:pt x="1737" y="1333"/>
                    <a:pt x="1737" y="1334"/>
                  </a:cubicBezTo>
                  <a:cubicBezTo>
                    <a:pt x="1738" y="1334"/>
                    <a:pt x="1739" y="1333"/>
                    <a:pt x="1740" y="1333"/>
                  </a:cubicBezTo>
                  <a:cubicBezTo>
                    <a:pt x="1744" y="1325"/>
                    <a:pt x="1742" y="1315"/>
                    <a:pt x="1734" y="1309"/>
                  </a:cubicBezTo>
                  <a:cubicBezTo>
                    <a:pt x="1725" y="1302"/>
                    <a:pt x="1710" y="1301"/>
                    <a:pt x="1692" y="1299"/>
                  </a:cubicBezTo>
                  <a:cubicBezTo>
                    <a:pt x="1671" y="1297"/>
                    <a:pt x="1646" y="1294"/>
                    <a:pt x="1624" y="1281"/>
                  </a:cubicBezTo>
                  <a:cubicBezTo>
                    <a:pt x="1624" y="1278"/>
                    <a:pt x="1623" y="1275"/>
                    <a:pt x="1623" y="1273"/>
                  </a:cubicBezTo>
                  <a:cubicBezTo>
                    <a:pt x="1646" y="1287"/>
                    <a:pt x="1670" y="1290"/>
                    <a:pt x="1692" y="1292"/>
                  </a:cubicBezTo>
                  <a:cubicBezTo>
                    <a:pt x="1720" y="1296"/>
                    <a:pt x="1742" y="1298"/>
                    <a:pt x="1746" y="1323"/>
                  </a:cubicBezTo>
                  <a:cubicBezTo>
                    <a:pt x="1746" y="1324"/>
                    <a:pt x="1747" y="1325"/>
                    <a:pt x="1748" y="1325"/>
                  </a:cubicBezTo>
                  <a:cubicBezTo>
                    <a:pt x="1749" y="1325"/>
                    <a:pt x="1749" y="1324"/>
                    <a:pt x="1750" y="1323"/>
                  </a:cubicBezTo>
                  <a:cubicBezTo>
                    <a:pt x="1760" y="1291"/>
                    <a:pt x="1745" y="1255"/>
                    <a:pt x="1710" y="1227"/>
                  </a:cubicBezTo>
                  <a:cubicBezTo>
                    <a:pt x="1712" y="1227"/>
                    <a:pt x="1714" y="1226"/>
                    <a:pt x="1716" y="1226"/>
                  </a:cubicBezTo>
                  <a:cubicBezTo>
                    <a:pt x="1736" y="1243"/>
                    <a:pt x="1750" y="1263"/>
                    <a:pt x="1756" y="1284"/>
                  </a:cubicBezTo>
                  <a:cubicBezTo>
                    <a:pt x="1762" y="1307"/>
                    <a:pt x="1757" y="1330"/>
                    <a:pt x="1742" y="1343"/>
                  </a:cubicBezTo>
                  <a:close/>
                  <a:moveTo>
                    <a:pt x="1746" y="1254"/>
                  </a:moveTo>
                  <a:cubicBezTo>
                    <a:pt x="1748" y="1256"/>
                    <a:pt x="1750" y="1257"/>
                    <a:pt x="1752" y="1257"/>
                  </a:cubicBezTo>
                  <a:cubicBezTo>
                    <a:pt x="1758" y="1258"/>
                    <a:pt x="1764" y="1255"/>
                    <a:pt x="1767" y="1250"/>
                  </a:cubicBezTo>
                  <a:cubicBezTo>
                    <a:pt x="1769" y="1245"/>
                    <a:pt x="1768" y="1239"/>
                    <a:pt x="1763" y="1235"/>
                  </a:cubicBezTo>
                  <a:cubicBezTo>
                    <a:pt x="1763" y="1235"/>
                    <a:pt x="1761" y="1235"/>
                    <a:pt x="1761" y="1236"/>
                  </a:cubicBezTo>
                  <a:cubicBezTo>
                    <a:pt x="1760" y="1237"/>
                    <a:pt x="1760" y="1238"/>
                    <a:pt x="1761" y="1238"/>
                  </a:cubicBezTo>
                  <a:cubicBezTo>
                    <a:pt x="1765" y="1241"/>
                    <a:pt x="1765" y="1245"/>
                    <a:pt x="1763" y="1248"/>
                  </a:cubicBezTo>
                  <a:cubicBezTo>
                    <a:pt x="1762" y="1251"/>
                    <a:pt x="1758" y="1254"/>
                    <a:pt x="1753" y="1253"/>
                  </a:cubicBezTo>
                  <a:cubicBezTo>
                    <a:pt x="1747" y="1252"/>
                    <a:pt x="1743" y="1246"/>
                    <a:pt x="1743" y="1241"/>
                  </a:cubicBezTo>
                  <a:cubicBezTo>
                    <a:pt x="1743" y="1238"/>
                    <a:pt x="1745" y="1234"/>
                    <a:pt x="1749" y="1231"/>
                  </a:cubicBezTo>
                  <a:cubicBezTo>
                    <a:pt x="1753" y="1228"/>
                    <a:pt x="1759" y="1227"/>
                    <a:pt x="1764" y="1228"/>
                  </a:cubicBezTo>
                  <a:cubicBezTo>
                    <a:pt x="1772" y="1231"/>
                    <a:pt x="1777" y="1237"/>
                    <a:pt x="1778" y="1245"/>
                  </a:cubicBezTo>
                  <a:cubicBezTo>
                    <a:pt x="1779" y="1253"/>
                    <a:pt x="1775" y="1261"/>
                    <a:pt x="1767" y="1265"/>
                  </a:cubicBezTo>
                  <a:cubicBezTo>
                    <a:pt x="1763" y="1266"/>
                    <a:pt x="1758" y="1267"/>
                    <a:pt x="1754" y="1268"/>
                  </a:cubicBezTo>
                  <a:cubicBezTo>
                    <a:pt x="1752" y="1264"/>
                    <a:pt x="1749" y="1259"/>
                    <a:pt x="1746" y="1254"/>
                  </a:cubicBezTo>
                  <a:close/>
                  <a:moveTo>
                    <a:pt x="1781" y="1255"/>
                  </a:moveTo>
                  <a:cubicBezTo>
                    <a:pt x="1787" y="1256"/>
                    <a:pt x="1790" y="1262"/>
                    <a:pt x="1791" y="1265"/>
                  </a:cubicBezTo>
                  <a:cubicBezTo>
                    <a:pt x="1786" y="1264"/>
                    <a:pt x="1780" y="1264"/>
                    <a:pt x="1774" y="1265"/>
                  </a:cubicBezTo>
                  <a:cubicBezTo>
                    <a:pt x="1777" y="1262"/>
                    <a:pt x="1780" y="1258"/>
                    <a:pt x="1781" y="1255"/>
                  </a:cubicBezTo>
                  <a:close/>
                  <a:moveTo>
                    <a:pt x="1797" y="913"/>
                  </a:moveTo>
                  <a:cubicBezTo>
                    <a:pt x="1806" y="912"/>
                    <a:pt x="1815" y="909"/>
                    <a:pt x="1824" y="904"/>
                  </a:cubicBezTo>
                  <a:cubicBezTo>
                    <a:pt x="1823" y="909"/>
                    <a:pt x="1821" y="918"/>
                    <a:pt x="1813" y="921"/>
                  </a:cubicBezTo>
                  <a:cubicBezTo>
                    <a:pt x="1806" y="923"/>
                    <a:pt x="1800" y="917"/>
                    <a:pt x="1797" y="913"/>
                  </a:cubicBezTo>
                  <a:close/>
                  <a:moveTo>
                    <a:pt x="1830" y="901"/>
                  </a:moveTo>
                  <a:cubicBezTo>
                    <a:pt x="1838" y="896"/>
                    <a:pt x="1846" y="890"/>
                    <a:pt x="1853" y="883"/>
                  </a:cubicBezTo>
                  <a:cubicBezTo>
                    <a:pt x="1854" y="885"/>
                    <a:pt x="1854" y="888"/>
                    <a:pt x="1853" y="891"/>
                  </a:cubicBezTo>
                  <a:cubicBezTo>
                    <a:pt x="1845" y="893"/>
                    <a:pt x="1838" y="897"/>
                    <a:pt x="1833" y="902"/>
                  </a:cubicBezTo>
                  <a:cubicBezTo>
                    <a:pt x="1832" y="902"/>
                    <a:pt x="1831" y="901"/>
                    <a:pt x="1830" y="901"/>
                  </a:cubicBezTo>
                  <a:close/>
                  <a:moveTo>
                    <a:pt x="1695" y="718"/>
                  </a:moveTo>
                  <a:cubicBezTo>
                    <a:pt x="1700" y="715"/>
                    <a:pt x="1706" y="717"/>
                    <a:pt x="1710" y="718"/>
                  </a:cubicBezTo>
                  <a:cubicBezTo>
                    <a:pt x="1705" y="721"/>
                    <a:pt x="1701" y="725"/>
                    <a:pt x="1698" y="729"/>
                  </a:cubicBezTo>
                  <a:cubicBezTo>
                    <a:pt x="1698" y="725"/>
                    <a:pt x="1697" y="721"/>
                    <a:pt x="1695" y="718"/>
                  </a:cubicBezTo>
                  <a:close/>
                  <a:moveTo>
                    <a:pt x="1721" y="698"/>
                  </a:moveTo>
                  <a:cubicBezTo>
                    <a:pt x="1728" y="694"/>
                    <a:pt x="1736" y="699"/>
                    <a:pt x="1740" y="702"/>
                  </a:cubicBezTo>
                  <a:cubicBezTo>
                    <a:pt x="1731" y="705"/>
                    <a:pt x="1722" y="709"/>
                    <a:pt x="1715" y="714"/>
                  </a:cubicBezTo>
                  <a:cubicBezTo>
                    <a:pt x="1714" y="710"/>
                    <a:pt x="1714" y="701"/>
                    <a:pt x="1721" y="698"/>
                  </a:cubicBezTo>
                  <a:close/>
                  <a:moveTo>
                    <a:pt x="1690" y="701"/>
                  </a:moveTo>
                  <a:cubicBezTo>
                    <a:pt x="1684" y="704"/>
                    <a:pt x="1676" y="705"/>
                    <a:pt x="1670" y="699"/>
                  </a:cubicBezTo>
                  <a:cubicBezTo>
                    <a:pt x="1669" y="699"/>
                    <a:pt x="1669" y="699"/>
                    <a:pt x="1669" y="699"/>
                  </a:cubicBezTo>
                  <a:cubicBezTo>
                    <a:pt x="1665" y="694"/>
                    <a:pt x="1663" y="687"/>
                    <a:pt x="1666" y="682"/>
                  </a:cubicBezTo>
                  <a:cubicBezTo>
                    <a:pt x="1669" y="678"/>
                    <a:pt x="1674" y="674"/>
                    <a:pt x="1683" y="676"/>
                  </a:cubicBezTo>
                  <a:cubicBezTo>
                    <a:pt x="1683" y="676"/>
                    <a:pt x="1684" y="676"/>
                    <a:pt x="1685" y="675"/>
                  </a:cubicBezTo>
                  <a:cubicBezTo>
                    <a:pt x="1685" y="674"/>
                    <a:pt x="1685" y="674"/>
                    <a:pt x="1685" y="673"/>
                  </a:cubicBezTo>
                  <a:cubicBezTo>
                    <a:pt x="1678" y="666"/>
                    <a:pt x="1668" y="666"/>
                    <a:pt x="1660" y="672"/>
                  </a:cubicBezTo>
                  <a:cubicBezTo>
                    <a:pt x="1651" y="679"/>
                    <a:pt x="1646" y="693"/>
                    <a:pt x="1639" y="710"/>
                  </a:cubicBezTo>
                  <a:cubicBezTo>
                    <a:pt x="1627" y="741"/>
                    <a:pt x="1612" y="780"/>
                    <a:pt x="1563" y="795"/>
                  </a:cubicBezTo>
                  <a:cubicBezTo>
                    <a:pt x="1563" y="794"/>
                    <a:pt x="1562" y="794"/>
                    <a:pt x="1562" y="793"/>
                  </a:cubicBezTo>
                  <a:cubicBezTo>
                    <a:pt x="1561" y="792"/>
                    <a:pt x="1560" y="792"/>
                    <a:pt x="1559" y="791"/>
                  </a:cubicBezTo>
                  <a:cubicBezTo>
                    <a:pt x="1606" y="775"/>
                    <a:pt x="1621" y="738"/>
                    <a:pt x="1633" y="708"/>
                  </a:cubicBezTo>
                  <a:cubicBezTo>
                    <a:pt x="1644" y="682"/>
                    <a:pt x="1652" y="661"/>
                    <a:pt x="1677" y="664"/>
                  </a:cubicBezTo>
                  <a:cubicBezTo>
                    <a:pt x="1678" y="664"/>
                    <a:pt x="1679" y="664"/>
                    <a:pt x="1679" y="663"/>
                  </a:cubicBezTo>
                  <a:cubicBezTo>
                    <a:pt x="1679" y="662"/>
                    <a:pt x="1679" y="661"/>
                    <a:pt x="1678" y="661"/>
                  </a:cubicBezTo>
                  <a:cubicBezTo>
                    <a:pt x="1656" y="647"/>
                    <a:pt x="1630" y="646"/>
                    <a:pt x="1603" y="658"/>
                  </a:cubicBezTo>
                  <a:cubicBezTo>
                    <a:pt x="1563" y="674"/>
                    <a:pt x="1528" y="714"/>
                    <a:pt x="1517" y="753"/>
                  </a:cubicBezTo>
                  <a:cubicBezTo>
                    <a:pt x="1516" y="752"/>
                    <a:pt x="1516" y="750"/>
                    <a:pt x="1515" y="748"/>
                  </a:cubicBezTo>
                  <a:cubicBezTo>
                    <a:pt x="1530" y="687"/>
                    <a:pt x="1593" y="645"/>
                    <a:pt x="1642" y="644"/>
                  </a:cubicBezTo>
                  <a:cubicBezTo>
                    <a:pt x="1666" y="644"/>
                    <a:pt x="1687" y="656"/>
                    <a:pt x="1695" y="673"/>
                  </a:cubicBezTo>
                  <a:cubicBezTo>
                    <a:pt x="1701" y="686"/>
                    <a:pt x="1696" y="696"/>
                    <a:pt x="1690" y="701"/>
                  </a:cubicBezTo>
                  <a:close/>
                  <a:moveTo>
                    <a:pt x="1535" y="538"/>
                  </a:moveTo>
                  <a:cubicBezTo>
                    <a:pt x="1535" y="587"/>
                    <a:pt x="1493" y="650"/>
                    <a:pt x="1432" y="665"/>
                  </a:cubicBezTo>
                  <a:cubicBezTo>
                    <a:pt x="1430" y="664"/>
                    <a:pt x="1428" y="664"/>
                    <a:pt x="1426" y="663"/>
                  </a:cubicBezTo>
                  <a:cubicBezTo>
                    <a:pt x="1465" y="652"/>
                    <a:pt x="1505" y="616"/>
                    <a:pt x="1522" y="577"/>
                  </a:cubicBezTo>
                  <a:cubicBezTo>
                    <a:pt x="1534" y="549"/>
                    <a:pt x="1533" y="523"/>
                    <a:pt x="1519" y="502"/>
                  </a:cubicBezTo>
                  <a:cubicBezTo>
                    <a:pt x="1519" y="501"/>
                    <a:pt x="1518" y="500"/>
                    <a:pt x="1517" y="501"/>
                  </a:cubicBezTo>
                  <a:cubicBezTo>
                    <a:pt x="1516" y="501"/>
                    <a:pt x="1515" y="502"/>
                    <a:pt x="1516" y="503"/>
                  </a:cubicBezTo>
                  <a:cubicBezTo>
                    <a:pt x="1518" y="528"/>
                    <a:pt x="1498" y="536"/>
                    <a:pt x="1472" y="547"/>
                  </a:cubicBezTo>
                  <a:cubicBezTo>
                    <a:pt x="1442" y="559"/>
                    <a:pt x="1405" y="574"/>
                    <a:pt x="1389" y="621"/>
                  </a:cubicBezTo>
                  <a:cubicBezTo>
                    <a:pt x="1388" y="620"/>
                    <a:pt x="1387" y="619"/>
                    <a:pt x="1387" y="618"/>
                  </a:cubicBezTo>
                  <a:cubicBezTo>
                    <a:pt x="1386" y="618"/>
                    <a:pt x="1386" y="617"/>
                    <a:pt x="1385" y="616"/>
                  </a:cubicBezTo>
                  <a:cubicBezTo>
                    <a:pt x="1399" y="568"/>
                    <a:pt x="1439" y="553"/>
                    <a:pt x="1470" y="540"/>
                  </a:cubicBezTo>
                  <a:cubicBezTo>
                    <a:pt x="1487" y="534"/>
                    <a:pt x="1501" y="528"/>
                    <a:pt x="1508" y="519"/>
                  </a:cubicBezTo>
                  <a:cubicBezTo>
                    <a:pt x="1514" y="511"/>
                    <a:pt x="1514" y="501"/>
                    <a:pt x="1507" y="495"/>
                  </a:cubicBezTo>
                  <a:cubicBezTo>
                    <a:pt x="1506" y="495"/>
                    <a:pt x="1505" y="495"/>
                    <a:pt x="1505" y="495"/>
                  </a:cubicBezTo>
                  <a:cubicBezTo>
                    <a:pt x="1504" y="495"/>
                    <a:pt x="1503" y="496"/>
                    <a:pt x="1504" y="497"/>
                  </a:cubicBezTo>
                  <a:cubicBezTo>
                    <a:pt x="1506" y="506"/>
                    <a:pt x="1502" y="511"/>
                    <a:pt x="1498" y="513"/>
                  </a:cubicBezTo>
                  <a:cubicBezTo>
                    <a:pt x="1493" y="516"/>
                    <a:pt x="1486" y="515"/>
                    <a:pt x="1481" y="511"/>
                  </a:cubicBezTo>
                  <a:cubicBezTo>
                    <a:pt x="1481" y="510"/>
                    <a:pt x="1481" y="510"/>
                    <a:pt x="1481" y="510"/>
                  </a:cubicBezTo>
                  <a:cubicBezTo>
                    <a:pt x="1475" y="504"/>
                    <a:pt x="1475" y="496"/>
                    <a:pt x="1479" y="490"/>
                  </a:cubicBezTo>
                  <a:cubicBezTo>
                    <a:pt x="1484" y="484"/>
                    <a:pt x="1493" y="479"/>
                    <a:pt x="1507" y="485"/>
                  </a:cubicBezTo>
                  <a:cubicBezTo>
                    <a:pt x="1524" y="493"/>
                    <a:pt x="1536" y="514"/>
                    <a:pt x="1535" y="538"/>
                  </a:cubicBezTo>
                  <a:close/>
                  <a:moveTo>
                    <a:pt x="1508" y="481"/>
                  </a:moveTo>
                  <a:cubicBezTo>
                    <a:pt x="1493" y="474"/>
                    <a:pt x="1481" y="480"/>
                    <a:pt x="1476" y="488"/>
                  </a:cubicBezTo>
                  <a:cubicBezTo>
                    <a:pt x="1474" y="491"/>
                    <a:pt x="1473" y="493"/>
                    <a:pt x="1473" y="496"/>
                  </a:cubicBezTo>
                  <a:cubicBezTo>
                    <a:pt x="1472" y="494"/>
                    <a:pt x="1471" y="493"/>
                    <a:pt x="1470" y="491"/>
                  </a:cubicBezTo>
                  <a:cubicBezTo>
                    <a:pt x="1468" y="489"/>
                    <a:pt x="1467" y="488"/>
                    <a:pt x="1465" y="487"/>
                  </a:cubicBezTo>
                  <a:cubicBezTo>
                    <a:pt x="1469" y="480"/>
                    <a:pt x="1467" y="473"/>
                    <a:pt x="1466" y="469"/>
                  </a:cubicBezTo>
                  <a:cubicBezTo>
                    <a:pt x="1471" y="470"/>
                    <a:pt x="1481" y="469"/>
                    <a:pt x="1485" y="460"/>
                  </a:cubicBezTo>
                  <a:cubicBezTo>
                    <a:pt x="1490" y="451"/>
                    <a:pt x="1484" y="441"/>
                    <a:pt x="1481" y="437"/>
                  </a:cubicBezTo>
                  <a:cubicBezTo>
                    <a:pt x="1481" y="436"/>
                    <a:pt x="1482" y="436"/>
                    <a:pt x="1483" y="436"/>
                  </a:cubicBezTo>
                  <a:cubicBezTo>
                    <a:pt x="1483" y="437"/>
                    <a:pt x="1483" y="437"/>
                    <a:pt x="1483" y="438"/>
                  </a:cubicBezTo>
                  <a:cubicBezTo>
                    <a:pt x="1485" y="445"/>
                    <a:pt x="1488" y="451"/>
                    <a:pt x="1492" y="455"/>
                  </a:cubicBezTo>
                  <a:cubicBezTo>
                    <a:pt x="1494" y="457"/>
                    <a:pt x="1496" y="458"/>
                    <a:pt x="1498" y="460"/>
                  </a:cubicBezTo>
                  <a:cubicBezTo>
                    <a:pt x="1504" y="463"/>
                    <a:pt x="1512" y="464"/>
                    <a:pt x="1518" y="461"/>
                  </a:cubicBezTo>
                  <a:cubicBezTo>
                    <a:pt x="1515" y="467"/>
                    <a:pt x="1512" y="474"/>
                    <a:pt x="1509" y="482"/>
                  </a:cubicBezTo>
                  <a:cubicBezTo>
                    <a:pt x="1509" y="482"/>
                    <a:pt x="1509" y="482"/>
                    <a:pt x="1508" y="481"/>
                  </a:cubicBezTo>
                  <a:close/>
                  <a:moveTo>
                    <a:pt x="1465" y="465"/>
                  </a:moveTo>
                  <a:cubicBezTo>
                    <a:pt x="1471" y="457"/>
                    <a:pt x="1475" y="449"/>
                    <a:pt x="1478" y="439"/>
                  </a:cubicBezTo>
                  <a:cubicBezTo>
                    <a:pt x="1481" y="444"/>
                    <a:pt x="1485" y="452"/>
                    <a:pt x="1482" y="459"/>
                  </a:cubicBezTo>
                  <a:cubicBezTo>
                    <a:pt x="1478" y="466"/>
                    <a:pt x="1470" y="466"/>
                    <a:pt x="1465" y="465"/>
                  </a:cubicBezTo>
                  <a:close/>
                  <a:moveTo>
                    <a:pt x="1483" y="432"/>
                  </a:moveTo>
                  <a:cubicBezTo>
                    <a:pt x="1482" y="432"/>
                    <a:pt x="1481" y="433"/>
                    <a:pt x="1480" y="433"/>
                  </a:cubicBezTo>
                  <a:cubicBezTo>
                    <a:pt x="1482" y="424"/>
                    <a:pt x="1483" y="414"/>
                    <a:pt x="1484" y="404"/>
                  </a:cubicBezTo>
                  <a:cubicBezTo>
                    <a:pt x="1485" y="405"/>
                    <a:pt x="1488" y="407"/>
                    <a:pt x="1490" y="410"/>
                  </a:cubicBezTo>
                  <a:cubicBezTo>
                    <a:pt x="1485" y="417"/>
                    <a:pt x="1483" y="424"/>
                    <a:pt x="1483" y="432"/>
                  </a:cubicBezTo>
                  <a:close/>
                  <a:moveTo>
                    <a:pt x="1484" y="391"/>
                  </a:moveTo>
                  <a:cubicBezTo>
                    <a:pt x="1483" y="384"/>
                    <a:pt x="1483" y="377"/>
                    <a:pt x="1482" y="370"/>
                  </a:cubicBezTo>
                  <a:cubicBezTo>
                    <a:pt x="1486" y="371"/>
                    <a:pt x="1494" y="374"/>
                    <a:pt x="1495" y="383"/>
                  </a:cubicBezTo>
                  <a:cubicBezTo>
                    <a:pt x="1495" y="391"/>
                    <a:pt x="1488" y="396"/>
                    <a:pt x="1484" y="398"/>
                  </a:cubicBezTo>
                  <a:cubicBezTo>
                    <a:pt x="1484" y="396"/>
                    <a:pt x="1484" y="394"/>
                    <a:pt x="1484" y="391"/>
                  </a:cubicBezTo>
                  <a:close/>
                  <a:moveTo>
                    <a:pt x="1481" y="364"/>
                  </a:moveTo>
                  <a:cubicBezTo>
                    <a:pt x="1479" y="355"/>
                    <a:pt x="1477" y="347"/>
                    <a:pt x="1474" y="339"/>
                  </a:cubicBezTo>
                  <a:cubicBezTo>
                    <a:pt x="1478" y="339"/>
                    <a:pt x="1487" y="340"/>
                    <a:pt x="1489" y="348"/>
                  </a:cubicBezTo>
                  <a:cubicBezTo>
                    <a:pt x="1490" y="355"/>
                    <a:pt x="1484" y="361"/>
                    <a:pt x="1481" y="364"/>
                  </a:cubicBezTo>
                  <a:close/>
                  <a:moveTo>
                    <a:pt x="1459" y="304"/>
                  </a:moveTo>
                  <a:cubicBezTo>
                    <a:pt x="1454" y="296"/>
                    <a:pt x="1450" y="290"/>
                    <a:pt x="1445" y="284"/>
                  </a:cubicBezTo>
                  <a:cubicBezTo>
                    <a:pt x="1449" y="283"/>
                    <a:pt x="1456" y="282"/>
                    <a:pt x="1460" y="288"/>
                  </a:cubicBezTo>
                  <a:cubicBezTo>
                    <a:pt x="1465" y="294"/>
                    <a:pt x="1461" y="301"/>
                    <a:pt x="1459" y="304"/>
                  </a:cubicBezTo>
                  <a:close/>
                  <a:moveTo>
                    <a:pt x="1477" y="317"/>
                  </a:moveTo>
                  <a:cubicBezTo>
                    <a:pt x="1480" y="324"/>
                    <a:pt x="1475" y="330"/>
                    <a:pt x="1472" y="333"/>
                  </a:cubicBezTo>
                  <a:cubicBezTo>
                    <a:pt x="1469" y="325"/>
                    <a:pt x="1466" y="317"/>
                    <a:pt x="1462" y="310"/>
                  </a:cubicBezTo>
                  <a:cubicBezTo>
                    <a:pt x="1466" y="309"/>
                    <a:pt x="1474" y="309"/>
                    <a:pt x="1477" y="317"/>
                  </a:cubicBezTo>
                  <a:close/>
                  <a:moveTo>
                    <a:pt x="1255" y="365"/>
                  </a:moveTo>
                  <a:cubicBezTo>
                    <a:pt x="1252" y="375"/>
                    <a:pt x="1259" y="382"/>
                    <a:pt x="1263" y="385"/>
                  </a:cubicBezTo>
                  <a:cubicBezTo>
                    <a:pt x="1259" y="387"/>
                    <a:pt x="1253" y="391"/>
                    <a:pt x="1251" y="398"/>
                  </a:cubicBezTo>
                  <a:cubicBezTo>
                    <a:pt x="1249" y="398"/>
                    <a:pt x="1247" y="398"/>
                    <a:pt x="1245" y="398"/>
                  </a:cubicBezTo>
                  <a:cubicBezTo>
                    <a:pt x="1243" y="398"/>
                    <a:pt x="1241" y="399"/>
                    <a:pt x="1239" y="400"/>
                  </a:cubicBezTo>
                  <a:cubicBezTo>
                    <a:pt x="1241" y="397"/>
                    <a:pt x="1242" y="394"/>
                    <a:pt x="1243" y="391"/>
                  </a:cubicBezTo>
                  <a:cubicBezTo>
                    <a:pt x="1244" y="382"/>
                    <a:pt x="1241" y="370"/>
                    <a:pt x="1224" y="364"/>
                  </a:cubicBezTo>
                  <a:cubicBezTo>
                    <a:pt x="1224" y="364"/>
                    <a:pt x="1224" y="364"/>
                    <a:pt x="1223" y="363"/>
                  </a:cubicBezTo>
                  <a:cubicBezTo>
                    <a:pt x="1227" y="356"/>
                    <a:pt x="1230" y="349"/>
                    <a:pt x="1232" y="342"/>
                  </a:cubicBezTo>
                  <a:cubicBezTo>
                    <a:pt x="1234" y="349"/>
                    <a:pt x="1240" y="354"/>
                    <a:pt x="1247" y="356"/>
                  </a:cubicBezTo>
                  <a:cubicBezTo>
                    <a:pt x="1250" y="356"/>
                    <a:pt x="1252" y="357"/>
                    <a:pt x="1255" y="357"/>
                  </a:cubicBezTo>
                  <a:cubicBezTo>
                    <a:pt x="1261" y="357"/>
                    <a:pt x="1267" y="355"/>
                    <a:pt x="1273" y="351"/>
                  </a:cubicBezTo>
                  <a:cubicBezTo>
                    <a:pt x="1273" y="350"/>
                    <a:pt x="1274" y="350"/>
                    <a:pt x="1274" y="349"/>
                  </a:cubicBezTo>
                  <a:cubicBezTo>
                    <a:pt x="1275" y="350"/>
                    <a:pt x="1275" y="351"/>
                    <a:pt x="1276" y="352"/>
                  </a:cubicBezTo>
                  <a:cubicBezTo>
                    <a:pt x="1270" y="353"/>
                    <a:pt x="1259" y="355"/>
                    <a:pt x="1255" y="365"/>
                  </a:cubicBezTo>
                  <a:close/>
                  <a:moveTo>
                    <a:pt x="1239" y="391"/>
                  </a:moveTo>
                  <a:cubicBezTo>
                    <a:pt x="1238" y="397"/>
                    <a:pt x="1232" y="404"/>
                    <a:pt x="1223" y="404"/>
                  </a:cubicBezTo>
                  <a:cubicBezTo>
                    <a:pt x="1223" y="404"/>
                    <a:pt x="1223" y="404"/>
                    <a:pt x="1223" y="404"/>
                  </a:cubicBezTo>
                  <a:cubicBezTo>
                    <a:pt x="1216" y="403"/>
                    <a:pt x="1211" y="400"/>
                    <a:pt x="1209" y="394"/>
                  </a:cubicBezTo>
                  <a:cubicBezTo>
                    <a:pt x="1208" y="389"/>
                    <a:pt x="1209" y="383"/>
                    <a:pt x="1217" y="378"/>
                  </a:cubicBezTo>
                  <a:cubicBezTo>
                    <a:pt x="1217" y="378"/>
                    <a:pt x="1218" y="377"/>
                    <a:pt x="1217" y="376"/>
                  </a:cubicBezTo>
                  <a:cubicBezTo>
                    <a:pt x="1217" y="375"/>
                    <a:pt x="1216" y="375"/>
                    <a:pt x="1216" y="375"/>
                  </a:cubicBezTo>
                  <a:cubicBezTo>
                    <a:pt x="1207" y="374"/>
                    <a:pt x="1199" y="381"/>
                    <a:pt x="1198" y="391"/>
                  </a:cubicBezTo>
                  <a:cubicBezTo>
                    <a:pt x="1196" y="402"/>
                    <a:pt x="1203" y="416"/>
                    <a:pt x="1210" y="432"/>
                  </a:cubicBezTo>
                  <a:cubicBezTo>
                    <a:pt x="1223" y="464"/>
                    <a:pt x="1240" y="502"/>
                    <a:pt x="1216" y="546"/>
                  </a:cubicBezTo>
                  <a:cubicBezTo>
                    <a:pt x="1215" y="547"/>
                    <a:pt x="1215" y="547"/>
                    <a:pt x="1214" y="547"/>
                  </a:cubicBezTo>
                  <a:cubicBezTo>
                    <a:pt x="1213" y="547"/>
                    <a:pt x="1211" y="547"/>
                    <a:pt x="1210" y="547"/>
                  </a:cubicBezTo>
                  <a:cubicBezTo>
                    <a:pt x="1232" y="502"/>
                    <a:pt x="1216" y="465"/>
                    <a:pt x="1204" y="436"/>
                  </a:cubicBezTo>
                  <a:cubicBezTo>
                    <a:pt x="1193" y="410"/>
                    <a:pt x="1184" y="389"/>
                    <a:pt x="1204" y="374"/>
                  </a:cubicBezTo>
                  <a:cubicBezTo>
                    <a:pt x="1205" y="373"/>
                    <a:pt x="1205" y="372"/>
                    <a:pt x="1205" y="371"/>
                  </a:cubicBezTo>
                  <a:cubicBezTo>
                    <a:pt x="1204" y="371"/>
                    <a:pt x="1203" y="370"/>
                    <a:pt x="1203" y="370"/>
                  </a:cubicBezTo>
                  <a:cubicBezTo>
                    <a:pt x="1177" y="376"/>
                    <a:pt x="1158" y="394"/>
                    <a:pt x="1147" y="422"/>
                  </a:cubicBezTo>
                  <a:cubicBezTo>
                    <a:pt x="1131" y="461"/>
                    <a:pt x="1134" y="515"/>
                    <a:pt x="1154" y="550"/>
                  </a:cubicBezTo>
                  <a:cubicBezTo>
                    <a:pt x="1152" y="549"/>
                    <a:pt x="1150" y="548"/>
                    <a:pt x="1149" y="547"/>
                  </a:cubicBezTo>
                  <a:cubicBezTo>
                    <a:pt x="1116" y="494"/>
                    <a:pt x="1131" y="420"/>
                    <a:pt x="1165" y="385"/>
                  </a:cubicBezTo>
                  <a:cubicBezTo>
                    <a:pt x="1182" y="368"/>
                    <a:pt x="1205" y="361"/>
                    <a:pt x="1223" y="367"/>
                  </a:cubicBezTo>
                  <a:cubicBezTo>
                    <a:pt x="1237" y="373"/>
                    <a:pt x="1240" y="383"/>
                    <a:pt x="1239" y="391"/>
                  </a:cubicBezTo>
                  <a:close/>
                  <a:moveTo>
                    <a:pt x="1204" y="361"/>
                  </a:moveTo>
                  <a:cubicBezTo>
                    <a:pt x="1202" y="361"/>
                    <a:pt x="1200" y="362"/>
                    <a:pt x="1198" y="362"/>
                  </a:cubicBezTo>
                  <a:cubicBezTo>
                    <a:pt x="1203" y="335"/>
                    <a:pt x="1193" y="322"/>
                    <a:pt x="1187" y="316"/>
                  </a:cubicBezTo>
                  <a:cubicBezTo>
                    <a:pt x="1179" y="309"/>
                    <a:pt x="1168" y="307"/>
                    <a:pt x="1158" y="310"/>
                  </a:cubicBezTo>
                  <a:cubicBezTo>
                    <a:pt x="1156" y="299"/>
                    <a:pt x="1148" y="292"/>
                    <a:pt x="1140" y="290"/>
                  </a:cubicBezTo>
                  <a:cubicBezTo>
                    <a:pt x="1131" y="287"/>
                    <a:pt x="1122" y="289"/>
                    <a:pt x="1115" y="294"/>
                  </a:cubicBezTo>
                  <a:cubicBezTo>
                    <a:pt x="1111" y="283"/>
                    <a:pt x="1099" y="278"/>
                    <a:pt x="1090" y="278"/>
                  </a:cubicBezTo>
                  <a:cubicBezTo>
                    <a:pt x="1090" y="279"/>
                    <a:pt x="1090" y="279"/>
                    <a:pt x="1090" y="279"/>
                  </a:cubicBezTo>
                  <a:cubicBezTo>
                    <a:pt x="1090" y="278"/>
                    <a:pt x="1090" y="278"/>
                    <a:pt x="1090" y="278"/>
                  </a:cubicBezTo>
                  <a:cubicBezTo>
                    <a:pt x="1081" y="278"/>
                    <a:pt x="1070" y="283"/>
                    <a:pt x="1065" y="294"/>
                  </a:cubicBezTo>
                  <a:cubicBezTo>
                    <a:pt x="1058" y="289"/>
                    <a:pt x="1049" y="287"/>
                    <a:pt x="1040" y="290"/>
                  </a:cubicBezTo>
                  <a:cubicBezTo>
                    <a:pt x="1032" y="292"/>
                    <a:pt x="1024" y="299"/>
                    <a:pt x="1022" y="310"/>
                  </a:cubicBezTo>
                  <a:cubicBezTo>
                    <a:pt x="1012" y="307"/>
                    <a:pt x="1002" y="309"/>
                    <a:pt x="993" y="316"/>
                  </a:cubicBezTo>
                  <a:cubicBezTo>
                    <a:pt x="987" y="322"/>
                    <a:pt x="977" y="335"/>
                    <a:pt x="982" y="362"/>
                  </a:cubicBezTo>
                  <a:cubicBezTo>
                    <a:pt x="980" y="362"/>
                    <a:pt x="978" y="361"/>
                    <a:pt x="976" y="361"/>
                  </a:cubicBezTo>
                  <a:cubicBezTo>
                    <a:pt x="970" y="341"/>
                    <a:pt x="972" y="324"/>
                    <a:pt x="982" y="312"/>
                  </a:cubicBezTo>
                  <a:cubicBezTo>
                    <a:pt x="989" y="302"/>
                    <a:pt x="1001" y="297"/>
                    <a:pt x="1013" y="297"/>
                  </a:cubicBezTo>
                  <a:cubicBezTo>
                    <a:pt x="1014" y="297"/>
                    <a:pt x="1015" y="296"/>
                    <a:pt x="1015" y="295"/>
                  </a:cubicBezTo>
                  <a:cubicBezTo>
                    <a:pt x="1016" y="287"/>
                    <a:pt x="1021" y="280"/>
                    <a:pt x="1030" y="275"/>
                  </a:cubicBezTo>
                  <a:cubicBezTo>
                    <a:pt x="1040" y="270"/>
                    <a:pt x="1051" y="270"/>
                    <a:pt x="1060" y="275"/>
                  </a:cubicBezTo>
                  <a:cubicBezTo>
                    <a:pt x="1061" y="275"/>
                    <a:pt x="1062" y="275"/>
                    <a:pt x="1063" y="274"/>
                  </a:cubicBezTo>
                  <a:cubicBezTo>
                    <a:pt x="1068" y="264"/>
                    <a:pt x="1078" y="258"/>
                    <a:pt x="1090" y="258"/>
                  </a:cubicBezTo>
                  <a:cubicBezTo>
                    <a:pt x="1102" y="258"/>
                    <a:pt x="1112" y="264"/>
                    <a:pt x="1117" y="274"/>
                  </a:cubicBezTo>
                  <a:cubicBezTo>
                    <a:pt x="1118" y="275"/>
                    <a:pt x="1119" y="275"/>
                    <a:pt x="1120" y="275"/>
                  </a:cubicBezTo>
                  <a:cubicBezTo>
                    <a:pt x="1129" y="270"/>
                    <a:pt x="1141" y="270"/>
                    <a:pt x="1150" y="275"/>
                  </a:cubicBezTo>
                  <a:cubicBezTo>
                    <a:pt x="1159" y="280"/>
                    <a:pt x="1164" y="287"/>
                    <a:pt x="1165" y="295"/>
                  </a:cubicBezTo>
                  <a:cubicBezTo>
                    <a:pt x="1165" y="296"/>
                    <a:pt x="1166" y="297"/>
                    <a:pt x="1167" y="297"/>
                  </a:cubicBezTo>
                  <a:cubicBezTo>
                    <a:pt x="1179" y="297"/>
                    <a:pt x="1191" y="302"/>
                    <a:pt x="1198" y="312"/>
                  </a:cubicBezTo>
                  <a:cubicBezTo>
                    <a:pt x="1208" y="324"/>
                    <a:pt x="1210" y="341"/>
                    <a:pt x="1204" y="361"/>
                  </a:cubicBezTo>
                  <a:close/>
                  <a:moveTo>
                    <a:pt x="1015" y="385"/>
                  </a:moveTo>
                  <a:cubicBezTo>
                    <a:pt x="1049" y="420"/>
                    <a:pt x="1064" y="494"/>
                    <a:pt x="1031" y="547"/>
                  </a:cubicBezTo>
                  <a:cubicBezTo>
                    <a:pt x="1030" y="548"/>
                    <a:pt x="1028" y="549"/>
                    <a:pt x="1026" y="550"/>
                  </a:cubicBezTo>
                  <a:cubicBezTo>
                    <a:pt x="1046" y="515"/>
                    <a:pt x="1049" y="461"/>
                    <a:pt x="1033" y="422"/>
                  </a:cubicBezTo>
                  <a:cubicBezTo>
                    <a:pt x="1022" y="394"/>
                    <a:pt x="1003" y="376"/>
                    <a:pt x="977" y="370"/>
                  </a:cubicBezTo>
                  <a:cubicBezTo>
                    <a:pt x="977" y="370"/>
                    <a:pt x="976" y="371"/>
                    <a:pt x="975" y="371"/>
                  </a:cubicBezTo>
                  <a:cubicBezTo>
                    <a:pt x="975" y="372"/>
                    <a:pt x="975" y="373"/>
                    <a:pt x="976" y="374"/>
                  </a:cubicBezTo>
                  <a:cubicBezTo>
                    <a:pt x="996" y="389"/>
                    <a:pt x="987" y="410"/>
                    <a:pt x="976" y="436"/>
                  </a:cubicBezTo>
                  <a:cubicBezTo>
                    <a:pt x="964" y="465"/>
                    <a:pt x="948" y="502"/>
                    <a:pt x="970" y="547"/>
                  </a:cubicBezTo>
                  <a:cubicBezTo>
                    <a:pt x="969" y="547"/>
                    <a:pt x="967" y="547"/>
                    <a:pt x="966" y="547"/>
                  </a:cubicBezTo>
                  <a:cubicBezTo>
                    <a:pt x="965" y="547"/>
                    <a:pt x="965" y="547"/>
                    <a:pt x="964" y="546"/>
                  </a:cubicBezTo>
                  <a:cubicBezTo>
                    <a:pt x="940" y="502"/>
                    <a:pt x="957" y="464"/>
                    <a:pt x="970" y="432"/>
                  </a:cubicBezTo>
                  <a:cubicBezTo>
                    <a:pt x="978" y="416"/>
                    <a:pt x="984" y="402"/>
                    <a:pt x="982" y="391"/>
                  </a:cubicBezTo>
                  <a:cubicBezTo>
                    <a:pt x="981" y="381"/>
                    <a:pt x="973" y="374"/>
                    <a:pt x="964" y="375"/>
                  </a:cubicBezTo>
                  <a:cubicBezTo>
                    <a:pt x="964" y="375"/>
                    <a:pt x="963" y="375"/>
                    <a:pt x="963" y="376"/>
                  </a:cubicBezTo>
                  <a:cubicBezTo>
                    <a:pt x="962" y="377"/>
                    <a:pt x="963" y="378"/>
                    <a:pt x="963" y="378"/>
                  </a:cubicBezTo>
                  <a:cubicBezTo>
                    <a:pt x="971" y="383"/>
                    <a:pt x="972" y="389"/>
                    <a:pt x="971" y="394"/>
                  </a:cubicBezTo>
                  <a:cubicBezTo>
                    <a:pt x="969" y="400"/>
                    <a:pt x="964" y="403"/>
                    <a:pt x="957" y="404"/>
                  </a:cubicBezTo>
                  <a:cubicBezTo>
                    <a:pt x="957" y="404"/>
                    <a:pt x="957" y="404"/>
                    <a:pt x="957" y="404"/>
                  </a:cubicBezTo>
                  <a:cubicBezTo>
                    <a:pt x="948" y="404"/>
                    <a:pt x="943" y="397"/>
                    <a:pt x="941" y="391"/>
                  </a:cubicBezTo>
                  <a:cubicBezTo>
                    <a:pt x="940" y="383"/>
                    <a:pt x="943" y="373"/>
                    <a:pt x="957" y="367"/>
                  </a:cubicBezTo>
                  <a:cubicBezTo>
                    <a:pt x="975" y="361"/>
                    <a:pt x="998" y="368"/>
                    <a:pt x="1015" y="385"/>
                  </a:cubicBezTo>
                  <a:close/>
                  <a:moveTo>
                    <a:pt x="956" y="364"/>
                  </a:moveTo>
                  <a:cubicBezTo>
                    <a:pt x="940" y="370"/>
                    <a:pt x="936" y="382"/>
                    <a:pt x="937" y="391"/>
                  </a:cubicBezTo>
                  <a:cubicBezTo>
                    <a:pt x="938" y="394"/>
                    <a:pt x="939" y="397"/>
                    <a:pt x="941" y="400"/>
                  </a:cubicBezTo>
                  <a:cubicBezTo>
                    <a:pt x="939" y="399"/>
                    <a:pt x="937" y="398"/>
                    <a:pt x="935" y="398"/>
                  </a:cubicBezTo>
                  <a:cubicBezTo>
                    <a:pt x="933" y="398"/>
                    <a:pt x="931" y="398"/>
                    <a:pt x="929" y="398"/>
                  </a:cubicBezTo>
                  <a:cubicBezTo>
                    <a:pt x="927" y="391"/>
                    <a:pt x="921" y="387"/>
                    <a:pt x="917" y="385"/>
                  </a:cubicBezTo>
                  <a:cubicBezTo>
                    <a:pt x="921" y="382"/>
                    <a:pt x="928" y="375"/>
                    <a:pt x="925" y="365"/>
                  </a:cubicBezTo>
                  <a:cubicBezTo>
                    <a:pt x="921" y="355"/>
                    <a:pt x="910" y="353"/>
                    <a:pt x="904" y="352"/>
                  </a:cubicBezTo>
                  <a:cubicBezTo>
                    <a:pt x="905" y="351"/>
                    <a:pt x="905" y="350"/>
                    <a:pt x="906" y="349"/>
                  </a:cubicBezTo>
                  <a:cubicBezTo>
                    <a:pt x="906" y="350"/>
                    <a:pt x="907" y="350"/>
                    <a:pt x="907" y="351"/>
                  </a:cubicBezTo>
                  <a:cubicBezTo>
                    <a:pt x="913" y="355"/>
                    <a:pt x="919" y="357"/>
                    <a:pt x="926" y="357"/>
                  </a:cubicBezTo>
                  <a:cubicBezTo>
                    <a:pt x="928" y="357"/>
                    <a:pt x="930" y="356"/>
                    <a:pt x="933" y="356"/>
                  </a:cubicBezTo>
                  <a:cubicBezTo>
                    <a:pt x="940" y="354"/>
                    <a:pt x="946" y="349"/>
                    <a:pt x="948" y="342"/>
                  </a:cubicBezTo>
                  <a:cubicBezTo>
                    <a:pt x="950" y="349"/>
                    <a:pt x="953" y="356"/>
                    <a:pt x="957" y="363"/>
                  </a:cubicBezTo>
                  <a:cubicBezTo>
                    <a:pt x="956" y="364"/>
                    <a:pt x="956" y="364"/>
                    <a:pt x="956" y="364"/>
                  </a:cubicBezTo>
                  <a:close/>
                  <a:moveTo>
                    <a:pt x="715" y="465"/>
                  </a:moveTo>
                  <a:cubicBezTo>
                    <a:pt x="710" y="466"/>
                    <a:pt x="702" y="466"/>
                    <a:pt x="698" y="459"/>
                  </a:cubicBezTo>
                  <a:cubicBezTo>
                    <a:pt x="695" y="452"/>
                    <a:pt x="699" y="444"/>
                    <a:pt x="702" y="439"/>
                  </a:cubicBezTo>
                  <a:cubicBezTo>
                    <a:pt x="705" y="449"/>
                    <a:pt x="709" y="457"/>
                    <a:pt x="715" y="465"/>
                  </a:cubicBezTo>
                  <a:close/>
                  <a:moveTo>
                    <a:pt x="721" y="304"/>
                  </a:moveTo>
                  <a:cubicBezTo>
                    <a:pt x="719" y="301"/>
                    <a:pt x="715" y="294"/>
                    <a:pt x="720" y="288"/>
                  </a:cubicBezTo>
                  <a:cubicBezTo>
                    <a:pt x="724" y="282"/>
                    <a:pt x="731" y="283"/>
                    <a:pt x="736" y="284"/>
                  </a:cubicBezTo>
                  <a:cubicBezTo>
                    <a:pt x="730" y="290"/>
                    <a:pt x="726" y="296"/>
                    <a:pt x="721" y="304"/>
                  </a:cubicBezTo>
                  <a:close/>
                  <a:moveTo>
                    <a:pt x="718" y="309"/>
                  </a:moveTo>
                  <a:cubicBezTo>
                    <a:pt x="714" y="317"/>
                    <a:pt x="711" y="325"/>
                    <a:pt x="708" y="333"/>
                  </a:cubicBezTo>
                  <a:cubicBezTo>
                    <a:pt x="705" y="330"/>
                    <a:pt x="700" y="324"/>
                    <a:pt x="703" y="317"/>
                  </a:cubicBezTo>
                  <a:cubicBezTo>
                    <a:pt x="706" y="309"/>
                    <a:pt x="714" y="309"/>
                    <a:pt x="718" y="309"/>
                  </a:cubicBezTo>
                  <a:close/>
                  <a:moveTo>
                    <a:pt x="699" y="364"/>
                  </a:moveTo>
                  <a:cubicBezTo>
                    <a:pt x="696" y="361"/>
                    <a:pt x="690" y="355"/>
                    <a:pt x="691" y="348"/>
                  </a:cubicBezTo>
                  <a:cubicBezTo>
                    <a:pt x="693" y="340"/>
                    <a:pt x="702" y="339"/>
                    <a:pt x="706" y="339"/>
                  </a:cubicBezTo>
                  <a:cubicBezTo>
                    <a:pt x="703" y="347"/>
                    <a:pt x="701" y="355"/>
                    <a:pt x="699" y="364"/>
                  </a:cubicBezTo>
                  <a:close/>
                  <a:moveTo>
                    <a:pt x="698" y="370"/>
                  </a:moveTo>
                  <a:cubicBezTo>
                    <a:pt x="697" y="377"/>
                    <a:pt x="697" y="384"/>
                    <a:pt x="696" y="391"/>
                  </a:cubicBezTo>
                  <a:cubicBezTo>
                    <a:pt x="696" y="394"/>
                    <a:pt x="696" y="396"/>
                    <a:pt x="696" y="398"/>
                  </a:cubicBezTo>
                  <a:cubicBezTo>
                    <a:pt x="692" y="396"/>
                    <a:pt x="685" y="391"/>
                    <a:pt x="685" y="383"/>
                  </a:cubicBezTo>
                  <a:cubicBezTo>
                    <a:pt x="686" y="374"/>
                    <a:pt x="694" y="371"/>
                    <a:pt x="698" y="370"/>
                  </a:cubicBezTo>
                  <a:close/>
                  <a:moveTo>
                    <a:pt x="696" y="404"/>
                  </a:moveTo>
                  <a:cubicBezTo>
                    <a:pt x="697" y="414"/>
                    <a:pt x="698" y="424"/>
                    <a:pt x="700" y="433"/>
                  </a:cubicBezTo>
                  <a:cubicBezTo>
                    <a:pt x="699" y="433"/>
                    <a:pt x="698" y="432"/>
                    <a:pt x="697" y="432"/>
                  </a:cubicBezTo>
                  <a:cubicBezTo>
                    <a:pt x="697" y="424"/>
                    <a:pt x="695" y="417"/>
                    <a:pt x="690" y="410"/>
                  </a:cubicBezTo>
                  <a:cubicBezTo>
                    <a:pt x="692" y="407"/>
                    <a:pt x="695" y="405"/>
                    <a:pt x="696" y="404"/>
                  </a:cubicBezTo>
                  <a:close/>
                  <a:moveTo>
                    <a:pt x="697" y="436"/>
                  </a:moveTo>
                  <a:cubicBezTo>
                    <a:pt x="698" y="436"/>
                    <a:pt x="699" y="436"/>
                    <a:pt x="699" y="437"/>
                  </a:cubicBezTo>
                  <a:cubicBezTo>
                    <a:pt x="696" y="441"/>
                    <a:pt x="690" y="451"/>
                    <a:pt x="695" y="460"/>
                  </a:cubicBezTo>
                  <a:cubicBezTo>
                    <a:pt x="699" y="469"/>
                    <a:pt x="709" y="470"/>
                    <a:pt x="714" y="469"/>
                  </a:cubicBezTo>
                  <a:cubicBezTo>
                    <a:pt x="713" y="473"/>
                    <a:pt x="711" y="480"/>
                    <a:pt x="715" y="487"/>
                  </a:cubicBezTo>
                  <a:cubicBezTo>
                    <a:pt x="713" y="488"/>
                    <a:pt x="712" y="489"/>
                    <a:pt x="710" y="491"/>
                  </a:cubicBezTo>
                  <a:cubicBezTo>
                    <a:pt x="709" y="493"/>
                    <a:pt x="708" y="494"/>
                    <a:pt x="707" y="496"/>
                  </a:cubicBezTo>
                  <a:cubicBezTo>
                    <a:pt x="707" y="493"/>
                    <a:pt x="706" y="491"/>
                    <a:pt x="704" y="488"/>
                  </a:cubicBezTo>
                  <a:cubicBezTo>
                    <a:pt x="699" y="480"/>
                    <a:pt x="687" y="474"/>
                    <a:pt x="672" y="481"/>
                  </a:cubicBezTo>
                  <a:cubicBezTo>
                    <a:pt x="671" y="482"/>
                    <a:pt x="671" y="482"/>
                    <a:pt x="671" y="482"/>
                  </a:cubicBezTo>
                  <a:cubicBezTo>
                    <a:pt x="668" y="474"/>
                    <a:pt x="665" y="467"/>
                    <a:pt x="662" y="461"/>
                  </a:cubicBezTo>
                  <a:cubicBezTo>
                    <a:pt x="668" y="464"/>
                    <a:pt x="676" y="463"/>
                    <a:pt x="682" y="460"/>
                  </a:cubicBezTo>
                  <a:cubicBezTo>
                    <a:pt x="684" y="458"/>
                    <a:pt x="686" y="457"/>
                    <a:pt x="688" y="455"/>
                  </a:cubicBezTo>
                  <a:cubicBezTo>
                    <a:pt x="692" y="451"/>
                    <a:pt x="695" y="445"/>
                    <a:pt x="697" y="438"/>
                  </a:cubicBezTo>
                  <a:cubicBezTo>
                    <a:pt x="697" y="437"/>
                    <a:pt x="697" y="437"/>
                    <a:pt x="697" y="436"/>
                  </a:cubicBezTo>
                  <a:close/>
                  <a:moveTo>
                    <a:pt x="673" y="485"/>
                  </a:moveTo>
                  <a:cubicBezTo>
                    <a:pt x="687" y="479"/>
                    <a:pt x="697" y="484"/>
                    <a:pt x="701" y="490"/>
                  </a:cubicBezTo>
                  <a:cubicBezTo>
                    <a:pt x="705" y="496"/>
                    <a:pt x="705" y="504"/>
                    <a:pt x="699" y="510"/>
                  </a:cubicBezTo>
                  <a:cubicBezTo>
                    <a:pt x="699" y="510"/>
                    <a:pt x="699" y="510"/>
                    <a:pt x="699" y="511"/>
                  </a:cubicBezTo>
                  <a:cubicBezTo>
                    <a:pt x="694" y="515"/>
                    <a:pt x="687" y="516"/>
                    <a:pt x="682" y="513"/>
                  </a:cubicBezTo>
                  <a:cubicBezTo>
                    <a:pt x="678" y="511"/>
                    <a:pt x="674" y="506"/>
                    <a:pt x="676" y="497"/>
                  </a:cubicBezTo>
                  <a:cubicBezTo>
                    <a:pt x="677" y="496"/>
                    <a:pt x="676" y="495"/>
                    <a:pt x="675" y="495"/>
                  </a:cubicBezTo>
                  <a:cubicBezTo>
                    <a:pt x="675" y="495"/>
                    <a:pt x="674" y="495"/>
                    <a:pt x="673" y="495"/>
                  </a:cubicBezTo>
                  <a:cubicBezTo>
                    <a:pt x="667" y="501"/>
                    <a:pt x="666" y="511"/>
                    <a:pt x="672" y="519"/>
                  </a:cubicBezTo>
                  <a:cubicBezTo>
                    <a:pt x="679" y="528"/>
                    <a:pt x="693" y="534"/>
                    <a:pt x="710" y="540"/>
                  </a:cubicBezTo>
                  <a:cubicBezTo>
                    <a:pt x="741" y="553"/>
                    <a:pt x="781" y="568"/>
                    <a:pt x="795" y="616"/>
                  </a:cubicBezTo>
                  <a:cubicBezTo>
                    <a:pt x="794" y="617"/>
                    <a:pt x="794" y="618"/>
                    <a:pt x="793" y="618"/>
                  </a:cubicBezTo>
                  <a:cubicBezTo>
                    <a:pt x="793" y="619"/>
                    <a:pt x="792" y="620"/>
                    <a:pt x="791" y="621"/>
                  </a:cubicBezTo>
                  <a:cubicBezTo>
                    <a:pt x="775" y="574"/>
                    <a:pt x="738" y="559"/>
                    <a:pt x="708" y="547"/>
                  </a:cubicBezTo>
                  <a:cubicBezTo>
                    <a:pt x="682" y="536"/>
                    <a:pt x="662" y="528"/>
                    <a:pt x="665" y="503"/>
                  </a:cubicBezTo>
                  <a:cubicBezTo>
                    <a:pt x="665" y="502"/>
                    <a:pt x="664" y="501"/>
                    <a:pt x="663" y="501"/>
                  </a:cubicBezTo>
                  <a:cubicBezTo>
                    <a:pt x="662" y="500"/>
                    <a:pt x="661" y="501"/>
                    <a:pt x="661" y="502"/>
                  </a:cubicBezTo>
                  <a:cubicBezTo>
                    <a:pt x="647" y="523"/>
                    <a:pt x="646" y="549"/>
                    <a:pt x="658" y="577"/>
                  </a:cubicBezTo>
                  <a:cubicBezTo>
                    <a:pt x="675" y="616"/>
                    <a:pt x="715" y="652"/>
                    <a:pt x="754" y="663"/>
                  </a:cubicBezTo>
                  <a:cubicBezTo>
                    <a:pt x="752" y="664"/>
                    <a:pt x="750" y="664"/>
                    <a:pt x="748" y="665"/>
                  </a:cubicBezTo>
                  <a:cubicBezTo>
                    <a:pt x="687" y="650"/>
                    <a:pt x="645" y="587"/>
                    <a:pt x="645" y="538"/>
                  </a:cubicBezTo>
                  <a:cubicBezTo>
                    <a:pt x="644" y="514"/>
                    <a:pt x="656" y="493"/>
                    <a:pt x="673" y="485"/>
                  </a:cubicBezTo>
                  <a:close/>
                  <a:moveTo>
                    <a:pt x="538" y="644"/>
                  </a:moveTo>
                  <a:cubicBezTo>
                    <a:pt x="588" y="645"/>
                    <a:pt x="650" y="687"/>
                    <a:pt x="665" y="748"/>
                  </a:cubicBezTo>
                  <a:cubicBezTo>
                    <a:pt x="664" y="750"/>
                    <a:pt x="664" y="752"/>
                    <a:pt x="664" y="753"/>
                  </a:cubicBezTo>
                  <a:cubicBezTo>
                    <a:pt x="652" y="714"/>
                    <a:pt x="617" y="674"/>
                    <a:pt x="578" y="658"/>
                  </a:cubicBezTo>
                  <a:cubicBezTo>
                    <a:pt x="550" y="646"/>
                    <a:pt x="524" y="647"/>
                    <a:pt x="502" y="661"/>
                  </a:cubicBezTo>
                  <a:cubicBezTo>
                    <a:pt x="501" y="661"/>
                    <a:pt x="501" y="662"/>
                    <a:pt x="501" y="663"/>
                  </a:cubicBezTo>
                  <a:cubicBezTo>
                    <a:pt x="501" y="664"/>
                    <a:pt x="502" y="664"/>
                    <a:pt x="503" y="664"/>
                  </a:cubicBezTo>
                  <a:cubicBezTo>
                    <a:pt x="528" y="661"/>
                    <a:pt x="536" y="682"/>
                    <a:pt x="547" y="708"/>
                  </a:cubicBezTo>
                  <a:cubicBezTo>
                    <a:pt x="559" y="738"/>
                    <a:pt x="574" y="775"/>
                    <a:pt x="621" y="791"/>
                  </a:cubicBezTo>
                  <a:cubicBezTo>
                    <a:pt x="620" y="792"/>
                    <a:pt x="619" y="792"/>
                    <a:pt x="618" y="793"/>
                  </a:cubicBezTo>
                  <a:cubicBezTo>
                    <a:pt x="618" y="794"/>
                    <a:pt x="617" y="794"/>
                    <a:pt x="617" y="795"/>
                  </a:cubicBezTo>
                  <a:cubicBezTo>
                    <a:pt x="568" y="780"/>
                    <a:pt x="553" y="741"/>
                    <a:pt x="541" y="710"/>
                  </a:cubicBezTo>
                  <a:cubicBezTo>
                    <a:pt x="534" y="693"/>
                    <a:pt x="529" y="679"/>
                    <a:pt x="520" y="672"/>
                  </a:cubicBezTo>
                  <a:cubicBezTo>
                    <a:pt x="512" y="666"/>
                    <a:pt x="502" y="666"/>
                    <a:pt x="496" y="673"/>
                  </a:cubicBezTo>
                  <a:cubicBezTo>
                    <a:pt x="495" y="674"/>
                    <a:pt x="495" y="674"/>
                    <a:pt x="495" y="675"/>
                  </a:cubicBezTo>
                  <a:cubicBezTo>
                    <a:pt x="496" y="676"/>
                    <a:pt x="497" y="676"/>
                    <a:pt x="497" y="676"/>
                  </a:cubicBezTo>
                  <a:cubicBezTo>
                    <a:pt x="506" y="674"/>
                    <a:pt x="511" y="678"/>
                    <a:pt x="514" y="682"/>
                  </a:cubicBezTo>
                  <a:cubicBezTo>
                    <a:pt x="517" y="687"/>
                    <a:pt x="515" y="694"/>
                    <a:pt x="511" y="699"/>
                  </a:cubicBezTo>
                  <a:cubicBezTo>
                    <a:pt x="511" y="699"/>
                    <a:pt x="511" y="699"/>
                    <a:pt x="511" y="699"/>
                  </a:cubicBezTo>
                  <a:cubicBezTo>
                    <a:pt x="504" y="705"/>
                    <a:pt x="496" y="704"/>
                    <a:pt x="490" y="701"/>
                  </a:cubicBezTo>
                  <a:cubicBezTo>
                    <a:pt x="484" y="696"/>
                    <a:pt x="479" y="686"/>
                    <a:pt x="485" y="673"/>
                  </a:cubicBezTo>
                  <a:cubicBezTo>
                    <a:pt x="493" y="656"/>
                    <a:pt x="514" y="644"/>
                    <a:pt x="538" y="644"/>
                  </a:cubicBezTo>
                  <a:close/>
                  <a:moveTo>
                    <a:pt x="485" y="718"/>
                  </a:moveTo>
                  <a:cubicBezTo>
                    <a:pt x="483" y="721"/>
                    <a:pt x="482" y="725"/>
                    <a:pt x="482" y="729"/>
                  </a:cubicBezTo>
                  <a:cubicBezTo>
                    <a:pt x="479" y="725"/>
                    <a:pt x="475" y="721"/>
                    <a:pt x="470" y="718"/>
                  </a:cubicBezTo>
                  <a:cubicBezTo>
                    <a:pt x="474" y="717"/>
                    <a:pt x="480" y="715"/>
                    <a:pt x="485" y="718"/>
                  </a:cubicBezTo>
                  <a:close/>
                  <a:moveTo>
                    <a:pt x="465" y="714"/>
                  </a:moveTo>
                  <a:cubicBezTo>
                    <a:pt x="458" y="709"/>
                    <a:pt x="449" y="705"/>
                    <a:pt x="440" y="702"/>
                  </a:cubicBezTo>
                  <a:cubicBezTo>
                    <a:pt x="444" y="699"/>
                    <a:pt x="452" y="694"/>
                    <a:pt x="459" y="698"/>
                  </a:cubicBezTo>
                  <a:cubicBezTo>
                    <a:pt x="466" y="701"/>
                    <a:pt x="466" y="710"/>
                    <a:pt x="465" y="714"/>
                  </a:cubicBezTo>
                  <a:close/>
                  <a:moveTo>
                    <a:pt x="383" y="913"/>
                  </a:moveTo>
                  <a:cubicBezTo>
                    <a:pt x="380" y="917"/>
                    <a:pt x="374" y="923"/>
                    <a:pt x="367" y="921"/>
                  </a:cubicBezTo>
                  <a:cubicBezTo>
                    <a:pt x="359" y="918"/>
                    <a:pt x="357" y="909"/>
                    <a:pt x="356" y="904"/>
                  </a:cubicBezTo>
                  <a:cubicBezTo>
                    <a:pt x="365" y="909"/>
                    <a:pt x="374" y="912"/>
                    <a:pt x="383" y="913"/>
                  </a:cubicBezTo>
                  <a:close/>
                  <a:moveTo>
                    <a:pt x="327" y="883"/>
                  </a:moveTo>
                  <a:cubicBezTo>
                    <a:pt x="334" y="890"/>
                    <a:pt x="342" y="896"/>
                    <a:pt x="350" y="901"/>
                  </a:cubicBezTo>
                  <a:cubicBezTo>
                    <a:pt x="349" y="901"/>
                    <a:pt x="348" y="902"/>
                    <a:pt x="347" y="902"/>
                  </a:cubicBezTo>
                  <a:cubicBezTo>
                    <a:pt x="342" y="897"/>
                    <a:pt x="335" y="893"/>
                    <a:pt x="327" y="891"/>
                  </a:cubicBezTo>
                  <a:cubicBezTo>
                    <a:pt x="326" y="888"/>
                    <a:pt x="326" y="885"/>
                    <a:pt x="327" y="883"/>
                  </a:cubicBezTo>
                  <a:close/>
                  <a:moveTo>
                    <a:pt x="383" y="1266"/>
                  </a:moveTo>
                  <a:cubicBezTo>
                    <a:pt x="374" y="1268"/>
                    <a:pt x="365" y="1271"/>
                    <a:pt x="356" y="1275"/>
                  </a:cubicBezTo>
                  <a:cubicBezTo>
                    <a:pt x="357" y="1270"/>
                    <a:pt x="359" y="1261"/>
                    <a:pt x="367" y="1259"/>
                  </a:cubicBezTo>
                  <a:cubicBezTo>
                    <a:pt x="374" y="1256"/>
                    <a:pt x="380" y="1263"/>
                    <a:pt x="383" y="1266"/>
                  </a:cubicBezTo>
                  <a:close/>
                  <a:moveTo>
                    <a:pt x="350" y="1279"/>
                  </a:moveTo>
                  <a:cubicBezTo>
                    <a:pt x="342" y="1283"/>
                    <a:pt x="334" y="1289"/>
                    <a:pt x="327" y="1296"/>
                  </a:cubicBezTo>
                  <a:cubicBezTo>
                    <a:pt x="326" y="1294"/>
                    <a:pt x="326" y="1291"/>
                    <a:pt x="327" y="1288"/>
                  </a:cubicBezTo>
                  <a:cubicBezTo>
                    <a:pt x="335" y="1286"/>
                    <a:pt x="342" y="1283"/>
                    <a:pt x="347" y="1277"/>
                  </a:cubicBezTo>
                  <a:cubicBezTo>
                    <a:pt x="348" y="1278"/>
                    <a:pt x="349" y="1278"/>
                    <a:pt x="350" y="1279"/>
                  </a:cubicBezTo>
                  <a:close/>
                  <a:moveTo>
                    <a:pt x="485" y="1462"/>
                  </a:moveTo>
                  <a:cubicBezTo>
                    <a:pt x="480" y="1465"/>
                    <a:pt x="474" y="1463"/>
                    <a:pt x="470" y="1462"/>
                  </a:cubicBezTo>
                  <a:cubicBezTo>
                    <a:pt x="475" y="1458"/>
                    <a:pt x="479" y="1454"/>
                    <a:pt x="482" y="1450"/>
                  </a:cubicBezTo>
                  <a:cubicBezTo>
                    <a:pt x="482" y="1454"/>
                    <a:pt x="483" y="1458"/>
                    <a:pt x="485" y="1462"/>
                  </a:cubicBezTo>
                  <a:close/>
                  <a:moveTo>
                    <a:pt x="459" y="1482"/>
                  </a:moveTo>
                  <a:cubicBezTo>
                    <a:pt x="452" y="1485"/>
                    <a:pt x="444" y="1481"/>
                    <a:pt x="440" y="1478"/>
                  </a:cubicBezTo>
                  <a:cubicBezTo>
                    <a:pt x="449" y="1475"/>
                    <a:pt x="458" y="1470"/>
                    <a:pt x="465" y="1465"/>
                  </a:cubicBezTo>
                  <a:cubicBezTo>
                    <a:pt x="466" y="1470"/>
                    <a:pt x="466" y="1478"/>
                    <a:pt x="459" y="1482"/>
                  </a:cubicBezTo>
                  <a:close/>
                  <a:moveTo>
                    <a:pt x="490" y="1479"/>
                  </a:moveTo>
                  <a:cubicBezTo>
                    <a:pt x="496" y="1475"/>
                    <a:pt x="504" y="1474"/>
                    <a:pt x="511" y="1481"/>
                  </a:cubicBezTo>
                  <a:cubicBezTo>
                    <a:pt x="511" y="1481"/>
                    <a:pt x="511" y="1481"/>
                    <a:pt x="511" y="1481"/>
                  </a:cubicBezTo>
                  <a:cubicBezTo>
                    <a:pt x="515" y="1486"/>
                    <a:pt x="517" y="1492"/>
                    <a:pt x="514" y="1497"/>
                  </a:cubicBezTo>
                  <a:cubicBezTo>
                    <a:pt x="511" y="1502"/>
                    <a:pt x="506" y="1505"/>
                    <a:pt x="497" y="1503"/>
                  </a:cubicBezTo>
                  <a:cubicBezTo>
                    <a:pt x="497" y="1503"/>
                    <a:pt x="496" y="1504"/>
                    <a:pt x="495" y="1504"/>
                  </a:cubicBezTo>
                  <a:cubicBezTo>
                    <a:pt x="495" y="1505"/>
                    <a:pt x="495" y="1506"/>
                    <a:pt x="496" y="1507"/>
                  </a:cubicBezTo>
                  <a:cubicBezTo>
                    <a:pt x="502" y="1513"/>
                    <a:pt x="512" y="1514"/>
                    <a:pt x="520" y="1507"/>
                  </a:cubicBezTo>
                  <a:cubicBezTo>
                    <a:pt x="529" y="1501"/>
                    <a:pt x="534" y="1486"/>
                    <a:pt x="541" y="1470"/>
                  </a:cubicBezTo>
                  <a:cubicBezTo>
                    <a:pt x="553" y="1438"/>
                    <a:pt x="568" y="1399"/>
                    <a:pt x="617" y="1385"/>
                  </a:cubicBezTo>
                  <a:cubicBezTo>
                    <a:pt x="617" y="1385"/>
                    <a:pt x="618" y="1386"/>
                    <a:pt x="618" y="1386"/>
                  </a:cubicBezTo>
                  <a:cubicBezTo>
                    <a:pt x="619" y="1387"/>
                    <a:pt x="620" y="1388"/>
                    <a:pt x="621" y="1388"/>
                  </a:cubicBezTo>
                  <a:cubicBezTo>
                    <a:pt x="574" y="1405"/>
                    <a:pt x="559" y="1442"/>
                    <a:pt x="547" y="1472"/>
                  </a:cubicBezTo>
                  <a:cubicBezTo>
                    <a:pt x="536" y="1498"/>
                    <a:pt x="528" y="1518"/>
                    <a:pt x="503" y="1515"/>
                  </a:cubicBezTo>
                  <a:cubicBezTo>
                    <a:pt x="502" y="1515"/>
                    <a:pt x="501" y="1516"/>
                    <a:pt x="501" y="1517"/>
                  </a:cubicBezTo>
                  <a:cubicBezTo>
                    <a:pt x="501" y="1517"/>
                    <a:pt x="501" y="1518"/>
                    <a:pt x="502" y="1519"/>
                  </a:cubicBezTo>
                  <a:cubicBezTo>
                    <a:pt x="524" y="1533"/>
                    <a:pt x="550" y="1534"/>
                    <a:pt x="578" y="1522"/>
                  </a:cubicBezTo>
                  <a:cubicBezTo>
                    <a:pt x="617" y="1505"/>
                    <a:pt x="652" y="1465"/>
                    <a:pt x="664" y="1426"/>
                  </a:cubicBezTo>
                  <a:cubicBezTo>
                    <a:pt x="664" y="1428"/>
                    <a:pt x="664" y="1430"/>
                    <a:pt x="665" y="1432"/>
                  </a:cubicBezTo>
                  <a:cubicBezTo>
                    <a:pt x="650" y="1493"/>
                    <a:pt x="588" y="1535"/>
                    <a:pt x="538" y="1535"/>
                  </a:cubicBezTo>
                  <a:cubicBezTo>
                    <a:pt x="514" y="1535"/>
                    <a:pt x="493" y="1524"/>
                    <a:pt x="485" y="1507"/>
                  </a:cubicBezTo>
                  <a:cubicBezTo>
                    <a:pt x="479" y="1493"/>
                    <a:pt x="484" y="1483"/>
                    <a:pt x="490" y="1479"/>
                  </a:cubicBezTo>
                  <a:close/>
                  <a:moveTo>
                    <a:pt x="645" y="1642"/>
                  </a:moveTo>
                  <a:cubicBezTo>
                    <a:pt x="645" y="1592"/>
                    <a:pt x="687" y="1530"/>
                    <a:pt x="748" y="1515"/>
                  </a:cubicBezTo>
                  <a:cubicBezTo>
                    <a:pt x="750" y="1515"/>
                    <a:pt x="752" y="1516"/>
                    <a:pt x="754" y="1516"/>
                  </a:cubicBezTo>
                  <a:cubicBezTo>
                    <a:pt x="715" y="1528"/>
                    <a:pt x="675" y="1563"/>
                    <a:pt x="658" y="1602"/>
                  </a:cubicBezTo>
                  <a:cubicBezTo>
                    <a:pt x="646" y="1630"/>
                    <a:pt x="647" y="1656"/>
                    <a:pt x="661" y="1678"/>
                  </a:cubicBezTo>
                  <a:cubicBezTo>
                    <a:pt x="661" y="1679"/>
                    <a:pt x="662" y="1679"/>
                    <a:pt x="663" y="1679"/>
                  </a:cubicBezTo>
                  <a:cubicBezTo>
                    <a:pt x="664" y="1678"/>
                    <a:pt x="665" y="1678"/>
                    <a:pt x="665" y="1677"/>
                  </a:cubicBezTo>
                  <a:cubicBezTo>
                    <a:pt x="662" y="1652"/>
                    <a:pt x="682" y="1643"/>
                    <a:pt x="708" y="1633"/>
                  </a:cubicBezTo>
                  <a:cubicBezTo>
                    <a:pt x="738" y="1621"/>
                    <a:pt x="775" y="1605"/>
                    <a:pt x="791" y="1558"/>
                  </a:cubicBezTo>
                  <a:cubicBezTo>
                    <a:pt x="792" y="1559"/>
                    <a:pt x="793" y="1560"/>
                    <a:pt x="793" y="1561"/>
                  </a:cubicBezTo>
                  <a:cubicBezTo>
                    <a:pt x="794" y="1562"/>
                    <a:pt x="794" y="1562"/>
                    <a:pt x="795" y="1563"/>
                  </a:cubicBezTo>
                  <a:cubicBezTo>
                    <a:pt x="781" y="1611"/>
                    <a:pt x="741" y="1627"/>
                    <a:pt x="710" y="1639"/>
                  </a:cubicBezTo>
                  <a:cubicBezTo>
                    <a:pt x="693" y="1645"/>
                    <a:pt x="679" y="1651"/>
                    <a:pt x="672" y="1660"/>
                  </a:cubicBezTo>
                  <a:cubicBezTo>
                    <a:pt x="666" y="1668"/>
                    <a:pt x="667" y="1678"/>
                    <a:pt x="673" y="1684"/>
                  </a:cubicBezTo>
                  <a:cubicBezTo>
                    <a:pt x="674" y="1685"/>
                    <a:pt x="675" y="1685"/>
                    <a:pt x="675" y="1684"/>
                  </a:cubicBezTo>
                  <a:cubicBezTo>
                    <a:pt x="676" y="1684"/>
                    <a:pt x="677" y="1683"/>
                    <a:pt x="676" y="1682"/>
                  </a:cubicBezTo>
                  <a:cubicBezTo>
                    <a:pt x="674" y="1674"/>
                    <a:pt x="678" y="1668"/>
                    <a:pt x="682" y="1666"/>
                  </a:cubicBezTo>
                  <a:cubicBezTo>
                    <a:pt x="687" y="1663"/>
                    <a:pt x="694" y="1664"/>
                    <a:pt x="699" y="1669"/>
                  </a:cubicBezTo>
                  <a:cubicBezTo>
                    <a:pt x="699" y="1669"/>
                    <a:pt x="699" y="1669"/>
                    <a:pt x="699" y="1669"/>
                  </a:cubicBezTo>
                  <a:cubicBezTo>
                    <a:pt x="705" y="1676"/>
                    <a:pt x="705" y="1684"/>
                    <a:pt x="701" y="1689"/>
                  </a:cubicBezTo>
                  <a:cubicBezTo>
                    <a:pt x="697" y="1696"/>
                    <a:pt x="687" y="1701"/>
                    <a:pt x="673" y="1695"/>
                  </a:cubicBezTo>
                  <a:cubicBezTo>
                    <a:pt x="656" y="1687"/>
                    <a:pt x="644" y="1665"/>
                    <a:pt x="645" y="1642"/>
                  </a:cubicBezTo>
                  <a:close/>
                  <a:moveTo>
                    <a:pt x="672" y="1698"/>
                  </a:moveTo>
                  <a:cubicBezTo>
                    <a:pt x="687" y="1705"/>
                    <a:pt x="699" y="1699"/>
                    <a:pt x="704" y="1692"/>
                  </a:cubicBezTo>
                  <a:cubicBezTo>
                    <a:pt x="706" y="1689"/>
                    <a:pt x="707" y="1686"/>
                    <a:pt x="707" y="1683"/>
                  </a:cubicBezTo>
                  <a:cubicBezTo>
                    <a:pt x="708" y="1685"/>
                    <a:pt x="709" y="1687"/>
                    <a:pt x="710" y="1688"/>
                  </a:cubicBezTo>
                  <a:cubicBezTo>
                    <a:pt x="712" y="1690"/>
                    <a:pt x="713" y="1692"/>
                    <a:pt x="715" y="1693"/>
                  </a:cubicBezTo>
                  <a:cubicBezTo>
                    <a:pt x="711" y="1699"/>
                    <a:pt x="713" y="1706"/>
                    <a:pt x="714" y="1710"/>
                  </a:cubicBezTo>
                  <a:cubicBezTo>
                    <a:pt x="709" y="1710"/>
                    <a:pt x="699" y="1710"/>
                    <a:pt x="695" y="1719"/>
                  </a:cubicBezTo>
                  <a:cubicBezTo>
                    <a:pt x="690" y="1728"/>
                    <a:pt x="696" y="1738"/>
                    <a:pt x="699" y="1743"/>
                  </a:cubicBezTo>
                  <a:cubicBezTo>
                    <a:pt x="699" y="1743"/>
                    <a:pt x="698" y="1743"/>
                    <a:pt x="697" y="1744"/>
                  </a:cubicBezTo>
                  <a:cubicBezTo>
                    <a:pt x="697" y="1743"/>
                    <a:pt x="697" y="1742"/>
                    <a:pt x="697" y="1741"/>
                  </a:cubicBezTo>
                  <a:cubicBezTo>
                    <a:pt x="695" y="1735"/>
                    <a:pt x="692" y="1729"/>
                    <a:pt x="688" y="1724"/>
                  </a:cubicBezTo>
                  <a:cubicBezTo>
                    <a:pt x="686" y="1723"/>
                    <a:pt x="684" y="1721"/>
                    <a:pt x="682" y="1720"/>
                  </a:cubicBezTo>
                  <a:cubicBezTo>
                    <a:pt x="676" y="1716"/>
                    <a:pt x="668" y="1716"/>
                    <a:pt x="662" y="1718"/>
                  </a:cubicBezTo>
                  <a:cubicBezTo>
                    <a:pt x="665" y="1712"/>
                    <a:pt x="668" y="1705"/>
                    <a:pt x="671" y="1698"/>
                  </a:cubicBezTo>
                  <a:cubicBezTo>
                    <a:pt x="671" y="1698"/>
                    <a:pt x="671" y="1698"/>
                    <a:pt x="672" y="1698"/>
                  </a:cubicBezTo>
                  <a:close/>
                  <a:moveTo>
                    <a:pt x="715" y="1714"/>
                  </a:moveTo>
                  <a:cubicBezTo>
                    <a:pt x="709" y="1722"/>
                    <a:pt x="705" y="1731"/>
                    <a:pt x="702" y="1740"/>
                  </a:cubicBezTo>
                  <a:cubicBezTo>
                    <a:pt x="699" y="1736"/>
                    <a:pt x="695" y="1728"/>
                    <a:pt x="698" y="1721"/>
                  </a:cubicBezTo>
                  <a:cubicBezTo>
                    <a:pt x="702" y="1714"/>
                    <a:pt x="710" y="1714"/>
                    <a:pt x="715" y="1714"/>
                  </a:cubicBezTo>
                  <a:close/>
                  <a:moveTo>
                    <a:pt x="697" y="1748"/>
                  </a:moveTo>
                  <a:cubicBezTo>
                    <a:pt x="698" y="1747"/>
                    <a:pt x="699" y="1747"/>
                    <a:pt x="700" y="1747"/>
                  </a:cubicBezTo>
                  <a:cubicBezTo>
                    <a:pt x="698" y="1756"/>
                    <a:pt x="697" y="1765"/>
                    <a:pt x="696" y="1776"/>
                  </a:cubicBezTo>
                  <a:cubicBezTo>
                    <a:pt x="695" y="1774"/>
                    <a:pt x="692" y="1772"/>
                    <a:pt x="690" y="1770"/>
                  </a:cubicBezTo>
                  <a:cubicBezTo>
                    <a:pt x="695" y="1763"/>
                    <a:pt x="697" y="1755"/>
                    <a:pt x="697" y="1748"/>
                  </a:cubicBezTo>
                  <a:close/>
                  <a:moveTo>
                    <a:pt x="696" y="1788"/>
                  </a:moveTo>
                  <a:cubicBezTo>
                    <a:pt x="697" y="1795"/>
                    <a:pt x="697" y="1802"/>
                    <a:pt x="698" y="1809"/>
                  </a:cubicBezTo>
                  <a:cubicBezTo>
                    <a:pt x="694" y="1808"/>
                    <a:pt x="686" y="1805"/>
                    <a:pt x="685" y="1797"/>
                  </a:cubicBezTo>
                  <a:cubicBezTo>
                    <a:pt x="685" y="1788"/>
                    <a:pt x="692" y="1784"/>
                    <a:pt x="696" y="1782"/>
                  </a:cubicBezTo>
                  <a:cubicBezTo>
                    <a:pt x="696" y="1784"/>
                    <a:pt x="696" y="1786"/>
                    <a:pt x="696" y="1788"/>
                  </a:cubicBezTo>
                  <a:close/>
                  <a:moveTo>
                    <a:pt x="699" y="1815"/>
                  </a:moveTo>
                  <a:cubicBezTo>
                    <a:pt x="701" y="1824"/>
                    <a:pt x="703" y="1833"/>
                    <a:pt x="706" y="1841"/>
                  </a:cubicBezTo>
                  <a:cubicBezTo>
                    <a:pt x="702" y="1841"/>
                    <a:pt x="693" y="1839"/>
                    <a:pt x="691" y="1832"/>
                  </a:cubicBezTo>
                  <a:cubicBezTo>
                    <a:pt x="690" y="1825"/>
                    <a:pt x="696" y="1818"/>
                    <a:pt x="699" y="1815"/>
                  </a:cubicBezTo>
                  <a:close/>
                  <a:moveTo>
                    <a:pt x="721" y="1875"/>
                  </a:moveTo>
                  <a:cubicBezTo>
                    <a:pt x="726" y="1883"/>
                    <a:pt x="730" y="1890"/>
                    <a:pt x="736" y="1895"/>
                  </a:cubicBezTo>
                  <a:cubicBezTo>
                    <a:pt x="731" y="1896"/>
                    <a:pt x="724" y="1897"/>
                    <a:pt x="720" y="1892"/>
                  </a:cubicBezTo>
                  <a:cubicBezTo>
                    <a:pt x="715" y="1886"/>
                    <a:pt x="719" y="1879"/>
                    <a:pt x="721" y="1875"/>
                  </a:cubicBezTo>
                  <a:close/>
                  <a:moveTo>
                    <a:pt x="703" y="1863"/>
                  </a:moveTo>
                  <a:cubicBezTo>
                    <a:pt x="700" y="1856"/>
                    <a:pt x="705" y="1849"/>
                    <a:pt x="708" y="1846"/>
                  </a:cubicBezTo>
                  <a:cubicBezTo>
                    <a:pt x="711" y="1855"/>
                    <a:pt x="714" y="1863"/>
                    <a:pt x="718" y="1870"/>
                  </a:cubicBezTo>
                  <a:cubicBezTo>
                    <a:pt x="714" y="1870"/>
                    <a:pt x="706" y="1870"/>
                    <a:pt x="703" y="1863"/>
                  </a:cubicBezTo>
                  <a:close/>
                  <a:moveTo>
                    <a:pt x="925" y="1814"/>
                  </a:moveTo>
                  <a:cubicBezTo>
                    <a:pt x="928" y="1805"/>
                    <a:pt x="921" y="1798"/>
                    <a:pt x="917" y="1794"/>
                  </a:cubicBezTo>
                  <a:cubicBezTo>
                    <a:pt x="921" y="1793"/>
                    <a:pt x="927" y="1789"/>
                    <a:pt x="929" y="1781"/>
                  </a:cubicBezTo>
                  <a:cubicBezTo>
                    <a:pt x="931" y="1782"/>
                    <a:pt x="933" y="1782"/>
                    <a:pt x="935" y="1781"/>
                  </a:cubicBezTo>
                  <a:cubicBezTo>
                    <a:pt x="937" y="1781"/>
                    <a:pt x="939" y="1781"/>
                    <a:pt x="941" y="1780"/>
                  </a:cubicBezTo>
                  <a:cubicBezTo>
                    <a:pt x="939" y="1782"/>
                    <a:pt x="938" y="1785"/>
                    <a:pt x="937" y="1788"/>
                  </a:cubicBezTo>
                  <a:cubicBezTo>
                    <a:pt x="936" y="1797"/>
                    <a:pt x="940" y="1810"/>
                    <a:pt x="956" y="1816"/>
                  </a:cubicBezTo>
                  <a:cubicBezTo>
                    <a:pt x="956" y="1816"/>
                    <a:pt x="956" y="1816"/>
                    <a:pt x="957" y="1816"/>
                  </a:cubicBezTo>
                  <a:cubicBezTo>
                    <a:pt x="953" y="1823"/>
                    <a:pt x="950" y="1830"/>
                    <a:pt x="948" y="1837"/>
                  </a:cubicBezTo>
                  <a:cubicBezTo>
                    <a:pt x="946" y="1831"/>
                    <a:pt x="940" y="1826"/>
                    <a:pt x="933" y="1824"/>
                  </a:cubicBezTo>
                  <a:cubicBezTo>
                    <a:pt x="930" y="1823"/>
                    <a:pt x="928" y="1823"/>
                    <a:pt x="926" y="1823"/>
                  </a:cubicBezTo>
                  <a:cubicBezTo>
                    <a:pt x="919" y="1823"/>
                    <a:pt x="913" y="1825"/>
                    <a:pt x="907" y="1829"/>
                  </a:cubicBezTo>
                  <a:cubicBezTo>
                    <a:pt x="907" y="1829"/>
                    <a:pt x="906" y="1830"/>
                    <a:pt x="906" y="1830"/>
                  </a:cubicBezTo>
                  <a:cubicBezTo>
                    <a:pt x="905" y="1829"/>
                    <a:pt x="905" y="1828"/>
                    <a:pt x="904" y="1828"/>
                  </a:cubicBezTo>
                  <a:cubicBezTo>
                    <a:pt x="910" y="1827"/>
                    <a:pt x="921" y="1824"/>
                    <a:pt x="925" y="1814"/>
                  </a:cubicBezTo>
                  <a:close/>
                  <a:moveTo>
                    <a:pt x="941" y="1789"/>
                  </a:moveTo>
                  <a:cubicBezTo>
                    <a:pt x="943" y="1782"/>
                    <a:pt x="948" y="1776"/>
                    <a:pt x="957" y="1776"/>
                  </a:cubicBezTo>
                  <a:cubicBezTo>
                    <a:pt x="957" y="1776"/>
                    <a:pt x="957" y="1776"/>
                    <a:pt x="957" y="1776"/>
                  </a:cubicBezTo>
                  <a:cubicBezTo>
                    <a:pt x="964" y="1776"/>
                    <a:pt x="969" y="1780"/>
                    <a:pt x="971" y="1786"/>
                  </a:cubicBezTo>
                  <a:cubicBezTo>
                    <a:pt x="972" y="1790"/>
                    <a:pt x="971" y="1797"/>
                    <a:pt x="963" y="1801"/>
                  </a:cubicBezTo>
                  <a:cubicBezTo>
                    <a:pt x="963" y="1802"/>
                    <a:pt x="962" y="1803"/>
                    <a:pt x="963" y="1803"/>
                  </a:cubicBezTo>
                  <a:cubicBezTo>
                    <a:pt x="963" y="1804"/>
                    <a:pt x="964" y="1805"/>
                    <a:pt x="964" y="1805"/>
                  </a:cubicBezTo>
                  <a:cubicBezTo>
                    <a:pt x="973" y="1805"/>
                    <a:pt x="981" y="1798"/>
                    <a:pt x="982" y="1788"/>
                  </a:cubicBezTo>
                  <a:cubicBezTo>
                    <a:pt x="984" y="1777"/>
                    <a:pt x="978" y="1763"/>
                    <a:pt x="970" y="1747"/>
                  </a:cubicBezTo>
                  <a:cubicBezTo>
                    <a:pt x="957" y="1716"/>
                    <a:pt x="940" y="1677"/>
                    <a:pt x="964" y="1633"/>
                  </a:cubicBezTo>
                  <a:cubicBezTo>
                    <a:pt x="965" y="1633"/>
                    <a:pt x="965" y="1633"/>
                    <a:pt x="966" y="1633"/>
                  </a:cubicBezTo>
                  <a:cubicBezTo>
                    <a:pt x="967" y="1633"/>
                    <a:pt x="969" y="1633"/>
                    <a:pt x="970" y="1632"/>
                  </a:cubicBezTo>
                  <a:cubicBezTo>
                    <a:pt x="948" y="1677"/>
                    <a:pt x="964" y="1714"/>
                    <a:pt x="976" y="1744"/>
                  </a:cubicBezTo>
                  <a:cubicBezTo>
                    <a:pt x="987" y="1770"/>
                    <a:pt x="996" y="1790"/>
                    <a:pt x="976" y="1806"/>
                  </a:cubicBezTo>
                  <a:cubicBezTo>
                    <a:pt x="975" y="1806"/>
                    <a:pt x="975" y="1807"/>
                    <a:pt x="975" y="1808"/>
                  </a:cubicBezTo>
                  <a:cubicBezTo>
                    <a:pt x="976" y="1809"/>
                    <a:pt x="977" y="1809"/>
                    <a:pt x="977" y="1809"/>
                  </a:cubicBezTo>
                  <a:cubicBezTo>
                    <a:pt x="1003" y="1803"/>
                    <a:pt x="1022" y="1786"/>
                    <a:pt x="1033" y="1758"/>
                  </a:cubicBezTo>
                  <a:cubicBezTo>
                    <a:pt x="1049" y="1718"/>
                    <a:pt x="1046" y="1665"/>
                    <a:pt x="1026" y="1629"/>
                  </a:cubicBezTo>
                  <a:cubicBezTo>
                    <a:pt x="1028" y="1630"/>
                    <a:pt x="1030" y="1631"/>
                    <a:pt x="1031" y="1632"/>
                  </a:cubicBezTo>
                  <a:cubicBezTo>
                    <a:pt x="1064" y="1686"/>
                    <a:pt x="1049" y="1760"/>
                    <a:pt x="1015" y="1795"/>
                  </a:cubicBezTo>
                  <a:cubicBezTo>
                    <a:pt x="998" y="1812"/>
                    <a:pt x="975" y="1819"/>
                    <a:pt x="957" y="1812"/>
                  </a:cubicBezTo>
                  <a:cubicBezTo>
                    <a:pt x="943" y="1807"/>
                    <a:pt x="940" y="1796"/>
                    <a:pt x="941" y="1789"/>
                  </a:cubicBezTo>
                  <a:close/>
                  <a:moveTo>
                    <a:pt x="976" y="1818"/>
                  </a:moveTo>
                  <a:cubicBezTo>
                    <a:pt x="978" y="1818"/>
                    <a:pt x="980" y="1818"/>
                    <a:pt x="982" y="1817"/>
                  </a:cubicBezTo>
                  <a:cubicBezTo>
                    <a:pt x="977" y="1844"/>
                    <a:pt x="987" y="1858"/>
                    <a:pt x="993" y="1863"/>
                  </a:cubicBezTo>
                  <a:cubicBezTo>
                    <a:pt x="1002" y="1870"/>
                    <a:pt x="1012" y="1873"/>
                    <a:pt x="1022" y="1870"/>
                  </a:cubicBezTo>
                  <a:cubicBezTo>
                    <a:pt x="1024" y="1881"/>
                    <a:pt x="1032" y="1887"/>
                    <a:pt x="1040" y="1890"/>
                  </a:cubicBezTo>
                  <a:cubicBezTo>
                    <a:pt x="1049" y="1893"/>
                    <a:pt x="1058" y="1891"/>
                    <a:pt x="1065" y="1885"/>
                  </a:cubicBezTo>
                  <a:cubicBezTo>
                    <a:pt x="1070" y="1897"/>
                    <a:pt x="1081" y="1901"/>
                    <a:pt x="1090" y="1901"/>
                  </a:cubicBezTo>
                  <a:cubicBezTo>
                    <a:pt x="1090" y="1901"/>
                    <a:pt x="1090" y="1901"/>
                    <a:pt x="1090" y="1901"/>
                  </a:cubicBezTo>
                  <a:cubicBezTo>
                    <a:pt x="1090" y="1901"/>
                    <a:pt x="1090" y="1901"/>
                    <a:pt x="1090" y="1901"/>
                  </a:cubicBezTo>
                  <a:cubicBezTo>
                    <a:pt x="1099" y="1901"/>
                    <a:pt x="1111" y="1897"/>
                    <a:pt x="1115" y="1885"/>
                  </a:cubicBezTo>
                  <a:cubicBezTo>
                    <a:pt x="1122" y="1891"/>
                    <a:pt x="1131" y="1893"/>
                    <a:pt x="1140" y="1890"/>
                  </a:cubicBezTo>
                  <a:cubicBezTo>
                    <a:pt x="1148" y="1887"/>
                    <a:pt x="1156" y="1881"/>
                    <a:pt x="1158" y="1870"/>
                  </a:cubicBezTo>
                  <a:cubicBezTo>
                    <a:pt x="1168" y="1873"/>
                    <a:pt x="1179" y="1870"/>
                    <a:pt x="1187" y="1863"/>
                  </a:cubicBezTo>
                  <a:cubicBezTo>
                    <a:pt x="1193" y="1858"/>
                    <a:pt x="1203" y="1844"/>
                    <a:pt x="1198" y="1817"/>
                  </a:cubicBezTo>
                  <a:cubicBezTo>
                    <a:pt x="1200" y="1818"/>
                    <a:pt x="1202" y="1818"/>
                    <a:pt x="1204" y="1818"/>
                  </a:cubicBezTo>
                  <a:cubicBezTo>
                    <a:pt x="1210" y="1838"/>
                    <a:pt x="1208" y="1856"/>
                    <a:pt x="1198" y="1868"/>
                  </a:cubicBezTo>
                  <a:cubicBezTo>
                    <a:pt x="1191" y="1877"/>
                    <a:pt x="1179" y="1883"/>
                    <a:pt x="1167" y="1882"/>
                  </a:cubicBezTo>
                  <a:cubicBezTo>
                    <a:pt x="1166" y="1882"/>
                    <a:pt x="1165" y="1883"/>
                    <a:pt x="1165" y="1884"/>
                  </a:cubicBezTo>
                  <a:cubicBezTo>
                    <a:pt x="1164" y="1892"/>
                    <a:pt x="1159" y="1900"/>
                    <a:pt x="1150" y="1904"/>
                  </a:cubicBezTo>
                  <a:cubicBezTo>
                    <a:pt x="1141" y="1909"/>
                    <a:pt x="1129" y="1910"/>
                    <a:pt x="1120" y="1905"/>
                  </a:cubicBezTo>
                  <a:cubicBezTo>
                    <a:pt x="1119" y="1904"/>
                    <a:pt x="1118" y="1905"/>
                    <a:pt x="1117" y="1906"/>
                  </a:cubicBezTo>
                  <a:cubicBezTo>
                    <a:pt x="1112" y="1916"/>
                    <a:pt x="1102" y="1921"/>
                    <a:pt x="1090" y="1921"/>
                  </a:cubicBezTo>
                  <a:cubicBezTo>
                    <a:pt x="1078" y="1921"/>
                    <a:pt x="1068" y="1916"/>
                    <a:pt x="1063" y="1906"/>
                  </a:cubicBezTo>
                  <a:cubicBezTo>
                    <a:pt x="1062" y="1905"/>
                    <a:pt x="1061" y="1904"/>
                    <a:pt x="1060" y="1905"/>
                  </a:cubicBezTo>
                  <a:cubicBezTo>
                    <a:pt x="1051" y="1910"/>
                    <a:pt x="1040" y="1909"/>
                    <a:pt x="1030" y="1904"/>
                  </a:cubicBezTo>
                  <a:cubicBezTo>
                    <a:pt x="1021" y="1900"/>
                    <a:pt x="1016" y="1892"/>
                    <a:pt x="1015" y="1884"/>
                  </a:cubicBezTo>
                  <a:cubicBezTo>
                    <a:pt x="1015" y="1883"/>
                    <a:pt x="1014" y="1882"/>
                    <a:pt x="1013" y="1882"/>
                  </a:cubicBezTo>
                  <a:cubicBezTo>
                    <a:pt x="1001" y="1883"/>
                    <a:pt x="989" y="1877"/>
                    <a:pt x="982" y="1868"/>
                  </a:cubicBezTo>
                  <a:cubicBezTo>
                    <a:pt x="972" y="1856"/>
                    <a:pt x="970" y="1838"/>
                    <a:pt x="976" y="1818"/>
                  </a:cubicBezTo>
                  <a:close/>
                  <a:moveTo>
                    <a:pt x="1165" y="1795"/>
                  </a:moveTo>
                  <a:cubicBezTo>
                    <a:pt x="1131" y="1760"/>
                    <a:pt x="1116" y="1686"/>
                    <a:pt x="1149" y="1632"/>
                  </a:cubicBezTo>
                  <a:cubicBezTo>
                    <a:pt x="1150" y="1631"/>
                    <a:pt x="1152" y="1630"/>
                    <a:pt x="1154" y="1629"/>
                  </a:cubicBezTo>
                  <a:cubicBezTo>
                    <a:pt x="1134" y="1665"/>
                    <a:pt x="1131" y="1718"/>
                    <a:pt x="1147" y="1758"/>
                  </a:cubicBezTo>
                  <a:cubicBezTo>
                    <a:pt x="1158" y="1786"/>
                    <a:pt x="1177" y="1803"/>
                    <a:pt x="1203" y="1809"/>
                  </a:cubicBezTo>
                  <a:cubicBezTo>
                    <a:pt x="1203" y="1809"/>
                    <a:pt x="1204" y="1809"/>
                    <a:pt x="1205" y="1808"/>
                  </a:cubicBezTo>
                  <a:cubicBezTo>
                    <a:pt x="1205" y="1807"/>
                    <a:pt x="1205" y="1806"/>
                    <a:pt x="1204" y="1806"/>
                  </a:cubicBezTo>
                  <a:cubicBezTo>
                    <a:pt x="1184" y="1790"/>
                    <a:pt x="1193" y="1770"/>
                    <a:pt x="1204" y="1744"/>
                  </a:cubicBezTo>
                  <a:cubicBezTo>
                    <a:pt x="1216" y="1714"/>
                    <a:pt x="1232" y="1677"/>
                    <a:pt x="1210" y="1632"/>
                  </a:cubicBezTo>
                  <a:cubicBezTo>
                    <a:pt x="1211" y="1633"/>
                    <a:pt x="1213" y="1633"/>
                    <a:pt x="1214" y="1633"/>
                  </a:cubicBezTo>
                  <a:cubicBezTo>
                    <a:pt x="1215" y="1633"/>
                    <a:pt x="1215" y="1633"/>
                    <a:pt x="1216" y="1633"/>
                  </a:cubicBezTo>
                  <a:cubicBezTo>
                    <a:pt x="1240" y="1677"/>
                    <a:pt x="1223" y="1716"/>
                    <a:pt x="1210" y="1747"/>
                  </a:cubicBezTo>
                  <a:cubicBezTo>
                    <a:pt x="1203" y="1763"/>
                    <a:pt x="1196" y="1777"/>
                    <a:pt x="1198" y="1788"/>
                  </a:cubicBezTo>
                  <a:cubicBezTo>
                    <a:pt x="1199" y="1798"/>
                    <a:pt x="1207" y="1805"/>
                    <a:pt x="1216" y="1805"/>
                  </a:cubicBezTo>
                  <a:cubicBezTo>
                    <a:pt x="1216" y="1805"/>
                    <a:pt x="1217" y="1804"/>
                    <a:pt x="1217" y="1803"/>
                  </a:cubicBezTo>
                  <a:cubicBezTo>
                    <a:pt x="1218" y="1803"/>
                    <a:pt x="1217" y="1802"/>
                    <a:pt x="1217" y="1801"/>
                  </a:cubicBezTo>
                  <a:cubicBezTo>
                    <a:pt x="1209" y="1797"/>
                    <a:pt x="1208" y="1790"/>
                    <a:pt x="1209" y="1786"/>
                  </a:cubicBezTo>
                  <a:cubicBezTo>
                    <a:pt x="1211" y="1780"/>
                    <a:pt x="1216" y="1776"/>
                    <a:pt x="1223" y="1776"/>
                  </a:cubicBezTo>
                  <a:cubicBezTo>
                    <a:pt x="1223" y="1776"/>
                    <a:pt x="1223" y="1776"/>
                    <a:pt x="1223" y="1776"/>
                  </a:cubicBezTo>
                  <a:cubicBezTo>
                    <a:pt x="1232" y="1776"/>
                    <a:pt x="1238" y="1782"/>
                    <a:pt x="1239" y="1789"/>
                  </a:cubicBezTo>
                  <a:cubicBezTo>
                    <a:pt x="1240" y="1796"/>
                    <a:pt x="1237" y="1807"/>
                    <a:pt x="1223" y="1812"/>
                  </a:cubicBezTo>
                  <a:cubicBezTo>
                    <a:pt x="1205" y="1819"/>
                    <a:pt x="1182" y="1812"/>
                    <a:pt x="1165" y="1795"/>
                  </a:cubicBezTo>
                  <a:close/>
                  <a:moveTo>
                    <a:pt x="1224" y="1816"/>
                  </a:moveTo>
                  <a:cubicBezTo>
                    <a:pt x="1241" y="1810"/>
                    <a:pt x="1244" y="1797"/>
                    <a:pt x="1243" y="1788"/>
                  </a:cubicBezTo>
                  <a:cubicBezTo>
                    <a:pt x="1242" y="1785"/>
                    <a:pt x="1241" y="1782"/>
                    <a:pt x="1239" y="1780"/>
                  </a:cubicBezTo>
                  <a:cubicBezTo>
                    <a:pt x="1241" y="1781"/>
                    <a:pt x="1243" y="1781"/>
                    <a:pt x="1245" y="1781"/>
                  </a:cubicBezTo>
                  <a:cubicBezTo>
                    <a:pt x="1247" y="1782"/>
                    <a:pt x="1249" y="1782"/>
                    <a:pt x="1251" y="1781"/>
                  </a:cubicBezTo>
                  <a:cubicBezTo>
                    <a:pt x="1253" y="1789"/>
                    <a:pt x="1259" y="1793"/>
                    <a:pt x="1263" y="1794"/>
                  </a:cubicBezTo>
                  <a:cubicBezTo>
                    <a:pt x="1259" y="1798"/>
                    <a:pt x="1252" y="1805"/>
                    <a:pt x="1255" y="1814"/>
                  </a:cubicBezTo>
                  <a:cubicBezTo>
                    <a:pt x="1259" y="1824"/>
                    <a:pt x="1270" y="1827"/>
                    <a:pt x="1276" y="1828"/>
                  </a:cubicBezTo>
                  <a:cubicBezTo>
                    <a:pt x="1275" y="1828"/>
                    <a:pt x="1275" y="1829"/>
                    <a:pt x="1274" y="1830"/>
                  </a:cubicBezTo>
                  <a:cubicBezTo>
                    <a:pt x="1274" y="1830"/>
                    <a:pt x="1273" y="1829"/>
                    <a:pt x="1273" y="1829"/>
                  </a:cubicBezTo>
                  <a:cubicBezTo>
                    <a:pt x="1267" y="1825"/>
                    <a:pt x="1261" y="1823"/>
                    <a:pt x="1255" y="1823"/>
                  </a:cubicBezTo>
                  <a:cubicBezTo>
                    <a:pt x="1252" y="1823"/>
                    <a:pt x="1250" y="1823"/>
                    <a:pt x="1247" y="1824"/>
                  </a:cubicBezTo>
                  <a:cubicBezTo>
                    <a:pt x="1240" y="1826"/>
                    <a:pt x="1234" y="1831"/>
                    <a:pt x="1232" y="1837"/>
                  </a:cubicBezTo>
                  <a:cubicBezTo>
                    <a:pt x="1230" y="1830"/>
                    <a:pt x="1227" y="1823"/>
                    <a:pt x="1223" y="1816"/>
                  </a:cubicBezTo>
                  <a:cubicBezTo>
                    <a:pt x="1224" y="1816"/>
                    <a:pt x="1224" y="1816"/>
                    <a:pt x="1224" y="1816"/>
                  </a:cubicBezTo>
                  <a:close/>
                  <a:moveTo>
                    <a:pt x="1465" y="1714"/>
                  </a:moveTo>
                  <a:cubicBezTo>
                    <a:pt x="1470" y="1714"/>
                    <a:pt x="1478" y="1714"/>
                    <a:pt x="1482" y="1721"/>
                  </a:cubicBezTo>
                  <a:cubicBezTo>
                    <a:pt x="1485" y="1728"/>
                    <a:pt x="1481" y="1736"/>
                    <a:pt x="1478" y="1740"/>
                  </a:cubicBezTo>
                  <a:cubicBezTo>
                    <a:pt x="1475" y="1731"/>
                    <a:pt x="1471" y="1722"/>
                    <a:pt x="1465" y="1714"/>
                  </a:cubicBezTo>
                  <a:close/>
                  <a:moveTo>
                    <a:pt x="1459" y="1875"/>
                  </a:moveTo>
                  <a:cubicBezTo>
                    <a:pt x="1461" y="1879"/>
                    <a:pt x="1465" y="1886"/>
                    <a:pt x="1460" y="1892"/>
                  </a:cubicBezTo>
                  <a:cubicBezTo>
                    <a:pt x="1456" y="1897"/>
                    <a:pt x="1449" y="1896"/>
                    <a:pt x="1445" y="1895"/>
                  </a:cubicBezTo>
                  <a:cubicBezTo>
                    <a:pt x="1450" y="1890"/>
                    <a:pt x="1454" y="1883"/>
                    <a:pt x="1459" y="1875"/>
                  </a:cubicBezTo>
                  <a:close/>
                  <a:moveTo>
                    <a:pt x="1462" y="1870"/>
                  </a:moveTo>
                  <a:cubicBezTo>
                    <a:pt x="1466" y="1863"/>
                    <a:pt x="1469" y="1855"/>
                    <a:pt x="1472" y="1846"/>
                  </a:cubicBezTo>
                  <a:cubicBezTo>
                    <a:pt x="1475" y="1849"/>
                    <a:pt x="1480" y="1856"/>
                    <a:pt x="1477" y="1863"/>
                  </a:cubicBezTo>
                  <a:cubicBezTo>
                    <a:pt x="1474" y="1870"/>
                    <a:pt x="1466" y="1870"/>
                    <a:pt x="1462" y="1870"/>
                  </a:cubicBezTo>
                  <a:close/>
                  <a:moveTo>
                    <a:pt x="1481" y="1815"/>
                  </a:moveTo>
                  <a:cubicBezTo>
                    <a:pt x="1484" y="1818"/>
                    <a:pt x="1490" y="1825"/>
                    <a:pt x="1489" y="1832"/>
                  </a:cubicBezTo>
                  <a:cubicBezTo>
                    <a:pt x="1487" y="1839"/>
                    <a:pt x="1478" y="1841"/>
                    <a:pt x="1474" y="1841"/>
                  </a:cubicBezTo>
                  <a:cubicBezTo>
                    <a:pt x="1477" y="1833"/>
                    <a:pt x="1479" y="1824"/>
                    <a:pt x="1481" y="1815"/>
                  </a:cubicBezTo>
                  <a:close/>
                  <a:moveTo>
                    <a:pt x="1482" y="1809"/>
                  </a:moveTo>
                  <a:cubicBezTo>
                    <a:pt x="1483" y="1802"/>
                    <a:pt x="1483" y="1795"/>
                    <a:pt x="1484" y="1788"/>
                  </a:cubicBezTo>
                  <a:cubicBezTo>
                    <a:pt x="1484" y="1786"/>
                    <a:pt x="1484" y="1784"/>
                    <a:pt x="1484" y="1782"/>
                  </a:cubicBezTo>
                  <a:cubicBezTo>
                    <a:pt x="1488" y="1784"/>
                    <a:pt x="1495" y="1788"/>
                    <a:pt x="1495" y="1797"/>
                  </a:cubicBezTo>
                  <a:cubicBezTo>
                    <a:pt x="1494" y="1805"/>
                    <a:pt x="1486" y="1808"/>
                    <a:pt x="1482" y="1809"/>
                  </a:cubicBezTo>
                  <a:close/>
                  <a:moveTo>
                    <a:pt x="1484" y="1776"/>
                  </a:moveTo>
                  <a:cubicBezTo>
                    <a:pt x="1483" y="1765"/>
                    <a:pt x="1482" y="1756"/>
                    <a:pt x="1480" y="1747"/>
                  </a:cubicBezTo>
                  <a:cubicBezTo>
                    <a:pt x="1481" y="1747"/>
                    <a:pt x="1482" y="1747"/>
                    <a:pt x="1483" y="1748"/>
                  </a:cubicBezTo>
                  <a:cubicBezTo>
                    <a:pt x="1483" y="1755"/>
                    <a:pt x="1485" y="1763"/>
                    <a:pt x="1490" y="1770"/>
                  </a:cubicBezTo>
                  <a:cubicBezTo>
                    <a:pt x="1488" y="1772"/>
                    <a:pt x="1485" y="1774"/>
                    <a:pt x="1484" y="1776"/>
                  </a:cubicBezTo>
                  <a:close/>
                  <a:moveTo>
                    <a:pt x="1483" y="1744"/>
                  </a:moveTo>
                  <a:cubicBezTo>
                    <a:pt x="1482" y="1743"/>
                    <a:pt x="1481" y="1743"/>
                    <a:pt x="1481" y="1743"/>
                  </a:cubicBezTo>
                  <a:cubicBezTo>
                    <a:pt x="1484" y="1738"/>
                    <a:pt x="1490" y="1728"/>
                    <a:pt x="1485" y="1719"/>
                  </a:cubicBezTo>
                  <a:cubicBezTo>
                    <a:pt x="1481" y="1710"/>
                    <a:pt x="1471" y="1710"/>
                    <a:pt x="1466" y="1710"/>
                  </a:cubicBezTo>
                  <a:cubicBezTo>
                    <a:pt x="1467" y="1706"/>
                    <a:pt x="1469" y="1699"/>
                    <a:pt x="1465" y="1693"/>
                  </a:cubicBezTo>
                  <a:cubicBezTo>
                    <a:pt x="1467" y="1692"/>
                    <a:pt x="1468" y="1690"/>
                    <a:pt x="1470" y="1688"/>
                  </a:cubicBezTo>
                  <a:cubicBezTo>
                    <a:pt x="1471" y="1687"/>
                    <a:pt x="1472" y="1685"/>
                    <a:pt x="1473" y="1683"/>
                  </a:cubicBezTo>
                  <a:cubicBezTo>
                    <a:pt x="1473" y="1686"/>
                    <a:pt x="1474" y="1689"/>
                    <a:pt x="1476" y="1692"/>
                  </a:cubicBezTo>
                  <a:cubicBezTo>
                    <a:pt x="1481" y="1699"/>
                    <a:pt x="1493" y="1705"/>
                    <a:pt x="1508" y="1698"/>
                  </a:cubicBezTo>
                  <a:cubicBezTo>
                    <a:pt x="1509" y="1698"/>
                    <a:pt x="1509" y="1698"/>
                    <a:pt x="1509" y="1698"/>
                  </a:cubicBezTo>
                  <a:cubicBezTo>
                    <a:pt x="1512" y="1705"/>
                    <a:pt x="1515" y="1712"/>
                    <a:pt x="1518" y="1718"/>
                  </a:cubicBezTo>
                  <a:cubicBezTo>
                    <a:pt x="1512" y="1716"/>
                    <a:pt x="1504" y="1716"/>
                    <a:pt x="1498" y="1720"/>
                  </a:cubicBezTo>
                  <a:cubicBezTo>
                    <a:pt x="1496" y="1721"/>
                    <a:pt x="1494" y="1723"/>
                    <a:pt x="1492" y="1724"/>
                  </a:cubicBezTo>
                  <a:cubicBezTo>
                    <a:pt x="1488" y="1729"/>
                    <a:pt x="1485" y="1735"/>
                    <a:pt x="1483" y="1741"/>
                  </a:cubicBezTo>
                  <a:cubicBezTo>
                    <a:pt x="1483" y="1742"/>
                    <a:pt x="1483" y="1743"/>
                    <a:pt x="1483" y="1744"/>
                  </a:cubicBezTo>
                  <a:close/>
                  <a:moveTo>
                    <a:pt x="1507" y="1695"/>
                  </a:moveTo>
                  <a:cubicBezTo>
                    <a:pt x="1493" y="1701"/>
                    <a:pt x="1484" y="1696"/>
                    <a:pt x="1479" y="1689"/>
                  </a:cubicBezTo>
                  <a:cubicBezTo>
                    <a:pt x="1475" y="1684"/>
                    <a:pt x="1475" y="1676"/>
                    <a:pt x="1481" y="1669"/>
                  </a:cubicBezTo>
                  <a:cubicBezTo>
                    <a:pt x="1481" y="1669"/>
                    <a:pt x="1481" y="1669"/>
                    <a:pt x="1481" y="1669"/>
                  </a:cubicBezTo>
                  <a:cubicBezTo>
                    <a:pt x="1486" y="1664"/>
                    <a:pt x="1493" y="1663"/>
                    <a:pt x="1498" y="1666"/>
                  </a:cubicBezTo>
                  <a:cubicBezTo>
                    <a:pt x="1502" y="1668"/>
                    <a:pt x="1506" y="1674"/>
                    <a:pt x="1504" y="1682"/>
                  </a:cubicBezTo>
                  <a:cubicBezTo>
                    <a:pt x="1503" y="1683"/>
                    <a:pt x="1504" y="1684"/>
                    <a:pt x="1505" y="1684"/>
                  </a:cubicBezTo>
                  <a:cubicBezTo>
                    <a:pt x="1505" y="1685"/>
                    <a:pt x="1506" y="1685"/>
                    <a:pt x="1507" y="1684"/>
                  </a:cubicBezTo>
                  <a:cubicBezTo>
                    <a:pt x="1514" y="1678"/>
                    <a:pt x="1514" y="1668"/>
                    <a:pt x="1508" y="1660"/>
                  </a:cubicBezTo>
                  <a:cubicBezTo>
                    <a:pt x="1501" y="1651"/>
                    <a:pt x="1487" y="1645"/>
                    <a:pt x="1470" y="1639"/>
                  </a:cubicBezTo>
                  <a:cubicBezTo>
                    <a:pt x="1439" y="1627"/>
                    <a:pt x="1399" y="1611"/>
                    <a:pt x="1385" y="1563"/>
                  </a:cubicBezTo>
                  <a:cubicBezTo>
                    <a:pt x="1386" y="1562"/>
                    <a:pt x="1386" y="1562"/>
                    <a:pt x="1387" y="1561"/>
                  </a:cubicBezTo>
                  <a:cubicBezTo>
                    <a:pt x="1387" y="1560"/>
                    <a:pt x="1388" y="1559"/>
                    <a:pt x="1389" y="1558"/>
                  </a:cubicBezTo>
                  <a:cubicBezTo>
                    <a:pt x="1405" y="1605"/>
                    <a:pt x="1442" y="1620"/>
                    <a:pt x="1472" y="1633"/>
                  </a:cubicBezTo>
                  <a:cubicBezTo>
                    <a:pt x="1498" y="1643"/>
                    <a:pt x="1518" y="1652"/>
                    <a:pt x="1516" y="1677"/>
                  </a:cubicBezTo>
                  <a:cubicBezTo>
                    <a:pt x="1515" y="1678"/>
                    <a:pt x="1516" y="1678"/>
                    <a:pt x="1517" y="1679"/>
                  </a:cubicBezTo>
                  <a:cubicBezTo>
                    <a:pt x="1518" y="1679"/>
                    <a:pt x="1519" y="1679"/>
                    <a:pt x="1519" y="1678"/>
                  </a:cubicBezTo>
                  <a:cubicBezTo>
                    <a:pt x="1533" y="1656"/>
                    <a:pt x="1534" y="1630"/>
                    <a:pt x="1522" y="1602"/>
                  </a:cubicBezTo>
                  <a:cubicBezTo>
                    <a:pt x="1505" y="1563"/>
                    <a:pt x="1465" y="1528"/>
                    <a:pt x="1426" y="1516"/>
                  </a:cubicBezTo>
                  <a:cubicBezTo>
                    <a:pt x="1428" y="1516"/>
                    <a:pt x="1430" y="1515"/>
                    <a:pt x="1432" y="1515"/>
                  </a:cubicBezTo>
                  <a:cubicBezTo>
                    <a:pt x="1493" y="1530"/>
                    <a:pt x="1535" y="1592"/>
                    <a:pt x="1535" y="1642"/>
                  </a:cubicBezTo>
                  <a:cubicBezTo>
                    <a:pt x="1536" y="1665"/>
                    <a:pt x="1524" y="1687"/>
                    <a:pt x="1507" y="1695"/>
                  </a:cubicBezTo>
                  <a:close/>
                  <a:moveTo>
                    <a:pt x="1642" y="1535"/>
                  </a:moveTo>
                  <a:cubicBezTo>
                    <a:pt x="1593" y="1535"/>
                    <a:pt x="1530" y="1493"/>
                    <a:pt x="1515" y="1432"/>
                  </a:cubicBezTo>
                  <a:cubicBezTo>
                    <a:pt x="1516" y="1430"/>
                    <a:pt x="1516" y="1428"/>
                    <a:pt x="1517" y="1426"/>
                  </a:cubicBezTo>
                  <a:cubicBezTo>
                    <a:pt x="1528" y="1465"/>
                    <a:pt x="1563" y="1505"/>
                    <a:pt x="1603" y="1522"/>
                  </a:cubicBezTo>
                  <a:cubicBezTo>
                    <a:pt x="1630" y="1534"/>
                    <a:pt x="1656" y="1533"/>
                    <a:pt x="1678" y="1519"/>
                  </a:cubicBezTo>
                  <a:cubicBezTo>
                    <a:pt x="1679" y="1518"/>
                    <a:pt x="1679" y="1517"/>
                    <a:pt x="1679" y="1517"/>
                  </a:cubicBezTo>
                  <a:cubicBezTo>
                    <a:pt x="1679" y="1516"/>
                    <a:pt x="1678" y="1515"/>
                    <a:pt x="1677" y="1515"/>
                  </a:cubicBezTo>
                  <a:cubicBezTo>
                    <a:pt x="1652" y="1518"/>
                    <a:pt x="1644" y="1498"/>
                    <a:pt x="1633" y="1472"/>
                  </a:cubicBezTo>
                  <a:cubicBezTo>
                    <a:pt x="1621" y="1442"/>
                    <a:pt x="1606" y="1405"/>
                    <a:pt x="1559" y="1388"/>
                  </a:cubicBezTo>
                  <a:cubicBezTo>
                    <a:pt x="1560" y="1388"/>
                    <a:pt x="1561" y="1387"/>
                    <a:pt x="1562" y="1386"/>
                  </a:cubicBezTo>
                  <a:cubicBezTo>
                    <a:pt x="1562" y="1386"/>
                    <a:pt x="1563" y="1385"/>
                    <a:pt x="1563" y="1385"/>
                  </a:cubicBezTo>
                  <a:cubicBezTo>
                    <a:pt x="1612" y="1399"/>
                    <a:pt x="1627" y="1438"/>
                    <a:pt x="1639" y="1470"/>
                  </a:cubicBezTo>
                  <a:cubicBezTo>
                    <a:pt x="1646" y="1486"/>
                    <a:pt x="1651" y="1501"/>
                    <a:pt x="1660" y="1507"/>
                  </a:cubicBezTo>
                  <a:cubicBezTo>
                    <a:pt x="1668" y="1514"/>
                    <a:pt x="1678" y="1513"/>
                    <a:pt x="1685" y="1507"/>
                  </a:cubicBezTo>
                  <a:cubicBezTo>
                    <a:pt x="1685" y="1506"/>
                    <a:pt x="1685" y="1505"/>
                    <a:pt x="1685" y="1504"/>
                  </a:cubicBezTo>
                  <a:cubicBezTo>
                    <a:pt x="1684" y="1504"/>
                    <a:pt x="1683" y="1503"/>
                    <a:pt x="1683" y="1503"/>
                  </a:cubicBezTo>
                  <a:cubicBezTo>
                    <a:pt x="1674" y="1505"/>
                    <a:pt x="1669" y="1502"/>
                    <a:pt x="1666" y="1497"/>
                  </a:cubicBezTo>
                  <a:cubicBezTo>
                    <a:pt x="1663" y="1492"/>
                    <a:pt x="1665" y="1486"/>
                    <a:pt x="1669" y="1481"/>
                  </a:cubicBezTo>
                  <a:cubicBezTo>
                    <a:pt x="1669" y="1481"/>
                    <a:pt x="1669" y="1481"/>
                    <a:pt x="1670" y="1481"/>
                  </a:cubicBezTo>
                  <a:cubicBezTo>
                    <a:pt x="1676" y="1474"/>
                    <a:pt x="1684" y="1475"/>
                    <a:pt x="1690" y="1479"/>
                  </a:cubicBezTo>
                  <a:cubicBezTo>
                    <a:pt x="1696" y="1483"/>
                    <a:pt x="1701" y="1493"/>
                    <a:pt x="1695" y="1507"/>
                  </a:cubicBezTo>
                  <a:cubicBezTo>
                    <a:pt x="1687" y="1524"/>
                    <a:pt x="1666" y="1535"/>
                    <a:pt x="1642" y="1535"/>
                  </a:cubicBezTo>
                  <a:close/>
                  <a:moveTo>
                    <a:pt x="1695" y="1462"/>
                  </a:moveTo>
                  <a:cubicBezTo>
                    <a:pt x="1697" y="1458"/>
                    <a:pt x="1698" y="1454"/>
                    <a:pt x="1698" y="1450"/>
                  </a:cubicBezTo>
                  <a:cubicBezTo>
                    <a:pt x="1701" y="1454"/>
                    <a:pt x="1705" y="1458"/>
                    <a:pt x="1710" y="1462"/>
                  </a:cubicBezTo>
                  <a:cubicBezTo>
                    <a:pt x="1706" y="1463"/>
                    <a:pt x="1700" y="1465"/>
                    <a:pt x="1695" y="1462"/>
                  </a:cubicBezTo>
                  <a:close/>
                  <a:moveTo>
                    <a:pt x="1715" y="1465"/>
                  </a:moveTo>
                  <a:cubicBezTo>
                    <a:pt x="1722" y="1470"/>
                    <a:pt x="1731" y="1475"/>
                    <a:pt x="1740" y="1478"/>
                  </a:cubicBezTo>
                  <a:cubicBezTo>
                    <a:pt x="1736" y="1481"/>
                    <a:pt x="1728" y="1485"/>
                    <a:pt x="1721" y="1482"/>
                  </a:cubicBezTo>
                  <a:cubicBezTo>
                    <a:pt x="1714" y="1478"/>
                    <a:pt x="1714" y="1470"/>
                    <a:pt x="1715" y="1465"/>
                  </a:cubicBezTo>
                  <a:close/>
                  <a:moveTo>
                    <a:pt x="1772" y="684"/>
                  </a:moveTo>
                  <a:cubicBezTo>
                    <a:pt x="1763" y="691"/>
                    <a:pt x="1752" y="694"/>
                    <a:pt x="1742" y="693"/>
                  </a:cubicBezTo>
                  <a:cubicBezTo>
                    <a:pt x="1734" y="691"/>
                    <a:pt x="1728" y="687"/>
                    <a:pt x="1724" y="680"/>
                  </a:cubicBezTo>
                  <a:cubicBezTo>
                    <a:pt x="1720" y="674"/>
                    <a:pt x="1720" y="666"/>
                    <a:pt x="1724" y="660"/>
                  </a:cubicBezTo>
                  <a:cubicBezTo>
                    <a:pt x="1727" y="655"/>
                    <a:pt x="1733" y="653"/>
                    <a:pt x="1739" y="654"/>
                  </a:cubicBezTo>
                  <a:cubicBezTo>
                    <a:pt x="1745" y="655"/>
                    <a:pt x="1748" y="660"/>
                    <a:pt x="1747" y="665"/>
                  </a:cubicBezTo>
                  <a:cubicBezTo>
                    <a:pt x="1747" y="669"/>
                    <a:pt x="1745" y="674"/>
                    <a:pt x="1738" y="674"/>
                  </a:cubicBezTo>
                  <a:cubicBezTo>
                    <a:pt x="1737" y="674"/>
                    <a:pt x="1737" y="675"/>
                    <a:pt x="1736" y="676"/>
                  </a:cubicBezTo>
                  <a:cubicBezTo>
                    <a:pt x="1736" y="676"/>
                    <a:pt x="1736" y="677"/>
                    <a:pt x="1737" y="678"/>
                  </a:cubicBezTo>
                  <a:cubicBezTo>
                    <a:pt x="1740" y="682"/>
                    <a:pt x="1747" y="684"/>
                    <a:pt x="1755" y="682"/>
                  </a:cubicBezTo>
                  <a:cubicBezTo>
                    <a:pt x="1764" y="680"/>
                    <a:pt x="1775" y="672"/>
                    <a:pt x="1777" y="656"/>
                  </a:cubicBezTo>
                  <a:cubicBezTo>
                    <a:pt x="1780" y="640"/>
                    <a:pt x="1770" y="624"/>
                    <a:pt x="1751" y="616"/>
                  </a:cubicBezTo>
                  <a:cubicBezTo>
                    <a:pt x="1751" y="614"/>
                    <a:pt x="1751" y="611"/>
                    <a:pt x="1751" y="609"/>
                  </a:cubicBezTo>
                  <a:cubicBezTo>
                    <a:pt x="1751" y="609"/>
                    <a:pt x="1751" y="610"/>
                    <a:pt x="1752" y="610"/>
                  </a:cubicBezTo>
                  <a:cubicBezTo>
                    <a:pt x="1753" y="611"/>
                    <a:pt x="1755" y="613"/>
                    <a:pt x="1757" y="614"/>
                  </a:cubicBezTo>
                  <a:cubicBezTo>
                    <a:pt x="1761" y="616"/>
                    <a:pt x="1766" y="617"/>
                    <a:pt x="1771" y="617"/>
                  </a:cubicBezTo>
                  <a:cubicBezTo>
                    <a:pt x="1782" y="627"/>
                    <a:pt x="1788" y="640"/>
                    <a:pt x="1788" y="653"/>
                  </a:cubicBezTo>
                  <a:cubicBezTo>
                    <a:pt x="1788" y="665"/>
                    <a:pt x="1782" y="676"/>
                    <a:pt x="1772" y="684"/>
                  </a:cubicBezTo>
                  <a:close/>
                  <a:moveTo>
                    <a:pt x="1739" y="650"/>
                  </a:moveTo>
                  <a:cubicBezTo>
                    <a:pt x="1738" y="649"/>
                    <a:pt x="1736" y="649"/>
                    <a:pt x="1734" y="650"/>
                  </a:cubicBezTo>
                  <a:cubicBezTo>
                    <a:pt x="1741" y="643"/>
                    <a:pt x="1746" y="635"/>
                    <a:pt x="1749" y="627"/>
                  </a:cubicBezTo>
                  <a:cubicBezTo>
                    <a:pt x="1750" y="624"/>
                    <a:pt x="1750" y="622"/>
                    <a:pt x="1751" y="620"/>
                  </a:cubicBezTo>
                  <a:cubicBezTo>
                    <a:pt x="1767" y="627"/>
                    <a:pt x="1776" y="642"/>
                    <a:pt x="1773" y="655"/>
                  </a:cubicBezTo>
                  <a:cubicBezTo>
                    <a:pt x="1770" y="673"/>
                    <a:pt x="1758" y="677"/>
                    <a:pt x="1754" y="678"/>
                  </a:cubicBezTo>
                  <a:cubicBezTo>
                    <a:pt x="1750" y="679"/>
                    <a:pt x="1745" y="679"/>
                    <a:pt x="1742" y="677"/>
                  </a:cubicBezTo>
                  <a:cubicBezTo>
                    <a:pt x="1748" y="675"/>
                    <a:pt x="1751" y="670"/>
                    <a:pt x="1751" y="666"/>
                  </a:cubicBezTo>
                  <a:cubicBezTo>
                    <a:pt x="1752" y="659"/>
                    <a:pt x="1748" y="651"/>
                    <a:pt x="1739" y="650"/>
                  </a:cubicBezTo>
                  <a:close/>
                  <a:moveTo>
                    <a:pt x="1786" y="614"/>
                  </a:moveTo>
                  <a:cubicBezTo>
                    <a:pt x="1784" y="618"/>
                    <a:pt x="1784" y="622"/>
                    <a:pt x="1784" y="626"/>
                  </a:cubicBezTo>
                  <a:cubicBezTo>
                    <a:pt x="1782" y="623"/>
                    <a:pt x="1779" y="620"/>
                    <a:pt x="1776" y="617"/>
                  </a:cubicBezTo>
                  <a:cubicBezTo>
                    <a:pt x="1778" y="616"/>
                    <a:pt x="1780" y="616"/>
                    <a:pt x="1782" y="615"/>
                  </a:cubicBezTo>
                  <a:cubicBezTo>
                    <a:pt x="1783" y="615"/>
                    <a:pt x="1785" y="614"/>
                    <a:pt x="1786" y="613"/>
                  </a:cubicBezTo>
                  <a:cubicBezTo>
                    <a:pt x="1786" y="613"/>
                    <a:pt x="1786" y="614"/>
                    <a:pt x="1786" y="614"/>
                  </a:cubicBezTo>
                  <a:close/>
                  <a:moveTo>
                    <a:pt x="1751" y="546"/>
                  </a:moveTo>
                  <a:cubicBezTo>
                    <a:pt x="1751" y="545"/>
                    <a:pt x="1751" y="545"/>
                    <a:pt x="1751" y="544"/>
                  </a:cubicBezTo>
                  <a:cubicBezTo>
                    <a:pt x="1769" y="542"/>
                    <a:pt x="1784" y="549"/>
                    <a:pt x="1790" y="564"/>
                  </a:cubicBezTo>
                  <a:cubicBezTo>
                    <a:pt x="1796" y="581"/>
                    <a:pt x="1787" y="591"/>
                    <a:pt x="1785" y="593"/>
                  </a:cubicBezTo>
                  <a:cubicBezTo>
                    <a:pt x="1781" y="597"/>
                    <a:pt x="1777" y="599"/>
                    <a:pt x="1774" y="599"/>
                  </a:cubicBezTo>
                  <a:cubicBezTo>
                    <a:pt x="1778" y="594"/>
                    <a:pt x="1778" y="588"/>
                    <a:pt x="1776" y="584"/>
                  </a:cubicBezTo>
                  <a:cubicBezTo>
                    <a:pt x="1773" y="578"/>
                    <a:pt x="1765" y="573"/>
                    <a:pt x="1757" y="576"/>
                  </a:cubicBezTo>
                  <a:cubicBezTo>
                    <a:pt x="1751" y="579"/>
                    <a:pt x="1746" y="584"/>
                    <a:pt x="1745" y="591"/>
                  </a:cubicBezTo>
                  <a:cubicBezTo>
                    <a:pt x="1744" y="589"/>
                    <a:pt x="1743" y="586"/>
                    <a:pt x="1741" y="584"/>
                  </a:cubicBezTo>
                  <a:cubicBezTo>
                    <a:pt x="1751" y="574"/>
                    <a:pt x="1755" y="560"/>
                    <a:pt x="1751" y="546"/>
                  </a:cubicBezTo>
                  <a:close/>
                  <a:moveTo>
                    <a:pt x="1530" y="440"/>
                  </a:moveTo>
                  <a:cubicBezTo>
                    <a:pt x="1529" y="432"/>
                    <a:pt x="1521" y="428"/>
                    <a:pt x="1514" y="428"/>
                  </a:cubicBezTo>
                  <a:cubicBezTo>
                    <a:pt x="1509" y="429"/>
                    <a:pt x="1504" y="432"/>
                    <a:pt x="1502" y="437"/>
                  </a:cubicBezTo>
                  <a:cubicBezTo>
                    <a:pt x="1501" y="434"/>
                    <a:pt x="1500" y="430"/>
                    <a:pt x="1502" y="426"/>
                  </a:cubicBezTo>
                  <a:cubicBezTo>
                    <a:pt x="1502" y="422"/>
                    <a:pt x="1507" y="409"/>
                    <a:pt x="1524" y="406"/>
                  </a:cubicBezTo>
                  <a:cubicBezTo>
                    <a:pt x="1538" y="404"/>
                    <a:pt x="1552" y="413"/>
                    <a:pt x="1560" y="429"/>
                  </a:cubicBezTo>
                  <a:cubicBezTo>
                    <a:pt x="1558" y="429"/>
                    <a:pt x="1556" y="430"/>
                    <a:pt x="1553" y="431"/>
                  </a:cubicBezTo>
                  <a:cubicBezTo>
                    <a:pt x="1545" y="433"/>
                    <a:pt x="1537" y="439"/>
                    <a:pt x="1530" y="446"/>
                  </a:cubicBezTo>
                  <a:cubicBezTo>
                    <a:pt x="1530" y="444"/>
                    <a:pt x="1530" y="442"/>
                    <a:pt x="1530" y="440"/>
                  </a:cubicBezTo>
                  <a:close/>
                  <a:moveTo>
                    <a:pt x="1596" y="404"/>
                  </a:moveTo>
                  <a:cubicBezTo>
                    <a:pt x="1592" y="402"/>
                    <a:pt x="1586" y="402"/>
                    <a:pt x="1581" y="406"/>
                  </a:cubicBezTo>
                  <a:cubicBezTo>
                    <a:pt x="1581" y="403"/>
                    <a:pt x="1583" y="399"/>
                    <a:pt x="1586" y="395"/>
                  </a:cubicBezTo>
                  <a:cubicBezTo>
                    <a:pt x="1589" y="392"/>
                    <a:pt x="1599" y="384"/>
                    <a:pt x="1616" y="390"/>
                  </a:cubicBezTo>
                  <a:cubicBezTo>
                    <a:pt x="1631" y="396"/>
                    <a:pt x="1638" y="411"/>
                    <a:pt x="1636" y="429"/>
                  </a:cubicBezTo>
                  <a:cubicBezTo>
                    <a:pt x="1635" y="429"/>
                    <a:pt x="1635" y="428"/>
                    <a:pt x="1634" y="428"/>
                  </a:cubicBezTo>
                  <a:cubicBezTo>
                    <a:pt x="1620" y="425"/>
                    <a:pt x="1606" y="429"/>
                    <a:pt x="1595" y="438"/>
                  </a:cubicBezTo>
                  <a:cubicBezTo>
                    <a:pt x="1593" y="437"/>
                    <a:pt x="1591" y="436"/>
                    <a:pt x="1589" y="434"/>
                  </a:cubicBezTo>
                  <a:cubicBezTo>
                    <a:pt x="1596" y="433"/>
                    <a:pt x="1601" y="429"/>
                    <a:pt x="1604" y="422"/>
                  </a:cubicBezTo>
                  <a:cubicBezTo>
                    <a:pt x="1606" y="415"/>
                    <a:pt x="1602" y="407"/>
                    <a:pt x="1596" y="404"/>
                  </a:cubicBezTo>
                  <a:close/>
                  <a:moveTo>
                    <a:pt x="1288" y="326"/>
                  </a:moveTo>
                  <a:cubicBezTo>
                    <a:pt x="1291" y="326"/>
                    <a:pt x="1294" y="326"/>
                    <a:pt x="1297" y="326"/>
                  </a:cubicBezTo>
                  <a:cubicBezTo>
                    <a:pt x="1290" y="334"/>
                    <a:pt x="1284" y="342"/>
                    <a:pt x="1279" y="350"/>
                  </a:cubicBezTo>
                  <a:cubicBezTo>
                    <a:pt x="1278" y="349"/>
                    <a:pt x="1278" y="348"/>
                    <a:pt x="1277" y="347"/>
                  </a:cubicBezTo>
                  <a:cubicBezTo>
                    <a:pt x="1283" y="341"/>
                    <a:pt x="1287" y="334"/>
                    <a:pt x="1288" y="326"/>
                  </a:cubicBezTo>
                  <a:close/>
                  <a:moveTo>
                    <a:pt x="903" y="347"/>
                  </a:moveTo>
                  <a:cubicBezTo>
                    <a:pt x="902" y="348"/>
                    <a:pt x="902" y="349"/>
                    <a:pt x="901" y="350"/>
                  </a:cubicBezTo>
                  <a:cubicBezTo>
                    <a:pt x="896" y="342"/>
                    <a:pt x="891" y="334"/>
                    <a:pt x="884" y="326"/>
                  </a:cubicBezTo>
                  <a:cubicBezTo>
                    <a:pt x="886" y="326"/>
                    <a:pt x="889" y="326"/>
                    <a:pt x="892" y="326"/>
                  </a:cubicBezTo>
                  <a:cubicBezTo>
                    <a:pt x="893" y="334"/>
                    <a:pt x="897" y="341"/>
                    <a:pt x="903" y="347"/>
                  </a:cubicBezTo>
                  <a:close/>
                  <a:moveTo>
                    <a:pt x="650" y="446"/>
                  </a:moveTo>
                  <a:cubicBezTo>
                    <a:pt x="643" y="439"/>
                    <a:pt x="635" y="433"/>
                    <a:pt x="627" y="431"/>
                  </a:cubicBezTo>
                  <a:cubicBezTo>
                    <a:pt x="625" y="430"/>
                    <a:pt x="622" y="429"/>
                    <a:pt x="620" y="429"/>
                  </a:cubicBezTo>
                  <a:cubicBezTo>
                    <a:pt x="628" y="413"/>
                    <a:pt x="642" y="404"/>
                    <a:pt x="656" y="406"/>
                  </a:cubicBezTo>
                  <a:cubicBezTo>
                    <a:pt x="673" y="409"/>
                    <a:pt x="678" y="422"/>
                    <a:pt x="679" y="426"/>
                  </a:cubicBezTo>
                  <a:cubicBezTo>
                    <a:pt x="680" y="430"/>
                    <a:pt x="679" y="434"/>
                    <a:pt x="678" y="437"/>
                  </a:cubicBezTo>
                  <a:cubicBezTo>
                    <a:pt x="676" y="432"/>
                    <a:pt x="671" y="429"/>
                    <a:pt x="666" y="428"/>
                  </a:cubicBezTo>
                  <a:cubicBezTo>
                    <a:pt x="659" y="428"/>
                    <a:pt x="651" y="432"/>
                    <a:pt x="650" y="440"/>
                  </a:cubicBezTo>
                  <a:cubicBezTo>
                    <a:pt x="650" y="442"/>
                    <a:pt x="650" y="444"/>
                    <a:pt x="650" y="446"/>
                  </a:cubicBezTo>
                  <a:close/>
                  <a:moveTo>
                    <a:pt x="576" y="422"/>
                  </a:moveTo>
                  <a:cubicBezTo>
                    <a:pt x="579" y="429"/>
                    <a:pt x="584" y="433"/>
                    <a:pt x="591" y="434"/>
                  </a:cubicBezTo>
                  <a:cubicBezTo>
                    <a:pt x="589" y="436"/>
                    <a:pt x="587" y="437"/>
                    <a:pt x="585" y="438"/>
                  </a:cubicBezTo>
                  <a:cubicBezTo>
                    <a:pt x="574" y="429"/>
                    <a:pt x="560" y="425"/>
                    <a:pt x="546" y="428"/>
                  </a:cubicBezTo>
                  <a:cubicBezTo>
                    <a:pt x="545" y="428"/>
                    <a:pt x="545" y="429"/>
                    <a:pt x="544" y="429"/>
                  </a:cubicBezTo>
                  <a:cubicBezTo>
                    <a:pt x="542" y="411"/>
                    <a:pt x="549" y="396"/>
                    <a:pt x="565" y="390"/>
                  </a:cubicBezTo>
                  <a:cubicBezTo>
                    <a:pt x="581" y="384"/>
                    <a:pt x="591" y="392"/>
                    <a:pt x="594" y="395"/>
                  </a:cubicBezTo>
                  <a:cubicBezTo>
                    <a:pt x="597" y="399"/>
                    <a:pt x="599" y="403"/>
                    <a:pt x="599" y="406"/>
                  </a:cubicBezTo>
                  <a:cubicBezTo>
                    <a:pt x="594" y="402"/>
                    <a:pt x="589" y="402"/>
                    <a:pt x="584" y="404"/>
                  </a:cubicBezTo>
                  <a:cubicBezTo>
                    <a:pt x="578" y="407"/>
                    <a:pt x="574" y="415"/>
                    <a:pt x="576" y="422"/>
                  </a:cubicBezTo>
                  <a:close/>
                  <a:moveTo>
                    <a:pt x="438" y="677"/>
                  </a:moveTo>
                  <a:cubicBezTo>
                    <a:pt x="435" y="679"/>
                    <a:pt x="430" y="679"/>
                    <a:pt x="426" y="678"/>
                  </a:cubicBezTo>
                  <a:cubicBezTo>
                    <a:pt x="422" y="677"/>
                    <a:pt x="410" y="673"/>
                    <a:pt x="407" y="655"/>
                  </a:cubicBezTo>
                  <a:cubicBezTo>
                    <a:pt x="404" y="642"/>
                    <a:pt x="413" y="627"/>
                    <a:pt x="429" y="620"/>
                  </a:cubicBezTo>
                  <a:cubicBezTo>
                    <a:pt x="430" y="622"/>
                    <a:pt x="430" y="624"/>
                    <a:pt x="431" y="627"/>
                  </a:cubicBezTo>
                  <a:cubicBezTo>
                    <a:pt x="434" y="635"/>
                    <a:pt x="439" y="643"/>
                    <a:pt x="446" y="650"/>
                  </a:cubicBezTo>
                  <a:cubicBezTo>
                    <a:pt x="444" y="649"/>
                    <a:pt x="442" y="649"/>
                    <a:pt x="441" y="650"/>
                  </a:cubicBezTo>
                  <a:cubicBezTo>
                    <a:pt x="433" y="651"/>
                    <a:pt x="428" y="659"/>
                    <a:pt x="429" y="666"/>
                  </a:cubicBezTo>
                  <a:cubicBezTo>
                    <a:pt x="429" y="670"/>
                    <a:pt x="432" y="675"/>
                    <a:pt x="438" y="677"/>
                  </a:cubicBezTo>
                  <a:close/>
                  <a:moveTo>
                    <a:pt x="406" y="599"/>
                  </a:moveTo>
                  <a:cubicBezTo>
                    <a:pt x="403" y="599"/>
                    <a:pt x="399" y="597"/>
                    <a:pt x="395" y="593"/>
                  </a:cubicBezTo>
                  <a:cubicBezTo>
                    <a:pt x="393" y="591"/>
                    <a:pt x="384" y="581"/>
                    <a:pt x="390" y="564"/>
                  </a:cubicBezTo>
                  <a:cubicBezTo>
                    <a:pt x="396" y="549"/>
                    <a:pt x="411" y="542"/>
                    <a:pt x="429" y="544"/>
                  </a:cubicBezTo>
                  <a:cubicBezTo>
                    <a:pt x="429" y="545"/>
                    <a:pt x="429" y="545"/>
                    <a:pt x="429" y="546"/>
                  </a:cubicBezTo>
                  <a:cubicBezTo>
                    <a:pt x="425" y="560"/>
                    <a:pt x="429" y="574"/>
                    <a:pt x="439" y="584"/>
                  </a:cubicBezTo>
                  <a:cubicBezTo>
                    <a:pt x="437" y="586"/>
                    <a:pt x="436" y="589"/>
                    <a:pt x="435" y="591"/>
                  </a:cubicBezTo>
                  <a:cubicBezTo>
                    <a:pt x="434" y="584"/>
                    <a:pt x="429" y="579"/>
                    <a:pt x="423" y="576"/>
                  </a:cubicBezTo>
                  <a:cubicBezTo>
                    <a:pt x="415" y="573"/>
                    <a:pt x="407" y="578"/>
                    <a:pt x="404" y="584"/>
                  </a:cubicBezTo>
                  <a:cubicBezTo>
                    <a:pt x="402" y="588"/>
                    <a:pt x="402" y="594"/>
                    <a:pt x="406" y="599"/>
                  </a:cubicBezTo>
                  <a:close/>
                  <a:moveTo>
                    <a:pt x="398" y="615"/>
                  </a:moveTo>
                  <a:cubicBezTo>
                    <a:pt x="400" y="616"/>
                    <a:pt x="402" y="616"/>
                    <a:pt x="404" y="617"/>
                  </a:cubicBezTo>
                  <a:cubicBezTo>
                    <a:pt x="401" y="620"/>
                    <a:pt x="398" y="623"/>
                    <a:pt x="396" y="626"/>
                  </a:cubicBezTo>
                  <a:cubicBezTo>
                    <a:pt x="396" y="622"/>
                    <a:pt x="396" y="618"/>
                    <a:pt x="394" y="614"/>
                  </a:cubicBezTo>
                  <a:cubicBezTo>
                    <a:pt x="394" y="614"/>
                    <a:pt x="394" y="613"/>
                    <a:pt x="394" y="613"/>
                  </a:cubicBezTo>
                  <a:cubicBezTo>
                    <a:pt x="395" y="614"/>
                    <a:pt x="397" y="615"/>
                    <a:pt x="398" y="615"/>
                  </a:cubicBezTo>
                  <a:close/>
                  <a:moveTo>
                    <a:pt x="409" y="617"/>
                  </a:moveTo>
                  <a:cubicBezTo>
                    <a:pt x="414" y="617"/>
                    <a:pt x="419" y="616"/>
                    <a:pt x="423" y="614"/>
                  </a:cubicBezTo>
                  <a:cubicBezTo>
                    <a:pt x="425" y="613"/>
                    <a:pt x="427" y="611"/>
                    <a:pt x="428" y="610"/>
                  </a:cubicBezTo>
                  <a:cubicBezTo>
                    <a:pt x="429" y="610"/>
                    <a:pt x="429" y="609"/>
                    <a:pt x="429" y="609"/>
                  </a:cubicBezTo>
                  <a:cubicBezTo>
                    <a:pt x="429" y="611"/>
                    <a:pt x="429" y="614"/>
                    <a:pt x="429" y="616"/>
                  </a:cubicBezTo>
                  <a:cubicBezTo>
                    <a:pt x="410" y="624"/>
                    <a:pt x="400" y="640"/>
                    <a:pt x="403" y="656"/>
                  </a:cubicBezTo>
                  <a:cubicBezTo>
                    <a:pt x="405" y="672"/>
                    <a:pt x="416" y="680"/>
                    <a:pt x="425" y="682"/>
                  </a:cubicBezTo>
                  <a:cubicBezTo>
                    <a:pt x="433" y="684"/>
                    <a:pt x="440" y="682"/>
                    <a:pt x="443" y="678"/>
                  </a:cubicBezTo>
                  <a:cubicBezTo>
                    <a:pt x="444" y="677"/>
                    <a:pt x="444" y="676"/>
                    <a:pt x="444" y="676"/>
                  </a:cubicBezTo>
                  <a:cubicBezTo>
                    <a:pt x="443" y="675"/>
                    <a:pt x="443" y="674"/>
                    <a:pt x="442" y="674"/>
                  </a:cubicBezTo>
                  <a:cubicBezTo>
                    <a:pt x="435" y="674"/>
                    <a:pt x="433" y="669"/>
                    <a:pt x="433" y="665"/>
                  </a:cubicBezTo>
                  <a:cubicBezTo>
                    <a:pt x="432" y="660"/>
                    <a:pt x="435" y="655"/>
                    <a:pt x="441" y="654"/>
                  </a:cubicBezTo>
                  <a:cubicBezTo>
                    <a:pt x="447" y="653"/>
                    <a:pt x="453" y="655"/>
                    <a:pt x="456" y="660"/>
                  </a:cubicBezTo>
                  <a:cubicBezTo>
                    <a:pt x="460" y="666"/>
                    <a:pt x="460" y="674"/>
                    <a:pt x="456" y="680"/>
                  </a:cubicBezTo>
                  <a:cubicBezTo>
                    <a:pt x="453" y="687"/>
                    <a:pt x="446" y="691"/>
                    <a:pt x="438" y="693"/>
                  </a:cubicBezTo>
                  <a:cubicBezTo>
                    <a:pt x="428" y="694"/>
                    <a:pt x="417" y="691"/>
                    <a:pt x="408" y="684"/>
                  </a:cubicBezTo>
                  <a:cubicBezTo>
                    <a:pt x="398" y="676"/>
                    <a:pt x="392" y="665"/>
                    <a:pt x="392" y="653"/>
                  </a:cubicBezTo>
                  <a:cubicBezTo>
                    <a:pt x="392" y="640"/>
                    <a:pt x="398" y="627"/>
                    <a:pt x="409" y="617"/>
                  </a:cubicBezTo>
                  <a:close/>
                  <a:moveTo>
                    <a:pt x="408" y="1495"/>
                  </a:moveTo>
                  <a:cubicBezTo>
                    <a:pt x="417" y="1488"/>
                    <a:pt x="428" y="1485"/>
                    <a:pt x="438" y="1487"/>
                  </a:cubicBezTo>
                  <a:cubicBezTo>
                    <a:pt x="446" y="1488"/>
                    <a:pt x="453" y="1493"/>
                    <a:pt x="456" y="1500"/>
                  </a:cubicBezTo>
                  <a:cubicBezTo>
                    <a:pt x="460" y="1506"/>
                    <a:pt x="460" y="1514"/>
                    <a:pt x="456" y="1520"/>
                  </a:cubicBezTo>
                  <a:cubicBezTo>
                    <a:pt x="453" y="1525"/>
                    <a:pt x="447" y="1527"/>
                    <a:pt x="441" y="1526"/>
                  </a:cubicBezTo>
                  <a:cubicBezTo>
                    <a:pt x="435" y="1525"/>
                    <a:pt x="432" y="1519"/>
                    <a:pt x="433" y="1514"/>
                  </a:cubicBezTo>
                  <a:cubicBezTo>
                    <a:pt x="433" y="1510"/>
                    <a:pt x="435" y="1506"/>
                    <a:pt x="442" y="1505"/>
                  </a:cubicBezTo>
                  <a:cubicBezTo>
                    <a:pt x="443" y="1505"/>
                    <a:pt x="443" y="1505"/>
                    <a:pt x="444" y="1504"/>
                  </a:cubicBezTo>
                  <a:cubicBezTo>
                    <a:pt x="444" y="1503"/>
                    <a:pt x="444" y="1503"/>
                    <a:pt x="443" y="1502"/>
                  </a:cubicBezTo>
                  <a:cubicBezTo>
                    <a:pt x="440" y="1497"/>
                    <a:pt x="433" y="1496"/>
                    <a:pt x="425" y="1497"/>
                  </a:cubicBezTo>
                  <a:cubicBezTo>
                    <a:pt x="416" y="1500"/>
                    <a:pt x="405" y="1508"/>
                    <a:pt x="403" y="1523"/>
                  </a:cubicBezTo>
                  <a:cubicBezTo>
                    <a:pt x="400" y="1539"/>
                    <a:pt x="410" y="1555"/>
                    <a:pt x="429" y="1564"/>
                  </a:cubicBezTo>
                  <a:cubicBezTo>
                    <a:pt x="429" y="1566"/>
                    <a:pt x="429" y="1568"/>
                    <a:pt x="429" y="1570"/>
                  </a:cubicBezTo>
                  <a:cubicBezTo>
                    <a:pt x="429" y="1570"/>
                    <a:pt x="429" y="1570"/>
                    <a:pt x="428" y="1570"/>
                  </a:cubicBezTo>
                  <a:cubicBezTo>
                    <a:pt x="427" y="1568"/>
                    <a:pt x="425" y="1567"/>
                    <a:pt x="423" y="1566"/>
                  </a:cubicBezTo>
                  <a:cubicBezTo>
                    <a:pt x="419" y="1563"/>
                    <a:pt x="414" y="1562"/>
                    <a:pt x="409" y="1562"/>
                  </a:cubicBezTo>
                  <a:cubicBezTo>
                    <a:pt x="398" y="1552"/>
                    <a:pt x="392" y="1540"/>
                    <a:pt x="392" y="1527"/>
                  </a:cubicBezTo>
                  <a:cubicBezTo>
                    <a:pt x="392" y="1515"/>
                    <a:pt x="398" y="1503"/>
                    <a:pt x="408" y="1495"/>
                  </a:cubicBezTo>
                  <a:close/>
                  <a:moveTo>
                    <a:pt x="441" y="1530"/>
                  </a:moveTo>
                  <a:cubicBezTo>
                    <a:pt x="442" y="1530"/>
                    <a:pt x="444" y="1530"/>
                    <a:pt x="446" y="1530"/>
                  </a:cubicBezTo>
                  <a:cubicBezTo>
                    <a:pt x="439" y="1537"/>
                    <a:pt x="434" y="1545"/>
                    <a:pt x="431" y="1553"/>
                  </a:cubicBezTo>
                  <a:cubicBezTo>
                    <a:pt x="430" y="1555"/>
                    <a:pt x="430" y="1558"/>
                    <a:pt x="429" y="1560"/>
                  </a:cubicBezTo>
                  <a:cubicBezTo>
                    <a:pt x="413" y="1552"/>
                    <a:pt x="404" y="1538"/>
                    <a:pt x="407" y="1524"/>
                  </a:cubicBezTo>
                  <a:cubicBezTo>
                    <a:pt x="410" y="1507"/>
                    <a:pt x="422" y="1502"/>
                    <a:pt x="426" y="1501"/>
                  </a:cubicBezTo>
                  <a:cubicBezTo>
                    <a:pt x="430" y="1500"/>
                    <a:pt x="435" y="1501"/>
                    <a:pt x="438" y="1502"/>
                  </a:cubicBezTo>
                  <a:cubicBezTo>
                    <a:pt x="432" y="1504"/>
                    <a:pt x="429" y="1509"/>
                    <a:pt x="429" y="1514"/>
                  </a:cubicBezTo>
                  <a:cubicBezTo>
                    <a:pt x="428" y="1521"/>
                    <a:pt x="433" y="1528"/>
                    <a:pt x="441" y="1530"/>
                  </a:cubicBezTo>
                  <a:close/>
                  <a:moveTo>
                    <a:pt x="394" y="1566"/>
                  </a:moveTo>
                  <a:cubicBezTo>
                    <a:pt x="396" y="1562"/>
                    <a:pt x="396" y="1558"/>
                    <a:pt x="396" y="1554"/>
                  </a:cubicBezTo>
                  <a:cubicBezTo>
                    <a:pt x="398" y="1557"/>
                    <a:pt x="401" y="1560"/>
                    <a:pt x="404" y="1563"/>
                  </a:cubicBezTo>
                  <a:cubicBezTo>
                    <a:pt x="402" y="1563"/>
                    <a:pt x="400" y="1564"/>
                    <a:pt x="398" y="1564"/>
                  </a:cubicBezTo>
                  <a:cubicBezTo>
                    <a:pt x="397" y="1565"/>
                    <a:pt x="395" y="1565"/>
                    <a:pt x="394" y="1566"/>
                  </a:cubicBezTo>
                  <a:cubicBezTo>
                    <a:pt x="394" y="1566"/>
                    <a:pt x="394" y="1566"/>
                    <a:pt x="394" y="1566"/>
                  </a:cubicBezTo>
                  <a:close/>
                  <a:moveTo>
                    <a:pt x="429" y="1634"/>
                  </a:moveTo>
                  <a:cubicBezTo>
                    <a:pt x="429" y="1634"/>
                    <a:pt x="429" y="1635"/>
                    <a:pt x="429" y="1635"/>
                  </a:cubicBezTo>
                  <a:cubicBezTo>
                    <a:pt x="411" y="1638"/>
                    <a:pt x="396" y="1630"/>
                    <a:pt x="390" y="1615"/>
                  </a:cubicBezTo>
                  <a:cubicBezTo>
                    <a:pt x="384" y="1599"/>
                    <a:pt x="393" y="1589"/>
                    <a:pt x="395" y="1586"/>
                  </a:cubicBezTo>
                  <a:cubicBezTo>
                    <a:pt x="399" y="1583"/>
                    <a:pt x="403" y="1581"/>
                    <a:pt x="406" y="1581"/>
                  </a:cubicBezTo>
                  <a:cubicBezTo>
                    <a:pt x="402" y="1585"/>
                    <a:pt x="402" y="1591"/>
                    <a:pt x="404" y="1596"/>
                  </a:cubicBezTo>
                  <a:cubicBezTo>
                    <a:pt x="407" y="1602"/>
                    <a:pt x="415" y="1606"/>
                    <a:pt x="423" y="1603"/>
                  </a:cubicBezTo>
                  <a:cubicBezTo>
                    <a:pt x="429" y="1601"/>
                    <a:pt x="434" y="1596"/>
                    <a:pt x="435" y="1589"/>
                  </a:cubicBezTo>
                  <a:cubicBezTo>
                    <a:pt x="436" y="1591"/>
                    <a:pt x="437" y="1593"/>
                    <a:pt x="439" y="1595"/>
                  </a:cubicBezTo>
                  <a:cubicBezTo>
                    <a:pt x="429" y="1606"/>
                    <a:pt x="425" y="1620"/>
                    <a:pt x="429" y="1634"/>
                  </a:cubicBezTo>
                  <a:close/>
                  <a:moveTo>
                    <a:pt x="650" y="1739"/>
                  </a:moveTo>
                  <a:cubicBezTo>
                    <a:pt x="651" y="1747"/>
                    <a:pt x="659" y="1752"/>
                    <a:pt x="666" y="1751"/>
                  </a:cubicBezTo>
                  <a:cubicBezTo>
                    <a:pt x="671" y="1751"/>
                    <a:pt x="676" y="1748"/>
                    <a:pt x="678" y="1742"/>
                  </a:cubicBezTo>
                  <a:cubicBezTo>
                    <a:pt x="679" y="1745"/>
                    <a:pt x="680" y="1749"/>
                    <a:pt x="679" y="1754"/>
                  </a:cubicBezTo>
                  <a:cubicBezTo>
                    <a:pt x="678" y="1758"/>
                    <a:pt x="673" y="1770"/>
                    <a:pt x="656" y="1773"/>
                  </a:cubicBezTo>
                  <a:cubicBezTo>
                    <a:pt x="642" y="1776"/>
                    <a:pt x="628" y="1766"/>
                    <a:pt x="620" y="1750"/>
                  </a:cubicBezTo>
                  <a:cubicBezTo>
                    <a:pt x="622" y="1750"/>
                    <a:pt x="625" y="1750"/>
                    <a:pt x="627" y="1749"/>
                  </a:cubicBezTo>
                  <a:cubicBezTo>
                    <a:pt x="635" y="1746"/>
                    <a:pt x="643" y="1741"/>
                    <a:pt x="650" y="1734"/>
                  </a:cubicBezTo>
                  <a:cubicBezTo>
                    <a:pt x="650" y="1736"/>
                    <a:pt x="650" y="1737"/>
                    <a:pt x="650" y="1739"/>
                  </a:cubicBezTo>
                  <a:close/>
                  <a:moveTo>
                    <a:pt x="584" y="1775"/>
                  </a:moveTo>
                  <a:cubicBezTo>
                    <a:pt x="589" y="1777"/>
                    <a:pt x="594" y="1777"/>
                    <a:pt x="599" y="1773"/>
                  </a:cubicBezTo>
                  <a:cubicBezTo>
                    <a:pt x="599" y="1777"/>
                    <a:pt x="597" y="1781"/>
                    <a:pt x="594" y="1784"/>
                  </a:cubicBezTo>
                  <a:cubicBezTo>
                    <a:pt x="591" y="1787"/>
                    <a:pt x="581" y="1796"/>
                    <a:pt x="565" y="1790"/>
                  </a:cubicBezTo>
                  <a:cubicBezTo>
                    <a:pt x="549" y="1784"/>
                    <a:pt x="542" y="1769"/>
                    <a:pt x="544" y="1751"/>
                  </a:cubicBezTo>
                  <a:cubicBezTo>
                    <a:pt x="545" y="1751"/>
                    <a:pt x="545" y="1751"/>
                    <a:pt x="546" y="1751"/>
                  </a:cubicBezTo>
                  <a:cubicBezTo>
                    <a:pt x="560" y="1754"/>
                    <a:pt x="574" y="1751"/>
                    <a:pt x="585" y="1741"/>
                  </a:cubicBezTo>
                  <a:cubicBezTo>
                    <a:pt x="587" y="1743"/>
                    <a:pt x="589" y="1744"/>
                    <a:pt x="591" y="1745"/>
                  </a:cubicBezTo>
                  <a:cubicBezTo>
                    <a:pt x="584" y="1746"/>
                    <a:pt x="579" y="1751"/>
                    <a:pt x="576" y="1757"/>
                  </a:cubicBezTo>
                  <a:cubicBezTo>
                    <a:pt x="574" y="1765"/>
                    <a:pt x="578" y="1772"/>
                    <a:pt x="584" y="1775"/>
                  </a:cubicBezTo>
                  <a:close/>
                  <a:moveTo>
                    <a:pt x="892" y="1853"/>
                  </a:moveTo>
                  <a:cubicBezTo>
                    <a:pt x="889" y="1854"/>
                    <a:pt x="886" y="1853"/>
                    <a:pt x="884" y="1853"/>
                  </a:cubicBezTo>
                  <a:cubicBezTo>
                    <a:pt x="891" y="1846"/>
                    <a:pt x="896" y="1838"/>
                    <a:pt x="901" y="1830"/>
                  </a:cubicBezTo>
                  <a:cubicBezTo>
                    <a:pt x="902" y="1831"/>
                    <a:pt x="902" y="1832"/>
                    <a:pt x="903" y="1833"/>
                  </a:cubicBezTo>
                  <a:cubicBezTo>
                    <a:pt x="897" y="1838"/>
                    <a:pt x="893" y="1845"/>
                    <a:pt x="892" y="1853"/>
                  </a:cubicBezTo>
                  <a:close/>
                  <a:moveTo>
                    <a:pt x="1277" y="1833"/>
                  </a:moveTo>
                  <a:cubicBezTo>
                    <a:pt x="1278" y="1832"/>
                    <a:pt x="1278" y="1831"/>
                    <a:pt x="1279" y="1830"/>
                  </a:cubicBezTo>
                  <a:cubicBezTo>
                    <a:pt x="1284" y="1838"/>
                    <a:pt x="1290" y="1846"/>
                    <a:pt x="1297" y="1853"/>
                  </a:cubicBezTo>
                  <a:cubicBezTo>
                    <a:pt x="1294" y="1853"/>
                    <a:pt x="1291" y="1854"/>
                    <a:pt x="1288" y="1853"/>
                  </a:cubicBezTo>
                  <a:cubicBezTo>
                    <a:pt x="1287" y="1845"/>
                    <a:pt x="1283" y="1838"/>
                    <a:pt x="1277" y="1833"/>
                  </a:cubicBezTo>
                  <a:close/>
                  <a:moveTo>
                    <a:pt x="1530" y="1734"/>
                  </a:moveTo>
                  <a:cubicBezTo>
                    <a:pt x="1537" y="1741"/>
                    <a:pt x="1545" y="1746"/>
                    <a:pt x="1553" y="1749"/>
                  </a:cubicBezTo>
                  <a:cubicBezTo>
                    <a:pt x="1556" y="1750"/>
                    <a:pt x="1558" y="1750"/>
                    <a:pt x="1560" y="1750"/>
                  </a:cubicBezTo>
                  <a:cubicBezTo>
                    <a:pt x="1552" y="1766"/>
                    <a:pt x="1538" y="1776"/>
                    <a:pt x="1524" y="1773"/>
                  </a:cubicBezTo>
                  <a:cubicBezTo>
                    <a:pt x="1507" y="1770"/>
                    <a:pt x="1502" y="1758"/>
                    <a:pt x="1502" y="1754"/>
                  </a:cubicBezTo>
                  <a:cubicBezTo>
                    <a:pt x="1500" y="1749"/>
                    <a:pt x="1501" y="1745"/>
                    <a:pt x="1502" y="1742"/>
                  </a:cubicBezTo>
                  <a:cubicBezTo>
                    <a:pt x="1504" y="1748"/>
                    <a:pt x="1509" y="1751"/>
                    <a:pt x="1514" y="1751"/>
                  </a:cubicBezTo>
                  <a:cubicBezTo>
                    <a:pt x="1521" y="1752"/>
                    <a:pt x="1529" y="1747"/>
                    <a:pt x="1530" y="1739"/>
                  </a:cubicBezTo>
                  <a:cubicBezTo>
                    <a:pt x="1530" y="1737"/>
                    <a:pt x="1530" y="1736"/>
                    <a:pt x="1530" y="1734"/>
                  </a:cubicBezTo>
                  <a:close/>
                  <a:moveTo>
                    <a:pt x="1604" y="1757"/>
                  </a:moveTo>
                  <a:cubicBezTo>
                    <a:pt x="1601" y="1751"/>
                    <a:pt x="1596" y="1746"/>
                    <a:pt x="1589" y="1745"/>
                  </a:cubicBezTo>
                  <a:cubicBezTo>
                    <a:pt x="1591" y="1744"/>
                    <a:pt x="1593" y="1743"/>
                    <a:pt x="1595" y="1741"/>
                  </a:cubicBezTo>
                  <a:cubicBezTo>
                    <a:pt x="1606" y="1751"/>
                    <a:pt x="1620" y="1754"/>
                    <a:pt x="1634" y="1751"/>
                  </a:cubicBezTo>
                  <a:cubicBezTo>
                    <a:pt x="1635" y="1751"/>
                    <a:pt x="1635" y="1751"/>
                    <a:pt x="1636" y="1751"/>
                  </a:cubicBezTo>
                  <a:cubicBezTo>
                    <a:pt x="1638" y="1769"/>
                    <a:pt x="1631" y="1784"/>
                    <a:pt x="1616" y="1790"/>
                  </a:cubicBezTo>
                  <a:cubicBezTo>
                    <a:pt x="1599" y="1796"/>
                    <a:pt x="1589" y="1787"/>
                    <a:pt x="1586" y="1784"/>
                  </a:cubicBezTo>
                  <a:cubicBezTo>
                    <a:pt x="1583" y="1781"/>
                    <a:pt x="1581" y="1777"/>
                    <a:pt x="1581" y="1773"/>
                  </a:cubicBezTo>
                  <a:cubicBezTo>
                    <a:pt x="1586" y="1777"/>
                    <a:pt x="1592" y="1777"/>
                    <a:pt x="1596" y="1775"/>
                  </a:cubicBezTo>
                  <a:cubicBezTo>
                    <a:pt x="1602" y="1772"/>
                    <a:pt x="1606" y="1765"/>
                    <a:pt x="1604" y="1757"/>
                  </a:cubicBezTo>
                  <a:close/>
                  <a:moveTo>
                    <a:pt x="1742" y="1502"/>
                  </a:moveTo>
                  <a:cubicBezTo>
                    <a:pt x="1745" y="1501"/>
                    <a:pt x="1750" y="1500"/>
                    <a:pt x="1754" y="1501"/>
                  </a:cubicBezTo>
                  <a:cubicBezTo>
                    <a:pt x="1758" y="1502"/>
                    <a:pt x="1770" y="1507"/>
                    <a:pt x="1773" y="1524"/>
                  </a:cubicBezTo>
                  <a:cubicBezTo>
                    <a:pt x="1776" y="1538"/>
                    <a:pt x="1767" y="1552"/>
                    <a:pt x="1751" y="1560"/>
                  </a:cubicBezTo>
                  <a:cubicBezTo>
                    <a:pt x="1750" y="1558"/>
                    <a:pt x="1750" y="1555"/>
                    <a:pt x="1749" y="1553"/>
                  </a:cubicBezTo>
                  <a:cubicBezTo>
                    <a:pt x="1746" y="1545"/>
                    <a:pt x="1741" y="1537"/>
                    <a:pt x="1734" y="1530"/>
                  </a:cubicBezTo>
                  <a:cubicBezTo>
                    <a:pt x="1736" y="1530"/>
                    <a:pt x="1738" y="1530"/>
                    <a:pt x="1739" y="1530"/>
                  </a:cubicBezTo>
                  <a:cubicBezTo>
                    <a:pt x="1748" y="1528"/>
                    <a:pt x="1752" y="1521"/>
                    <a:pt x="1751" y="1514"/>
                  </a:cubicBezTo>
                  <a:cubicBezTo>
                    <a:pt x="1751" y="1509"/>
                    <a:pt x="1748" y="1504"/>
                    <a:pt x="1742" y="1502"/>
                  </a:cubicBezTo>
                  <a:close/>
                  <a:moveTo>
                    <a:pt x="1774" y="1581"/>
                  </a:moveTo>
                  <a:cubicBezTo>
                    <a:pt x="1777" y="1581"/>
                    <a:pt x="1781" y="1583"/>
                    <a:pt x="1785" y="1586"/>
                  </a:cubicBezTo>
                  <a:cubicBezTo>
                    <a:pt x="1787" y="1589"/>
                    <a:pt x="1796" y="1599"/>
                    <a:pt x="1790" y="1615"/>
                  </a:cubicBezTo>
                  <a:cubicBezTo>
                    <a:pt x="1784" y="1630"/>
                    <a:pt x="1769" y="1638"/>
                    <a:pt x="1751" y="1635"/>
                  </a:cubicBezTo>
                  <a:cubicBezTo>
                    <a:pt x="1751" y="1635"/>
                    <a:pt x="1751" y="1634"/>
                    <a:pt x="1751" y="1634"/>
                  </a:cubicBezTo>
                  <a:cubicBezTo>
                    <a:pt x="1755" y="1620"/>
                    <a:pt x="1751" y="1606"/>
                    <a:pt x="1741" y="1595"/>
                  </a:cubicBezTo>
                  <a:cubicBezTo>
                    <a:pt x="1743" y="1593"/>
                    <a:pt x="1744" y="1591"/>
                    <a:pt x="1745" y="1589"/>
                  </a:cubicBezTo>
                  <a:cubicBezTo>
                    <a:pt x="1746" y="1596"/>
                    <a:pt x="1751" y="1601"/>
                    <a:pt x="1757" y="1603"/>
                  </a:cubicBezTo>
                  <a:cubicBezTo>
                    <a:pt x="1765" y="1606"/>
                    <a:pt x="1773" y="1602"/>
                    <a:pt x="1776" y="1596"/>
                  </a:cubicBezTo>
                  <a:cubicBezTo>
                    <a:pt x="1778" y="1591"/>
                    <a:pt x="1778" y="1585"/>
                    <a:pt x="1774" y="1581"/>
                  </a:cubicBezTo>
                  <a:close/>
                  <a:moveTo>
                    <a:pt x="1782" y="1564"/>
                  </a:moveTo>
                  <a:cubicBezTo>
                    <a:pt x="1780" y="1564"/>
                    <a:pt x="1778" y="1563"/>
                    <a:pt x="1776" y="1563"/>
                  </a:cubicBezTo>
                  <a:cubicBezTo>
                    <a:pt x="1779" y="1560"/>
                    <a:pt x="1782" y="1557"/>
                    <a:pt x="1784" y="1554"/>
                  </a:cubicBezTo>
                  <a:cubicBezTo>
                    <a:pt x="1784" y="1558"/>
                    <a:pt x="1784" y="1562"/>
                    <a:pt x="1786" y="1566"/>
                  </a:cubicBezTo>
                  <a:cubicBezTo>
                    <a:pt x="1786" y="1566"/>
                    <a:pt x="1786" y="1566"/>
                    <a:pt x="1786" y="1566"/>
                  </a:cubicBezTo>
                  <a:cubicBezTo>
                    <a:pt x="1785" y="1565"/>
                    <a:pt x="1783" y="1565"/>
                    <a:pt x="1782" y="1564"/>
                  </a:cubicBezTo>
                  <a:close/>
                  <a:moveTo>
                    <a:pt x="1771" y="1562"/>
                  </a:moveTo>
                  <a:cubicBezTo>
                    <a:pt x="1766" y="1562"/>
                    <a:pt x="1761" y="1563"/>
                    <a:pt x="1757" y="1566"/>
                  </a:cubicBezTo>
                  <a:cubicBezTo>
                    <a:pt x="1755" y="1567"/>
                    <a:pt x="1753" y="1568"/>
                    <a:pt x="1752" y="1570"/>
                  </a:cubicBezTo>
                  <a:cubicBezTo>
                    <a:pt x="1751" y="1570"/>
                    <a:pt x="1751" y="1570"/>
                    <a:pt x="1751" y="1570"/>
                  </a:cubicBezTo>
                  <a:cubicBezTo>
                    <a:pt x="1751" y="1568"/>
                    <a:pt x="1751" y="1566"/>
                    <a:pt x="1751" y="1564"/>
                  </a:cubicBezTo>
                  <a:cubicBezTo>
                    <a:pt x="1770" y="1555"/>
                    <a:pt x="1780" y="1539"/>
                    <a:pt x="1777" y="1523"/>
                  </a:cubicBezTo>
                  <a:cubicBezTo>
                    <a:pt x="1775" y="1508"/>
                    <a:pt x="1764" y="1500"/>
                    <a:pt x="1755" y="1497"/>
                  </a:cubicBezTo>
                  <a:cubicBezTo>
                    <a:pt x="1747" y="1496"/>
                    <a:pt x="1740" y="1497"/>
                    <a:pt x="1737" y="1502"/>
                  </a:cubicBezTo>
                  <a:cubicBezTo>
                    <a:pt x="1736" y="1503"/>
                    <a:pt x="1736" y="1503"/>
                    <a:pt x="1736" y="1504"/>
                  </a:cubicBezTo>
                  <a:cubicBezTo>
                    <a:pt x="1737" y="1505"/>
                    <a:pt x="1737" y="1505"/>
                    <a:pt x="1738" y="1505"/>
                  </a:cubicBezTo>
                  <a:cubicBezTo>
                    <a:pt x="1745" y="1506"/>
                    <a:pt x="1747" y="1510"/>
                    <a:pt x="1747" y="1514"/>
                  </a:cubicBezTo>
                  <a:cubicBezTo>
                    <a:pt x="1748" y="1519"/>
                    <a:pt x="1745" y="1525"/>
                    <a:pt x="1739" y="1526"/>
                  </a:cubicBezTo>
                  <a:cubicBezTo>
                    <a:pt x="1733" y="1527"/>
                    <a:pt x="1727" y="1525"/>
                    <a:pt x="1724" y="1520"/>
                  </a:cubicBezTo>
                  <a:cubicBezTo>
                    <a:pt x="1720" y="1514"/>
                    <a:pt x="1720" y="1506"/>
                    <a:pt x="1724" y="1500"/>
                  </a:cubicBezTo>
                  <a:cubicBezTo>
                    <a:pt x="1728" y="1493"/>
                    <a:pt x="1734" y="1488"/>
                    <a:pt x="1742" y="1487"/>
                  </a:cubicBezTo>
                  <a:cubicBezTo>
                    <a:pt x="1752" y="1485"/>
                    <a:pt x="1763" y="1488"/>
                    <a:pt x="1772" y="1495"/>
                  </a:cubicBezTo>
                  <a:cubicBezTo>
                    <a:pt x="1782" y="1503"/>
                    <a:pt x="1788" y="1515"/>
                    <a:pt x="1788" y="1527"/>
                  </a:cubicBezTo>
                  <a:cubicBezTo>
                    <a:pt x="1788" y="1540"/>
                    <a:pt x="1782" y="1552"/>
                    <a:pt x="1771" y="1562"/>
                  </a:cubicBezTo>
                  <a:close/>
                  <a:moveTo>
                    <a:pt x="1786" y="1506"/>
                  </a:moveTo>
                  <a:cubicBezTo>
                    <a:pt x="1783" y="1501"/>
                    <a:pt x="1779" y="1496"/>
                    <a:pt x="1774" y="1492"/>
                  </a:cubicBezTo>
                  <a:cubicBezTo>
                    <a:pt x="1774" y="1492"/>
                    <a:pt x="1774" y="1492"/>
                    <a:pt x="1773" y="1492"/>
                  </a:cubicBezTo>
                  <a:cubicBezTo>
                    <a:pt x="1776" y="1490"/>
                    <a:pt x="1778" y="1488"/>
                    <a:pt x="1779" y="1486"/>
                  </a:cubicBezTo>
                  <a:cubicBezTo>
                    <a:pt x="1782" y="1492"/>
                    <a:pt x="1788" y="1499"/>
                    <a:pt x="1797" y="1498"/>
                  </a:cubicBezTo>
                  <a:cubicBezTo>
                    <a:pt x="1807" y="1497"/>
                    <a:pt x="1811" y="1490"/>
                    <a:pt x="1813" y="1483"/>
                  </a:cubicBezTo>
                  <a:cubicBezTo>
                    <a:pt x="1817" y="1488"/>
                    <a:pt x="1824" y="1494"/>
                    <a:pt x="1833" y="1492"/>
                  </a:cubicBezTo>
                  <a:cubicBezTo>
                    <a:pt x="1842" y="1490"/>
                    <a:pt x="1844" y="1481"/>
                    <a:pt x="1845" y="1476"/>
                  </a:cubicBezTo>
                  <a:cubicBezTo>
                    <a:pt x="1849" y="1479"/>
                    <a:pt x="1856" y="1484"/>
                    <a:pt x="1865" y="1481"/>
                  </a:cubicBezTo>
                  <a:cubicBezTo>
                    <a:pt x="1873" y="1477"/>
                    <a:pt x="1875" y="1469"/>
                    <a:pt x="1874" y="1463"/>
                  </a:cubicBezTo>
                  <a:cubicBezTo>
                    <a:pt x="1879" y="1465"/>
                    <a:pt x="1887" y="1469"/>
                    <a:pt x="1894" y="1463"/>
                  </a:cubicBezTo>
                  <a:cubicBezTo>
                    <a:pt x="1901" y="1458"/>
                    <a:pt x="1901" y="1448"/>
                    <a:pt x="1899" y="1443"/>
                  </a:cubicBezTo>
                  <a:cubicBezTo>
                    <a:pt x="1907" y="1445"/>
                    <a:pt x="1917" y="1444"/>
                    <a:pt x="1921" y="1434"/>
                  </a:cubicBezTo>
                  <a:cubicBezTo>
                    <a:pt x="1921" y="1434"/>
                    <a:pt x="1921" y="1434"/>
                    <a:pt x="1921" y="1434"/>
                  </a:cubicBezTo>
                  <a:cubicBezTo>
                    <a:pt x="1925" y="1424"/>
                    <a:pt x="1918" y="1416"/>
                    <a:pt x="1912" y="1412"/>
                  </a:cubicBezTo>
                  <a:cubicBezTo>
                    <a:pt x="1917" y="1409"/>
                    <a:pt x="1924" y="1403"/>
                    <a:pt x="1923" y="1394"/>
                  </a:cubicBezTo>
                  <a:cubicBezTo>
                    <a:pt x="1922" y="1386"/>
                    <a:pt x="1913" y="1382"/>
                    <a:pt x="1908" y="1381"/>
                  </a:cubicBezTo>
                  <a:cubicBezTo>
                    <a:pt x="1913" y="1376"/>
                    <a:pt x="1918" y="1369"/>
                    <a:pt x="1914" y="1361"/>
                  </a:cubicBezTo>
                  <a:cubicBezTo>
                    <a:pt x="1911" y="1353"/>
                    <a:pt x="1902" y="1351"/>
                    <a:pt x="1897" y="1351"/>
                  </a:cubicBezTo>
                  <a:cubicBezTo>
                    <a:pt x="1900" y="1346"/>
                    <a:pt x="1905" y="1338"/>
                    <a:pt x="1900" y="1331"/>
                  </a:cubicBezTo>
                  <a:cubicBezTo>
                    <a:pt x="1895" y="1323"/>
                    <a:pt x="1885" y="1322"/>
                    <a:pt x="1880" y="1323"/>
                  </a:cubicBezTo>
                  <a:cubicBezTo>
                    <a:pt x="1883" y="1317"/>
                    <a:pt x="1885" y="1308"/>
                    <a:pt x="1879" y="1301"/>
                  </a:cubicBezTo>
                  <a:cubicBezTo>
                    <a:pt x="1873" y="1294"/>
                    <a:pt x="1863" y="1295"/>
                    <a:pt x="1857" y="1297"/>
                  </a:cubicBezTo>
                  <a:cubicBezTo>
                    <a:pt x="1858" y="1295"/>
                    <a:pt x="1858" y="1292"/>
                    <a:pt x="1857" y="1289"/>
                  </a:cubicBezTo>
                  <a:cubicBezTo>
                    <a:pt x="1858" y="1289"/>
                    <a:pt x="1858" y="1289"/>
                    <a:pt x="1858" y="1289"/>
                  </a:cubicBezTo>
                  <a:cubicBezTo>
                    <a:pt x="1864" y="1290"/>
                    <a:pt x="1871" y="1289"/>
                    <a:pt x="1877" y="1287"/>
                  </a:cubicBezTo>
                  <a:cubicBezTo>
                    <a:pt x="1932" y="1318"/>
                    <a:pt x="1955" y="1405"/>
                    <a:pt x="1940" y="1442"/>
                  </a:cubicBezTo>
                  <a:cubicBezTo>
                    <a:pt x="1940" y="1442"/>
                    <a:pt x="1940" y="1442"/>
                    <a:pt x="1940" y="1442"/>
                  </a:cubicBezTo>
                  <a:cubicBezTo>
                    <a:pt x="1925" y="1478"/>
                    <a:pt x="1847" y="1523"/>
                    <a:pt x="1786" y="1506"/>
                  </a:cubicBezTo>
                  <a:close/>
                  <a:moveTo>
                    <a:pt x="1921" y="1305"/>
                  </a:moveTo>
                  <a:cubicBezTo>
                    <a:pt x="1930" y="1311"/>
                    <a:pt x="1941" y="1314"/>
                    <a:pt x="1952" y="1313"/>
                  </a:cubicBezTo>
                  <a:cubicBezTo>
                    <a:pt x="1959" y="1312"/>
                    <a:pt x="1965" y="1311"/>
                    <a:pt x="1971" y="1308"/>
                  </a:cubicBezTo>
                  <a:cubicBezTo>
                    <a:pt x="1961" y="1317"/>
                    <a:pt x="1951" y="1327"/>
                    <a:pt x="1944" y="1340"/>
                  </a:cubicBezTo>
                  <a:cubicBezTo>
                    <a:pt x="1938" y="1328"/>
                    <a:pt x="1930" y="1316"/>
                    <a:pt x="1921" y="1305"/>
                  </a:cubicBezTo>
                  <a:close/>
                  <a:moveTo>
                    <a:pt x="1976" y="1180"/>
                  </a:moveTo>
                  <a:cubicBezTo>
                    <a:pt x="1967" y="1179"/>
                    <a:pt x="1960" y="1176"/>
                    <a:pt x="1955" y="1170"/>
                  </a:cubicBezTo>
                  <a:cubicBezTo>
                    <a:pt x="1950" y="1165"/>
                    <a:pt x="1949" y="1157"/>
                    <a:pt x="1952" y="1150"/>
                  </a:cubicBezTo>
                  <a:cubicBezTo>
                    <a:pt x="1955" y="1145"/>
                    <a:pt x="1960" y="1142"/>
                    <a:pt x="1966" y="1142"/>
                  </a:cubicBezTo>
                  <a:cubicBezTo>
                    <a:pt x="1972" y="1142"/>
                    <a:pt x="1976" y="1147"/>
                    <a:pt x="1976" y="1152"/>
                  </a:cubicBezTo>
                  <a:cubicBezTo>
                    <a:pt x="1976" y="1156"/>
                    <a:pt x="1975" y="1161"/>
                    <a:pt x="1968" y="1163"/>
                  </a:cubicBezTo>
                  <a:cubicBezTo>
                    <a:pt x="1967" y="1163"/>
                    <a:pt x="1967" y="1163"/>
                    <a:pt x="1967" y="1164"/>
                  </a:cubicBezTo>
                  <a:cubicBezTo>
                    <a:pt x="1967" y="1165"/>
                    <a:pt x="1967" y="1165"/>
                    <a:pt x="1967" y="1166"/>
                  </a:cubicBezTo>
                  <a:cubicBezTo>
                    <a:pt x="1972" y="1170"/>
                    <a:pt x="1979" y="1171"/>
                    <a:pt x="1987" y="1167"/>
                  </a:cubicBezTo>
                  <a:cubicBezTo>
                    <a:pt x="1998" y="1163"/>
                    <a:pt x="2004" y="1152"/>
                    <a:pt x="2004" y="1138"/>
                  </a:cubicBezTo>
                  <a:cubicBezTo>
                    <a:pt x="2004" y="1121"/>
                    <a:pt x="1992" y="1107"/>
                    <a:pt x="1973" y="1102"/>
                  </a:cubicBezTo>
                  <a:cubicBezTo>
                    <a:pt x="1974" y="1099"/>
                    <a:pt x="1974" y="1096"/>
                    <a:pt x="1974" y="1092"/>
                  </a:cubicBezTo>
                  <a:cubicBezTo>
                    <a:pt x="1992" y="1096"/>
                    <a:pt x="2005" y="1106"/>
                    <a:pt x="2011" y="1121"/>
                  </a:cubicBezTo>
                  <a:cubicBezTo>
                    <a:pt x="2016" y="1136"/>
                    <a:pt x="2013" y="1155"/>
                    <a:pt x="2003" y="1167"/>
                  </a:cubicBezTo>
                  <a:cubicBezTo>
                    <a:pt x="1996" y="1175"/>
                    <a:pt x="1986" y="1180"/>
                    <a:pt x="1976" y="1180"/>
                  </a:cubicBezTo>
                  <a:close/>
                  <a:moveTo>
                    <a:pt x="2016" y="1053"/>
                  </a:moveTo>
                  <a:cubicBezTo>
                    <a:pt x="2021" y="1042"/>
                    <a:pt x="2035" y="1012"/>
                    <a:pt x="2043" y="1010"/>
                  </a:cubicBezTo>
                  <a:cubicBezTo>
                    <a:pt x="2044" y="1009"/>
                    <a:pt x="2045" y="1010"/>
                    <a:pt x="2045" y="1010"/>
                  </a:cubicBezTo>
                  <a:cubicBezTo>
                    <a:pt x="2046" y="1010"/>
                    <a:pt x="2046" y="1011"/>
                    <a:pt x="2046" y="1012"/>
                  </a:cubicBezTo>
                  <a:cubicBezTo>
                    <a:pt x="2048" y="1024"/>
                    <a:pt x="2019" y="1065"/>
                    <a:pt x="2006" y="1081"/>
                  </a:cubicBezTo>
                  <a:cubicBezTo>
                    <a:pt x="2004" y="1081"/>
                    <a:pt x="2001" y="1081"/>
                    <a:pt x="1998" y="1082"/>
                  </a:cubicBezTo>
                  <a:cubicBezTo>
                    <a:pt x="2006" y="1076"/>
                    <a:pt x="2011" y="1069"/>
                    <a:pt x="2014" y="1060"/>
                  </a:cubicBezTo>
                  <a:cubicBezTo>
                    <a:pt x="2015" y="1058"/>
                    <a:pt x="2016" y="1056"/>
                    <a:pt x="2016" y="1053"/>
                  </a:cubicBezTo>
                  <a:close/>
                  <a:moveTo>
                    <a:pt x="2015" y="1028"/>
                  </a:moveTo>
                  <a:cubicBezTo>
                    <a:pt x="2017" y="1003"/>
                    <a:pt x="2022" y="980"/>
                    <a:pt x="2026" y="981"/>
                  </a:cubicBezTo>
                  <a:cubicBezTo>
                    <a:pt x="2026" y="981"/>
                    <a:pt x="2026" y="981"/>
                    <a:pt x="2027" y="981"/>
                  </a:cubicBezTo>
                  <a:cubicBezTo>
                    <a:pt x="2030" y="986"/>
                    <a:pt x="2027" y="1013"/>
                    <a:pt x="2023" y="1029"/>
                  </a:cubicBezTo>
                  <a:cubicBezTo>
                    <a:pt x="2021" y="1033"/>
                    <a:pt x="2019" y="1037"/>
                    <a:pt x="2017" y="1041"/>
                  </a:cubicBezTo>
                  <a:cubicBezTo>
                    <a:pt x="2017" y="1037"/>
                    <a:pt x="2017" y="1032"/>
                    <a:pt x="2015" y="1028"/>
                  </a:cubicBezTo>
                  <a:close/>
                  <a:moveTo>
                    <a:pt x="2016" y="1126"/>
                  </a:moveTo>
                  <a:cubicBezTo>
                    <a:pt x="2016" y="1124"/>
                    <a:pt x="2015" y="1122"/>
                    <a:pt x="2014" y="1119"/>
                  </a:cubicBezTo>
                  <a:cubicBezTo>
                    <a:pt x="2011" y="1110"/>
                    <a:pt x="2006" y="1103"/>
                    <a:pt x="1998" y="1098"/>
                  </a:cubicBezTo>
                  <a:cubicBezTo>
                    <a:pt x="2001" y="1098"/>
                    <a:pt x="2004" y="1099"/>
                    <a:pt x="2006" y="1099"/>
                  </a:cubicBezTo>
                  <a:cubicBezTo>
                    <a:pt x="2019" y="1114"/>
                    <a:pt x="2048" y="1156"/>
                    <a:pt x="2046" y="1168"/>
                  </a:cubicBezTo>
                  <a:cubicBezTo>
                    <a:pt x="2046" y="1169"/>
                    <a:pt x="2046" y="1169"/>
                    <a:pt x="2045" y="1170"/>
                  </a:cubicBezTo>
                  <a:cubicBezTo>
                    <a:pt x="2045" y="1170"/>
                    <a:pt x="2044" y="1170"/>
                    <a:pt x="2043" y="1170"/>
                  </a:cubicBezTo>
                  <a:cubicBezTo>
                    <a:pt x="2035" y="1167"/>
                    <a:pt x="2021" y="1138"/>
                    <a:pt x="2016" y="1126"/>
                  </a:cubicBezTo>
                  <a:close/>
                  <a:moveTo>
                    <a:pt x="2027" y="1199"/>
                  </a:moveTo>
                  <a:cubicBezTo>
                    <a:pt x="2026" y="1199"/>
                    <a:pt x="2026" y="1199"/>
                    <a:pt x="2026" y="1199"/>
                  </a:cubicBezTo>
                  <a:cubicBezTo>
                    <a:pt x="2022" y="1199"/>
                    <a:pt x="2017" y="1177"/>
                    <a:pt x="2015" y="1151"/>
                  </a:cubicBezTo>
                  <a:cubicBezTo>
                    <a:pt x="2017" y="1147"/>
                    <a:pt x="2017" y="1143"/>
                    <a:pt x="2017" y="1138"/>
                  </a:cubicBezTo>
                  <a:cubicBezTo>
                    <a:pt x="2019" y="1142"/>
                    <a:pt x="2021" y="1146"/>
                    <a:pt x="2023" y="1150"/>
                  </a:cubicBezTo>
                  <a:cubicBezTo>
                    <a:pt x="2027" y="1167"/>
                    <a:pt x="2030" y="1194"/>
                    <a:pt x="2027" y="1199"/>
                  </a:cubicBezTo>
                  <a:close/>
                  <a:moveTo>
                    <a:pt x="2043" y="1146"/>
                  </a:moveTo>
                  <a:cubicBezTo>
                    <a:pt x="2038" y="1137"/>
                    <a:pt x="2031" y="1126"/>
                    <a:pt x="2025" y="1117"/>
                  </a:cubicBezTo>
                  <a:cubicBezTo>
                    <a:pt x="2033" y="1125"/>
                    <a:pt x="2042" y="1133"/>
                    <a:pt x="2051" y="1140"/>
                  </a:cubicBezTo>
                  <a:cubicBezTo>
                    <a:pt x="2070" y="1163"/>
                    <a:pt x="2085" y="1184"/>
                    <a:pt x="2083" y="1187"/>
                  </a:cubicBezTo>
                  <a:cubicBezTo>
                    <a:pt x="2080" y="1189"/>
                    <a:pt x="2062" y="1172"/>
                    <a:pt x="2043" y="1146"/>
                  </a:cubicBezTo>
                  <a:close/>
                  <a:moveTo>
                    <a:pt x="2012" y="1099"/>
                  </a:moveTo>
                  <a:cubicBezTo>
                    <a:pt x="2014" y="1099"/>
                    <a:pt x="2016" y="1099"/>
                    <a:pt x="2017" y="1099"/>
                  </a:cubicBezTo>
                  <a:cubicBezTo>
                    <a:pt x="2017" y="1099"/>
                    <a:pt x="2017" y="1099"/>
                    <a:pt x="2017" y="1099"/>
                  </a:cubicBezTo>
                  <a:cubicBezTo>
                    <a:pt x="2042" y="1114"/>
                    <a:pt x="2079" y="1140"/>
                    <a:pt x="2080" y="1150"/>
                  </a:cubicBezTo>
                  <a:cubicBezTo>
                    <a:pt x="2080" y="1150"/>
                    <a:pt x="2079" y="1151"/>
                    <a:pt x="2079" y="1151"/>
                  </a:cubicBezTo>
                  <a:cubicBezTo>
                    <a:pt x="2074" y="1156"/>
                    <a:pt x="2041" y="1129"/>
                    <a:pt x="2012" y="1099"/>
                  </a:cubicBezTo>
                  <a:close/>
                  <a:moveTo>
                    <a:pt x="2066" y="1128"/>
                  </a:moveTo>
                  <a:cubicBezTo>
                    <a:pt x="2066" y="1128"/>
                    <a:pt x="2066" y="1128"/>
                    <a:pt x="2066" y="1128"/>
                  </a:cubicBezTo>
                  <a:cubicBezTo>
                    <a:pt x="2059" y="1123"/>
                    <a:pt x="2052" y="1117"/>
                    <a:pt x="2045" y="1112"/>
                  </a:cubicBezTo>
                  <a:cubicBezTo>
                    <a:pt x="2052" y="1116"/>
                    <a:pt x="2061" y="1120"/>
                    <a:pt x="2069" y="1122"/>
                  </a:cubicBezTo>
                  <a:cubicBezTo>
                    <a:pt x="2086" y="1131"/>
                    <a:pt x="2113" y="1146"/>
                    <a:pt x="2116" y="1152"/>
                  </a:cubicBezTo>
                  <a:cubicBezTo>
                    <a:pt x="2116" y="1153"/>
                    <a:pt x="2116" y="1153"/>
                    <a:pt x="2116" y="1153"/>
                  </a:cubicBezTo>
                  <a:cubicBezTo>
                    <a:pt x="2115" y="1153"/>
                    <a:pt x="2115" y="1153"/>
                    <a:pt x="2115" y="1153"/>
                  </a:cubicBezTo>
                  <a:cubicBezTo>
                    <a:pt x="2109" y="1155"/>
                    <a:pt x="2082" y="1139"/>
                    <a:pt x="2066" y="1128"/>
                  </a:cubicBezTo>
                  <a:close/>
                  <a:moveTo>
                    <a:pt x="2023" y="1097"/>
                  </a:moveTo>
                  <a:cubicBezTo>
                    <a:pt x="2024" y="1097"/>
                    <a:pt x="2024" y="1097"/>
                    <a:pt x="2025" y="1096"/>
                  </a:cubicBezTo>
                  <a:cubicBezTo>
                    <a:pt x="2025" y="1096"/>
                    <a:pt x="2025" y="1096"/>
                    <a:pt x="2026" y="1096"/>
                  </a:cubicBezTo>
                  <a:cubicBezTo>
                    <a:pt x="2045" y="1100"/>
                    <a:pt x="2091" y="1111"/>
                    <a:pt x="2097" y="1121"/>
                  </a:cubicBezTo>
                  <a:cubicBezTo>
                    <a:pt x="2097" y="1122"/>
                    <a:pt x="2097" y="1122"/>
                    <a:pt x="2097" y="1123"/>
                  </a:cubicBezTo>
                  <a:cubicBezTo>
                    <a:pt x="2097" y="1123"/>
                    <a:pt x="2096" y="1123"/>
                    <a:pt x="2095" y="1124"/>
                  </a:cubicBezTo>
                  <a:cubicBezTo>
                    <a:pt x="2085" y="1128"/>
                    <a:pt x="2043" y="1108"/>
                    <a:pt x="2023" y="1097"/>
                  </a:cubicBezTo>
                  <a:close/>
                  <a:moveTo>
                    <a:pt x="2055" y="1099"/>
                  </a:moveTo>
                  <a:cubicBezTo>
                    <a:pt x="2062" y="1099"/>
                    <a:pt x="2070" y="1100"/>
                    <a:pt x="2078" y="1100"/>
                  </a:cubicBezTo>
                  <a:cubicBezTo>
                    <a:pt x="2078" y="1100"/>
                    <a:pt x="2078" y="1100"/>
                    <a:pt x="2078" y="1100"/>
                  </a:cubicBezTo>
                  <a:cubicBezTo>
                    <a:pt x="2097" y="1102"/>
                    <a:pt x="2129" y="1107"/>
                    <a:pt x="2133" y="1112"/>
                  </a:cubicBezTo>
                  <a:cubicBezTo>
                    <a:pt x="2133" y="1113"/>
                    <a:pt x="2133" y="1113"/>
                    <a:pt x="2133" y="1113"/>
                  </a:cubicBezTo>
                  <a:cubicBezTo>
                    <a:pt x="2133" y="1113"/>
                    <a:pt x="2133" y="1113"/>
                    <a:pt x="2133" y="1113"/>
                  </a:cubicBezTo>
                  <a:cubicBezTo>
                    <a:pt x="2127" y="1117"/>
                    <a:pt x="2096" y="1111"/>
                    <a:pt x="2078" y="1106"/>
                  </a:cubicBezTo>
                  <a:cubicBezTo>
                    <a:pt x="2070" y="1103"/>
                    <a:pt x="2062" y="1101"/>
                    <a:pt x="2055" y="1099"/>
                  </a:cubicBezTo>
                  <a:close/>
                  <a:moveTo>
                    <a:pt x="2028" y="1092"/>
                  </a:moveTo>
                  <a:cubicBezTo>
                    <a:pt x="2028" y="1091"/>
                    <a:pt x="2028" y="1091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89"/>
                    <a:pt x="2028" y="1088"/>
                    <a:pt x="2028" y="1088"/>
                  </a:cubicBezTo>
                  <a:cubicBezTo>
                    <a:pt x="2049" y="1085"/>
                    <a:pt x="2096" y="1080"/>
                    <a:pt x="2105" y="1088"/>
                  </a:cubicBezTo>
                  <a:cubicBezTo>
                    <a:pt x="2106" y="1089"/>
                    <a:pt x="2106" y="1089"/>
                    <a:pt x="2106" y="1090"/>
                  </a:cubicBezTo>
                  <a:cubicBezTo>
                    <a:pt x="2106" y="1090"/>
                    <a:pt x="2106" y="1091"/>
                    <a:pt x="2105" y="1092"/>
                  </a:cubicBezTo>
                  <a:cubicBezTo>
                    <a:pt x="2096" y="1099"/>
                    <a:pt x="2049" y="1095"/>
                    <a:pt x="2028" y="1092"/>
                  </a:cubicBezTo>
                  <a:close/>
                  <a:moveTo>
                    <a:pt x="2078" y="1080"/>
                  </a:moveTo>
                  <a:cubicBezTo>
                    <a:pt x="2078" y="1080"/>
                    <a:pt x="2078" y="1080"/>
                    <a:pt x="2078" y="1080"/>
                  </a:cubicBezTo>
                  <a:cubicBezTo>
                    <a:pt x="2070" y="1080"/>
                    <a:pt x="2062" y="1080"/>
                    <a:pt x="2055" y="1081"/>
                  </a:cubicBezTo>
                  <a:cubicBezTo>
                    <a:pt x="2062" y="1079"/>
                    <a:pt x="2070" y="1076"/>
                    <a:pt x="2078" y="1074"/>
                  </a:cubicBezTo>
                  <a:cubicBezTo>
                    <a:pt x="2096" y="1069"/>
                    <a:pt x="2127" y="1062"/>
                    <a:pt x="2133" y="1066"/>
                  </a:cubicBezTo>
                  <a:cubicBezTo>
                    <a:pt x="2133" y="1066"/>
                    <a:pt x="2133" y="1066"/>
                    <a:pt x="2133" y="1067"/>
                  </a:cubicBezTo>
                  <a:cubicBezTo>
                    <a:pt x="2133" y="1067"/>
                    <a:pt x="2133" y="1067"/>
                    <a:pt x="2133" y="1067"/>
                  </a:cubicBezTo>
                  <a:cubicBezTo>
                    <a:pt x="2129" y="1073"/>
                    <a:pt x="2097" y="1078"/>
                    <a:pt x="2078" y="1080"/>
                  </a:cubicBezTo>
                  <a:close/>
                  <a:moveTo>
                    <a:pt x="2026" y="1084"/>
                  </a:moveTo>
                  <a:cubicBezTo>
                    <a:pt x="2025" y="1084"/>
                    <a:pt x="2025" y="1084"/>
                    <a:pt x="2025" y="1083"/>
                  </a:cubicBezTo>
                  <a:cubicBezTo>
                    <a:pt x="2024" y="1083"/>
                    <a:pt x="2024" y="1082"/>
                    <a:pt x="2023" y="1082"/>
                  </a:cubicBezTo>
                  <a:cubicBezTo>
                    <a:pt x="2043" y="1072"/>
                    <a:pt x="2085" y="1052"/>
                    <a:pt x="2095" y="1056"/>
                  </a:cubicBezTo>
                  <a:cubicBezTo>
                    <a:pt x="2096" y="1056"/>
                    <a:pt x="2097" y="1056"/>
                    <a:pt x="2097" y="1057"/>
                  </a:cubicBezTo>
                  <a:cubicBezTo>
                    <a:pt x="2097" y="1057"/>
                    <a:pt x="2097" y="1058"/>
                    <a:pt x="2097" y="1059"/>
                  </a:cubicBezTo>
                  <a:cubicBezTo>
                    <a:pt x="2091" y="1068"/>
                    <a:pt x="2045" y="1080"/>
                    <a:pt x="2026" y="1084"/>
                  </a:cubicBezTo>
                  <a:close/>
                  <a:moveTo>
                    <a:pt x="2045" y="1067"/>
                  </a:moveTo>
                  <a:cubicBezTo>
                    <a:pt x="2052" y="1062"/>
                    <a:pt x="2059" y="1057"/>
                    <a:pt x="2066" y="1051"/>
                  </a:cubicBezTo>
                  <a:cubicBezTo>
                    <a:pt x="2066" y="1051"/>
                    <a:pt x="2066" y="1051"/>
                    <a:pt x="2066" y="1051"/>
                  </a:cubicBezTo>
                  <a:cubicBezTo>
                    <a:pt x="2082" y="1041"/>
                    <a:pt x="2109" y="1025"/>
                    <a:pt x="2115" y="1026"/>
                  </a:cubicBezTo>
                  <a:cubicBezTo>
                    <a:pt x="2115" y="1026"/>
                    <a:pt x="2115" y="1026"/>
                    <a:pt x="2116" y="1027"/>
                  </a:cubicBezTo>
                  <a:cubicBezTo>
                    <a:pt x="2116" y="1027"/>
                    <a:pt x="2116" y="1027"/>
                    <a:pt x="2116" y="1027"/>
                  </a:cubicBezTo>
                  <a:cubicBezTo>
                    <a:pt x="2113" y="1034"/>
                    <a:pt x="2086" y="1049"/>
                    <a:pt x="2069" y="1057"/>
                  </a:cubicBezTo>
                  <a:cubicBezTo>
                    <a:pt x="2061" y="1060"/>
                    <a:pt x="2052" y="1064"/>
                    <a:pt x="2045" y="1067"/>
                  </a:cubicBezTo>
                  <a:close/>
                  <a:moveTo>
                    <a:pt x="2017" y="1081"/>
                  </a:moveTo>
                  <a:cubicBezTo>
                    <a:pt x="2017" y="1081"/>
                    <a:pt x="2017" y="1081"/>
                    <a:pt x="2017" y="1081"/>
                  </a:cubicBezTo>
                  <a:cubicBezTo>
                    <a:pt x="2016" y="1080"/>
                    <a:pt x="2014" y="1080"/>
                    <a:pt x="2012" y="1080"/>
                  </a:cubicBezTo>
                  <a:cubicBezTo>
                    <a:pt x="2041" y="1051"/>
                    <a:pt x="2074" y="1024"/>
                    <a:pt x="2079" y="1029"/>
                  </a:cubicBezTo>
                  <a:cubicBezTo>
                    <a:pt x="2079" y="1029"/>
                    <a:pt x="2080" y="1029"/>
                    <a:pt x="2080" y="1030"/>
                  </a:cubicBezTo>
                  <a:cubicBezTo>
                    <a:pt x="2079" y="1039"/>
                    <a:pt x="2042" y="1065"/>
                    <a:pt x="2017" y="1081"/>
                  </a:cubicBezTo>
                  <a:close/>
                  <a:moveTo>
                    <a:pt x="2025" y="1062"/>
                  </a:moveTo>
                  <a:cubicBezTo>
                    <a:pt x="2031" y="1053"/>
                    <a:pt x="2038" y="1043"/>
                    <a:pt x="2043" y="1033"/>
                  </a:cubicBezTo>
                  <a:cubicBezTo>
                    <a:pt x="2062" y="1008"/>
                    <a:pt x="2080" y="991"/>
                    <a:pt x="2083" y="993"/>
                  </a:cubicBezTo>
                  <a:cubicBezTo>
                    <a:pt x="2085" y="996"/>
                    <a:pt x="2070" y="1017"/>
                    <a:pt x="2051" y="1039"/>
                  </a:cubicBezTo>
                  <a:cubicBezTo>
                    <a:pt x="2042" y="1046"/>
                    <a:pt x="2033" y="1055"/>
                    <a:pt x="2025" y="1062"/>
                  </a:cubicBezTo>
                  <a:close/>
                  <a:moveTo>
                    <a:pt x="2023" y="1086"/>
                  </a:moveTo>
                  <a:cubicBezTo>
                    <a:pt x="2024" y="1087"/>
                    <a:pt x="2024" y="1088"/>
                    <a:pt x="2024" y="1090"/>
                  </a:cubicBezTo>
                  <a:cubicBezTo>
                    <a:pt x="2024" y="1091"/>
                    <a:pt x="2024" y="1092"/>
                    <a:pt x="2023" y="1093"/>
                  </a:cubicBezTo>
                  <a:cubicBezTo>
                    <a:pt x="2016" y="1098"/>
                    <a:pt x="1994" y="1093"/>
                    <a:pt x="1986" y="1091"/>
                  </a:cubicBezTo>
                  <a:cubicBezTo>
                    <a:pt x="1986" y="1091"/>
                    <a:pt x="1986" y="1091"/>
                    <a:pt x="1986" y="1091"/>
                  </a:cubicBezTo>
                  <a:cubicBezTo>
                    <a:pt x="1984" y="1091"/>
                    <a:pt x="1983" y="1090"/>
                    <a:pt x="1981" y="1090"/>
                  </a:cubicBezTo>
                  <a:cubicBezTo>
                    <a:pt x="1983" y="1089"/>
                    <a:pt x="1984" y="1089"/>
                    <a:pt x="1986" y="1088"/>
                  </a:cubicBezTo>
                  <a:cubicBezTo>
                    <a:pt x="1986" y="1088"/>
                    <a:pt x="1986" y="1088"/>
                    <a:pt x="1986" y="1088"/>
                  </a:cubicBezTo>
                  <a:cubicBezTo>
                    <a:pt x="1994" y="1086"/>
                    <a:pt x="2016" y="1081"/>
                    <a:pt x="2023" y="1086"/>
                  </a:cubicBezTo>
                  <a:close/>
                  <a:moveTo>
                    <a:pt x="2003" y="1012"/>
                  </a:moveTo>
                  <a:cubicBezTo>
                    <a:pt x="2013" y="1024"/>
                    <a:pt x="2016" y="1043"/>
                    <a:pt x="2011" y="1059"/>
                  </a:cubicBezTo>
                  <a:cubicBezTo>
                    <a:pt x="2005" y="1074"/>
                    <a:pt x="1992" y="1084"/>
                    <a:pt x="1974" y="1087"/>
                  </a:cubicBezTo>
                  <a:cubicBezTo>
                    <a:pt x="1974" y="1084"/>
                    <a:pt x="1974" y="1081"/>
                    <a:pt x="1973" y="1077"/>
                  </a:cubicBezTo>
                  <a:cubicBezTo>
                    <a:pt x="1992" y="1073"/>
                    <a:pt x="2004" y="1059"/>
                    <a:pt x="2004" y="1041"/>
                  </a:cubicBezTo>
                  <a:cubicBezTo>
                    <a:pt x="2004" y="1028"/>
                    <a:pt x="1998" y="1017"/>
                    <a:pt x="1987" y="1012"/>
                  </a:cubicBezTo>
                  <a:cubicBezTo>
                    <a:pt x="1979" y="1009"/>
                    <a:pt x="1972" y="1010"/>
                    <a:pt x="1967" y="1014"/>
                  </a:cubicBezTo>
                  <a:cubicBezTo>
                    <a:pt x="1967" y="1014"/>
                    <a:pt x="1967" y="1015"/>
                    <a:pt x="1967" y="1016"/>
                  </a:cubicBezTo>
                  <a:cubicBezTo>
                    <a:pt x="1967" y="1016"/>
                    <a:pt x="1967" y="1017"/>
                    <a:pt x="1968" y="1017"/>
                  </a:cubicBezTo>
                  <a:cubicBezTo>
                    <a:pt x="1975" y="1019"/>
                    <a:pt x="1976" y="1024"/>
                    <a:pt x="1976" y="1027"/>
                  </a:cubicBezTo>
                  <a:cubicBezTo>
                    <a:pt x="1976" y="1032"/>
                    <a:pt x="1972" y="1037"/>
                    <a:pt x="1966" y="1038"/>
                  </a:cubicBezTo>
                  <a:cubicBezTo>
                    <a:pt x="1960" y="1038"/>
                    <a:pt x="1955" y="1035"/>
                    <a:pt x="1952" y="1029"/>
                  </a:cubicBezTo>
                  <a:cubicBezTo>
                    <a:pt x="1949" y="1023"/>
                    <a:pt x="1950" y="1015"/>
                    <a:pt x="1955" y="1009"/>
                  </a:cubicBezTo>
                  <a:cubicBezTo>
                    <a:pt x="1960" y="1003"/>
                    <a:pt x="1967" y="1000"/>
                    <a:pt x="1976" y="1000"/>
                  </a:cubicBezTo>
                  <a:cubicBezTo>
                    <a:pt x="1986" y="1000"/>
                    <a:pt x="1996" y="1004"/>
                    <a:pt x="2003" y="1012"/>
                  </a:cubicBezTo>
                  <a:close/>
                  <a:moveTo>
                    <a:pt x="1952" y="867"/>
                  </a:moveTo>
                  <a:cubicBezTo>
                    <a:pt x="1941" y="866"/>
                    <a:pt x="1930" y="869"/>
                    <a:pt x="1921" y="874"/>
                  </a:cubicBezTo>
                  <a:cubicBezTo>
                    <a:pt x="1930" y="863"/>
                    <a:pt x="1938" y="851"/>
                    <a:pt x="1944" y="839"/>
                  </a:cubicBezTo>
                  <a:cubicBezTo>
                    <a:pt x="1951" y="853"/>
                    <a:pt x="1961" y="863"/>
                    <a:pt x="1971" y="871"/>
                  </a:cubicBezTo>
                  <a:cubicBezTo>
                    <a:pt x="1965" y="869"/>
                    <a:pt x="1959" y="867"/>
                    <a:pt x="1952" y="867"/>
                  </a:cubicBezTo>
                  <a:close/>
                  <a:moveTo>
                    <a:pt x="1791" y="643"/>
                  </a:moveTo>
                  <a:cubicBezTo>
                    <a:pt x="1791" y="644"/>
                    <a:pt x="1792" y="644"/>
                    <a:pt x="1792" y="645"/>
                  </a:cubicBezTo>
                  <a:cubicBezTo>
                    <a:pt x="1797" y="649"/>
                    <a:pt x="1802" y="652"/>
                    <a:pt x="1807" y="654"/>
                  </a:cubicBezTo>
                  <a:cubicBezTo>
                    <a:pt x="1802" y="654"/>
                    <a:pt x="1797" y="654"/>
                    <a:pt x="1792" y="655"/>
                  </a:cubicBezTo>
                  <a:cubicBezTo>
                    <a:pt x="1792" y="654"/>
                    <a:pt x="1792" y="654"/>
                    <a:pt x="1792" y="653"/>
                  </a:cubicBezTo>
                  <a:cubicBezTo>
                    <a:pt x="1792" y="650"/>
                    <a:pt x="1792" y="647"/>
                    <a:pt x="1791" y="643"/>
                  </a:cubicBezTo>
                  <a:close/>
                  <a:moveTo>
                    <a:pt x="1830" y="654"/>
                  </a:moveTo>
                  <a:cubicBezTo>
                    <a:pt x="1840" y="652"/>
                    <a:pt x="1850" y="646"/>
                    <a:pt x="1857" y="638"/>
                  </a:cubicBezTo>
                  <a:cubicBezTo>
                    <a:pt x="1862" y="633"/>
                    <a:pt x="1865" y="627"/>
                    <a:pt x="1868" y="621"/>
                  </a:cubicBezTo>
                  <a:cubicBezTo>
                    <a:pt x="1866" y="635"/>
                    <a:pt x="1867" y="649"/>
                    <a:pt x="1871" y="663"/>
                  </a:cubicBezTo>
                  <a:cubicBezTo>
                    <a:pt x="1858" y="659"/>
                    <a:pt x="1844" y="655"/>
                    <a:pt x="1830" y="654"/>
                  </a:cubicBezTo>
                  <a:close/>
                  <a:moveTo>
                    <a:pt x="1867" y="591"/>
                  </a:moveTo>
                  <a:cubicBezTo>
                    <a:pt x="1870" y="607"/>
                    <a:pt x="1865" y="623"/>
                    <a:pt x="1854" y="635"/>
                  </a:cubicBezTo>
                  <a:cubicBezTo>
                    <a:pt x="1846" y="646"/>
                    <a:pt x="1832" y="652"/>
                    <a:pt x="1819" y="652"/>
                  </a:cubicBezTo>
                  <a:cubicBezTo>
                    <a:pt x="1809" y="652"/>
                    <a:pt x="1800" y="648"/>
                    <a:pt x="1794" y="641"/>
                  </a:cubicBezTo>
                  <a:cubicBezTo>
                    <a:pt x="1788" y="634"/>
                    <a:pt x="1786" y="624"/>
                    <a:pt x="1790" y="615"/>
                  </a:cubicBezTo>
                  <a:cubicBezTo>
                    <a:pt x="1793" y="608"/>
                    <a:pt x="1799" y="604"/>
                    <a:pt x="1807" y="604"/>
                  </a:cubicBezTo>
                  <a:cubicBezTo>
                    <a:pt x="1815" y="604"/>
                    <a:pt x="1820" y="611"/>
                    <a:pt x="1821" y="617"/>
                  </a:cubicBezTo>
                  <a:cubicBezTo>
                    <a:pt x="1821" y="622"/>
                    <a:pt x="1819" y="628"/>
                    <a:pt x="1811" y="631"/>
                  </a:cubicBezTo>
                  <a:cubicBezTo>
                    <a:pt x="1810" y="631"/>
                    <a:pt x="1810" y="632"/>
                    <a:pt x="1809" y="632"/>
                  </a:cubicBezTo>
                  <a:cubicBezTo>
                    <a:pt x="1809" y="633"/>
                    <a:pt x="1810" y="634"/>
                    <a:pt x="1810" y="634"/>
                  </a:cubicBezTo>
                  <a:cubicBezTo>
                    <a:pt x="1815" y="639"/>
                    <a:pt x="1825" y="639"/>
                    <a:pt x="1833" y="635"/>
                  </a:cubicBezTo>
                  <a:cubicBezTo>
                    <a:pt x="1847" y="629"/>
                    <a:pt x="1855" y="616"/>
                    <a:pt x="1854" y="599"/>
                  </a:cubicBezTo>
                  <a:cubicBezTo>
                    <a:pt x="1854" y="588"/>
                    <a:pt x="1848" y="576"/>
                    <a:pt x="1839" y="567"/>
                  </a:cubicBezTo>
                  <a:cubicBezTo>
                    <a:pt x="1829" y="558"/>
                    <a:pt x="1817" y="554"/>
                    <a:pt x="1805" y="554"/>
                  </a:cubicBezTo>
                  <a:cubicBezTo>
                    <a:pt x="1800" y="544"/>
                    <a:pt x="1792" y="536"/>
                    <a:pt x="1781" y="531"/>
                  </a:cubicBezTo>
                  <a:cubicBezTo>
                    <a:pt x="1782" y="530"/>
                    <a:pt x="1782" y="530"/>
                    <a:pt x="1783" y="530"/>
                  </a:cubicBezTo>
                  <a:cubicBezTo>
                    <a:pt x="1783" y="530"/>
                    <a:pt x="1783" y="529"/>
                    <a:pt x="1783" y="529"/>
                  </a:cubicBezTo>
                  <a:cubicBezTo>
                    <a:pt x="1799" y="544"/>
                    <a:pt x="1817" y="550"/>
                    <a:pt x="1834" y="547"/>
                  </a:cubicBezTo>
                  <a:cubicBezTo>
                    <a:pt x="1852" y="557"/>
                    <a:pt x="1864" y="573"/>
                    <a:pt x="1867" y="591"/>
                  </a:cubicBezTo>
                  <a:close/>
                  <a:moveTo>
                    <a:pt x="1780" y="527"/>
                  </a:moveTo>
                  <a:cubicBezTo>
                    <a:pt x="1774" y="533"/>
                    <a:pt x="1766" y="536"/>
                    <a:pt x="1758" y="535"/>
                  </a:cubicBezTo>
                  <a:cubicBezTo>
                    <a:pt x="1751" y="535"/>
                    <a:pt x="1745" y="530"/>
                    <a:pt x="1742" y="523"/>
                  </a:cubicBezTo>
                  <a:cubicBezTo>
                    <a:pt x="1740" y="517"/>
                    <a:pt x="1742" y="512"/>
                    <a:pt x="1746" y="507"/>
                  </a:cubicBezTo>
                  <a:cubicBezTo>
                    <a:pt x="1750" y="503"/>
                    <a:pt x="1757" y="504"/>
                    <a:pt x="1761" y="507"/>
                  </a:cubicBezTo>
                  <a:cubicBezTo>
                    <a:pt x="1764" y="510"/>
                    <a:pt x="1766" y="515"/>
                    <a:pt x="1762" y="520"/>
                  </a:cubicBezTo>
                  <a:cubicBezTo>
                    <a:pt x="1762" y="521"/>
                    <a:pt x="1762" y="522"/>
                    <a:pt x="1762" y="522"/>
                  </a:cubicBezTo>
                  <a:cubicBezTo>
                    <a:pt x="1763" y="523"/>
                    <a:pt x="1763" y="523"/>
                    <a:pt x="1764" y="523"/>
                  </a:cubicBezTo>
                  <a:cubicBezTo>
                    <a:pt x="1770" y="523"/>
                    <a:pt x="1776" y="518"/>
                    <a:pt x="1779" y="511"/>
                  </a:cubicBezTo>
                  <a:cubicBezTo>
                    <a:pt x="1783" y="500"/>
                    <a:pt x="1780" y="487"/>
                    <a:pt x="1771" y="478"/>
                  </a:cubicBezTo>
                  <a:cubicBezTo>
                    <a:pt x="1758" y="465"/>
                    <a:pt x="1740" y="464"/>
                    <a:pt x="1723" y="474"/>
                  </a:cubicBezTo>
                  <a:cubicBezTo>
                    <a:pt x="1721" y="471"/>
                    <a:pt x="1719" y="469"/>
                    <a:pt x="1717" y="466"/>
                  </a:cubicBezTo>
                  <a:cubicBezTo>
                    <a:pt x="1732" y="456"/>
                    <a:pt x="1748" y="454"/>
                    <a:pt x="1763" y="460"/>
                  </a:cubicBezTo>
                  <a:cubicBezTo>
                    <a:pt x="1778" y="467"/>
                    <a:pt x="1789" y="483"/>
                    <a:pt x="1790" y="499"/>
                  </a:cubicBezTo>
                  <a:cubicBezTo>
                    <a:pt x="1791" y="509"/>
                    <a:pt x="1787" y="520"/>
                    <a:pt x="1780" y="527"/>
                  </a:cubicBezTo>
                  <a:close/>
                  <a:moveTo>
                    <a:pt x="1723" y="415"/>
                  </a:moveTo>
                  <a:cubicBezTo>
                    <a:pt x="1722" y="413"/>
                    <a:pt x="1721" y="411"/>
                    <a:pt x="1719" y="409"/>
                  </a:cubicBezTo>
                  <a:cubicBezTo>
                    <a:pt x="1714" y="398"/>
                    <a:pt x="1703" y="367"/>
                    <a:pt x="1707" y="359"/>
                  </a:cubicBezTo>
                  <a:cubicBezTo>
                    <a:pt x="1708" y="358"/>
                    <a:pt x="1709" y="358"/>
                    <a:pt x="1709" y="358"/>
                  </a:cubicBezTo>
                  <a:cubicBezTo>
                    <a:pt x="1709" y="358"/>
                    <a:pt x="1710" y="358"/>
                    <a:pt x="1711" y="358"/>
                  </a:cubicBezTo>
                  <a:cubicBezTo>
                    <a:pt x="1721" y="365"/>
                    <a:pt x="1729" y="416"/>
                    <a:pt x="1731" y="435"/>
                  </a:cubicBezTo>
                  <a:cubicBezTo>
                    <a:pt x="1730" y="437"/>
                    <a:pt x="1728" y="440"/>
                    <a:pt x="1726" y="442"/>
                  </a:cubicBezTo>
                  <a:cubicBezTo>
                    <a:pt x="1728" y="433"/>
                    <a:pt x="1727" y="424"/>
                    <a:pt x="1723" y="415"/>
                  </a:cubicBezTo>
                  <a:close/>
                  <a:moveTo>
                    <a:pt x="1711" y="400"/>
                  </a:moveTo>
                  <a:cubicBezTo>
                    <a:pt x="1708" y="397"/>
                    <a:pt x="1705" y="394"/>
                    <a:pt x="1701" y="392"/>
                  </a:cubicBezTo>
                  <a:cubicBezTo>
                    <a:pt x="1684" y="372"/>
                    <a:pt x="1672" y="353"/>
                    <a:pt x="1675" y="351"/>
                  </a:cubicBezTo>
                  <a:cubicBezTo>
                    <a:pt x="1675" y="351"/>
                    <a:pt x="1675" y="351"/>
                    <a:pt x="1675" y="351"/>
                  </a:cubicBezTo>
                  <a:cubicBezTo>
                    <a:pt x="1681" y="351"/>
                    <a:pt x="1698" y="373"/>
                    <a:pt x="1707" y="387"/>
                  </a:cubicBezTo>
                  <a:cubicBezTo>
                    <a:pt x="1708" y="391"/>
                    <a:pt x="1710" y="396"/>
                    <a:pt x="1711" y="400"/>
                  </a:cubicBezTo>
                  <a:close/>
                  <a:moveTo>
                    <a:pt x="1723" y="319"/>
                  </a:moveTo>
                  <a:cubicBezTo>
                    <a:pt x="1727" y="320"/>
                    <a:pt x="1732" y="345"/>
                    <a:pt x="1734" y="374"/>
                  </a:cubicBezTo>
                  <a:cubicBezTo>
                    <a:pt x="1732" y="386"/>
                    <a:pt x="1732" y="398"/>
                    <a:pt x="1732" y="410"/>
                  </a:cubicBezTo>
                  <a:cubicBezTo>
                    <a:pt x="1730" y="399"/>
                    <a:pt x="1727" y="386"/>
                    <a:pt x="1724" y="376"/>
                  </a:cubicBezTo>
                  <a:cubicBezTo>
                    <a:pt x="1720" y="344"/>
                    <a:pt x="1720" y="320"/>
                    <a:pt x="1723" y="319"/>
                  </a:cubicBezTo>
                  <a:close/>
                  <a:moveTo>
                    <a:pt x="1747" y="428"/>
                  </a:moveTo>
                  <a:cubicBezTo>
                    <a:pt x="1749" y="428"/>
                    <a:pt x="1750" y="428"/>
                    <a:pt x="1751" y="429"/>
                  </a:cubicBezTo>
                  <a:cubicBezTo>
                    <a:pt x="1752" y="430"/>
                    <a:pt x="1752" y="431"/>
                    <a:pt x="1752" y="433"/>
                  </a:cubicBezTo>
                  <a:cubicBezTo>
                    <a:pt x="1751" y="441"/>
                    <a:pt x="1732" y="453"/>
                    <a:pt x="1725" y="457"/>
                  </a:cubicBezTo>
                  <a:cubicBezTo>
                    <a:pt x="1725" y="457"/>
                    <a:pt x="1725" y="457"/>
                    <a:pt x="1725" y="457"/>
                  </a:cubicBezTo>
                  <a:cubicBezTo>
                    <a:pt x="1723" y="458"/>
                    <a:pt x="1722" y="459"/>
                    <a:pt x="1720" y="460"/>
                  </a:cubicBezTo>
                  <a:cubicBezTo>
                    <a:pt x="1721" y="458"/>
                    <a:pt x="1722" y="457"/>
                    <a:pt x="1722" y="455"/>
                  </a:cubicBezTo>
                  <a:cubicBezTo>
                    <a:pt x="1722" y="455"/>
                    <a:pt x="1722" y="455"/>
                    <a:pt x="1723" y="455"/>
                  </a:cubicBezTo>
                  <a:cubicBezTo>
                    <a:pt x="1727" y="448"/>
                    <a:pt x="1739" y="429"/>
                    <a:pt x="1747" y="428"/>
                  </a:cubicBezTo>
                  <a:close/>
                  <a:moveTo>
                    <a:pt x="1770" y="448"/>
                  </a:moveTo>
                  <a:cubicBezTo>
                    <a:pt x="1781" y="448"/>
                    <a:pt x="1794" y="447"/>
                    <a:pt x="1805" y="446"/>
                  </a:cubicBezTo>
                  <a:cubicBezTo>
                    <a:pt x="1835" y="448"/>
                    <a:pt x="1860" y="453"/>
                    <a:pt x="1861" y="457"/>
                  </a:cubicBezTo>
                  <a:cubicBezTo>
                    <a:pt x="1860" y="460"/>
                    <a:pt x="1836" y="460"/>
                    <a:pt x="1804" y="456"/>
                  </a:cubicBezTo>
                  <a:cubicBezTo>
                    <a:pt x="1794" y="453"/>
                    <a:pt x="1781" y="450"/>
                    <a:pt x="1770" y="448"/>
                  </a:cubicBezTo>
                  <a:close/>
                  <a:moveTo>
                    <a:pt x="1821" y="469"/>
                  </a:moveTo>
                  <a:cubicBezTo>
                    <a:pt x="1822" y="470"/>
                    <a:pt x="1822" y="470"/>
                    <a:pt x="1822" y="471"/>
                  </a:cubicBezTo>
                  <a:cubicBezTo>
                    <a:pt x="1822" y="471"/>
                    <a:pt x="1822" y="472"/>
                    <a:pt x="1821" y="472"/>
                  </a:cubicBezTo>
                  <a:cubicBezTo>
                    <a:pt x="1813" y="476"/>
                    <a:pt x="1782" y="465"/>
                    <a:pt x="1771" y="461"/>
                  </a:cubicBezTo>
                  <a:cubicBezTo>
                    <a:pt x="1769" y="459"/>
                    <a:pt x="1767" y="458"/>
                    <a:pt x="1764" y="457"/>
                  </a:cubicBezTo>
                  <a:cubicBezTo>
                    <a:pt x="1756" y="453"/>
                    <a:pt x="1747" y="452"/>
                    <a:pt x="1738" y="453"/>
                  </a:cubicBezTo>
                  <a:cubicBezTo>
                    <a:pt x="1740" y="452"/>
                    <a:pt x="1742" y="450"/>
                    <a:pt x="1744" y="448"/>
                  </a:cubicBezTo>
                  <a:cubicBezTo>
                    <a:pt x="1764" y="451"/>
                    <a:pt x="1814" y="459"/>
                    <a:pt x="1821" y="469"/>
                  </a:cubicBezTo>
                  <a:close/>
                  <a:moveTo>
                    <a:pt x="1749" y="444"/>
                  </a:moveTo>
                  <a:cubicBezTo>
                    <a:pt x="1750" y="443"/>
                    <a:pt x="1751" y="442"/>
                    <a:pt x="1752" y="441"/>
                  </a:cubicBezTo>
                  <a:cubicBezTo>
                    <a:pt x="1752" y="441"/>
                    <a:pt x="1752" y="441"/>
                    <a:pt x="1752" y="441"/>
                  </a:cubicBezTo>
                  <a:cubicBezTo>
                    <a:pt x="1780" y="434"/>
                    <a:pt x="1825" y="426"/>
                    <a:pt x="1832" y="432"/>
                  </a:cubicBezTo>
                  <a:cubicBezTo>
                    <a:pt x="1833" y="433"/>
                    <a:pt x="1833" y="433"/>
                    <a:pt x="1833" y="433"/>
                  </a:cubicBezTo>
                  <a:cubicBezTo>
                    <a:pt x="1832" y="441"/>
                    <a:pt x="1790" y="445"/>
                    <a:pt x="1749" y="444"/>
                  </a:cubicBezTo>
                  <a:close/>
                  <a:moveTo>
                    <a:pt x="1808" y="427"/>
                  </a:moveTo>
                  <a:cubicBezTo>
                    <a:pt x="1808" y="427"/>
                    <a:pt x="1808" y="427"/>
                    <a:pt x="1808" y="427"/>
                  </a:cubicBezTo>
                  <a:cubicBezTo>
                    <a:pt x="1799" y="428"/>
                    <a:pt x="1790" y="429"/>
                    <a:pt x="1781" y="431"/>
                  </a:cubicBezTo>
                  <a:cubicBezTo>
                    <a:pt x="1789" y="428"/>
                    <a:pt x="1798" y="424"/>
                    <a:pt x="1805" y="421"/>
                  </a:cubicBezTo>
                  <a:cubicBezTo>
                    <a:pt x="1823" y="414"/>
                    <a:pt x="1853" y="406"/>
                    <a:pt x="1859" y="409"/>
                  </a:cubicBezTo>
                  <a:cubicBezTo>
                    <a:pt x="1860" y="409"/>
                    <a:pt x="1860" y="409"/>
                    <a:pt x="1860" y="409"/>
                  </a:cubicBezTo>
                  <a:cubicBezTo>
                    <a:pt x="1860" y="409"/>
                    <a:pt x="1860" y="410"/>
                    <a:pt x="1860" y="410"/>
                  </a:cubicBezTo>
                  <a:cubicBezTo>
                    <a:pt x="1856" y="416"/>
                    <a:pt x="1826" y="423"/>
                    <a:pt x="1808" y="427"/>
                  </a:cubicBezTo>
                  <a:close/>
                  <a:moveTo>
                    <a:pt x="1755" y="436"/>
                  </a:moveTo>
                  <a:cubicBezTo>
                    <a:pt x="1755" y="435"/>
                    <a:pt x="1756" y="434"/>
                    <a:pt x="1756" y="433"/>
                  </a:cubicBezTo>
                  <a:cubicBezTo>
                    <a:pt x="1756" y="433"/>
                    <a:pt x="1756" y="433"/>
                    <a:pt x="1756" y="432"/>
                  </a:cubicBezTo>
                  <a:cubicBezTo>
                    <a:pt x="1772" y="422"/>
                    <a:pt x="1813" y="397"/>
                    <a:pt x="1824" y="400"/>
                  </a:cubicBezTo>
                  <a:cubicBezTo>
                    <a:pt x="1825" y="400"/>
                    <a:pt x="1825" y="401"/>
                    <a:pt x="1825" y="401"/>
                  </a:cubicBezTo>
                  <a:cubicBezTo>
                    <a:pt x="1825" y="401"/>
                    <a:pt x="1825" y="402"/>
                    <a:pt x="1825" y="403"/>
                  </a:cubicBezTo>
                  <a:cubicBezTo>
                    <a:pt x="1821" y="413"/>
                    <a:pt x="1776" y="429"/>
                    <a:pt x="1755" y="436"/>
                  </a:cubicBezTo>
                  <a:close/>
                  <a:moveTo>
                    <a:pt x="1778" y="414"/>
                  </a:moveTo>
                  <a:cubicBezTo>
                    <a:pt x="1784" y="409"/>
                    <a:pt x="1790" y="404"/>
                    <a:pt x="1796" y="398"/>
                  </a:cubicBezTo>
                  <a:cubicBezTo>
                    <a:pt x="1796" y="398"/>
                    <a:pt x="1796" y="398"/>
                    <a:pt x="1796" y="398"/>
                  </a:cubicBezTo>
                  <a:cubicBezTo>
                    <a:pt x="1811" y="386"/>
                    <a:pt x="1837" y="367"/>
                    <a:pt x="1843" y="368"/>
                  </a:cubicBezTo>
                  <a:cubicBezTo>
                    <a:pt x="1844" y="368"/>
                    <a:pt x="1844" y="368"/>
                    <a:pt x="1844" y="369"/>
                  </a:cubicBezTo>
                  <a:cubicBezTo>
                    <a:pt x="1844" y="369"/>
                    <a:pt x="1844" y="369"/>
                    <a:pt x="1844" y="369"/>
                  </a:cubicBezTo>
                  <a:cubicBezTo>
                    <a:pt x="1843" y="376"/>
                    <a:pt x="1816" y="393"/>
                    <a:pt x="1800" y="403"/>
                  </a:cubicBezTo>
                  <a:cubicBezTo>
                    <a:pt x="1793" y="406"/>
                    <a:pt x="1785" y="410"/>
                    <a:pt x="1778" y="414"/>
                  </a:cubicBezTo>
                  <a:close/>
                  <a:moveTo>
                    <a:pt x="1755" y="428"/>
                  </a:moveTo>
                  <a:cubicBezTo>
                    <a:pt x="1754" y="428"/>
                    <a:pt x="1754" y="427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2" y="425"/>
                    <a:pt x="1752" y="425"/>
                  </a:cubicBezTo>
                  <a:cubicBezTo>
                    <a:pt x="1764" y="408"/>
                    <a:pt x="1795" y="371"/>
                    <a:pt x="1806" y="371"/>
                  </a:cubicBezTo>
                  <a:cubicBezTo>
                    <a:pt x="1808" y="371"/>
                    <a:pt x="1808" y="371"/>
                    <a:pt x="1809" y="371"/>
                  </a:cubicBezTo>
                  <a:cubicBezTo>
                    <a:pt x="1809" y="372"/>
                    <a:pt x="1809" y="372"/>
                    <a:pt x="1809" y="373"/>
                  </a:cubicBezTo>
                  <a:cubicBezTo>
                    <a:pt x="1808" y="385"/>
                    <a:pt x="1771" y="415"/>
                    <a:pt x="1755" y="428"/>
                  </a:cubicBezTo>
                  <a:close/>
                  <a:moveTo>
                    <a:pt x="1782" y="384"/>
                  </a:moveTo>
                  <a:cubicBezTo>
                    <a:pt x="1782" y="384"/>
                    <a:pt x="1782" y="384"/>
                    <a:pt x="1782" y="384"/>
                  </a:cubicBezTo>
                  <a:cubicBezTo>
                    <a:pt x="1776" y="389"/>
                    <a:pt x="1771" y="395"/>
                    <a:pt x="1766" y="401"/>
                  </a:cubicBezTo>
                  <a:cubicBezTo>
                    <a:pt x="1770" y="394"/>
                    <a:pt x="1774" y="387"/>
                    <a:pt x="1777" y="380"/>
                  </a:cubicBezTo>
                  <a:cubicBezTo>
                    <a:pt x="1786" y="364"/>
                    <a:pt x="1804" y="337"/>
                    <a:pt x="1811" y="336"/>
                  </a:cubicBezTo>
                  <a:cubicBezTo>
                    <a:pt x="1811" y="336"/>
                    <a:pt x="1811" y="336"/>
                    <a:pt x="1811" y="336"/>
                  </a:cubicBezTo>
                  <a:cubicBezTo>
                    <a:pt x="1811" y="336"/>
                    <a:pt x="1811" y="336"/>
                    <a:pt x="1811" y="336"/>
                  </a:cubicBezTo>
                  <a:cubicBezTo>
                    <a:pt x="1812" y="343"/>
                    <a:pt x="1794" y="369"/>
                    <a:pt x="1782" y="384"/>
                  </a:cubicBezTo>
                  <a:close/>
                  <a:moveTo>
                    <a:pt x="1747" y="424"/>
                  </a:moveTo>
                  <a:cubicBezTo>
                    <a:pt x="1747" y="424"/>
                    <a:pt x="1747" y="424"/>
                    <a:pt x="1747" y="424"/>
                  </a:cubicBezTo>
                  <a:cubicBezTo>
                    <a:pt x="1746" y="424"/>
                    <a:pt x="1745" y="424"/>
                    <a:pt x="1744" y="425"/>
                  </a:cubicBezTo>
                  <a:cubicBezTo>
                    <a:pt x="1751" y="404"/>
                    <a:pt x="1767" y="359"/>
                    <a:pt x="1777" y="355"/>
                  </a:cubicBezTo>
                  <a:cubicBezTo>
                    <a:pt x="1778" y="354"/>
                    <a:pt x="1778" y="354"/>
                    <a:pt x="1779" y="355"/>
                  </a:cubicBezTo>
                  <a:cubicBezTo>
                    <a:pt x="1779" y="355"/>
                    <a:pt x="1779" y="355"/>
                    <a:pt x="1780" y="356"/>
                  </a:cubicBezTo>
                  <a:cubicBezTo>
                    <a:pt x="1783" y="366"/>
                    <a:pt x="1758" y="408"/>
                    <a:pt x="1747" y="424"/>
                  </a:cubicBezTo>
                  <a:close/>
                  <a:moveTo>
                    <a:pt x="1749" y="399"/>
                  </a:moveTo>
                  <a:cubicBezTo>
                    <a:pt x="1751" y="390"/>
                    <a:pt x="1752" y="381"/>
                    <a:pt x="1753" y="372"/>
                  </a:cubicBezTo>
                  <a:cubicBezTo>
                    <a:pt x="1753" y="372"/>
                    <a:pt x="1753" y="372"/>
                    <a:pt x="1753" y="372"/>
                  </a:cubicBezTo>
                  <a:cubicBezTo>
                    <a:pt x="1756" y="354"/>
                    <a:pt x="1764" y="324"/>
                    <a:pt x="1770" y="320"/>
                  </a:cubicBezTo>
                  <a:cubicBezTo>
                    <a:pt x="1770" y="320"/>
                    <a:pt x="1770" y="320"/>
                    <a:pt x="1770" y="320"/>
                  </a:cubicBezTo>
                  <a:cubicBezTo>
                    <a:pt x="1771" y="320"/>
                    <a:pt x="1771" y="320"/>
                    <a:pt x="1771" y="320"/>
                  </a:cubicBezTo>
                  <a:cubicBezTo>
                    <a:pt x="1774" y="326"/>
                    <a:pt x="1765" y="357"/>
                    <a:pt x="1759" y="374"/>
                  </a:cubicBezTo>
                  <a:cubicBezTo>
                    <a:pt x="1756" y="382"/>
                    <a:pt x="1752" y="391"/>
                    <a:pt x="1749" y="399"/>
                  </a:cubicBezTo>
                  <a:close/>
                  <a:moveTo>
                    <a:pt x="1739" y="428"/>
                  </a:moveTo>
                  <a:cubicBezTo>
                    <a:pt x="1739" y="428"/>
                    <a:pt x="1739" y="428"/>
                    <a:pt x="1739" y="428"/>
                  </a:cubicBezTo>
                  <a:cubicBezTo>
                    <a:pt x="1738" y="429"/>
                    <a:pt x="1737" y="430"/>
                    <a:pt x="1735" y="431"/>
                  </a:cubicBezTo>
                  <a:cubicBezTo>
                    <a:pt x="1735" y="390"/>
                    <a:pt x="1739" y="347"/>
                    <a:pt x="1746" y="347"/>
                  </a:cubicBezTo>
                  <a:cubicBezTo>
                    <a:pt x="1747" y="347"/>
                    <a:pt x="1747" y="347"/>
                    <a:pt x="1747" y="348"/>
                  </a:cubicBezTo>
                  <a:cubicBezTo>
                    <a:pt x="1753" y="355"/>
                    <a:pt x="1746" y="400"/>
                    <a:pt x="1739" y="428"/>
                  </a:cubicBezTo>
                  <a:close/>
                  <a:moveTo>
                    <a:pt x="1788" y="479"/>
                  </a:moveTo>
                  <a:cubicBezTo>
                    <a:pt x="1786" y="475"/>
                    <a:pt x="1783" y="472"/>
                    <a:pt x="1780" y="468"/>
                  </a:cubicBezTo>
                  <a:cubicBezTo>
                    <a:pt x="1784" y="470"/>
                    <a:pt x="1788" y="471"/>
                    <a:pt x="1793" y="473"/>
                  </a:cubicBezTo>
                  <a:cubicBezTo>
                    <a:pt x="1807" y="482"/>
                    <a:pt x="1828" y="498"/>
                    <a:pt x="1829" y="504"/>
                  </a:cubicBezTo>
                  <a:cubicBezTo>
                    <a:pt x="1829" y="505"/>
                    <a:pt x="1829" y="505"/>
                    <a:pt x="1829" y="505"/>
                  </a:cubicBezTo>
                  <a:cubicBezTo>
                    <a:pt x="1827" y="508"/>
                    <a:pt x="1807" y="496"/>
                    <a:pt x="1788" y="479"/>
                  </a:cubicBezTo>
                  <a:close/>
                  <a:moveTo>
                    <a:pt x="1681" y="389"/>
                  </a:moveTo>
                  <a:cubicBezTo>
                    <a:pt x="1696" y="391"/>
                    <a:pt x="1712" y="402"/>
                    <a:pt x="1719" y="417"/>
                  </a:cubicBezTo>
                  <a:cubicBezTo>
                    <a:pt x="1726" y="431"/>
                    <a:pt x="1724" y="448"/>
                    <a:pt x="1714" y="463"/>
                  </a:cubicBezTo>
                  <a:cubicBezTo>
                    <a:pt x="1711" y="460"/>
                    <a:pt x="1708" y="459"/>
                    <a:pt x="1705" y="457"/>
                  </a:cubicBezTo>
                  <a:cubicBezTo>
                    <a:pt x="1716" y="440"/>
                    <a:pt x="1715" y="422"/>
                    <a:pt x="1702" y="409"/>
                  </a:cubicBezTo>
                  <a:cubicBezTo>
                    <a:pt x="1693" y="399"/>
                    <a:pt x="1680" y="396"/>
                    <a:pt x="1669" y="401"/>
                  </a:cubicBezTo>
                  <a:cubicBezTo>
                    <a:pt x="1662" y="404"/>
                    <a:pt x="1657" y="410"/>
                    <a:pt x="1657" y="416"/>
                  </a:cubicBezTo>
                  <a:cubicBezTo>
                    <a:pt x="1657" y="416"/>
                    <a:pt x="1657" y="417"/>
                    <a:pt x="1657" y="417"/>
                  </a:cubicBezTo>
                  <a:cubicBezTo>
                    <a:pt x="1658" y="418"/>
                    <a:pt x="1659" y="418"/>
                    <a:pt x="1659" y="417"/>
                  </a:cubicBezTo>
                  <a:cubicBezTo>
                    <a:pt x="1665" y="414"/>
                    <a:pt x="1670" y="416"/>
                    <a:pt x="1673" y="419"/>
                  </a:cubicBezTo>
                  <a:cubicBezTo>
                    <a:pt x="1676" y="423"/>
                    <a:pt x="1677" y="429"/>
                    <a:pt x="1672" y="434"/>
                  </a:cubicBezTo>
                  <a:cubicBezTo>
                    <a:pt x="1668" y="438"/>
                    <a:pt x="1662" y="439"/>
                    <a:pt x="1657" y="437"/>
                  </a:cubicBezTo>
                  <a:cubicBezTo>
                    <a:pt x="1650" y="435"/>
                    <a:pt x="1645" y="429"/>
                    <a:pt x="1645" y="421"/>
                  </a:cubicBezTo>
                  <a:cubicBezTo>
                    <a:pt x="1644" y="414"/>
                    <a:pt x="1647" y="406"/>
                    <a:pt x="1653" y="400"/>
                  </a:cubicBezTo>
                  <a:cubicBezTo>
                    <a:pt x="1660" y="393"/>
                    <a:pt x="1670" y="389"/>
                    <a:pt x="1681" y="389"/>
                  </a:cubicBezTo>
                  <a:close/>
                  <a:moveTo>
                    <a:pt x="1542" y="322"/>
                  </a:moveTo>
                  <a:cubicBezTo>
                    <a:pt x="1534" y="330"/>
                    <a:pt x="1528" y="339"/>
                    <a:pt x="1526" y="350"/>
                  </a:cubicBezTo>
                  <a:cubicBezTo>
                    <a:pt x="1524" y="335"/>
                    <a:pt x="1521" y="322"/>
                    <a:pt x="1517" y="309"/>
                  </a:cubicBezTo>
                  <a:cubicBezTo>
                    <a:pt x="1531" y="313"/>
                    <a:pt x="1545" y="314"/>
                    <a:pt x="1558" y="312"/>
                  </a:cubicBezTo>
                  <a:cubicBezTo>
                    <a:pt x="1552" y="315"/>
                    <a:pt x="1547" y="318"/>
                    <a:pt x="1542" y="322"/>
                  </a:cubicBezTo>
                  <a:close/>
                  <a:moveTo>
                    <a:pt x="1305" y="258"/>
                  </a:moveTo>
                  <a:cubicBezTo>
                    <a:pt x="1311" y="249"/>
                    <a:pt x="1314" y="239"/>
                    <a:pt x="1313" y="228"/>
                  </a:cubicBezTo>
                  <a:cubicBezTo>
                    <a:pt x="1313" y="221"/>
                    <a:pt x="1311" y="215"/>
                    <a:pt x="1309" y="209"/>
                  </a:cubicBezTo>
                  <a:cubicBezTo>
                    <a:pt x="1317" y="219"/>
                    <a:pt x="1327" y="229"/>
                    <a:pt x="1341" y="236"/>
                  </a:cubicBezTo>
                  <a:cubicBezTo>
                    <a:pt x="1328" y="242"/>
                    <a:pt x="1316" y="249"/>
                    <a:pt x="1305" y="258"/>
                  </a:cubicBezTo>
                  <a:close/>
                  <a:moveTo>
                    <a:pt x="1217" y="210"/>
                  </a:moveTo>
                  <a:cubicBezTo>
                    <a:pt x="1227" y="214"/>
                    <a:pt x="1236" y="222"/>
                    <a:pt x="1241" y="233"/>
                  </a:cubicBezTo>
                  <a:cubicBezTo>
                    <a:pt x="1245" y="243"/>
                    <a:pt x="1245" y="254"/>
                    <a:pt x="1240" y="263"/>
                  </a:cubicBezTo>
                  <a:cubicBezTo>
                    <a:pt x="1237" y="271"/>
                    <a:pt x="1231" y="276"/>
                    <a:pt x="1224" y="278"/>
                  </a:cubicBezTo>
                  <a:cubicBezTo>
                    <a:pt x="1217" y="280"/>
                    <a:pt x="1209" y="278"/>
                    <a:pt x="1204" y="272"/>
                  </a:cubicBezTo>
                  <a:cubicBezTo>
                    <a:pt x="1200" y="268"/>
                    <a:pt x="1200" y="262"/>
                    <a:pt x="1202" y="256"/>
                  </a:cubicBezTo>
                  <a:cubicBezTo>
                    <a:pt x="1205" y="251"/>
                    <a:pt x="1211" y="249"/>
                    <a:pt x="1216" y="251"/>
                  </a:cubicBezTo>
                  <a:cubicBezTo>
                    <a:pt x="1219" y="252"/>
                    <a:pt x="1223" y="256"/>
                    <a:pt x="1222" y="263"/>
                  </a:cubicBezTo>
                  <a:cubicBezTo>
                    <a:pt x="1222" y="263"/>
                    <a:pt x="1222" y="264"/>
                    <a:pt x="1223" y="264"/>
                  </a:cubicBezTo>
                  <a:cubicBezTo>
                    <a:pt x="1223" y="265"/>
                    <a:pt x="1224" y="265"/>
                    <a:pt x="1225" y="265"/>
                  </a:cubicBezTo>
                  <a:cubicBezTo>
                    <a:pt x="1230" y="262"/>
                    <a:pt x="1234" y="256"/>
                    <a:pt x="1234" y="248"/>
                  </a:cubicBezTo>
                  <a:cubicBezTo>
                    <a:pt x="1234" y="236"/>
                    <a:pt x="1227" y="225"/>
                    <a:pt x="1215" y="220"/>
                  </a:cubicBezTo>
                  <a:cubicBezTo>
                    <a:pt x="1198" y="212"/>
                    <a:pt x="1180" y="218"/>
                    <a:pt x="1168" y="235"/>
                  </a:cubicBezTo>
                  <a:cubicBezTo>
                    <a:pt x="1166" y="234"/>
                    <a:pt x="1165" y="233"/>
                    <a:pt x="1163" y="233"/>
                  </a:cubicBezTo>
                  <a:cubicBezTo>
                    <a:pt x="1167" y="232"/>
                    <a:pt x="1170" y="230"/>
                    <a:pt x="1173" y="228"/>
                  </a:cubicBezTo>
                  <a:cubicBezTo>
                    <a:pt x="1178" y="224"/>
                    <a:pt x="1182" y="217"/>
                    <a:pt x="1183" y="210"/>
                  </a:cubicBezTo>
                  <a:cubicBezTo>
                    <a:pt x="1194" y="206"/>
                    <a:pt x="1206" y="205"/>
                    <a:pt x="1217" y="210"/>
                  </a:cubicBezTo>
                  <a:close/>
                  <a:moveTo>
                    <a:pt x="1171" y="225"/>
                  </a:moveTo>
                  <a:cubicBezTo>
                    <a:pt x="1165" y="230"/>
                    <a:pt x="1157" y="231"/>
                    <a:pt x="1150" y="228"/>
                  </a:cubicBezTo>
                  <a:cubicBezTo>
                    <a:pt x="1145" y="225"/>
                    <a:pt x="1142" y="220"/>
                    <a:pt x="1142" y="214"/>
                  </a:cubicBezTo>
                  <a:cubicBezTo>
                    <a:pt x="1142" y="208"/>
                    <a:pt x="1147" y="204"/>
                    <a:pt x="1152" y="204"/>
                  </a:cubicBezTo>
                  <a:cubicBezTo>
                    <a:pt x="1156" y="203"/>
                    <a:pt x="1161" y="205"/>
                    <a:pt x="1163" y="212"/>
                  </a:cubicBezTo>
                  <a:cubicBezTo>
                    <a:pt x="1163" y="212"/>
                    <a:pt x="1164" y="213"/>
                    <a:pt x="1164" y="213"/>
                  </a:cubicBezTo>
                  <a:cubicBezTo>
                    <a:pt x="1165" y="213"/>
                    <a:pt x="1166" y="213"/>
                    <a:pt x="1166" y="212"/>
                  </a:cubicBezTo>
                  <a:cubicBezTo>
                    <a:pt x="1170" y="208"/>
                    <a:pt x="1171" y="201"/>
                    <a:pt x="1168" y="193"/>
                  </a:cubicBezTo>
                  <a:cubicBezTo>
                    <a:pt x="1163" y="182"/>
                    <a:pt x="1152" y="176"/>
                    <a:pt x="1139" y="176"/>
                  </a:cubicBezTo>
                  <a:cubicBezTo>
                    <a:pt x="1121" y="176"/>
                    <a:pt x="1107" y="188"/>
                    <a:pt x="1102" y="207"/>
                  </a:cubicBezTo>
                  <a:cubicBezTo>
                    <a:pt x="1099" y="206"/>
                    <a:pt x="1096" y="206"/>
                    <a:pt x="1092" y="205"/>
                  </a:cubicBezTo>
                  <a:cubicBezTo>
                    <a:pt x="1096" y="187"/>
                    <a:pt x="1106" y="175"/>
                    <a:pt x="1121" y="169"/>
                  </a:cubicBezTo>
                  <a:cubicBezTo>
                    <a:pt x="1136" y="163"/>
                    <a:pt x="1156" y="167"/>
                    <a:pt x="1168" y="177"/>
                  </a:cubicBezTo>
                  <a:cubicBezTo>
                    <a:pt x="1175" y="184"/>
                    <a:pt x="1180" y="194"/>
                    <a:pt x="1180" y="204"/>
                  </a:cubicBezTo>
                  <a:cubicBezTo>
                    <a:pt x="1180" y="213"/>
                    <a:pt x="1176" y="220"/>
                    <a:pt x="1171" y="225"/>
                  </a:cubicBezTo>
                  <a:close/>
                  <a:moveTo>
                    <a:pt x="1012" y="177"/>
                  </a:moveTo>
                  <a:cubicBezTo>
                    <a:pt x="1024" y="167"/>
                    <a:pt x="1044" y="163"/>
                    <a:pt x="1059" y="169"/>
                  </a:cubicBezTo>
                  <a:cubicBezTo>
                    <a:pt x="1074" y="175"/>
                    <a:pt x="1084" y="187"/>
                    <a:pt x="1088" y="205"/>
                  </a:cubicBezTo>
                  <a:cubicBezTo>
                    <a:pt x="1084" y="206"/>
                    <a:pt x="1081" y="206"/>
                    <a:pt x="1078" y="207"/>
                  </a:cubicBezTo>
                  <a:cubicBezTo>
                    <a:pt x="1073" y="188"/>
                    <a:pt x="1059" y="176"/>
                    <a:pt x="1041" y="176"/>
                  </a:cubicBezTo>
                  <a:cubicBezTo>
                    <a:pt x="1028" y="176"/>
                    <a:pt x="1017" y="182"/>
                    <a:pt x="1012" y="193"/>
                  </a:cubicBezTo>
                  <a:cubicBezTo>
                    <a:pt x="1009" y="201"/>
                    <a:pt x="1010" y="208"/>
                    <a:pt x="1014" y="212"/>
                  </a:cubicBezTo>
                  <a:cubicBezTo>
                    <a:pt x="1014" y="213"/>
                    <a:pt x="1015" y="213"/>
                    <a:pt x="1016" y="213"/>
                  </a:cubicBezTo>
                  <a:cubicBezTo>
                    <a:pt x="1016" y="213"/>
                    <a:pt x="1017" y="212"/>
                    <a:pt x="1017" y="212"/>
                  </a:cubicBezTo>
                  <a:cubicBezTo>
                    <a:pt x="1019" y="205"/>
                    <a:pt x="1024" y="203"/>
                    <a:pt x="1028" y="204"/>
                  </a:cubicBezTo>
                  <a:cubicBezTo>
                    <a:pt x="1033" y="204"/>
                    <a:pt x="1038" y="208"/>
                    <a:pt x="1038" y="214"/>
                  </a:cubicBezTo>
                  <a:cubicBezTo>
                    <a:pt x="1038" y="220"/>
                    <a:pt x="1035" y="225"/>
                    <a:pt x="1030" y="228"/>
                  </a:cubicBezTo>
                  <a:cubicBezTo>
                    <a:pt x="1023" y="231"/>
                    <a:pt x="1015" y="230"/>
                    <a:pt x="1010" y="225"/>
                  </a:cubicBezTo>
                  <a:cubicBezTo>
                    <a:pt x="1004" y="220"/>
                    <a:pt x="1000" y="213"/>
                    <a:pt x="1000" y="204"/>
                  </a:cubicBezTo>
                  <a:cubicBezTo>
                    <a:pt x="1000" y="194"/>
                    <a:pt x="1005" y="184"/>
                    <a:pt x="1012" y="177"/>
                  </a:cubicBezTo>
                  <a:close/>
                  <a:moveTo>
                    <a:pt x="1007" y="228"/>
                  </a:moveTo>
                  <a:cubicBezTo>
                    <a:pt x="1010" y="230"/>
                    <a:pt x="1013" y="232"/>
                    <a:pt x="1017" y="233"/>
                  </a:cubicBezTo>
                  <a:cubicBezTo>
                    <a:pt x="1015" y="233"/>
                    <a:pt x="1014" y="234"/>
                    <a:pt x="1012" y="235"/>
                  </a:cubicBezTo>
                  <a:cubicBezTo>
                    <a:pt x="1000" y="218"/>
                    <a:pt x="982" y="212"/>
                    <a:pt x="965" y="220"/>
                  </a:cubicBezTo>
                  <a:cubicBezTo>
                    <a:pt x="953" y="225"/>
                    <a:pt x="946" y="236"/>
                    <a:pt x="946" y="248"/>
                  </a:cubicBezTo>
                  <a:cubicBezTo>
                    <a:pt x="946" y="256"/>
                    <a:pt x="950" y="262"/>
                    <a:pt x="955" y="265"/>
                  </a:cubicBezTo>
                  <a:cubicBezTo>
                    <a:pt x="956" y="265"/>
                    <a:pt x="957" y="265"/>
                    <a:pt x="957" y="264"/>
                  </a:cubicBezTo>
                  <a:cubicBezTo>
                    <a:pt x="958" y="264"/>
                    <a:pt x="958" y="263"/>
                    <a:pt x="958" y="263"/>
                  </a:cubicBezTo>
                  <a:cubicBezTo>
                    <a:pt x="957" y="256"/>
                    <a:pt x="961" y="252"/>
                    <a:pt x="964" y="251"/>
                  </a:cubicBezTo>
                  <a:cubicBezTo>
                    <a:pt x="969" y="249"/>
                    <a:pt x="975" y="251"/>
                    <a:pt x="978" y="256"/>
                  </a:cubicBezTo>
                  <a:cubicBezTo>
                    <a:pt x="980" y="262"/>
                    <a:pt x="980" y="268"/>
                    <a:pt x="976" y="272"/>
                  </a:cubicBezTo>
                  <a:cubicBezTo>
                    <a:pt x="971" y="278"/>
                    <a:pt x="963" y="280"/>
                    <a:pt x="956" y="278"/>
                  </a:cubicBezTo>
                  <a:cubicBezTo>
                    <a:pt x="949" y="276"/>
                    <a:pt x="943" y="271"/>
                    <a:pt x="940" y="263"/>
                  </a:cubicBezTo>
                  <a:cubicBezTo>
                    <a:pt x="935" y="254"/>
                    <a:pt x="935" y="243"/>
                    <a:pt x="939" y="233"/>
                  </a:cubicBezTo>
                  <a:cubicBezTo>
                    <a:pt x="944" y="222"/>
                    <a:pt x="953" y="214"/>
                    <a:pt x="963" y="210"/>
                  </a:cubicBezTo>
                  <a:cubicBezTo>
                    <a:pt x="974" y="205"/>
                    <a:pt x="986" y="206"/>
                    <a:pt x="997" y="210"/>
                  </a:cubicBezTo>
                  <a:cubicBezTo>
                    <a:pt x="998" y="217"/>
                    <a:pt x="1002" y="224"/>
                    <a:pt x="1007" y="228"/>
                  </a:cubicBezTo>
                  <a:close/>
                  <a:moveTo>
                    <a:pt x="867" y="228"/>
                  </a:moveTo>
                  <a:cubicBezTo>
                    <a:pt x="866" y="239"/>
                    <a:pt x="869" y="249"/>
                    <a:pt x="875" y="258"/>
                  </a:cubicBezTo>
                  <a:cubicBezTo>
                    <a:pt x="864" y="249"/>
                    <a:pt x="852" y="242"/>
                    <a:pt x="839" y="236"/>
                  </a:cubicBezTo>
                  <a:cubicBezTo>
                    <a:pt x="853" y="229"/>
                    <a:pt x="863" y="219"/>
                    <a:pt x="872" y="209"/>
                  </a:cubicBezTo>
                  <a:cubicBezTo>
                    <a:pt x="869" y="215"/>
                    <a:pt x="867" y="221"/>
                    <a:pt x="867" y="228"/>
                  </a:cubicBezTo>
                  <a:close/>
                  <a:moveTo>
                    <a:pt x="654" y="350"/>
                  </a:moveTo>
                  <a:cubicBezTo>
                    <a:pt x="652" y="339"/>
                    <a:pt x="646" y="330"/>
                    <a:pt x="638" y="322"/>
                  </a:cubicBezTo>
                  <a:cubicBezTo>
                    <a:pt x="633" y="318"/>
                    <a:pt x="628" y="315"/>
                    <a:pt x="622" y="312"/>
                  </a:cubicBezTo>
                  <a:cubicBezTo>
                    <a:pt x="635" y="314"/>
                    <a:pt x="649" y="313"/>
                    <a:pt x="663" y="309"/>
                  </a:cubicBezTo>
                  <a:cubicBezTo>
                    <a:pt x="659" y="322"/>
                    <a:pt x="656" y="335"/>
                    <a:pt x="654" y="350"/>
                  </a:cubicBezTo>
                  <a:close/>
                  <a:moveTo>
                    <a:pt x="536" y="421"/>
                  </a:moveTo>
                  <a:cubicBezTo>
                    <a:pt x="535" y="429"/>
                    <a:pt x="530" y="435"/>
                    <a:pt x="523" y="437"/>
                  </a:cubicBezTo>
                  <a:cubicBezTo>
                    <a:pt x="518" y="439"/>
                    <a:pt x="512" y="438"/>
                    <a:pt x="508" y="434"/>
                  </a:cubicBezTo>
                  <a:cubicBezTo>
                    <a:pt x="503" y="429"/>
                    <a:pt x="504" y="423"/>
                    <a:pt x="508" y="419"/>
                  </a:cubicBezTo>
                  <a:cubicBezTo>
                    <a:pt x="510" y="416"/>
                    <a:pt x="515" y="414"/>
                    <a:pt x="521" y="417"/>
                  </a:cubicBezTo>
                  <a:cubicBezTo>
                    <a:pt x="521" y="418"/>
                    <a:pt x="522" y="418"/>
                    <a:pt x="523" y="417"/>
                  </a:cubicBezTo>
                  <a:cubicBezTo>
                    <a:pt x="523" y="417"/>
                    <a:pt x="524" y="416"/>
                    <a:pt x="523" y="416"/>
                  </a:cubicBezTo>
                  <a:cubicBezTo>
                    <a:pt x="523" y="410"/>
                    <a:pt x="518" y="404"/>
                    <a:pt x="511" y="401"/>
                  </a:cubicBezTo>
                  <a:cubicBezTo>
                    <a:pt x="500" y="396"/>
                    <a:pt x="488" y="399"/>
                    <a:pt x="478" y="409"/>
                  </a:cubicBezTo>
                  <a:cubicBezTo>
                    <a:pt x="465" y="422"/>
                    <a:pt x="464" y="440"/>
                    <a:pt x="475" y="457"/>
                  </a:cubicBezTo>
                  <a:cubicBezTo>
                    <a:pt x="472" y="459"/>
                    <a:pt x="469" y="461"/>
                    <a:pt x="466" y="463"/>
                  </a:cubicBezTo>
                  <a:cubicBezTo>
                    <a:pt x="456" y="448"/>
                    <a:pt x="454" y="431"/>
                    <a:pt x="461" y="417"/>
                  </a:cubicBezTo>
                  <a:cubicBezTo>
                    <a:pt x="468" y="402"/>
                    <a:pt x="484" y="391"/>
                    <a:pt x="499" y="389"/>
                  </a:cubicBezTo>
                  <a:cubicBezTo>
                    <a:pt x="510" y="389"/>
                    <a:pt x="520" y="393"/>
                    <a:pt x="527" y="400"/>
                  </a:cubicBezTo>
                  <a:cubicBezTo>
                    <a:pt x="533" y="406"/>
                    <a:pt x="536" y="414"/>
                    <a:pt x="536" y="421"/>
                  </a:cubicBezTo>
                  <a:close/>
                  <a:moveTo>
                    <a:pt x="433" y="348"/>
                  </a:moveTo>
                  <a:cubicBezTo>
                    <a:pt x="433" y="347"/>
                    <a:pt x="433" y="347"/>
                    <a:pt x="434" y="347"/>
                  </a:cubicBezTo>
                  <a:cubicBezTo>
                    <a:pt x="441" y="347"/>
                    <a:pt x="445" y="390"/>
                    <a:pt x="445" y="431"/>
                  </a:cubicBezTo>
                  <a:cubicBezTo>
                    <a:pt x="443" y="430"/>
                    <a:pt x="442" y="429"/>
                    <a:pt x="441" y="428"/>
                  </a:cubicBezTo>
                  <a:cubicBezTo>
                    <a:pt x="441" y="428"/>
                    <a:pt x="441" y="428"/>
                    <a:pt x="441" y="428"/>
                  </a:cubicBezTo>
                  <a:cubicBezTo>
                    <a:pt x="434" y="400"/>
                    <a:pt x="427" y="355"/>
                    <a:pt x="433" y="348"/>
                  </a:cubicBezTo>
                  <a:close/>
                  <a:moveTo>
                    <a:pt x="431" y="399"/>
                  </a:moveTo>
                  <a:cubicBezTo>
                    <a:pt x="428" y="391"/>
                    <a:pt x="424" y="382"/>
                    <a:pt x="421" y="374"/>
                  </a:cubicBezTo>
                  <a:cubicBezTo>
                    <a:pt x="415" y="357"/>
                    <a:pt x="406" y="326"/>
                    <a:pt x="409" y="320"/>
                  </a:cubicBezTo>
                  <a:cubicBezTo>
                    <a:pt x="409" y="320"/>
                    <a:pt x="409" y="320"/>
                    <a:pt x="410" y="320"/>
                  </a:cubicBezTo>
                  <a:cubicBezTo>
                    <a:pt x="410" y="320"/>
                    <a:pt x="410" y="320"/>
                    <a:pt x="410" y="320"/>
                  </a:cubicBezTo>
                  <a:cubicBezTo>
                    <a:pt x="416" y="324"/>
                    <a:pt x="424" y="354"/>
                    <a:pt x="427" y="372"/>
                  </a:cubicBezTo>
                  <a:cubicBezTo>
                    <a:pt x="427" y="372"/>
                    <a:pt x="427" y="372"/>
                    <a:pt x="427" y="372"/>
                  </a:cubicBezTo>
                  <a:cubicBezTo>
                    <a:pt x="428" y="381"/>
                    <a:pt x="429" y="390"/>
                    <a:pt x="431" y="399"/>
                  </a:cubicBezTo>
                  <a:close/>
                  <a:moveTo>
                    <a:pt x="436" y="425"/>
                  </a:moveTo>
                  <a:cubicBezTo>
                    <a:pt x="435" y="424"/>
                    <a:pt x="434" y="424"/>
                    <a:pt x="433" y="424"/>
                  </a:cubicBezTo>
                  <a:cubicBezTo>
                    <a:pt x="433" y="424"/>
                    <a:pt x="433" y="424"/>
                    <a:pt x="433" y="424"/>
                  </a:cubicBezTo>
                  <a:cubicBezTo>
                    <a:pt x="422" y="408"/>
                    <a:pt x="397" y="366"/>
                    <a:pt x="400" y="356"/>
                  </a:cubicBezTo>
                  <a:cubicBezTo>
                    <a:pt x="401" y="355"/>
                    <a:pt x="401" y="355"/>
                    <a:pt x="401" y="355"/>
                  </a:cubicBezTo>
                  <a:cubicBezTo>
                    <a:pt x="402" y="354"/>
                    <a:pt x="402" y="354"/>
                    <a:pt x="403" y="355"/>
                  </a:cubicBezTo>
                  <a:cubicBezTo>
                    <a:pt x="413" y="359"/>
                    <a:pt x="429" y="404"/>
                    <a:pt x="436" y="425"/>
                  </a:cubicBezTo>
                  <a:close/>
                  <a:moveTo>
                    <a:pt x="403" y="380"/>
                  </a:moveTo>
                  <a:cubicBezTo>
                    <a:pt x="406" y="387"/>
                    <a:pt x="410" y="394"/>
                    <a:pt x="414" y="401"/>
                  </a:cubicBezTo>
                  <a:cubicBezTo>
                    <a:pt x="409" y="395"/>
                    <a:pt x="404" y="389"/>
                    <a:pt x="398" y="384"/>
                  </a:cubicBezTo>
                  <a:cubicBezTo>
                    <a:pt x="398" y="384"/>
                    <a:pt x="398" y="384"/>
                    <a:pt x="398" y="384"/>
                  </a:cubicBezTo>
                  <a:cubicBezTo>
                    <a:pt x="386" y="369"/>
                    <a:pt x="368" y="343"/>
                    <a:pt x="369" y="336"/>
                  </a:cubicBezTo>
                  <a:cubicBezTo>
                    <a:pt x="369" y="336"/>
                    <a:pt x="369" y="336"/>
                    <a:pt x="369" y="336"/>
                  </a:cubicBezTo>
                  <a:cubicBezTo>
                    <a:pt x="369" y="336"/>
                    <a:pt x="369" y="336"/>
                    <a:pt x="369" y="336"/>
                  </a:cubicBezTo>
                  <a:cubicBezTo>
                    <a:pt x="376" y="337"/>
                    <a:pt x="394" y="364"/>
                    <a:pt x="403" y="380"/>
                  </a:cubicBezTo>
                  <a:close/>
                  <a:moveTo>
                    <a:pt x="428" y="425"/>
                  </a:moveTo>
                  <a:cubicBezTo>
                    <a:pt x="428" y="425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6" y="427"/>
                    <a:pt x="426" y="428"/>
                    <a:pt x="425" y="428"/>
                  </a:cubicBezTo>
                  <a:cubicBezTo>
                    <a:pt x="409" y="415"/>
                    <a:pt x="372" y="385"/>
                    <a:pt x="371" y="373"/>
                  </a:cubicBezTo>
                  <a:cubicBezTo>
                    <a:pt x="371" y="372"/>
                    <a:pt x="371" y="372"/>
                    <a:pt x="372" y="371"/>
                  </a:cubicBezTo>
                  <a:cubicBezTo>
                    <a:pt x="372" y="371"/>
                    <a:pt x="372" y="371"/>
                    <a:pt x="374" y="371"/>
                  </a:cubicBezTo>
                  <a:cubicBezTo>
                    <a:pt x="385" y="371"/>
                    <a:pt x="416" y="408"/>
                    <a:pt x="428" y="425"/>
                  </a:cubicBezTo>
                  <a:close/>
                  <a:moveTo>
                    <a:pt x="384" y="398"/>
                  </a:moveTo>
                  <a:cubicBezTo>
                    <a:pt x="390" y="404"/>
                    <a:pt x="396" y="409"/>
                    <a:pt x="402" y="414"/>
                  </a:cubicBezTo>
                  <a:cubicBezTo>
                    <a:pt x="395" y="410"/>
                    <a:pt x="387" y="406"/>
                    <a:pt x="380" y="403"/>
                  </a:cubicBezTo>
                  <a:cubicBezTo>
                    <a:pt x="364" y="393"/>
                    <a:pt x="337" y="376"/>
                    <a:pt x="336" y="369"/>
                  </a:cubicBezTo>
                  <a:cubicBezTo>
                    <a:pt x="336" y="369"/>
                    <a:pt x="336" y="369"/>
                    <a:pt x="336" y="369"/>
                  </a:cubicBezTo>
                  <a:cubicBezTo>
                    <a:pt x="336" y="368"/>
                    <a:pt x="336" y="368"/>
                    <a:pt x="337" y="368"/>
                  </a:cubicBezTo>
                  <a:cubicBezTo>
                    <a:pt x="343" y="367"/>
                    <a:pt x="369" y="386"/>
                    <a:pt x="384" y="398"/>
                  </a:cubicBezTo>
                  <a:cubicBezTo>
                    <a:pt x="384" y="398"/>
                    <a:pt x="384" y="398"/>
                    <a:pt x="384" y="398"/>
                  </a:cubicBezTo>
                  <a:close/>
                  <a:moveTo>
                    <a:pt x="424" y="432"/>
                  </a:moveTo>
                  <a:cubicBezTo>
                    <a:pt x="424" y="433"/>
                    <a:pt x="424" y="433"/>
                    <a:pt x="424" y="433"/>
                  </a:cubicBezTo>
                  <a:cubicBezTo>
                    <a:pt x="424" y="434"/>
                    <a:pt x="425" y="435"/>
                    <a:pt x="425" y="436"/>
                  </a:cubicBezTo>
                  <a:cubicBezTo>
                    <a:pt x="404" y="429"/>
                    <a:pt x="360" y="413"/>
                    <a:pt x="355" y="403"/>
                  </a:cubicBezTo>
                  <a:cubicBezTo>
                    <a:pt x="355" y="402"/>
                    <a:pt x="355" y="401"/>
                    <a:pt x="355" y="401"/>
                  </a:cubicBezTo>
                  <a:cubicBezTo>
                    <a:pt x="355" y="401"/>
                    <a:pt x="355" y="400"/>
                    <a:pt x="356" y="400"/>
                  </a:cubicBezTo>
                  <a:cubicBezTo>
                    <a:pt x="367" y="397"/>
                    <a:pt x="408" y="422"/>
                    <a:pt x="424" y="432"/>
                  </a:cubicBezTo>
                  <a:close/>
                  <a:moveTo>
                    <a:pt x="399" y="431"/>
                  </a:moveTo>
                  <a:cubicBezTo>
                    <a:pt x="390" y="429"/>
                    <a:pt x="381" y="428"/>
                    <a:pt x="372" y="427"/>
                  </a:cubicBezTo>
                  <a:cubicBezTo>
                    <a:pt x="372" y="427"/>
                    <a:pt x="372" y="427"/>
                    <a:pt x="372" y="427"/>
                  </a:cubicBezTo>
                  <a:cubicBezTo>
                    <a:pt x="354" y="423"/>
                    <a:pt x="324" y="416"/>
                    <a:pt x="320" y="410"/>
                  </a:cubicBezTo>
                  <a:cubicBezTo>
                    <a:pt x="320" y="410"/>
                    <a:pt x="320" y="409"/>
                    <a:pt x="320" y="409"/>
                  </a:cubicBezTo>
                  <a:cubicBezTo>
                    <a:pt x="320" y="409"/>
                    <a:pt x="320" y="409"/>
                    <a:pt x="321" y="409"/>
                  </a:cubicBezTo>
                  <a:cubicBezTo>
                    <a:pt x="327" y="406"/>
                    <a:pt x="357" y="414"/>
                    <a:pt x="375" y="421"/>
                  </a:cubicBezTo>
                  <a:cubicBezTo>
                    <a:pt x="382" y="424"/>
                    <a:pt x="391" y="428"/>
                    <a:pt x="399" y="431"/>
                  </a:cubicBezTo>
                  <a:close/>
                  <a:moveTo>
                    <a:pt x="428" y="441"/>
                  </a:moveTo>
                  <a:cubicBezTo>
                    <a:pt x="428" y="441"/>
                    <a:pt x="428" y="441"/>
                    <a:pt x="428" y="441"/>
                  </a:cubicBezTo>
                  <a:cubicBezTo>
                    <a:pt x="429" y="442"/>
                    <a:pt x="430" y="443"/>
                    <a:pt x="431" y="444"/>
                  </a:cubicBezTo>
                  <a:cubicBezTo>
                    <a:pt x="390" y="445"/>
                    <a:pt x="348" y="441"/>
                    <a:pt x="347" y="433"/>
                  </a:cubicBezTo>
                  <a:cubicBezTo>
                    <a:pt x="347" y="433"/>
                    <a:pt x="347" y="433"/>
                    <a:pt x="348" y="432"/>
                  </a:cubicBezTo>
                  <a:cubicBezTo>
                    <a:pt x="355" y="426"/>
                    <a:pt x="400" y="434"/>
                    <a:pt x="428" y="441"/>
                  </a:cubicBezTo>
                  <a:close/>
                  <a:moveTo>
                    <a:pt x="410" y="448"/>
                  </a:moveTo>
                  <a:cubicBezTo>
                    <a:pt x="399" y="450"/>
                    <a:pt x="386" y="453"/>
                    <a:pt x="376" y="456"/>
                  </a:cubicBezTo>
                  <a:cubicBezTo>
                    <a:pt x="344" y="460"/>
                    <a:pt x="320" y="460"/>
                    <a:pt x="319" y="457"/>
                  </a:cubicBezTo>
                  <a:cubicBezTo>
                    <a:pt x="320" y="453"/>
                    <a:pt x="345" y="448"/>
                    <a:pt x="375" y="446"/>
                  </a:cubicBezTo>
                  <a:cubicBezTo>
                    <a:pt x="386" y="447"/>
                    <a:pt x="399" y="448"/>
                    <a:pt x="410" y="448"/>
                  </a:cubicBezTo>
                  <a:close/>
                  <a:moveTo>
                    <a:pt x="436" y="448"/>
                  </a:moveTo>
                  <a:cubicBezTo>
                    <a:pt x="438" y="450"/>
                    <a:pt x="440" y="452"/>
                    <a:pt x="442" y="453"/>
                  </a:cubicBezTo>
                  <a:cubicBezTo>
                    <a:pt x="433" y="452"/>
                    <a:pt x="424" y="453"/>
                    <a:pt x="416" y="457"/>
                  </a:cubicBezTo>
                  <a:cubicBezTo>
                    <a:pt x="413" y="458"/>
                    <a:pt x="411" y="459"/>
                    <a:pt x="409" y="461"/>
                  </a:cubicBezTo>
                  <a:cubicBezTo>
                    <a:pt x="398" y="465"/>
                    <a:pt x="367" y="476"/>
                    <a:pt x="359" y="472"/>
                  </a:cubicBezTo>
                  <a:cubicBezTo>
                    <a:pt x="358" y="472"/>
                    <a:pt x="358" y="471"/>
                    <a:pt x="358" y="471"/>
                  </a:cubicBezTo>
                  <a:cubicBezTo>
                    <a:pt x="358" y="470"/>
                    <a:pt x="358" y="470"/>
                    <a:pt x="359" y="469"/>
                  </a:cubicBezTo>
                  <a:cubicBezTo>
                    <a:pt x="366" y="459"/>
                    <a:pt x="416" y="451"/>
                    <a:pt x="436" y="448"/>
                  </a:cubicBezTo>
                  <a:close/>
                  <a:moveTo>
                    <a:pt x="428" y="433"/>
                  </a:moveTo>
                  <a:cubicBezTo>
                    <a:pt x="428" y="431"/>
                    <a:pt x="428" y="430"/>
                    <a:pt x="429" y="429"/>
                  </a:cubicBezTo>
                  <a:cubicBezTo>
                    <a:pt x="430" y="428"/>
                    <a:pt x="431" y="428"/>
                    <a:pt x="433" y="428"/>
                  </a:cubicBezTo>
                  <a:cubicBezTo>
                    <a:pt x="441" y="429"/>
                    <a:pt x="453" y="448"/>
                    <a:pt x="458" y="455"/>
                  </a:cubicBezTo>
                  <a:cubicBezTo>
                    <a:pt x="458" y="455"/>
                    <a:pt x="458" y="455"/>
                    <a:pt x="458" y="455"/>
                  </a:cubicBezTo>
                  <a:cubicBezTo>
                    <a:pt x="458" y="457"/>
                    <a:pt x="459" y="458"/>
                    <a:pt x="460" y="460"/>
                  </a:cubicBezTo>
                  <a:cubicBezTo>
                    <a:pt x="458" y="459"/>
                    <a:pt x="457" y="458"/>
                    <a:pt x="455" y="457"/>
                  </a:cubicBezTo>
                  <a:cubicBezTo>
                    <a:pt x="455" y="457"/>
                    <a:pt x="455" y="457"/>
                    <a:pt x="455" y="457"/>
                  </a:cubicBezTo>
                  <a:cubicBezTo>
                    <a:pt x="448" y="453"/>
                    <a:pt x="429" y="441"/>
                    <a:pt x="428" y="433"/>
                  </a:cubicBezTo>
                  <a:close/>
                  <a:moveTo>
                    <a:pt x="461" y="409"/>
                  </a:moveTo>
                  <a:cubicBezTo>
                    <a:pt x="460" y="411"/>
                    <a:pt x="458" y="413"/>
                    <a:pt x="457" y="415"/>
                  </a:cubicBezTo>
                  <a:cubicBezTo>
                    <a:pt x="453" y="424"/>
                    <a:pt x="452" y="433"/>
                    <a:pt x="454" y="442"/>
                  </a:cubicBezTo>
                  <a:cubicBezTo>
                    <a:pt x="452" y="440"/>
                    <a:pt x="450" y="437"/>
                    <a:pt x="449" y="435"/>
                  </a:cubicBezTo>
                  <a:cubicBezTo>
                    <a:pt x="451" y="416"/>
                    <a:pt x="459" y="365"/>
                    <a:pt x="469" y="358"/>
                  </a:cubicBezTo>
                  <a:cubicBezTo>
                    <a:pt x="470" y="358"/>
                    <a:pt x="471" y="358"/>
                    <a:pt x="471" y="358"/>
                  </a:cubicBezTo>
                  <a:cubicBezTo>
                    <a:pt x="471" y="358"/>
                    <a:pt x="472" y="358"/>
                    <a:pt x="473" y="359"/>
                  </a:cubicBezTo>
                  <a:cubicBezTo>
                    <a:pt x="477" y="367"/>
                    <a:pt x="466" y="398"/>
                    <a:pt x="461" y="409"/>
                  </a:cubicBezTo>
                  <a:close/>
                  <a:moveTo>
                    <a:pt x="505" y="351"/>
                  </a:moveTo>
                  <a:cubicBezTo>
                    <a:pt x="505" y="351"/>
                    <a:pt x="505" y="351"/>
                    <a:pt x="505" y="351"/>
                  </a:cubicBezTo>
                  <a:cubicBezTo>
                    <a:pt x="508" y="353"/>
                    <a:pt x="496" y="372"/>
                    <a:pt x="479" y="392"/>
                  </a:cubicBezTo>
                  <a:cubicBezTo>
                    <a:pt x="475" y="394"/>
                    <a:pt x="472" y="397"/>
                    <a:pt x="469" y="400"/>
                  </a:cubicBezTo>
                  <a:cubicBezTo>
                    <a:pt x="470" y="396"/>
                    <a:pt x="472" y="391"/>
                    <a:pt x="473" y="387"/>
                  </a:cubicBezTo>
                  <a:cubicBezTo>
                    <a:pt x="482" y="373"/>
                    <a:pt x="499" y="351"/>
                    <a:pt x="505" y="351"/>
                  </a:cubicBezTo>
                  <a:close/>
                  <a:moveTo>
                    <a:pt x="456" y="376"/>
                  </a:moveTo>
                  <a:cubicBezTo>
                    <a:pt x="453" y="386"/>
                    <a:pt x="450" y="399"/>
                    <a:pt x="448" y="410"/>
                  </a:cubicBezTo>
                  <a:cubicBezTo>
                    <a:pt x="448" y="398"/>
                    <a:pt x="448" y="386"/>
                    <a:pt x="446" y="374"/>
                  </a:cubicBezTo>
                  <a:cubicBezTo>
                    <a:pt x="448" y="345"/>
                    <a:pt x="453" y="320"/>
                    <a:pt x="457" y="319"/>
                  </a:cubicBezTo>
                  <a:cubicBezTo>
                    <a:pt x="460" y="320"/>
                    <a:pt x="460" y="344"/>
                    <a:pt x="456" y="376"/>
                  </a:cubicBezTo>
                  <a:close/>
                  <a:moveTo>
                    <a:pt x="351" y="505"/>
                  </a:moveTo>
                  <a:cubicBezTo>
                    <a:pt x="351" y="505"/>
                    <a:pt x="351" y="505"/>
                    <a:pt x="351" y="504"/>
                  </a:cubicBezTo>
                  <a:cubicBezTo>
                    <a:pt x="352" y="498"/>
                    <a:pt x="373" y="482"/>
                    <a:pt x="387" y="473"/>
                  </a:cubicBezTo>
                  <a:cubicBezTo>
                    <a:pt x="392" y="471"/>
                    <a:pt x="396" y="470"/>
                    <a:pt x="400" y="468"/>
                  </a:cubicBezTo>
                  <a:cubicBezTo>
                    <a:pt x="397" y="472"/>
                    <a:pt x="394" y="475"/>
                    <a:pt x="392" y="479"/>
                  </a:cubicBezTo>
                  <a:cubicBezTo>
                    <a:pt x="373" y="496"/>
                    <a:pt x="353" y="508"/>
                    <a:pt x="351" y="505"/>
                  </a:cubicBezTo>
                  <a:close/>
                  <a:moveTo>
                    <a:pt x="390" y="499"/>
                  </a:moveTo>
                  <a:cubicBezTo>
                    <a:pt x="391" y="483"/>
                    <a:pt x="402" y="467"/>
                    <a:pt x="417" y="460"/>
                  </a:cubicBezTo>
                  <a:cubicBezTo>
                    <a:pt x="432" y="454"/>
                    <a:pt x="448" y="456"/>
                    <a:pt x="463" y="466"/>
                  </a:cubicBezTo>
                  <a:cubicBezTo>
                    <a:pt x="461" y="469"/>
                    <a:pt x="459" y="471"/>
                    <a:pt x="457" y="474"/>
                  </a:cubicBezTo>
                  <a:cubicBezTo>
                    <a:pt x="440" y="464"/>
                    <a:pt x="422" y="465"/>
                    <a:pt x="409" y="478"/>
                  </a:cubicBezTo>
                  <a:cubicBezTo>
                    <a:pt x="400" y="487"/>
                    <a:pt x="397" y="500"/>
                    <a:pt x="401" y="511"/>
                  </a:cubicBezTo>
                  <a:cubicBezTo>
                    <a:pt x="404" y="518"/>
                    <a:pt x="410" y="523"/>
                    <a:pt x="416" y="523"/>
                  </a:cubicBezTo>
                  <a:cubicBezTo>
                    <a:pt x="417" y="523"/>
                    <a:pt x="417" y="523"/>
                    <a:pt x="418" y="522"/>
                  </a:cubicBezTo>
                  <a:cubicBezTo>
                    <a:pt x="418" y="522"/>
                    <a:pt x="418" y="521"/>
                    <a:pt x="418" y="520"/>
                  </a:cubicBezTo>
                  <a:cubicBezTo>
                    <a:pt x="414" y="515"/>
                    <a:pt x="416" y="510"/>
                    <a:pt x="419" y="507"/>
                  </a:cubicBezTo>
                  <a:cubicBezTo>
                    <a:pt x="423" y="504"/>
                    <a:pt x="430" y="503"/>
                    <a:pt x="434" y="507"/>
                  </a:cubicBezTo>
                  <a:cubicBezTo>
                    <a:pt x="438" y="512"/>
                    <a:pt x="440" y="517"/>
                    <a:pt x="438" y="523"/>
                  </a:cubicBezTo>
                  <a:cubicBezTo>
                    <a:pt x="435" y="530"/>
                    <a:pt x="429" y="535"/>
                    <a:pt x="422" y="535"/>
                  </a:cubicBezTo>
                  <a:cubicBezTo>
                    <a:pt x="414" y="536"/>
                    <a:pt x="406" y="533"/>
                    <a:pt x="400" y="527"/>
                  </a:cubicBezTo>
                  <a:cubicBezTo>
                    <a:pt x="393" y="520"/>
                    <a:pt x="389" y="509"/>
                    <a:pt x="390" y="499"/>
                  </a:cubicBezTo>
                  <a:close/>
                  <a:moveTo>
                    <a:pt x="397" y="530"/>
                  </a:moveTo>
                  <a:cubicBezTo>
                    <a:pt x="398" y="530"/>
                    <a:pt x="398" y="530"/>
                    <a:pt x="399" y="531"/>
                  </a:cubicBezTo>
                  <a:cubicBezTo>
                    <a:pt x="388" y="536"/>
                    <a:pt x="380" y="544"/>
                    <a:pt x="375" y="554"/>
                  </a:cubicBezTo>
                  <a:cubicBezTo>
                    <a:pt x="363" y="554"/>
                    <a:pt x="351" y="558"/>
                    <a:pt x="341" y="567"/>
                  </a:cubicBezTo>
                  <a:cubicBezTo>
                    <a:pt x="332" y="576"/>
                    <a:pt x="326" y="588"/>
                    <a:pt x="326" y="599"/>
                  </a:cubicBezTo>
                  <a:cubicBezTo>
                    <a:pt x="325" y="616"/>
                    <a:pt x="333" y="629"/>
                    <a:pt x="347" y="635"/>
                  </a:cubicBezTo>
                  <a:cubicBezTo>
                    <a:pt x="355" y="639"/>
                    <a:pt x="365" y="639"/>
                    <a:pt x="370" y="634"/>
                  </a:cubicBezTo>
                  <a:cubicBezTo>
                    <a:pt x="371" y="634"/>
                    <a:pt x="371" y="633"/>
                    <a:pt x="371" y="632"/>
                  </a:cubicBezTo>
                  <a:cubicBezTo>
                    <a:pt x="370" y="632"/>
                    <a:pt x="370" y="631"/>
                    <a:pt x="369" y="631"/>
                  </a:cubicBezTo>
                  <a:cubicBezTo>
                    <a:pt x="361" y="628"/>
                    <a:pt x="359" y="622"/>
                    <a:pt x="359" y="617"/>
                  </a:cubicBezTo>
                  <a:cubicBezTo>
                    <a:pt x="360" y="611"/>
                    <a:pt x="365" y="604"/>
                    <a:pt x="373" y="604"/>
                  </a:cubicBezTo>
                  <a:cubicBezTo>
                    <a:pt x="381" y="604"/>
                    <a:pt x="387" y="608"/>
                    <a:pt x="390" y="615"/>
                  </a:cubicBezTo>
                  <a:cubicBezTo>
                    <a:pt x="394" y="624"/>
                    <a:pt x="393" y="634"/>
                    <a:pt x="386" y="641"/>
                  </a:cubicBezTo>
                  <a:cubicBezTo>
                    <a:pt x="380" y="648"/>
                    <a:pt x="371" y="652"/>
                    <a:pt x="361" y="652"/>
                  </a:cubicBezTo>
                  <a:cubicBezTo>
                    <a:pt x="348" y="652"/>
                    <a:pt x="334" y="646"/>
                    <a:pt x="326" y="635"/>
                  </a:cubicBezTo>
                  <a:cubicBezTo>
                    <a:pt x="315" y="623"/>
                    <a:pt x="311" y="607"/>
                    <a:pt x="313" y="591"/>
                  </a:cubicBezTo>
                  <a:cubicBezTo>
                    <a:pt x="316" y="573"/>
                    <a:pt x="328" y="557"/>
                    <a:pt x="346" y="547"/>
                  </a:cubicBezTo>
                  <a:cubicBezTo>
                    <a:pt x="363" y="550"/>
                    <a:pt x="381" y="544"/>
                    <a:pt x="397" y="529"/>
                  </a:cubicBezTo>
                  <a:cubicBezTo>
                    <a:pt x="397" y="529"/>
                    <a:pt x="397" y="530"/>
                    <a:pt x="397" y="530"/>
                  </a:cubicBezTo>
                  <a:close/>
                  <a:moveTo>
                    <a:pt x="388" y="655"/>
                  </a:moveTo>
                  <a:cubicBezTo>
                    <a:pt x="383" y="654"/>
                    <a:pt x="378" y="654"/>
                    <a:pt x="373" y="654"/>
                  </a:cubicBezTo>
                  <a:cubicBezTo>
                    <a:pt x="378" y="652"/>
                    <a:pt x="384" y="649"/>
                    <a:pt x="388" y="645"/>
                  </a:cubicBezTo>
                  <a:cubicBezTo>
                    <a:pt x="388" y="644"/>
                    <a:pt x="389" y="644"/>
                    <a:pt x="389" y="643"/>
                  </a:cubicBezTo>
                  <a:cubicBezTo>
                    <a:pt x="388" y="647"/>
                    <a:pt x="388" y="650"/>
                    <a:pt x="388" y="653"/>
                  </a:cubicBezTo>
                  <a:cubicBezTo>
                    <a:pt x="388" y="654"/>
                    <a:pt x="388" y="654"/>
                    <a:pt x="388" y="655"/>
                  </a:cubicBezTo>
                  <a:close/>
                  <a:moveTo>
                    <a:pt x="313" y="621"/>
                  </a:moveTo>
                  <a:cubicBezTo>
                    <a:pt x="315" y="627"/>
                    <a:pt x="318" y="633"/>
                    <a:pt x="323" y="638"/>
                  </a:cubicBezTo>
                  <a:cubicBezTo>
                    <a:pt x="330" y="646"/>
                    <a:pt x="340" y="652"/>
                    <a:pt x="350" y="654"/>
                  </a:cubicBezTo>
                  <a:cubicBezTo>
                    <a:pt x="336" y="655"/>
                    <a:pt x="322" y="659"/>
                    <a:pt x="309" y="663"/>
                  </a:cubicBezTo>
                  <a:cubicBezTo>
                    <a:pt x="313" y="649"/>
                    <a:pt x="314" y="635"/>
                    <a:pt x="313" y="621"/>
                  </a:cubicBezTo>
                  <a:close/>
                  <a:moveTo>
                    <a:pt x="259" y="874"/>
                  </a:moveTo>
                  <a:cubicBezTo>
                    <a:pt x="250" y="869"/>
                    <a:pt x="239" y="866"/>
                    <a:pt x="228" y="867"/>
                  </a:cubicBezTo>
                  <a:cubicBezTo>
                    <a:pt x="221" y="867"/>
                    <a:pt x="215" y="869"/>
                    <a:pt x="209" y="871"/>
                  </a:cubicBezTo>
                  <a:cubicBezTo>
                    <a:pt x="219" y="863"/>
                    <a:pt x="229" y="853"/>
                    <a:pt x="236" y="839"/>
                  </a:cubicBezTo>
                  <a:cubicBezTo>
                    <a:pt x="242" y="851"/>
                    <a:pt x="250" y="863"/>
                    <a:pt x="259" y="874"/>
                  </a:cubicBezTo>
                  <a:close/>
                  <a:moveTo>
                    <a:pt x="204" y="1000"/>
                  </a:moveTo>
                  <a:cubicBezTo>
                    <a:pt x="213" y="1000"/>
                    <a:pt x="220" y="1003"/>
                    <a:pt x="225" y="1009"/>
                  </a:cubicBezTo>
                  <a:cubicBezTo>
                    <a:pt x="230" y="1015"/>
                    <a:pt x="231" y="1023"/>
                    <a:pt x="228" y="1029"/>
                  </a:cubicBezTo>
                  <a:cubicBezTo>
                    <a:pt x="225" y="1035"/>
                    <a:pt x="220" y="1038"/>
                    <a:pt x="214" y="1038"/>
                  </a:cubicBezTo>
                  <a:cubicBezTo>
                    <a:pt x="208" y="1037"/>
                    <a:pt x="204" y="1032"/>
                    <a:pt x="204" y="1027"/>
                  </a:cubicBezTo>
                  <a:cubicBezTo>
                    <a:pt x="204" y="1024"/>
                    <a:pt x="205" y="1019"/>
                    <a:pt x="212" y="1017"/>
                  </a:cubicBezTo>
                  <a:cubicBezTo>
                    <a:pt x="213" y="1017"/>
                    <a:pt x="213" y="1016"/>
                    <a:pt x="213" y="1016"/>
                  </a:cubicBezTo>
                  <a:cubicBezTo>
                    <a:pt x="213" y="1015"/>
                    <a:pt x="213" y="1014"/>
                    <a:pt x="213" y="1014"/>
                  </a:cubicBezTo>
                  <a:cubicBezTo>
                    <a:pt x="208" y="1010"/>
                    <a:pt x="201" y="1009"/>
                    <a:pt x="194" y="1012"/>
                  </a:cubicBezTo>
                  <a:cubicBezTo>
                    <a:pt x="182" y="1017"/>
                    <a:pt x="176" y="1028"/>
                    <a:pt x="176" y="1041"/>
                  </a:cubicBezTo>
                  <a:cubicBezTo>
                    <a:pt x="176" y="1059"/>
                    <a:pt x="188" y="1073"/>
                    <a:pt x="207" y="1077"/>
                  </a:cubicBezTo>
                  <a:cubicBezTo>
                    <a:pt x="206" y="1081"/>
                    <a:pt x="206" y="1084"/>
                    <a:pt x="206" y="1087"/>
                  </a:cubicBezTo>
                  <a:cubicBezTo>
                    <a:pt x="188" y="1084"/>
                    <a:pt x="175" y="1074"/>
                    <a:pt x="169" y="1059"/>
                  </a:cubicBezTo>
                  <a:cubicBezTo>
                    <a:pt x="164" y="1043"/>
                    <a:pt x="167" y="1024"/>
                    <a:pt x="177" y="1012"/>
                  </a:cubicBezTo>
                  <a:cubicBezTo>
                    <a:pt x="184" y="1004"/>
                    <a:pt x="194" y="1000"/>
                    <a:pt x="204" y="1000"/>
                  </a:cubicBezTo>
                  <a:close/>
                  <a:moveTo>
                    <a:pt x="164" y="1126"/>
                  </a:moveTo>
                  <a:cubicBezTo>
                    <a:pt x="159" y="1138"/>
                    <a:pt x="145" y="1167"/>
                    <a:pt x="137" y="1170"/>
                  </a:cubicBezTo>
                  <a:cubicBezTo>
                    <a:pt x="136" y="1170"/>
                    <a:pt x="135" y="1170"/>
                    <a:pt x="135" y="1170"/>
                  </a:cubicBezTo>
                  <a:cubicBezTo>
                    <a:pt x="134" y="1169"/>
                    <a:pt x="134" y="1169"/>
                    <a:pt x="134" y="1168"/>
                  </a:cubicBezTo>
                  <a:cubicBezTo>
                    <a:pt x="132" y="1156"/>
                    <a:pt x="161" y="1114"/>
                    <a:pt x="174" y="1099"/>
                  </a:cubicBezTo>
                  <a:cubicBezTo>
                    <a:pt x="176" y="1099"/>
                    <a:pt x="179" y="1098"/>
                    <a:pt x="182" y="1098"/>
                  </a:cubicBezTo>
                  <a:cubicBezTo>
                    <a:pt x="174" y="1103"/>
                    <a:pt x="169" y="1110"/>
                    <a:pt x="166" y="1119"/>
                  </a:cubicBezTo>
                  <a:cubicBezTo>
                    <a:pt x="165" y="1122"/>
                    <a:pt x="164" y="1124"/>
                    <a:pt x="164" y="1126"/>
                  </a:cubicBezTo>
                  <a:close/>
                  <a:moveTo>
                    <a:pt x="165" y="1151"/>
                  </a:moveTo>
                  <a:cubicBezTo>
                    <a:pt x="163" y="1177"/>
                    <a:pt x="158" y="1199"/>
                    <a:pt x="154" y="1199"/>
                  </a:cubicBezTo>
                  <a:cubicBezTo>
                    <a:pt x="154" y="1199"/>
                    <a:pt x="154" y="1199"/>
                    <a:pt x="154" y="1199"/>
                  </a:cubicBezTo>
                  <a:cubicBezTo>
                    <a:pt x="150" y="1194"/>
                    <a:pt x="153" y="1167"/>
                    <a:pt x="157" y="1150"/>
                  </a:cubicBezTo>
                  <a:cubicBezTo>
                    <a:pt x="159" y="1146"/>
                    <a:pt x="161" y="1142"/>
                    <a:pt x="163" y="1138"/>
                  </a:cubicBezTo>
                  <a:cubicBezTo>
                    <a:pt x="163" y="1143"/>
                    <a:pt x="163" y="1147"/>
                    <a:pt x="165" y="1151"/>
                  </a:cubicBezTo>
                  <a:close/>
                  <a:moveTo>
                    <a:pt x="164" y="1053"/>
                  </a:moveTo>
                  <a:cubicBezTo>
                    <a:pt x="164" y="1056"/>
                    <a:pt x="165" y="1058"/>
                    <a:pt x="166" y="1060"/>
                  </a:cubicBezTo>
                  <a:cubicBezTo>
                    <a:pt x="169" y="1069"/>
                    <a:pt x="174" y="1076"/>
                    <a:pt x="182" y="1082"/>
                  </a:cubicBezTo>
                  <a:cubicBezTo>
                    <a:pt x="179" y="1081"/>
                    <a:pt x="176" y="1081"/>
                    <a:pt x="174" y="1081"/>
                  </a:cubicBezTo>
                  <a:cubicBezTo>
                    <a:pt x="161" y="1065"/>
                    <a:pt x="132" y="1024"/>
                    <a:pt x="134" y="1012"/>
                  </a:cubicBezTo>
                  <a:cubicBezTo>
                    <a:pt x="134" y="1011"/>
                    <a:pt x="134" y="1010"/>
                    <a:pt x="135" y="1010"/>
                  </a:cubicBezTo>
                  <a:cubicBezTo>
                    <a:pt x="135" y="1010"/>
                    <a:pt x="136" y="1009"/>
                    <a:pt x="137" y="1010"/>
                  </a:cubicBezTo>
                  <a:cubicBezTo>
                    <a:pt x="145" y="1012"/>
                    <a:pt x="159" y="1042"/>
                    <a:pt x="164" y="1053"/>
                  </a:cubicBezTo>
                  <a:close/>
                  <a:moveTo>
                    <a:pt x="154" y="981"/>
                  </a:moveTo>
                  <a:cubicBezTo>
                    <a:pt x="154" y="981"/>
                    <a:pt x="154" y="981"/>
                    <a:pt x="154" y="981"/>
                  </a:cubicBezTo>
                  <a:cubicBezTo>
                    <a:pt x="158" y="980"/>
                    <a:pt x="163" y="1003"/>
                    <a:pt x="165" y="1028"/>
                  </a:cubicBezTo>
                  <a:cubicBezTo>
                    <a:pt x="163" y="1032"/>
                    <a:pt x="163" y="1037"/>
                    <a:pt x="163" y="1041"/>
                  </a:cubicBezTo>
                  <a:cubicBezTo>
                    <a:pt x="161" y="1037"/>
                    <a:pt x="159" y="1033"/>
                    <a:pt x="157" y="1029"/>
                  </a:cubicBezTo>
                  <a:cubicBezTo>
                    <a:pt x="153" y="1013"/>
                    <a:pt x="150" y="986"/>
                    <a:pt x="154" y="981"/>
                  </a:cubicBezTo>
                  <a:close/>
                  <a:moveTo>
                    <a:pt x="137" y="1033"/>
                  </a:moveTo>
                  <a:cubicBezTo>
                    <a:pt x="142" y="1043"/>
                    <a:pt x="149" y="1053"/>
                    <a:pt x="155" y="1062"/>
                  </a:cubicBezTo>
                  <a:cubicBezTo>
                    <a:pt x="147" y="1055"/>
                    <a:pt x="138" y="1046"/>
                    <a:pt x="129" y="1039"/>
                  </a:cubicBezTo>
                  <a:cubicBezTo>
                    <a:pt x="110" y="1017"/>
                    <a:pt x="95" y="996"/>
                    <a:pt x="97" y="993"/>
                  </a:cubicBezTo>
                  <a:cubicBezTo>
                    <a:pt x="100" y="991"/>
                    <a:pt x="118" y="1008"/>
                    <a:pt x="137" y="1033"/>
                  </a:cubicBezTo>
                  <a:close/>
                  <a:moveTo>
                    <a:pt x="168" y="1080"/>
                  </a:moveTo>
                  <a:cubicBezTo>
                    <a:pt x="166" y="1080"/>
                    <a:pt x="164" y="1080"/>
                    <a:pt x="163" y="1081"/>
                  </a:cubicBezTo>
                  <a:cubicBezTo>
                    <a:pt x="163" y="1081"/>
                    <a:pt x="163" y="1081"/>
                    <a:pt x="163" y="1081"/>
                  </a:cubicBezTo>
                  <a:cubicBezTo>
                    <a:pt x="138" y="1065"/>
                    <a:pt x="101" y="1039"/>
                    <a:pt x="100" y="1030"/>
                  </a:cubicBezTo>
                  <a:cubicBezTo>
                    <a:pt x="100" y="1029"/>
                    <a:pt x="101" y="1029"/>
                    <a:pt x="101" y="1029"/>
                  </a:cubicBezTo>
                  <a:cubicBezTo>
                    <a:pt x="106" y="1024"/>
                    <a:pt x="139" y="1051"/>
                    <a:pt x="168" y="1080"/>
                  </a:cubicBezTo>
                  <a:close/>
                  <a:moveTo>
                    <a:pt x="114" y="1051"/>
                  </a:moveTo>
                  <a:cubicBezTo>
                    <a:pt x="114" y="1051"/>
                    <a:pt x="114" y="1051"/>
                    <a:pt x="114" y="1051"/>
                  </a:cubicBezTo>
                  <a:cubicBezTo>
                    <a:pt x="121" y="1057"/>
                    <a:pt x="128" y="1062"/>
                    <a:pt x="135" y="1067"/>
                  </a:cubicBezTo>
                  <a:cubicBezTo>
                    <a:pt x="128" y="1064"/>
                    <a:pt x="119" y="1060"/>
                    <a:pt x="111" y="1057"/>
                  </a:cubicBezTo>
                  <a:cubicBezTo>
                    <a:pt x="94" y="1049"/>
                    <a:pt x="67" y="1034"/>
                    <a:pt x="65" y="1027"/>
                  </a:cubicBezTo>
                  <a:cubicBezTo>
                    <a:pt x="64" y="1027"/>
                    <a:pt x="64" y="1027"/>
                    <a:pt x="64" y="1027"/>
                  </a:cubicBezTo>
                  <a:cubicBezTo>
                    <a:pt x="65" y="1026"/>
                    <a:pt x="65" y="1026"/>
                    <a:pt x="65" y="1026"/>
                  </a:cubicBezTo>
                  <a:cubicBezTo>
                    <a:pt x="72" y="1025"/>
                    <a:pt x="99" y="1041"/>
                    <a:pt x="114" y="1051"/>
                  </a:cubicBezTo>
                  <a:close/>
                  <a:moveTo>
                    <a:pt x="157" y="1082"/>
                  </a:moveTo>
                  <a:cubicBezTo>
                    <a:pt x="156" y="1082"/>
                    <a:pt x="156" y="1083"/>
                    <a:pt x="155" y="1083"/>
                  </a:cubicBezTo>
                  <a:cubicBezTo>
                    <a:pt x="155" y="1084"/>
                    <a:pt x="155" y="1084"/>
                    <a:pt x="154" y="1084"/>
                  </a:cubicBezTo>
                  <a:cubicBezTo>
                    <a:pt x="135" y="1080"/>
                    <a:pt x="89" y="1068"/>
                    <a:pt x="83" y="1059"/>
                  </a:cubicBezTo>
                  <a:cubicBezTo>
                    <a:pt x="83" y="1058"/>
                    <a:pt x="83" y="1057"/>
                    <a:pt x="83" y="1057"/>
                  </a:cubicBezTo>
                  <a:cubicBezTo>
                    <a:pt x="83" y="1056"/>
                    <a:pt x="84" y="1056"/>
                    <a:pt x="85" y="1056"/>
                  </a:cubicBezTo>
                  <a:cubicBezTo>
                    <a:pt x="95" y="1052"/>
                    <a:pt x="137" y="1072"/>
                    <a:pt x="157" y="1082"/>
                  </a:cubicBezTo>
                  <a:close/>
                  <a:moveTo>
                    <a:pt x="125" y="1081"/>
                  </a:moveTo>
                  <a:cubicBezTo>
                    <a:pt x="118" y="1080"/>
                    <a:pt x="110" y="1080"/>
                    <a:pt x="102" y="1080"/>
                  </a:cubicBezTo>
                  <a:cubicBezTo>
                    <a:pt x="102" y="1080"/>
                    <a:pt x="102" y="1080"/>
                    <a:pt x="102" y="1080"/>
                  </a:cubicBezTo>
                  <a:cubicBezTo>
                    <a:pt x="83" y="1078"/>
                    <a:pt x="51" y="1073"/>
                    <a:pt x="47" y="1067"/>
                  </a:cubicBezTo>
                  <a:cubicBezTo>
                    <a:pt x="47" y="1067"/>
                    <a:pt x="47" y="1067"/>
                    <a:pt x="47" y="1067"/>
                  </a:cubicBezTo>
                  <a:cubicBezTo>
                    <a:pt x="47" y="1066"/>
                    <a:pt x="47" y="1066"/>
                    <a:pt x="47" y="1066"/>
                  </a:cubicBezTo>
                  <a:cubicBezTo>
                    <a:pt x="53" y="1062"/>
                    <a:pt x="84" y="1069"/>
                    <a:pt x="102" y="1074"/>
                  </a:cubicBezTo>
                  <a:cubicBezTo>
                    <a:pt x="110" y="1076"/>
                    <a:pt x="118" y="1079"/>
                    <a:pt x="125" y="1081"/>
                  </a:cubicBezTo>
                  <a:close/>
                  <a:moveTo>
                    <a:pt x="152" y="1088"/>
                  </a:moveTo>
                  <a:cubicBezTo>
                    <a:pt x="152" y="1088"/>
                    <a:pt x="152" y="1089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1"/>
                    <a:pt x="152" y="1091"/>
                    <a:pt x="152" y="1092"/>
                  </a:cubicBezTo>
                  <a:cubicBezTo>
                    <a:pt x="131" y="1095"/>
                    <a:pt x="84" y="1099"/>
                    <a:pt x="75" y="1092"/>
                  </a:cubicBezTo>
                  <a:cubicBezTo>
                    <a:pt x="74" y="1091"/>
                    <a:pt x="74" y="1090"/>
                    <a:pt x="74" y="1090"/>
                  </a:cubicBezTo>
                  <a:cubicBezTo>
                    <a:pt x="74" y="1089"/>
                    <a:pt x="74" y="1089"/>
                    <a:pt x="75" y="1088"/>
                  </a:cubicBezTo>
                  <a:cubicBezTo>
                    <a:pt x="84" y="1080"/>
                    <a:pt x="131" y="1085"/>
                    <a:pt x="152" y="1088"/>
                  </a:cubicBezTo>
                  <a:close/>
                  <a:moveTo>
                    <a:pt x="102" y="1100"/>
                  </a:moveTo>
                  <a:cubicBezTo>
                    <a:pt x="102" y="1100"/>
                    <a:pt x="102" y="1100"/>
                    <a:pt x="102" y="1100"/>
                  </a:cubicBezTo>
                  <a:cubicBezTo>
                    <a:pt x="110" y="1100"/>
                    <a:pt x="118" y="1099"/>
                    <a:pt x="125" y="1099"/>
                  </a:cubicBezTo>
                  <a:cubicBezTo>
                    <a:pt x="118" y="1101"/>
                    <a:pt x="110" y="1103"/>
                    <a:pt x="102" y="1106"/>
                  </a:cubicBezTo>
                  <a:cubicBezTo>
                    <a:pt x="84" y="1111"/>
                    <a:pt x="53" y="1117"/>
                    <a:pt x="47" y="1113"/>
                  </a:cubicBezTo>
                  <a:cubicBezTo>
                    <a:pt x="47" y="1113"/>
                    <a:pt x="47" y="1113"/>
                    <a:pt x="47" y="1113"/>
                  </a:cubicBezTo>
                  <a:cubicBezTo>
                    <a:pt x="47" y="1113"/>
                    <a:pt x="47" y="1113"/>
                    <a:pt x="47" y="1112"/>
                  </a:cubicBezTo>
                  <a:cubicBezTo>
                    <a:pt x="51" y="1107"/>
                    <a:pt x="83" y="1102"/>
                    <a:pt x="102" y="1100"/>
                  </a:cubicBezTo>
                  <a:close/>
                  <a:moveTo>
                    <a:pt x="154" y="1096"/>
                  </a:moveTo>
                  <a:cubicBezTo>
                    <a:pt x="155" y="1096"/>
                    <a:pt x="155" y="1096"/>
                    <a:pt x="155" y="1096"/>
                  </a:cubicBezTo>
                  <a:cubicBezTo>
                    <a:pt x="156" y="1097"/>
                    <a:pt x="156" y="1097"/>
                    <a:pt x="157" y="1097"/>
                  </a:cubicBezTo>
                  <a:cubicBezTo>
                    <a:pt x="137" y="1108"/>
                    <a:pt x="95" y="1128"/>
                    <a:pt x="85" y="1124"/>
                  </a:cubicBezTo>
                  <a:cubicBezTo>
                    <a:pt x="84" y="1123"/>
                    <a:pt x="83" y="1123"/>
                    <a:pt x="83" y="1123"/>
                  </a:cubicBezTo>
                  <a:cubicBezTo>
                    <a:pt x="83" y="1122"/>
                    <a:pt x="83" y="1122"/>
                    <a:pt x="83" y="1121"/>
                  </a:cubicBezTo>
                  <a:cubicBezTo>
                    <a:pt x="89" y="1111"/>
                    <a:pt x="135" y="1100"/>
                    <a:pt x="154" y="1096"/>
                  </a:cubicBezTo>
                  <a:close/>
                  <a:moveTo>
                    <a:pt x="135" y="1112"/>
                  </a:moveTo>
                  <a:cubicBezTo>
                    <a:pt x="128" y="1117"/>
                    <a:pt x="121" y="1123"/>
                    <a:pt x="114" y="1128"/>
                  </a:cubicBezTo>
                  <a:cubicBezTo>
                    <a:pt x="114" y="1128"/>
                    <a:pt x="114" y="1128"/>
                    <a:pt x="114" y="1128"/>
                  </a:cubicBezTo>
                  <a:cubicBezTo>
                    <a:pt x="99" y="1139"/>
                    <a:pt x="72" y="1155"/>
                    <a:pt x="65" y="1153"/>
                  </a:cubicBezTo>
                  <a:cubicBezTo>
                    <a:pt x="65" y="1153"/>
                    <a:pt x="65" y="1153"/>
                    <a:pt x="64" y="1153"/>
                  </a:cubicBezTo>
                  <a:cubicBezTo>
                    <a:pt x="64" y="1153"/>
                    <a:pt x="64" y="1153"/>
                    <a:pt x="65" y="1152"/>
                  </a:cubicBezTo>
                  <a:cubicBezTo>
                    <a:pt x="67" y="1146"/>
                    <a:pt x="94" y="1131"/>
                    <a:pt x="111" y="1122"/>
                  </a:cubicBezTo>
                  <a:cubicBezTo>
                    <a:pt x="119" y="1120"/>
                    <a:pt x="128" y="1116"/>
                    <a:pt x="135" y="1112"/>
                  </a:cubicBezTo>
                  <a:close/>
                  <a:moveTo>
                    <a:pt x="163" y="1099"/>
                  </a:moveTo>
                  <a:cubicBezTo>
                    <a:pt x="163" y="1099"/>
                    <a:pt x="163" y="1099"/>
                    <a:pt x="163" y="1099"/>
                  </a:cubicBezTo>
                  <a:cubicBezTo>
                    <a:pt x="164" y="1099"/>
                    <a:pt x="166" y="1099"/>
                    <a:pt x="168" y="1099"/>
                  </a:cubicBezTo>
                  <a:cubicBezTo>
                    <a:pt x="139" y="1129"/>
                    <a:pt x="106" y="1156"/>
                    <a:pt x="101" y="1151"/>
                  </a:cubicBezTo>
                  <a:cubicBezTo>
                    <a:pt x="101" y="1151"/>
                    <a:pt x="100" y="1150"/>
                    <a:pt x="100" y="1150"/>
                  </a:cubicBezTo>
                  <a:cubicBezTo>
                    <a:pt x="101" y="1140"/>
                    <a:pt x="138" y="1114"/>
                    <a:pt x="163" y="1099"/>
                  </a:cubicBezTo>
                  <a:close/>
                  <a:moveTo>
                    <a:pt x="155" y="1117"/>
                  </a:moveTo>
                  <a:cubicBezTo>
                    <a:pt x="149" y="1126"/>
                    <a:pt x="142" y="1137"/>
                    <a:pt x="137" y="1146"/>
                  </a:cubicBezTo>
                  <a:cubicBezTo>
                    <a:pt x="118" y="1172"/>
                    <a:pt x="100" y="1189"/>
                    <a:pt x="97" y="1187"/>
                  </a:cubicBezTo>
                  <a:cubicBezTo>
                    <a:pt x="95" y="1184"/>
                    <a:pt x="110" y="1163"/>
                    <a:pt x="129" y="1140"/>
                  </a:cubicBezTo>
                  <a:cubicBezTo>
                    <a:pt x="138" y="1133"/>
                    <a:pt x="147" y="1125"/>
                    <a:pt x="155" y="1117"/>
                  </a:cubicBezTo>
                  <a:close/>
                  <a:moveTo>
                    <a:pt x="157" y="1093"/>
                  </a:moveTo>
                  <a:cubicBezTo>
                    <a:pt x="156" y="1092"/>
                    <a:pt x="156" y="1091"/>
                    <a:pt x="156" y="1090"/>
                  </a:cubicBezTo>
                  <a:cubicBezTo>
                    <a:pt x="156" y="1088"/>
                    <a:pt x="156" y="1087"/>
                    <a:pt x="157" y="1086"/>
                  </a:cubicBezTo>
                  <a:cubicBezTo>
                    <a:pt x="164" y="1081"/>
                    <a:pt x="186" y="1086"/>
                    <a:pt x="194" y="1088"/>
                  </a:cubicBezTo>
                  <a:cubicBezTo>
                    <a:pt x="194" y="1088"/>
                    <a:pt x="194" y="1088"/>
                    <a:pt x="194" y="1088"/>
                  </a:cubicBezTo>
                  <a:cubicBezTo>
                    <a:pt x="196" y="1089"/>
                    <a:pt x="197" y="1089"/>
                    <a:pt x="199" y="1090"/>
                  </a:cubicBezTo>
                  <a:cubicBezTo>
                    <a:pt x="197" y="1090"/>
                    <a:pt x="196" y="1091"/>
                    <a:pt x="194" y="1091"/>
                  </a:cubicBezTo>
                  <a:cubicBezTo>
                    <a:pt x="194" y="1091"/>
                    <a:pt x="194" y="1091"/>
                    <a:pt x="194" y="1091"/>
                  </a:cubicBezTo>
                  <a:cubicBezTo>
                    <a:pt x="186" y="1093"/>
                    <a:pt x="164" y="1098"/>
                    <a:pt x="157" y="1093"/>
                  </a:cubicBezTo>
                  <a:close/>
                  <a:moveTo>
                    <a:pt x="177" y="1167"/>
                  </a:moveTo>
                  <a:cubicBezTo>
                    <a:pt x="167" y="1155"/>
                    <a:pt x="164" y="1136"/>
                    <a:pt x="169" y="1121"/>
                  </a:cubicBezTo>
                  <a:cubicBezTo>
                    <a:pt x="175" y="1106"/>
                    <a:pt x="188" y="1096"/>
                    <a:pt x="206" y="1092"/>
                  </a:cubicBezTo>
                  <a:cubicBezTo>
                    <a:pt x="206" y="1096"/>
                    <a:pt x="206" y="1099"/>
                    <a:pt x="207" y="1102"/>
                  </a:cubicBezTo>
                  <a:cubicBezTo>
                    <a:pt x="188" y="1107"/>
                    <a:pt x="176" y="1121"/>
                    <a:pt x="176" y="1138"/>
                  </a:cubicBezTo>
                  <a:cubicBezTo>
                    <a:pt x="176" y="1152"/>
                    <a:pt x="182" y="1163"/>
                    <a:pt x="194" y="1167"/>
                  </a:cubicBezTo>
                  <a:cubicBezTo>
                    <a:pt x="201" y="1171"/>
                    <a:pt x="208" y="1170"/>
                    <a:pt x="213" y="1166"/>
                  </a:cubicBezTo>
                  <a:cubicBezTo>
                    <a:pt x="213" y="1165"/>
                    <a:pt x="213" y="1165"/>
                    <a:pt x="213" y="1164"/>
                  </a:cubicBezTo>
                  <a:cubicBezTo>
                    <a:pt x="213" y="1163"/>
                    <a:pt x="213" y="1163"/>
                    <a:pt x="212" y="1163"/>
                  </a:cubicBezTo>
                  <a:cubicBezTo>
                    <a:pt x="205" y="1161"/>
                    <a:pt x="204" y="1156"/>
                    <a:pt x="204" y="1152"/>
                  </a:cubicBezTo>
                  <a:cubicBezTo>
                    <a:pt x="204" y="1147"/>
                    <a:pt x="208" y="1142"/>
                    <a:pt x="214" y="1142"/>
                  </a:cubicBezTo>
                  <a:cubicBezTo>
                    <a:pt x="220" y="1142"/>
                    <a:pt x="225" y="1145"/>
                    <a:pt x="228" y="1150"/>
                  </a:cubicBezTo>
                  <a:cubicBezTo>
                    <a:pt x="231" y="1157"/>
                    <a:pt x="230" y="1165"/>
                    <a:pt x="225" y="1170"/>
                  </a:cubicBezTo>
                  <a:cubicBezTo>
                    <a:pt x="220" y="1176"/>
                    <a:pt x="213" y="1179"/>
                    <a:pt x="204" y="1180"/>
                  </a:cubicBezTo>
                  <a:cubicBezTo>
                    <a:pt x="194" y="1180"/>
                    <a:pt x="184" y="1175"/>
                    <a:pt x="177" y="1167"/>
                  </a:cubicBezTo>
                  <a:close/>
                  <a:moveTo>
                    <a:pt x="228" y="1313"/>
                  </a:moveTo>
                  <a:cubicBezTo>
                    <a:pt x="239" y="1314"/>
                    <a:pt x="250" y="1311"/>
                    <a:pt x="259" y="1305"/>
                  </a:cubicBezTo>
                  <a:cubicBezTo>
                    <a:pt x="250" y="1316"/>
                    <a:pt x="242" y="1328"/>
                    <a:pt x="236" y="1340"/>
                  </a:cubicBezTo>
                  <a:cubicBezTo>
                    <a:pt x="229" y="1327"/>
                    <a:pt x="219" y="1317"/>
                    <a:pt x="209" y="1308"/>
                  </a:cubicBezTo>
                  <a:cubicBezTo>
                    <a:pt x="215" y="1311"/>
                    <a:pt x="221" y="1312"/>
                    <a:pt x="228" y="1313"/>
                  </a:cubicBezTo>
                  <a:close/>
                  <a:moveTo>
                    <a:pt x="389" y="1536"/>
                  </a:moveTo>
                  <a:cubicBezTo>
                    <a:pt x="389" y="1536"/>
                    <a:pt x="388" y="1535"/>
                    <a:pt x="388" y="1535"/>
                  </a:cubicBezTo>
                  <a:cubicBezTo>
                    <a:pt x="384" y="1530"/>
                    <a:pt x="378" y="1528"/>
                    <a:pt x="373" y="1526"/>
                  </a:cubicBezTo>
                  <a:cubicBezTo>
                    <a:pt x="378" y="1526"/>
                    <a:pt x="383" y="1525"/>
                    <a:pt x="388" y="1524"/>
                  </a:cubicBezTo>
                  <a:cubicBezTo>
                    <a:pt x="388" y="1525"/>
                    <a:pt x="388" y="1526"/>
                    <a:pt x="388" y="1527"/>
                  </a:cubicBezTo>
                  <a:cubicBezTo>
                    <a:pt x="388" y="1530"/>
                    <a:pt x="388" y="1533"/>
                    <a:pt x="389" y="1536"/>
                  </a:cubicBezTo>
                  <a:close/>
                  <a:moveTo>
                    <a:pt x="350" y="1525"/>
                  </a:moveTo>
                  <a:cubicBezTo>
                    <a:pt x="340" y="1528"/>
                    <a:pt x="330" y="1533"/>
                    <a:pt x="323" y="1542"/>
                  </a:cubicBezTo>
                  <a:cubicBezTo>
                    <a:pt x="318" y="1547"/>
                    <a:pt x="315" y="1552"/>
                    <a:pt x="313" y="1558"/>
                  </a:cubicBezTo>
                  <a:cubicBezTo>
                    <a:pt x="314" y="1545"/>
                    <a:pt x="313" y="1531"/>
                    <a:pt x="309" y="1516"/>
                  </a:cubicBezTo>
                  <a:cubicBezTo>
                    <a:pt x="322" y="1521"/>
                    <a:pt x="336" y="1524"/>
                    <a:pt x="350" y="1525"/>
                  </a:cubicBezTo>
                  <a:close/>
                  <a:moveTo>
                    <a:pt x="313" y="1588"/>
                  </a:moveTo>
                  <a:cubicBezTo>
                    <a:pt x="311" y="1572"/>
                    <a:pt x="315" y="1556"/>
                    <a:pt x="326" y="1544"/>
                  </a:cubicBezTo>
                  <a:cubicBezTo>
                    <a:pt x="334" y="1534"/>
                    <a:pt x="348" y="1528"/>
                    <a:pt x="361" y="1528"/>
                  </a:cubicBezTo>
                  <a:cubicBezTo>
                    <a:pt x="371" y="1528"/>
                    <a:pt x="380" y="1532"/>
                    <a:pt x="386" y="1539"/>
                  </a:cubicBezTo>
                  <a:cubicBezTo>
                    <a:pt x="393" y="1546"/>
                    <a:pt x="394" y="1556"/>
                    <a:pt x="390" y="1564"/>
                  </a:cubicBezTo>
                  <a:cubicBezTo>
                    <a:pt x="387" y="1571"/>
                    <a:pt x="381" y="1575"/>
                    <a:pt x="373" y="1575"/>
                  </a:cubicBezTo>
                  <a:cubicBezTo>
                    <a:pt x="365" y="1575"/>
                    <a:pt x="360" y="1569"/>
                    <a:pt x="359" y="1563"/>
                  </a:cubicBezTo>
                  <a:cubicBezTo>
                    <a:pt x="359" y="1558"/>
                    <a:pt x="361" y="1551"/>
                    <a:pt x="369" y="1549"/>
                  </a:cubicBezTo>
                  <a:cubicBezTo>
                    <a:pt x="370" y="1548"/>
                    <a:pt x="370" y="1548"/>
                    <a:pt x="371" y="1547"/>
                  </a:cubicBezTo>
                  <a:cubicBezTo>
                    <a:pt x="371" y="1547"/>
                    <a:pt x="371" y="1546"/>
                    <a:pt x="370" y="1545"/>
                  </a:cubicBezTo>
                  <a:cubicBezTo>
                    <a:pt x="365" y="1541"/>
                    <a:pt x="355" y="1540"/>
                    <a:pt x="347" y="1544"/>
                  </a:cubicBezTo>
                  <a:cubicBezTo>
                    <a:pt x="333" y="1550"/>
                    <a:pt x="325" y="1564"/>
                    <a:pt x="326" y="1580"/>
                  </a:cubicBezTo>
                  <a:cubicBezTo>
                    <a:pt x="326" y="1592"/>
                    <a:pt x="332" y="1604"/>
                    <a:pt x="341" y="1612"/>
                  </a:cubicBezTo>
                  <a:cubicBezTo>
                    <a:pt x="351" y="1621"/>
                    <a:pt x="363" y="1626"/>
                    <a:pt x="375" y="1625"/>
                  </a:cubicBezTo>
                  <a:cubicBezTo>
                    <a:pt x="380" y="1636"/>
                    <a:pt x="388" y="1644"/>
                    <a:pt x="399" y="1649"/>
                  </a:cubicBezTo>
                  <a:cubicBezTo>
                    <a:pt x="398" y="1649"/>
                    <a:pt x="398" y="1649"/>
                    <a:pt x="397" y="1650"/>
                  </a:cubicBezTo>
                  <a:cubicBezTo>
                    <a:pt x="397" y="1650"/>
                    <a:pt x="397" y="1650"/>
                    <a:pt x="397" y="1650"/>
                  </a:cubicBezTo>
                  <a:cubicBezTo>
                    <a:pt x="381" y="1636"/>
                    <a:pt x="363" y="1630"/>
                    <a:pt x="346" y="1632"/>
                  </a:cubicBezTo>
                  <a:cubicBezTo>
                    <a:pt x="328" y="1622"/>
                    <a:pt x="316" y="1606"/>
                    <a:pt x="313" y="1588"/>
                  </a:cubicBezTo>
                  <a:close/>
                  <a:moveTo>
                    <a:pt x="400" y="1653"/>
                  </a:moveTo>
                  <a:cubicBezTo>
                    <a:pt x="406" y="1647"/>
                    <a:pt x="414" y="1644"/>
                    <a:pt x="422" y="1644"/>
                  </a:cubicBezTo>
                  <a:cubicBezTo>
                    <a:pt x="429" y="1645"/>
                    <a:pt x="435" y="1650"/>
                    <a:pt x="438" y="1656"/>
                  </a:cubicBezTo>
                  <a:cubicBezTo>
                    <a:pt x="440" y="1662"/>
                    <a:pt x="438" y="1668"/>
                    <a:pt x="434" y="1672"/>
                  </a:cubicBezTo>
                  <a:cubicBezTo>
                    <a:pt x="430" y="1676"/>
                    <a:pt x="423" y="1675"/>
                    <a:pt x="419" y="1672"/>
                  </a:cubicBezTo>
                  <a:cubicBezTo>
                    <a:pt x="416" y="1670"/>
                    <a:pt x="414" y="1665"/>
                    <a:pt x="418" y="1659"/>
                  </a:cubicBezTo>
                  <a:cubicBezTo>
                    <a:pt x="418" y="1659"/>
                    <a:pt x="418" y="1658"/>
                    <a:pt x="418" y="1657"/>
                  </a:cubicBezTo>
                  <a:cubicBezTo>
                    <a:pt x="417" y="1657"/>
                    <a:pt x="417" y="1656"/>
                    <a:pt x="416" y="1656"/>
                  </a:cubicBezTo>
                  <a:cubicBezTo>
                    <a:pt x="410" y="1656"/>
                    <a:pt x="404" y="1661"/>
                    <a:pt x="401" y="1669"/>
                  </a:cubicBezTo>
                  <a:cubicBezTo>
                    <a:pt x="397" y="1680"/>
                    <a:pt x="400" y="1692"/>
                    <a:pt x="409" y="1702"/>
                  </a:cubicBezTo>
                  <a:cubicBezTo>
                    <a:pt x="422" y="1714"/>
                    <a:pt x="440" y="1716"/>
                    <a:pt x="457" y="1705"/>
                  </a:cubicBezTo>
                  <a:cubicBezTo>
                    <a:pt x="459" y="1708"/>
                    <a:pt x="461" y="1711"/>
                    <a:pt x="463" y="1713"/>
                  </a:cubicBezTo>
                  <a:cubicBezTo>
                    <a:pt x="448" y="1724"/>
                    <a:pt x="432" y="1726"/>
                    <a:pt x="417" y="1719"/>
                  </a:cubicBezTo>
                  <a:cubicBezTo>
                    <a:pt x="402" y="1712"/>
                    <a:pt x="391" y="1696"/>
                    <a:pt x="390" y="1680"/>
                  </a:cubicBezTo>
                  <a:cubicBezTo>
                    <a:pt x="389" y="1670"/>
                    <a:pt x="393" y="1660"/>
                    <a:pt x="400" y="1653"/>
                  </a:cubicBezTo>
                  <a:close/>
                  <a:moveTo>
                    <a:pt x="457" y="1764"/>
                  </a:moveTo>
                  <a:cubicBezTo>
                    <a:pt x="458" y="1766"/>
                    <a:pt x="460" y="1769"/>
                    <a:pt x="461" y="1771"/>
                  </a:cubicBezTo>
                  <a:cubicBezTo>
                    <a:pt x="466" y="1782"/>
                    <a:pt x="477" y="1812"/>
                    <a:pt x="473" y="1820"/>
                  </a:cubicBezTo>
                  <a:cubicBezTo>
                    <a:pt x="472" y="1821"/>
                    <a:pt x="471" y="1822"/>
                    <a:pt x="471" y="1822"/>
                  </a:cubicBezTo>
                  <a:cubicBezTo>
                    <a:pt x="471" y="1822"/>
                    <a:pt x="470" y="1822"/>
                    <a:pt x="469" y="1821"/>
                  </a:cubicBezTo>
                  <a:cubicBezTo>
                    <a:pt x="459" y="1814"/>
                    <a:pt x="451" y="1764"/>
                    <a:pt x="449" y="1744"/>
                  </a:cubicBezTo>
                  <a:cubicBezTo>
                    <a:pt x="450" y="1742"/>
                    <a:pt x="452" y="1740"/>
                    <a:pt x="454" y="1738"/>
                  </a:cubicBezTo>
                  <a:cubicBezTo>
                    <a:pt x="452" y="1747"/>
                    <a:pt x="453" y="1756"/>
                    <a:pt x="457" y="1764"/>
                  </a:cubicBezTo>
                  <a:close/>
                  <a:moveTo>
                    <a:pt x="469" y="1780"/>
                  </a:moveTo>
                  <a:cubicBezTo>
                    <a:pt x="472" y="1783"/>
                    <a:pt x="475" y="1786"/>
                    <a:pt x="479" y="1788"/>
                  </a:cubicBezTo>
                  <a:cubicBezTo>
                    <a:pt x="496" y="1807"/>
                    <a:pt x="508" y="1826"/>
                    <a:pt x="505" y="1829"/>
                  </a:cubicBezTo>
                  <a:cubicBezTo>
                    <a:pt x="505" y="1829"/>
                    <a:pt x="505" y="1829"/>
                    <a:pt x="505" y="1829"/>
                  </a:cubicBezTo>
                  <a:cubicBezTo>
                    <a:pt x="499" y="1828"/>
                    <a:pt x="482" y="1806"/>
                    <a:pt x="473" y="1793"/>
                  </a:cubicBezTo>
                  <a:cubicBezTo>
                    <a:pt x="472" y="1788"/>
                    <a:pt x="470" y="1784"/>
                    <a:pt x="469" y="1780"/>
                  </a:cubicBezTo>
                  <a:close/>
                  <a:moveTo>
                    <a:pt x="457" y="1860"/>
                  </a:moveTo>
                  <a:cubicBezTo>
                    <a:pt x="453" y="1860"/>
                    <a:pt x="448" y="1834"/>
                    <a:pt x="446" y="1805"/>
                  </a:cubicBezTo>
                  <a:cubicBezTo>
                    <a:pt x="448" y="1794"/>
                    <a:pt x="448" y="1781"/>
                    <a:pt x="448" y="1770"/>
                  </a:cubicBezTo>
                  <a:cubicBezTo>
                    <a:pt x="450" y="1781"/>
                    <a:pt x="453" y="1793"/>
                    <a:pt x="456" y="1804"/>
                  </a:cubicBezTo>
                  <a:cubicBezTo>
                    <a:pt x="460" y="1835"/>
                    <a:pt x="460" y="1860"/>
                    <a:pt x="457" y="1860"/>
                  </a:cubicBezTo>
                  <a:close/>
                  <a:moveTo>
                    <a:pt x="433" y="1752"/>
                  </a:moveTo>
                  <a:cubicBezTo>
                    <a:pt x="431" y="1752"/>
                    <a:pt x="430" y="1751"/>
                    <a:pt x="429" y="1750"/>
                  </a:cubicBezTo>
                  <a:cubicBezTo>
                    <a:pt x="428" y="1749"/>
                    <a:pt x="428" y="1748"/>
                    <a:pt x="428" y="1747"/>
                  </a:cubicBezTo>
                  <a:cubicBezTo>
                    <a:pt x="429" y="1739"/>
                    <a:pt x="448" y="1726"/>
                    <a:pt x="455" y="1722"/>
                  </a:cubicBezTo>
                  <a:cubicBezTo>
                    <a:pt x="455" y="1722"/>
                    <a:pt x="455" y="1722"/>
                    <a:pt x="455" y="1722"/>
                  </a:cubicBezTo>
                  <a:cubicBezTo>
                    <a:pt x="457" y="1721"/>
                    <a:pt x="458" y="1721"/>
                    <a:pt x="460" y="1720"/>
                  </a:cubicBezTo>
                  <a:cubicBezTo>
                    <a:pt x="459" y="1721"/>
                    <a:pt x="458" y="1723"/>
                    <a:pt x="458" y="1724"/>
                  </a:cubicBezTo>
                  <a:cubicBezTo>
                    <a:pt x="458" y="1724"/>
                    <a:pt x="458" y="1724"/>
                    <a:pt x="458" y="1724"/>
                  </a:cubicBezTo>
                  <a:cubicBezTo>
                    <a:pt x="453" y="1732"/>
                    <a:pt x="441" y="1750"/>
                    <a:pt x="433" y="1752"/>
                  </a:cubicBezTo>
                  <a:close/>
                  <a:moveTo>
                    <a:pt x="410" y="1731"/>
                  </a:moveTo>
                  <a:cubicBezTo>
                    <a:pt x="399" y="1732"/>
                    <a:pt x="386" y="1732"/>
                    <a:pt x="375" y="1733"/>
                  </a:cubicBezTo>
                  <a:cubicBezTo>
                    <a:pt x="345" y="1731"/>
                    <a:pt x="320" y="1726"/>
                    <a:pt x="319" y="1723"/>
                  </a:cubicBezTo>
                  <a:cubicBezTo>
                    <a:pt x="320" y="1720"/>
                    <a:pt x="344" y="1719"/>
                    <a:pt x="376" y="1724"/>
                  </a:cubicBezTo>
                  <a:cubicBezTo>
                    <a:pt x="386" y="1727"/>
                    <a:pt x="399" y="1729"/>
                    <a:pt x="410" y="1731"/>
                  </a:cubicBezTo>
                  <a:close/>
                  <a:moveTo>
                    <a:pt x="359" y="1711"/>
                  </a:moveTo>
                  <a:cubicBezTo>
                    <a:pt x="358" y="1710"/>
                    <a:pt x="358" y="1709"/>
                    <a:pt x="358" y="1709"/>
                  </a:cubicBezTo>
                  <a:cubicBezTo>
                    <a:pt x="358" y="1708"/>
                    <a:pt x="358" y="1708"/>
                    <a:pt x="359" y="1707"/>
                  </a:cubicBezTo>
                  <a:cubicBezTo>
                    <a:pt x="367" y="1703"/>
                    <a:pt x="398" y="1714"/>
                    <a:pt x="409" y="1719"/>
                  </a:cubicBezTo>
                  <a:cubicBezTo>
                    <a:pt x="411" y="1720"/>
                    <a:pt x="413" y="1721"/>
                    <a:pt x="416" y="1723"/>
                  </a:cubicBezTo>
                  <a:cubicBezTo>
                    <a:pt x="424" y="1726"/>
                    <a:pt x="433" y="1728"/>
                    <a:pt x="442" y="1726"/>
                  </a:cubicBezTo>
                  <a:cubicBezTo>
                    <a:pt x="440" y="1728"/>
                    <a:pt x="438" y="1729"/>
                    <a:pt x="436" y="1731"/>
                  </a:cubicBezTo>
                  <a:cubicBezTo>
                    <a:pt x="416" y="1729"/>
                    <a:pt x="366" y="1721"/>
                    <a:pt x="359" y="1711"/>
                  </a:cubicBezTo>
                  <a:close/>
                  <a:moveTo>
                    <a:pt x="431" y="1735"/>
                  </a:moveTo>
                  <a:cubicBezTo>
                    <a:pt x="430" y="1736"/>
                    <a:pt x="429" y="1738"/>
                    <a:pt x="428" y="1739"/>
                  </a:cubicBezTo>
                  <a:cubicBezTo>
                    <a:pt x="428" y="1739"/>
                    <a:pt x="428" y="1739"/>
                    <a:pt x="428" y="1739"/>
                  </a:cubicBezTo>
                  <a:cubicBezTo>
                    <a:pt x="400" y="1746"/>
                    <a:pt x="355" y="1753"/>
                    <a:pt x="348" y="1747"/>
                  </a:cubicBezTo>
                  <a:cubicBezTo>
                    <a:pt x="347" y="1747"/>
                    <a:pt x="347" y="1746"/>
                    <a:pt x="347" y="1746"/>
                  </a:cubicBezTo>
                  <a:cubicBezTo>
                    <a:pt x="348" y="1739"/>
                    <a:pt x="390" y="1735"/>
                    <a:pt x="431" y="1735"/>
                  </a:cubicBezTo>
                  <a:close/>
                  <a:moveTo>
                    <a:pt x="372" y="1753"/>
                  </a:moveTo>
                  <a:cubicBezTo>
                    <a:pt x="372" y="1753"/>
                    <a:pt x="372" y="1753"/>
                    <a:pt x="372" y="1753"/>
                  </a:cubicBezTo>
                  <a:cubicBezTo>
                    <a:pt x="381" y="1752"/>
                    <a:pt x="390" y="1750"/>
                    <a:pt x="399" y="1749"/>
                  </a:cubicBezTo>
                  <a:cubicBezTo>
                    <a:pt x="391" y="1752"/>
                    <a:pt x="382" y="1755"/>
                    <a:pt x="375" y="1759"/>
                  </a:cubicBezTo>
                  <a:cubicBezTo>
                    <a:pt x="357" y="1765"/>
                    <a:pt x="327" y="1774"/>
                    <a:pt x="321" y="1771"/>
                  </a:cubicBezTo>
                  <a:cubicBezTo>
                    <a:pt x="320" y="1771"/>
                    <a:pt x="320" y="1770"/>
                    <a:pt x="320" y="1770"/>
                  </a:cubicBezTo>
                  <a:cubicBezTo>
                    <a:pt x="320" y="1770"/>
                    <a:pt x="320" y="1770"/>
                    <a:pt x="320" y="1770"/>
                  </a:cubicBezTo>
                  <a:cubicBezTo>
                    <a:pt x="324" y="1764"/>
                    <a:pt x="354" y="1756"/>
                    <a:pt x="372" y="1753"/>
                  </a:cubicBezTo>
                  <a:close/>
                  <a:moveTo>
                    <a:pt x="425" y="1744"/>
                  </a:moveTo>
                  <a:cubicBezTo>
                    <a:pt x="425" y="1745"/>
                    <a:pt x="424" y="1746"/>
                    <a:pt x="424" y="1746"/>
                  </a:cubicBezTo>
                  <a:cubicBezTo>
                    <a:pt x="424" y="1747"/>
                    <a:pt x="424" y="1747"/>
                    <a:pt x="424" y="1747"/>
                  </a:cubicBezTo>
                  <a:cubicBezTo>
                    <a:pt x="408" y="1758"/>
                    <a:pt x="367" y="1783"/>
                    <a:pt x="356" y="1779"/>
                  </a:cubicBezTo>
                  <a:cubicBezTo>
                    <a:pt x="355" y="1779"/>
                    <a:pt x="355" y="1779"/>
                    <a:pt x="355" y="1778"/>
                  </a:cubicBezTo>
                  <a:cubicBezTo>
                    <a:pt x="355" y="1778"/>
                    <a:pt x="355" y="1778"/>
                    <a:pt x="355" y="1777"/>
                  </a:cubicBezTo>
                  <a:cubicBezTo>
                    <a:pt x="360" y="1767"/>
                    <a:pt x="404" y="1751"/>
                    <a:pt x="425" y="1744"/>
                  </a:cubicBezTo>
                  <a:close/>
                  <a:moveTo>
                    <a:pt x="402" y="1766"/>
                  </a:moveTo>
                  <a:cubicBezTo>
                    <a:pt x="396" y="1770"/>
                    <a:pt x="390" y="1776"/>
                    <a:pt x="384" y="1781"/>
                  </a:cubicBezTo>
                  <a:cubicBezTo>
                    <a:pt x="384" y="1781"/>
                    <a:pt x="384" y="1781"/>
                    <a:pt x="384" y="1781"/>
                  </a:cubicBezTo>
                  <a:cubicBezTo>
                    <a:pt x="369" y="1793"/>
                    <a:pt x="343" y="1812"/>
                    <a:pt x="337" y="1811"/>
                  </a:cubicBezTo>
                  <a:cubicBezTo>
                    <a:pt x="336" y="1811"/>
                    <a:pt x="336" y="1811"/>
                    <a:pt x="336" y="1811"/>
                  </a:cubicBezTo>
                  <a:cubicBezTo>
                    <a:pt x="336" y="1811"/>
                    <a:pt x="336" y="1811"/>
                    <a:pt x="336" y="1810"/>
                  </a:cubicBezTo>
                  <a:cubicBezTo>
                    <a:pt x="337" y="1804"/>
                    <a:pt x="364" y="1786"/>
                    <a:pt x="380" y="1777"/>
                  </a:cubicBezTo>
                  <a:cubicBezTo>
                    <a:pt x="387" y="1773"/>
                    <a:pt x="395" y="1769"/>
                    <a:pt x="402" y="1766"/>
                  </a:cubicBezTo>
                  <a:close/>
                  <a:moveTo>
                    <a:pt x="425" y="1751"/>
                  </a:moveTo>
                  <a:cubicBezTo>
                    <a:pt x="426" y="1752"/>
                    <a:pt x="426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4"/>
                    <a:pt x="428" y="1754"/>
                    <a:pt x="428" y="1754"/>
                  </a:cubicBezTo>
                  <a:cubicBezTo>
                    <a:pt x="416" y="1771"/>
                    <a:pt x="385" y="1808"/>
                    <a:pt x="374" y="1809"/>
                  </a:cubicBezTo>
                  <a:cubicBezTo>
                    <a:pt x="372" y="1809"/>
                    <a:pt x="372" y="1809"/>
                    <a:pt x="372" y="1808"/>
                  </a:cubicBezTo>
                  <a:cubicBezTo>
                    <a:pt x="371" y="1808"/>
                    <a:pt x="371" y="1807"/>
                    <a:pt x="371" y="1806"/>
                  </a:cubicBezTo>
                  <a:cubicBezTo>
                    <a:pt x="372" y="1795"/>
                    <a:pt x="409" y="1764"/>
                    <a:pt x="425" y="1751"/>
                  </a:cubicBezTo>
                  <a:close/>
                  <a:moveTo>
                    <a:pt x="398" y="1796"/>
                  </a:moveTo>
                  <a:cubicBezTo>
                    <a:pt x="398" y="1796"/>
                    <a:pt x="398" y="1796"/>
                    <a:pt x="398" y="1795"/>
                  </a:cubicBezTo>
                  <a:cubicBezTo>
                    <a:pt x="404" y="1790"/>
                    <a:pt x="409" y="1784"/>
                    <a:pt x="414" y="1778"/>
                  </a:cubicBezTo>
                  <a:cubicBezTo>
                    <a:pt x="410" y="1785"/>
                    <a:pt x="406" y="1793"/>
                    <a:pt x="403" y="1800"/>
                  </a:cubicBezTo>
                  <a:cubicBezTo>
                    <a:pt x="394" y="1816"/>
                    <a:pt x="376" y="1842"/>
                    <a:pt x="369" y="1844"/>
                  </a:cubicBezTo>
                  <a:cubicBezTo>
                    <a:pt x="369" y="1844"/>
                    <a:pt x="369" y="1844"/>
                    <a:pt x="369" y="1844"/>
                  </a:cubicBezTo>
                  <a:cubicBezTo>
                    <a:pt x="369" y="1844"/>
                    <a:pt x="369" y="1843"/>
                    <a:pt x="369" y="1843"/>
                  </a:cubicBezTo>
                  <a:cubicBezTo>
                    <a:pt x="368" y="1836"/>
                    <a:pt x="386" y="1810"/>
                    <a:pt x="398" y="1796"/>
                  </a:cubicBezTo>
                  <a:close/>
                  <a:moveTo>
                    <a:pt x="433" y="1755"/>
                  </a:moveTo>
                  <a:cubicBezTo>
                    <a:pt x="433" y="1755"/>
                    <a:pt x="433" y="1755"/>
                    <a:pt x="433" y="1755"/>
                  </a:cubicBezTo>
                  <a:cubicBezTo>
                    <a:pt x="434" y="1755"/>
                    <a:pt x="435" y="1755"/>
                    <a:pt x="436" y="1755"/>
                  </a:cubicBezTo>
                  <a:cubicBezTo>
                    <a:pt x="429" y="1776"/>
                    <a:pt x="413" y="1820"/>
                    <a:pt x="403" y="1825"/>
                  </a:cubicBezTo>
                  <a:cubicBezTo>
                    <a:pt x="402" y="1825"/>
                    <a:pt x="402" y="1825"/>
                    <a:pt x="401" y="1825"/>
                  </a:cubicBezTo>
                  <a:cubicBezTo>
                    <a:pt x="401" y="1825"/>
                    <a:pt x="401" y="1824"/>
                    <a:pt x="400" y="1824"/>
                  </a:cubicBezTo>
                  <a:cubicBezTo>
                    <a:pt x="397" y="1813"/>
                    <a:pt x="422" y="1772"/>
                    <a:pt x="433" y="1755"/>
                  </a:cubicBezTo>
                  <a:close/>
                  <a:moveTo>
                    <a:pt x="431" y="1781"/>
                  </a:moveTo>
                  <a:cubicBezTo>
                    <a:pt x="429" y="1789"/>
                    <a:pt x="428" y="1799"/>
                    <a:pt x="427" y="1807"/>
                  </a:cubicBezTo>
                  <a:cubicBezTo>
                    <a:pt x="427" y="1807"/>
                    <a:pt x="427" y="1807"/>
                    <a:pt x="427" y="1807"/>
                  </a:cubicBezTo>
                  <a:cubicBezTo>
                    <a:pt x="424" y="1826"/>
                    <a:pt x="416" y="1856"/>
                    <a:pt x="410" y="1859"/>
                  </a:cubicBezTo>
                  <a:cubicBezTo>
                    <a:pt x="410" y="1860"/>
                    <a:pt x="410" y="1860"/>
                    <a:pt x="410" y="1860"/>
                  </a:cubicBezTo>
                  <a:cubicBezTo>
                    <a:pt x="409" y="1860"/>
                    <a:pt x="409" y="1859"/>
                    <a:pt x="409" y="1859"/>
                  </a:cubicBezTo>
                  <a:cubicBezTo>
                    <a:pt x="406" y="1853"/>
                    <a:pt x="415" y="1823"/>
                    <a:pt x="421" y="1805"/>
                  </a:cubicBezTo>
                  <a:cubicBezTo>
                    <a:pt x="424" y="1797"/>
                    <a:pt x="428" y="1789"/>
                    <a:pt x="431" y="1781"/>
                  </a:cubicBezTo>
                  <a:close/>
                  <a:moveTo>
                    <a:pt x="441" y="1752"/>
                  </a:moveTo>
                  <a:cubicBezTo>
                    <a:pt x="441" y="1752"/>
                    <a:pt x="441" y="1752"/>
                    <a:pt x="441" y="1752"/>
                  </a:cubicBezTo>
                  <a:cubicBezTo>
                    <a:pt x="442" y="1751"/>
                    <a:pt x="443" y="1750"/>
                    <a:pt x="445" y="1748"/>
                  </a:cubicBezTo>
                  <a:cubicBezTo>
                    <a:pt x="445" y="1789"/>
                    <a:pt x="441" y="1832"/>
                    <a:pt x="434" y="1832"/>
                  </a:cubicBezTo>
                  <a:cubicBezTo>
                    <a:pt x="433" y="1832"/>
                    <a:pt x="433" y="1832"/>
                    <a:pt x="433" y="1832"/>
                  </a:cubicBezTo>
                  <a:cubicBezTo>
                    <a:pt x="427" y="1824"/>
                    <a:pt x="434" y="1780"/>
                    <a:pt x="441" y="1752"/>
                  </a:cubicBezTo>
                  <a:close/>
                  <a:moveTo>
                    <a:pt x="392" y="1701"/>
                  </a:moveTo>
                  <a:cubicBezTo>
                    <a:pt x="394" y="1704"/>
                    <a:pt x="397" y="1708"/>
                    <a:pt x="400" y="1711"/>
                  </a:cubicBezTo>
                  <a:cubicBezTo>
                    <a:pt x="396" y="1710"/>
                    <a:pt x="392" y="1708"/>
                    <a:pt x="387" y="1707"/>
                  </a:cubicBezTo>
                  <a:cubicBezTo>
                    <a:pt x="373" y="1698"/>
                    <a:pt x="352" y="1681"/>
                    <a:pt x="351" y="1675"/>
                  </a:cubicBezTo>
                  <a:cubicBezTo>
                    <a:pt x="351" y="1675"/>
                    <a:pt x="351" y="1675"/>
                    <a:pt x="351" y="1675"/>
                  </a:cubicBezTo>
                  <a:cubicBezTo>
                    <a:pt x="353" y="1672"/>
                    <a:pt x="373" y="1684"/>
                    <a:pt x="392" y="1701"/>
                  </a:cubicBezTo>
                  <a:close/>
                  <a:moveTo>
                    <a:pt x="499" y="1790"/>
                  </a:moveTo>
                  <a:cubicBezTo>
                    <a:pt x="484" y="1789"/>
                    <a:pt x="468" y="1778"/>
                    <a:pt x="461" y="1763"/>
                  </a:cubicBezTo>
                  <a:cubicBezTo>
                    <a:pt x="454" y="1748"/>
                    <a:pt x="456" y="1732"/>
                    <a:pt x="466" y="1717"/>
                  </a:cubicBezTo>
                  <a:cubicBezTo>
                    <a:pt x="469" y="1719"/>
                    <a:pt x="472" y="1721"/>
                    <a:pt x="475" y="1723"/>
                  </a:cubicBezTo>
                  <a:cubicBezTo>
                    <a:pt x="464" y="1740"/>
                    <a:pt x="465" y="1758"/>
                    <a:pt x="478" y="1771"/>
                  </a:cubicBezTo>
                  <a:cubicBezTo>
                    <a:pt x="488" y="1780"/>
                    <a:pt x="500" y="1783"/>
                    <a:pt x="511" y="1779"/>
                  </a:cubicBezTo>
                  <a:cubicBezTo>
                    <a:pt x="518" y="1776"/>
                    <a:pt x="523" y="1770"/>
                    <a:pt x="523" y="1764"/>
                  </a:cubicBezTo>
                  <a:cubicBezTo>
                    <a:pt x="524" y="1763"/>
                    <a:pt x="523" y="1763"/>
                    <a:pt x="523" y="1762"/>
                  </a:cubicBezTo>
                  <a:cubicBezTo>
                    <a:pt x="522" y="1762"/>
                    <a:pt x="521" y="1762"/>
                    <a:pt x="521" y="1762"/>
                  </a:cubicBezTo>
                  <a:cubicBezTo>
                    <a:pt x="515" y="1766"/>
                    <a:pt x="510" y="1763"/>
                    <a:pt x="508" y="1760"/>
                  </a:cubicBezTo>
                  <a:cubicBezTo>
                    <a:pt x="504" y="1757"/>
                    <a:pt x="503" y="1750"/>
                    <a:pt x="508" y="1746"/>
                  </a:cubicBezTo>
                  <a:cubicBezTo>
                    <a:pt x="512" y="1741"/>
                    <a:pt x="518" y="1740"/>
                    <a:pt x="523" y="1742"/>
                  </a:cubicBezTo>
                  <a:cubicBezTo>
                    <a:pt x="530" y="1744"/>
                    <a:pt x="535" y="1751"/>
                    <a:pt x="536" y="1758"/>
                  </a:cubicBezTo>
                  <a:cubicBezTo>
                    <a:pt x="536" y="1766"/>
                    <a:pt x="533" y="1773"/>
                    <a:pt x="527" y="1780"/>
                  </a:cubicBezTo>
                  <a:cubicBezTo>
                    <a:pt x="520" y="1787"/>
                    <a:pt x="510" y="1791"/>
                    <a:pt x="499" y="1790"/>
                  </a:cubicBezTo>
                  <a:close/>
                  <a:moveTo>
                    <a:pt x="638" y="1857"/>
                  </a:moveTo>
                  <a:cubicBezTo>
                    <a:pt x="646" y="1850"/>
                    <a:pt x="652" y="1840"/>
                    <a:pt x="654" y="1830"/>
                  </a:cubicBezTo>
                  <a:cubicBezTo>
                    <a:pt x="656" y="1844"/>
                    <a:pt x="659" y="1858"/>
                    <a:pt x="663" y="1871"/>
                  </a:cubicBezTo>
                  <a:cubicBezTo>
                    <a:pt x="649" y="1866"/>
                    <a:pt x="635" y="1866"/>
                    <a:pt x="622" y="1867"/>
                  </a:cubicBezTo>
                  <a:cubicBezTo>
                    <a:pt x="628" y="1865"/>
                    <a:pt x="633" y="1861"/>
                    <a:pt x="638" y="1857"/>
                  </a:cubicBezTo>
                  <a:close/>
                  <a:moveTo>
                    <a:pt x="875" y="1921"/>
                  </a:moveTo>
                  <a:cubicBezTo>
                    <a:pt x="869" y="1930"/>
                    <a:pt x="866" y="1941"/>
                    <a:pt x="867" y="1952"/>
                  </a:cubicBezTo>
                  <a:cubicBezTo>
                    <a:pt x="867" y="1958"/>
                    <a:pt x="869" y="1965"/>
                    <a:pt x="872" y="1971"/>
                  </a:cubicBezTo>
                  <a:cubicBezTo>
                    <a:pt x="863" y="1960"/>
                    <a:pt x="853" y="1951"/>
                    <a:pt x="839" y="1944"/>
                  </a:cubicBezTo>
                  <a:cubicBezTo>
                    <a:pt x="852" y="1938"/>
                    <a:pt x="864" y="1930"/>
                    <a:pt x="875" y="1921"/>
                  </a:cubicBezTo>
                  <a:close/>
                  <a:moveTo>
                    <a:pt x="963" y="1970"/>
                  </a:moveTo>
                  <a:cubicBezTo>
                    <a:pt x="953" y="1965"/>
                    <a:pt x="944" y="1957"/>
                    <a:pt x="939" y="1947"/>
                  </a:cubicBezTo>
                  <a:cubicBezTo>
                    <a:pt x="935" y="1937"/>
                    <a:pt x="935" y="1925"/>
                    <a:pt x="940" y="1916"/>
                  </a:cubicBezTo>
                  <a:cubicBezTo>
                    <a:pt x="943" y="1909"/>
                    <a:pt x="949" y="1904"/>
                    <a:pt x="956" y="1902"/>
                  </a:cubicBezTo>
                  <a:cubicBezTo>
                    <a:pt x="963" y="1900"/>
                    <a:pt x="971" y="1902"/>
                    <a:pt x="976" y="1907"/>
                  </a:cubicBezTo>
                  <a:cubicBezTo>
                    <a:pt x="980" y="1912"/>
                    <a:pt x="980" y="1918"/>
                    <a:pt x="978" y="1923"/>
                  </a:cubicBezTo>
                  <a:cubicBezTo>
                    <a:pt x="975" y="1929"/>
                    <a:pt x="969" y="1930"/>
                    <a:pt x="964" y="1929"/>
                  </a:cubicBezTo>
                  <a:cubicBezTo>
                    <a:pt x="961" y="1927"/>
                    <a:pt x="957" y="1923"/>
                    <a:pt x="958" y="1917"/>
                  </a:cubicBezTo>
                  <a:cubicBezTo>
                    <a:pt x="958" y="1916"/>
                    <a:pt x="958" y="1916"/>
                    <a:pt x="957" y="1915"/>
                  </a:cubicBezTo>
                  <a:cubicBezTo>
                    <a:pt x="957" y="1915"/>
                    <a:pt x="956" y="1915"/>
                    <a:pt x="955" y="1915"/>
                  </a:cubicBezTo>
                  <a:cubicBezTo>
                    <a:pt x="950" y="1917"/>
                    <a:pt x="946" y="1924"/>
                    <a:pt x="946" y="1932"/>
                  </a:cubicBezTo>
                  <a:cubicBezTo>
                    <a:pt x="946" y="1944"/>
                    <a:pt x="953" y="1954"/>
                    <a:pt x="965" y="1960"/>
                  </a:cubicBezTo>
                  <a:cubicBezTo>
                    <a:pt x="982" y="1967"/>
                    <a:pt x="1000" y="1961"/>
                    <a:pt x="1012" y="1945"/>
                  </a:cubicBezTo>
                  <a:cubicBezTo>
                    <a:pt x="1014" y="1946"/>
                    <a:pt x="1015" y="1946"/>
                    <a:pt x="1017" y="1947"/>
                  </a:cubicBezTo>
                  <a:cubicBezTo>
                    <a:pt x="1013" y="1947"/>
                    <a:pt x="1010" y="1949"/>
                    <a:pt x="1007" y="1951"/>
                  </a:cubicBezTo>
                  <a:cubicBezTo>
                    <a:pt x="1002" y="1956"/>
                    <a:pt x="998" y="1962"/>
                    <a:pt x="997" y="1969"/>
                  </a:cubicBezTo>
                  <a:cubicBezTo>
                    <a:pt x="986" y="1974"/>
                    <a:pt x="974" y="1974"/>
                    <a:pt x="963" y="1970"/>
                  </a:cubicBezTo>
                  <a:close/>
                  <a:moveTo>
                    <a:pt x="1010" y="1954"/>
                  </a:moveTo>
                  <a:cubicBezTo>
                    <a:pt x="1015" y="1950"/>
                    <a:pt x="1023" y="1949"/>
                    <a:pt x="1030" y="1952"/>
                  </a:cubicBezTo>
                  <a:cubicBezTo>
                    <a:pt x="1035" y="1954"/>
                    <a:pt x="1038" y="1959"/>
                    <a:pt x="1038" y="1965"/>
                  </a:cubicBezTo>
                  <a:cubicBezTo>
                    <a:pt x="1038" y="1971"/>
                    <a:pt x="1033" y="1975"/>
                    <a:pt x="1028" y="1976"/>
                  </a:cubicBezTo>
                  <a:cubicBezTo>
                    <a:pt x="1024" y="1976"/>
                    <a:pt x="1019" y="1974"/>
                    <a:pt x="1017" y="1968"/>
                  </a:cubicBezTo>
                  <a:cubicBezTo>
                    <a:pt x="1017" y="1967"/>
                    <a:pt x="1016" y="1967"/>
                    <a:pt x="1016" y="1966"/>
                  </a:cubicBezTo>
                  <a:cubicBezTo>
                    <a:pt x="1015" y="1966"/>
                    <a:pt x="1014" y="1967"/>
                    <a:pt x="1014" y="1967"/>
                  </a:cubicBezTo>
                  <a:cubicBezTo>
                    <a:pt x="1010" y="1971"/>
                    <a:pt x="1009" y="1979"/>
                    <a:pt x="1012" y="1986"/>
                  </a:cubicBezTo>
                  <a:cubicBezTo>
                    <a:pt x="1017" y="1997"/>
                    <a:pt x="1028" y="2004"/>
                    <a:pt x="1041" y="2004"/>
                  </a:cubicBezTo>
                  <a:cubicBezTo>
                    <a:pt x="1059" y="2004"/>
                    <a:pt x="1073" y="1992"/>
                    <a:pt x="1078" y="1972"/>
                  </a:cubicBezTo>
                  <a:cubicBezTo>
                    <a:pt x="1081" y="1973"/>
                    <a:pt x="1084" y="1974"/>
                    <a:pt x="1088" y="1974"/>
                  </a:cubicBezTo>
                  <a:cubicBezTo>
                    <a:pt x="1084" y="1992"/>
                    <a:pt x="1074" y="2005"/>
                    <a:pt x="1059" y="2010"/>
                  </a:cubicBezTo>
                  <a:cubicBezTo>
                    <a:pt x="1044" y="2016"/>
                    <a:pt x="1024" y="2013"/>
                    <a:pt x="1012" y="2003"/>
                  </a:cubicBezTo>
                  <a:cubicBezTo>
                    <a:pt x="1005" y="1996"/>
                    <a:pt x="1000" y="1986"/>
                    <a:pt x="1000" y="1976"/>
                  </a:cubicBezTo>
                  <a:cubicBezTo>
                    <a:pt x="1000" y="1967"/>
                    <a:pt x="1004" y="1959"/>
                    <a:pt x="1010" y="1954"/>
                  </a:cubicBezTo>
                  <a:close/>
                  <a:moveTo>
                    <a:pt x="1168" y="2003"/>
                  </a:moveTo>
                  <a:cubicBezTo>
                    <a:pt x="1156" y="2013"/>
                    <a:pt x="1136" y="2016"/>
                    <a:pt x="1121" y="2010"/>
                  </a:cubicBezTo>
                  <a:cubicBezTo>
                    <a:pt x="1106" y="2005"/>
                    <a:pt x="1096" y="1992"/>
                    <a:pt x="1092" y="1974"/>
                  </a:cubicBezTo>
                  <a:cubicBezTo>
                    <a:pt x="1096" y="1974"/>
                    <a:pt x="1099" y="1973"/>
                    <a:pt x="1102" y="1972"/>
                  </a:cubicBezTo>
                  <a:cubicBezTo>
                    <a:pt x="1107" y="1992"/>
                    <a:pt x="1121" y="2004"/>
                    <a:pt x="1139" y="2004"/>
                  </a:cubicBezTo>
                  <a:cubicBezTo>
                    <a:pt x="1152" y="2004"/>
                    <a:pt x="1163" y="1997"/>
                    <a:pt x="1168" y="1986"/>
                  </a:cubicBezTo>
                  <a:cubicBezTo>
                    <a:pt x="1171" y="1979"/>
                    <a:pt x="1170" y="1971"/>
                    <a:pt x="1166" y="1967"/>
                  </a:cubicBezTo>
                  <a:cubicBezTo>
                    <a:pt x="1166" y="1967"/>
                    <a:pt x="1165" y="1966"/>
                    <a:pt x="1164" y="1966"/>
                  </a:cubicBezTo>
                  <a:cubicBezTo>
                    <a:pt x="1164" y="1967"/>
                    <a:pt x="1163" y="1967"/>
                    <a:pt x="1163" y="1968"/>
                  </a:cubicBezTo>
                  <a:cubicBezTo>
                    <a:pt x="1161" y="1974"/>
                    <a:pt x="1156" y="1976"/>
                    <a:pt x="1152" y="1976"/>
                  </a:cubicBezTo>
                  <a:cubicBezTo>
                    <a:pt x="1147" y="1975"/>
                    <a:pt x="1142" y="1971"/>
                    <a:pt x="1142" y="1965"/>
                  </a:cubicBezTo>
                  <a:cubicBezTo>
                    <a:pt x="1142" y="1959"/>
                    <a:pt x="1145" y="1954"/>
                    <a:pt x="1150" y="1952"/>
                  </a:cubicBezTo>
                  <a:cubicBezTo>
                    <a:pt x="1157" y="1949"/>
                    <a:pt x="1165" y="1950"/>
                    <a:pt x="1171" y="1954"/>
                  </a:cubicBezTo>
                  <a:cubicBezTo>
                    <a:pt x="1176" y="1959"/>
                    <a:pt x="1180" y="1967"/>
                    <a:pt x="1180" y="1976"/>
                  </a:cubicBezTo>
                  <a:cubicBezTo>
                    <a:pt x="1180" y="1986"/>
                    <a:pt x="1175" y="1996"/>
                    <a:pt x="1168" y="2003"/>
                  </a:cubicBezTo>
                  <a:close/>
                  <a:moveTo>
                    <a:pt x="1173" y="1951"/>
                  </a:moveTo>
                  <a:cubicBezTo>
                    <a:pt x="1170" y="1949"/>
                    <a:pt x="1167" y="1947"/>
                    <a:pt x="1163" y="1947"/>
                  </a:cubicBezTo>
                  <a:cubicBezTo>
                    <a:pt x="1165" y="1946"/>
                    <a:pt x="1166" y="1946"/>
                    <a:pt x="1168" y="1945"/>
                  </a:cubicBezTo>
                  <a:cubicBezTo>
                    <a:pt x="1180" y="1961"/>
                    <a:pt x="1198" y="1967"/>
                    <a:pt x="1215" y="1960"/>
                  </a:cubicBezTo>
                  <a:cubicBezTo>
                    <a:pt x="1227" y="1954"/>
                    <a:pt x="1234" y="1944"/>
                    <a:pt x="1234" y="1932"/>
                  </a:cubicBezTo>
                  <a:cubicBezTo>
                    <a:pt x="1234" y="1924"/>
                    <a:pt x="1230" y="1917"/>
                    <a:pt x="1225" y="1915"/>
                  </a:cubicBezTo>
                  <a:cubicBezTo>
                    <a:pt x="1224" y="1915"/>
                    <a:pt x="1223" y="1915"/>
                    <a:pt x="1223" y="1915"/>
                  </a:cubicBezTo>
                  <a:cubicBezTo>
                    <a:pt x="1222" y="1916"/>
                    <a:pt x="1222" y="1916"/>
                    <a:pt x="1222" y="1917"/>
                  </a:cubicBezTo>
                  <a:cubicBezTo>
                    <a:pt x="1223" y="1923"/>
                    <a:pt x="1219" y="1927"/>
                    <a:pt x="1216" y="1929"/>
                  </a:cubicBezTo>
                  <a:cubicBezTo>
                    <a:pt x="1211" y="1930"/>
                    <a:pt x="1205" y="1929"/>
                    <a:pt x="1202" y="1923"/>
                  </a:cubicBezTo>
                  <a:cubicBezTo>
                    <a:pt x="1200" y="1918"/>
                    <a:pt x="1200" y="1912"/>
                    <a:pt x="1204" y="1907"/>
                  </a:cubicBezTo>
                  <a:cubicBezTo>
                    <a:pt x="1209" y="1902"/>
                    <a:pt x="1217" y="1900"/>
                    <a:pt x="1224" y="1902"/>
                  </a:cubicBezTo>
                  <a:cubicBezTo>
                    <a:pt x="1231" y="1904"/>
                    <a:pt x="1237" y="1909"/>
                    <a:pt x="1240" y="1916"/>
                  </a:cubicBezTo>
                  <a:cubicBezTo>
                    <a:pt x="1245" y="1925"/>
                    <a:pt x="1245" y="1937"/>
                    <a:pt x="1241" y="1947"/>
                  </a:cubicBezTo>
                  <a:cubicBezTo>
                    <a:pt x="1236" y="1957"/>
                    <a:pt x="1227" y="1965"/>
                    <a:pt x="1217" y="1970"/>
                  </a:cubicBezTo>
                  <a:cubicBezTo>
                    <a:pt x="1206" y="1974"/>
                    <a:pt x="1194" y="1974"/>
                    <a:pt x="1183" y="1969"/>
                  </a:cubicBezTo>
                  <a:cubicBezTo>
                    <a:pt x="1182" y="1962"/>
                    <a:pt x="1178" y="1956"/>
                    <a:pt x="1173" y="1951"/>
                  </a:cubicBezTo>
                  <a:close/>
                  <a:moveTo>
                    <a:pt x="1313" y="1952"/>
                  </a:moveTo>
                  <a:cubicBezTo>
                    <a:pt x="1314" y="1941"/>
                    <a:pt x="1311" y="1930"/>
                    <a:pt x="1305" y="1921"/>
                  </a:cubicBezTo>
                  <a:cubicBezTo>
                    <a:pt x="1316" y="1930"/>
                    <a:pt x="1328" y="1938"/>
                    <a:pt x="1341" y="1944"/>
                  </a:cubicBezTo>
                  <a:cubicBezTo>
                    <a:pt x="1327" y="1951"/>
                    <a:pt x="1317" y="1960"/>
                    <a:pt x="1309" y="1971"/>
                  </a:cubicBezTo>
                  <a:cubicBezTo>
                    <a:pt x="1311" y="1965"/>
                    <a:pt x="1313" y="1958"/>
                    <a:pt x="1313" y="1952"/>
                  </a:cubicBezTo>
                  <a:close/>
                  <a:moveTo>
                    <a:pt x="1526" y="1830"/>
                  </a:moveTo>
                  <a:cubicBezTo>
                    <a:pt x="1528" y="1840"/>
                    <a:pt x="1534" y="1850"/>
                    <a:pt x="1542" y="1857"/>
                  </a:cubicBezTo>
                  <a:cubicBezTo>
                    <a:pt x="1547" y="1861"/>
                    <a:pt x="1552" y="1865"/>
                    <a:pt x="1558" y="1867"/>
                  </a:cubicBezTo>
                  <a:cubicBezTo>
                    <a:pt x="1545" y="1866"/>
                    <a:pt x="1531" y="1866"/>
                    <a:pt x="1517" y="1871"/>
                  </a:cubicBezTo>
                  <a:cubicBezTo>
                    <a:pt x="1521" y="1858"/>
                    <a:pt x="1524" y="1844"/>
                    <a:pt x="1526" y="1830"/>
                  </a:cubicBezTo>
                  <a:close/>
                  <a:moveTo>
                    <a:pt x="1645" y="1758"/>
                  </a:moveTo>
                  <a:cubicBezTo>
                    <a:pt x="1645" y="1751"/>
                    <a:pt x="1650" y="1744"/>
                    <a:pt x="1657" y="1742"/>
                  </a:cubicBezTo>
                  <a:cubicBezTo>
                    <a:pt x="1662" y="1740"/>
                    <a:pt x="1668" y="1741"/>
                    <a:pt x="1672" y="1746"/>
                  </a:cubicBezTo>
                  <a:cubicBezTo>
                    <a:pt x="1677" y="1750"/>
                    <a:pt x="1676" y="1757"/>
                    <a:pt x="1673" y="1760"/>
                  </a:cubicBezTo>
                  <a:cubicBezTo>
                    <a:pt x="1670" y="1763"/>
                    <a:pt x="1665" y="1766"/>
                    <a:pt x="1659" y="1762"/>
                  </a:cubicBezTo>
                  <a:cubicBezTo>
                    <a:pt x="1659" y="1762"/>
                    <a:pt x="1658" y="1762"/>
                    <a:pt x="1657" y="1762"/>
                  </a:cubicBezTo>
                  <a:cubicBezTo>
                    <a:pt x="1657" y="1763"/>
                    <a:pt x="1657" y="1763"/>
                    <a:pt x="1657" y="1764"/>
                  </a:cubicBezTo>
                  <a:cubicBezTo>
                    <a:pt x="1657" y="1770"/>
                    <a:pt x="1662" y="1776"/>
                    <a:pt x="1669" y="1779"/>
                  </a:cubicBezTo>
                  <a:cubicBezTo>
                    <a:pt x="1680" y="1783"/>
                    <a:pt x="1693" y="1780"/>
                    <a:pt x="1702" y="1771"/>
                  </a:cubicBezTo>
                  <a:cubicBezTo>
                    <a:pt x="1715" y="1758"/>
                    <a:pt x="1716" y="1740"/>
                    <a:pt x="1705" y="1723"/>
                  </a:cubicBezTo>
                  <a:cubicBezTo>
                    <a:pt x="1708" y="1721"/>
                    <a:pt x="1711" y="1719"/>
                    <a:pt x="1714" y="1717"/>
                  </a:cubicBezTo>
                  <a:cubicBezTo>
                    <a:pt x="1724" y="1732"/>
                    <a:pt x="1726" y="1748"/>
                    <a:pt x="1719" y="1763"/>
                  </a:cubicBezTo>
                  <a:cubicBezTo>
                    <a:pt x="1712" y="1778"/>
                    <a:pt x="1696" y="1789"/>
                    <a:pt x="1681" y="1790"/>
                  </a:cubicBezTo>
                  <a:cubicBezTo>
                    <a:pt x="1670" y="1791"/>
                    <a:pt x="1660" y="1787"/>
                    <a:pt x="1653" y="1780"/>
                  </a:cubicBezTo>
                  <a:cubicBezTo>
                    <a:pt x="1647" y="1773"/>
                    <a:pt x="1644" y="1766"/>
                    <a:pt x="1645" y="1758"/>
                  </a:cubicBezTo>
                  <a:close/>
                  <a:moveTo>
                    <a:pt x="1747" y="1832"/>
                  </a:moveTo>
                  <a:cubicBezTo>
                    <a:pt x="1747" y="1832"/>
                    <a:pt x="1747" y="1832"/>
                    <a:pt x="1746" y="1832"/>
                  </a:cubicBezTo>
                  <a:cubicBezTo>
                    <a:pt x="1739" y="1832"/>
                    <a:pt x="1735" y="1789"/>
                    <a:pt x="1735" y="1748"/>
                  </a:cubicBezTo>
                  <a:cubicBezTo>
                    <a:pt x="1737" y="1750"/>
                    <a:pt x="1738" y="1751"/>
                    <a:pt x="1739" y="1752"/>
                  </a:cubicBezTo>
                  <a:cubicBezTo>
                    <a:pt x="1739" y="1752"/>
                    <a:pt x="1739" y="1752"/>
                    <a:pt x="1739" y="1752"/>
                  </a:cubicBezTo>
                  <a:cubicBezTo>
                    <a:pt x="1746" y="1780"/>
                    <a:pt x="1753" y="1824"/>
                    <a:pt x="1747" y="1832"/>
                  </a:cubicBezTo>
                  <a:close/>
                  <a:moveTo>
                    <a:pt x="1749" y="1781"/>
                  </a:moveTo>
                  <a:cubicBezTo>
                    <a:pt x="1752" y="1789"/>
                    <a:pt x="1756" y="1797"/>
                    <a:pt x="1759" y="1805"/>
                  </a:cubicBezTo>
                  <a:cubicBezTo>
                    <a:pt x="1765" y="1823"/>
                    <a:pt x="1774" y="1853"/>
                    <a:pt x="1771" y="1859"/>
                  </a:cubicBezTo>
                  <a:cubicBezTo>
                    <a:pt x="1771" y="1859"/>
                    <a:pt x="1771" y="1860"/>
                    <a:pt x="1770" y="1860"/>
                  </a:cubicBezTo>
                  <a:cubicBezTo>
                    <a:pt x="1770" y="1860"/>
                    <a:pt x="1770" y="1860"/>
                    <a:pt x="1770" y="1859"/>
                  </a:cubicBezTo>
                  <a:cubicBezTo>
                    <a:pt x="1764" y="1856"/>
                    <a:pt x="1756" y="1826"/>
                    <a:pt x="1753" y="1807"/>
                  </a:cubicBezTo>
                  <a:cubicBezTo>
                    <a:pt x="1753" y="1807"/>
                    <a:pt x="1753" y="1807"/>
                    <a:pt x="1753" y="1807"/>
                  </a:cubicBezTo>
                  <a:cubicBezTo>
                    <a:pt x="1752" y="1799"/>
                    <a:pt x="1751" y="1789"/>
                    <a:pt x="1749" y="1781"/>
                  </a:cubicBezTo>
                  <a:close/>
                  <a:moveTo>
                    <a:pt x="1744" y="1755"/>
                  </a:moveTo>
                  <a:cubicBezTo>
                    <a:pt x="1745" y="1755"/>
                    <a:pt x="1746" y="1755"/>
                    <a:pt x="1747" y="1755"/>
                  </a:cubicBezTo>
                  <a:cubicBezTo>
                    <a:pt x="1747" y="1755"/>
                    <a:pt x="1747" y="1755"/>
                    <a:pt x="1747" y="1755"/>
                  </a:cubicBezTo>
                  <a:cubicBezTo>
                    <a:pt x="1758" y="1772"/>
                    <a:pt x="1783" y="1813"/>
                    <a:pt x="1780" y="1824"/>
                  </a:cubicBezTo>
                  <a:cubicBezTo>
                    <a:pt x="1779" y="1824"/>
                    <a:pt x="1779" y="1825"/>
                    <a:pt x="1779" y="1825"/>
                  </a:cubicBezTo>
                  <a:cubicBezTo>
                    <a:pt x="1778" y="1825"/>
                    <a:pt x="1778" y="1825"/>
                    <a:pt x="1777" y="1825"/>
                  </a:cubicBezTo>
                  <a:cubicBezTo>
                    <a:pt x="1767" y="1820"/>
                    <a:pt x="1751" y="1776"/>
                    <a:pt x="1744" y="1755"/>
                  </a:cubicBezTo>
                  <a:close/>
                  <a:moveTo>
                    <a:pt x="1777" y="1800"/>
                  </a:moveTo>
                  <a:cubicBezTo>
                    <a:pt x="1774" y="1793"/>
                    <a:pt x="1770" y="1785"/>
                    <a:pt x="1766" y="1778"/>
                  </a:cubicBezTo>
                  <a:cubicBezTo>
                    <a:pt x="1771" y="1784"/>
                    <a:pt x="1776" y="1790"/>
                    <a:pt x="1782" y="1795"/>
                  </a:cubicBezTo>
                  <a:cubicBezTo>
                    <a:pt x="1782" y="1796"/>
                    <a:pt x="1782" y="1796"/>
                    <a:pt x="1782" y="1796"/>
                  </a:cubicBezTo>
                  <a:cubicBezTo>
                    <a:pt x="1794" y="1810"/>
                    <a:pt x="1812" y="1836"/>
                    <a:pt x="1811" y="1843"/>
                  </a:cubicBezTo>
                  <a:cubicBezTo>
                    <a:pt x="1811" y="1843"/>
                    <a:pt x="1811" y="1844"/>
                    <a:pt x="1811" y="1844"/>
                  </a:cubicBezTo>
                  <a:cubicBezTo>
                    <a:pt x="1811" y="1844"/>
                    <a:pt x="1811" y="1844"/>
                    <a:pt x="1811" y="1844"/>
                  </a:cubicBezTo>
                  <a:cubicBezTo>
                    <a:pt x="1804" y="1842"/>
                    <a:pt x="1786" y="1816"/>
                    <a:pt x="1777" y="1800"/>
                  </a:cubicBezTo>
                  <a:close/>
                  <a:moveTo>
                    <a:pt x="1752" y="1754"/>
                  </a:moveTo>
                  <a:cubicBezTo>
                    <a:pt x="1752" y="1754"/>
                    <a:pt x="1753" y="1754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4" y="1753"/>
                    <a:pt x="1754" y="1752"/>
                    <a:pt x="1755" y="1751"/>
                  </a:cubicBezTo>
                  <a:cubicBezTo>
                    <a:pt x="1771" y="1764"/>
                    <a:pt x="1808" y="1795"/>
                    <a:pt x="1809" y="1806"/>
                  </a:cubicBezTo>
                  <a:cubicBezTo>
                    <a:pt x="1809" y="1807"/>
                    <a:pt x="1809" y="1808"/>
                    <a:pt x="1809" y="1808"/>
                  </a:cubicBezTo>
                  <a:cubicBezTo>
                    <a:pt x="1808" y="1809"/>
                    <a:pt x="1808" y="1809"/>
                    <a:pt x="1806" y="1809"/>
                  </a:cubicBezTo>
                  <a:cubicBezTo>
                    <a:pt x="1795" y="1808"/>
                    <a:pt x="1764" y="1771"/>
                    <a:pt x="1752" y="1754"/>
                  </a:cubicBezTo>
                  <a:close/>
                  <a:moveTo>
                    <a:pt x="1796" y="1781"/>
                  </a:moveTo>
                  <a:cubicBezTo>
                    <a:pt x="1790" y="1776"/>
                    <a:pt x="1784" y="1770"/>
                    <a:pt x="1778" y="1766"/>
                  </a:cubicBezTo>
                  <a:cubicBezTo>
                    <a:pt x="1785" y="1769"/>
                    <a:pt x="1793" y="1773"/>
                    <a:pt x="1800" y="1777"/>
                  </a:cubicBezTo>
                  <a:cubicBezTo>
                    <a:pt x="1816" y="1786"/>
                    <a:pt x="1843" y="1804"/>
                    <a:pt x="1844" y="1810"/>
                  </a:cubicBezTo>
                  <a:cubicBezTo>
                    <a:pt x="1844" y="1811"/>
                    <a:pt x="1844" y="1811"/>
                    <a:pt x="1844" y="1811"/>
                  </a:cubicBezTo>
                  <a:cubicBezTo>
                    <a:pt x="1844" y="1811"/>
                    <a:pt x="1844" y="1811"/>
                    <a:pt x="1843" y="1811"/>
                  </a:cubicBezTo>
                  <a:cubicBezTo>
                    <a:pt x="1837" y="1812"/>
                    <a:pt x="1811" y="1793"/>
                    <a:pt x="1796" y="1781"/>
                  </a:cubicBezTo>
                  <a:cubicBezTo>
                    <a:pt x="1796" y="1781"/>
                    <a:pt x="1796" y="1781"/>
                    <a:pt x="1796" y="1781"/>
                  </a:cubicBezTo>
                  <a:close/>
                  <a:moveTo>
                    <a:pt x="1756" y="1747"/>
                  </a:moveTo>
                  <a:cubicBezTo>
                    <a:pt x="1756" y="1747"/>
                    <a:pt x="1756" y="1747"/>
                    <a:pt x="1756" y="1746"/>
                  </a:cubicBezTo>
                  <a:cubicBezTo>
                    <a:pt x="1756" y="1746"/>
                    <a:pt x="1755" y="1745"/>
                    <a:pt x="1755" y="1744"/>
                  </a:cubicBezTo>
                  <a:cubicBezTo>
                    <a:pt x="1776" y="1751"/>
                    <a:pt x="1821" y="1767"/>
                    <a:pt x="1825" y="1777"/>
                  </a:cubicBezTo>
                  <a:cubicBezTo>
                    <a:pt x="1825" y="1778"/>
                    <a:pt x="1825" y="1778"/>
                    <a:pt x="1825" y="1778"/>
                  </a:cubicBezTo>
                  <a:cubicBezTo>
                    <a:pt x="1825" y="1779"/>
                    <a:pt x="1825" y="1779"/>
                    <a:pt x="1824" y="1779"/>
                  </a:cubicBezTo>
                  <a:cubicBezTo>
                    <a:pt x="1813" y="1783"/>
                    <a:pt x="1772" y="1758"/>
                    <a:pt x="1756" y="1747"/>
                  </a:cubicBezTo>
                  <a:close/>
                  <a:moveTo>
                    <a:pt x="1781" y="1749"/>
                  </a:moveTo>
                  <a:cubicBezTo>
                    <a:pt x="1790" y="1750"/>
                    <a:pt x="1799" y="1752"/>
                    <a:pt x="1808" y="1753"/>
                  </a:cubicBezTo>
                  <a:cubicBezTo>
                    <a:pt x="1808" y="1753"/>
                    <a:pt x="1808" y="1753"/>
                    <a:pt x="1808" y="1753"/>
                  </a:cubicBezTo>
                  <a:cubicBezTo>
                    <a:pt x="1826" y="1756"/>
                    <a:pt x="1856" y="1764"/>
                    <a:pt x="1860" y="1770"/>
                  </a:cubicBezTo>
                  <a:cubicBezTo>
                    <a:pt x="1860" y="1770"/>
                    <a:pt x="1860" y="1770"/>
                    <a:pt x="1860" y="1770"/>
                  </a:cubicBezTo>
                  <a:cubicBezTo>
                    <a:pt x="1860" y="1770"/>
                    <a:pt x="1860" y="1771"/>
                    <a:pt x="1859" y="1771"/>
                  </a:cubicBezTo>
                  <a:cubicBezTo>
                    <a:pt x="1853" y="1774"/>
                    <a:pt x="1823" y="1765"/>
                    <a:pt x="1805" y="1759"/>
                  </a:cubicBezTo>
                  <a:cubicBezTo>
                    <a:pt x="1798" y="1755"/>
                    <a:pt x="1789" y="1752"/>
                    <a:pt x="1781" y="1749"/>
                  </a:cubicBezTo>
                  <a:close/>
                  <a:moveTo>
                    <a:pt x="1752" y="1739"/>
                  </a:moveTo>
                  <a:cubicBezTo>
                    <a:pt x="1752" y="1739"/>
                    <a:pt x="1752" y="1739"/>
                    <a:pt x="1752" y="1739"/>
                  </a:cubicBezTo>
                  <a:cubicBezTo>
                    <a:pt x="1751" y="1738"/>
                    <a:pt x="1750" y="1736"/>
                    <a:pt x="1749" y="1735"/>
                  </a:cubicBezTo>
                  <a:cubicBezTo>
                    <a:pt x="1790" y="1735"/>
                    <a:pt x="1832" y="1739"/>
                    <a:pt x="1833" y="1746"/>
                  </a:cubicBezTo>
                  <a:cubicBezTo>
                    <a:pt x="1833" y="1746"/>
                    <a:pt x="1833" y="1747"/>
                    <a:pt x="1832" y="1747"/>
                  </a:cubicBezTo>
                  <a:cubicBezTo>
                    <a:pt x="1825" y="1753"/>
                    <a:pt x="1780" y="1746"/>
                    <a:pt x="1752" y="1739"/>
                  </a:cubicBezTo>
                  <a:close/>
                  <a:moveTo>
                    <a:pt x="1770" y="1731"/>
                  </a:moveTo>
                  <a:cubicBezTo>
                    <a:pt x="1781" y="1729"/>
                    <a:pt x="1794" y="1727"/>
                    <a:pt x="1804" y="1724"/>
                  </a:cubicBezTo>
                  <a:cubicBezTo>
                    <a:pt x="1836" y="1719"/>
                    <a:pt x="1860" y="1720"/>
                    <a:pt x="1861" y="1723"/>
                  </a:cubicBezTo>
                  <a:cubicBezTo>
                    <a:pt x="1860" y="1726"/>
                    <a:pt x="1835" y="1731"/>
                    <a:pt x="1805" y="1733"/>
                  </a:cubicBezTo>
                  <a:cubicBezTo>
                    <a:pt x="1794" y="1732"/>
                    <a:pt x="1781" y="1732"/>
                    <a:pt x="1770" y="1731"/>
                  </a:cubicBezTo>
                  <a:close/>
                  <a:moveTo>
                    <a:pt x="1744" y="1731"/>
                  </a:moveTo>
                  <a:cubicBezTo>
                    <a:pt x="1742" y="1729"/>
                    <a:pt x="1740" y="1728"/>
                    <a:pt x="1738" y="1726"/>
                  </a:cubicBezTo>
                  <a:cubicBezTo>
                    <a:pt x="1747" y="1728"/>
                    <a:pt x="1756" y="1726"/>
                    <a:pt x="1764" y="1723"/>
                  </a:cubicBezTo>
                  <a:cubicBezTo>
                    <a:pt x="1767" y="1721"/>
                    <a:pt x="1769" y="1720"/>
                    <a:pt x="1771" y="1719"/>
                  </a:cubicBezTo>
                  <a:cubicBezTo>
                    <a:pt x="1782" y="1714"/>
                    <a:pt x="1813" y="1703"/>
                    <a:pt x="1821" y="1707"/>
                  </a:cubicBezTo>
                  <a:cubicBezTo>
                    <a:pt x="1822" y="1708"/>
                    <a:pt x="1822" y="1708"/>
                    <a:pt x="1822" y="1709"/>
                  </a:cubicBezTo>
                  <a:cubicBezTo>
                    <a:pt x="1822" y="1709"/>
                    <a:pt x="1822" y="1710"/>
                    <a:pt x="1821" y="1711"/>
                  </a:cubicBezTo>
                  <a:cubicBezTo>
                    <a:pt x="1814" y="1721"/>
                    <a:pt x="1764" y="1729"/>
                    <a:pt x="1744" y="1731"/>
                  </a:cubicBezTo>
                  <a:close/>
                  <a:moveTo>
                    <a:pt x="1752" y="1747"/>
                  </a:moveTo>
                  <a:cubicBezTo>
                    <a:pt x="1752" y="1748"/>
                    <a:pt x="1752" y="1749"/>
                    <a:pt x="1751" y="1750"/>
                  </a:cubicBezTo>
                  <a:cubicBezTo>
                    <a:pt x="1750" y="1751"/>
                    <a:pt x="1749" y="1752"/>
                    <a:pt x="1747" y="1752"/>
                  </a:cubicBezTo>
                  <a:cubicBezTo>
                    <a:pt x="1739" y="1750"/>
                    <a:pt x="1727" y="1732"/>
                    <a:pt x="1723" y="1724"/>
                  </a:cubicBezTo>
                  <a:cubicBezTo>
                    <a:pt x="1722" y="1724"/>
                    <a:pt x="1722" y="1724"/>
                    <a:pt x="1722" y="1724"/>
                  </a:cubicBezTo>
                  <a:cubicBezTo>
                    <a:pt x="1722" y="1723"/>
                    <a:pt x="1721" y="1721"/>
                    <a:pt x="1720" y="1720"/>
                  </a:cubicBezTo>
                  <a:cubicBezTo>
                    <a:pt x="1722" y="1721"/>
                    <a:pt x="1723" y="1721"/>
                    <a:pt x="1725" y="1722"/>
                  </a:cubicBezTo>
                  <a:cubicBezTo>
                    <a:pt x="1725" y="1722"/>
                    <a:pt x="1725" y="1722"/>
                    <a:pt x="1725" y="1722"/>
                  </a:cubicBezTo>
                  <a:cubicBezTo>
                    <a:pt x="1732" y="1726"/>
                    <a:pt x="1751" y="1739"/>
                    <a:pt x="1752" y="1747"/>
                  </a:cubicBezTo>
                  <a:close/>
                  <a:moveTo>
                    <a:pt x="1719" y="1771"/>
                  </a:moveTo>
                  <a:cubicBezTo>
                    <a:pt x="1721" y="1769"/>
                    <a:pt x="1722" y="1766"/>
                    <a:pt x="1723" y="1764"/>
                  </a:cubicBezTo>
                  <a:cubicBezTo>
                    <a:pt x="1727" y="1756"/>
                    <a:pt x="1728" y="1747"/>
                    <a:pt x="1726" y="1738"/>
                  </a:cubicBezTo>
                  <a:cubicBezTo>
                    <a:pt x="1728" y="1740"/>
                    <a:pt x="1730" y="1742"/>
                    <a:pt x="1731" y="1744"/>
                  </a:cubicBezTo>
                  <a:cubicBezTo>
                    <a:pt x="1729" y="1764"/>
                    <a:pt x="1721" y="1814"/>
                    <a:pt x="1711" y="1821"/>
                  </a:cubicBezTo>
                  <a:cubicBezTo>
                    <a:pt x="1710" y="1822"/>
                    <a:pt x="1709" y="1822"/>
                    <a:pt x="1709" y="1822"/>
                  </a:cubicBezTo>
                  <a:cubicBezTo>
                    <a:pt x="1709" y="1822"/>
                    <a:pt x="1708" y="1821"/>
                    <a:pt x="1707" y="1820"/>
                  </a:cubicBezTo>
                  <a:cubicBezTo>
                    <a:pt x="1703" y="1812"/>
                    <a:pt x="1714" y="1782"/>
                    <a:pt x="1719" y="1771"/>
                  </a:cubicBezTo>
                  <a:close/>
                  <a:moveTo>
                    <a:pt x="1675" y="1829"/>
                  </a:moveTo>
                  <a:cubicBezTo>
                    <a:pt x="1675" y="1829"/>
                    <a:pt x="1675" y="1829"/>
                    <a:pt x="1675" y="1829"/>
                  </a:cubicBezTo>
                  <a:cubicBezTo>
                    <a:pt x="1672" y="1826"/>
                    <a:pt x="1684" y="1807"/>
                    <a:pt x="1701" y="1788"/>
                  </a:cubicBezTo>
                  <a:cubicBezTo>
                    <a:pt x="1705" y="1786"/>
                    <a:pt x="1708" y="1783"/>
                    <a:pt x="1711" y="1780"/>
                  </a:cubicBezTo>
                  <a:cubicBezTo>
                    <a:pt x="1710" y="1784"/>
                    <a:pt x="1708" y="1788"/>
                    <a:pt x="1707" y="1793"/>
                  </a:cubicBezTo>
                  <a:cubicBezTo>
                    <a:pt x="1698" y="1806"/>
                    <a:pt x="1681" y="1828"/>
                    <a:pt x="1675" y="1829"/>
                  </a:cubicBezTo>
                  <a:close/>
                  <a:moveTo>
                    <a:pt x="1724" y="1804"/>
                  </a:moveTo>
                  <a:cubicBezTo>
                    <a:pt x="1727" y="1793"/>
                    <a:pt x="1730" y="1781"/>
                    <a:pt x="1732" y="1770"/>
                  </a:cubicBezTo>
                  <a:cubicBezTo>
                    <a:pt x="1732" y="1781"/>
                    <a:pt x="1732" y="1794"/>
                    <a:pt x="1734" y="1805"/>
                  </a:cubicBezTo>
                  <a:cubicBezTo>
                    <a:pt x="1732" y="1834"/>
                    <a:pt x="1727" y="1860"/>
                    <a:pt x="1723" y="1860"/>
                  </a:cubicBezTo>
                  <a:cubicBezTo>
                    <a:pt x="1720" y="1860"/>
                    <a:pt x="1720" y="1835"/>
                    <a:pt x="1724" y="1804"/>
                  </a:cubicBezTo>
                  <a:close/>
                  <a:moveTo>
                    <a:pt x="1829" y="1675"/>
                  </a:moveTo>
                  <a:cubicBezTo>
                    <a:pt x="1829" y="1675"/>
                    <a:pt x="1829" y="1675"/>
                    <a:pt x="1829" y="1675"/>
                  </a:cubicBezTo>
                  <a:cubicBezTo>
                    <a:pt x="1828" y="1681"/>
                    <a:pt x="1807" y="1698"/>
                    <a:pt x="1793" y="1707"/>
                  </a:cubicBezTo>
                  <a:cubicBezTo>
                    <a:pt x="1788" y="1708"/>
                    <a:pt x="1784" y="1710"/>
                    <a:pt x="1780" y="1711"/>
                  </a:cubicBezTo>
                  <a:cubicBezTo>
                    <a:pt x="1783" y="1708"/>
                    <a:pt x="1786" y="1704"/>
                    <a:pt x="1788" y="1701"/>
                  </a:cubicBezTo>
                  <a:cubicBezTo>
                    <a:pt x="1807" y="1684"/>
                    <a:pt x="1827" y="1672"/>
                    <a:pt x="1829" y="1675"/>
                  </a:cubicBezTo>
                  <a:close/>
                  <a:moveTo>
                    <a:pt x="1790" y="1680"/>
                  </a:moveTo>
                  <a:cubicBezTo>
                    <a:pt x="1789" y="1696"/>
                    <a:pt x="1778" y="1712"/>
                    <a:pt x="1763" y="1719"/>
                  </a:cubicBezTo>
                  <a:cubicBezTo>
                    <a:pt x="1748" y="1726"/>
                    <a:pt x="1732" y="1724"/>
                    <a:pt x="1717" y="1713"/>
                  </a:cubicBezTo>
                  <a:cubicBezTo>
                    <a:pt x="1719" y="1711"/>
                    <a:pt x="1721" y="1708"/>
                    <a:pt x="1723" y="1705"/>
                  </a:cubicBezTo>
                  <a:cubicBezTo>
                    <a:pt x="1740" y="1716"/>
                    <a:pt x="1758" y="1714"/>
                    <a:pt x="1771" y="1702"/>
                  </a:cubicBezTo>
                  <a:cubicBezTo>
                    <a:pt x="1780" y="1692"/>
                    <a:pt x="1783" y="1680"/>
                    <a:pt x="1779" y="1669"/>
                  </a:cubicBezTo>
                  <a:cubicBezTo>
                    <a:pt x="1776" y="1661"/>
                    <a:pt x="1770" y="1656"/>
                    <a:pt x="1764" y="1656"/>
                  </a:cubicBezTo>
                  <a:cubicBezTo>
                    <a:pt x="1763" y="1656"/>
                    <a:pt x="1763" y="1657"/>
                    <a:pt x="1762" y="1657"/>
                  </a:cubicBezTo>
                  <a:cubicBezTo>
                    <a:pt x="1762" y="1658"/>
                    <a:pt x="1762" y="1659"/>
                    <a:pt x="1762" y="1659"/>
                  </a:cubicBezTo>
                  <a:cubicBezTo>
                    <a:pt x="1766" y="1665"/>
                    <a:pt x="1764" y="1670"/>
                    <a:pt x="1761" y="1672"/>
                  </a:cubicBezTo>
                  <a:cubicBezTo>
                    <a:pt x="1757" y="1675"/>
                    <a:pt x="1750" y="1676"/>
                    <a:pt x="1746" y="1672"/>
                  </a:cubicBezTo>
                  <a:cubicBezTo>
                    <a:pt x="1742" y="1668"/>
                    <a:pt x="1740" y="1662"/>
                    <a:pt x="1742" y="1656"/>
                  </a:cubicBezTo>
                  <a:cubicBezTo>
                    <a:pt x="1745" y="1650"/>
                    <a:pt x="1751" y="1645"/>
                    <a:pt x="1758" y="1644"/>
                  </a:cubicBezTo>
                  <a:cubicBezTo>
                    <a:pt x="1766" y="1644"/>
                    <a:pt x="1774" y="1647"/>
                    <a:pt x="1780" y="1653"/>
                  </a:cubicBezTo>
                  <a:cubicBezTo>
                    <a:pt x="1787" y="1660"/>
                    <a:pt x="1791" y="1670"/>
                    <a:pt x="1790" y="1680"/>
                  </a:cubicBezTo>
                  <a:close/>
                  <a:moveTo>
                    <a:pt x="1783" y="1650"/>
                  </a:moveTo>
                  <a:cubicBezTo>
                    <a:pt x="1782" y="1649"/>
                    <a:pt x="1782" y="1649"/>
                    <a:pt x="1781" y="1649"/>
                  </a:cubicBezTo>
                  <a:cubicBezTo>
                    <a:pt x="1792" y="1644"/>
                    <a:pt x="1800" y="1636"/>
                    <a:pt x="1805" y="1625"/>
                  </a:cubicBezTo>
                  <a:cubicBezTo>
                    <a:pt x="1817" y="1626"/>
                    <a:pt x="1829" y="1621"/>
                    <a:pt x="1839" y="1612"/>
                  </a:cubicBezTo>
                  <a:cubicBezTo>
                    <a:pt x="1848" y="1604"/>
                    <a:pt x="1854" y="1592"/>
                    <a:pt x="1854" y="1580"/>
                  </a:cubicBezTo>
                  <a:cubicBezTo>
                    <a:pt x="1855" y="1564"/>
                    <a:pt x="1847" y="1550"/>
                    <a:pt x="1834" y="1544"/>
                  </a:cubicBezTo>
                  <a:cubicBezTo>
                    <a:pt x="1825" y="1540"/>
                    <a:pt x="1815" y="1541"/>
                    <a:pt x="1810" y="1545"/>
                  </a:cubicBezTo>
                  <a:cubicBezTo>
                    <a:pt x="1810" y="1546"/>
                    <a:pt x="1809" y="1547"/>
                    <a:pt x="1809" y="1547"/>
                  </a:cubicBezTo>
                  <a:cubicBezTo>
                    <a:pt x="1810" y="1548"/>
                    <a:pt x="1810" y="1548"/>
                    <a:pt x="1811" y="1549"/>
                  </a:cubicBezTo>
                  <a:cubicBezTo>
                    <a:pt x="1819" y="1551"/>
                    <a:pt x="1821" y="1558"/>
                    <a:pt x="1821" y="1563"/>
                  </a:cubicBezTo>
                  <a:cubicBezTo>
                    <a:pt x="1820" y="1569"/>
                    <a:pt x="1815" y="1575"/>
                    <a:pt x="1807" y="1575"/>
                  </a:cubicBezTo>
                  <a:cubicBezTo>
                    <a:pt x="1799" y="1575"/>
                    <a:pt x="1793" y="1571"/>
                    <a:pt x="1790" y="1564"/>
                  </a:cubicBezTo>
                  <a:cubicBezTo>
                    <a:pt x="1786" y="1556"/>
                    <a:pt x="1788" y="1546"/>
                    <a:pt x="1794" y="1539"/>
                  </a:cubicBezTo>
                  <a:cubicBezTo>
                    <a:pt x="1800" y="1532"/>
                    <a:pt x="1809" y="1528"/>
                    <a:pt x="1819" y="1528"/>
                  </a:cubicBezTo>
                  <a:cubicBezTo>
                    <a:pt x="1832" y="1528"/>
                    <a:pt x="1846" y="1534"/>
                    <a:pt x="1854" y="1544"/>
                  </a:cubicBezTo>
                  <a:cubicBezTo>
                    <a:pt x="1865" y="1556"/>
                    <a:pt x="1870" y="1572"/>
                    <a:pt x="1867" y="1588"/>
                  </a:cubicBezTo>
                  <a:cubicBezTo>
                    <a:pt x="1864" y="1606"/>
                    <a:pt x="1852" y="1622"/>
                    <a:pt x="1834" y="1632"/>
                  </a:cubicBezTo>
                  <a:cubicBezTo>
                    <a:pt x="1817" y="1630"/>
                    <a:pt x="1799" y="1636"/>
                    <a:pt x="1783" y="1650"/>
                  </a:cubicBezTo>
                  <a:cubicBezTo>
                    <a:pt x="1783" y="1650"/>
                    <a:pt x="1783" y="1650"/>
                    <a:pt x="1783" y="1650"/>
                  </a:cubicBezTo>
                  <a:close/>
                  <a:moveTo>
                    <a:pt x="1871" y="1589"/>
                  </a:moveTo>
                  <a:cubicBezTo>
                    <a:pt x="1871" y="1585"/>
                    <a:pt x="1871" y="1582"/>
                    <a:pt x="1871" y="1579"/>
                  </a:cubicBezTo>
                  <a:cubicBezTo>
                    <a:pt x="1874" y="1589"/>
                    <a:pt x="1878" y="1599"/>
                    <a:pt x="1881" y="1609"/>
                  </a:cubicBezTo>
                  <a:cubicBezTo>
                    <a:pt x="1887" y="1625"/>
                    <a:pt x="1892" y="1639"/>
                    <a:pt x="1890" y="1649"/>
                  </a:cubicBezTo>
                  <a:cubicBezTo>
                    <a:pt x="1888" y="1654"/>
                    <a:pt x="1886" y="1658"/>
                    <a:pt x="1882" y="1660"/>
                  </a:cubicBezTo>
                  <a:cubicBezTo>
                    <a:pt x="1886" y="1656"/>
                    <a:pt x="1887" y="1650"/>
                    <a:pt x="1886" y="1645"/>
                  </a:cubicBezTo>
                  <a:cubicBezTo>
                    <a:pt x="1885" y="1638"/>
                    <a:pt x="1878" y="1632"/>
                    <a:pt x="1870" y="1631"/>
                  </a:cubicBezTo>
                  <a:cubicBezTo>
                    <a:pt x="1863" y="1631"/>
                    <a:pt x="1856" y="1634"/>
                    <a:pt x="1852" y="1639"/>
                  </a:cubicBezTo>
                  <a:cubicBezTo>
                    <a:pt x="1848" y="1637"/>
                    <a:pt x="1844" y="1635"/>
                    <a:pt x="1840" y="1634"/>
                  </a:cubicBezTo>
                  <a:cubicBezTo>
                    <a:pt x="1856" y="1623"/>
                    <a:pt x="1868" y="1607"/>
                    <a:pt x="1871" y="1589"/>
                  </a:cubicBezTo>
                  <a:close/>
                  <a:moveTo>
                    <a:pt x="2027" y="1608"/>
                  </a:moveTo>
                  <a:cubicBezTo>
                    <a:pt x="2024" y="1632"/>
                    <a:pt x="2010" y="1651"/>
                    <a:pt x="1992" y="1657"/>
                  </a:cubicBezTo>
                  <a:cubicBezTo>
                    <a:pt x="1978" y="1661"/>
                    <a:pt x="1969" y="1655"/>
                    <a:pt x="1965" y="1648"/>
                  </a:cubicBezTo>
                  <a:cubicBezTo>
                    <a:pt x="1962" y="1642"/>
                    <a:pt x="1962" y="1634"/>
                    <a:pt x="1970" y="1628"/>
                  </a:cubicBezTo>
                  <a:cubicBezTo>
                    <a:pt x="1975" y="1624"/>
                    <a:pt x="1982" y="1624"/>
                    <a:pt x="1987" y="1628"/>
                  </a:cubicBezTo>
                  <a:cubicBezTo>
                    <a:pt x="1990" y="1631"/>
                    <a:pt x="1993" y="1637"/>
                    <a:pt x="1990" y="1645"/>
                  </a:cubicBezTo>
                  <a:cubicBezTo>
                    <a:pt x="1990" y="1645"/>
                    <a:pt x="1990" y="1646"/>
                    <a:pt x="1991" y="1647"/>
                  </a:cubicBezTo>
                  <a:cubicBezTo>
                    <a:pt x="1992" y="1647"/>
                    <a:pt x="1993" y="1647"/>
                    <a:pt x="1993" y="1647"/>
                  </a:cubicBezTo>
                  <a:cubicBezTo>
                    <a:pt x="2001" y="1642"/>
                    <a:pt x="2002" y="1632"/>
                    <a:pt x="1997" y="1623"/>
                  </a:cubicBezTo>
                  <a:cubicBezTo>
                    <a:pt x="1992" y="1613"/>
                    <a:pt x="1978" y="1606"/>
                    <a:pt x="1963" y="1597"/>
                  </a:cubicBezTo>
                  <a:cubicBezTo>
                    <a:pt x="1933" y="1581"/>
                    <a:pt x="1896" y="1560"/>
                    <a:pt x="1888" y="1510"/>
                  </a:cubicBezTo>
                  <a:cubicBezTo>
                    <a:pt x="1888" y="1510"/>
                    <a:pt x="1888" y="1510"/>
                    <a:pt x="1888" y="1510"/>
                  </a:cubicBezTo>
                  <a:cubicBezTo>
                    <a:pt x="1890" y="1509"/>
                    <a:pt x="1891" y="1508"/>
                    <a:pt x="1893" y="1507"/>
                  </a:cubicBezTo>
                  <a:cubicBezTo>
                    <a:pt x="1903" y="1555"/>
                    <a:pt x="1938" y="1575"/>
                    <a:pt x="1966" y="1591"/>
                  </a:cubicBezTo>
                  <a:cubicBezTo>
                    <a:pt x="1990" y="1605"/>
                    <a:pt x="2009" y="1616"/>
                    <a:pt x="2003" y="1641"/>
                  </a:cubicBezTo>
                  <a:cubicBezTo>
                    <a:pt x="2003" y="1641"/>
                    <a:pt x="2003" y="1642"/>
                    <a:pt x="2004" y="1643"/>
                  </a:cubicBezTo>
                  <a:cubicBezTo>
                    <a:pt x="2005" y="1643"/>
                    <a:pt x="2006" y="1643"/>
                    <a:pt x="2006" y="1642"/>
                  </a:cubicBezTo>
                  <a:cubicBezTo>
                    <a:pt x="2022" y="1624"/>
                    <a:pt x="2026" y="1600"/>
                    <a:pt x="2021" y="1573"/>
                  </a:cubicBezTo>
                  <a:cubicBezTo>
                    <a:pt x="2011" y="1533"/>
                    <a:pt x="1978" y="1490"/>
                    <a:pt x="1940" y="1472"/>
                  </a:cubicBezTo>
                  <a:cubicBezTo>
                    <a:pt x="1940" y="1471"/>
                    <a:pt x="1941" y="1470"/>
                    <a:pt x="1942" y="1469"/>
                  </a:cubicBezTo>
                  <a:cubicBezTo>
                    <a:pt x="2000" y="1492"/>
                    <a:pt x="2033" y="1560"/>
                    <a:pt x="2027" y="1608"/>
                  </a:cubicBezTo>
                  <a:close/>
                  <a:moveTo>
                    <a:pt x="1944" y="1466"/>
                  </a:moveTo>
                  <a:cubicBezTo>
                    <a:pt x="1945" y="1465"/>
                    <a:pt x="1946" y="1463"/>
                    <a:pt x="1947" y="1462"/>
                  </a:cubicBezTo>
                  <a:cubicBezTo>
                    <a:pt x="1993" y="1481"/>
                    <a:pt x="2034" y="1515"/>
                    <a:pt x="2057" y="1552"/>
                  </a:cubicBezTo>
                  <a:cubicBezTo>
                    <a:pt x="2057" y="1552"/>
                    <a:pt x="2057" y="1552"/>
                    <a:pt x="2057" y="1552"/>
                  </a:cubicBezTo>
                  <a:cubicBezTo>
                    <a:pt x="2047" y="1560"/>
                    <a:pt x="2037" y="1567"/>
                    <a:pt x="2029" y="1571"/>
                  </a:cubicBezTo>
                  <a:cubicBezTo>
                    <a:pt x="2020" y="1529"/>
                    <a:pt x="1990" y="1484"/>
                    <a:pt x="1944" y="1466"/>
                  </a:cubicBezTo>
                  <a:close/>
                  <a:moveTo>
                    <a:pt x="2107" y="1511"/>
                  </a:moveTo>
                  <a:cubicBezTo>
                    <a:pt x="2107" y="1511"/>
                    <a:pt x="2107" y="1511"/>
                    <a:pt x="2107" y="1511"/>
                  </a:cubicBezTo>
                  <a:cubicBezTo>
                    <a:pt x="2107" y="1511"/>
                    <a:pt x="2107" y="1511"/>
                    <a:pt x="2107" y="1511"/>
                  </a:cubicBezTo>
                  <a:cubicBezTo>
                    <a:pt x="2097" y="1533"/>
                    <a:pt x="2068" y="1571"/>
                    <a:pt x="2031" y="1587"/>
                  </a:cubicBezTo>
                  <a:cubicBezTo>
                    <a:pt x="2031" y="1583"/>
                    <a:pt x="2030" y="1579"/>
                    <a:pt x="2030" y="1575"/>
                  </a:cubicBezTo>
                  <a:cubicBezTo>
                    <a:pt x="2052" y="1565"/>
                    <a:pt x="2084" y="1536"/>
                    <a:pt x="2096" y="1506"/>
                  </a:cubicBezTo>
                  <a:cubicBezTo>
                    <a:pt x="2108" y="1477"/>
                    <a:pt x="2106" y="1433"/>
                    <a:pt x="2097" y="1411"/>
                  </a:cubicBezTo>
                  <a:cubicBezTo>
                    <a:pt x="2101" y="1409"/>
                    <a:pt x="2104" y="1406"/>
                    <a:pt x="2107" y="1404"/>
                  </a:cubicBezTo>
                  <a:cubicBezTo>
                    <a:pt x="2122" y="1441"/>
                    <a:pt x="2116" y="1488"/>
                    <a:pt x="2107" y="1511"/>
                  </a:cubicBezTo>
                  <a:close/>
                  <a:moveTo>
                    <a:pt x="2109" y="1354"/>
                  </a:moveTo>
                  <a:cubicBezTo>
                    <a:pt x="2118" y="1351"/>
                    <a:pt x="2124" y="1343"/>
                    <a:pt x="2123" y="1334"/>
                  </a:cubicBezTo>
                  <a:cubicBezTo>
                    <a:pt x="2122" y="1334"/>
                    <a:pt x="2122" y="1333"/>
                    <a:pt x="2121" y="1333"/>
                  </a:cubicBezTo>
                  <a:cubicBezTo>
                    <a:pt x="2120" y="1333"/>
                    <a:pt x="2119" y="1333"/>
                    <a:pt x="2119" y="1334"/>
                  </a:cubicBezTo>
                  <a:cubicBezTo>
                    <a:pt x="2115" y="1342"/>
                    <a:pt x="2109" y="1344"/>
                    <a:pt x="2104" y="1343"/>
                  </a:cubicBezTo>
                  <a:cubicBezTo>
                    <a:pt x="2098" y="1342"/>
                    <a:pt x="2094" y="1338"/>
                    <a:pt x="2093" y="1331"/>
                  </a:cubicBezTo>
                  <a:cubicBezTo>
                    <a:pt x="2091" y="1322"/>
                    <a:pt x="2097" y="1316"/>
                    <a:pt x="2104" y="1314"/>
                  </a:cubicBezTo>
                  <a:cubicBezTo>
                    <a:pt x="2111" y="1311"/>
                    <a:pt x="2122" y="1313"/>
                    <a:pt x="2129" y="1326"/>
                  </a:cubicBezTo>
                  <a:cubicBezTo>
                    <a:pt x="2138" y="1343"/>
                    <a:pt x="2134" y="1367"/>
                    <a:pt x="2119" y="1386"/>
                  </a:cubicBezTo>
                  <a:cubicBezTo>
                    <a:pt x="2089" y="1424"/>
                    <a:pt x="2018" y="1449"/>
                    <a:pt x="1961" y="1424"/>
                  </a:cubicBezTo>
                  <a:cubicBezTo>
                    <a:pt x="1961" y="1423"/>
                    <a:pt x="1961" y="1422"/>
                    <a:pt x="1961" y="1420"/>
                  </a:cubicBezTo>
                  <a:cubicBezTo>
                    <a:pt x="2001" y="1434"/>
                    <a:pt x="2055" y="1428"/>
                    <a:pt x="2090" y="1406"/>
                  </a:cubicBezTo>
                  <a:cubicBezTo>
                    <a:pt x="2113" y="1391"/>
                    <a:pt x="2126" y="1371"/>
                    <a:pt x="2128" y="1347"/>
                  </a:cubicBezTo>
                  <a:cubicBezTo>
                    <a:pt x="2129" y="1346"/>
                    <a:pt x="2128" y="1345"/>
                    <a:pt x="2127" y="1345"/>
                  </a:cubicBezTo>
                  <a:cubicBezTo>
                    <a:pt x="2126" y="1345"/>
                    <a:pt x="2125" y="1345"/>
                    <a:pt x="2125" y="1346"/>
                  </a:cubicBezTo>
                  <a:cubicBezTo>
                    <a:pt x="2112" y="1367"/>
                    <a:pt x="2091" y="1362"/>
                    <a:pt x="2064" y="1354"/>
                  </a:cubicBezTo>
                  <a:cubicBezTo>
                    <a:pt x="2033" y="1346"/>
                    <a:pt x="1994" y="1335"/>
                    <a:pt x="1953" y="1362"/>
                  </a:cubicBezTo>
                  <a:cubicBezTo>
                    <a:pt x="1952" y="1360"/>
                    <a:pt x="1952" y="1359"/>
                    <a:pt x="1951" y="1357"/>
                  </a:cubicBezTo>
                  <a:cubicBezTo>
                    <a:pt x="1951" y="1357"/>
                    <a:pt x="1951" y="1357"/>
                    <a:pt x="1951" y="1357"/>
                  </a:cubicBezTo>
                  <a:cubicBezTo>
                    <a:pt x="1992" y="1327"/>
                    <a:pt x="2033" y="1339"/>
                    <a:pt x="2066" y="1348"/>
                  </a:cubicBezTo>
                  <a:cubicBezTo>
                    <a:pt x="2083" y="1353"/>
                    <a:pt x="2098" y="1357"/>
                    <a:pt x="2109" y="1354"/>
                  </a:cubicBezTo>
                  <a:close/>
                  <a:moveTo>
                    <a:pt x="1955" y="1350"/>
                  </a:moveTo>
                  <a:cubicBezTo>
                    <a:pt x="1956" y="1348"/>
                    <a:pt x="1958" y="1346"/>
                    <a:pt x="1959" y="1344"/>
                  </a:cubicBezTo>
                  <a:cubicBezTo>
                    <a:pt x="1960" y="1347"/>
                    <a:pt x="1960" y="1347"/>
                    <a:pt x="1960" y="1347"/>
                  </a:cubicBezTo>
                  <a:cubicBezTo>
                    <a:pt x="1959" y="1348"/>
                    <a:pt x="1957" y="1349"/>
                    <a:pt x="1955" y="1350"/>
                  </a:cubicBezTo>
                  <a:close/>
                  <a:moveTo>
                    <a:pt x="2069" y="1260"/>
                  </a:moveTo>
                  <a:cubicBezTo>
                    <a:pt x="2070" y="1264"/>
                    <a:pt x="2072" y="1268"/>
                    <a:pt x="2073" y="1272"/>
                  </a:cubicBezTo>
                  <a:cubicBezTo>
                    <a:pt x="2070" y="1275"/>
                    <a:pt x="2070" y="1275"/>
                    <a:pt x="2070" y="1275"/>
                  </a:cubicBezTo>
                  <a:cubicBezTo>
                    <a:pt x="2070" y="1270"/>
                    <a:pt x="2070" y="1265"/>
                    <a:pt x="2069" y="1260"/>
                  </a:cubicBezTo>
                  <a:close/>
                  <a:moveTo>
                    <a:pt x="2073" y="1277"/>
                  </a:moveTo>
                  <a:cubicBezTo>
                    <a:pt x="2074" y="1280"/>
                    <a:pt x="2074" y="1283"/>
                    <a:pt x="2074" y="1286"/>
                  </a:cubicBezTo>
                  <a:cubicBezTo>
                    <a:pt x="2066" y="1291"/>
                    <a:pt x="2066" y="1291"/>
                    <a:pt x="2066" y="1291"/>
                  </a:cubicBezTo>
                  <a:cubicBezTo>
                    <a:pt x="2067" y="1288"/>
                    <a:pt x="2068" y="1285"/>
                    <a:pt x="2069" y="1282"/>
                  </a:cubicBezTo>
                  <a:lnTo>
                    <a:pt x="2073" y="1277"/>
                  </a:lnTo>
                  <a:close/>
                  <a:moveTo>
                    <a:pt x="2074" y="1291"/>
                  </a:moveTo>
                  <a:cubicBezTo>
                    <a:pt x="2074" y="1294"/>
                    <a:pt x="2073" y="1297"/>
                    <a:pt x="2073" y="1301"/>
                  </a:cubicBezTo>
                  <a:cubicBezTo>
                    <a:pt x="2059" y="1306"/>
                    <a:pt x="2059" y="1306"/>
                    <a:pt x="2059" y="1306"/>
                  </a:cubicBezTo>
                  <a:cubicBezTo>
                    <a:pt x="2061" y="1303"/>
                    <a:pt x="2062" y="1300"/>
                    <a:pt x="2064" y="1297"/>
                  </a:cubicBezTo>
                  <a:lnTo>
                    <a:pt x="2074" y="1291"/>
                  </a:lnTo>
                  <a:close/>
                  <a:moveTo>
                    <a:pt x="2039" y="1329"/>
                  </a:moveTo>
                  <a:cubicBezTo>
                    <a:pt x="2042" y="1327"/>
                    <a:pt x="2044" y="1325"/>
                    <a:pt x="2046" y="1322"/>
                  </a:cubicBezTo>
                  <a:cubicBezTo>
                    <a:pt x="2068" y="1319"/>
                    <a:pt x="2068" y="1319"/>
                    <a:pt x="2068" y="1319"/>
                  </a:cubicBezTo>
                  <a:cubicBezTo>
                    <a:pt x="2067" y="1323"/>
                    <a:pt x="2065" y="1326"/>
                    <a:pt x="2063" y="1330"/>
                  </a:cubicBezTo>
                  <a:lnTo>
                    <a:pt x="2039" y="1329"/>
                  </a:lnTo>
                  <a:close/>
                  <a:moveTo>
                    <a:pt x="2061" y="1334"/>
                  </a:moveTo>
                  <a:cubicBezTo>
                    <a:pt x="2060" y="1336"/>
                    <a:pt x="2059" y="1339"/>
                    <a:pt x="2057" y="1342"/>
                  </a:cubicBezTo>
                  <a:cubicBezTo>
                    <a:pt x="2050" y="1339"/>
                    <a:pt x="2041" y="1337"/>
                    <a:pt x="2033" y="1336"/>
                  </a:cubicBezTo>
                  <a:cubicBezTo>
                    <a:pt x="2034" y="1335"/>
                    <a:pt x="2035" y="1334"/>
                    <a:pt x="2036" y="1333"/>
                  </a:cubicBezTo>
                  <a:lnTo>
                    <a:pt x="2061" y="1334"/>
                  </a:lnTo>
                  <a:close/>
                  <a:moveTo>
                    <a:pt x="2050" y="1318"/>
                  </a:moveTo>
                  <a:cubicBezTo>
                    <a:pt x="2052" y="1316"/>
                    <a:pt x="2054" y="1313"/>
                    <a:pt x="2055" y="1311"/>
                  </a:cubicBezTo>
                  <a:cubicBezTo>
                    <a:pt x="2072" y="1305"/>
                    <a:pt x="2072" y="1305"/>
                    <a:pt x="2072" y="1305"/>
                  </a:cubicBezTo>
                  <a:cubicBezTo>
                    <a:pt x="2071" y="1308"/>
                    <a:pt x="2070" y="1312"/>
                    <a:pt x="2069" y="1315"/>
                  </a:cubicBezTo>
                  <a:lnTo>
                    <a:pt x="2050" y="1318"/>
                  </a:lnTo>
                  <a:close/>
                  <a:moveTo>
                    <a:pt x="2028" y="1335"/>
                  </a:moveTo>
                  <a:cubicBezTo>
                    <a:pt x="2026" y="1335"/>
                    <a:pt x="2024" y="1335"/>
                    <a:pt x="2021" y="1334"/>
                  </a:cubicBezTo>
                  <a:cubicBezTo>
                    <a:pt x="2042" y="1317"/>
                    <a:pt x="2060" y="1299"/>
                    <a:pt x="2066" y="1276"/>
                  </a:cubicBezTo>
                  <a:cubicBezTo>
                    <a:pt x="2064" y="1298"/>
                    <a:pt x="2049" y="1316"/>
                    <a:pt x="2028" y="1335"/>
                  </a:cubicBezTo>
                  <a:close/>
                  <a:moveTo>
                    <a:pt x="2062" y="1275"/>
                  </a:moveTo>
                  <a:cubicBezTo>
                    <a:pt x="2059" y="1270"/>
                    <a:pt x="2059" y="1270"/>
                    <a:pt x="2059" y="1270"/>
                  </a:cubicBezTo>
                  <a:cubicBezTo>
                    <a:pt x="2061" y="1268"/>
                    <a:pt x="2063" y="1265"/>
                    <a:pt x="2064" y="1262"/>
                  </a:cubicBezTo>
                  <a:cubicBezTo>
                    <a:pt x="2063" y="1266"/>
                    <a:pt x="2063" y="1271"/>
                    <a:pt x="2062" y="1275"/>
                  </a:cubicBezTo>
                  <a:close/>
                  <a:moveTo>
                    <a:pt x="2060" y="1280"/>
                  </a:moveTo>
                  <a:cubicBezTo>
                    <a:pt x="2059" y="1283"/>
                    <a:pt x="2058" y="1286"/>
                    <a:pt x="2057" y="1289"/>
                  </a:cubicBezTo>
                  <a:cubicBezTo>
                    <a:pt x="2051" y="1278"/>
                    <a:pt x="2051" y="1278"/>
                    <a:pt x="2051" y="1278"/>
                  </a:cubicBezTo>
                  <a:cubicBezTo>
                    <a:pt x="2053" y="1277"/>
                    <a:pt x="2055" y="1275"/>
                    <a:pt x="2056" y="1273"/>
                  </a:cubicBezTo>
                  <a:lnTo>
                    <a:pt x="2060" y="1280"/>
                  </a:lnTo>
                  <a:close/>
                  <a:moveTo>
                    <a:pt x="2054" y="1293"/>
                  </a:moveTo>
                  <a:cubicBezTo>
                    <a:pt x="2053" y="1295"/>
                    <a:pt x="2051" y="1298"/>
                    <a:pt x="2049" y="1301"/>
                  </a:cubicBezTo>
                  <a:cubicBezTo>
                    <a:pt x="2041" y="1285"/>
                    <a:pt x="2041" y="1285"/>
                    <a:pt x="2041" y="1285"/>
                  </a:cubicBezTo>
                  <a:cubicBezTo>
                    <a:pt x="2044" y="1284"/>
                    <a:pt x="2046" y="1282"/>
                    <a:pt x="2048" y="1281"/>
                  </a:cubicBezTo>
                  <a:lnTo>
                    <a:pt x="2054" y="1293"/>
                  </a:lnTo>
                  <a:close/>
                  <a:moveTo>
                    <a:pt x="2047" y="1304"/>
                  </a:moveTo>
                  <a:cubicBezTo>
                    <a:pt x="2044" y="1307"/>
                    <a:pt x="2042" y="1309"/>
                    <a:pt x="2040" y="1312"/>
                  </a:cubicBezTo>
                  <a:cubicBezTo>
                    <a:pt x="2030" y="1291"/>
                    <a:pt x="2030" y="1291"/>
                    <a:pt x="2030" y="1291"/>
                  </a:cubicBezTo>
                  <a:cubicBezTo>
                    <a:pt x="2033" y="1290"/>
                    <a:pt x="2035" y="1289"/>
                    <a:pt x="2038" y="1287"/>
                  </a:cubicBezTo>
                  <a:lnTo>
                    <a:pt x="2047" y="1304"/>
                  </a:lnTo>
                  <a:close/>
                  <a:moveTo>
                    <a:pt x="2037" y="1315"/>
                  </a:moveTo>
                  <a:cubicBezTo>
                    <a:pt x="2035" y="1317"/>
                    <a:pt x="2032" y="1319"/>
                    <a:pt x="2030" y="1322"/>
                  </a:cubicBezTo>
                  <a:cubicBezTo>
                    <a:pt x="2019" y="1297"/>
                    <a:pt x="2019" y="1297"/>
                    <a:pt x="2019" y="1297"/>
                  </a:cubicBezTo>
                  <a:cubicBezTo>
                    <a:pt x="2020" y="1296"/>
                    <a:pt x="2021" y="1296"/>
                    <a:pt x="2022" y="1295"/>
                  </a:cubicBezTo>
                  <a:cubicBezTo>
                    <a:pt x="2024" y="1294"/>
                    <a:pt x="2025" y="1294"/>
                    <a:pt x="2027" y="1293"/>
                  </a:cubicBezTo>
                  <a:lnTo>
                    <a:pt x="2037" y="1315"/>
                  </a:lnTo>
                  <a:close/>
                  <a:moveTo>
                    <a:pt x="2027" y="1325"/>
                  </a:moveTo>
                  <a:cubicBezTo>
                    <a:pt x="2024" y="1327"/>
                    <a:pt x="2021" y="1329"/>
                    <a:pt x="2018" y="1332"/>
                  </a:cubicBezTo>
                  <a:cubicBezTo>
                    <a:pt x="2007" y="1303"/>
                    <a:pt x="2007" y="1303"/>
                    <a:pt x="2007" y="1303"/>
                  </a:cubicBezTo>
                  <a:cubicBezTo>
                    <a:pt x="2010" y="1301"/>
                    <a:pt x="2013" y="1300"/>
                    <a:pt x="2016" y="1298"/>
                  </a:cubicBezTo>
                  <a:lnTo>
                    <a:pt x="2027" y="1325"/>
                  </a:lnTo>
                  <a:close/>
                  <a:moveTo>
                    <a:pt x="2015" y="1334"/>
                  </a:moveTo>
                  <a:cubicBezTo>
                    <a:pt x="2011" y="1334"/>
                    <a:pt x="2007" y="1334"/>
                    <a:pt x="2003" y="1334"/>
                  </a:cubicBezTo>
                  <a:cubicBezTo>
                    <a:pt x="1994" y="1311"/>
                    <a:pt x="1994" y="1311"/>
                    <a:pt x="1994" y="1311"/>
                  </a:cubicBezTo>
                  <a:cubicBezTo>
                    <a:pt x="1997" y="1309"/>
                    <a:pt x="2000" y="1307"/>
                    <a:pt x="2003" y="1305"/>
                  </a:cubicBezTo>
                  <a:lnTo>
                    <a:pt x="2015" y="1334"/>
                  </a:lnTo>
                  <a:close/>
                  <a:moveTo>
                    <a:pt x="1999" y="1334"/>
                  </a:moveTo>
                  <a:cubicBezTo>
                    <a:pt x="1996" y="1335"/>
                    <a:pt x="1993" y="1335"/>
                    <a:pt x="1989" y="1336"/>
                  </a:cubicBezTo>
                  <a:cubicBezTo>
                    <a:pt x="1982" y="1319"/>
                    <a:pt x="1982" y="1319"/>
                    <a:pt x="1982" y="1319"/>
                  </a:cubicBezTo>
                  <a:cubicBezTo>
                    <a:pt x="1985" y="1317"/>
                    <a:pt x="1987" y="1315"/>
                    <a:pt x="1990" y="1313"/>
                  </a:cubicBezTo>
                  <a:lnTo>
                    <a:pt x="1999" y="1334"/>
                  </a:lnTo>
                  <a:close/>
                  <a:moveTo>
                    <a:pt x="1985" y="1337"/>
                  </a:moveTo>
                  <a:cubicBezTo>
                    <a:pt x="1982" y="1337"/>
                    <a:pt x="1979" y="1338"/>
                    <a:pt x="1976" y="1340"/>
                  </a:cubicBezTo>
                  <a:cubicBezTo>
                    <a:pt x="1971" y="1329"/>
                    <a:pt x="1971" y="1329"/>
                    <a:pt x="1971" y="1329"/>
                  </a:cubicBezTo>
                  <a:cubicBezTo>
                    <a:pt x="1973" y="1326"/>
                    <a:pt x="1976" y="1324"/>
                    <a:pt x="1979" y="1321"/>
                  </a:cubicBezTo>
                  <a:lnTo>
                    <a:pt x="1985" y="1337"/>
                  </a:lnTo>
                  <a:close/>
                  <a:moveTo>
                    <a:pt x="1972" y="1341"/>
                  </a:moveTo>
                  <a:cubicBezTo>
                    <a:pt x="1969" y="1342"/>
                    <a:pt x="1967" y="1343"/>
                    <a:pt x="1964" y="1345"/>
                  </a:cubicBezTo>
                  <a:cubicBezTo>
                    <a:pt x="1961" y="1340"/>
                    <a:pt x="1961" y="1340"/>
                    <a:pt x="1961" y="1340"/>
                  </a:cubicBezTo>
                  <a:cubicBezTo>
                    <a:pt x="1963" y="1337"/>
                    <a:pt x="1966" y="1334"/>
                    <a:pt x="1968" y="1332"/>
                  </a:cubicBezTo>
                  <a:lnTo>
                    <a:pt x="1972" y="1341"/>
                  </a:lnTo>
                  <a:close/>
                  <a:moveTo>
                    <a:pt x="2083" y="1278"/>
                  </a:moveTo>
                  <a:cubicBezTo>
                    <a:pt x="2084" y="1299"/>
                    <a:pt x="2078" y="1322"/>
                    <a:pt x="2067" y="1344"/>
                  </a:cubicBezTo>
                  <a:cubicBezTo>
                    <a:pt x="2065" y="1344"/>
                    <a:pt x="2063" y="1343"/>
                    <a:pt x="2061" y="1343"/>
                  </a:cubicBezTo>
                  <a:cubicBezTo>
                    <a:pt x="2083" y="1306"/>
                    <a:pt x="2084" y="1270"/>
                    <a:pt x="2064" y="1243"/>
                  </a:cubicBezTo>
                  <a:cubicBezTo>
                    <a:pt x="2063" y="1243"/>
                    <a:pt x="2062" y="1242"/>
                    <a:pt x="2062" y="1243"/>
                  </a:cubicBezTo>
                  <a:cubicBezTo>
                    <a:pt x="2061" y="1243"/>
                    <a:pt x="2060" y="1244"/>
                    <a:pt x="2060" y="1245"/>
                  </a:cubicBezTo>
                  <a:cubicBezTo>
                    <a:pt x="2065" y="1270"/>
                    <a:pt x="2045" y="1279"/>
                    <a:pt x="2020" y="1292"/>
                  </a:cubicBezTo>
                  <a:cubicBezTo>
                    <a:pt x="1996" y="1304"/>
                    <a:pt x="1966" y="1319"/>
                    <a:pt x="1950" y="1353"/>
                  </a:cubicBezTo>
                  <a:cubicBezTo>
                    <a:pt x="1948" y="1350"/>
                    <a:pt x="1947" y="1347"/>
                    <a:pt x="1946" y="1345"/>
                  </a:cubicBezTo>
                  <a:cubicBezTo>
                    <a:pt x="1962" y="1312"/>
                    <a:pt x="1993" y="1297"/>
                    <a:pt x="2018" y="1286"/>
                  </a:cubicBezTo>
                  <a:cubicBezTo>
                    <a:pt x="2034" y="1278"/>
                    <a:pt x="2048" y="1272"/>
                    <a:pt x="2054" y="1262"/>
                  </a:cubicBezTo>
                  <a:cubicBezTo>
                    <a:pt x="2059" y="1253"/>
                    <a:pt x="2058" y="1244"/>
                    <a:pt x="2051" y="1238"/>
                  </a:cubicBezTo>
                  <a:cubicBezTo>
                    <a:pt x="2051" y="1237"/>
                    <a:pt x="2050" y="1237"/>
                    <a:pt x="2049" y="1238"/>
                  </a:cubicBezTo>
                  <a:cubicBezTo>
                    <a:pt x="2048" y="1238"/>
                    <a:pt x="2048" y="1239"/>
                    <a:pt x="2048" y="1240"/>
                  </a:cubicBezTo>
                  <a:cubicBezTo>
                    <a:pt x="2051" y="1248"/>
                    <a:pt x="2047" y="1254"/>
                    <a:pt x="2043" y="1257"/>
                  </a:cubicBezTo>
                  <a:cubicBezTo>
                    <a:pt x="2039" y="1260"/>
                    <a:pt x="2032" y="1259"/>
                    <a:pt x="2027" y="1255"/>
                  </a:cubicBezTo>
                  <a:cubicBezTo>
                    <a:pt x="2020" y="1249"/>
                    <a:pt x="2020" y="1241"/>
                    <a:pt x="2023" y="1235"/>
                  </a:cubicBezTo>
                  <a:cubicBezTo>
                    <a:pt x="2027" y="1228"/>
                    <a:pt x="2037" y="1222"/>
                    <a:pt x="2051" y="1228"/>
                  </a:cubicBezTo>
                  <a:cubicBezTo>
                    <a:pt x="2068" y="1234"/>
                    <a:pt x="2081" y="1255"/>
                    <a:pt x="2083" y="1278"/>
                  </a:cubicBezTo>
                  <a:close/>
                  <a:moveTo>
                    <a:pt x="2063" y="958"/>
                  </a:moveTo>
                  <a:cubicBezTo>
                    <a:pt x="2064" y="959"/>
                    <a:pt x="2064" y="959"/>
                    <a:pt x="2065" y="959"/>
                  </a:cubicBezTo>
                  <a:cubicBezTo>
                    <a:pt x="2065" y="959"/>
                    <a:pt x="2066" y="959"/>
                    <a:pt x="2066" y="959"/>
                  </a:cubicBezTo>
                  <a:cubicBezTo>
                    <a:pt x="2078" y="952"/>
                    <a:pt x="2091" y="950"/>
                    <a:pt x="2101" y="956"/>
                  </a:cubicBezTo>
                  <a:cubicBezTo>
                    <a:pt x="2112" y="962"/>
                    <a:pt x="2118" y="974"/>
                    <a:pt x="2118" y="987"/>
                  </a:cubicBezTo>
                  <a:cubicBezTo>
                    <a:pt x="2118" y="988"/>
                    <a:pt x="2118" y="989"/>
                    <a:pt x="2118" y="989"/>
                  </a:cubicBezTo>
                  <a:cubicBezTo>
                    <a:pt x="2119" y="989"/>
                    <a:pt x="2119" y="989"/>
                    <a:pt x="2120" y="989"/>
                  </a:cubicBezTo>
                  <a:cubicBezTo>
                    <a:pt x="2132" y="987"/>
                    <a:pt x="2143" y="990"/>
                    <a:pt x="2150" y="1000"/>
                  </a:cubicBezTo>
                  <a:cubicBezTo>
                    <a:pt x="2158" y="1010"/>
                    <a:pt x="2159" y="1024"/>
                    <a:pt x="2153" y="1035"/>
                  </a:cubicBezTo>
                  <a:cubicBezTo>
                    <a:pt x="2153" y="1035"/>
                    <a:pt x="2153" y="1036"/>
                    <a:pt x="2153" y="1037"/>
                  </a:cubicBezTo>
                  <a:cubicBezTo>
                    <a:pt x="2153" y="1037"/>
                    <a:pt x="2154" y="1038"/>
                    <a:pt x="2154" y="1038"/>
                  </a:cubicBezTo>
                  <a:cubicBezTo>
                    <a:pt x="2164" y="1040"/>
                    <a:pt x="2171" y="1050"/>
                    <a:pt x="2174" y="1062"/>
                  </a:cubicBezTo>
                  <a:cubicBezTo>
                    <a:pt x="2176" y="1073"/>
                    <a:pt x="2172" y="1083"/>
                    <a:pt x="2165" y="1088"/>
                  </a:cubicBezTo>
                  <a:cubicBezTo>
                    <a:pt x="2164" y="1089"/>
                    <a:pt x="2164" y="1090"/>
                    <a:pt x="2164" y="1091"/>
                  </a:cubicBezTo>
                  <a:cubicBezTo>
                    <a:pt x="2164" y="1091"/>
                    <a:pt x="2165" y="1091"/>
                    <a:pt x="2165" y="1091"/>
                  </a:cubicBezTo>
                  <a:cubicBezTo>
                    <a:pt x="2165" y="1091"/>
                    <a:pt x="2165" y="1091"/>
                    <a:pt x="2165" y="1091"/>
                  </a:cubicBezTo>
                  <a:cubicBezTo>
                    <a:pt x="2172" y="1097"/>
                    <a:pt x="2176" y="1107"/>
                    <a:pt x="2174" y="1117"/>
                  </a:cubicBezTo>
                  <a:cubicBezTo>
                    <a:pt x="2171" y="1129"/>
                    <a:pt x="2164" y="1139"/>
                    <a:pt x="2154" y="1142"/>
                  </a:cubicBezTo>
                  <a:cubicBezTo>
                    <a:pt x="2154" y="1142"/>
                    <a:pt x="2153" y="1142"/>
                    <a:pt x="2153" y="1143"/>
                  </a:cubicBezTo>
                  <a:cubicBezTo>
                    <a:pt x="2153" y="1143"/>
                    <a:pt x="2153" y="1144"/>
                    <a:pt x="2153" y="1145"/>
                  </a:cubicBezTo>
                  <a:cubicBezTo>
                    <a:pt x="2159" y="1156"/>
                    <a:pt x="2158" y="1170"/>
                    <a:pt x="2150" y="1180"/>
                  </a:cubicBezTo>
                  <a:cubicBezTo>
                    <a:pt x="2143" y="1189"/>
                    <a:pt x="2132" y="1193"/>
                    <a:pt x="2120" y="1190"/>
                  </a:cubicBezTo>
                  <a:cubicBezTo>
                    <a:pt x="2119" y="1190"/>
                    <a:pt x="2119" y="1190"/>
                    <a:pt x="2118" y="1191"/>
                  </a:cubicBezTo>
                  <a:cubicBezTo>
                    <a:pt x="2118" y="1191"/>
                    <a:pt x="2118" y="1191"/>
                    <a:pt x="2118" y="1192"/>
                  </a:cubicBezTo>
                  <a:cubicBezTo>
                    <a:pt x="2118" y="1206"/>
                    <a:pt x="2112" y="1217"/>
                    <a:pt x="2101" y="1223"/>
                  </a:cubicBezTo>
                  <a:cubicBezTo>
                    <a:pt x="2091" y="1229"/>
                    <a:pt x="2078" y="1228"/>
                    <a:pt x="2066" y="1220"/>
                  </a:cubicBezTo>
                  <a:cubicBezTo>
                    <a:pt x="2066" y="1220"/>
                    <a:pt x="2065" y="1220"/>
                    <a:pt x="2065" y="1220"/>
                  </a:cubicBezTo>
                  <a:cubicBezTo>
                    <a:pt x="2064" y="1220"/>
                    <a:pt x="2064" y="1221"/>
                    <a:pt x="2063" y="1221"/>
                  </a:cubicBezTo>
                  <a:cubicBezTo>
                    <a:pt x="2062" y="1223"/>
                    <a:pt x="2060" y="1225"/>
                    <a:pt x="2058" y="1227"/>
                  </a:cubicBezTo>
                  <a:cubicBezTo>
                    <a:pt x="2056" y="1226"/>
                    <a:pt x="2054" y="1225"/>
                    <a:pt x="2052" y="1224"/>
                  </a:cubicBezTo>
                  <a:cubicBezTo>
                    <a:pt x="2036" y="1218"/>
                    <a:pt x="2025" y="1225"/>
                    <a:pt x="2020" y="1233"/>
                  </a:cubicBezTo>
                  <a:cubicBezTo>
                    <a:pt x="2019" y="1234"/>
                    <a:pt x="2019" y="1235"/>
                    <a:pt x="2018" y="1236"/>
                  </a:cubicBezTo>
                  <a:cubicBezTo>
                    <a:pt x="1996" y="1231"/>
                    <a:pt x="1982" y="1211"/>
                    <a:pt x="1980" y="1183"/>
                  </a:cubicBezTo>
                  <a:cubicBezTo>
                    <a:pt x="1984" y="1183"/>
                    <a:pt x="1988" y="1182"/>
                    <a:pt x="1991" y="1180"/>
                  </a:cubicBezTo>
                  <a:cubicBezTo>
                    <a:pt x="1995" y="1202"/>
                    <a:pt x="2008" y="1216"/>
                    <a:pt x="2026" y="1219"/>
                  </a:cubicBezTo>
                  <a:cubicBezTo>
                    <a:pt x="2040" y="1221"/>
                    <a:pt x="2053" y="1214"/>
                    <a:pt x="2060" y="1204"/>
                  </a:cubicBezTo>
                  <a:cubicBezTo>
                    <a:pt x="2070" y="1210"/>
                    <a:pt x="2082" y="1211"/>
                    <a:pt x="2092" y="1205"/>
                  </a:cubicBezTo>
                  <a:cubicBezTo>
                    <a:pt x="2101" y="1200"/>
                    <a:pt x="2106" y="1190"/>
                    <a:pt x="2106" y="1178"/>
                  </a:cubicBezTo>
                  <a:cubicBezTo>
                    <a:pt x="2116" y="1180"/>
                    <a:pt x="2125" y="1176"/>
                    <a:pt x="2132" y="1167"/>
                  </a:cubicBezTo>
                  <a:cubicBezTo>
                    <a:pt x="2139" y="1158"/>
                    <a:pt x="2140" y="1146"/>
                    <a:pt x="2134" y="1135"/>
                  </a:cubicBezTo>
                  <a:cubicBezTo>
                    <a:pt x="2143" y="1133"/>
                    <a:pt x="2150" y="1126"/>
                    <a:pt x="2153" y="1117"/>
                  </a:cubicBezTo>
                  <a:cubicBezTo>
                    <a:pt x="2156" y="1108"/>
                    <a:pt x="2153" y="1097"/>
                    <a:pt x="2146" y="1090"/>
                  </a:cubicBezTo>
                  <a:cubicBezTo>
                    <a:pt x="2153" y="1082"/>
                    <a:pt x="2156" y="1072"/>
                    <a:pt x="2153" y="1062"/>
                  </a:cubicBezTo>
                  <a:cubicBezTo>
                    <a:pt x="2150" y="1053"/>
                    <a:pt x="2143" y="1047"/>
                    <a:pt x="2134" y="1044"/>
                  </a:cubicBezTo>
                  <a:cubicBezTo>
                    <a:pt x="2140" y="1034"/>
                    <a:pt x="2139" y="1021"/>
                    <a:pt x="2132" y="1012"/>
                  </a:cubicBezTo>
                  <a:cubicBezTo>
                    <a:pt x="2125" y="1004"/>
                    <a:pt x="2116" y="1000"/>
                    <a:pt x="2106" y="1002"/>
                  </a:cubicBezTo>
                  <a:cubicBezTo>
                    <a:pt x="2106" y="990"/>
                    <a:pt x="2101" y="980"/>
                    <a:pt x="2092" y="975"/>
                  </a:cubicBezTo>
                  <a:cubicBezTo>
                    <a:pt x="2082" y="969"/>
                    <a:pt x="2070" y="970"/>
                    <a:pt x="2060" y="976"/>
                  </a:cubicBezTo>
                  <a:cubicBezTo>
                    <a:pt x="2053" y="965"/>
                    <a:pt x="2040" y="959"/>
                    <a:pt x="2026" y="961"/>
                  </a:cubicBezTo>
                  <a:cubicBezTo>
                    <a:pt x="2008" y="963"/>
                    <a:pt x="1995" y="978"/>
                    <a:pt x="1991" y="999"/>
                  </a:cubicBezTo>
                  <a:cubicBezTo>
                    <a:pt x="1988" y="998"/>
                    <a:pt x="1984" y="997"/>
                    <a:pt x="1980" y="996"/>
                  </a:cubicBezTo>
                  <a:cubicBezTo>
                    <a:pt x="1982" y="968"/>
                    <a:pt x="1996" y="949"/>
                    <a:pt x="2018" y="943"/>
                  </a:cubicBezTo>
                  <a:cubicBezTo>
                    <a:pt x="2019" y="944"/>
                    <a:pt x="2019" y="946"/>
                    <a:pt x="2020" y="947"/>
                  </a:cubicBezTo>
                  <a:cubicBezTo>
                    <a:pt x="2025" y="955"/>
                    <a:pt x="2036" y="962"/>
                    <a:pt x="2052" y="955"/>
                  </a:cubicBezTo>
                  <a:cubicBezTo>
                    <a:pt x="2054" y="955"/>
                    <a:pt x="2056" y="954"/>
                    <a:pt x="2058" y="952"/>
                  </a:cubicBezTo>
                  <a:cubicBezTo>
                    <a:pt x="2060" y="954"/>
                    <a:pt x="2062" y="956"/>
                    <a:pt x="2063" y="958"/>
                  </a:cubicBezTo>
                  <a:close/>
                  <a:moveTo>
                    <a:pt x="2083" y="901"/>
                  </a:moveTo>
                  <a:cubicBezTo>
                    <a:pt x="2081" y="925"/>
                    <a:pt x="2068" y="945"/>
                    <a:pt x="2051" y="952"/>
                  </a:cubicBezTo>
                  <a:cubicBezTo>
                    <a:pt x="2037" y="957"/>
                    <a:pt x="2027" y="951"/>
                    <a:pt x="2023" y="945"/>
                  </a:cubicBezTo>
                  <a:cubicBezTo>
                    <a:pt x="2020" y="939"/>
                    <a:pt x="2020" y="930"/>
                    <a:pt x="2027" y="924"/>
                  </a:cubicBezTo>
                  <a:cubicBezTo>
                    <a:pt x="2032" y="920"/>
                    <a:pt x="2039" y="920"/>
                    <a:pt x="2043" y="923"/>
                  </a:cubicBezTo>
                  <a:cubicBezTo>
                    <a:pt x="2047" y="925"/>
                    <a:pt x="2051" y="931"/>
                    <a:pt x="2048" y="939"/>
                  </a:cubicBezTo>
                  <a:cubicBezTo>
                    <a:pt x="2048" y="940"/>
                    <a:pt x="2048" y="941"/>
                    <a:pt x="2049" y="942"/>
                  </a:cubicBezTo>
                  <a:cubicBezTo>
                    <a:pt x="2050" y="942"/>
                    <a:pt x="2051" y="942"/>
                    <a:pt x="2051" y="942"/>
                  </a:cubicBezTo>
                  <a:cubicBezTo>
                    <a:pt x="2058" y="936"/>
                    <a:pt x="2059" y="926"/>
                    <a:pt x="2054" y="917"/>
                  </a:cubicBezTo>
                  <a:cubicBezTo>
                    <a:pt x="2048" y="908"/>
                    <a:pt x="2034" y="901"/>
                    <a:pt x="2018" y="894"/>
                  </a:cubicBezTo>
                  <a:cubicBezTo>
                    <a:pt x="1993" y="882"/>
                    <a:pt x="1962" y="867"/>
                    <a:pt x="1946" y="835"/>
                  </a:cubicBezTo>
                  <a:cubicBezTo>
                    <a:pt x="1947" y="832"/>
                    <a:pt x="1948" y="830"/>
                    <a:pt x="1950" y="827"/>
                  </a:cubicBezTo>
                  <a:cubicBezTo>
                    <a:pt x="1966" y="861"/>
                    <a:pt x="1996" y="876"/>
                    <a:pt x="2020" y="888"/>
                  </a:cubicBezTo>
                  <a:cubicBezTo>
                    <a:pt x="2045" y="900"/>
                    <a:pt x="2065" y="910"/>
                    <a:pt x="2060" y="935"/>
                  </a:cubicBezTo>
                  <a:cubicBezTo>
                    <a:pt x="2060" y="936"/>
                    <a:pt x="2061" y="936"/>
                    <a:pt x="2062" y="937"/>
                  </a:cubicBezTo>
                  <a:cubicBezTo>
                    <a:pt x="2062" y="937"/>
                    <a:pt x="2063" y="937"/>
                    <a:pt x="2064" y="936"/>
                  </a:cubicBezTo>
                  <a:cubicBezTo>
                    <a:pt x="2084" y="910"/>
                    <a:pt x="2083" y="874"/>
                    <a:pt x="2061" y="837"/>
                  </a:cubicBezTo>
                  <a:cubicBezTo>
                    <a:pt x="2063" y="836"/>
                    <a:pt x="2065" y="836"/>
                    <a:pt x="2067" y="835"/>
                  </a:cubicBezTo>
                  <a:cubicBezTo>
                    <a:pt x="2078" y="857"/>
                    <a:pt x="2084" y="881"/>
                    <a:pt x="2083" y="901"/>
                  </a:cubicBezTo>
                  <a:close/>
                  <a:moveTo>
                    <a:pt x="1955" y="830"/>
                  </a:moveTo>
                  <a:cubicBezTo>
                    <a:pt x="1957" y="831"/>
                    <a:pt x="1959" y="832"/>
                    <a:pt x="1960" y="833"/>
                  </a:cubicBezTo>
                  <a:cubicBezTo>
                    <a:pt x="1959" y="836"/>
                    <a:pt x="1959" y="836"/>
                    <a:pt x="1959" y="836"/>
                  </a:cubicBezTo>
                  <a:cubicBezTo>
                    <a:pt x="1958" y="834"/>
                    <a:pt x="1956" y="832"/>
                    <a:pt x="1955" y="830"/>
                  </a:cubicBezTo>
                  <a:close/>
                  <a:moveTo>
                    <a:pt x="2070" y="904"/>
                  </a:moveTo>
                  <a:cubicBezTo>
                    <a:pt x="2073" y="907"/>
                    <a:pt x="2073" y="907"/>
                    <a:pt x="2073" y="907"/>
                  </a:cubicBezTo>
                  <a:cubicBezTo>
                    <a:pt x="2072" y="912"/>
                    <a:pt x="2070" y="916"/>
                    <a:pt x="2069" y="920"/>
                  </a:cubicBezTo>
                  <a:cubicBezTo>
                    <a:pt x="2070" y="914"/>
                    <a:pt x="2070" y="909"/>
                    <a:pt x="2070" y="904"/>
                  </a:cubicBezTo>
                  <a:close/>
                  <a:moveTo>
                    <a:pt x="2069" y="898"/>
                  </a:moveTo>
                  <a:cubicBezTo>
                    <a:pt x="2068" y="895"/>
                    <a:pt x="2067" y="892"/>
                    <a:pt x="2066" y="888"/>
                  </a:cubicBezTo>
                  <a:cubicBezTo>
                    <a:pt x="2074" y="893"/>
                    <a:pt x="2074" y="893"/>
                    <a:pt x="2074" y="893"/>
                  </a:cubicBezTo>
                  <a:cubicBezTo>
                    <a:pt x="2074" y="897"/>
                    <a:pt x="2074" y="900"/>
                    <a:pt x="2073" y="903"/>
                  </a:cubicBezTo>
                  <a:lnTo>
                    <a:pt x="2069" y="898"/>
                  </a:lnTo>
                  <a:close/>
                  <a:moveTo>
                    <a:pt x="2063" y="882"/>
                  </a:moveTo>
                  <a:cubicBezTo>
                    <a:pt x="2062" y="879"/>
                    <a:pt x="2061" y="877"/>
                    <a:pt x="2059" y="874"/>
                  </a:cubicBezTo>
                  <a:cubicBezTo>
                    <a:pt x="2073" y="879"/>
                    <a:pt x="2073" y="879"/>
                    <a:pt x="2073" y="879"/>
                  </a:cubicBezTo>
                  <a:cubicBezTo>
                    <a:pt x="2073" y="882"/>
                    <a:pt x="2074" y="885"/>
                    <a:pt x="2074" y="889"/>
                  </a:cubicBezTo>
                  <a:lnTo>
                    <a:pt x="2063" y="882"/>
                  </a:lnTo>
                  <a:close/>
                  <a:moveTo>
                    <a:pt x="2055" y="869"/>
                  </a:moveTo>
                  <a:cubicBezTo>
                    <a:pt x="2054" y="866"/>
                    <a:pt x="2052" y="864"/>
                    <a:pt x="2050" y="862"/>
                  </a:cubicBezTo>
                  <a:cubicBezTo>
                    <a:pt x="2069" y="864"/>
                    <a:pt x="2069" y="864"/>
                    <a:pt x="2069" y="864"/>
                  </a:cubicBezTo>
                  <a:cubicBezTo>
                    <a:pt x="2070" y="868"/>
                    <a:pt x="2071" y="871"/>
                    <a:pt x="2072" y="874"/>
                  </a:cubicBezTo>
                  <a:lnTo>
                    <a:pt x="2055" y="869"/>
                  </a:lnTo>
                  <a:close/>
                  <a:moveTo>
                    <a:pt x="2046" y="857"/>
                  </a:moveTo>
                  <a:cubicBezTo>
                    <a:pt x="2044" y="855"/>
                    <a:pt x="2042" y="852"/>
                    <a:pt x="2039" y="850"/>
                  </a:cubicBezTo>
                  <a:cubicBezTo>
                    <a:pt x="2063" y="849"/>
                    <a:pt x="2063" y="849"/>
                    <a:pt x="2063" y="849"/>
                  </a:cubicBezTo>
                  <a:cubicBezTo>
                    <a:pt x="2065" y="853"/>
                    <a:pt x="2067" y="857"/>
                    <a:pt x="2068" y="860"/>
                  </a:cubicBezTo>
                  <a:lnTo>
                    <a:pt x="2046" y="857"/>
                  </a:lnTo>
                  <a:close/>
                  <a:moveTo>
                    <a:pt x="2036" y="846"/>
                  </a:moveTo>
                  <a:cubicBezTo>
                    <a:pt x="2035" y="845"/>
                    <a:pt x="2034" y="844"/>
                    <a:pt x="2033" y="844"/>
                  </a:cubicBezTo>
                  <a:cubicBezTo>
                    <a:pt x="2041" y="842"/>
                    <a:pt x="2050" y="840"/>
                    <a:pt x="2057" y="838"/>
                  </a:cubicBezTo>
                  <a:cubicBezTo>
                    <a:pt x="2059" y="841"/>
                    <a:pt x="2060" y="843"/>
                    <a:pt x="2062" y="846"/>
                  </a:cubicBezTo>
                  <a:lnTo>
                    <a:pt x="2036" y="846"/>
                  </a:lnTo>
                  <a:close/>
                  <a:moveTo>
                    <a:pt x="2066" y="903"/>
                  </a:moveTo>
                  <a:cubicBezTo>
                    <a:pt x="2060" y="881"/>
                    <a:pt x="2042" y="863"/>
                    <a:pt x="2021" y="845"/>
                  </a:cubicBezTo>
                  <a:cubicBezTo>
                    <a:pt x="2024" y="845"/>
                    <a:pt x="2026" y="845"/>
                    <a:pt x="2028" y="844"/>
                  </a:cubicBezTo>
                  <a:cubicBezTo>
                    <a:pt x="2049" y="864"/>
                    <a:pt x="2064" y="882"/>
                    <a:pt x="2066" y="903"/>
                  </a:cubicBezTo>
                  <a:close/>
                  <a:moveTo>
                    <a:pt x="2040" y="868"/>
                  </a:moveTo>
                  <a:cubicBezTo>
                    <a:pt x="2042" y="870"/>
                    <a:pt x="2044" y="873"/>
                    <a:pt x="2047" y="875"/>
                  </a:cubicBezTo>
                  <a:cubicBezTo>
                    <a:pt x="2038" y="892"/>
                    <a:pt x="2038" y="892"/>
                    <a:pt x="2038" y="892"/>
                  </a:cubicBezTo>
                  <a:cubicBezTo>
                    <a:pt x="2035" y="891"/>
                    <a:pt x="2033" y="890"/>
                    <a:pt x="2030" y="888"/>
                  </a:cubicBezTo>
                  <a:lnTo>
                    <a:pt x="2040" y="868"/>
                  </a:lnTo>
                  <a:close/>
                  <a:moveTo>
                    <a:pt x="2027" y="887"/>
                  </a:moveTo>
                  <a:cubicBezTo>
                    <a:pt x="2025" y="886"/>
                    <a:pt x="2024" y="885"/>
                    <a:pt x="2022" y="884"/>
                  </a:cubicBezTo>
                  <a:cubicBezTo>
                    <a:pt x="2021" y="884"/>
                    <a:pt x="2020" y="883"/>
                    <a:pt x="2019" y="883"/>
                  </a:cubicBezTo>
                  <a:cubicBezTo>
                    <a:pt x="2030" y="858"/>
                    <a:pt x="2030" y="858"/>
                    <a:pt x="2030" y="858"/>
                  </a:cubicBezTo>
                  <a:cubicBezTo>
                    <a:pt x="2032" y="860"/>
                    <a:pt x="2035" y="862"/>
                    <a:pt x="2037" y="865"/>
                  </a:cubicBezTo>
                  <a:lnTo>
                    <a:pt x="2027" y="887"/>
                  </a:lnTo>
                  <a:close/>
                  <a:moveTo>
                    <a:pt x="2049" y="879"/>
                  </a:moveTo>
                  <a:cubicBezTo>
                    <a:pt x="2051" y="881"/>
                    <a:pt x="2053" y="884"/>
                    <a:pt x="2054" y="887"/>
                  </a:cubicBezTo>
                  <a:cubicBezTo>
                    <a:pt x="2048" y="899"/>
                    <a:pt x="2048" y="899"/>
                    <a:pt x="2048" y="899"/>
                  </a:cubicBezTo>
                  <a:cubicBezTo>
                    <a:pt x="2046" y="897"/>
                    <a:pt x="2044" y="896"/>
                    <a:pt x="2041" y="894"/>
                  </a:cubicBezTo>
                  <a:lnTo>
                    <a:pt x="2049" y="879"/>
                  </a:lnTo>
                  <a:close/>
                  <a:moveTo>
                    <a:pt x="2057" y="891"/>
                  </a:moveTo>
                  <a:cubicBezTo>
                    <a:pt x="2058" y="894"/>
                    <a:pt x="2059" y="896"/>
                    <a:pt x="2060" y="899"/>
                  </a:cubicBezTo>
                  <a:cubicBezTo>
                    <a:pt x="2056" y="906"/>
                    <a:pt x="2056" y="906"/>
                    <a:pt x="2056" y="906"/>
                  </a:cubicBezTo>
                  <a:cubicBezTo>
                    <a:pt x="2055" y="904"/>
                    <a:pt x="2053" y="903"/>
                    <a:pt x="2051" y="901"/>
                  </a:cubicBezTo>
                  <a:lnTo>
                    <a:pt x="2057" y="891"/>
                  </a:lnTo>
                  <a:close/>
                  <a:moveTo>
                    <a:pt x="2062" y="904"/>
                  </a:moveTo>
                  <a:cubicBezTo>
                    <a:pt x="2063" y="909"/>
                    <a:pt x="2063" y="913"/>
                    <a:pt x="2064" y="918"/>
                  </a:cubicBezTo>
                  <a:cubicBezTo>
                    <a:pt x="2063" y="915"/>
                    <a:pt x="2061" y="912"/>
                    <a:pt x="2059" y="909"/>
                  </a:cubicBezTo>
                  <a:lnTo>
                    <a:pt x="2062" y="904"/>
                  </a:lnTo>
                  <a:close/>
                  <a:moveTo>
                    <a:pt x="2027" y="855"/>
                  </a:moveTo>
                  <a:cubicBezTo>
                    <a:pt x="2016" y="881"/>
                    <a:pt x="2016" y="881"/>
                    <a:pt x="2016" y="881"/>
                  </a:cubicBezTo>
                  <a:cubicBezTo>
                    <a:pt x="2013" y="880"/>
                    <a:pt x="2010" y="878"/>
                    <a:pt x="2007" y="876"/>
                  </a:cubicBezTo>
                  <a:cubicBezTo>
                    <a:pt x="2018" y="848"/>
                    <a:pt x="2018" y="848"/>
                    <a:pt x="2018" y="848"/>
                  </a:cubicBezTo>
                  <a:cubicBezTo>
                    <a:pt x="2021" y="850"/>
                    <a:pt x="2024" y="853"/>
                    <a:pt x="2027" y="855"/>
                  </a:cubicBezTo>
                  <a:close/>
                  <a:moveTo>
                    <a:pt x="2003" y="875"/>
                  </a:moveTo>
                  <a:cubicBezTo>
                    <a:pt x="2000" y="873"/>
                    <a:pt x="1997" y="871"/>
                    <a:pt x="1994" y="869"/>
                  </a:cubicBezTo>
                  <a:cubicBezTo>
                    <a:pt x="2003" y="845"/>
                    <a:pt x="2003" y="845"/>
                    <a:pt x="2003" y="845"/>
                  </a:cubicBezTo>
                  <a:cubicBezTo>
                    <a:pt x="2007" y="846"/>
                    <a:pt x="2011" y="846"/>
                    <a:pt x="2015" y="846"/>
                  </a:cubicBezTo>
                  <a:lnTo>
                    <a:pt x="2003" y="875"/>
                  </a:lnTo>
                  <a:close/>
                  <a:moveTo>
                    <a:pt x="1990" y="867"/>
                  </a:moveTo>
                  <a:cubicBezTo>
                    <a:pt x="1987" y="865"/>
                    <a:pt x="1985" y="863"/>
                    <a:pt x="1982" y="861"/>
                  </a:cubicBezTo>
                  <a:cubicBezTo>
                    <a:pt x="1989" y="844"/>
                    <a:pt x="1989" y="844"/>
                    <a:pt x="1989" y="844"/>
                  </a:cubicBezTo>
                  <a:cubicBezTo>
                    <a:pt x="1993" y="844"/>
                    <a:pt x="1996" y="845"/>
                    <a:pt x="1999" y="845"/>
                  </a:cubicBezTo>
                  <a:lnTo>
                    <a:pt x="1990" y="867"/>
                  </a:lnTo>
                  <a:close/>
                  <a:moveTo>
                    <a:pt x="1979" y="858"/>
                  </a:moveTo>
                  <a:cubicBezTo>
                    <a:pt x="1976" y="856"/>
                    <a:pt x="1973" y="853"/>
                    <a:pt x="1971" y="851"/>
                  </a:cubicBezTo>
                  <a:cubicBezTo>
                    <a:pt x="1976" y="840"/>
                    <a:pt x="1976" y="840"/>
                    <a:pt x="1976" y="840"/>
                  </a:cubicBezTo>
                  <a:cubicBezTo>
                    <a:pt x="1979" y="841"/>
                    <a:pt x="1982" y="842"/>
                    <a:pt x="1985" y="843"/>
                  </a:cubicBezTo>
                  <a:lnTo>
                    <a:pt x="1979" y="858"/>
                  </a:lnTo>
                  <a:close/>
                  <a:moveTo>
                    <a:pt x="1968" y="848"/>
                  </a:moveTo>
                  <a:cubicBezTo>
                    <a:pt x="1966" y="845"/>
                    <a:pt x="1963" y="842"/>
                    <a:pt x="1961" y="839"/>
                  </a:cubicBezTo>
                  <a:cubicBezTo>
                    <a:pt x="1964" y="835"/>
                    <a:pt x="1964" y="835"/>
                    <a:pt x="1964" y="835"/>
                  </a:cubicBezTo>
                  <a:cubicBezTo>
                    <a:pt x="1967" y="836"/>
                    <a:pt x="1969" y="837"/>
                    <a:pt x="1972" y="838"/>
                  </a:cubicBezTo>
                  <a:lnTo>
                    <a:pt x="1968" y="848"/>
                  </a:lnTo>
                  <a:close/>
                  <a:moveTo>
                    <a:pt x="2119" y="794"/>
                  </a:moveTo>
                  <a:cubicBezTo>
                    <a:pt x="2134" y="813"/>
                    <a:pt x="2138" y="836"/>
                    <a:pt x="2129" y="853"/>
                  </a:cubicBezTo>
                  <a:cubicBezTo>
                    <a:pt x="2122" y="866"/>
                    <a:pt x="2111" y="868"/>
                    <a:pt x="2104" y="866"/>
                  </a:cubicBezTo>
                  <a:cubicBezTo>
                    <a:pt x="2097" y="864"/>
                    <a:pt x="2091" y="858"/>
                    <a:pt x="2093" y="849"/>
                  </a:cubicBezTo>
                  <a:cubicBezTo>
                    <a:pt x="2094" y="842"/>
                    <a:pt x="2098" y="837"/>
                    <a:pt x="2104" y="836"/>
                  </a:cubicBezTo>
                  <a:cubicBezTo>
                    <a:pt x="2109" y="836"/>
                    <a:pt x="2115" y="838"/>
                    <a:pt x="2119" y="846"/>
                  </a:cubicBezTo>
                  <a:cubicBezTo>
                    <a:pt x="2119" y="846"/>
                    <a:pt x="2120" y="847"/>
                    <a:pt x="2121" y="847"/>
                  </a:cubicBezTo>
                  <a:cubicBezTo>
                    <a:pt x="2122" y="847"/>
                    <a:pt x="2122" y="846"/>
                    <a:pt x="2123" y="845"/>
                  </a:cubicBezTo>
                  <a:cubicBezTo>
                    <a:pt x="2124" y="836"/>
                    <a:pt x="2118" y="828"/>
                    <a:pt x="2109" y="825"/>
                  </a:cubicBezTo>
                  <a:cubicBezTo>
                    <a:pt x="2098" y="822"/>
                    <a:pt x="2083" y="827"/>
                    <a:pt x="2066" y="831"/>
                  </a:cubicBezTo>
                  <a:cubicBezTo>
                    <a:pt x="2033" y="841"/>
                    <a:pt x="1992" y="853"/>
                    <a:pt x="1951" y="822"/>
                  </a:cubicBezTo>
                  <a:cubicBezTo>
                    <a:pt x="1951" y="822"/>
                    <a:pt x="1951" y="822"/>
                    <a:pt x="1951" y="822"/>
                  </a:cubicBezTo>
                  <a:cubicBezTo>
                    <a:pt x="1952" y="821"/>
                    <a:pt x="1952" y="819"/>
                    <a:pt x="1953" y="817"/>
                  </a:cubicBezTo>
                  <a:cubicBezTo>
                    <a:pt x="1994" y="844"/>
                    <a:pt x="2033" y="834"/>
                    <a:pt x="2064" y="825"/>
                  </a:cubicBezTo>
                  <a:cubicBezTo>
                    <a:pt x="2091" y="818"/>
                    <a:pt x="2112" y="812"/>
                    <a:pt x="2125" y="834"/>
                  </a:cubicBezTo>
                  <a:cubicBezTo>
                    <a:pt x="2125" y="835"/>
                    <a:pt x="2126" y="835"/>
                    <a:pt x="2127" y="835"/>
                  </a:cubicBezTo>
                  <a:cubicBezTo>
                    <a:pt x="2128" y="834"/>
                    <a:pt x="2129" y="834"/>
                    <a:pt x="2128" y="833"/>
                  </a:cubicBezTo>
                  <a:cubicBezTo>
                    <a:pt x="2126" y="809"/>
                    <a:pt x="2113" y="788"/>
                    <a:pt x="2090" y="774"/>
                  </a:cubicBezTo>
                  <a:cubicBezTo>
                    <a:pt x="2055" y="751"/>
                    <a:pt x="2001" y="745"/>
                    <a:pt x="1961" y="759"/>
                  </a:cubicBezTo>
                  <a:cubicBezTo>
                    <a:pt x="1961" y="758"/>
                    <a:pt x="1961" y="757"/>
                    <a:pt x="1961" y="756"/>
                  </a:cubicBezTo>
                  <a:cubicBezTo>
                    <a:pt x="2018" y="731"/>
                    <a:pt x="2089" y="755"/>
                    <a:pt x="2119" y="794"/>
                  </a:cubicBezTo>
                  <a:close/>
                  <a:moveTo>
                    <a:pt x="2031" y="593"/>
                  </a:moveTo>
                  <a:cubicBezTo>
                    <a:pt x="2068" y="608"/>
                    <a:pt x="2097" y="646"/>
                    <a:pt x="2107" y="669"/>
                  </a:cubicBezTo>
                  <a:cubicBezTo>
                    <a:pt x="2107" y="669"/>
                    <a:pt x="2107" y="669"/>
                    <a:pt x="2107" y="669"/>
                  </a:cubicBezTo>
                  <a:cubicBezTo>
                    <a:pt x="2107" y="669"/>
                    <a:pt x="2107" y="669"/>
                    <a:pt x="2107" y="669"/>
                  </a:cubicBezTo>
                  <a:cubicBezTo>
                    <a:pt x="2116" y="691"/>
                    <a:pt x="2122" y="739"/>
                    <a:pt x="2107" y="776"/>
                  </a:cubicBezTo>
                  <a:cubicBezTo>
                    <a:pt x="2104" y="773"/>
                    <a:pt x="2101" y="771"/>
                    <a:pt x="2097" y="768"/>
                  </a:cubicBezTo>
                  <a:cubicBezTo>
                    <a:pt x="2106" y="746"/>
                    <a:pt x="2108" y="702"/>
                    <a:pt x="2096" y="673"/>
                  </a:cubicBezTo>
                  <a:cubicBezTo>
                    <a:pt x="2084" y="644"/>
                    <a:pt x="2052" y="614"/>
                    <a:pt x="2030" y="605"/>
                  </a:cubicBezTo>
                  <a:cubicBezTo>
                    <a:pt x="2030" y="601"/>
                    <a:pt x="2031" y="597"/>
                    <a:pt x="2031" y="593"/>
                  </a:cubicBezTo>
                  <a:close/>
                  <a:moveTo>
                    <a:pt x="2057" y="628"/>
                  </a:moveTo>
                  <a:cubicBezTo>
                    <a:pt x="2057" y="628"/>
                    <a:pt x="2057" y="628"/>
                    <a:pt x="2057" y="628"/>
                  </a:cubicBezTo>
                  <a:cubicBezTo>
                    <a:pt x="2034" y="665"/>
                    <a:pt x="1993" y="699"/>
                    <a:pt x="1947" y="718"/>
                  </a:cubicBezTo>
                  <a:cubicBezTo>
                    <a:pt x="1946" y="716"/>
                    <a:pt x="1945" y="715"/>
                    <a:pt x="1944" y="713"/>
                  </a:cubicBezTo>
                  <a:cubicBezTo>
                    <a:pt x="1990" y="695"/>
                    <a:pt x="2020" y="651"/>
                    <a:pt x="2029" y="609"/>
                  </a:cubicBezTo>
                  <a:cubicBezTo>
                    <a:pt x="2037" y="612"/>
                    <a:pt x="2047" y="619"/>
                    <a:pt x="2057" y="628"/>
                  </a:cubicBezTo>
                  <a:close/>
                  <a:moveTo>
                    <a:pt x="1997" y="556"/>
                  </a:moveTo>
                  <a:cubicBezTo>
                    <a:pt x="2002" y="548"/>
                    <a:pt x="2001" y="538"/>
                    <a:pt x="1993" y="533"/>
                  </a:cubicBezTo>
                  <a:cubicBezTo>
                    <a:pt x="1993" y="532"/>
                    <a:pt x="1992" y="532"/>
                    <a:pt x="1991" y="533"/>
                  </a:cubicBezTo>
                  <a:cubicBezTo>
                    <a:pt x="1990" y="533"/>
                    <a:pt x="1990" y="534"/>
                    <a:pt x="1990" y="535"/>
                  </a:cubicBezTo>
                  <a:cubicBezTo>
                    <a:pt x="1993" y="543"/>
                    <a:pt x="1990" y="549"/>
                    <a:pt x="1987" y="552"/>
                  </a:cubicBezTo>
                  <a:cubicBezTo>
                    <a:pt x="1982" y="555"/>
                    <a:pt x="1975" y="555"/>
                    <a:pt x="1970" y="551"/>
                  </a:cubicBezTo>
                  <a:cubicBezTo>
                    <a:pt x="1962" y="546"/>
                    <a:pt x="1962" y="537"/>
                    <a:pt x="1965" y="531"/>
                  </a:cubicBezTo>
                  <a:cubicBezTo>
                    <a:pt x="1969" y="524"/>
                    <a:pt x="1978" y="518"/>
                    <a:pt x="1992" y="522"/>
                  </a:cubicBezTo>
                  <a:cubicBezTo>
                    <a:pt x="2010" y="528"/>
                    <a:pt x="2024" y="548"/>
                    <a:pt x="2027" y="571"/>
                  </a:cubicBezTo>
                  <a:cubicBezTo>
                    <a:pt x="2033" y="620"/>
                    <a:pt x="2000" y="687"/>
                    <a:pt x="1942" y="710"/>
                  </a:cubicBezTo>
                  <a:cubicBezTo>
                    <a:pt x="1941" y="709"/>
                    <a:pt x="1940" y="709"/>
                    <a:pt x="1940" y="708"/>
                  </a:cubicBezTo>
                  <a:cubicBezTo>
                    <a:pt x="1978" y="689"/>
                    <a:pt x="2011" y="647"/>
                    <a:pt x="2021" y="606"/>
                  </a:cubicBezTo>
                  <a:cubicBezTo>
                    <a:pt x="2026" y="579"/>
                    <a:pt x="2022" y="556"/>
                    <a:pt x="2006" y="537"/>
                  </a:cubicBezTo>
                  <a:cubicBezTo>
                    <a:pt x="2006" y="537"/>
                    <a:pt x="2005" y="536"/>
                    <a:pt x="2004" y="537"/>
                  </a:cubicBezTo>
                  <a:cubicBezTo>
                    <a:pt x="2003" y="537"/>
                    <a:pt x="2003" y="538"/>
                    <a:pt x="2003" y="539"/>
                  </a:cubicBezTo>
                  <a:cubicBezTo>
                    <a:pt x="2009" y="563"/>
                    <a:pt x="1990" y="574"/>
                    <a:pt x="1966" y="588"/>
                  </a:cubicBezTo>
                  <a:cubicBezTo>
                    <a:pt x="1938" y="604"/>
                    <a:pt x="1903" y="624"/>
                    <a:pt x="1893" y="672"/>
                  </a:cubicBezTo>
                  <a:cubicBezTo>
                    <a:pt x="1891" y="671"/>
                    <a:pt x="1890" y="671"/>
                    <a:pt x="1888" y="670"/>
                  </a:cubicBezTo>
                  <a:cubicBezTo>
                    <a:pt x="1888" y="670"/>
                    <a:pt x="1888" y="670"/>
                    <a:pt x="1888" y="670"/>
                  </a:cubicBezTo>
                  <a:cubicBezTo>
                    <a:pt x="1896" y="619"/>
                    <a:pt x="1933" y="599"/>
                    <a:pt x="1963" y="582"/>
                  </a:cubicBezTo>
                  <a:cubicBezTo>
                    <a:pt x="1978" y="574"/>
                    <a:pt x="1992" y="566"/>
                    <a:pt x="1997" y="556"/>
                  </a:cubicBezTo>
                  <a:close/>
                  <a:moveTo>
                    <a:pt x="1925" y="521"/>
                  </a:moveTo>
                  <a:cubicBezTo>
                    <a:pt x="1941" y="535"/>
                    <a:pt x="1953" y="555"/>
                    <a:pt x="1960" y="579"/>
                  </a:cubicBezTo>
                  <a:cubicBezTo>
                    <a:pt x="1959" y="580"/>
                    <a:pt x="1957" y="581"/>
                    <a:pt x="1956" y="582"/>
                  </a:cubicBezTo>
                  <a:cubicBezTo>
                    <a:pt x="1945" y="541"/>
                    <a:pt x="1920" y="515"/>
                    <a:pt x="1887" y="510"/>
                  </a:cubicBezTo>
                  <a:cubicBezTo>
                    <a:pt x="1886" y="510"/>
                    <a:pt x="1886" y="510"/>
                    <a:pt x="1885" y="511"/>
                  </a:cubicBezTo>
                  <a:cubicBezTo>
                    <a:pt x="1885" y="512"/>
                    <a:pt x="1885" y="513"/>
                    <a:pt x="1886" y="513"/>
                  </a:cubicBezTo>
                  <a:cubicBezTo>
                    <a:pt x="1907" y="527"/>
                    <a:pt x="1900" y="548"/>
                    <a:pt x="1891" y="575"/>
                  </a:cubicBezTo>
                  <a:cubicBezTo>
                    <a:pt x="1882" y="601"/>
                    <a:pt x="1871" y="632"/>
                    <a:pt x="1884" y="668"/>
                  </a:cubicBezTo>
                  <a:cubicBezTo>
                    <a:pt x="1881" y="667"/>
                    <a:pt x="1878" y="666"/>
                    <a:pt x="1876" y="665"/>
                  </a:cubicBezTo>
                  <a:cubicBezTo>
                    <a:pt x="1864" y="630"/>
                    <a:pt x="1875" y="598"/>
                    <a:pt x="1885" y="572"/>
                  </a:cubicBezTo>
                  <a:cubicBezTo>
                    <a:pt x="1891" y="555"/>
                    <a:pt x="1896" y="541"/>
                    <a:pt x="1893" y="530"/>
                  </a:cubicBezTo>
                  <a:cubicBezTo>
                    <a:pt x="1891" y="520"/>
                    <a:pt x="1884" y="514"/>
                    <a:pt x="1875" y="515"/>
                  </a:cubicBezTo>
                  <a:cubicBezTo>
                    <a:pt x="1874" y="515"/>
                    <a:pt x="1873" y="516"/>
                    <a:pt x="1873" y="516"/>
                  </a:cubicBezTo>
                  <a:cubicBezTo>
                    <a:pt x="1873" y="517"/>
                    <a:pt x="1873" y="518"/>
                    <a:pt x="1874" y="518"/>
                  </a:cubicBezTo>
                  <a:cubicBezTo>
                    <a:pt x="1881" y="522"/>
                    <a:pt x="1883" y="529"/>
                    <a:pt x="1882" y="534"/>
                  </a:cubicBezTo>
                  <a:cubicBezTo>
                    <a:pt x="1881" y="539"/>
                    <a:pt x="1876" y="544"/>
                    <a:pt x="1869" y="544"/>
                  </a:cubicBezTo>
                  <a:cubicBezTo>
                    <a:pt x="1860" y="545"/>
                    <a:pt x="1854" y="539"/>
                    <a:pt x="1853" y="532"/>
                  </a:cubicBezTo>
                  <a:cubicBezTo>
                    <a:pt x="1851" y="525"/>
                    <a:pt x="1853" y="514"/>
                    <a:pt x="1867" y="508"/>
                  </a:cubicBezTo>
                  <a:cubicBezTo>
                    <a:pt x="1884" y="500"/>
                    <a:pt x="1908" y="505"/>
                    <a:pt x="1925" y="521"/>
                  </a:cubicBezTo>
                  <a:close/>
                  <a:moveTo>
                    <a:pt x="1685" y="309"/>
                  </a:moveTo>
                  <a:cubicBezTo>
                    <a:pt x="1686" y="309"/>
                    <a:pt x="1686" y="309"/>
                    <a:pt x="1687" y="308"/>
                  </a:cubicBezTo>
                  <a:cubicBezTo>
                    <a:pt x="1687" y="308"/>
                    <a:pt x="1688" y="308"/>
                    <a:pt x="1688" y="307"/>
                  </a:cubicBezTo>
                  <a:cubicBezTo>
                    <a:pt x="1691" y="293"/>
                    <a:pt x="1699" y="283"/>
                    <a:pt x="1711" y="280"/>
                  </a:cubicBezTo>
                  <a:cubicBezTo>
                    <a:pt x="1722" y="277"/>
                    <a:pt x="1735" y="281"/>
                    <a:pt x="1744" y="291"/>
                  </a:cubicBezTo>
                  <a:cubicBezTo>
                    <a:pt x="1745" y="291"/>
                    <a:pt x="1745" y="291"/>
                    <a:pt x="1746" y="291"/>
                  </a:cubicBezTo>
                  <a:cubicBezTo>
                    <a:pt x="1746" y="291"/>
                    <a:pt x="1747" y="291"/>
                    <a:pt x="1747" y="290"/>
                  </a:cubicBezTo>
                  <a:cubicBezTo>
                    <a:pt x="1754" y="280"/>
                    <a:pt x="1765" y="275"/>
                    <a:pt x="1776" y="276"/>
                  </a:cubicBezTo>
                  <a:cubicBezTo>
                    <a:pt x="1788" y="278"/>
                    <a:pt x="1799" y="287"/>
                    <a:pt x="1803" y="299"/>
                  </a:cubicBezTo>
                  <a:cubicBezTo>
                    <a:pt x="1803" y="300"/>
                    <a:pt x="1803" y="300"/>
                    <a:pt x="1804" y="301"/>
                  </a:cubicBezTo>
                  <a:cubicBezTo>
                    <a:pt x="1805" y="301"/>
                    <a:pt x="1805" y="301"/>
                    <a:pt x="1806" y="300"/>
                  </a:cubicBezTo>
                  <a:cubicBezTo>
                    <a:pt x="1814" y="296"/>
                    <a:pt x="1827" y="297"/>
                    <a:pt x="1837" y="304"/>
                  </a:cubicBezTo>
                  <a:cubicBezTo>
                    <a:pt x="1846" y="310"/>
                    <a:pt x="1850" y="319"/>
                    <a:pt x="1849" y="329"/>
                  </a:cubicBezTo>
                  <a:cubicBezTo>
                    <a:pt x="1849" y="330"/>
                    <a:pt x="1849" y="331"/>
                    <a:pt x="1851" y="331"/>
                  </a:cubicBezTo>
                  <a:cubicBezTo>
                    <a:pt x="1851" y="331"/>
                    <a:pt x="1851" y="331"/>
                    <a:pt x="1851" y="331"/>
                  </a:cubicBezTo>
                  <a:cubicBezTo>
                    <a:pt x="1851" y="331"/>
                    <a:pt x="1851" y="331"/>
                    <a:pt x="1851" y="331"/>
                  </a:cubicBezTo>
                  <a:cubicBezTo>
                    <a:pt x="1860" y="329"/>
                    <a:pt x="1870" y="334"/>
                    <a:pt x="1876" y="343"/>
                  </a:cubicBezTo>
                  <a:cubicBezTo>
                    <a:pt x="1883" y="353"/>
                    <a:pt x="1884" y="365"/>
                    <a:pt x="1879" y="374"/>
                  </a:cubicBezTo>
                  <a:cubicBezTo>
                    <a:pt x="1879" y="375"/>
                    <a:pt x="1879" y="375"/>
                    <a:pt x="1879" y="376"/>
                  </a:cubicBezTo>
                  <a:cubicBezTo>
                    <a:pt x="1879" y="376"/>
                    <a:pt x="1880" y="377"/>
                    <a:pt x="1880" y="377"/>
                  </a:cubicBezTo>
                  <a:cubicBezTo>
                    <a:pt x="1892" y="381"/>
                    <a:pt x="1902" y="391"/>
                    <a:pt x="1903" y="404"/>
                  </a:cubicBezTo>
                  <a:cubicBezTo>
                    <a:pt x="1905" y="415"/>
                    <a:pt x="1900" y="426"/>
                    <a:pt x="1889" y="432"/>
                  </a:cubicBezTo>
                  <a:cubicBezTo>
                    <a:pt x="1889" y="433"/>
                    <a:pt x="1888" y="433"/>
                    <a:pt x="1888" y="434"/>
                  </a:cubicBezTo>
                  <a:cubicBezTo>
                    <a:pt x="1888" y="435"/>
                    <a:pt x="1888" y="435"/>
                    <a:pt x="1889" y="436"/>
                  </a:cubicBezTo>
                  <a:cubicBezTo>
                    <a:pt x="1899" y="445"/>
                    <a:pt x="1903" y="458"/>
                    <a:pt x="1899" y="469"/>
                  </a:cubicBezTo>
                  <a:cubicBezTo>
                    <a:pt x="1896" y="480"/>
                    <a:pt x="1886" y="489"/>
                    <a:pt x="1873" y="492"/>
                  </a:cubicBezTo>
                  <a:cubicBezTo>
                    <a:pt x="1872" y="492"/>
                    <a:pt x="1872" y="492"/>
                    <a:pt x="1871" y="493"/>
                  </a:cubicBezTo>
                  <a:cubicBezTo>
                    <a:pt x="1871" y="493"/>
                    <a:pt x="1871" y="494"/>
                    <a:pt x="1871" y="494"/>
                  </a:cubicBezTo>
                  <a:cubicBezTo>
                    <a:pt x="1872" y="497"/>
                    <a:pt x="1872" y="500"/>
                    <a:pt x="1872" y="502"/>
                  </a:cubicBezTo>
                  <a:cubicBezTo>
                    <a:pt x="1870" y="503"/>
                    <a:pt x="1867" y="504"/>
                    <a:pt x="1865" y="505"/>
                  </a:cubicBezTo>
                  <a:cubicBezTo>
                    <a:pt x="1849" y="512"/>
                    <a:pt x="1847" y="524"/>
                    <a:pt x="1849" y="533"/>
                  </a:cubicBezTo>
                  <a:cubicBezTo>
                    <a:pt x="1849" y="535"/>
                    <a:pt x="1850" y="536"/>
                    <a:pt x="1850" y="537"/>
                  </a:cubicBezTo>
                  <a:cubicBezTo>
                    <a:pt x="1830" y="549"/>
                    <a:pt x="1806" y="545"/>
                    <a:pt x="1786" y="526"/>
                  </a:cubicBezTo>
                  <a:cubicBezTo>
                    <a:pt x="1788" y="523"/>
                    <a:pt x="1790" y="520"/>
                    <a:pt x="1791" y="517"/>
                  </a:cubicBezTo>
                  <a:cubicBezTo>
                    <a:pt x="1810" y="529"/>
                    <a:pt x="1829" y="530"/>
                    <a:pt x="1843" y="519"/>
                  </a:cubicBezTo>
                  <a:cubicBezTo>
                    <a:pt x="1854" y="511"/>
                    <a:pt x="1859" y="497"/>
                    <a:pt x="1856" y="485"/>
                  </a:cubicBezTo>
                  <a:cubicBezTo>
                    <a:pt x="1868" y="482"/>
                    <a:pt x="1877" y="473"/>
                    <a:pt x="1880" y="463"/>
                  </a:cubicBezTo>
                  <a:cubicBezTo>
                    <a:pt x="1883" y="453"/>
                    <a:pt x="1879" y="442"/>
                    <a:pt x="1870" y="434"/>
                  </a:cubicBezTo>
                  <a:cubicBezTo>
                    <a:pt x="1879" y="428"/>
                    <a:pt x="1883" y="418"/>
                    <a:pt x="1882" y="408"/>
                  </a:cubicBezTo>
                  <a:cubicBezTo>
                    <a:pt x="1880" y="396"/>
                    <a:pt x="1872" y="387"/>
                    <a:pt x="1861" y="384"/>
                  </a:cubicBezTo>
                  <a:cubicBezTo>
                    <a:pt x="1865" y="375"/>
                    <a:pt x="1866" y="366"/>
                    <a:pt x="1861" y="357"/>
                  </a:cubicBezTo>
                  <a:cubicBezTo>
                    <a:pt x="1856" y="349"/>
                    <a:pt x="1847" y="343"/>
                    <a:pt x="1836" y="343"/>
                  </a:cubicBezTo>
                  <a:cubicBezTo>
                    <a:pt x="1836" y="333"/>
                    <a:pt x="1831" y="323"/>
                    <a:pt x="1822" y="319"/>
                  </a:cubicBezTo>
                  <a:cubicBezTo>
                    <a:pt x="1814" y="314"/>
                    <a:pt x="1804" y="314"/>
                    <a:pt x="1796" y="319"/>
                  </a:cubicBezTo>
                  <a:cubicBezTo>
                    <a:pt x="1793" y="308"/>
                    <a:pt x="1783" y="300"/>
                    <a:pt x="1772" y="298"/>
                  </a:cubicBezTo>
                  <a:cubicBezTo>
                    <a:pt x="1761" y="297"/>
                    <a:pt x="1752" y="301"/>
                    <a:pt x="1746" y="309"/>
                  </a:cubicBezTo>
                  <a:cubicBezTo>
                    <a:pt x="1738" y="301"/>
                    <a:pt x="1727" y="297"/>
                    <a:pt x="1717" y="300"/>
                  </a:cubicBezTo>
                  <a:cubicBezTo>
                    <a:pt x="1706" y="303"/>
                    <a:pt x="1698" y="312"/>
                    <a:pt x="1695" y="324"/>
                  </a:cubicBezTo>
                  <a:cubicBezTo>
                    <a:pt x="1683" y="320"/>
                    <a:pt x="1669" y="326"/>
                    <a:pt x="1661" y="337"/>
                  </a:cubicBezTo>
                  <a:cubicBezTo>
                    <a:pt x="1650" y="351"/>
                    <a:pt x="1651" y="370"/>
                    <a:pt x="1663" y="388"/>
                  </a:cubicBezTo>
                  <a:cubicBezTo>
                    <a:pt x="1660" y="390"/>
                    <a:pt x="1656" y="392"/>
                    <a:pt x="1653" y="394"/>
                  </a:cubicBezTo>
                  <a:cubicBezTo>
                    <a:pt x="1635" y="373"/>
                    <a:pt x="1631" y="349"/>
                    <a:pt x="1643" y="330"/>
                  </a:cubicBezTo>
                  <a:cubicBezTo>
                    <a:pt x="1644" y="330"/>
                    <a:pt x="1645" y="331"/>
                    <a:pt x="1646" y="331"/>
                  </a:cubicBezTo>
                  <a:cubicBezTo>
                    <a:pt x="1655" y="333"/>
                    <a:pt x="1668" y="330"/>
                    <a:pt x="1675" y="315"/>
                  </a:cubicBezTo>
                  <a:cubicBezTo>
                    <a:pt x="1676" y="312"/>
                    <a:pt x="1677" y="310"/>
                    <a:pt x="1678" y="308"/>
                  </a:cubicBezTo>
                  <a:cubicBezTo>
                    <a:pt x="1680" y="308"/>
                    <a:pt x="1683" y="308"/>
                    <a:pt x="1685" y="309"/>
                  </a:cubicBezTo>
                  <a:close/>
                  <a:moveTo>
                    <a:pt x="1659" y="254"/>
                  </a:moveTo>
                  <a:cubicBezTo>
                    <a:pt x="1674" y="272"/>
                    <a:pt x="1680" y="296"/>
                    <a:pt x="1672" y="313"/>
                  </a:cubicBezTo>
                  <a:cubicBezTo>
                    <a:pt x="1666" y="327"/>
                    <a:pt x="1655" y="329"/>
                    <a:pt x="1647" y="327"/>
                  </a:cubicBezTo>
                  <a:cubicBezTo>
                    <a:pt x="1641" y="325"/>
                    <a:pt x="1635" y="320"/>
                    <a:pt x="1635" y="311"/>
                  </a:cubicBezTo>
                  <a:cubicBezTo>
                    <a:pt x="1636" y="304"/>
                    <a:pt x="1640" y="299"/>
                    <a:pt x="1646" y="298"/>
                  </a:cubicBezTo>
                  <a:cubicBezTo>
                    <a:pt x="1651" y="297"/>
                    <a:pt x="1657" y="298"/>
                    <a:pt x="1661" y="306"/>
                  </a:cubicBezTo>
                  <a:cubicBezTo>
                    <a:pt x="1662" y="307"/>
                    <a:pt x="1663" y="307"/>
                    <a:pt x="1663" y="307"/>
                  </a:cubicBezTo>
                  <a:cubicBezTo>
                    <a:pt x="1664" y="307"/>
                    <a:pt x="1665" y="306"/>
                    <a:pt x="1665" y="305"/>
                  </a:cubicBezTo>
                  <a:cubicBezTo>
                    <a:pt x="1666" y="296"/>
                    <a:pt x="1660" y="288"/>
                    <a:pt x="1650" y="286"/>
                  </a:cubicBezTo>
                  <a:cubicBezTo>
                    <a:pt x="1639" y="284"/>
                    <a:pt x="1624" y="289"/>
                    <a:pt x="1608" y="295"/>
                  </a:cubicBezTo>
                  <a:cubicBezTo>
                    <a:pt x="1582" y="304"/>
                    <a:pt x="1549" y="316"/>
                    <a:pt x="1515" y="304"/>
                  </a:cubicBezTo>
                  <a:cubicBezTo>
                    <a:pt x="1514" y="301"/>
                    <a:pt x="1513" y="299"/>
                    <a:pt x="1512" y="296"/>
                  </a:cubicBezTo>
                  <a:cubicBezTo>
                    <a:pt x="1547" y="308"/>
                    <a:pt x="1579" y="298"/>
                    <a:pt x="1605" y="289"/>
                  </a:cubicBezTo>
                  <a:cubicBezTo>
                    <a:pt x="1631" y="280"/>
                    <a:pt x="1652" y="273"/>
                    <a:pt x="1667" y="294"/>
                  </a:cubicBezTo>
                  <a:cubicBezTo>
                    <a:pt x="1667" y="295"/>
                    <a:pt x="1668" y="295"/>
                    <a:pt x="1669" y="295"/>
                  </a:cubicBezTo>
                  <a:cubicBezTo>
                    <a:pt x="1670" y="294"/>
                    <a:pt x="1670" y="293"/>
                    <a:pt x="1670" y="292"/>
                  </a:cubicBezTo>
                  <a:cubicBezTo>
                    <a:pt x="1665" y="260"/>
                    <a:pt x="1639" y="235"/>
                    <a:pt x="1598" y="224"/>
                  </a:cubicBezTo>
                  <a:cubicBezTo>
                    <a:pt x="1599" y="223"/>
                    <a:pt x="1600" y="221"/>
                    <a:pt x="1601" y="219"/>
                  </a:cubicBezTo>
                  <a:cubicBezTo>
                    <a:pt x="1624" y="227"/>
                    <a:pt x="1645" y="239"/>
                    <a:pt x="1659" y="254"/>
                  </a:cubicBezTo>
                  <a:close/>
                  <a:moveTo>
                    <a:pt x="1518" y="294"/>
                  </a:moveTo>
                  <a:cubicBezTo>
                    <a:pt x="1520" y="294"/>
                    <a:pt x="1522" y="293"/>
                    <a:pt x="1524" y="293"/>
                  </a:cubicBezTo>
                  <a:cubicBezTo>
                    <a:pt x="1525" y="296"/>
                    <a:pt x="1525" y="296"/>
                    <a:pt x="1525" y="296"/>
                  </a:cubicBezTo>
                  <a:cubicBezTo>
                    <a:pt x="1522" y="295"/>
                    <a:pt x="1520" y="295"/>
                    <a:pt x="1518" y="294"/>
                  </a:cubicBezTo>
                  <a:close/>
                  <a:moveTo>
                    <a:pt x="1527" y="291"/>
                  </a:moveTo>
                  <a:cubicBezTo>
                    <a:pt x="1530" y="290"/>
                    <a:pt x="1533" y="289"/>
                    <a:pt x="1536" y="288"/>
                  </a:cubicBezTo>
                  <a:cubicBezTo>
                    <a:pt x="1539" y="298"/>
                    <a:pt x="1539" y="298"/>
                    <a:pt x="1539" y="298"/>
                  </a:cubicBezTo>
                  <a:cubicBezTo>
                    <a:pt x="1536" y="298"/>
                    <a:pt x="1533" y="297"/>
                    <a:pt x="1529" y="297"/>
                  </a:cubicBezTo>
                  <a:lnTo>
                    <a:pt x="1527" y="291"/>
                  </a:lnTo>
                  <a:close/>
                  <a:moveTo>
                    <a:pt x="1651" y="266"/>
                  </a:moveTo>
                  <a:cubicBezTo>
                    <a:pt x="1656" y="266"/>
                    <a:pt x="1656" y="266"/>
                    <a:pt x="1656" y="266"/>
                  </a:cubicBezTo>
                  <a:cubicBezTo>
                    <a:pt x="1658" y="270"/>
                    <a:pt x="1660" y="273"/>
                    <a:pt x="1662" y="277"/>
                  </a:cubicBezTo>
                  <a:cubicBezTo>
                    <a:pt x="1659" y="273"/>
                    <a:pt x="1655" y="269"/>
                    <a:pt x="1651" y="266"/>
                  </a:cubicBezTo>
                  <a:close/>
                  <a:moveTo>
                    <a:pt x="1657" y="280"/>
                  </a:moveTo>
                  <a:cubicBezTo>
                    <a:pt x="1654" y="278"/>
                    <a:pt x="1651" y="277"/>
                    <a:pt x="1647" y="277"/>
                  </a:cubicBezTo>
                  <a:cubicBezTo>
                    <a:pt x="1646" y="271"/>
                    <a:pt x="1646" y="271"/>
                    <a:pt x="1646" y="271"/>
                  </a:cubicBezTo>
                  <a:cubicBezTo>
                    <a:pt x="1650" y="274"/>
                    <a:pt x="1654" y="277"/>
                    <a:pt x="1657" y="280"/>
                  </a:cubicBezTo>
                  <a:close/>
                  <a:moveTo>
                    <a:pt x="1646" y="262"/>
                  </a:moveTo>
                  <a:cubicBezTo>
                    <a:pt x="1644" y="260"/>
                    <a:pt x="1641" y="259"/>
                    <a:pt x="1638" y="257"/>
                  </a:cubicBezTo>
                  <a:cubicBezTo>
                    <a:pt x="1647" y="255"/>
                    <a:pt x="1647" y="255"/>
                    <a:pt x="1647" y="255"/>
                  </a:cubicBezTo>
                  <a:cubicBezTo>
                    <a:pt x="1649" y="257"/>
                    <a:pt x="1651" y="260"/>
                    <a:pt x="1653" y="262"/>
                  </a:cubicBezTo>
                  <a:lnTo>
                    <a:pt x="1646" y="262"/>
                  </a:lnTo>
                  <a:close/>
                  <a:moveTo>
                    <a:pt x="1632" y="255"/>
                  </a:moveTo>
                  <a:cubicBezTo>
                    <a:pt x="1629" y="254"/>
                    <a:pt x="1626" y="253"/>
                    <a:pt x="1623" y="252"/>
                  </a:cubicBezTo>
                  <a:cubicBezTo>
                    <a:pt x="1636" y="245"/>
                    <a:pt x="1636" y="245"/>
                    <a:pt x="1636" y="245"/>
                  </a:cubicBezTo>
                  <a:cubicBezTo>
                    <a:pt x="1639" y="247"/>
                    <a:pt x="1641" y="250"/>
                    <a:pt x="1644" y="252"/>
                  </a:cubicBezTo>
                  <a:lnTo>
                    <a:pt x="1632" y="255"/>
                  </a:lnTo>
                  <a:close/>
                  <a:moveTo>
                    <a:pt x="1616" y="251"/>
                  </a:moveTo>
                  <a:cubicBezTo>
                    <a:pt x="1614" y="250"/>
                    <a:pt x="1611" y="250"/>
                    <a:pt x="1608" y="250"/>
                  </a:cubicBezTo>
                  <a:cubicBezTo>
                    <a:pt x="1623" y="238"/>
                    <a:pt x="1623" y="238"/>
                    <a:pt x="1623" y="238"/>
                  </a:cubicBezTo>
                  <a:cubicBezTo>
                    <a:pt x="1626" y="239"/>
                    <a:pt x="1629" y="241"/>
                    <a:pt x="1632" y="243"/>
                  </a:cubicBezTo>
                  <a:lnTo>
                    <a:pt x="1616" y="251"/>
                  </a:lnTo>
                  <a:close/>
                  <a:moveTo>
                    <a:pt x="1602" y="249"/>
                  </a:moveTo>
                  <a:cubicBezTo>
                    <a:pt x="1598" y="249"/>
                    <a:pt x="1595" y="249"/>
                    <a:pt x="1592" y="249"/>
                  </a:cubicBezTo>
                  <a:cubicBezTo>
                    <a:pt x="1608" y="231"/>
                    <a:pt x="1608" y="231"/>
                    <a:pt x="1608" y="231"/>
                  </a:cubicBezTo>
                  <a:cubicBezTo>
                    <a:pt x="1612" y="233"/>
                    <a:pt x="1616" y="234"/>
                    <a:pt x="1619" y="236"/>
                  </a:cubicBezTo>
                  <a:lnTo>
                    <a:pt x="1602" y="249"/>
                  </a:lnTo>
                  <a:close/>
                  <a:moveTo>
                    <a:pt x="1586" y="249"/>
                  </a:moveTo>
                  <a:cubicBezTo>
                    <a:pt x="1585" y="249"/>
                    <a:pt x="1584" y="249"/>
                    <a:pt x="1583" y="249"/>
                  </a:cubicBezTo>
                  <a:cubicBezTo>
                    <a:pt x="1588" y="242"/>
                    <a:pt x="1592" y="235"/>
                    <a:pt x="1596" y="228"/>
                  </a:cubicBezTo>
                  <a:cubicBezTo>
                    <a:pt x="1599" y="228"/>
                    <a:pt x="1602" y="229"/>
                    <a:pt x="1604" y="230"/>
                  </a:cubicBezTo>
                  <a:lnTo>
                    <a:pt x="1586" y="249"/>
                  </a:lnTo>
                  <a:close/>
                  <a:moveTo>
                    <a:pt x="1648" y="268"/>
                  </a:moveTo>
                  <a:cubicBezTo>
                    <a:pt x="1628" y="256"/>
                    <a:pt x="1602" y="256"/>
                    <a:pt x="1576" y="258"/>
                  </a:cubicBezTo>
                  <a:cubicBezTo>
                    <a:pt x="1577" y="257"/>
                    <a:pt x="1578" y="255"/>
                    <a:pt x="1580" y="253"/>
                  </a:cubicBezTo>
                  <a:cubicBezTo>
                    <a:pt x="1608" y="252"/>
                    <a:pt x="1631" y="254"/>
                    <a:pt x="1648" y="268"/>
                  </a:cubicBezTo>
                  <a:close/>
                  <a:moveTo>
                    <a:pt x="1643" y="276"/>
                  </a:moveTo>
                  <a:cubicBezTo>
                    <a:pt x="1641" y="276"/>
                    <a:pt x="1639" y="276"/>
                    <a:pt x="1636" y="277"/>
                  </a:cubicBezTo>
                  <a:cubicBezTo>
                    <a:pt x="1633" y="266"/>
                    <a:pt x="1633" y="266"/>
                    <a:pt x="1633" y="266"/>
                  </a:cubicBezTo>
                  <a:cubicBezTo>
                    <a:pt x="1636" y="267"/>
                    <a:pt x="1639" y="268"/>
                    <a:pt x="1642" y="269"/>
                  </a:cubicBezTo>
                  <a:lnTo>
                    <a:pt x="1643" y="276"/>
                  </a:lnTo>
                  <a:close/>
                  <a:moveTo>
                    <a:pt x="1605" y="261"/>
                  </a:moveTo>
                  <a:cubicBezTo>
                    <a:pt x="1608" y="261"/>
                    <a:pt x="1611" y="261"/>
                    <a:pt x="1615" y="262"/>
                  </a:cubicBezTo>
                  <a:cubicBezTo>
                    <a:pt x="1621" y="280"/>
                    <a:pt x="1621" y="280"/>
                    <a:pt x="1621" y="280"/>
                  </a:cubicBezTo>
                  <a:cubicBezTo>
                    <a:pt x="1618" y="281"/>
                    <a:pt x="1615" y="282"/>
                    <a:pt x="1612" y="283"/>
                  </a:cubicBezTo>
                  <a:lnTo>
                    <a:pt x="1605" y="261"/>
                  </a:lnTo>
                  <a:close/>
                  <a:moveTo>
                    <a:pt x="1609" y="284"/>
                  </a:moveTo>
                  <a:cubicBezTo>
                    <a:pt x="1607" y="284"/>
                    <a:pt x="1605" y="285"/>
                    <a:pt x="1604" y="285"/>
                  </a:cubicBezTo>
                  <a:cubicBezTo>
                    <a:pt x="1603" y="286"/>
                    <a:pt x="1602" y="286"/>
                    <a:pt x="1601" y="286"/>
                  </a:cubicBezTo>
                  <a:cubicBezTo>
                    <a:pt x="1590" y="261"/>
                    <a:pt x="1590" y="261"/>
                    <a:pt x="1590" y="261"/>
                  </a:cubicBezTo>
                  <a:cubicBezTo>
                    <a:pt x="1594" y="261"/>
                    <a:pt x="1597" y="261"/>
                    <a:pt x="1600" y="261"/>
                  </a:cubicBezTo>
                  <a:lnTo>
                    <a:pt x="1609" y="284"/>
                  </a:lnTo>
                  <a:close/>
                  <a:moveTo>
                    <a:pt x="1619" y="262"/>
                  </a:moveTo>
                  <a:cubicBezTo>
                    <a:pt x="1622" y="263"/>
                    <a:pt x="1625" y="263"/>
                    <a:pt x="1628" y="264"/>
                  </a:cubicBezTo>
                  <a:cubicBezTo>
                    <a:pt x="1633" y="277"/>
                    <a:pt x="1633" y="277"/>
                    <a:pt x="1633" y="277"/>
                  </a:cubicBezTo>
                  <a:cubicBezTo>
                    <a:pt x="1630" y="278"/>
                    <a:pt x="1627" y="278"/>
                    <a:pt x="1624" y="279"/>
                  </a:cubicBezTo>
                  <a:lnTo>
                    <a:pt x="1619" y="262"/>
                  </a:lnTo>
                  <a:close/>
                  <a:moveTo>
                    <a:pt x="1586" y="261"/>
                  </a:moveTo>
                  <a:cubicBezTo>
                    <a:pt x="1597" y="288"/>
                    <a:pt x="1597" y="288"/>
                    <a:pt x="1597" y="288"/>
                  </a:cubicBezTo>
                  <a:cubicBezTo>
                    <a:pt x="1594" y="289"/>
                    <a:pt x="1591" y="290"/>
                    <a:pt x="1587" y="291"/>
                  </a:cubicBezTo>
                  <a:cubicBezTo>
                    <a:pt x="1575" y="262"/>
                    <a:pt x="1575" y="262"/>
                    <a:pt x="1575" y="262"/>
                  </a:cubicBezTo>
                  <a:cubicBezTo>
                    <a:pt x="1579" y="262"/>
                    <a:pt x="1583" y="262"/>
                    <a:pt x="1586" y="261"/>
                  </a:cubicBezTo>
                  <a:close/>
                  <a:moveTo>
                    <a:pt x="1584" y="292"/>
                  </a:moveTo>
                  <a:cubicBezTo>
                    <a:pt x="1580" y="293"/>
                    <a:pt x="1576" y="294"/>
                    <a:pt x="1573" y="295"/>
                  </a:cubicBezTo>
                  <a:cubicBezTo>
                    <a:pt x="1563" y="271"/>
                    <a:pt x="1563" y="271"/>
                    <a:pt x="1563" y="271"/>
                  </a:cubicBezTo>
                  <a:cubicBezTo>
                    <a:pt x="1566" y="269"/>
                    <a:pt x="1569" y="266"/>
                    <a:pt x="1571" y="263"/>
                  </a:cubicBezTo>
                  <a:lnTo>
                    <a:pt x="1584" y="292"/>
                  </a:lnTo>
                  <a:close/>
                  <a:moveTo>
                    <a:pt x="1569" y="295"/>
                  </a:moveTo>
                  <a:cubicBezTo>
                    <a:pt x="1566" y="296"/>
                    <a:pt x="1562" y="297"/>
                    <a:pt x="1559" y="297"/>
                  </a:cubicBezTo>
                  <a:cubicBezTo>
                    <a:pt x="1552" y="280"/>
                    <a:pt x="1552" y="280"/>
                    <a:pt x="1552" y="280"/>
                  </a:cubicBezTo>
                  <a:cubicBezTo>
                    <a:pt x="1555" y="278"/>
                    <a:pt x="1557" y="276"/>
                    <a:pt x="1560" y="274"/>
                  </a:cubicBezTo>
                  <a:lnTo>
                    <a:pt x="1569" y="295"/>
                  </a:lnTo>
                  <a:close/>
                  <a:moveTo>
                    <a:pt x="1555" y="298"/>
                  </a:moveTo>
                  <a:cubicBezTo>
                    <a:pt x="1551" y="298"/>
                    <a:pt x="1547" y="298"/>
                    <a:pt x="1544" y="298"/>
                  </a:cubicBezTo>
                  <a:cubicBezTo>
                    <a:pt x="1540" y="287"/>
                    <a:pt x="1540" y="287"/>
                    <a:pt x="1540" y="287"/>
                  </a:cubicBezTo>
                  <a:cubicBezTo>
                    <a:pt x="1543" y="285"/>
                    <a:pt x="1546" y="284"/>
                    <a:pt x="1549" y="282"/>
                  </a:cubicBezTo>
                  <a:lnTo>
                    <a:pt x="1555" y="298"/>
                  </a:lnTo>
                  <a:close/>
                  <a:moveTo>
                    <a:pt x="1609" y="153"/>
                  </a:moveTo>
                  <a:cubicBezTo>
                    <a:pt x="1632" y="156"/>
                    <a:pt x="1652" y="170"/>
                    <a:pt x="1657" y="188"/>
                  </a:cubicBezTo>
                  <a:cubicBezTo>
                    <a:pt x="1662" y="202"/>
                    <a:pt x="1655" y="211"/>
                    <a:pt x="1649" y="215"/>
                  </a:cubicBezTo>
                  <a:cubicBezTo>
                    <a:pt x="1643" y="218"/>
                    <a:pt x="1634" y="217"/>
                    <a:pt x="1629" y="210"/>
                  </a:cubicBezTo>
                  <a:cubicBezTo>
                    <a:pt x="1625" y="205"/>
                    <a:pt x="1624" y="198"/>
                    <a:pt x="1628" y="193"/>
                  </a:cubicBezTo>
                  <a:cubicBezTo>
                    <a:pt x="1631" y="189"/>
                    <a:pt x="1637" y="186"/>
                    <a:pt x="1645" y="189"/>
                  </a:cubicBezTo>
                  <a:cubicBezTo>
                    <a:pt x="1646" y="190"/>
                    <a:pt x="1647" y="190"/>
                    <a:pt x="1647" y="189"/>
                  </a:cubicBezTo>
                  <a:cubicBezTo>
                    <a:pt x="1648" y="188"/>
                    <a:pt x="1648" y="187"/>
                    <a:pt x="1647" y="187"/>
                  </a:cubicBezTo>
                  <a:cubicBezTo>
                    <a:pt x="1642" y="179"/>
                    <a:pt x="1632" y="178"/>
                    <a:pt x="1623" y="183"/>
                  </a:cubicBezTo>
                  <a:cubicBezTo>
                    <a:pt x="1613" y="188"/>
                    <a:pt x="1606" y="202"/>
                    <a:pt x="1598" y="217"/>
                  </a:cubicBezTo>
                  <a:cubicBezTo>
                    <a:pt x="1581" y="247"/>
                    <a:pt x="1561" y="284"/>
                    <a:pt x="1510" y="291"/>
                  </a:cubicBezTo>
                  <a:cubicBezTo>
                    <a:pt x="1510" y="291"/>
                    <a:pt x="1510" y="292"/>
                    <a:pt x="1510" y="292"/>
                  </a:cubicBezTo>
                  <a:cubicBezTo>
                    <a:pt x="1509" y="290"/>
                    <a:pt x="1508" y="288"/>
                    <a:pt x="1508" y="287"/>
                  </a:cubicBezTo>
                  <a:cubicBezTo>
                    <a:pt x="1556" y="277"/>
                    <a:pt x="1576" y="242"/>
                    <a:pt x="1592" y="214"/>
                  </a:cubicBezTo>
                  <a:cubicBezTo>
                    <a:pt x="1605" y="190"/>
                    <a:pt x="1616" y="171"/>
                    <a:pt x="1641" y="177"/>
                  </a:cubicBezTo>
                  <a:cubicBezTo>
                    <a:pt x="1642" y="177"/>
                    <a:pt x="1643" y="177"/>
                    <a:pt x="1643" y="176"/>
                  </a:cubicBezTo>
                  <a:cubicBezTo>
                    <a:pt x="1643" y="175"/>
                    <a:pt x="1643" y="174"/>
                    <a:pt x="1643" y="174"/>
                  </a:cubicBezTo>
                  <a:cubicBezTo>
                    <a:pt x="1624" y="158"/>
                    <a:pt x="1600" y="153"/>
                    <a:pt x="1574" y="159"/>
                  </a:cubicBezTo>
                  <a:cubicBezTo>
                    <a:pt x="1533" y="168"/>
                    <a:pt x="1491" y="202"/>
                    <a:pt x="1472" y="240"/>
                  </a:cubicBezTo>
                  <a:cubicBezTo>
                    <a:pt x="1471" y="239"/>
                    <a:pt x="1470" y="239"/>
                    <a:pt x="1469" y="238"/>
                  </a:cubicBezTo>
                  <a:cubicBezTo>
                    <a:pt x="1493" y="180"/>
                    <a:pt x="1560" y="147"/>
                    <a:pt x="1609" y="153"/>
                  </a:cubicBezTo>
                  <a:close/>
                  <a:moveTo>
                    <a:pt x="1511" y="73"/>
                  </a:moveTo>
                  <a:cubicBezTo>
                    <a:pt x="1511" y="73"/>
                    <a:pt x="1511" y="73"/>
                    <a:pt x="1511" y="73"/>
                  </a:cubicBezTo>
                  <a:cubicBezTo>
                    <a:pt x="1511" y="73"/>
                    <a:pt x="1511" y="73"/>
                    <a:pt x="1511" y="73"/>
                  </a:cubicBezTo>
                  <a:cubicBezTo>
                    <a:pt x="1534" y="83"/>
                    <a:pt x="1572" y="112"/>
                    <a:pt x="1587" y="149"/>
                  </a:cubicBezTo>
                  <a:cubicBezTo>
                    <a:pt x="1583" y="149"/>
                    <a:pt x="1579" y="149"/>
                    <a:pt x="1575" y="150"/>
                  </a:cubicBezTo>
                  <a:cubicBezTo>
                    <a:pt x="1566" y="128"/>
                    <a:pt x="1536" y="96"/>
                    <a:pt x="1507" y="84"/>
                  </a:cubicBezTo>
                  <a:cubicBezTo>
                    <a:pt x="1477" y="72"/>
                    <a:pt x="1434" y="73"/>
                    <a:pt x="1411" y="82"/>
                  </a:cubicBezTo>
                  <a:cubicBezTo>
                    <a:pt x="1409" y="79"/>
                    <a:pt x="1407" y="76"/>
                    <a:pt x="1404" y="73"/>
                  </a:cubicBezTo>
                  <a:cubicBezTo>
                    <a:pt x="1441" y="58"/>
                    <a:pt x="1488" y="64"/>
                    <a:pt x="1511" y="73"/>
                  </a:cubicBezTo>
                  <a:close/>
                  <a:moveTo>
                    <a:pt x="1348" y="114"/>
                  </a:moveTo>
                  <a:cubicBezTo>
                    <a:pt x="1353" y="97"/>
                    <a:pt x="1357" y="82"/>
                    <a:pt x="1354" y="71"/>
                  </a:cubicBezTo>
                  <a:cubicBezTo>
                    <a:pt x="1352" y="61"/>
                    <a:pt x="1344" y="56"/>
                    <a:pt x="1335" y="57"/>
                  </a:cubicBezTo>
                  <a:cubicBezTo>
                    <a:pt x="1334" y="57"/>
                    <a:pt x="1333" y="58"/>
                    <a:pt x="1333" y="59"/>
                  </a:cubicBezTo>
                  <a:cubicBezTo>
                    <a:pt x="1333" y="60"/>
                    <a:pt x="1333" y="60"/>
                    <a:pt x="1334" y="61"/>
                  </a:cubicBezTo>
                  <a:cubicBezTo>
                    <a:pt x="1342" y="64"/>
                    <a:pt x="1344" y="71"/>
                    <a:pt x="1344" y="75"/>
                  </a:cubicBezTo>
                  <a:cubicBezTo>
                    <a:pt x="1343" y="81"/>
                    <a:pt x="1338" y="86"/>
                    <a:pt x="1331" y="87"/>
                  </a:cubicBezTo>
                  <a:cubicBezTo>
                    <a:pt x="1322" y="88"/>
                    <a:pt x="1316" y="82"/>
                    <a:pt x="1314" y="76"/>
                  </a:cubicBezTo>
                  <a:cubicBezTo>
                    <a:pt x="1311" y="69"/>
                    <a:pt x="1313" y="58"/>
                    <a:pt x="1326" y="51"/>
                  </a:cubicBezTo>
                  <a:cubicBezTo>
                    <a:pt x="1343" y="42"/>
                    <a:pt x="1367" y="46"/>
                    <a:pt x="1386" y="60"/>
                  </a:cubicBezTo>
                  <a:cubicBezTo>
                    <a:pt x="1425" y="91"/>
                    <a:pt x="1449" y="162"/>
                    <a:pt x="1424" y="219"/>
                  </a:cubicBezTo>
                  <a:cubicBezTo>
                    <a:pt x="1423" y="219"/>
                    <a:pt x="1422" y="219"/>
                    <a:pt x="1421" y="219"/>
                  </a:cubicBezTo>
                  <a:cubicBezTo>
                    <a:pt x="1434" y="179"/>
                    <a:pt x="1428" y="125"/>
                    <a:pt x="1406" y="90"/>
                  </a:cubicBezTo>
                  <a:cubicBezTo>
                    <a:pt x="1391" y="67"/>
                    <a:pt x="1371" y="53"/>
                    <a:pt x="1347" y="51"/>
                  </a:cubicBezTo>
                  <a:cubicBezTo>
                    <a:pt x="1346" y="51"/>
                    <a:pt x="1345" y="52"/>
                    <a:pt x="1345" y="53"/>
                  </a:cubicBezTo>
                  <a:cubicBezTo>
                    <a:pt x="1345" y="53"/>
                    <a:pt x="1345" y="54"/>
                    <a:pt x="1346" y="55"/>
                  </a:cubicBezTo>
                  <a:cubicBezTo>
                    <a:pt x="1368" y="68"/>
                    <a:pt x="1362" y="89"/>
                    <a:pt x="1354" y="116"/>
                  </a:cubicBezTo>
                  <a:cubicBezTo>
                    <a:pt x="1346" y="147"/>
                    <a:pt x="1336" y="185"/>
                    <a:pt x="1362" y="227"/>
                  </a:cubicBezTo>
                  <a:cubicBezTo>
                    <a:pt x="1361" y="227"/>
                    <a:pt x="1359" y="228"/>
                    <a:pt x="1358" y="228"/>
                  </a:cubicBezTo>
                  <a:cubicBezTo>
                    <a:pt x="1358" y="228"/>
                    <a:pt x="1358" y="228"/>
                    <a:pt x="1358" y="228"/>
                  </a:cubicBezTo>
                  <a:cubicBezTo>
                    <a:pt x="1327" y="187"/>
                    <a:pt x="1339" y="147"/>
                    <a:pt x="1348" y="114"/>
                  </a:cubicBezTo>
                  <a:close/>
                  <a:moveTo>
                    <a:pt x="1275" y="118"/>
                  </a:moveTo>
                  <a:cubicBezTo>
                    <a:pt x="1271" y="121"/>
                    <a:pt x="1271" y="121"/>
                    <a:pt x="1271" y="121"/>
                  </a:cubicBezTo>
                  <a:cubicBezTo>
                    <a:pt x="1268" y="119"/>
                    <a:pt x="1265" y="117"/>
                    <a:pt x="1262" y="116"/>
                  </a:cubicBezTo>
                  <a:cubicBezTo>
                    <a:pt x="1267" y="116"/>
                    <a:pt x="1271" y="117"/>
                    <a:pt x="1275" y="118"/>
                  </a:cubicBezTo>
                  <a:close/>
                  <a:moveTo>
                    <a:pt x="1260" y="111"/>
                  </a:moveTo>
                  <a:cubicBezTo>
                    <a:pt x="1264" y="109"/>
                    <a:pt x="1268" y="108"/>
                    <a:pt x="1272" y="107"/>
                  </a:cubicBezTo>
                  <a:cubicBezTo>
                    <a:pt x="1276" y="110"/>
                    <a:pt x="1276" y="110"/>
                    <a:pt x="1276" y="110"/>
                  </a:cubicBezTo>
                  <a:cubicBezTo>
                    <a:pt x="1271" y="110"/>
                    <a:pt x="1265" y="110"/>
                    <a:pt x="1260" y="111"/>
                  </a:cubicBezTo>
                  <a:close/>
                  <a:moveTo>
                    <a:pt x="1280" y="119"/>
                  </a:moveTo>
                  <a:cubicBezTo>
                    <a:pt x="1283" y="120"/>
                    <a:pt x="1286" y="122"/>
                    <a:pt x="1289" y="123"/>
                  </a:cubicBezTo>
                  <a:cubicBezTo>
                    <a:pt x="1279" y="128"/>
                    <a:pt x="1279" y="128"/>
                    <a:pt x="1279" y="128"/>
                  </a:cubicBezTo>
                  <a:cubicBezTo>
                    <a:pt x="1277" y="127"/>
                    <a:pt x="1275" y="125"/>
                    <a:pt x="1274" y="123"/>
                  </a:cubicBezTo>
                  <a:lnTo>
                    <a:pt x="1280" y="119"/>
                  </a:lnTo>
                  <a:close/>
                  <a:moveTo>
                    <a:pt x="1306" y="121"/>
                  </a:moveTo>
                  <a:cubicBezTo>
                    <a:pt x="1303" y="119"/>
                    <a:pt x="1300" y="118"/>
                    <a:pt x="1297" y="116"/>
                  </a:cubicBezTo>
                  <a:cubicBezTo>
                    <a:pt x="1291" y="106"/>
                    <a:pt x="1291" y="106"/>
                    <a:pt x="1291" y="106"/>
                  </a:cubicBezTo>
                  <a:cubicBezTo>
                    <a:pt x="1294" y="106"/>
                    <a:pt x="1298" y="106"/>
                    <a:pt x="1301" y="107"/>
                  </a:cubicBezTo>
                  <a:lnTo>
                    <a:pt x="1306" y="121"/>
                  </a:lnTo>
                  <a:close/>
                  <a:moveTo>
                    <a:pt x="1306" y="108"/>
                  </a:moveTo>
                  <a:cubicBezTo>
                    <a:pt x="1309" y="108"/>
                    <a:pt x="1312" y="109"/>
                    <a:pt x="1315" y="110"/>
                  </a:cubicBezTo>
                  <a:cubicBezTo>
                    <a:pt x="1318" y="130"/>
                    <a:pt x="1318" y="130"/>
                    <a:pt x="1318" y="130"/>
                  </a:cubicBezTo>
                  <a:cubicBezTo>
                    <a:pt x="1316" y="128"/>
                    <a:pt x="1313" y="126"/>
                    <a:pt x="1311" y="124"/>
                  </a:cubicBezTo>
                  <a:lnTo>
                    <a:pt x="1306" y="108"/>
                  </a:lnTo>
                  <a:close/>
                  <a:moveTo>
                    <a:pt x="1291" y="114"/>
                  </a:moveTo>
                  <a:cubicBezTo>
                    <a:pt x="1288" y="113"/>
                    <a:pt x="1285" y="112"/>
                    <a:pt x="1282" y="111"/>
                  </a:cubicBezTo>
                  <a:cubicBezTo>
                    <a:pt x="1277" y="106"/>
                    <a:pt x="1277" y="106"/>
                    <a:pt x="1277" y="106"/>
                  </a:cubicBezTo>
                  <a:cubicBezTo>
                    <a:pt x="1280" y="106"/>
                    <a:pt x="1283" y="106"/>
                    <a:pt x="1286" y="106"/>
                  </a:cubicBezTo>
                  <a:lnTo>
                    <a:pt x="1291" y="114"/>
                  </a:lnTo>
                  <a:close/>
                  <a:moveTo>
                    <a:pt x="1335" y="152"/>
                  </a:moveTo>
                  <a:cubicBezTo>
                    <a:pt x="1335" y="154"/>
                    <a:pt x="1335" y="156"/>
                    <a:pt x="1335" y="158"/>
                  </a:cubicBezTo>
                  <a:cubicBezTo>
                    <a:pt x="1317" y="138"/>
                    <a:pt x="1299" y="120"/>
                    <a:pt x="1276" y="114"/>
                  </a:cubicBezTo>
                  <a:cubicBezTo>
                    <a:pt x="1298" y="116"/>
                    <a:pt x="1316" y="131"/>
                    <a:pt x="1335" y="152"/>
                  </a:cubicBezTo>
                  <a:close/>
                  <a:moveTo>
                    <a:pt x="1319" y="112"/>
                  </a:moveTo>
                  <a:cubicBezTo>
                    <a:pt x="1323" y="113"/>
                    <a:pt x="1327" y="115"/>
                    <a:pt x="1330" y="116"/>
                  </a:cubicBezTo>
                  <a:cubicBezTo>
                    <a:pt x="1330" y="140"/>
                    <a:pt x="1330" y="140"/>
                    <a:pt x="1330" y="140"/>
                  </a:cubicBezTo>
                  <a:cubicBezTo>
                    <a:pt x="1327" y="138"/>
                    <a:pt x="1325" y="136"/>
                    <a:pt x="1323" y="133"/>
                  </a:cubicBezTo>
                  <a:lnTo>
                    <a:pt x="1319" y="112"/>
                  </a:lnTo>
                  <a:close/>
                  <a:moveTo>
                    <a:pt x="1334" y="144"/>
                  </a:moveTo>
                  <a:cubicBezTo>
                    <a:pt x="1334" y="118"/>
                    <a:pt x="1334" y="118"/>
                    <a:pt x="1334" y="118"/>
                  </a:cubicBezTo>
                  <a:cubicBezTo>
                    <a:pt x="1337" y="120"/>
                    <a:pt x="1339" y="121"/>
                    <a:pt x="1342" y="122"/>
                  </a:cubicBezTo>
                  <a:cubicBezTo>
                    <a:pt x="1340" y="130"/>
                    <a:pt x="1338" y="138"/>
                    <a:pt x="1336" y="147"/>
                  </a:cubicBezTo>
                  <a:cubicBezTo>
                    <a:pt x="1335" y="146"/>
                    <a:pt x="1334" y="145"/>
                    <a:pt x="1334" y="144"/>
                  </a:cubicBezTo>
                  <a:close/>
                  <a:moveTo>
                    <a:pt x="1293" y="125"/>
                  </a:moveTo>
                  <a:cubicBezTo>
                    <a:pt x="1296" y="127"/>
                    <a:pt x="1298" y="129"/>
                    <a:pt x="1301" y="131"/>
                  </a:cubicBezTo>
                  <a:cubicBezTo>
                    <a:pt x="1285" y="139"/>
                    <a:pt x="1285" y="139"/>
                    <a:pt x="1285" y="139"/>
                  </a:cubicBezTo>
                  <a:cubicBezTo>
                    <a:pt x="1284" y="136"/>
                    <a:pt x="1282" y="134"/>
                    <a:pt x="1281" y="132"/>
                  </a:cubicBezTo>
                  <a:lnTo>
                    <a:pt x="1293" y="125"/>
                  </a:lnTo>
                  <a:close/>
                  <a:moveTo>
                    <a:pt x="1304" y="133"/>
                  </a:moveTo>
                  <a:cubicBezTo>
                    <a:pt x="1307" y="135"/>
                    <a:pt x="1310" y="138"/>
                    <a:pt x="1312" y="140"/>
                  </a:cubicBezTo>
                  <a:cubicBezTo>
                    <a:pt x="1291" y="150"/>
                    <a:pt x="1291" y="150"/>
                    <a:pt x="1291" y="150"/>
                  </a:cubicBezTo>
                  <a:cubicBezTo>
                    <a:pt x="1290" y="147"/>
                    <a:pt x="1289" y="144"/>
                    <a:pt x="1287" y="142"/>
                  </a:cubicBezTo>
                  <a:lnTo>
                    <a:pt x="1304" y="133"/>
                  </a:lnTo>
                  <a:close/>
                  <a:moveTo>
                    <a:pt x="1315" y="143"/>
                  </a:moveTo>
                  <a:cubicBezTo>
                    <a:pt x="1317" y="145"/>
                    <a:pt x="1320" y="148"/>
                    <a:pt x="1322" y="150"/>
                  </a:cubicBezTo>
                  <a:cubicBezTo>
                    <a:pt x="1297" y="160"/>
                    <a:pt x="1297" y="160"/>
                    <a:pt x="1297" y="160"/>
                  </a:cubicBezTo>
                  <a:cubicBezTo>
                    <a:pt x="1296" y="160"/>
                    <a:pt x="1296" y="159"/>
                    <a:pt x="1295" y="158"/>
                  </a:cubicBezTo>
                  <a:cubicBezTo>
                    <a:pt x="1295" y="156"/>
                    <a:pt x="1294" y="155"/>
                    <a:pt x="1293" y="153"/>
                  </a:cubicBezTo>
                  <a:lnTo>
                    <a:pt x="1315" y="143"/>
                  </a:lnTo>
                  <a:close/>
                  <a:moveTo>
                    <a:pt x="1325" y="153"/>
                  </a:moveTo>
                  <a:cubicBezTo>
                    <a:pt x="1327" y="156"/>
                    <a:pt x="1330" y="159"/>
                    <a:pt x="1332" y="161"/>
                  </a:cubicBezTo>
                  <a:cubicBezTo>
                    <a:pt x="1303" y="173"/>
                    <a:pt x="1303" y="173"/>
                    <a:pt x="1303" y="173"/>
                  </a:cubicBezTo>
                  <a:cubicBezTo>
                    <a:pt x="1302" y="170"/>
                    <a:pt x="1300" y="167"/>
                    <a:pt x="1299" y="164"/>
                  </a:cubicBezTo>
                  <a:lnTo>
                    <a:pt x="1325" y="153"/>
                  </a:lnTo>
                  <a:close/>
                  <a:moveTo>
                    <a:pt x="1334" y="165"/>
                  </a:moveTo>
                  <a:cubicBezTo>
                    <a:pt x="1334" y="169"/>
                    <a:pt x="1334" y="173"/>
                    <a:pt x="1334" y="177"/>
                  </a:cubicBezTo>
                  <a:cubicBezTo>
                    <a:pt x="1311" y="186"/>
                    <a:pt x="1311" y="186"/>
                    <a:pt x="1311" y="186"/>
                  </a:cubicBezTo>
                  <a:cubicBezTo>
                    <a:pt x="1309" y="183"/>
                    <a:pt x="1307" y="180"/>
                    <a:pt x="1305" y="176"/>
                  </a:cubicBezTo>
                  <a:lnTo>
                    <a:pt x="1334" y="165"/>
                  </a:lnTo>
                  <a:close/>
                  <a:moveTo>
                    <a:pt x="1335" y="181"/>
                  </a:moveTo>
                  <a:cubicBezTo>
                    <a:pt x="1335" y="184"/>
                    <a:pt x="1335" y="187"/>
                    <a:pt x="1336" y="190"/>
                  </a:cubicBezTo>
                  <a:cubicBezTo>
                    <a:pt x="1319" y="198"/>
                    <a:pt x="1319" y="198"/>
                    <a:pt x="1319" y="198"/>
                  </a:cubicBezTo>
                  <a:cubicBezTo>
                    <a:pt x="1317" y="195"/>
                    <a:pt x="1315" y="192"/>
                    <a:pt x="1313" y="189"/>
                  </a:cubicBezTo>
                  <a:lnTo>
                    <a:pt x="1335" y="181"/>
                  </a:lnTo>
                  <a:close/>
                  <a:moveTo>
                    <a:pt x="1337" y="194"/>
                  </a:moveTo>
                  <a:cubicBezTo>
                    <a:pt x="1338" y="197"/>
                    <a:pt x="1339" y="201"/>
                    <a:pt x="1340" y="204"/>
                  </a:cubicBezTo>
                  <a:cubicBezTo>
                    <a:pt x="1329" y="209"/>
                    <a:pt x="1329" y="209"/>
                    <a:pt x="1329" y="209"/>
                  </a:cubicBezTo>
                  <a:cubicBezTo>
                    <a:pt x="1326" y="206"/>
                    <a:pt x="1324" y="204"/>
                    <a:pt x="1321" y="201"/>
                  </a:cubicBezTo>
                  <a:lnTo>
                    <a:pt x="1337" y="194"/>
                  </a:lnTo>
                  <a:close/>
                  <a:moveTo>
                    <a:pt x="1341" y="207"/>
                  </a:moveTo>
                  <a:cubicBezTo>
                    <a:pt x="1342" y="210"/>
                    <a:pt x="1344" y="213"/>
                    <a:pt x="1345" y="216"/>
                  </a:cubicBezTo>
                  <a:cubicBezTo>
                    <a:pt x="1340" y="218"/>
                    <a:pt x="1340" y="218"/>
                    <a:pt x="1340" y="218"/>
                  </a:cubicBezTo>
                  <a:cubicBezTo>
                    <a:pt x="1337" y="216"/>
                    <a:pt x="1335" y="214"/>
                    <a:pt x="1332" y="212"/>
                  </a:cubicBezTo>
                  <a:lnTo>
                    <a:pt x="1341" y="207"/>
                  </a:lnTo>
                  <a:close/>
                  <a:moveTo>
                    <a:pt x="1347" y="219"/>
                  </a:moveTo>
                  <a:cubicBezTo>
                    <a:pt x="1348" y="221"/>
                    <a:pt x="1349" y="223"/>
                    <a:pt x="1350" y="225"/>
                  </a:cubicBezTo>
                  <a:cubicBezTo>
                    <a:pt x="1348" y="223"/>
                    <a:pt x="1346" y="222"/>
                    <a:pt x="1344" y="221"/>
                  </a:cubicBezTo>
                  <a:lnTo>
                    <a:pt x="1347" y="219"/>
                  </a:lnTo>
                  <a:close/>
                  <a:moveTo>
                    <a:pt x="1279" y="97"/>
                  </a:moveTo>
                  <a:cubicBezTo>
                    <a:pt x="1299" y="96"/>
                    <a:pt x="1323" y="102"/>
                    <a:pt x="1344" y="113"/>
                  </a:cubicBezTo>
                  <a:cubicBezTo>
                    <a:pt x="1344" y="115"/>
                    <a:pt x="1343" y="117"/>
                    <a:pt x="1343" y="119"/>
                  </a:cubicBezTo>
                  <a:cubicBezTo>
                    <a:pt x="1306" y="97"/>
                    <a:pt x="1270" y="96"/>
                    <a:pt x="1244" y="116"/>
                  </a:cubicBezTo>
                  <a:cubicBezTo>
                    <a:pt x="1243" y="116"/>
                    <a:pt x="1243" y="117"/>
                    <a:pt x="1243" y="118"/>
                  </a:cubicBezTo>
                  <a:cubicBezTo>
                    <a:pt x="1243" y="119"/>
                    <a:pt x="1244" y="119"/>
                    <a:pt x="1245" y="119"/>
                  </a:cubicBezTo>
                  <a:cubicBezTo>
                    <a:pt x="1270" y="115"/>
                    <a:pt x="1280" y="134"/>
                    <a:pt x="1292" y="159"/>
                  </a:cubicBezTo>
                  <a:cubicBezTo>
                    <a:pt x="1304" y="184"/>
                    <a:pt x="1319" y="214"/>
                    <a:pt x="1353" y="230"/>
                  </a:cubicBezTo>
                  <a:cubicBezTo>
                    <a:pt x="1350" y="231"/>
                    <a:pt x="1348" y="232"/>
                    <a:pt x="1345" y="234"/>
                  </a:cubicBezTo>
                  <a:cubicBezTo>
                    <a:pt x="1312" y="218"/>
                    <a:pt x="1298" y="187"/>
                    <a:pt x="1286" y="162"/>
                  </a:cubicBezTo>
                  <a:cubicBezTo>
                    <a:pt x="1278" y="146"/>
                    <a:pt x="1272" y="132"/>
                    <a:pt x="1262" y="126"/>
                  </a:cubicBezTo>
                  <a:cubicBezTo>
                    <a:pt x="1254" y="120"/>
                    <a:pt x="1244" y="121"/>
                    <a:pt x="1238" y="128"/>
                  </a:cubicBezTo>
                  <a:cubicBezTo>
                    <a:pt x="1238" y="129"/>
                    <a:pt x="1238" y="130"/>
                    <a:pt x="1238" y="131"/>
                  </a:cubicBezTo>
                  <a:cubicBezTo>
                    <a:pt x="1239" y="131"/>
                    <a:pt x="1239" y="132"/>
                    <a:pt x="1240" y="132"/>
                  </a:cubicBezTo>
                  <a:cubicBezTo>
                    <a:pt x="1249" y="129"/>
                    <a:pt x="1254" y="132"/>
                    <a:pt x="1257" y="136"/>
                  </a:cubicBezTo>
                  <a:cubicBezTo>
                    <a:pt x="1260" y="141"/>
                    <a:pt x="1260" y="148"/>
                    <a:pt x="1255" y="153"/>
                  </a:cubicBezTo>
                  <a:cubicBezTo>
                    <a:pt x="1249" y="160"/>
                    <a:pt x="1241" y="160"/>
                    <a:pt x="1235" y="156"/>
                  </a:cubicBezTo>
                  <a:cubicBezTo>
                    <a:pt x="1228" y="153"/>
                    <a:pt x="1223" y="143"/>
                    <a:pt x="1228" y="129"/>
                  </a:cubicBezTo>
                  <a:cubicBezTo>
                    <a:pt x="1235" y="111"/>
                    <a:pt x="1255" y="98"/>
                    <a:pt x="1279" y="97"/>
                  </a:cubicBezTo>
                  <a:close/>
                  <a:moveTo>
                    <a:pt x="959" y="116"/>
                  </a:moveTo>
                  <a:cubicBezTo>
                    <a:pt x="959" y="116"/>
                    <a:pt x="959" y="116"/>
                    <a:pt x="960" y="115"/>
                  </a:cubicBezTo>
                  <a:cubicBezTo>
                    <a:pt x="960" y="115"/>
                    <a:pt x="960" y="114"/>
                    <a:pt x="959" y="114"/>
                  </a:cubicBezTo>
                  <a:cubicBezTo>
                    <a:pt x="952" y="102"/>
                    <a:pt x="951" y="89"/>
                    <a:pt x="957" y="79"/>
                  </a:cubicBezTo>
                  <a:cubicBezTo>
                    <a:pt x="962" y="68"/>
                    <a:pt x="974" y="62"/>
                    <a:pt x="988" y="62"/>
                  </a:cubicBezTo>
                  <a:cubicBezTo>
                    <a:pt x="988" y="62"/>
                    <a:pt x="989" y="62"/>
                    <a:pt x="989" y="61"/>
                  </a:cubicBezTo>
                  <a:cubicBezTo>
                    <a:pt x="990" y="61"/>
                    <a:pt x="990" y="60"/>
                    <a:pt x="990" y="60"/>
                  </a:cubicBezTo>
                  <a:cubicBezTo>
                    <a:pt x="987" y="48"/>
                    <a:pt x="991" y="36"/>
                    <a:pt x="1000" y="29"/>
                  </a:cubicBezTo>
                  <a:cubicBezTo>
                    <a:pt x="1010" y="22"/>
                    <a:pt x="1024" y="21"/>
                    <a:pt x="1035" y="27"/>
                  </a:cubicBezTo>
                  <a:cubicBezTo>
                    <a:pt x="1036" y="27"/>
                    <a:pt x="1036" y="27"/>
                    <a:pt x="1037" y="27"/>
                  </a:cubicBezTo>
                  <a:cubicBezTo>
                    <a:pt x="1037" y="27"/>
                    <a:pt x="1038" y="26"/>
                    <a:pt x="1038" y="26"/>
                  </a:cubicBezTo>
                  <a:cubicBezTo>
                    <a:pt x="1041" y="16"/>
                    <a:pt x="1050" y="8"/>
                    <a:pt x="1062" y="6"/>
                  </a:cubicBezTo>
                  <a:cubicBezTo>
                    <a:pt x="1073" y="4"/>
                    <a:pt x="1083" y="7"/>
                    <a:pt x="1088" y="15"/>
                  </a:cubicBezTo>
                  <a:cubicBezTo>
                    <a:pt x="1089" y="16"/>
                    <a:pt x="1090" y="16"/>
                    <a:pt x="1091" y="15"/>
                  </a:cubicBezTo>
                  <a:cubicBezTo>
                    <a:pt x="1091" y="15"/>
                    <a:pt x="1091" y="15"/>
                    <a:pt x="1091" y="15"/>
                  </a:cubicBezTo>
                  <a:cubicBezTo>
                    <a:pt x="1092" y="15"/>
                    <a:pt x="1092" y="15"/>
                    <a:pt x="1092" y="15"/>
                  </a:cubicBezTo>
                  <a:cubicBezTo>
                    <a:pt x="1097" y="7"/>
                    <a:pt x="1107" y="4"/>
                    <a:pt x="1118" y="6"/>
                  </a:cubicBezTo>
                  <a:cubicBezTo>
                    <a:pt x="1130" y="8"/>
                    <a:pt x="1139" y="16"/>
                    <a:pt x="1142" y="26"/>
                  </a:cubicBezTo>
                  <a:cubicBezTo>
                    <a:pt x="1142" y="26"/>
                    <a:pt x="1143" y="27"/>
                    <a:pt x="1143" y="27"/>
                  </a:cubicBezTo>
                  <a:cubicBezTo>
                    <a:pt x="1144" y="27"/>
                    <a:pt x="1144" y="27"/>
                    <a:pt x="1145" y="27"/>
                  </a:cubicBezTo>
                  <a:cubicBezTo>
                    <a:pt x="1156" y="21"/>
                    <a:pt x="1170" y="22"/>
                    <a:pt x="1180" y="29"/>
                  </a:cubicBezTo>
                  <a:cubicBezTo>
                    <a:pt x="1189" y="36"/>
                    <a:pt x="1193" y="48"/>
                    <a:pt x="1190" y="60"/>
                  </a:cubicBezTo>
                  <a:cubicBezTo>
                    <a:pt x="1190" y="60"/>
                    <a:pt x="1190" y="61"/>
                    <a:pt x="1191" y="61"/>
                  </a:cubicBezTo>
                  <a:cubicBezTo>
                    <a:pt x="1191" y="62"/>
                    <a:pt x="1192" y="62"/>
                    <a:pt x="1192" y="62"/>
                  </a:cubicBezTo>
                  <a:cubicBezTo>
                    <a:pt x="1206" y="62"/>
                    <a:pt x="1218" y="68"/>
                    <a:pt x="1224" y="79"/>
                  </a:cubicBezTo>
                  <a:cubicBezTo>
                    <a:pt x="1229" y="89"/>
                    <a:pt x="1228" y="102"/>
                    <a:pt x="1221" y="114"/>
                  </a:cubicBezTo>
                  <a:cubicBezTo>
                    <a:pt x="1220" y="114"/>
                    <a:pt x="1220" y="115"/>
                    <a:pt x="1220" y="115"/>
                  </a:cubicBezTo>
                  <a:cubicBezTo>
                    <a:pt x="1221" y="116"/>
                    <a:pt x="1221" y="116"/>
                    <a:pt x="1221" y="116"/>
                  </a:cubicBezTo>
                  <a:cubicBezTo>
                    <a:pt x="1224" y="118"/>
                    <a:pt x="1226" y="119"/>
                    <a:pt x="1227" y="121"/>
                  </a:cubicBezTo>
                  <a:cubicBezTo>
                    <a:pt x="1226" y="123"/>
                    <a:pt x="1225" y="126"/>
                    <a:pt x="1224" y="128"/>
                  </a:cubicBezTo>
                  <a:cubicBezTo>
                    <a:pt x="1218" y="144"/>
                    <a:pt x="1225" y="155"/>
                    <a:pt x="1233" y="160"/>
                  </a:cubicBezTo>
                  <a:cubicBezTo>
                    <a:pt x="1234" y="160"/>
                    <a:pt x="1235" y="161"/>
                    <a:pt x="1237" y="161"/>
                  </a:cubicBezTo>
                  <a:cubicBezTo>
                    <a:pt x="1231" y="184"/>
                    <a:pt x="1211" y="198"/>
                    <a:pt x="1183" y="200"/>
                  </a:cubicBezTo>
                  <a:cubicBezTo>
                    <a:pt x="1183" y="196"/>
                    <a:pt x="1182" y="192"/>
                    <a:pt x="1181" y="189"/>
                  </a:cubicBezTo>
                  <a:cubicBezTo>
                    <a:pt x="1202" y="184"/>
                    <a:pt x="1216" y="171"/>
                    <a:pt x="1219" y="154"/>
                  </a:cubicBezTo>
                  <a:cubicBezTo>
                    <a:pt x="1221" y="140"/>
                    <a:pt x="1215" y="126"/>
                    <a:pt x="1204" y="120"/>
                  </a:cubicBezTo>
                  <a:cubicBezTo>
                    <a:pt x="1210" y="109"/>
                    <a:pt x="1211" y="97"/>
                    <a:pt x="1205" y="88"/>
                  </a:cubicBezTo>
                  <a:cubicBezTo>
                    <a:pt x="1200" y="79"/>
                    <a:pt x="1190" y="74"/>
                    <a:pt x="1178" y="74"/>
                  </a:cubicBezTo>
                  <a:cubicBezTo>
                    <a:pt x="1180" y="64"/>
                    <a:pt x="1176" y="54"/>
                    <a:pt x="1168" y="48"/>
                  </a:cubicBezTo>
                  <a:cubicBezTo>
                    <a:pt x="1158" y="41"/>
                    <a:pt x="1146" y="40"/>
                    <a:pt x="1136" y="46"/>
                  </a:cubicBezTo>
                  <a:cubicBezTo>
                    <a:pt x="1133" y="36"/>
                    <a:pt x="1126" y="29"/>
                    <a:pt x="1117" y="27"/>
                  </a:cubicBezTo>
                  <a:cubicBezTo>
                    <a:pt x="1108" y="24"/>
                    <a:pt x="1098" y="27"/>
                    <a:pt x="1090" y="34"/>
                  </a:cubicBezTo>
                  <a:cubicBezTo>
                    <a:pt x="1082" y="27"/>
                    <a:pt x="1072" y="24"/>
                    <a:pt x="1063" y="27"/>
                  </a:cubicBezTo>
                  <a:cubicBezTo>
                    <a:pt x="1054" y="29"/>
                    <a:pt x="1047" y="36"/>
                    <a:pt x="1044" y="46"/>
                  </a:cubicBezTo>
                  <a:cubicBezTo>
                    <a:pt x="1034" y="40"/>
                    <a:pt x="1022" y="41"/>
                    <a:pt x="1012" y="48"/>
                  </a:cubicBezTo>
                  <a:cubicBezTo>
                    <a:pt x="1004" y="54"/>
                    <a:pt x="1000" y="64"/>
                    <a:pt x="1002" y="74"/>
                  </a:cubicBezTo>
                  <a:cubicBezTo>
                    <a:pt x="990" y="74"/>
                    <a:pt x="980" y="79"/>
                    <a:pt x="975" y="88"/>
                  </a:cubicBezTo>
                  <a:cubicBezTo>
                    <a:pt x="969" y="97"/>
                    <a:pt x="970" y="109"/>
                    <a:pt x="976" y="120"/>
                  </a:cubicBezTo>
                  <a:cubicBezTo>
                    <a:pt x="965" y="126"/>
                    <a:pt x="959" y="140"/>
                    <a:pt x="961" y="154"/>
                  </a:cubicBezTo>
                  <a:cubicBezTo>
                    <a:pt x="964" y="171"/>
                    <a:pt x="978" y="184"/>
                    <a:pt x="999" y="189"/>
                  </a:cubicBezTo>
                  <a:cubicBezTo>
                    <a:pt x="998" y="192"/>
                    <a:pt x="997" y="196"/>
                    <a:pt x="997" y="200"/>
                  </a:cubicBezTo>
                  <a:cubicBezTo>
                    <a:pt x="969" y="198"/>
                    <a:pt x="949" y="184"/>
                    <a:pt x="943" y="161"/>
                  </a:cubicBezTo>
                  <a:cubicBezTo>
                    <a:pt x="945" y="161"/>
                    <a:pt x="946" y="160"/>
                    <a:pt x="947" y="160"/>
                  </a:cubicBezTo>
                  <a:cubicBezTo>
                    <a:pt x="955" y="155"/>
                    <a:pt x="962" y="144"/>
                    <a:pt x="956" y="128"/>
                  </a:cubicBezTo>
                  <a:cubicBezTo>
                    <a:pt x="955" y="126"/>
                    <a:pt x="954" y="123"/>
                    <a:pt x="953" y="121"/>
                  </a:cubicBezTo>
                  <a:cubicBezTo>
                    <a:pt x="954" y="119"/>
                    <a:pt x="956" y="118"/>
                    <a:pt x="959" y="116"/>
                  </a:cubicBezTo>
                  <a:close/>
                  <a:moveTo>
                    <a:pt x="901" y="97"/>
                  </a:moveTo>
                  <a:cubicBezTo>
                    <a:pt x="925" y="98"/>
                    <a:pt x="945" y="111"/>
                    <a:pt x="952" y="129"/>
                  </a:cubicBezTo>
                  <a:cubicBezTo>
                    <a:pt x="957" y="143"/>
                    <a:pt x="952" y="153"/>
                    <a:pt x="945" y="156"/>
                  </a:cubicBezTo>
                  <a:cubicBezTo>
                    <a:pt x="939" y="160"/>
                    <a:pt x="931" y="160"/>
                    <a:pt x="925" y="153"/>
                  </a:cubicBezTo>
                  <a:cubicBezTo>
                    <a:pt x="920" y="148"/>
                    <a:pt x="920" y="141"/>
                    <a:pt x="923" y="136"/>
                  </a:cubicBezTo>
                  <a:cubicBezTo>
                    <a:pt x="926" y="132"/>
                    <a:pt x="931" y="129"/>
                    <a:pt x="940" y="132"/>
                  </a:cubicBezTo>
                  <a:cubicBezTo>
                    <a:pt x="941" y="132"/>
                    <a:pt x="941" y="131"/>
                    <a:pt x="942" y="131"/>
                  </a:cubicBezTo>
                  <a:cubicBezTo>
                    <a:pt x="942" y="130"/>
                    <a:pt x="942" y="129"/>
                    <a:pt x="942" y="128"/>
                  </a:cubicBezTo>
                  <a:cubicBezTo>
                    <a:pt x="936" y="121"/>
                    <a:pt x="926" y="120"/>
                    <a:pt x="918" y="126"/>
                  </a:cubicBezTo>
                  <a:cubicBezTo>
                    <a:pt x="908" y="132"/>
                    <a:pt x="902" y="146"/>
                    <a:pt x="894" y="162"/>
                  </a:cubicBezTo>
                  <a:cubicBezTo>
                    <a:pt x="882" y="187"/>
                    <a:pt x="868" y="218"/>
                    <a:pt x="835" y="234"/>
                  </a:cubicBezTo>
                  <a:cubicBezTo>
                    <a:pt x="832" y="232"/>
                    <a:pt x="830" y="231"/>
                    <a:pt x="827" y="230"/>
                  </a:cubicBezTo>
                  <a:cubicBezTo>
                    <a:pt x="861" y="214"/>
                    <a:pt x="876" y="184"/>
                    <a:pt x="888" y="159"/>
                  </a:cubicBezTo>
                  <a:cubicBezTo>
                    <a:pt x="900" y="134"/>
                    <a:pt x="910" y="115"/>
                    <a:pt x="935" y="119"/>
                  </a:cubicBezTo>
                  <a:cubicBezTo>
                    <a:pt x="936" y="119"/>
                    <a:pt x="937" y="119"/>
                    <a:pt x="937" y="118"/>
                  </a:cubicBezTo>
                  <a:cubicBezTo>
                    <a:pt x="937" y="117"/>
                    <a:pt x="937" y="116"/>
                    <a:pt x="936" y="116"/>
                  </a:cubicBezTo>
                  <a:cubicBezTo>
                    <a:pt x="910" y="96"/>
                    <a:pt x="874" y="97"/>
                    <a:pt x="837" y="119"/>
                  </a:cubicBezTo>
                  <a:cubicBezTo>
                    <a:pt x="837" y="117"/>
                    <a:pt x="836" y="115"/>
                    <a:pt x="836" y="113"/>
                  </a:cubicBezTo>
                  <a:cubicBezTo>
                    <a:pt x="857" y="102"/>
                    <a:pt x="881" y="96"/>
                    <a:pt x="901" y="97"/>
                  </a:cubicBezTo>
                  <a:close/>
                  <a:moveTo>
                    <a:pt x="904" y="114"/>
                  </a:moveTo>
                  <a:cubicBezTo>
                    <a:pt x="881" y="120"/>
                    <a:pt x="863" y="138"/>
                    <a:pt x="845" y="158"/>
                  </a:cubicBezTo>
                  <a:cubicBezTo>
                    <a:pt x="845" y="156"/>
                    <a:pt x="845" y="154"/>
                    <a:pt x="845" y="152"/>
                  </a:cubicBezTo>
                  <a:cubicBezTo>
                    <a:pt x="864" y="131"/>
                    <a:pt x="882" y="116"/>
                    <a:pt x="904" y="114"/>
                  </a:cubicBezTo>
                  <a:close/>
                  <a:moveTo>
                    <a:pt x="850" y="116"/>
                  </a:moveTo>
                  <a:cubicBezTo>
                    <a:pt x="853" y="115"/>
                    <a:pt x="857" y="113"/>
                    <a:pt x="861" y="112"/>
                  </a:cubicBezTo>
                  <a:cubicBezTo>
                    <a:pt x="857" y="133"/>
                    <a:pt x="857" y="133"/>
                    <a:pt x="857" y="133"/>
                  </a:cubicBezTo>
                  <a:cubicBezTo>
                    <a:pt x="855" y="136"/>
                    <a:pt x="853" y="138"/>
                    <a:pt x="850" y="140"/>
                  </a:cubicBezTo>
                  <a:lnTo>
                    <a:pt x="850" y="116"/>
                  </a:lnTo>
                  <a:close/>
                  <a:moveTo>
                    <a:pt x="883" y="116"/>
                  </a:moveTo>
                  <a:cubicBezTo>
                    <a:pt x="880" y="118"/>
                    <a:pt x="877" y="119"/>
                    <a:pt x="874" y="121"/>
                  </a:cubicBezTo>
                  <a:cubicBezTo>
                    <a:pt x="879" y="107"/>
                    <a:pt x="879" y="107"/>
                    <a:pt x="879" y="107"/>
                  </a:cubicBezTo>
                  <a:cubicBezTo>
                    <a:pt x="882" y="106"/>
                    <a:pt x="886" y="106"/>
                    <a:pt x="889" y="106"/>
                  </a:cubicBezTo>
                  <a:lnTo>
                    <a:pt x="883" y="116"/>
                  </a:lnTo>
                  <a:close/>
                  <a:moveTo>
                    <a:pt x="894" y="106"/>
                  </a:moveTo>
                  <a:cubicBezTo>
                    <a:pt x="897" y="106"/>
                    <a:pt x="900" y="106"/>
                    <a:pt x="903" y="106"/>
                  </a:cubicBezTo>
                  <a:cubicBezTo>
                    <a:pt x="898" y="111"/>
                    <a:pt x="898" y="111"/>
                    <a:pt x="898" y="111"/>
                  </a:cubicBezTo>
                  <a:cubicBezTo>
                    <a:pt x="895" y="112"/>
                    <a:pt x="892" y="113"/>
                    <a:pt x="889" y="114"/>
                  </a:cubicBezTo>
                  <a:lnTo>
                    <a:pt x="894" y="106"/>
                  </a:lnTo>
                  <a:close/>
                  <a:moveTo>
                    <a:pt x="869" y="124"/>
                  </a:moveTo>
                  <a:cubicBezTo>
                    <a:pt x="867" y="126"/>
                    <a:pt x="864" y="128"/>
                    <a:pt x="862" y="130"/>
                  </a:cubicBezTo>
                  <a:cubicBezTo>
                    <a:pt x="865" y="110"/>
                    <a:pt x="865" y="110"/>
                    <a:pt x="865" y="110"/>
                  </a:cubicBezTo>
                  <a:cubicBezTo>
                    <a:pt x="868" y="109"/>
                    <a:pt x="871" y="108"/>
                    <a:pt x="875" y="108"/>
                  </a:cubicBezTo>
                  <a:lnTo>
                    <a:pt x="869" y="124"/>
                  </a:lnTo>
                  <a:close/>
                  <a:moveTo>
                    <a:pt x="904" y="110"/>
                  </a:moveTo>
                  <a:cubicBezTo>
                    <a:pt x="908" y="107"/>
                    <a:pt x="908" y="107"/>
                    <a:pt x="908" y="107"/>
                  </a:cubicBezTo>
                  <a:cubicBezTo>
                    <a:pt x="912" y="108"/>
                    <a:pt x="916" y="109"/>
                    <a:pt x="920" y="111"/>
                  </a:cubicBezTo>
                  <a:cubicBezTo>
                    <a:pt x="915" y="110"/>
                    <a:pt x="909" y="110"/>
                    <a:pt x="904" y="110"/>
                  </a:cubicBezTo>
                  <a:close/>
                  <a:moveTo>
                    <a:pt x="918" y="116"/>
                  </a:moveTo>
                  <a:cubicBezTo>
                    <a:pt x="915" y="117"/>
                    <a:pt x="912" y="119"/>
                    <a:pt x="909" y="121"/>
                  </a:cubicBezTo>
                  <a:cubicBezTo>
                    <a:pt x="905" y="118"/>
                    <a:pt x="905" y="118"/>
                    <a:pt x="905" y="118"/>
                  </a:cubicBezTo>
                  <a:cubicBezTo>
                    <a:pt x="909" y="117"/>
                    <a:pt x="914" y="116"/>
                    <a:pt x="918" y="116"/>
                  </a:cubicBezTo>
                  <a:close/>
                  <a:moveTo>
                    <a:pt x="906" y="123"/>
                  </a:moveTo>
                  <a:cubicBezTo>
                    <a:pt x="905" y="125"/>
                    <a:pt x="903" y="127"/>
                    <a:pt x="901" y="128"/>
                  </a:cubicBezTo>
                  <a:cubicBezTo>
                    <a:pt x="891" y="123"/>
                    <a:pt x="891" y="123"/>
                    <a:pt x="891" y="123"/>
                  </a:cubicBezTo>
                  <a:cubicBezTo>
                    <a:pt x="894" y="122"/>
                    <a:pt x="897" y="120"/>
                    <a:pt x="900" y="119"/>
                  </a:cubicBezTo>
                  <a:lnTo>
                    <a:pt x="906" y="123"/>
                  </a:lnTo>
                  <a:close/>
                  <a:moveTo>
                    <a:pt x="846" y="177"/>
                  </a:moveTo>
                  <a:cubicBezTo>
                    <a:pt x="846" y="173"/>
                    <a:pt x="846" y="169"/>
                    <a:pt x="846" y="165"/>
                  </a:cubicBezTo>
                  <a:cubicBezTo>
                    <a:pt x="875" y="176"/>
                    <a:pt x="875" y="176"/>
                    <a:pt x="875" y="176"/>
                  </a:cubicBezTo>
                  <a:cubicBezTo>
                    <a:pt x="873" y="180"/>
                    <a:pt x="871" y="183"/>
                    <a:pt x="869" y="186"/>
                  </a:cubicBezTo>
                  <a:lnTo>
                    <a:pt x="846" y="177"/>
                  </a:lnTo>
                  <a:close/>
                  <a:moveTo>
                    <a:pt x="867" y="189"/>
                  </a:moveTo>
                  <a:cubicBezTo>
                    <a:pt x="865" y="192"/>
                    <a:pt x="863" y="195"/>
                    <a:pt x="861" y="198"/>
                  </a:cubicBezTo>
                  <a:cubicBezTo>
                    <a:pt x="844" y="190"/>
                    <a:pt x="844" y="190"/>
                    <a:pt x="844" y="190"/>
                  </a:cubicBezTo>
                  <a:cubicBezTo>
                    <a:pt x="845" y="187"/>
                    <a:pt x="845" y="184"/>
                    <a:pt x="845" y="181"/>
                  </a:cubicBezTo>
                  <a:lnTo>
                    <a:pt x="867" y="189"/>
                  </a:lnTo>
                  <a:close/>
                  <a:moveTo>
                    <a:pt x="848" y="161"/>
                  </a:moveTo>
                  <a:cubicBezTo>
                    <a:pt x="850" y="159"/>
                    <a:pt x="853" y="156"/>
                    <a:pt x="855" y="153"/>
                  </a:cubicBezTo>
                  <a:cubicBezTo>
                    <a:pt x="881" y="164"/>
                    <a:pt x="881" y="164"/>
                    <a:pt x="881" y="164"/>
                  </a:cubicBezTo>
                  <a:cubicBezTo>
                    <a:pt x="880" y="167"/>
                    <a:pt x="878" y="170"/>
                    <a:pt x="877" y="173"/>
                  </a:cubicBezTo>
                  <a:lnTo>
                    <a:pt x="848" y="161"/>
                  </a:lnTo>
                  <a:close/>
                  <a:moveTo>
                    <a:pt x="858" y="150"/>
                  </a:moveTo>
                  <a:cubicBezTo>
                    <a:pt x="860" y="148"/>
                    <a:pt x="863" y="145"/>
                    <a:pt x="865" y="143"/>
                  </a:cubicBezTo>
                  <a:cubicBezTo>
                    <a:pt x="887" y="153"/>
                    <a:pt x="887" y="153"/>
                    <a:pt x="887" y="153"/>
                  </a:cubicBezTo>
                  <a:cubicBezTo>
                    <a:pt x="886" y="155"/>
                    <a:pt x="885" y="156"/>
                    <a:pt x="885" y="158"/>
                  </a:cubicBezTo>
                  <a:cubicBezTo>
                    <a:pt x="884" y="159"/>
                    <a:pt x="884" y="160"/>
                    <a:pt x="883" y="160"/>
                  </a:cubicBezTo>
                  <a:lnTo>
                    <a:pt x="858" y="150"/>
                  </a:lnTo>
                  <a:close/>
                  <a:moveTo>
                    <a:pt x="868" y="140"/>
                  </a:moveTo>
                  <a:cubicBezTo>
                    <a:pt x="870" y="138"/>
                    <a:pt x="873" y="135"/>
                    <a:pt x="876" y="133"/>
                  </a:cubicBezTo>
                  <a:cubicBezTo>
                    <a:pt x="893" y="142"/>
                    <a:pt x="893" y="142"/>
                    <a:pt x="893" y="142"/>
                  </a:cubicBezTo>
                  <a:cubicBezTo>
                    <a:pt x="891" y="144"/>
                    <a:pt x="890" y="147"/>
                    <a:pt x="889" y="150"/>
                  </a:cubicBezTo>
                  <a:lnTo>
                    <a:pt x="868" y="140"/>
                  </a:lnTo>
                  <a:close/>
                  <a:moveTo>
                    <a:pt x="879" y="131"/>
                  </a:moveTo>
                  <a:cubicBezTo>
                    <a:pt x="882" y="129"/>
                    <a:pt x="884" y="127"/>
                    <a:pt x="887" y="125"/>
                  </a:cubicBezTo>
                  <a:cubicBezTo>
                    <a:pt x="899" y="132"/>
                    <a:pt x="899" y="132"/>
                    <a:pt x="899" y="132"/>
                  </a:cubicBezTo>
                  <a:cubicBezTo>
                    <a:pt x="898" y="134"/>
                    <a:pt x="896" y="136"/>
                    <a:pt x="895" y="139"/>
                  </a:cubicBezTo>
                  <a:lnTo>
                    <a:pt x="879" y="131"/>
                  </a:lnTo>
                  <a:close/>
                  <a:moveTo>
                    <a:pt x="844" y="147"/>
                  </a:moveTo>
                  <a:cubicBezTo>
                    <a:pt x="842" y="138"/>
                    <a:pt x="840" y="130"/>
                    <a:pt x="838" y="122"/>
                  </a:cubicBezTo>
                  <a:cubicBezTo>
                    <a:pt x="841" y="121"/>
                    <a:pt x="843" y="120"/>
                    <a:pt x="846" y="118"/>
                  </a:cubicBezTo>
                  <a:cubicBezTo>
                    <a:pt x="846" y="144"/>
                    <a:pt x="846" y="144"/>
                    <a:pt x="846" y="144"/>
                  </a:cubicBezTo>
                  <a:cubicBezTo>
                    <a:pt x="846" y="145"/>
                    <a:pt x="845" y="146"/>
                    <a:pt x="844" y="147"/>
                  </a:cubicBezTo>
                  <a:close/>
                  <a:moveTo>
                    <a:pt x="859" y="201"/>
                  </a:moveTo>
                  <a:cubicBezTo>
                    <a:pt x="856" y="204"/>
                    <a:pt x="854" y="206"/>
                    <a:pt x="851" y="209"/>
                  </a:cubicBezTo>
                  <a:cubicBezTo>
                    <a:pt x="840" y="204"/>
                    <a:pt x="840" y="204"/>
                    <a:pt x="840" y="204"/>
                  </a:cubicBezTo>
                  <a:cubicBezTo>
                    <a:pt x="841" y="201"/>
                    <a:pt x="842" y="197"/>
                    <a:pt x="843" y="194"/>
                  </a:cubicBezTo>
                  <a:lnTo>
                    <a:pt x="859" y="201"/>
                  </a:lnTo>
                  <a:close/>
                  <a:moveTo>
                    <a:pt x="848" y="212"/>
                  </a:moveTo>
                  <a:cubicBezTo>
                    <a:pt x="845" y="214"/>
                    <a:pt x="843" y="216"/>
                    <a:pt x="840" y="218"/>
                  </a:cubicBezTo>
                  <a:cubicBezTo>
                    <a:pt x="835" y="216"/>
                    <a:pt x="835" y="216"/>
                    <a:pt x="835" y="216"/>
                  </a:cubicBezTo>
                  <a:cubicBezTo>
                    <a:pt x="836" y="213"/>
                    <a:pt x="838" y="210"/>
                    <a:pt x="839" y="207"/>
                  </a:cubicBezTo>
                  <a:lnTo>
                    <a:pt x="848" y="212"/>
                  </a:lnTo>
                  <a:close/>
                  <a:moveTo>
                    <a:pt x="836" y="221"/>
                  </a:moveTo>
                  <a:cubicBezTo>
                    <a:pt x="834" y="222"/>
                    <a:pt x="832" y="223"/>
                    <a:pt x="830" y="225"/>
                  </a:cubicBezTo>
                  <a:cubicBezTo>
                    <a:pt x="831" y="223"/>
                    <a:pt x="832" y="221"/>
                    <a:pt x="833" y="219"/>
                  </a:cubicBezTo>
                  <a:lnTo>
                    <a:pt x="836" y="221"/>
                  </a:lnTo>
                  <a:close/>
                  <a:moveTo>
                    <a:pt x="794" y="60"/>
                  </a:moveTo>
                  <a:cubicBezTo>
                    <a:pt x="813" y="46"/>
                    <a:pt x="837" y="42"/>
                    <a:pt x="854" y="51"/>
                  </a:cubicBezTo>
                  <a:cubicBezTo>
                    <a:pt x="867" y="58"/>
                    <a:pt x="869" y="69"/>
                    <a:pt x="866" y="76"/>
                  </a:cubicBezTo>
                  <a:cubicBezTo>
                    <a:pt x="864" y="82"/>
                    <a:pt x="858" y="88"/>
                    <a:pt x="849" y="87"/>
                  </a:cubicBezTo>
                  <a:cubicBezTo>
                    <a:pt x="842" y="86"/>
                    <a:pt x="837" y="81"/>
                    <a:pt x="836" y="75"/>
                  </a:cubicBezTo>
                  <a:cubicBezTo>
                    <a:pt x="836" y="71"/>
                    <a:pt x="838" y="64"/>
                    <a:pt x="846" y="61"/>
                  </a:cubicBezTo>
                  <a:cubicBezTo>
                    <a:pt x="847" y="60"/>
                    <a:pt x="847" y="60"/>
                    <a:pt x="847" y="59"/>
                  </a:cubicBezTo>
                  <a:cubicBezTo>
                    <a:pt x="847" y="58"/>
                    <a:pt x="846" y="57"/>
                    <a:pt x="845" y="57"/>
                  </a:cubicBezTo>
                  <a:cubicBezTo>
                    <a:pt x="836" y="56"/>
                    <a:pt x="828" y="61"/>
                    <a:pt x="826" y="71"/>
                  </a:cubicBezTo>
                  <a:cubicBezTo>
                    <a:pt x="823" y="82"/>
                    <a:pt x="827" y="97"/>
                    <a:pt x="832" y="114"/>
                  </a:cubicBezTo>
                  <a:cubicBezTo>
                    <a:pt x="841" y="147"/>
                    <a:pt x="853" y="187"/>
                    <a:pt x="823" y="228"/>
                  </a:cubicBezTo>
                  <a:cubicBezTo>
                    <a:pt x="822" y="228"/>
                    <a:pt x="822" y="228"/>
                    <a:pt x="822" y="228"/>
                  </a:cubicBezTo>
                  <a:cubicBezTo>
                    <a:pt x="821" y="228"/>
                    <a:pt x="819" y="227"/>
                    <a:pt x="818" y="227"/>
                  </a:cubicBezTo>
                  <a:cubicBezTo>
                    <a:pt x="844" y="185"/>
                    <a:pt x="834" y="147"/>
                    <a:pt x="826" y="116"/>
                  </a:cubicBezTo>
                  <a:cubicBezTo>
                    <a:pt x="818" y="89"/>
                    <a:pt x="812" y="68"/>
                    <a:pt x="834" y="55"/>
                  </a:cubicBezTo>
                  <a:cubicBezTo>
                    <a:pt x="835" y="54"/>
                    <a:pt x="835" y="53"/>
                    <a:pt x="835" y="53"/>
                  </a:cubicBezTo>
                  <a:cubicBezTo>
                    <a:pt x="835" y="52"/>
                    <a:pt x="834" y="51"/>
                    <a:pt x="833" y="51"/>
                  </a:cubicBezTo>
                  <a:cubicBezTo>
                    <a:pt x="809" y="53"/>
                    <a:pt x="789" y="67"/>
                    <a:pt x="774" y="90"/>
                  </a:cubicBezTo>
                  <a:cubicBezTo>
                    <a:pt x="752" y="125"/>
                    <a:pt x="746" y="179"/>
                    <a:pt x="759" y="219"/>
                  </a:cubicBezTo>
                  <a:cubicBezTo>
                    <a:pt x="758" y="219"/>
                    <a:pt x="757" y="219"/>
                    <a:pt x="756" y="219"/>
                  </a:cubicBezTo>
                  <a:cubicBezTo>
                    <a:pt x="731" y="162"/>
                    <a:pt x="755" y="91"/>
                    <a:pt x="794" y="60"/>
                  </a:cubicBezTo>
                  <a:close/>
                  <a:moveTo>
                    <a:pt x="669" y="73"/>
                  </a:moveTo>
                  <a:cubicBezTo>
                    <a:pt x="669" y="73"/>
                    <a:pt x="669" y="73"/>
                    <a:pt x="669" y="73"/>
                  </a:cubicBezTo>
                  <a:cubicBezTo>
                    <a:pt x="669" y="73"/>
                    <a:pt x="669" y="73"/>
                    <a:pt x="669" y="73"/>
                  </a:cubicBezTo>
                  <a:cubicBezTo>
                    <a:pt x="692" y="64"/>
                    <a:pt x="739" y="58"/>
                    <a:pt x="776" y="73"/>
                  </a:cubicBezTo>
                  <a:cubicBezTo>
                    <a:pt x="773" y="76"/>
                    <a:pt x="771" y="79"/>
                    <a:pt x="769" y="82"/>
                  </a:cubicBezTo>
                  <a:cubicBezTo>
                    <a:pt x="746" y="73"/>
                    <a:pt x="703" y="72"/>
                    <a:pt x="673" y="84"/>
                  </a:cubicBezTo>
                  <a:cubicBezTo>
                    <a:pt x="644" y="96"/>
                    <a:pt x="614" y="128"/>
                    <a:pt x="605" y="150"/>
                  </a:cubicBezTo>
                  <a:cubicBezTo>
                    <a:pt x="601" y="149"/>
                    <a:pt x="597" y="149"/>
                    <a:pt x="593" y="149"/>
                  </a:cubicBezTo>
                  <a:cubicBezTo>
                    <a:pt x="608" y="112"/>
                    <a:pt x="646" y="83"/>
                    <a:pt x="669" y="73"/>
                  </a:cubicBezTo>
                  <a:close/>
                  <a:moveTo>
                    <a:pt x="557" y="183"/>
                  </a:moveTo>
                  <a:cubicBezTo>
                    <a:pt x="548" y="178"/>
                    <a:pt x="538" y="179"/>
                    <a:pt x="533" y="187"/>
                  </a:cubicBezTo>
                  <a:cubicBezTo>
                    <a:pt x="532" y="187"/>
                    <a:pt x="532" y="188"/>
                    <a:pt x="533" y="189"/>
                  </a:cubicBezTo>
                  <a:cubicBezTo>
                    <a:pt x="533" y="190"/>
                    <a:pt x="534" y="190"/>
                    <a:pt x="535" y="189"/>
                  </a:cubicBezTo>
                  <a:cubicBezTo>
                    <a:pt x="543" y="186"/>
                    <a:pt x="549" y="189"/>
                    <a:pt x="552" y="193"/>
                  </a:cubicBezTo>
                  <a:cubicBezTo>
                    <a:pt x="556" y="198"/>
                    <a:pt x="555" y="205"/>
                    <a:pt x="551" y="210"/>
                  </a:cubicBezTo>
                  <a:cubicBezTo>
                    <a:pt x="546" y="217"/>
                    <a:pt x="538" y="218"/>
                    <a:pt x="531" y="215"/>
                  </a:cubicBezTo>
                  <a:cubicBezTo>
                    <a:pt x="525" y="211"/>
                    <a:pt x="518" y="202"/>
                    <a:pt x="523" y="188"/>
                  </a:cubicBezTo>
                  <a:cubicBezTo>
                    <a:pt x="528" y="170"/>
                    <a:pt x="548" y="156"/>
                    <a:pt x="571" y="153"/>
                  </a:cubicBezTo>
                  <a:cubicBezTo>
                    <a:pt x="620" y="147"/>
                    <a:pt x="687" y="180"/>
                    <a:pt x="711" y="238"/>
                  </a:cubicBezTo>
                  <a:cubicBezTo>
                    <a:pt x="710" y="239"/>
                    <a:pt x="709" y="239"/>
                    <a:pt x="708" y="240"/>
                  </a:cubicBezTo>
                  <a:cubicBezTo>
                    <a:pt x="689" y="202"/>
                    <a:pt x="647" y="168"/>
                    <a:pt x="606" y="159"/>
                  </a:cubicBezTo>
                  <a:cubicBezTo>
                    <a:pt x="580" y="153"/>
                    <a:pt x="556" y="158"/>
                    <a:pt x="537" y="174"/>
                  </a:cubicBezTo>
                  <a:cubicBezTo>
                    <a:pt x="537" y="174"/>
                    <a:pt x="537" y="175"/>
                    <a:pt x="537" y="176"/>
                  </a:cubicBezTo>
                  <a:cubicBezTo>
                    <a:pt x="537" y="177"/>
                    <a:pt x="538" y="177"/>
                    <a:pt x="539" y="177"/>
                  </a:cubicBezTo>
                  <a:cubicBezTo>
                    <a:pt x="564" y="171"/>
                    <a:pt x="575" y="190"/>
                    <a:pt x="588" y="214"/>
                  </a:cubicBezTo>
                  <a:cubicBezTo>
                    <a:pt x="604" y="242"/>
                    <a:pt x="624" y="277"/>
                    <a:pt x="672" y="287"/>
                  </a:cubicBezTo>
                  <a:cubicBezTo>
                    <a:pt x="672" y="288"/>
                    <a:pt x="671" y="290"/>
                    <a:pt x="670" y="292"/>
                  </a:cubicBezTo>
                  <a:cubicBezTo>
                    <a:pt x="670" y="292"/>
                    <a:pt x="670" y="291"/>
                    <a:pt x="670" y="291"/>
                  </a:cubicBezTo>
                  <a:cubicBezTo>
                    <a:pt x="619" y="284"/>
                    <a:pt x="599" y="247"/>
                    <a:pt x="582" y="217"/>
                  </a:cubicBezTo>
                  <a:cubicBezTo>
                    <a:pt x="574" y="202"/>
                    <a:pt x="567" y="188"/>
                    <a:pt x="557" y="183"/>
                  </a:cubicBezTo>
                  <a:close/>
                  <a:moveTo>
                    <a:pt x="662" y="294"/>
                  </a:moveTo>
                  <a:cubicBezTo>
                    <a:pt x="660" y="295"/>
                    <a:pt x="658" y="295"/>
                    <a:pt x="655" y="296"/>
                  </a:cubicBezTo>
                  <a:cubicBezTo>
                    <a:pt x="656" y="293"/>
                    <a:pt x="656" y="293"/>
                    <a:pt x="656" y="293"/>
                  </a:cubicBezTo>
                  <a:cubicBezTo>
                    <a:pt x="658" y="293"/>
                    <a:pt x="660" y="294"/>
                    <a:pt x="662" y="294"/>
                  </a:cubicBezTo>
                  <a:close/>
                  <a:moveTo>
                    <a:pt x="653" y="291"/>
                  </a:moveTo>
                  <a:cubicBezTo>
                    <a:pt x="651" y="297"/>
                    <a:pt x="651" y="297"/>
                    <a:pt x="651" y="297"/>
                  </a:cubicBezTo>
                  <a:cubicBezTo>
                    <a:pt x="647" y="297"/>
                    <a:pt x="644" y="298"/>
                    <a:pt x="641" y="298"/>
                  </a:cubicBezTo>
                  <a:cubicBezTo>
                    <a:pt x="644" y="288"/>
                    <a:pt x="644" y="288"/>
                    <a:pt x="644" y="288"/>
                  </a:cubicBezTo>
                  <a:cubicBezTo>
                    <a:pt x="647" y="289"/>
                    <a:pt x="650" y="290"/>
                    <a:pt x="653" y="291"/>
                  </a:cubicBezTo>
                  <a:close/>
                  <a:moveTo>
                    <a:pt x="532" y="268"/>
                  </a:moveTo>
                  <a:cubicBezTo>
                    <a:pt x="549" y="254"/>
                    <a:pt x="572" y="252"/>
                    <a:pt x="600" y="253"/>
                  </a:cubicBezTo>
                  <a:cubicBezTo>
                    <a:pt x="602" y="255"/>
                    <a:pt x="603" y="257"/>
                    <a:pt x="604" y="258"/>
                  </a:cubicBezTo>
                  <a:cubicBezTo>
                    <a:pt x="578" y="256"/>
                    <a:pt x="552" y="256"/>
                    <a:pt x="532" y="268"/>
                  </a:cubicBezTo>
                  <a:close/>
                  <a:moveTo>
                    <a:pt x="547" y="266"/>
                  </a:moveTo>
                  <a:cubicBezTo>
                    <a:pt x="544" y="277"/>
                    <a:pt x="544" y="277"/>
                    <a:pt x="544" y="277"/>
                  </a:cubicBezTo>
                  <a:cubicBezTo>
                    <a:pt x="541" y="276"/>
                    <a:pt x="539" y="276"/>
                    <a:pt x="537" y="276"/>
                  </a:cubicBezTo>
                  <a:cubicBezTo>
                    <a:pt x="538" y="269"/>
                    <a:pt x="538" y="269"/>
                    <a:pt x="538" y="269"/>
                  </a:cubicBezTo>
                  <a:cubicBezTo>
                    <a:pt x="541" y="268"/>
                    <a:pt x="544" y="267"/>
                    <a:pt x="547" y="266"/>
                  </a:cubicBezTo>
                  <a:close/>
                  <a:moveTo>
                    <a:pt x="588" y="249"/>
                  </a:moveTo>
                  <a:cubicBezTo>
                    <a:pt x="585" y="249"/>
                    <a:pt x="582" y="249"/>
                    <a:pt x="578" y="249"/>
                  </a:cubicBezTo>
                  <a:cubicBezTo>
                    <a:pt x="561" y="236"/>
                    <a:pt x="561" y="236"/>
                    <a:pt x="561" y="236"/>
                  </a:cubicBezTo>
                  <a:cubicBezTo>
                    <a:pt x="564" y="234"/>
                    <a:pt x="568" y="233"/>
                    <a:pt x="572" y="231"/>
                  </a:cubicBezTo>
                  <a:lnTo>
                    <a:pt x="588" y="249"/>
                  </a:lnTo>
                  <a:close/>
                  <a:moveTo>
                    <a:pt x="576" y="230"/>
                  </a:moveTo>
                  <a:cubicBezTo>
                    <a:pt x="578" y="229"/>
                    <a:pt x="581" y="228"/>
                    <a:pt x="584" y="228"/>
                  </a:cubicBezTo>
                  <a:cubicBezTo>
                    <a:pt x="588" y="235"/>
                    <a:pt x="592" y="242"/>
                    <a:pt x="597" y="249"/>
                  </a:cubicBezTo>
                  <a:cubicBezTo>
                    <a:pt x="596" y="249"/>
                    <a:pt x="595" y="249"/>
                    <a:pt x="594" y="249"/>
                  </a:cubicBezTo>
                  <a:lnTo>
                    <a:pt x="576" y="230"/>
                  </a:lnTo>
                  <a:close/>
                  <a:moveTo>
                    <a:pt x="572" y="250"/>
                  </a:moveTo>
                  <a:cubicBezTo>
                    <a:pt x="569" y="250"/>
                    <a:pt x="567" y="250"/>
                    <a:pt x="564" y="251"/>
                  </a:cubicBezTo>
                  <a:cubicBezTo>
                    <a:pt x="548" y="243"/>
                    <a:pt x="548" y="243"/>
                    <a:pt x="548" y="243"/>
                  </a:cubicBezTo>
                  <a:cubicBezTo>
                    <a:pt x="551" y="241"/>
                    <a:pt x="554" y="239"/>
                    <a:pt x="557" y="238"/>
                  </a:cubicBezTo>
                  <a:lnTo>
                    <a:pt x="572" y="250"/>
                  </a:lnTo>
                  <a:close/>
                  <a:moveTo>
                    <a:pt x="557" y="252"/>
                  </a:moveTo>
                  <a:cubicBezTo>
                    <a:pt x="554" y="253"/>
                    <a:pt x="551" y="254"/>
                    <a:pt x="548" y="255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9" y="250"/>
                    <a:pt x="541" y="247"/>
                    <a:pt x="544" y="245"/>
                  </a:cubicBezTo>
                  <a:lnTo>
                    <a:pt x="557" y="252"/>
                  </a:lnTo>
                  <a:close/>
                  <a:moveTo>
                    <a:pt x="542" y="257"/>
                  </a:moveTo>
                  <a:cubicBezTo>
                    <a:pt x="539" y="259"/>
                    <a:pt x="536" y="260"/>
                    <a:pt x="534" y="262"/>
                  </a:cubicBezTo>
                  <a:cubicBezTo>
                    <a:pt x="527" y="262"/>
                    <a:pt x="527" y="262"/>
                    <a:pt x="527" y="262"/>
                  </a:cubicBezTo>
                  <a:cubicBezTo>
                    <a:pt x="529" y="260"/>
                    <a:pt x="531" y="257"/>
                    <a:pt x="533" y="255"/>
                  </a:cubicBezTo>
                  <a:lnTo>
                    <a:pt x="542" y="257"/>
                  </a:lnTo>
                  <a:close/>
                  <a:moveTo>
                    <a:pt x="529" y="266"/>
                  </a:moveTo>
                  <a:cubicBezTo>
                    <a:pt x="525" y="269"/>
                    <a:pt x="521" y="273"/>
                    <a:pt x="518" y="277"/>
                  </a:cubicBezTo>
                  <a:cubicBezTo>
                    <a:pt x="520" y="273"/>
                    <a:pt x="522" y="270"/>
                    <a:pt x="524" y="266"/>
                  </a:cubicBezTo>
                  <a:lnTo>
                    <a:pt x="529" y="266"/>
                  </a:lnTo>
                  <a:close/>
                  <a:moveTo>
                    <a:pt x="534" y="271"/>
                  </a:moveTo>
                  <a:cubicBezTo>
                    <a:pt x="533" y="277"/>
                    <a:pt x="533" y="277"/>
                    <a:pt x="533" y="277"/>
                  </a:cubicBezTo>
                  <a:cubicBezTo>
                    <a:pt x="529" y="277"/>
                    <a:pt x="526" y="278"/>
                    <a:pt x="523" y="280"/>
                  </a:cubicBezTo>
                  <a:cubicBezTo>
                    <a:pt x="526" y="277"/>
                    <a:pt x="530" y="274"/>
                    <a:pt x="534" y="271"/>
                  </a:cubicBezTo>
                  <a:close/>
                  <a:moveTo>
                    <a:pt x="552" y="264"/>
                  </a:moveTo>
                  <a:cubicBezTo>
                    <a:pt x="555" y="263"/>
                    <a:pt x="558" y="263"/>
                    <a:pt x="561" y="262"/>
                  </a:cubicBezTo>
                  <a:cubicBezTo>
                    <a:pt x="556" y="279"/>
                    <a:pt x="556" y="279"/>
                    <a:pt x="556" y="279"/>
                  </a:cubicBezTo>
                  <a:cubicBezTo>
                    <a:pt x="553" y="278"/>
                    <a:pt x="550" y="278"/>
                    <a:pt x="547" y="277"/>
                  </a:cubicBezTo>
                  <a:lnTo>
                    <a:pt x="552" y="264"/>
                  </a:lnTo>
                  <a:close/>
                  <a:moveTo>
                    <a:pt x="565" y="262"/>
                  </a:moveTo>
                  <a:cubicBezTo>
                    <a:pt x="569" y="261"/>
                    <a:pt x="572" y="261"/>
                    <a:pt x="575" y="261"/>
                  </a:cubicBezTo>
                  <a:cubicBezTo>
                    <a:pt x="568" y="283"/>
                    <a:pt x="568" y="283"/>
                    <a:pt x="568" y="283"/>
                  </a:cubicBezTo>
                  <a:cubicBezTo>
                    <a:pt x="565" y="282"/>
                    <a:pt x="562" y="281"/>
                    <a:pt x="559" y="280"/>
                  </a:cubicBezTo>
                  <a:lnTo>
                    <a:pt x="565" y="262"/>
                  </a:lnTo>
                  <a:close/>
                  <a:moveTo>
                    <a:pt x="580" y="261"/>
                  </a:moveTo>
                  <a:cubicBezTo>
                    <a:pt x="583" y="261"/>
                    <a:pt x="586" y="261"/>
                    <a:pt x="590" y="261"/>
                  </a:cubicBezTo>
                  <a:cubicBezTo>
                    <a:pt x="579" y="286"/>
                    <a:pt x="579" y="286"/>
                    <a:pt x="579" y="286"/>
                  </a:cubicBezTo>
                  <a:cubicBezTo>
                    <a:pt x="578" y="286"/>
                    <a:pt x="577" y="286"/>
                    <a:pt x="576" y="285"/>
                  </a:cubicBezTo>
                  <a:cubicBezTo>
                    <a:pt x="575" y="285"/>
                    <a:pt x="573" y="284"/>
                    <a:pt x="571" y="284"/>
                  </a:cubicBezTo>
                  <a:lnTo>
                    <a:pt x="580" y="261"/>
                  </a:lnTo>
                  <a:close/>
                  <a:moveTo>
                    <a:pt x="594" y="261"/>
                  </a:moveTo>
                  <a:cubicBezTo>
                    <a:pt x="597" y="262"/>
                    <a:pt x="601" y="262"/>
                    <a:pt x="605" y="262"/>
                  </a:cubicBezTo>
                  <a:cubicBezTo>
                    <a:pt x="593" y="291"/>
                    <a:pt x="593" y="291"/>
                    <a:pt x="593" y="291"/>
                  </a:cubicBezTo>
                  <a:cubicBezTo>
                    <a:pt x="589" y="290"/>
                    <a:pt x="586" y="289"/>
                    <a:pt x="583" y="288"/>
                  </a:cubicBezTo>
                  <a:lnTo>
                    <a:pt x="594" y="261"/>
                  </a:lnTo>
                  <a:close/>
                  <a:moveTo>
                    <a:pt x="609" y="263"/>
                  </a:moveTo>
                  <a:cubicBezTo>
                    <a:pt x="611" y="266"/>
                    <a:pt x="614" y="269"/>
                    <a:pt x="617" y="271"/>
                  </a:cubicBezTo>
                  <a:cubicBezTo>
                    <a:pt x="607" y="295"/>
                    <a:pt x="607" y="295"/>
                    <a:pt x="607" y="295"/>
                  </a:cubicBezTo>
                  <a:cubicBezTo>
                    <a:pt x="604" y="294"/>
                    <a:pt x="600" y="293"/>
                    <a:pt x="596" y="292"/>
                  </a:cubicBezTo>
                  <a:lnTo>
                    <a:pt x="609" y="263"/>
                  </a:lnTo>
                  <a:close/>
                  <a:moveTo>
                    <a:pt x="620" y="274"/>
                  </a:moveTo>
                  <a:cubicBezTo>
                    <a:pt x="623" y="276"/>
                    <a:pt x="625" y="278"/>
                    <a:pt x="628" y="280"/>
                  </a:cubicBezTo>
                  <a:cubicBezTo>
                    <a:pt x="621" y="297"/>
                    <a:pt x="621" y="297"/>
                    <a:pt x="621" y="297"/>
                  </a:cubicBezTo>
                  <a:cubicBezTo>
                    <a:pt x="618" y="297"/>
                    <a:pt x="614" y="296"/>
                    <a:pt x="611" y="295"/>
                  </a:cubicBezTo>
                  <a:lnTo>
                    <a:pt x="620" y="274"/>
                  </a:lnTo>
                  <a:close/>
                  <a:moveTo>
                    <a:pt x="631" y="282"/>
                  </a:moveTo>
                  <a:cubicBezTo>
                    <a:pt x="634" y="284"/>
                    <a:pt x="637" y="285"/>
                    <a:pt x="640" y="287"/>
                  </a:cubicBezTo>
                  <a:cubicBezTo>
                    <a:pt x="636" y="298"/>
                    <a:pt x="636" y="298"/>
                    <a:pt x="636" y="298"/>
                  </a:cubicBezTo>
                  <a:cubicBezTo>
                    <a:pt x="633" y="298"/>
                    <a:pt x="629" y="298"/>
                    <a:pt x="625" y="298"/>
                  </a:cubicBezTo>
                  <a:lnTo>
                    <a:pt x="631" y="282"/>
                  </a:lnTo>
                  <a:close/>
                  <a:moveTo>
                    <a:pt x="521" y="254"/>
                  </a:moveTo>
                  <a:cubicBezTo>
                    <a:pt x="535" y="239"/>
                    <a:pt x="556" y="227"/>
                    <a:pt x="579" y="219"/>
                  </a:cubicBezTo>
                  <a:cubicBezTo>
                    <a:pt x="580" y="221"/>
                    <a:pt x="581" y="223"/>
                    <a:pt x="582" y="224"/>
                  </a:cubicBezTo>
                  <a:cubicBezTo>
                    <a:pt x="541" y="235"/>
                    <a:pt x="515" y="260"/>
                    <a:pt x="510" y="292"/>
                  </a:cubicBezTo>
                  <a:cubicBezTo>
                    <a:pt x="510" y="293"/>
                    <a:pt x="510" y="294"/>
                    <a:pt x="511" y="295"/>
                  </a:cubicBezTo>
                  <a:cubicBezTo>
                    <a:pt x="512" y="295"/>
                    <a:pt x="513" y="295"/>
                    <a:pt x="513" y="294"/>
                  </a:cubicBezTo>
                  <a:cubicBezTo>
                    <a:pt x="528" y="273"/>
                    <a:pt x="549" y="280"/>
                    <a:pt x="575" y="289"/>
                  </a:cubicBezTo>
                  <a:cubicBezTo>
                    <a:pt x="601" y="298"/>
                    <a:pt x="633" y="308"/>
                    <a:pt x="668" y="296"/>
                  </a:cubicBezTo>
                  <a:cubicBezTo>
                    <a:pt x="667" y="299"/>
                    <a:pt x="666" y="301"/>
                    <a:pt x="665" y="304"/>
                  </a:cubicBezTo>
                  <a:cubicBezTo>
                    <a:pt x="631" y="316"/>
                    <a:pt x="598" y="304"/>
                    <a:pt x="572" y="295"/>
                  </a:cubicBezTo>
                  <a:cubicBezTo>
                    <a:pt x="556" y="289"/>
                    <a:pt x="541" y="284"/>
                    <a:pt x="530" y="286"/>
                  </a:cubicBezTo>
                  <a:cubicBezTo>
                    <a:pt x="520" y="288"/>
                    <a:pt x="514" y="296"/>
                    <a:pt x="515" y="305"/>
                  </a:cubicBezTo>
                  <a:cubicBezTo>
                    <a:pt x="515" y="306"/>
                    <a:pt x="516" y="307"/>
                    <a:pt x="517" y="307"/>
                  </a:cubicBezTo>
                  <a:cubicBezTo>
                    <a:pt x="517" y="307"/>
                    <a:pt x="518" y="307"/>
                    <a:pt x="519" y="306"/>
                  </a:cubicBezTo>
                  <a:cubicBezTo>
                    <a:pt x="523" y="298"/>
                    <a:pt x="529" y="297"/>
                    <a:pt x="534" y="298"/>
                  </a:cubicBezTo>
                  <a:cubicBezTo>
                    <a:pt x="540" y="299"/>
                    <a:pt x="544" y="304"/>
                    <a:pt x="545" y="311"/>
                  </a:cubicBezTo>
                  <a:cubicBezTo>
                    <a:pt x="545" y="320"/>
                    <a:pt x="539" y="325"/>
                    <a:pt x="533" y="327"/>
                  </a:cubicBezTo>
                  <a:cubicBezTo>
                    <a:pt x="525" y="329"/>
                    <a:pt x="514" y="327"/>
                    <a:pt x="508" y="313"/>
                  </a:cubicBezTo>
                  <a:cubicBezTo>
                    <a:pt x="500" y="296"/>
                    <a:pt x="506" y="272"/>
                    <a:pt x="521" y="254"/>
                  </a:cubicBezTo>
                  <a:close/>
                  <a:moveTo>
                    <a:pt x="281" y="469"/>
                  </a:moveTo>
                  <a:cubicBezTo>
                    <a:pt x="277" y="458"/>
                    <a:pt x="281" y="445"/>
                    <a:pt x="291" y="436"/>
                  </a:cubicBezTo>
                  <a:cubicBezTo>
                    <a:pt x="292" y="435"/>
                    <a:pt x="292" y="435"/>
                    <a:pt x="292" y="434"/>
                  </a:cubicBezTo>
                  <a:cubicBezTo>
                    <a:pt x="292" y="433"/>
                    <a:pt x="291" y="433"/>
                    <a:pt x="291" y="432"/>
                  </a:cubicBezTo>
                  <a:cubicBezTo>
                    <a:pt x="280" y="426"/>
                    <a:pt x="275" y="415"/>
                    <a:pt x="277" y="404"/>
                  </a:cubicBezTo>
                  <a:cubicBezTo>
                    <a:pt x="278" y="391"/>
                    <a:pt x="288" y="381"/>
                    <a:pt x="300" y="377"/>
                  </a:cubicBezTo>
                  <a:cubicBezTo>
                    <a:pt x="300" y="377"/>
                    <a:pt x="301" y="376"/>
                    <a:pt x="301" y="376"/>
                  </a:cubicBezTo>
                  <a:cubicBezTo>
                    <a:pt x="301" y="375"/>
                    <a:pt x="301" y="375"/>
                    <a:pt x="301" y="374"/>
                  </a:cubicBezTo>
                  <a:cubicBezTo>
                    <a:pt x="296" y="365"/>
                    <a:pt x="297" y="353"/>
                    <a:pt x="304" y="343"/>
                  </a:cubicBezTo>
                  <a:cubicBezTo>
                    <a:pt x="310" y="334"/>
                    <a:pt x="320" y="329"/>
                    <a:pt x="329" y="331"/>
                  </a:cubicBezTo>
                  <a:cubicBezTo>
                    <a:pt x="330" y="331"/>
                    <a:pt x="331" y="330"/>
                    <a:pt x="331" y="329"/>
                  </a:cubicBezTo>
                  <a:cubicBezTo>
                    <a:pt x="331" y="329"/>
                    <a:pt x="331" y="329"/>
                    <a:pt x="331" y="329"/>
                  </a:cubicBezTo>
                  <a:cubicBezTo>
                    <a:pt x="331" y="329"/>
                    <a:pt x="331" y="329"/>
                    <a:pt x="331" y="329"/>
                  </a:cubicBezTo>
                  <a:cubicBezTo>
                    <a:pt x="330" y="319"/>
                    <a:pt x="334" y="310"/>
                    <a:pt x="343" y="304"/>
                  </a:cubicBezTo>
                  <a:cubicBezTo>
                    <a:pt x="353" y="297"/>
                    <a:pt x="366" y="296"/>
                    <a:pt x="374" y="300"/>
                  </a:cubicBezTo>
                  <a:cubicBezTo>
                    <a:pt x="375" y="301"/>
                    <a:pt x="375" y="301"/>
                    <a:pt x="376" y="301"/>
                  </a:cubicBezTo>
                  <a:cubicBezTo>
                    <a:pt x="377" y="300"/>
                    <a:pt x="377" y="300"/>
                    <a:pt x="377" y="299"/>
                  </a:cubicBezTo>
                  <a:cubicBezTo>
                    <a:pt x="381" y="287"/>
                    <a:pt x="392" y="278"/>
                    <a:pt x="404" y="276"/>
                  </a:cubicBezTo>
                  <a:cubicBezTo>
                    <a:pt x="415" y="275"/>
                    <a:pt x="426" y="280"/>
                    <a:pt x="433" y="290"/>
                  </a:cubicBezTo>
                  <a:cubicBezTo>
                    <a:pt x="433" y="291"/>
                    <a:pt x="434" y="291"/>
                    <a:pt x="434" y="291"/>
                  </a:cubicBezTo>
                  <a:cubicBezTo>
                    <a:pt x="435" y="291"/>
                    <a:pt x="435" y="291"/>
                    <a:pt x="436" y="291"/>
                  </a:cubicBezTo>
                  <a:cubicBezTo>
                    <a:pt x="445" y="281"/>
                    <a:pt x="458" y="277"/>
                    <a:pt x="469" y="280"/>
                  </a:cubicBezTo>
                  <a:cubicBezTo>
                    <a:pt x="481" y="283"/>
                    <a:pt x="489" y="293"/>
                    <a:pt x="492" y="307"/>
                  </a:cubicBezTo>
                  <a:cubicBezTo>
                    <a:pt x="492" y="308"/>
                    <a:pt x="493" y="308"/>
                    <a:pt x="493" y="308"/>
                  </a:cubicBezTo>
                  <a:cubicBezTo>
                    <a:pt x="494" y="309"/>
                    <a:pt x="494" y="309"/>
                    <a:pt x="495" y="309"/>
                  </a:cubicBezTo>
                  <a:cubicBezTo>
                    <a:pt x="497" y="308"/>
                    <a:pt x="500" y="308"/>
                    <a:pt x="502" y="308"/>
                  </a:cubicBezTo>
                  <a:cubicBezTo>
                    <a:pt x="503" y="310"/>
                    <a:pt x="504" y="312"/>
                    <a:pt x="505" y="315"/>
                  </a:cubicBezTo>
                  <a:cubicBezTo>
                    <a:pt x="512" y="330"/>
                    <a:pt x="525" y="333"/>
                    <a:pt x="534" y="331"/>
                  </a:cubicBezTo>
                  <a:cubicBezTo>
                    <a:pt x="535" y="331"/>
                    <a:pt x="536" y="330"/>
                    <a:pt x="537" y="330"/>
                  </a:cubicBezTo>
                  <a:cubicBezTo>
                    <a:pt x="549" y="349"/>
                    <a:pt x="545" y="373"/>
                    <a:pt x="527" y="394"/>
                  </a:cubicBezTo>
                  <a:cubicBezTo>
                    <a:pt x="524" y="392"/>
                    <a:pt x="520" y="390"/>
                    <a:pt x="517" y="388"/>
                  </a:cubicBezTo>
                  <a:cubicBezTo>
                    <a:pt x="529" y="370"/>
                    <a:pt x="530" y="351"/>
                    <a:pt x="519" y="337"/>
                  </a:cubicBezTo>
                  <a:cubicBezTo>
                    <a:pt x="511" y="326"/>
                    <a:pt x="497" y="320"/>
                    <a:pt x="485" y="324"/>
                  </a:cubicBezTo>
                  <a:cubicBezTo>
                    <a:pt x="482" y="312"/>
                    <a:pt x="474" y="303"/>
                    <a:pt x="463" y="300"/>
                  </a:cubicBezTo>
                  <a:cubicBezTo>
                    <a:pt x="453" y="297"/>
                    <a:pt x="442" y="301"/>
                    <a:pt x="434" y="309"/>
                  </a:cubicBezTo>
                  <a:cubicBezTo>
                    <a:pt x="428" y="301"/>
                    <a:pt x="419" y="297"/>
                    <a:pt x="408" y="298"/>
                  </a:cubicBezTo>
                  <a:cubicBezTo>
                    <a:pt x="397" y="300"/>
                    <a:pt x="387" y="308"/>
                    <a:pt x="384" y="319"/>
                  </a:cubicBezTo>
                  <a:cubicBezTo>
                    <a:pt x="376" y="314"/>
                    <a:pt x="366" y="314"/>
                    <a:pt x="358" y="319"/>
                  </a:cubicBezTo>
                  <a:cubicBezTo>
                    <a:pt x="349" y="323"/>
                    <a:pt x="344" y="333"/>
                    <a:pt x="344" y="343"/>
                  </a:cubicBezTo>
                  <a:cubicBezTo>
                    <a:pt x="333" y="343"/>
                    <a:pt x="324" y="349"/>
                    <a:pt x="319" y="357"/>
                  </a:cubicBezTo>
                  <a:cubicBezTo>
                    <a:pt x="314" y="366"/>
                    <a:pt x="315" y="375"/>
                    <a:pt x="319" y="384"/>
                  </a:cubicBezTo>
                  <a:cubicBezTo>
                    <a:pt x="308" y="387"/>
                    <a:pt x="300" y="396"/>
                    <a:pt x="298" y="408"/>
                  </a:cubicBezTo>
                  <a:cubicBezTo>
                    <a:pt x="297" y="418"/>
                    <a:pt x="301" y="428"/>
                    <a:pt x="310" y="434"/>
                  </a:cubicBezTo>
                  <a:cubicBezTo>
                    <a:pt x="301" y="442"/>
                    <a:pt x="297" y="453"/>
                    <a:pt x="300" y="463"/>
                  </a:cubicBezTo>
                  <a:cubicBezTo>
                    <a:pt x="303" y="473"/>
                    <a:pt x="312" y="482"/>
                    <a:pt x="324" y="485"/>
                  </a:cubicBezTo>
                  <a:cubicBezTo>
                    <a:pt x="321" y="497"/>
                    <a:pt x="326" y="511"/>
                    <a:pt x="337" y="519"/>
                  </a:cubicBezTo>
                  <a:cubicBezTo>
                    <a:pt x="351" y="530"/>
                    <a:pt x="371" y="529"/>
                    <a:pt x="389" y="517"/>
                  </a:cubicBezTo>
                  <a:cubicBezTo>
                    <a:pt x="390" y="520"/>
                    <a:pt x="392" y="523"/>
                    <a:pt x="394" y="526"/>
                  </a:cubicBezTo>
                  <a:cubicBezTo>
                    <a:pt x="374" y="545"/>
                    <a:pt x="350" y="549"/>
                    <a:pt x="330" y="537"/>
                  </a:cubicBezTo>
                  <a:cubicBezTo>
                    <a:pt x="330" y="536"/>
                    <a:pt x="331" y="535"/>
                    <a:pt x="331" y="533"/>
                  </a:cubicBezTo>
                  <a:cubicBezTo>
                    <a:pt x="334" y="524"/>
                    <a:pt x="331" y="512"/>
                    <a:pt x="315" y="505"/>
                  </a:cubicBezTo>
                  <a:cubicBezTo>
                    <a:pt x="313" y="504"/>
                    <a:pt x="310" y="503"/>
                    <a:pt x="308" y="502"/>
                  </a:cubicBezTo>
                  <a:cubicBezTo>
                    <a:pt x="308" y="500"/>
                    <a:pt x="308" y="497"/>
                    <a:pt x="309" y="494"/>
                  </a:cubicBezTo>
                  <a:cubicBezTo>
                    <a:pt x="309" y="494"/>
                    <a:pt x="309" y="493"/>
                    <a:pt x="309" y="493"/>
                  </a:cubicBezTo>
                  <a:cubicBezTo>
                    <a:pt x="308" y="492"/>
                    <a:pt x="308" y="492"/>
                    <a:pt x="307" y="492"/>
                  </a:cubicBezTo>
                  <a:cubicBezTo>
                    <a:pt x="294" y="489"/>
                    <a:pt x="284" y="480"/>
                    <a:pt x="281" y="469"/>
                  </a:cubicBezTo>
                  <a:close/>
                  <a:moveTo>
                    <a:pt x="255" y="521"/>
                  </a:moveTo>
                  <a:cubicBezTo>
                    <a:pt x="272" y="505"/>
                    <a:pt x="296" y="500"/>
                    <a:pt x="313" y="508"/>
                  </a:cubicBezTo>
                  <a:cubicBezTo>
                    <a:pt x="327" y="514"/>
                    <a:pt x="329" y="525"/>
                    <a:pt x="327" y="532"/>
                  </a:cubicBezTo>
                  <a:cubicBezTo>
                    <a:pt x="326" y="539"/>
                    <a:pt x="320" y="545"/>
                    <a:pt x="311" y="544"/>
                  </a:cubicBezTo>
                  <a:cubicBezTo>
                    <a:pt x="304" y="544"/>
                    <a:pt x="299" y="539"/>
                    <a:pt x="298" y="534"/>
                  </a:cubicBezTo>
                  <a:cubicBezTo>
                    <a:pt x="297" y="529"/>
                    <a:pt x="299" y="522"/>
                    <a:pt x="306" y="518"/>
                  </a:cubicBezTo>
                  <a:cubicBezTo>
                    <a:pt x="307" y="518"/>
                    <a:pt x="307" y="517"/>
                    <a:pt x="307" y="516"/>
                  </a:cubicBezTo>
                  <a:cubicBezTo>
                    <a:pt x="307" y="516"/>
                    <a:pt x="306" y="515"/>
                    <a:pt x="305" y="515"/>
                  </a:cubicBezTo>
                  <a:cubicBezTo>
                    <a:pt x="296" y="514"/>
                    <a:pt x="289" y="520"/>
                    <a:pt x="287" y="530"/>
                  </a:cubicBezTo>
                  <a:cubicBezTo>
                    <a:pt x="284" y="541"/>
                    <a:pt x="289" y="555"/>
                    <a:pt x="295" y="572"/>
                  </a:cubicBezTo>
                  <a:cubicBezTo>
                    <a:pt x="305" y="598"/>
                    <a:pt x="316" y="630"/>
                    <a:pt x="304" y="665"/>
                  </a:cubicBezTo>
                  <a:cubicBezTo>
                    <a:pt x="302" y="666"/>
                    <a:pt x="299" y="667"/>
                    <a:pt x="296" y="668"/>
                  </a:cubicBezTo>
                  <a:cubicBezTo>
                    <a:pt x="309" y="632"/>
                    <a:pt x="298" y="601"/>
                    <a:pt x="289" y="575"/>
                  </a:cubicBezTo>
                  <a:cubicBezTo>
                    <a:pt x="280" y="548"/>
                    <a:pt x="273" y="527"/>
                    <a:pt x="294" y="513"/>
                  </a:cubicBezTo>
                  <a:cubicBezTo>
                    <a:pt x="295" y="513"/>
                    <a:pt x="295" y="512"/>
                    <a:pt x="295" y="511"/>
                  </a:cubicBezTo>
                  <a:cubicBezTo>
                    <a:pt x="295" y="510"/>
                    <a:pt x="294" y="510"/>
                    <a:pt x="293" y="510"/>
                  </a:cubicBezTo>
                  <a:cubicBezTo>
                    <a:pt x="260" y="515"/>
                    <a:pt x="235" y="541"/>
                    <a:pt x="225" y="582"/>
                  </a:cubicBezTo>
                  <a:cubicBezTo>
                    <a:pt x="223" y="581"/>
                    <a:pt x="221" y="580"/>
                    <a:pt x="220" y="579"/>
                  </a:cubicBezTo>
                  <a:cubicBezTo>
                    <a:pt x="227" y="555"/>
                    <a:pt x="239" y="535"/>
                    <a:pt x="255" y="521"/>
                  </a:cubicBezTo>
                  <a:close/>
                  <a:moveTo>
                    <a:pt x="153" y="571"/>
                  </a:moveTo>
                  <a:cubicBezTo>
                    <a:pt x="156" y="548"/>
                    <a:pt x="170" y="528"/>
                    <a:pt x="188" y="522"/>
                  </a:cubicBezTo>
                  <a:cubicBezTo>
                    <a:pt x="202" y="518"/>
                    <a:pt x="211" y="524"/>
                    <a:pt x="215" y="531"/>
                  </a:cubicBezTo>
                  <a:cubicBezTo>
                    <a:pt x="218" y="537"/>
                    <a:pt x="218" y="546"/>
                    <a:pt x="210" y="551"/>
                  </a:cubicBezTo>
                  <a:cubicBezTo>
                    <a:pt x="205" y="555"/>
                    <a:pt x="198" y="555"/>
                    <a:pt x="194" y="552"/>
                  </a:cubicBezTo>
                  <a:cubicBezTo>
                    <a:pt x="190" y="549"/>
                    <a:pt x="187" y="543"/>
                    <a:pt x="190" y="535"/>
                  </a:cubicBezTo>
                  <a:cubicBezTo>
                    <a:pt x="190" y="534"/>
                    <a:pt x="190" y="533"/>
                    <a:pt x="189" y="533"/>
                  </a:cubicBezTo>
                  <a:cubicBezTo>
                    <a:pt x="188" y="532"/>
                    <a:pt x="188" y="532"/>
                    <a:pt x="187" y="533"/>
                  </a:cubicBezTo>
                  <a:cubicBezTo>
                    <a:pt x="179" y="538"/>
                    <a:pt x="178" y="548"/>
                    <a:pt x="183" y="556"/>
                  </a:cubicBezTo>
                  <a:cubicBezTo>
                    <a:pt x="188" y="566"/>
                    <a:pt x="202" y="574"/>
                    <a:pt x="217" y="582"/>
                  </a:cubicBezTo>
                  <a:cubicBezTo>
                    <a:pt x="247" y="599"/>
                    <a:pt x="284" y="619"/>
                    <a:pt x="292" y="670"/>
                  </a:cubicBezTo>
                  <a:cubicBezTo>
                    <a:pt x="292" y="670"/>
                    <a:pt x="292" y="670"/>
                    <a:pt x="292" y="670"/>
                  </a:cubicBezTo>
                  <a:cubicBezTo>
                    <a:pt x="290" y="671"/>
                    <a:pt x="289" y="671"/>
                    <a:pt x="287" y="672"/>
                  </a:cubicBezTo>
                  <a:cubicBezTo>
                    <a:pt x="277" y="624"/>
                    <a:pt x="242" y="604"/>
                    <a:pt x="214" y="588"/>
                  </a:cubicBezTo>
                  <a:cubicBezTo>
                    <a:pt x="190" y="574"/>
                    <a:pt x="171" y="563"/>
                    <a:pt x="177" y="539"/>
                  </a:cubicBezTo>
                  <a:cubicBezTo>
                    <a:pt x="177" y="538"/>
                    <a:pt x="177" y="537"/>
                    <a:pt x="176" y="537"/>
                  </a:cubicBezTo>
                  <a:cubicBezTo>
                    <a:pt x="175" y="536"/>
                    <a:pt x="174" y="537"/>
                    <a:pt x="174" y="537"/>
                  </a:cubicBezTo>
                  <a:cubicBezTo>
                    <a:pt x="159" y="556"/>
                    <a:pt x="154" y="579"/>
                    <a:pt x="159" y="606"/>
                  </a:cubicBezTo>
                  <a:cubicBezTo>
                    <a:pt x="169" y="647"/>
                    <a:pt x="202" y="689"/>
                    <a:pt x="240" y="708"/>
                  </a:cubicBezTo>
                  <a:cubicBezTo>
                    <a:pt x="240" y="709"/>
                    <a:pt x="239" y="709"/>
                    <a:pt x="238" y="710"/>
                  </a:cubicBezTo>
                  <a:cubicBezTo>
                    <a:pt x="180" y="687"/>
                    <a:pt x="147" y="620"/>
                    <a:pt x="153" y="571"/>
                  </a:cubicBezTo>
                  <a:close/>
                  <a:moveTo>
                    <a:pt x="236" y="713"/>
                  </a:moveTo>
                  <a:cubicBezTo>
                    <a:pt x="235" y="715"/>
                    <a:pt x="234" y="716"/>
                    <a:pt x="233" y="718"/>
                  </a:cubicBezTo>
                  <a:cubicBezTo>
                    <a:pt x="187" y="699"/>
                    <a:pt x="146" y="665"/>
                    <a:pt x="123" y="628"/>
                  </a:cubicBezTo>
                  <a:cubicBezTo>
                    <a:pt x="123" y="628"/>
                    <a:pt x="123" y="628"/>
                    <a:pt x="123" y="628"/>
                  </a:cubicBezTo>
                  <a:cubicBezTo>
                    <a:pt x="133" y="619"/>
                    <a:pt x="143" y="612"/>
                    <a:pt x="151" y="609"/>
                  </a:cubicBezTo>
                  <a:cubicBezTo>
                    <a:pt x="160" y="651"/>
                    <a:pt x="190" y="695"/>
                    <a:pt x="236" y="713"/>
                  </a:cubicBezTo>
                  <a:close/>
                  <a:moveTo>
                    <a:pt x="73" y="669"/>
                  </a:moveTo>
                  <a:cubicBezTo>
                    <a:pt x="73" y="669"/>
                    <a:pt x="73" y="669"/>
                    <a:pt x="73" y="669"/>
                  </a:cubicBezTo>
                  <a:cubicBezTo>
                    <a:pt x="73" y="669"/>
                    <a:pt x="73" y="669"/>
                    <a:pt x="73" y="669"/>
                  </a:cubicBezTo>
                  <a:cubicBezTo>
                    <a:pt x="83" y="646"/>
                    <a:pt x="112" y="608"/>
                    <a:pt x="149" y="593"/>
                  </a:cubicBezTo>
                  <a:cubicBezTo>
                    <a:pt x="149" y="597"/>
                    <a:pt x="150" y="601"/>
                    <a:pt x="151" y="605"/>
                  </a:cubicBezTo>
                  <a:cubicBezTo>
                    <a:pt x="128" y="614"/>
                    <a:pt x="96" y="644"/>
                    <a:pt x="84" y="673"/>
                  </a:cubicBezTo>
                  <a:cubicBezTo>
                    <a:pt x="72" y="702"/>
                    <a:pt x="74" y="746"/>
                    <a:pt x="83" y="768"/>
                  </a:cubicBezTo>
                  <a:cubicBezTo>
                    <a:pt x="79" y="771"/>
                    <a:pt x="76" y="773"/>
                    <a:pt x="73" y="776"/>
                  </a:cubicBezTo>
                  <a:cubicBezTo>
                    <a:pt x="58" y="739"/>
                    <a:pt x="64" y="691"/>
                    <a:pt x="73" y="669"/>
                  </a:cubicBezTo>
                  <a:close/>
                  <a:moveTo>
                    <a:pt x="71" y="825"/>
                  </a:moveTo>
                  <a:cubicBezTo>
                    <a:pt x="62" y="828"/>
                    <a:pt x="56" y="836"/>
                    <a:pt x="57" y="845"/>
                  </a:cubicBezTo>
                  <a:cubicBezTo>
                    <a:pt x="58" y="846"/>
                    <a:pt x="58" y="847"/>
                    <a:pt x="59" y="847"/>
                  </a:cubicBezTo>
                  <a:cubicBezTo>
                    <a:pt x="60" y="847"/>
                    <a:pt x="61" y="846"/>
                    <a:pt x="61" y="846"/>
                  </a:cubicBezTo>
                  <a:cubicBezTo>
                    <a:pt x="65" y="838"/>
                    <a:pt x="71" y="836"/>
                    <a:pt x="76" y="836"/>
                  </a:cubicBezTo>
                  <a:cubicBezTo>
                    <a:pt x="82" y="837"/>
                    <a:pt x="86" y="842"/>
                    <a:pt x="87" y="849"/>
                  </a:cubicBezTo>
                  <a:cubicBezTo>
                    <a:pt x="89" y="858"/>
                    <a:pt x="83" y="864"/>
                    <a:pt x="76" y="866"/>
                  </a:cubicBezTo>
                  <a:cubicBezTo>
                    <a:pt x="69" y="868"/>
                    <a:pt x="58" y="866"/>
                    <a:pt x="51" y="853"/>
                  </a:cubicBezTo>
                  <a:cubicBezTo>
                    <a:pt x="42" y="836"/>
                    <a:pt x="46" y="813"/>
                    <a:pt x="61" y="794"/>
                  </a:cubicBezTo>
                  <a:cubicBezTo>
                    <a:pt x="91" y="755"/>
                    <a:pt x="162" y="731"/>
                    <a:pt x="219" y="756"/>
                  </a:cubicBezTo>
                  <a:cubicBezTo>
                    <a:pt x="219" y="757"/>
                    <a:pt x="219" y="758"/>
                    <a:pt x="219" y="759"/>
                  </a:cubicBezTo>
                  <a:cubicBezTo>
                    <a:pt x="179" y="745"/>
                    <a:pt x="125" y="751"/>
                    <a:pt x="90" y="774"/>
                  </a:cubicBezTo>
                  <a:cubicBezTo>
                    <a:pt x="67" y="788"/>
                    <a:pt x="54" y="809"/>
                    <a:pt x="52" y="833"/>
                  </a:cubicBezTo>
                  <a:cubicBezTo>
                    <a:pt x="51" y="834"/>
                    <a:pt x="52" y="834"/>
                    <a:pt x="53" y="835"/>
                  </a:cubicBezTo>
                  <a:cubicBezTo>
                    <a:pt x="54" y="835"/>
                    <a:pt x="55" y="835"/>
                    <a:pt x="55" y="834"/>
                  </a:cubicBezTo>
                  <a:cubicBezTo>
                    <a:pt x="68" y="812"/>
                    <a:pt x="89" y="818"/>
                    <a:pt x="116" y="825"/>
                  </a:cubicBezTo>
                  <a:cubicBezTo>
                    <a:pt x="147" y="834"/>
                    <a:pt x="186" y="844"/>
                    <a:pt x="227" y="817"/>
                  </a:cubicBezTo>
                  <a:cubicBezTo>
                    <a:pt x="228" y="819"/>
                    <a:pt x="228" y="821"/>
                    <a:pt x="229" y="822"/>
                  </a:cubicBezTo>
                  <a:cubicBezTo>
                    <a:pt x="229" y="822"/>
                    <a:pt x="229" y="822"/>
                    <a:pt x="229" y="822"/>
                  </a:cubicBezTo>
                  <a:cubicBezTo>
                    <a:pt x="188" y="853"/>
                    <a:pt x="147" y="841"/>
                    <a:pt x="114" y="831"/>
                  </a:cubicBezTo>
                  <a:cubicBezTo>
                    <a:pt x="97" y="827"/>
                    <a:pt x="82" y="822"/>
                    <a:pt x="71" y="825"/>
                  </a:cubicBezTo>
                  <a:close/>
                  <a:moveTo>
                    <a:pt x="225" y="830"/>
                  </a:moveTo>
                  <a:cubicBezTo>
                    <a:pt x="224" y="832"/>
                    <a:pt x="222" y="834"/>
                    <a:pt x="221" y="836"/>
                  </a:cubicBezTo>
                  <a:cubicBezTo>
                    <a:pt x="220" y="833"/>
                    <a:pt x="220" y="833"/>
                    <a:pt x="220" y="833"/>
                  </a:cubicBezTo>
                  <a:cubicBezTo>
                    <a:pt x="221" y="832"/>
                    <a:pt x="223" y="831"/>
                    <a:pt x="225" y="830"/>
                  </a:cubicBezTo>
                  <a:close/>
                  <a:moveTo>
                    <a:pt x="111" y="920"/>
                  </a:moveTo>
                  <a:cubicBezTo>
                    <a:pt x="110" y="916"/>
                    <a:pt x="108" y="912"/>
                    <a:pt x="107" y="907"/>
                  </a:cubicBezTo>
                  <a:cubicBezTo>
                    <a:pt x="111" y="904"/>
                    <a:pt x="111" y="904"/>
                    <a:pt x="111" y="904"/>
                  </a:cubicBezTo>
                  <a:cubicBezTo>
                    <a:pt x="110" y="909"/>
                    <a:pt x="110" y="914"/>
                    <a:pt x="111" y="920"/>
                  </a:cubicBezTo>
                  <a:close/>
                  <a:moveTo>
                    <a:pt x="107" y="903"/>
                  </a:moveTo>
                  <a:cubicBezTo>
                    <a:pt x="106" y="900"/>
                    <a:pt x="106" y="897"/>
                    <a:pt x="106" y="893"/>
                  </a:cubicBezTo>
                  <a:cubicBezTo>
                    <a:pt x="114" y="888"/>
                    <a:pt x="114" y="888"/>
                    <a:pt x="114" y="888"/>
                  </a:cubicBezTo>
                  <a:cubicBezTo>
                    <a:pt x="113" y="892"/>
                    <a:pt x="112" y="895"/>
                    <a:pt x="111" y="898"/>
                  </a:cubicBezTo>
                  <a:lnTo>
                    <a:pt x="107" y="903"/>
                  </a:lnTo>
                  <a:close/>
                  <a:moveTo>
                    <a:pt x="106" y="889"/>
                  </a:moveTo>
                  <a:cubicBezTo>
                    <a:pt x="106" y="885"/>
                    <a:pt x="107" y="882"/>
                    <a:pt x="107" y="879"/>
                  </a:cubicBezTo>
                  <a:cubicBezTo>
                    <a:pt x="121" y="874"/>
                    <a:pt x="121" y="874"/>
                    <a:pt x="121" y="874"/>
                  </a:cubicBezTo>
                  <a:cubicBezTo>
                    <a:pt x="119" y="877"/>
                    <a:pt x="118" y="879"/>
                    <a:pt x="117" y="882"/>
                  </a:cubicBezTo>
                  <a:lnTo>
                    <a:pt x="106" y="889"/>
                  </a:lnTo>
                  <a:close/>
                  <a:moveTo>
                    <a:pt x="141" y="850"/>
                  </a:moveTo>
                  <a:cubicBezTo>
                    <a:pt x="138" y="852"/>
                    <a:pt x="136" y="855"/>
                    <a:pt x="134" y="857"/>
                  </a:cubicBezTo>
                  <a:cubicBezTo>
                    <a:pt x="112" y="860"/>
                    <a:pt x="112" y="860"/>
                    <a:pt x="112" y="860"/>
                  </a:cubicBezTo>
                  <a:cubicBezTo>
                    <a:pt x="113" y="857"/>
                    <a:pt x="115" y="853"/>
                    <a:pt x="117" y="849"/>
                  </a:cubicBezTo>
                  <a:lnTo>
                    <a:pt x="141" y="850"/>
                  </a:lnTo>
                  <a:close/>
                  <a:moveTo>
                    <a:pt x="119" y="846"/>
                  </a:moveTo>
                  <a:cubicBezTo>
                    <a:pt x="120" y="843"/>
                    <a:pt x="121" y="841"/>
                    <a:pt x="123" y="838"/>
                  </a:cubicBezTo>
                  <a:cubicBezTo>
                    <a:pt x="130" y="840"/>
                    <a:pt x="139" y="842"/>
                    <a:pt x="147" y="844"/>
                  </a:cubicBezTo>
                  <a:cubicBezTo>
                    <a:pt x="146" y="844"/>
                    <a:pt x="145" y="845"/>
                    <a:pt x="145" y="846"/>
                  </a:cubicBezTo>
                  <a:lnTo>
                    <a:pt x="119" y="846"/>
                  </a:lnTo>
                  <a:close/>
                  <a:moveTo>
                    <a:pt x="130" y="862"/>
                  </a:moveTo>
                  <a:cubicBezTo>
                    <a:pt x="128" y="864"/>
                    <a:pt x="126" y="866"/>
                    <a:pt x="125" y="869"/>
                  </a:cubicBezTo>
                  <a:cubicBezTo>
                    <a:pt x="108" y="874"/>
                    <a:pt x="108" y="874"/>
                    <a:pt x="108" y="874"/>
                  </a:cubicBezTo>
                  <a:cubicBezTo>
                    <a:pt x="109" y="871"/>
                    <a:pt x="110" y="868"/>
                    <a:pt x="111" y="864"/>
                  </a:cubicBezTo>
                  <a:lnTo>
                    <a:pt x="130" y="862"/>
                  </a:lnTo>
                  <a:close/>
                  <a:moveTo>
                    <a:pt x="152" y="844"/>
                  </a:moveTo>
                  <a:cubicBezTo>
                    <a:pt x="154" y="845"/>
                    <a:pt x="157" y="845"/>
                    <a:pt x="159" y="845"/>
                  </a:cubicBezTo>
                  <a:cubicBezTo>
                    <a:pt x="138" y="863"/>
                    <a:pt x="120" y="881"/>
                    <a:pt x="114" y="903"/>
                  </a:cubicBezTo>
                  <a:cubicBezTo>
                    <a:pt x="116" y="882"/>
                    <a:pt x="131" y="864"/>
                    <a:pt x="152" y="844"/>
                  </a:cubicBezTo>
                  <a:close/>
                  <a:moveTo>
                    <a:pt x="118" y="904"/>
                  </a:moveTo>
                  <a:cubicBezTo>
                    <a:pt x="121" y="909"/>
                    <a:pt x="121" y="909"/>
                    <a:pt x="121" y="909"/>
                  </a:cubicBezTo>
                  <a:cubicBezTo>
                    <a:pt x="119" y="912"/>
                    <a:pt x="118" y="915"/>
                    <a:pt x="116" y="918"/>
                  </a:cubicBezTo>
                  <a:cubicBezTo>
                    <a:pt x="117" y="913"/>
                    <a:pt x="117" y="909"/>
                    <a:pt x="118" y="904"/>
                  </a:cubicBezTo>
                  <a:close/>
                  <a:moveTo>
                    <a:pt x="120" y="899"/>
                  </a:moveTo>
                  <a:cubicBezTo>
                    <a:pt x="121" y="896"/>
                    <a:pt x="122" y="894"/>
                    <a:pt x="123" y="891"/>
                  </a:cubicBezTo>
                  <a:cubicBezTo>
                    <a:pt x="129" y="901"/>
                    <a:pt x="129" y="901"/>
                    <a:pt x="129" y="901"/>
                  </a:cubicBezTo>
                  <a:cubicBezTo>
                    <a:pt x="127" y="903"/>
                    <a:pt x="125" y="904"/>
                    <a:pt x="124" y="906"/>
                  </a:cubicBezTo>
                  <a:lnTo>
                    <a:pt x="120" y="899"/>
                  </a:lnTo>
                  <a:close/>
                  <a:moveTo>
                    <a:pt x="126" y="887"/>
                  </a:moveTo>
                  <a:cubicBezTo>
                    <a:pt x="127" y="884"/>
                    <a:pt x="129" y="881"/>
                    <a:pt x="131" y="879"/>
                  </a:cubicBezTo>
                  <a:cubicBezTo>
                    <a:pt x="139" y="894"/>
                    <a:pt x="139" y="894"/>
                    <a:pt x="139" y="894"/>
                  </a:cubicBezTo>
                  <a:cubicBezTo>
                    <a:pt x="136" y="896"/>
                    <a:pt x="134" y="897"/>
                    <a:pt x="132" y="899"/>
                  </a:cubicBezTo>
                  <a:lnTo>
                    <a:pt x="126" y="887"/>
                  </a:lnTo>
                  <a:close/>
                  <a:moveTo>
                    <a:pt x="133" y="875"/>
                  </a:moveTo>
                  <a:cubicBezTo>
                    <a:pt x="136" y="873"/>
                    <a:pt x="138" y="870"/>
                    <a:pt x="140" y="868"/>
                  </a:cubicBezTo>
                  <a:cubicBezTo>
                    <a:pt x="150" y="888"/>
                    <a:pt x="150" y="888"/>
                    <a:pt x="150" y="888"/>
                  </a:cubicBezTo>
                  <a:cubicBezTo>
                    <a:pt x="147" y="890"/>
                    <a:pt x="145" y="891"/>
                    <a:pt x="142" y="892"/>
                  </a:cubicBezTo>
                  <a:lnTo>
                    <a:pt x="133" y="875"/>
                  </a:lnTo>
                  <a:close/>
                  <a:moveTo>
                    <a:pt x="143" y="865"/>
                  </a:moveTo>
                  <a:cubicBezTo>
                    <a:pt x="145" y="862"/>
                    <a:pt x="148" y="860"/>
                    <a:pt x="150" y="858"/>
                  </a:cubicBezTo>
                  <a:cubicBezTo>
                    <a:pt x="161" y="883"/>
                    <a:pt x="161" y="883"/>
                    <a:pt x="161" y="883"/>
                  </a:cubicBezTo>
                  <a:cubicBezTo>
                    <a:pt x="160" y="883"/>
                    <a:pt x="159" y="884"/>
                    <a:pt x="158" y="884"/>
                  </a:cubicBezTo>
                  <a:cubicBezTo>
                    <a:pt x="156" y="885"/>
                    <a:pt x="155" y="886"/>
                    <a:pt x="153" y="887"/>
                  </a:cubicBezTo>
                  <a:lnTo>
                    <a:pt x="143" y="865"/>
                  </a:lnTo>
                  <a:close/>
                  <a:moveTo>
                    <a:pt x="153" y="855"/>
                  </a:moveTo>
                  <a:cubicBezTo>
                    <a:pt x="156" y="853"/>
                    <a:pt x="159" y="850"/>
                    <a:pt x="162" y="848"/>
                  </a:cubicBezTo>
                  <a:cubicBezTo>
                    <a:pt x="173" y="876"/>
                    <a:pt x="173" y="876"/>
                    <a:pt x="173" y="876"/>
                  </a:cubicBezTo>
                  <a:cubicBezTo>
                    <a:pt x="170" y="878"/>
                    <a:pt x="167" y="880"/>
                    <a:pt x="164" y="881"/>
                  </a:cubicBezTo>
                  <a:lnTo>
                    <a:pt x="153" y="855"/>
                  </a:lnTo>
                  <a:close/>
                  <a:moveTo>
                    <a:pt x="165" y="846"/>
                  </a:moveTo>
                  <a:cubicBezTo>
                    <a:pt x="169" y="846"/>
                    <a:pt x="173" y="846"/>
                    <a:pt x="177" y="845"/>
                  </a:cubicBezTo>
                  <a:cubicBezTo>
                    <a:pt x="186" y="869"/>
                    <a:pt x="186" y="869"/>
                    <a:pt x="186" y="869"/>
                  </a:cubicBezTo>
                  <a:cubicBezTo>
                    <a:pt x="183" y="871"/>
                    <a:pt x="180" y="873"/>
                    <a:pt x="177" y="875"/>
                  </a:cubicBezTo>
                  <a:lnTo>
                    <a:pt x="165" y="846"/>
                  </a:lnTo>
                  <a:close/>
                  <a:moveTo>
                    <a:pt x="181" y="845"/>
                  </a:moveTo>
                  <a:cubicBezTo>
                    <a:pt x="184" y="845"/>
                    <a:pt x="187" y="844"/>
                    <a:pt x="191" y="844"/>
                  </a:cubicBezTo>
                  <a:cubicBezTo>
                    <a:pt x="198" y="861"/>
                    <a:pt x="198" y="861"/>
                    <a:pt x="198" y="861"/>
                  </a:cubicBezTo>
                  <a:cubicBezTo>
                    <a:pt x="195" y="863"/>
                    <a:pt x="193" y="865"/>
                    <a:pt x="190" y="867"/>
                  </a:cubicBezTo>
                  <a:lnTo>
                    <a:pt x="181" y="845"/>
                  </a:lnTo>
                  <a:close/>
                  <a:moveTo>
                    <a:pt x="195" y="843"/>
                  </a:moveTo>
                  <a:cubicBezTo>
                    <a:pt x="198" y="842"/>
                    <a:pt x="201" y="841"/>
                    <a:pt x="204" y="840"/>
                  </a:cubicBezTo>
                  <a:cubicBezTo>
                    <a:pt x="209" y="851"/>
                    <a:pt x="209" y="851"/>
                    <a:pt x="209" y="851"/>
                  </a:cubicBezTo>
                  <a:cubicBezTo>
                    <a:pt x="207" y="853"/>
                    <a:pt x="204" y="856"/>
                    <a:pt x="201" y="858"/>
                  </a:cubicBezTo>
                  <a:lnTo>
                    <a:pt x="195" y="843"/>
                  </a:lnTo>
                  <a:close/>
                  <a:moveTo>
                    <a:pt x="208" y="839"/>
                  </a:moveTo>
                  <a:cubicBezTo>
                    <a:pt x="211" y="837"/>
                    <a:pt x="213" y="836"/>
                    <a:pt x="216" y="835"/>
                  </a:cubicBezTo>
                  <a:cubicBezTo>
                    <a:pt x="219" y="839"/>
                    <a:pt x="219" y="839"/>
                    <a:pt x="219" y="839"/>
                  </a:cubicBezTo>
                  <a:cubicBezTo>
                    <a:pt x="217" y="842"/>
                    <a:pt x="214" y="845"/>
                    <a:pt x="212" y="848"/>
                  </a:cubicBezTo>
                  <a:lnTo>
                    <a:pt x="208" y="839"/>
                  </a:lnTo>
                  <a:close/>
                  <a:moveTo>
                    <a:pt x="97" y="901"/>
                  </a:moveTo>
                  <a:cubicBezTo>
                    <a:pt x="96" y="880"/>
                    <a:pt x="102" y="857"/>
                    <a:pt x="113" y="835"/>
                  </a:cubicBezTo>
                  <a:cubicBezTo>
                    <a:pt x="115" y="836"/>
                    <a:pt x="117" y="836"/>
                    <a:pt x="119" y="837"/>
                  </a:cubicBezTo>
                  <a:cubicBezTo>
                    <a:pt x="97" y="874"/>
                    <a:pt x="96" y="910"/>
                    <a:pt x="116" y="936"/>
                  </a:cubicBezTo>
                  <a:cubicBezTo>
                    <a:pt x="117" y="937"/>
                    <a:pt x="118" y="937"/>
                    <a:pt x="118" y="937"/>
                  </a:cubicBezTo>
                  <a:cubicBezTo>
                    <a:pt x="119" y="936"/>
                    <a:pt x="120" y="936"/>
                    <a:pt x="120" y="935"/>
                  </a:cubicBezTo>
                  <a:cubicBezTo>
                    <a:pt x="115" y="910"/>
                    <a:pt x="135" y="900"/>
                    <a:pt x="160" y="888"/>
                  </a:cubicBezTo>
                  <a:cubicBezTo>
                    <a:pt x="184" y="876"/>
                    <a:pt x="214" y="861"/>
                    <a:pt x="231" y="827"/>
                  </a:cubicBezTo>
                  <a:cubicBezTo>
                    <a:pt x="232" y="830"/>
                    <a:pt x="233" y="832"/>
                    <a:pt x="234" y="835"/>
                  </a:cubicBezTo>
                  <a:cubicBezTo>
                    <a:pt x="218" y="867"/>
                    <a:pt x="187" y="882"/>
                    <a:pt x="162" y="894"/>
                  </a:cubicBezTo>
                  <a:cubicBezTo>
                    <a:pt x="146" y="901"/>
                    <a:pt x="132" y="908"/>
                    <a:pt x="126" y="917"/>
                  </a:cubicBezTo>
                  <a:cubicBezTo>
                    <a:pt x="121" y="926"/>
                    <a:pt x="122" y="936"/>
                    <a:pt x="129" y="942"/>
                  </a:cubicBezTo>
                  <a:cubicBezTo>
                    <a:pt x="129" y="942"/>
                    <a:pt x="130" y="942"/>
                    <a:pt x="131" y="942"/>
                  </a:cubicBezTo>
                  <a:cubicBezTo>
                    <a:pt x="132" y="941"/>
                    <a:pt x="132" y="940"/>
                    <a:pt x="132" y="939"/>
                  </a:cubicBezTo>
                  <a:cubicBezTo>
                    <a:pt x="129" y="931"/>
                    <a:pt x="133" y="925"/>
                    <a:pt x="137" y="923"/>
                  </a:cubicBezTo>
                  <a:cubicBezTo>
                    <a:pt x="142" y="920"/>
                    <a:pt x="148" y="920"/>
                    <a:pt x="153" y="924"/>
                  </a:cubicBezTo>
                  <a:cubicBezTo>
                    <a:pt x="160" y="930"/>
                    <a:pt x="160" y="939"/>
                    <a:pt x="157" y="945"/>
                  </a:cubicBezTo>
                  <a:cubicBezTo>
                    <a:pt x="153" y="951"/>
                    <a:pt x="143" y="957"/>
                    <a:pt x="129" y="952"/>
                  </a:cubicBezTo>
                  <a:cubicBezTo>
                    <a:pt x="112" y="945"/>
                    <a:pt x="99" y="925"/>
                    <a:pt x="97" y="901"/>
                  </a:cubicBezTo>
                  <a:close/>
                  <a:moveTo>
                    <a:pt x="117" y="1221"/>
                  </a:moveTo>
                  <a:cubicBezTo>
                    <a:pt x="116" y="1221"/>
                    <a:pt x="116" y="1220"/>
                    <a:pt x="116" y="1220"/>
                  </a:cubicBezTo>
                  <a:cubicBezTo>
                    <a:pt x="115" y="1220"/>
                    <a:pt x="114" y="1220"/>
                    <a:pt x="114" y="1220"/>
                  </a:cubicBezTo>
                  <a:cubicBezTo>
                    <a:pt x="102" y="1228"/>
                    <a:pt x="89" y="1229"/>
                    <a:pt x="79" y="1223"/>
                  </a:cubicBezTo>
                  <a:cubicBezTo>
                    <a:pt x="68" y="1217"/>
                    <a:pt x="62" y="1206"/>
                    <a:pt x="62" y="1192"/>
                  </a:cubicBezTo>
                  <a:cubicBezTo>
                    <a:pt x="62" y="1191"/>
                    <a:pt x="62" y="1191"/>
                    <a:pt x="62" y="1191"/>
                  </a:cubicBezTo>
                  <a:cubicBezTo>
                    <a:pt x="61" y="1190"/>
                    <a:pt x="61" y="1190"/>
                    <a:pt x="60" y="1190"/>
                  </a:cubicBezTo>
                  <a:cubicBezTo>
                    <a:pt x="48" y="1193"/>
                    <a:pt x="37" y="1189"/>
                    <a:pt x="30" y="1180"/>
                  </a:cubicBezTo>
                  <a:cubicBezTo>
                    <a:pt x="22" y="1170"/>
                    <a:pt x="21" y="1156"/>
                    <a:pt x="27" y="1145"/>
                  </a:cubicBezTo>
                  <a:cubicBezTo>
                    <a:pt x="27" y="1144"/>
                    <a:pt x="27" y="1143"/>
                    <a:pt x="27" y="1143"/>
                  </a:cubicBezTo>
                  <a:cubicBezTo>
                    <a:pt x="27" y="1142"/>
                    <a:pt x="26" y="1142"/>
                    <a:pt x="26" y="1142"/>
                  </a:cubicBezTo>
                  <a:cubicBezTo>
                    <a:pt x="16" y="1139"/>
                    <a:pt x="9" y="1129"/>
                    <a:pt x="6" y="1117"/>
                  </a:cubicBezTo>
                  <a:cubicBezTo>
                    <a:pt x="4" y="1107"/>
                    <a:pt x="8" y="1097"/>
                    <a:pt x="15" y="1091"/>
                  </a:cubicBezTo>
                  <a:cubicBezTo>
                    <a:pt x="16" y="1091"/>
                    <a:pt x="16" y="1089"/>
                    <a:pt x="16" y="1089"/>
                  </a:cubicBezTo>
                  <a:cubicBezTo>
                    <a:pt x="16" y="1088"/>
                    <a:pt x="15" y="1088"/>
                    <a:pt x="15" y="1088"/>
                  </a:cubicBezTo>
                  <a:cubicBezTo>
                    <a:pt x="15" y="1088"/>
                    <a:pt x="15" y="1088"/>
                    <a:pt x="15" y="1088"/>
                  </a:cubicBezTo>
                  <a:cubicBezTo>
                    <a:pt x="8" y="1083"/>
                    <a:pt x="4" y="1073"/>
                    <a:pt x="6" y="1062"/>
                  </a:cubicBezTo>
                  <a:cubicBezTo>
                    <a:pt x="9" y="1050"/>
                    <a:pt x="16" y="1040"/>
                    <a:pt x="26" y="1038"/>
                  </a:cubicBezTo>
                  <a:cubicBezTo>
                    <a:pt x="26" y="1038"/>
                    <a:pt x="27" y="1037"/>
                    <a:pt x="27" y="1037"/>
                  </a:cubicBezTo>
                  <a:cubicBezTo>
                    <a:pt x="27" y="1036"/>
                    <a:pt x="27" y="1035"/>
                    <a:pt x="27" y="1035"/>
                  </a:cubicBezTo>
                  <a:cubicBezTo>
                    <a:pt x="21" y="1024"/>
                    <a:pt x="22" y="1010"/>
                    <a:pt x="30" y="1000"/>
                  </a:cubicBezTo>
                  <a:cubicBezTo>
                    <a:pt x="37" y="990"/>
                    <a:pt x="48" y="987"/>
                    <a:pt x="60" y="989"/>
                  </a:cubicBezTo>
                  <a:cubicBezTo>
                    <a:pt x="61" y="989"/>
                    <a:pt x="61" y="989"/>
                    <a:pt x="62" y="989"/>
                  </a:cubicBezTo>
                  <a:cubicBezTo>
                    <a:pt x="62" y="989"/>
                    <a:pt x="62" y="988"/>
                    <a:pt x="62" y="987"/>
                  </a:cubicBezTo>
                  <a:cubicBezTo>
                    <a:pt x="62" y="974"/>
                    <a:pt x="68" y="962"/>
                    <a:pt x="79" y="956"/>
                  </a:cubicBezTo>
                  <a:cubicBezTo>
                    <a:pt x="89" y="950"/>
                    <a:pt x="102" y="952"/>
                    <a:pt x="114" y="959"/>
                  </a:cubicBezTo>
                  <a:cubicBezTo>
                    <a:pt x="114" y="959"/>
                    <a:pt x="115" y="959"/>
                    <a:pt x="116" y="959"/>
                  </a:cubicBezTo>
                  <a:cubicBezTo>
                    <a:pt x="116" y="959"/>
                    <a:pt x="116" y="959"/>
                    <a:pt x="117" y="958"/>
                  </a:cubicBezTo>
                  <a:cubicBezTo>
                    <a:pt x="118" y="956"/>
                    <a:pt x="120" y="954"/>
                    <a:pt x="122" y="952"/>
                  </a:cubicBezTo>
                  <a:cubicBezTo>
                    <a:pt x="124" y="954"/>
                    <a:pt x="126" y="955"/>
                    <a:pt x="128" y="955"/>
                  </a:cubicBezTo>
                  <a:cubicBezTo>
                    <a:pt x="144" y="962"/>
                    <a:pt x="155" y="955"/>
                    <a:pt x="160" y="947"/>
                  </a:cubicBezTo>
                  <a:cubicBezTo>
                    <a:pt x="161" y="946"/>
                    <a:pt x="161" y="944"/>
                    <a:pt x="162" y="943"/>
                  </a:cubicBezTo>
                  <a:cubicBezTo>
                    <a:pt x="184" y="949"/>
                    <a:pt x="198" y="968"/>
                    <a:pt x="200" y="996"/>
                  </a:cubicBezTo>
                  <a:cubicBezTo>
                    <a:pt x="196" y="997"/>
                    <a:pt x="192" y="998"/>
                    <a:pt x="189" y="999"/>
                  </a:cubicBezTo>
                  <a:cubicBezTo>
                    <a:pt x="185" y="978"/>
                    <a:pt x="172" y="963"/>
                    <a:pt x="154" y="961"/>
                  </a:cubicBezTo>
                  <a:cubicBezTo>
                    <a:pt x="140" y="959"/>
                    <a:pt x="127" y="965"/>
                    <a:pt x="120" y="976"/>
                  </a:cubicBezTo>
                  <a:cubicBezTo>
                    <a:pt x="110" y="970"/>
                    <a:pt x="98" y="969"/>
                    <a:pt x="88" y="975"/>
                  </a:cubicBezTo>
                  <a:cubicBezTo>
                    <a:pt x="79" y="980"/>
                    <a:pt x="74" y="990"/>
                    <a:pt x="74" y="1002"/>
                  </a:cubicBezTo>
                  <a:cubicBezTo>
                    <a:pt x="64" y="1000"/>
                    <a:pt x="55" y="1004"/>
                    <a:pt x="48" y="1012"/>
                  </a:cubicBezTo>
                  <a:cubicBezTo>
                    <a:pt x="41" y="1021"/>
                    <a:pt x="40" y="1034"/>
                    <a:pt x="46" y="1044"/>
                  </a:cubicBezTo>
                  <a:cubicBezTo>
                    <a:pt x="37" y="1047"/>
                    <a:pt x="30" y="1053"/>
                    <a:pt x="27" y="1062"/>
                  </a:cubicBezTo>
                  <a:cubicBezTo>
                    <a:pt x="24" y="1072"/>
                    <a:pt x="27" y="1082"/>
                    <a:pt x="34" y="1090"/>
                  </a:cubicBezTo>
                  <a:cubicBezTo>
                    <a:pt x="27" y="1097"/>
                    <a:pt x="24" y="1108"/>
                    <a:pt x="27" y="1117"/>
                  </a:cubicBezTo>
                  <a:cubicBezTo>
                    <a:pt x="30" y="1126"/>
                    <a:pt x="37" y="1133"/>
                    <a:pt x="46" y="1135"/>
                  </a:cubicBezTo>
                  <a:cubicBezTo>
                    <a:pt x="40" y="1146"/>
                    <a:pt x="41" y="1158"/>
                    <a:pt x="48" y="1167"/>
                  </a:cubicBezTo>
                  <a:cubicBezTo>
                    <a:pt x="55" y="1176"/>
                    <a:pt x="64" y="1180"/>
                    <a:pt x="74" y="1178"/>
                  </a:cubicBezTo>
                  <a:cubicBezTo>
                    <a:pt x="74" y="1190"/>
                    <a:pt x="79" y="1200"/>
                    <a:pt x="88" y="1205"/>
                  </a:cubicBezTo>
                  <a:cubicBezTo>
                    <a:pt x="98" y="1211"/>
                    <a:pt x="110" y="1210"/>
                    <a:pt x="120" y="1204"/>
                  </a:cubicBezTo>
                  <a:cubicBezTo>
                    <a:pt x="127" y="1214"/>
                    <a:pt x="140" y="1221"/>
                    <a:pt x="154" y="1219"/>
                  </a:cubicBezTo>
                  <a:cubicBezTo>
                    <a:pt x="172" y="1216"/>
                    <a:pt x="185" y="1202"/>
                    <a:pt x="189" y="1180"/>
                  </a:cubicBezTo>
                  <a:cubicBezTo>
                    <a:pt x="192" y="1182"/>
                    <a:pt x="196" y="1183"/>
                    <a:pt x="200" y="1183"/>
                  </a:cubicBezTo>
                  <a:cubicBezTo>
                    <a:pt x="198" y="1211"/>
                    <a:pt x="184" y="1231"/>
                    <a:pt x="162" y="1236"/>
                  </a:cubicBezTo>
                  <a:cubicBezTo>
                    <a:pt x="161" y="1235"/>
                    <a:pt x="161" y="1234"/>
                    <a:pt x="160" y="1233"/>
                  </a:cubicBezTo>
                  <a:cubicBezTo>
                    <a:pt x="155" y="1225"/>
                    <a:pt x="144" y="1218"/>
                    <a:pt x="128" y="1224"/>
                  </a:cubicBezTo>
                  <a:cubicBezTo>
                    <a:pt x="126" y="1225"/>
                    <a:pt x="124" y="1226"/>
                    <a:pt x="122" y="1227"/>
                  </a:cubicBezTo>
                  <a:cubicBezTo>
                    <a:pt x="120" y="1225"/>
                    <a:pt x="118" y="1223"/>
                    <a:pt x="117" y="1221"/>
                  </a:cubicBezTo>
                  <a:close/>
                  <a:moveTo>
                    <a:pt x="97" y="1278"/>
                  </a:moveTo>
                  <a:cubicBezTo>
                    <a:pt x="99" y="1255"/>
                    <a:pt x="112" y="1234"/>
                    <a:pt x="129" y="1228"/>
                  </a:cubicBezTo>
                  <a:cubicBezTo>
                    <a:pt x="143" y="1222"/>
                    <a:pt x="153" y="1228"/>
                    <a:pt x="157" y="1235"/>
                  </a:cubicBezTo>
                  <a:cubicBezTo>
                    <a:pt x="160" y="1241"/>
                    <a:pt x="160" y="1249"/>
                    <a:pt x="153" y="1255"/>
                  </a:cubicBezTo>
                  <a:cubicBezTo>
                    <a:pt x="148" y="1259"/>
                    <a:pt x="142" y="1260"/>
                    <a:pt x="137" y="1257"/>
                  </a:cubicBezTo>
                  <a:cubicBezTo>
                    <a:pt x="133" y="1254"/>
                    <a:pt x="129" y="1248"/>
                    <a:pt x="132" y="1240"/>
                  </a:cubicBezTo>
                  <a:cubicBezTo>
                    <a:pt x="132" y="1239"/>
                    <a:pt x="132" y="1238"/>
                    <a:pt x="131" y="1238"/>
                  </a:cubicBezTo>
                  <a:cubicBezTo>
                    <a:pt x="130" y="1237"/>
                    <a:pt x="129" y="1237"/>
                    <a:pt x="129" y="1238"/>
                  </a:cubicBezTo>
                  <a:cubicBezTo>
                    <a:pt x="122" y="1244"/>
                    <a:pt x="121" y="1253"/>
                    <a:pt x="126" y="1262"/>
                  </a:cubicBezTo>
                  <a:cubicBezTo>
                    <a:pt x="132" y="1272"/>
                    <a:pt x="146" y="1278"/>
                    <a:pt x="162" y="1286"/>
                  </a:cubicBezTo>
                  <a:cubicBezTo>
                    <a:pt x="187" y="1297"/>
                    <a:pt x="218" y="1312"/>
                    <a:pt x="234" y="1345"/>
                  </a:cubicBezTo>
                  <a:cubicBezTo>
                    <a:pt x="233" y="1347"/>
                    <a:pt x="232" y="1350"/>
                    <a:pt x="231" y="1353"/>
                  </a:cubicBezTo>
                  <a:cubicBezTo>
                    <a:pt x="214" y="1319"/>
                    <a:pt x="184" y="1304"/>
                    <a:pt x="160" y="1292"/>
                  </a:cubicBezTo>
                  <a:cubicBezTo>
                    <a:pt x="135" y="1279"/>
                    <a:pt x="115" y="1270"/>
                    <a:pt x="120" y="1245"/>
                  </a:cubicBezTo>
                  <a:cubicBezTo>
                    <a:pt x="120" y="1244"/>
                    <a:pt x="119" y="1243"/>
                    <a:pt x="118" y="1243"/>
                  </a:cubicBezTo>
                  <a:cubicBezTo>
                    <a:pt x="118" y="1242"/>
                    <a:pt x="117" y="1243"/>
                    <a:pt x="116" y="1243"/>
                  </a:cubicBezTo>
                  <a:cubicBezTo>
                    <a:pt x="96" y="1270"/>
                    <a:pt x="97" y="1306"/>
                    <a:pt x="119" y="1343"/>
                  </a:cubicBezTo>
                  <a:cubicBezTo>
                    <a:pt x="117" y="1343"/>
                    <a:pt x="115" y="1344"/>
                    <a:pt x="113" y="1344"/>
                  </a:cubicBezTo>
                  <a:cubicBezTo>
                    <a:pt x="102" y="1322"/>
                    <a:pt x="96" y="1299"/>
                    <a:pt x="97" y="1278"/>
                  </a:cubicBezTo>
                  <a:close/>
                  <a:moveTo>
                    <a:pt x="225" y="1350"/>
                  </a:moveTo>
                  <a:cubicBezTo>
                    <a:pt x="223" y="1349"/>
                    <a:pt x="221" y="1348"/>
                    <a:pt x="220" y="1347"/>
                  </a:cubicBezTo>
                  <a:cubicBezTo>
                    <a:pt x="221" y="1344"/>
                    <a:pt x="221" y="1344"/>
                    <a:pt x="221" y="1344"/>
                  </a:cubicBezTo>
                  <a:cubicBezTo>
                    <a:pt x="222" y="1346"/>
                    <a:pt x="224" y="1348"/>
                    <a:pt x="225" y="1350"/>
                  </a:cubicBezTo>
                  <a:close/>
                  <a:moveTo>
                    <a:pt x="111" y="1275"/>
                  </a:moveTo>
                  <a:cubicBezTo>
                    <a:pt x="107" y="1272"/>
                    <a:pt x="107" y="1272"/>
                    <a:pt x="107" y="1272"/>
                  </a:cubicBezTo>
                  <a:cubicBezTo>
                    <a:pt x="108" y="1268"/>
                    <a:pt x="110" y="1264"/>
                    <a:pt x="111" y="1260"/>
                  </a:cubicBezTo>
                  <a:cubicBezTo>
                    <a:pt x="110" y="1265"/>
                    <a:pt x="110" y="1270"/>
                    <a:pt x="111" y="1275"/>
                  </a:cubicBezTo>
                  <a:close/>
                  <a:moveTo>
                    <a:pt x="111" y="1282"/>
                  </a:moveTo>
                  <a:cubicBezTo>
                    <a:pt x="112" y="1285"/>
                    <a:pt x="113" y="1288"/>
                    <a:pt x="114" y="1291"/>
                  </a:cubicBezTo>
                  <a:cubicBezTo>
                    <a:pt x="106" y="1286"/>
                    <a:pt x="106" y="1286"/>
                    <a:pt x="106" y="1286"/>
                  </a:cubicBezTo>
                  <a:cubicBezTo>
                    <a:pt x="106" y="1283"/>
                    <a:pt x="106" y="1280"/>
                    <a:pt x="107" y="1277"/>
                  </a:cubicBezTo>
                  <a:lnTo>
                    <a:pt x="111" y="1282"/>
                  </a:lnTo>
                  <a:close/>
                  <a:moveTo>
                    <a:pt x="117" y="1297"/>
                  </a:moveTo>
                  <a:cubicBezTo>
                    <a:pt x="118" y="1300"/>
                    <a:pt x="119" y="1303"/>
                    <a:pt x="121" y="1306"/>
                  </a:cubicBezTo>
                  <a:cubicBezTo>
                    <a:pt x="107" y="1301"/>
                    <a:pt x="107" y="1301"/>
                    <a:pt x="107" y="1301"/>
                  </a:cubicBezTo>
                  <a:cubicBezTo>
                    <a:pt x="107" y="1297"/>
                    <a:pt x="106" y="1294"/>
                    <a:pt x="106" y="1291"/>
                  </a:cubicBezTo>
                  <a:lnTo>
                    <a:pt x="117" y="1297"/>
                  </a:lnTo>
                  <a:close/>
                  <a:moveTo>
                    <a:pt x="125" y="1311"/>
                  </a:moveTo>
                  <a:cubicBezTo>
                    <a:pt x="126" y="1313"/>
                    <a:pt x="128" y="1316"/>
                    <a:pt x="130" y="1318"/>
                  </a:cubicBezTo>
                  <a:cubicBezTo>
                    <a:pt x="111" y="1315"/>
                    <a:pt x="111" y="1315"/>
                    <a:pt x="111" y="1315"/>
                  </a:cubicBezTo>
                  <a:cubicBezTo>
                    <a:pt x="110" y="1312"/>
                    <a:pt x="109" y="1308"/>
                    <a:pt x="108" y="1305"/>
                  </a:cubicBezTo>
                  <a:lnTo>
                    <a:pt x="125" y="1311"/>
                  </a:lnTo>
                  <a:close/>
                  <a:moveTo>
                    <a:pt x="134" y="1322"/>
                  </a:moveTo>
                  <a:cubicBezTo>
                    <a:pt x="136" y="1325"/>
                    <a:pt x="138" y="1327"/>
                    <a:pt x="141" y="1330"/>
                  </a:cubicBezTo>
                  <a:cubicBezTo>
                    <a:pt x="117" y="1330"/>
                    <a:pt x="117" y="1330"/>
                    <a:pt x="117" y="1330"/>
                  </a:cubicBezTo>
                  <a:cubicBezTo>
                    <a:pt x="115" y="1326"/>
                    <a:pt x="113" y="1323"/>
                    <a:pt x="112" y="1319"/>
                  </a:cubicBezTo>
                  <a:lnTo>
                    <a:pt x="134" y="1322"/>
                  </a:lnTo>
                  <a:close/>
                  <a:moveTo>
                    <a:pt x="145" y="1333"/>
                  </a:moveTo>
                  <a:cubicBezTo>
                    <a:pt x="145" y="1334"/>
                    <a:pt x="146" y="1335"/>
                    <a:pt x="147" y="1336"/>
                  </a:cubicBezTo>
                  <a:cubicBezTo>
                    <a:pt x="139" y="1337"/>
                    <a:pt x="130" y="1339"/>
                    <a:pt x="123" y="1342"/>
                  </a:cubicBezTo>
                  <a:cubicBezTo>
                    <a:pt x="121" y="1339"/>
                    <a:pt x="120" y="1336"/>
                    <a:pt x="119" y="1334"/>
                  </a:cubicBezTo>
                  <a:lnTo>
                    <a:pt x="145" y="1333"/>
                  </a:lnTo>
                  <a:close/>
                  <a:moveTo>
                    <a:pt x="114" y="1276"/>
                  </a:moveTo>
                  <a:cubicBezTo>
                    <a:pt x="120" y="1299"/>
                    <a:pt x="138" y="1317"/>
                    <a:pt x="159" y="1334"/>
                  </a:cubicBezTo>
                  <a:cubicBezTo>
                    <a:pt x="157" y="1335"/>
                    <a:pt x="154" y="1335"/>
                    <a:pt x="152" y="1335"/>
                  </a:cubicBezTo>
                  <a:cubicBezTo>
                    <a:pt x="131" y="1316"/>
                    <a:pt x="116" y="1298"/>
                    <a:pt x="114" y="1276"/>
                  </a:cubicBezTo>
                  <a:close/>
                  <a:moveTo>
                    <a:pt x="140" y="1312"/>
                  </a:moveTo>
                  <a:cubicBezTo>
                    <a:pt x="138" y="1309"/>
                    <a:pt x="136" y="1307"/>
                    <a:pt x="133" y="1304"/>
                  </a:cubicBezTo>
                  <a:cubicBezTo>
                    <a:pt x="142" y="1287"/>
                    <a:pt x="142" y="1287"/>
                    <a:pt x="142" y="1287"/>
                  </a:cubicBezTo>
                  <a:cubicBezTo>
                    <a:pt x="145" y="1289"/>
                    <a:pt x="147" y="1290"/>
                    <a:pt x="150" y="1291"/>
                  </a:cubicBezTo>
                  <a:lnTo>
                    <a:pt x="140" y="1312"/>
                  </a:lnTo>
                  <a:close/>
                  <a:moveTo>
                    <a:pt x="153" y="1293"/>
                  </a:moveTo>
                  <a:cubicBezTo>
                    <a:pt x="155" y="1294"/>
                    <a:pt x="156" y="1294"/>
                    <a:pt x="158" y="1295"/>
                  </a:cubicBezTo>
                  <a:cubicBezTo>
                    <a:pt x="159" y="1296"/>
                    <a:pt x="160" y="1296"/>
                    <a:pt x="161" y="1297"/>
                  </a:cubicBezTo>
                  <a:cubicBezTo>
                    <a:pt x="150" y="1322"/>
                    <a:pt x="150" y="1322"/>
                    <a:pt x="150" y="1322"/>
                  </a:cubicBezTo>
                  <a:cubicBezTo>
                    <a:pt x="148" y="1319"/>
                    <a:pt x="145" y="1317"/>
                    <a:pt x="143" y="1315"/>
                  </a:cubicBezTo>
                  <a:lnTo>
                    <a:pt x="153" y="1293"/>
                  </a:lnTo>
                  <a:close/>
                  <a:moveTo>
                    <a:pt x="131" y="1301"/>
                  </a:moveTo>
                  <a:cubicBezTo>
                    <a:pt x="129" y="1298"/>
                    <a:pt x="127" y="1295"/>
                    <a:pt x="126" y="1293"/>
                  </a:cubicBezTo>
                  <a:cubicBezTo>
                    <a:pt x="132" y="1281"/>
                    <a:pt x="132" y="1281"/>
                    <a:pt x="132" y="1281"/>
                  </a:cubicBezTo>
                  <a:cubicBezTo>
                    <a:pt x="134" y="1282"/>
                    <a:pt x="136" y="1284"/>
                    <a:pt x="139" y="1285"/>
                  </a:cubicBezTo>
                  <a:lnTo>
                    <a:pt x="131" y="1301"/>
                  </a:lnTo>
                  <a:close/>
                  <a:moveTo>
                    <a:pt x="123" y="1289"/>
                  </a:moveTo>
                  <a:cubicBezTo>
                    <a:pt x="122" y="1286"/>
                    <a:pt x="121" y="1283"/>
                    <a:pt x="120" y="1280"/>
                  </a:cubicBezTo>
                  <a:cubicBezTo>
                    <a:pt x="124" y="1273"/>
                    <a:pt x="124" y="1273"/>
                    <a:pt x="124" y="1273"/>
                  </a:cubicBezTo>
                  <a:cubicBezTo>
                    <a:pt x="125" y="1275"/>
                    <a:pt x="127" y="1277"/>
                    <a:pt x="129" y="1278"/>
                  </a:cubicBezTo>
                  <a:lnTo>
                    <a:pt x="123" y="1289"/>
                  </a:lnTo>
                  <a:close/>
                  <a:moveTo>
                    <a:pt x="118" y="1275"/>
                  </a:moveTo>
                  <a:cubicBezTo>
                    <a:pt x="117" y="1271"/>
                    <a:pt x="117" y="1266"/>
                    <a:pt x="116" y="1262"/>
                  </a:cubicBezTo>
                  <a:cubicBezTo>
                    <a:pt x="118" y="1265"/>
                    <a:pt x="119" y="1268"/>
                    <a:pt x="121" y="1270"/>
                  </a:cubicBezTo>
                  <a:lnTo>
                    <a:pt x="118" y="1275"/>
                  </a:lnTo>
                  <a:close/>
                  <a:moveTo>
                    <a:pt x="153" y="1325"/>
                  </a:moveTo>
                  <a:cubicBezTo>
                    <a:pt x="164" y="1298"/>
                    <a:pt x="164" y="1298"/>
                    <a:pt x="164" y="1298"/>
                  </a:cubicBezTo>
                  <a:cubicBezTo>
                    <a:pt x="167" y="1300"/>
                    <a:pt x="170" y="1301"/>
                    <a:pt x="173" y="1303"/>
                  </a:cubicBezTo>
                  <a:cubicBezTo>
                    <a:pt x="162" y="1332"/>
                    <a:pt x="162" y="1332"/>
                    <a:pt x="162" y="1332"/>
                  </a:cubicBezTo>
                  <a:cubicBezTo>
                    <a:pt x="159" y="1329"/>
                    <a:pt x="156" y="1327"/>
                    <a:pt x="153" y="1325"/>
                  </a:cubicBezTo>
                  <a:close/>
                  <a:moveTo>
                    <a:pt x="177" y="1305"/>
                  </a:moveTo>
                  <a:cubicBezTo>
                    <a:pt x="180" y="1307"/>
                    <a:pt x="183" y="1309"/>
                    <a:pt x="186" y="1311"/>
                  </a:cubicBezTo>
                  <a:cubicBezTo>
                    <a:pt x="177" y="1334"/>
                    <a:pt x="177" y="1334"/>
                    <a:pt x="177" y="1334"/>
                  </a:cubicBezTo>
                  <a:cubicBezTo>
                    <a:pt x="173" y="1334"/>
                    <a:pt x="169" y="1334"/>
                    <a:pt x="165" y="1334"/>
                  </a:cubicBezTo>
                  <a:lnTo>
                    <a:pt x="177" y="1305"/>
                  </a:lnTo>
                  <a:close/>
                  <a:moveTo>
                    <a:pt x="190" y="1313"/>
                  </a:moveTo>
                  <a:cubicBezTo>
                    <a:pt x="193" y="1315"/>
                    <a:pt x="195" y="1317"/>
                    <a:pt x="198" y="1319"/>
                  </a:cubicBezTo>
                  <a:cubicBezTo>
                    <a:pt x="191" y="1336"/>
                    <a:pt x="191" y="1336"/>
                    <a:pt x="191" y="1336"/>
                  </a:cubicBezTo>
                  <a:cubicBezTo>
                    <a:pt x="187" y="1335"/>
                    <a:pt x="184" y="1335"/>
                    <a:pt x="181" y="1334"/>
                  </a:cubicBezTo>
                  <a:lnTo>
                    <a:pt x="190" y="1313"/>
                  </a:lnTo>
                  <a:close/>
                  <a:moveTo>
                    <a:pt x="201" y="1321"/>
                  </a:moveTo>
                  <a:cubicBezTo>
                    <a:pt x="204" y="1324"/>
                    <a:pt x="207" y="1326"/>
                    <a:pt x="209" y="1329"/>
                  </a:cubicBezTo>
                  <a:cubicBezTo>
                    <a:pt x="204" y="1340"/>
                    <a:pt x="204" y="1340"/>
                    <a:pt x="204" y="1340"/>
                  </a:cubicBezTo>
                  <a:cubicBezTo>
                    <a:pt x="201" y="1338"/>
                    <a:pt x="198" y="1338"/>
                    <a:pt x="195" y="1337"/>
                  </a:cubicBezTo>
                  <a:lnTo>
                    <a:pt x="201" y="1321"/>
                  </a:lnTo>
                  <a:close/>
                  <a:moveTo>
                    <a:pt x="212" y="1332"/>
                  </a:moveTo>
                  <a:cubicBezTo>
                    <a:pt x="214" y="1334"/>
                    <a:pt x="217" y="1337"/>
                    <a:pt x="219" y="1340"/>
                  </a:cubicBezTo>
                  <a:cubicBezTo>
                    <a:pt x="216" y="1345"/>
                    <a:pt x="216" y="1345"/>
                    <a:pt x="216" y="1345"/>
                  </a:cubicBezTo>
                  <a:cubicBezTo>
                    <a:pt x="213" y="1343"/>
                    <a:pt x="211" y="1342"/>
                    <a:pt x="208" y="1341"/>
                  </a:cubicBezTo>
                  <a:lnTo>
                    <a:pt x="212" y="1332"/>
                  </a:lnTo>
                  <a:close/>
                  <a:moveTo>
                    <a:pt x="61" y="1386"/>
                  </a:moveTo>
                  <a:cubicBezTo>
                    <a:pt x="46" y="1367"/>
                    <a:pt x="42" y="1343"/>
                    <a:pt x="51" y="1326"/>
                  </a:cubicBezTo>
                  <a:cubicBezTo>
                    <a:pt x="58" y="1313"/>
                    <a:pt x="69" y="1311"/>
                    <a:pt x="76" y="1314"/>
                  </a:cubicBezTo>
                  <a:cubicBezTo>
                    <a:pt x="83" y="1316"/>
                    <a:pt x="89" y="1322"/>
                    <a:pt x="87" y="1331"/>
                  </a:cubicBezTo>
                  <a:cubicBezTo>
                    <a:pt x="86" y="1338"/>
                    <a:pt x="82" y="1342"/>
                    <a:pt x="76" y="1343"/>
                  </a:cubicBezTo>
                  <a:cubicBezTo>
                    <a:pt x="71" y="1344"/>
                    <a:pt x="65" y="1342"/>
                    <a:pt x="61" y="1334"/>
                  </a:cubicBezTo>
                  <a:cubicBezTo>
                    <a:pt x="61" y="1333"/>
                    <a:pt x="60" y="1333"/>
                    <a:pt x="59" y="1333"/>
                  </a:cubicBezTo>
                  <a:cubicBezTo>
                    <a:pt x="58" y="1333"/>
                    <a:pt x="58" y="1334"/>
                    <a:pt x="57" y="1334"/>
                  </a:cubicBezTo>
                  <a:cubicBezTo>
                    <a:pt x="56" y="1343"/>
                    <a:pt x="62" y="1351"/>
                    <a:pt x="71" y="1354"/>
                  </a:cubicBezTo>
                  <a:cubicBezTo>
                    <a:pt x="82" y="1357"/>
                    <a:pt x="97" y="1353"/>
                    <a:pt x="114" y="1348"/>
                  </a:cubicBezTo>
                  <a:cubicBezTo>
                    <a:pt x="147" y="1339"/>
                    <a:pt x="188" y="1327"/>
                    <a:pt x="229" y="1357"/>
                  </a:cubicBezTo>
                  <a:cubicBezTo>
                    <a:pt x="229" y="1357"/>
                    <a:pt x="229" y="1357"/>
                    <a:pt x="229" y="1357"/>
                  </a:cubicBezTo>
                  <a:cubicBezTo>
                    <a:pt x="228" y="1359"/>
                    <a:pt x="228" y="1360"/>
                    <a:pt x="227" y="1362"/>
                  </a:cubicBezTo>
                  <a:cubicBezTo>
                    <a:pt x="186" y="1335"/>
                    <a:pt x="147" y="1346"/>
                    <a:pt x="116" y="1354"/>
                  </a:cubicBezTo>
                  <a:cubicBezTo>
                    <a:pt x="89" y="1362"/>
                    <a:pt x="68" y="1367"/>
                    <a:pt x="55" y="1346"/>
                  </a:cubicBezTo>
                  <a:cubicBezTo>
                    <a:pt x="55" y="1345"/>
                    <a:pt x="54" y="1345"/>
                    <a:pt x="53" y="1345"/>
                  </a:cubicBezTo>
                  <a:cubicBezTo>
                    <a:pt x="52" y="1345"/>
                    <a:pt x="51" y="1346"/>
                    <a:pt x="52" y="1347"/>
                  </a:cubicBezTo>
                  <a:cubicBezTo>
                    <a:pt x="54" y="1371"/>
                    <a:pt x="67" y="1391"/>
                    <a:pt x="90" y="1406"/>
                  </a:cubicBezTo>
                  <a:cubicBezTo>
                    <a:pt x="125" y="1428"/>
                    <a:pt x="179" y="1434"/>
                    <a:pt x="219" y="1420"/>
                  </a:cubicBezTo>
                  <a:cubicBezTo>
                    <a:pt x="219" y="1422"/>
                    <a:pt x="219" y="1423"/>
                    <a:pt x="219" y="1424"/>
                  </a:cubicBezTo>
                  <a:cubicBezTo>
                    <a:pt x="162" y="1449"/>
                    <a:pt x="91" y="1424"/>
                    <a:pt x="61" y="1386"/>
                  </a:cubicBezTo>
                  <a:close/>
                  <a:moveTo>
                    <a:pt x="149" y="1587"/>
                  </a:moveTo>
                  <a:cubicBezTo>
                    <a:pt x="112" y="1571"/>
                    <a:pt x="83" y="1533"/>
                    <a:pt x="73" y="1511"/>
                  </a:cubicBezTo>
                  <a:cubicBezTo>
                    <a:pt x="73" y="1511"/>
                    <a:pt x="73" y="1511"/>
                    <a:pt x="73" y="1511"/>
                  </a:cubicBezTo>
                  <a:cubicBezTo>
                    <a:pt x="73" y="1511"/>
                    <a:pt x="73" y="1511"/>
                    <a:pt x="73" y="1511"/>
                  </a:cubicBezTo>
                  <a:cubicBezTo>
                    <a:pt x="64" y="1488"/>
                    <a:pt x="58" y="1441"/>
                    <a:pt x="73" y="1404"/>
                  </a:cubicBezTo>
                  <a:cubicBezTo>
                    <a:pt x="76" y="1406"/>
                    <a:pt x="79" y="1409"/>
                    <a:pt x="83" y="1411"/>
                  </a:cubicBezTo>
                  <a:cubicBezTo>
                    <a:pt x="74" y="1433"/>
                    <a:pt x="72" y="1477"/>
                    <a:pt x="84" y="1506"/>
                  </a:cubicBezTo>
                  <a:cubicBezTo>
                    <a:pt x="96" y="1536"/>
                    <a:pt x="128" y="1565"/>
                    <a:pt x="151" y="1575"/>
                  </a:cubicBezTo>
                  <a:cubicBezTo>
                    <a:pt x="150" y="1579"/>
                    <a:pt x="149" y="1583"/>
                    <a:pt x="149" y="1587"/>
                  </a:cubicBezTo>
                  <a:close/>
                  <a:moveTo>
                    <a:pt x="123" y="1552"/>
                  </a:moveTo>
                  <a:cubicBezTo>
                    <a:pt x="123" y="1552"/>
                    <a:pt x="123" y="1552"/>
                    <a:pt x="123" y="1552"/>
                  </a:cubicBezTo>
                  <a:cubicBezTo>
                    <a:pt x="146" y="1515"/>
                    <a:pt x="187" y="1481"/>
                    <a:pt x="233" y="1462"/>
                  </a:cubicBezTo>
                  <a:cubicBezTo>
                    <a:pt x="234" y="1463"/>
                    <a:pt x="235" y="1465"/>
                    <a:pt x="236" y="1466"/>
                  </a:cubicBezTo>
                  <a:cubicBezTo>
                    <a:pt x="190" y="1484"/>
                    <a:pt x="160" y="1529"/>
                    <a:pt x="151" y="1571"/>
                  </a:cubicBezTo>
                  <a:cubicBezTo>
                    <a:pt x="143" y="1567"/>
                    <a:pt x="133" y="1560"/>
                    <a:pt x="123" y="1552"/>
                  </a:cubicBezTo>
                  <a:close/>
                  <a:moveTo>
                    <a:pt x="183" y="1623"/>
                  </a:moveTo>
                  <a:cubicBezTo>
                    <a:pt x="178" y="1632"/>
                    <a:pt x="179" y="1642"/>
                    <a:pt x="187" y="1647"/>
                  </a:cubicBezTo>
                  <a:cubicBezTo>
                    <a:pt x="188" y="1647"/>
                    <a:pt x="188" y="1647"/>
                    <a:pt x="189" y="1647"/>
                  </a:cubicBezTo>
                  <a:cubicBezTo>
                    <a:pt x="190" y="1646"/>
                    <a:pt x="190" y="1645"/>
                    <a:pt x="190" y="1645"/>
                  </a:cubicBezTo>
                  <a:cubicBezTo>
                    <a:pt x="187" y="1637"/>
                    <a:pt x="190" y="1631"/>
                    <a:pt x="194" y="1628"/>
                  </a:cubicBezTo>
                  <a:cubicBezTo>
                    <a:pt x="198" y="1624"/>
                    <a:pt x="205" y="1624"/>
                    <a:pt x="210" y="1628"/>
                  </a:cubicBezTo>
                  <a:cubicBezTo>
                    <a:pt x="218" y="1634"/>
                    <a:pt x="218" y="1642"/>
                    <a:pt x="215" y="1648"/>
                  </a:cubicBezTo>
                  <a:cubicBezTo>
                    <a:pt x="211" y="1655"/>
                    <a:pt x="202" y="1661"/>
                    <a:pt x="188" y="1657"/>
                  </a:cubicBezTo>
                  <a:cubicBezTo>
                    <a:pt x="170" y="1651"/>
                    <a:pt x="156" y="1632"/>
                    <a:pt x="153" y="1608"/>
                  </a:cubicBezTo>
                  <a:cubicBezTo>
                    <a:pt x="147" y="1560"/>
                    <a:pt x="180" y="1492"/>
                    <a:pt x="238" y="1469"/>
                  </a:cubicBezTo>
                  <a:cubicBezTo>
                    <a:pt x="239" y="1470"/>
                    <a:pt x="240" y="1471"/>
                    <a:pt x="240" y="1472"/>
                  </a:cubicBezTo>
                  <a:cubicBezTo>
                    <a:pt x="202" y="1490"/>
                    <a:pt x="169" y="1533"/>
                    <a:pt x="159" y="1573"/>
                  </a:cubicBezTo>
                  <a:cubicBezTo>
                    <a:pt x="154" y="1600"/>
                    <a:pt x="159" y="1624"/>
                    <a:pt x="174" y="1642"/>
                  </a:cubicBezTo>
                  <a:cubicBezTo>
                    <a:pt x="174" y="1643"/>
                    <a:pt x="175" y="1643"/>
                    <a:pt x="176" y="1643"/>
                  </a:cubicBezTo>
                  <a:cubicBezTo>
                    <a:pt x="177" y="1642"/>
                    <a:pt x="177" y="1641"/>
                    <a:pt x="177" y="1641"/>
                  </a:cubicBezTo>
                  <a:cubicBezTo>
                    <a:pt x="171" y="1616"/>
                    <a:pt x="190" y="1605"/>
                    <a:pt x="214" y="1591"/>
                  </a:cubicBezTo>
                  <a:cubicBezTo>
                    <a:pt x="242" y="1575"/>
                    <a:pt x="277" y="1555"/>
                    <a:pt x="287" y="1507"/>
                  </a:cubicBezTo>
                  <a:cubicBezTo>
                    <a:pt x="289" y="1508"/>
                    <a:pt x="290" y="1509"/>
                    <a:pt x="292" y="1510"/>
                  </a:cubicBezTo>
                  <a:cubicBezTo>
                    <a:pt x="292" y="1510"/>
                    <a:pt x="292" y="1510"/>
                    <a:pt x="292" y="1510"/>
                  </a:cubicBezTo>
                  <a:cubicBezTo>
                    <a:pt x="284" y="1560"/>
                    <a:pt x="247" y="1581"/>
                    <a:pt x="217" y="1597"/>
                  </a:cubicBezTo>
                  <a:cubicBezTo>
                    <a:pt x="202" y="1606"/>
                    <a:pt x="188" y="1613"/>
                    <a:pt x="183" y="1623"/>
                  </a:cubicBezTo>
                  <a:close/>
                  <a:moveTo>
                    <a:pt x="255" y="1658"/>
                  </a:moveTo>
                  <a:cubicBezTo>
                    <a:pt x="239" y="1645"/>
                    <a:pt x="227" y="1624"/>
                    <a:pt x="220" y="1600"/>
                  </a:cubicBezTo>
                  <a:cubicBezTo>
                    <a:pt x="221" y="1600"/>
                    <a:pt x="223" y="1599"/>
                    <a:pt x="225" y="1598"/>
                  </a:cubicBezTo>
                  <a:cubicBezTo>
                    <a:pt x="235" y="1639"/>
                    <a:pt x="260" y="1665"/>
                    <a:pt x="293" y="1670"/>
                  </a:cubicBezTo>
                  <a:cubicBezTo>
                    <a:pt x="294" y="1670"/>
                    <a:pt x="295" y="1669"/>
                    <a:pt x="295" y="1669"/>
                  </a:cubicBezTo>
                  <a:cubicBezTo>
                    <a:pt x="295" y="1668"/>
                    <a:pt x="295" y="1667"/>
                    <a:pt x="294" y="1666"/>
                  </a:cubicBezTo>
                  <a:cubicBezTo>
                    <a:pt x="273" y="1652"/>
                    <a:pt x="280" y="1631"/>
                    <a:pt x="289" y="1605"/>
                  </a:cubicBezTo>
                  <a:cubicBezTo>
                    <a:pt x="298" y="1579"/>
                    <a:pt x="309" y="1547"/>
                    <a:pt x="296" y="1512"/>
                  </a:cubicBezTo>
                  <a:cubicBezTo>
                    <a:pt x="299" y="1513"/>
                    <a:pt x="302" y="1514"/>
                    <a:pt x="304" y="1515"/>
                  </a:cubicBezTo>
                  <a:cubicBezTo>
                    <a:pt x="316" y="1549"/>
                    <a:pt x="305" y="1581"/>
                    <a:pt x="295" y="1607"/>
                  </a:cubicBezTo>
                  <a:cubicBezTo>
                    <a:pt x="289" y="1624"/>
                    <a:pt x="284" y="1638"/>
                    <a:pt x="287" y="1649"/>
                  </a:cubicBezTo>
                  <a:cubicBezTo>
                    <a:pt x="289" y="1659"/>
                    <a:pt x="296" y="1666"/>
                    <a:pt x="305" y="1665"/>
                  </a:cubicBezTo>
                  <a:cubicBezTo>
                    <a:pt x="306" y="1665"/>
                    <a:pt x="307" y="1664"/>
                    <a:pt x="307" y="1663"/>
                  </a:cubicBezTo>
                  <a:cubicBezTo>
                    <a:pt x="307" y="1662"/>
                    <a:pt x="307" y="1661"/>
                    <a:pt x="306" y="1661"/>
                  </a:cubicBezTo>
                  <a:cubicBezTo>
                    <a:pt x="299" y="1657"/>
                    <a:pt x="297" y="1651"/>
                    <a:pt x="298" y="1646"/>
                  </a:cubicBezTo>
                  <a:cubicBezTo>
                    <a:pt x="299" y="1640"/>
                    <a:pt x="304" y="1636"/>
                    <a:pt x="311" y="1635"/>
                  </a:cubicBezTo>
                  <a:cubicBezTo>
                    <a:pt x="320" y="1634"/>
                    <a:pt x="326" y="1641"/>
                    <a:pt x="327" y="1647"/>
                  </a:cubicBezTo>
                  <a:cubicBezTo>
                    <a:pt x="329" y="1655"/>
                    <a:pt x="327" y="1665"/>
                    <a:pt x="313" y="1671"/>
                  </a:cubicBezTo>
                  <a:cubicBezTo>
                    <a:pt x="296" y="1679"/>
                    <a:pt x="272" y="1674"/>
                    <a:pt x="255" y="1658"/>
                  </a:cubicBezTo>
                  <a:close/>
                  <a:moveTo>
                    <a:pt x="495" y="1871"/>
                  </a:moveTo>
                  <a:cubicBezTo>
                    <a:pt x="494" y="1871"/>
                    <a:pt x="494" y="1871"/>
                    <a:pt x="493" y="1871"/>
                  </a:cubicBezTo>
                  <a:cubicBezTo>
                    <a:pt x="493" y="1871"/>
                    <a:pt x="492" y="1872"/>
                    <a:pt x="492" y="1872"/>
                  </a:cubicBezTo>
                  <a:cubicBezTo>
                    <a:pt x="489" y="1886"/>
                    <a:pt x="481" y="1896"/>
                    <a:pt x="469" y="1899"/>
                  </a:cubicBezTo>
                  <a:cubicBezTo>
                    <a:pt x="458" y="1902"/>
                    <a:pt x="445" y="1899"/>
                    <a:pt x="436" y="1889"/>
                  </a:cubicBezTo>
                  <a:cubicBezTo>
                    <a:pt x="435" y="1888"/>
                    <a:pt x="435" y="1888"/>
                    <a:pt x="434" y="1888"/>
                  </a:cubicBezTo>
                  <a:cubicBezTo>
                    <a:pt x="434" y="1888"/>
                    <a:pt x="433" y="1888"/>
                    <a:pt x="433" y="1889"/>
                  </a:cubicBezTo>
                  <a:cubicBezTo>
                    <a:pt x="426" y="1900"/>
                    <a:pt x="415" y="1905"/>
                    <a:pt x="404" y="1903"/>
                  </a:cubicBezTo>
                  <a:cubicBezTo>
                    <a:pt x="392" y="1901"/>
                    <a:pt x="381" y="1892"/>
                    <a:pt x="377" y="1880"/>
                  </a:cubicBezTo>
                  <a:cubicBezTo>
                    <a:pt x="377" y="1880"/>
                    <a:pt x="377" y="1879"/>
                    <a:pt x="376" y="1879"/>
                  </a:cubicBezTo>
                  <a:cubicBezTo>
                    <a:pt x="375" y="1879"/>
                    <a:pt x="375" y="1879"/>
                    <a:pt x="374" y="1879"/>
                  </a:cubicBezTo>
                  <a:cubicBezTo>
                    <a:pt x="366" y="1884"/>
                    <a:pt x="353" y="1882"/>
                    <a:pt x="343" y="1876"/>
                  </a:cubicBezTo>
                  <a:cubicBezTo>
                    <a:pt x="334" y="1869"/>
                    <a:pt x="330" y="1860"/>
                    <a:pt x="331" y="1851"/>
                  </a:cubicBezTo>
                  <a:cubicBezTo>
                    <a:pt x="331" y="1850"/>
                    <a:pt x="331" y="1849"/>
                    <a:pt x="330" y="1849"/>
                  </a:cubicBezTo>
                  <a:cubicBezTo>
                    <a:pt x="329" y="1849"/>
                    <a:pt x="329" y="1849"/>
                    <a:pt x="329" y="1849"/>
                  </a:cubicBezTo>
                  <a:cubicBezTo>
                    <a:pt x="329" y="1849"/>
                    <a:pt x="329" y="1849"/>
                    <a:pt x="329" y="1849"/>
                  </a:cubicBezTo>
                  <a:cubicBezTo>
                    <a:pt x="320" y="1850"/>
                    <a:pt x="310" y="1845"/>
                    <a:pt x="304" y="1836"/>
                  </a:cubicBezTo>
                  <a:cubicBezTo>
                    <a:pt x="297" y="1826"/>
                    <a:pt x="296" y="1814"/>
                    <a:pt x="301" y="1805"/>
                  </a:cubicBezTo>
                  <a:cubicBezTo>
                    <a:pt x="301" y="1805"/>
                    <a:pt x="301" y="1804"/>
                    <a:pt x="301" y="1804"/>
                  </a:cubicBezTo>
                  <a:cubicBezTo>
                    <a:pt x="301" y="1803"/>
                    <a:pt x="300" y="1803"/>
                    <a:pt x="300" y="1803"/>
                  </a:cubicBezTo>
                  <a:cubicBezTo>
                    <a:pt x="288" y="1799"/>
                    <a:pt x="278" y="1788"/>
                    <a:pt x="277" y="1776"/>
                  </a:cubicBezTo>
                  <a:cubicBezTo>
                    <a:pt x="275" y="1764"/>
                    <a:pt x="280" y="1754"/>
                    <a:pt x="291" y="1747"/>
                  </a:cubicBezTo>
                  <a:cubicBezTo>
                    <a:pt x="291" y="1747"/>
                    <a:pt x="292" y="1746"/>
                    <a:pt x="292" y="1746"/>
                  </a:cubicBezTo>
                  <a:cubicBezTo>
                    <a:pt x="292" y="1745"/>
                    <a:pt x="292" y="1744"/>
                    <a:pt x="291" y="1744"/>
                  </a:cubicBezTo>
                  <a:cubicBezTo>
                    <a:pt x="281" y="1735"/>
                    <a:pt x="277" y="1722"/>
                    <a:pt x="281" y="1710"/>
                  </a:cubicBezTo>
                  <a:cubicBezTo>
                    <a:pt x="284" y="1699"/>
                    <a:pt x="294" y="1691"/>
                    <a:pt x="307" y="1687"/>
                  </a:cubicBezTo>
                  <a:cubicBezTo>
                    <a:pt x="308" y="1687"/>
                    <a:pt x="308" y="1687"/>
                    <a:pt x="309" y="1687"/>
                  </a:cubicBezTo>
                  <a:cubicBezTo>
                    <a:pt x="309" y="1686"/>
                    <a:pt x="309" y="1686"/>
                    <a:pt x="309" y="1685"/>
                  </a:cubicBezTo>
                  <a:cubicBezTo>
                    <a:pt x="308" y="1683"/>
                    <a:pt x="308" y="1680"/>
                    <a:pt x="308" y="1677"/>
                  </a:cubicBezTo>
                  <a:cubicBezTo>
                    <a:pt x="310" y="1677"/>
                    <a:pt x="313" y="1676"/>
                    <a:pt x="315" y="1675"/>
                  </a:cubicBezTo>
                  <a:cubicBezTo>
                    <a:pt x="331" y="1668"/>
                    <a:pt x="334" y="1655"/>
                    <a:pt x="331" y="1646"/>
                  </a:cubicBezTo>
                  <a:cubicBezTo>
                    <a:pt x="331" y="1645"/>
                    <a:pt x="330" y="1644"/>
                    <a:pt x="330" y="1643"/>
                  </a:cubicBezTo>
                  <a:cubicBezTo>
                    <a:pt x="350" y="1631"/>
                    <a:pt x="374" y="1634"/>
                    <a:pt x="394" y="1653"/>
                  </a:cubicBezTo>
                  <a:cubicBezTo>
                    <a:pt x="392" y="1656"/>
                    <a:pt x="390" y="1659"/>
                    <a:pt x="389" y="1663"/>
                  </a:cubicBezTo>
                  <a:cubicBezTo>
                    <a:pt x="371" y="1651"/>
                    <a:pt x="351" y="1650"/>
                    <a:pt x="337" y="1661"/>
                  </a:cubicBezTo>
                  <a:cubicBezTo>
                    <a:pt x="326" y="1669"/>
                    <a:pt x="321" y="1683"/>
                    <a:pt x="324" y="1695"/>
                  </a:cubicBezTo>
                  <a:cubicBezTo>
                    <a:pt x="312" y="1698"/>
                    <a:pt x="303" y="1706"/>
                    <a:pt x="300" y="1717"/>
                  </a:cubicBezTo>
                  <a:cubicBezTo>
                    <a:pt x="297" y="1727"/>
                    <a:pt x="301" y="1737"/>
                    <a:pt x="310" y="1746"/>
                  </a:cubicBezTo>
                  <a:cubicBezTo>
                    <a:pt x="301" y="1751"/>
                    <a:pt x="297" y="1761"/>
                    <a:pt x="298" y="1772"/>
                  </a:cubicBezTo>
                  <a:cubicBezTo>
                    <a:pt x="300" y="1783"/>
                    <a:pt x="308" y="1792"/>
                    <a:pt x="319" y="1796"/>
                  </a:cubicBezTo>
                  <a:cubicBezTo>
                    <a:pt x="315" y="1804"/>
                    <a:pt x="314" y="1814"/>
                    <a:pt x="319" y="1822"/>
                  </a:cubicBezTo>
                  <a:cubicBezTo>
                    <a:pt x="324" y="1831"/>
                    <a:pt x="333" y="1836"/>
                    <a:pt x="344" y="1836"/>
                  </a:cubicBezTo>
                  <a:cubicBezTo>
                    <a:pt x="344" y="1847"/>
                    <a:pt x="349" y="1856"/>
                    <a:pt x="358" y="1861"/>
                  </a:cubicBezTo>
                  <a:cubicBezTo>
                    <a:pt x="366" y="1865"/>
                    <a:pt x="376" y="1865"/>
                    <a:pt x="384" y="1860"/>
                  </a:cubicBezTo>
                  <a:cubicBezTo>
                    <a:pt x="387" y="1872"/>
                    <a:pt x="397" y="1880"/>
                    <a:pt x="408" y="1881"/>
                  </a:cubicBezTo>
                  <a:cubicBezTo>
                    <a:pt x="419" y="1883"/>
                    <a:pt x="428" y="1879"/>
                    <a:pt x="434" y="1870"/>
                  </a:cubicBezTo>
                  <a:cubicBezTo>
                    <a:pt x="442" y="1879"/>
                    <a:pt x="453" y="1882"/>
                    <a:pt x="463" y="1880"/>
                  </a:cubicBezTo>
                  <a:cubicBezTo>
                    <a:pt x="474" y="1877"/>
                    <a:pt x="482" y="1868"/>
                    <a:pt x="485" y="1856"/>
                  </a:cubicBezTo>
                  <a:cubicBezTo>
                    <a:pt x="497" y="1859"/>
                    <a:pt x="511" y="1854"/>
                    <a:pt x="519" y="1843"/>
                  </a:cubicBezTo>
                  <a:cubicBezTo>
                    <a:pt x="530" y="1828"/>
                    <a:pt x="529" y="1809"/>
                    <a:pt x="517" y="1791"/>
                  </a:cubicBezTo>
                  <a:cubicBezTo>
                    <a:pt x="520" y="1790"/>
                    <a:pt x="524" y="1788"/>
                    <a:pt x="527" y="1785"/>
                  </a:cubicBezTo>
                  <a:cubicBezTo>
                    <a:pt x="545" y="1806"/>
                    <a:pt x="549" y="1830"/>
                    <a:pt x="537" y="1850"/>
                  </a:cubicBezTo>
                  <a:cubicBezTo>
                    <a:pt x="536" y="1849"/>
                    <a:pt x="535" y="1849"/>
                    <a:pt x="534" y="1849"/>
                  </a:cubicBezTo>
                  <a:cubicBezTo>
                    <a:pt x="525" y="1846"/>
                    <a:pt x="512" y="1849"/>
                    <a:pt x="505" y="1865"/>
                  </a:cubicBezTo>
                  <a:cubicBezTo>
                    <a:pt x="504" y="1867"/>
                    <a:pt x="503" y="1869"/>
                    <a:pt x="502" y="1872"/>
                  </a:cubicBezTo>
                  <a:cubicBezTo>
                    <a:pt x="500" y="1872"/>
                    <a:pt x="497" y="1871"/>
                    <a:pt x="495" y="1871"/>
                  </a:cubicBezTo>
                  <a:close/>
                  <a:moveTo>
                    <a:pt x="521" y="1925"/>
                  </a:moveTo>
                  <a:cubicBezTo>
                    <a:pt x="506" y="1907"/>
                    <a:pt x="500" y="1884"/>
                    <a:pt x="508" y="1866"/>
                  </a:cubicBezTo>
                  <a:cubicBezTo>
                    <a:pt x="514" y="1853"/>
                    <a:pt x="525" y="1850"/>
                    <a:pt x="533" y="1852"/>
                  </a:cubicBezTo>
                  <a:cubicBezTo>
                    <a:pt x="539" y="1854"/>
                    <a:pt x="545" y="1860"/>
                    <a:pt x="545" y="1869"/>
                  </a:cubicBezTo>
                  <a:cubicBezTo>
                    <a:pt x="544" y="1876"/>
                    <a:pt x="540" y="1881"/>
                    <a:pt x="534" y="1882"/>
                  </a:cubicBezTo>
                  <a:cubicBezTo>
                    <a:pt x="529" y="1883"/>
                    <a:pt x="523" y="1881"/>
                    <a:pt x="519" y="1874"/>
                  </a:cubicBezTo>
                  <a:cubicBezTo>
                    <a:pt x="518" y="1873"/>
                    <a:pt x="517" y="1872"/>
                    <a:pt x="517" y="1873"/>
                  </a:cubicBezTo>
                  <a:cubicBezTo>
                    <a:pt x="516" y="1873"/>
                    <a:pt x="515" y="1873"/>
                    <a:pt x="515" y="1874"/>
                  </a:cubicBezTo>
                  <a:cubicBezTo>
                    <a:pt x="514" y="1883"/>
                    <a:pt x="520" y="1891"/>
                    <a:pt x="530" y="1893"/>
                  </a:cubicBezTo>
                  <a:cubicBezTo>
                    <a:pt x="541" y="1895"/>
                    <a:pt x="556" y="1890"/>
                    <a:pt x="572" y="1884"/>
                  </a:cubicBezTo>
                  <a:cubicBezTo>
                    <a:pt x="598" y="1875"/>
                    <a:pt x="631" y="1864"/>
                    <a:pt x="665" y="1875"/>
                  </a:cubicBezTo>
                  <a:cubicBezTo>
                    <a:pt x="666" y="1878"/>
                    <a:pt x="667" y="1881"/>
                    <a:pt x="668" y="1883"/>
                  </a:cubicBezTo>
                  <a:cubicBezTo>
                    <a:pt x="633" y="1871"/>
                    <a:pt x="601" y="1882"/>
                    <a:pt x="575" y="1890"/>
                  </a:cubicBezTo>
                  <a:cubicBezTo>
                    <a:pt x="549" y="1899"/>
                    <a:pt x="528" y="1906"/>
                    <a:pt x="513" y="1886"/>
                  </a:cubicBezTo>
                  <a:cubicBezTo>
                    <a:pt x="513" y="1885"/>
                    <a:pt x="512" y="1885"/>
                    <a:pt x="511" y="1885"/>
                  </a:cubicBezTo>
                  <a:cubicBezTo>
                    <a:pt x="510" y="1885"/>
                    <a:pt x="510" y="1886"/>
                    <a:pt x="510" y="1887"/>
                  </a:cubicBezTo>
                  <a:cubicBezTo>
                    <a:pt x="515" y="1920"/>
                    <a:pt x="541" y="1944"/>
                    <a:pt x="582" y="1955"/>
                  </a:cubicBezTo>
                  <a:cubicBezTo>
                    <a:pt x="581" y="1957"/>
                    <a:pt x="580" y="1959"/>
                    <a:pt x="579" y="1960"/>
                  </a:cubicBezTo>
                  <a:cubicBezTo>
                    <a:pt x="556" y="1953"/>
                    <a:pt x="535" y="1941"/>
                    <a:pt x="521" y="1925"/>
                  </a:cubicBezTo>
                  <a:close/>
                  <a:moveTo>
                    <a:pt x="662" y="1886"/>
                  </a:moveTo>
                  <a:cubicBezTo>
                    <a:pt x="660" y="1886"/>
                    <a:pt x="658" y="1886"/>
                    <a:pt x="656" y="1887"/>
                  </a:cubicBezTo>
                  <a:cubicBezTo>
                    <a:pt x="655" y="1884"/>
                    <a:pt x="655" y="1884"/>
                    <a:pt x="655" y="1884"/>
                  </a:cubicBezTo>
                  <a:cubicBezTo>
                    <a:pt x="658" y="1884"/>
                    <a:pt x="660" y="1885"/>
                    <a:pt x="662" y="1886"/>
                  </a:cubicBezTo>
                  <a:close/>
                  <a:moveTo>
                    <a:pt x="653" y="1888"/>
                  </a:moveTo>
                  <a:cubicBezTo>
                    <a:pt x="650" y="1889"/>
                    <a:pt x="647" y="1890"/>
                    <a:pt x="644" y="1891"/>
                  </a:cubicBezTo>
                  <a:cubicBezTo>
                    <a:pt x="641" y="1882"/>
                    <a:pt x="641" y="1882"/>
                    <a:pt x="641" y="1882"/>
                  </a:cubicBezTo>
                  <a:cubicBezTo>
                    <a:pt x="644" y="1882"/>
                    <a:pt x="647" y="1882"/>
                    <a:pt x="651" y="1883"/>
                  </a:cubicBezTo>
                  <a:lnTo>
                    <a:pt x="653" y="1888"/>
                  </a:lnTo>
                  <a:close/>
                  <a:moveTo>
                    <a:pt x="529" y="1914"/>
                  </a:moveTo>
                  <a:cubicBezTo>
                    <a:pt x="524" y="1914"/>
                    <a:pt x="524" y="1914"/>
                    <a:pt x="524" y="1914"/>
                  </a:cubicBezTo>
                  <a:cubicBezTo>
                    <a:pt x="522" y="1910"/>
                    <a:pt x="520" y="1906"/>
                    <a:pt x="518" y="1902"/>
                  </a:cubicBezTo>
                  <a:cubicBezTo>
                    <a:pt x="521" y="1907"/>
                    <a:pt x="525" y="1910"/>
                    <a:pt x="529" y="1914"/>
                  </a:cubicBezTo>
                  <a:close/>
                  <a:moveTo>
                    <a:pt x="523" y="1900"/>
                  </a:moveTo>
                  <a:cubicBezTo>
                    <a:pt x="526" y="1901"/>
                    <a:pt x="529" y="1902"/>
                    <a:pt x="533" y="1903"/>
                  </a:cubicBezTo>
                  <a:cubicBezTo>
                    <a:pt x="534" y="1908"/>
                    <a:pt x="534" y="1908"/>
                    <a:pt x="534" y="1908"/>
                  </a:cubicBezTo>
                  <a:cubicBezTo>
                    <a:pt x="530" y="1906"/>
                    <a:pt x="526" y="1903"/>
                    <a:pt x="523" y="1900"/>
                  </a:cubicBezTo>
                  <a:close/>
                  <a:moveTo>
                    <a:pt x="534" y="1917"/>
                  </a:moveTo>
                  <a:cubicBezTo>
                    <a:pt x="536" y="1919"/>
                    <a:pt x="539" y="1921"/>
                    <a:pt x="542" y="1922"/>
                  </a:cubicBezTo>
                  <a:cubicBezTo>
                    <a:pt x="533" y="1924"/>
                    <a:pt x="533" y="1924"/>
                    <a:pt x="533" y="1924"/>
                  </a:cubicBezTo>
                  <a:cubicBezTo>
                    <a:pt x="531" y="1922"/>
                    <a:pt x="529" y="1920"/>
                    <a:pt x="527" y="1917"/>
                  </a:cubicBezTo>
                  <a:lnTo>
                    <a:pt x="534" y="1917"/>
                  </a:lnTo>
                  <a:close/>
                  <a:moveTo>
                    <a:pt x="548" y="1925"/>
                  </a:moveTo>
                  <a:cubicBezTo>
                    <a:pt x="551" y="1926"/>
                    <a:pt x="554" y="1927"/>
                    <a:pt x="557" y="1928"/>
                  </a:cubicBezTo>
                  <a:cubicBezTo>
                    <a:pt x="544" y="1934"/>
                    <a:pt x="544" y="1934"/>
                    <a:pt x="544" y="1934"/>
                  </a:cubicBezTo>
                  <a:cubicBezTo>
                    <a:pt x="541" y="1932"/>
                    <a:pt x="539" y="1930"/>
                    <a:pt x="536" y="1928"/>
                  </a:cubicBezTo>
                  <a:lnTo>
                    <a:pt x="548" y="1925"/>
                  </a:lnTo>
                  <a:close/>
                  <a:moveTo>
                    <a:pt x="564" y="1929"/>
                  </a:moveTo>
                  <a:cubicBezTo>
                    <a:pt x="567" y="1929"/>
                    <a:pt x="569" y="1930"/>
                    <a:pt x="572" y="1930"/>
                  </a:cubicBezTo>
                  <a:cubicBezTo>
                    <a:pt x="557" y="1942"/>
                    <a:pt x="557" y="1942"/>
                    <a:pt x="557" y="1942"/>
                  </a:cubicBezTo>
                  <a:cubicBezTo>
                    <a:pt x="554" y="1940"/>
                    <a:pt x="551" y="1938"/>
                    <a:pt x="548" y="1937"/>
                  </a:cubicBezTo>
                  <a:lnTo>
                    <a:pt x="564" y="1929"/>
                  </a:lnTo>
                  <a:close/>
                  <a:moveTo>
                    <a:pt x="578" y="1930"/>
                  </a:moveTo>
                  <a:cubicBezTo>
                    <a:pt x="582" y="1931"/>
                    <a:pt x="585" y="1931"/>
                    <a:pt x="588" y="1931"/>
                  </a:cubicBezTo>
                  <a:cubicBezTo>
                    <a:pt x="572" y="1948"/>
                    <a:pt x="572" y="1948"/>
                    <a:pt x="572" y="1948"/>
                  </a:cubicBezTo>
                  <a:cubicBezTo>
                    <a:pt x="568" y="1947"/>
                    <a:pt x="564" y="1945"/>
                    <a:pt x="561" y="1944"/>
                  </a:cubicBezTo>
                  <a:lnTo>
                    <a:pt x="578" y="1930"/>
                  </a:lnTo>
                  <a:close/>
                  <a:moveTo>
                    <a:pt x="594" y="1931"/>
                  </a:moveTo>
                  <a:cubicBezTo>
                    <a:pt x="595" y="1930"/>
                    <a:pt x="596" y="1930"/>
                    <a:pt x="597" y="1930"/>
                  </a:cubicBezTo>
                  <a:cubicBezTo>
                    <a:pt x="592" y="1938"/>
                    <a:pt x="588" y="1945"/>
                    <a:pt x="584" y="1952"/>
                  </a:cubicBezTo>
                  <a:cubicBezTo>
                    <a:pt x="581" y="1951"/>
                    <a:pt x="578" y="1950"/>
                    <a:pt x="576" y="1949"/>
                  </a:cubicBezTo>
                  <a:lnTo>
                    <a:pt x="594" y="1931"/>
                  </a:lnTo>
                  <a:close/>
                  <a:moveTo>
                    <a:pt x="532" y="1911"/>
                  </a:moveTo>
                  <a:cubicBezTo>
                    <a:pt x="552" y="1924"/>
                    <a:pt x="578" y="1923"/>
                    <a:pt x="604" y="1921"/>
                  </a:cubicBezTo>
                  <a:cubicBezTo>
                    <a:pt x="603" y="1923"/>
                    <a:pt x="602" y="1925"/>
                    <a:pt x="600" y="1926"/>
                  </a:cubicBezTo>
                  <a:cubicBezTo>
                    <a:pt x="572" y="1928"/>
                    <a:pt x="549" y="1925"/>
                    <a:pt x="532" y="1911"/>
                  </a:cubicBezTo>
                  <a:close/>
                  <a:moveTo>
                    <a:pt x="537" y="1903"/>
                  </a:moveTo>
                  <a:cubicBezTo>
                    <a:pt x="539" y="1903"/>
                    <a:pt x="541" y="1903"/>
                    <a:pt x="544" y="1903"/>
                  </a:cubicBezTo>
                  <a:cubicBezTo>
                    <a:pt x="547" y="1914"/>
                    <a:pt x="547" y="1914"/>
                    <a:pt x="547" y="1914"/>
                  </a:cubicBezTo>
                  <a:cubicBezTo>
                    <a:pt x="544" y="1913"/>
                    <a:pt x="541" y="1912"/>
                    <a:pt x="538" y="1910"/>
                  </a:cubicBezTo>
                  <a:lnTo>
                    <a:pt x="537" y="1903"/>
                  </a:lnTo>
                  <a:close/>
                  <a:moveTo>
                    <a:pt x="575" y="1918"/>
                  </a:moveTo>
                  <a:cubicBezTo>
                    <a:pt x="572" y="1918"/>
                    <a:pt x="569" y="1918"/>
                    <a:pt x="565" y="1918"/>
                  </a:cubicBezTo>
                  <a:cubicBezTo>
                    <a:pt x="559" y="1899"/>
                    <a:pt x="559" y="1899"/>
                    <a:pt x="559" y="1899"/>
                  </a:cubicBezTo>
                  <a:cubicBezTo>
                    <a:pt x="562" y="1899"/>
                    <a:pt x="565" y="1898"/>
                    <a:pt x="568" y="1897"/>
                  </a:cubicBezTo>
                  <a:lnTo>
                    <a:pt x="575" y="1918"/>
                  </a:lnTo>
                  <a:close/>
                  <a:moveTo>
                    <a:pt x="571" y="1896"/>
                  </a:moveTo>
                  <a:cubicBezTo>
                    <a:pt x="573" y="1895"/>
                    <a:pt x="575" y="1895"/>
                    <a:pt x="576" y="1894"/>
                  </a:cubicBezTo>
                  <a:cubicBezTo>
                    <a:pt x="577" y="1894"/>
                    <a:pt x="578" y="1893"/>
                    <a:pt x="579" y="1893"/>
                  </a:cubicBezTo>
                  <a:cubicBezTo>
                    <a:pt x="590" y="1918"/>
                    <a:pt x="590" y="1918"/>
                    <a:pt x="590" y="1918"/>
                  </a:cubicBezTo>
                  <a:cubicBezTo>
                    <a:pt x="586" y="1918"/>
                    <a:pt x="583" y="1918"/>
                    <a:pt x="580" y="1918"/>
                  </a:cubicBezTo>
                  <a:lnTo>
                    <a:pt x="571" y="1896"/>
                  </a:lnTo>
                  <a:close/>
                  <a:moveTo>
                    <a:pt x="561" y="1917"/>
                  </a:moveTo>
                  <a:cubicBezTo>
                    <a:pt x="558" y="1917"/>
                    <a:pt x="555" y="1916"/>
                    <a:pt x="552" y="1915"/>
                  </a:cubicBezTo>
                  <a:cubicBezTo>
                    <a:pt x="547" y="1902"/>
                    <a:pt x="547" y="1902"/>
                    <a:pt x="547" y="1902"/>
                  </a:cubicBezTo>
                  <a:cubicBezTo>
                    <a:pt x="550" y="1902"/>
                    <a:pt x="553" y="1901"/>
                    <a:pt x="556" y="1900"/>
                  </a:cubicBezTo>
                  <a:lnTo>
                    <a:pt x="561" y="1917"/>
                  </a:lnTo>
                  <a:close/>
                  <a:moveTo>
                    <a:pt x="594" y="1918"/>
                  </a:moveTo>
                  <a:cubicBezTo>
                    <a:pt x="583" y="1892"/>
                    <a:pt x="583" y="1892"/>
                    <a:pt x="583" y="1892"/>
                  </a:cubicBezTo>
                  <a:cubicBezTo>
                    <a:pt x="586" y="1891"/>
                    <a:pt x="589" y="1890"/>
                    <a:pt x="593" y="1889"/>
                  </a:cubicBezTo>
                  <a:cubicBezTo>
                    <a:pt x="605" y="1917"/>
                    <a:pt x="605" y="1917"/>
                    <a:pt x="605" y="1917"/>
                  </a:cubicBezTo>
                  <a:cubicBezTo>
                    <a:pt x="601" y="1918"/>
                    <a:pt x="597" y="1918"/>
                    <a:pt x="594" y="1918"/>
                  </a:cubicBezTo>
                  <a:close/>
                  <a:moveTo>
                    <a:pt x="596" y="1888"/>
                  </a:moveTo>
                  <a:cubicBezTo>
                    <a:pt x="600" y="1887"/>
                    <a:pt x="604" y="1886"/>
                    <a:pt x="607" y="1885"/>
                  </a:cubicBezTo>
                  <a:cubicBezTo>
                    <a:pt x="617" y="1908"/>
                    <a:pt x="617" y="1908"/>
                    <a:pt x="617" y="1908"/>
                  </a:cubicBezTo>
                  <a:cubicBezTo>
                    <a:pt x="614" y="1911"/>
                    <a:pt x="611" y="1914"/>
                    <a:pt x="609" y="1917"/>
                  </a:cubicBezTo>
                  <a:lnTo>
                    <a:pt x="596" y="1888"/>
                  </a:lnTo>
                  <a:close/>
                  <a:moveTo>
                    <a:pt x="611" y="1884"/>
                  </a:moveTo>
                  <a:cubicBezTo>
                    <a:pt x="614" y="1883"/>
                    <a:pt x="618" y="1883"/>
                    <a:pt x="621" y="1882"/>
                  </a:cubicBezTo>
                  <a:cubicBezTo>
                    <a:pt x="628" y="1900"/>
                    <a:pt x="628" y="1900"/>
                    <a:pt x="628" y="1900"/>
                  </a:cubicBezTo>
                  <a:cubicBezTo>
                    <a:pt x="625" y="1902"/>
                    <a:pt x="623" y="1904"/>
                    <a:pt x="620" y="1906"/>
                  </a:cubicBezTo>
                  <a:lnTo>
                    <a:pt x="611" y="1884"/>
                  </a:lnTo>
                  <a:close/>
                  <a:moveTo>
                    <a:pt x="625" y="1882"/>
                  </a:moveTo>
                  <a:cubicBezTo>
                    <a:pt x="629" y="1882"/>
                    <a:pt x="633" y="1881"/>
                    <a:pt x="636" y="1882"/>
                  </a:cubicBezTo>
                  <a:cubicBezTo>
                    <a:pt x="640" y="1893"/>
                    <a:pt x="640" y="1893"/>
                    <a:pt x="640" y="1893"/>
                  </a:cubicBezTo>
                  <a:cubicBezTo>
                    <a:pt x="637" y="1894"/>
                    <a:pt x="634" y="1896"/>
                    <a:pt x="631" y="1898"/>
                  </a:cubicBezTo>
                  <a:lnTo>
                    <a:pt x="625" y="1882"/>
                  </a:lnTo>
                  <a:close/>
                  <a:moveTo>
                    <a:pt x="571" y="2027"/>
                  </a:moveTo>
                  <a:cubicBezTo>
                    <a:pt x="548" y="2024"/>
                    <a:pt x="528" y="2010"/>
                    <a:pt x="523" y="1992"/>
                  </a:cubicBezTo>
                  <a:cubicBezTo>
                    <a:pt x="518" y="1977"/>
                    <a:pt x="525" y="1968"/>
                    <a:pt x="531" y="1965"/>
                  </a:cubicBezTo>
                  <a:cubicBezTo>
                    <a:pt x="538" y="1962"/>
                    <a:pt x="546" y="1962"/>
                    <a:pt x="551" y="1969"/>
                  </a:cubicBezTo>
                  <a:cubicBezTo>
                    <a:pt x="555" y="1975"/>
                    <a:pt x="556" y="1981"/>
                    <a:pt x="552" y="1986"/>
                  </a:cubicBezTo>
                  <a:cubicBezTo>
                    <a:pt x="549" y="1990"/>
                    <a:pt x="543" y="1993"/>
                    <a:pt x="535" y="1990"/>
                  </a:cubicBezTo>
                  <a:cubicBezTo>
                    <a:pt x="534" y="1990"/>
                    <a:pt x="533" y="1990"/>
                    <a:pt x="533" y="1991"/>
                  </a:cubicBezTo>
                  <a:cubicBezTo>
                    <a:pt x="532" y="1991"/>
                    <a:pt x="532" y="1992"/>
                    <a:pt x="533" y="1993"/>
                  </a:cubicBezTo>
                  <a:cubicBezTo>
                    <a:pt x="538" y="2000"/>
                    <a:pt x="548" y="2002"/>
                    <a:pt x="557" y="1997"/>
                  </a:cubicBezTo>
                  <a:cubicBezTo>
                    <a:pt x="567" y="1991"/>
                    <a:pt x="574" y="1978"/>
                    <a:pt x="582" y="1963"/>
                  </a:cubicBezTo>
                  <a:cubicBezTo>
                    <a:pt x="599" y="1933"/>
                    <a:pt x="619" y="1895"/>
                    <a:pt x="670" y="1888"/>
                  </a:cubicBezTo>
                  <a:cubicBezTo>
                    <a:pt x="670" y="1888"/>
                    <a:pt x="670" y="1888"/>
                    <a:pt x="670" y="1888"/>
                  </a:cubicBezTo>
                  <a:cubicBezTo>
                    <a:pt x="671" y="1889"/>
                    <a:pt x="672" y="1891"/>
                    <a:pt x="672" y="1893"/>
                  </a:cubicBezTo>
                  <a:cubicBezTo>
                    <a:pt x="624" y="1903"/>
                    <a:pt x="604" y="1937"/>
                    <a:pt x="588" y="1965"/>
                  </a:cubicBezTo>
                  <a:cubicBezTo>
                    <a:pt x="575" y="1990"/>
                    <a:pt x="564" y="2009"/>
                    <a:pt x="539" y="2002"/>
                  </a:cubicBezTo>
                  <a:cubicBezTo>
                    <a:pt x="538" y="2002"/>
                    <a:pt x="537" y="2003"/>
                    <a:pt x="537" y="2003"/>
                  </a:cubicBezTo>
                  <a:cubicBezTo>
                    <a:pt x="537" y="2004"/>
                    <a:pt x="537" y="2005"/>
                    <a:pt x="537" y="2006"/>
                  </a:cubicBezTo>
                  <a:cubicBezTo>
                    <a:pt x="556" y="2021"/>
                    <a:pt x="580" y="2026"/>
                    <a:pt x="606" y="2020"/>
                  </a:cubicBezTo>
                  <a:cubicBezTo>
                    <a:pt x="647" y="2011"/>
                    <a:pt x="689" y="1977"/>
                    <a:pt x="708" y="1939"/>
                  </a:cubicBezTo>
                  <a:cubicBezTo>
                    <a:pt x="709" y="1940"/>
                    <a:pt x="710" y="1941"/>
                    <a:pt x="711" y="1942"/>
                  </a:cubicBezTo>
                  <a:cubicBezTo>
                    <a:pt x="687" y="2000"/>
                    <a:pt x="620" y="2033"/>
                    <a:pt x="571" y="2027"/>
                  </a:cubicBezTo>
                  <a:close/>
                  <a:moveTo>
                    <a:pt x="669" y="2106"/>
                  </a:moveTo>
                  <a:cubicBezTo>
                    <a:pt x="669" y="2106"/>
                    <a:pt x="669" y="2106"/>
                    <a:pt x="669" y="2106"/>
                  </a:cubicBezTo>
                  <a:cubicBezTo>
                    <a:pt x="669" y="2106"/>
                    <a:pt x="669" y="2106"/>
                    <a:pt x="669" y="2106"/>
                  </a:cubicBezTo>
                  <a:cubicBezTo>
                    <a:pt x="646" y="2097"/>
                    <a:pt x="608" y="2068"/>
                    <a:pt x="593" y="2031"/>
                  </a:cubicBezTo>
                  <a:cubicBezTo>
                    <a:pt x="597" y="2031"/>
                    <a:pt x="601" y="2030"/>
                    <a:pt x="605" y="2029"/>
                  </a:cubicBezTo>
                  <a:cubicBezTo>
                    <a:pt x="614" y="2051"/>
                    <a:pt x="644" y="2084"/>
                    <a:pt x="673" y="2096"/>
                  </a:cubicBezTo>
                  <a:cubicBezTo>
                    <a:pt x="703" y="2108"/>
                    <a:pt x="746" y="2106"/>
                    <a:pt x="769" y="2097"/>
                  </a:cubicBezTo>
                  <a:cubicBezTo>
                    <a:pt x="771" y="2100"/>
                    <a:pt x="773" y="2104"/>
                    <a:pt x="776" y="2107"/>
                  </a:cubicBezTo>
                  <a:cubicBezTo>
                    <a:pt x="739" y="2122"/>
                    <a:pt x="692" y="2116"/>
                    <a:pt x="669" y="2106"/>
                  </a:cubicBezTo>
                  <a:close/>
                  <a:moveTo>
                    <a:pt x="832" y="2066"/>
                  </a:moveTo>
                  <a:cubicBezTo>
                    <a:pt x="827" y="2083"/>
                    <a:pt x="823" y="2097"/>
                    <a:pt x="826" y="2108"/>
                  </a:cubicBezTo>
                  <a:cubicBezTo>
                    <a:pt x="828" y="2118"/>
                    <a:pt x="836" y="2124"/>
                    <a:pt x="845" y="2122"/>
                  </a:cubicBezTo>
                  <a:cubicBezTo>
                    <a:pt x="846" y="2122"/>
                    <a:pt x="847" y="2122"/>
                    <a:pt x="847" y="2121"/>
                  </a:cubicBezTo>
                  <a:cubicBezTo>
                    <a:pt x="847" y="2120"/>
                    <a:pt x="847" y="2119"/>
                    <a:pt x="846" y="2119"/>
                  </a:cubicBezTo>
                  <a:cubicBezTo>
                    <a:pt x="838" y="2115"/>
                    <a:pt x="836" y="2109"/>
                    <a:pt x="836" y="2104"/>
                  </a:cubicBezTo>
                  <a:cubicBezTo>
                    <a:pt x="837" y="2098"/>
                    <a:pt x="842" y="2094"/>
                    <a:pt x="849" y="2093"/>
                  </a:cubicBezTo>
                  <a:cubicBezTo>
                    <a:pt x="858" y="2091"/>
                    <a:pt x="864" y="2097"/>
                    <a:pt x="866" y="2104"/>
                  </a:cubicBezTo>
                  <a:cubicBezTo>
                    <a:pt x="869" y="2111"/>
                    <a:pt x="867" y="2122"/>
                    <a:pt x="854" y="2129"/>
                  </a:cubicBezTo>
                  <a:cubicBezTo>
                    <a:pt x="837" y="2137"/>
                    <a:pt x="813" y="2134"/>
                    <a:pt x="794" y="2119"/>
                  </a:cubicBezTo>
                  <a:cubicBezTo>
                    <a:pt x="755" y="2089"/>
                    <a:pt x="731" y="2018"/>
                    <a:pt x="756" y="1960"/>
                  </a:cubicBezTo>
                  <a:cubicBezTo>
                    <a:pt x="757" y="1960"/>
                    <a:pt x="758" y="1961"/>
                    <a:pt x="759" y="1961"/>
                  </a:cubicBezTo>
                  <a:cubicBezTo>
                    <a:pt x="746" y="2001"/>
                    <a:pt x="752" y="2055"/>
                    <a:pt x="774" y="2090"/>
                  </a:cubicBezTo>
                  <a:cubicBezTo>
                    <a:pt x="789" y="2113"/>
                    <a:pt x="809" y="2126"/>
                    <a:pt x="833" y="2128"/>
                  </a:cubicBezTo>
                  <a:cubicBezTo>
                    <a:pt x="834" y="2128"/>
                    <a:pt x="835" y="2128"/>
                    <a:pt x="835" y="2127"/>
                  </a:cubicBezTo>
                  <a:cubicBezTo>
                    <a:pt x="835" y="2126"/>
                    <a:pt x="835" y="2125"/>
                    <a:pt x="834" y="2125"/>
                  </a:cubicBezTo>
                  <a:cubicBezTo>
                    <a:pt x="812" y="2112"/>
                    <a:pt x="818" y="2090"/>
                    <a:pt x="826" y="2063"/>
                  </a:cubicBezTo>
                  <a:cubicBezTo>
                    <a:pt x="834" y="2032"/>
                    <a:pt x="844" y="1994"/>
                    <a:pt x="818" y="1953"/>
                  </a:cubicBezTo>
                  <a:cubicBezTo>
                    <a:pt x="819" y="1952"/>
                    <a:pt x="821" y="1952"/>
                    <a:pt x="822" y="1951"/>
                  </a:cubicBezTo>
                  <a:cubicBezTo>
                    <a:pt x="822" y="1951"/>
                    <a:pt x="822" y="1951"/>
                    <a:pt x="823" y="1951"/>
                  </a:cubicBezTo>
                  <a:cubicBezTo>
                    <a:pt x="853" y="1992"/>
                    <a:pt x="841" y="2033"/>
                    <a:pt x="832" y="2066"/>
                  </a:cubicBezTo>
                  <a:close/>
                  <a:moveTo>
                    <a:pt x="905" y="2062"/>
                  </a:moveTo>
                  <a:cubicBezTo>
                    <a:pt x="909" y="2059"/>
                    <a:pt x="909" y="2059"/>
                    <a:pt x="909" y="2059"/>
                  </a:cubicBezTo>
                  <a:cubicBezTo>
                    <a:pt x="912" y="2061"/>
                    <a:pt x="915" y="2062"/>
                    <a:pt x="918" y="2063"/>
                  </a:cubicBezTo>
                  <a:cubicBezTo>
                    <a:pt x="914" y="2063"/>
                    <a:pt x="909" y="2063"/>
                    <a:pt x="905" y="2062"/>
                  </a:cubicBezTo>
                  <a:close/>
                  <a:moveTo>
                    <a:pt x="920" y="2069"/>
                  </a:moveTo>
                  <a:cubicBezTo>
                    <a:pt x="916" y="2070"/>
                    <a:pt x="912" y="2072"/>
                    <a:pt x="908" y="2072"/>
                  </a:cubicBezTo>
                  <a:cubicBezTo>
                    <a:pt x="904" y="2069"/>
                    <a:pt x="904" y="2069"/>
                    <a:pt x="904" y="2069"/>
                  </a:cubicBezTo>
                  <a:cubicBezTo>
                    <a:pt x="909" y="2070"/>
                    <a:pt x="915" y="2069"/>
                    <a:pt x="920" y="2069"/>
                  </a:cubicBezTo>
                  <a:close/>
                  <a:moveTo>
                    <a:pt x="900" y="2060"/>
                  </a:moveTo>
                  <a:cubicBezTo>
                    <a:pt x="897" y="2059"/>
                    <a:pt x="894" y="2058"/>
                    <a:pt x="891" y="2056"/>
                  </a:cubicBezTo>
                  <a:cubicBezTo>
                    <a:pt x="901" y="2051"/>
                    <a:pt x="901" y="2051"/>
                    <a:pt x="901" y="2051"/>
                  </a:cubicBezTo>
                  <a:cubicBezTo>
                    <a:pt x="903" y="2053"/>
                    <a:pt x="905" y="2055"/>
                    <a:pt x="906" y="2056"/>
                  </a:cubicBezTo>
                  <a:lnTo>
                    <a:pt x="900" y="2060"/>
                  </a:lnTo>
                  <a:close/>
                  <a:moveTo>
                    <a:pt x="874" y="2059"/>
                  </a:moveTo>
                  <a:cubicBezTo>
                    <a:pt x="877" y="2060"/>
                    <a:pt x="880" y="2062"/>
                    <a:pt x="883" y="2063"/>
                  </a:cubicBezTo>
                  <a:cubicBezTo>
                    <a:pt x="889" y="2074"/>
                    <a:pt x="889" y="2074"/>
                    <a:pt x="889" y="2074"/>
                  </a:cubicBezTo>
                  <a:cubicBezTo>
                    <a:pt x="886" y="2074"/>
                    <a:pt x="882" y="2073"/>
                    <a:pt x="879" y="2073"/>
                  </a:cubicBezTo>
                  <a:lnTo>
                    <a:pt x="874" y="2059"/>
                  </a:lnTo>
                  <a:close/>
                  <a:moveTo>
                    <a:pt x="875" y="2072"/>
                  </a:moveTo>
                  <a:cubicBezTo>
                    <a:pt x="871" y="2071"/>
                    <a:pt x="868" y="2070"/>
                    <a:pt x="865" y="2069"/>
                  </a:cubicBezTo>
                  <a:cubicBezTo>
                    <a:pt x="862" y="2050"/>
                    <a:pt x="862" y="2050"/>
                    <a:pt x="862" y="2050"/>
                  </a:cubicBezTo>
                  <a:cubicBezTo>
                    <a:pt x="864" y="2052"/>
                    <a:pt x="867" y="2054"/>
                    <a:pt x="869" y="2055"/>
                  </a:cubicBezTo>
                  <a:lnTo>
                    <a:pt x="875" y="2072"/>
                  </a:lnTo>
                  <a:close/>
                  <a:moveTo>
                    <a:pt x="889" y="2066"/>
                  </a:moveTo>
                  <a:cubicBezTo>
                    <a:pt x="892" y="2067"/>
                    <a:pt x="895" y="2068"/>
                    <a:pt x="898" y="2068"/>
                  </a:cubicBezTo>
                  <a:cubicBezTo>
                    <a:pt x="903" y="2073"/>
                    <a:pt x="903" y="2073"/>
                    <a:pt x="903" y="2073"/>
                  </a:cubicBezTo>
                  <a:cubicBezTo>
                    <a:pt x="900" y="2074"/>
                    <a:pt x="897" y="2074"/>
                    <a:pt x="894" y="2074"/>
                  </a:cubicBezTo>
                  <a:lnTo>
                    <a:pt x="889" y="2066"/>
                  </a:lnTo>
                  <a:close/>
                  <a:moveTo>
                    <a:pt x="845" y="2028"/>
                  </a:moveTo>
                  <a:cubicBezTo>
                    <a:pt x="845" y="2025"/>
                    <a:pt x="845" y="2023"/>
                    <a:pt x="845" y="2021"/>
                  </a:cubicBezTo>
                  <a:cubicBezTo>
                    <a:pt x="863" y="2042"/>
                    <a:pt x="881" y="2060"/>
                    <a:pt x="904" y="2065"/>
                  </a:cubicBezTo>
                  <a:cubicBezTo>
                    <a:pt x="882" y="2063"/>
                    <a:pt x="864" y="2049"/>
                    <a:pt x="845" y="2028"/>
                  </a:cubicBezTo>
                  <a:close/>
                  <a:moveTo>
                    <a:pt x="861" y="2068"/>
                  </a:moveTo>
                  <a:cubicBezTo>
                    <a:pt x="857" y="2066"/>
                    <a:pt x="853" y="2065"/>
                    <a:pt x="850" y="2063"/>
                  </a:cubicBezTo>
                  <a:cubicBezTo>
                    <a:pt x="850" y="2039"/>
                    <a:pt x="850" y="2039"/>
                    <a:pt x="850" y="2039"/>
                  </a:cubicBezTo>
                  <a:cubicBezTo>
                    <a:pt x="853" y="2042"/>
                    <a:pt x="855" y="2044"/>
                    <a:pt x="857" y="2046"/>
                  </a:cubicBezTo>
                  <a:lnTo>
                    <a:pt x="861" y="2068"/>
                  </a:lnTo>
                  <a:close/>
                  <a:moveTo>
                    <a:pt x="846" y="2035"/>
                  </a:moveTo>
                  <a:cubicBezTo>
                    <a:pt x="846" y="2061"/>
                    <a:pt x="846" y="2061"/>
                    <a:pt x="846" y="2061"/>
                  </a:cubicBezTo>
                  <a:cubicBezTo>
                    <a:pt x="843" y="2060"/>
                    <a:pt x="841" y="2059"/>
                    <a:pt x="838" y="2057"/>
                  </a:cubicBezTo>
                  <a:cubicBezTo>
                    <a:pt x="840" y="2049"/>
                    <a:pt x="842" y="2041"/>
                    <a:pt x="844" y="2032"/>
                  </a:cubicBezTo>
                  <a:cubicBezTo>
                    <a:pt x="845" y="2033"/>
                    <a:pt x="846" y="2034"/>
                    <a:pt x="846" y="2035"/>
                  </a:cubicBezTo>
                  <a:close/>
                  <a:moveTo>
                    <a:pt x="887" y="2054"/>
                  </a:moveTo>
                  <a:cubicBezTo>
                    <a:pt x="884" y="2053"/>
                    <a:pt x="882" y="2051"/>
                    <a:pt x="879" y="2049"/>
                  </a:cubicBezTo>
                  <a:cubicBezTo>
                    <a:pt x="895" y="2041"/>
                    <a:pt x="895" y="2041"/>
                    <a:pt x="895" y="2041"/>
                  </a:cubicBezTo>
                  <a:cubicBezTo>
                    <a:pt x="896" y="2043"/>
                    <a:pt x="898" y="2046"/>
                    <a:pt x="899" y="2048"/>
                  </a:cubicBezTo>
                  <a:lnTo>
                    <a:pt x="887" y="2054"/>
                  </a:lnTo>
                  <a:close/>
                  <a:moveTo>
                    <a:pt x="876" y="2046"/>
                  </a:moveTo>
                  <a:cubicBezTo>
                    <a:pt x="873" y="2044"/>
                    <a:pt x="870" y="2042"/>
                    <a:pt x="868" y="2040"/>
                  </a:cubicBezTo>
                  <a:cubicBezTo>
                    <a:pt x="889" y="2030"/>
                    <a:pt x="889" y="2030"/>
                    <a:pt x="889" y="2030"/>
                  </a:cubicBezTo>
                  <a:cubicBezTo>
                    <a:pt x="890" y="2033"/>
                    <a:pt x="891" y="2035"/>
                    <a:pt x="893" y="2037"/>
                  </a:cubicBezTo>
                  <a:lnTo>
                    <a:pt x="876" y="2046"/>
                  </a:lnTo>
                  <a:close/>
                  <a:moveTo>
                    <a:pt x="865" y="2037"/>
                  </a:moveTo>
                  <a:cubicBezTo>
                    <a:pt x="863" y="2034"/>
                    <a:pt x="860" y="2032"/>
                    <a:pt x="858" y="2029"/>
                  </a:cubicBezTo>
                  <a:cubicBezTo>
                    <a:pt x="883" y="2019"/>
                    <a:pt x="883" y="2019"/>
                    <a:pt x="883" y="2019"/>
                  </a:cubicBezTo>
                  <a:cubicBezTo>
                    <a:pt x="884" y="2020"/>
                    <a:pt x="884" y="2021"/>
                    <a:pt x="885" y="2022"/>
                  </a:cubicBezTo>
                  <a:cubicBezTo>
                    <a:pt x="885" y="2023"/>
                    <a:pt x="886" y="2025"/>
                    <a:pt x="887" y="2026"/>
                  </a:cubicBezTo>
                  <a:lnTo>
                    <a:pt x="865" y="2037"/>
                  </a:lnTo>
                  <a:close/>
                  <a:moveTo>
                    <a:pt x="855" y="2026"/>
                  </a:moveTo>
                  <a:cubicBezTo>
                    <a:pt x="853" y="2024"/>
                    <a:pt x="850" y="2021"/>
                    <a:pt x="848" y="2018"/>
                  </a:cubicBezTo>
                  <a:cubicBezTo>
                    <a:pt x="877" y="2006"/>
                    <a:pt x="877" y="2006"/>
                    <a:pt x="877" y="2006"/>
                  </a:cubicBezTo>
                  <a:cubicBezTo>
                    <a:pt x="878" y="2009"/>
                    <a:pt x="880" y="2013"/>
                    <a:pt x="881" y="2016"/>
                  </a:cubicBezTo>
                  <a:lnTo>
                    <a:pt x="855" y="2026"/>
                  </a:lnTo>
                  <a:close/>
                  <a:moveTo>
                    <a:pt x="846" y="2015"/>
                  </a:moveTo>
                  <a:cubicBezTo>
                    <a:pt x="846" y="2011"/>
                    <a:pt x="846" y="2007"/>
                    <a:pt x="846" y="2003"/>
                  </a:cubicBezTo>
                  <a:cubicBezTo>
                    <a:pt x="869" y="1993"/>
                    <a:pt x="869" y="1993"/>
                    <a:pt x="869" y="1993"/>
                  </a:cubicBezTo>
                  <a:cubicBezTo>
                    <a:pt x="871" y="1997"/>
                    <a:pt x="873" y="2000"/>
                    <a:pt x="875" y="2003"/>
                  </a:cubicBezTo>
                  <a:lnTo>
                    <a:pt x="846" y="2015"/>
                  </a:lnTo>
                  <a:close/>
                  <a:moveTo>
                    <a:pt x="845" y="1999"/>
                  </a:moveTo>
                  <a:cubicBezTo>
                    <a:pt x="845" y="1996"/>
                    <a:pt x="845" y="1992"/>
                    <a:pt x="844" y="1989"/>
                  </a:cubicBezTo>
                  <a:cubicBezTo>
                    <a:pt x="861" y="1982"/>
                    <a:pt x="861" y="1982"/>
                    <a:pt x="861" y="1982"/>
                  </a:cubicBezTo>
                  <a:cubicBezTo>
                    <a:pt x="863" y="1984"/>
                    <a:pt x="865" y="1987"/>
                    <a:pt x="867" y="1990"/>
                  </a:cubicBezTo>
                  <a:lnTo>
                    <a:pt x="845" y="1999"/>
                  </a:lnTo>
                  <a:close/>
                  <a:moveTo>
                    <a:pt x="843" y="1985"/>
                  </a:moveTo>
                  <a:cubicBezTo>
                    <a:pt x="842" y="1982"/>
                    <a:pt x="841" y="1979"/>
                    <a:pt x="840" y="1976"/>
                  </a:cubicBezTo>
                  <a:cubicBezTo>
                    <a:pt x="851" y="1970"/>
                    <a:pt x="851" y="1970"/>
                    <a:pt x="851" y="1970"/>
                  </a:cubicBezTo>
                  <a:cubicBezTo>
                    <a:pt x="854" y="1973"/>
                    <a:pt x="856" y="1976"/>
                    <a:pt x="859" y="1979"/>
                  </a:cubicBezTo>
                  <a:lnTo>
                    <a:pt x="843" y="1985"/>
                  </a:lnTo>
                  <a:close/>
                  <a:moveTo>
                    <a:pt x="839" y="1972"/>
                  </a:moveTo>
                  <a:cubicBezTo>
                    <a:pt x="838" y="1969"/>
                    <a:pt x="836" y="1966"/>
                    <a:pt x="835" y="1964"/>
                  </a:cubicBezTo>
                  <a:cubicBezTo>
                    <a:pt x="840" y="1961"/>
                    <a:pt x="840" y="1961"/>
                    <a:pt x="840" y="1961"/>
                  </a:cubicBezTo>
                  <a:cubicBezTo>
                    <a:pt x="843" y="1963"/>
                    <a:pt x="845" y="1965"/>
                    <a:pt x="848" y="1968"/>
                  </a:cubicBezTo>
                  <a:lnTo>
                    <a:pt x="839" y="1972"/>
                  </a:lnTo>
                  <a:close/>
                  <a:moveTo>
                    <a:pt x="833" y="1960"/>
                  </a:moveTo>
                  <a:cubicBezTo>
                    <a:pt x="832" y="1958"/>
                    <a:pt x="831" y="1957"/>
                    <a:pt x="830" y="1955"/>
                  </a:cubicBezTo>
                  <a:cubicBezTo>
                    <a:pt x="832" y="1956"/>
                    <a:pt x="834" y="1957"/>
                    <a:pt x="836" y="1959"/>
                  </a:cubicBezTo>
                  <a:lnTo>
                    <a:pt x="833" y="1960"/>
                  </a:lnTo>
                  <a:close/>
                  <a:moveTo>
                    <a:pt x="901" y="2083"/>
                  </a:moveTo>
                  <a:cubicBezTo>
                    <a:pt x="881" y="2084"/>
                    <a:pt x="858" y="2078"/>
                    <a:pt x="836" y="2066"/>
                  </a:cubicBezTo>
                  <a:cubicBezTo>
                    <a:pt x="836" y="2065"/>
                    <a:pt x="837" y="2063"/>
                    <a:pt x="837" y="2061"/>
                  </a:cubicBezTo>
                  <a:cubicBezTo>
                    <a:pt x="874" y="2082"/>
                    <a:pt x="910" y="2083"/>
                    <a:pt x="936" y="2064"/>
                  </a:cubicBezTo>
                  <a:cubicBezTo>
                    <a:pt x="937" y="2063"/>
                    <a:pt x="937" y="2062"/>
                    <a:pt x="937" y="2061"/>
                  </a:cubicBezTo>
                  <a:cubicBezTo>
                    <a:pt x="937" y="2060"/>
                    <a:pt x="936" y="2060"/>
                    <a:pt x="935" y="2060"/>
                  </a:cubicBezTo>
                  <a:cubicBezTo>
                    <a:pt x="910" y="2065"/>
                    <a:pt x="900" y="2045"/>
                    <a:pt x="888" y="2020"/>
                  </a:cubicBezTo>
                  <a:cubicBezTo>
                    <a:pt x="876" y="1996"/>
                    <a:pt x="861" y="1966"/>
                    <a:pt x="827" y="1949"/>
                  </a:cubicBezTo>
                  <a:cubicBezTo>
                    <a:pt x="830" y="1948"/>
                    <a:pt x="832" y="1947"/>
                    <a:pt x="835" y="1946"/>
                  </a:cubicBezTo>
                  <a:cubicBezTo>
                    <a:pt x="868" y="1962"/>
                    <a:pt x="882" y="1993"/>
                    <a:pt x="894" y="2018"/>
                  </a:cubicBezTo>
                  <a:cubicBezTo>
                    <a:pt x="902" y="2034"/>
                    <a:pt x="908" y="2047"/>
                    <a:pt x="918" y="2054"/>
                  </a:cubicBezTo>
                  <a:cubicBezTo>
                    <a:pt x="926" y="2059"/>
                    <a:pt x="936" y="2058"/>
                    <a:pt x="942" y="2051"/>
                  </a:cubicBezTo>
                  <a:cubicBezTo>
                    <a:pt x="942" y="2050"/>
                    <a:pt x="942" y="2049"/>
                    <a:pt x="942" y="2049"/>
                  </a:cubicBezTo>
                  <a:cubicBezTo>
                    <a:pt x="941" y="2048"/>
                    <a:pt x="941" y="2048"/>
                    <a:pt x="940" y="2048"/>
                  </a:cubicBezTo>
                  <a:cubicBezTo>
                    <a:pt x="931" y="2051"/>
                    <a:pt x="926" y="2047"/>
                    <a:pt x="923" y="2043"/>
                  </a:cubicBezTo>
                  <a:cubicBezTo>
                    <a:pt x="920" y="2038"/>
                    <a:pt x="920" y="2032"/>
                    <a:pt x="925" y="2026"/>
                  </a:cubicBezTo>
                  <a:cubicBezTo>
                    <a:pt x="931" y="2019"/>
                    <a:pt x="939" y="2020"/>
                    <a:pt x="945" y="2023"/>
                  </a:cubicBezTo>
                  <a:cubicBezTo>
                    <a:pt x="952" y="2027"/>
                    <a:pt x="957" y="2036"/>
                    <a:pt x="952" y="2050"/>
                  </a:cubicBezTo>
                  <a:cubicBezTo>
                    <a:pt x="945" y="2068"/>
                    <a:pt x="925" y="2081"/>
                    <a:pt x="901" y="2083"/>
                  </a:cubicBezTo>
                  <a:close/>
                  <a:moveTo>
                    <a:pt x="1221" y="2063"/>
                  </a:moveTo>
                  <a:cubicBezTo>
                    <a:pt x="1221" y="2063"/>
                    <a:pt x="1221" y="2064"/>
                    <a:pt x="1220" y="2064"/>
                  </a:cubicBezTo>
                  <a:cubicBezTo>
                    <a:pt x="1220" y="2065"/>
                    <a:pt x="1220" y="2065"/>
                    <a:pt x="1221" y="2066"/>
                  </a:cubicBezTo>
                  <a:cubicBezTo>
                    <a:pt x="1228" y="2078"/>
                    <a:pt x="1229" y="2091"/>
                    <a:pt x="1224" y="2101"/>
                  </a:cubicBezTo>
                  <a:cubicBezTo>
                    <a:pt x="1218" y="2111"/>
                    <a:pt x="1206" y="2118"/>
                    <a:pt x="1192" y="2117"/>
                  </a:cubicBezTo>
                  <a:cubicBezTo>
                    <a:pt x="1192" y="2117"/>
                    <a:pt x="1191" y="2118"/>
                    <a:pt x="1191" y="2118"/>
                  </a:cubicBezTo>
                  <a:cubicBezTo>
                    <a:pt x="1190" y="2118"/>
                    <a:pt x="1190" y="2119"/>
                    <a:pt x="1190" y="2120"/>
                  </a:cubicBezTo>
                  <a:cubicBezTo>
                    <a:pt x="1193" y="2132"/>
                    <a:pt x="1189" y="2143"/>
                    <a:pt x="1180" y="2150"/>
                  </a:cubicBezTo>
                  <a:cubicBezTo>
                    <a:pt x="1170" y="2158"/>
                    <a:pt x="1156" y="2159"/>
                    <a:pt x="1145" y="2153"/>
                  </a:cubicBezTo>
                  <a:cubicBezTo>
                    <a:pt x="1144" y="2152"/>
                    <a:pt x="1144" y="2152"/>
                    <a:pt x="1143" y="2153"/>
                  </a:cubicBezTo>
                  <a:cubicBezTo>
                    <a:pt x="1143" y="2153"/>
                    <a:pt x="1142" y="2153"/>
                    <a:pt x="1142" y="2154"/>
                  </a:cubicBezTo>
                  <a:cubicBezTo>
                    <a:pt x="1139" y="2163"/>
                    <a:pt x="1130" y="2171"/>
                    <a:pt x="1118" y="2173"/>
                  </a:cubicBezTo>
                  <a:cubicBezTo>
                    <a:pt x="1107" y="2175"/>
                    <a:pt x="1097" y="2172"/>
                    <a:pt x="1092" y="2165"/>
                  </a:cubicBezTo>
                  <a:cubicBezTo>
                    <a:pt x="1091" y="2164"/>
                    <a:pt x="1090" y="2163"/>
                    <a:pt x="1089" y="2164"/>
                  </a:cubicBezTo>
                  <a:cubicBezTo>
                    <a:pt x="1089" y="2164"/>
                    <a:pt x="1089" y="2164"/>
                    <a:pt x="1089" y="2164"/>
                  </a:cubicBezTo>
                  <a:cubicBezTo>
                    <a:pt x="1089" y="2164"/>
                    <a:pt x="1088" y="2164"/>
                    <a:pt x="1088" y="2165"/>
                  </a:cubicBezTo>
                  <a:cubicBezTo>
                    <a:pt x="1083" y="2172"/>
                    <a:pt x="1073" y="2175"/>
                    <a:pt x="1062" y="2173"/>
                  </a:cubicBezTo>
                  <a:cubicBezTo>
                    <a:pt x="1050" y="2171"/>
                    <a:pt x="1041" y="2163"/>
                    <a:pt x="1038" y="2154"/>
                  </a:cubicBezTo>
                  <a:cubicBezTo>
                    <a:pt x="1038" y="2153"/>
                    <a:pt x="1037" y="2153"/>
                    <a:pt x="1037" y="2153"/>
                  </a:cubicBezTo>
                  <a:cubicBezTo>
                    <a:pt x="1036" y="2152"/>
                    <a:pt x="1036" y="2152"/>
                    <a:pt x="1035" y="2153"/>
                  </a:cubicBezTo>
                  <a:cubicBezTo>
                    <a:pt x="1024" y="2159"/>
                    <a:pt x="1010" y="2158"/>
                    <a:pt x="1000" y="2150"/>
                  </a:cubicBezTo>
                  <a:cubicBezTo>
                    <a:pt x="991" y="2143"/>
                    <a:pt x="987" y="2132"/>
                    <a:pt x="990" y="2120"/>
                  </a:cubicBezTo>
                  <a:cubicBezTo>
                    <a:pt x="990" y="2119"/>
                    <a:pt x="990" y="2118"/>
                    <a:pt x="989" y="2118"/>
                  </a:cubicBezTo>
                  <a:cubicBezTo>
                    <a:pt x="989" y="2118"/>
                    <a:pt x="988" y="2117"/>
                    <a:pt x="988" y="2117"/>
                  </a:cubicBezTo>
                  <a:cubicBezTo>
                    <a:pt x="974" y="2118"/>
                    <a:pt x="962" y="2111"/>
                    <a:pt x="957" y="2101"/>
                  </a:cubicBezTo>
                  <a:cubicBezTo>
                    <a:pt x="951" y="2091"/>
                    <a:pt x="952" y="2078"/>
                    <a:pt x="959" y="2066"/>
                  </a:cubicBezTo>
                  <a:cubicBezTo>
                    <a:pt x="960" y="2065"/>
                    <a:pt x="960" y="2065"/>
                    <a:pt x="960" y="2064"/>
                  </a:cubicBezTo>
                  <a:cubicBezTo>
                    <a:pt x="959" y="2064"/>
                    <a:pt x="959" y="2063"/>
                    <a:pt x="959" y="2063"/>
                  </a:cubicBezTo>
                  <a:cubicBezTo>
                    <a:pt x="956" y="2062"/>
                    <a:pt x="954" y="2060"/>
                    <a:pt x="953" y="2058"/>
                  </a:cubicBezTo>
                  <a:cubicBezTo>
                    <a:pt x="954" y="2056"/>
                    <a:pt x="955" y="2054"/>
                    <a:pt x="956" y="2052"/>
                  </a:cubicBezTo>
                  <a:cubicBezTo>
                    <a:pt x="962" y="2035"/>
                    <a:pt x="955" y="2024"/>
                    <a:pt x="947" y="2020"/>
                  </a:cubicBezTo>
                  <a:cubicBezTo>
                    <a:pt x="946" y="2019"/>
                    <a:pt x="945" y="2019"/>
                    <a:pt x="943" y="2018"/>
                  </a:cubicBezTo>
                  <a:cubicBezTo>
                    <a:pt x="949" y="1996"/>
                    <a:pt x="969" y="1981"/>
                    <a:pt x="997" y="1980"/>
                  </a:cubicBezTo>
                  <a:cubicBezTo>
                    <a:pt x="997" y="1984"/>
                    <a:pt x="998" y="1987"/>
                    <a:pt x="999" y="1991"/>
                  </a:cubicBezTo>
                  <a:cubicBezTo>
                    <a:pt x="978" y="1995"/>
                    <a:pt x="964" y="2008"/>
                    <a:pt x="961" y="2026"/>
                  </a:cubicBezTo>
                  <a:cubicBezTo>
                    <a:pt x="959" y="2040"/>
                    <a:pt x="965" y="2053"/>
                    <a:pt x="976" y="2059"/>
                  </a:cubicBezTo>
                  <a:cubicBezTo>
                    <a:pt x="970" y="2070"/>
                    <a:pt x="969" y="2082"/>
                    <a:pt x="975" y="2092"/>
                  </a:cubicBezTo>
                  <a:cubicBezTo>
                    <a:pt x="980" y="2101"/>
                    <a:pt x="990" y="2106"/>
                    <a:pt x="1002" y="2105"/>
                  </a:cubicBezTo>
                  <a:cubicBezTo>
                    <a:pt x="1000" y="2115"/>
                    <a:pt x="1004" y="2125"/>
                    <a:pt x="1012" y="2132"/>
                  </a:cubicBezTo>
                  <a:cubicBezTo>
                    <a:pt x="1022" y="2139"/>
                    <a:pt x="1034" y="2139"/>
                    <a:pt x="1044" y="2134"/>
                  </a:cubicBezTo>
                  <a:cubicBezTo>
                    <a:pt x="1047" y="2143"/>
                    <a:pt x="1054" y="2150"/>
                    <a:pt x="1063" y="2153"/>
                  </a:cubicBezTo>
                  <a:cubicBezTo>
                    <a:pt x="1072" y="2156"/>
                    <a:pt x="1082" y="2153"/>
                    <a:pt x="1090" y="2145"/>
                  </a:cubicBezTo>
                  <a:cubicBezTo>
                    <a:pt x="1098" y="2153"/>
                    <a:pt x="1108" y="2156"/>
                    <a:pt x="1117" y="2153"/>
                  </a:cubicBezTo>
                  <a:cubicBezTo>
                    <a:pt x="1126" y="2150"/>
                    <a:pt x="1133" y="2143"/>
                    <a:pt x="1136" y="2134"/>
                  </a:cubicBezTo>
                  <a:cubicBezTo>
                    <a:pt x="1146" y="2139"/>
                    <a:pt x="1158" y="2139"/>
                    <a:pt x="1168" y="2132"/>
                  </a:cubicBezTo>
                  <a:cubicBezTo>
                    <a:pt x="1176" y="2125"/>
                    <a:pt x="1180" y="2115"/>
                    <a:pt x="1178" y="2105"/>
                  </a:cubicBezTo>
                  <a:cubicBezTo>
                    <a:pt x="1190" y="2106"/>
                    <a:pt x="1200" y="2101"/>
                    <a:pt x="1205" y="2092"/>
                  </a:cubicBezTo>
                  <a:cubicBezTo>
                    <a:pt x="1211" y="2082"/>
                    <a:pt x="1210" y="2070"/>
                    <a:pt x="1204" y="2059"/>
                  </a:cubicBezTo>
                  <a:cubicBezTo>
                    <a:pt x="1215" y="2053"/>
                    <a:pt x="1221" y="2040"/>
                    <a:pt x="1219" y="2026"/>
                  </a:cubicBezTo>
                  <a:cubicBezTo>
                    <a:pt x="1216" y="2008"/>
                    <a:pt x="1202" y="1995"/>
                    <a:pt x="1181" y="1991"/>
                  </a:cubicBezTo>
                  <a:cubicBezTo>
                    <a:pt x="1182" y="1987"/>
                    <a:pt x="1183" y="1984"/>
                    <a:pt x="1183" y="1980"/>
                  </a:cubicBezTo>
                  <a:cubicBezTo>
                    <a:pt x="1211" y="1981"/>
                    <a:pt x="1231" y="1996"/>
                    <a:pt x="1237" y="2018"/>
                  </a:cubicBezTo>
                  <a:cubicBezTo>
                    <a:pt x="1235" y="2019"/>
                    <a:pt x="1234" y="2019"/>
                    <a:pt x="1233" y="2020"/>
                  </a:cubicBezTo>
                  <a:cubicBezTo>
                    <a:pt x="1225" y="2024"/>
                    <a:pt x="1218" y="2035"/>
                    <a:pt x="1224" y="2052"/>
                  </a:cubicBezTo>
                  <a:cubicBezTo>
                    <a:pt x="1225" y="2054"/>
                    <a:pt x="1226" y="2056"/>
                    <a:pt x="1227" y="2058"/>
                  </a:cubicBezTo>
                  <a:cubicBezTo>
                    <a:pt x="1226" y="2060"/>
                    <a:pt x="1224" y="2062"/>
                    <a:pt x="1221" y="2063"/>
                  </a:cubicBezTo>
                  <a:close/>
                  <a:moveTo>
                    <a:pt x="1279" y="2083"/>
                  </a:moveTo>
                  <a:cubicBezTo>
                    <a:pt x="1255" y="2081"/>
                    <a:pt x="1235" y="2068"/>
                    <a:pt x="1228" y="2050"/>
                  </a:cubicBezTo>
                  <a:cubicBezTo>
                    <a:pt x="1223" y="2036"/>
                    <a:pt x="1228" y="2027"/>
                    <a:pt x="1235" y="2023"/>
                  </a:cubicBezTo>
                  <a:cubicBezTo>
                    <a:pt x="1241" y="2020"/>
                    <a:pt x="1249" y="2019"/>
                    <a:pt x="1255" y="2026"/>
                  </a:cubicBezTo>
                  <a:cubicBezTo>
                    <a:pt x="1260" y="2032"/>
                    <a:pt x="1260" y="2038"/>
                    <a:pt x="1257" y="2043"/>
                  </a:cubicBezTo>
                  <a:cubicBezTo>
                    <a:pt x="1254" y="2047"/>
                    <a:pt x="1249" y="2051"/>
                    <a:pt x="1240" y="2048"/>
                  </a:cubicBezTo>
                  <a:cubicBezTo>
                    <a:pt x="1239" y="2048"/>
                    <a:pt x="1239" y="2048"/>
                    <a:pt x="1238" y="2049"/>
                  </a:cubicBezTo>
                  <a:cubicBezTo>
                    <a:pt x="1238" y="2049"/>
                    <a:pt x="1238" y="2050"/>
                    <a:pt x="1238" y="2051"/>
                  </a:cubicBezTo>
                  <a:cubicBezTo>
                    <a:pt x="1244" y="2058"/>
                    <a:pt x="1254" y="2059"/>
                    <a:pt x="1262" y="2054"/>
                  </a:cubicBezTo>
                  <a:cubicBezTo>
                    <a:pt x="1272" y="2047"/>
                    <a:pt x="1278" y="2034"/>
                    <a:pt x="1286" y="2018"/>
                  </a:cubicBezTo>
                  <a:cubicBezTo>
                    <a:pt x="1298" y="1993"/>
                    <a:pt x="1312" y="1962"/>
                    <a:pt x="1345" y="1946"/>
                  </a:cubicBezTo>
                  <a:cubicBezTo>
                    <a:pt x="1348" y="1947"/>
                    <a:pt x="1350" y="1948"/>
                    <a:pt x="1353" y="1949"/>
                  </a:cubicBezTo>
                  <a:cubicBezTo>
                    <a:pt x="1319" y="1966"/>
                    <a:pt x="1304" y="1996"/>
                    <a:pt x="1292" y="2020"/>
                  </a:cubicBezTo>
                  <a:cubicBezTo>
                    <a:pt x="1280" y="2045"/>
                    <a:pt x="1270" y="2065"/>
                    <a:pt x="1245" y="2060"/>
                  </a:cubicBezTo>
                  <a:cubicBezTo>
                    <a:pt x="1244" y="2060"/>
                    <a:pt x="1243" y="2060"/>
                    <a:pt x="1243" y="2061"/>
                  </a:cubicBezTo>
                  <a:cubicBezTo>
                    <a:pt x="1243" y="2062"/>
                    <a:pt x="1243" y="2063"/>
                    <a:pt x="1244" y="2064"/>
                  </a:cubicBezTo>
                  <a:cubicBezTo>
                    <a:pt x="1270" y="2083"/>
                    <a:pt x="1306" y="2082"/>
                    <a:pt x="1343" y="2061"/>
                  </a:cubicBezTo>
                  <a:cubicBezTo>
                    <a:pt x="1343" y="2063"/>
                    <a:pt x="1344" y="2065"/>
                    <a:pt x="1344" y="2066"/>
                  </a:cubicBezTo>
                  <a:cubicBezTo>
                    <a:pt x="1323" y="2078"/>
                    <a:pt x="1299" y="2084"/>
                    <a:pt x="1279" y="2083"/>
                  </a:cubicBezTo>
                  <a:close/>
                  <a:moveTo>
                    <a:pt x="1276" y="2065"/>
                  </a:moveTo>
                  <a:cubicBezTo>
                    <a:pt x="1299" y="2060"/>
                    <a:pt x="1317" y="2042"/>
                    <a:pt x="1335" y="2021"/>
                  </a:cubicBezTo>
                  <a:cubicBezTo>
                    <a:pt x="1335" y="2023"/>
                    <a:pt x="1335" y="2025"/>
                    <a:pt x="1335" y="2028"/>
                  </a:cubicBezTo>
                  <a:cubicBezTo>
                    <a:pt x="1316" y="2049"/>
                    <a:pt x="1298" y="2063"/>
                    <a:pt x="1276" y="2065"/>
                  </a:cubicBezTo>
                  <a:close/>
                  <a:moveTo>
                    <a:pt x="1330" y="2063"/>
                  </a:moveTo>
                  <a:cubicBezTo>
                    <a:pt x="1327" y="2065"/>
                    <a:pt x="1323" y="2066"/>
                    <a:pt x="1319" y="2068"/>
                  </a:cubicBezTo>
                  <a:cubicBezTo>
                    <a:pt x="1323" y="2046"/>
                    <a:pt x="1323" y="2046"/>
                    <a:pt x="1323" y="2046"/>
                  </a:cubicBezTo>
                  <a:cubicBezTo>
                    <a:pt x="1325" y="2044"/>
                    <a:pt x="1327" y="2042"/>
                    <a:pt x="1330" y="2039"/>
                  </a:cubicBezTo>
                  <a:lnTo>
                    <a:pt x="1330" y="2063"/>
                  </a:lnTo>
                  <a:close/>
                  <a:moveTo>
                    <a:pt x="1297" y="2063"/>
                  </a:moveTo>
                  <a:cubicBezTo>
                    <a:pt x="1300" y="2062"/>
                    <a:pt x="1303" y="2060"/>
                    <a:pt x="1306" y="2059"/>
                  </a:cubicBezTo>
                  <a:cubicBezTo>
                    <a:pt x="1301" y="2073"/>
                    <a:pt x="1301" y="2073"/>
                    <a:pt x="1301" y="2073"/>
                  </a:cubicBezTo>
                  <a:cubicBezTo>
                    <a:pt x="1298" y="2073"/>
                    <a:pt x="1294" y="2074"/>
                    <a:pt x="1291" y="2074"/>
                  </a:cubicBezTo>
                  <a:lnTo>
                    <a:pt x="1297" y="2063"/>
                  </a:lnTo>
                  <a:close/>
                  <a:moveTo>
                    <a:pt x="1286" y="2074"/>
                  </a:moveTo>
                  <a:cubicBezTo>
                    <a:pt x="1283" y="2074"/>
                    <a:pt x="1280" y="2074"/>
                    <a:pt x="1277" y="2073"/>
                  </a:cubicBezTo>
                  <a:cubicBezTo>
                    <a:pt x="1282" y="2068"/>
                    <a:pt x="1282" y="2068"/>
                    <a:pt x="1282" y="2068"/>
                  </a:cubicBezTo>
                  <a:cubicBezTo>
                    <a:pt x="1285" y="2068"/>
                    <a:pt x="1288" y="2067"/>
                    <a:pt x="1291" y="2066"/>
                  </a:cubicBezTo>
                  <a:lnTo>
                    <a:pt x="1286" y="2074"/>
                  </a:lnTo>
                  <a:close/>
                  <a:moveTo>
                    <a:pt x="1311" y="2055"/>
                  </a:moveTo>
                  <a:cubicBezTo>
                    <a:pt x="1313" y="2054"/>
                    <a:pt x="1316" y="2052"/>
                    <a:pt x="1318" y="2050"/>
                  </a:cubicBezTo>
                  <a:cubicBezTo>
                    <a:pt x="1315" y="2069"/>
                    <a:pt x="1315" y="2069"/>
                    <a:pt x="1315" y="2069"/>
                  </a:cubicBezTo>
                  <a:cubicBezTo>
                    <a:pt x="1312" y="2070"/>
                    <a:pt x="1309" y="2071"/>
                    <a:pt x="1306" y="2072"/>
                  </a:cubicBezTo>
                  <a:lnTo>
                    <a:pt x="1311" y="2055"/>
                  </a:lnTo>
                  <a:close/>
                  <a:moveTo>
                    <a:pt x="1276" y="2069"/>
                  </a:moveTo>
                  <a:cubicBezTo>
                    <a:pt x="1272" y="2072"/>
                    <a:pt x="1272" y="2072"/>
                    <a:pt x="1272" y="2072"/>
                  </a:cubicBezTo>
                  <a:cubicBezTo>
                    <a:pt x="1268" y="2072"/>
                    <a:pt x="1264" y="2070"/>
                    <a:pt x="1260" y="2069"/>
                  </a:cubicBezTo>
                  <a:cubicBezTo>
                    <a:pt x="1265" y="2069"/>
                    <a:pt x="1271" y="2070"/>
                    <a:pt x="1276" y="2069"/>
                  </a:cubicBezTo>
                  <a:close/>
                  <a:moveTo>
                    <a:pt x="1262" y="2063"/>
                  </a:moveTo>
                  <a:cubicBezTo>
                    <a:pt x="1265" y="2062"/>
                    <a:pt x="1268" y="2061"/>
                    <a:pt x="1271" y="2059"/>
                  </a:cubicBezTo>
                  <a:cubicBezTo>
                    <a:pt x="1275" y="2062"/>
                    <a:pt x="1275" y="2062"/>
                    <a:pt x="1275" y="2062"/>
                  </a:cubicBezTo>
                  <a:cubicBezTo>
                    <a:pt x="1271" y="2063"/>
                    <a:pt x="1267" y="2063"/>
                    <a:pt x="1262" y="2063"/>
                  </a:cubicBezTo>
                  <a:close/>
                  <a:moveTo>
                    <a:pt x="1274" y="2056"/>
                  </a:moveTo>
                  <a:cubicBezTo>
                    <a:pt x="1275" y="2055"/>
                    <a:pt x="1277" y="2053"/>
                    <a:pt x="1279" y="2051"/>
                  </a:cubicBezTo>
                  <a:cubicBezTo>
                    <a:pt x="1289" y="2056"/>
                    <a:pt x="1289" y="2056"/>
                    <a:pt x="1289" y="2056"/>
                  </a:cubicBezTo>
                  <a:cubicBezTo>
                    <a:pt x="1286" y="2058"/>
                    <a:pt x="1283" y="2059"/>
                    <a:pt x="1280" y="2060"/>
                  </a:cubicBezTo>
                  <a:lnTo>
                    <a:pt x="1274" y="2056"/>
                  </a:lnTo>
                  <a:close/>
                  <a:moveTo>
                    <a:pt x="1334" y="2003"/>
                  </a:moveTo>
                  <a:cubicBezTo>
                    <a:pt x="1334" y="2007"/>
                    <a:pt x="1334" y="2011"/>
                    <a:pt x="1334" y="2015"/>
                  </a:cubicBezTo>
                  <a:cubicBezTo>
                    <a:pt x="1305" y="2003"/>
                    <a:pt x="1305" y="2003"/>
                    <a:pt x="1305" y="2003"/>
                  </a:cubicBezTo>
                  <a:cubicBezTo>
                    <a:pt x="1307" y="2000"/>
                    <a:pt x="1309" y="1997"/>
                    <a:pt x="1311" y="1993"/>
                  </a:cubicBezTo>
                  <a:lnTo>
                    <a:pt x="1334" y="2003"/>
                  </a:lnTo>
                  <a:close/>
                  <a:moveTo>
                    <a:pt x="1313" y="1990"/>
                  </a:moveTo>
                  <a:cubicBezTo>
                    <a:pt x="1315" y="1987"/>
                    <a:pt x="1317" y="1984"/>
                    <a:pt x="1319" y="1982"/>
                  </a:cubicBezTo>
                  <a:cubicBezTo>
                    <a:pt x="1336" y="1989"/>
                    <a:pt x="1336" y="1989"/>
                    <a:pt x="1336" y="1989"/>
                  </a:cubicBezTo>
                  <a:cubicBezTo>
                    <a:pt x="1335" y="1992"/>
                    <a:pt x="1335" y="1996"/>
                    <a:pt x="1335" y="1999"/>
                  </a:cubicBezTo>
                  <a:lnTo>
                    <a:pt x="1313" y="1990"/>
                  </a:lnTo>
                  <a:close/>
                  <a:moveTo>
                    <a:pt x="1332" y="2018"/>
                  </a:moveTo>
                  <a:cubicBezTo>
                    <a:pt x="1330" y="2021"/>
                    <a:pt x="1327" y="2024"/>
                    <a:pt x="1325" y="2026"/>
                  </a:cubicBezTo>
                  <a:cubicBezTo>
                    <a:pt x="1299" y="2016"/>
                    <a:pt x="1299" y="2016"/>
                    <a:pt x="1299" y="2016"/>
                  </a:cubicBezTo>
                  <a:cubicBezTo>
                    <a:pt x="1300" y="2013"/>
                    <a:pt x="1302" y="2009"/>
                    <a:pt x="1303" y="2006"/>
                  </a:cubicBezTo>
                  <a:lnTo>
                    <a:pt x="1332" y="2018"/>
                  </a:lnTo>
                  <a:close/>
                  <a:moveTo>
                    <a:pt x="1322" y="2029"/>
                  </a:moveTo>
                  <a:cubicBezTo>
                    <a:pt x="1320" y="2032"/>
                    <a:pt x="1317" y="2034"/>
                    <a:pt x="1315" y="2037"/>
                  </a:cubicBezTo>
                  <a:cubicBezTo>
                    <a:pt x="1293" y="2026"/>
                    <a:pt x="1293" y="2026"/>
                    <a:pt x="1293" y="2026"/>
                  </a:cubicBezTo>
                  <a:cubicBezTo>
                    <a:pt x="1294" y="2025"/>
                    <a:pt x="1295" y="2023"/>
                    <a:pt x="1295" y="2022"/>
                  </a:cubicBezTo>
                  <a:cubicBezTo>
                    <a:pt x="1296" y="2021"/>
                    <a:pt x="1296" y="2020"/>
                    <a:pt x="1297" y="2019"/>
                  </a:cubicBezTo>
                  <a:lnTo>
                    <a:pt x="1322" y="2029"/>
                  </a:lnTo>
                  <a:close/>
                  <a:moveTo>
                    <a:pt x="1312" y="2040"/>
                  </a:moveTo>
                  <a:cubicBezTo>
                    <a:pt x="1310" y="2042"/>
                    <a:pt x="1307" y="2044"/>
                    <a:pt x="1304" y="2046"/>
                  </a:cubicBezTo>
                  <a:cubicBezTo>
                    <a:pt x="1287" y="2037"/>
                    <a:pt x="1287" y="2037"/>
                    <a:pt x="1287" y="2037"/>
                  </a:cubicBezTo>
                  <a:cubicBezTo>
                    <a:pt x="1289" y="2035"/>
                    <a:pt x="1290" y="2033"/>
                    <a:pt x="1291" y="2030"/>
                  </a:cubicBezTo>
                  <a:lnTo>
                    <a:pt x="1312" y="2040"/>
                  </a:lnTo>
                  <a:close/>
                  <a:moveTo>
                    <a:pt x="1301" y="2049"/>
                  </a:moveTo>
                  <a:cubicBezTo>
                    <a:pt x="1298" y="2051"/>
                    <a:pt x="1296" y="2053"/>
                    <a:pt x="1293" y="2054"/>
                  </a:cubicBezTo>
                  <a:cubicBezTo>
                    <a:pt x="1281" y="2048"/>
                    <a:pt x="1281" y="2048"/>
                    <a:pt x="1281" y="2048"/>
                  </a:cubicBezTo>
                  <a:cubicBezTo>
                    <a:pt x="1282" y="2046"/>
                    <a:pt x="1284" y="2043"/>
                    <a:pt x="1285" y="2041"/>
                  </a:cubicBezTo>
                  <a:lnTo>
                    <a:pt x="1301" y="2049"/>
                  </a:lnTo>
                  <a:close/>
                  <a:moveTo>
                    <a:pt x="1336" y="2032"/>
                  </a:moveTo>
                  <a:cubicBezTo>
                    <a:pt x="1338" y="2041"/>
                    <a:pt x="1340" y="2049"/>
                    <a:pt x="1342" y="2057"/>
                  </a:cubicBezTo>
                  <a:cubicBezTo>
                    <a:pt x="1339" y="2059"/>
                    <a:pt x="1337" y="2060"/>
                    <a:pt x="1334" y="2061"/>
                  </a:cubicBezTo>
                  <a:cubicBezTo>
                    <a:pt x="1334" y="2035"/>
                    <a:pt x="1334" y="2035"/>
                    <a:pt x="1334" y="2035"/>
                  </a:cubicBezTo>
                  <a:cubicBezTo>
                    <a:pt x="1334" y="2034"/>
                    <a:pt x="1335" y="2033"/>
                    <a:pt x="1336" y="2032"/>
                  </a:cubicBezTo>
                  <a:close/>
                  <a:moveTo>
                    <a:pt x="1321" y="1979"/>
                  </a:moveTo>
                  <a:cubicBezTo>
                    <a:pt x="1324" y="1976"/>
                    <a:pt x="1326" y="1973"/>
                    <a:pt x="1329" y="1970"/>
                  </a:cubicBezTo>
                  <a:cubicBezTo>
                    <a:pt x="1340" y="1976"/>
                    <a:pt x="1340" y="1976"/>
                    <a:pt x="1340" y="1976"/>
                  </a:cubicBezTo>
                  <a:cubicBezTo>
                    <a:pt x="1339" y="1979"/>
                    <a:pt x="1338" y="1982"/>
                    <a:pt x="1337" y="1985"/>
                  </a:cubicBezTo>
                  <a:lnTo>
                    <a:pt x="1321" y="1979"/>
                  </a:lnTo>
                  <a:close/>
                  <a:moveTo>
                    <a:pt x="1332" y="1968"/>
                  </a:moveTo>
                  <a:cubicBezTo>
                    <a:pt x="1335" y="1965"/>
                    <a:pt x="1337" y="1963"/>
                    <a:pt x="1340" y="1961"/>
                  </a:cubicBezTo>
                  <a:cubicBezTo>
                    <a:pt x="1345" y="1964"/>
                    <a:pt x="1345" y="1964"/>
                    <a:pt x="1345" y="1964"/>
                  </a:cubicBezTo>
                  <a:cubicBezTo>
                    <a:pt x="1344" y="1966"/>
                    <a:pt x="1342" y="1969"/>
                    <a:pt x="1341" y="1972"/>
                  </a:cubicBezTo>
                  <a:lnTo>
                    <a:pt x="1332" y="1968"/>
                  </a:lnTo>
                  <a:close/>
                  <a:moveTo>
                    <a:pt x="1344" y="1959"/>
                  </a:moveTo>
                  <a:cubicBezTo>
                    <a:pt x="1346" y="1957"/>
                    <a:pt x="1348" y="1956"/>
                    <a:pt x="1350" y="1955"/>
                  </a:cubicBezTo>
                  <a:cubicBezTo>
                    <a:pt x="1349" y="1957"/>
                    <a:pt x="1348" y="1958"/>
                    <a:pt x="1347" y="1960"/>
                  </a:cubicBezTo>
                  <a:lnTo>
                    <a:pt x="1344" y="1959"/>
                  </a:lnTo>
                  <a:close/>
                  <a:moveTo>
                    <a:pt x="1386" y="2119"/>
                  </a:moveTo>
                  <a:cubicBezTo>
                    <a:pt x="1367" y="2134"/>
                    <a:pt x="1343" y="2137"/>
                    <a:pt x="1326" y="2129"/>
                  </a:cubicBezTo>
                  <a:cubicBezTo>
                    <a:pt x="1313" y="2122"/>
                    <a:pt x="1311" y="2111"/>
                    <a:pt x="1314" y="2104"/>
                  </a:cubicBezTo>
                  <a:cubicBezTo>
                    <a:pt x="1316" y="2097"/>
                    <a:pt x="1322" y="2091"/>
                    <a:pt x="1331" y="2093"/>
                  </a:cubicBezTo>
                  <a:cubicBezTo>
                    <a:pt x="1338" y="2094"/>
                    <a:pt x="1343" y="2098"/>
                    <a:pt x="1344" y="2104"/>
                  </a:cubicBezTo>
                  <a:cubicBezTo>
                    <a:pt x="1344" y="2109"/>
                    <a:pt x="1342" y="2115"/>
                    <a:pt x="1334" y="2119"/>
                  </a:cubicBezTo>
                  <a:cubicBezTo>
                    <a:pt x="1333" y="2119"/>
                    <a:pt x="1333" y="2120"/>
                    <a:pt x="1333" y="2121"/>
                  </a:cubicBezTo>
                  <a:cubicBezTo>
                    <a:pt x="1333" y="2122"/>
                    <a:pt x="1334" y="2122"/>
                    <a:pt x="1335" y="2122"/>
                  </a:cubicBezTo>
                  <a:cubicBezTo>
                    <a:pt x="1344" y="2124"/>
                    <a:pt x="1352" y="2118"/>
                    <a:pt x="1354" y="2108"/>
                  </a:cubicBezTo>
                  <a:cubicBezTo>
                    <a:pt x="1357" y="2097"/>
                    <a:pt x="1353" y="2083"/>
                    <a:pt x="1348" y="2066"/>
                  </a:cubicBezTo>
                  <a:cubicBezTo>
                    <a:pt x="1339" y="2033"/>
                    <a:pt x="1327" y="1992"/>
                    <a:pt x="1358" y="1951"/>
                  </a:cubicBezTo>
                  <a:cubicBezTo>
                    <a:pt x="1358" y="1951"/>
                    <a:pt x="1358" y="1951"/>
                    <a:pt x="1358" y="1951"/>
                  </a:cubicBezTo>
                  <a:cubicBezTo>
                    <a:pt x="1359" y="1952"/>
                    <a:pt x="1361" y="1952"/>
                    <a:pt x="1362" y="1953"/>
                  </a:cubicBezTo>
                  <a:cubicBezTo>
                    <a:pt x="1336" y="1994"/>
                    <a:pt x="1346" y="2032"/>
                    <a:pt x="1354" y="2063"/>
                  </a:cubicBezTo>
                  <a:cubicBezTo>
                    <a:pt x="1362" y="2090"/>
                    <a:pt x="1368" y="2112"/>
                    <a:pt x="1346" y="2125"/>
                  </a:cubicBezTo>
                  <a:cubicBezTo>
                    <a:pt x="1345" y="2125"/>
                    <a:pt x="1345" y="2126"/>
                    <a:pt x="1345" y="2127"/>
                  </a:cubicBezTo>
                  <a:cubicBezTo>
                    <a:pt x="1345" y="2128"/>
                    <a:pt x="1346" y="2128"/>
                    <a:pt x="1347" y="2128"/>
                  </a:cubicBezTo>
                  <a:cubicBezTo>
                    <a:pt x="1371" y="2126"/>
                    <a:pt x="1391" y="2113"/>
                    <a:pt x="1406" y="2090"/>
                  </a:cubicBezTo>
                  <a:cubicBezTo>
                    <a:pt x="1428" y="2055"/>
                    <a:pt x="1434" y="2001"/>
                    <a:pt x="1421" y="1961"/>
                  </a:cubicBezTo>
                  <a:cubicBezTo>
                    <a:pt x="1422" y="1961"/>
                    <a:pt x="1423" y="1960"/>
                    <a:pt x="1424" y="1960"/>
                  </a:cubicBezTo>
                  <a:cubicBezTo>
                    <a:pt x="1449" y="2018"/>
                    <a:pt x="1425" y="2089"/>
                    <a:pt x="1386" y="2119"/>
                  </a:cubicBezTo>
                  <a:close/>
                  <a:moveTo>
                    <a:pt x="1511" y="2106"/>
                  </a:moveTo>
                  <a:cubicBezTo>
                    <a:pt x="1511" y="2106"/>
                    <a:pt x="1511" y="2106"/>
                    <a:pt x="1511" y="2106"/>
                  </a:cubicBezTo>
                  <a:cubicBezTo>
                    <a:pt x="1511" y="2106"/>
                    <a:pt x="1511" y="2106"/>
                    <a:pt x="1511" y="2106"/>
                  </a:cubicBezTo>
                  <a:cubicBezTo>
                    <a:pt x="1488" y="2116"/>
                    <a:pt x="1441" y="2122"/>
                    <a:pt x="1404" y="2107"/>
                  </a:cubicBezTo>
                  <a:cubicBezTo>
                    <a:pt x="1407" y="2104"/>
                    <a:pt x="1409" y="2100"/>
                    <a:pt x="1411" y="2097"/>
                  </a:cubicBezTo>
                  <a:cubicBezTo>
                    <a:pt x="1434" y="2106"/>
                    <a:pt x="1477" y="2108"/>
                    <a:pt x="1507" y="2096"/>
                  </a:cubicBezTo>
                  <a:cubicBezTo>
                    <a:pt x="1536" y="2084"/>
                    <a:pt x="1566" y="2051"/>
                    <a:pt x="1575" y="2029"/>
                  </a:cubicBezTo>
                  <a:cubicBezTo>
                    <a:pt x="1579" y="2030"/>
                    <a:pt x="1583" y="2031"/>
                    <a:pt x="1587" y="2031"/>
                  </a:cubicBezTo>
                  <a:cubicBezTo>
                    <a:pt x="1572" y="2068"/>
                    <a:pt x="1534" y="2097"/>
                    <a:pt x="1511" y="2106"/>
                  </a:cubicBezTo>
                  <a:close/>
                  <a:moveTo>
                    <a:pt x="1623" y="1997"/>
                  </a:moveTo>
                  <a:cubicBezTo>
                    <a:pt x="1632" y="2002"/>
                    <a:pt x="1642" y="2000"/>
                    <a:pt x="1647" y="1993"/>
                  </a:cubicBezTo>
                  <a:cubicBezTo>
                    <a:pt x="1648" y="1992"/>
                    <a:pt x="1648" y="1991"/>
                    <a:pt x="1647" y="1991"/>
                  </a:cubicBezTo>
                  <a:cubicBezTo>
                    <a:pt x="1647" y="1990"/>
                    <a:pt x="1646" y="1990"/>
                    <a:pt x="1645" y="1990"/>
                  </a:cubicBezTo>
                  <a:cubicBezTo>
                    <a:pt x="1637" y="1993"/>
                    <a:pt x="1631" y="1990"/>
                    <a:pt x="1628" y="1986"/>
                  </a:cubicBezTo>
                  <a:cubicBezTo>
                    <a:pt x="1624" y="1981"/>
                    <a:pt x="1625" y="1975"/>
                    <a:pt x="1629" y="1969"/>
                  </a:cubicBezTo>
                  <a:cubicBezTo>
                    <a:pt x="1634" y="1962"/>
                    <a:pt x="1643" y="1962"/>
                    <a:pt x="1649" y="1965"/>
                  </a:cubicBezTo>
                  <a:cubicBezTo>
                    <a:pt x="1655" y="1968"/>
                    <a:pt x="1662" y="1977"/>
                    <a:pt x="1657" y="1992"/>
                  </a:cubicBezTo>
                  <a:cubicBezTo>
                    <a:pt x="1652" y="2010"/>
                    <a:pt x="1632" y="2024"/>
                    <a:pt x="1609" y="2027"/>
                  </a:cubicBezTo>
                  <a:cubicBezTo>
                    <a:pt x="1560" y="2033"/>
                    <a:pt x="1493" y="2000"/>
                    <a:pt x="1469" y="1942"/>
                  </a:cubicBezTo>
                  <a:cubicBezTo>
                    <a:pt x="1470" y="1941"/>
                    <a:pt x="1471" y="1940"/>
                    <a:pt x="1472" y="1939"/>
                  </a:cubicBezTo>
                  <a:cubicBezTo>
                    <a:pt x="1491" y="1977"/>
                    <a:pt x="1533" y="2011"/>
                    <a:pt x="1574" y="2020"/>
                  </a:cubicBezTo>
                  <a:cubicBezTo>
                    <a:pt x="1600" y="2026"/>
                    <a:pt x="1624" y="2021"/>
                    <a:pt x="1643" y="2006"/>
                  </a:cubicBezTo>
                  <a:cubicBezTo>
                    <a:pt x="1643" y="2005"/>
                    <a:pt x="1643" y="2004"/>
                    <a:pt x="1643" y="2003"/>
                  </a:cubicBezTo>
                  <a:cubicBezTo>
                    <a:pt x="1643" y="2003"/>
                    <a:pt x="1642" y="2002"/>
                    <a:pt x="1641" y="2002"/>
                  </a:cubicBezTo>
                  <a:cubicBezTo>
                    <a:pt x="1616" y="2009"/>
                    <a:pt x="1605" y="1990"/>
                    <a:pt x="1592" y="1965"/>
                  </a:cubicBezTo>
                  <a:cubicBezTo>
                    <a:pt x="1576" y="1937"/>
                    <a:pt x="1556" y="1903"/>
                    <a:pt x="1508" y="1893"/>
                  </a:cubicBezTo>
                  <a:cubicBezTo>
                    <a:pt x="1508" y="1891"/>
                    <a:pt x="1509" y="1889"/>
                    <a:pt x="1510" y="1888"/>
                  </a:cubicBezTo>
                  <a:cubicBezTo>
                    <a:pt x="1510" y="1888"/>
                    <a:pt x="1510" y="1888"/>
                    <a:pt x="1510" y="1888"/>
                  </a:cubicBezTo>
                  <a:cubicBezTo>
                    <a:pt x="1561" y="1895"/>
                    <a:pt x="1581" y="1933"/>
                    <a:pt x="1598" y="1963"/>
                  </a:cubicBezTo>
                  <a:cubicBezTo>
                    <a:pt x="1606" y="1978"/>
                    <a:pt x="1613" y="1991"/>
                    <a:pt x="1623" y="1997"/>
                  </a:cubicBezTo>
                  <a:close/>
                  <a:moveTo>
                    <a:pt x="1518" y="1886"/>
                  </a:moveTo>
                  <a:cubicBezTo>
                    <a:pt x="1520" y="1885"/>
                    <a:pt x="1522" y="1884"/>
                    <a:pt x="1525" y="1884"/>
                  </a:cubicBezTo>
                  <a:cubicBezTo>
                    <a:pt x="1524" y="1887"/>
                    <a:pt x="1524" y="1887"/>
                    <a:pt x="1524" y="1887"/>
                  </a:cubicBezTo>
                  <a:cubicBezTo>
                    <a:pt x="1522" y="1886"/>
                    <a:pt x="1520" y="1886"/>
                    <a:pt x="1518" y="1886"/>
                  </a:cubicBezTo>
                  <a:close/>
                  <a:moveTo>
                    <a:pt x="1527" y="1888"/>
                  </a:moveTo>
                  <a:cubicBezTo>
                    <a:pt x="1529" y="1883"/>
                    <a:pt x="1529" y="1883"/>
                    <a:pt x="1529" y="1883"/>
                  </a:cubicBezTo>
                  <a:cubicBezTo>
                    <a:pt x="1533" y="1882"/>
                    <a:pt x="1536" y="1882"/>
                    <a:pt x="1539" y="1882"/>
                  </a:cubicBezTo>
                  <a:cubicBezTo>
                    <a:pt x="1536" y="1891"/>
                    <a:pt x="1536" y="1891"/>
                    <a:pt x="1536" y="1891"/>
                  </a:cubicBezTo>
                  <a:cubicBezTo>
                    <a:pt x="1533" y="1890"/>
                    <a:pt x="1530" y="1889"/>
                    <a:pt x="1527" y="1888"/>
                  </a:cubicBezTo>
                  <a:close/>
                  <a:moveTo>
                    <a:pt x="1648" y="1911"/>
                  </a:moveTo>
                  <a:cubicBezTo>
                    <a:pt x="1631" y="1925"/>
                    <a:pt x="1608" y="1928"/>
                    <a:pt x="1580" y="1926"/>
                  </a:cubicBezTo>
                  <a:cubicBezTo>
                    <a:pt x="1578" y="1925"/>
                    <a:pt x="1577" y="1923"/>
                    <a:pt x="1576" y="1921"/>
                  </a:cubicBezTo>
                  <a:cubicBezTo>
                    <a:pt x="1602" y="1923"/>
                    <a:pt x="1628" y="1924"/>
                    <a:pt x="1648" y="1911"/>
                  </a:cubicBezTo>
                  <a:close/>
                  <a:moveTo>
                    <a:pt x="1633" y="1914"/>
                  </a:moveTo>
                  <a:cubicBezTo>
                    <a:pt x="1636" y="1903"/>
                    <a:pt x="1636" y="1903"/>
                    <a:pt x="1636" y="1903"/>
                  </a:cubicBezTo>
                  <a:cubicBezTo>
                    <a:pt x="1639" y="1903"/>
                    <a:pt x="1641" y="1903"/>
                    <a:pt x="1643" y="1903"/>
                  </a:cubicBezTo>
                  <a:cubicBezTo>
                    <a:pt x="1642" y="1910"/>
                    <a:pt x="1642" y="1910"/>
                    <a:pt x="1642" y="1910"/>
                  </a:cubicBezTo>
                  <a:cubicBezTo>
                    <a:pt x="1639" y="1912"/>
                    <a:pt x="1636" y="1913"/>
                    <a:pt x="1633" y="1914"/>
                  </a:cubicBezTo>
                  <a:close/>
                  <a:moveTo>
                    <a:pt x="1592" y="1931"/>
                  </a:moveTo>
                  <a:cubicBezTo>
                    <a:pt x="1595" y="1931"/>
                    <a:pt x="1598" y="1931"/>
                    <a:pt x="1602" y="1930"/>
                  </a:cubicBezTo>
                  <a:cubicBezTo>
                    <a:pt x="1619" y="1944"/>
                    <a:pt x="1619" y="1944"/>
                    <a:pt x="1619" y="1944"/>
                  </a:cubicBezTo>
                  <a:cubicBezTo>
                    <a:pt x="1616" y="1945"/>
                    <a:pt x="1612" y="1947"/>
                    <a:pt x="1608" y="1948"/>
                  </a:cubicBezTo>
                  <a:lnTo>
                    <a:pt x="1592" y="1931"/>
                  </a:lnTo>
                  <a:close/>
                  <a:moveTo>
                    <a:pt x="1604" y="1949"/>
                  </a:moveTo>
                  <a:cubicBezTo>
                    <a:pt x="1602" y="1950"/>
                    <a:pt x="1599" y="1951"/>
                    <a:pt x="1596" y="1952"/>
                  </a:cubicBezTo>
                  <a:cubicBezTo>
                    <a:pt x="1592" y="1945"/>
                    <a:pt x="1588" y="1938"/>
                    <a:pt x="1583" y="1930"/>
                  </a:cubicBezTo>
                  <a:cubicBezTo>
                    <a:pt x="1584" y="1930"/>
                    <a:pt x="1585" y="1930"/>
                    <a:pt x="1586" y="1931"/>
                  </a:cubicBezTo>
                  <a:lnTo>
                    <a:pt x="1604" y="1949"/>
                  </a:lnTo>
                  <a:close/>
                  <a:moveTo>
                    <a:pt x="1608" y="1930"/>
                  </a:moveTo>
                  <a:cubicBezTo>
                    <a:pt x="1611" y="1930"/>
                    <a:pt x="1614" y="1929"/>
                    <a:pt x="1616" y="1929"/>
                  </a:cubicBezTo>
                  <a:cubicBezTo>
                    <a:pt x="1632" y="1937"/>
                    <a:pt x="1632" y="1937"/>
                    <a:pt x="1632" y="1937"/>
                  </a:cubicBezTo>
                  <a:cubicBezTo>
                    <a:pt x="1629" y="1938"/>
                    <a:pt x="1626" y="1940"/>
                    <a:pt x="1623" y="1942"/>
                  </a:cubicBezTo>
                  <a:lnTo>
                    <a:pt x="1608" y="1930"/>
                  </a:lnTo>
                  <a:close/>
                  <a:moveTo>
                    <a:pt x="1623" y="1928"/>
                  </a:moveTo>
                  <a:cubicBezTo>
                    <a:pt x="1626" y="1927"/>
                    <a:pt x="1629" y="1926"/>
                    <a:pt x="1632" y="1925"/>
                  </a:cubicBezTo>
                  <a:cubicBezTo>
                    <a:pt x="1644" y="1928"/>
                    <a:pt x="1644" y="1928"/>
                    <a:pt x="1644" y="1928"/>
                  </a:cubicBezTo>
                  <a:cubicBezTo>
                    <a:pt x="1641" y="1930"/>
                    <a:pt x="1639" y="1932"/>
                    <a:pt x="1636" y="1934"/>
                  </a:cubicBezTo>
                  <a:lnTo>
                    <a:pt x="1623" y="1928"/>
                  </a:lnTo>
                  <a:close/>
                  <a:moveTo>
                    <a:pt x="1638" y="1922"/>
                  </a:moveTo>
                  <a:cubicBezTo>
                    <a:pt x="1641" y="1921"/>
                    <a:pt x="1644" y="1919"/>
                    <a:pt x="1646" y="1917"/>
                  </a:cubicBezTo>
                  <a:cubicBezTo>
                    <a:pt x="1653" y="1917"/>
                    <a:pt x="1653" y="1917"/>
                    <a:pt x="1653" y="1917"/>
                  </a:cubicBezTo>
                  <a:cubicBezTo>
                    <a:pt x="1651" y="1920"/>
                    <a:pt x="1649" y="1922"/>
                    <a:pt x="1647" y="1924"/>
                  </a:cubicBezTo>
                  <a:lnTo>
                    <a:pt x="1638" y="1922"/>
                  </a:lnTo>
                  <a:close/>
                  <a:moveTo>
                    <a:pt x="1651" y="1914"/>
                  </a:moveTo>
                  <a:cubicBezTo>
                    <a:pt x="1655" y="1910"/>
                    <a:pt x="1659" y="1907"/>
                    <a:pt x="1662" y="1902"/>
                  </a:cubicBezTo>
                  <a:cubicBezTo>
                    <a:pt x="1660" y="1906"/>
                    <a:pt x="1658" y="1910"/>
                    <a:pt x="1656" y="1914"/>
                  </a:cubicBezTo>
                  <a:lnTo>
                    <a:pt x="1651" y="1914"/>
                  </a:lnTo>
                  <a:close/>
                  <a:moveTo>
                    <a:pt x="1646" y="1908"/>
                  </a:moveTo>
                  <a:cubicBezTo>
                    <a:pt x="1647" y="1903"/>
                    <a:pt x="1647" y="1903"/>
                    <a:pt x="1647" y="1903"/>
                  </a:cubicBezTo>
                  <a:cubicBezTo>
                    <a:pt x="1651" y="1902"/>
                    <a:pt x="1654" y="1901"/>
                    <a:pt x="1657" y="1900"/>
                  </a:cubicBezTo>
                  <a:cubicBezTo>
                    <a:pt x="1654" y="1903"/>
                    <a:pt x="1650" y="1906"/>
                    <a:pt x="1646" y="1908"/>
                  </a:cubicBezTo>
                  <a:close/>
                  <a:moveTo>
                    <a:pt x="1628" y="1915"/>
                  </a:moveTo>
                  <a:cubicBezTo>
                    <a:pt x="1625" y="1916"/>
                    <a:pt x="1622" y="1917"/>
                    <a:pt x="1619" y="1917"/>
                  </a:cubicBezTo>
                  <a:cubicBezTo>
                    <a:pt x="1624" y="1900"/>
                    <a:pt x="1624" y="1900"/>
                    <a:pt x="1624" y="1900"/>
                  </a:cubicBezTo>
                  <a:cubicBezTo>
                    <a:pt x="1627" y="1901"/>
                    <a:pt x="1630" y="1902"/>
                    <a:pt x="1633" y="1902"/>
                  </a:cubicBezTo>
                  <a:lnTo>
                    <a:pt x="1628" y="1915"/>
                  </a:lnTo>
                  <a:close/>
                  <a:moveTo>
                    <a:pt x="1615" y="1918"/>
                  </a:moveTo>
                  <a:cubicBezTo>
                    <a:pt x="1611" y="1918"/>
                    <a:pt x="1608" y="1918"/>
                    <a:pt x="1605" y="1918"/>
                  </a:cubicBezTo>
                  <a:cubicBezTo>
                    <a:pt x="1612" y="1897"/>
                    <a:pt x="1612" y="1897"/>
                    <a:pt x="1612" y="1897"/>
                  </a:cubicBezTo>
                  <a:cubicBezTo>
                    <a:pt x="1615" y="1898"/>
                    <a:pt x="1618" y="1899"/>
                    <a:pt x="1621" y="1899"/>
                  </a:cubicBezTo>
                  <a:lnTo>
                    <a:pt x="1615" y="1918"/>
                  </a:lnTo>
                  <a:close/>
                  <a:moveTo>
                    <a:pt x="1600" y="1918"/>
                  </a:moveTo>
                  <a:cubicBezTo>
                    <a:pt x="1597" y="1918"/>
                    <a:pt x="1594" y="1918"/>
                    <a:pt x="1590" y="1918"/>
                  </a:cubicBezTo>
                  <a:cubicBezTo>
                    <a:pt x="1601" y="1893"/>
                    <a:pt x="1601" y="1893"/>
                    <a:pt x="1601" y="1893"/>
                  </a:cubicBezTo>
                  <a:cubicBezTo>
                    <a:pt x="1602" y="1893"/>
                    <a:pt x="1603" y="1894"/>
                    <a:pt x="1604" y="1894"/>
                  </a:cubicBezTo>
                  <a:cubicBezTo>
                    <a:pt x="1605" y="1895"/>
                    <a:pt x="1607" y="1895"/>
                    <a:pt x="1609" y="1896"/>
                  </a:cubicBezTo>
                  <a:lnTo>
                    <a:pt x="1600" y="1918"/>
                  </a:lnTo>
                  <a:close/>
                  <a:moveTo>
                    <a:pt x="1586" y="1918"/>
                  </a:moveTo>
                  <a:cubicBezTo>
                    <a:pt x="1583" y="1918"/>
                    <a:pt x="1579" y="1918"/>
                    <a:pt x="1575" y="1917"/>
                  </a:cubicBezTo>
                  <a:cubicBezTo>
                    <a:pt x="1587" y="1889"/>
                    <a:pt x="1587" y="1889"/>
                    <a:pt x="1587" y="1889"/>
                  </a:cubicBezTo>
                  <a:cubicBezTo>
                    <a:pt x="1591" y="1890"/>
                    <a:pt x="1594" y="1891"/>
                    <a:pt x="1597" y="1892"/>
                  </a:cubicBezTo>
                  <a:lnTo>
                    <a:pt x="1586" y="1918"/>
                  </a:lnTo>
                  <a:close/>
                  <a:moveTo>
                    <a:pt x="1571" y="1917"/>
                  </a:moveTo>
                  <a:cubicBezTo>
                    <a:pt x="1569" y="1914"/>
                    <a:pt x="1566" y="1911"/>
                    <a:pt x="1563" y="1908"/>
                  </a:cubicBezTo>
                  <a:cubicBezTo>
                    <a:pt x="1573" y="1885"/>
                    <a:pt x="1573" y="1885"/>
                    <a:pt x="1573" y="1885"/>
                  </a:cubicBezTo>
                  <a:cubicBezTo>
                    <a:pt x="1576" y="1886"/>
                    <a:pt x="1580" y="1887"/>
                    <a:pt x="1584" y="1888"/>
                  </a:cubicBezTo>
                  <a:lnTo>
                    <a:pt x="1571" y="1917"/>
                  </a:lnTo>
                  <a:close/>
                  <a:moveTo>
                    <a:pt x="1560" y="1906"/>
                  </a:moveTo>
                  <a:cubicBezTo>
                    <a:pt x="1557" y="1904"/>
                    <a:pt x="1555" y="1902"/>
                    <a:pt x="1552" y="1900"/>
                  </a:cubicBezTo>
                  <a:cubicBezTo>
                    <a:pt x="1559" y="1882"/>
                    <a:pt x="1559" y="1882"/>
                    <a:pt x="1559" y="1882"/>
                  </a:cubicBezTo>
                  <a:cubicBezTo>
                    <a:pt x="1562" y="1883"/>
                    <a:pt x="1566" y="1883"/>
                    <a:pt x="1569" y="1884"/>
                  </a:cubicBezTo>
                  <a:lnTo>
                    <a:pt x="1560" y="1906"/>
                  </a:lnTo>
                  <a:close/>
                  <a:moveTo>
                    <a:pt x="1549" y="1898"/>
                  </a:moveTo>
                  <a:cubicBezTo>
                    <a:pt x="1546" y="1896"/>
                    <a:pt x="1543" y="1894"/>
                    <a:pt x="1540" y="1893"/>
                  </a:cubicBezTo>
                  <a:cubicBezTo>
                    <a:pt x="1544" y="1882"/>
                    <a:pt x="1544" y="1882"/>
                    <a:pt x="1544" y="1882"/>
                  </a:cubicBezTo>
                  <a:cubicBezTo>
                    <a:pt x="1547" y="1881"/>
                    <a:pt x="1551" y="1882"/>
                    <a:pt x="1555" y="1882"/>
                  </a:cubicBezTo>
                  <a:lnTo>
                    <a:pt x="1549" y="1898"/>
                  </a:lnTo>
                  <a:close/>
                  <a:moveTo>
                    <a:pt x="1659" y="1925"/>
                  </a:moveTo>
                  <a:cubicBezTo>
                    <a:pt x="1645" y="1941"/>
                    <a:pt x="1624" y="1953"/>
                    <a:pt x="1601" y="1960"/>
                  </a:cubicBezTo>
                  <a:cubicBezTo>
                    <a:pt x="1600" y="1959"/>
                    <a:pt x="1599" y="1957"/>
                    <a:pt x="1598" y="1955"/>
                  </a:cubicBezTo>
                  <a:cubicBezTo>
                    <a:pt x="1639" y="1944"/>
                    <a:pt x="1665" y="1920"/>
                    <a:pt x="1670" y="1887"/>
                  </a:cubicBezTo>
                  <a:cubicBezTo>
                    <a:pt x="1670" y="1886"/>
                    <a:pt x="1670" y="1885"/>
                    <a:pt x="1669" y="1885"/>
                  </a:cubicBezTo>
                  <a:cubicBezTo>
                    <a:pt x="1668" y="1885"/>
                    <a:pt x="1667" y="1885"/>
                    <a:pt x="1667" y="1886"/>
                  </a:cubicBezTo>
                  <a:cubicBezTo>
                    <a:pt x="1652" y="1906"/>
                    <a:pt x="1631" y="1899"/>
                    <a:pt x="1605" y="1890"/>
                  </a:cubicBezTo>
                  <a:cubicBezTo>
                    <a:pt x="1579" y="1882"/>
                    <a:pt x="1547" y="1871"/>
                    <a:pt x="1512" y="1883"/>
                  </a:cubicBezTo>
                  <a:cubicBezTo>
                    <a:pt x="1513" y="1881"/>
                    <a:pt x="1514" y="1878"/>
                    <a:pt x="1515" y="1875"/>
                  </a:cubicBezTo>
                  <a:cubicBezTo>
                    <a:pt x="1549" y="1864"/>
                    <a:pt x="1582" y="1875"/>
                    <a:pt x="1608" y="1884"/>
                  </a:cubicBezTo>
                  <a:cubicBezTo>
                    <a:pt x="1624" y="1890"/>
                    <a:pt x="1639" y="1895"/>
                    <a:pt x="1650" y="1893"/>
                  </a:cubicBezTo>
                  <a:cubicBezTo>
                    <a:pt x="1660" y="1891"/>
                    <a:pt x="1666" y="1883"/>
                    <a:pt x="1665" y="1874"/>
                  </a:cubicBezTo>
                  <a:cubicBezTo>
                    <a:pt x="1665" y="1873"/>
                    <a:pt x="1664" y="1873"/>
                    <a:pt x="1663" y="1873"/>
                  </a:cubicBezTo>
                  <a:cubicBezTo>
                    <a:pt x="1663" y="1872"/>
                    <a:pt x="1662" y="1873"/>
                    <a:pt x="1661" y="1874"/>
                  </a:cubicBezTo>
                  <a:cubicBezTo>
                    <a:pt x="1657" y="1881"/>
                    <a:pt x="1651" y="1883"/>
                    <a:pt x="1646" y="1882"/>
                  </a:cubicBezTo>
                  <a:cubicBezTo>
                    <a:pt x="1640" y="1881"/>
                    <a:pt x="1636" y="1876"/>
                    <a:pt x="1635" y="1869"/>
                  </a:cubicBezTo>
                  <a:cubicBezTo>
                    <a:pt x="1635" y="1860"/>
                    <a:pt x="1641" y="1854"/>
                    <a:pt x="1647" y="1852"/>
                  </a:cubicBezTo>
                  <a:cubicBezTo>
                    <a:pt x="1655" y="1850"/>
                    <a:pt x="1666" y="1853"/>
                    <a:pt x="1672" y="1866"/>
                  </a:cubicBezTo>
                  <a:cubicBezTo>
                    <a:pt x="1680" y="1884"/>
                    <a:pt x="1674" y="1907"/>
                    <a:pt x="1659" y="1925"/>
                  </a:cubicBezTo>
                  <a:close/>
                  <a:moveTo>
                    <a:pt x="1851" y="1849"/>
                  </a:moveTo>
                  <a:cubicBezTo>
                    <a:pt x="1850" y="1848"/>
                    <a:pt x="1849" y="1849"/>
                    <a:pt x="1849" y="1850"/>
                  </a:cubicBezTo>
                  <a:cubicBezTo>
                    <a:pt x="1849" y="1850"/>
                    <a:pt x="1849" y="1851"/>
                    <a:pt x="1849" y="1851"/>
                  </a:cubicBezTo>
                  <a:cubicBezTo>
                    <a:pt x="1849" y="1851"/>
                    <a:pt x="1849" y="1851"/>
                    <a:pt x="1849" y="1851"/>
                  </a:cubicBezTo>
                  <a:cubicBezTo>
                    <a:pt x="1850" y="1860"/>
                    <a:pt x="1846" y="1869"/>
                    <a:pt x="1837" y="1876"/>
                  </a:cubicBezTo>
                  <a:cubicBezTo>
                    <a:pt x="1827" y="1882"/>
                    <a:pt x="1814" y="1884"/>
                    <a:pt x="1806" y="1879"/>
                  </a:cubicBezTo>
                  <a:cubicBezTo>
                    <a:pt x="1805" y="1879"/>
                    <a:pt x="1805" y="1879"/>
                    <a:pt x="1804" y="1879"/>
                  </a:cubicBezTo>
                  <a:cubicBezTo>
                    <a:pt x="1803" y="1879"/>
                    <a:pt x="1803" y="1880"/>
                    <a:pt x="1803" y="1880"/>
                  </a:cubicBezTo>
                  <a:cubicBezTo>
                    <a:pt x="1799" y="1892"/>
                    <a:pt x="1788" y="1901"/>
                    <a:pt x="1776" y="1903"/>
                  </a:cubicBezTo>
                  <a:cubicBezTo>
                    <a:pt x="1765" y="1905"/>
                    <a:pt x="1754" y="1900"/>
                    <a:pt x="1747" y="1889"/>
                  </a:cubicBezTo>
                  <a:cubicBezTo>
                    <a:pt x="1747" y="1888"/>
                    <a:pt x="1746" y="1888"/>
                    <a:pt x="1746" y="1888"/>
                  </a:cubicBezTo>
                  <a:cubicBezTo>
                    <a:pt x="1745" y="1888"/>
                    <a:pt x="1745" y="1888"/>
                    <a:pt x="1744" y="1889"/>
                  </a:cubicBezTo>
                  <a:cubicBezTo>
                    <a:pt x="1735" y="1899"/>
                    <a:pt x="1722" y="1902"/>
                    <a:pt x="1711" y="1899"/>
                  </a:cubicBezTo>
                  <a:cubicBezTo>
                    <a:pt x="1699" y="1896"/>
                    <a:pt x="1691" y="1886"/>
                    <a:pt x="1688" y="1872"/>
                  </a:cubicBezTo>
                  <a:cubicBezTo>
                    <a:pt x="1688" y="1872"/>
                    <a:pt x="1687" y="1871"/>
                    <a:pt x="1687" y="1871"/>
                  </a:cubicBezTo>
                  <a:cubicBezTo>
                    <a:pt x="1686" y="1871"/>
                    <a:pt x="1686" y="1871"/>
                    <a:pt x="1685" y="1871"/>
                  </a:cubicBezTo>
                  <a:cubicBezTo>
                    <a:pt x="1683" y="1871"/>
                    <a:pt x="1680" y="1872"/>
                    <a:pt x="1678" y="1872"/>
                  </a:cubicBezTo>
                  <a:cubicBezTo>
                    <a:pt x="1677" y="1869"/>
                    <a:pt x="1676" y="1867"/>
                    <a:pt x="1675" y="1865"/>
                  </a:cubicBezTo>
                  <a:cubicBezTo>
                    <a:pt x="1668" y="1849"/>
                    <a:pt x="1655" y="1846"/>
                    <a:pt x="1646" y="1849"/>
                  </a:cubicBezTo>
                  <a:cubicBezTo>
                    <a:pt x="1645" y="1849"/>
                    <a:pt x="1644" y="1849"/>
                    <a:pt x="1643" y="1850"/>
                  </a:cubicBezTo>
                  <a:cubicBezTo>
                    <a:pt x="1631" y="1830"/>
                    <a:pt x="1635" y="1806"/>
                    <a:pt x="1653" y="1785"/>
                  </a:cubicBezTo>
                  <a:cubicBezTo>
                    <a:pt x="1656" y="1788"/>
                    <a:pt x="1660" y="1790"/>
                    <a:pt x="1663" y="1791"/>
                  </a:cubicBezTo>
                  <a:cubicBezTo>
                    <a:pt x="1651" y="1809"/>
                    <a:pt x="1650" y="1828"/>
                    <a:pt x="1661" y="1843"/>
                  </a:cubicBezTo>
                  <a:cubicBezTo>
                    <a:pt x="1669" y="1854"/>
                    <a:pt x="1683" y="1859"/>
                    <a:pt x="1695" y="1856"/>
                  </a:cubicBezTo>
                  <a:cubicBezTo>
                    <a:pt x="1698" y="1868"/>
                    <a:pt x="1706" y="1877"/>
                    <a:pt x="1717" y="1880"/>
                  </a:cubicBezTo>
                  <a:cubicBezTo>
                    <a:pt x="1727" y="1882"/>
                    <a:pt x="1738" y="1879"/>
                    <a:pt x="1746" y="1870"/>
                  </a:cubicBezTo>
                  <a:cubicBezTo>
                    <a:pt x="1752" y="1879"/>
                    <a:pt x="1761" y="1883"/>
                    <a:pt x="1772" y="1881"/>
                  </a:cubicBezTo>
                  <a:cubicBezTo>
                    <a:pt x="1783" y="1880"/>
                    <a:pt x="1793" y="1872"/>
                    <a:pt x="1796" y="1860"/>
                  </a:cubicBezTo>
                  <a:cubicBezTo>
                    <a:pt x="1804" y="1865"/>
                    <a:pt x="1814" y="1865"/>
                    <a:pt x="1822" y="1861"/>
                  </a:cubicBezTo>
                  <a:cubicBezTo>
                    <a:pt x="1831" y="1856"/>
                    <a:pt x="1836" y="1847"/>
                    <a:pt x="1836" y="1836"/>
                  </a:cubicBezTo>
                  <a:cubicBezTo>
                    <a:pt x="1847" y="1836"/>
                    <a:pt x="1856" y="1831"/>
                    <a:pt x="1861" y="1822"/>
                  </a:cubicBezTo>
                  <a:cubicBezTo>
                    <a:pt x="1866" y="1814"/>
                    <a:pt x="1865" y="1804"/>
                    <a:pt x="1861" y="1796"/>
                  </a:cubicBezTo>
                  <a:cubicBezTo>
                    <a:pt x="1872" y="1792"/>
                    <a:pt x="1880" y="1783"/>
                    <a:pt x="1882" y="1772"/>
                  </a:cubicBezTo>
                  <a:cubicBezTo>
                    <a:pt x="1883" y="1761"/>
                    <a:pt x="1879" y="1751"/>
                    <a:pt x="1870" y="1746"/>
                  </a:cubicBezTo>
                  <a:cubicBezTo>
                    <a:pt x="1879" y="1737"/>
                    <a:pt x="1883" y="1727"/>
                    <a:pt x="1880" y="1717"/>
                  </a:cubicBezTo>
                  <a:cubicBezTo>
                    <a:pt x="1877" y="1706"/>
                    <a:pt x="1868" y="1698"/>
                    <a:pt x="1856" y="1695"/>
                  </a:cubicBezTo>
                  <a:cubicBezTo>
                    <a:pt x="1859" y="1683"/>
                    <a:pt x="1854" y="1669"/>
                    <a:pt x="1843" y="1661"/>
                  </a:cubicBezTo>
                  <a:cubicBezTo>
                    <a:pt x="1829" y="1650"/>
                    <a:pt x="1810" y="1651"/>
                    <a:pt x="1791" y="1663"/>
                  </a:cubicBezTo>
                  <a:cubicBezTo>
                    <a:pt x="1790" y="1659"/>
                    <a:pt x="1788" y="1656"/>
                    <a:pt x="1786" y="1653"/>
                  </a:cubicBezTo>
                  <a:cubicBezTo>
                    <a:pt x="1806" y="1634"/>
                    <a:pt x="1830" y="1631"/>
                    <a:pt x="1850" y="1643"/>
                  </a:cubicBezTo>
                  <a:cubicBezTo>
                    <a:pt x="1850" y="1644"/>
                    <a:pt x="1849" y="1645"/>
                    <a:pt x="1849" y="1646"/>
                  </a:cubicBezTo>
                  <a:cubicBezTo>
                    <a:pt x="1847" y="1655"/>
                    <a:pt x="1849" y="1668"/>
                    <a:pt x="1865" y="1675"/>
                  </a:cubicBezTo>
                  <a:cubicBezTo>
                    <a:pt x="1867" y="1676"/>
                    <a:pt x="1870" y="1677"/>
                    <a:pt x="1872" y="1677"/>
                  </a:cubicBezTo>
                  <a:cubicBezTo>
                    <a:pt x="1872" y="1680"/>
                    <a:pt x="1872" y="1683"/>
                    <a:pt x="1871" y="1685"/>
                  </a:cubicBezTo>
                  <a:cubicBezTo>
                    <a:pt x="1871" y="1686"/>
                    <a:pt x="1871" y="1686"/>
                    <a:pt x="1871" y="1687"/>
                  </a:cubicBezTo>
                  <a:cubicBezTo>
                    <a:pt x="1872" y="1687"/>
                    <a:pt x="1872" y="1687"/>
                    <a:pt x="1873" y="1687"/>
                  </a:cubicBezTo>
                  <a:cubicBezTo>
                    <a:pt x="1886" y="1691"/>
                    <a:pt x="1896" y="1699"/>
                    <a:pt x="1899" y="1710"/>
                  </a:cubicBezTo>
                  <a:cubicBezTo>
                    <a:pt x="1903" y="1722"/>
                    <a:pt x="1899" y="1735"/>
                    <a:pt x="1889" y="1744"/>
                  </a:cubicBezTo>
                  <a:cubicBezTo>
                    <a:pt x="1888" y="1744"/>
                    <a:pt x="1888" y="1745"/>
                    <a:pt x="1888" y="1746"/>
                  </a:cubicBezTo>
                  <a:cubicBezTo>
                    <a:pt x="1888" y="1746"/>
                    <a:pt x="1889" y="1747"/>
                    <a:pt x="1889" y="1747"/>
                  </a:cubicBezTo>
                  <a:cubicBezTo>
                    <a:pt x="1900" y="1754"/>
                    <a:pt x="1905" y="1764"/>
                    <a:pt x="1903" y="1776"/>
                  </a:cubicBezTo>
                  <a:cubicBezTo>
                    <a:pt x="1902" y="1788"/>
                    <a:pt x="1892" y="1799"/>
                    <a:pt x="1880" y="1803"/>
                  </a:cubicBezTo>
                  <a:cubicBezTo>
                    <a:pt x="1880" y="1803"/>
                    <a:pt x="1879" y="1803"/>
                    <a:pt x="1879" y="1804"/>
                  </a:cubicBezTo>
                  <a:cubicBezTo>
                    <a:pt x="1879" y="1804"/>
                    <a:pt x="1879" y="1805"/>
                    <a:pt x="1879" y="1805"/>
                  </a:cubicBezTo>
                  <a:cubicBezTo>
                    <a:pt x="1884" y="1814"/>
                    <a:pt x="1883" y="1826"/>
                    <a:pt x="1876" y="1836"/>
                  </a:cubicBezTo>
                  <a:cubicBezTo>
                    <a:pt x="1870" y="1845"/>
                    <a:pt x="1860" y="1850"/>
                    <a:pt x="1851" y="18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43"/>
            <p:cNvSpPr>
              <a:spLocks noEditPoints="1"/>
            </p:cNvSpPr>
            <p:nvPr userDrawn="1"/>
          </p:nvSpPr>
          <p:spPr bwMode="auto">
            <a:xfrm>
              <a:off x="3322572" y="1548946"/>
              <a:ext cx="1755775" cy="1757362"/>
            </a:xfrm>
            <a:custGeom>
              <a:avLst/>
              <a:gdLst>
                <a:gd name="T0" fmla="*/ 852 w 1065"/>
                <a:gd name="T1" fmla="*/ 326 h 1065"/>
                <a:gd name="T2" fmla="*/ 600 w 1065"/>
                <a:gd name="T3" fmla="*/ 134 h 1065"/>
                <a:gd name="T4" fmla="*/ 242 w 1065"/>
                <a:gd name="T5" fmla="*/ 149 h 1065"/>
                <a:gd name="T6" fmla="*/ 26 w 1065"/>
                <a:gd name="T7" fmla="*/ 492 h 1065"/>
                <a:gd name="T8" fmla="*/ 155 w 1065"/>
                <a:gd name="T9" fmla="*/ 909 h 1065"/>
                <a:gd name="T10" fmla="*/ 573 w 1065"/>
                <a:gd name="T11" fmla="*/ 1039 h 1065"/>
                <a:gd name="T12" fmla="*/ 916 w 1065"/>
                <a:gd name="T13" fmla="*/ 823 h 1065"/>
                <a:gd name="T14" fmla="*/ 1026 w 1065"/>
                <a:gd name="T15" fmla="*/ 566 h 1065"/>
                <a:gd name="T16" fmla="*/ 1016 w 1065"/>
                <a:gd name="T17" fmla="*/ 560 h 1065"/>
                <a:gd name="T18" fmla="*/ 956 w 1065"/>
                <a:gd name="T19" fmla="*/ 516 h 1065"/>
                <a:gd name="T20" fmla="*/ 994 w 1065"/>
                <a:gd name="T21" fmla="*/ 307 h 1065"/>
                <a:gd name="T22" fmla="*/ 1000 w 1065"/>
                <a:gd name="T23" fmla="*/ 370 h 1065"/>
                <a:gd name="T24" fmla="*/ 974 w 1065"/>
                <a:gd name="T25" fmla="*/ 345 h 1065"/>
                <a:gd name="T26" fmla="*/ 900 w 1065"/>
                <a:gd name="T27" fmla="*/ 165 h 1065"/>
                <a:gd name="T28" fmla="*/ 834 w 1065"/>
                <a:gd name="T29" fmla="*/ 230 h 1065"/>
                <a:gd name="T30" fmla="*/ 842 w 1065"/>
                <a:gd name="T31" fmla="*/ 178 h 1065"/>
                <a:gd name="T32" fmla="*/ 757 w 1065"/>
                <a:gd name="T33" fmla="*/ 69 h 1065"/>
                <a:gd name="T34" fmla="*/ 755 w 1065"/>
                <a:gd name="T35" fmla="*/ 111 h 1065"/>
                <a:gd name="T36" fmla="*/ 755 w 1065"/>
                <a:gd name="T37" fmla="*/ 115 h 1065"/>
                <a:gd name="T38" fmla="*/ 516 w 1065"/>
                <a:gd name="T39" fmla="*/ 22 h 1065"/>
                <a:gd name="T40" fmla="*/ 532 w 1065"/>
                <a:gd name="T41" fmla="*/ 105 h 1065"/>
                <a:gd name="T42" fmla="*/ 505 w 1065"/>
                <a:gd name="T43" fmla="*/ 49 h 1065"/>
                <a:gd name="T44" fmla="*/ 363 w 1065"/>
                <a:gd name="T45" fmla="*/ 46 h 1065"/>
                <a:gd name="T46" fmla="*/ 351 w 1065"/>
                <a:gd name="T47" fmla="*/ 205 h 1065"/>
                <a:gd name="T48" fmla="*/ 304 w 1065"/>
                <a:gd name="T49" fmla="*/ 118 h 1065"/>
                <a:gd name="T50" fmla="*/ 164 w 1065"/>
                <a:gd name="T51" fmla="*/ 165 h 1065"/>
                <a:gd name="T52" fmla="*/ 230 w 1065"/>
                <a:gd name="T53" fmla="*/ 230 h 1065"/>
                <a:gd name="T54" fmla="*/ 171 w 1065"/>
                <a:gd name="T55" fmla="*/ 210 h 1065"/>
                <a:gd name="T56" fmla="*/ 87 w 1065"/>
                <a:gd name="T57" fmla="*/ 353 h 1065"/>
                <a:gd name="T58" fmla="*/ 85 w 1065"/>
                <a:gd name="T59" fmla="*/ 319 h 1065"/>
                <a:gd name="T60" fmla="*/ 55 w 1065"/>
                <a:gd name="T61" fmla="*/ 420 h 1065"/>
                <a:gd name="T62" fmla="*/ 21 w 1065"/>
                <a:gd name="T63" fmla="*/ 549 h 1065"/>
                <a:gd name="T64" fmla="*/ 48 w 1065"/>
                <a:gd name="T65" fmla="*/ 560 h 1065"/>
                <a:gd name="T66" fmla="*/ 126 w 1065"/>
                <a:gd name="T67" fmla="*/ 574 h 1065"/>
                <a:gd name="T68" fmla="*/ 38 w 1065"/>
                <a:gd name="T69" fmla="*/ 737 h 1065"/>
                <a:gd name="T70" fmla="*/ 172 w 1065"/>
                <a:gd name="T71" fmla="*/ 636 h 1065"/>
                <a:gd name="T72" fmla="*/ 205 w 1065"/>
                <a:gd name="T73" fmla="*/ 647 h 1065"/>
                <a:gd name="T74" fmla="*/ 164 w 1065"/>
                <a:gd name="T75" fmla="*/ 901 h 1065"/>
                <a:gd name="T76" fmla="*/ 230 w 1065"/>
                <a:gd name="T77" fmla="*/ 835 h 1065"/>
                <a:gd name="T78" fmla="*/ 197 w 1065"/>
                <a:gd name="T79" fmla="*/ 889 h 1065"/>
                <a:gd name="T80" fmla="*/ 327 w 1065"/>
                <a:gd name="T81" fmla="*/ 1027 h 1065"/>
                <a:gd name="T82" fmla="*/ 303 w 1065"/>
                <a:gd name="T83" fmla="*/ 953 h 1065"/>
                <a:gd name="T84" fmla="*/ 394 w 1065"/>
                <a:gd name="T85" fmla="*/ 844 h 1065"/>
                <a:gd name="T86" fmla="*/ 532 w 1065"/>
                <a:gd name="T87" fmla="*/ 1053 h 1065"/>
                <a:gd name="T88" fmla="*/ 538 w 1065"/>
                <a:gd name="T89" fmla="*/ 960 h 1065"/>
                <a:gd name="T90" fmla="*/ 575 w 1065"/>
                <a:gd name="T91" fmla="*/ 997 h 1065"/>
                <a:gd name="T92" fmla="*/ 698 w 1065"/>
                <a:gd name="T93" fmla="*/ 1020 h 1065"/>
                <a:gd name="T94" fmla="*/ 782 w 1065"/>
                <a:gd name="T95" fmla="*/ 971 h 1065"/>
                <a:gd name="T96" fmla="*/ 670 w 1065"/>
                <a:gd name="T97" fmla="*/ 844 h 1065"/>
                <a:gd name="T98" fmla="*/ 905 w 1065"/>
                <a:gd name="T99" fmla="*/ 846 h 1065"/>
                <a:gd name="T100" fmla="*/ 826 w 1065"/>
                <a:gd name="T101" fmla="*/ 841 h 1065"/>
                <a:gd name="T102" fmla="*/ 897 w 1065"/>
                <a:gd name="T103" fmla="*/ 807 h 1065"/>
                <a:gd name="T104" fmla="*/ 740 w 1065"/>
                <a:gd name="T105" fmla="*/ 848 h 1065"/>
                <a:gd name="T106" fmla="*/ 430 w 1065"/>
                <a:gd name="T107" fmla="*/ 863 h 1065"/>
                <a:gd name="T108" fmla="*/ 224 w 1065"/>
                <a:gd name="T109" fmla="*/ 672 h 1065"/>
                <a:gd name="T110" fmla="*/ 238 w 1065"/>
                <a:gd name="T111" fmla="*/ 412 h 1065"/>
                <a:gd name="T112" fmla="*/ 413 w 1065"/>
                <a:gd name="T113" fmla="*/ 217 h 1065"/>
                <a:gd name="T114" fmla="*/ 693 w 1065"/>
                <a:gd name="T115" fmla="*/ 227 h 1065"/>
                <a:gd name="T116" fmla="*/ 901 w 1065"/>
                <a:gd name="T117" fmla="*/ 457 h 1065"/>
                <a:gd name="T118" fmla="*/ 841 w 1065"/>
                <a:gd name="T119" fmla="*/ 664 h 1065"/>
                <a:gd name="T120" fmla="*/ 892 w 1065"/>
                <a:gd name="T121" fmla="*/ 636 h 1065"/>
                <a:gd name="T122" fmla="*/ 901 w 1065"/>
                <a:gd name="T123" fmla="*/ 627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5" h="1065">
                  <a:moveTo>
                    <a:pt x="1037" y="652"/>
                  </a:moveTo>
                  <a:cubicBezTo>
                    <a:pt x="1024" y="615"/>
                    <a:pt x="955" y="606"/>
                    <a:pt x="903" y="622"/>
                  </a:cubicBezTo>
                  <a:cubicBezTo>
                    <a:pt x="904" y="619"/>
                    <a:pt x="905" y="616"/>
                    <a:pt x="905" y="612"/>
                  </a:cubicBezTo>
                  <a:cubicBezTo>
                    <a:pt x="905" y="612"/>
                    <a:pt x="905" y="612"/>
                    <a:pt x="905" y="612"/>
                  </a:cubicBezTo>
                  <a:cubicBezTo>
                    <a:pt x="915" y="614"/>
                    <a:pt x="924" y="609"/>
                    <a:pt x="931" y="600"/>
                  </a:cubicBezTo>
                  <a:cubicBezTo>
                    <a:pt x="932" y="600"/>
                    <a:pt x="932" y="599"/>
                    <a:pt x="932" y="599"/>
                  </a:cubicBezTo>
                  <a:cubicBezTo>
                    <a:pt x="950" y="614"/>
                    <a:pt x="980" y="617"/>
                    <a:pt x="997" y="611"/>
                  </a:cubicBezTo>
                  <a:cubicBezTo>
                    <a:pt x="1004" y="608"/>
                    <a:pt x="1008" y="604"/>
                    <a:pt x="1008" y="599"/>
                  </a:cubicBezTo>
                  <a:cubicBezTo>
                    <a:pt x="1009" y="595"/>
                    <a:pt x="1012" y="594"/>
                    <a:pt x="1018" y="592"/>
                  </a:cubicBezTo>
                  <a:cubicBezTo>
                    <a:pt x="1023" y="590"/>
                    <a:pt x="1029" y="588"/>
                    <a:pt x="1030" y="582"/>
                  </a:cubicBezTo>
                  <a:cubicBezTo>
                    <a:pt x="1030" y="578"/>
                    <a:pt x="1034" y="576"/>
                    <a:pt x="1038" y="573"/>
                  </a:cubicBezTo>
                  <a:cubicBezTo>
                    <a:pt x="1043" y="571"/>
                    <a:pt x="1049" y="568"/>
                    <a:pt x="1049" y="562"/>
                  </a:cubicBezTo>
                  <a:cubicBezTo>
                    <a:pt x="1050" y="558"/>
                    <a:pt x="1052" y="555"/>
                    <a:pt x="1055" y="552"/>
                  </a:cubicBezTo>
                  <a:cubicBezTo>
                    <a:pt x="1060" y="547"/>
                    <a:pt x="1065" y="542"/>
                    <a:pt x="1065" y="533"/>
                  </a:cubicBezTo>
                  <a:cubicBezTo>
                    <a:pt x="1065" y="523"/>
                    <a:pt x="1060" y="518"/>
                    <a:pt x="1055" y="514"/>
                  </a:cubicBezTo>
                  <a:cubicBezTo>
                    <a:pt x="1052" y="510"/>
                    <a:pt x="1050" y="508"/>
                    <a:pt x="1049" y="504"/>
                  </a:cubicBezTo>
                  <a:cubicBezTo>
                    <a:pt x="1049" y="498"/>
                    <a:pt x="1043" y="495"/>
                    <a:pt x="1038" y="492"/>
                  </a:cubicBezTo>
                  <a:cubicBezTo>
                    <a:pt x="1034" y="490"/>
                    <a:pt x="1030" y="488"/>
                    <a:pt x="1030" y="484"/>
                  </a:cubicBezTo>
                  <a:cubicBezTo>
                    <a:pt x="1029" y="478"/>
                    <a:pt x="1023" y="476"/>
                    <a:pt x="1018" y="474"/>
                  </a:cubicBezTo>
                  <a:cubicBezTo>
                    <a:pt x="1012" y="472"/>
                    <a:pt x="1009" y="470"/>
                    <a:pt x="1008" y="467"/>
                  </a:cubicBezTo>
                  <a:cubicBezTo>
                    <a:pt x="1008" y="462"/>
                    <a:pt x="1004" y="457"/>
                    <a:pt x="997" y="455"/>
                  </a:cubicBezTo>
                  <a:cubicBezTo>
                    <a:pt x="980" y="448"/>
                    <a:pt x="950" y="452"/>
                    <a:pt x="932" y="467"/>
                  </a:cubicBezTo>
                  <a:cubicBezTo>
                    <a:pt x="932" y="466"/>
                    <a:pt x="932" y="466"/>
                    <a:pt x="931" y="465"/>
                  </a:cubicBezTo>
                  <a:cubicBezTo>
                    <a:pt x="924" y="456"/>
                    <a:pt x="915" y="452"/>
                    <a:pt x="905" y="453"/>
                  </a:cubicBezTo>
                  <a:cubicBezTo>
                    <a:pt x="905" y="453"/>
                    <a:pt x="905" y="453"/>
                    <a:pt x="905" y="453"/>
                  </a:cubicBezTo>
                  <a:cubicBezTo>
                    <a:pt x="905" y="450"/>
                    <a:pt x="904" y="446"/>
                    <a:pt x="903" y="443"/>
                  </a:cubicBezTo>
                  <a:cubicBezTo>
                    <a:pt x="955" y="459"/>
                    <a:pt x="1024" y="450"/>
                    <a:pt x="1037" y="413"/>
                  </a:cubicBezTo>
                  <a:cubicBezTo>
                    <a:pt x="1045" y="389"/>
                    <a:pt x="1028" y="371"/>
                    <a:pt x="1023" y="365"/>
                  </a:cubicBezTo>
                  <a:cubicBezTo>
                    <a:pt x="1027" y="361"/>
                    <a:pt x="1038" y="346"/>
                    <a:pt x="1030" y="327"/>
                  </a:cubicBezTo>
                  <a:cubicBezTo>
                    <a:pt x="1022" y="307"/>
                    <a:pt x="1004" y="304"/>
                    <a:pt x="997" y="304"/>
                  </a:cubicBezTo>
                  <a:cubicBezTo>
                    <a:pt x="998" y="297"/>
                    <a:pt x="996" y="271"/>
                    <a:pt x="973" y="260"/>
                  </a:cubicBezTo>
                  <a:cubicBezTo>
                    <a:pt x="938" y="244"/>
                    <a:pt x="883" y="285"/>
                    <a:pt x="858" y="334"/>
                  </a:cubicBezTo>
                  <a:cubicBezTo>
                    <a:pt x="856" y="331"/>
                    <a:pt x="854" y="328"/>
                    <a:pt x="852" y="326"/>
                  </a:cubicBezTo>
                  <a:cubicBezTo>
                    <a:pt x="852" y="326"/>
                    <a:pt x="852" y="326"/>
                    <a:pt x="852" y="326"/>
                  </a:cubicBezTo>
                  <a:cubicBezTo>
                    <a:pt x="860" y="319"/>
                    <a:pt x="864" y="309"/>
                    <a:pt x="862" y="298"/>
                  </a:cubicBezTo>
                  <a:cubicBezTo>
                    <a:pt x="862" y="298"/>
                    <a:pt x="862" y="297"/>
                    <a:pt x="862" y="296"/>
                  </a:cubicBezTo>
                  <a:cubicBezTo>
                    <a:pt x="885" y="294"/>
                    <a:pt x="908" y="276"/>
                    <a:pt x="916" y="259"/>
                  </a:cubicBezTo>
                  <a:cubicBezTo>
                    <a:pt x="919" y="252"/>
                    <a:pt x="919" y="247"/>
                    <a:pt x="916" y="243"/>
                  </a:cubicBezTo>
                  <a:cubicBezTo>
                    <a:pt x="913" y="240"/>
                    <a:pt x="915" y="236"/>
                    <a:pt x="917" y="231"/>
                  </a:cubicBezTo>
                  <a:cubicBezTo>
                    <a:pt x="920" y="226"/>
                    <a:pt x="923" y="220"/>
                    <a:pt x="919" y="215"/>
                  </a:cubicBezTo>
                  <a:cubicBezTo>
                    <a:pt x="916" y="212"/>
                    <a:pt x="917" y="208"/>
                    <a:pt x="919" y="203"/>
                  </a:cubicBezTo>
                  <a:cubicBezTo>
                    <a:pt x="920" y="198"/>
                    <a:pt x="922" y="192"/>
                    <a:pt x="918" y="187"/>
                  </a:cubicBezTo>
                  <a:cubicBezTo>
                    <a:pt x="916" y="184"/>
                    <a:pt x="916" y="181"/>
                    <a:pt x="916" y="176"/>
                  </a:cubicBezTo>
                  <a:cubicBezTo>
                    <a:pt x="916" y="170"/>
                    <a:pt x="915" y="163"/>
                    <a:pt x="909" y="156"/>
                  </a:cubicBezTo>
                  <a:cubicBezTo>
                    <a:pt x="902" y="149"/>
                    <a:pt x="895" y="149"/>
                    <a:pt x="889" y="149"/>
                  </a:cubicBezTo>
                  <a:cubicBezTo>
                    <a:pt x="884" y="149"/>
                    <a:pt x="880" y="149"/>
                    <a:pt x="878" y="147"/>
                  </a:cubicBezTo>
                  <a:cubicBezTo>
                    <a:pt x="873" y="143"/>
                    <a:pt x="867" y="144"/>
                    <a:pt x="862" y="146"/>
                  </a:cubicBezTo>
                  <a:cubicBezTo>
                    <a:pt x="857" y="147"/>
                    <a:pt x="852" y="149"/>
                    <a:pt x="850" y="146"/>
                  </a:cubicBezTo>
                  <a:cubicBezTo>
                    <a:pt x="845" y="142"/>
                    <a:pt x="839" y="145"/>
                    <a:pt x="834" y="147"/>
                  </a:cubicBezTo>
                  <a:cubicBezTo>
                    <a:pt x="829" y="150"/>
                    <a:pt x="825" y="151"/>
                    <a:pt x="822" y="149"/>
                  </a:cubicBezTo>
                  <a:cubicBezTo>
                    <a:pt x="818" y="146"/>
                    <a:pt x="812" y="146"/>
                    <a:pt x="805" y="149"/>
                  </a:cubicBezTo>
                  <a:cubicBezTo>
                    <a:pt x="789" y="157"/>
                    <a:pt x="771" y="180"/>
                    <a:pt x="768" y="203"/>
                  </a:cubicBezTo>
                  <a:cubicBezTo>
                    <a:pt x="768" y="203"/>
                    <a:pt x="767" y="203"/>
                    <a:pt x="766" y="203"/>
                  </a:cubicBezTo>
                  <a:cubicBezTo>
                    <a:pt x="755" y="201"/>
                    <a:pt x="745" y="205"/>
                    <a:pt x="739" y="213"/>
                  </a:cubicBezTo>
                  <a:cubicBezTo>
                    <a:pt x="739" y="213"/>
                    <a:pt x="739" y="213"/>
                    <a:pt x="739" y="213"/>
                  </a:cubicBezTo>
                  <a:cubicBezTo>
                    <a:pt x="737" y="210"/>
                    <a:pt x="734" y="209"/>
                    <a:pt x="731" y="207"/>
                  </a:cubicBezTo>
                  <a:cubicBezTo>
                    <a:pt x="779" y="182"/>
                    <a:pt x="821" y="127"/>
                    <a:pt x="804" y="91"/>
                  </a:cubicBezTo>
                  <a:cubicBezTo>
                    <a:pt x="793" y="68"/>
                    <a:pt x="768" y="67"/>
                    <a:pt x="761" y="67"/>
                  </a:cubicBezTo>
                  <a:cubicBezTo>
                    <a:pt x="760" y="61"/>
                    <a:pt x="757" y="43"/>
                    <a:pt x="738" y="35"/>
                  </a:cubicBezTo>
                  <a:cubicBezTo>
                    <a:pt x="738" y="35"/>
                    <a:pt x="738" y="35"/>
                    <a:pt x="738" y="35"/>
                  </a:cubicBezTo>
                  <a:cubicBezTo>
                    <a:pt x="719" y="27"/>
                    <a:pt x="704" y="38"/>
                    <a:pt x="699" y="42"/>
                  </a:cubicBezTo>
                  <a:cubicBezTo>
                    <a:pt x="694" y="37"/>
                    <a:pt x="676" y="20"/>
                    <a:pt x="652" y="28"/>
                  </a:cubicBezTo>
                  <a:cubicBezTo>
                    <a:pt x="615" y="41"/>
                    <a:pt x="606" y="110"/>
                    <a:pt x="621" y="162"/>
                  </a:cubicBezTo>
                  <a:cubicBezTo>
                    <a:pt x="618" y="161"/>
                    <a:pt x="615" y="160"/>
                    <a:pt x="612" y="160"/>
                  </a:cubicBezTo>
                  <a:cubicBezTo>
                    <a:pt x="612" y="160"/>
                    <a:pt x="612" y="160"/>
                    <a:pt x="612" y="160"/>
                  </a:cubicBezTo>
                  <a:cubicBezTo>
                    <a:pt x="613" y="150"/>
                    <a:pt x="609" y="140"/>
                    <a:pt x="600" y="134"/>
                  </a:cubicBezTo>
                  <a:cubicBezTo>
                    <a:pt x="599" y="133"/>
                    <a:pt x="599" y="133"/>
                    <a:pt x="598" y="132"/>
                  </a:cubicBezTo>
                  <a:cubicBezTo>
                    <a:pt x="613" y="115"/>
                    <a:pt x="616" y="85"/>
                    <a:pt x="610" y="68"/>
                  </a:cubicBezTo>
                  <a:cubicBezTo>
                    <a:pt x="607" y="61"/>
                    <a:pt x="603" y="57"/>
                    <a:pt x="598" y="56"/>
                  </a:cubicBezTo>
                  <a:cubicBezTo>
                    <a:pt x="594" y="56"/>
                    <a:pt x="593" y="52"/>
                    <a:pt x="591" y="47"/>
                  </a:cubicBezTo>
                  <a:cubicBezTo>
                    <a:pt x="589" y="41"/>
                    <a:pt x="587" y="35"/>
                    <a:pt x="581" y="35"/>
                  </a:cubicBezTo>
                  <a:cubicBezTo>
                    <a:pt x="577" y="35"/>
                    <a:pt x="575" y="31"/>
                    <a:pt x="573" y="26"/>
                  </a:cubicBezTo>
                  <a:cubicBezTo>
                    <a:pt x="570" y="21"/>
                    <a:pt x="567" y="16"/>
                    <a:pt x="561" y="15"/>
                  </a:cubicBezTo>
                  <a:cubicBezTo>
                    <a:pt x="557" y="15"/>
                    <a:pt x="554" y="12"/>
                    <a:pt x="551" y="9"/>
                  </a:cubicBezTo>
                  <a:cubicBezTo>
                    <a:pt x="547" y="5"/>
                    <a:pt x="542" y="0"/>
                    <a:pt x="532" y="0"/>
                  </a:cubicBezTo>
                  <a:cubicBezTo>
                    <a:pt x="522" y="0"/>
                    <a:pt x="517" y="5"/>
                    <a:pt x="513" y="9"/>
                  </a:cubicBezTo>
                  <a:cubicBezTo>
                    <a:pt x="510" y="12"/>
                    <a:pt x="507" y="15"/>
                    <a:pt x="503" y="15"/>
                  </a:cubicBezTo>
                  <a:cubicBezTo>
                    <a:pt x="497" y="16"/>
                    <a:pt x="494" y="21"/>
                    <a:pt x="492" y="26"/>
                  </a:cubicBezTo>
                  <a:cubicBezTo>
                    <a:pt x="489" y="31"/>
                    <a:pt x="487" y="35"/>
                    <a:pt x="483" y="35"/>
                  </a:cubicBezTo>
                  <a:cubicBezTo>
                    <a:pt x="477" y="35"/>
                    <a:pt x="475" y="41"/>
                    <a:pt x="473" y="47"/>
                  </a:cubicBezTo>
                  <a:cubicBezTo>
                    <a:pt x="471" y="52"/>
                    <a:pt x="470" y="56"/>
                    <a:pt x="466" y="56"/>
                  </a:cubicBezTo>
                  <a:cubicBezTo>
                    <a:pt x="461" y="57"/>
                    <a:pt x="457" y="61"/>
                    <a:pt x="454" y="68"/>
                  </a:cubicBezTo>
                  <a:cubicBezTo>
                    <a:pt x="448" y="85"/>
                    <a:pt x="451" y="115"/>
                    <a:pt x="466" y="132"/>
                  </a:cubicBezTo>
                  <a:cubicBezTo>
                    <a:pt x="465" y="133"/>
                    <a:pt x="465" y="133"/>
                    <a:pt x="464" y="134"/>
                  </a:cubicBezTo>
                  <a:cubicBezTo>
                    <a:pt x="455" y="140"/>
                    <a:pt x="451" y="150"/>
                    <a:pt x="452" y="160"/>
                  </a:cubicBezTo>
                  <a:cubicBezTo>
                    <a:pt x="452" y="160"/>
                    <a:pt x="452" y="160"/>
                    <a:pt x="452" y="160"/>
                  </a:cubicBezTo>
                  <a:cubicBezTo>
                    <a:pt x="449" y="160"/>
                    <a:pt x="446" y="161"/>
                    <a:pt x="443" y="162"/>
                  </a:cubicBezTo>
                  <a:cubicBezTo>
                    <a:pt x="458" y="110"/>
                    <a:pt x="449" y="41"/>
                    <a:pt x="413" y="28"/>
                  </a:cubicBezTo>
                  <a:cubicBezTo>
                    <a:pt x="388" y="20"/>
                    <a:pt x="370" y="37"/>
                    <a:pt x="365" y="42"/>
                  </a:cubicBezTo>
                  <a:cubicBezTo>
                    <a:pt x="360" y="38"/>
                    <a:pt x="345" y="27"/>
                    <a:pt x="326" y="35"/>
                  </a:cubicBezTo>
                  <a:cubicBezTo>
                    <a:pt x="307" y="43"/>
                    <a:pt x="304" y="61"/>
                    <a:pt x="303" y="67"/>
                  </a:cubicBezTo>
                  <a:cubicBezTo>
                    <a:pt x="296" y="67"/>
                    <a:pt x="271" y="68"/>
                    <a:pt x="260" y="91"/>
                  </a:cubicBezTo>
                  <a:cubicBezTo>
                    <a:pt x="243" y="127"/>
                    <a:pt x="285" y="182"/>
                    <a:pt x="333" y="207"/>
                  </a:cubicBezTo>
                  <a:cubicBezTo>
                    <a:pt x="330" y="209"/>
                    <a:pt x="327" y="210"/>
                    <a:pt x="325" y="213"/>
                  </a:cubicBezTo>
                  <a:cubicBezTo>
                    <a:pt x="325" y="213"/>
                    <a:pt x="325" y="213"/>
                    <a:pt x="325" y="213"/>
                  </a:cubicBezTo>
                  <a:cubicBezTo>
                    <a:pt x="319" y="205"/>
                    <a:pt x="309" y="201"/>
                    <a:pt x="298" y="203"/>
                  </a:cubicBezTo>
                  <a:cubicBezTo>
                    <a:pt x="297" y="203"/>
                    <a:pt x="296" y="203"/>
                    <a:pt x="296" y="203"/>
                  </a:cubicBezTo>
                  <a:cubicBezTo>
                    <a:pt x="293" y="180"/>
                    <a:pt x="275" y="157"/>
                    <a:pt x="259" y="149"/>
                  </a:cubicBezTo>
                  <a:cubicBezTo>
                    <a:pt x="252" y="146"/>
                    <a:pt x="246" y="146"/>
                    <a:pt x="242" y="149"/>
                  </a:cubicBezTo>
                  <a:cubicBezTo>
                    <a:pt x="239" y="151"/>
                    <a:pt x="235" y="150"/>
                    <a:pt x="230" y="147"/>
                  </a:cubicBezTo>
                  <a:cubicBezTo>
                    <a:pt x="225" y="145"/>
                    <a:pt x="219" y="142"/>
                    <a:pt x="215" y="146"/>
                  </a:cubicBezTo>
                  <a:cubicBezTo>
                    <a:pt x="212" y="149"/>
                    <a:pt x="207" y="147"/>
                    <a:pt x="203" y="146"/>
                  </a:cubicBezTo>
                  <a:cubicBezTo>
                    <a:pt x="197" y="144"/>
                    <a:pt x="191" y="143"/>
                    <a:pt x="187" y="147"/>
                  </a:cubicBezTo>
                  <a:cubicBezTo>
                    <a:pt x="184" y="149"/>
                    <a:pt x="180" y="149"/>
                    <a:pt x="176" y="149"/>
                  </a:cubicBezTo>
                  <a:cubicBezTo>
                    <a:pt x="169" y="149"/>
                    <a:pt x="162" y="149"/>
                    <a:pt x="155" y="156"/>
                  </a:cubicBezTo>
                  <a:cubicBezTo>
                    <a:pt x="149" y="163"/>
                    <a:pt x="149" y="170"/>
                    <a:pt x="148" y="176"/>
                  </a:cubicBezTo>
                  <a:cubicBezTo>
                    <a:pt x="148" y="181"/>
                    <a:pt x="148" y="184"/>
                    <a:pt x="146" y="187"/>
                  </a:cubicBezTo>
                  <a:cubicBezTo>
                    <a:pt x="142" y="192"/>
                    <a:pt x="144" y="198"/>
                    <a:pt x="145" y="203"/>
                  </a:cubicBezTo>
                  <a:cubicBezTo>
                    <a:pt x="147" y="208"/>
                    <a:pt x="148" y="212"/>
                    <a:pt x="145" y="215"/>
                  </a:cubicBezTo>
                  <a:cubicBezTo>
                    <a:pt x="141" y="220"/>
                    <a:pt x="144" y="226"/>
                    <a:pt x="147" y="231"/>
                  </a:cubicBezTo>
                  <a:cubicBezTo>
                    <a:pt x="149" y="236"/>
                    <a:pt x="151" y="240"/>
                    <a:pt x="148" y="243"/>
                  </a:cubicBezTo>
                  <a:cubicBezTo>
                    <a:pt x="145" y="247"/>
                    <a:pt x="145" y="252"/>
                    <a:pt x="148" y="259"/>
                  </a:cubicBezTo>
                  <a:cubicBezTo>
                    <a:pt x="156" y="276"/>
                    <a:pt x="179" y="294"/>
                    <a:pt x="202" y="296"/>
                  </a:cubicBezTo>
                  <a:cubicBezTo>
                    <a:pt x="202" y="297"/>
                    <a:pt x="202" y="298"/>
                    <a:pt x="202" y="298"/>
                  </a:cubicBezTo>
                  <a:cubicBezTo>
                    <a:pt x="200" y="309"/>
                    <a:pt x="204" y="319"/>
                    <a:pt x="212" y="326"/>
                  </a:cubicBezTo>
                  <a:cubicBezTo>
                    <a:pt x="212" y="326"/>
                    <a:pt x="212" y="326"/>
                    <a:pt x="212" y="326"/>
                  </a:cubicBezTo>
                  <a:cubicBezTo>
                    <a:pt x="210" y="328"/>
                    <a:pt x="208" y="331"/>
                    <a:pt x="206" y="334"/>
                  </a:cubicBezTo>
                  <a:cubicBezTo>
                    <a:pt x="181" y="285"/>
                    <a:pt x="126" y="244"/>
                    <a:pt x="91" y="260"/>
                  </a:cubicBezTo>
                  <a:cubicBezTo>
                    <a:pt x="68" y="271"/>
                    <a:pt x="66" y="297"/>
                    <a:pt x="67" y="304"/>
                  </a:cubicBezTo>
                  <a:cubicBezTo>
                    <a:pt x="60" y="304"/>
                    <a:pt x="42" y="307"/>
                    <a:pt x="34" y="327"/>
                  </a:cubicBezTo>
                  <a:cubicBezTo>
                    <a:pt x="26" y="346"/>
                    <a:pt x="37" y="361"/>
                    <a:pt x="41" y="365"/>
                  </a:cubicBezTo>
                  <a:cubicBezTo>
                    <a:pt x="36" y="371"/>
                    <a:pt x="19" y="389"/>
                    <a:pt x="27" y="413"/>
                  </a:cubicBezTo>
                  <a:cubicBezTo>
                    <a:pt x="40" y="450"/>
                    <a:pt x="109" y="459"/>
                    <a:pt x="161" y="443"/>
                  </a:cubicBezTo>
                  <a:cubicBezTo>
                    <a:pt x="160" y="446"/>
                    <a:pt x="159" y="450"/>
                    <a:pt x="159" y="453"/>
                  </a:cubicBezTo>
                  <a:cubicBezTo>
                    <a:pt x="159" y="453"/>
                    <a:pt x="159" y="453"/>
                    <a:pt x="159" y="453"/>
                  </a:cubicBezTo>
                  <a:cubicBezTo>
                    <a:pt x="149" y="452"/>
                    <a:pt x="140" y="456"/>
                    <a:pt x="133" y="465"/>
                  </a:cubicBezTo>
                  <a:cubicBezTo>
                    <a:pt x="132" y="466"/>
                    <a:pt x="132" y="466"/>
                    <a:pt x="132" y="467"/>
                  </a:cubicBezTo>
                  <a:cubicBezTo>
                    <a:pt x="114" y="452"/>
                    <a:pt x="84" y="448"/>
                    <a:pt x="67" y="455"/>
                  </a:cubicBezTo>
                  <a:cubicBezTo>
                    <a:pt x="60" y="457"/>
                    <a:pt x="56" y="462"/>
                    <a:pt x="56" y="467"/>
                  </a:cubicBezTo>
                  <a:cubicBezTo>
                    <a:pt x="55" y="470"/>
                    <a:pt x="52" y="472"/>
                    <a:pt x="46" y="474"/>
                  </a:cubicBezTo>
                  <a:cubicBezTo>
                    <a:pt x="41" y="476"/>
                    <a:pt x="35" y="478"/>
                    <a:pt x="34" y="484"/>
                  </a:cubicBezTo>
                  <a:cubicBezTo>
                    <a:pt x="34" y="488"/>
                    <a:pt x="30" y="490"/>
                    <a:pt x="26" y="492"/>
                  </a:cubicBezTo>
                  <a:cubicBezTo>
                    <a:pt x="21" y="495"/>
                    <a:pt x="15" y="498"/>
                    <a:pt x="15" y="504"/>
                  </a:cubicBezTo>
                  <a:cubicBezTo>
                    <a:pt x="14" y="508"/>
                    <a:pt x="12" y="510"/>
                    <a:pt x="9" y="514"/>
                  </a:cubicBezTo>
                  <a:cubicBezTo>
                    <a:pt x="4" y="518"/>
                    <a:pt x="0" y="523"/>
                    <a:pt x="0" y="533"/>
                  </a:cubicBezTo>
                  <a:cubicBezTo>
                    <a:pt x="0" y="542"/>
                    <a:pt x="4" y="547"/>
                    <a:pt x="9" y="552"/>
                  </a:cubicBezTo>
                  <a:cubicBezTo>
                    <a:pt x="12" y="555"/>
                    <a:pt x="14" y="558"/>
                    <a:pt x="15" y="562"/>
                  </a:cubicBezTo>
                  <a:cubicBezTo>
                    <a:pt x="15" y="568"/>
                    <a:pt x="21" y="571"/>
                    <a:pt x="26" y="573"/>
                  </a:cubicBezTo>
                  <a:cubicBezTo>
                    <a:pt x="30" y="576"/>
                    <a:pt x="34" y="578"/>
                    <a:pt x="34" y="582"/>
                  </a:cubicBezTo>
                  <a:cubicBezTo>
                    <a:pt x="35" y="588"/>
                    <a:pt x="41" y="590"/>
                    <a:pt x="46" y="592"/>
                  </a:cubicBezTo>
                  <a:cubicBezTo>
                    <a:pt x="52" y="594"/>
                    <a:pt x="55" y="595"/>
                    <a:pt x="56" y="599"/>
                  </a:cubicBezTo>
                  <a:cubicBezTo>
                    <a:pt x="56" y="604"/>
                    <a:pt x="60" y="608"/>
                    <a:pt x="67" y="611"/>
                  </a:cubicBezTo>
                  <a:cubicBezTo>
                    <a:pt x="84" y="617"/>
                    <a:pt x="114" y="614"/>
                    <a:pt x="132" y="599"/>
                  </a:cubicBezTo>
                  <a:cubicBezTo>
                    <a:pt x="132" y="599"/>
                    <a:pt x="132" y="600"/>
                    <a:pt x="133" y="600"/>
                  </a:cubicBezTo>
                  <a:cubicBezTo>
                    <a:pt x="140" y="609"/>
                    <a:pt x="149" y="614"/>
                    <a:pt x="159" y="612"/>
                  </a:cubicBezTo>
                  <a:cubicBezTo>
                    <a:pt x="159" y="612"/>
                    <a:pt x="159" y="612"/>
                    <a:pt x="159" y="612"/>
                  </a:cubicBezTo>
                  <a:cubicBezTo>
                    <a:pt x="159" y="616"/>
                    <a:pt x="160" y="619"/>
                    <a:pt x="161" y="622"/>
                  </a:cubicBezTo>
                  <a:cubicBezTo>
                    <a:pt x="109" y="606"/>
                    <a:pt x="40" y="615"/>
                    <a:pt x="27" y="652"/>
                  </a:cubicBezTo>
                  <a:cubicBezTo>
                    <a:pt x="19" y="676"/>
                    <a:pt x="36" y="695"/>
                    <a:pt x="41" y="700"/>
                  </a:cubicBezTo>
                  <a:cubicBezTo>
                    <a:pt x="37" y="705"/>
                    <a:pt x="26" y="720"/>
                    <a:pt x="34" y="739"/>
                  </a:cubicBezTo>
                  <a:cubicBezTo>
                    <a:pt x="42" y="758"/>
                    <a:pt x="60" y="761"/>
                    <a:pt x="67" y="762"/>
                  </a:cubicBezTo>
                  <a:cubicBezTo>
                    <a:pt x="66" y="769"/>
                    <a:pt x="68" y="794"/>
                    <a:pt x="91" y="805"/>
                  </a:cubicBezTo>
                  <a:cubicBezTo>
                    <a:pt x="126" y="822"/>
                    <a:pt x="181" y="780"/>
                    <a:pt x="206" y="732"/>
                  </a:cubicBezTo>
                  <a:cubicBezTo>
                    <a:pt x="208" y="735"/>
                    <a:pt x="210" y="738"/>
                    <a:pt x="212" y="740"/>
                  </a:cubicBezTo>
                  <a:cubicBezTo>
                    <a:pt x="212" y="740"/>
                    <a:pt x="212" y="740"/>
                    <a:pt x="212" y="740"/>
                  </a:cubicBezTo>
                  <a:cubicBezTo>
                    <a:pt x="204" y="746"/>
                    <a:pt x="200" y="756"/>
                    <a:pt x="202" y="767"/>
                  </a:cubicBezTo>
                  <a:cubicBezTo>
                    <a:pt x="202" y="768"/>
                    <a:pt x="202" y="768"/>
                    <a:pt x="202" y="769"/>
                  </a:cubicBezTo>
                  <a:cubicBezTo>
                    <a:pt x="179" y="771"/>
                    <a:pt x="156" y="790"/>
                    <a:pt x="148" y="806"/>
                  </a:cubicBezTo>
                  <a:cubicBezTo>
                    <a:pt x="145" y="813"/>
                    <a:pt x="145" y="819"/>
                    <a:pt x="148" y="823"/>
                  </a:cubicBezTo>
                  <a:cubicBezTo>
                    <a:pt x="151" y="826"/>
                    <a:pt x="149" y="829"/>
                    <a:pt x="147" y="835"/>
                  </a:cubicBezTo>
                  <a:cubicBezTo>
                    <a:pt x="144" y="840"/>
                    <a:pt x="141" y="846"/>
                    <a:pt x="145" y="850"/>
                  </a:cubicBezTo>
                  <a:cubicBezTo>
                    <a:pt x="148" y="853"/>
                    <a:pt x="147" y="857"/>
                    <a:pt x="145" y="862"/>
                  </a:cubicBezTo>
                  <a:cubicBezTo>
                    <a:pt x="144" y="868"/>
                    <a:pt x="142" y="873"/>
                    <a:pt x="146" y="878"/>
                  </a:cubicBezTo>
                  <a:cubicBezTo>
                    <a:pt x="148" y="881"/>
                    <a:pt x="148" y="885"/>
                    <a:pt x="148" y="889"/>
                  </a:cubicBezTo>
                  <a:cubicBezTo>
                    <a:pt x="149" y="895"/>
                    <a:pt x="149" y="903"/>
                    <a:pt x="155" y="909"/>
                  </a:cubicBezTo>
                  <a:cubicBezTo>
                    <a:pt x="162" y="916"/>
                    <a:pt x="169" y="916"/>
                    <a:pt x="176" y="916"/>
                  </a:cubicBezTo>
                  <a:cubicBezTo>
                    <a:pt x="180" y="917"/>
                    <a:pt x="184" y="917"/>
                    <a:pt x="187" y="919"/>
                  </a:cubicBezTo>
                  <a:cubicBezTo>
                    <a:pt x="191" y="923"/>
                    <a:pt x="197" y="921"/>
                    <a:pt x="203" y="920"/>
                  </a:cubicBezTo>
                  <a:cubicBezTo>
                    <a:pt x="207" y="918"/>
                    <a:pt x="212" y="917"/>
                    <a:pt x="215" y="919"/>
                  </a:cubicBezTo>
                  <a:cubicBezTo>
                    <a:pt x="219" y="923"/>
                    <a:pt x="225" y="921"/>
                    <a:pt x="230" y="918"/>
                  </a:cubicBezTo>
                  <a:cubicBezTo>
                    <a:pt x="235" y="916"/>
                    <a:pt x="239" y="914"/>
                    <a:pt x="242" y="916"/>
                  </a:cubicBezTo>
                  <a:cubicBezTo>
                    <a:pt x="246" y="920"/>
                    <a:pt x="252" y="920"/>
                    <a:pt x="259" y="916"/>
                  </a:cubicBezTo>
                  <a:cubicBezTo>
                    <a:pt x="275" y="909"/>
                    <a:pt x="293" y="886"/>
                    <a:pt x="296" y="862"/>
                  </a:cubicBezTo>
                  <a:cubicBezTo>
                    <a:pt x="296" y="863"/>
                    <a:pt x="297" y="863"/>
                    <a:pt x="298" y="863"/>
                  </a:cubicBezTo>
                  <a:cubicBezTo>
                    <a:pt x="309" y="864"/>
                    <a:pt x="319" y="861"/>
                    <a:pt x="325" y="853"/>
                  </a:cubicBezTo>
                  <a:cubicBezTo>
                    <a:pt x="325" y="853"/>
                    <a:pt x="325" y="853"/>
                    <a:pt x="325" y="853"/>
                  </a:cubicBezTo>
                  <a:cubicBezTo>
                    <a:pt x="327" y="855"/>
                    <a:pt x="330" y="857"/>
                    <a:pt x="333" y="858"/>
                  </a:cubicBezTo>
                  <a:cubicBezTo>
                    <a:pt x="285" y="884"/>
                    <a:pt x="243" y="939"/>
                    <a:pt x="260" y="974"/>
                  </a:cubicBezTo>
                  <a:cubicBezTo>
                    <a:pt x="271" y="997"/>
                    <a:pt x="296" y="998"/>
                    <a:pt x="303" y="998"/>
                  </a:cubicBezTo>
                  <a:cubicBezTo>
                    <a:pt x="304" y="1004"/>
                    <a:pt x="307" y="1023"/>
                    <a:pt x="326" y="1031"/>
                  </a:cubicBezTo>
                  <a:cubicBezTo>
                    <a:pt x="345" y="1038"/>
                    <a:pt x="360" y="1028"/>
                    <a:pt x="365" y="1024"/>
                  </a:cubicBezTo>
                  <a:cubicBezTo>
                    <a:pt x="370" y="1029"/>
                    <a:pt x="388" y="1046"/>
                    <a:pt x="413" y="1037"/>
                  </a:cubicBezTo>
                  <a:cubicBezTo>
                    <a:pt x="449" y="1024"/>
                    <a:pt x="458" y="956"/>
                    <a:pt x="443" y="904"/>
                  </a:cubicBezTo>
                  <a:cubicBezTo>
                    <a:pt x="446" y="905"/>
                    <a:pt x="449" y="905"/>
                    <a:pt x="452" y="905"/>
                  </a:cubicBezTo>
                  <a:cubicBezTo>
                    <a:pt x="452" y="905"/>
                    <a:pt x="452" y="905"/>
                    <a:pt x="452" y="905"/>
                  </a:cubicBezTo>
                  <a:cubicBezTo>
                    <a:pt x="451" y="915"/>
                    <a:pt x="455" y="925"/>
                    <a:pt x="464" y="932"/>
                  </a:cubicBezTo>
                  <a:cubicBezTo>
                    <a:pt x="465" y="932"/>
                    <a:pt x="465" y="933"/>
                    <a:pt x="466" y="933"/>
                  </a:cubicBezTo>
                  <a:cubicBezTo>
                    <a:pt x="451" y="951"/>
                    <a:pt x="448" y="980"/>
                    <a:pt x="454" y="997"/>
                  </a:cubicBezTo>
                  <a:cubicBezTo>
                    <a:pt x="457" y="1004"/>
                    <a:pt x="461" y="1009"/>
                    <a:pt x="466" y="1009"/>
                  </a:cubicBezTo>
                  <a:cubicBezTo>
                    <a:pt x="470" y="1010"/>
                    <a:pt x="471" y="1013"/>
                    <a:pt x="473" y="1019"/>
                  </a:cubicBezTo>
                  <a:cubicBezTo>
                    <a:pt x="475" y="1024"/>
                    <a:pt x="477" y="1030"/>
                    <a:pt x="483" y="1031"/>
                  </a:cubicBezTo>
                  <a:cubicBezTo>
                    <a:pt x="487" y="1031"/>
                    <a:pt x="489" y="1035"/>
                    <a:pt x="492" y="1039"/>
                  </a:cubicBezTo>
                  <a:cubicBezTo>
                    <a:pt x="494" y="1044"/>
                    <a:pt x="497" y="1050"/>
                    <a:pt x="503" y="1050"/>
                  </a:cubicBezTo>
                  <a:cubicBezTo>
                    <a:pt x="507" y="1051"/>
                    <a:pt x="510" y="1053"/>
                    <a:pt x="513" y="1056"/>
                  </a:cubicBezTo>
                  <a:cubicBezTo>
                    <a:pt x="517" y="1060"/>
                    <a:pt x="522" y="1065"/>
                    <a:pt x="532" y="1065"/>
                  </a:cubicBezTo>
                  <a:cubicBezTo>
                    <a:pt x="542" y="1065"/>
                    <a:pt x="547" y="1060"/>
                    <a:pt x="551" y="1056"/>
                  </a:cubicBezTo>
                  <a:cubicBezTo>
                    <a:pt x="554" y="1053"/>
                    <a:pt x="557" y="1051"/>
                    <a:pt x="561" y="1050"/>
                  </a:cubicBezTo>
                  <a:cubicBezTo>
                    <a:pt x="567" y="1050"/>
                    <a:pt x="570" y="1044"/>
                    <a:pt x="573" y="1039"/>
                  </a:cubicBezTo>
                  <a:cubicBezTo>
                    <a:pt x="575" y="1035"/>
                    <a:pt x="577" y="1031"/>
                    <a:pt x="581" y="1031"/>
                  </a:cubicBezTo>
                  <a:cubicBezTo>
                    <a:pt x="587" y="1030"/>
                    <a:pt x="589" y="1024"/>
                    <a:pt x="591" y="1019"/>
                  </a:cubicBezTo>
                  <a:cubicBezTo>
                    <a:pt x="593" y="1013"/>
                    <a:pt x="594" y="1010"/>
                    <a:pt x="598" y="1009"/>
                  </a:cubicBezTo>
                  <a:cubicBezTo>
                    <a:pt x="603" y="1009"/>
                    <a:pt x="607" y="1004"/>
                    <a:pt x="610" y="997"/>
                  </a:cubicBezTo>
                  <a:cubicBezTo>
                    <a:pt x="616" y="980"/>
                    <a:pt x="613" y="951"/>
                    <a:pt x="598" y="933"/>
                  </a:cubicBezTo>
                  <a:cubicBezTo>
                    <a:pt x="599" y="933"/>
                    <a:pt x="599" y="932"/>
                    <a:pt x="600" y="932"/>
                  </a:cubicBezTo>
                  <a:cubicBezTo>
                    <a:pt x="609" y="925"/>
                    <a:pt x="613" y="915"/>
                    <a:pt x="612" y="905"/>
                  </a:cubicBezTo>
                  <a:cubicBezTo>
                    <a:pt x="612" y="905"/>
                    <a:pt x="612" y="905"/>
                    <a:pt x="612" y="905"/>
                  </a:cubicBezTo>
                  <a:cubicBezTo>
                    <a:pt x="615" y="905"/>
                    <a:pt x="618" y="905"/>
                    <a:pt x="621" y="904"/>
                  </a:cubicBezTo>
                  <a:cubicBezTo>
                    <a:pt x="606" y="956"/>
                    <a:pt x="615" y="1024"/>
                    <a:pt x="652" y="1037"/>
                  </a:cubicBezTo>
                  <a:cubicBezTo>
                    <a:pt x="676" y="1046"/>
                    <a:pt x="694" y="1029"/>
                    <a:pt x="699" y="1024"/>
                  </a:cubicBezTo>
                  <a:cubicBezTo>
                    <a:pt x="704" y="1028"/>
                    <a:pt x="719" y="1038"/>
                    <a:pt x="738" y="1031"/>
                  </a:cubicBezTo>
                  <a:cubicBezTo>
                    <a:pt x="757" y="1023"/>
                    <a:pt x="760" y="1004"/>
                    <a:pt x="761" y="998"/>
                  </a:cubicBezTo>
                  <a:cubicBezTo>
                    <a:pt x="768" y="998"/>
                    <a:pt x="793" y="997"/>
                    <a:pt x="804" y="974"/>
                  </a:cubicBezTo>
                  <a:cubicBezTo>
                    <a:pt x="821" y="939"/>
                    <a:pt x="779" y="884"/>
                    <a:pt x="731" y="858"/>
                  </a:cubicBezTo>
                  <a:cubicBezTo>
                    <a:pt x="734" y="857"/>
                    <a:pt x="737" y="855"/>
                    <a:pt x="739" y="853"/>
                  </a:cubicBezTo>
                  <a:cubicBezTo>
                    <a:pt x="739" y="853"/>
                    <a:pt x="739" y="853"/>
                    <a:pt x="739" y="853"/>
                  </a:cubicBezTo>
                  <a:cubicBezTo>
                    <a:pt x="745" y="861"/>
                    <a:pt x="755" y="864"/>
                    <a:pt x="766" y="863"/>
                  </a:cubicBezTo>
                  <a:cubicBezTo>
                    <a:pt x="767" y="863"/>
                    <a:pt x="768" y="863"/>
                    <a:pt x="768" y="862"/>
                  </a:cubicBezTo>
                  <a:cubicBezTo>
                    <a:pt x="771" y="886"/>
                    <a:pt x="789" y="909"/>
                    <a:pt x="805" y="916"/>
                  </a:cubicBezTo>
                  <a:cubicBezTo>
                    <a:pt x="812" y="920"/>
                    <a:pt x="818" y="920"/>
                    <a:pt x="822" y="916"/>
                  </a:cubicBezTo>
                  <a:cubicBezTo>
                    <a:pt x="825" y="914"/>
                    <a:pt x="829" y="916"/>
                    <a:pt x="834" y="918"/>
                  </a:cubicBezTo>
                  <a:cubicBezTo>
                    <a:pt x="839" y="921"/>
                    <a:pt x="845" y="923"/>
                    <a:pt x="850" y="919"/>
                  </a:cubicBezTo>
                  <a:cubicBezTo>
                    <a:pt x="852" y="917"/>
                    <a:pt x="857" y="918"/>
                    <a:pt x="862" y="920"/>
                  </a:cubicBezTo>
                  <a:cubicBezTo>
                    <a:pt x="867" y="921"/>
                    <a:pt x="873" y="923"/>
                    <a:pt x="878" y="919"/>
                  </a:cubicBezTo>
                  <a:cubicBezTo>
                    <a:pt x="880" y="917"/>
                    <a:pt x="884" y="917"/>
                    <a:pt x="889" y="916"/>
                  </a:cubicBezTo>
                  <a:cubicBezTo>
                    <a:pt x="895" y="916"/>
                    <a:pt x="902" y="916"/>
                    <a:pt x="909" y="909"/>
                  </a:cubicBezTo>
                  <a:cubicBezTo>
                    <a:pt x="915" y="903"/>
                    <a:pt x="916" y="895"/>
                    <a:pt x="916" y="889"/>
                  </a:cubicBezTo>
                  <a:cubicBezTo>
                    <a:pt x="916" y="885"/>
                    <a:pt x="916" y="881"/>
                    <a:pt x="918" y="878"/>
                  </a:cubicBezTo>
                  <a:cubicBezTo>
                    <a:pt x="922" y="873"/>
                    <a:pt x="920" y="868"/>
                    <a:pt x="919" y="862"/>
                  </a:cubicBezTo>
                  <a:cubicBezTo>
                    <a:pt x="917" y="857"/>
                    <a:pt x="916" y="853"/>
                    <a:pt x="919" y="850"/>
                  </a:cubicBezTo>
                  <a:cubicBezTo>
                    <a:pt x="923" y="846"/>
                    <a:pt x="920" y="840"/>
                    <a:pt x="917" y="835"/>
                  </a:cubicBezTo>
                  <a:cubicBezTo>
                    <a:pt x="915" y="829"/>
                    <a:pt x="913" y="826"/>
                    <a:pt x="916" y="823"/>
                  </a:cubicBezTo>
                  <a:cubicBezTo>
                    <a:pt x="919" y="819"/>
                    <a:pt x="919" y="813"/>
                    <a:pt x="916" y="806"/>
                  </a:cubicBezTo>
                  <a:cubicBezTo>
                    <a:pt x="908" y="790"/>
                    <a:pt x="885" y="771"/>
                    <a:pt x="862" y="769"/>
                  </a:cubicBezTo>
                  <a:cubicBezTo>
                    <a:pt x="862" y="768"/>
                    <a:pt x="862" y="768"/>
                    <a:pt x="862" y="767"/>
                  </a:cubicBezTo>
                  <a:cubicBezTo>
                    <a:pt x="864" y="756"/>
                    <a:pt x="860" y="746"/>
                    <a:pt x="852" y="740"/>
                  </a:cubicBezTo>
                  <a:cubicBezTo>
                    <a:pt x="852" y="740"/>
                    <a:pt x="852" y="740"/>
                    <a:pt x="852" y="740"/>
                  </a:cubicBezTo>
                  <a:cubicBezTo>
                    <a:pt x="854" y="738"/>
                    <a:pt x="856" y="735"/>
                    <a:pt x="858" y="732"/>
                  </a:cubicBezTo>
                  <a:cubicBezTo>
                    <a:pt x="883" y="780"/>
                    <a:pt x="938" y="822"/>
                    <a:pt x="973" y="805"/>
                  </a:cubicBezTo>
                  <a:cubicBezTo>
                    <a:pt x="996" y="794"/>
                    <a:pt x="998" y="769"/>
                    <a:pt x="997" y="762"/>
                  </a:cubicBezTo>
                  <a:cubicBezTo>
                    <a:pt x="1004" y="761"/>
                    <a:pt x="1022" y="758"/>
                    <a:pt x="1030" y="739"/>
                  </a:cubicBezTo>
                  <a:cubicBezTo>
                    <a:pt x="1038" y="720"/>
                    <a:pt x="1027" y="705"/>
                    <a:pt x="1023" y="700"/>
                  </a:cubicBezTo>
                  <a:cubicBezTo>
                    <a:pt x="1028" y="695"/>
                    <a:pt x="1045" y="676"/>
                    <a:pt x="1037" y="652"/>
                  </a:cubicBezTo>
                  <a:close/>
                  <a:moveTo>
                    <a:pt x="995" y="458"/>
                  </a:moveTo>
                  <a:cubicBezTo>
                    <a:pt x="1001" y="460"/>
                    <a:pt x="1004" y="464"/>
                    <a:pt x="1005" y="467"/>
                  </a:cubicBezTo>
                  <a:cubicBezTo>
                    <a:pt x="1005" y="473"/>
                    <a:pt x="1012" y="476"/>
                    <a:pt x="1017" y="477"/>
                  </a:cubicBezTo>
                  <a:cubicBezTo>
                    <a:pt x="1022" y="479"/>
                    <a:pt x="1026" y="481"/>
                    <a:pt x="1026" y="484"/>
                  </a:cubicBezTo>
                  <a:cubicBezTo>
                    <a:pt x="1026" y="490"/>
                    <a:pt x="1032" y="493"/>
                    <a:pt x="1037" y="496"/>
                  </a:cubicBezTo>
                  <a:cubicBezTo>
                    <a:pt x="1041" y="498"/>
                    <a:pt x="1045" y="500"/>
                    <a:pt x="1046" y="504"/>
                  </a:cubicBezTo>
                  <a:cubicBezTo>
                    <a:pt x="1046" y="509"/>
                    <a:pt x="1049" y="513"/>
                    <a:pt x="1053" y="516"/>
                  </a:cubicBezTo>
                  <a:cubicBezTo>
                    <a:pt x="1057" y="520"/>
                    <a:pt x="1061" y="525"/>
                    <a:pt x="1061" y="533"/>
                  </a:cubicBezTo>
                  <a:cubicBezTo>
                    <a:pt x="1061" y="541"/>
                    <a:pt x="1057" y="545"/>
                    <a:pt x="1053" y="549"/>
                  </a:cubicBezTo>
                  <a:cubicBezTo>
                    <a:pt x="1049" y="553"/>
                    <a:pt x="1046" y="556"/>
                    <a:pt x="1046" y="561"/>
                  </a:cubicBezTo>
                  <a:cubicBezTo>
                    <a:pt x="1045" y="565"/>
                    <a:pt x="1041" y="567"/>
                    <a:pt x="1037" y="570"/>
                  </a:cubicBezTo>
                  <a:cubicBezTo>
                    <a:pt x="1032" y="572"/>
                    <a:pt x="1026" y="575"/>
                    <a:pt x="1026" y="581"/>
                  </a:cubicBezTo>
                  <a:cubicBezTo>
                    <a:pt x="1026" y="585"/>
                    <a:pt x="1022" y="586"/>
                    <a:pt x="1017" y="588"/>
                  </a:cubicBezTo>
                  <a:cubicBezTo>
                    <a:pt x="1012" y="590"/>
                    <a:pt x="1005" y="592"/>
                    <a:pt x="1005" y="598"/>
                  </a:cubicBezTo>
                  <a:cubicBezTo>
                    <a:pt x="1004" y="602"/>
                    <a:pt x="1001" y="605"/>
                    <a:pt x="995" y="607"/>
                  </a:cubicBezTo>
                  <a:cubicBezTo>
                    <a:pt x="979" y="613"/>
                    <a:pt x="951" y="610"/>
                    <a:pt x="934" y="595"/>
                  </a:cubicBezTo>
                  <a:cubicBezTo>
                    <a:pt x="935" y="594"/>
                    <a:pt x="936" y="592"/>
                    <a:pt x="936" y="591"/>
                  </a:cubicBezTo>
                  <a:cubicBezTo>
                    <a:pt x="948" y="602"/>
                    <a:pt x="972" y="604"/>
                    <a:pt x="985" y="601"/>
                  </a:cubicBezTo>
                  <a:cubicBezTo>
                    <a:pt x="992" y="599"/>
                    <a:pt x="994" y="596"/>
                    <a:pt x="994" y="593"/>
                  </a:cubicBezTo>
                  <a:cubicBezTo>
                    <a:pt x="995" y="589"/>
                    <a:pt x="1000" y="587"/>
                    <a:pt x="1005" y="585"/>
                  </a:cubicBezTo>
                  <a:cubicBezTo>
                    <a:pt x="1011" y="583"/>
                    <a:pt x="1018" y="581"/>
                    <a:pt x="1017" y="574"/>
                  </a:cubicBezTo>
                  <a:cubicBezTo>
                    <a:pt x="1017" y="571"/>
                    <a:pt x="1021" y="569"/>
                    <a:pt x="1026" y="566"/>
                  </a:cubicBezTo>
                  <a:cubicBezTo>
                    <a:pt x="1031" y="564"/>
                    <a:pt x="1037" y="562"/>
                    <a:pt x="1037" y="556"/>
                  </a:cubicBezTo>
                  <a:cubicBezTo>
                    <a:pt x="1037" y="553"/>
                    <a:pt x="1039" y="552"/>
                    <a:pt x="1043" y="549"/>
                  </a:cubicBezTo>
                  <a:cubicBezTo>
                    <a:pt x="1047" y="546"/>
                    <a:pt x="1053" y="542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24"/>
                    <a:pt x="1047" y="520"/>
                    <a:pt x="1043" y="516"/>
                  </a:cubicBezTo>
                  <a:cubicBezTo>
                    <a:pt x="1039" y="514"/>
                    <a:pt x="1037" y="512"/>
                    <a:pt x="1037" y="509"/>
                  </a:cubicBezTo>
                  <a:cubicBezTo>
                    <a:pt x="1037" y="504"/>
                    <a:pt x="1031" y="501"/>
                    <a:pt x="1026" y="499"/>
                  </a:cubicBezTo>
                  <a:cubicBezTo>
                    <a:pt x="1021" y="497"/>
                    <a:pt x="1017" y="495"/>
                    <a:pt x="1017" y="491"/>
                  </a:cubicBezTo>
                  <a:cubicBezTo>
                    <a:pt x="1018" y="485"/>
                    <a:pt x="1011" y="482"/>
                    <a:pt x="1005" y="480"/>
                  </a:cubicBezTo>
                  <a:cubicBezTo>
                    <a:pt x="1000" y="478"/>
                    <a:pt x="995" y="477"/>
                    <a:pt x="994" y="472"/>
                  </a:cubicBezTo>
                  <a:cubicBezTo>
                    <a:pt x="994" y="470"/>
                    <a:pt x="992" y="467"/>
                    <a:pt x="985" y="465"/>
                  </a:cubicBezTo>
                  <a:cubicBezTo>
                    <a:pt x="972" y="461"/>
                    <a:pt x="948" y="464"/>
                    <a:pt x="936" y="475"/>
                  </a:cubicBezTo>
                  <a:cubicBezTo>
                    <a:pt x="936" y="473"/>
                    <a:pt x="935" y="472"/>
                    <a:pt x="934" y="470"/>
                  </a:cubicBezTo>
                  <a:cubicBezTo>
                    <a:pt x="951" y="456"/>
                    <a:pt x="979" y="453"/>
                    <a:pt x="995" y="458"/>
                  </a:cubicBezTo>
                  <a:close/>
                  <a:moveTo>
                    <a:pt x="1040" y="520"/>
                  </a:moveTo>
                  <a:cubicBezTo>
                    <a:pt x="1044" y="523"/>
                    <a:pt x="1049" y="526"/>
                    <a:pt x="1049" y="533"/>
                  </a:cubicBezTo>
                  <a:cubicBezTo>
                    <a:pt x="1049" y="540"/>
                    <a:pt x="1044" y="543"/>
                    <a:pt x="1040" y="546"/>
                  </a:cubicBezTo>
                  <a:cubicBezTo>
                    <a:pt x="1037" y="548"/>
                    <a:pt x="1033" y="551"/>
                    <a:pt x="1033" y="556"/>
                  </a:cubicBezTo>
                  <a:cubicBezTo>
                    <a:pt x="1033" y="556"/>
                    <a:pt x="1033" y="556"/>
                    <a:pt x="1033" y="556"/>
                  </a:cubicBezTo>
                  <a:cubicBezTo>
                    <a:pt x="1033" y="559"/>
                    <a:pt x="1030" y="561"/>
                    <a:pt x="1025" y="563"/>
                  </a:cubicBezTo>
                  <a:cubicBezTo>
                    <a:pt x="1019" y="565"/>
                    <a:pt x="1013" y="568"/>
                    <a:pt x="1013" y="575"/>
                  </a:cubicBezTo>
                  <a:cubicBezTo>
                    <a:pt x="1014" y="578"/>
                    <a:pt x="1010" y="579"/>
                    <a:pt x="1004" y="582"/>
                  </a:cubicBezTo>
                  <a:cubicBezTo>
                    <a:pt x="998" y="584"/>
                    <a:pt x="992" y="586"/>
                    <a:pt x="991" y="593"/>
                  </a:cubicBezTo>
                  <a:cubicBezTo>
                    <a:pt x="990" y="594"/>
                    <a:pt x="988" y="596"/>
                    <a:pt x="984" y="597"/>
                  </a:cubicBezTo>
                  <a:cubicBezTo>
                    <a:pt x="972" y="600"/>
                    <a:pt x="948" y="598"/>
                    <a:pt x="938" y="587"/>
                  </a:cubicBezTo>
                  <a:cubicBezTo>
                    <a:pt x="938" y="584"/>
                    <a:pt x="938" y="582"/>
                    <a:pt x="938" y="580"/>
                  </a:cubicBezTo>
                  <a:cubicBezTo>
                    <a:pt x="949" y="589"/>
                    <a:pt x="965" y="593"/>
                    <a:pt x="974" y="589"/>
                  </a:cubicBezTo>
                  <a:cubicBezTo>
                    <a:pt x="978" y="587"/>
                    <a:pt x="981" y="583"/>
                    <a:pt x="981" y="578"/>
                  </a:cubicBezTo>
                  <a:cubicBezTo>
                    <a:pt x="987" y="579"/>
                    <a:pt x="992" y="578"/>
                    <a:pt x="996" y="576"/>
                  </a:cubicBezTo>
                  <a:cubicBezTo>
                    <a:pt x="1000" y="573"/>
                    <a:pt x="1002" y="569"/>
                    <a:pt x="1002" y="564"/>
                  </a:cubicBezTo>
                  <a:cubicBezTo>
                    <a:pt x="1007" y="564"/>
                    <a:pt x="1013" y="563"/>
                    <a:pt x="1016" y="560"/>
                  </a:cubicBezTo>
                  <a:cubicBezTo>
                    <a:pt x="1019" y="558"/>
                    <a:pt x="1022" y="554"/>
                    <a:pt x="1021" y="547"/>
                  </a:cubicBezTo>
                  <a:cubicBezTo>
                    <a:pt x="1027" y="546"/>
                    <a:pt x="1031" y="545"/>
                    <a:pt x="1035" y="542"/>
                  </a:cubicBezTo>
                  <a:cubicBezTo>
                    <a:pt x="1038" y="540"/>
                    <a:pt x="1039" y="536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29"/>
                    <a:pt x="1038" y="526"/>
                    <a:pt x="1035" y="523"/>
                  </a:cubicBezTo>
                  <a:cubicBezTo>
                    <a:pt x="1031" y="521"/>
                    <a:pt x="1027" y="519"/>
                    <a:pt x="1021" y="518"/>
                  </a:cubicBezTo>
                  <a:cubicBezTo>
                    <a:pt x="1022" y="512"/>
                    <a:pt x="1019" y="508"/>
                    <a:pt x="1016" y="506"/>
                  </a:cubicBezTo>
                  <a:cubicBezTo>
                    <a:pt x="1013" y="503"/>
                    <a:pt x="1007" y="502"/>
                    <a:pt x="1002" y="501"/>
                  </a:cubicBezTo>
                  <a:cubicBezTo>
                    <a:pt x="1002" y="496"/>
                    <a:pt x="1000" y="492"/>
                    <a:pt x="996" y="490"/>
                  </a:cubicBezTo>
                  <a:cubicBezTo>
                    <a:pt x="992" y="487"/>
                    <a:pt x="987" y="487"/>
                    <a:pt x="981" y="487"/>
                  </a:cubicBezTo>
                  <a:cubicBezTo>
                    <a:pt x="981" y="482"/>
                    <a:pt x="978" y="479"/>
                    <a:pt x="974" y="477"/>
                  </a:cubicBezTo>
                  <a:cubicBezTo>
                    <a:pt x="965" y="473"/>
                    <a:pt x="949" y="476"/>
                    <a:pt x="938" y="486"/>
                  </a:cubicBezTo>
                  <a:cubicBezTo>
                    <a:pt x="938" y="483"/>
                    <a:pt x="938" y="481"/>
                    <a:pt x="938" y="479"/>
                  </a:cubicBezTo>
                  <a:cubicBezTo>
                    <a:pt x="948" y="468"/>
                    <a:pt x="972" y="465"/>
                    <a:pt x="984" y="468"/>
                  </a:cubicBezTo>
                  <a:cubicBezTo>
                    <a:pt x="988" y="470"/>
                    <a:pt x="990" y="471"/>
                    <a:pt x="991" y="473"/>
                  </a:cubicBezTo>
                  <a:cubicBezTo>
                    <a:pt x="992" y="479"/>
                    <a:pt x="998" y="482"/>
                    <a:pt x="1004" y="484"/>
                  </a:cubicBezTo>
                  <a:cubicBezTo>
                    <a:pt x="1010" y="486"/>
                    <a:pt x="1014" y="487"/>
                    <a:pt x="1013" y="491"/>
                  </a:cubicBezTo>
                  <a:cubicBezTo>
                    <a:pt x="1013" y="497"/>
                    <a:pt x="1019" y="500"/>
                    <a:pt x="1025" y="503"/>
                  </a:cubicBezTo>
                  <a:cubicBezTo>
                    <a:pt x="1030" y="505"/>
                    <a:pt x="1033" y="507"/>
                    <a:pt x="1033" y="509"/>
                  </a:cubicBezTo>
                  <a:cubicBezTo>
                    <a:pt x="1033" y="509"/>
                    <a:pt x="1033" y="509"/>
                    <a:pt x="1033" y="509"/>
                  </a:cubicBezTo>
                  <a:cubicBezTo>
                    <a:pt x="1033" y="514"/>
                    <a:pt x="1037" y="517"/>
                    <a:pt x="1040" y="520"/>
                  </a:cubicBezTo>
                  <a:close/>
                  <a:moveTo>
                    <a:pt x="959" y="526"/>
                  </a:moveTo>
                  <a:cubicBezTo>
                    <a:pt x="967" y="525"/>
                    <a:pt x="1018" y="515"/>
                    <a:pt x="1032" y="526"/>
                  </a:cubicBezTo>
                  <a:cubicBezTo>
                    <a:pt x="1034" y="528"/>
                    <a:pt x="1035" y="530"/>
                    <a:pt x="1035" y="533"/>
                  </a:cubicBezTo>
                  <a:cubicBezTo>
                    <a:pt x="1035" y="535"/>
                    <a:pt x="1034" y="538"/>
                    <a:pt x="1032" y="539"/>
                  </a:cubicBezTo>
                  <a:cubicBezTo>
                    <a:pt x="1018" y="550"/>
                    <a:pt x="967" y="541"/>
                    <a:pt x="959" y="539"/>
                  </a:cubicBezTo>
                  <a:cubicBezTo>
                    <a:pt x="959" y="536"/>
                    <a:pt x="960" y="534"/>
                    <a:pt x="960" y="533"/>
                  </a:cubicBezTo>
                  <a:cubicBezTo>
                    <a:pt x="960" y="533"/>
                    <a:pt x="960" y="533"/>
                    <a:pt x="960" y="533"/>
                  </a:cubicBezTo>
                  <a:cubicBezTo>
                    <a:pt x="960" y="532"/>
                    <a:pt x="959" y="530"/>
                    <a:pt x="959" y="526"/>
                  </a:cubicBezTo>
                  <a:close/>
                  <a:moveTo>
                    <a:pt x="958" y="523"/>
                  </a:moveTo>
                  <a:cubicBezTo>
                    <a:pt x="958" y="520"/>
                    <a:pt x="957" y="518"/>
                    <a:pt x="956" y="516"/>
                  </a:cubicBezTo>
                  <a:cubicBezTo>
                    <a:pt x="975" y="506"/>
                    <a:pt x="1003" y="501"/>
                    <a:pt x="1014" y="509"/>
                  </a:cubicBezTo>
                  <a:cubicBezTo>
                    <a:pt x="1017" y="511"/>
                    <a:pt x="1018" y="514"/>
                    <a:pt x="1017" y="518"/>
                  </a:cubicBezTo>
                  <a:cubicBezTo>
                    <a:pt x="995" y="515"/>
                    <a:pt x="964" y="521"/>
                    <a:pt x="958" y="523"/>
                  </a:cubicBezTo>
                  <a:close/>
                  <a:moveTo>
                    <a:pt x="938" y="492"/>
                  </a:moveTo>
                  <a:cubicBezTo>
                    <a:pt x="946" y="481"/>
                    <a:pt x="964" y="477"/>
                    <a:pt x="972" y="480"/>
                  </a:cubicBezTo>
                  <a:cubicBezTo>
                    <a:pt x="975" y="482"/>
                    <a:pt x="977" y="484"/>
                    <a:pt x="977" y="488"/>
                  </a:cubicBezTo>
                  <a:cubicBezTo>
                    <a:pt x="966" y="489"/>
                    <a:pt x="954" y="494"/>
                    <a:pt x="945" y="502"/>
                  </a:cubicBezTo>
                  <a:cubicBezTo>
                    <a:pt x="943" y="500"/>
                    <a:pt x="940" y="498"/>
                    <a:pt x="936" y="497"/>
                  </a:cubicBezTo>
                  <a:cubicBezTo>
                    <a:pt x="937" y="495"/>
                    <a:pt x="937" y="494"/>
                    <a:pt x="938" y="492"/>
                  </a:cubicBezTo>
                  <a:close/>
                  <a:moveTo>
                    <a:pt x="994" y="493"/>
                  </a:moveTo>
                  <a:cubicBezTo>
                    <a:pt x="997" y="495"/>
                    <a:pt x="998" y="497"/>
                    <a:pt x="998" y="501"/>
                  </a:cubicBezTo>
                  <a:cubicBezTo>
                    <a:pt x="984" y="501"/>
                    <a:pt x="967" y="506"/>
                    <a:pt x="954" y="512"/>
                  </a:cubicBezTo>
                  <a:cubicBezTo>
                    <a:pt x="953" y="509"/>
                    <a:pt x="951" y="507"/>
                    <a:pt x="948" y="504"/>
                  </a:cubicBezTo>
                  <a:cubicBezTo>
                    <a:pt x="963" y="492"/>
                    <a:pt x="985" y="488"/>
                    <a:pt x="994" y="493"/>
                  </a:cubicBezTo>
                  <a:close/>
                  <a:moveTo>
                    <a:pt x="958" y="543"/>
                  </a:moveTo>
                  <a:cubicBezTo>
                    <a:pt x="964" y="544"/>
                    <a:pt x="995" y="550"/>
                    <a:pt x="1017" y="548"/>
                  </a:cubicBezTo>
                  <a:cubicBezTo>
                    <a:pt x="1018" y="552"/>
                    <a:pt x="1017" y="555"/>
                    <a:pt x="1014" y="557"/>
                  </a:cubicBezTo>
                  <a:cubicBezTo>
                    <a:pt x="1003" y="565"/>
                    <a:pt x="975" y="560"/>
                    <a:pt x="956" y="550"/>
                  </a:cubicBezTo>
                  <a:cubicBezTo>
                    <a:pt x="957" y="547"/>
                    <a:pt x="958" y="545"/>
                    <a:pt x="958" y="543"/>
                  </a:cubicBezTo>
                  <a:close/>
                  <a:moveTo>
                    <a:pt x="998" y="564"/>
                  </a:moveTo>
                  <a:cubicBezTo>
                    <a:pt x="998" y="568"/>
                    <a:pt x="997" y="571"/>
                    <a:pt x="994" y="573"/>
                  </a:cubicBezTo>
                  <a:cubicBezTo>
                    <a:pt x="985" y="578"/>
                    <a:pt x="963" y="573"/>
                    <a:pt x="948" y="561"/>
                  </a:cubicBezTo>
                  <a:cubicBezTo>
                    <a:pt x="951" y="559"/>
                    <a:pt x="953" y="556"/>
                    <a:pt x="954" y="553"/>
                  </a:cubicBezTo>
                  <a:cubicBezTo>
                    <a:pt x="967" y="560"/>
                    <a:pt x="984" y="564"/>
                    <a:pt x="998" y="564"/>
                  </a:cubicBezTo>
                  <a:close/>
                  <a:moveTo>
                    <a:pt x="977" y="578"/>
                  </a:moveTo>
                  <a:cubicBezTo>
                    <a:pt x="977" y="581"/>
                    <a:pt x="975" y="584"/>
                    <a:pt x="972" y="585"/>
                  </a:cubicBezTo>
                  <a:cubicBezTo>
                    <a:pt x="964" y="589"/>
                    <a:pt x="946" y="584"/>
                    <a:pt x="938" y="574"/>
                  </a:cubicBezTo>
                  <a:cubicBezTo>
                    <a:pt x="937" y="572"/>
                    <a:pt x="937" y="570"/>
                    <a:pt x="936" y="569"/>
                  </a:cubicBezTo>
                  <a:cubicBezTo>
                    <a:pt x="940" y="568"/>
                    <a:pt x="943" y="566"/>
                    <a:pt x="945" y="564"/>
                  </a:cubicBezTo>
                  <a:cubicBezTo>
                    <a:pt x="954" y="571"/>
                    <a:pt x="966" y="576"/>
                    <a:pt x="977" y="578"/>
                  </a:cubicBezTo>
                  <a:close/>
                  <a:moveTo>
                    <a:pt x="972" y="264"/>
                  </a:moveTo>
                  <a:cubicBezTo>
                    <a:pt x="996" y="275"/>
                    <a:pt x="994" y="305"/>
                    <a:pt x="993" y="306"/>
                  </a:cubicBezTo>
                  <a:cubicBezTo>
                    <a:pt x="993" y="306"/>
                    <a:pt x="994" y="307"/>
                    <a:pt x="994" y="307"/>
                  </a:cubicBezTo>
                  <a:cubicBezTo>
                    <a:pt x="994" y="308"/>
                    <a:pt x="995" y="308"/>
                    <a:pt x="995" y="308"/>
                  </a:cubicBezTo>
                  <a:cubicBezTo>
                    <a:pt x="996" y="308"/>
                    <a:pt x="1018" y="307"/>
                    <a:pt x="1026" y="328"/>
                  </a:cubicBezTo>
                  <a:cubicBezTo>
                    <a:pt x="1026" y="328"/>
                    <a:pt x="1026" y="328"/>
                    <a:pt x="1026" y="328"/>
                  </a:cubicBezTo>
                  <a:cubicBezTo>
                    <a:pt x="1026" y="328"/>
                    <a:pt x="1026" y="328"/>
                    <a:pt x="1026" y="328"/>
                  </a:cubicBezTo>
                  <a:cubicBezTo>
                    <a:pt x="1035" y="349"/>
                    <a:pt x="1019" y="363"/>
                    <a:pt x="1019" y="364"/>
                  </a:cubicBezTo>
                  <a:cubicBezTo>
                    <a:pt x="1018" y="364"/>
                    <a:pt x="1018" y="365"/>
                    <a:pt x="1018" y="366"/>
                  </a:cubicBezTo>
                  <a:cubicBezTo>
                    <a:pt x="1018" y="366"/>
                    <a:pt x="1018" y="367"/>
                    <a:pt x="1019" y="367"/>
                  </a:cubicBezTo>
                  <a:cubicBezTo>
                    <a:pt x="1019" y="367"/>
                    <a:pt x="1042" y="386"/>
                    <a:pt x="1033" y="412"/>
                  </a:cubicBezTo>
                  <a:cubicBezTo>
                    <a:pt x="1020" y="447"/>
                    <a:pt x="952" y="455"/>
                    <a:pt x="901" y="439"/>
                  </a:cubicBezTo>
                  <a:cubicBezTo>
                    <a:pt x="900" y="437"/>
                    <a:pt x="899" y="435"/>
                    <a:pt x="898" y="434"/>
                  </a:cubicBezTo>
                  <a:cubicBezTo>
                    <a:pt x="944" y="441"/>
                    <a:pt x="988" y="436"/>
                    <a:pt x="1009" y="420"/>
                  </a:cubicBezTo>
                  <a:cubicBezTo>
                    <a:pt x="1017" y="415"/>
                    <a:pt x="1022" y="408"/>
                    <a:pt x="1022" y="400"/>
                  </a:cubicBezTo>
                  <a:cubicBezTo>
                    <a:pt x="1024" y="382"/>
                    <a:pt x="1010" y="372"/>
                    <a:pt x="1004" y="368"/>
                  </a:cubicBezTo>
                  <a:cubicBezTo>
                    <a:pt x="1009" y="363"/>
                    <a:pt x="1019" y="350"/>
                    <a:pt x="1012" y="334"/>
                  </a:cubicBezTo>
                  <a:cubicBezTo>
                    <a:pt x="1012" y="334"/>
                    <a:pt x="1012" y="334"/>
                    <a:pt x="1012" y="334"/>
                  </a:cubicBezTo>
                  <a:cubicBezTo>
                    <a:pt x="1005" y="317"/>
                    <a:pt x="989" y="315"/>
                    <a:pt x="983" y="315"/>
                  </a:cubicBezTo>
                  <a:cubicBezTo>
                    <a:pt x="984" y="309"/>
                    <a:pt x="986" y="291"/>
                    <a:pt x="973" y="280"/>
                  </a:cubicBezTo>
                  <a:cubicBezTo>
                    <a:pt x="967" y="275"/>
                    <a:pt x="959" y="273"/>
                    <a:pt x="949" y="275"/>
                  </a:cubicBezTo>
                  <a:cubicBezTo>
                    <a:pt x="923" y="278"/>
                    <a:pt x="888" y="306"/>
                    <a:pt x="861" y="344"/>
                  </a:cubicBezTo>
                  <a:cubicBezTo>
                    <a:pt x="860" y="342"/>
                    <a:pt x="860" y="340"/>
                    <a:pt x="859" y="338"/>
                  </a:cubicBezTo>
                  <a:cubicBezTo>
                    <a:pt x="884" y="291"/>
                    <a:pt x="938" y="248"/>
                    <a:pt x="972" y="264"/>
                  </a:cubicBezTo>
                  <a:close/>
                  <a:moveTo>
                    <a:pt x="860" y="352"/>
                  </a:moveTo>
                  <a:cubicBezTo>
                    <a:pt x="860" y="352"/>
                    <a:pt x="860" y="352"/>
                    <a:pt x="860" y="351"/>
                  </a:cubicBezTo>
                  <a:cubicBezTo>
                    <a:pt x="887" y="311"/>
                    <a:pt x="923" y="282"/>
                    <a:pt x="950" y="278"/>
                  </a:cubicBezTo>
                  <a:cubicBezTo>
                    <a:pt x="958" y="277"/>
                    <a:pt x="965" y="279"/>
                    <a:pt x="970" y="283"/>
                  </a:cubicBezTo>
                  <a:cubicBezTo>
                    <a:pt x="985" y="295"/>
                    <a:pt x="978" y="317"/>
                    <a:pt x="978" y="317"/>
                  </a:cubicBezTo>
                  <a:cubicBezTo>
                    <a:pt x="978" y="317"/>
                    <a:pt x="978" y="318"/>
                    <a:pt x="979" y="319"/>
                  </a:cubicBezTo>
                  <a:cubicBezTo>
                    <a:pt x="979" y="319"/>
                    <a:pt x="980" y="319"/>
                    <a:pt x="980" y="319"/>
                  </a:cubicBezTo>
                  <a:cubicBezTo>
                    <a:pt x="981" y="319"/>
                    <a:pt x="1001" y="317"/>
                    <a:pt x="1008" y="335"/>
                  </a:cubicBezTo>
                  <a:cubicBezTo>
                    <a:pt x="1008" y="335"/>
                    <a:pt x="1008" y="335"/>
                    <a:pt x="1008" y="335"/>
                  </a:cubicBezTo>
                  <a:cubicBezTo>
                    <a:pt x="1016" y="353"/>
                    <a:pt x="1001" y="366"/>
                    <a:pt x="1000" y="367"/>
                  </a:cubicBezTo>
                  <a:cubicBezTo>
                    <a:pt x="999" y="367"/>
                    <a:pt x="999" y="368"/>
                    <a:pt x="999" y="368"/>
                  </a:cubicBezTo>
                  <a:cubicBezTo>
                    <a:pt x="999" y="369"/>
                    <a:pt x="1000" y="370"/>
                    <a:pt x="1000" y="370"/>
                  </a:cubicBezTo>
                  <a:cubicBezTo>
                    <a:pt x="1000" y="370"/>
                    <a:pt x="1020" y="381"/>
                    <a:pt x="1018" y="399"/>
                  </a:cubicBezTo>
                  <a:cubicBezTo>
                    <a:pt x="1018" y="406"/>
                    <a:pt x="1014" y="412"/>
                    <a:pt x="1007" y="417"/>
                  </a:cubicBezTo>
                  <a:cubicBezTo>
                    <a:pt x="986" y="433"/>
                    <a:pt x="940" y="438"/>
                    <a:pt x="892" y="429"/>
                  </a:cubicBezTo>
                  <a:cubicBezTo>
                    <a:pt x="892" y="429"/>
                    <a:pt x="892" y="429"/>
                    <a:pt x="892" y="429"/>
                  </a:cubicBezTo>
                  <a:cubicBezTo>
                    <a:pt x="883" y="423"/>
                    <a:pt x="873" y="422"/>
                    <a:pt x="863" y="426"/>
                  </a:cubicBezTo>
                  <a:cubicBezTo>
                    <a:pt x="863" y="425"/>
                    <a:pt x="862" y="423"/>
                    <a:pt x="861" y="422"/>
                  </a:cubicBezTo>
                  <a:cubicBezTo>
                    <a:pt x="878" y="422"/>
                    <a:pt x="975" y="419"/>
                    <a:pt x="989" y="403"/>
                  </a:cubicBezTo>
                  <a:cubicBezTo>
                    <a:pt x="991" y="402"/>
                    <a:pt x="991" y="400"/>
                    <a:pt x="991" y="398"/>
                  </a:cubicBezTo>
                  <a:cubicBezTo>
                    <a:pt x="991" y="395"/>
                    <a:pt x="990" y="394"/>
                    <a:pt x="988" y="392"/>
                  </a:cubicBezTo>
                  <a:cubicBezTo>
                    <a:pt x="976" y="384"/>
                    <a:pt x="930" y="390"/>
                    <a:pt x="894" y="397"/>
                  </a:cubicBezTo>
                  <a:cubicBezTo>
                    <a:pt x="930" y="385"/>
                    <a:pt x="973" y="369"/>
                    <a:pt x="981" y="354"/>
                  </a:cubicBezTo>
                  <a:cubicBezTo>
                    <a:pt x="982" y="352"/>
                    <a:pt x="982" y="349"/>
                    <a:pt x="981" y="347"/>
                  </a:cubicBezTo>
                  <a:cubicBezTo>
                    <a:pt x="980" y="344"/>
                    <a:pt x="978" y="343"/>
                    <a:pt x="975" y="342"/>
                  </a:cubicBezTo>
                  <a:cubicBezTo>
                    <a:pt x="960" y="337"/>
                    <a:pt x="917" y="356"/>
                    <a:pt x="884" y="373"/>
                  </a:cubicBezTo>
                  <a:cubicBezTo>
                    <a:pt x="915" y="352"/>
                    <a:pt x="951" y="324"/>
                    <a:pt x="954" y="310"/>
                  </a:cubicBezTo>
                  <a:cubicBezTo>
                    <a:pt x="954" y="307"/>
                    <a:pt x="954" y="305"/>
                    <a:pt x="952" y="304"/>
                  </a:cubicBezTo>
                  <a:cubicBezTo>
                    <a:pt x="951" y="302"/>
                    <a:pt x="949" y="301"/>
                    <a:pt x="947" y="301"/>
                  </a:cubicBezTo>
                  <a:cubicBezTo>
                    <a:pt x="925" y="300"/>
                    <a:pt x="855" y="367"/>
                    <a:pt x="843" y="378"/>
                  </a:cubicBezTo>
                  <a:cubicBezTo>
                    <a:pt x="843" y="377"/>
                    <a:pt x="842" y="376"/>
                    <a:pt x="842" y="374"/>
                  </a:cubicBezTo>
                  <a:cubicBezTo>
                    <a:pt x="851" y="370"/>
                    <a:pt x="858" y="362"/>
                    <a:pt x="860" y="352"/>
                  </a:cubicBezTo>
                  <a:close/>
                  <a:moveTo>
                    <a:pt x="844" y="382"/>
                  </a:moveTo>
                  <a:cubicBezTo>
                    <a:pt x="867" y="361"/>
                    <a:pt x="929" y="304"/>
                    <a:pt x="946" y="305"/>
                  </a:cubicBezTo>
                  <a:cubicBezTo>
                    <a:pt x="948" y="305"/>
                    <a:pt x="949" y="305"/>
                    <a:pt x="949" y="306"/>
                  </a:cubicBezTo>
                  <a:cubicBezTo>
                    <a:pt x="950" y="307"/>
                    <a:pt x="950" y="308"/>
                    <a:pt x="950" y="309"/>
                  </a:cubicBezTo>
                  <a:cubicBezTo>
                    <a:pt x="947" y="327"/>
                    <a:pt x="876" y="374"/>
                    <a:pt x="843" y="395"/>
                  </a:cubicBezTo>
                  <a:cubicBezTo>
                    <a:pt x="845" y="391"/>
                    <a:pt x="845" y="386"/>
                    <a:pt x="844" y="382"/>
                  </a:cubicBezTo>
                  <a:close/>
                  <a:moveTo>
                    <a:pt x="977" y="348"/>
                  </a:moveTo>
                  <a:cubicBezTo>
                    <a:pt x="977" y="348"/>
                    <a:pt x="977" y="348"/>
                    <a:pt x="977" y="348"/>
                  </a:cubicBezTo>
                  <a:cubicBezTo>
                    <a:pt x="978" y="350"/>
                    <a:pt x="978" y="351"/>
                    <a:pt x="977" y="353"/>
                  </a:cubicBezTo>
                  <a:cubicBezTo>
                    <a:pt x="968" y="371"/>
                    <a:pt x="886" y="397"/>
                    <a:pt x="843" y="408"/>
                  </a:cubicBezTo>
                  <a:cubicBezTo>
                    <a:pt x="841" y="407"/>
                    <a:pt x="838" y="407"/>
                    <a:pt x="836" y="407"/>
                  </a:cubicBezTo>
                  <a:cubicBezTo>
                    <a:pt x="838" y="405"/>
                    <a:pt x="839" y="403"/>
                    <a:pt x="841" y="401"/>
                  </a:cubicBezTo>
                  <a:cubicBezTo>
                    <a:pt x="879" y="379"/>
                    <a:pt x="955" y="339"/>
                    <a:pt x="974" y="345"/>
                  </a:cubicBezTo>
                  <a:cubicBezTo>
                    <a:pt x="976" y="346"/>
                    <a:pt x="977" y="347"/>
                    <a:pt x="977" y="348"/>
                  </a:cubicBezTo>
                  <a:close/>
                  <a:moveTo>
                    <a:pt x="859" y="418"/>
                  </a:moveTo>
                  <a:cubicBezTo>
                    <a:pt x="857" y="415"/>
                    <a:pt x="854" y="412"/>
                    <a:pt x="850" y="410"/>
                  </a:cubicBezTo>
                  <a:cubicBezTo>
                    <a:pt x="888" y="401"/>
                    <a:pt x="971" y="385"/>
                    <a:pt x="985" y="395"/>
                  </a:cubicBezTo>
                  <a:cubicBezTo>
                    <a:pt x="987" y="396"/>
                    <a:pt x="987" y="397"/>
                    <a:pt x="987" y="398"/>
                  </a:cubicBezTo>
                  <a:cubicBezTo>
                    <a:pt x="987" y="399"/>
                    <a:pt x="987" y="400"/>
                    <a:pt x="986" y="401"/>
                  </a:cubicBezTo>
                  <a:cubicBezTo>
                    <a:pt x="974" y="414"/>
                    <a:pt x="891" y="418"/>
                    <a:pt x="859" y="418"/>
                  </a:cubicBezTo>
                  <a:close/>
                  <a:moveTo>
                    <a:pt x="807" y="153"/>
                  </a:moveTo>
                  <a:cubicBezTo>
                    <a:pt x="812" y="150"/>
                    <a:pt x="817" y="150"/>
                    <a:pt x="820" y="152"/>
                  </a:cubicBezTo>
                  <a:cubicBezTo>
                    <a:pt x="825" y="156"/>
                    <a:pt x="831" y="153"/>
                    <a:pt x="836" y="151"/>
                  </a:cubicBezTo>
                  <a:cubicBezTo>
                    <a:pt x="841" y="148"/>
                    <a:pt x="844" y="147"/>
                    <a:pt x="847" y="149"/>
                  </a:cubicBezTo>
                  <a:cubicBezTo>
                    <a:pt x="852" y="153"/>
                    <a:pt x="857" y="151"/>
                    <a:pt x="863" y="150"/>
                  </a:cubicBezTo>
                  <a:cubicBezTo>
                    <a:pt x="867" y="148"/>
                    <a:pt x="872" y="147"/>
                    <a:pt x="875" y="150"/>
                  </a:cubicBezTo>
                  <a:cubicBezTo>
                    <a:pt x="879" y="153"/>
                    <a:pt x="884" y="153"/>
                    <a:pt x="888" y="153"/>
                  </a:cubicBezTo>
                  <a:cubicBezTo>
                    <a:pt x="894" y="153"/>
                    <a:pt x="900" y="153"/>
                    <a:pt x="906" y="159"/>
                  </a:cubicBezTo>
                  <a:cubicBezTo>
                    <a:pt x="911" y="165"/>
                    <a:pt x="912" y="171"/>
                    <a:pt x="912" y="176"/>
                  </a:cubicBezTo>
                  <a:cubicBezTo>
                    <a:pt x="912" y="181"/>
                    <a:pt x="912" y="186"/>
                    <a:pt x="915" y="190"/>
                  </a:cubicBezTo>
                  <a:cubicBezTo>
                    <a:pt x="918" y="193"/>
                    <a:pt x="917" y="197"/>
                    <a:pt x="915" y="202"/>
                  </a:cubicBezTo>
                  <a:cubicBezTo>
                    <a:pt x="914" y="207"/>
                    <a:pt x="912" y="213"/>
                    <a:pt x="916" y="218"/>
                  </a:cubicBezTo>
                  <a:cubicBezTo>
                    <a:pt x="918" y="220"/>
                    <a:pt x="917" y="224"/>
                    <a:pt x="914" y="229"/>
                  </a:cubicBezTo>
                  <a:cubicBezTo>
                    <a:pt x="911" y="234"/>
                    <a:pt x="909" y="240"/>
                    <a:pt x="913" y="245"/>
                  </a:cubicBezTo>
                  <a:cubicBezTo>
                    <a:pt x="915" y="248"/>
                    <a:pt x="915" y="252"/>
                    <a:pt x="912" y="258"/>
                  </a:cubicBezTo>
                  <a:cubicBezTo>
                    <a:pt x="905" y="273"/>
                    <a:pt x="883" y="291"/>
                    <a:pt x="861" y="293"/>
                  </a:cubicBezTo>
                  <a:cubicBezTo>
                    <a:pt x="860" y="291"/>
                    <a:pt x="860" y="289"/>
                    <a:pt x="859" y="288"/>
                  </a:cubicBezTo>
                  <a:cubicBezTo>
                    <a:pt x="875" y="287"/>
                    <a:pt x="894" y="272"/>
                    <a:pt x="901" y="260"/>
                  </a:cubicBezTo>
                  <a:cubicBezTo>
                    <a:pt x="904" y="254"/>
                    <a:pt x="903" y="250"/>
                    <a:pt x="902" y="249"/>
                  </a:cubicBezTo>
                  <a:cubicBezTo>
                    <a:pt x="899" y="245"/>
                    <a:pt x="901" y="240"/>
                    <a:pt x="904" y="235"/>
                  </a:cubicBezTo>
                  <a:cubicBezTo>
                    <a:pt x="906" y="230"/>
                    <a:pt x="909" y="223"/>
                    <a:pt x="905" y="219"/>
                  </a:cubicBezTo>
                  <a:cubicBezTo>
                    <a:pt x="902" y="217"/>
                    <a:pt x="903" y="213"/>
                    <a:pt x="905" y="207"/>
                  </a:cubicBezTo>
                  <a:cubicBezTo>
                    <a:pt x="907" y="202"/>
                    <a:pt x="909" y="196"/>
                    <a:pt x="906" y="192"/>
                  </a:cubicBezTo>
                  <a:cubicBezTo>
                    <a:pt x="904" y="190"/>
                    <a:pt x="904" y="188"/>
                    <a:pt x="905" y="183"/>
                  </a:cubicBezTo>
                  <a:cubicBezTo>
                    <a:pt x="905" y="178"/>
                    <a:pt x="906" y="171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894" y="158"/>
                    <a:pt x="887" y="159"/>
                    <a:pt x="882" y="160"/>
                  </a:cubicBezTo>
                  <a:cubicBezTo>
                    <a:pt x="877" y="161"/>
                    <a:pt x="875" y="161"/>
                    <a:pt x="873" y="159"/>
                  </a:cubicBezTo>
                  <a:cubicBezTo>
                    <a:pt x="869" y="155"/>
                    <a:pt x="863" y="157"/>
                    <a:pt x="858" y="159"/>
                  </a:cubicBezTo>
                  <a:cubicBezTo>
                    <a:pt x="852" y="162"/>
                    <a:pt x="848" y="163"/>
                    <a:pt x="846" y="160"/>
                  </a:cubicBezTo>
                  <a:cubicBezTo>
                    <a:pt x="841" y="155"/>
                    <a:pt x="835" y="158"/>
                    <a:pt x="830" y="161"/>
                  </a:cubicBezTo>
                  <a:cubicBezTo>
                    <a:pt x="824" y="163"/>
                    <a:pt x="820" y="166"/>
                    <a:pt x="816" y="163"/>
                  </a:cubicBezTo>
                  <a:cubicBezTo>
                    <a:pt x="814" y="162"/>
                    <a:pt x="811" y="161"/>
                    <a:pt x="804" y="164"/>
                  </a:cubicBezTo>
                  <a:cubicBezTo>
                    <a:pt x="793" y="171"/>
                    <a:pt x="777" y="189"/>
                    <a:pt x="777" y="206"/>
                  </a:cubicBezTo>
                  <a:cubicBezTo>
                    <a:pt x="775" y="205"/>
                    <a:pt x="774" y="204"/>
                    <a:pt x="772" y="204"/>
                  </a:cubicBezTo>
                  <a:cubicBezTo>
                    <a:pt x="774" y="182"/>
                    <a:pt x="792" y="160"/>
                    <a:pt x="807" y="153"/>
                  </a:cubicBezTo>
                  <a:close/>
                  <a:moveTo>
                    <a:pt x="830" y="178"/>
                  </a:moveTo>
                  <a:cubicBezTo>
                    <a:pt x="834" y="177"/>
                    <a:pt x="837" y="178"/>
                    <a:pt x="839" y="181"/>
                  </a:cubicBezTo>
                  <a:cubicBezTo>
                    <a:pt x="829" y="191"/>
                    <a:pt x="820" y="206"/>
                    <a:pt x="816" y="220"/>
                  </a:cubicBezTo>
                  <a:cubicBezTo>
                    <a:pt x="813" y="219"/>
                    <a:pt x="810" y="218"/>
                    <a:pt x="806" y="218"/>
                  </a:cubicBezTo>
                  <a:cubicBezTo>
                    <a:pt x="808" y="199"/>
                    <a:pt x="821" y="181"/>
                    <a:pt x="830" y="178"/>
                  </a:cubicBezTo>
                  <a:close/>
                  <a:moveTo>
                    <a:pt x="802" y="219"/>
                  </a:moveTo>
                  <a:cubicBezTo>
                    <a:pt x="799" y="219"/>
                    <a:pt x="796" y="220"/>
                    <a:pt x="792" y="221"/>
                  </a:cubicBezTo>
                  <a:cubicBezTo>
                    <a:pt x="792" y="220"/>
                    <a:pt x="791" y="218"/>
                    <a:pt x="790" y="217"/>
                  </a:cubicBezTo>
                  <a:cubicBezTo>
                    <a:pt x="789" y="203"/>
                    <a:pt x="797" y="188"/>
                    <a:pt x="806" y="184"/>
                  </a:cubicBezTo>
                  <a:cubicBezTo>
                    <a:pt x="809" y="183"/>
                    <a:pt x="812" y="184"/>
                    <a:pt x="815" y="186"/>
                  </a:cubicBezTo>
                  <a:cubicBezTo>
                    <a:pt x="808" y="195"/>
                    <a:pt x="803" y="207"/>
                    <a:pt x="802" y="219"/>
                  </a:cubicBezTo>
                  <a:close/>
                  <a:moveTo>
                    <a:pt x="856" y="175"/>
                  </a:moveTo>
                  <a:cubicBezTo>
                    <a:pt x="859" y="175"/>
                    <a:pt x="862" y="176"/>
                    <a:pt x="864" y="179"/>
                  </a:cubicBezTo>
                  <a:cubicBezTo>
                    <a:pt x="847" y="193"/>
                    <a:pt x="830" y="219"/>
                    <a:pt x="826" y="224"/>
                  </a:cubicBezTo>
                  <a:cubicBezTo>
                    <a:pt x="824" y="223"/>
                    <a:pt x="822" y="222"/>
                    <a:pt x="820" y="221"/>
                  </a:cubicBezTo>
                  <a:cubicBezTo>
                    <a:pt x="826" y="200"/>
                    <a:pt x="843" y="177"/>
                    <a:pt x="856" y="175"/>
                  </a:cubicBezTo>
                  <a:close/>
                  <a:moveTo>
                    <a:pt x="881" y="174"/>
                  </a:moveTo>
                  <a:cubicBezTo>
                    <a:pt x="884" y="174"/>
                    <a:pt x="886" y="175"/>
                    <a:pt x="888" y="177"/>
                  </a:cubicBezTo>
                  <a:cubicBezTo>
                    <a:pt x="890" y="179"/>
                    <a:pt x="891" y="181"/>
                    <a:pt x="890" y="184"/>
                  </a:cubicBezTo>
                  <a:cubicBezTo>
                    <a:pt x="888" y="201"/>
                    <a:pt x="845" y="231"/>
                    <a:pt x="838" y="235"/>
                  </a:cubicBezTo>
                  <a:cubicBezTo>
                    <a:pt x="836" y="233"/>
                    <a:pt x="835" y="231"/>
                    <a:pt x="834" y="230"/>
                  </a:cubicBezTo>
                  <a:cubicBezTo>
                    <a:pt x="834" y="230"/>
                    <a:pt x="832" y="228"/>
                    <a:pt x="830" y="226"/>
                  </a:cubicBezTo>
                  <a:cubicBezTo>
                    <a:pt x="834" y="220"/>
                    <a:pt x="863" y="176"/>
                    <a:pt x="881" y="174"/>
                  </a:cubicBezTo>
                  <a:close/>
                  <a:moveTo>
                    <a:pt x="886" y="200"/>
                  </a:moveTo>
                  <a:cubicBezTo>
                    <a:pt x="889" y="203"/>
                    <a:pt x="890" y="206"/>
                    <a:pt x="890" y="209"/>
                  </a:cubicBezTo>
                  <a:cubicBezTo>
                    <a:pt x="888" y="222"/>
                    <a:pt x="864" y="238"/>
                    <a:pt x="844" y="245"/>
                  </a:cubicBezTo>
                  <a:cubicBezTo>
                    <a:pt x="843" y="243"/>
                    <a:pt x="842" y="240"/>
                    <a:pt x="841" y="238"/>
                  </a:cubicBezTo>
                  <a:cubicBezTo>
                    <a:pt x="846" y="235"/>
                    <a:pt x="872" y="217"/>
                    <a:pt x="886" y="200"/>
                  </a:cubicBezTo>
                  <a:close/>
                  <a:moveTo>
                    <a:pt x="887" y="234"/>
                  </a:moveTo>
                  <a:cubicBezTo>
                    <a:pt x="884" y="244"/>
                    <a:pt x="865" y="257"/>
                    <a:pt x="846" y="259"/>
                  </a:cubicBezTo>
                  <a:cubicBezTo>
                    <a:pt x="847" y="255"/>
                    <a:pt x="846" y="252"/>
                    <a:pt x="845" y="249"/>
                  </a:cubicBezTo>
                  <a:cubicBezTo>
                    <a:pt x="859" y="244"/>
                    <a:pt x="874" y="236"/>
                    <a:pt x="884" y="226"/>
                  </a:cubicBezTo>
                  <a:cubicBezTo>
                    <a:pt x="886" y="228"/>
                    <a:pt x="888" y="231"/>
                    <a:pt x="887" y="234"/>
                  </a:cubicBezTo>
                  <a:close/>
                  <a:moveTo>
                    <a:pt x="846" y="263"/>
                  </a:moveTo>
                  <a:cubicBezTo>
                    <a:pt x="858" y="262"/>
                    <a:pt x="870" y="257"/>
                    <a:pt x="878" y="250"/>
                  </a:cubicBezTo>
                  <a:cubicBezTo>
                    <a:pt x="881" y="253"/>
                    <a:pt x="882" y="255"/>
                    <a:pt x="880" y="259"/>
                  </a:cubicBezTo>
                  <a:cubicBezTo>
                    <a:pt x="877" y="267"/>
                    <a:pt x="862" y="276"/>
                    <a:pt x="848" y="275"/>
                  </a:cubicBezTo>
                  <a:cubicBezTo>
                    <a:pt x="846" y="274"/>
                    <a:pt x="845" y="273"/>
                    <a:pt x="843" y="272"/>
                  </a:cubicBezTo>
                  <a:cubicBezTo>
                    <a:pt x="845" y="269"/>
                    <a:pt x="846" y="266"/>
                    <a:pt x="846" y="263"/>
                  </a:cubicBezTo>
                  <a:close/>
                  <a:moveTo>
                    <a:pt x="884" y="260"/>
                  </a:moveTo>
                  <a:cubicBezTo>
                    <a:pt x="886" y="255"/>
                    <a:pt x="885" y="251"/>
                    <a:pt x="882" y="248"/>
                  </a:cubicBezTo>
                  <a:cubicBezTo>
                    <a:pt x="886" y="244"/>
                    <a:pt x="889" y="239"/>
                    <a:pt x="890" y="235"/>
                  </a:cubicBezTo>
                  <a:cubicBezTo>
                    <a:pt x="892" y="231"/>
                    <a:pt x="890" y="226"/>
                    <a:pt x="886" y="223"/>
                  </a:cubicBezTo>
                  <a:cubicBezTo>
                    <a:pt x="890" y="219"/>
                    <a:pt x="893" y="214"/>
                    <a:pt x="893" y="210"/>
                  </a:cubicBezTo>
                  <a:cubicBezTo>
                    <a:pt x="894" y="206"/>
                    <a:pt x="893" y="201"/>
                    <a:pt x="888" y="197"/>
                  </a:cubicBezTo>
                  <a:cubicBezTo>
                    <a:pt x="891" y="193"/>
                    <a:pt x="894" y="188"/>
                    <a:pt x="894" y="184"/>
                  </a:cubicBezTo>
                  <a:cubicBezTo>
                    <a:pt x="895" y="180"/>
                    <a:pt x="893" y="177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88" y="172"/>
                    <a:pt x="884" y="170"/>
                    <a:pt x="881" y="171"/>
                  </a:cubicBezTo>
                  <a:cubicBezTo>
                    <a:pt x="877" y="171"/>
                    <a:pt x="872" y="173"/>
                    <a:pt x="867" y="177"/>
                  </a:cubicBezTo>
                  <a:cubicBezTo>
                    <a:pt x="863" y="171"/>
                    <a:pt x="859" y="171"/>
                    <a:pt x="855" y="171"/>
                  </a:cubicBezTo>
                  <a:cubicBezTo>
                    <a:pt x="851" y="172"/>
                    <a:pt x="846" y="175"/>
                    <a:pt x="842" y="178"/>
                  </a:cubicBezTo>
                  <a:cubicBezTo>
                    <a:pt x="838" y="175"/>
                    <a:pt x="834" y="173"/>
                    <a:pt x="829" y="174"/>
                  </a:cubicBezTo>
                  <a:cubicBezTo>
                    <a:pt x="825" y="175"/>
                    <a:pt x="821" y="179"/>
                    <a:pt x="817" y="183"/>
                  </a:cubicBezTo>
                  <a:cubicBezTo>
                    <a:pt x="814" y="180"/>
                    <a:pt x="809" y="179"/>
                    <a:pt x="805" y="181"/>
                  </a:cubicBezTo>
                  <a:cubicBezTo>
                    <a:pt x="796" y="185"/>
                    <a:pt x="787" y="198"/>
                    <a:pt x="786" y="212"/>
                  </a:cubicBezTo>
                  <a:cubicBezTo>
                    <a:pt x="785" y="211"/>
                    <a:pt x="783" y="209"/>
                    <a:pt x="781" y="208"/>
                  </a:cubicBezTo>
                  <a:cubicBezTo>
                    <a:pt x="780" y="193"/>
                    <a:pt x="795" y="174"/>
                    <a:pt x="806" y="168"/>
                  </a:cubicBezTo>
                  <a:cubicBezTo>
                    <a:pt x="810" y="166"/>
                    <a:pt x="813" y="165"/>
                    <a:pt x="814" y="166"/>
                  </a:cubicBezTo>
                  <a:cubicBezTo>
                    <a:pt x="819" y="170"/>
                    <a:pt x="826" y="167"/>
                    <a:pt x="831" y="164"/>
                  </a:cubicBezTo>
                  <a:cubicBezTo>
                    <a:pt x="837" y="162"/>
                    <a:pt x="841" y="160"/>
                    <a:pt x="843" y="163"/>
                  </a:cubicBezTo>
                  <a:cubicBezTo>
                    <a:pt x="847" y="168"/>
                    <a:pt x="854" y="165"/>
                    <a:pt x="859" y="163"/>
                  </a:cubicBezTo>
                  <a:cubicBezTo>
                    <a:pt x="864" y="161"/>
                    <a:pt x="868" y="160"/>
                    <a:pt x="870" y="162"/>
                  </a:cubicBezTo>
                  <a:cubicBezTo>
                    <a:pt x="870" y="162"/>
                    <a:pt x="870" y="162"/>
                    <a:pt x="870" y="162"/>
                  </a:cubicBezTo>
                  <a:cubicBezTo>
                    <a:pt x="873" y="165"/>
                    <a:pt x="878" y="165"/>
                    <a:pt x="882" y="164"/>
                  </a:cubicBezTo>
                  <a:cubicBezTo>
                    <a:pt x="887" y="163"/>
                    <a:pt x="892" y="162"/>
                    <a:pt x="897" y="167"/>
                  </a:cubicBezTo>
                  <a:cubicBezTo>
                    <a:pt x="902" y="172"/>
                    <a:pt x="901" y="178"/>
                    <a:pt x="901" y="183"/>
                  </a:cubicBezTo>
                  <a:cubicBezTo>
                    <a:pt x="900" y="187"/>
                    <a:pt x="899" y="192"/>
                    <a:pt x="903" y="195"/>
                  </a:cubicBezTo>
                  <a:cubicBezTo>
                    <a:pt x="903" y="195"/>
                    <a:pt x="903" y="195"/>
                    <a:pt x="903" y="195"/>
                  </a:cubicBezTo>
                  <a:cubicBezTo>
                    <a:pt x="905" y="197"/>
                    <a:pt x="904" y="200"/>
                    <a:pt x="902" y="206"/>
                  </a:cubicBezTo>
                  <a:cubicBezTo>
                    <a:pt x="900" y="211"/>
                    <a:pt x="897" y="217"/>
                    <a:pt x="902" y="222"/>
                  </a:cubicBezTo>
                  <a:cubicBezTo>
                    <a:pt x="905" y="224"/>
                    <a:pt x="903" y="228"/>
                    <a:pt x="900" y="234"/>
                  </a:cubicBezTo>
                  <a:cubicBezTo>
                    <a:pt x="898" y="239"/>
                    <a:pt x="895" y="246"/>
                    <a:pt x="899" y="251"/>
                  </a:cubicBezTo>
                  <a:cubicBezTo>
                    <a:pt x="900" y="252"/>
                    <a:pt x="899" y="255"/>
                    <a:pt x="897" y="259"/>
                  </a:cubicBezTo>
                  <a:cubicBezTo>
                    <a:pt x="891" y="269"/>
                    <a:pt x="872" y="285"/>
                    <a:pt x="857" y="284"/>
                  </a:cubicBezTo>
                  <a:cubicBezTo>
                    <a:pt x="856" y="282"/>
                    <a:pt x="854" y="280"/>
                    <a:pt x="853" y="279"/>
                  </a:cubicBezTo>
                  <a:cubicBezTo>
                    <a:pt x="867" y="278"/>
                    <a:pt x="880" y="269"/>
                    <a:pt x="884" y="260"/>
                  </a:cubicBezTo>
                  <a:close/>
                  <a:moveTo>
                    <a:pt x="653" y="32"/>
                  </a:moveTo>
                  <a:cubicBezTo>
                    <a:pt x="678" y="23"/>
                    <a:pt x="698" y="46"/>
                    <a:pt x="698" y="46"/>
                  </a:cubicBezTo>
                  <a:cubicBezTo>
                    <a:pt x="698" y="46"/>
                    <a:pt x="699" y="47"/>
                    <a:pt x="699" y="47"/>
                  </a:cubicBezTo>
                  <a:cubicBezTo>
                    <a:pt x="700" y="47"/>
                    <a:pt x="700" y="46"/>
                    <a:pt x="701" y="46"/>
                  </a:cubicBezTo>
                  <a:cubicBezTo>
                    <a:pt x="701" y="45"/>
                    <a:pt x="716" y="30"/>
                    <a:pt x="737" y="39"/>
                  </a:cubicBezTo>
                  <a:cubicBezTo>
                    <a:pt x="737" y="39"/>
                    <a:pt x="737" y="39"/>
                    <a:pt x="737" y="39"/>
                  </a:cubicBezTo>
                  <a:cubicBezTo>
                    <a:pt x="737" y="39"/>
                    <a:pt x="737" y="39"/>
                    <a:pt x="737" y="39"/>
                  </a:cubicBezTo>
                  <a:cubicBezTo>
                    <a:pt x="757" y="47"/>
                    <a:pt x="757" y="68"/>
                    <a:pt x="757" y="69"/>
                  </a:cubicBezTo>
                  <a:cubicBezTo>
                    <a:pt x="757" y="70"/>
                    <a:pt x="757" y="70"/>
                    <a:pt x="758" y="71"/>
                  </a:cubicBezTo>
                  <a:cubicBezTo>
                    <a:pt x="758" y="71"/>
                    <a:pt x="759" y="71"/>
                    <a:pt x="759" y="71"/>
                  </a:cubicBezTo>
                  <a:cubicBezTo>
                    <a:pt x="759" y="71"/>
                    <a:pt x="789" y="69"/>
                    <a:pt x="801" y="93"/>
                  </a:cubicBezTo>
                  <a:cubicBezTo>
                    <a:pt x="817" y="127"/>
                    <a:pt x="774" y="181"/>
                    <a:pt x="726" y="205"/>
                  </a:cubicBezTo>
                  <a:cubicBezTo>
                    <a:pt x="724" y="205"/>
                    <a:pt x="723" y="204"/>
                    <a:pt x="721" y="204"/>
                  </a:cubicBezTo>
                  <a:cubicBezTo>
                    <a:pt x="759" y="177"/>
                    <a:pt x="786" y="142"/>
                    <a:pt x="790" y="116"/>
                  </a:cubicBezTo>
                  <a:cubicBezTo>
                    <a:pt x="792" y="106"/>
                    <a:pt x="790" y="98"/>
                    <a:pt x="785" y="92"/>
                  </a:cubicBezTo>
                  <a:cubicBezTo>
                    <a:pt x="774" y="78"/>
                    <a:pt x="756" y="81"/>
                    <a:pt x="749" y="82"/>
                  </a:cubicBezTo>
                  <a:cubicBezTo>
                    <a:pt x="749" y="76"/>
                    <a:pt x="747" y="60"/>
                    <a:pt x="731" y="53"/>
                  </a:cubicBezTo>
                  <a:cubicBezTo>
                    <a:pt x="731" y="53"/>
                    <a:pt x="731" y="53"/>
                    <a:pt x="731" y="53"/>
                  </a:cubicBezTo>
                  <a:cubicBezTo>
                    <a:pt x="714" y="46"/>
                    <a:pt x="702" y="56"/>
                    <a:pt x="697" y="60"/>
                  </a:cubicBezTo>
                  <a:cubicBezTo>
                    <a:pt x="693" y="55"/>
                    <a:pt x="682" y="41"/>
                    <a:pt x="665" y="42"/>
                  </a:cubicBezTo>
                  <a:cubicBezTo>
                    <a:pt x="657" y="43"/>
                    <a:pt x="650" y="48"/>
                    <a:pt x="644" y="55"/>
                  </a:cubicBezTo>
                  <a:cubicBezTo>
                    <a:pt x="629" y="76"/>
                    <a:pt x="623" y="121"/>
                    <a:pt x="631" y="167"/>
                  </a:cubicBezTo>
                  <a:cubicBezTo>
                    <a:pt x="629" y="166"/>
                    <a:pt x="628" y="165"/>
                    <a:pt x="626" y="164"/>
                  </a:cubicBezTo>
                  <a:cubicBezTo>
                    <a:pt x="609" y="113"/>
                    <a:pt x="617" y="44"/>
                    <a:pt x="653" y="32"/>
                  </a:cubicBezTo>
                  <a:close/>
                  <a:moveTo>
                    <a:pt x="647" y="206"/>
                  </a:moveTo>
                  <a:cubicBezTo>
                    <a:pt x="647" y="174"/>
                    <a:pt x="651" y="90"/>
                    <a:pt x="664" y="79"/>
                  </a:cubicBezTo>
                  <a:cubicBezTo>
                    <a:pt x="665" y="78"/>
                    <a:pt x="666" y="77"/>
                    <a:pt x="667" y="78"/>
                  </a:cubicBezTo>
                  <a:cubicBezTo>
                    <a:pt x="668" y="78"/>
                    <a:pt x="669" y="78"/>
                    <a:pt x="669" y="79"/>
                  </a:cubicBezTo>
                  <a:cubicBezTo>
                    <a:pt x="680" y="94"/>
                    <a:pt x="663" y="177"/>
                    <a:pt x="655" y="215"/>
                  </a:cubicBezTo>
                  <a:cubicBezTo>
                    <a:pt x="653" y="211"/>
                    <a:pt x="650" y="208"/>
                    <a:pt x="647" y="206"/>
                  </a:cubicBezTo>
                  <a:close/>
                  <a:moveTo>
                    <a:pt x="658" y="229"/>
                  </a:moveTo>
                  <a:cubicBezTo>
                    <a:pt x="658" y="226"/>
                    <a:pt x="658" y="224"/>
                    <a:pt x="657" y="221"/>
                  </a:cubicBezTo>
                  <a:cubicBezTo>
                    <a:pt x="668" y="179"/>
                    <a:pt x="694" y="97"/>
                    <a:pt x="712" y="88"/>
                  </a:cubicBezTo>
                  <a:cubicBezTo>
                    <a:pt x="714" y="87"/>
                    <a:pt x="715" y="87"/>
                    <a:pt x="717" y="87"/>
                  </a:cubicBezTo>
                  <a:cubicBezTo>
                    <a:pt x="717" y="87"/>
                    <a:pt x="717" y="87"/>
                    <a:pt x="717" y="87"/>
                  </a:cubicBezTo>
                  <a:cubicBezTo>
                    <a:pt x="718" y="88"/>
                    <a:pt x="719" y="89"/>
                    <a:pt x="719" y="91"/>
                  </a:cubicBezTo>
                  <a:cubicBezTo>
                    <a:pt x="726" y="110"/>
                    <a:pt x="686" y="186"/>
                    <a:pt x="664" y="224"/>
                  </a:cubicBezTo>
                  <a:cubicBezTo>
                    <a:pt x="662" y="225"/>
                    <a:pt x="660" y="227"/>
                    <a:pt x="658" y="229"/>
                  </a:cubicBezTo>
                  <a:close/>
                  <a:moveTo>
                    <a:pt x="764" y="118"/>
                  </a:moveTo>
                  <a:cubicBezTo>
                    <a:pt x="764" y="116"/>
                    <a:pt x="763" y="114"/>
                    <a:pt x="761" y="113"/>
                  </a:cubicBezTo>
                  <a:cubicBezTo>
                    <a:pt x="759" y="111"/>
                    <a:pt x="757" y="111"/>
                    <a:pt x="755" y="111"/>
                  </a:cubicBezTo>
                  <a:cubicBezTo>
                    <a:pt x="741" y="114"/>
                    <a:pt x="713" y="150"/>
                    <a:pt x="692" y="181"/>
                  </a:cubicBezTo>
                  <a:cubicBezTo>
                    <a:pt x="709" y="147"/>
                    <a:pt x="728" y="105"/>
                    <a:pt x="723" y="89"/>
                  </a:cubicBezTo>
                  <a:cubicBezTo>
                    <a:pt x="722" y="87"/>
                    <a:pt x="720" y="85"/>
                    <a:pt x="718" y="84"/>
                  </a:cubicBezTo>
                  <a:cubicBezTo>
                    <a:pt x="718" y="84"/>
                    <a:pt x="718" y="84"/>
                    <a:pt x="718" y="84"/>
                  </a:cubicBezTo>
                  <a:cubicBezTo>
                    <a:pt x="716" y="83"/>
                    <a:pt x="713" y="83"/>
                    <a:pt x="710" y="84"/>
                  </a:cubicBezTo>
                  <a:cubicBezTo>
                    <a:pt x="696" y="91"/>
                    <a:pt x="679" y="135"/>
                    <a:pt x="668" y="171"/>
                  </a:cubicBezTo>
                  <a:cubicBezTo>
                    <a:pt x="675" y="134"/>
                    <a:pt x="681" y="89"/>
                    <a:pt x="673" y="77"/>
                  </a:cubicBezTo>
                  <a:cubicBezTo>
                    <a:pt x="671" y="75"/>
                    <a:pt x="669" y="74"/>
                    <a:pt x="667" y="74"/>
                  </a:cubicBezTo>
                  <a:cubicBezTo>
                    <a:pt x="665" y="73"/>
                    <a:pt x="663" y="74"/>
                    <a:pt x="661" y="76"/>
                  </a:cubicBezTo>
                  <a:cubicBezTo>
                    <a:pt x="645" y="90"/>
                    <a:pt x="643" y="187"/>
                    <a:pt x="643" y="203"/>
                  </a:cubicBezTo>
                  <a:cubicBezTo>
                    <a:pt x="641" y="203"/>
                    <a:pt x="640" y="202"/>
                    <a:pt x="639" y="202"/>
                  </a:cubicBezTo>
                  <a:cubicBezTo>
                    <a:pt x="643" y="192"/>
                    <a:pt x="642" y="181"/>
                    <a:pt x="636" y="173"/>
                  </a:cubicBezTo>
                  <a:cubicBezTo>
                    <a:pt x="636" y="173"/>
                    <a:pt x="636" y="173"/>
                    <a:pt x="636" y="172"/>
                  </a:cubicBezTo>
                  <a:cubicBezTo>
                    <a:pt x="627" y="125"/>
                    <a:pt x="632" y="79"/>
                    <a:pt x="647" y="58"/>
                  </a:cubicBezTo>
                  <a:cubicBezTo>
                    <a:pt x="653" y="51"/>
                    <a:pt x="659" y="47"/>
                    <a:pt x="665" y="46"/>
                  </a:cubicBezTo>
                  <a:cubicBezTo>
                    <a:pt x="684" y="44"/>
                    <a:pt x="695" y="64"/>
                    <a:pt x="695" y="65"/>
                  </a:cubicBezTo>
                  <a:cubicBezTo>
                    <a:pt x="695" y="65"/>
                    <a:pt x="696" y="65"/>
                    <a:pt x="696" y="66"/>
                  </a:cubicBezTo>
                  <a:cubicBezTo>
                    <a:pt x="697" y="66"/>
                    <a:pt x="698" y="65"/>
                    <a:pt x="698" y="65"/>
                  </a:cubicBezTo>
                  <a:cubicBezTo>
                    <a:pt x="699" y="64"/>
                    <a:pt x="711" y="49"/>
                    <a:pt x="729" y="56"/>
                  </a:cubicBezTo>
                  <a:cubicBezTo>
                    <a:pt x="729" y="56"/>
                    <a:pt x="729" y="56"/>
                    <a:pt x="729" y="56"/>
                  </a:cubicBezTo>
                  <a:cubicBezTo>
                    <a:pt x="747" y="64"/>
                    <a:pt x="746" y="84"/>
                    <a:pt x="745" y="85"/>
                  </a:cubicBezTo>
                  <a:cubicBezTo>
                    <a:pt x="745" y="85"/>
                    <a:pt x="746" y="86"/>
                    <a:pt x="746" y="86"/>
                  </a:cubicBezTo>
                  <a:cubicBezTo>
                    <a:pt x="747" y="87"/>
                    <a:pt x="747" y="87"/>
                    <a:pt x="748" y="87"/>
                  </a:cubicBezTo>
                  <a:cubicBezTo>
                    <a:pt x="748" y="86"/>
                    <a:pt x="770" y="80"/>
                    <a:pt x="782" y="94"/>
                  </a:cubicBezTo>
                  <a:cubicBezTo>
                    <a:pt x="786" y="100"/>
                    <a:pt x="788" y="107"/>
                    <a:pt x="786" y="115"/>
                  </a:cubicBezTo>
                  <a:cubicBezTo>
                    <a:pt x="783" y="141"/>
                    <a:pt x="753" y="177"/>
                    <a:pt x="714" y="205"/>
                  </a:cubicBezTo>
                  <a:cubicBezTo>
                    <a:pt x="713" y="205"/>
                    <a:pt x="713" y="205"/>
                    <a:pt x="713" y="205"/>
                  </a:cubicBezTo>
                  <a:cubicBezTo>
                    <a:pt x="703" y="207"/>
                    <a:pt x="695" y="213"/>
                    <a:pt x="690" y="223"/>
                  </a:cubicBezTo>
                  <a:cubicBezTo>
                    <a:pt x="689" y="223"/>
                    <a:pt x="688" y="222"/>
                    <a:pt x="687" y="222"/>
                  </a:cubicBezTo>
                  <a:cubicBezTo>
                    <a:pt x="698" y="210"/>
                    <a:pt x="765" y="140"/>
                    <a:pt x="764" y="118"/>
                  </a:cubicBezTo>
                  <a:close/>
                  <a:moveTo>
                    <a:pt x="682" y="220"/>
                  </a:moveTo>
                  <a:cubicBezTo>
                    <a:pt x="678" y="220"/>
                    <a:pt x="674" y="220"/>
                    <a:pt x="670" y="221"/>
                  </a:cubicBezTo>
                  <a:cubicBezTo>
                    <a:pt x="691" y="188"/>
                    <a:pt x="738" y="118"/>
                    <a:pt x="755" y="115"/>
                  </a:cubicBezTo>
                  <a:cubicBezTo>
                    <a:pt x="757" y="115"/>
                    <a:pt x="758" y="115"/>
                    <a:pt x="759" y="116"/>
                  </a:cubicBezTo>
                  <a:cubicBezTo>
                    <a:pt x="759" y="116"/>
                    <a:pt x="760" y="117"/>
                    <a:pt x="760" y="118"/>
                  </a:cubicBezTo>
                  <a:cubicBezTo>
                    <a:pt x="761" y="136"/>
                    <a:pt x="704" y="198"/>
                    <a:pt x="682" y="220"/>
                  </a:cubicBezTo>
                  <a:close/>
                  <a:moveTo>
                    <a:pt x="458" y="70"/>
                  </a:moveTo>
                  <a:cubicBezTo>
                    <a:pt x="460" y="64"/>
                    <a:pt x="463" y="61"/>
                    <a:pt x="466" y="60"/>
                  </a:cubicBezTo>
                  <a:cubicBezTo>
                    <a:pt x="473" y="59"/>
                    <a:pt x="475" y="53"/>
                    <a:pt x="477" y="48"/>
                  </a:cubicBezTo>
                  <a:cubicBezTo>
                    <a:pt x="479" y="42"/>
                    <a:pt x="480" y="39"/>
                    <a:pt x="483" y="39"/>
                  </a:cubicBezTo>
                  <a:cubicBezTo>
                    <a:pt x="489" y="38"/>
                    <a:pt x="492" y="33"/>
                    <a:pt x="495" y="28"/>
                  </a:cubicBezTo>
                  <a:cubicBezTo>
                    <a:pt x="497" y="24"/>
                    <a:pt x="500" y="20"/>
                    <a:pt x="504" y="19"/>
                  </a:cubicBezTo>
                  <a:cubicBezTo>
                    <a:pt x="509" y="19"/>
                    <a:pt x="512" y="15"/>
                    <a:pt x="515" y="12"/>
                  </a:cubicBezTo>
                  <a:cubicBezTo>
                    <a:pt x="520" y="8"/>
                    <a:pt x="524" y="4"/>
                    <a:pt x="532" y="4"/>
                  </a:cubicBezTo>
                  <a:cubicBezTo>
                    <a:pt x="540" y="4"/>
                    <a:pt x="544" y="8"/>
                    <a:pt x="549" y="12"/>
                  </a:cubicBezTo>
                  <a:cubicBezTo>
                    <a:pt x="552" y="15"/>
                    <a:pt x="555" y="19"/>
                    <a:pt x="560" y="19"/>
                  </a:cubicBezTo>
                  <a:cubicBezTo>
                    <a:pt x="565" y="20"/>
                    <a:pt x="567" y="24"/>
                    <a:pt x="569" y="28"/>
                  </a:cubicBezTo>
                  <a:cubicBezTo>
                    <a:pt x="572" y="33"/>
                    <a:pt x="575" y="38"/>
                    <a:pt x="581" y="39"/>
                  </a:cubicBezTo>
                  <a:cubicBezTo>
                    <a:pt x="584" y="39"/>
                    <a:pt x="585" y="42"/>
                    <a:pt x="587" y="48"/>
                  </a:cubicBezTo>
                  <a:cubicBezTo>
                    <a:pt x="589" y="53"/>
                    <a:pt x="591" y="59"/>
                    <a:pt x="598" y="60"/>
                  </a:cubicBezTo>
                  <a:cubicBezTo>
                    <a:pt x="601" y="61"/>
                    <a:pt x="604" y="64"/>
                    <a:pt x="606" y="70"/>
                  </a:cubicBezTo>
                  <a:cubicBezTo>
                    <a:pt x="612" y="85"/>
                    <a:pt x="609" y="114"/>
                    <a:pt x="595" y="130"/>
                  </a:cubicBezTo>
                  <a:cubicBezTo>
                    <a:pt x="593" y="130"/>
                    <a:pt x="592" y="129"/>
                    <a:pt x="590" y="128"/>
                  </a:cubicBezTo>
                  <a:cubicBezTo>
                    <a:pt x="601" y="116"/>
                    <a:pt x="604" y="92"/>
                    <a:pt x="600" y="80"/>
                  </a:cubicBezTo>
                  <a:cubicBezTo>
                    <a:pt x="598" y="73"/>
                    <a:pt x="595" y="71"/>
                    <a:pt x="592" y="70"/>
                  </a:cubicBezTo>
                  <a:cubicBezTo>
                    <a:pt x="588" y="70"/>
                    <a:pt x="586" y="65"/>
                    <a:pt x="585" y="59"/>
                  </a:cubicBezTo>
                  <a:cubicBezTo>
                    <a:pt x="582" y="54"/>
                    <a:pt x="580" y="47"/>
                    <a:pt x="574" y="47"/>
                  </a:cubicBezTo>
                  <a:cubicBezTo>
                    <a:pt x="570" y="48"/>
                    <a:pt x="568" y="44"/>
                    <a:pt x="566" y="38"/>
                  </a:cubicBezTo>
                  <a:cubicBezTo>
                    <a:pt x="563" y="33"/>
                    <a:pt x="561" y="28"/>
                    <a:pt x="555" y="28"/>
                  </a:cubicBezTo>
                  <a:cubicBezTo>
                    <a:pt x="553" y="28"/>
                    <a:pt x="551" y="26"/>
                    <a:pt x="548" y="22"/>
                  </a:cubicBezTo>
                  <a:cubicBezTo>
                    <a:pt x="545" y="18"/>
                    <a:pt x="541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23" y="12"/>
                    <a:pt x="519" y="18"/>
                    <a:pt x="516" y="22"/>
                  </a:cubicBezTo>
                  <a:cubicBezTo>
                    <a:pt x="513" y="26"/>
                    <a:pt x="511" y="28"/>
                    <a:pt x="509" y="28"/>
                  </a:cubicBezTo>
                  <a:cubicBezTo>
                    <a:pt x="509" y="28"/>
                    <a:pt x="509" y="28"/>
                    <a:pt x="509" y="28"/>
                  </a:cubicBezTo>
                  <a:cubicBezTo>
                    <a:pt x="503" y="28"/>
                    <a:pt x="501" y="33"/>
                    <a:pt x="498" y="38"/>
                  </a:cubicBezTo>
                  <a:cubicBezTo>
                    <a:pt x="496" y="44"/>
                    <a:pt x="494" y="48"/>
                    <a:pt x="490" y="47"/>
                  </a:cubicBezTo>
                  <a:cubicBezTo>
                    <a:pt x="484" y="47"/>
                    <a:pt x="482" y="54"/>
                    <a:pt x="479" y="59"/>
                  </a:cubicBezTo>
                  <a:cubicBezTo>
                    <a:pt x="478" y="65"/>
                    <a:pt x="476" y="70"/>
                    <a:pt x="472" y="70"/>
                  </a:cubicBezTo>
                  <a:cubicBezTo>
                    <a:pt x="469" y="71"/>
                    <a:pt x="466" y="73"/>
                    <a:pt x="464" y="80"/>
                  </a:cubicBezTo>
                  <a:cubicBezTo>
                    <a:pt x="460" y="92"/>
                    <a:pt x="463" y="116"/>
                    <a:pt x="474" y="128"/>
                  </a:cubicBezTo>
                  <a:cubicBezTo>
                    <a:pt x="472" y="129"/>
                    <a:pt x="471" y="130"/>
                    <a:pt x="469" y="130"/>
                  </a:cubicBezTo>
                  <a:cubicBezTo>
                    <a:pt x="455" y="114"/>
                    <a:pt x="452" y="85"/>
                    <a:pt x="458" y="70"/>
                  </a:cubicBezTo>
                  <a:close/>
                  <a:moveTo>
                    <a:pt x="492" y="71"/>
                  </a:moveTo>
                  <a:cubicBezTo>
                    <a:pt x="494" y="68"/>
                    <a:pt x="497" y="67"/>
                    <a:pt x="500" y="67"/>
                  </a:cubicBezTo>
                  <a:cubicBezTo>
                    <a:pt x="500" y="81"/>
                    <a:pt x="505" y="98"/>
                    <a:pt x="511" y="111"/>
                  </a:cubicBezTo>
                  <a:cubicBezTo>
                    <a:pt x="509" y="112"/>
                    <a:pt x="506" y="114"/>
                    <a:pt x="503" y="117"/>
                  </a:cubicBezTo>
                  <a:cubicBezTo>
                    <a:pt x="491" y="102"/>
                    <a:pt x="487" y="80"/>
                    <a:pt x="492" y="71"/>
                  </a:cubicBezTo>
                  <a:close/>
                  <a:moveTo>
                    <a:pt x="501" y="120"/>
                  </a:moveTo>
                  <a:cubicBezTo>
                    <a:pt x="499" y="122"/>
                    <a:pt x="497" y="125"/>
                    <a:pt x="496" y="128"/>
                  </a:cubicBezTo>
                  <a:cubicBezTo>
                    <a:pt x="494" y="128"/>
                    <a:pt x="493" y="127"/>
                    <a:pt x="491" y="127"/>
                  </a:cubicBezTo>
                  <a:cubicBezTo>
                    <a:pt x="480" y="118"/>
                    <a:pt x="476" y="101"/>
                    <a:pt x="480" y="93"/>
                  </a:cubicBezTo>
                  <a:cubicBezTo>
                    <a:pt x="481" y="89"/>
                    <a:pt x="483" y="88"/>
                    <a:pt x="487" y="88"/>
                  </a:cubicBezTo>
                  <a:cubicBezTo>
                    <a:pt x="488" y="99"/>
                    <a:pt x="494" y="111"/>
                    <a:pt x="501" y="120"/>
                  </a:cubicBezTo>
                  <a:close/>
                  <a:moveTo>
                    <a:pt x="508" y="51"/>
                  </a:moveTo>
                  <a:cubicBezTo>
                    <a:pt x="510" y="48"/>
                    <a:pt x="513" y="47"/>
                    <a:pt x="517" y="48"/>
                  </a:cubicBezTo>
                  <a:cubicBezTo>
                    <a:pt x="515" y="69"/>
                    <a:pt x="521" y="100"/>
                    <a:pt x="522" y="107"/>
                  </a:cubicBezTo>
                  <a:cubicBezTo>
                    <a:pt x="520" y="107"/>
                    <a:pt x="517" y="108"/>
                    <a:pt x="515" y="109"/>
                  </a:cubicBezTo>
                  <a:cubicBezTo>
                    <a:pt x="505" y="90"/>
                    <a:pt x="500" y="61"/>
                    <a:pt x="508" y="51"/>
                  </a:cubicBezTo>
                  <a:close/>
                  <a:moveTo>
                    <a:pt x="525" y="33"/>
                  </a:moveTo>
                  <a:cubicBezTo>
                    <a:pt x="527" y="31"/>
                    <a:pt x="530" y="29"/>
                    <a:pt x="532" y="29"/>
                  </a:cubicBezTo>
                  <a:cubicBezTo>
                    <a:pt x="534" y="29"/>
                    <a:pt x="537" y="31"/>
                    <a:pt x="539" y="33"/>
                  </a:cubicBezTo>
                  <a:cubicBezTo>
                    <a:pt x="550" y="46"/>
                    <a:pt x="540" y="98"/>
                    <a:pt x="538" y="106"/>
                  </a:cubicBezTo>
                  <a:cubicBezTo>
                    <a:pt x="535" y="105"/>
                    <a:pt x="533" y="105"/>
                    <a:pt x="532" y="105"/>
                  </a:cubicBezTo>
                  <a:cubicBezTo>
                    <a:pt x="532" y="105"/>
                    <a:pt x="532" y="105"/>
                    <a:pt x="532" y="105"/>
                  </a:cubicBezTo>
                  <a:cubicBezTo>
                    <a:pt x="532" y="105"/>
                    <a:pt x="532" y="105"/>
                    <a:pt x="532" y="105"/>
                  </a:cubicBezTo>
                  <a:cubicBezTo>
                    <a:pt x="531" y="105"/>
                    <a:pt x="529" y="105"/>
                    <a:pt x="526" y="106"/>
                  </a:cubicBezTo>
                  <a:cubicBezTo>
                    <a:pt x="524" y="98"/>
                    <a:pt x="514" y="46"/>
                    <a:pt x="525" y="33"/>
                  </a:cubicBezTo>
                  <a:close/>
                  <a:moveTo>
                    <a:pt x="547" y="48"/>
                  </a:moveTo>
                  <a:cubicBezTo>
                    <a:pt x="551" y="47"/>
                    <a:pt x="554" y="48"/>
                    <a:pt x="556" y="51"/>
                  </a:cubicBezTo>
                  <a:cubicBezTo>
                    <a:pt x="564" y="61"/>
                    <a:pt x="559" y="90"/>
                    <a:pt x="549" y="109"/>
                  </a:cubicBezTo>
                  <a:cubicBezTo>
                    <a:pt x="547" y="108"/>
                    <a:pt x="544" y="107"/>
                    <a:pt x="542" y="107"/>
                  </a:cubicBezTo>
                  <a:cubicBezTo>
                    <a:pt x="543" y="100"/>
                    <a:pt x="549" y="69"/>
                    <a:pt x="547" y="48"/>
                  </a:cubicBezTo>
                  <a:close/>
                  <a:moveTo>
                    <a:pt x="564" y="67"/>
                  </a:moveTo>
                  <a:cubicBezTo>
                    <a:pt x="567" y="67"/>
                    <a:pt x="570" y="68"/>
                    <a:pt x="572" y="71"/>
                  </a:cubicBezTo>
                  <a:cubicBezTo>
                    <a:pt x="577" y="80"/>
                    <a:pt x="573" y="102"/>
                    <a:pt x="561" y="117"/>
                  </a:cubicBezTo>
                  <a:cubicBezTo>
                    <a:pt x="558" y="114"/>
                    <a:pt x="555" y="112"/>
                    <a:pt x="553" y="111"/>
                  </a:cubicBezTo>
                  <a:cubicBezTo>
                    <a:pt x="559" y="98"/>
                    <a:pt x="564" y="81"/>
                    <a:pt x="564" y="67"/>
                  </a:cubicBezTo>
                  <a:close/>
                  <a:moveTo>
                    <a:pt x="577" y="88"/>
                  </a:moveTo>
                  <a:cubicBezTo>
                    <a:pt x="581" y="88"/>
                    <a:pt x="583" y="89"/>
                    <a:pt x="584" y="93"/>
                  </a:cubicBezTo>
                  <a:cubicBezTo>
                    <a:pt x="588" y="101"/>
                    <a:pt x="584" y="118"/>
                    <a:pt x="573" y="127"/>
                  </a:cubicBezTo>
                  <a:cubicBezTo>
                    <a:pt x="571" y="127"/>
                    <a:pt x="570" y="128"/>
                    <a:pt x="568" y="128"/>
                  </a:cubicBezTo>
                  <a:cubicBezTo>
                    <a:pt x="567" y="125"/>
                    <a:pt x="565" y="122"/>
                    <a:pt x="563" y="120"/>
                  </a:cubicBezTo>
                  <a:cubicBezTo>
                    <a:pt x="570" y="111"/>
                    <a:pt x="576" y="99"/>
                    <a:pt x="577" y="88"/>
                  </a:cubicBezTo>
                  <a:close/>
                  <a:moveTo>
                    <a:pt x="588" y="91"/>
                  </a:moveTo>
                  <a:cubicBezTo>
                    <a:pt x="586" y="87"/>
                    <a:pt x="582" y="84"/>
                    <a:pt x="578" y="84"/>
                  </a:cubicBezTo>
                  <a:cubicBezTo>
                    <a:pt x="578" y="78"/>
                    <a:pt x="577" y="73"/>
                    <a:pt x="575" y="69"/>
                  </a:cubicBezTo>
                  <a:cubicBezTo>
                    <a:pt x="573" y="65"/>
                    <a:pt x="569" y="63"/>
                    <a:pt x="564" y="63"/>
                  </a:cubicBezTo>
                  <a:cubicBezTo>
                    <a:pt x="563" y="57"/>
                    <a:pt x="562" y="52"/>
                    <a:pt x="559" y="49"/>
                  </a:cubicBezTo>
                  <a:cubicBezTo>
                    <a:pt x="557" y="46"/>
                    <a:pt x="553" y="43"/>
                    <a:pt x="547" y="44"/>
                  </a:cubicBezTo>
                  <a:cubicBezTo>
                    <a:pt x="546" y="38"/>
                    <a:pt x="544" y="33"/>
                    <a:pt x="542" y="30"/>
                  </a:cubicBezTo>
                  <a:cubicBezTo>
                    <a:pt x="539" y="27"/>
                    <a:pt x="536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28" y="26"/>
                    <a:pt x="525" y="27"/>
                    <a:pt x="522" y="30"/>
                  </a:cubicBezTo>
                  <a:cubicBezTo>
                    <a:pt x="520" y="33"/>
                    <a:pt x="518" y="38"/>
                    <a:pt x="517" y="44"/>
                  </a:cubicBezTo>
                  <a:cubicBezTo>
                    <a:pt x="511" y="43"/>
                    <a:pt x="507" y="46"/>
                    <a:pt x="505" y="49"/>
                  </a:cubicBezTo>
                  <a:cubicBezTo>
                    <a:pt x="502" y="52"/>
                    <a:pt x="501" y="57"/>
                    <a:pt x="500" y="63"/>
                  </a:cubicBezTo>
                  <a:cubicBezTo>
                    <a:pt x="495" y="63"/>
                    <a:pt x="491" y="65"/>
                    <a:pt x="489" y="69"/>
                  </a:cubicBezTo>
                  <a:cubicBezTo>
                    <a:pt x="487" y="73"/>
                    <a:pt x="486" y="78"/>
                    <a:pt x="486" y="84"/>
                  </a:cubicBezTo>
                  <a:cubicBezTo>
                    <a:pt x="482" y="84"/>
                    <a:pt x="478" y="87"/>
                    <a:pt x="476" y="91"/>
                  </a:cubicBezTo>
                  <a:cubicBezTo>
                    <a:pt x="472" y="100"/>
                    <a:pt x="476" y="116"/>
                    <a:pt x="485" y="126"/>
                  </a:cubicBezTo>
                  <a:cubicBezTo>
                    <a:pt x="483" y="126"/>
                    <a:pt x="480" y="127"/>
                    <a:pt x="478" y="127"/>
                  </a:cubicBezTo>
                  <a:cubicBezTo>
                    <a:pt x="467" y="117"/>
                    <a:pt x="464" y="93"/>
                    <a:pt x="468" y="81"/>
                  </a:cubicBezTo>
                  <a:cubicBezTo>
                    <a:pt x="469" y="77"/>
                    <a:pt x="470" y="74"/>
                    <a:pt x="472" y="74"/>
                  </a:cubicBezTo>
                  <a:cubicBezTo>
                    <a:pt x="479" y="73"/>
                    <a:pt x="481" y="67"/>
                    <a:pt x="483" y="61"/>
                  </a:cubicBezTo>
                  <a:cubicBezTo>
                    <a:pt x="485" y="55"/>
                    <a:pt x="487" y="51"/>
                    <a:pt x="490" y="51"/>
                  </a:cubicBezTo>
                  <a:cubicBezTo>
                    <a:pt x="497" y="52"/>
                    <a:pt x="499" y="45"/>
                    <a:pt x="502" y="40"/>
                  </a:cubicBezTo>
                  <a:cubicBezTo>
                    <a:pt x="504" y="35"/>
                    <a:pt x="506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4" y="32"/>
                    <a:pt x="516" y="28"/>
                    <a:pt x="519" y="24"/>
                  </a:cubicBezTo>
                  <a:cubicBezTo>
                    <a:pt x="522" y="20"/>
                    <a:pt x="525" y="16"/>
                    <a:pt x="532" y="16"/>
                  </a:cubicBezTo>
                  <a:cubicBezTo>
                    <a:pt x="539" y="16"/>
                    <a:pt x="542" y="20"/>
                    <a:pt x="545" y="24"/>
                  </a:cubicBezTo>
                  <a:cubicBezTo>
                    <a:pt x="548" y="28"/>
                    <a:pt x="550" y="32"/>
                    <a:pt x="555" y="32"/>
                  </a:cubicBezTo>
                  <a:cubicBezTo>
                    <a:pt x="555" y="32"/>
                    <a:pt x="555" y="32"/>
                    <a:pt x="555" y="32"/>
                  </a:cubicBezTo>
                  <a:cubicBezTo>
                    <a:pt x="558" y="32"/>
                    <a:pt x="560" y="35"/>
                    <a:pt x="562" y="40"/>
                  </a:cubicBezTo>
                  <a:cubicBezTo>
                    <a:pt x="565" y="45"/>
                    <a:pt x="567" y="52"/>
                    <a:pt x="574" y="51"/>
                  </a:cubicBezTo>
                  <a:cubicBezTo>
                    <a:pt x="577" y="51"/>
                    <a:pt x="579" y="55"/>
                    <a:pt x="581" y="61"/>
                  </a:cubicBezTo>
                  <a:cubicBezTo>
                    <a:pt x="583" y="67"/>
                    <a:pt x="585" y="73"/>
                    <a:pt x="592" y="74"/>
                  </a:cubicBezTo>
                  <a:cubicBezTo>
                    <a:pt x="594" y="74"/>
                    <a:pt x="595" y="77"/>
                    <a:pt x="596" y="81"/>
                  </a:cubicBezTo>
                  <a:cubicBezTo>
                    <a:pt x="600" y="93"/>
                    <a:pt x="597" y="117"/>
                    <a:pt x="586" y="127"/>
                  </a:cubicBezTo>
                  <a:cubicBezTo>
                    <a:pt x="584" y="127"/>
                    <a:pt x="581" y="126"/>
                    <a:pt x="579" y="126"/>
                  </a:cubicBezTo>
                  <a:cubicBezTo>
                    <a:pt x="588" y="116"/>
                    <a:pt x="592" y="100"/>
                    <a:pt x="588" y="91"/>
                  </a:cubicBezTo>
                  <a:close/>
                  <a:moveTo>
                    <a:pt x="263" y="93"/>
                  </a:moveTo>
                  <a:cubicBezTo>
                    <a:pt x="275" y="69"/>
                    <a:pt x="305" y="71"/>
                    <a:pt x="305" y="71"/>
                  </a:cubicBezTo>
                  <a:cubicBezTo>
                    <a:pt x="305" y="71"/>
                    <a:pt x="306" y="71"/>
                    <a:pt x="306" y="71"/>
                  </a:cubicBezTo>
                  <a:cubicBezTo>
                    <a:pt x="307" y="70"/>
                    <a:pt x="307" y="70"/>
                    <a:pt x="307" y="69"/>
                  </a:cubicBezTo>
                  <a:cubicBezTo>
                    <a:pt x="307" y="68"/>
                    <a:pt x="307" y="47"/>
                    <a:pt x="327" y="39"/>
                  </a:cubicBezTo>
                  <a:cubicBezTo>
                    <a:pt x="327" y="39"/>
                    <a:pt x="327" y="39"/>
                    <a:pt x="327" y="39"/>
                  </a:cubicBezTo>
                  <a:cubicBezTo>
                    <a:pt x="348" y="30"/>
                    <a:pt x="363" y="45"/>
                    <a:pt x="363" y="46"/>
                  </a:cubicBezTo>
                  <a:cubicBezTo>
                    <a:pt x="364" y="46"/>
                    <a:pt x="364" y="47"/>
                    <a:pt x="365" y="47"/>
                  </a:cubicBezTo>
                  <a:cubicBezTo>
                    <a:pt x="365" y="47"/>
                    <a:pt x="366" y="46"/>
                    <a:pt x="366" y="46"/>
                  </a:cubicBezTo>
                  <a:cubicBezTo>
                    <a:pt x="366" y="46"/>
                    <a:pt x="386" y="23"/>
                    <a:pt x="411" y="32"/>
                  </a:cubicBezTo>
                  <a:cubicBezTo>
                    <a:pt x="447" y="44"/>
                    <a:pt x="455" y="113"/>
                    <a:pt x="438" y="164"/>
                  </a:cubicBezTo>
                  <a:cubicBezTo>
                    <a:pt x="436" y="165"/>
                    <a:pt x="435" y="166"/>
                    <a:pt x="433" y="167"/>
                  </a:cubicBezTo>
                  <a:cubicBezTo>
                    <a:pt x="441" y="121"/>
                    <a:pt x="435" y="76"/>
                    <a:pt x="420" y="55"/>
                  </a:cubicBezTo>
                  <a:cubicBezTo>
                    <a:pt x="414" y="48"/>
                    <a:pt x="407" y="43"/>
                    <a:pt x="399" y="42"/>
                  </a:cubicBezTo>
                  <a:cubicBezTo>
                    <a:pt x="382" y="41"/>
                    <a:pt x="371" y="55"/>
                    <a:pt x="367" y="60"/>
                  </a:cubicBezTo>
                  <a:cubicBezTo>
                    <a:pt x="363" y="56"/>
                    <a:pt x="350" y="46"/>
                    <a:pt x="333" y="53"/>
                  </a:cubicBezTo>
                  <a:cubicBezTo>
                    <a:pt x="333" y="53"/>
                    <a:pt x="333" y="53"/>
                    <a:pt x="333" y="53"/>
                  </a:cubicBezTo>
                  <a:cubicBezTo>
                    <a:pt x="317" y="60"/>
                    <a:pt x="315" y="76"/>
                    <a:pt x="315" y="82"/>
                  </a:cubicBezTo>
                  <a:cubicBezTo>
                    <a:pt x="308" y="81"/>
                    <a:pt x="290" y="78"/>
                    <a:pt x="279" y="92"/>
                  </a:cubicBezTo>
                  <a:cubicBezTo>
                    <a:pt x="274" y="98"/>
                    <a:pt x="272" y="106"/>
                    <a:pt x="274" y="116"/>
                  </a:cubicBezTo>
                  <a:cubicBezTo>
                    <a:pt x="278" y="142"/>
                    <a:pt x="305" y="177"/>
                    <a:pt x="343" y="204"/>
                  </a:cubicBezTo>
                  <a:cubicBezTo>
                    <a:pt x="341" y="204"/>
                    <a:pt x="340" y="205"/>
                    <a:pt x="338" y="205"/>
                  </a:cubicBezTo>
                  <a:cubicBezTo>
                    <a:pt x="290" y="181"/>
                    <a:pt x="247" y="127"/>
                    <a:pt x="263" y="93"/>
                  </a:cubicBezTo>
                  <a:close/>
                  <a:moveTo>
                    <a:pt x="425" y="202"/>
                  </a:moveTo>
                  <a:cubicBezTo>
                    <a:pt x="424" y="202"/>
                    <a:pt x="423" y="203"/>
                    <a:pt x="421" y="203"/>
                  </a:cubicBezTo>
                  <a:cubicBezTo>
                    <a:pt x="421" y="187"/>
                    <a:pt x="419" y="90"/>
                    <a:pt x="403" y="76"/>
                  </a:cubicBezTo>
                  <a:cubicBezTo>
                    <a:pt x="401" y="74"/>
                    <a:pt x="399" y="73"/>
                    <a:pt x="397" y="74"/>
                  </a:cubicBezTo>
                  <a:cubicBezTo>
                    <a:pt x="395" y="74"/>
                    <a:pt x="393" y="75"/>
                    <a:pt x="391" y="77"/>
                  </a:cubicBezTo>
                  <a:cubicBezTo>
                    <a:pt x="383" y="89"/>
                    <a:pt x="389" y="134"/>
                    <a:pt x="396" y="171"/>
                  </a:cubicBezTo>
                  <a:cubicBezTo>
                    <a:pt x="385" y="135"/>
                    <a:pt x="368" y="91"/>
                    <a:pt x="354" y="84"/>
                  </a:cubicBezTo>
                  <a:cubicBezTo>
                    <a:pt x="351" y="83"/>
                    <a:pt x="348" y="83"/>
                    <a:pt x="346" y="84"/>
                  </a:cubicBezTo>
                  <a:cubicBezTo>
                    <a:pt x="346" y="84"/>
                    <a:pt x="346" y="84"/>
                    <a:pt x="346" y="84"/>
                  </a:cubicBezTo>
                  <a:cubicBezTo>
                    <a:pt x="344" y="85"/>
                    <a:pt x="342" y="87"/>
                    <a:pt x="341" y="89"/>
                  </a:cubicBezTo>
                  <a:cubicBezTo>
                    <a:pt x="336" y="105"/>
                    <a:pt x="355" y="147"/>
                    <a:pt x="372" y="181"/>
                  </a:cubicBezTo>
                  <a:cubicBezTo>
                    <a:pt x="351" y="150"/>
                    <a:pt x="324" y="114"/>
                    <a:pt x="309" y="111"/>
                  </a:cubicBezTo>
                  <a:cubicBezTo>
                    <a:pt x="307" y="111"/>
                    <a:pt x="305" y="111"/>
                    <a:pt x="303" y="113"/>
                  </a:cubicBezTo>
                  <a:cubicBezTo>
                    <a:pt x="301" y="114"/>
                    <a:pt x="300" y="116"/>
                    <a:pt x="300" y="118"/>
                  </a:cubicBezTo>
                  <a:cubicBezTo>
                    <a:pt x="299" y="140"/>
                    <a:pt x="366" y="210"/>
                    <a:pt x="377" y="222"/>
                  </a:cubicBezTo>
                  <a:cubicBezTo>
                    <a:pt x="376" y="222"/>
                    <a:pt x="375" y="223"/>
                    <a:pt x="374" y="223"/>
                  </a:cubicBezTo>
                  <a:cubicBezTo>
                    <a:pt x="369" y="213"/>
                    <a:pt x="361" y="207"/>
                    <a:pt x="351" y="205"/>
                  </a:cubicBezTo>
                  <a:cubicBezTo>
                    <a:pt x="351" y="205"/>
                    <a:pt x="351" y="205"/>
                    <a:pt x="351" y="205"/>
                  </a:cubicBezTo>
                  <a:cubicBezTo>
                    <a:pt x="311" y="177"/>
                    <a:pt x="281" y="141"/>
                    <a:pt x="278" y="115"/>
                  </a:cubicBezTo>
                  <a:cubicBezTo>
                    <a:pt x="276" y="107"/>
                    <a:pt x="278" y="100"/>
                    <a:pt x="282" y="95"/>
                  </a:cubicBezTo>
                  <a:cubicBezTo>
                    <a:pt x="294" y="80"/>
                    <a:pt x="316" y="86"/>
                    <a:pt x="316" y="87"/>
                  </a:cubicBezTo>
                  <a:cubicBezTo>
                    <a:pt x="317" y="87"/>
                    <a:pt x="317" y="87"/>
                    <a:pt x="318" y="86"/>
                  </a:cubicBezTo>
                  <a:cubicBezTo>
                    <a:pt x="318" y="86"/>
                    <a:pt x="319" y="85"/>
                    <a:pt x="319" y="85"/>
                  </a:cubicBezTo>
                  <a:cubicBezTo>
                    <a:pt x="318" y="84"/>
                    <a:pt x="317" y="64"/>
                    <a:pt x="335" y="56"/>
                  </a:cubicBezTo>
                  <a:cubicBezTo>
                    <a:pt x="335" y="56"/>
                    <a:pt x="335" y="56"/>
                    <a:pt x="335" y="56"/>
                  </a:cubicBezTo>
                  <a:cubicBezTo>
                    <a:pt x="353" y="49"/>
                    <a:pt x="365" y="64"/>
                    <a:pt x="366" y="65"/>
                  </a:cubicBezTo>
                  <a:cubicBezTo>
                    <a:pt x="366" y="65"/>
                    <a:pt x="367" y="66"/>
                    <a:pt x="368" y="66"/>
                  </a:cubicBezTo>
                  <a:cubicBezTo>
                    <a:pt x="368" y="65"/>
                    <a:pt x="369" y="65"/>
                    <a:pt x="369" y="65"/>
                  </a:cubicBezTo>
                  <a:cubicBezTo>
                    <a:pt x="369" y="64"/>
                    <a:pt x="380" y="44"/>
                    <a:pt x="399" y="46"/>
                  </a:cubicBezTo>
                  <a:cubicBezTo>
                    <a:pt x="405" y="47"/>
                    <a:pt x="411" y="51"/>
                    <a:pt x="417" y="58"/>
                  </a:cubicBezTo>
                  <a:cubicBezTo>
                    <a:pt x="432" y="79"/>
                    <a:pt x="437" y="125"/>
                    <a:pt x="428" y="172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2" y="181"/>
                    <a:pt x="421" y="192"/>
                    <a:pt x="425" y="202"/>
                  </a:cubicBezTo>
                  <a:close/>
                  <a:moveTo>
                    <a:pt x="400" y="224"/>
                  </a:moveTo>
                  <a:cubicBezTo>
                    <a:pt x="378" y="186"/>
                    <a:pt x="338" y="110"/>
                    <a:pt x="345" y="91"/>
                  </a:cubicBezTo>
                  <a:cubicBezTo>
                    <a:pt x="345" y="89"/>
                    <a:pt x="346" y="88"/>
                    <a:pt x="347" y="87"/>
                  </a:cubicBezTo>
                  <a:cubicBezTo>
                    <a:pt x="347" y="87"/>
                    <a:pt x="347" y="87"/>
                    <a:pt x="347" y="87"/>
                  </a:cubicBezTo>
                  <a:cubicBezTo>
                    <a:pt x="349" y="87"/>
                    <a:pt x="350" y="87"/>
                    <a:pt x="352" y="88"/>
                  </a:cubicBezTo>
                  <a:cubicBezTo>
                    <a:pt x="370" y="97"/>
                    <a:pt x="396" y="179"/>
                    <a:pt x="407" y="221"/>
                  </a:cubicBezTo>
                  <a:cubicBezTo>
                    <a:pt x="406" y="224"/>
                    <a:pt x="406" y="226"/>
                    <a:pt x="406" y="229"/>
                  </a:cubicBezTo>
                  <a:cubicBezTo>
                    <a:pt x="404" y="227"/>
                    <a:pt x="403" y="225"/>
                    <a:pt x="400" y="224"/>
                  </a:cubicBezTo>
                  <a:close/>
                  <a:moveTo>
                    <a:pt x="395" y="79"/>
                  </a:moveTo>
                  <a:cubicBezTo>
                    <a:pt x="395" y="78"/>
                    <a:pt x="396" y="78"/>
                    <a:pt x="397" y="78"/>
                  </a:cubicBezTo>
                  <a:cubicBezTo>
                    <a:pt x="398" y="77"/>
                    <a:pt x="399" y="78"/>
                    <a:pt x="400" y="79"/>
                  </a:cubicBezTo>
                  <a:cubicBezTo>
                    <a:pt x="413" y="90"/>
                    <a:pt x="417" y="174"/>
                    <a:pt x="417" y="206"/>
                  </a:cubicBezTo>
                  <a:cubicBezTo>
                    <a:pt x="414" y="208"/>
                    <a:pt x="411" y="211"/>
                    <a:pt x="409" y="215"/>
                  </a:cubicBezTo>
                  <a:cubicBezTo>
                    <a:pt x="401" y="177"/>
                    <a:pt x="384" y="94"/>
                    <a:pt x="395" y="79"/>
                  </a:cubicBezTo>
                  <a:close/>
                  <a:moveTo>
                    <a:pt x="394" y="221"/>
                  </a:moveTo>
                  <a:cubicBezTo>
                    <a:pt x="390" y="220"/>
                    <a:pt x="386" y="220"/>
                    <a:pt x="382" y="220"/>
                  </a:cubicBezTo>
                  <a:cubicBezTo>
                    <a:pt x="360" y="198"/>
                    <a:pt x="303" y="136"/>
                    <a:pt x="304" y="118"/>
                  </a:cubicBezTo>
                  <a:cubicBezTo>
                    <a:pt x="304" y="117"/>
                    <a:pt x="305" y="116"/>
                    <a:pt x="305" y="116"/>
                  </a:cubicBezTo>
                  <a:cubicBezTo>
                    <a:pt x="306" y="115"/>
                    <a:pt x="307" y="115"/>
                    <a:pt x="309" y="115"/>
                  </a:cubicBezTo>
                  <a:cubicBezTo>
                    <a:pt x="327" y="118"/>
                    <a:pt x="374" y="188"/>
                    <a:pt x="394" y="221"/>
                  </a:cubicBezTo>
                  <a:close/>
                  <a:moveTo>
                    <a:pt x="203" y="293"/>
                  </a:moveTo>
                  <a:cubicBezTo>
                    <a:pt x="182" y="291"/>
                    <a:pt x="159" y="273"/>
                    <a:pt x="152" y="258"/>
                  </a:cubicBezTo>
                  <a:cubicBezTo>
                    <a:pt x="149" y="252"/>
                    <a:pt x="149" y="248"/>
                    <a:pt x="151" y="245"/>
                  </a:cubicBezTo>
                  <a:cubicBezTo>
                    <a:pt x="155" y="240"/>
                    <a:pt x="153" y="234"/>
                    <a:pt x="150" y="229"/>
                  </a:cubicBezTo>
                  <a:cubicBezTo>
                    <a:pt x="148" y="224"/>
                    <a:pt x="146" y="220"/>
                    <a:pt x="148" y="218"/>
                  </a:cubicBezTo>
                  <a:cubicBezTo>
                    <a:pt x="152" y="213"/>
                    <a:pt x="151" y="207"/>
                    <a:pt x="149" y="202"/>
                  </a:cubicBezTo>
                  <a:cubicBezTo>
                    <a:pt x="148" y="197"/>
                    <a:pt x="146" y="193"/>
                    <a:pt x="149" y="190"/>
                  </a:cubicBezTo>
                  <a:cubicBezTo>
                    <a:pt x="152" y="186"/>
                    <a:pt x="152" y="181"/>
                    <a:pt x="152" y="176"/>
                  </a:cubicBezTo>
                  <a:cubicBezTo>
                    <a:pt x="152" y="171"/>
                    <a:pt x="153" y="165"/>
                    <a:pt x="158" y="159"/>
                  </a:cubicBezTo>
                  <a:cubicBezTo>
                    <a:pt x="164" y="153"/>
                    <a:pt x="170" y="153"/>
                    <a:pt x="176" y="153"/>
                  </a:cubicBezTo>
                  <a:cubicBezTo>
                    <a:pt x="180" y="153"/>
                    <a:pt x="185" y="153"/>
                    <a:pt x="189" y="150"/>
                  </a:cubicBezTo>
                  <a:cubicBezTo>
                    <a:pt x="192" y="147"/>
                    <a:pt x="197" y="148"/>
                    <a:pt x="201" y="150"/>
                  </a:cubicBezTo>
                  <a:cubicBezTo>
                    <a:pt x="207" y="151"/>
                    <a:pt x="212" y="153"/>
                    <a:pt x="217" y="149"/>
                  </a:cubicBezTo>
                  <a:cubicBezTo>
                    <a:pt x="220" y="147"/>
                    <a:pt x="223" y="148"/>
                    <a:pt x="228" y="151"/>
                  </a:cubicBezTo>
                  <a:cubicBezTo>
                    <a:pt x="233" y="153"/>
                    <a:pt x="239" y="156"/>
                    <a:pt x="244" y="152"/>
                  </a:cubicBezTo>
                  <a:cubicBezTo>
                    <a:pt x="247" y="150"/>
                    <a:pt x="252" y="150"/>
                    <a:pt x="257" y="153"/>
                  </a:cubicBezTo>
                  <a:cubicBezTo>
                    <a:pt x="272" y="160"/>
                    <a:pt x="290" y="182"/>
                    <a:pt x="292" y="204"/>
                  </a:cubicBezTo>
                  <a:cubicBezTo>
                    <a:pt x="290" y="204"/>
                    <a:pt x="289" y="205"/>
                    <a:pt x="287" y="206"/>
                  </a:cubicBezTo>
                  <a:cubicBezTo>
                    <a:pt x="287" y="189"/>
                    <a:pt x="271" y="171"/>
                    <a:pt x="260" y="164"/>
                  </a:cubicBezTo>
                  <a:cubicBezTo>
                    <a:pt x="253" y="161"/>
                    <a:pt x="250" y="162"/>
                    <a:pt x="248" y="163"/>
                  </a:cubicBezTo>
                  <a:cubicBezTo>
                    <a:pt x="244" y="166"/>
                    <a:pt x="240" y="163"/>
                    <a:pt x="234" y="161"/>
                  </a:cubicBezTo>
                  <a:cubicBezTo>
                    <a:pt x="229" y="158"/>
                    <a:pt x="223" y="155"/>
                    <a:pt x="218" y="160"/>
                  </a:cubicBezTo>
                  <a:cubicBezTo>
                    <a:pt x="216" y="163"/>
                    <a:pt x="212" y="162"/>
                    <a:pt x="206" y="159"/>
                  </a:cubicBezTo>
                  <a:cubicBezTo>
                    <a:pt x="201" y="157"/>
                    <a:pt x="195" y="155"/>
                    <a:pt x="191" y="159"/>
                  </a:cubicBezTo>
                  <a:cubicBezTo>
                    <a:pt x="190" y="161"/>
                    <a:pt x="187" y="161"/>
                    <a:pt x="182" y="160"/>
                  </a:cubicBezTo>
                  <a:cubicBezTo>
                    <a:pt x="177" y="159"/>
                    <a:pt x="170" y="158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58" y="171"/>
                    <a:pt x="159" y="178"/>
                    <a:pt x="159" y="183"/>
                  </a:cubicBezTo>
                  <a:cubicBezTo>
                    <a:pt x="160" y="188"/>
                    <a:pt x="160" y="190"/>
                    <a:pt x="158" y="192"/>
                  </a:cubicBezTo>
                  <a:cubicBezTo>
                    <a:pt x="158" y="192"/>
                    <a:pt x="158" y="192"/>
                    <a:pt x="158" y="192"/>
                  </a:cubicBezTo>
                  <a:cubicBezTo>
                    <a:pt x="155" y="196"/>
                    <a:pt x="157" y="202"/>
                    <a:pt x="159" y="207"/>
                  </a:cubicBezTo>
                  <a:cubicBezTo>
                    <a:pt x="161" y="213"/>
                    <a:pt x="162" y="217"/>
                    <a:pt x="159" y="219"/>
                  </a:cubicBezTo>
                  <a:cubicBezTo>
                    <a:pt x="155" y="223"/>
                    <a:pt x="158" y="230"/>
                    <a:pt x="160" y="235"/>
                  </a:cubicBezTo>
                  <a:cubicBezTo>
                    <a:pt x="163" y="240"/>
                    <a:pt x="165" y="245"/>
                    <a:pt x="162" y="249"/>
                  </a:cubicBezTo>
                  <a:cubicBezTo>
                    <a:pt x="161" y="250"/>
                    <a:pt x="160" y="254"/>
                    <a:pt x="164" y="260"/>
                  </a:cubicBezTo>
                  <a:cubicBezTo>
                    <a:pt x="170" y="272"/>
                    <a:pt x="189" y="287"/>
                    <a:pt x="205" y="288"/>
                  </a:cubicBezTo>
                  <a:cubicBezTo>
                    <a:pt x="204" y="289"/>
                    <a:pt x="204" y="291"/>
                    <a:pt x="203" y="293"/>
                  </a:cubicBezTo>
                  <a:close/>
                  <a:moveTo>
                    <a:pt x="186" y="250"/>
                  </a:moveTo>
                  <a:cubicBezTo>
                    <a:pt x="194" y="257"/>
                    <a:pt x="206" y="262"/>
                    <a:pt x="218" y="263"/>
                  </a:cubicBezTo>
                  <a:cubicBezTo>
                    <a:pt x="218" y="266"/>
                    <a:pt x="219" y="269"/>
                    <a:pt x="221" y="272"/>
                  </a:cubicBezTo>
                  <a:cubicBezTo>
                    <a:pt x="219" y="273"/>
                    <a:pt x="218" y="274"/>
                    <a:pt x="216" y="275"/>
                  </a:cubicBezTo>
                  <a:cubicBezTo>
                    <a:pt x="202" y="276"/>
                    <a:pt x="187" y="267"/>
                    <a:pt x="184" y="259"/>
                  </a:cubicBezTo>
                  <a:cubicBezTo>
                    <a:pt x="182" y="255"/>
                    <a:pt x="183" y="253"/>
                    <a:pt x="186" y="250"/>
                  </a:cubicBezTo>
                  <a:close/>
                  <a:moveTo>
                    <a:pt x="177" y="234"/>
                  </a:moveTo>
                  <a:cubicBezTo>
                    <a:pt x="176" y="231"/>
                    <a:pt x="178" y="228"/>
                    <a:pt x="180" y="226"/>
                  </a:cubicBezTo>
                  <a:cubicBezTo>
                    <a:pt x="190" y="236"/>
                    <a:pt x="205" y="244"/>
                    <a:pt x="219" y="249"/>
                  </a:cubicBezTo>
                  <a:cubicBezTo>
                    <a:pt x="218" y="252"/>
                    <a:pt x="218" y="255"/>
                    <a:pt x="218" y="259"/>
                  </a:cubicBezTo>
                  <a:cubicBezTo>
                    <a:pt x="199" y="257"/>
                    <a:pt x="180" y="244"/>
                    <a:pt x="177" y="234"/>
                  </a:cubicBezTo>
                  <a:close/>
                  <a:moveTo>
                    <a:pt x="220" y="245"/>
                  </a:moveTo>
                  <a:cubicBezTo>
                    <a:pt x="200" y="238"/>
                    <a:pt x="176" y="222"/>
                    <a:pt x="174" y="209"/>
                  </a:cubicBezTo>
                  <a:cubicBezTo>
                    <a:pt x="174" y="206"/>
                    <a:pt x="175" y="203"/>
                    <a:pt x="178" y="200"/>
                  </a:cubicBezTo>
                  <a:cubicBezTo>
                    <a:pt x="192" y="217"/>
                    <a:pt x="218" y="235"/>
                    <a:pt x="224" y="238"/>
                  </a:cubicBezTo>
                  <a:cubicBezTo>
                    <a:pt x="222" y="240"/>
                    <a:pt x="221" y="243"/>
                    <a:pt x="220" y="245"/>
                  </a:cubicBezTo>
                  <a:close/>
                  <a:moveTo>
                    <a:pt x="174" y="184"/>
                  </a:moveTo>
                  <a:cubicBezTo>
                    <a:pt x="173" y="181"/>
                    <a:pt x="174" y="179"/>
                    <a:pt x="176" y="177"/>
                  </a:cubicBezTo>
                  <a:cubicBezTo>
                    <a:pt x="178" y="175"/>
                    <a:pt x="180" y="174"/>
                    <a:pt x="183" y="174"/>
                  </a:cubicBezTo>
                  <a:cubicBezTo>
                    <a:pt x="201" y="176"/>
                    <a:pt x="230" y="220"/>
                    <a:pt x="235" y="226"/>
                  </a:cubicBezTo>
                  <a:cubicBezTo>
                    <a:pt x="232" y="228"/>
                    <a:pt x="230" y="230"/>
                    <a:pt x="230" y="230"/>
                  </a:cubicBezTo>
                  <a:cubicBezTo>
                    <a:pt x="230" y="230"/>
                    <a:pt x="230" y="230"/>
                    <a:pt x="230" y="230"/>
                  </a:cubicBezTo>
                  <a:cubicBezTo>
                    <a:pt x="230" y="230"/>
                    <a:pt x="230" y="230"/>
                    <a:pt x="230" y="230"/>
                  </a:cubicBezTo>
                  <a:cubicBezTo>
                    <a:pt x="229" y="231"/>
                    <a:pt x="228" y="233"/>
                    <a:pt x="226" y="235"/>
                  </a:cubicBezTo>
                  <a:cubicBezTo>
                    <a:pt x="219" y="231"/>
                    <a:pt x="176" y="201"/>
                    <a:pt x="174" y="184"/>
                  </a:cubicBezTo>
                  <a:close/>
                  <a:moveTo>
                    <a:pt x="200" y="179"/>
                  </a:moveTo>
                  <a:cubicBezTo>
                    <a:pt x="202" y="176"/>
                    <a:pt x="205" y="175"/>
                    <a:pt x="208" y="175"/>
                  </a:cubicBezTo>
                  <a:cubicBezTo>
                    <a:pt x="221" y="177"/>
                    <a:pt x="238" y="200"/>
                    <a:pt x="244" y="221"/>
                  </a:cubicBezTo>
                  <a:cubicBezTo>
                    <a:pt x="242" y="222"/>
                    <a:pt x="240" y="223"/>
                    <a:pt x="238" y="224"/>
                  </a:cubicBezTo>
                  <a:cubicBezTo>
                    <a:pt x="234" y="219"/>
                    <a:pt x="217" y="193"/>
                    <a:pt x="200" y="179"/>
                  </a:cubicBezTo>
                  <a:close/>
                  <a:moveTo>
                    <a:pt x="225" y="181"/>
                  </a:moveTo>
                  <a:cubicBezTo>
                    <a:pt x="228" y="178"/>
                    <a:pt x="230" y="177"/>
                    <a:pt x="234" y="178"/>
                  </a:cubicBezTo>
                  <a:cubicBezTo>
                    <a:pt x="243" y="181"/>
                    <a:pt x="256" y="199"/>
                    <a:pt x="258" y="218"/>
                  </a:cubicBezTo>
                  <a:cubicBezTo>
                    <a:pt x="254" y="218"/>
                    <a:pt x="251" y="219"/>
                    <a:pt x="248" y="220"/>
                  </a:cubicBezTo>
                  <a:cubicBezTo>
                    <a:pt x="244" y="206"/>
                    <a:pt x="235" y="191"/>
                    <a:pt x="225" y="181"/>
                  </a:cubicBezTo>
                  <a:close/>
                  <a:moveTo>
                    <a:pt x="249" y="186"/>
                  </a:moveTo>
                  <a:cubicBezTo>
                    <a:pt x="252" y="184"/>
                    <a:pt x="255" y="183"/>
                    <a:pt x="258" y="184"/>
                  </a:cubicBezTo>
                  <a:cubicBezTo>
                    <a:pt x="267" y="188"/>
                    <a:pt x="276" y="203"/>
                    <a:pt x="274" y="217"/>
                  </a:cubicBezTo>
                  <a:cubicBezTo>
                    <a:pt x="273" y="218"/>
                    <a:pt x="272" y="220"/>
                    <a:pt x="272" y="221"/>
                  </a:cubicBezTo>
                  <a:cubicBezTo>
                    <a:pt x="268" y="220"/>
                    <a:pt x="265" y="219"/>
                    <a:pt x="262" y="219"/>
                  </a:cubicBezTo>
                  <a:cubicBezTo>
                    <a:pt x="261" y="207"/>
                    <a:pt x="256" y="195"/>
                    <a:pt x="249" y="186"/>
                  </a:cubicBezTo>
                  <a:close/>
                  <a:moveTo>
                    <a:pt x="259" y="181"/>
                  </a:moveTo>
                  <a:cubicBezTo>
                    <a:pt x="255" y="179"/>
                    <a:pt x="250" y="180"/>
                    <a:pt x="247" y="183"/>
                  </a:cubicBezTo>
                  <a:cubicBezTo>
                    <a:pt x="243" y="179"/>
                    <a:pt x="239" y="175"/>
                    <a:pt x="235" y="174"/>
                  </a:cubicBezTo>
                  <a:cubicBezTo>
                    <a:pt x="230" y="173"/>
                    <a:pt x="226" y="175"/>
                    <a:pt x="222" y="178"/>
                  </a:cubicBezTo>
                  <a:cubicBezTo>
                    <a:pt x="218" y="175"/>
                    <a:pt x="213" y="172"/>
                    <a:pt x="209" y="171"/>
                  </a:cubicBezTo>
                  <a:cubicBezTo>
                    <a:pt x="205" y="171"/>
                    <a:pt x="201" y="171"/>
                    <a:pt x="197" y="177"/>
                  </a:cubicBezTo>
                  <a:cubicBezTo>
                    <a:pt x="192" y="173"/>
                    <a:pt x="187" y="171"/>
                    <a:pt x="183" y="171"/>
                  </a:cubicBezTo>
                  <a:cubicBezTo>
                    <a:pt x="180" y="170"/>
                    <a:pt x="176" y="172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1" y="177"/>
                    <a:pt x="169" y="180"/>
                    <a:pt x="170" y="184"/>
                  </a:cubicBezTo>
                  <a:cubicBezTo>
                    <a:pt x="170" y="188"/>
                    <a:pt x="173" y="193"/>
                    <a:pt x="176" y="197"/>
                  </a:cubicBezTo>
                  <a:cubicBezTo>
                    <a:pt x="171" y="201"/>
                    <a:pt x="170" y="206"/>
                    <a:pt x="171" y="210"/>
                  </a:cubicBezTo>
                  <a:cubicBezTo>
                    <a:pt x="171" y="214"/>
                    <a:pt x="174" y="219"/>
                    <a:pt x="178" y="223"/>
                  </a:cubicBezTo>
                  <a:cubicBezTo>
                    <a:pt x="174" y="226"/>
                    <a:pt x="172" y="231"/>
                    <a:pt x="174" y="235"/>
                  </a:cubicBezTo>
                  <a:cubicBezTo>
                    <a:pt x="175" y="239"/>
                    <a:pt x="178" y="244"/>
                    <a:pt x="182" y="248"/>
                  </a:cubicBezTo>
                  <a:cubicBezTo>
                    <a:pt x="179" y="251"/>
                    <a:pt x="178" y="255"/>
                    <a:pt x="180" y="260"/>
                  </a:cubicBezTo>
                  <a:cubicBezTo>
                    <a:pt x="184" y="269"/>
                    <a:pt x="197" y="278"/>
                    <a:pt x="211" y="279"/>
                  </a:cubicBezTo>
                  <a:cubicBezTo>
                    <a:pt x="210" y="280"/>
                    <a:pt x="208" y="282"/>
                    <a:pt x="207" y="284"/>
                  </a:cubicBezTo>
                  <a:cubicBezTo>
                    <a:pt x="192" y="285"/>
                    <a:pt x="173" y="269"/>
                    <a:pt x="167" y="259"/>
                  </a:cubicBezTo>
                  <a:cubicBezTo>
                    <a:pt x="165" y="255"/>
                    <a:pt x="164" y="252"/>
                    <a:pt x="165" y="251"/>
                  </a:cubicBezTo>
                  <a:cubicBezTo>
                    <a:pt x="169" y="246"/>
                    <a:pt x="166" y="239"/>
                    <a:pt x="164" y="234"/>
                  </a:cubicBezTo>
                  <a:cubicBezTo>
                    <a:pt x="161" y="228"/>
                    <a:pt x="159" y="224"/>
                    <a:pt x="162" y="222"/>
                  </a:cubicBezTo>
                  <a:cubicBezTo>
                    <a:pt x="167" y="217"/>
                    <a:pt x="164" y="211"/>
                    <a:pt x="162" y="206"/>
                  </a:cubicBezTo>
                  <a:cubicBezTo>
                    <a:pt x="160" y="200"/>
                    <a:pt x="159" y="197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5" y="192"/>
                    <a:pt x="164" y="187"/>
                    <a:pt x="163" y="183"/>
                  </a:cubicBezTo>
                  <a:cubicBezTo>
                    <a:pt x="163" y="178"/>
                    <a:pt x="162" y="172"/>
                    <a:pt x="167" y="167"/>
                  </a:cubicBezTo>
                  <a:cubicBezTo>
                    <a:pt x="172" y="162"/>
                    <a:pt x="177" y="163"/>
                    <a:pt x="182" y="164"/>
                  </a:cubicBezTo>
                  <a:cubicBezTo>
                    <a:pt x="186" y="165"/>
                    <a:pt x="191" y="165"/>
                    <a:pt x="194" y="162"/>
                  </a:cubicBezTo>
                  <a:cubicBezTo>
                    <a:pt x="194" y="162"/>
                    <a:pt x="194" y="162"/>
                    <a:pt x="194" y="162"/>
                  </a:cubicBezTo>
                  <a:cubicBezTo>
                    <a:pt x="196" y="160"/>
                    <a:pt x="200" y="161"/>
                    <a:pt x="205" y="163"/>
                  </a:cubicBezTo>
                  <a:cubicBezTo>
                    <a:pt x="210" y="165"/>
                    <a:pt x="217" y="168"/>
                    <a:pt x="221" y="163"/>
                  </a:cubicBezTo>
                  <a:cubicBezTo>
                    <a:pt x="223" y="160"/>
                    <a:pt x="227" y="162"/>
                    <a:pt x="233" y="164"/>
                  </a:cubicBezTo>
                  <a:cubicBezTo>
                    <a:pt x="238" y="167"/>
                    <a:pt x="245" y="170"/>
                    <a:pt x="250" y="166"/>
                  </a:cubicBezTo>
                  <a:cubicBezTo>
                    <a:pt x="251" y="165"/>
                    <a:pt x="254" y="166"/>
                    <a:pt x="258" y="168"/>
                  </a:cubicBezTo>
                  <a:cubicBezTo>
                    <a:pt x="269" y="174"/>
                    <a:pt x="284" y="193"/>
                    <a:pt x="283" y="208"/>
                  </a:cubicBezTo>
                  <a:cubicBezTo>
                    <a:pt x="281" y="209"/>
                    <a:pt x="280" y="211"/>
                    <a:pt x="278" y="212"/>
                  </a:cubicBezTo>
                  <a:cubicBezTo>
                    <a:pt x="277" y="198"/>
                    <a:pt x="268" y="185"/>
                    <a:pt x="259" y="181"/>
                  </a:cubicBezTo>
                  <a:close/>
                  <a:moveTo>
                    <a:pt x="87" y="348"/>
                  </a:moveTo>
                  <a:cubicBezTo>
                    <a:pt x="87" y="348"/>
                    <a:pt x="87" y="348"/>
                    <a:pt x="87" y="348"/>
                  </a:cubicBezTo>
                  <a:cubicBezTo>
                    <a:pt x="87" y="347"/>
                    <a:pt x="88" y="346"/>
                    <a:pt x="90" y="345"/>
                  </a:cubicBezTo>
                  <a:cubicBezTo>
                    <a:pt x="109" y="339"/>
                    <a:pt x="185" y="379"/>
                    <a:pt x="223" y="401"/>
                  </a:cubicBezTo>
                  <a:cubicBezTo>
                    <a:pt x="225" y="403"/>
                    <a:pt x="226" y="405"/>
                    <a:pt x="228" y="407"/>
                  </a:cubicBezTo>
                  <a:cubicBezTo>
                    <a:pt x="226" y="407"/>
                    <a:pt x="223" y="407"/>
                    <a:pt x="221" y="408"/>
                  </a:cubicBezTo>
                  <a:cubicBezTo>
                    <a:pt x="178" y="397"/>
                    <a:pt x="96" y="371"/>
                    <a:pt x="87" y="353"/>
                  </a:cubicBezTo>
                  <a:cubicBezTo>
                    <a:pt x="86" y="351"/>
                    <a:pt x="86" y="350"/>
                    <a:pt x="87" y="348"/>
                  </a:cubicBezTo>
                  <a:close/>
                  <a:moveTo>
                    <a:pt x="221" y="395"/>
                  </a:moveTo>
                  <a:cubicBezTo>
                    <a:pt x="188" y="374"/>
                    <a:pt x="117" y="327"/>
                    <a:pt x="114" y="309"/>
                  </a:cubicBezTo>
                  <a:cubicBezTo>
                    <a:pt x="114" y="308"/>
                    <a:pt x="114" y="307"/>
                    <a:pt x="115" y="306"/>
                  </a:cubicBezTo>
                  <a:cubicBezTo>
                    <a:pt x="115" y="305"/>
                    <a:pt x="116" y="305"/>
                    <a:pt x="118" y="305"/>
                  </a:cubicBezTo>
                  <a:cubicBezTo>
                    <a:pt x="135" y="304"/>
                    <a:pt x="197" y="361"/>
                    <a:pt x="220" y="382"/>
                  </a:cubicBezTo>
                  <a:cubicBezTo>
                    <a:pt x="219" y="386"/>
                    <a:pt x="219" y="391"/>
                    <a:pt x="221" y="395"/>
                  </a:cubicBezTo>
                  <a:close/>
                  <a:moveTo>
                    <a:pt x="221" y="378"/>
                  </a:moveTo>
                  <a:cubicBezTo>
                    <a:pt x="209" y="367"/>
                    <a:pt x="139" y="300"/>
                    <a:pt x="117" y="301"/>
                  </a:cubicBezTo>
                  <a:cubicBezTo>
                    <a:pt x="115" y="301"/>
                    <a:pt x="113" y="302"/>
                    <a:pt x="112" y="304"/>
                  </a:cubicBezTo>
                  <a:cubicBezTo>
                    <a:pt x="111" y="305"/>
                    <a:pt x="110" y="307"/>
                    <a:pt x="110" y="310"/>
                  </a:cubicBezTo>
                  <a:cubicBezTo>
                    <a:pt x="113" y="324"/>
                    <a:pt x="149" y="352"/>
                    <a:pt x="180" y="373"/>
                  </a:cubicBezTo>
                  <a:cubicBezTo>
                    <a:pt x="147" y="356"/>
                    <a:pt x="104" y="337"/>
                    <a:pt x="89" y="342"/>
                  </a:cubicBezTo>
                  <a:cubicBezTo>
                    <a:pt x="86" y="343"/>
                    <a:pt x="84" y="344"/>
                    <a:pt x="83" y="347"/>
                  </a:cubicBezTo>
                  <a:cubicBezTo>
                    <a:pt x="83" y="347"/>
                    <a:pt x="83" y="347"/>
                    <a:pt x="83" y="347"/>
                  </a:cubicBezTo>
                  <a:cubicBezTo>
                    <a:pt x="82" y="349"/>
                    <a:pt x="82" y="352"/>
                    <a:pt x="83" y="354"/>
                  </a:cubicBezTo>
                  <a:cubicBezTo>
                    <a:pt x="91" y="369"/>
                    <a:pt x="134" y="385"/>
                    <a:pt x="170" y="397"/>
                  </a:cubicBezTo>
                  <a:cubicBezTo>
                    <a:pt x="134" y="390"/>
                    <a:pt x="88" y="384"/>
                    <a:pt x="76" y="392"/>
                  </a:cubicBezTo>
                  <a:cubicBezTo>
                    <a:pt x="74" y="394"/>
                    <a:pt x="73" y="395"/>
                    <a:pt x="73" y="398"/>
                  </a:cubicBezTo>
                  <a:cubicBezTo>
                    <a:pt x="73" y="400"/>
                    <a:pt x="73" y="402"/>
                    <a:pt x="75" y="403"/>
                  </a:cubicBezTo>
                  <a:cubicBezTo>
                    <a:pt x="89" y="419"/>
                    <a:pt x="186" y="422"/>
                    <a:pt x="203" y="422"/>
                  </a:cubicBezTo>
                  <a:cubicBezTo>
                    <a:pt x="202" y="423"/>
                    <a:pt x="201" y="425"/>
                    <a:pt x="201" y="426"/>
                  </a:cubicBezTo>
                  <a:cubicBezTo>
                    <a:pt x="191" y="422"/>
                    <a:pt x="181" y="423"/>
                    <a:pt x="172" y="429"/>
                  </a:cubicBezTo>
                  <a:cubicBezTo>
                    <a:pt x="172" y="429"/>
                    <a:pt x="172" y="429"/>
                    <a:pt x="172" y="429"/>
                  </a:cubicBezTo>
                  <a:cubicBezTo>
                    <a:pt x="124" y="438"/>
                    <a:pt x="78" y="433"/>
                    <a:pt x="57" y="417"/>
                  </a:cubicBezTo>
                  <a:cubicBezTo>
                    <a:pt x="50" y="412"/>
                    <a:pt x="46" y="406"/>
                    <a:pt x="46" y="399"/>
                  </a:cubicBezTo>
                  <a:cubicBezTo>
                    <a:pt x="44" y="381"/>
                    <a:pt x="64" y="370"/>
                    <a:pt x="64" y="370"/>
                  </a:cubicBezTo>
                  <a:cubicBezTo>
                    <a:pt x="64" y="370"/>
                    <a:pt x="65" y="369"/>
                    <a:pt x="65" y="368"/>
                  </a:cubicBezTo>
                  <a:cubicBezTo>
                    <a:pt x="65" y="368"/>
                    <a:pt x="65" y="367"/>
                    <a:pt x="64" y="367"/>
                  </a:cubicBezTo>
                  <a:cubicBezTo>
                    <a:pt x="63" y="366"/>
                    <a:pt x="48" y="353"/>
                    <a:pt x="56" y="335"/>
                  </a:cubicBezTo>
                  <a:cubicBezTo>
                    <a:pt x="56" y="335"/>
                    <a:pt x="56" y="335"/>
                    <a:pt x="56" y="335"/>
                  </a:cubicBezTo>
                  <a:cubicBezTo>
                    <a:pt x="63" y="317"/>
                    <a:pt x="83" y="319"/>
                    <a:pt x="84" y="319"/>
                  </a:cubicBezTo>
                  <a:cubicBezTo>
                    <a:pt x="84" y="319"/>
                    <a:pt x="85" y="319"/>
                    <a:pt x="85" y="319"/>
                  </a:cubicBezTo>
                  <a:cubicBezTo>
                    <a:pt x="86" y="318"/>
                    <a:pt x="86" y="317"/>
                    <a:pt x="86" y="317"/>
                  </a:cubicBezTo>
                  <a:cubicBezTo>
                    <a:pt x="86" y="317"/>
                    <a:pt x="79" y="295"/>
                    <a:pt x="94" y="283"/>
                  </a:cubicBezTo>
                  <a:cubicBezTo>
                    <a:pt x="99" y="279"/>
                    <a:pt x="106" y="277"/>
                    <a:pt x="114" y="278"/>
                  </a:cubicBezTo>
                  <a:cubicBezTo>
                    <a:pt x="141" y="282"/>
                    <a:pt x="177" y="311"/>
                    <a:pt x="204" y="351"/>
                  </a:cubicBezTo>
                  <a:cubicBezTo>
                    <a:pt x="204" y="352"/>
                    <a:pt x="204" y="352"/>
                    <a:pt x="204" y="352"/>
                  </a:cubicBezTo>
                  <a:cubicBezTo>
                    <a:pt x="206" y="362"/>
                    <a:pt x="213" y="370"/>
                    <a:pt x="222" y="374"/>
                  </a:cubicBezTo>
                  <a:cubicBezTo>
                    <a:pt x="222" y="376"/>
                    <a:pt x="221" y="377"/>
                    <a:pt x="221" y="378"/>
                  </a:cubicBezTo>
                  <a:close/>
                  <a:moveTo>
                    <a:pt x="214" y="410"/>
                  </a:moveTo>
                  <a:cubicBezTo>
                    <a:pt x="210" y="412"/>
                    <a:pt x="207" y="415"/>
                    <a:pt x="205" y="418"/>
                  </a:cubicBezTo>
                  <a:cubicBezTo>
                    <a:pt x="174" y="418"/>
                    <a:pt x="90" y="414"/>
                    <a:pt x="78" y="401"/>
                  </a:cubicBezTo>
                  <a:cubicBezTo>
                    <a:pt x="77" y="400"/>
                    <a:pt x="77" y="399"/>
                    <a:pt x="77" y="398"/>
                  </a:cubicBezTo>
                  <a:cubicBezTo>
                    <a:pt x="77" y="397"/>
                    <a:pt x="78" y="396"/>
                    <a:pt x="79" y="395"/>
                  </a:cubicBezTo>
                  <a:cubicBezTo>
                    <a:pt x="93" y="385"/>
                    <a:pt x="176" y="401"/>
                    <a:pt x="214" y="410"/>
                  </a:cubicBezTo>
                  <a:close/>
                  <a:moveTo>
                    <a:pt x="31" y="412"/>
                  </a:moveTo>
                  <a:cubicBezTo>
                    <a:pt x="22" y="386"/>
                    <a:pt x="45" y="367"/>
                    <a:pt x="45" y="367"/>
                  </a:cubicBezTo>
                  <a:cubicBezTo>
                    <a:pt x="46" y="367"/>
                    <a:pt x="46" y="366"/>
                    <a:pt x="46" y="366"/>
                  </a:cubicBezTo>
                  <a:cubicBezTo>
                    <a:pt x="46" y="365"/>
                    <a:pt x="46" y="365"/>
                    <a:pt x="45" y="364"/>
                  </a:cubicBezTo>
                  <a:cubicBezTo>
                    <a:pt x="45" y="363"/>
                    <a:pt x="29" y="349"/>
                    <a:pt x="38" y="328"/>
                  </a:cubicBezTo>
                  <a:cubicBezTo>
                    <a:pt x="38" y="328"/>
                    <a:pt x="38" y="328"/>
                    <a:pt x="38" y="328"/>
                  </a:cubicBezTo>
                  <a:cubicBezTo>
                    <a:pt x="46" y="307"/>
                    <a:pt x="68" y="308"/>
                    <a:pt x="69" y="308"/>
                  </a:cubicBezTo>
                  <a:cubicBezTo>
                    <a:pt x="69" y="308"/>
                    <a:pt x="70" y="308"/>
                    <a:pt x="70" y="307"/>
                  </a:cubicBezTo>
                  <a:cubicBezTo>
                    <a:pt x="70" y="307"/>
                    <a:pt x="71" y="306"/>
                    <a:pt x="71" y="306"/>
                  </a:cubicBezTo>
                  <a:cubicBezTo>
                    <a:pt x="71" y="305"/>
                    <a:pt x="68" y="275"/>
                    <a:pt x="92" y="264"/>
                  </a:cubicBezTo>
                  <a:cubicBezTo>
                    <a:pt x="126" y="248"/>
                    <a:pt x="180" y="291"/>
                    <a:pt x="205" y="338"/>
                  </a:cubicBezTo>
                  <a:cubicBezTo>
                    <a:pt x="204" y="340"/>
                    <a:pt x="204" y="342"/>
                    <a:pt x="204" y="344"/>
                  </a:cubicBezTo>
                  <a:cubicBezTo>
                    <a:pt x="176" y="306"/>
                    <a:pt x="141" y="278"/>
                    <a:pt x="115" y="275"/>
                  </a:cubicBezTo>
                  <a:cubicBezTo>
                    <a:pt x="105" y="273"/>
                    <a:pt x="97" y="275"/>
                    <a:pt x="91" y="280"/>
                  </a:cubicBezTo>
                  <a:cubicBezTo>
                    <a:pt x="78" y="291"/>
                    <a:pt x="80" y="309"/>
                    <a:pt x="81" y="315"/>
                  </a:cubicBezTo>
                  <a:cubicBezTo>
                    <a:pt x="75" y="315"/>
                    <a:pt x="59" y="317"/>
                    <a:pt x="52" y="334"/>
                  </a:cubicBezTo>
                  <a:cubicBezTo>
                    <a:pt x="52" y="334"/>
                    <a:pt x="52" y="334"/>
                    <a:pt x="52" y="334"/>
                  </a:cubicBezTo>
                  <a:cubicBezTo>
                    <a:pt x="45" y="350"/>
                    <a:pt x="55" y="363"/>
                    <a:pt x="60" y="368"/>
                  </a:cubicBezTo>
                  <a:cubicBezTo>
                    <a:pt x="54" y="372"/>
                    <a:pt x="40" y="382"/>
                    <a:pt x="42" y="400"/>
                  </a:cubicBezTo>
                  <a:cubicBezTo>
                    <a:pt x="42" y="408"/>
                    <a:pt x="47" y="415"/>
                    <a:pt x="55" y="420"/>
                  </a:cubicBezTo>
                  <a:cubicBezTo>
                    <a:pt x="76" y="436"/>
                    <a:pt x="120" y="441"/>
                    <a:pt x="166" y="434"/>
                  </a:cubicBezTo>
                  <a:cubicBezTo>
                    <a:pt x="165" y="435"/>
                    <a:pt x="164" y="437"/>
                    <a:pt x="163" y="439"/>
                  </a:cubicBezTo>
                  <a:cubicBezTo>
                    <a:pt x="112" y="455"/>
                    <a:pt x="44" y="447"/>
                    <a:pt x="31" y="412"/>
                  </a:cubicBezTo>
                  <a:close/>
                  <a:moveTo>
                    <a:pt x="69" y="607"/>
                  </a:moveTo>
                  <a:cubicBezTo>
                    <a:pt x="63" y="605"/>
                    <a:pt x="60" y="602"/>
                    <a:pt x="59" y="598"/>
                  </a:cubicBezTo>
                  <a:cubicBezTo>
                    <a:pt x="59" y="592"/>
                    <a:pt x="53" y="590"/>
                    <a:pt x="47" y="588"/>
                  </a:cubicBezTo>
                  <a:cubicBezTo>
                    <a:pt x="42" y="586"/>
                    <a:pt x="38" y="585"/>
                    <a:pt x="38" y="581"/>
                  </a:cubicBezTo>
                  <a:cubicBezTo>
                    <a:pt x="38" y="575"/>
                    <a:pt x="32" y="572"/>
                    <a:pt x="27" y="570"/>
                  </a:cubicBezTo>
                  <a:cubicBezTo>
                    <a:pt x="23" y="567"/>
                    <a:pt x="19" y="565"/>
                    <a:pt x="18" y="561"/>
                  </a:cubicBezTo>
                  <a:cubicBezTo>
                    <a:pt x="18" y="556"/>
                    <a:pt x="15" y="553"/>
                    <a:pt x="11" y="549"/>
                  </a:cubicBezTo>
                  <a:cubicBezTo>
                    <a:pt x="7" y="545"/>
                    <a:pt x="3" y="541"/>
                    <a:pt x="3" y="533"/>
                  </a:cubicBezTo>
                  <a:cubicBezTo>
                    <a:pt x="3" y="525"/>
                    <a:pt x="7" y="520"/>
                    <a:pt x="11" y="516"/>
                  </a:cubicBezTo>
                  <a:cubicBezTo>
                    <a:pt x="15" y="513"/>
                    <a:pt x="18" y="509"/>
                    <a:pt x="18" y="504"/>
                  </a:cubicBezTo>
                  <a:cubicBezTo>
                    <a:pt x="19" y="500"/>
                    <a:pt x="23" y="498"/>
                    <a:pt x="27" y="496"/>
                  </a:cubicBezTo>
                  <a:cubicBezTo>
                    <a:pt x="32" y="493"/>
                    <a:pt x="38" y="490"/>
                    <a:pt x="38" y="484"/>
                  </a:cubicBezTo>
                  <a:cubicBezTo>
                    <a:pt x="38" y="481"/>
                    <a:pt x="42" y="479"/>
                    <a:pt x="47" y="477"/>
                  </a:cubicBezTo>
                  <a:cubicBezTo>
                    <a:pt x="53" y="476"/>
                    <a:pt x="59" y="473"/>
                    <a:pt x="59" y="467"/>
                  </a:cubicBezTo>
                  <a:cubicBezTo>
                    <a:pt x="60" y="464"/>
                    <a:pt x="63" y="460"/>
                    <a:pt x="69" y="458"/>
                  </a:cubicBezTo>
                  <a:cubicBezTo>
                    <a:pt x="85" y="453"/>
                    <a:pt x="113" y="456"/>
                    <a:pt x="130" y="470"/>
                  </a:cubicBezTo>
                  <a:cubicBezTo>
                    <a:pt x="129" y="472"/>
                    <a:pt x="128" y="473"/>
                    <a:pt x="128" y="475"/>
                  </a:cubicBezTo>
                  <a:cubicBezTo>
                    <a:pt x="116" y="464"/>
                    <a:pt x="92" y="461"/>
                    <a:pt x="79" y="465"/>
                  </a:cubicBezTo>
                  <a:cubicBezTo>
                    <a:pt x="72" y="467"/>
                    <a:pt x="70" y="470"/>
                    <a:pt x="70" y="472"/>
                  </a:cubicBezTo>
                  <a:cubicBezTo>
                    <a:pt x="69" y="477"/>
                    <a:pt x="64" y="478"/>
                    <a:pt x="59" y="480"/>
                  </a:cubicBezTo>
                  <a:cubicBezTo>
                    <a:pt x="53" y="482"/>
                    <a:pt x="46" y="485"/>
                    <a:pt x="47" y="491"/>
                  </a:cubicBezTo>
                  <a:cubicBezTo>
                    <a:pt x="47" y="495"/>
                    <a:pt x="43" y="497"/>
                    <a:pt x="38" y="499"/>
                  </a:cubicBezTo>
                  <a:cubicBezTo>
                    <a:pt x="33" y="501"/>
                    <a:pt x="27" y="504"/>
                    <a:pt x="27" y="509"/>
                  </a:cubicBezTo>
                  <a:cubicBezTo>
                    <a:pt x="27" y="512"/>
                    <a:pt x="25" y="514"/>
                    <a:pt x="21" y="516"/>
                  </a:cubicBezTo>
                  <a:cubicBezTo>
                    <a:pt x="17" y="520"/>
                    <a:pt x="11" y="524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42"/>
                    <a:pt x="17" y="546"/>
                    <a:pt x="21" y="549"/>
                  </a:cubicBezTo>
                  <a:cubicBezTo>
                    <a:pt x="25" y="552"/>
                    <a:pt x="27" y="553"/>
                    <a:pt x="27" y="556"/>
                  </a:cubicBezTo>
                  <a:cubicBezTo>
                    <a:pt x="27" y="556"/>
                    <a:pt x="27" y="556"/>
                    <a:pt x="27" y="556"/>
                  </a:cubicBezTo>
                  <a:cubicBezTo>
                    <a:pt x="27" y="562"/>
                    <a:pt x="33" y="564"/>
                    <a:pt x="38" y="566"/>
                  </a:cubicBezTo>
                  <a:cubicBezTo>
                    <a:pt x="43" y="569"/>
                    <a:pt x="47" y="571"/>
                    <a:pt x="47" y="574"/>
                  </a:cubicBezTo>
                  <a:cubicBezTo>
                    <a:pt x="46" y="581"/>
                    <a:pt x="53" y="583"/>
                    <a:pt x="59" y="585"/>
                  </a:cubicBezTo>
                  <a:cubicBezTo>
                    <a:pt x="64" y="587"/>
                    <a:pt x="69" y="589"/>
                    <a:pt x="70" y="593"/>
                  </a:cubicBezTo>
                  <a:cubicBezTo>
                    <a:pt x="70" y="596"/>
                    <a:pt x="72" y="599"/>
                    <a:pt x="79" y="601"/>
                  </a:cubicBezTo>
                  <a:cubicBezTo>
                    <a:pt x="92" y="604"/>
                    <a:pt x="116" y="602"/>
                    <a:pt x="128" y="591"/>
                  </a:cubicBezTo>
                  <a:cubicBezTo>
                    <a:pt x="128" y="592"/>
                    <a:pt x="129" y="594"/>
                    <a:pt x="130" y="595"/>
                  </a:cubicBezTo>
                  <a:cubicBezTo>
                    <a:pt x="113" y="610"/>
                    <a:pt x="85" y="613"/>
                    <a:pt x="69" y="607"/>
                  </a:cubicBezTo>
                  <a:close/>
                  <a:moveTo>
                    <a:pt x="31" y="509"/>
                  </a:moveTo>
                  <a:cubicBezTo>
                    <a:pt x="31" y="507"/>
                    <a:pt x="34" y="505"/>
                    <a:pt x="39" y="503"/>
                  </a:cubicBezTo>
                  <a:cubicBezTo>
                    <a:pt x="45" y="500"/>
                    <a:pt x="51" y="497"/>
                    <a:pt x="51" y="491"/>
                  </a:cubicBezTo>
                  <a:cubicBezTo>
                    <a:pt x="50" y="487"/>
                    <a:pt x="54" y="486"/>
                    <a:pt x="60" y="484"/>
                  </a:cubicBezTo>
                  <a:cubicBezTo>
                    <a:pt x="66" y="482"/>
                    <a:pt x="73" y="479"/>
                    <a:pt x="73" y="473"/>
                  </a:cubicBezTo>
                  <a:cubicBezTo>
                    <a:pt x="74" y="471"/>
                    <a:pt x="76" y="470"/>
                    <a:pt x="80" y="468"/>
                  </a:cubicBezTo>
                  <a:cubicBezTo>
                    <a:pt x="92" y="465"/>
                    <a:pt x="116" y="468"/>
                    <a:pt x="126" y="479"/>
                  </a:cubicBezTo>
                  <a:cubicBezTo>
                    <a:pt x="126" y="481"/>
                    <a:pt x="126" y="483"/>
                    <a:pt x="126" y="486"/>
                  </a:cubicBezTo>
                  <a:cubicBezTo>
                    <a:pt x="115" y="476"/>
                    <a:pt x="99" y="473"/>
                    <a:pt x="90" y="477"/>
                  </a:cubicBezTo>
                  <a:cubicBezTo>
                    <a:pt x="86" y="479"/>
                    <a:pt x="83" y="482"/>
                    <a:pt x="83" y="487"/>
                  </a:cubicBezTo>
                  <a:cubicBezTo>
                    <a:pt x="77" y="487"/>
                    <a:pt x="72" y="487"/>
                    <a:pt x="68" y="490"/>
                  </a:cubicBezTo>
                  <a:cubicBezTo>
                    <a:pt x="64" y="492"/>
                    <a:pt x="62" y="496"/>
                    <a:pt x="63" y="501"/>
                  </a:cubicBezTo>
                  <a:cubicBezTo>
                    <a:pt x="57" y="502"/>
                    <a:pt x="51" y="503"/>
                    <a:pt x="48" y="506"/>
                  </a:cubicBezTo>
                  <a:cubicBezTo>
                    <a:pt x="45" y="508"/>
                    <a:pt x="42" y="512"/>
                    <a:pt x="43" y="518"/>
                  </a:cubicBezTo>
                  <a:cubicBezTo>
                    <a:pt x="37" y="519"/>
                    <a:pt x="33" y="521"/>
                    <a:pt x="29" y="523"/>
                  </a:cubicBezTo>
                  <a:cubicBezTo>
                    <a:pt x="26" y="526"/>
                    <a:pt x="25" y="529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6"/>
                    <a:pt x="26" y="540"/>
                    <a:pt x="29" y="542"/>
                  </a:cubicBezTo>
                  <a:cubicBezTo>
                    <a:pt x="33" y="545"/>
                    <a:pt x="37" y="546"/>
                    <a:pt x="43" y="547"/>
                  </a:cubicBezTo>
                  <a:cubicBezTo>
                    <a:pt x="42" y="554"/>
                    <a:pt x="45" y="558"/>
                    <a:pt x="48" y="560"/>
                  </a:cubicBezTo>
                  <a:cubicBezTo>
                    <a:pt x="51" y="563"/>
                    <a:pt x="57" y="564"/>
                    <a:pt x="63" y="564"/>
                  </a:cubicBezTo>
                  <a:cubicBezTo>
                    <a:pt x="62" y="569"/>
                    <a:pt x="64" y="573"/>
                    <a:pt x="68" y="576"/>
                  </a:cubicBezTo>
                  <a:cubicBezTo>
                    <a:pt x="72" y="578"/>
                    <a:pt x="77" y="579"/>
                    <a:pt x="83" y="578"/>
                  </a:cubicBezTo>
                  <a:cubicBezTo>
                    <a:pt x="83" y="583"/>
                    <a:pt x="86" y="587"/>
                    <a:pt x="90" y="589"/>
                  </a:cubicBezTo>
                  <a:cubicBezTo>
                    <a:pt x="99" y="593"/>
                    <a:pt x="115" y="589"/>
                    <a:pt x="126" y="580"/>
                  </a:cubicBezTo>
                  <a:cubicBezTo>
                    <a:pt x="126" y="582"/>
                    <a:pt x="126" y="584"/>
                    <a:pt x="126" y="587"/>
                  </a:cubicBezTo>
                  <a:cubicBezTo>
                    <a:pt x="116" y="598"/>
                    <a:pt x="92" y="600"/>
                    <a:pt x="80" y="597"/>
                  </a:cubicBezTo>
                  <a:cubicBezTo>
                    <a:pt x="76" y="596"/>
                    <a:pt x="74" y="594"/>
                    <a:pt x="73" y="593"/>
                  </a:cubicBezTo>
                  <a:cubicBezTo>
                    <a:pt x="73" y="586"/>
                    <a:pt x="66" y="584"/>
                    <a:pt x="60" y="582"/>
                  </a:cubicBezTo>
                  <a:cubicBezTo>
                    <a:pt x="54" y="579"/>
                    <a:pt x="50" y="578"/>
                    <a:pt x="51" y="575"/>
                  </a:cubicBezTo>
                  <a:cubicBezTo>
                    <a:pt x="51" y="568"/>
                    <a:pt x="45" y="565"/>
                    <a:pt x="39" y="563"/>
                  </a:cubicBezTo>
                  <a:cubicBezTo>
                    <a:pt x="34" y="561"/>
                    <a:pt x="31" y="559"/>
                    <a:pt x="31" y="556"/>
                  </a:cubicBezTo>
                  <a:cubicBezTo>
                    <a:pt x="31" y="556"/>
                    <a:pt x="31" y="556"/>
                    <a:pt x="31" y="556"/>
                  </a:cubicBezTo>
                  <a:cubicBezTo>
                    <a:pt x="31" y="551"/>
                    <a:pt x="27" y="548"/>
                    <a:pt x="24" y="546"/>
                  </a:cubicBezTo>
                  <a:cubicBezTo>
                    <a:pt x="20" y="543"/>
                    <a:pt x="15" y="540"/>
                    <a:pt x="15" y="533"/>
                  </a:cubicBezTo>
                  <a:cubicBezTo>
                    <a:pt x="15" y="526"/>
                    <a:pt x="20" y="523"/>
                    <a:pt x="24" y="520"/>
                  </a:cubicBezTo>
                  <a:cubicBezTo>
                    <a:pt x="27" y="517"/>
                    <a:pt x="31" y="514"/>
                    <a:pt x="31" y="509"/>
                  </a:cubicBezTo>
                  <a:cubicBezTo>
                    <a:pt x="31" y="509"/>
                    <a:pt x="31" y="509"/>
                    <a:pt x="31" y="509"/>
                  </a:cubicBezTo>
                  <a:close/>
                  <a:moveTo>
                    <a:pt x="105" y="539"/>
                  </a:moveTo>
                  <a:cubicBezTo>
                    <a:pt x="97" y="541"/>
                    <a:pt x="46" y="550"/>
                    <a:pt x="32" y="539"/>
                  </a:cubicBezTo>
                  <a:cubicBezTo>
                    <a:pt x="30" y="538"/>
                    <a:pt x="29" y="535"/>
                    <a:pt x="29" y="533"/>
                  </a:cubicBezTo>
                  <a:cubicBezTo>
                    <a:pt x="29" y="530"/>
                    <a:pt x="30" y="528"/>
                    <a:pt x="32" y="526"/>
                  </a:cubicBezTo>
                  <a:cubicBezTo>
                    <a:pt x="46" y="515"/>
                    <a:pt x="97" y="525"/>
                    <a:pt x="105" y="526"/>
                  </a:cubicBezTo>
                  <a:cubicBezTo>
                    <a:pt x="105" y="530"/>
                    <a:pt x="104" y="532"/>
                    <a:pt x="104" y="533"/>
                  </a:cubicBezTo>
                  <a:cubicBezTo>
                    <a:pt x="104" y="533"/>
                    <a:pt x="104" y="533"/>
                    <a:pt x="104" y="533"/>
                  </a:cubicBezTo>
                  <a:cubicBezTo>
                    <a:pt x="104" y="533"/>
                    <a:pt x="104" y="533"/>
                    <a:pt x="104" y="533"/>
                  </a:cubicBezTo>
                  <a:cubicBezTo>
                    <a:pt x="104" y="534"/>
                    <a:pt x="105" y="536"/>
                    <a:pt x="105" y="539"/>
                  </a:cubicBezTo>
                  <a:close/>
                  <a:moveTo>
                    <a:pt x="106" y="543"/>
                  </a:moveTo>
                  <a:cubicBezTo>
                    <a:pt x="106" y="545"/>
                    <a:pt x="107" y="547"/>
                    <a:pt x="108" y="550"/>
                  </a:cubicBezTo>
                  <a:cubicBezTo>
                    <a:pt x="89" y="560"/>
                    <a:pt x="61" y="565"/>
                    <a:pt x="50" y="557"/>
                  </a:cubicBezTo>
                  <a:cubicBezTo>
                    <a:pt x="48" y="555"/>
                    <a:pt x="46" y="552"/>
                    <a:pt x="47" y="548"/>
                  </a:cubicBezTo>
                  <a:cubicBezTo>
                    <a:pt x="69" y="550"/>
                    <a:pt x="100" y="544"/>
                    <a:pt x="106" y="543"/>
                  </a:cubicBezTo>
                  <a:close/>
                  <a:moveTo>
                    <a:pt x="126" y="574"/>
                  </a:moveTo>
                  <a:cubicBezTo>
                    <a:pt x="118" y="584"/>
                    <a:pt x="101" y="589"/>
                    <a:pt x="92" y="585"/>
                  </a:cubicBezTo>
                  <a:cubicBezTo>
                    <a:pt x="89" y="584"/>
                    <a:pt x="87" y="581"/>
                    <a:pt x="87" y="578"/>
                  </a:cubicBezTo>
                  <a:cubicBezTo>
                    <a:pt x="98" y="576"/>
                    <a:pt x="110" y="571"/>
                    <a:pt x="119" y="564"/>
                  </a:cubicBezTo>
                  <a:cubicBezTo>
                    <a:pt x="121" y="566"/>
                    <a:pt x="124" y="568"/>
                    <a:pt x="128" y="569"/>
                  </a:cubicBezTo>
                  <a:cubicBezTo>
                    <a:pt x="127" y="570"/>
                    <a:pt x="127" y="572"/>
                    <a:pt x="126" y="574"/>
                  </a:cubicBezTo>
                  <a:close/>
                  <a:moveTo>
                    <a:pt x="70" y="573"/>
                  </a:moveTo>
                  <a:cubicBezTo>
                    <a:pt x="67" y="571"/>
                    <a:pt x="66" y="568"/>
                    <a:pt x="66" y="564"/>
                  </a:cubicBezTo>
                  <a:cubicBezTo>
                    <a:pt x="80" y="564"/>
                    <a:pt x="97" y="560"/>
                    <a:pt x="110" y="553"/>
                  </a:cubicBezTo>
                  <a:cubicBezTo>
                    <a:pt x="111" y="556"/>
                    <a:pt x="113" y="559"/>
                    <a:pt x="116" y="561"/>
                  </a:cubicBezTo>
                  <a:cubicBezTo>
                    <a:pt x="101" y="573"/>
                    <a:pt x="79" y="578"/>
                    <a:pt x="70" y="573"/>
                  </a:cubicBezTo>
                  <a:close/>
                  <a:moveTo>
                    <a:pt x="106" y="523"/>
                  </a:moveTo>
                  <a:cubicBezTo>
                    <a:pt x="100" y="521"/>
                    <a:pt x="69" y="515"/>
                    <a:pt x="47" y="518"/>
                  </a:cubicBezTo>
                  <a:cubicBezTo>
                    <a:pt x="46" y="514"/>
                    <a:pt x="48" y="511"/>
                    <a:pt x="50" y="509"/>
                  </a:cubicBezTo>
                  <a:cubicBezTo>
                    <a:pt x="61" y="501"/>
                    <a:pt x="89" y="506"/>
                    <a:pt x="108" y="516"/>
                  </a:cubicBezTo>
                  <a:cubicBezTo>
                    <a:pt x="107" y="518"/>
                    <a:pt x="106" y="520"/>
                    <a:pt x="106" y="523"/>
                  </a:cubicBezTo>
                  <a:close/>
                  <a:moveTo>
                    <a:pt x="66" y="501"/>
                  </a:moveTo>
                  <a:cubicBezTo>
                    <a:pt x="66" y="497"/>
                    <a:pt x="67" y="495"/>
                    <a:pt x="70" y="493"/>
                  </a:cubicBezTo>
                  <a:cubicBezTo>
                    <a:pt x="79" y="488"/>
                    <a:pt x="101" y="492"/>
                    <a:pt x="116" y="504"/>
                  </a:cubicBezTo>
                  <a:cubicBezTo>
                    <a:pt x="113" y="507"/>
                    <a:pt x="111" y="509"/>
                    <a:pt x="110" y="512"/>
                  </a:cubicBezTo>
                  <a:cubicBezTo>
                    <a:pt x="97" y="506"/>
                    <a:pt x="80" y="501"/>
                    <a:pt x="66" y="501"/>
                  </a:cubicBezTo>
                  <a:close/>
                  <a:moveTo>
                    <a:pt x="87" y="488"/>
                  </a:moveTo>
                  <a:cubicBezTo>
                    <a:pt x="87" y="484"/>
                    <a:pt x="89" y="482"/>
                    <a:pt x="92" y="480"/>
                  </a:cubicBezTo>
                  <a:cubicBezTo>
                    <a:pt x="101" y="477"/>
                    <a:pt x="118" y="481"/>
                    <a:pt x="126" y="492"/>
                  </a:cubicBezTo>
                  <a:cubicBezTo>
                    <a:pt x="127" y="494"/>
                    <a:pt x="127" y="495"/>
                    <a:pt x="128" y="497"/>
                  </a:cubicBezTo>
                  <a:cubicBezTo>
                    <a:pt x="124" y="498"/>
                    <a:pt x="121" y="500"/>
                    <a:pt x="119" y="502"/>
                  </a:cubicBezTo>
                  <a:cubicBezTo>
                    <a:pt x="110" y="494"/>
                    <a:pt x="98" y="489"/>
                    <a:pt x="87" y="488"/>
                  </a:cubicBezTo>
                  <a:close/>
                  <a:moveTo>
                    <a:pt x="92" y="802"/>
                  </a:moveTo>
                  <a:cubicBezTo>
                    <a:pt x="68" y="790"/>
                    <a:pt x="71" y="760"/>
                    <a:pt x="71" y="760"/>
                  </a:cubicBezTo>
                  <a:cubicBezTo>
                    <a:pt x="71" y="759"/>
                    <a:pt x="70" y="759"/>
                    <a:pt x="70" y="758"/>
                  </a:cubicBezTo>
                  <a:cubicBezTo>
                    <a:pt x="70" y="758"/>
                    <a:pt x="69" y="758"/>
                    <a:pt x="69" y="758"/>
                  </a:cubicBezTo>
                  <a:cubicBezTo>
                    <a:pt x="68" y="758"/>
                    <a:pt x="46" y="758"/>
                    <a:pt x="38" y="737"/>
                  </a:cubicBezTo>
                  <a:cubicBezTo>
                    <a:pt x="38" y="737"/>
                    <a:pt x="38" y="737"/>
                    <a:pt x="38" y="737"/>
                  </a:cubicBezTo>
                  <a:cubicBezTo>
                    <a:pt x="38" y="737"/>
                    <a:pt x="38" y="737"/>
                    <a:pt x="38" y="737"/>
                  </a:cubicBezTo>
                  <a:cubicBezTo>
                    <a:pt x="29" y="717"/>
                    <a:pt x="45" y="702"/>
                    <a:pt x="45" y="701"/>
                  </a:cubicBezTo>
                  <a:cubicBezTo>
                    <a:pt x="46" y="701"/>
                    <a:pt x="46" y="700"/>
                    <a:pt x="46" y="700"/>
                  </a:cubicBezTo>
                  <a:cubicBezTo>
                    <a:pt x="46" y="699"/>
                    <a:pt x="46" y="699"/>
                    <a:pt x="45" y="698"/>
                  </a:cubicBezTo>
                  <a:cubicBezTo>
                    <a:pt x="45" y="698"/>
                    <a:pt x="22" y="679"/>
                    <a:pt x="31" y="654"/>
                  </a:cubicBezTo>
                  <a:cubicBezTo>
                    <a:pt x="44" y="618"/>
                    <a:pt x="112" y="610"/>
                    <a:pt x="163" y="627"/>
                  </a:cubicBezTo>
                  <a:cubicBezTo>
                    <a:pt x="164" y="629"/>
                    <a:pt x="165" y="630"/>
                    <a:pt x="166" y="632"/>
                  </a:cubicBezTo>
                  <a:cubicBezTo>
                    <a:pt x="120" y="624"/>
                    <a:pt x="76" y="629"/>
                    <a:pt x="55" y="645"/>
                  </a:cubicBezTo>
                  <a:cubicBezTo>
                    <a:pt x="47" y="651"/>
                    <a:pt x="42" y="658"/>
                    <a:pt x="42" y="666"/>
                  </a:cubicBezTo>
                  <a:cubicBezTo>
                    <a:pt x="40" y="683"/>
                    <a:pt x="54" y="694"/>
                    <a:pt x="60" y="698"/>
                  </a:cubicBezTo>
                  <a:cubicBezTo>
                    <a:pt x="55" y="702"/>
                    <a:pt x="45" y="715"/>
                    <a:pt x="52" y="732"/>
                  </a:cubicBezTo>
                  <a:cubicBezTo>
                    <a:pt x="52" y="732"/>
                    <a:pt x="52" y="732"/>
                    <a:pt x="52" y="732"/>
                  </a:cubicBezTo>
                  <a:cubicBezTo>
                    <a:pt x="59" y="748"/>
                    <a:pt x="75" y="750"/>
                    <a:pt x="81" y="750"/>
                  </a:cubicBezTo>
                  <a:cubicBezTo>
                    <a:pt x="80" y="757"/>
                    <a:pt x="78" y="774"/>
                    <a:pt x="91" y="785"/>
                  </a:cubicBezTo>
                  <a:cubicBezTo>
                    <a:pt x="97" y="790"/>
                    <a:pt x="105" y="792"/>
                    <a:pt x="115" y="791"/>
                  </a:cubicBezTo>
                  <a:cubicBezTo>
                    <a:pt x="141" y="787"/>
                    <a:pt x="176" y="759"/>
                    <a:pt x="204" y="721"/>
                  </a:cubicBezTo>
                  <a:cubicBezTo>
                    <a:pt x="204" y="723"/>
                    <a:pt x="204" y="725"/>
                    <a:pt x="205" y="727"/>
                  </a:cubicBezTo>
                  <a:cubicBezTo>
                    <a:pt x="180" y="775"/>
                    <a:pt x="126" y="818"/>
                    <a:pt x="92" y="802"/>
                  </a:cubicBezTo>
                  <a:close/>
                  <a:moveTo>
                    <a:pt x="204" y="713"/>
                  </a:moveTo>
                  <a:cubicBezTo>
                    <a:pt x="204" y="714"/>
                    <a:pt x="204" y="714"/>
                    <a:pt x="204" y="714"/>
                  </a:cubicBezTo>
                  <a:cubicBezTo>
                    <a:pt x="177" y="754"/>
                    <a:pt x="141" y="783"/>
                    <a:pt x="114" y="787"/>
                  </a:cubicBezTo>
                  <a:cubicBezTo>
                    <a:pt x="106" y="788"/>
                    <a:pt x="99" y="787"/>
                    <a:pt x="94" y="782"/>
                  </a:cubicBezTo>
                  <a:cubicBezTo>
                    <a:pt x="79" y="770"/>
                    <a:pt x="86" y="749"/>
                    <a:pt x="86" y="749"/>
                  </a:cubicBezTo>
                  <a:cubicBezTo>
                    <a:pt x="86" y="748"/>
                    <a:pt x="86" y="747"/>
                    <a:pt x="85" y="747"/>
                  </a:cubicBezTo>
                  <a:cubicBezTo>
                    <a:pt x="85" y="746"/>
                    <a:pt x="84" y="746"/>
                    <a:pt x="84" y="746"/>
                  </a:cubicBezTo>
                  <a:cubicBezTo>
                    <a:pt x="83" y="746"/>
                    <a:pt x="63" y="748"/>
                    <a:pt x="56" y="730"/>
                  </a:cubicBezTo>
                  <a:cubicBezTo>
                    <a:pt x="56" y="730"/>
                    <a:pt x="56" y="730"/>
                    <a:pt x="56" y="730"/>
                  </a:cubicBezTo>
                  <a:cubicBezTo>
                    <a:pt x="56" y="730"/>
                    <a:pt x="56" y="730"/>
                    <a:pt x="56" y="730"/>
                  </a:cubicBezTo>
                  <a:cubicBezTo>
                    <a:pt x="48" y="712"/>
                    <a:pt x="63" y="699"/>
                    <a:pt x="64" y="699"/>
                  </a:cubicBezTo>
                  <a:cubicBezTo>
                    <a:pt x="65" y="698"/>
                    <a:pt x="65" y="698"/>
                    <a:pt x="65" y="697"/>
                  </a:cubicBezTo>
                  <a:cubicBezTo>
                    <a:pt x="65" y="696"/>
                    <a:pt x="64" y="696"/>
                    <a:pt x="64" y="696"/>
                  </a:cubicBezTo>
                  <a:cubicBezTo>
                    <a:pt x="64" y="695"/>
                    <a:pt x="44" y="685"/>
                    <a:pt x="46" y="666"/>
                  </a:cubicBezTo>
                  <a:cubicBezTo>
                    <a:pt x="46" y="659"/>
                    <a:pt x="50" y="653"/>
                    <a:pt x="57" y="648"/>
                  </a:cubicBezTo>
                  <a:cubicBezTo>
                    <a:pt x="78" y="632"/>
                    <a:pt x="124" y="628"/>
                    <a:pt x="172" y="636"/>
                  </a:cubicBezTo>
                  <a:cubicBezTo>
                    <a:pt x="172" y="637"/>
                    <a:pt x="172" y="637"/>
                    <a:pt x="172" y="637"/>
                  </a:cubicBezTo>
                  <a:cubicBezTo>
                    <a:pt x="181" y="643"/>
                    <a:pt x="191" y="644"/>
                    <a:pt x="201" y="640"/>
                  </a:cubicBezTo>
                  <a:cubicBezTo>
                    <a:pt x="201" y="641"/>
                    <a:pt x="202" y="642"/>
                    <a:pt x="203" y="643"/>
                  </a:cubicBezTo>
                  <a:cubicBezTo>
                    <a:pt x="186" y="644"/>
                    <a:pt x="89" y="646"/>
                    <a:pt x="75" y="662"/>
                  </a:cubicBezTo>
                  <a:cubicBezTo>
                    <a:pt x="73" y="664"/>
                    <a:pt x="73" y="666"/>
                    <a:pt x="73" y="668"/>
                  </a:cubicBezTo>
                  <a:cubicBezTo>
                    <a:pt x="73" y="670"/>
                    <a:pt x="74" y="672"/>
                    <a:pt x="76" y="673"/>
                  </a:cubicBezTo>
                  <a:cubicBezTo>
                    <a:pt x="88" y="682"/>
                    <a:pt x="134" y="675"/>
                    <a:pt x="170" y="669"/>
                  </a:cubicBezTo>
                  <a:cubicBezTo>
                    <a:pt x="134" y="680"/>
                    <a:pt x="91" y="697"/>
                    <a:pt x="83" y="711"/>
                  </a:cubicBezTo>
                  <a:cubicBezTo>
                    <a:pt x="82" y="714"/>
                    <a:pt x="82" y="716"/>
                    <a:pt x="83" y="719"/>
                  </a:cubicBezTo>
                  <a:cubicBezTo>
                    <a:pt x="83" y="719"/>
                    <a:pt x="83" y="719"/>
                    <a:pt x="83" y="719"/>
                  </a:cubicBezTo>
                  <a:cubicBezTo>
                    <a:pt x="84" y="721"/>
                    <a:pt x="86" y="723"/>
                    <a:pt x="89" y="724"/>
                  </a:cubicBezTo>
                  <a:cubicBezTo>
                    <a:pt x="104" y="729"/>
                    <a:pt x="147" y="710"/>
                    <a:pt x="180" y="692"/>
                  </a:cubicBezTo>
                  <a:cubicBezTo>
                    <a:pt x="149" y="714"/>
                    <a:pt x="113" y="741"/>
                    <a:pt x="110" y="756"/>
                  </a:cubicBezTo>
                  <a:cubicBezTo>
                    <a:pt x="110" y="758"/>
                    <a:pt x="111" y="760"/>
                    <a:pt x="112" y="762"/>
                  </a:cubicBezTo>
                  <a:cubicBezTo>
                    <a:pt x="113" y="763"/>
                    <a:pt x="115" y="764"/>
                    <a:pt x="117" y="764"/>
                  </a:cubicBezTo>
                  <a:cubicBezTo>
                    <a:pt x="139" y="766"/>
                    <a:pt x="209" y="699"/>
                    <a:pt x="221" y="687"/>
                  </a:cubicBezTo>
                  <a:cubicBezTo>
                    <a:pt x="221" y="689"/>
                    <a:pt x="222" y="690"/>
                    <a:pt x="222" y="691"/>
                  </a:cubicBezTo>
                  <a:cubicBezTo>
                    <a:pt x="213" y="695"/>
                    <a:pt x="206" y="703"/>
                    <a:pt x="204" y="713"/>
                  </a:cubicBezTo>
                  <a:close/>
                  <a:moveTo>
                    <a:pt x="220" y="683"/>
                  </a:moveTo>
                  <a:cubicBezTo>
                    <a:pt x="197" y="705"/>
                    <a:pt x="135" y="762"/>
                    <a:pt x="118" y="761"/>
                  </a:cubicBezTo>
                  <a:cubicBezTo>
                    <a:pt x="116" y="761"/>
                    <a:pt x="115" y="760"/>
                    <a:pt x="115" y="759"/>
                  </a:cubicBezTo>
                  <a:cubicBezTo>
                    <a:pt x="114" y="759"/>
                    <a:pt x="114" y="758"/>
                    <a:pt x="114" y="756"/>
                  </a:cubicBezTo>
                  <a:cubicBezTo>
                    <a:pt x="117" y="738"/>
                    <a:pt x="188" y="691"/>
                    <a:pt x="221" y="671"/>
                  </a:cubicBezTo>
                  <a:cubicBezTo>
                    <a:pt x="219" y="675"/>
                    <a:pt x="219" y="679"/>
                    <a:pt x="220" y="683"/>
                  </a:cubicBezTo>
                  <a:close/>
                  <a:moveTo>
                    <a:pt x="87" y="717"/>
                  </a:moveTo>
                  <a:cubicBezTo>
                    <a:pt x="87" y="717"/>
                    <a:pt x="87" y="717"/>
                    <a:pt x="87" y="717"/>
                  </a:cubicBezTo>
                  <a:cubicBezTo>
                    <a:pt x="86" y="716"/>
                    <a:pt x="86" y="714"/>
                    <a:pt x="87" y="713"/>
                  </a:cubicBezTo>
                  <a:cubicBezTo>
                    <a:pt x="96" y="695"/>
                    <a:pt x="178" y="669"/>
                    <a:pt x="221" y="658"/>
                  </a:cubicBezTo>
                  <a:cubicBezTo>
                    <a:pt x="223" y="658"/>
                    <a:pt x="226" y="659"/>
                    <a:pt x="228" y="659"/>
                  </a:cubicBezTo>
                  <a:cubicBezTo>
                    <a:pt x="226" y="660"/>
                    <a:pt x="225" y="662"/>
                    <a:pt x="223" y="664"/>
                  </a:cubicBezTo>
                  <a:cubicBezTo>
                    <a:pt x="185" y="687"/>
                    <a:pt x="109" y="727"/>
                    <a:pt x="90" y="720"/>
                  </a:cubicBezTo>
                  <a:cubicBezTo>
                    <a:pt x="88" y="720"/>
                    <a:pt x="87" y="719"/>
                    <a:pt x="87" y="717"/>
                  </a:cubicBezTo>
                  <a:close/>
                  <a:moveTo>
                    <a:pt x="205" y="647"/>
                  </a:moveTo>
                  <a:cubicBezTo>
                    <a:pt x="207" y="651"/>
                    <a:pt x="210" y="653"/>
                    <a:pt x="214" y="655"/>
                  </a:cubicBezTo>
                  <a:cubicBezTo>
                    <a:pt x="176" y="664"/>
                    <a:pt x="93" y="681"/>
                    <a:pt x="79" y="670"/>
                  </a:cubicBezTo>
                  <a:cubicBezTo>
                    <a:pt x="78" y="669"/>
                    <a:pt x="77" y="668"/>
                    <a:pt x="77" y="667"/>
                  </a:cubicBezTo>
                  <a:cubicBezTo>
                    <a:pt x="77" y="666"/>
                    <a:pt x="77" y="666"/>
                    <a:pt x="78" y="665"/>
                  </a:cubicBezTo>
                  <a:cubicBezTo>
                    <a:pt x="90" y="651"/>
                    <a:pt x="174" y="648"/>
                    <a:pt x="205" y="647"/>
                  </a:cubicBezTo>
                  <a:close/>
                  <a:moveTo>
                    <a:pt x="257" y="913"/>
                  </a:moveTo>
                  <a:cubicBezTo>
                    <a:pt x="252" y="915"/>
                    <a:pt x="247" y="916"/>
                    <a:pt x="244" y="913"/>
                  </a:cubicBezTo>
                  <a:cubicBezTo>
                    <a:pt x="239" y="909"/>
                    <a:pt x="233" y="912"/>
                    <a:pt x="228" y="915"/>
                  </a:cubicBezTo>
                  <a:cubicBezTo>
                    <a:pt x="223" y="917"/>
                    <a:pt x="220" y="919"/>
                    <a:pt x="217" y="916"/>
                  </a:cubicBezTo>
                  <a:cubicBezTo>
                    <a:pt x="212" y="912"/>
                    <a:pt x="207" y="914"/>
                    <a:pt x="201" y="916"/>
                  </a:cubicBezTo>
                  <a:cubicBezTo>
                    <a:pt x="197" y="917"/>
                    <a:pt x="192" y="919"/>
                    <a:pt x="189" y="916"/>
                  </a:cubicBezTo>
                  <a:cubicBezTo>
                    <a:pt x="185" y="913"/>
                    <a:pt x="180" y="913"/>
                    <a:pt x="176" y="913"/>
                  </a:cubicBezTo>
                  <a:cubicBezTo>
                    <a:pt x="170" y="912"/>
                    <a:pt x="164" y="912"/>
                    <a:pt x="158" y="907"/>
                  </a:cubicBezTo>
                  <a:cubicBezTo>
                    <a:pt x="153" y="901"/>
                    <a:pt x="152" y="895"/>
                    <a:pt x="152" y="889"/>
                  </a:cubicBezTo>
                  <a:cubicBezTo>
                    <a:pt x="152" y="885"/>
                    <a:pt x="152" y="880"/>
                    <a:pt x="149" y="876"/>
                  </a:cubicBezTo>
                  <a:cubicBezTo>
                    <a:pt x="146" y="873"/>
                    <a:pt x="148" y="868"/>
                    <a:pt x="149" y="863"/>
                  </a:cubicBezTo>
                  <a:cubicBezTo>
                    <a:pt x="151" y="858"/>
                    <a:pt x="152" y="852"/>
                    <a:pt x="148" y="848"/>
                  </a:cubicBezTo>
                  <a:cubicBezTo>
                    <a:pt x="146" y="845"/>
                    <a:pt x="148" y="842"/>
                    <a:pt x="150" y="836"/>
                  </a:cubicBezTo>
                  <a:cubicBezTo>
                    <a:pt x="153" y="831"/>
                    <a:pt x="155" y="826"/>
                    <a:pt x="151" y="821"/>
                  </a:cubicBezTo>
                  <a:cubicBezTo>
                    <a:pt x="149" y="818"/>
                    <a:pt x="149" y="813"/>
                    <a:pt x="152" y="808"/>
                  </a:cubicBezTo>
                  <a:cubicBezTo>
                    <a:pt x="159" y="792"/>
                    <a:pt x="182" y="775"/>
                    <a:pt x="203" y="773"/>
                  </a:cubicBezTo>
                  <a:cubicBezTo>
                    <a:pt x="204" y="774"/>
                    <a:pt x="204" y="776"/>
                    <a:pt x="205" y="778"/>
                  </a:cubicBezTo>
                  <a:cubicBezTo>
                    <a:pt x="189" y="778"/>
                    <a:pt x="170" y="794"/>
                    <a:pt x="164" y="805"/>
                  </a:cubicBezTo>
                  <a:cubicBezTo>
                    <a:pt x="160" y="811"/>
                    <a:pt x="161" y="815"/>
                    <a:pt x="162" y="817"/>
                  </a:cubicBezTo>
                  <a:cubicBezTo>
                    <a:pt x="165" y="820"/>
                    <a:pt x="163" y="825"/>
                    <a:pt x="160" y="830"/>
                  </a:cubicBezTo>
                  <a:cubicBezTo>
                    <a:pt x="158" y="836"/>
                    <a:pt x="155" y="842"/>
                    <a:pt x="159" y="846"/>
                  </a:cubicBezTo>
                  <a:cubicBezTo>
                    <a:pt x="162" y="849"/>
                    <a:pt x="161" y="853"/>
                    <a:pt x="159" y="858"/>
                  </a:cubicBezTo>
                  <a:cubicBezTo>
                    <a:pt x="157" y="864"/>
                    <a:pt x="155" y="869"/>
                    <a:pt x="158" y="873"/>
                  </a:cubicBezTo>
                  <a:cubicBezTo>
                    <a:pt x="160" y="875"/>
                    <a:pt x="160" y="878"/>
                    <a:pt x="159" y="882"/>
                  </a:cubicBezTo>
                  <a:cubicBezTo>
                    <a:pt x="159" y="888"/>
                    <a:pt x="158" y="895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70" y="907"/>
                    <a:pt x="177" y="906"/>
                    <a:pt x="182" y="905"/>
                  </a:cubicBezTo>
                  <a:cubicBezTo>
                    <a:pt x="187" y="905"/>
                    <a:pt x="190" y="904"/>
                    <a:pt x="191" y="906"/>
                  </a:cubicBezTo>
                  <a:cubicBezTo>
                    <a:pt x="191" y="906"/>
                    <a:pt x="191" y="906"/>
                    <a:pt x="191" y="906"/>
                  </a:cubicBezTo>
                  <a:cubicBezTo>
                    <a:pt x="195" y="910"/>
                    <a:pt x="201" y="908"/>
                    <a:pt x="206" y="906"/>
                  </a:cubicBezTo>
                  <a:cubicBezTo>
                    <a:pt x="212" y="904"/>
                    <a:pt x="216" y="903"/>
                    <a:pt x="218" y="905"/>
                  </a:cubicBezTo>
                  <a:cubicBezTo>
                    <a:pt x="223" y="910"/>
                    <a:pt x="229" y="907"/>
                    <a:pt x="234" y="905"/>
                  </a:cubicBezTo>
                  <a:cubicBezTo>
                    <a:pt x="240" y="902"/>
                    <a:pt x="244" y="900"/>
                    <a:pt x="248" y="902"/>
                  </a:cubicBezTo>
                  <a:cubicBezTo>
                    <a:pt x="250" y="904"/>
                    <a:pt x="253" y="905"/>
                    <a:pt x="260" y="901"/>
                  </a:cubicBezTo>
                  <a:cubicBezTo>
                    <a:pt x="271" y="895"/>
                    <a:pt x="287" y="876"/>
                    <a:pt x="287" y="860"/>
                  </a:cubicBezTo>
                  <a:cubicBezTo>
                    <a:pt x="289" y="860"/>
                    <a:pt x="290" y="861"/>
                    <a:pt x="292" y="862"/>
                  </a:cubicBezTo>
                  <a:cubicBezTo>
                    <a:pt x="290" y="883"/>
                    <a:pt x="272" y="906"/>
                    <a:pt x="257" y="913"/>
                  </a:cubicBezTo>
                  <a:close/>
                  <a:moveTo>
                    <a:pt x="234" y="887"/>
                  </a:moveTo>
                  <a:cubicBezTo>
                    <a:pt x="230" y="888"/>
                    <a:pt x="228" y="887"/>
                    <a:pt x="225" y="884"/>
                  </a:cubicBezTo>
                  <a:cubicBezTo>
                    <a:pt x="235" y="875"/>
                    <a:pt x="244" y="860"/>
                    <a:pt x="248" y="846"/>
                  </a:cubicBezTo>
                  <a:cubicBezTo>
                    <a:pt x="251" y="847"/>
                    <a:pt x="254" y="847"/>
                    <a:pt x="258" y="847"/>
                  </a:cubicBezTo>
                  <a:cubicBezTo>
                    <a:pt x="256" y="866"/>
                    <a:pt x="243" y="885"/>
                    <a:pt x="234" y="887"/>
                  </a:cubicBezTo>
                  <a:close/>
                  <a:moveTo>
                    <a:pt x="262" y="847"/>
                  </a:moveTo>
                  <a:cubicBezTo>
                    <a:pt x="265" y="847"/>
                    <a:pt x="268" y="846"/>
                    <a:pt x="272" y="844"/>
                  </a:cubicBezTo>
                  <a:cubicBezTo>
                    <a:pt x="272" y="846"/>
                    <a:pt x="273" y="847"/>
                    <a:pt x="274" y="848"/>
                  </a:cubicBezTo>
                  <a:cubicBezTo>
                    <a:pt x="276" y="862"/>
                    <a:pt x="267" y="878"/>
                    <a:pt x="258" y="881"/>
                  </a:cubicBezTo>
                  <a:cubicBezTo>
                    <a:pt x="255" y="882"/>
                    <a:pt x="252" y="882"/>
                    <a:pt x="249" y="879"/>
                  </a:cubicBezTo>
                  <a:cubicBezTo>
                    <a:pt x="256" y="870"/>
                    <a:pt x="261" y="858"/>
                    <a:pt x="262" y="847"/>
                  </a:cubicBezTo>
                  <a:close/>
                  <a:moveTo>
                    <a:pt x="208" y="890"/>
                  </a:moveTo>
                  <a:cubicBezTo>
                    <a:pt x="205" y="891"/>
                    <a:pt x="202" y="889"/>
                    <a:pt x="200" y="886"/>
                  </a:cubicBezTo>
                  <a:cubicBezTo>
                    <a:pt x="217" y="873"/>
                    <a:pt x="234" y="847"/>
                    <a:pt x="238" y="841"/>
                  </a:cubicBezTo>
                  <a:cubicBezTo>
                    <a:pt x="240" y="842"/>
                    <a:pt x="242" y="844"/>
                    <a:pt x="244" y="845"/>
                  </a:cubicBezTo>
                  <a:cubicBezTo>
                    <a:pt x="238" y="865"/>
                    <a:pt x="221" y="889"/>
                    <a:pt x="208" y="890"/>
                  </a:cubicBezTo>
                  <a:close/>
                  <a:moveTo>
                    <a:pt x="183" y="891"/>
                  </a:moveTo>
                  <a:cubicBezTo>
                    <a:pt x="180" y="891"/>
                    <a:pt x="178" y="890"/>
                    <a:pt x="176" y="889"/>
                  </a:cubicBezTo>
                  <a:cubicBezTo>
                    <a:pt x="174" y="887"/>
                    <a:pt x="173" y="884"/>
                    <a:pt x="174" y="882"/>
                  </a:cubicBezTo>
                  <a:cubicBezTo>
                    <a:pt x="176" y="864"/>
                    <a:pt x="219" y="835"/>
                    <a:pt x="226" y="830"/>
                  </a:cubicBezTo>
                  <a:cubicBezTo>
                    <a:pt x="228" y="833"/>
                    <a:pt x="229" y="835"/>
                    <a:pt x="230" y="835"/>
                  </a:cubicBezTo>
                  <a:cubicBezTo>
                    <a:pt x="230" y="835"/>
                    <a:pt x="230" y="835"/>
                    <a:pt x="230" y="835"/>
                  </a:cubicBezTo>
                  <a:cubicBezTo>
                    <a:pt x="230" y="836"/>
                    <a:pt x="232" y="837"/>
                    <a:pt x="235" y="839"/>
                  </a:cubicBezTo>
                  <a:cubicBezTo>
                    <a:pt x="230" y="846"/>
                    <a:pt x="201" y="889"/>
                    <a:pt x="183" y="891"/>
                  </a:cubicBezTo>
                  <a:close/>
                  <a:moveTo>
                    <a:pt x="178" y="865"/>
                  </a:moveTo>
                  <a:cubicBezTo>
                    <a:pt x="175" y="863"/>
                    <a:pt x="174" y="860"/>
                    <a:pt x="174" y="856"/>
                  </a:cubicBezTo>
                  <a:cubicBezTo>
                    <a:pt x="176" y="844"/>
                    <a:pt x="200" y="827"/>
                    <a:pt x="220" y="820"/>
                  </a:cubicBezTo>
                  <a:cubicBezTo>
                    <a:pt x="221" y="823"/>
                    <a:pt x="222" y="825"/>
                    <a:pt x="224" y="827"/>
                  </a:cubicBezTo>
                  <a:cubicBezTo>
                    <a:pt x="218" y="831"/>
                    <a:pt x="192" y="848"/>
                    <a:pt x="178" y="865"/>
                  </a:cubicBezTo>
                  <a:close/>
                  <a:moveTo>
                    <a:pt x="177" y="831"/>
                  </a:moveTo>
                  <a:cubicBezTo>
                    <a:pt x="180" y="821"/>
                    <a:pt x="199" y="809"/>
                    <a:pt x="218" y="807"/>
                  </a:cubicBezTo>
                  <a:cubicBezTo>
                    <a:pt x="218" y="810"/>
                    <a:pt x="218" y="814"/>
                    <a:pt x="219" y="817"/>
                  </a:cubicBezTo>
                  <a:cubicBezTo>
                    <a:pt x="205" y="821"/>
                    <a:pt x="190" y="830"/>
                    <a:pt x="180" y="840"/>
                  </a:cubicBezTo>
                  <a:cubicBezTo>
                    <a:pt x="178" y="837"/>
                    <a:pt x="176" y="835"/>
                    <a:pt x="177" y="831"/>
                  </a:cubicBezTo>
                  <a:close/>
                  <a:moveTo>
                    <a:pt x="218" y="803"/>
                  </a:moveTo>
                  <a:cubicBezTo>
                    <a:pt x="206" y="804"/>
                    <a:pt x="194" y="809"/>
                    <a:pt x="186" y="815"/>
                  </a:cubicBezTo>
                  <a:cubicBezTo>
                    <a:pt x="183" y="813"/>
                    <a:pt x="182" y="810"/>
                    <a:pt x="184" y="807"/>
                  </a:cubicBezTo>
                  <a:cubicBezTo>
                    <a:pt x="187" y="798"/>
                    <a:pt x="202" y="789"/>
                    <a:pt x="216" y="791"/>
                  </a:cubicBezTo>
                  <a:cubicBezTo>
                    <a:pt x="218" y="792"/>
                    <a:pt x="219" y="792"/>
                    <a:pt x="221" y="793"/>
                  </a:cubicBezTo>
                  <a:cubicBezTo>
                    <a:pt x="219" y="796"/>
                    <a:pt x="218" y="800"/>
                    <a:pt x="218" y="803"/>
                  </a:cubicBezTo>
                  <a:close/>
                  <a:moveTo>
                    <a:pt x="180" y="805"/>
                  </a:moveTo>
                  <a:cubicBezTo>
                    <a:pt x="178" y="810"/>
                    <a:pt x="179" y="814"/>
                    <a:pt x="182" y="818"/>
                  </a:cubicBezTo>
                  <a:cubicBezTo>
                    <a:pt x="178" y="822"/>
                    <a:pt x="175" y="826"/>
                    <a:pt x="174" y="830"/>
                  </a:cubicBezTo>
                  <a:cubicBezTo>
                    <a:pt x="172" y="835"/>
                    <a:pt x="174" y="839"/>
                    <a:pt x="178" y="842"/>
                  </a:cubicBezTo>
                  <a:cubicBezTo>
                    <a:pt x="174" y="847"/>
                    <a:pt x="171" y="852"/>
                    <a:pt x="171" y="856"/>
                  </a:cubicBezTo>
                  <a:cubicBezTo>
                    <a:pt x="170" y="859"/>
                    <a:pt x="171" y="864"/>
                    <a:pt x="176" y="868"/>
                  </a:cubicBezTo>
                  <a:cubicBezTo>
                    <a:pt x="173" y="873"/>
                    <a:pt x="170" y="877"/>
                    <a:pt x="170" y="881"/>
                  </a:cubicBezTo>
                  <a:cubicBezTo>
                    <a:pt x="169" y="885"/>
                    <a:pt x="171" y="889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6" y="894"/>
                    <a:pt x="180" y="895"/>
                    <a:pt x="183" y="895"/>
                  </a:cubicBezTo>
                  <a:cubicBezTo>
                    <a:pt x="187" y="894"/>
                    <a:pt x="192" y="892"/>
                    <a:pt x="197" y="889"/>
                  </a:cubicBezTo>
                  <a:cubicBezTo>
                    <a:pt x="201" y="894"/>
                    <a:pt x="205" y="895"/>
                    <a:pt x="209" y="894"/>
                  </a:cubicBezTo>
                  <a:cubicBezTo>
                    <a:pt x="213" y="894"/>
                    <a:pt x="218" y="891"/>
                    <a:pt x="222" y="887"/>
                  </a:cubicBezTo>
                  <a:cubicBezTo>
                    <a:pt x="226" y="891"/>
                    <a:pt x="230" y="892"/>
                    <a:pt x="235" y="891"/>
                  </a:cubicBezTo>
                  <a:cubicBezTo>
                    <a:pt x="239" y="890"/>
                    <a:pt x="243" y="887"/>
                    <a:pt x="247" y="882"/>
                  </a:cubicBezTo>
                  <a:cubicBezTo>
                    <a:pt x="250" y="886"/>
                    <a:pt x="255" y="886"/>
                    <a:pt x="259" y="885"/>
                  </a:cubicBezTo>
                  <a:cubicBezTo>
                    <a:pt x="268" y="881"/>
                    <a:pt x="277" y="867"/>
                    <a:pt x="278" y="853"/>
                  </a:cubicBezTo>
                  <a:cubicBezTo>
                    <a:pt x="280" y="855"/>
                    <a:pt x="281" y="856"/>
                    <a:pt x="283" y="858"/>
                  </a:cubicBezTo>
                  <a:cubicBezTo>
                    <a:pt x="284" y="873"/>
                    <a:pt x="269" y="892"/>
                    <a:pt x="258" y="898"/>
                  </a:cubicBezTo>
                  <a:cubicBezTo>
                    <a:pt x="254" y="900"/>
                    <a:pt x="251" y="900"/>
                    <a:pt x="250" y="899"/>
                  </a:cubicBezTo>
                  <a:cubicBezTo>
                    <a:pt x="245" y="895"/>
                    <a:pt x="238" y="898"/>
                    <a:pt x="233" y="901"/>
                  </a:cubicBezTo>
                  <a:cubicBezTo>
                    <a:pt x="227" y="904"/>
                    <a:pt x="223" y="905"/>
                    <a:pt x="221" y="903"/>
                  </a:cubicBezTo>
                  <a:cubicBezTo>
                    <a:pt x="217" y="898"/>
                    <a:pt x="210" y="900"/>
                    <a:pt x="205" y="902"/>
                  </a:cubicBezTo>
                  <a:cubicBezTo>
                    <a:pt x="200" y="904"/>
                    <a:pt x="196" y="906"/>
                    <a:pt x="194" y="904"/>
                  </a:cubicBezTo>
                  <a:cubicBezTo>
                    <a:pt x="194" y="904"/>
                    <a:pt x="194" y="904"/>
                    <a:pt x="194" y="904"/>
                  </a:cubicBezTo>
                  <a:cubicBezTo>
                    <a:pt x="191" y="900"/>
                    <a:pt x="186" y="901"/>
                    <a:pt x="182" y="901"/>
                  </a:cubicBezTo>
                  <a:cubicBezTo>
                    <a:pt x="177" y="902"/>
                    <a:pt x="172" y="903"/>
                    <a:pt x="167" y="898"/>
                  </a:cubicBezTo>
                  <a:cubicBezTo>
                    <a:pt x="162" y="893"/>
                    <a:pt x="163" y="888"/>
                    <a:pt x="163" y="883"/>
                  </a:cubicBezTo>
                  <a:cubicBezTo>
                    <a:pt x="164" y="879"/>
                    <a:pt x="165" y="874"/>
                    <a:pt x="161" y="871"/>
                  </a:cubicBezTo>
                  <a:cubicBezTo>
                    <a:pt x="161" y="871"/>
                    <a:pt x="161" y="871"/>
                    <a:pt x="161" y="871"/>
                  </a:cubicBezTo>
                  <a:cubicBezTo>
                    <a:pt x="159" y="869"/>
                    <a:pt x="160" y="865"/>
                    <a:pt x="162" y="860"/>
                  </a:cubicBezTo>
                  <a:cubicBezTo>
                    <a:pt x="164" y="854"/>
                    <a:pt x="167" y="848"/>
                    <a:pt x="162" y="844"/>
                  </a:cubicBezTo>
                  <a:cubicBezTo>
                    <a:pt x="159" y="841"/>
                    <a:pt x="161" y="838"/>
                    <a:pt x="164" y="832"/>
                  </a:cubicBezTo>
                  <a:cubicBezTo>
                    <a:pt x="166" y="826"/>
                    <a:pt x="169" y="820"/>
                    <a:pt x="165" y="815"/>
                  </a:cubicBezTo>
                  <a:cubicBezTo>
                    <a:pt x="164" y="813"/>
                    <a:pt x="165" y="810"/>
                    <a:pt x="167" y="807"/>
                  </a:cubicBezTo>
                  <a:cubicBezTo>
                    <a:pt x="173" y="796"/>
                    <a:pt x="192" y="781"/>
                    <a:pt x="207" y="781"/>
                  </a:cubicBezTo>
                  <a:cubicBezTo>
                    <a:pt x="208" y="783"/>
                    <a:pt x="210" y="785"/>
                    <a:pt x="211" y="787"/>
                  </a:cubicBezTo>
                  <a:cubicBezTo>
                    <a:pt x="197" y="788"/>
                    <a:pt x="184" y="796"/>
                    <a:pt x="180" y="805"/>
                  </a:cubicBezTo>
                  <a:close/>
                  <a:moveTo>
                    <a:pt x="411" y="1034"/>
                  </a:moveTo>
                  <a:cubicBezTo>
                    <a:pt x="386" y="1043"/>
                    <a:pt x="366" y="1020"/>
                    <a:pt x="366" y="1020"/>
                  </a:cubicBezTo>
                  <a:cubicBezTo>
                    <a:pt x="366" y="1019"/>
                    <a:pt x="365" y="1019"/>
                    <a:pt x="365" y="1019"/>
                  </a:cubicBezTo>
                  <a:cubicBezTo>
                    <a:pt x="364" y="1019"/>
                    <a:pt x="364" y="1019"/>
                    <a:pt x="363" y="1020"/>
                  </a:cubicBezTo>
                  <a:cubicBezTo>
                    <a:pt x="363" y="1020"/>
                    <a:pt x="348" y="1036"/>
                    <a:pt x="327" y="1027"/>
                  </a:cubicBezTo>
                  <a:cubicBezTo>
                    <a:pt x="327" y="1027"/>
                    <a:pt x="327" y="1027"/>
                    <a:pt x="327" y="1027"/>
                  </a:cubicBezTo>
                  <a:cubicBezTo>
                    <a:pt x="307" y="1018"/>
                    <a:pt x="307" y="997"/>
                    <a:pt x="307" y="996"/>
                  </a:cubicBezTo>
                  <a:cubicBezTo>
                    <a:pt x="307" y="996"/>
                    <a:pt x="307" y="995"/>
                    <a:pt x="306" y="995"/>
                  </a:cubicBezTo>
                  <a:cubicBezTo>
                    <a:pt x="306" y="994"/>
                    <a:pt x="305" y="994"/>
                    <a:pt x="305" y="994"/>
                  </a:cubicBezTo>
                  <a:cubicBezTo>
                    <a:pt x="305" y="994"/>
                    <a:pt x="275" y="997"/>
                    <a:pt x="263" y="972"/>
                  </a:cubicBezTo>
                  <a:cubicBezTo>
                    <a:pt x="247" y="938"/>
                    <a:pt x="290" y="884"/>
                    <a:pt x="338" y="860"/>
                  </a:cubicBezTo>
                  <a:cubicBezTo>
                    <a:pt x="340" y="861"/>
                    <a:pt x="341" y="861"/>
                    <a:pt x="343" y="861"/>
                  </a:cubicBezTo>
                  <a:cubicBezTo>
                    <a:pt x="305" y="889"/>
                    <a:pt x="278" y="924"/>
                    <a:pt x="274" y="950"/>
                  </a:cubicBezTo>
                  <a:cubicBezTo>
                    <a:pt x="272" y="959"/>
                    <a:pt x="274" y="967"/>
                    <a:pt x="279" y="973"/>
                  </a:cubicBezTo>
                  <a:cubicBezTo>
                    <a:pt x="290" y="987"/>
                    <a:pt x="308" y="985"/>
                    <a:pt x="315" y="983"/>
                  </a:cubicBezTo>
                  <a:cubicBezTo>
                    <a:pt x="315" y="990"/>
                    <a:pt x="317" y="1006"/>
                    <a:pt x="333" y="1013"/>
                  </a:cubicBezTo>
                  <a:cubicBezTo>
                    <a:pt x="333" y="1013"/>
                    <a:pt x="333" y="1013"/>
                    <a:pt x="333" y="1013"/>
                  </a:cubicBezTo>
                  <a:cubicBezTo>
                    <a:pt x="350" y="1020"/>
                    <a:pt x="363" y="1010"/>
                    <a:pt x="367" y="1005"/>
                  </a:cubicBezTo>
                  <a:cubicBezTo>
                    <a:pt x="371" y="1011"/>
                    <a:pt x="382" y="1025"/>
                    <a:pt x="399" y="1023"/>
                  </a:cubicBezTo>
                  <a:cubicBezTo>
                    <a:pt x="407" y="1022"/>
                    <a:pt x="414" y="1018"/>
                    <a:pt x="420" y="1010"/>
                  </a:cubicBezTo>
                  <a:cubicBezTo>
                    <a:pt x="435" y="989"/>
                    <a:pt x="441" y="945"/>
                    <a:pt x="433" y="898"/>
                  </a:cubicBezTo>
                  <a:cubicBezTo>
                    <a:pt x="435" y="900"/>
                    <a:pt x="436" y="901"/>
                    <a:pt x="438" y="902"/>
                  </a:cubicBezTo>
                  <a:cubicBezTo>
                    <a:pt x="455" y="953"/>
                    <a:pt x="447" y="1021"/>
                    <a:pt x="411" y="1034"/>
                  </a:cubicBezTo>
                  <a:close/>
                  <a:moveTo>
                    <a:pt x="409" y="851"/>
                  </a:moveTo>
                  <a:cubicBezTo>
                    <a:pt x="411" y="854"/>
                    <a:pt x="414" y="857"/>
                    <a:pt x="417" y="860"/>
                  </a:cubicBezTo>
                  <a:cubicBezTo>
                    <a:pt x="417" y="891"/>
                    <a:pt x="413" y="975"/>
                    <a:pt x="400" y="987"/>
                  </a:cubicBezTo>
                  <a:cubicBezTo>
                    <a:pt x="399" y="988"/>
                    <a:pt x="398" y="988"/>
                    <a:pt x="397" y="988"/>
                  </a:cubicBezTo>
                  <a:cubicBezTo>
                    <a:pt x="396" y="988"/>
                    <a:pt x="395" y="987"/>
                    <a:pt x="395" y="986"/>
                  </a:cubicBezTo>
                  <a:cubicBezTo>
                    <a:pt x="384" y="971"/>
                    <a:pt x="401" y="888"/>
                    <a:pt x="409" y="851"/>
                  </a:cubicBezTo>
                  <a:close/>
                  <a:moveTo>
                    <a:pt x="407" y="844"/>
                  </a:moveTo>
                  <a:cubicBezTo>
                    <a:pt x="396" y="887"/>
                    <a:pt x="370" y="969"/>
                    <a:pt x="352" y="978"/>
                  </a:cubicBezTo>
                  <a:cubicBezTo>
                    <a:pt x="350" y="979"/>
                    <a:pt x="349" y="979"/>
                    <a:pt x="348" y="978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6" y="978"/>
                    <a:pt x="345" y="977"/>
                    <a:pt x="345" y="975"/>
                  </a:cubicBezTo>
                  <a:cubicBezTo>
                    <a:pt x="338" y="955"/>
                    <a:pt x="378" y="879"/>
                    <a:pt x="400" y="841"/>
                  </a:cubicBezTo>
                  <a:cubicBezTo>
                    <a:pt x="403" y="840"/>
                    <a:pt x="404" y="838"/>
                    <a:pt x="406" y="837"/>
                  </a:cubicBezTo>
                  <a:cubicBezTo>
                    <a:pt x="406" y="839"/>
                    <a:pt x="406" y="842"/>
                    <a:pt x="407" y="844"/>
                  </a:cubicBezTo>
                  <a:close/>
                  <a:moveTo>
                    <a:pt x="300" y="947"/>
                  </a:moveTo>
                  <a:cubicBezTo>
                    <a:pt x="300" y="950"/>
                    <a:pt x="301" y="952"/>
                    <a:pt x="303" y="953"/>
                  </a:cubicBezTo>
                  <a:cubicBezTo>
                    <a:pt x="305" y="954"/>
                    <a:pt x="307" y="955"/>
                    <a:pt x="309" y="954"/>
                  </a:cubicBezTo>
                  <a:cubicBezTo>
                    <a:pt x="324" y="952"/>
                    <a:pt x="351" y="915"/>
                    <a:pt x="372" y="884"/>
                  </a:cubicBezTo>
                  <a:cubicBezTo>
                    <a:pt x="355" y="918"/>
                    <a:pt x="336" y="961"/>
                    <a:pt x="341" y="976"/>
                  </a:cubicBezTo>
                  <a:cubicBezTo>
                    <a:pt x="342" y="979"/>
                    <a:pt x="344" y="981"/>
                    <a:pt x="346" y="982"/>
                  </a:cubicBezTo>
                  <a:cubicBezTo>
                    <a:pt x="346" y="982"/>
                    <a:pt x="346" y="982"/>
                    <a:pt x="346" y="982"/>
                  </a:cubicBezTo>
                  <a:cubicBezTo>
                    <a:pt x="348" y="983"/>
                    <a:pt x="351" y="983"/>
                    <a:pt x="354" y="981"/>
                  </a:cubicBezTo>
                  <a:cubicBezTo>
                    <a:pt x="368" y="974"/>
                    <a:pt x="385" y="930"/>
                    <a:pt x="396" y="894"/>
                  </a:cubicBezTo>
                  <a:cubicBezTo>
                    <a:pt x="389" y="931"/>
                    <a:pt x="383" y="977"/>
                    <a:pt x="391" y="988"/>
                  </a:cubicBezTo>
                  <a:cubicBezTo>
                    <a:pt x="393" y="990"/>
                    <a:pt x="395" y="992"/>
                    <a:pt x="397" y="992"/>
                  </a:cubicBezTo>
                  <a:cubicBezTo>
                    <a:pt x="399" y="992"/>
                    <a:pt x="401" y="991"/>
                    <a:pt x="403" y="990"/>
                  </a:cubicBezTo>
                  <a:cubicBezTo>
                    <a:pt x="419" y="975"/>
                    <a:pt x="421" y="879"/>
                    <a:pt x="421" y="862"/>
                  </a:cubicBezTo>
                  <a:cubicBezTo>
                    <a:pt x="423" y="863"/>
                    <a:pt x="424" y="863"/>
                    <a:pt x="425" y="864"/>
                  </a:cubicBezTo>
                  <a:cubicBezTo>
                    <a:pt x="421" y="874"/>
                    <a:pt x="422" y="884"/>
                    <a:pt x="428" y="893"/>
                  </a:cubicBezTo>
                  <a:cubicBezTo>
                    <a:pt x="428" y="893"/>
                    <a:pt x="428" y="893"/>
                    <a:pt x="428" y="893"/>
                  </a:cubicBezTo>
                  <a:cubicBezTo>
                    <a:pt x="437" y="941"/>
                    <a:pt x="432" y="987"/>
                    <a:pt x="417" y="1008"/>
                  </a:cubicBezTo>
                  <a:cubicBezTo>
                    <a:pt x="411" y="1015"/>
                    <a:pt x="405" y="1019"/>
                    <a:pt x="399" y="1019"/>
                  </a:cubicBezTo>
                  <a:cubicBezTo>
                    <a:pt x="380" y="1021"/>
                    <a:pt x="369" y="1001"/>
                    <a:pt x="369" y="1001"/>
                  </a:cubicBezTo>
                  <a:cubicBezTo>
                    <a:pt x="369" y="1000"/>
                    <a:pt x="368" y="1000"/>
                    <a:pt x="368" y="1000"/>
                  </a:cubicBezTo>
                  <a:cubicBezTo>
                    <a:pt x="367" y="1000"/>
                    <a:pt x="366" y="1000"/>
                    <a:pt x="366" y="1001"/>
                  </a:cubicBezTo>
                  <a:cubicBezTo>
                    <a:pt x="365" y="1001"/>
                    <a:pt x="353" y="1017"/>
                    <a:pt x="335" y="1009"/>
                  </a:cubicBezTo>
                  <a:cubicBezTo>
                    <a:pt x="335" y="1009"/>
                    <a:pt x="335" y="1009"/>
                    <a:pt x="335" y="1009"/>
                  </a:cubicBezTo>
                  <a:cubicBezTo>
                    <a:pt x="317" y="1002"/>
                    <a:pt x="318" y="982"/>
                    <a:pt x="319" y="981"/>
                  </a:cubicBezTo>
                  <a:cubicBezTo>
                    <a:pt x="319" y="980"/>
                    <a:pt x="318" y="980"/>
                    <a:pt x="318" y="979"/>
                  </a:cubicBezTo>
                  <a:cubicBezTo>
                    <a:pt x="317" y="979"/>
                    <a:pt x="317" y="979"/>
                    <a:pt x="316" y="979"/>
                  </a:cubicBezTo>
                  <a:cubicBezTo>
                    <a:pt x="316" y="979"/>
                    <a:pt x="294" y="986"/>
                    <a:pt x="282" y="971"/>
                  </a:cubicBezTo>
                  <a:cubicBezTo>
                    <a:pt x="278" y="966"/>
                    <a:pt x="276" y="959"/>
                    <a:pt x="278" y="950"/>
                  </a:cubicBezTo>
                  <a:cubicBezTo>
                    <a:pt x="281" y="924"/>
                    <a:pt x="311" y="888"/>
                    <a:pt x="351" y="861"/>
                  </a:cubicBezTo>
                  <a:cubicBezTo>
                    <a:pt x="351" y="861"/>
                    <a:pt x="351" y="861"/>
                    <a:pt x="351" y="861"/>
                  </a:cubicBezTo>
                  <a:cubicBezTo>
                    <a:pt x="361" y="859"/>
                    <a:pt x="369" y="852"/>
                    <a:pt x="374" y="842"/>
                  </a:cubicBezTo>
                  <a:cubicBezTo>
                    <a:pt x="375" y="843"/>
                    <a:pt x="376" y="844"/>
                    <a:pt x="377" y="844"/>
                  </a:cubicBezTo>
                  <a:cubicBezTo>
                    <a:pt x="366" y="856"/>
                    <a:pt x="299" y="926"/>
                    <a:pt x="300" y="947"/>
                  </a:cubicBezTo>
                  <a:close/>
                  <a:moveTo>
                    <a:pt x="382" y="845"/>
                  </a:moveTo>
                  <a:cubicBezTo>
                    <a:pt x="386" y="846"/>
                    <a:pt x="390" y="845"/>
                    <a:pt x="394" y="844"/>
                  </a:cubicBezTo>
                  <a:cubicBezTo>
                    <a:pt x="374" y="877"/>
                    <a:pt x="327" y="947"/>
                    <a:pt x="309" y="950"/>
                  </a:cubicBezTo>
                  <a:cubicBezTo>
                    <a:pt x="307" y="951"/>
                    <a:pt x="306" y="951"/>
                    <a:pt x="305" y="950"/>
                  </a:cubicBezTo>
                  <a:cubicBezTo>
                    <a:pt x="305" y="949"/>
                    <a:pt x="304" y="948"/>
                    <a:pt x="304" y="947"/>
                  </a:cubicBezTo>
                  <a:cubicBezTo>
                    <a:pt x="303" y="929"/>
                    <a:pt x="360" y="867"/>
                    <a:pt x="382" y="845"/>
                  </a:cubicBezTo>
                  <a:close/>
                  <a:moveTo>
                    <a:pt x="606" y="996"/>
                  </a:moveTo>
                  <a:cubicBezTo>
                    <a:pt x="604" y="1002"/>
                    <a:pt x="601" y="1005"/>
                    <a:pt x="598" y="1005"/>
                  </a:cubicBezTo>
                  <a:cubicBezTo>
                    <a:pt x="591" y="1006"/>
                    <a:pt x="589" y="1012"/>
                    <a:pt x="587" y="1018"/>
                  </a:cubicBezTo>
                  <a:cubicBezTo>
                    <a:pt x="585" y="1023"/>
                    <a:pt x="584" y="1026"/>
                    <a:pt x="581" y="1027"/>
                  </a:cubicBezTo>
                  <a:cubicBezTo>
                    <a:pt x="575" y="1027"/>
                    <a:pt x="572" y="1033"/>
                    <a:pt x="569" y="1037"/>
                  </a:cubicBezTo>
                  <a:cubicBezTo>
                    <a:pt x="567" y="1042"/>
                    <a:pt x="565" y="1046"/>
                    <a:pt x="560" y="1046"/>
                  </a:cubicBezTo>
                  <a:cubicBezTo>
                    <a:pt x="555" y="1047"/>
                    <a:pt x="552" y="1050"/>
                    <a:pt x="549" y="1053"/>
                  </a:cubicBezTo>
                  <a:cubicBezTo>
                    <a:pt x="544" y="1057"/>
                    <a:pt x="540" y="1061"/>
                    <a:pt x="532" y="1061"/>
                  </a:cubicBezTo>
                  <a:cubicBezTo>
                    <a:pt x="524" y="1061"/>
                    <a:pt x="520" y="1057"/>
                    <a:pt x="515" y="1053"/>
                  </a:cubicBezTo>
                  <a:cubicBezTo>
                    <a:pt x="512" y="1050"/>
                    <a:pt x="509" y="1047"/>
                    <a:pt x="504" y="1046"/>
                  </a:cubicBezTo>
                  <a:cubicBezTo>
                    <a:pt x="500" y="1046"/>
                    <a:pt x="497" y="1042"/>
                    <a:pt x="495" y="1037"/>
                  </a:cubicBezTo>
                  <a:cubicBezTo>
                    <a:pt x="492" y="1033"/>
                    <a:pt x="489" y="1027"/>
                    <a:pt x="483" y="1027"/>
                  </a:cubicBezTo>
                  <a:cubicBezTo>
                    <a:pt x="480" y="1026"/>
                    <a:pt x="479" y="1023"/>
                    <a:pt x="477" y="1018"/>
                  </a:cubicBezTo>
                  <a:cubicBezTo>
                    <a:pt x="475" y="1012"/>
                    <a:pt x="473" y="1006"/>
                    <a:pt x="466" y="1005"/>
                  </a:cubicBezTo>
                  <a:cubicBezTo>
                    <a:pt x="463" y="1005"/>
                    <a:pt x="460" y="1002"/>
                    <a:pt x="458" y="996"/>
                  </a:cubicBezTo>
                  <a:cubicBezTo>
                    <a:pt x="452" y="980"/>
                    <a:pt x="455" y="952"/>
                    <a:pt x="469" y="935"/>
                  </a:cubicBezTo>
                  <a:cubicBezTo>
                    <a:pt x="471" y="936"/>
                    <a:pt x="472" y="936"/>
                    <a:pt x="474" y="937"/>
                  </a:cubicBezTo>
                  <a:cubicBezTo>
                    <a:pt x="463" y="949"/>
                    <a:pt x="460" y="973"/>
                    <a:pt x="464" y="986"/>
                  </a:cubicBezTo>
                  <a:cubicBezTo>
                    <a:pt x="466" y="993"/>
                    <a:pt x="469" y="995"/>
                    <a:pt x="472" y="995"/>
                  </a:cubicBezTo>
                  <a:cubicBezTo>
                    <a:pt x="476" y="996"/>
                    <a:pt x="478" y="1001"/>
                    <a:pt x="479" y="1006"/>
                  </a:cubicBezTo>
                  <a:cubicBezTo>
                    <a:pt x="482" y="1012"/>
                    <a:pt x="484" y="1018"/>
                    <a:pt x="490" y="1018"/>
                  </a:cubicBezTo>
                  <a:cubicBezTo>
                    <a:pt x="494" y="1018"/>
                    <a:pt x="496" y="1022"/>
                    <a:pt x="498" y="1027"/>
                  </a:cubicBezTo>
                  <a:cubicBezTo>
                    <a:pt x="501" y="1032"/>
                    <a:pt x="503" y="1038"/>
                    <a:pt x="509" y="1038"/>
                  </a:cubicBezTo>
                  <a:cubicBezTo>
                    <a:pt x="511" y="1038"/>
                    <a:pt x="513" y="1040"/>
                    <a:pt x="516" y="1043"/>
                  </a:cubicBezTo>
                  <a:cubicBezTo>
                    <a:pt x="519" y="1048"/>
                    <a:pt x="523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41" y="1053"/>
                    <a:pt x="545" y="1048"/>
                    <a:pt x="548" y="1043"/>
                  </a:cubicBezTo>
                  <a:cubicBezTo>
                    <a:pt x="551" y="1040"/>
                    <a:pt x="553" y="1038"/>
                    <a:pt x="555" y="1038"/>
                  </a:cubicBezTo>
                  <a:cubicBezTo>
                    <a:pt x="561" y="1038"/>
                    <a:pt x="563" y="1032"/>
                    <a:pt x="566" y="1027"/>
                  </a:cubicBezTo>
                  <a:cubicBezTo>
                    <a:pt x="568" y="1022"/>
                    <a:pt x="570" y="1018"/>
                    <a:pt x="574" y="1018"/>
                  </a:cubicBezTo>
                  <a:cubicBezTo>
                    <a:pt x="580" y="1018"/>
                    <a:pt x="582" y="1012"/>
                    <a:pt x="585" y="1006"/>
                  </a:cubicBezTo>
                  <a:cubicBezTo>
                    <a:pt x="586" y="1001"/>
                    <a:pt x="588" y="996"/>
                    <a:pt x="592" y="995"/>
                  </a:cubicBezTo>
                  <a:cubicBezTo>
                    <a:pt x="595" y="995"/>
                    <a:pt x="598" y="993"/>
                    <a:pt x="600" y="986"/>
                  </a:cubicBezTo>
                  <a:cubicBezTo>
                    <a:pt x="604" y="973"/>
                    <a:pt x="601" y="949"/>
                    <a:pt x="590" y="937"/>
                  </a:cubicBezTo>
                  <a:cubicBezTo>
                    <a:pt x="592" y="936"/>
                    <a:pt x="593" y="936"/>
                    <a:pt x="595" y="935"/>
                  </a:cubicBezTo>
                  <a:cubicBezTo>
                    <a:pt x="609" y="952"/>
                    <a:pt x="612" y="980"/>
                    <a:pt x="606" y="996"/>
                  </a:cubicBezTo>
                  <a:close/>
                  <a:moveTo>
                    <a:pt x="572" y="995"/>
                  </a:moveTo>
                  <a:cubicBezTo>
                    <a:pt x="570" y="998"/>
                    <a:pt x="567" y="999"/>
                    <a:pt x="564" y="998"/>
                  </a:cubicBezTo>
                  <a:cubicBezTo>
                    <a:pt x="564" y="985"/>
                    <a:pt x="559" y="968"/>
                    <a:pt x="553" y="955"/>
                  </a:cubicBezTo>
                  <a:cubicBezTo>
                    <a:pt x="555" y="953"/>
                    <a:pt x="558" y="951"/>
                    <a:pt x="561" y="949"/>
                  </a:cubicBezTo>
                  <a:cubicBezTo>
                    <a:pt x="573" y="964"/>
                    <a:pt x="577" y="986"/>
                    <a:pt x="572" y="995"/>
                  </a:cubicBezTo>
                  <a:close/>
                  <a:moveTo>
                    <a:pt x="563" y="946"/>
                  </a:moveTo>
                  <a:cubicBezTo>
                    <a:pt x="565" y="943"/>
                    <a:pt x="567" y="941"/>
                    <a:pt x="568" y="937"/>
                  </a:cubicBezTo>
                  <a:cubicBezTo>
                    <a:pt x="570" y="938"/>
                    <a:pt x="571" y="938"/>
                    <a:pt x="573" y="938"/>
                  </a:cubicBezTo>
                  <a:cubicBezTo>
                    <a:pt x="584" y="947"/>
                    <a:pt x="588" y="964"/>
                    <a:pt x="584" y="973"/>
                  </a:cubicBezTo>
                  <a:cubicBezTo>
                    <a:pt x="583" y="976"/>
                    <a:pt x="581" y="978"/>
                    <a:pt x="577" y="977"/>
                  </a:cubicBezTo>
                  <a:cubicBezTo>
                    <a:pt x="576" y="967"/>
                    <a:pt x="570" y="955"/>
                    <a:pt x="563" y="946"/>
                  </a:cubicBezTo>
                  <a:close/>
                  <a:moveTo>
                    <a:pt x="556" y="1014"/>
                  </a:moveTo>
                  <a:cubicBezTo>
                    <a:pt x="554" y="1017"/>
                    <a:pt x="551" y="1018"/>
                    <a:pt x="547" y="1018"/>
                  </a:cubicBezTo>
                  <a:cubicBezTo>
                    <a:pt x="549" y="996"/>
                    <a:pt x="543" y="965"/>
                    <a:pt x="542" y="959"/>
                  </a:cubicBezTo>
                  <a:cubicBezTo>
                    <a:pt x="544" y="958"/>
                    <a:pt x="547" y="958"/>
                    <a:pt x="549" y="957"/>
                  </a:cubicBezTo>
                  <a:cubicBezTo>
                    <a:pt x="559" y="976"/>
                    <a:pt x="564" y="1004"/>
                    <a:pt x="556" y="1014"/>
                  </a:cubicBezTo>
                  <a:close/>
                  <a:moveTo>
                    <a:pt x="539" y="1033"/>
                  </a:moveTo>
                  <a:cubicBezTo>
                    <a:pt x="537" y="1035"/>
                    <a:pt x="534" y="1036"/>
                    <a:pt x="532" y="1036"/>
                  </a:cubicBezTo>
                  <a:cubicBezTo>
                    <a:pt x="530" y="1036"/>
                    <a:pt x="527" y="1035"/>
                    <a:pt x="526" y="1033"/>
                  </a:cubicBezTo>
                  <a:cubicBezTo>
                    <a:pt x="514" y="1019"/>
                    <a:pt x="524" y="967"/>
                    <a:pt x="526" y="960"/>
                  </a:cubicBezTo>
                  <a:cubicBezTo>
                    <a:pt x="529" y="960"/>
                    <a:pt x="531" y="960"/>
                    <a:pt x="532" y="960"/>
                  </a:cubicBezTo>
                  <a:cubicBezTo>
                    <a:pt x="532" y="960"/>
                    <a:pt x="532" y="960"/>
                    <a:pt x="532" y="960"/>
                  </a:cubicBezTo>
                  <a:cubicBezTo>
                    <a:pt x="533" y="960"/>
                    <a:pt x="535" y="960"/>
                    <a:pt x="538" y="960"/>
                  </a:cubicBezTo>
                  <a:cubicBezTo>
                    <a:pt x="540" y="967"/>
                    <a:pt x="550" y="1019"/>
                    <a:pt x="539" y="1033"/>
                  </a:cubicBezTo>
                  <a:close/>
                  <a:moveTo>
                    <a:pt x="517" y="1018"/>
                  </a:moveTo>
                  <a:cubicBezTo>
                    <a:pt x="513" y="1018"/>
                    <a:pt x="510" y="1017"/>
                    <a:pt x="508" y="1014"/>
                  </a:cubicBezTo>
                  <a:cubicBezTo>
                    <a:pt x="500" y="1004"/>
                    <a:pt x="505" y="976"/>
                    <a:pt x="515" y="957"/>
                  </a:cubicBezTo>
                  <a:cubicBezTo>
                    <a:pt x="517" y="958"/>
                    <a:pt x="520" y="958"/>
                    <a:pt x="522" y="959"/>
                  </a:cubicBezTo>
                  <a:cubicBezTo>
                    <a:pt x="521" y="965"/>
                    <a:pt x="515" y="996"/>
                    <a:pt x="517" y="1018"/>
                  </a:cubicBezTo>
                  <a:close/>
                  <a:moveTo>
                    <a:pt x="500" y="998"/>
                  </a:moveTo>
                  <a:cubicBezTo>
                    <a:pt x="497" y="999"/>
                    <a:pt x="494" y="998"/>
                    <a:pt x="492" y="995"/>
                  </a:cubicBezTo>
                  <a:cubicBezTo>
                    <a:pt x="487" y="986"/>
                    <a:pt x="491" y="964"/>
                    <a:pt x="503" y="949"/>
                  </a:cubicBezTo>
                  <a:cubicBezTo>
                    <a:pt x="506" y="951"/>
                    <a:pt x="509" y="953"/>
                    <a:pt x="511" y="955"/>
                  </a:cubicBezTo>
                  <a:cubicBezTo>
                    <a:pt x="505" y="968"/>
                    <a:pt x="500" y="985"/>
                    <a:pt x="500" y="998"/>
                  </a:cubicBezTo>
                  <a:close/>
                  <a:moveTo>
                    <a:pt x="487" y="977"/>
                  </a:moveTo>
                  <a:cubicBezTo>
                    <a:pt x="483" y="978"/>
                    <a:pt x="481" y="976"/>
                    <a:pt x="480" y="973"/>
                  </a:cubicBezTo>
                  <a:cubicBezTo>
                    <a:pt x="476" y="964"/>
                    <a:pt x="480" y="947"/>
                    <a:pt x="491" y="938"/>
                  </a:cubicBezTo>
                  <a:cubicBezTo>
                    <a:pt x="493" y="938"/>
                    <a:pt x="494" y="938"/>
                    <a:pt x="496" y="937"/>
                  </a:cubicBezTo>
                  <a:cubicBezTo>
                    <a:pt x="497" y="941"/>
                    <a:pt x="499" y="943"/>
                    <a:pt x="501" y="946"/>
                  </a:cubicBezTo>
                  <a:cubicBezTo>
                    <a:pt x="494" y="955"/>
                    <a:pt x="488" y="967"/>
                    <a:pt x="487" y="977"/>
                  </a:cubicBezTo>
                  <a:close/>
                  <a:moveTo>
                    <a:pt x="476" y="974"/>
                  </a:moveTo>
                  <a:cubicBezTo>
                    <a:pt x="478" y="979"/>
                    <a:pt x="482" y="981"/>
                    <a:pt x="486" y="981"/>
                  </a:cubicBezTo>
                  <a:cubicBezTo>
                    <a:pt x="486" y="987"/>
                    <a:pt x="487" y="993"/>
                    <a:pt x="489" y="997"/>
                  </a:cubicBezTo>
                  <a:cubicBezTo>
                    <a:pt x="491" y="1001"/>
                    <a:pt x="495" y="1003"/>
                    <a:pt x="500" y="1002"/>
                  </a:cubicBezTo>
                  <a:cubicBezTo>
                    <a:pt x="501" y="1008"/>
                    <a:pt x="502" y="1013"/>
                    <a:pt x="505" y="1017"/>
                  </a:cubicBezTo>
                  <a:cubicBezTo>
                    <a:pt x="507" y="1020"/>
                    <a:pt x="511" y="1023"/>
                    <a:pt x="517" y="1022"/>
                  </a:cubicBezTo>
                  <a:cubicBezTo>
                    <a:pt x="518" y="1027"/>
                    <a:pt x="520" y="1032"/>
                    <a:pt x="522" y="1035"/>
                  </a:cubicBezTo>
                  <a:cubicBezTo>
                    <a:pt x="525" y="1038"/>
                    <a:pt x="528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6" y="1040"/>
                    <a:pt x="539" y="1038"/>
                    <a:pt x="542" y="1035"/>
                  </a:cubicBezTo>
                  <a:cubicBezTo>
                    <a:pt x="544" y="1032"/>
                    <a:pt x="546" y="1027"/>
                    <a:pt x="547" y="1022"/>
                  </a:cubicBezTo>
                  <a:cubicBezTo>
                    <a:pt x="553" y="1023"/>
                    <a:pt x="557" y="1020"/>
                    <a:pt x="559" y="1017"/>
                  </a:cubicBezTo>
                  <a:cubicBezTo>
                    <a:pt x="562" y="1013"/>
                    <a:pt x="563" y="1008"/>
                    <a:pt x="564" y="1002"/>
                  </a:cubicBezTo>
                  <a:cubicBezTo>
                    <a:pt x="569" y="1003"/>
                    <a:pt x="573" y="1001"/>
                    <a:pt x="575" y="997"/>
                  </a:cubicBezTo>
                  <a:cubicBezTo>
                    <a:pt x="577" y="993"/>
                    <a:pt x="578" y="987"/>
                    <a:pt x="578" y="981"/>
                  </a:cubicBezTo>
                  <a:cubicBezTo>
                    <a:pt x="582" y="981"/>
                    <a:pt x="586" y="979"/>
                    <a:pt x="588" y="974"/>
                  </a:cubicBezTo>
                  <a:cubicBezTo>
                    <a:pt x="592" y="965"/>
                    <a:pt x="588" y="949"/>
                    <a:pt x="579" y="939"/>
                  </a:cubicBezTo>
                  <a:cubicBezTo>
                    <a:pt x="581" y="939"/>
                    <a:pt x="584" y="939"/>
                    <a:pt x="586" y="938"/>
                  </a:cubicBezTo>
                  <a:cubicBezTo>
                    <a:pt x="597" y="949"/>
                    <a:pt x="600" y="973"/>
                    <a:pt x="596" y="985"/>
                  </a:cubicBezTo>
                  <a:cubicBezTo>
                    <a:pt x="595" y="989"/>
                    <a:pt x="594" y="991"/>
                    <a:pt x="592" y="991"/>
                  </a:cubicBezTo>
                  <a:cubicBezTo>
                    <a:pt x="585" y="992"/>
                    <a:pt x="583" y="999"/>
                    <a:pt x="581" y="1005"/>
                  </a:cubicBezTo>
                  <a:cubicBezTo>
                    <a:pt x="579" y="1011"/>
                    <a:pt x="577" y="1014"/>
                    <a:pt x="574" y="1014"/>
                  </a:cubicBezTo>
                  <a:cubicBezTo>
                    <a:pt x="567" y="1014"/>
                    <a:pt x="565" y="1020"/>
                    <a:pt x="562" y="1025"/>
                  </a:cubicBezTo>
                  <a:cubicBezTo>
                    <a:pt x="560" y="1030"/>
                    <a:pt x="558" y="1034"/>
                    <a:pt x="555" y="1034"/>
                  </a:cubicBezTo>
                  <a:cubicBezTo>
                    <a:pt x="555" y="1034"/>
                    <a:pt x="555" y="1034"/>
                    <a:pt x="555" y="1034"/>
                  </a:cubicBezTo>
                  <a:cubicBezTo>
                    <a:pt x="550" y="1034"/>
                    <a:pt x="548" y="1037"/>
                    <a:pt x="545" y="1041"/>
                  </a:cubicBezTo>
                  <a:cubicBezTo>
                    <a:pt x="542" y="1045"/>
                    <a:pt x="539" y="1049"/>
                    <a:pt x="532" y="1049"/>
                  </a:cubicBezTo>
                  <a:cubicBezTo>
                    <a:pt x="525" y="1049"/>
                    <a:pt x="522" y="1045"/>
                    <a:pt x="519" y="1041"/>
                  </a:cubicBezTo>
                  <a:cubicBezTo>
                    <a:pt x="516" y="1037"/>
                    <a:pt x="514" y="1034"/>
                    <a:pt x="509" y="1034"/>
                  </a:cubicBezTo>
                  <a:cubicBezTo>
                    <a:pt x="509" y="1034"/>
                    <a:pt x="509" y="1034"/>
                    <a:pt x="509" y="1034"/>
                  </a:cubicBezTo>
                  <a:cubicBezTo>
                    <a:pt x="506" y="1034"/>
                    <a:pt x="504" y="1030"/>
                    <a:pt x="502" y="1025"/>
                  </a:cubicBezTo>
                  <a:cubicBezTo>
                    <a:pt x="499" y="1020"/>
                    <a:pt x="497" y="1014"/>
                    <a:pt x="490" y="1014"/>
                  </a:cubicBezTo>
                  <a:cubicBezTo>
                    <a:pt x="487" y="1014"/>
                    <a:pt x="485" y="1011"/>
                    <a:pt x="483" y="1005"/>
                  </a:cubicBezTo>
                  <a:cubicBezTo>
                    <a:pt x="481" y="999"/>
                    <a:pt x="479" y="992"/>
                    <a:pt x="472" y="991"/>
                  </a:cubicBezTo>
                  <a:cubicBezTo>
                    <a:pt x="470" y="991"/>
                    <a:pt x="469" y="989"/>
                    <a:pt x="468" y="985"/>
                  </a:cubicBezTo>
                  <a:cubicBezTo>
                    <a:pt x="464" y="973"/>
                    <a:pt x="467" y="949"/>
                    <a:pt x="478" y="938"/>
                  </a:cubicBezTo>
                  <a:cubicBezTo>
                    <a:pt x="480" y="939"/>
                    <a:pt x="483" y="939"/>
                    <a:pt x="485" y="939"/>
                  </a:cubicBezTo>
                  <a:cubicBezTo>
                    <a:pt x="476" y="949"/>
                    <a:pt x="472" y="965"/>
                    <a:pt x="476" y="974"/>
                  </a:cubicBezTo>
                  <a:close/>
                  <a:moveTo>
                    <a:pt x="801" y="972"/>
                  </a:moveTo>
                  <a:cubicBezTo>
                    <a:pt x="789" y="997"/>
                    <a:pt x="759" y="994"/>
                    <a:pt x="759" y="994"/>
                  </a:cubicBezTo>
                  <a:cubicBezTo>
                    <a:pt x="759" y="994"/>
                    <a:pt x="758" y="994"/>
                    <a:pt x="758" y="995"/>
                  </a:cubicBezTo>
                  <a:cubicBezTo>
                    <a:pt x="757" y="995"/>
                    <a:pt x="757" y="996"/>
                    <a:pt x="757" y="996"/>
                  </a:cubicBezTo>
                  <a:cubicBezTo>
                    <a:pt x="757" y="997"/>
                    <a:pt x="757" y="1018"/>
                    <a:pt x="737" y="1027"/>
                  </a:cubicBezTo>
                  <a:cubicBezTo>
                    <a:pt x="737" y="1027"/>
                    <a:pt x="737" y="1027"/>
                    <a:pt x="737" y="1027"/>
                  </a:cubicBezTo>
                  <a:cubicBezTo>
                    <a:pt x="716" y="1036"/>
                    <a:pt x="701" y="1020"/>
                    <a:pt x="701" y="1020"/>
                  </a:cubicBezTo>
                  <a:cubicBezTo>
                    <a:pt x="700" y="1019"/>
                    <a:pt x="700" y="1019"/>
                    <a:pt x="699" y="1019"/>
                  </a:cubicBezTo>
                  <a:cubicBezTo>
                    <a:pt x="699" y="1019"/>
                    <a:pt x="698" y="1019"/>
                    <a:pt x="698" y="1020"/>
                  </a:cubicBezTo>
                  <a:cubicBezTo>
                    <a:pt x="698" y="1020"/>
                    <a:pt x="678" y="1043"/>
                    <a:pt x="653" y="1034"/>
                  </a:cubicBezTo>
                  <a:cubicBezTo>
                    <a:pt x="617" y="1021"/>
                    <a:pt x="609" y="953"/>
                    <a:pt x="626" y="902"/>
                  </a:cubicBezTo>
                  <a:cubicBezTo>
                    <a:pt x="628" y="901"/>
                    <a:pt x="629" y="900"/>
                    <a:pt x="631" y="898"/>
                  </a:cubicBezTo>
                  <a:cubicBezTo>
                    <a:pt x="623" y="945"/>
                    <a:pt x="629" y="989"/>
                    <a:pt x="644" y="1010"/>
                  </a:cubicBezTo>
                  <a:cubicBezTo>
                    <a:pt x="650" y="1018"/>
                    <a:pt x="657" y="1022"/>
                    <a:pt x="665" y="1023"/>
                  </a:cubicBezTo>
                  <a:cubicBezTo>
                    <a:pt x="682" y="1025"/>
                    <a:pt x="693" y="1011"/>
                    <a:pt x="697" y="1005"/>
                  </a:cubicBezTo>
                  <a:cubicBezTo>
                    <a:pt x="702" y="1010"/>
                    <a:pt x="714" y="1020"/>
                    <a:pt x="731" y="1013"/>
                  </a:cubicBezTo>
                  <a:cubicBezTo>
                    <a:pt x="731" y="1013"/>
                    <a:pt x="731" y="1013"/>
                    <a:pt x="731" y="1013"/>
                  </a:cubicBezTo>
                  <a:cubicBezTo>
                    <a:pt x="747" y="1006"/>
                    <a:pt x="749" y="990"/>
                    <a:pt x="749" y="983"/>
                  </a:cubicBezTo>
                  <a:cubicBezTo>
                    <a:pt x="756" y="985"/>
                    <a:pt x="774" y="987"/>
                    <a:pt x="785" y="973"/>
                  </a:cubicBezTo>
                  <a:cubicBezTo>
                    <a:pt x="790" y="967"/>
                    <a:pt x="792" y="959"/>
                    <a:pt x="790" y="950"/>
                  </a:cubicBezTo>
                  <a:cubicBezTo>
                    <a:pt x="786" y="924"/>
                    <a:pt x="759" y="889"/>
                    <a:pt x="721" y="861"/>
                  </a:cubicBezTo>
                  <a:cubicBezTo>
                    <a:pt x="723" y="861"/>
                    <a:pt x="724" y="861"/>
                    <a:pt x="726" y="860"/>
                  </a:cubicBezTo>
                  <a:cubicBezTo>
                    <a:pt x="774" y="884"/>
                    <a:pt x="817" y="938"/>
                    <a:pt x="801" y="972"/>
                  </a:cubicBezTo>
                  <a:close/>
                  <a:moveTo>
                    <a:pt x="639" y="864"/>
                  </a:moveTo>
                  <a:cubicBezTo>
                    <a:pt x="640" y="863"/>
                    <a:pt x="641" y="863"/>
                    <a:pt x="643" y="862"/>
                  </a:cubicBezTo>
                  <a:cubicBezTo>
                    <a:pt x="643" y="879"/>
                    <a:pt x="645" y="975"/>
                    <a:pt x="661" y="990"/>
                  </a:cubicBezTo>
                  <a:cubicBezTo>
                    <a:pt x="663" y="991"/>
                    <a:pt x="665" y="992"/>
                    <a:pt x="667" y="992"/>
                  </a:cubicBezTo>
                  <a:cubicBezTo>
                    <a:pt x="669" y="992"/>
                    <a:pt x="671" y="990"/>
                    <a:pt x="673" y="988"/>
                  </a:cubicBezTo>
                  <a:cubicBezTo>
                    <a:pt x="681" y="977"/>
                    <a:pt x="675" y="931"/>
                    <a:pt x="668" y="894"/>
                  </a:cubicBezTo>
                  <a:cubicBezTo>
                    <a:pt x="679" y="930"/>
                    <a:pt x="696" y="974"/>
                    <a:pt x="710" y="981"/>
                  </a:cubicBezTo>
                  <a:cubicBezTo>
                    <a:pt x="713" y="983"/>
                    <a:pt x="716" y="983"/>
                    <a:pt x="718" y="982"/>
                  </a:cubicBezTo>
                  <a:cubicBezTo>
                    <a:pt x="720" y="981"/>
                    <a:pt x="722" y="979"/>
                    <a:pt x="723" y="976"/>
                  </a:cubicBezTo>
                  <a:cubicBezTo>
                    <a:pt x="728" y="961"/>
                    <a:pt x="709" y="918"/>
                    <a:pt x="692" y="884"/>
                  </a:cubicBezTo>
                  <a:cubicBezTo>
                    <a:pt x="713" y="915"/>
                    <a:pt x="741" y="952"/>
                    <a:pt x="755" y="954"/>
                  </a:cubicBezTo>
                  <a:cubicBezTo>
                    <a:pt x="757" y="955"/>
                    <a:pt x="759" y="954"/>
                    <a:pt x="761" y="953"/>
                  </a:cubicBezTo>
                  <a:cubicBezTo>
                    <a:pt x="763" y="952"/>
                    <a:pt x="764" y="950"/>
                    <a:pt x="764" y="947"/>
                  </a:cubicBezTo>
                  <a:cubicBezTo>
                    <a:pt x="765" y="926"/>
                    <a:pt x="698" y="856"/>
                    <a:pt x="687" y="844"/>
                  </a:cubicBezTo>
                  <a:cubicBezTo>
                    <a:pt x="688" y="844"/>
                    <a:pt x="689" y="843"/>
                    <a:pt x="690" y="842"/>
                  </a:cubicBezTo>
                  <a:cubicBezTo>
                    <a:pt x="695" y="852"/>
                    <a:pt x="703" y="859"/>
                    <a:pt x="713" y="861"/>
                  </a:cubicBezTo>
                  <a:cubicBezTo>
                    <a:pt x="713" y="861"/>
                    <a:pt x="713" y="861"/>
                    <a:pt x="714" y="861"/>
                  </a:cubicBezTo>
                  <a:cubicBezTo>
                    <a:pt x="753" y="888"/>
                    <a:pt x="783" y="924"/>
                    <a:pt x="786" y="950"/>
                  </a:cubicBezTo>
                  <a:cubicBezTo>
                    <a:pt x="788" y="959"/>
                    <a:pt x="786" y="966"/>
                    <a:pt x="782" y="971"/>
                  </a:cubicBezTo>
                  <a:cubicBezTo>
                    <a:pt x="770" y="986"/>
                    <a:pt x="748" y="979"/>
                    <a:pt x="748" y="979"/>
                  </a:cubicBezTo>
                  <a:cubicBezTo>
                    <a:pt x="747" y="979"/>
                    <a:pt x="747" y="979"/>
                    <a:pt x="746" y="979"/>
                  </a:cubicBezTo>
                  <a:cubicBezTo>
                    <a:pt x="746" y="980"/>
                    <a:pt x="745" y="980"/>
                    <a:pt x="745" y="981"/>
                  </a:cubicBezTo>
                  <a:cubicBezTo>
                    <a:pt x="746" y="982"/>
                    <a:pt x="747" y="1002"/>
                    <a:pt x="729" y="1009"/>
                  </a:cubicBezTo>
                  <a:cubicBezTo>
                    <a:pt x="729" y="1009"/>
                    <a:pt x="729" y="1009"/>
                    <a:pt x="729" y="1009"/>
                  </a:cubicBezTo>
                  <a:cubicBezTo>
                    <a:pt x="711" y="1017"/>
                    <a:pt x="699" y="1001"/>
                    <a:pt x="698" y="1001"/>
                  </a:cubicBezTo>
                  <a:cubicBezTo>
                    <a:pt x="698" y="1000"/>
                    <a:pt x="697" y="1000"/>
                    <a:pt x="696" y="1000"/>
                  </a:cubicBezTo>
                  <a:cubicBezTo>
                    <a:pt x="696" y="1000"/>
                    <a:pt x="695" y="1000"/>
                    <a:pt x="695" y="1001"/>
                  </a:cubicBezTo>
                  <a:cubicBezTo>
                    <a:pt x="695" y="1001"/>
                    <a:pt x="684" y="1021"/>
                    <a:pt x="665" y="1019"/>
                  </a:cubicBezTo>
                  <a:cubicBezTo>
                    <a:pt x="659" y="1019"/>
                    <a:pt x="653" y="1015"/>
                    <a:pt x="647" y="1008"/>
                  </a:cubicBezTo>
                  <a:cubicBezTo>
                    <a:pt x="632" y="987"/>
                    <a:pt x="627" y="941"/>
                    <a:pt x="636" y="893"/>
                  </a:cubicBezTo>
                  <a:cubicBezTo>
                    <a:pt x="636" y="893"/>
                    <a:pt x="636" y="893"/>
                    <a:pt x="636" y="893"/>
                  </a:cubicBezTo>
                  <a:cubicBezTo>
                    <a:pt x="642" y="884"/>
                    <a:pt x="643" y="874"/>
                    <a:pt x="639" y="864"/>
                  </a:cubicBezTo>
                  <a:close/>
                  <a:moveTo>
                    <a:pt x="664" y="841"/>
                  </a:moveTo>
                  <a:cubicBezTo>
                    <a:pt x="686" y="879"/>
                    <a:pt x="726" y="955"/>
                    <a:pt x="719" y="975"/>
                  </a:cubicBezTo>
                  <a:cubicBezTo>
                    <a:pt x="719" y="977"/>
                    <a:pt x="718" y="978"/>
                    <a:pt x="717" y="978"/>
                  </a:cubicBezTo>
                  <a:cubicBezTo>
                    <a:pt x="717" y="978"/>
                    <a:pt x="717" y="978"/>
                    <a:pt x="717" y="978"/>
                  </a:cubicBezTo>
                  <a:cubicBezTo>
                    <a:pt x="715" y="979"/>
                    <a:pt x="714" y="979"/>
                    <a:pt x="712" y="978"/>
                  </a:cubicBezTo>
                  <a:cubicBezTo>
                    <a:pt x="694" y="969"/>
                    <a:pt x="668" y="887"/>
                    <a:pt x="657" y="844"/>
                  </a:cubicBezTo>
                  <a:cubicBezTo>
                    <a:pt x="658" y="842"/>
                    <a:pt x="658" y="839"/>
                    <a:pt x="658" y="837"/>
                  </a:cubicBezTo>
                  <a:cubicBezTo>
                    <a:pt x="660" y="838"/>
                    <a:pt x="662" y="840"/>
                    <a:pt x="664" y="841"/>
                  </a:cubicBezTo>
                  <a:close/>
                  <a:moveTo>
                    <a:pt x="669" y="986"/>
                  </a:moveTo>
                  <a:cubicBezTo>
                    <a:pt x="669" y="987"/>
                    <a:pt x="668" y="988"/>
                    <a:pt x="667" y="988"/>
                  </a:cubicBezTo>
                  <a:cubicBezTo>
                    <a:pt x="666" y="988"/>
                    <a:pt x="665" y="988"/>
                    <a:pt x="664" y="987"/>
                  </a:cubicBezTo>
                  <a:cubicBezTo>
                    <a:pt x="651" y="975"/>
                    <a:pt x="647" y="891"/>
                    <a:pt x="647" y="860"/>
                  </a:cubicBezTo>
                  <a:cubicBezTo>
                    <a:pt x="650" y="857"/>
                    <a:pt x="653" y="854"/>
                    <a:pt x="655" y="851"/>
                  </a:cubicBezTo>
                  <a:cubicBezTo>
                    <a:pt x="663" y="888"/>
                    <a:pt x="680" y="971"/>
                    <a:pt x="669" y="986"/>
                  </a:cubicBezTo>
                  <a:close/>
                  <a:moveTo>
                    <a:pt x="670" y="844"/>
                  </a:moveTo>
                  <a:cubicBezTo>
                    <a:pt x="674" y="845"/>
                    <a:pt x="678" y="846"/>
                    <a:pt x="682" y="845"/>
                  </a:cubicBezTo>
                  <a:cubicBezTo>
                    <a:pt x="704" y="867"/>
                    <a:pt x="761" y="929"/>
                    <a:pt x="760" y="947"/>
                  </a:cubicBezTo>
                  <a:cubicBezTo>
                    <a:pt x="760" y="948"/>
                    <a:pt x="759" y="949"/>
                    <a:pt x="759" y="950"/>
                  </a:cubicBezTo>
                  <a:cubicBezTo>
                    <a:pt x="758" y="951"/>
                    <a:pt x="757" y="951"/>
                    <a:pt x="755" y="950"/>
                  </a:cubicBezTo>
                  <a:cubicBezTo>
                    <a:pt x="738" y="947"/>
                    <a:pt x="691" y="877"/>
                    <a:pt x="670" y="844"/>
                  </a:cubicBezTo>
                  <a:close/>
                  <a:moveTo>
                    <a:pt x="861" y="773"/>
                  </a:moveTo>
                  <a:cubicBezTo>
                    <a:pt x="883" y="775"/>
                    <a:pt x="905" y="792"/>
                    <a:pt x="912" y="808"/>
                  </a:cubicBezTo>
                  <a:cubicBezTo>
                    <a:pt x="915" y="813"/>
                    <a:pt x="915" y="818"/>
                    <a:pt x="913" y="821"/>
                  </a:cubicBezTo>
                  <a:cubicBezTo>
                    <a:pt x="909" y="826"/>
                    <a:pt x="911" y="831"/>
                    <a:pt x="914" y="836"/>
                  </a:cubicBezTo>
                  <a:cubicBezTo>
                    <a:pt x="917" y="842"/>
                    <a:pt x="918" y="845"/>
                    <a:pt x="916" y="848"/>
                  </a:cubicBezTo>
                  <a:cubicBezTo>
                    <a:pt x="912" y="852"/>
                    <a:pt x="914" y="858"/>
                    <a:pt x="915" y="863"/>
                  </a:cubicBezTo>
                  <a:cubicBezTo>
                    <a:pt x="916" y="868"/>
                    <a:pt x="918" y="873"/>
                    <a:pt x="915" y="876"/>
                  </a:cubicBezTo>
                  <a:cubicBezTo>
                    <a:pt x="912" y="880"/>
                    <a:pt x="912" y="885"/>
                    <a:pt x="912" y="889"/>
                  </a:cubicBezTo>
                  <a:cubicBezTo>
                    <a:pt x="912" y="895"/>
                    <a:pt x="911" y="901"/>
                    <a:pt x="906" y="907"/>
                  </a:cubicBezTo>
                  <a:cubicBezTo>
                    <a:pt x="900" y="912"/>
                    <a:pt x="894" y="912"/>
                    <a:pt x="888" y="913"/>
                  </a:cubicBezTo>
                  <a:cubicBezTo>
                    <a:pt x="884" y="913"/>
                    <a:pt x="879" y="913"/>
                    <a:pt x="875" y="916"/>
                  </a:cubicBezTo>
                  <a:cubicBezTo>
                    <a:pt x="872" y="919"/>
                    <a:pt x="867" y="917"/>
                    <a:pt x="863" y="916"/>
                  </a:cubicBezTo>
                  <a:cubicBezTo>
                    <a:pt x="857" y="914"/>
                    <a:pt x="852" y="912"/>
                    <a:pt x="847" y="916"/>
                  </a:cubicBezTo>
                  <a:cubicBezTo>
                    <a:pt x="844" y="919"/>
                    <a:pt x="841" y="917"/>
                    <a:pt x="836" y="915"/>
                  </a:cubicBezTo>
                  <a:cubicBezTo>
                    <a:pt x="831" y="912"/>
                    <a:pt x="825" y="909"/>
                    <a:pt x="820" y="913"/>
                  </a:cubicBezTo>
                  <a:cubicBezTo>
                    <a:pt x="817" y="916"/>
                    <a:pt x="812" y="915"/>
                    <a:pt x="807" y="913"/>
                  </a:cubicBezTo>
                  <a:cubicBezTo>
                    <a:pt x="792" y="906"/>
                    <a:pt x="774" y="883"/>
                    <a:pt x="772" y="862"/>
                  </a:cubicBezTo>
                  <a:cubicBezTo>
                    <a:pt x="774" y="861"/>
                    <a:pt x="775" y="860"/>
                    <a:pt x="777" y="860"/>
                  </a:cubicBezTo>
                  <a:cubicBezTo>
                    <a:pt x="777" y="876"/>
                    <a:pt x="793" y="895"/>
                    <a:pt x="804" y="901"/>
                  </a:cubicBezTo>
                  <a:cubicBezTo>
                    <a:pt x="811" y="905"/>
                    <a:pt x="814" y="904"/>
                    <a:pt x="816" y="902"/>
                  </a:cubicBezTo>
                  <a:cubicBezTo>
                    <a:pt x="820" y="900"/>
                    <a:pt x="824" y="902"/>
                    <a:pt x="830" y="905"/>
                  </a:cubicBezTo>
                  <a:cubicBezTo>
                    <a:pt x="835" y="907"/>
                    <a:pt x="841" y="910"/>
                    <a:pt x="846" y="905"/>
                  </a:cubicBezTo>
                  <a:cubicBezTo>
                    <a:pt x="848" y="903"/>
                    <a:pt x="852" y="904"/>
                    <a:pt x="858" y="906"/>
                  </a:cubicBezTo>
                  <a:cubicBezTo>
                    <a:pt x="863" y="908"/>
                    <a:pt x="869" y="910"/>
                    <a:pt x="873" y="906"/>
                  </a:cubicBezTo>
                  <a:cubicBezTo>
                    <a:pt x="875" y="904"/>
                    <a:pt x="877" y="905"/>
                    <a:pt x="882" y="905"/>
                  </a:cubicBezTo>
                  <a:cubicBezTo>
                    <a:pt x="887" y="906"/>
                    <a:pt x="894" y="907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6" y="895"/>
                    <a:pt x="905" y="888"/>
                    <a:pt x="905" y="882"/>
                  </a:cubicBezTo>
                  <a:cubicBezTo>
                    <a:pt x="904" y="878"/>
                    <a:pt x="904" y="875"/>
                    <a:pt x="906" y="873"/>
                  </a:cubicBezTo>
                  <a:cubicBezTo>
                    <a:pt x="909" y="869"/>
                    <a:pt x="907" y="864"/>
                    <a:pt x="905" y="858"/>
                  </a:cubicBezTo>
                  <a:cubicBezTo>
                    <a:pt x="903" y="853"/>
                    <a:pt x="902" y="849"/>
                    <a:pt x="905" y="846"/>
                  </a:cubicBezTo>
                  <a:cubicBezTo>
                    <a:pt x="909" y="842"/>
                    <a:pt x="906" y="836"/>
                    <a:pt x="904" y="830"/>
                  </a:cubicBezTo>
                  <a:cubicBezTo>
                    <a:pt x="901" y="825"/>
                    <a:pt x="899" y="820"/>
                    <a:pt x="902" y="817"/>
                  </a:cubicBezTo>
                  <a:cubicBezTo>
                    <a:pt x="903" y="815"/>
                    <a:pt x="904" y="811"/>
                    <a:pt x="901" y="805"/>
                  </a:cubicBezTo>
                  <a:cubicBezTo>
                    <a:pt x="894" y="794"/>
                    <a:pt x="875" y="778"/>
                    <a:pt x="859" y="778"/>
                  </a:cubicBezTo>
                  <a:cubicBezTo>
                    <a:pt x="860" y="776"/>
                    <a:pt x="860" y="774"/>
                    <a:pt x="861" y="773"/>
                  </a:cubicBezTo>
                  <a:close/>
                  <a:moveTo>
                    <a:pt x="878" y="815"/>
                  </a:moveTo>
                  <a:cubicBezTo>
                    <a:pt x="870" y="809"/>
                    <a:pt x="858" y="804"/>
                    <a:pt x="846" y="803"/>
                  </a:cubicBezTo>
                  <a:cubicBezTo>
                    <a:pt x="846" y="800"/>
                    <a:pt x="845" y="796"/>
                    <a:pt x="843" y="793"/>
                  </a:cubicBezTo>
                  <a:cubicBezTo>
                    <a:pt x="845" y="792"/>
                    <a:pt x="846" y="792"/>
                    <a:pt x="848" y="791"/>
                  </a:cubicBezTo>
                  <a:cubicBezTo>
                    <a:pt x="862" y="789"/>
                    <a:pt x="877" y="798"/>
                    <a:pt x="880" y="807"/>
                  </a:cubicBezTo>
                  <a:cubicBezTo>
                    <a:pt x="882" y="810"/>
                    <a:pt x="881" y="813"/>
                    <a:pt x="878" y="815"/>
                  </a:cubicBezTo>
                  <a:close/>
                  <a:moveTo>
                    <a:pt x="887" y="831"/>
                  </a:moveTo>
                  <a:cubicBezTo>
                    <a:pt x="888" y="835"/>
                    <a:pt x="886" y="837"/>
                    <a:pt x="884" y="840"/>
                  </a:cubicBezTo>
                  <a:cubicBezTo>
                    <a:pt x="874" y="830"/>
                    <a:pt x="859" y="821"/>
                    <a:pt x="845" y="817"/>
                  </a:cubicBezTo>
                  <a:cubicBezTo>
                    <a:pt x="846" y="814"/>
                    <a:pt x="847" y="810"/>
                    <a:pt x="846" y="807"/>
                  </a:cubicBezTo>
                  <a:cubicBezTo>
                    <a:pt x="865" y="809"/>
                    <a:pt x="884" y="821"/>
                    <a:pt x="887" y="831"/>
                  </a:cubicBezTo>
                  <a:close/>
                  <a:moveTo>
                    <a:pt x="844" y="820"/>
                  </a:moveTo>
                  <a:cubicBezTo>
                    <a:pt x="864" y="827"/>
                    <a:pt x="888" y="844"/>
                    <a:pt x="890" y="856"/>
                  </a:cubicBezTo>
                  <a:cubicBezTo>
                    <a:pt x="890" y="860"/>
                    <a:pt x="889" y="863"/>
                    <a:pt x="886" y="865"/>
                  </a:cubicBezTo>
                  <a:cubicBezTo>
                    <a:pt x="872" y="848"/>
                    <a:pt x="846" y="831"/>
                    <a:pt x="840" y="827"/>
                  </a:cubicBezTo>
                  <a:cubicBezTo>
                    <a:pt x="842" y="825"/>
                    <a:pt x="843" y="823"/>
                    <a:pt x="844" y="820"/>
                  </a:cubicBezTo>
                  <a:close/>
                  <a:moveTo>
                    <a:pt x="890" y="882"/>
                  </a:moveTo>
                  <a:cubicBezTo>
                    <a:pt x="891" y="884"/>
                    <a:pt x="890" y="887"/>
                    <a:pt x="888" y="889"/>
                  </a:cubicBezTo>
                  <a:cubicBezTo>
                    <a:pt x="886" y="890"/>
                    <a:pt x="884" y="891"/>
                    <a:pt x="881" y="891"/>
                  </a:cubicBezTo>
                  <a:cubicBezTo>
                    <a:pt x="863" y="889"/>
                    <a:pt x="834" y="846"/>
                    <a:pt x="830" y="839"/>
                  </a:cubicBezTo>
                  <a:cubicBezTo>
                    <a:pt x="832" y="837"/>
                    <a:pt x="834" y="836"/>
                    <a:pt x="834" y="835"/>
                  </a:cubicBezTo>
                  <a:cubicBezTo>
                    <a:pt x="834" y="835"/>
                    <a:pt x="834" y="835"/>
                    <a:pt x="834" y="835"/>
                  </a:cubicBezTo>
                  <a:cubicBezTo>
                    <a:pt x="835" y="835"/>
                    <a:pt x="836" y="833"/>
                    <a:pt x="838" y="830"/>
                  </a:cubicBezTo>
                  <a:cubicBezTo>
                    <a:pt x="845" y="835"/>
                    <a:pt x="888" y="864"/>
                    <a:pt x="890" y="882"/>
                  </a:cubicBezTo>
                  <a:close/>
                  <a:moveTo>
                    <a:pt x="864" y="886"/>
                  </a:moveTo>
                  <a:cubicBezTo>
                    <a:pt x="862" y="889"/>
                    <a:pt x="859" y="891"/>
                    <a:pt x="856" y="890"/>
                  </a:cubicBezTo>
                  <a:cubicBezTo>
                    <a:pt x="843" y="889"/>
                    <a:pt x="826" y="865"/>
                    <a:pt x="820" y="845"/>
                  </a:cubicBezTo>
                  <a:cubicBezTo>
                    <a:pt x="822" y="844"/>
                    <a:pt x="824" y="842"/>
                    <a:pt x="826" y="841"/>
                  </a:cubicBezTo>
                  <a:cubicBezTo>
                    <a:pt x="830" y="847"/>
                    <a:pt x="847" y="873"/>
                    <a:pt x="864" y="886"/>
                  </a:cubicBezTo>
                  <a:close/>
                  <a:moveTo>
                    <a:pt x="839" y="884"/>
                  </a:moveTo>
                  <a:cubicBezTo>
                    <a:pt x="837" y="887"/>
                    <a:pt x="834" y="888"/>
                    <a:pt x="830" y="887"/>
                  </a:cubicBezTo>
                  <a:cubicBezTo>
                    <a:pt x="821" y="885"/>
                    <a:pt x="808" y="866"/>
                    <a:pt x="806" y="847"/>
                  </a:cubicBezTo>
                  <a:cubicBezTo>
                    <a:pt x="810" y="847"/>
                    <a:pt x="813" y="847"/>
                    <a:pt x="816" y="846"/>
                  </a:cubicBezTo>
                  <a:cubicBezTo>
                    <a:pt x="820" y="860"/>
                    <a:pt x="829" y="875"/>
                    <a:pt x="839" y="884"/>
                  </a:cubicBezTo>
                  <a:close/>
                  <a:moveTo>
                    <a:pt x="815" y="879"/>
                  </a:moveTo>
                  <a:cubicBezTo>
                    <a:pt x="812" y="882"/>
                    <a:pt x="809" y="882"/>
                    <a:pt x="806" y="881"/>
                  </a:cubicBezTo>
                  <a:cubicBezTo>
                    <a:pt x="797" y="878"/>
                    <a:pt x="789" y="862"/>
                    <a:pt x="790" y="848"/>
                  </a:cubicBezTo>
                  <a:cubicBezTo>
                    <a:pt x="791" y="847"/>
                    <a:pt x="792" y="846"/>
                    <a:pt x="792" y="844"/>
                  </a:cubicBezTo>
                  <a:cubicBezTo>
                    <a:pt x="796" y="846"/>
                    <a:pt x="799" y="847"/>
                    <a:pt x="802" y="847"/>
                  </a:cubicBezTo>
                  <a:cubicBezTo>
                    <a:pt x="803" y="858"/>
                    <a:pt x="808" y="870"/>
                    <a:pt x="815" y="879"/>
                  </a:cubicBezTo>
                  <a:close/>
                  <a:moveTo>
                    <a:pt x="805" y="885"/>
                  </a:moveTo>
                  <a:cubicBezTo>
                    <a:pt x="809" y="886"/>
                    <a:pt x="814" y="886"/>
                    <a:pt x="817" y="882"/>
                  </a:cubicBezTo>
                  <a:cubicBezTo>
                    <a:pt x="821" y="887"/>
                    <a:pt x="825" y="890"/>
                    <a:pt x="829" y="891"/>
                  </a:cubicBezTo>
                  <a:cubicBezTo>
                    <a:pt x="834" y="892"/>
                    <a:pt x="838" y="891"/>
                    <a:pt x="842" y="887"/>
                  </a:cubicBezTo>
                  <a:cubicBezTo>
                    <a:pt x="846" y="891"/>
                    <a:pt x="851" y="894"/>
                    <a:pt x="855" y="894"/>
                  </a:cubicBezTo>
                  <a:cubicBezTo>
                    <a:pt x="859" y="895"/>
                    <a:pt x="863" y="894"/>
                    <a:pt x="867" y="889"/>
                  </a:cubicBezTo>
                  <a:cubicBezTo>
                    <a:pt x="872" y="892"/>
                    <a:pt x="877" y="894"/>
                    <a:pt x="881" y="895"/>
                  </a:cubicBezTo>
                  <a:cubicBezTo>
                    <a:pt x="884" y="895"/>
                    <a:pt x="888" y="894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3" y="889"/>
                    <a:pt x="895" y="885"/>
                    <a:pt x="894" y="881"/>
                  </a:cubicBezTo>
                  <a:cubicBezTo>
                    <a:pt x="894" y="877"/>
                    <a:pt x="891" y="873"/>
                    <a:pt x="888" y="868"/>
                  </a:cubicBezTo>
                  <a:cubicBezTo>
                    <a:pt x="893" y="864"/>
                    <a:pt x="894" y="859"/>
                    <a:pt x="893" y="856"/>
                  </a:cubicBezTo>
                  <a:cubicBezTo>
                    <a:pt x="893" y="852"/>
                    <a:pt x="890" y="847"/>
                    <a:pt x="886" y="842"/>
                  </a:cubicBezTo>
                  <a:cubicBezTo>
                    <a:pt x="890" y="839"/>
                    <a:pt x="892" y="835"/>
                    <a:pt x="890" y="830"/>
                  </a:cubicBezTo>
                  <a:cubicBezTo>
                    <a:pt x="889" y="826"/>
                    <a:pt x="886" y="822"/>
                    <a:pt x="882" y="818"/>
                  </a:cubicBezTo>
                  <a:cubicBezTo>
                    <a:pt x="885" y="814"/>
                    <a:pt x="886" y="810"/>
                    <a:pt x="884" y="805"/>
                  </a:cubicBezTo>
                  <a:cubicBezTo>
                    <a:pt x="880" y="796"/>
                    <a:pt x="867" y="788"/>
                    <a:pt x="853" y="787"/>
                  </a:cubicBezTo>
                  <a:cubicBezTo>
                    <a:pt x="854" y="785"/>
                    <a:pt x="856" y="783"/>
                    <a:pt x="857" y="781"/>
                  </a:cubicBezTo>
                  <a:cubicBezTo>
                    <a:pt x="872" y="781"/>
                    <a:pt x="891" y="796"/>
                    <a:pt x="897" y="807"/>
                  </a:cubicBezTo>
                  <a:cubicBezTo>
                    <a:pt x="899" y="810"/>
                    <a:pt x="900" y="813"/>
                    <a:pt x="899" y="815"/>
                  </a:cubicBezTo>
                  <a:cubicBezTo>
                    <a:pt x="895" y="820"/>
                    <a:pt x="898" y="826"/>
                    <a:pt x="900" y="832"/>
                  </a:cubicBezTo>
                  <a:cubicBezTo>
                    <a:pt x="903" y="838"/>
                    <a:pt x="905" y="841"/>
                    <a:pt x="902" y="844"/>
                  </a:cubicBezTo>
                  <a:cubicBezTo>
                    <a:pt x="897" y="848"/>
                    <a:pt x="900" y="854"/>
                    <a:pt x="902" y="860"/>
                  </a:cubicBezTo>
                  <a:cubicBezTo>
                    <a:pt x="904" y="865"/>
                    <a:pt x="905" y="869"/>
                    <a:pt x="903" y="871"/>
                  </a:cubicBezTo>
                  <a:cubicBezTo>
                    <a:pt x="903" y="871"/>
                    <a:pt x="903" y="871"/>
                    <a:pt x="903" y="871"/>
                  </a:cubicBezTo>
                  <a:cubicBezTo>
                    <a:pt x="899" y="874"/>
                    <a:pt x="900" y="879"/>
                    <a:pt x="901" y="883"/>
                  </a:cubicBezTo>
                  <a:cubicBezTo>
                    <a:pt x="901" y="888"/>
                    <a:pt x="902" y="893"/>
                    <a:pt x="897" y="898"/>
                  </a:cubicBezTo>
                  <a:cubicBezTo>
                    <a:pt x="892" y="903"/>
                    <a:pt x="887" y="902"/>
                    <a:pt x="882" y="901"/>
                  </a:cubicBezTo>
                  <a:cubicBezTo>
                    <a:pt x="878" y="901"/>
                    <a:pt x="873" y="900"/>
                    <a:pt x="870" y="904"/>
                  </a:cubicBezTo>
                  <a:cubicBezTo>
                    <a:pt x="870" y="904"/>
                    <a:pt x="870" y="904"/>
                    <a:pt x="870" y="904"/>
                  </a:cubicBezTo>
                  <a:cubicBezTo>
                    <a:pt x="868" y="906"/>
                    <a:pt x="864" y="904"/>
                    <a:pt x="859" y="902"/>
                  </a:cubicBezTo>
                  <a:cubicBezTo>
                    <a:pt x="854" y="900"/>
                    <a:pt x="847" y="898"/>
                    <a:pt x="843" y="903"/>
                  </a:cubicBezTo>
                  <a:cubicBezTo>
                    <a:pt x="841" y="905"/>
                    <a:pt x="837" y="904"/>
                    <a:pt x="831" y="901"/>
                  </a:cubicBezTo>
                  <a:cubicBezTo>
                    <a:pt x="826" y="898"/>
                    <a:pt x="819" y="895"/>
                    <a:pt x="814" y="899"/>
                  </a:cubicBezTo>
                  <a:cubicBezTo>
                    <a:pt x="813" y="900"/>
                    <a:pt x="810" y="900"/>
                    <a:pt x="806" y="898"/>
                  </a:cubicBezTo>
                  <a:cubicBezTo>
                    <a:pt x="795" y="892"/>
                    <a:pt x="780" y="873"/>
                    <a:pt x="781" y="858"/>
                  </a:cubicBezTo>
                  <a:cubicBezTo>
                    <a:pt x="783" y="856"/>
                    <a:pt x="785" y="855"/>
                    <a:pt x="786" y="853"/>
                  </a:cubicBezTo>
                  <a:cubicBezTo>
                    <a:pt x="787" y="867"/>
                    <a:pt x="796" y="881"/>
                    <a:pt x="805" y="885"/>
                  </a:cubicBezTo>
                  <a:close/>
                  <a:moveTo>
                    <a:pt x="848" y="739"/>
                  </a:moveTo>
                  <a:cubicBezTo>
                    <a:pt x="847" y="739"/>
                    <a:pt x="847" y="740"/>
                    <a:pt x="847" y="740"/>
                  </a:cubicBezTo>
                  <a:cubicBezTo>
                    <a:pt x="847" y="741"/>
                    <a:pt x="847" y="741"/>
                    <a:pt x="848" y="742"/>
                  </a:cubicBezTo>
                  <a:cubicBezTo>
                    <a:pt x="856" y="747"/>
                    <a:pt x="860" y="756"/>
                    <a:pt x="858" y="767"/>
                  </a:cubicBezTo>
                  <a:cubicBezTo>
                    <a:pt x="857" y="778"/>
                    <a:pt x="849" y="787"/>
                    <a:pt x="840" y="790"/>
                  </a:cubicBezTo>
                  <a:cubicBezTo>
                    <a:pt x="840" y="790"/>
                    <a:pt x="839" y="791"/>
                    <a:pt x="839" y="791"/>
                  </a:cubicBezTo>
                  <a:cubicBezTo>
                    <a:pt x="839" y="792"/>
                    <a:pt x="839" y="792"/>
                    <a:pt x="839" y="793"/>
                  </a:cubicBezTo>
                  <a:cubicBezTo>
                    <a:pt x="850" y="813"/>
                    <a:pt x="833" y="830"/>
                    <a:pt x="832" y="832"/>
                  </a:cubicBezTo>
                  <a:cubicBezTo>
                    <a:pt x="830" y="834"/>
                    <a:pt x="812" y="851"/>
                    <a:pt x="792" y="840"/>
                  </a:cubicBezTo>
                  <a:cubicBezTo>
                    <a:pt x="792" y="839"/>
                    <a:pt x="791" y="839"/>
                    <a:pt x="790" y="840"/>
                  </a:cubicBezTo>
                  <a:cubicBezTo>
                    <a:pt x="790" y="840"/>
                    <a:pt x="790" y="840"/>
                    <a:pt x="789" y="841"/>
                  </a:cubicBezTo>
                  <a:cubicBezTo>
                    <a:pt x="787" y="850"/>
                    <a:pt x="777" y="857"/>
                    <a:pt x="766" y="859"/>
                  </a:cubicBezTo>
                  <a:cubicBezTo>
                    <a:pt x="755" y="861"/>
                    <a:pt x="746" y="857"/>
                    <a:pt x="741" y="848"/>
                  </a:cubicBezTo>
                  <a:cubicBezTo>
                    <a:pt x="741" y="848"/>
                    <a:pt x="740" y="848"/>
                    <a:pt x="740" y="848"/>
                  </a:cubicBezTo>
                  <a:cubicBezTo>
                    <a:pt x="739" y="848"/>
                    <a:pt x="738" y="848"/>
                    <a:pt x="738" y="848"/>
                  </a:cubicBezTo>
                  <a:cubicBezTo>
                    <a:pt x="732" y="855"/>
                    <a:pt x="723" y="859"/>
                    <a:pt x="713" y="857"/>
                  </a:cubicBezTo>
                  <a:cubicBezTo>
                    <a:pt x="704" y="855"/>
                    <a:pt x="697" y="849"/>
                    <a:pt x="693" y="839"/>
                  </a:cubicBezTo>
                  <a:cubicBezTo>
                    <a:pt x="693" y="838"/>
                    <a:pt x="693" y="838"/>
                    <a:pt x="692" y="838"/>
                  </a:cubicBezTo>
                  <a:cubicBezTo>
                    <a:pt x="692" y="838"/>
                    <a:pt x="691" y="838"/>
                    <a:pt x="690" y="838"/>
                  </a:cubicBezTo>
                  <a:cubicBezTo>
                    <a:pt x="684" y="842"/>
                    <a:pt x="678" y="843"/>
                    <a:pt x="671" y="840"/>
                  </a:cubicBezTo>
                  <a:cubicBezTo>
                    <a:pt x="664" y="838"/>
                    <a:pt x="659" y="833"/>
                    <a:pt x="656" y="827"/>
                  </a:cubicBezTo>
                  <a:cubicBezTo>
                    <a:pt x="656" y="827"/>
                    <a:pt x="656" y="827"/>
                    <a:pt x="656" y="827"/>
                  </a:cubicBezTo>
                  <a:cubicBezTo>
                    <a:pt x="656" y="826"/>
                    <a:pt x="655" y="826"/>
                    <a:pt x="654" y="826"/>
                  </a:cubicBezTo>
                  <a:cubicBezTo>
                    <a:pt x="654" y="826"/>
                    <a:pt x="654" y="826"/>
                    <a:pt x="653" y="826"/>
                  </a:cubicBezTo>
                  <a:cubicBezTo>
                    <a:pt x="652" y="826"/>
                    <a:pt x="652" y="827"/>
                    <a:pt x="652" y="828"/>
                  </a:cubicBezTo>
                  <a:cubicBezTo>
                    <a:pt x="655" y="835"/>
                    <a:pt x="655" y="842"/>
                    <a:pt x="651" y="849"/>
                  </a:cubicBezTo>
                  <a:cubicBezTo>
                    <a:pt x="648" y="855"/>
                    <a:pt x="643" y="859"/>
                    <a:pt x="636" y="861"/>
                  </a:cubicBezTo>
                  <a:cubicBezTo>
                    <a:pt x="635" y="861"/>
                    <a:pt x="635" y="861"/>
                    <a:pt x="634" y="862"/>
                  </a:cubicBezTo>
                  <a:cubicBezTo>
                    <a:pt x="634" y="862"/>
                    <a:pt x="634" y="863"/>
                    <a:pt x="634" y="863"/>
                  </a:cubicBezTo>
                  <a:cubicBezTo>
                    <a:pt x="639" y="873"/>
                    <a:pt x="638" y="882"/>
                    <a:pt x="633" y="890"/>
                  </a:cubicBezTo>
                  <a:cubicBezTo>
                    <a:pt x="628" y="898"/>
                    <a:pt x="619" y="902"/>
                    <a:pt x="609" y="901"/>
                  </a:cubicBezTo>
                  <a:cubicBezTo>
                    <a:pt x="609" y="901"/>
                    <a:pt x="608" y="902"/>
                    <a:pt x="608" y="902"/>
                  </a:cubicBezTo>
                  <a:cubicBezTo>
                    <a:pt x="607" y="903"/>
                    <a:pt x="607" y="903"/>
                    <a:pt x="607" y="904"/>
                  </a:cubicBezTo>
                  <a:cubicBezTo>
                    <a:pt x="610" y="913"/>
                    <a:pt x="606" y="923"/>
                    <a:pt x="597" y="929"/>
                  </a:cubicBezTo>
                  <a:cubicBezTo>
                    <a:pt x="588" y="936"/>
                    <a:pt x="576" y="937"/>
                    <a:pt x="568" y="933"/>
                  </a:cubicBezTo>
                  <a:cubicBezTo>
                    <a:pt x="567" y="932"/>
                    <a:pt x="567" y="932"/>
                    <a:pt x="566" y="932"/>
                  </a:cubicBezTo>
                  <a:cubicBezTo>
                    <a:pt x="566" y="933"/>
                    <a:pt x="565" y="933"/>
                    <a:pt x="565" y="934"/>
                  </a:cubicBezTo>
                  <a:cubicBezTo>
                    <a:pt x="558" y="956"/>
                    <a:pt x="535" y="956"/>
                    <a:pt x="532" y="956"/>
                  </a:cubicBezTo>
                  <a:cubicBezTo>
                    <a:pt x="529" y="956"/>
                    <a:pt x="506" y="956"/>
                    <a:pt x="499" y="934"/>
                  </a:cubicBezTo>
                  <a:cubicBezTo>
                    <a:pt x="499" y="933"/>
                    <a:pt x="498" y="933"/>
                    <a:pt x="498" y="932"/>
                  </a:cubicBezTo>
                  <a:cubicBezTo>
                    <a:pt x="497" y="932"/>
                    <a:pt x="497" y="932"/>
                    <a:pt x="496" y="933"/>
                  </a:cubicBezTo>
                  <a:cubicBezTo>
                    <a:pt x="488" y="937"/>
                    <a:pt x="476" y="936"/>
                    <a:pt x="467" y="929"/>
                  </a:cubicBezTo>
                  <a:cubicBezTo>
                    <a:pt x="458" y="923"/>
                    <a:pt x="454" y="913"/>
                    <a:pt x="457" y="904"/>
                  </a:cubicBezTo>
                  <a:cubicBezTo>
                    <a:pt x="457" y="903"/>
                    <a:pt x="457" y="903"/>
                    <a:pt x="456" y="902"/>
                  </a:cubicBezTo>
                  <a:cubicBezTo>
                    <a:pt x="456" y="902"/>
                    <a:pt x="455" y="901"/>
                    <a:pt x="455" y="901"/>
                  </a:cubicBezTo>
                  <a:cubicBezTo>
                    <a:pt x="445" y="902"/>
                    <a:pt x="436" y="898"/>
                    <a:pt x="431" y="890"/>
                  </a:cubicBezTo>
                  <a:cubicBezTo>
                    <a:pt x="426" y="882"/>
                    <a:pt x="425" y="873"/>
                    <a:pt x="430" y="863"/>
                  </a:cubicBezTo>
                  <a:cubicBezTo>
                    <a:pt x="430" y="863"/>
                    <a:pt x="430" y="862"/>
                    <a:pt x="430" y="862"/>
                  </a:cubicBezTo>
                  <a:cubicBezTo>
                    <a:pt x="429" y="861"/>
                    <a:pt x="429" y="861"/>
                    <a:pt x="428" y="861"/>
                  </a:cubicBezTo>
                  <a:cubicBezTo>
                    <a:pt x="421" y="859"/>
                    <a:pt x="416" y="855"/>
                    <a:pt x="413" y="849"/>
                  </a:cubicBezTo>
                  <a:cubicBezTo>
                    <a:pt x="409" y="842"/>
                    <a:pt x="409" y="835"/>
                    <a:pt x="412" y="828"/>
                  </a:cubicBezTo>
                  <a:cubicBezTo>
                    <a:pt x="412" y="828"/>
                    <a:pt x="412" y="828"/>
                    <a:pt x="412" y="828"/>
                  </a:cubicBezTo>
                  <a:cubicBezTo>
                    <a:pt x="412" y="828"/>
                    <a:pt x="412" y="827"/>
                    <a:pt x="411" y="826"/>
                  </a:cubicBezTo>
                  <a:cubicBezTo>
                    <a:pt x="411" y="826"/>
                    <a:pt x="411" y="826"/>
                    <a:pt x="411" y="826"/>
                  </a:cubicBezTo>
                  <a:cubicBezTo>
                    <a:pt x="410" y="825"/>
                    <a:pt x="408" y="826"/>
                    <a:pt x="408" y="827"/>
                  </a:cubicBezTo>
                  <a:cubicBezTo>
                    <a:pt x="405" y="833"/>
                    <a:pt x="400" y="838"/>
                    <a:pt x="393" y="840"/>
                  </a:cubicBezTo>
                  <a:cubicBezTo>
                    <a:pt x="387" y="843"/>
                    <a:pt x="380" y="842"/>
                    <a:pt x="374" y="838"/>
                  </a:cubicBezTo>
                  <a:cubicBezTo>
                    <a:pt x="373" y="838"/>
                    <a:pt x="372" y="838"/>
                    <a:pt x="372" y="838"/>
                  </a:cubicBezTo>
                  <a:cubicBezTo>
                    <a:pt x="371" y="838"/>
                    <a:pt x="371" y="838"/>
                    <a:pt x="371" y="839"/>
                  </a:cubicBezTo>
                  <a:cubicBezTo>
                    <a:pt x="367" y="849"/>
                    <a:pt x="360" y="855"/>
                    <a:pt x="351" y="857"/>
                  </a:cubicBezTo>
                  <a:cubicBezTo>
                    <a:pt x="341" y="859"/>
                    <a:pt x="332" y="855"/>
                    <a:pt x="326" y="848"/>
                  </a:cubicBezTo>
                  <a:cubicBezTo>
                    <a:pt x="326" y="848"/>
                    <a:pt x="325" y="848"/>
                    <a:pt x="324" y="848"/>
                  </a:cubicBezTo>
                  <a:cubicBezTo>
                    <a:pt x="324" y="848"/>
                    <a:pt x="323" y="848"/>
                    <a:pt x="323" y="848"/>
                  </a:cubicBezTo>
                  <a:cubicBezTo>
                    <a:pt x="318" y="857"/>
                    <a:pt x="309" y="861"/>
                    <a:pt x="298" y="859"/>
                  </a:cubicBezTo>
                  <a:cubicBezTo>
                    <a:pt x="287" y="857"/>
                    <a:pt x="277" y="850"/>
                    <a:pt x="275" y="841"/>
                  </a:cubicBezTo>
                  <a:cubicBezTo>
                    <a:pt x="275" y="840"/>
                    <a:pt x="274" y="840"/>
                    <a:pt x="274" y="840"/>
                  </a:cubicBezTo>
                  <a:cubicBezTo>
                    <a:pt x="273" y="839"/>
                    <a:pt x="272" y="839"/>
                    <a:pt x="272" y="840"/>
                  </a:cubicBezTo>
                  <a:cubicBezTo>
                    <a:pt x="252" y="851"/>
                    <a:pt x="234" y="834"/>
                    <a:pt x="232" y="832"/>
                  </a:cubicBezTo>
                  <a:cubicBezTo>
                    <a:pt x="231" y="830"/>
                    <a:pt x="214" y="813"/>
                    <a:pt x="225" y="793"/>
                  </a:cubicBezTo>
                  <a:cubicBezTo>
                    <a:pt x="225" y="792"/>
                    <a:pt x="225" y="792"/>
                    <a:pt x="225" y="791"/>
                  </a:cubicBezTo>
                  <a:cubicBezTo>
                    <a:pt x="225" y="791"/>
                    <a:pt x="224" y="790"/>
                    <a:pt x="224" y="790"/>
                  </a:cubicBezTo>
                  <a:cubicBezTo>
                    <a:pt x="215" y="787"/>
                    <a:pt x="207" y="778"/>
                    <a:pt x="206" y="767"/>
                  </a:cubicBezTo>
                  <a:cubicBezTo>
                    <a:pt x="204" y="756"/>
                    <a:pt x="208" y="747"/>
                    <a:pt x="216" y="742"/>
                  </a:cubicBezTo>
                  <a:cubicBezTo>
                    <a:pt x="217" y="741"/>
                    <a:pt x="217" y="741"/>
                    <a:pt x="217" y="740"/>
                  </a:cubicBezTo>
                  <a:cubicBezTo>
                    <a:pt x="217" y="740"/>
                    <a:pt x="217" y="739"/>
                    <a:pt x="217" y="739"/>
                  </a:cubicBezTo>
                  <a:cubicBezTo>
                    <a:pt x="209" y="733"/>
                    <a:pt x="206" y="723"/>
                    <a:pt x="208" y="714"/>
                  </a:cubicBezTo>
                  <a:cubicBezTo>
                    <a:pt x="210" y="705"/>
                    <a:pt x="216" y="697"/>
                    <a:pt x="226" y="694"/>
                  </a:cubicBezTo>
                  <a:cubicBezTo>
                    <a:pt x="226" y="694"/>
                    <a:pt x="227" y="693"/>
                    <a:pt x="227" y="693"/>
                  </a:cubicBezTo>
                  <a:cubicBezTo>
                    <a:pt x="227" y="692"/>
                    <a:pt x="227" y="692"/>
                    <a:pt x="227" y="691"/>
                  </a:cubicBezTo>
                  <a:cubicBezTo>
                    <a:pt x="223" y="685"/>
                    <a:pt x="222" y="678"/>
                    <a:pt x="224" y="672"/>
                  </a:cubicBezTo>
                  <a:cubicBezTo>
                    <a:pt x="227" y="665"/>
                    <a:pt x="232" y="659"/>
                    <a:pt x="238" y="657"/>
                  </a:cubicBezTo>
                  <a:cubicBezTo>
                    <a:pt x="238" y="657"/>
                    <a:pt x="238" y="657"/>
                    <a:pt x="238" y="657"/>
                  </a:cubicBezTo>
                  <a:cubicBezTo>
                    <a:pt x="239" y="656"/>
                    <a:pt x="239" y="656"/>
                    <a:pt x="239" y="655"/>
                  </a:cubicBezTo>
                  <a:cubicBezTo>
                    <a:pt x="239" y="655"/>
                    <a:pt x="239" y="654"/>
                    <a:pt x="239" y="654"/>
                  </a:cubicBezTo>
                  <a:cubicBezTo>
                    <a:pt x="239" y="653"/>
                    <a:pt x="237" y="653"/>
                    <a:pt x="236" y="653"/>
                  </a:cubicBezTo>
                  <a:cubicBezTo>
                    <a:pt x="230" y="656"/>
                    <a:pt x="223" y="655"/>
                    <a:pt x="216" y="652"/>
                  </a:cubicBezTo>
                  <a:cubicBezTo>
                    <a:pt x="210" y="649"/>
                    <a:pt x="206" y="643"/>
                    <a:pt x="204" y="636"/>
                  </a:cubicBezTo>
                  <a:cubicBezTo>
                    <a:pt x="204" y="636"/>
                    <a:pt x="204" y="635"/>
                    <a:pt x="203" y="635"/>
                  </a:cubicBezTo>
                  <a:cubicBezTo>
                    <a:pt x="203" y="635"/>
                    <a:pt x="202" y="635"/>
                    <a:pt x="201" y="635"/>
                  </a:cubicBezTo>
                  <a:cubicBezTo>
                    <a:pt x="192" y="640"/>
                    <a:pt x="182" y="639"/>
                    <a:pt x="174" y="634"/>
                  </a:cubicBezTo>
                  <a:cubicBezTo>
                    <a:pt x="167" y="628"/>
                    <a:pt x="163" y="620"/>
                    <a:pt x="163" y="610"/>
                  </a:cubicBezTo>
                  <a:cubicBezTo>
                    <a:pt x="163" y="610"/>
                    <a:pt x="163" y="609"/>
                    <a:pt x="163" y="609"/>
                  </a:cubicBezTo>
                  <a:cubicBezTo>
                    <a:pt x="162" y="608"/>
                    <a:pt x="162" y="608"/>
                    <a:pt x="161" y="608"/>
                  </a:cubicBezTo>
                  <a:cubicBezTo>
                    <a:pt x="152" y="610"/>
                    <a:pt x="142" y="607"/>
                    <a:pt x="136" y="598"/>
                  </a:cubicBezTo>
                  <a:cubicBezTo>
                    <a:pt x="129" y="589"/>
                    <a:pt x="127" y="577"/>
                    <a:pt x="132" y="569"/>
                  </a:cubicBezTo>
                  <a:cubicBezTo>
                    <a:pt x="132" y="568"/>
                    <a:pt x="132" y="568"/>
                    <a:pt x="132" y="567"/>
                  </a:cubicBezTo>
                  <a:cubicBezTo>
                    <a:pt x="132" y="566"/>
                    <a:pt x="132" y="566"/>
                    <a:pt x="131" y="566"/>
                  </a:cubicBezTo>
                  <a:cubicBezTo>
                    <a:pt x="109" y="559"/>
                    <a:pt x="108" y="535"/>
                    <a:pt x="108" y="533"/>
                  </a:cubicBezTo>
                  <a:cubicBezTo>
                    <a:pt x="108" y="530"/>
                    <a:pt x="109" y="506"/>
                    <a:pt x="131" y="500"/>
                  </a:cubicBezTo>
                  <a:cubicBezTo>
                    <a:pt x="132" y="499"/>
                    <a:pt x="132" y="499"/>
                    <a:pt x="132" y="499"/>
                  </a:cubicBezTo>
                  <a:cubicBezTo>
                    <a:pt x="132" y="498"/>
                    <a:pt x="132" y="497"/>
                    <a:pt x="132" y="497"/>
                  </a:cubicBezTo>
                  <a:cubicBezTo>
                    <a:pt x="127" y="488"/>
                    <a:pt x="129" y="477"/>
                    <a:pt x="136" y="467"/>
                  </a:cubicBezTo>
                  <a:cubicBezTo>
                    <a:pt x="142" y="459"/>
                    <a:pt x="152" y="455"/>
                    <a:pt x="161" y="457"/>
                  </a:cubicBezTo>
                  <a:cubicBezTo>
                    <a:pt x="162" y="457"/>
                    <a:pt x="162" y="457"/>
                    <a:pt x="163" y="457"/>
                  </a:cubicBezTo>
                  <a:cubicBezTo>
                    <a:pt x="163" y="456"/>
                    <a:pt x="163" y="456"/>
                    <a:pt x="163" y="455"/>
                  </a:cubicBezTo>
                  <a:cubicBezTo>
                    <a:pt x="163" y="446"/>
                    <a:pt x="167" y="437"/>
                    <a:pt x="174" y="432"/>
                  </a:cubicBezTo>
                  <a:cubicBezTo>
                    <a:pt x="182" y="426"/>
                    <a:pt x="192" y="426"/>
                    <a:pt x="201" y="430"/>
                  </a:cubicBezTo>
                  <a:cubicBezTo>
                    <a:pt x="202" y="431"/>
                    <a:pt x="203" y="431"/>
                    <a:pt x="203" y="430"/>
                  </a:cubicBezTo>
                  <a:cubicBezTo>
                    <a:pt x="204" y="430"/>
                    <a:pt x="204" y="430"/>
                    <a:pt x="204" y="429"/>
                  </a:cubicBezTo>
                  <a:cubicBezTo>
                    <a:pt x="206" y="422"/>
                    <a:pt x="210" y="417"/>
                    <a:pt x="216" y="413"/>
                  </a:cubicBezTo>
                  <a:cubicBezTo>
                    <a:pt x="223" y="410"/>
                    <a:pt x="230" y="410"/>
                    <a:pt x="236" y="412"/>
                  </a:cubicBezTo>
                  <a:cubicBezTo>
                    <a:pt x="236" y="412"/>
                    <a:pt x="236" y="412"/>
                    <a:pt x="236" y="412"/>
                  </a:cubicBezTo>
                  <a:cubicBezTo>
                    <a:pt x="237" y="413"/>
                    <a:pt x="238" y="413"/>
                    <a:pt x="238" y="412"/>
                  </a:cubicBezTo>
                  <a:cubicBezTo>
                    <a:pt x="239" y="412"/>
                    <a:pt x="239" y="412"/>
                    <a:pt x="239" y="411"/>
                  </a:cubicBezTo>
                  <a:cubicBezTo>
                    <a:pt x="239" y="410"/>
                    <a:pt x="239" y="409"/>
                    <a:pt x="238" y="409"/>
                  </a:cubicBezTo>
                  <a:cubicBezTo>
                    <a:pt x="232" y="406"/>
                    <a:pt x="227" y="401"/>
                    <a:pt x="224" y="394"/>
                  </a:cubicBezTo>
                  <a:cubicBezTo>
                    <a:pt x="222" y="387"/>
                    <a:pt x="223" y="380"/>
                    <a:pt x="227" y="374"/>
                  </a:cubicBezTo>
                  <a:cubicBezTo>
                    <a:pt x="227" y="374"/>
                    <a:pt x="227" y="373"/>
                    <a:pt x="227" y="373"/>
                  </a:cubicBezTo>
                  <a:cubicBezTo>
                    <a:pt x="227" y="372"/>
                    <a:pt x="226" y="372"/>
                    <a:pt x="226" y="371"/>
                  </a:cubicBezTo>
                  <a:cubicBezTo>
                    <a:pt x="216" y="368"/>
                    <a:pt x="210" y="361"/>
                    <a:pt x="208" y="351"/>
                  </a:cubicBezTo>
                  <a:cubicBezTo>
                    <a:pt x="206" y="342"/>
                    <a:pt x="209" y="333"/>
                    <a:pt x="217" y="327"/>
                  </a:cubicBezTo>
                  <a:cubicBezTo>
                    <a:pt x="217" y="326"/>
                    <a:pt x="217" y="326"/>
                    <a:pt x="217" y="325"/>
                  </a:cubicBezTo>
                  <a:cubicBezTo>
                    <a:pt x="217" y="325"/>
                    <a:pt x="217" y="324"/>
                    <a:pt x="216" y="324"/>
                  </a:cubicBezTo>
                  <a:cubicBezTo>
                    <a:pt x="208" y="319"/>
                    <a:pt x="204" y="309"/>
                    <a:pt x="206" y="299"/>
                  </a:cubicBezTo>
                  <a:cubicBezTo>
                    <a:pt x="207" y="287"/>
                    <a:pt x="215" y="278"/>
                    <a:pt x="224" y="275"/>
                  </a:cubicBezTo>
                  <a:cubicBezTo>
                    <a:pt x="224" y="275"/>
                    <a:pt x="225" y="275"/>
                    <a:pt x="225" y="274"/>
                  </a:cubicBezTo>
                  <a:cubicBezTo>
                    <a:pt x="225" y="274"/>
                    <a:pt x="225" y="273"/>
                    <a:pt x="225" y="273"/>
                  </a:cubicBezTo>
                  <a:cubicBezTo>
                    <a:pt x="214" y="252"/>
                    <a:pt x="231" y="235"/>
                    <a:pt x="232" y="233"/>
                  </a:cubicBezTo>
                  <a:cubicBezTo>
                    <a:pt x="234" y="231"/>
                    <a:pt x="252" y="215"/>
                    <a:pt x="272" y="226"/>
                  </a:cubicBezTo>
                  <a:cubicBezTo>
                    <a:pt x="272" y="226"/>
                    <a:pt x="273" y="226"/>
                    <a:pt x="274" y="226"/>
                  </a:cubicBezTo>
                  <a:cubicBezTo>
                    <a:pt x="274" y="226"/>
                    <a:pt x="275" y="225"/>
                    <a:pt x="275" y="225"/>
                  </a:cubicBezTo>
                  <a:cubicBezTo>
                    <a:pt x="277" y="215"/>
                    <a:pt x="287" y="208"/>
                    <a:pt x="298" y="206"/>
                  </a:cubicBezTo>
                  <a:cubicBezTo>
                    <a:pt x="309" y="205"/>
                    <a:pt x="318" y="209"/>
                    <a:pt x="323" y="217"/>
                  </a:cubicBezTo>
                  <a:cubicBezTo>
                    <a:pt x="323" y="218"/>
                    <a:pt x="324" y="218"/>
                    <a:pt x="324" y="218"/>
                  </a:cubicBezTo>
                  <a:cubicBezTo>
                    <a:pt x="325" y="218"/>
                    <a:pt x="326" y="218"/>
                    <a:pt x="326" y="217"/>
                  </a:cubicBezTo>
                  <a:cubicBezTo>
                    <a:pt x="332" y="210"/>
                    <a:pt x="341" y="207"/>
                    <a:pt x="351" y="208"/>
                  </a:cubicBezTo>
                  <a:cubicBezTo>
                    <a:pt x="360" y="210"/>
                    <a:pt x="367" y="217"/>
                    <a:pt x="371" y="227"/>
                  </a:cubicBezTo>
                  <a:cubicBezTo>
                    <a:pt x="371" y="227"/>
                    <a:pt x="371" y="228"/>
                    <a:pt x="372" y="228"/>
                  </a:cubicBezTo>
                  <a:cubicBezTo>
                    <a:pt x="372" y="228"/>
                    <a:pt x="373" y="228"/>
                    <a:pt x="374" y="228"/>
                  </a:cubicBezTo>
                  <a:cubicBezTo>
                    <a:pt x="380" y="224"/>
                    <a:pt x="387" y="223"/>
                    <a:pt x="393" y="225"/>
                  </a:cubicBezTo>
                  <a:cubicBezTo>
                    <a:pt x="400" y="227"/>
                    <a:pt x="405" y="232"/>
                    <a:pt x="408" y="239"/>
                  </a:cubicBezTo>
                  <a:cubicBezTo>
                    <a:pt x="408" y="239"/>
                    <a:pt x="408" y="239"/>
                    <a:pt x="408" y="239"/>
                  </a:cubicBezTo>
                  <a:cubicBezTo>
                    <a:pt x="408" y="239"/>
                    <a:pt x="409" y="240"/>
                    <a:pt x="410" y="240"/>
                  </a:cubicBezTo>
                  <a:cubicBezTo>
                    <a:pt x="410" y="240"/>
                    <a:pt x="410" y="240"/>
                    <a:pt x="411" y="240"/>
                  </a:cubicBezTo>
                  <a:cubicBezTo>
                    <a:pt x="412" y="239"/>
                    <a:pt x="412" y="238"/>
                    <a:pt x="412" y="237"/>
                  </a:cubicBezTo>
                  <a:cubicBezTo>
                    <a:pt x="409" y="231"/>
                    <a:pt x="409" y="223"/>
                    <a:pt x="413" y="217"/>
                  </a:cubicBezTo>
                  <a:cubicBezTo>
                    <a:pt x="416" y="211"/>
                    <a:pt x="421" y="207"/>
                    <a:pt x="428" y="205"/>
                  </a:cubicBezTo>
                  <a:cubicBezTo>
                    <a:pt x="429" y="205"/>
                    <a:pt x="429" y="204"/>
                    <a:pt x="430" y="204"/>
                  </a:cubicBezTo>
                  <a:cubicBezTo>
                    <a:pt x="430" y="203"/>
                    <a:pt x="430" y="203"/>
                    <a:pt x="430" y="202"/>
                  </a:cubicBezTo>
                  <a:cubicBezTo>
                    <a:pt x="425" y="193"/>
                    <a:pt x="426" y="183"/>
                    <a:pt x="431" y="175"/>
                  </a:cubicBezTo>
                  <a:cubicBezTo>
                    <a:pt x="436" y="167"/>
                    <a:pt x="445" y="163"/>
                    <a:pt x="455" y="164"/>
                  </a:cubicBezTo>
                  <a:cubicBezTo>
                    <a:pt x="455" y="164"/>
                    <a:pt x="456" y="164"/>
                    <a:pt x="456" y="163"/>
                  </a:cubicBezTo>
                  <a:cubicBezTo>
                    <a:pt x="457" y="163"/>
                    <a:pt x="457" y="162"/>
                    <a:pt x="457" y="162"/>
                  </a:cubicBezTo>
                  <a:cubicBezTo>
                    <a:pt x="454" y="152"/>
                    <a:pt x="458" y="143"/>
                    <a:pt x="467" y="137"/>
                  </a:cubicBezTo>
                  <a:cubicBezTo>
                    <a:pt x="476" y="130"/>
                    <a:pt x="488" y="128"/>
                    <a:pt x="496" y="133"/>
                  </a:cubicBezTo>
                  <a:cubicBezTo>
                    <a:pt x="497" y="133"/>
                    <a:pt x="497" y="133"/>
                    <a:pt x="498" y="133"/>
                  </a:cubicBezTo>
                  <a:cubicBezTo>
                    <a:pt x="498" y="133"/>
                    <a:pt x="499" y="132"/>
                    <a:pt x="499" y="132"/>
                  </a:cubicBezTo>
                  <a:cubicBezTo>
                    <a:pt x="506" y="110"/>
                    <a:pt x="529" y="109"/>
                    <a:pt x="532" y="109"/>
                  </a:cubicBezTo>
                  <a:cubicBezTo>
                    <a:pt x="535" y="109"/>
                    <a:pt x="558" y="110"/>
                    <a:pt x="565" y="132"/>
                  </a:cubicBezTo>
                  <a:cubicBezTo>
                    <a:pt x="565" y="132"/>
                    <a:pt x="566" y="133"/>
                    <a:pt x="566" y="133"/>
                  </a:cubicBezTo>
                  <a:cubicBezTo>
                    <a:pt x="567" y="133"/>
                    <a:pt x="567" y="133"/>
                    <a:pt x="568" y="133"/>
                  </a:cubicBezTo>
                  <a:cubicBezTo>
                    <a:pt x="576" y="128"/>
                    <a:pt x="588" y="130"/>
                    <a:pt x="597" y="137"/>
                  </a:cubicBezTo>
                  <a:cubicBezTo>
                    <a:pt x="606" y="143"/>
                    <a:pt x="610" y="152"/>
                    <a:pt x="607" y="162"/>
                  </a:cubicBezTo>
                  <a:cubicBezTo>
                    <a:pt x="607" y="162"/>
                    <a:pt x="607" y="163"/>
                    <a:pt x="608" y="163"/>
                  </a:cubicBezTo>
                  <a:cubicBezTo>
                    <a:pt x="608" y="164"/>
                    <a:pt x="609" y="164"/>
                    <a:pt x="609" y="164"/>
                  </a:cubicBezTo>
                  <a:cubicBezTo>
                    <a:pt x="619" y="163"/>
                    <a:pt x="628" y="167"/>
                    <a:pt x="633" y="175"/>
                  </a:cubicBezTo>
                  <a:cubicBezTo>
                    <a:pt x="638" y="183"/>
                    <a:pt x="639" y="193"/>
                    <a:pt x="634" y="202"/>
                  </a:cubicBezTo>
                  <a:cubicBezTo>
                    <a:pt x="634" y="203"/>
                    <a:pt x="634" y="203"/>
                    <a:pt x="634" y="204"/>
                  </a:cubicBezTo>
                  <a:cubicBezTo>
                    <a:pt x="635" y="204"/>
                    <a:pt x="635" y="205"/>
                    <a:pt x="636" y="205"/>
                  </a:cubicBezTo>
                  <a:cubicBezTo>
                    <a:pt x="643" y="207"/>
                    <a:pt x="648" y="211"/>
                    <a:pt x="651" y="217"/>
                  </a:cubicBezTo>
                  <a:cubicBezTo>
                    <a:pt x="655" y="223"/>
                    <a:pt x="655" y="231"/>
                    <a:pt x="652" y="237"/>
                  </a:cubicBezTo>
                  <a:cubicBezTo>
                    <a:pt x="652" y="238"/>
                    <a:pt x="652" y="239"/>
                    <a:pt x="653" y="240"/>
                  </a:cubicBezTo>
                  <a:cubicBezTo>
                    <a:pt x="654" y="240"/>
                    <a:pt x="654" y="240"/>
                    <a:pt x="654" y="240"/>
                  </a:cubicBezTo>
                  <a:cubicBezTo>
                    <a:pt x="655" y="240"/>
                    <a:pt x="656" y="239"/>
                    <a:pt x="656" y="239"/>
                  </a:cubicBezTo>
                  <a:cubicBezTo>
                    <a:pt x="656" y="239"/>
                    <a:pt x="656" y="239"/>
                    <a:pt x="656" y="239"/>
                  </a:cubicBezTo>
                  <a:cubicBezTo>
                    <a:pt x="659" y="232"/>
                    <a:pt x="664" y="227"/>
                    <a:pt x="671" y="225"/>
                  </a:cubicBezTo>
                  <a:cubicBezTo>
                    <a:pt x="678" y="223"/>
                    <a:pt x="684" y="224"/>
                    <a:pt x="690" y="228"/>
                  </a:cubicBezTo>
                  <a:cubicBezTo>
                    <a:pt x="691" y="228"/>
                    <a:pt x="692" y="228"/>
                    <a:pt x="692" y="228"/>
                  </a:cubicBezTo>
                  <a:cubicBezTo>
                    <a:pt x="693" y="228"/>
                    <a:pt x="693" y="227"/>
                    <a:pt x="693" y="227"/>
                  </a:cubicBezTo>
                  <a:cubicBezTo>
                    <a:pt x="697" y="217"/>
                    <a:pt x="704" y="210"/>
                    <a:pt x="713" y="208"/>
                  </a:cubicBezTo>
                  <a:cubicBezTo>
                    <a:pt x="723" y="207"/>
                    <a:pt x="732" y="210"/>
                    <a:pt x="738" y="217"/>
                  </a:cubicBezTo>
                  <a:cubicBezTo>
                    <a:pt x="738" y="218"/>
                    <a:pt x="739" y="218"/>
                    <a:pt x="740" y="218"/>
                  </a:cubicBezTo>
                  <a:cubicBezTo>
                    <a:pt x="740" y="218"/>
                    <a:pt x="741" y="218"/>
                    <a:pt x="741" y="217"/>
                  </a:cubicBezTo>
                  <a:cubicBezTo>
                    <a:pt x="746" y="209"/>
                    <a:pt x="755" y="205"/>
                    <a:pt x="766" y="206"/>
                  </a:cubicBezTo>
                  <a:cubicBezTo>
                    <a:pt x="777" y="208"/>
                    <a:pt x="787" y="215"/>
                    <a:pt x="789" y="225"/>
                  </a:cubicBezTo>
                  <a:cubicBezTo>
                    <a:pt x="790" y="225"/>
                    <a:pt x="790" y="226"/>
                    <a:pt x="790" y="226"/>
                  </a:cubicBezTo>
                  <a:cubicBezTo>
                    <a:pt x="791" y="226"/>
                    <a:pt x="792" y="226"/>
                    <a:pt x="792" y="226"/>
                  </a:cubicBezTo>
                  <a:cubicBezTo>
                    <a:pt x="812" y="215"/>
                    <a:pt x="830" y="231"/>
                    <a:pt x="832" y="233"/>
                  </a:cubicBezTo>
                  <a:cubicBezTo>
                    <a:pt x="833" y="235"/>
                    <a:pt x="850" y="252"/>
                    <a:pt x="839" y="273"/>
                  </a:cubicBezTo>
                  <a:cubicBezTo>
                    <a:pt x="839" y="273"/>
                    <a:pt x="839" y="274"/>
                    <a:pt x="839" y="274"/>
                  </a:cubicBezTo>
                  <a:cubicBezTo>
                    <a:pt x="839" y="275"/>
                    <a:pt x="840" y="275"/>
                    <a:pt x="840" y="275"/>
                  </a:cubicBezTo>
                  <a:cubicBezTo>
                    <a:pt x="849" y="278"/>
                    <a:pt x="857" y="287"/>
                    <a:pt x="858" y="299"/>
                  </a:cubicBezTo>
                  <a:cubicBezTo>
                    <a:pt x="860" y="309"/>
                    <a:pt x="856" y="319"/>
                    <a:pt x="848" y="324"/>
                  </a:cubicBezTo>
                  <a:cubicBezTo>
                    <a:pt x="847" y="324"/>
                    <a:pt x="847" y="325"/>
                    <a:pt x="847" y="325"/>
                  </a:cubicBezTo>
                  <a:cubicBezTo>
                    <a:pt x="847" y="326"/>
                    <a:pt x="847" y="326"/>
                    <a:pt x="848" y="327"/>
                  </a:cubicBezTo>
                  <a:cubicBezTo>
                    <a:pt x="855" y="333"/>
                    <a:pt x="858" y="342"/>
                    <a:pt x="856" y="351"/>
                  </a:cubicBezTo>
                  <a:cubicBezTo>
                    <a:pt x="855" y="361"/>
                    <a:pt x="848" y="368"/>
                    <a:pt x="838" y="371"/>
                  </a:cubicBezTo>
                  <a:cubicBezTo>
                    <a:pt x="838" y="372"/>
                    <a:pt x="837" y="372"/>
                    <a:pt x="837" y="373"/>
                  </a:cubicBezTo>
                  <a:cubicBezTo>
                    <a:pt x="837" y="373"/>
                    <a:pt x="837" y="374"/>
                    <a:pt x="837" y="374"/>
                  </a:cubicBezTo>
                  <a:cubicBezTo>
                    <a:pt x="841" y="380"/>
                    <a:pt x="842" y="387"/>
                    <a:pt x="840" y="394"/>
                  </a:cubicBezTo>
                  <a:cubicBezTo>
                    <a:pt x="838" y="401"/>
                    <a:pt x="832" y="406"/>
                    <a:pt x="826" y="409"/>
                  </a:cubicBezTo>
                  <a:cubicBezTo>
                    <a:pt x="826" y="409"/>
                    <a:pt x="826" y="409"/>
                    <a:pt x="826" y="409"/>
                  </a:cubicBezTo>
                  <a:cubicBezTo>
                    <a:pt x="825" y="409"/>
                    <a:pt x="825" y="410"/>
                    <a:pt x="825" y="411"/>
                  </a:cubicBezTo>
                  <a:cubicBezTo>
                    <a:pt x="825" y="411"/>
                    <a:pt x="825" y="411"/>
                    <a:pt x="825" y="411"/>
                  </a:cubicBezTo>
                  <a:cubicBezTo>
                    <a:pt x="826" y="412"/>
                    <a:pt x="827" y="413"/>
                    <a:pt x="828" y="412"/>
                  </a:cubicBezTo>
                  <a:cubicBezTo>
                    <a:pt x="834" y="410"/>
                    <a:pt x="841" y="410"/>
                    <a:pt x="848" y="413"/>
                  </a:cubicBezTo>
                  <a:cubicBezTo>
                    <a:pt x="854" y="417"/>
                    <a:pt x="858" y="422"/>
                    <a:pt x="860" y="429"/>
                  </a:cubicBezTo>
                  <a:cubicBezTo>
                    <a:pt x="860" y="430"/>
                    <a:pt x="860" y="430"/>
                    <a:pt x="861" y="430"/>
                  </a:cubicBezTo>
                  <a:cubicBezTo>
                    <a:pt x="861" y="431"/>
                    <a:pt x="862" y="431"/>
                    <a:pt x="863" y="430"/>
                  </a:cubicBezTo>
                  <a:cubicBezTo>
                    <a:pt x="872" y="426"/>
                    <a:pt x="882" y="426"/>
                    <a:pt x="890" y="432"/>
                  </a:cubicBezTo>
                  <a:cubicBezTo>
                    <a:pt x="897" y="437"/>
                    <a:pt x="902" y="446"/>
                    <a:pt x="901" y="455"/>
                  </a:cubicBezTo>
                  <a:cubicBezTo>
                    <a:pt x="901" y="456"/>
                    <a:pt x="901" y="456"/>
                    <a:pt x="901" y="457"/>
                  </a:cubicBezTo>
                  <a:cubicBezTo>
                    <a:pt x="902" y="457"/>
                    <a:pt x="902" y="457"/>
                    <a:pt x="903" y="457"/>
                  </a:cubicBezTo>
                  <a:cubicBezTo>
                    <a:pt x="912" y="455"/>
                    <a:pt x="922" y="459"/>
                    <a:pt x="928" y="467"/>
                  </a:cubicBezTo>
                  <a:cubicBezTo>
                    <a:pt x="935" y="477"/>
                    <a:pt x="937" y="488"/>
                    <a:pt x="932" y="497"/>
                  </a:cubicBezTo>
                  <a:cubicBezTo>
                    <a:pt x="932" y="497"/>
                    <a:pt x="932" y="498"/>
                    <a:pt x="932" y="499"/>
                  </a:cubicBezTo>
                  <a:cubicBezTo>
                    <a:pt x="932" y="499"/>
                    <a:pt x="932" y="499"/>
                    <a:pt x="933" y="500"/>
                  </a:cubicBezTo>
                  <a:cubicBezTo>
                    <a:pt x="955" y="506"/>
                    <a:pt x="956" y="530"/>
                    <a:pt x="956" y="533"/>
                  </a:cubicBezTo>
                  <a:cubicBezTo>
                    <a:pt x="956" y="535"/>
                    <a:pt x="955" y="559"/>
                    <a:pt x="933" y="566"/>
                  </a:cubicBezTo>
                  <a:cubicBezTo>
                    <a:pt x="932" y="566"/>
                    <a:pt x="932" y="566"/>
                    <a:pt x="932" y="567"/>
                  </a:cubicBezTo>
                  <a:cubicBezTo>
                    <a:pt x="932" y="568"/>
                    <a:pt x="932" y="568"/>
                    <a:pt x="932" y="569"/>
                  </a:cubicBezTo>
                  <a:cubicBezTo>
                    <a:pt x="937" y="577"/>
                    <a:pt x="935" y="589"/>
                    <a:pt x="928" y="598"/>
                  </a:cubicBezTo>
                  <a:cubicBezTo>
                    <a:pt x="922" y="607"/>
                    <a:pt x="912" y="610"/>
                    <a:pt x="903" y="608"/>
                  </a:cubicBezTo>
                  <a:cubicBezTo>
                    <a:pt x="902" y="608"/>
                    <a:pt x="902" y="608"/>
                    <a:pt x="901" y="609"/>
                  </a:cubicBezTo>
                  <a:cubicBezTo>
                    <a:pt x="901" y="609"/>
                    <a:pt x="901" y="610"/>
                    <a:pt x="901" y="610"/>
                  </a:cubicBezTo>
                  <a:cubicBezTo>
                    <a:pt x="901" y="620"/>
                    <a:pt x="897" y="628"/>
                    <a:pt x="890" y="634"/>
                  </a:cubicBezTo>
                  <a:cubicBezTo>
                    <a:pt x="882" y="639"/>
                    <a:pt x="872" y="640"/>
                    <a:pt x="863" y="635"/>
                  </a:cubicBezTo>
                  <a:cubicBezTo>
                    <a:pt x="862" y="635"/>
                    <a:pt x="861" y="635"/>
                    <a:pt x="861" y="635"/>
                  </a:cubicBezTo>
                  <a:cubicBezTo>
                    <a:pt x="860" y="635"/>
                    <a:pt x="860" y="636"/>
                    <a:pt x="860" y="636"/>
                  </a:cubicBezTo>
                  <a:cubicBezTo>
                    <a:pt x="858" y="643"/>
                    <a:pt x="854" y="649"/>
                    <a:pt x="848" y="652"/>
                  </a:cubicBezTo>
                  <a:cubicBezTo>
                    <a:pt x="841" y="655"/>
                    <a:pt x="834" y="656"/>
                    <a:pt x="828" y="653"/>
                  </a:cubicBezTo>
                  <a:cubicBezTo>
                    <a:pt x="828" y="653"/>
                    <a:pt x="828" y="653"/>
                    <a:pt x="828" y="653"/>
                  </a:cubicBezTo>
                  <a:cubicBezTo>
                    <a:pt x="827" y="653"/>
                    <a:pt x="826" y="653"/>
                    <a:pt x="826" y="654"/>
                  </a:cubicBezTo>
                  <a:cubicBezTo>
                    <a:pt x="825" y="654"/>
                    <a:pt x="825" y="654"/>
                    <a:pt x="825" y="654"/>
                  </a:cubicBezTo>
                  <a:cubicBezTo>
                    <a:pt x="825" y="655"/>
                    <a:pt x="825" y="656"/>
                    <a:pt x="826" y="657"/>
                  </a:cubicBezTo>
                  <a:cubicBezTo>
                    <a:pt x="832" y="659"/>
                    <a:pt x="838" y="665"/>
                    <a:pt x="840" y="672"/>
                  </a:cubicBezTo>
                  <a:cubicBezTo>
                    <a:pt x="842" y="678"/>
                    <a:pt x="841" y="685"/>
                    <a:pt x="837" y="691"/>
                  </a:cubicBezTo>
                  <a:cubicBezTo>
                    <a:pt x="837" y="692"/>
                    <a:pt x="837" y="692"/>
                    <a:pt x="837" y="693"/>
                  </a:cubicBezTo>
                  <a:cubicBezTo>
                    <a:pt x="837" y="693"/>
                    <a:pt x="838" y="694"/>
                    <a:pt x="838" y="694"/>
                  </a:cubicBezTo>
                  <a:cubicBezTo>
                    <a:pt x="848" y="697"/>
                    <a:pt x="855" y="705"/>
                    <a:pt x="856" y="714"/>
                  </a:cubicBezTo>
                  <a:cubicBezTo>
                    <a:pt x="858" y="723"/>
                    <a:pt x="855" y="733"/>
                    <a:pt x="848" y="739"/>
                  </a:cubicBezTo>
                  <a:close/>
                  <a:moveTo>
                    <a:pt x="977" y="717"/>
                  </a:moveTo>
                  <a:cubicBezTo>
                    <a:pt x="977" y="717"/>
                    <a:pt x="977" y="717"/>
                    <a:pt x="977" y="717"/>
                  </a:cubicBezTo>
                  <a:cubicBezTo>
                    <a:pt x="977" y="719"/>
                    <a:pt x="976" y="720"/>
                    <a:pt x="974" y="720"/>
                  </a:cubicBezTo>
                  <a:cubicBezTo>
                    <a:pt x="955" y="727"/>
                    <a:pt x="879" y="687"/>
                    <a:pt x="841" y="664"/>
                  </a:cubicBezTo>
                  <a:cubicBezTo>
                    <a:pt x="839" y="662"/>
                    <a:pt x="838" y="660"/>
                    <a:pt x="836" y="659"/>
                  </a:cubicBezTo>
                  <a:cubicBezTo>
                    <a:pt x="838" y="659"/>
                    <a:pt x="841" y="658"/>
                    <a:pt x="843" y="658"/>
                  </a:cubicBezTo>
                  <a:cubicBezTo>
                    <a:pt x="886" y="669"/>
                    <a:pt x="968" y="695"/>
                    <a:pt x="977" y="713"/>
                  </a:cubicBezTo>
                  <a:cubicBezTo>
                    <a:pt x="978" y="714"/>
                    <a:pt x="978" y="716"/>
                    <a:pt x="977" y="717"/>
                  </a:cubicBezTo>
                  <a:close/>
                  <a:moveTo>
                    <a:pt x="843" y="671"/>
                  </a:moveTo>
                  <a:cubicBezTo>
                    <a:pt x="876" y="691"/>
                    <a:pt x="947" y="738"/>
                    <a:pt x="950" y="756"/>
                  </a:cubicBezTo>
                  <a:cubicBezTo>
                    <a:pt x="950" y="758"/>
                    <a:pt x="950" y="759"/>
                    <a:pt x="949" y="759"/>
                  </a:cubicBezTo>
                  <a:cubicBezTo>
                    <a:pt x="949" y="760"/>
                    <a:pt x="948" y="761"/>
                    <a:pt x="946" y="761"/>
                  </a:cubicBezTo>
                  <a:cubicBezTo>
                    <a:pt x="929" y="762"/>
                    <a:pt x="867" y="705"/>
                    <a:pt x="844" y="683"/>
                  </a:cubicBezTo>
                  <a:cubicBezTo>
                    <a:pt x="845" y="679"/>
                    <a:pt x="845" y="675"/>
                    <a:pt x="843" y="671"/>
                  </a:cubicBezTo>
                  <a:close/>
                  <a:moveTo>
                    <a:pt x="986" y="665"/>
                  </a:moveTo>
                  <a:cubicBezTo>
                    <a:pt x="987" y="666"/>
                    <a:pt x="987" y="666"/>
                    <a:pt x="987" y="667"/>
                  </a:cubicBezTo>
                  <a:cubicBezTo>
                    <a:pt x="987" y="668"/>
                    <a:pt x="987" y="669"/>
                    <a:pt x="985" y="670"/>
                  </a:cubicBezTo>
                  <a:cubicBezTo>
                    <a:pt x="971" y="681"/>
                    <a:pt x="888" y="664"/>
                    <a:pt x="850" y="655"/>
                  </a:cubicBezTo>
                  <a:cubicBezTo>
                    <a:pt x="854" y="653"/>
                    <a:pt x="857" y="651"/>
                    <a:pt x="859" y="647"/>
                  </a:cubicBezTo>
                  <a:cubicBezTo>
                    <a:pt x="890" y="648"/>
                    <a:pt x="974" y="651"/>
                    <a:pt x="986" y="665"/>
                  </a:cubicBezTo>
                  <a:close/>
                  <a:moveTo>
                    <a:pt x="842" y="691"/>
                  </a:moveTo>
                  <a:cubicBezTo>
                    <a:pt x="842" y="690"/>
                    <a:pt x="843" y="689"/>
                    <a:pt x="843" y="687"/>
                  </a:cubicBezTo>
                  <a:cubicBezTo>
                    <a:pt x="855" y="699"/>
                    <a:pt x="925" y="766"/>
                    <a:pt x="947" y="764"/>
                  </a:cubicBezTo>
                  <a:cubicBezTo>
                    <a:pt x="949" y="764"/>
                    <a:pt x="951" y="763"/>
                    <a:pt x="952" y="762"/>
                  </a:cubicBezTo>
                  <a:cubicBezTo>
                    <a:pt x="954" y="760"/>
                    <a:pt x="954" y="758"/>
                    <a:pt x="954" y="756"/>
                  </a:cubicBezTo>
                  <a:cubicBezTo>
                    <a:pt x="951" y="741"/>
                    <a:pt x="915" y="714"/>
                    <a:pt x="884" y="692"/>
                  </a:cubicBezTo>
                  <a:cubicBezTo>
                    <a:pt x="917" y="710"/>
                    <a:pt x="960" y="729"/>
                    <a:pt x="975" y="724"/>
                  </a:cubicBezTo>
                  <a:cubicBezTo>
                    <a:pt x="978" y="723"/>
                    <a:pt x="980" y="721"/>
                    <a:pt x="981" y="719"/>
                  </a:cubicBezTo>
                  <a:cubicBezTo>
                    <a:pt x="982" y="716"/>
                    <a:pt x="982" y="714"/>
                    <a:pt x="981" y="711"/>
                  </a:cubicBezTo>
                  <a:cubicBezTo>
                    <a:pt x="973" y="697"/>
                    <a:pt x="930" y="680"/>
                    <a:pt x="894" y="669"/>
                  </a:cubicBezTo>
                  <a:cubicBezTo>
                    <a:pt x="930" y="675"/>
                    <a:pt x="976" y="682"/>
                    <a:pt x="988" y="673"/>
                  </a:cubicBezTo>
                  <a:cubicBezTo>
                    <a:pt x="990" y="672"/>
                    <a:pt x="991" y="670"/>
                    <a:pt x="991" y="668"/>
                  </a:cubicBezTo>
                  <a:cubicBezTo>
                    <a:pt x="991" y="666"/>
                    <a:pt x="991" y="664"/>
                    <a:pt x="989" y="662"/>
                  </a:cubicBezTo>
                  <a:cubicBezTo>
                    <a:pt x="975" y="646"/>
                    <a:pt x="878" y="644"/>
                    <a:pt x="861" y="643"/>
                  </a:cubicBezTo>
                  <a:cubicBezTo>
                    <a:pt x="862" y="642"/>
                    <a:pt x="863" y="641"/>
                    <a:pt x="863" y="640"/>
                  </a:cubicBezTo>
                  <a:cubicBezTo>
                    <a:pt x="873" y="644"/>
                    <a:pt x="883" y="643"/>
                    <a:pt x="892" y="637"/>
                  </a:cubicBezTo>
                  <a:cubicBezTo>
                    <a:pt x="892" y="637"/>
                    <a:pt x="892" y="637"/>
                    <a:pt x="892" y="636"/>
                  </a:cubicBezTo>
                  <a:cubicBezTo>
                    <a:pt x="940" y="628"/>
                    <a:pt x="986" y="632"/>
                    <a:pt x="1007" y="648"/>
                  </a:cubicBezTo>
                  <a:cubicBezTo>
                    <a:pt x="1014" y="653"/>
                    <a:pt x="1018" y="659"/>
                    <a:pt x="1018" y="666"/>
                  </a:cubicBezTo>
                  <a:cubicBezTo>
                    <a:pt x="1020" y="685"/>
                    <a:pt x="1000" y="695"/>
                    <a:pt x="1000" y="696"/>
                  </a:cubicBezTo>
                  <a:cubicBezTo>
                    <a:pt x="1000" y="696"/>
                    <a:pt x="999" y="696"/>
                    <a:pt x="999" y="697"/>
                  </a:cubicBezTo>
                  <a:cubicBezTo>
                    <a:pt x="999" y="698"/>
                    <a:pt x="999" y="698"/>
                    <a:pt x="1000" y="699"/>
                  </a:cubicBezTo>
                  <a:cubicBezTo>
                    <a:pt x="1001" y="699"/>
                    <a:pt x="1016" y="712"/>
                    <a:pt x="1008" y="730"/>
                  </a:cubicBezTo>
                  <a:cubicBezTo>
                    <a:pt x="1008" y="730"/>
                    <a:pt x="1008" y="730"/>
                    <a:pt x="1008" y="730"/>
                  </a:cubicBezTo>
                  <a:cubicBezTo>
                    <a:pt x="1001" y="748"/>
                    <a:pt x="981" y="746"/>
                    <a:pt x="980" y="746"/>
                  </a:cubicBezTo>
                  <a:cubicBezTo>
                    <a:pt x="980" y="746"/>
                    <a:pt x="979" y="746"/>
                    <a:pt x="979" y="747"/>
                  </a:cubicBezTo>
                  <a:cubicBezTo>
                    <a:pt x="978" y="747"/>
                    <a:pt x="978" y="748"/>
                    <a:pt x="978" y="749"/>
                  </a:cubicBezTo>
                  <a:cubicBezTo>
                    <a:pt x="978" y="749"/>
                    <a:pt x="985" y="770"/>
                    <a:pt x="970" y="782"/>
                  </a:cubicBezTo>
                  <a:cubicBezTo>
                    <a:pt x="965" y="787"/>
                    <a:pt x="958" y="788"/>
                    <a:pt x="950" y="787"/>
                  </a:cubicBezTo>
                  <a:cubicBezTo>
                    <a:pt x="923" y="783"/>
                    <a:pt x="887" y="754"/>
                    <a:pt x="860" y="714"/>
                  </a:cubicBezTo>
                  <a:cubicBezTo>
                    <a:pt x="860" y="714"/>
                    <a:pt x="860" y="714"/>
                    <a:pt x="860" y="713"/>
                  </a:cubicBezTo>
                  <a:cubicBezTo>
                    <a:pt x="858" y="703"/>
                    <a:pt x="851" y="695"/>
                    <a:pt x="842" y="691"/>
                  </a:cubicBezTo>
                  <a:close/>
                  <a:moveTo>
                    <a:pt x="1026" y="737"/>
                  </a:moveTo>
                  <a:cubicBezTo>
                    <a:pt x="1026" y="737"/>
                    <a:pt x="1026" y="737"/>
                    <a:pt x="1026" y="737"/>
                  </a:cubicBezTo>
                  <a:cubicBezTo>
                    <a:pt x="1018" y="758"/>
                    <a:pt x="996" y="758"/>
                    <a:pt x="995" y="758"/>
                  </a:cubicBezTo>
                  <a:cubicBezTo>
                    <a:pt x="995" y="758"/>
                    <a:pt x="994" y="758"/>
                    <a:pt x="994" y="758"/>
                  </a:cubicBezTo>
                  <a:cubicBezTo>
                    <a:pt x="994" y="759"/>
                    <a:pt x="993" y="759"/>
                    <a:pt x="993" y="760"/>
                  </a:cubicBezTo>
                  <a:cubicBezTo>
                    <a:pt x="994" y="760"/>
                    <a:pt x="996" y="790"/>
                    <a:pt x="972" y="802"/>
                  </a:cubicBezTo>
                  <a:cubicBezTo>
                    <a:pt x="938" y="818"/>
                    <a:pt x="884" y="775"/>
                    <a:pt x="859" y="727"/>
                  </a:cubicBezTo>
                  <a:cubicBezTo>
                    <a:pt x="860" y="725"/>
                    <a:pt x="860" y="723"/>
                    <a:pt x="860" y="721"/>
                  </a:cubicBezTo>
                  <a:cubicBezTo>
                    <a:pt x="888" y="759"/>
                    <a:pt x="923" y="787"/>
                    <a:pt x="949" y="791"/>
                  </a:cubicBezTo>
                  <a:cubicBezTo>
                    <a:pt x="959" y="792"/>
                    <a:pt x="967" y="790"/>
                    <a:pt x="973" y="785"/>
                  </a:cubicBezTo>
                  <a:cubicBezTo>
                    <a:pt x="986" y="774"/>
                    <a:pt x="984" y="757"/>
                    <a:pt x="983" y="750"/>
                  </a:cubicBezTo>
                  <a:cubicBezTo>
                    <a:pt x="989" y="750"/>
                    <a:pt x="1005" y="748"/>
                    <a:pt x="1012" y="732"/>
                  </a:cubicBezTo>
                  <a:cubicBezTo>
                    <a:pt x="1012" y="732"/>
                    <a:pt x="1012" y="732"/>
                    <a:pt x="1012" y="732"/>
                  </a:cubicBezTo>
                  <a:cubicBezTo>
                    <a:pt x="1019" y="715"/>
                    <a:pt x="1009" y="702"/>
                    <a:pt x="1004" y="698"/>
                  </a:cubicBezTo>
                  <a:cubicBezTo>
                    <a:pt x="1010" y="694"/>
                    <a:pt x="1024" y="683"/>
                    <a:pt x="1022" y="666"/>
                  </a:cubicBezTo>
                  <a:cubicBezTo>
                    <a:pt x="1022" y="658"/>
                    <a:pt x="1017" y="651"/>
                    <a:pt x="1009" y="645"/>
                  </a:cubicBezTo>
                  <a:cubicBezTo>
                    <a:pt x="988" y="629"/>
                    <a:pt x="944" y="624"/>
                    <a:pt x="898" y="632"/>
                  </a:cubicBezTo>
                  <a:cubicBezTo>
                    <a:pt x="899" y="630"/>
                    <a:pt x="900" y="629"/>
                    <a:pt x="901" y="627"/>
                  </a:cubicBezTo>
                  <a:cubicBezTo>
                    <a:pt x="952" y="610"/>
                    <a:pt x="1020" y="618"/>
                    <a:pt x="1033" y="654"/>
                  </a:cubicBezTo>
                  <a:cubicBezTo>
                    <a:pt x="1042" y="679"/>
                    <a:pt x="1019" y="698"/>
                    <a:pt x="1019" y="698"/>
                  </a:cubicBezTo>
                  <a:cubicBezTo>
                    <a:pt x="1018" y="699"/>
                    <a:pt x="1018" y="699"/>
                    <a:pt x="1018" y="700"/>
                  </a:cubicBezTo>
                  <a:cubicBezTo>
                    <a:pt x="1018" y="700"/>
                    <a:pt x="1018" y="701"/>
                    <a:pt x="1019" y="701"/>
                  </a:cubicBezTo>
                  <a:cubicBezTo>
                    <a:pt x="1019" y="702"/>
                    <a:pt x="1035" y="717"/>
                    <a:pt x="1026" y="7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28515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-1797844" y="552180"/>
            <a:ext cx="3595688" cy="3595687"/>
            <a:chOff x="2402615" y="622909"/>
            <a:chExt cx="3595688" cy="3595687"/>
          </a:xfrm>
          <a:solidFill>
            <a:srgbClr val="C29354"/>
          </a:solidFill>
        </p:grpSpPr>
        <p:sp>
          <p:nvSpPr>
            <p:cNvPr id="31" name="Freeform 1239"/>
            <p:cNvSpPr>
              <a:spLocks noEditPoints="1"/>
            </p:cNvSpPr>
            <p:nvPr userDrawn="1"/>
          </p:nvSpPr>
          <p:spPr bwMode="auto">
            <a:xfrm>
              <a:off x="3532915" y="1760084"/>
              <a:ext cx="1335088" cy="1336675"/>
            </a:xfrm>
            <a:custGeom>
              <a:avLst/>
              <a:gdLst>
                <a:gd name="T0" fmla="*/ 725 w 810"/>
                <a:gd name="T1" fmla="*/ 495 h 810"/>
                <a:gd name="T2" fmla="*/ 810 w 810"/>
                <a:gd name="T3" fmla="*/ 405 h 810"/>
                <a:gd name="T4" fmla="*/ 686 w 810"/>
                <a:gd name="T5" fmla="*/ 300 h 810"/>
                <a:gd name="T6" fmla="*/ 712 w 810"/>
                <a:gd name="T7" fmla="*/ 173 h 810"/>
                <a:gd name="T8" fmla="*/ 612 w 810"/>
                <a:gd name="T9" fmla="*/ 106 h 810"/>
                <a:gd name="T10" fmla="*/ 514 w 810"/>
                <a:gd name="T11" fmla="*/ 100 h 810"/>
                <a:gd name="T12" fmla="*/ 405 w 810"/>
                <a:gd name="T13" fmla="*/ 0 h 810"/>
                <a:gd name="T14" fmla="*/ 296 w 810"/>
                <a:gd name="T15" fmla="*/ 100 h 810"/>
                <a:gd name="T16" fmla="*/ 198 w 810"/>
                <a:gd name="T17" fmla="*/ 106 h 810"/>
                <a:gd name="T18" fmla="*/ 98 w 810"/>
                <a:gd name="T19" fmla="*/ 173 h 810"/>
                <a:gd name="T20" fmla="*/ 124 w 810"/>
                <a:gd name="T21" fmla="*/ 300 h 810"/>
                <a:gd name="T22" fmla="*/ 0 w 810"/>
                <a:gd name="T23" fmla="*/ 405 h 810"/>
                <a:gd name="T24" fmla="*/ 85 w 810"/>
                <a:gd name="T25" fmla="*/ 495 h 810"/>
                <a:gd name="T26" fmla="*/ 97 w 810"/>
                <a:gd name="T27" fmla="*/ 589 h 810"/>
                <a:gd name="T28" fmla="*/ 155 w 810"/>
                <a:gd name="T29" fmla="*/ 696 h 810"/>
                <a:gd name="T30" fmla="*/ 291 w 810"/>
                <a:gd name="T31" fmla="*/ 679 h 810"/>
                <a:gd name="T32" fmla="*/ 376 w 810"/>
                <a:gd name="T33" fmla="*/ 787 h 810"/>
                <a:gd name="T34" fmla="*/ 492 w 810"/>
                <a:gd name="T35" fmla="*/ 753 h 810"/>
                <a:gd name="T36" fmla="*/ 568 w 810"/>
                <a:gd name="T37" fmla="*/ 695 h 810"/>
                <a:gd name="T38" fmla="*/ 691 w 810"/>
                <a:gd name="T39" fmla="*/ 691 h 810"/>
                <a:gd name="T40" fmla="*/ 699 w 810"/>
                <a:gd name="T41" fmla="*/ 611 h 810"/>
                <a:gd name="T42" fmla="*/ 689 w 810"/>
                <a:gd name="T43" fmla="*/ 688 h 810"/>
                <a:gd name="T44" fmla="*/ 612 w 810"/>
                <a:gd name="T45" fmla="*/ 698 h 810"/>
                <a:gd name="T46" fmla="*/ 533 w 810"/>
                <a:gd name="T47" fmla="*/ 675 h 810"/>
                <a:gd name="T48" fmla="*/ 506 w 810"/>
                <a:gd name="T49" fmla="*/ 683 h 810"/>
                <a:gd name="T50" fmla="*/ 489 w 810"/>
                <a:gd name="T51" fmla="*/ 751 h 810"/>
                <a:gd name="T52" fmla="*/ 431 w 810"/>
                <a:gd name="T53" fmla="*/ 784 h 810"/>
                <a:gd name="T54" fmla="*/ 354 w 810"/>
                <a:gd name="T55" fmla="*/ 783 h 810"/>
                <a:gd name="T56" fmla="*/ 318 w 810"/>
                <a:gd name="T57" fmla="*/ 722 h 810"/>
                <a:gd name="T58" fmla="*/ 294 w 810"/>
                <a:gd name="T59" fmla="*/ 676 h 810"/>
                <a:gd name="T60" fmla="*/ 241 w 810"/>
                <a:gd name="T61" fmla="*/ 690 h 810"/>
                <a:gd name="T62" fmla="*/ 158 w 810"/>
                <a:gd name="T63" fmla="*/ 692 h 810"/>
                <a:gd name="T64" fmla="*/ 119 w 810"/>
                <a:gd name="T65" fmla="*/ 653 h 810"/>
                <a:gd name="T66" fmla="*/ 118 w 810"/>
                <a:gd name="T67" fmla="*/ 570 h 810"/>
                <a:gd name="T68" fmla="*/ 135 w 810"/>
                <a:gd name="T69" fmla="*/ 518 h 810"/>
                <a:gd name="T70" fmla="*/ 101 w 810"/>
                <a:gd name="T71" fmla="*/ 510 h 810"/>
                <a:gd name="T72" fmla="*/ 50 w 810"/>
                <a:gd name="T73" fmla="*/ 466 h 810"/>
                <a:gd name="T74" fmla="*/ 4 w 810"/>
                <a:gd name="T75" fmla="*/ 405 h 810"/>
                <a:gd name="T76" fmla="*/ 52 w 810"/>
                <a:gd name="T77" fmla="*/ 342 h 810"/>
                <a:gd name="T78" fmla="*/ 126 w 810"/>
                <a:gd name="T79" fmla="*/ 305 h 810"/>
                <a:gd name="T80" fmla="*/ 137 w 810"/>
                <a:gd name="T81" fmla="*/ 278 h 810"/>
                <a:gd name="T82" fmla="*/ 111 w 810"/>
                <a:gd name="T83" fmla="*/ 200 h 810"/>
                <a:gd name="T84" fmla="*/ 121 w 810"/>
                <a:gd name="T85" fmla="*/ 121 h 810"/>
                <a:gd name="T86" fmla="*/ 197 w 810"/>
                <a:gd name="T87" fmla="*/ 110 h 810"/>
                <a:gd name="T88" fmla="*/ 265 w 810"/>
                <a:gd name="T89" fmla="*/ 115 h 810"/>
                <a:gd name="T90" fmla="*/ 294 w 810"/>
                <a:gd name="T91" fmla="*/ 134 h 810"/>
                <a:gd name="T92" fmla="*/ 319 w 810"/>
                <a:gd name="T93" fmla="*/ 85 h 810"/>
                <a:gd name="T94" fmla="*/ 378 w 810"/>
                <a:gd name="T95" fmla="*/ 27 h 810"/>
                <a:gd name="T96" fmla="*/ 432 w 810"/>
                <a:gd name="T97" fmla="*/ 27 h 810"/>
                <a:gd name="T98" fmla="*/ 491 w 810"/>
                <a:gd name="T99" fmla="*/ 85 h 810"/>
                <a:gd name="T100" fmla="*/ 516 w 810"/>
                <a:gd name="T101" fmla="*/ 134 h 810"/>
                <a:gd name="T102" fmla="*/ 545 w 810"/>
                <a:gd name="T103" fmla="*/ 115 h 810"/>
                <a:gd name="T104" fmla="*/ 613 w 810"/>
                <a:gd name="T105" fmla="*/ 110 h 810"/>
                <a:gd name="T106" fmla="*/ 689 w 810"/>
                <a:gd name="T107" fmla="*/ 121 h 810"/>
                <a:gd name="T108" fmla="*/ 699 w 810"/>
                <a:gd name="T109" fmla="*/ 200 h 810"/>
                <a:gd name="T110" fmla="*/ 673 w 810"/>
                <a:gd name="T111" fmla="*/ 278 h 810"/>
                <a:gd name="T112" fmla="*/ 684 w 810"/>
                <a:gd name="T113" fmla="*/ 305 h 810"/>
                <a:gd name="T114" fmla="*/ 758 w 810"/>
                <a:gd name="T115" fmla="*/ 342 h 810"/>
                <a:gd name="T116" fmla="*/ 806 w 810"/>
                <a:gd name="T117" fmla="*/ 405 h 810"/>
                <a:gd name="T118" fmla="*/ 760 w 810"/>
                <a:gd name="T119" fmla="*/ 466 h 810"/>
                <a:gd name="T120" fmla="*/ 709 w 810"/>
                <a:gd name="T121" fmla="*/ 510 h 810"/>
                <a:gd name="T122" fmla="*/ 675 w 810"/>
                <a:gd name="T123" fmla="*/ 518 h 810"/>
                <a:gd name="T124" fmla="*/ 692 w 810"/>
                <a:gd name="T125" fmla="*/ 57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0" h="810">
                  <a:moveTo>
                    <a:pt x="695" y="568"/>
                  </a:moveTo>
                  <a:cubicBezTo>
                    <a:pt x="698" y="563"/>
                    <a:pt x="703" y="554"/>
                    <a:pt x="698" y="543"/>
                  </a:cubicBezTo>
                  <a:cubicBezTo>
                    <a:pt x="693" y="533"/>
                    <a:pt x="683" y="530"/>
                    <a:pt x="678" y="529"/>
                  </a:cubicBezTo>
                  <a:cubicBezTo>
                    <a:pt x="679" y="527"/>
                    <a:pt x="680" y="522"/>
                    <a:pt x="679" y="518"/>
                  </a:cubicBezTo>
                  <a:cubicBezTo>
                    <a:pt x="683" y="516"/>
                    <a:pt x="685" y="512"/>
                    <a:pt x="686" y="510"/>
                  </a:cubicBezTo>
                  <a:cubicBezTo>
                    <a:pt x="690" y="512"/>
                    <a:pt x="700" y="517"/>
                    <a:pt x="710" y="514"/>
                  </a:cubicBezTo>
                  <a:cubicBezTo>
                    <a:pt x="722" y="510"/>
                    <a:pt x="725" y="500"/>
                    <a:pt x="725" y="495"/>
                  </a:cubicBezTo>
                  <a:cubicBezTo>
                    <a:pt x="731" y="497"/>
                    <a:pt x="742" y="500"/>
                    <a:pt x="753" y="492"/>
                  </a:cubicBezTo>
                  <a:cubicBezTo>
                    <a:pt x="763" y="485"/>
                    <a:pt x="763" y="474"/>
                    <a:pt x="762" y="470"/>
                  </a:cubicBezTo>
                  <a:cubicBezTo>
                    <a:pt x="768" y="470"/>
                    <a:pt x="779" y="468"/>
                    <a:pt x="786" y="458"/>
                  </a:cubicBezTo>
                  <a:cubicBezTo>
                    <a:pt x="793" y="448"/>
                    <a:pt x="790" y="438"/>
                    <a:pt x="788" y="434"/>
                  </a:cubicBezTo>
                  <a:cubicBezTo>
                    <a:pt x="794" y="432"/>
                    <a:pt x="810" y="425"/>
                    <a:pt x="810" y="405"/>
                  </a:cubicBezTo>
                  <a:cubicBezTo>
                    <a:pt x="810" y="405"/>
                    <a:pt x="810" y="405"/>
                    <a:pt x="810" y="405"/>
                  </a:cubicBezTo>
                  <a:cubicBezTo>
                    <a:pt x="810" y="405"/>
                    <a:pt x="810" y="405"/>
                    <a:pt x="810" y="405"/>
                  </a:cubicBezTo>
                  <a:cubicBezTo>
                    <a:pt x="810" y="384"/>
                    <a:pt x="794" y="378"/>
                    <a:pt x="788" y="376"/>
                  </a:cubicBezTo>
                  <a:cubicBezTo>
                    <a:pt x="790" y="371"/>
                    <a:pt x="793" y="361"/>
                    <a:pt x="786" y="352"/>
                  </a:cubicBezTo>
                  <a:cubicBezTo>
                    <a:pt x="779" y="341"/>
                    <a:pt x="768" y="340"/>
                    <a:pt x="762" y="340"/>
                  </a:cubicBezTo>
                  <a:cubicBezTo>
                    <a:pt x="763" y="335"/>
                    <a:pt x="763" y="324"/>
                    <a:pt x="753" y="318"/>
                  </a:cubicBezTo>
                  <a:cubicBezTo>
                    <a:pt x="742" y="310"/>
                    <a:pt x="731" y="313"/>
                    <a:pt x="725" y="315"/>
                  </a:cubicBezTo>
                  <a:cubicBezTo>
                    <a:pt x="725" y="310"/>
                    <a:pt x="722" y="299"/>
                    <a:pt x="710" y="296"/>
                  </a:cubicBezTo>
                  <a:cubicBezTo>
                    <a:pt x="700" y="292"/>
                    <a:pt x="690" y="297"/>
                    <a:pt x="686" y="300"/>
                  </a:cubicBezTo>
                  <a:cubicBezTo>
                    <a:pt x="685" y="297"/>
                    <a:pt x="683" y="294"/>
                    <a:pt x="679" y="291"/>
                  </a:cubicBezTo>
                  <a:cubicBezTo>
                    <a:pt x="680" y="287"/>
                    <a:pt x="679" y="283"/>
                    <a:pt x="678" y="280"/>
                  </a:cubicBezTo>
                  <a:cubicBezTo>
                    <a:pt x="683" y="279"/>
                    <a:pt x="693" y="276"/>
                    <a:pt x="698" y="266"/>
                  </a:cubicBezTo>
                  <a:cubicBezTo>
                    <a:pt x="703" y="255"/>
                    <a:pt x="698" y="246"/>
                    <a:pt x="695" y="242"/>
                  </a:cubicBezTo>
                  <a:cubicBezTo>
                    <a:pt x="700" y="240"/>
                    <a:pt x="711" y="233"/>
                    <a:pt x="713" y="220"/>
                  </a:cubicBezTo>
                  <a:cubicBezTo>
                    <a:pt x="715" y="209"/>
                    <a:pt x="707" y="201"/>
                    <a:pt x="704" y="198"/>
                  </a:cubicBezTo>
                  <a:cubicBezTo>
                    <a:pt x="707" y="194"/>
                    <a:pt x="715" y="185"/>
                    <a:pt x="712" y="173"/>
                  </a:cubicBezTo>
                  <a:cubicBezTo>
                    <a:pt x="710" y="161"/>
                    <a:pt x="701" y="156"/>
                    <a:pt x="696" y="155"/>
                  </a:cubicBezTo>
                  <a:cubicBezTo>
                    <a:pt x="699" y="149"/>
                    <a:pt x="706" y="133"/>
                    <a:pt x="691" y="118"/>
                  </a:cubicBezTo>
                  <a:cubicBezTo>
                    <a:pt x="691" y="118"/>
                    <a:pt x="691" y="118"/>
                    <a:pt x="691" y="118"/>
                  </a:cubicBezTo>
                  <a:cubicBezTo>
                    <a:pt x="691" y="118"/>
                    <a:pt x="691" y="118"/>
                    <a:pt x="691" y="118"/>
                  </a:cubicBezTo>
                  <a:cubicBezTo>
                    <a:pt x="677" y="104"/>
                    <a:pt x="661" y="111"/>
                    <a:pt x="655" y="114"/>
                  </a:cubicBezTo>
                  <a:cubicBezTo>
                    <a:pt x="653" y="109"/>
                    <a:pt x="648" y="100"/>
                    <a:pt x="637" y="97"/>
                  </a:cubicBezTo>
                  <a:cubicBezTo>
                    <a:pt x="625" y="95"/>
                    <a:pt x="616" y="103"/>
                    <a:pt x="612" y="106"/>
                  </a:cubicBezTo>
                  <a:cubicBezTo>
                    <a:pt x="609" y="102"/>
                    <a:pt x="601" y="95"/>
                    <a:pt x="590" y="97"/>
                  </a:cubicBezTo>
                  <a:cubicBezTo>
                    <a:pt x="576" y="99"/>
                    <a:pt x="570" y="109"/>
                    <a:pt x="568" y="114"/>
                  </a:cubicBezTo>
                  <a:cubicBezTo>
                    <a:pt x="564" y="111"/>
                    <a:pt x="554" y="106"/>
                    <a:pt x="544" y="112"/>
                  </a:cubicBezTo>
                  <a:cubicBezTo>
                    <a:pt x="534" y="117"/>
                    <a:pt x="530" y="127"/>
                    <a:pt x="529" y="132"/>
                  </a:cubicBezTo>
                  <a:cubicBezTo>
                    <a:pt x="527" y="131"/>
                    <a:pt x="523" y="130"/>
                    <a:pt x="519" y="131"/>
                  </a:cubicBezTo>
                  <a:cubicBezTo>
                    <a:pt x="516" y="127"/>
                    <a:pt x="512" y="125"/>
                    <a:pt x="510" y="124"/>
                  </a:cubicBezTo>
                  <a:cubicBezTo>
                    <a:pt x="513" y="120"/>
                    <a:pt x="518" y="110"/>
                    <a:pt x="514" y="100"/>
                  </a:cubicBezTo>
                  <a:cubicBezTo>
                    <a:pt x="510" y="88"/>
                    <a:pt x="500" y="85"/>
                    <a:pt x="495" y="84"/>
                  </a:cubicBezTo>
                  <a:cubicBezTo>
                    <a:pt x="497" y="79"/>
                    <a:pt x="500" y="67"/>
                    <a:pt x="492" y="57"/>
                  </a:cubicBezTo>
                  <a:cubicBezTo>
                    <a:pt x="485" y="47"/>
                    <a:pt x="475" y="47"/>
                    <a:pt x="470" y="47"/>
                  </a:cubicBezTo>
                  <a:cubicBezTo>
                    <a:pt x="470" y="42"/>
                    <a:pt x="469" y="30"/>
                    <a:pt x="458" y="23"/>
                  </a:cubicBezTo>
                  <a:cubicBezTo>
                    <a:pt x="449" y="17"/>
                    <a:pt x="438" y="20"/>
                    <a:pt x="434" y="22"/>
                  </a:cubicBezTo>
                  <a:cubicBezTo>
                    <a:pt x="432" y="16"/>
                    <a:pt x="425" y="0"/>
                    <a:pt x="405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385" y="0"/>
                    <a:pt x="378" y="16"/>
                    <a:pt x="376" y="22"/>
                  </a:cubicBezTo>
                  <a:cubicBezTo>
                    <a:pt x="372" y="20"/>
                    <a:pt x="361" y="17"/>
                    <a:pt x="352" y="23"/>
                  </a:cubicBezTo>
                  <a:cubicBezTo>
                    <a:pt x="341" y="30"/>
                    <a:pt x="340" y="42"/>
                    <a:pt x="340" y="47"/>
                  </a:cubicBezTo>
                  <a:cubicBezTo>
                    <a:pt x="335" y="47"/>
                    <a:pt x="325" y="47"/>
                    <a:pt x="318" y="57"/>
                  </a:cubicBezTo>
                  <a:cubicBezTo>
                    <a:pt x="310" y="67"/>
                    <a:pt x="313" y="79"/>
                    <a:pt x="315" y="84"/>
                  </a:cubicBezTo>
                  <a:cubicBezTo>
                    <a:pt x="310" y="85"/>
                    <a:pt x="300" y="88"/>
                    <a:pt x="296" y="100"/>
                  </a:cubicBezTo>
                  <a:cubicBezTo>
                    <a:pt x="293" y="110"/>
                    <a:pt x="297" y="120"/>
                    <a:pt x="300" y="124"/>
                  </a:cubicBezTo>
                  <a:cubicBezTo>
                    <a:pt x="298" y="125"/>
                    <a:pt x="294" y="127"/>
                    <a:pt x="291" y="131"/>
                  </a:cubicBezTo>
                  <a:cubicBezTo>
                    <a:pt x="287" y="130"/>
                    <a:pt x="283" y="131"/>
                    <a:pt x="281" y="132"/>
                  </a:cubicBezTo>
                  <a:cubicBezTo>
                    <a:pt x="280" y="127"/>
                    <a:pt x="276" y="117"/>
                    <a:pt x="266" y="112"/>
                  </a:cubicBezTo>
                  <a:cubicBezTo>
                    <a:pt x="256" y="106"/>
                    <a:pt x="246" y="111"/>
                    <a:pt x="242" y="114"/>
                  </a:cubicBezTo>
                  <a:cubicBezTo>
                    <a:pt x="240" y="109"/>
                    <a:pt x="234" y="99"/>
                    <a:pt x="220" y="97"/>
                  </a:cubicBezTo>
                  <a:cubicBezTo>
                    <a:pt x="209" y="95"/>
                    <a:pt x="201" y="102"/>
                    <a:pt x="198" y="106"/>
                  </a:cubicBezTo>
                  <a:cubicBezTo>
                    <a:pt x="194" y="103"/>
                    <a:pt x="185" y="95"/>
                    <a:pt x="173" y="97"/>
                  </a:cubicBezTo>
                  <a:cubicBezTo>
                    <a:pt x="162" y="100"/>
                    <a:pt x="157" y="109"/>
                    <a:pt x="155" y="114"/>
                  </a:cubicBezTo>
                  <a:cubicBezTo>
                    <a:pt x="149" y="111"/>
                    <a:pt x="133" y="104"/>
                    <a:pt x="119" y="118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04" y="133"/>
                    <a:pt x="111" y="149"/>
                    <a:pt x="114" y="155"/>
                  </a:cubicBezTo>
                  <a:cubicBezTo>
                    <a:pt x="109" y="156"/>
                    <a:pt x="100" y="161"/>
                    <a:pt x="98" y="173"/>
                  </a:cubicBezTo>
                  <a:cubicBezTo>
                    <a:pt x="95" y="185"/>
                    <a:pt x="103" y="194"/>
                    <a:pt x="106" y="198"/>
                  </a:cubicBezTo>
                  <a:cubicBezTo>
                    <a:pt x="103" y="201"/>
                    <a:pt x="95" y="209"/>
                    <a:pt x="97" y="220"/>
                  </a:cubicBezTo>
                  <a:cubicBezTo>
                    <a:pt x="99" y="233"/>
                    <a:pt x="110" y="240"/>
                    <a:pt x="115" y="242"/>
                  </a:cubicBezTo>
                  <a:cubicBezTo>
                    <a:pt x="112" y="246"/>
                    <a:pt x="107" y="255"/>
                    <a:pt x="112" y="266"/>
                  </a:cubicBezTo>
                  <a:cubicBezTo>
                    <a:pt x="117" y="276"/>
                    <a:pt x="127" y="279"/>
                    <a:pt x="132" y="280"/>
                  </a:cubicBezTo>
                  <a:cubicBezTo>
                    <a:pt x="131" y="283"/>
                    <a:pt x="130" y="287"/>
                    <a:pt x="131" y="291"/>
                  </a:cubicBezTo>
                  <a:cubicBezTo>
                    <a:pt x="128" y="294"/>
                    <a:pt x="125" y="297"/>
                    <a:pt x="124" y="300"/>
                  </a:cubicBezTo>
                  <a:cubicBezTo>
                    <a:pt x="120" y="297"/>
                    <a:pt x="110" y="292"/>
                    <a:pt x="100" y="296"/>
                  </a:cubicBezTo>
                  <a:cubicBezTo>
                    <a:pt x="88" y="299"/>
                    <a:pt x="85" y="310"/>
                    <a:pt x="85" y="315"/>
                  </a:cubicBezTo>
                  <a:cubicBezTo>
                    <a:pt x="80" y="313"/>
                    <a:pt x="68" y="310"/>
                    <a:pt x="57" y="318"/>
                  </a:cubicBezTo>
                  <a:cubicBezTo>
                    <a:pt x="47" y="325"/>
                    <a:pt x="47" y="335"/>
                    <a:pt x="48" y="340"/>
                  </a:cubicBezTo>
                  <a:cubicBezTo>
                    <a:pt x="42" y="340"/>
                    <a:pt x="31" y="341"/>
                    <a:pt x="24" y="352"/>
                  </a:cubicBezTo>
                  <a:cubicBezTo>
                    <a:pt x="17" y="361"/>
                    <a:pt x="20" y="371"/>
                    <a:pt x="22" y="376"/>
                  </a:cubicBezTo>
                  <a:cubicBezTo>
                    <a:pt x="16" y="378"/>
                    <a:pt x="0" y="384"/>
                    <a:pt x="0" y="405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0" y="425"/>
                    <a:pt x="16" y="432"/>
                    <a:pt x="22" y="434"/>
                  </a:cubicBezTo>
                  <a:cubicBezTo>
                    <a:pt x="20" y="438"/>
                    <a:pt x="17" y="448"/>
                    <a:pt x="24" y="458"/>
                  </a:cubicBezTo>
                  <a:cubicBezTo>
                    <a:pt x="31" y="468"/>
                    <a:pt x="42" y="470"/>
                    <a:pt x="48" y="470"/>
                  </a:cubicBezTo>
                  <a:cubicBezTo>
                    <a:pt x="47" y="474"/>
                    <a:pt x="47" y="485"/>
                    <a:pt x="57" y="492"/>
                  </a:cubicBezTo>
                  <a:cubicBezTo>
                    <a:pt x="68" y="500"/>
                    <a:pt x="80" y="497"/>
                    <a:pt x="85" y="495"/>
                  </a:cubicBezTo>
                  <a:cubicBezTo>
                    <a:pt x="85" y="500"/>
                    <a:pt x="88" y="510"/>
                    <a:pt x="100" y="514"/>
                  </a:cubicBezTo>
                  <a:cubicBezTo>
                    <a:pt x="110" y="517"/>
                    <a:pt x="120" y="512"/>
                    <a:pt x="124" y="510"/>
                  </a:cubicBezTo>
                  <a:cubicBezTo>
                    <a:pt x="125" y="512"/>
                    <a:pt x="128" y="516"/>
                    <a:pt x="131" y="518"/>
                  </a:cubicBezTo>
                  <a:cubicBezTo>
                    <a:pt x="130" y="522"/>
                    <a:pt x="131" y="527"/>
                    <a:pt x="132" y="529"/>
                  </a:cubicBezTo>
                  <a:cubicBezTo>
                    <a:pt x="127" y="530"/>
                    <a:pt x="117" y="533"/>
                    <a:pt x="112" y="543"/>
                  </a:cubicBezTo>
                  <a:cubicBezTo>
                    <a:pt x="107" y="554"/>
                    <a:pt x="112" y="563"/>
                    <a:pt x="115" y="568"/>
                  </a:cubicBezTo>
                  <a:cubicBezTo>
                    <a:pt x="110" y="570"/>
                    <a:pt x="99" y="576"/>
                    <a:pt x="97" y="589"/>
                  </a:cubicBezTo>
                  <a:cubicBezTo>
                    <a:pt x="95" y="601"/>
                    <a:pt x="103" y="609"/>
                    <a:pt x="106" y="612"/>
                  </a:cubicBezTo>
                  <a:cubicBezTo>
                    <a:pt x="103" y="615"/>
                    <a:pt x="95" y="625"/>
                    <a:pt x="98" y="637"/>
                  </a:cubicBezTo>
                  <a:cubicBezTo>
                    <a:pt x="100" y="648"/>
                    <a:pt x="110" y="653"/>
                    <a:pt x="114" y="655"/>
                  </a:cubicBezTo>
                  <a:cubicBezTo>
                    <a:pt x="111" y="661"/>
                    <a:pt x="104" y="677"/>
                    <a:pt x="119" y="691"/>
                  </a:cubicBezTo>
                  <a:cubicBezTo>
                    <a:pt x="119" y="691"/>
                    <a:pt x="119" y="691"/>
                    <a:pt x="119" y="691"/>
                  </a:cubicBezTo>
                  <a:cubicBezTo>
                    <a:pt x="119" y="691"/>
                    <a:pt x="119" y="691"/>
                    <a:pt x="119" y="691"/>
                  </a:cubicBezTo>
                  <a:cubicBezTo>
                    <a:pt x="133" y="706"/>
                    <a:pt x="149" y="699"/>
                    <a:pt x="155" y="696"/>
                  </a:cubicBezTo>
                  <a:cubicBezTo>
                    <a:pt x="157" y="700"/>
                    <a:pt x="162" y="710"/>
                    <a:pt x="173" y="712"/>
                  </a:cubicBezTo>
                  <a:cubicBezTo>
                    <a:pt x="185" y="714"/>
                    <a:pt x="194" y="707"/>
                    <a:pt x="198" y="703"/>
                  </a:cubicBezTo>
                  <a:cubicBezTo>
                    <a:pt x="201" y="707"/>
                    <a:pt x="209" y="714"/>
                    <a:pt x="220" y="713"/>
                  </a:cubicBezTo>
                  <a:cubicBezTo>
                    <a:pt x="234" y="710"/>
                    <a:pt x="240" y="700"/>
                    <a:pt x="242" y="695"/>
                  </a:cubicBezTo>
                  <a:cubicBezTo>
                    <a:pt x="246" y="698"/>
                    <a:pt x="256" y="703"/>
                    <a:pt x="266" y="698"/>
                  </a:cubicBezTo>
                  <a:cubicBezTo>
                    <a:pt x="276" y="693"/>
                    <a:pt x="280" y="682"/>
                    <a:pt x="281" y="677"/>
                  </a:cubicBezTo>
                  <a:cubicBezTo>
                    <a:pt x="283" y="678"/>
                    <a:pt x="287" y="679"/>
                    <a:pt x="291" y="679"/>
                  </a:cubicBezTo>
                  <a:cubicBezTo>
                    <a:pt x="294" y="682"/>
                    <a:pt x="298" y="684"/>
                    <a:pt x="300" y="686"/>
                  </a:cubicBezTo>
                  <a:cubicBezTo>
                    <a:pt x="297" y="690"/>
                    <a:pt x="293" y="699"/>
                    <a:pt x="296" y="710"/>
                  </a:cubicBezTo>
                  <a:cubicBezTo>
                    <a:pt x="300" y="721"/>
                    <a:pt x="310" y="724"/>
                    <a:pt x="315" y="725"/>
                  </a:cubicBezTo>
                  <a:cubicBezTo>
                    <a:pt x="313" y="730"/>
                    <a:pt x="310" y="742"/>
                    <a:pt x="318" y="753"/>
                  </a:cubicBezTo>
                  <a:cubicBezTo>
                    <a:pt x="325" y="762"/>
                    <a:pt x="335" y="763"/>
                    <a:pt x="340" y="762"/>
                  </a:cubicBezTo>
                  <a:cubicBezTo>
                    <a:pt x="340" y="767"/>
                    <a:pt x="341" y="779"/>
                    <a:pt x="352" y="786"/>
                  </a:cubicBezTo>
                  <a:cubicBezTo>
                    <a:pt x="361" y="793"/>
                    <a:pt x="372" y="789"/>
                    <a:pt x="376" y="787"/>
                  </a:cubicBezTo>
                  <a:cubicBezTo>
                    <a:pt x="378" y="794"/>
                    <a:pt x="385" y="810"/>
                    <a:pt x="405" y="810"/>
                  </a:cubicBezTo>
                  <a:cubicBezTo>
                    <a:pt x="405" y="810"/>
                    <a:pt x="405" y="810"/>
                    <a:pt x="405" y="810"/>
                  </a:cubicBezTo>
                  <a:cubicBezTo>
                    <a:pt x="405" y="810"/>
                    <a:pt x="405" y="810"/>
                    <a:pt x="405" y="810"/>
                  </a:cubicBezTo>
                  <a:cubicBezTo>
                    <a:pt x="425" y="810"/>
                    <a:pt x="432" y="794"/>
                    <a:pt x="434" y="787"/>
                  </a:cubicBezTo>
                  <a:cubicBezTo>
                    <a:pt x="438" y="789"/>
                    <a:pt x="449" y="793"/>
                    <a:pt x="458" y="786"/>
                  </a:cubicBezTo>
                  <a:cubicBezTo>
                    <a:pt x="469" y="779"/>
                    <a:pt x="470" y="767"/>
                    <a:pt x="470" y="762"/>
                  </a:cubicBezTo>
                  <a:cubicBezTo>
                    <a:pt x="475" y="763"/>
                    <a:pt x="485" y="762"/>
                    <a:pt x="492" y="753"/>
                  </a:cubicBezTo>
                  <a:cubicBezTo>
                    <a:pt x="500" y="742"/>
                    <a:pt x="497" y="730"/>
                    <a:pt x="495" y="725"/>
                  </a:cubicBezTo>
                  <a:cubicBezTo>
                    <a:pt x="500" y="724"/>
                    <a:pt x="510" y="721"/>
                    <a:pt x="514" y="710"/>
                  </a:cubicBezTo>
                  <a:cubicBezTo>
                    <a:pt x="518" y="699"/>
                    <a:pt x="513" y="690"/>
                    <a:pt x="510" y="686"/>
                  </a:cubicBezTo>
                  <a:cubicBezTo>
                    <a:pt x="512" y="684"/>
                    <a:pt x="516" y="682"/>
                    <a:pt x="519" y="679"/>
                  </a:cubicBezTo>
                  <a:cubicBezTo>
                    <a:pt x="523" y="679"/>
                    <a:pt x="527" y="678"/>
                    <a:pt x="529" y="677"/>
                  </a:cubicBezTo>
                  <a:cubicBezTo>
                    <a:pt x="530" y="682"/>
                    <a:pt x="534" y="693"/>
                    <a:pt x="544" y="698"/>
                  </a:cubicBezTo>
                  <a:cubicBezTo>
                    <a:pt x="554" y="703"/>
                    <a:pt x="564" y="698"/>
                    <a:pt x="568" y="695"/>
                  </a:cubicBezTo>
                  <a:cubicBezTo>
                    <a:pt x="570" y="700"/>
                    <a:pt x="576" y="710"/>
                    <a:pt x="590" y="713"/>
                  </a:cubicBezTo>
                  <a:cubicBezTo>
                    <a:pt x="601" y="714"/>
                    <a:pt x="609" y="707"/>
                    <a:pt x="612" y="703"/>
                  </a:cubicBezTo>
                  <a:cubicBezTo>
                    <a:pt x="616" y="707"/>
                    <a:pt x="625" y="714"/>
                    <a:pt x="637" y="712"/>
                  </a:cubicBezTo>
                  <a:cubicBezTo>
                    <a:pt x="648" y="710"/>
                    <a:pt x="653" y="700"/>
                    <a:pt x="655" y="696"/>
                  </a:cubicBezTo>
                  <a:cubicBezTo>
                    <a:pt x="661" y="699"/>
                    <a:pt x="677" y="706"/>
                    <a:pt x="691" y="691"/>
                  </a:cubicBezTo>
                  <a:cubicBezTo>
                    <a:pt x="691" y="691"/>
                    <a:pt x="691" y="691"/>
                    <a:pt x="691" y="691"/>
                  </a:cubicBezTo>
                  <a:cubicBezTo>
                    <a:pt x="691" y="691"/>
                    <a:pt x="691" y="691"/>
                    <a:pt x="691" y="691"/>
                  </a:cubicBezTo>
                  <a:cubicBezTo>
                    <a:pt x="706" y="677"/>
                    <a:pt x="699" y="661"/>
                    <a:pt x="696" y="655"/>
                  </a:cubicBezTo>
                  <a:cubicBezTo>
                    <a:pt x="701" y="653"/>
                    <a:pt x="710" y="648"/>
                    <a:pt x="712" y="637"/>
                  </a:cubicBezTo>
                  <a:cubicBezTo>
                    <a:pt x="715" y="625"/>
                    <a:pt x="707" y="615"/>
                    <a:pt x="704" y="612"/>
                  </a:cubicBezTo>
                  <a:cubicBezTo>
                    <a:pt x="707" y="609"/>
                    <a:pt x="715" y="601"/>
                    <a:pt x="713" y="589"/>
                  </a:cubicBezTo>
                  <a:cubicBezTo>
                    <a:pt x="711" y="576"/>
                    <a:pt x="700" y="570"/>
                    <a:pt x="695" y="568"/>
                  </a:cubicBezTo>
                  <a:close/>
                  <a:moveTo>
                    <a:pt x="699" y="610"/>
                  </a:moveTo>
                  <a:cubicBezTo>
                    <a:pt x="699" y="610"/>
                    <a:pt x="699" y="611"/>
                    <a:pt x="699" y="611"/>
                  </a:cubicBezTo>
                  <a:cubicBezTo>
                    <a:pt x="699" y="612"/>
                    <a:pt x="699" y="613"/>
                    <a:pt x="699" y="613"/>
                  </a:cubicBezTo>
                  <a:cubicBezTo>
                    <a:pt x="699" y="613"/>
                    <a:pt x="711" y="623"/>
                    <a:pt x="708" y="636"/>
                  </a:cubicBezTo>
                  <a:cubicBezTo>
                    <a:pt x="706" y="648"/>
                    <a:pt x="693" y="652"/>
                    <a:pt x="693" y="652"/>
                  </a:cubicBezTo>
                  <a:cubicBezTo>
                    <a:pt x="692" y="652"/>
                    <a:pt x="691" y="653"/>
                    <a:pt x="691" y="653"/>
                  </a:cubicBezTo>
                  <a:cubicBezTo>
                    <a:pt x="691" y="654"/>
                    <a:pt x="691" y="654"/>
                    <a:pt x="691" y="655"/>
                  </a:cubicBezTo>
                  <a:cubicBezTo>
                    <a:pt x="692" y="656"/>
                    <a:pt x="704" y="673"/>
                    <a:pt x="689" y="688"/>
                  </a:cubicBezTo>
                  <a:cubicBezTo>
                    <a:pt x="689" y="688"/>
                    <a:pt x="689" y="688"/>
                    <a:pt x="689" y="688"/>
                  </a:cubicBezTo>
                  <a:cubicBezTo>
                    <a:pt x="689" y="688"/>
                    <a:pt x="689" y="688"/>
                    <a:pt x="689" y="688"/>
                  </a:cubicBezTo>
                  <a:cubicBezTo>
                    <a:pt x="673" y="704"/>
                    <a:pt x="656" y="692"/>
                    <a:pt x="655" y="691"/>
                  </a:cubicBezTo>
                  <a:cubicBezTo>
                    <a:pt x="655" y="691"/>
                    <a:pt x="654" y="691"/>
                    <a:pt x="653" y="691"/>
                  </a:cubicBezTo>
                  <a:cubicBezTo>
                    <a:pt x="653" y="691"/>
                    <a:pt x="652" y="692"/>
                    <a:pt x="652" y="692"/>
                  </a:cubicBezTo>
                  <a:cubicBezTo>
                    <a:pt x="652" y="693"/>
                    <a:pt x="649" y="706"/>
                    <a:pt x="636" y="708"/>
                  </a:cubicBezTo>
                  <a:cubicBezTo>
                    <a:pt x="623" y="711"/>
                    <a:pt x="613" y="699"/>
                    <a:pt x="613" y="699"/>
                  </a:cubicBezTo>
                  <a:cubicBezTo>
                    <a:pt x="613" y="699"/>
                    <a:pt x="612" y="698"/>
                    <a:pt x="612" y="698"/>
                  </a:cubicBezTo>
                  <a:cubicBezTo>
                    <a:pt x="611" y="698"/>
                    <a:pt x="610" y="699"/>
                    <a:pt x="610" y="699"/>
                  </a:cubicBezTo>
                  <a:cubicBezTo>
                    <a:pt x="610" y="700"/>
                    <a:pt x="603" y="711"/>
                    <a:pt x="590" y="709"/>
                  </a:cubicBezTo>
                  <a:cubicBezTo>
                    <a:pt x="575" y="706"/>
                    <a:pt x="570" y="691"/>
                    <a:pt x="570" y="691"/>
                  </a:cubicBezTo>
                  <a:cubicBezTo>
                    <a:pt x="570" y="691"/>
                    <a:pt x="570" y="690"/>
                    <a:pt x="569" y="690"/>
                  </a:cubicBezTo>
                  <a:cubicBezTo>
                    <a:pt x="568" y="690"/>
                    <a:pt x="568" y="690"/>
                    <a:pt x="567" y="691"/>
                  </a:cubicBezTo>
                  <a:cubicBezTo>
                    <a:pt x="567" y="691"/>
                    <a:pt x="557" y="700"/>
                    <a:pt x="545" y="694"/>
                  </a:cubicBezTo>
                  <a:cubicBezTo>
                    <a:pt x="534" y="689"/>
                    <a:pt x="533" y="675"/>
                    <a:pt x="533" y="675"/>
                  </a:cubicBezTo>
                  <a:cubicBezTo>
                    <a:pt x="533" y="674"/>
                    <a:pt x="532" y="673"/>
                    <a:pt x="532" y="673"/>
                  </a:cubicBezTo>
                  <a:cubicBezTo>
                    <a:pt x="531" y="673"/>
                    <a:pt x="531" y="673"/>
                    <a:pt x="530" y="673"/>
                  </a:cubicBezTo>
                  <a:cubicBezTo>
                    <a:pt x="530" y="673"/>
                    <a:pt x="524" y="676"/>
                    <a:pt x="518" y="675"/>
                  </a:cubicBezTo>
                  <a:cubicBezTo>
                    <a:pt x="518" y="675"/>
                    <a:pt x="518" y="675"/>
                    <a:pt x="518" y="675"/>
                  </a:cubicBezTo>
                  <a:cubicBezTo>
                    <a:pt x="518" y="675"/>
                    <a:pt x="518" y="675"/>
                    <a:pt x="518" y="675"/>
                  </a:cubicBezTo>
                  <a:cubicBezTo>
                    <a:pt x="517" y="675"/>
                    <a:pt x="516" y="675"/>
                    <a:pt x="516" y="676"/>
                  </a:cubicBezTo>
                  <a:cubicBezTo>
                    <a:pt x="513" y="681"/>
                    <a:pt x="506" y="683"/>
                    <a:pt x="506" y="683"/>
                  </a:cubicBezTo>
                  <a:cubicBezTo>
                    <a:pt x="506" y="683"/>
                    <a:pt x="505" y="683"/>
                    <a:pt x="505" y="684"/>
                  </a:cubicBezTo>
                  <a:cubicBezTo>
                    <a:pt x="505" y="685"/>
                    <a:pt x="505" y="685"/>
                    <a:pt x="505" y="686"/>
                  </a:cubicBezTo>
                  <a:cubicBezTo>
                    <a:pt x="506" y="686"/>
                    <a:pt x="514" y="697"/>
                    <a:pt x="510" y="709"/>
                  </a:cubicBezTo>
                  <a:cubicBezTo>
                    <a:pt x="506" y="721"/>
                    <a:pt x="493" y="722"/>
                    <a:pt x="492" y="722"/>
                  </a:cubicBezTo>
                  <a:cubicBezTo>
                    <a:pt x="492" y="722"/>
                    <a:pt x="491" y="722"/>
                    <a:pt x="491" y="722"/>
                  </a:cubicBezTo>
                  <a:cubicBezTo>
                    <a:pt x="490" y="723"/>
                    <a:pt x="490" y="724"/>
                    <a:pt x="491" y="724"/>
                  </a:cubicBezTo>
                  <a:cubicBezTo>
                    <a:pt x="491" y="725"/>
                    <a:pt x="498" y="739"/>
                    <a:pt x="489" y="751"/>
                  </a:cubicBezTo>
                  <a:cubicBezTo>
                    <a:pt x="482" y="761"/>
                    <a:pt x="469" y="758"/>
                    <a:pt x="468" y="758"/>
                  </a:cubicBezTo>
                  <a:cubicBezTo>
                    <a:pt x="468" y="758"/>
                    <a:pt x="467" y="758"/>
                    <a:pt x="466" y="758"/>
                  </a:cubicBezTo>
                  <a:cubicBezTo>
                    <a:pt x="466" y="759"/>
                    <a:pt x="466" y="759"/>
                    <a:pt x="466" y="760"/>
                  </a:cubicBezTo>
                  <a:cubicBezTo>
                    <a:pt x="466" y="760"/>
                    <a:pt x="467" y="775"/>
                    <a:pt x="456" y="783"/>
                  </a:cubicBezTo>
                  <a:cubicBezTo>
                    <a:pt x="446" y="790"/>
                    <a:pt x="434" y="783"/>
                    <a:pt x="434" y="783"/>
                  </a:cubicBezTo>
                  <a:cubicBezTo>
                    <a:pt x="433" y="783"/>
                    <a:pt x="432" y="782"/>
                    <a:pt x="432" y="783"/>
                  </a:cubicBezTo>
                  <a:cubicBezTo>
                    <a:pt x="431" y="783"/>
                    <a:pt x="431" y="784"/>
                    <a:pt x="431" y="784"/>
                  </a:cubicBezTo>
                  <a:cubicBezTo>
                    <a:pt x="431" y="785"/>
                    <a:pt x="427" y="806"/>
                    <a:pt x="405" y="806"/>
                  </a:cubicBezTo>
                  <a:cubicBezTo>
                    <a:pt x="405" y="806"/>
                    <a:pt x="405" y="806"/>
                    <a:pt x="405" y="806"/>
                  </a:cubicBezTo>
                  <a:cubicBezTo>
                    <a:pt x="405" y="806"/>
                    <a:pt x="405" y="806"/>
                    <a:pt x="405" y="806"/>
                  </a:cubicBezTo>
                  <a:cubicBezTo>
                    <a:pt x="383" y="806"/>
                    <a:pt x="380" y="785"/>
                    <a:pt x="379" y="784"/>
                  </a:cubicBezTo>
                  <a:cubicBezTo>
                    <a:pt x="379" y="784"/>
                    <a:pt x="379" y="783"/>
                    <a:pt x="378" y="783"/>
                  </a:cubicBezTo>
                  <a:cubicBezTo>
                    <a:pt x="378" y="782"/>
                    <a:pt x="377" y="783"/>
                    <a:pt x="376" y="783"/>
                  </a:cubicBezTo>
                  <a:cubicBezTo>
                    <a:pt x="376" y="783"/>
                    <a:pt x="364" y="790"/>
                    <a:pt x="354" y="783"/>
                  </a:cubicBezTo>
                  <a:cubicBezTo>
                    <a:pt x="343" y="775"/>
                    <a:pt x="344" y="760"/>
                    <a:pt x="344" y="760"/>
                  </a:cubicBezTo>
                  <a:cubicBezTo>
                    <a:pt x="344" y="759"/>
                    <a:pt x="344" y="759"/>
                    <a:pt x="344" y="758"/>
                  </a:cubicBezTo>
                  <a:cubicBezTo>
                    <a:pt x="343" y="758"/>
                    <a:pt x="342" y="758"/>
                    <a:pt x="342" y="758"/>
                  </a:cubicBezTo>
                  <a:cubicBezTo>
                    <a:pt x="341" y="758"/>
                    <a:pt x="328" y="761"/>
                    <a:pt x="321" y="751"/>
                  </a:cubicBezTo>
                  <a:cubicBezTo>
                    <a:pt x="312" y="739"/>
                    <a:pt x="319" y="725"/>
                    <a:pt x="319" y="724"/>
                  </a:cubicBezTo>
                  <a:cubicBezTo>
                    <a:pt x="320" y="724"/>
                    <a:pt x="320" y="723"/>
                    <a:pt x="319" y="722"/>
                  </a:cubicBezTo>
                  <a:cubicBezTo>
                    <a:pt x="319" y="722"/>
                    <a:pt x="318" y="722"/>
                    <a:pt x="318" y="722"/>
                  </a:cubicBezTo>
                  <a:cubicBezTo>
                    <a:pt x="317" y="722"/>
                    <a:pt x="304" y="721"/>
                    <a:pt x="300" y="709"/>
                  </a:cubicBezTo>
                  <a:cubicBezTo>
                    <a:pt x="296" y="697"/>
                    <a:pt x="305" y="686"/>
                    <a:pt x="305" y="686"/>
                  </a:cubicBezTo>
                  <a:cubicBezTo>
                    <a:pt x="305" y="685"/>
                    <a:pt x="305" y="685"/>
                    <a:pt x="305" y="684"/>
                  </a:cubicBezTo>
                  <a:cubicBezTo>
                    <a:pt x="305" y="683"/>
                    <a:pt x="304" y="683"/>
                    <a:pt x="304" y="683"/>
                  </a:cubicBezTo>
                  <a:cubicBezTo>
                    <a:pt x="304" y="683"/>
                    <a:pt x="297" y="681"/>
                    <a:pt x="294" y="676"/>
                  </a:cubicBezTo>
                  <a:cubicBezTo>
                    <a:pt x="294" y="676"/>
                    <a:pt x="294" y="676"/>
                    <a:pt x="294" y="676"/>
                  </a:cubicBezTo>
                  <a:cubicBezTo>
                    <a:pt x="294" y="676"/>
                    <a:pt x="294" y="676"/>
                    <a:pt x="294" y="676"/>
                  </a:cubicBezTo>
                  <a:cubicBezTo>
                    <a:pt x="293" y="675"/>
                    <a:pt x="293" y="675"/>
                    <a:pt x="292" y="675"/>
                  </a:cubicBezTo>
                  <a:cubicBezTo>
                    <a:pt x="286" y="676"/>
                    <a:pt x="280" y="673"/>
                    <a:pt x="280" y="673"/>
                  </a:cubicBezTo>
                  <a:cubicBezTo>
                    <a:pt x="279" y="673"/>
                    <a:pt x="279" y="673"/>
                    <a:pt x="278" y="673"/>
                  </a:cubicBezTo>
                  <a:cubicBezTo>
                    <a:pt x="278" y="673"/>
                    <a:pt x="277" y="674"/>
                    <a:pt x="277" y="675"/>
                  </a:cubicBezTo>
                  <a:cubicBezTo>
                    <a:pt x="277" y="675"/>
                    <a:pt x="276" y="689"/>
                    <a:pt x="265" y="694"/>
                  </a:cubicBezTo>
                  <a:cubicBezTo>
                    <a:pt x="253" y="700"/>
                    <a:pt x="243" y="691"/>
                    <a:pt x="243" y="691"/>
                  </a:cubicBezTo>
                  <a:cubicBezTo>
                    <a:pt x="242" y="690"/>
                    <a:pt x="242" y="690"/>
                    <a:pt x="241" y="690"/>
                  </a:cubicBezTo>
                  <a:cubicBezTo>
                    <a:pt x="240" y="690"/>
                    <a:pt x="240" y="691"/>
                    <a:pt x="240" y="691"/>
                  </a:cubicBezTo>
                  <a:cubicBezTo>
                    <a:pt x="240" y="691"/>
                    <a:pt x="235" y="706"/>
                    <a:pt x="220" y="709"/>
                  </a:cubicBezTo>
                  <a:cubicBezTo>
                    <a:pt x="207" y="711"/>
                    <a:pt x="200" y="700"/>
                    <a:pt x="200" y="699"/>
                  </a:cubicBezTo>
                  <a:cubicBezTo>
                    <a:pt x="200" y="699"/>
                    <a:pt x="199" y="698"/>
                    <a:pt x="198" y="698"/>
                  </a:cubicBezTo>
                  <a:cubicBezTo>
                    <a:pt x="198" y="698"/>
                    <a:pt x="197" y="699"/>
                    <a:pt x="197" y="699"/>
                  </a:cubicBezTo>
                  <a:cubicBezTo>
                    <a:pt x="197" y="699"/>
                    <a:pt x="187" y="711"/>
                    <a:pt x="174" y="708"/>
                  </a:cubicBezTo>
                  <a:cubicBezTo>
                    <a:pt x="161" y="706"/>
                    <a:pt x="158" y="693"/>
                    <a:pt x="158" y="692"/>
                  </a:cubicBezTo>
                  <a:cubicBezTo>
                    <a:pt x="158" y="692"/>
                    <a:pt x="157" y="691"/>
                    <a:pt x="157" y="691"/>
                  </a:cubicBezTo>
                  <a:cubicBezTo>
                    <a:pt x="156" y="691"/>
                    <a:pt x="155" y="691"/>
                    <a:pt x="155" y="691"/>
                  </a:cubicBezTo>
                  <a:cubicBezTo>
                    <a:pt x="154" y="692"/>
                    <a:pt x="137" y="704"/>
                    <a:pt x="121" y="688"/>
                  </a:cubicBezTo>
                  <a:cubicBezTo>
                    <a:pt x="121" y="688"/>
                    <a:pt x="121" y="688"/>
                    <a:pt x="121" y="688"/>
                  </a:cubicBezTo>
                  <a:cubicBezTo>
                    <a:pt x="121" y="688"/>
                    <a:pt x="121" y="688"/>
                    <a:pt x="121" y="688"/>
                  </a:cubicBezTo>
                  <a:cubicBezTo>
                    <a:pt x="106" y="673"/>
                    <a:pt x="118" y="656"/>
                    <a:pt x="119" y="655"/>
                  </a:cubicBezTo>
                  <a:cubicBezTo>
                    <a:pt x="119" y="654"/>
                    <a:pt x="119" y="654"/>
                    <a:pt x="119" y="653"/>
                  </a:cubicBezTo>
                  <a:cubicBezTo>
                    <a:pt x="119" y="653"/>
                    <a:pt x="118" y="652"/>
                    <a:pt x="117" y="652"/>
                  </a:cubicBezTo>
                  <a:cubicBezTo>
                    <a:pt x="117" y="652"/>
                    <a:pt x="104" y="648"/>
                    <a:pt x="102" y="636"/>
                  </a:cubicBezTo>
                  <a:cubicBezTo>
                    <a:pt x="99" y="623"/>
                    <a:pt x="111" y="613"/>
                    <a:pt x="111" y="613"/>
                  </a:cubicBezTo>
                  <a:cubicBezTo>
                    <a:pt x="111" y="613"/>
                    <a:pt x="112" y="612"/>
                    <a:pt x="111" y="611"/>
                  </a:cubicBezTo>
                  <a:cubicBezTo>
                    <a:pt x="111" y="611"/>
                    <a:pt x="111" y="610"/>
                    <a:pt x="111" y="610"/>
                  </a:cubicBezTo>
                  <a:cubicBezTo>
                    <a:pt x="110" y="610"/>
                    <a:pt x="99" y="602"/>
                    <a:pt x="101" y="590"/>
                  </a:cubicBezTo>
                  <a:cubicBezTo>
                    <a:pt x="103" y="575"/>
                    <a:pt x="118" y="570"/>
                    <a:pt x="118" y="570"/>
                  </a:cubicBezTo>
                  <a:cubicBezTo>
                    <a:pt x="119" y="570"/>
                    <a:pt x="120" y="569"/>
                    <a:pt x="120" y="569"/>
                  </a:cubicBezTo>
                  <a:cubicBezTo>
                    <a:pt x="120" y="568"/>
                    <a:pt x="120" y="567"/>
                    <a:pt x="119" y="567"/>
                  </a:cubicBezTo>
                  <a:cubicBezTo>
                    <a:pt x="119" y="567"/>
                    <a:pt x="110" y="557"/>
                    <a:pt x="116" y="545"/>
                  </a:cubicBezTo>
                  <a:cubicBezTo>
                    <a:pt x="121" y="534"/>
                    <a:pt x="135" y="533"/>
                    <a:pt x="135" y="533"/>
                  </a:cubicBezTo>
                  <a:cubicBezTo>
                    <a:pt x="136" y="532"/>
                    <a:pt x="136" y="532"/>
                    <a:pt x="137" y="532"/>
                  </a:cubicBezTo>
                  <a:cubicBezTo>
                    <a:pt x="137" y="531"/>
                    <a:pt x="137" y="530"/>
                    <a:pt x="137" y="530"/>
                  </a:cubicBezTo>
                  <a:cubicBezTo>
                    <a:pt x="137" y="530"/>
                    <a:pt x="134" y="523"/>
                    <a:pt x="135" y="518"/>
                  </a:cubicBezTo>
                  <a:cubicBezTo>
                    <a:pt x="135" y="518"/>
                    <a:pt x="135" y="518"/>
                    <a:pt x="135" y="518"/>
                  </a:cubicBezTo>
                  <a:cubicBezTo>
                    <a:pt x="135" y="518"/>
                    <a:pt x="135" y="518"/>
                    <a:pt x="135" y="517"/>
                  </a:cubicBezTo>
                  <a:cubicBezTo>
                    <a:pt x="135" y="517"/>
                    <a:pt x="134" y="516"/>
                    <a:pt x="134" y="516"/>
                  </a:cubicBezTo>
                  <a:cubicBezTo>
                    <a:pt x="129" y="513"/>
                    <a:pt x="127" y="506"/>
                    <a:pt x="127" y="506"/>
                  </a:cubicBezTo>
                  <a:cubicBezTo>
                    <a:pt x="127" y="505"/>
                    <a:pt x="126" y="505"/>
                    <a:pt x="126" y="505"/>
                  </a:cubicBezTo>
                  <a:cubicBezTo>
                    <a:pt x="125" y="505"/>
                    <a:pt x="124" y="505"/>
                    <a:pt x="124" y="505"/>
                  </a:cubicBezTo>
                  <a:cubicBezTo>
                    <a:pt x="124" y="505"/>
                    <a:pt x="113" y="514"/>
                    <a:pt x="101" y="510"/>
                  </a:cubicBezTo>
                  <a:cubicBezTo>
                    <a:pt x="88" y="506"/>
                    <a:pt x="88" y="493"/>
                    <a:pt x="88" y="492"/>
                  </a:cubicBezTo>
                  <a:cubicBezTo>
                    <a:pt x="88" y="491"/>
                    <a:pt x="88" y="491"/>
                    <a:pt x="87" y="490"/>
                  </a:cubicBezTo>
                  <a:cubicBezTo>
                    <a:pt x="87" y="490"/>
                    <a:pt x="86" y="490"/>
                    <a:pt x="85" y="490"/>
                  </a:cubicBezTo>
                  <a:cubicBezTo>
                    <a:pt x="85" y="490"/>
                    <a:pt x="71" y="497"/>
                    <a:pt x="59" y="489"/>
                  </a:cubicBezTo>
                  <a:cubicBezTo>
                    <a:pt x="49" y="481"/>
                    <a:pt x="52" y="468"/>
                    <a:pt x="52" y="468"/>
                  </a:cubicBezTo>
                  <a:cubicBezTo>
                    <a:pt x="52" y="467"/>
                    <a:pt x="52" y="467"/>
                    <a:pt x="51" y="466"/>
                  </a:cubicBezTo>
                  <a:cubicBezTo>
                    <a:pt x="51" y="466"/>
                    <a:pt x="50" y="466"/>
                    <a:pt x="50" y="466"/>
                  </a:cubicBezTo>
                  <a:cubicBezTo>
                    <a:pt x="50" y="466"/>
                    <a:pt x="34" y="467"/>
                    <a:pt x="27" y="456"/>
                  </a:cubicBezTo>
                  <a:cubicBezTo>
                    <a:pt x="20" y="445"/>
                    <a:pt x="27" y="434"/>
                    <a:pt x="27" y="433"/>
                  </a:cubicBezTo>
                  <a:cubicBezTo>
                    <a:pt x="27" y="433"/>
                    <a:pt x="27" y="432"/>
                    <a:pt x="27" y="431"/>
                  </a:cubicBezTo>
                  <a:cubicBezTo>
                    <a:pt x="27" y="431"/>
                    <a:pt x="26" y="430"/>
                    <a:pt x="26" y="430"/>
                  </a:cubicBezTo>
                  <a:cubicBezTo>
                    <a:pt x="25" y="430"/>
                    <a:pt x="4" y="427"/>
                    <a:pt x="4" y="405"/>
                  </a:cubicBezTo>
                  <a:cubicBezTo>
                    <a:pt x="4" y="405"/>
                    <a:pt x="4" y="405"/>
                    <a:pt x="4" y="405"/>
                  </a:cubicBezTo>
                  <a:cubicBezTo>
                    <a:pt x="4" y="405"/>
                    <a:pt x="4" y="405"/>
                    <a:pt x="4" y="405"/>
                  </a:cubicBezTo>
                  <a:cubicBezTo>
                    <a:pt x="4" y="383"/>
                    <a:pt x="25" y="379"/>
                    <a:pt x="26" y="379"/>
                  </a:cubicBezTo>
                  <a:cubicBezTo>
                    <a:pt x="26" y="379"/>
                    <a:pt x="27" y="379"/>
                    <a:pt x="27" y="378"/>
                  </a:cubicBezTo>
                  <a:cubicBezTo>
                    <a:pt x="27" y="377"/>
                    <a:pt x="27" y="377"/>
                    <a:pt x="27" y="376"/>
                  </a:cubicBezTo>
                  <a:cubicBezTo>
                    <a:pt x="27" y="376"/>
                    <a:pt x="20" y="364"/>
                    <a:pt x="27" y="354"/>
                  </a:cubicBezTo>
                  <a:cubicBezTo>
                    <a:pt x="34" y="342"/>
                    <a:pt x="50" y="344"/>
                    <a:pt x="50" y="344"/>
                  </a:cubicBezTo>
                  <a:cubicBezTo>
                    <a:pt x="50" y="344"/>
                    <a:pt x="51" y="344"/>
                    <a:pt x="51" y="343"/>
                  </a:cubicBezTo>
                  <a:cubicBezTo>
                    <a:pt x="52" y="343"/>
                    <a:pt x="52" y="342"/>
                    <a:pt x="52" y="342"/>
                  </a:cubicBezTo>
                  <a:cubicBezTo>
                    <a:pt x="52" y="341"/>
                    <a:pt x="49" y="328"/>
                    <a:pt x="59" y="321"/>
                  </a:cubicBezTo>
                  <a:cubicBezTo>
                    <a:pt x="71" y="312"/>
                    <a:pt x="85" y="319"/>
                    <a:pt x="85" y="319"/>
                  </a:cubicBezTo>
                  <a:cubicBezTo>
                    <a:pt x="86" y="319"/>
                    <a:pt x="87" y="319"/>
                    <a:pt x="87" y="319"/>
                  </a:cubicBezTo>
                  <a:cubicBezTo>
                    <a:pt x="88" y="319"/>
                    <a:pt x="88" y="318"/>
                    <a:pt x="88" y="317"/>
                  </a:cubicBezTo>
                  <a:cubicBezTo>
                    <a:pt x="88" y="317"/>
                    <a:pt x="88" y="304"/>
                    <a:pt x="101" y="299"/>
                  </a:cubicBezTo>
                  <a:cubicBezTo>
                    <a:pt x="113" y="296"/>
                    <a:pt x="124" y="304"/>
                    <a:pt x="124" y="304"/>
                  </a:cubicBezTo>
                  <a:cubicBezTo>
                    <a:pt x="124" y="305"/>
                    <a:pt x="125" y="305"/>
                    <a:pt x="126" y="305"/>
                  </a:cubicBezTo>
                  <a:cubicBezTo>
                    <a:pt x="126" y="304"/>
                    <a:pt x="127" y="304"/>
                    <a:pt x="127" y="303"/>
                  </a:cubicBezTo>
                  <a:cubicBezTo>
                    <a:pt x="127" y="303"/>
                    <a:pt x="129" y="297"/>
                    <a:pt x="134" y="294"/>
                  </a:cubicBezTo>
                  <a:cubicBezTo>
                    <a:pt x="134" y="294"/>
                    <a:pt x="134" y="294"/>
                    <a:pt x="134" y="294"/>
                  </a:cubicBezTo>
                  <a:cubicBezTo>
                    <a:pt x="134" y="293"/>
                    <a:pt x="134" y="293"/>
                    <a:pt x="134" y="293"/>
                  </a:cubicBezTo>
                  <a:cubicBezTo>
                    <a:pt x="135" y="293"/>
                    <a:pt x="135" y="292"/>
                    <a:pt x="135" y="292"/>
                  </a:cubicBezTo>
                  <a:cubicBezTo>
                    <a:pt x="134" y="286"/>
                    <a:pt x="137" y="280"/>
                    <a:pt x="137" y="280"/>
                  </a:cubicBezTo>
                  <a:cubicBezTo>
                    <a:pt x="137" y="279"/>
                    <a:pt x="137" y="279"/>
                    <a:pt x="137" y="278"/>
                  </a:cubicBezTo>
                  <a:cubicBezTo>
                    <a:pt x="136" y="277"/>
                    <a:pt x="136" y="277"/>
                    <a:pt x="135" y="277"/>
                  </a:cubicBezTo>
                  <a:cubicBezTo>
                    <a:pt x="135" y="277"/>
                    <a:pt x="121" y="275"/>
                    <a:pt x="116" y="264"/>
                  </a:cubicBezTo>
                  <a:cubicBezTo>
                    <a:pt x="110" y="252"/>
                    <a:pt x="119" y="243"/>
                    <a:pt x="119" y="243"/>
                  </a:cubicBezTo>
                  <a:cubicBezTo>
                    <a:pt x="120" y="242"/>
                    <a:pt x="120" y="241"/>
                    <a:pt x="120" y="241"/>
                  </a:cubicBezTo>
                  <a:cubicBezTo>
                    <a:pt x="120" y="240"/>
                    <a:pt x="119" y="240"/>
                    <a:pt x="118" y="239"/>
                  </a:cubicBezTo>
                  <a:cubicBezTo>
                    <a:pt x="118" y="239"/>
                    <a:pt x="103" y="234"/>
                    <a:pt x="101" y="219"/>
                  </a:cubicBezTo>
                  <a:cubicBezTo>
                    <a:pt x="99" y="207"/>
                    <a:pt x="110" y="200"/>
                    <a:pt x="111" y="200"/>
                  </a:cubicBezTo>
                  <a:cubicBezTo>
                    <a:pt x="111" y="199"/>
                    <a:pt x="111" y="199"/>
                    <a:pt x="111" y="198"/>
                  </a:cubicBezTo>
                  <a:cubicBezTo>
                    <a:pt x="112" y="198"/>
                    <a:pt x="111" y="197"/>
                    <a:pt x="111" y="197"/>
                  </a:cubicBezTo>
                  <a:cubicBezTo>
                    <a:pt x="111" y="196"/>
                    <a:pt x="99" y="187"/>
                    <a:pt x="102" y="173"/>
                  </a:cubicBezTo>
                  <a:cubicBezTo>
                    <a:pt x="104" y="161"/>
                    <a:pt x="117" y="158"/>
                    <a:pt x="117" y="158"/>
                  </a:cubicBezTo>
                  <a:cubicBezTo>
                    <a:pt x="118" y="157"/>
                    <a:pt x="119" y="157"/>
                    <a:pt x="119" y="156"/>
                  </a:cubicBezTo>
                  <a:cubicBezTo>
                    <a:pt x="119" y="156"/>
                    <a:pt x="119" y="155"/>
                    <a:pt x="119" y="155"/>
                  </a:cubicBezTo>
                  <a:cubicBezTo>
                    <a:pt x="118" y="154"/>
                    <a:pt x="106" y="137"/>
                    <a:pt x="121" y="121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37" y="105"/>
                    <a:pt x="154" y="118"/>
                    <a:pt x="155" y="118"/>
                  </a:cubicBezTo>
                  <a:cubicBezTo>
                    <a:pt x="155" y="119"/>
                    <a:pt x="156" y="119"/>
                    <a:pt x="157" y="119"/>
                  </a:cubicBezTo>
                  <a:cubicBezTo>
                    <a:pt x="157" y="118"/>
                    <a:pt x="158" y="118"/>
                    <a:pt x="158" y="117"/>
                  </a:cubicBezTo>
                  <a:cubicBezTo>
                    <a:pt x="158" y="117"/>
                    <a:pt x="161" y="104"/>
                    <a:pt x="174" y="101"/>
                  </a:cubicBezTo>
                  <a:cubicBezTo>
                    <a:pt x="187" y="99"/>
                    <a:pt x="197" y="110"/>
                    <a:pt x="197" y="110"/>
                  </a:cubicBezTo>
                  <a:cubicBezTo>
                    <a:pt x="197" y="111"/>
                    <a:pt x="198" y="111"/>
                    <a:pt x="198" y="111"/>
                  </a:cubicBezTo>
                  <a:cubicBezTo>
                    <a:pt x="199" y="111"/>
                    <a:pt x="200" y="111"/>
                    <a:pt x="200" y="110"/>
                  </a:cubicBezTo>
                  <a:cubicBezTo>
                    <a:pt x="200" y="110"/>
                    <a:pt x="207" y="99"/>
                    <a:pt x="220" y="101"/>
                  </a:cubicBezTo>
                  <a:cubicBezTo>
                    <a:pt x="235" y="103"/>
                    <a:pt x="240" y="118"/>
                    <a:pt x="240" y="118"/>
                  </a:cubicBezTo>
                  <a:cubicBezTo>
                    <a:pt x="240" y="119"/>
                    <a:pt x="240" y="119"/>
                    <a:pt x="241" y="119"/>
                  </a:cubicBezTo>
                  <a:cubicBezTo>
                    <a:pt x="242" y="120"/>
                    <a:pt x="242" y="119"/>
                    <a:pt x="243" y="119"/>
                  </a:cubicBezTo>
                  <a:cubicBezTo>
                    <a:pt x="243" y="119"/>
                    <a:pt x="253" y="109"/>
                    <a:pt x="265" y="115"/>
                  </a:cubicBezTo>
                  <a:cubicBezTo>
                    <a:pt x="276" y="121"/>
                    <a:pt x="277" y="135"/>
                    <a:pt x="277" y="135"/>
                  </a:cubicBezTo>
                  <a:cubicBezTo>
                    <a:pt x="277" y="136"/>
                    <a:pt x="278" y="136"/>
                    <a:pt x="278" y="136"/>
                  </a:cubicBezTo>
                  <a:cubicBezTo>
                    <a:pt x="279" y="137"/>
                    <a:pt x="279" y="137"/>
                    <a:pt x="280" y="136"/>
                  </a:cubicBezTo>
                  <a:cubicBezTo>
                    <a:pt x="280" y="136"/>
                    <a:pt x="286" y="133"/>
                    <a:pt x="292" y="134"/>
                  </a:cubicBezTo>
                  <a:cubicBezTo>
                    <a:pt x="292" y="135"/>
                    <a:pt x="292" y="134"/>
                    <a:pt x="292" y="134"/>
                  </a:cubicBezTo>
                  <a:cubicBezTo>
                    <a:pt x="292" y="134"/>
                    <a:pt x="292" y="135"/>
                    <a:pt x="292" y="135"/>
                  </a:cubicBezTo>
                  <a:cubicBezTo>
                    <a:pt x="293" y="135"/>
                    <a:pt x="294" y="134"/>
                    <a:pt x="294" y="134"/>
                  </a:cubicBezTo>
                  <a:cubicBezTo>
                    <a:pt x="297" y="129"/>
                    <a:pt x="304" y="127"/>
                    <a:pt x="304" y="127"/>
                  </a:cubicBezTo>
                  <a:cubicBezTo>
                    <a:pt x="304" y="126"/>
                    <a:pt x="305" y="126"/>
                    <a:pt x="305" y="125"/>
                  </a:cubicBezTo>
                  <a:cubicBezTo>
                    <a:pt x="305" y="125"/>
                    <a:pt x="305" y="124"/>
                    <a:pt x="305" y="124"/>
                  </a:cubicBezTo>
                  <a:cubicBezTo>
                    <a:pt x="305" y="124"/>
                    <a:pt x="296" y="113"/>
                    <a:pt x="300" y="101"/>
                  </a:cubicBezTo>
                  <a:cubicBezTo>
                    <a:pt x="304" y="88"/>
                    <a:pt x="317" y="88"/>
                    <a:pt x="318" y="88"/>
                  </a:cubicBezTo>
                  <a:cubicBezTo>
                    <a:pt x="318" y="88"/>
                    <a:pt x="319" y="88"/>
                    <a:pt x="319" y="87"/>
                  </a:cubicBezTo>
                  <a:cubicBezTo>
                    <a:pt x="320" y="86"/>
                    <a:pt x="320" y="86"/>
                    <a:pt x="319" y="85"/>
                  </a:cubicBezTo>
                  <a:cubicBezTo>
                    <a:pt x="319" y="85"/>
                    <a:pt x="312" y="71"/>
                    <a:pt x="321" y="59"/>
                  </a:cubicBezTo>
                  <a:cubicBezTo>
                    <a:pt x="328" y="49"/>
                    <a:pt x="341" y="51"/>
                    <a:pt x="342" y="52"/>
                  </a:cubicBezTo>
                  <a:cubicBezTo>
                    <a:pt x="342" y="52"/>
                    <a:pt x="343" y="52"/>
                    <a:pt x="344" y="51"/>
                  </a:cubicBezTo>
                  <a:cubicBezTo>
                    <a:pt x="344" y="51"/>
                    <a:pt x="344" y="50"/>
                    <a:pt x="344" y="49"/>
                  </a:cubicBezTo>
                  <a:cubicBezTo>
                    <a:pt x="344" y="49"/>
                    <a:pt x="343" y="34"/>
                    <a:pt x="354" y="27"/>
                  </a:cubicBezTo>
                  <a:cubicBezTo>
                    <a:pt x="364" y="20"/>
                    <a:pt x="376" y="26"/>
                    <a:pt x="376" y="27"/>
                  </a:cubicBezTo>
                  <a:cubicBezTo>
                    <a:pt x="377" y="27"/>
                    <a:pt x="378" y="27"/>
                    <a:pt x="378" y="27"/>
                  </a:cubicBezTo>
                  <a:cubicBezTo>
                    <a:pt x="379" y="26"/>
                    <a:pt x="379" y="26"/>
                    <a:pt x="379" y="25"/>
                  </a:cubicBezTo>
                  <a:cubicBezTo>
                    <a:pt x="380" y="24"/>
                    <a:pt x="383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27" y="4"/>
                    <a:pt x="431" y="24"/>
                    <a:pt x="431" y="25"/>
                  </a:cubicBezTo>
                  <a:cubicBezTo>
                    <a:pt x="431" y="26"/>
                    <a:pt x="431" y="26"/>
                    <a:pt x="432" y="27"/>
                  </a:cubicBezTo>
                  <a:cubicBezTo>
                    <a:pt x="432" y="27"/>
                    <a:pt x="433" y="27"/>
                    <a:pt x="434" y="27"/>
                  </a:cubicBezTo>
                  <a:cubicBezTo>
                    <a:pt x="434" y="26"/>
                    <a:pt x="446" y="20"/>
                    <a:pt x="456" y="27"/>
                  </a:cubicBezTo>
                  <a:cubicBezTo>
                    <a:pt x="467" y="34"/>
                    <a:pt x="466" y="49"/>
                    <a:pt x="466" y="49"/>
                  </a:cubicBezTo>
                  <a:cubicBezTo>
                    <a:pt x="466" y="50"/>
                    <a:pt x="466" y="51"/>
                    <a:pt x="466" y="51"/>
                  </a:cubicBezTo>
                  <a:cubicBezTo>
                    <a:pt x="467" y="52"/>
                    <a:pt x="468" y="52"/>
                    <a:pt x="468" y="52"/>
                  </a:cubicBezTo>
                  <a:cubicBezTo>
                    <a:pt x="469" y="51"/>
                    <a:pt x="482" y="49"/>
                    <a:pt x="489" y="59"/>
                  </a:cubicBezTo>
                  <a:cubicBezTo>
                    <a:pt x="498" y="71"/>
                    <a:pt x="491" y="85"/>
                    <a:pt x="491" y="85"/>
                  </a:cubicBezTo>
                  <a:cubicBezTo>
                    <a:pt x="490" y="86"/>
                    <a:pt x="490" y="86"/>
                    <a:pt x="491" y="87"/>
                  </a:cubicBezTo>
                  <a:cubicBezTo>
                    <a:pt x="491" y="88"/>
                    <a:pt x="492" y="88"/>
                    <a:pt x="492" y="88"/>
                  </a:cubicBezTo>
                  <a:cubicBezTo>
                    <a:pt x="493" y="88"/>
                    <a:pt x="506" y="88"/>
                    <a:pt x="510" y="101"/>
                  </a:cubicBezTo>
                  <a:cubicBezTo>
                    <a:pt x="514" y="113"/>
                    <a:pt x="506" y="124"/>
                    <a:pt x="505" y="124"/>
                  </a:cubicBezTo>
                  <a:cubicBezTo>
                    <a:pt x="505" y="124"/>
                    <a:pt x="505" y="125"/>
                    <a:pt x="505" y="125"/>
                  </a:cubicBezTo>
                  <a:cubicBezTo>
                    <a:pt x="505" y="126"/>
                    <a:pt x="506" y="126"/>
                    <a:pt x="506" y="127"/>
                  </a:cubicBezTo>
                  <a:cubicBezTo>
                    <a:pt x="506" y="127"/>
                    <a:pt x="513" y="129"/>
                    <a:pt x="516" y="134"/>
                  </a:cubicBezTo>
                  <a:cubicBezTo>
                    <a:pt x="516" y="134"/>
                    <a:pt x="517" y="135"/>
                    <a:pt x="518" y="135"/>
                  </a:cubicBezTo>
                  <a:cubicBezTo>
                    <a:pt x="518" y="135"/>
                    <a:pt x="518" y="134"/>
                    <a:pt x="518" y="134"/>
                  </a:cubicBezTo>
                  <a:cubicBezTo>
                    <a:pt x="518" y="134"/>
                    <a:pt x="518" y="135"/>
                    <a:pt x="518" y="134"/>
                  </a:cubicBezTo>
                  <a:cubicBezTo>
                    <a:pt x="524" y="133"/>
                    <a:pt x="530" y="136"/>
                    <a:pt x="530" y="136"/>
                  </a:cubicBezTo>
                  <a:cubicBezTo>
                    <a:pt x="531" y="137"/>
                    <a:pt x="531" y="137"/>
                    <a:pt x="532" y="136"/>
                  </a:cubicBezTo>
                  <a:cubicBezTo>
                    <a:pt x="532" y="136"/>
                    <a:pt x="533" y="136"/>
                    <a:pt x="533" y="135"/>
                  </a:cubicBezTo>
                  <a:cubicBezTo>
                    <a:pt x="533" y="135"/>
                    <a:pt x="534" y="121"/>
                    <a:pt x="545" y="115"/>
                  </a:cubicBezTo>
                  <a:cubicBezTo>
                    <a:pt x="557" y="109"/>
                    <a:pt x="567" y="119"/>
                    <a:pt x="567" y="119"/>
                  </a:cubicBezTo>
                  <a:cubicBezTo>
                    <a:pt x="568" y="119"/>
                    <a:pt x="568" y="120"/>
                    <a:pt x="569" y="119"/>
                  </a:cubicBezTo>
                  <a:cubicBezTo>
                    <a:pt x="570" y="119"/>
                    <a:pt x="570" y="119"/>
                    <a:pt x="570" y="118"/>
                  </a:cubicBezTo>
                  <a:cubicBezTo>
                    <a:pt x="570" y="118"/>
                    <a:pt x="575" y="103"/>
                    <a:pt x="590" y="101"/>
                  </a:cubicBezTo>
                  <a:cubicBezTo>
                    <a:pt x="603" y="99"/>
                    <a:pt x="610" y="110"/>
                    <a:pt x="610" y="110"/>
                  </a:cubicBezTo>
                  <a:cubicBezTo>
                    <a:pt x="610" y="111"/>
                    <a:pt x="611" y="111"/>
                    <a:pt x="612" y="111"/>
                  </a:cubicBezTo>
                  <a:cubicBezTo>
                    <a:pt x="612" y="111"/>
                    <a:pt x="613" y="111"/>
                    <a:pt x="613" y="110"/>
                  </a:cubicBezTo>
                  <a:cubicBezTo>
                    <a:pt x="613" y="110"/>
                    <a:pt x="623" y="99"/>
                    <a:pt x="636" y="101"/>
                  </a:cubicBezTo>
                  <a:cubicBezTo>
                    <a:pt x="649" y="104"/>
                    <a:pt x="652" y="117"/>
                    <a:pt x="652" y="117"/>
                  </a:cubicBezTo>
                  <a:cubicBezTo>
                    <a:pt x="652" y="118"/>
                    <a:pt x="653" y="118"/>
                    <a:pt x="653" y="119"/>
                  </a:cubicBezTo>
                  <a:cubicBezTo>
                    <a:pt x="654" y="119"/>
                    <a:pt x="655" y="119"/>
                    <a:pt x="655" y="118"/>
                  </a:cubicBezTo>
                  <a:cubicBezTo>
                    <a:pt x="656" y="118"/>
                    <a:pt x="673" y="105"/>
                    <a:pt x="689" y="121"/>
                  </a:cubicBezTo>
                  <a:cubicBezTo>
                    <a:pt x="689" y="121"/>
                    <a:pt x="689" y="121"/>
                    <a:pt x="689" y="121"/>
                  </a:cubicBezTo>
                  <a:cubicBezTo>
                    <a:pt x="689" y="121"/>
                    <a:pt x="689" y="121"/>
                    <a:pt x="689" y="121"/>
                  </a:cubicBezTo>
                  <a:cubicBezTo>
                    <a:pt x="704" y="137"/>
                    <a:pt x="692" y="154"/>
                    <a:pt x="691" y="155"/>
                  </a:cubicBezTo>
                  <a:cubicBezTo>
                    <a:pt x="691" y="155"/>
                    <a:pt x="691" y="156"/>
                    <a:pt x="691" y="156"/>
                  </a:cubicBezTo>
                  <a:cubicBezTo>
                    <a:pt x="691" y="157"/>
                    <a:pt x="692" y="157"/>
                    <a:pt x="693" y="158"/>
                  </a:cubicBezTo>
                  <a:cubicBezTo>
                    <a:pt x="693" y="158"/>
                    <a:pt x="706" y="161"/>
                    <a:pt x="708" y="173"/>
                  </a:cubicBezTo>
                  <a:cubicBezTo>
                    <a:pt x="711" y="187"/>
                    <a:pt x="699" y="196"/>
                    <a:pt x="699" y="197"/>
                  </a:cubicBezTo>
                  <a:cubicBezTo>
                    <a:pt x="699" y="197"/>
                    <a:pt x="699" y="198"/>
                    <a:pt x="699" y="198"/>
                  </a:cubicBezTo>
                  <a:cubicBezTo>
                    <a:pt x="699" y="199"/>
                    <a:pt x="699" y="199"/>
                    <a:pt x="699" y="200"/>
                  </a:cubicBezTo>
                  <a:cubicBezTo>
                    <a:pt x="700" y="200"/>
                    <a:pt x="711" y="207"/>
                    <a:pt x="709" y="219"/>
                  </a:cubicBezTo>
                  <a:cubicBezTo>
                    <a:pt x="707" y="234"/>
                    <a:pt x="692" y="239"/>
                    <a:pt x="692" y="239"/>
                  </a:cubicBezTo>
                  <a:cubicBezTo>
                    <a:pt x="691" y="240"/>
                    <a:pt x="690" y="240"/>
                    <a:pt x="690" y="241"/>
                  </a:cubicBezTo>
                  <a:cubicBezTo>
                    <a:pt x="690" y="241"/>
                    <a:pt x="690" y="242"/>
                    <a:pt x="691" y="243"/>
                  </a:cubicBezTo>
                  <a:cubicBezTo>
                    <a:pt x="691" y="243"/>
                    <a:pt x="700" y="252"/>
                    <a:pt x="694" y="264"/>
                  </a:cubicBezTo>
                  <a:cubicBezTo>
                    <a:pt x="689" y="275"/>
                    <a:pt x="675" y="277"/>
                    <a:pt x="675" y="277"/>
                  </a:cubicBezTo>
                  <a:cubicBezTo>
                    <a:pt x="674" y="277"/>
                    <a:pt x="674" y="277"/>
                    <a:pt x="673" y="278"/>
                  </a:cubicBezTo>
                  <a:cubicBezTo>
                    <a:pt x="673" y="279"/>
                    <a:pt x="673" y="279"/>
                    <a:pt x="673" y="280"/>
                  </a:cubicBezTo>
                  <a:cubicBezTo>
                    <a:pt x="673" y="280"/>
                    <a:pt x="676" y="286"/>
                    <a:pt x="675" y="292"/>
                  </a:cubicBezTo>
                  <a:cubicBezTo>
                    <a:pt x="675" y="292"/>
                    <a:pt x="675" y="292"/>
                    <a:pt x="675" y="292"/>
                  </a:cubicBezTo>
                  <a:cubicBezTo>
                    <a:pt x="675" y="292"/>
                    <a:pt x="675" y="292"/>
                    <a:pt x="675" y="292"/>
                  </a:cubicBezTo>
                  <a:cubicBezTo>
                    <a:pt x="675" y="293"/>
                    <a:pt x="676" y="293"/>
                    <a:pt x="676" y="294"/>
                  </a:cubicBezTo>
                  <a:cubicBezTo>
                    <a:pt x="681" y="297"/>
                    <a:pt x="683" y="303"/>
                    <a:pt x="683" y="303"/>
                  </a:cubicBezTo>
                  <a:cubicBezTo>
                    <a:pt x="683" y="304"/>
                    <a:pt x="684" y="304"/>
                    <a:pt x="684" y="305"/>
                  </a:cubicBezTo>
                  <a:cubicBezTo>
                    <a:pt x="685" y="305"/>
                    <a:pt x="686" y="305"/>
                    <a:pt x="686" y="304"/>
                  </a:cubicBezTo>
                  <a:cubicBezTo>
                    <a:pt x="686" y="304"/>
                    <a:pt x="697" y="296"/>
                    <a:pt x="709" y="299"/>
                  </a:cubicBezTo>
                  <a:cubicBezTo>
                    <a:pt x="722" y="304"/>
                    <a:pt x="722" y="317"/>
                    <a:pt x="722" y="317"/>
                  </a:cubicBezTo>
                  <a:cubicBezTo>
                    <a:pt x="722" y="318"/>
                    <a:pt x="722" y="319"/>
                    <a:pt x="723" y="319"/>
                  </a:cubicBezTo>
                  <a:cubicBezTo>
                    <a:pt x="723" y="319"/>
                    <a:pt x="724" y="319"/>
                    <a:pt x="725" y="319"/>
                  </a:cubicBezTo>
                  <a:cubicBezTo>
                    <a:pt x="725" y="319"/>
                    <a:pt x="739" y="312"/>
                    <a:pt x="751" y="321"/>
                  </a:cubicBezTo>
                  <a:cubicBezTo>
                    <a:pt x="761" y="328"/>
                    <a:pt x="758" y="341"/>
                    <a:pt x="758" y="342"/>
                  </a:cubicBezTo>
                  <a:cubicBezTo>
                    <a:pt x="758" y="342"/>
                    <a:pt x="758" y="343"/>
                    <a:pt x="759" y="343"/>
                  </a:cubicBezTo>
                  <a:cubicBezTo>
                    <a:pt x="759" y="344"/>
                    <a:pt x="760" y="344"/>
                    <a:pt x="760" y="344"/>
                  </a:cubicBezTo>
                  <a:cubicBezTo>
                    <a:pt x="760" y="344"/>
                    <a:pt x="776" y="342"/>
                    <a:pt x="783" y="354"/>
                  </a:cubicBezTo>
                  <a:cubicBezTo>
                    <a:pt x="790" y="364"/>
                    <a:pt x="783" y="376"/>
                    <a:pt x="783" y="376"/>
                  </a:cubicBezTo>
                  <a:cubicBezTo>
                    <a:pt x="783" y="377"/>
                    <a:pt x="783" y="377"/>
                    <a:pt x="783" y="378"/>
                  </a:cubicBezTo>
                  <a:cubicBezTo>
                    <a:pt x="783" y="379"/>
                    <a:pt x="784" y="379"/>
                    <a:pt x="784" y="379"/>
                  </a:cubicBezTo>
                  <a:cubicBezTo>
                    <a:pt x="785" y="379"/>
                    <a:pt x="806" y="383"/>
                    <a:pt x="806" y="405"/>
                  </a:cubicBezTo>
                  <a:cubicBezTo>
                    <a:pt x="806" y="405"/>
                    <a:pt x="806" y="405"/>
                    <a:pt x="806" y="405"/>
                  </a:cubicBezTo>
                  <a:cubicBezTo>
                    <a:pt x="806" y="405"/>
                    <a:pt x="806" y="405"/>
                    <a:pt x="806" y="405"/>
                  </a:cubicBezTo>
                  <a:cubicBezTo>
                    <a:pt x="806" y="427"/>
                    <a:pt x="785" y="430"/>
                    <a:pt x="784" y="430"/>
                  </a:cubicBezTo>
                  <a:cubicBezTo>
                    <a:pt x="784" y="430"/>
                    <a:pt x="783" y="431"/>
                    <a:pt x="783" y="431"/>
                  </a:cubicBezTo>
                  <a:cubicBezTo>
                    <a:pt x="783" y="432"/>
                    <a:pt x="783" y="433"/>
                    <a:pt x="783" y="433"/>
                  </a:cubicBezTo>
                  <a:cubicBezTo>
                    <a:pt x="783" y="434"/>
                    <a:pt x="790" y="445"/>
                    <a:pt x="783" y="456"/>
                  </a:cubicBezTo>
                  <a:cubicBezTo>
                    <a:pt x="776" y="467"/>
                    <a:pt x="760" y="466"/>
                    <a:pt x="760" y="466"/>
                  </a:cubicBezTo>
                  <a:cubicBezTo>
                    <a:pt x="760" y="466"/>
                    <a:pt x="759" y="466"/>
                    <a:pt x="759" y="466"/>
                  </a:cubicBezTo>
                  <a:cubicBezTo>
                    <a:pt x="758" y="467"/>
                    <a:pt x="758" y="467"/>
                    <a:pt x="758" y="468"/>
                  </a:cubicBezTo>
                  <a:cubicBezTo>
                    <a:pt x="758" y="468"/>
                    <a:pt x="761" y="481"/>
                    <a:pt x="751" y="489"/>
                  </a:cubicBezTo>
                  <a:cubicBezTo>
                    <a:pt x="739" y="497"/>
                    <a:pt x="725" y="490"/>
                    <a:pt x="725" y="490"/>
                  </a:cubicBezTo>
                  <a:cubicBezTo>
                    <a:pt x="724" y="490"/>
                    <a:pt x="723" y="490"/>
                    <a:pt x="723" y="490"/>
                  </a:cubicBezTo>
                  <a:cubicBezTo>
                    <a:pt x="722" y="491"/>
                    <a:pt x="722" y="491"/>
                    <a:pt x="722" y="492"/>
                  </a:cubicBezTo>
                  <a:cubicBezTo>
                    <a:pt x="722" y="493"/>
                    <a:pt x="722" y="506"/>
                    <a:pt x="709" y="510"/>
                  </a:cubicBezTo>
                  <a:cubicBezTo>
                    <a:pt x="697" y="514"/>
                    <a:pt x="686" y="505"/>
                    <a:pt x="686" y="505"/>
                  </a:cubicBezTo>
                  <a:cubicBezTo>
                    <a:pt x="686" y="505"/>
                    <a:pt x="685" y="505"/>
                    <a:pt x="684" y="505"/>
                  </a:cubicBezTo>
                  <a:cubicBezTo>
                    <a:pt x="684" y="505"/>
                    <a:pt x="683" y="505"/>
                    <a:pt x="683" y="506"/>
                  </a:cubicBezTo>
                  <a:cubicBezTo>
                    <a:pt x="683" y="506"/>
                    <a:pt x="681" y="513"/>
                    <a:pt x="676" y="516"/>
                  </a:cubicBezTo>
                  <a:cubicBezTo>
                    <a:pt x="676" y="516"/>
                    <a:pt x="676" y="516"/>
                    <a:pt x="676" y="516"/>
                  </a:cubicBezTo>
                  <a:cubicBezTo>
                    <a:pt x="676" y="516"/>
                    <a:pt x="676" y="516"/>
                    <a:pt x="676" y="516"/>
                  </a:cubicBezTo>
                  <a:cubicBezTo>
                    <a:pt x="675" y="517"/>
                    <a:pt x="675" y="517"/>
                    <a:pt x="675" y="518"/>
                  </a:cubicBezTo>
                  <a:cubicBezTo>
                    <a:pt x="676" y="523"/>
                    <a:pt x="673" y="530"/>
                    <a:pt x="673" y="530"/>
                  </a:cubicBezTo>
                  <a:cubicBezTo>
                    <a:pt x="673" y="530"/>
                    <a:pt x="673" y="531"/>
                    <a:pt x="673" y="532"/>
                  </a:cubicBezTo>
                  <a:cubicBezTo>
                    <a:pt x="674" y="532"/>
                    <a:pt x="674" y="532"/>
                    <a:pt x="675" y="533"/>
                  </a:cubicBezTo>
                  <a:cubicBezTo>
                    <a:pt x="675" y="533"/>
                    <a:pt x="689" y="534"/>
                    <a:pt x="694" y="545"/>
                  </a:cubicBezTo>
                  <a:cubicBezTo>
                    <a:pt x="700" y="557"/>
                    <a:pt x="691" y="567"/>
                    <a:pt x="691" y="567"/>
                  </a:cubicBezTo>
                  <a:cubicBezTo>
                    <a:pt x="690" y="567"/>
                    <a:pt x="690" y="568"/>
                    <a:pt x="690" y="569"/>
                  </a:cubicBezTo>
                  <a:cubicBezTo>
                    <a:pt x="690" y="569"/>
                    <a:pt x="691" y="570"/>
                    <a:pt x="692" y="570"/>
                  </a:cubicBezTo>
                  <a:cubicBezTo>
                    <a:pt x="692" y="570"/>
                    <a:pt x="707" y="575"/>
                    <a:pt x="709" y="590"/>
                  </a:cubicBezTo>
                  <a:cubicBezTo>
                    <a:pt x="711" y="602"/>
                    <a:pt x="700" y="610"/>
                    <a:pt x="699" y="6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240"/>
            <p:cNvSpPr>
              <a:spLocks noEditPoints="1"/>
            </p:cNvSpPr>
            <p:nvPr userDrawn="1"/>
          </p:nvSpPr>
          <p:spPr bwMode="auto">
            <a:xfrm>
              <a:off x="3565459" y="1793421"/>
              <a:ext cx="1270000" cy="1270000"/>
            </a:xfrm>
            <a:custGeom>
              <a:avLst/>
              <a:gdLst>
                <a:gd name="T0" fmla="*/ 770 w 770"/>
                <a:gd name="T1" fmla="*/ 385 h 770"/>
                <a:gd name="T2" fmla="*/ 670 w 770"/>
                <a:gd name="T3" fmla="*/ 206 h 770"/>
                <a:gd name="T4" fmla="*/ 479 w 770"/>
                <a:gd name="T5" fmla="*/ 157 h 770"/>
                <a:gd name="T6" fmla="*/ 313 w 770"/>
                <a:gd name="T7" fmla="*/ 52 h 770"/>
                <a:gd name="T8" fmla="*/ 113 w 770"/>
                <a:gd name="T9" fmla="*/ 113 h 770"/>
                <a:gd name="T10" fmla="*/ 89 w 770"/>
                <a:gd name="T11" fmla="*/ 344 h 770"/>
                <a:gd name="T12" fmla="*/ 125 w 770"/>
                <a:gd name="T13" fmla="*/ 497 h 770"/>
                <a:gd name="T14" fmla="*/ 239 w 770"/>
                <a:gd name="T15" fmla="*/ 665 h 770"/>
                <a:gd name="T16" fmla="*/ 423 w 770"/>
                <a:gd name="T17" fmla="*/ 747 h 770"/>
                <a:gd name="T18" fmla="*/ 590 w 770"/>
                <a:gd name="T19" fmla="*/ 611 h 770"/>
                <a:gd name="T20" fmla="*/ 588 w 770"/>
                <a:gd name="T21" fmla="*/ 500 h 770"/>
                <a:gd name="T22" fmla="*/ 342 w 770"/>
                <a:gd name="T23" fmla="*/ 590 h 770"/>
                <a:gd name="T24" fmla="*/ 343 w 770"/>
                <a:gd name="T25" fmla="*/ 586 h 770"/>
                <a:gd name="T26" fmla="*/ 411 w 770"/>
                <a:gd name="T27" fmla="*/ 571 h 770"/>
                <a:gd name="T28" fmla="*/ 229 w 770"/>
                <a:gd name="T29" fmla="*/ 541 h 770"/>
                <a:gd name="T30" fmla="*/ 224 w 770"/>
                <a:gd name="T31" fmla="*/ 537 h 770"/>
                <a:gd name="T32" fmla="*/ 293 w 770"/>
                <a:gd name="T33" fmla="*/ 495 h 770"/>
                <a:gd name="T34" fmla="*/ 187 w 770"/>
                <a:gd name="T35" fmla="*/ 415 h 770"/>
                <a:gd name="T36" fmla="*/ 201 w 770"/>
                <a:gd name="T37" fmla="*/ 357 h 770"/>
                <a:gd name="T38" fmla="*/ 250 w 770"/>
                <a:gd name="T39" fmla="*/ 212 h 770"/>
                <a:gd name="T40" fmla="*/ 232 w 770"/>
                <a:gd name="T41" fmla="*/ 227 h 770"/>
                <a:gd name="T42" fmla="*/ 293 w 770"/>
                <a:gd name="T43" fmla="*/ 275 h 770"/>
                <a:gd name="T44" fmla="*/ 379 w 770"/>
                <a:gd name="T45" fmla="*/ 163 h 770"/>
                <a:gd name="T46" fmla="*/ 392 w 770"/>
                <a:gd name="T47" fmla="*/ 188 h 770"/>
                <a:gd name="T48" fmla="*/ 397 w 770"/>
                <a:gd name="T49" fmla="*/ 242 h 770"/>
                <a:gd name="T50" fmla="*/ 503 w 770"/>
                <a:gd name="T51" fmla="*/ 234 h 770"/>
                <a:gd name="T52" fmla="*/ 504 w 770"/>
                <a:gd name="T53" fmla="*/ 223 h 770"/>
                <a:gd name="T54" fmla="*/ 582 w 770"/>
                <a:gd name="T55" fmla="*/ 301 h 770"/>
                <a:gd name="T56" fmla="*/ 604 w 770"/>
                <a:gd name="T57" fmla="*/ 388 h 770"/>
                <a:gd name="T58" fmla="*/ 579 w 770"/>
                <a:gd name="T59" fmla="*/ 385 h 770"/>
                <a:gd name="T60" fmla="*/ 457 w 770"/>
                <a:gd name="T61" fmla="*/ 492 h 770"/>
                <a:gd name="T62" fmla="*/ 373 w 770"/>
                <a:gd name="T63" fmla="*/ 524 h 770"/>
                <a:gd name="T64" fmla="*/ 272 w 770"/>
                <a:gd name="T65" fmla="*/ 312 h 770"/>
                <a:gd name="T66" fmla="*/ 368 w 770"/>
                <a:gd name="T67" fmla="*/ 253 h 770"/>
                <a:gd name="T68" fmla="*/ 353 w 770"/>
                <a:gd name="T69" fmla="*/ 400 h 770"/>
                <a:gd name="T70" fmla="*/ 372 w 770"/>
                <a:gd name="T71" fmla="*/ 354 h 770"/>
                <a:gd name="T72" fmla="*/ 512 w 770"/>
                <a:gd name="T73" fmla="*/ 365 h 770"/>
                <a:gd name="T74" fmla="*/ 385 w 770"/>
                <a:gd name="T75" fmla="*/ 508 h 770"/>
                <a:gd name="T76" fmla="*/ 524 w 770"/>
                <a:gd name="T77" fmla="*/ 372 h 770"/>
                <a:gd name="T78" fmla="*/ 506 w 770"/>
                <a:gd name="T79" fmla="*/ 393 h 770"/>
                <a:gd name="T80" fmla="*/ 293 w 770"/>
                <a:gd name="T81" fmla="*/ 224 h 770"/>
                <a:gd name="T82" fmla="*/ 447 w 770"/>
                <a:gd name="T83" fmla="*/ 498 h 770"/>
                <a:gd name="T84" fmla="*/ 552 w 770"/>
                <a:gd name="T85" fmla="*/ 520 h 770"/>
                <a:gd name="T86" fmla="*/ 561 w 770"/>
                <a:gd name="T87" fmla="*/ 499 h 770"/>
                <a:gd name="T88" fmla="*/ 764 w 770"/>
                <a:gd name="T89" fmla="*/ 389 h 770"/>
                <a:gd name="T90" fmla="*/ 615 w 770"/>
                <a:gd name="T91" fmla="*/ 449 h 770"/>
                <a:gd name="T92" fmla="*/ 641 w 770"/>
                <a:gd name="T93" fmla="*/ 268 h 770"/>
                <a:gd name="T94" fmla="*/ 605 w 770"/>
                <a:gd name="T95" fmla="*/ 101 h 770"/>
                <a:gd name="T96" fmla="*/ 469 w 770"/>
                <a:gd name="T97" fmla="*/ 246 h 770"/>
                <a:gd name="T98" fmla="*/ 430 w 770"/>
                <a:gd name="T99" fmla="*/ 129 h 770"/>
                <a:gd name="T100" fmla="*/ 295 w 770"/>
                <a:gd name="T101" fmla="*/ 86 h 770"/>
                <a:gd name="T102" fmla="*/ 272 w 770"/>
                <a:gd name="T103" fmla="*/ 128 h 770"/>
                <a:gd name="T104" fmla="*/ 114 w 770"/>
                <a:gd name="T105" fmla="*/ 120 h 770"/>
                <a:gd name="T106" fmla="*/ 131 w 770"/>
                <a:gd name="T107" fmla="*/ 275 h 770"/>
                <a:gd name="T108" fmla="*/ 86 w 770"/>
                <a:gd name="T109" fmla="*/ 295 h 770"/>
                <a:gd name="T110" fmla="*/ 123 w 770"/>
                <a:gd name="T111" fmla="*/ 415 h 770"/>
                <a:gd name="T112" fmla="*/ 237 w 770"/>
                <a:gd name="T113" fmla="*/ 435 h 770"/>
                <a:gd name="T114" fmla="*/ 101 w 770"/>
                <a:gd name="T115" fmla="*/ 605 h 770"/>
                <a:gd name="T116" fmla="*/ 177 w 770"/>
                <a:gd name="T117" fmla="*/ 502 h 770"/>
                <a:gd name="T118" fmla="*/ 323 w 770"/>
                <a:gd name="T119" fmla="*/ 610 h 770"/>
                <a:gd name="T120" fmla="*/ 385 w 770"/>
                <a:gd name="T121" fmla="*/ 652 h 770"/>
                <a:gd name="T122" fmla="*/ 434 w 770"/>
                <a:gd name="T123" fmla="*/ 567 h 770"/>
                <a:gd name="T124" fmla="*/ 517 w 770"/>
                <a:gd name="T125" fmla="*/ 60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0" h="770">
                  <a:moveTo>
                    <a:pt x="624" y="565"/>
                  </a:moveTo>
                  <a:cubicBezTo>
                    <a:pt x="641" y="571"/>
                    <a:pt x="660" y="576"/>
                    <a:pt x="668" y="573"/>
                  </a:cubicBezTo>
                  <a:cubicBezTo>
                    <a:pt x="669" y="572"/>
                    <a:pt x="671" y="571"/>
                    <a:pt x="671" y="569"/>
                  </a:cubicBezTo>
                  <a:cubicBezTo>
                    <a:pt x="672" y="567"/>
                    <a:pt x="671" y="565"/>
                    <a:pt x="670" y="563"/>
                  </a:cubicBezTo>
                  <a:cubicBezTo>
                    <a:pt x="666" y="554"/>
                    <a:pt x="641" y="544"/>
                    <a:pt x="621" y="538"/>
                  </a:cubicBezTo>
                  <a:cubicBezTo>
                    <a:pt x="637" y="540"/>
                    <a:pt x="656" y="540"/>
                    <a:pt x="663" y="535"/>
                  </a:cubicBezTo>
                  <a:cubicBezTo>
                    <a:pt x="664" y="534"/>
                    <a:pt x="665" y="533"/>
                    <a:pt x="665" y="531"/>
                  </a:cubicBezTo>
                  <a:cubicBezTo>
                    <a:pt x="665" y="520"/>
                    <a:pt x="640" y="516"/>
                    <a:pt x="620" y="514"/>
                  </a:cubicBezTo>
                  <a:cubicBezTo>
                    <a:pt x="630" y="512"/>
                    <a:pt x="640" y="509"/>
                    <a:pt x="644" y="504"/>
                  </a:cubicBezTo>
                  <a:cubicBezTo>
                    <a:pt x="646" y="502"/>
                    <a:pt x="646" y="499"/>
                    <a:pt x="645" y="497"/>
                  </a:cubicBezTo>
                  <a:cubicBezTo>
                    <a:pt x="645" y="494"/>
                    <a:pt x="643" y="492"/>
                    <a:pt x="641" y="491"/>
                  </a:cubicBezTo>
                  <a:cubicBezTo>
                    <a:pt x="632" y="487"/>
                    <a:pt x="613" y="492"/>
                    <a:pt x="602" y="496"/>
                  </a:cubicBezTo>
                  <a:cubicBezTo>
                    <a:pt x="606" y="492"/>
                    <a:pt x="610" y="486"/>
                    <a:pt x="613" y="479"/>
                  </a:cubicBezTo>
                  <a:cubicBezTo>
                    <a:pt x="616" y="472"/>
                    <a:pt x="617" y="465"/>
                    <a:pt x="617" y="459"/>
                  </a:cubicBezTo>
                  <a:cubicBezTo>
                    <a:pt x="622" y="469"/>
                    <a:pt x="632" y="487"/>
                    <a:pt x="641" y="490"/>
                  </a:cubicBezTo>
                  <a:cubicBezTo>
                    <a:pt x="644" y="491"/>
                    <a:pt x="646" y="491"/>
                    <a:pt x="648" y="490"/>
                  </a:cubicBezTo>
                  <a:cubicBezTo>
                    <a:pt x="651" y="488"/>
                    <a:pt x="652" y="486"/>
                    <a:pt x="652" y="484"/>
                  </a:cubicBezTo>
                  <a:cubicBezTo>
                    <a:pt x="653" y="477"/>
                    <a:pt x="648" y="468"/>
                    <a:pt x="643" y="460"/>
                  </a:cubicBezTo>
                  <a:cubicBezTo>
                    <a:pt x="658" y="472"/>
                    <a:pt x="679" y="487"/>
                    <a:pt x="686" y="480"/>
                  </a:cubicBezTo>
                  <a:cubicBezTo>
                    <a:pt x="688" y="478"/>
                    <a:pt x="688" y="476"/>
                    <a:pt x="688" y="474"/>
                  </a:cubicBezTo>
                  <a:cubicBezTo>
                    <a:pt x="687" y="467"/>
                    <a:pt x="673" y="454"/>
                    <a:pt x="660" y="444"/>
                  </a:cubicBezTo>
                  <a:cubicBezTo>
                    <a:pt x="679" y="453"/>
                    <a:pt x="703" y="463"/>
                    <a:pt x="713" y="460"/>
                  </a:cubicBezTo>
                  <a:cubicBezTo>
                    <a:pt x="715" y="460"/>
                    <a:pt x="717" y="459"/>
                    <a:pt x="718" y="457"/>
                  </a:cubicBezTo>
                  <a:cubicBezTo>
                    <a:pt x="718" y="455"/>
                    <a:pt x="718" y="454"/>
                    <a:pt x="718" y="452"/>
                  </a:cubicBezTo>
                  <a:cubicBezTo>
                    <a:pt x="715" y="444"/>
                    <a:pt x="698" y="434"/>
                    <a:pt x="682" y="426"/>
                  </a:cubicBezTo>
                  <a:cubicBezTo>
                    <a:pt x="705" y="432"/>
                    <a:pt x="732" y="439"/>
                    <a:pt x="743" y="434"/>
                  </a:cubicBezTo>
                  <a:cubicBezTo>
                    <a:pt x="745" y="432"/>
                    <a:pt x="747" y="431"/>
                    <a:pt x="748" y="429"/>
                  </a:cubicBezTo>
                  <a:cubicBezTo>
                    <a:pt x="748" y="427"/>
                    <a:pt x="748" y="425"/>
                    <a:pt x="747" y="423"/>
                  </a:cubicBezTo>
                  <a:cubicBezTo>
                    <a:pt x="741" y="413"/>
                    <a:pt x="714" y="405"/>
                    <a:pt x="689" y="400"/>
                  </a:cubicBezTo>
                  <a:cubicBezTo>
                    <a:pt x="719" y="402"/>
                    <a:pt x="756" y="402"/>
                    <a:pt x="766" y="392"/>
                  </a:cubicBezTo>
                  <a:cubicBezTo>
                    <a:pt x="769" y="390"/>
                    <a:pt x="770" y="388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2"/>
                    <a:pt x="769" y="379"/>
                    <a:pt x="766" y="377"/>
                  </a:cubicBezTo>
                  <a:cubicBezTo>
                    <a:pt x="756" y="368"/>
                    <a:pt x="719" y="368"/>
                    <a:pt x="689" y="370"/>
                  </a:cubicBezTo>
                  <a:cubicBezTo>
                    <a:pt x="714" y="364"/>
                    <a:pt x="741" y="356"/>
                    <a:pt x="747" y="347"/>
                  </a:cubicBezTo>
                  <a:cubicBezTo>
                    <a:pt x="748" y="345"/>
                    <a:pt x="748" y="343"/>
                    <a:pt x="748" y="341"/>
                  </a:cubicBezTo>
                  <a:cubicBezTo>
                    <a:pt x="747" y="339"/>
                    <a:pt x="745" y="337"/>
                    <a:pt x="743" y="336"/>
                  </a:cubicBezTo>
                  <a:cubicBezTo>
                    <a:pt x="732" y="331"/>
                    <a:pt x="705" y="337"/>
                    <a:pt x="682" y="344"/>
                  </a:cubicBezTo>
                  <a:cubicBezTo>
                    <a:pt x="698" y="335"/>
                    <a:pt x="715" y="326"/>
                    <a:pt x="718" y="318"/>
                  </a:cubicBezTo>
                  <a:cubicBezTo>
                    <a:pt x="718" y="316"/>
                    <a:pt x="718" y="314"/>
                    <a:pt x="718" y="313"/>
                  </a:cubicBezTo>
                  <a:cubicBezTo>
                    <a:pt x="717" y="311"/>
                    <a:pt x="715" y="310"/>
                    <a:pt x="713" y="309"/>
                  </a:cubicBezTo>
                  <a:cubicBezTo>
                    <a:pt x="703" y="306"/>
                    <a:pt x="679" y="317"/>
                    <a:pt x="660" y="326"/>
                  </a:cubicBezTo>
                  <a:cubicBezTo>
                    <a:pt x="673" y="316"/>
                    <a:pt x="687" y="303"/>
                    <a:pt x="688" y="295"/>
                  </a:cubicBezTo>
                  <a:cubicBezTo>
                    <a:pt x="688" y="293"/>
                    <a:pt x="688" y="291"/>
                    <a:pt x="686" y="290"/>
                  </a:cubicBezTo>
                  <a:cubicBezTo>
                    <a:pt x="679" y="282"/>
                    <a:pt x="658" y="297"/>
                    <a:pt x="643" y="310"/>
                  </a:cubicBezTo>
                  <a:cubicBezTo>
                    <a:pt x="648" y="301"/>
                    <a:pt x="653" y="292"/>
                    <a:pt x="652" y="286"/>
                  </a:cubicBezTo>
                  <a:cubicBezTo>
                    <a:pt x="652" y="283"/>
                    <a:pt x="651" y="281"/>
                    <a:pt x="648" y="280"/>
                  </a:cubicBezTo>
                  <a:cubicBezTo>
                    <a:pt x="646" y="278"/>
                    <a:pt x="644" y="278"/>
                    <a:pt x="641" y="279"/>
                  </a:cubicBezTo>
                  <a:cubicBezTo>
                    <a:pt x="632" y="282"/>
                    <a:pt x="622" y="300"/>
                    <a:pt x="617" y="310"/>
                  </a:cubicBezTo>
                  <a:cubicBezTo>
                    <a:pt x="617" y="304"/>
                    <a:pt x="616" y="298"/>
                    <a:pt x="613" y="290"/>
                  </a:cubicBezTo>
                  <a:cubicBezTo>
                    <a:pt x="610" y="283"/>
                    <a:pt x="606" y="277"/>
                    <a:pt x="602" y="273"/>
                  </a:cubicBezTo>
                  <a:cubicBezTo>
                    <a:pt x="613" y="277"/>
                    <a:pt x="632" y="283"/>
                    <a:pt x="641" y="278"/>
                  </a:cubicBezTo>
                  <a:cubicBezTo>
                    <a:pt x="643" y="277"/>
                    <a:pt x="645" y="275"/>
                    <a:pt x="645" y="273"/>
                  </a:cubicBezTo>
                  <a:cubicBezTo>
                    <a:pt x="646" y="270"/>
                    <a:pt x="646" y="268"/>
                    <a:pt x="644" y="266"/>
                  </a:cubicBezTo>
                  <a:cubicBezTo>
                    <a:pt x="640" y="260"/>
                    <a:pt x="630" y="257"/>
                    <a:pt x="620" y="256"/>
                  </a:cubicBezTo>
                  <a:cubicBezTo>
                    <a:pt x="640" y="254"/>
                    <a:pt x="665" y="249"/>
                    <a:pt x="665" y="239"/>
                  </a:cubicBezTo>
                  <a:cubicBezTo>
                    <a:pt x="665" y="237"/>
                    <a:pt x="664" y="235"/>
                    <a:pt x="663" y="234"/>
                  </a:cubicBezTo>
                  <a:cubicBezTo>
                    <a:pt x="656" y="229"/>
                    <a:pt x="637" y="230"/>
                    <a:pt x="621" y="232"/>
                  </a:cubicBezTo>
                  <a:cubicBezTo>
                    <a:pt x="641" y="225"/>
                    <a:pt x="666" y="215"/>
                    <a:pt x="670" y="206"/>
                  </a:cubicBezTo>
                  <a:cubicBezTo>
                    <a:pt x="671" y="204"/>
                    <a:pt x="672" y="202"/>
                    <a:pt x="671" y="201"/>
                  </a:cubicBezTo>
                  <a:cubicBezTo>
                    <a:pt x="671" y="199"/>
                    <a:pt x="669" y="198"/>
                    <a:pt x="668" y="197"/>
                  </a:cubicBezTo>
                  <a:cubicBezTo>
                    <a:pt x="660" y="193"/>
                    <a:pt x="641" y="198"/>
                    <a:pt x="624" y="204"/>
                  </a:cubicBezTo>
                  <a:cubicBezTo>
                    <a:pt x="645" y="193"/>
                    <a:pt x="668" y="177"/>
                    <a:pt x="673" y="166"/>
                  </a:cubicBezTo>
                  <a:cubicBezTo>
                    <a:pt x="673" y="164"/>
                    <a:pt x="673" y="161"/>
                    <a:pt x="672" y="159"/>
                  </a:cubicBezTo>
                  <a:cubicBezTo>
                    <a:pt x="672" y="157"/>
                    <a:pt x="670" y="156"/>
                    <a:pt x="668" y="156"/>
                  </a:cubicBezTo>
                  <a:cubicBezTo>
                    <a:pt x="657" y="153"/>
                    <a:pt x="632" y="167"/>
                    <a:pt x="611" y="180"/>
                  </a:cubicBezTo>
                  <a:cubicBezTo>
                    <a:pt x="633" y="161"/>
                    <a:pt x="659" y="135"/>
                    <a:pt x="660" y="120"/>
                  </a:cubicBezTo>
                  <a:cubicBezTo>
                    <a:pt x="660" y="117"/>
                    <a:pt x="659" y="114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5" y="111"/>
                    <a:pt x="653" y="110"/>
                    <a:pt x="650" y="110"/>
                  </a:cubicBezTo>
                  <a:cubicBezTo>
                    <a:pt x="635" y="111"/>
                    <a:pt x="609" y="137"/>
                    <a:pt x="590" y="159"/>
                  </a:cubicBezTo>
                  <a:cubicBezTo>
                    <a:pt x="603" y="138"/>
                    <a:pt x="617" y="112"/>
                    <a:pt x="614" y="102"/>
                  </a:cubicBezTo>
                  <a:cubicBezTo>
                    <a:pt x="614" y="100"/>
                    <a:pt x="612" y="98"/>
                    <a:pt x="610" y="97"/>
                  </a:cubicBezTo>
                  <a:cubicBezTo>
                    <a:pt x="608" y="96"/>
                    <a:pt x="606" y="96"/>
                    <a:pt x="604" y="97"/>
                  </a:cubicBezTo>
                  <a:cubicBezTo>
                    <a:pt x="592" y="101"/>
                    <a:pt x="577" y="125"/>
                    <a:pt x="566" y="146"/>
                  </a:cubicBezTo>
                  <a:cubicBezTo>
                    <a:pt x="572" y="129"/>
                    <a:pt x="576" y="110"/>
                    <a:pt x="573" y="102"/>
                  </a:cubicBezTo>
                  <a:cubicBezTo>
                    <a:pt x="572" y="100"/>
                    <a:pt x="571" y="99"/>
                    <a:pt x="569" y="99"/>
                  </a:cubicBezTo>
                  <a:cubicBezTo>
                    <a:pt x="567" y="98"/>
                    <a:pt x="566" y="98"/>
                    <a:pt x="564" y="99"/>
                  </a:cubicBezTo>
                  <a:cubicBezTo>
                    <a:pt x="555" y="104"/>
                    <a:pt x="545" y="129"/>
                    <a:pt x="538" y="148"/>
                  </a:cubicBezTo>
                  <a:cubicBezTo>
                    <a:pt x="540" y="132"/>
                    <a:pt x="541" y="113"/>
                    <a:pt x="536" y="107"/>
                  </a:cubicBezTo>
                  <a:cubicBezTo>
                    <a:pt x="534" y="106"/>
                    <a:pt x="533" y="105"/>
                    <a:pt x="531" y="105"/>
                  </a:cubicBezTo>
                  <a:cubicBezTo>
                    <a:pt x="521" y="104"/>
                    <a:pt x="516" y="130"/>
                    <a:pt x="514" y="150"/>
                  </a:cubicBezTo>
                  <a:cubicBezTo>
                    <a:pt x="512" y="140"/>
                    <a:pt x="509" y="129"/>
                    <a:pt x="504" y="126"/>
                  </a:cubicBezTo>
                  <a:cubicBezTo>
                    <a:pt x="502" y="124"/>
                    <a:pt x="500" y="124"/>
                    <a:pt x="497" y="124"/>
                  </a:cubicBezTo>
                  <a:cubicBezTo>
                    <a:pt x="494" y="125"/>
                    <a:pt x="493" y="127"/>
                    <a:pt x="491" y="129"/>
                  </a:cubicBezTo>
                  <a:cubicBezTo>
                    <a:pt x="487" y="138"/>
                    <a:pt x="493" y="157"/>
                    <a:pt x="497" y="168"/>
                  </a:cubicBezTo>
                  <a:cubicBezTo>
                    <a:pt x="492" y="164"/>
                    <a:pt x="487" y="160"/>
                    <a:pt x="479" y="157"/>
                  </a:cubicBezTo>
                  <a:cubicBezTo>
                    <a:pt x="479" y="157"/>
                    <a:pt x="479" y="157"/>
                    <a:pt x="479" y="157"/>
                  </a:cubicBezTo>
                  <a:cubicBezTo>
                    <a:pt x="472" y="154"/>
                    <a:pt x="465" y="153"/>
                    <a:pt x="459" y="153"/>
                  </a:cubicBezTo>
                  <a:cubicBezTo>
                    <a:pt x="470" y="148"/>
                    <a:pt x="487" y="138"/>
                    <a:pt x="491" y="129"/>
                  </a:cubicBezTo>
                  <a:cubicBezTo>
                    <a:pt x="491" y="126"/>
                    <a:pt x="491" y="124"/>
                    <a:pt x="490" y="121"/>
                  </a:cubicBezTo>
                  <a:cubicBezTo>
                    <a:pt x="489" y="119"/>
                    <a:pt x="487" y="118"/>
                    <a:pt x="484" y="117"/>
                  </a:cubicBezTo>
                  <a:cubicBezTo>
                    <a:pt x="478" y="116"/>
                    <a:pt x="468" y="121"/>
                    <a:pt x="460" y="127"/>
                  </a:cubicBezTo>
                  <a:cubicBezTo>
                    <a:pt x="473" y="112"/>
                    <a:pt x="487" y="91"/>
                    <a:pt x="480" y="84"/>
                  </a:cubicBezTo>
                  <a:cubicBezTo>
                    <a:pt x="479" y="82"/>
                    <a:pt x="477" y="82"/>
                    <a:pt x="475" y="82"/>
                  </a:cubicBezTo>
                  <a:cubicBezTo>
                    <a:pt x="467" y="83"/>
                    <a:pt x="454" y="97"/>
                    <a:pt x="444" y="109"/>
                  </a:cubicBezTo>
                  <a:cubicBezTo>
                    <a:pt x="453" y="91"/>
                    <a:pt x="463" y="66"/>
                    <a:pt x="461" y="57"/>
                  </a:cubicBezTo>
                  <a:cubicBezTo>
                    <a:pt x="460" y="55"/>
                    <a:pt x="459" y="53"/>
                    <a:pt x="457" y="52"/>
                  </a:cubicBezTo>
                  <a:cubicBezTo>
                    <a:pt x="456" y="51"/>
                    <a:pt x="454" y="51"/>
                    <a:pt x="452" y="52"/>
                  </a:cubicBezTo>
                  <a:cubicBezTo>
                    <a:pt x="444" y="55"/>
                    <a:pt x="434" y="72"/>
                    <a:pt x="426" y="88"/>
                  </a:cubicBezTo>
                  <a:cubicBezTo>
                    <a:pt x="433" y="65"/>
                    <a:pt x="439" y="38"/>
                    <a:pt x="434" y="27"/>
                  </a:cubicBezTo>
                  <a:cubicBezTo>
                    <a:pt x="433" y="25"/>
                    <a:pt x="431" y="23"/>
                    <a:pt x="429" y="22"/>
                  </a:cubicBezTo>
                  <a:cubicBezTo>
                    <a:pt x="427" y="21"/>
                    <a:pt x="425" y="22"/>
                    <a:pt x="423" y="23"/>
                  </a:cubicBezTo>
                  <a:cubicBezTo>
                    <a:pt x="414" y="28"/>
                    <a:pt x="406" y="56"/>
                    <a:pt x="400" y="80"/>
                  </a:cubicBezTo>
                  <a:cubicBezTo>
                    <a:pt x="402" y="51"/>
                    <a:pt x="402" y="14"/>
                    <a:pt x="392" y="3"/>
                  </a:cubicBezTo>
                  <a:cubicBezTo>
                    <a:pt x="390" y="1"/>
                    <a:pt x="388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2" y="0"/>
                    <a:pt x="380" y="1"/>
                    <a:pt x="378" y="3"/>
                  </a:cubicBezTo>
                  <a:cubicBezTo>
                    <a:pt x="368" y="14"/>
                    <a:pt x="368" y="51"/>
                    <a:pt x="370" y="80"/>
                  </a:cubicBezTo>
                  <a:cubicBezTo>
                    <a:pt x="365" y="56"/>
                    <a:pt x="356" y="28"/>
                    <a:pt x="347" y="23"/>
                  </a:cubicBezTo>
                  <a:cubicBezTo>
                    <a:pt x="345" y="22"/>
                    <a:pt x="343" y="21"/>
                    <a:pt x="341" y="22"/>
                  </a:cubicBezTo>
                  <a:cubicBezTo>
                    <a:pt x="339" y="23"/>
                    <a:pt x="337" y="25"/>
                    <a:pt x="336" y="27"/>
                  </a:cubicBezTo>
                  <a:cubicBezTo>
                    <a:pt x="331" y="38"/>
                    <a:pt x="337" y="65"/>
                    <a:pt x="344" y="88"/>
                  </a:cubicBezTo>
                  <a:cubicBezTo>
                    <a:pt x="336" y="72"/>
                    <a:pt x="326" y="55"/>
                    <a:pt x="318" y="52"/>
                  </a:cubicBezTo>
                  <a:cubicBezTo>
                    <a:pt x="316" y="51"/>
                    <a:pt x="314" y="51"/>
                    <a:pt x="313" y="52"/>
                  </a:cubicBezTo>
                  <a:cubicBezTo>
                    <a:pt x="311" y="53"/>
                    <a:pt x="310" y="55"/>
                    <a:pt x="309" y="57"/>
                  </a:cubicBezTo>
                  <a:cubicBezTo>
                    <a:pt x="307" y="66"/>
                    <a:pt x="317" y="91"/>
                    <a:pt x="326" y="109"/>
                  </a:cubicBezTo>
                  <a:cubicBezTo>
                    <a:pt x="316" y="97"/>
                    <a:pt x="303" y="83"/>
                    <a:pt x="295" y="82"/>
                  </a:cubicBezTo>
                  <a:cubicBezTo>
                    <a:pt x="293" y="82"/>
                    <a:pt x="292" y="82"/>
                    <a:pt x="290" y="84"/>
                  </a:cubicBezTo>
                  <a:cubicBezTo>
                    <a:pt x="283" y="91"/>
                    <a:pt x="297" y="112"/>
                    <a:pt x="310" y="127"/>
                  </a:cubicBezTo>
                  <a:cubicBezTo>
                    <a:pt x="302" y="121"/>
                    <a:pt x="292" y="116"/>
                    <a:pt x="286" y="117"/>
                  </a:cubicBezTo>
                  <a:cubicBezTo>
                    <a:pt x="283" y="118"/>
                    <a:pt x="281" y="119"/>
                    <a:pt x="280" y="121"/>
                  </a:cubicBezTo>
                  <a:cubicBezTo>
                    <a:pt x="279" y="124"/>
                    <a:pt x="279" y="126"/>
                    <a:pt x="279" y="129"/>
                  </a:cubicBezTo>
                  <a:cubicBezTo>
                    <a:pt x="283" y="138"/>
                    <a:pt x="300" y="148"/>
                    <a:pt x="311" y="153"/>
                  </a:cubicBezTo>
                  <a:cubicBezTo>
                    <a:pt x="305" y="153"/>
                    <a:pt x="298" y="154"/>
                    <a:pt x="291" y="157"/>
                  </a:cubicBezTo>
                  <a:cubicBezTo>
                    <a:pt x="283" y="160"/>
                    <a:pt x="278" y="164"/>
                    <a:pt x="274" y="168"/>
                  </a:cubicBezTo>
                  <a:cubicBezTo>
                    <a:pt x="277" y="157"/>
                    <a:pt x="283" y="138"/>
                    <a:pt x="279" y="129"/>
                  </a:cubicBezTo>
                  <a:cubicBezTo>
                    <a:pt x="277" y="127"/>
                    <a:pt x="276" y="125"/>
                    <a:pt x="273" y="124"/>
                  </a:cubicBezTo>
                  <a:cubicBezTo>
                    <a:pt x="271" y="124"/>
                    <a:pt x="268" y="124"/>
                    <a:pt x="266" y="126"/>
                  </a:cubicBezTo>
                  <a:cubicBezTo>
                    <a:pt x="261" y="129"/>
                    <a:pt x="258" y="140"/>
                    <a:pt x="256" y="150"/>
                  </a:cubicBezTo>
                  <a:cubicBezTo>
                    <a:pt x="254" y="130"/>
                    <a:pt x="249" y="104"/>
                    <a:pt x="239" y="105"/>
                  </a:cubicBezTo>
                  <a:cubicBezTo>
                    <a:pt x="237" y="105"/>
                    <a:pt x="236" y="106"/>
                    <a:pt x="234" y="107"/>
                  </a:cubicBezTo>
                  <a:cubicBezTo>
                    <a:pt x="229" y="113"/>
                    <a:pt x="230" y="132"/>
                    <a:pt x="232" y="148"/>
                  </a:cubicBezTo>
                  <a:cubicBezTo>
                    <a:pt x="225" y="129"/>
                    <a:pt x="215" y="104"/>
                    <a:pt x="206" y="99"/>
                  </a:cubicBezTo>
                  <a:cubicBezTo>
                    <a:pt x="205" y="98"/>
                    <a:pt x="203" y="98"/>
                    <a:pt x="201" y="99"/>
                  </a:cubicBezTo>
                  <a:cubicBezTo>
                    <a:pt x="199" y="99"/>
                    <a:pt x="198" y="100"/>
                    <a:pt x="197" y="102"/>
                  </a:cubicBezTo>
                  <a:cubicBezTo>
                    <a:pt x="194" y="110"/>
                    <a:pt x="198" y="129"/>
                    <a:pt x="204" y="146"/>
                  </a:cubicBezTo>
                  <a:cubicBezTo>
                    <a:pt x="193" y="125"/>
                    <a:pt x="178" y="101"/>
                    <a:pt x="167" y="97"/>
                  </a:cubicBezTo>
                  <a:cubicBezTo>
                    <a:pt x="164" y="96"/>
                    <a:pt x="162" y="96"/>
                    <a:pt x="160" y="97"/>
                  </a:cubicBezTo>
                  <a:cubicBezTo>
                    <a:pt x="158" y="98"/>
                    <a:pt x="156" y="100"/>
                    <a:pt x="156" y="102"/>
                  </a:cubicBezTo>
                  <a:cubicBezTo>
                    <a:pt x="153" y="112"/>
                    <a:pt x="167" y="138"/>
                    <a:pt x="180" y="159"/>
                  </a:cubicBezTo>
                  <a:cubicBezTo>
                    <a:pt x="161" y="137"/>
                    <a:pt x="135" y="111"/>
                    <a:pt x="120" y="110"/>
                  </a:cubicBezTo>
                  <a:cubicBezTo>
                    <a:pt x="117" y="110"/>
                    <a:pt x="115" y="111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1" y="114"/>
                    <a:pt x="110" y="117"/>
                    <a:pt x="110" y="120"/>
                  </a:cubicBezTo>
                  <a:cubicBezTo>
                    <a:pt x="111" y="135"/>
                    <a:pt x="137" y="161"/>
                    <a:pt x="159" y="180"/>
                  </a:cubicBezTo>
                  <a:cubicBezTo>
                    <a:pt x="138" y="167"/>
                    <a:pt x="113" y="153"/>
                    <a:pt x="102" y="156"/>
                  </a:cubicBezTo>
                  <a:cubicBezTo>
                    <a:pt x="100" y="156"/>
                    <a:pt x="98" y="157"/>
                    <a:pt x="98" y="159"/>
                  </a:cubicBezTo>
                  <a:cubicBezTo>
                    <a:pt x="97" y="161"/>
                    <a:pt x="97" y="164"/>
                    <a:pt x="98" y="166"/>
                  </a:cubicBezTo>
                  <a:cubicBezTo>
                    <a:pt x="102" y="177"/>
                    <a:pt x="125" y="193"/>
                    <a:pt x="146" y="204"/>
                  </a:cubicBezTo>
                  <a:cubicBezTo>
                    <a:pt x="129" y="198"/>
                    <a:pt x="110" y="193"/>
                    <a:pt x="102" y="197"/>
                  </a:cubicBezTo>
                  <a:cubicBezTo>
                    <a:pt x="101" y="198"/>
                    <a:pt x="99" y="199"/>
                    <a:pt x="99" y="201"/>
                  </a:cubicBezTo>
                  <a:cubicBezTo>
                    <a:pt x="98" y="202"/>
                    <a:pt x="99" y="204"/>
                    <a:pt x="100" y="206"/>
                  </a:cubicBezTo>
                  <a:cubicBezTo>
                    <a:pt x="104" y="215"/>
                    <a:pt x="129" y="225"/>
                    <a:pt x="149" y="232"/>
                  </a:cubicBezTo>
                  <a:cubicBezTo>
                    <a:pt x="133" y="230"/>
                    <a:pt x="114" y="229"/>
                    <a:pt x="107" y="234"/>
                  </a:cubicBezTo>
                  <a:cubicBezTo>
                    <a:pt x="106" y="235"/>
                    <a:pt x="105" y="237"/>
                    <a:pt x="105" y="239"/>
                  </a:cubicBezTo>
                  <a:cubicBezTo>
                    <a:pt x="105" y="249"/>
                    <a:pt x="130" y="254"/>
                    <a:pt x="150" y="256"/>
                  </a:cubicBezTo>
                  <a:cubicBezTo>
                    <a:pt x="140" y="257"/>
                    <a:pt x="130" y="260"/>
                    <a:pt x="126" y="266"/>
                  </a:cubicBezTo>
                  <a:cubicBezTo>
                    <a:pt x="124" y="268"/>
                    <a:pt x="124" y="270"/>
                    <a:pt x="125" y="273"/>
                  </a:cubicBezTo>
                  <a:cubicBezTo>
                    <a:pt x="125" y="275"/>
                    <a:pt x="127" y="277"/>
                    <a:pt x="129" y="278"/>
                  </a:cubicBezTo>
                  <a:cubicBezTo>
                    <a:pt x="138" y="283"/>
                    <a:pt x="158" y="277"/>
                    <a:pt x="168" y="273"/>
                  </a:cubicBezTo>
                  <a:cubicBezTo>
                    <a:pt x="164" y="277"/>
                    <a:pt x="161" y="283"/>
                    <a:pt x="157" y="290"/>
                  </a:cubicBezTo>
                  <a:cubicBezTo>
                    <a:pt x="154" y="298"/>
                    <a:pt x="153" y="304"/>
                    <a:pt x="153" y="310"/>
                  </a:cubicBezTo>
                  <a:cubicBezTo>
                    <a:pt x="148" y="300"/>
                    <a:pt x="138" y="282"/>
                    <a:pt x="129" y="279"/>
                  </a:cubicBezTo>
                  <a:cubicBezTo>
                    <a:pt x="126" y="278"/>
                    <a:pt x="124" y="278"/>
                    <a:pt x="122" y="280"/>
                  </a:cubicBezTo>
                  <a:cubicBezTo>
                    <a:pt x="119" y="281"/>
                    <a:pt x="118" y="283"/>
                    <a:pt x="118" y="286"/>
                  </a:cubicBezTo>
                  <a:cubicBezTo>
                    <a:pt x="117" y="292"/>
                    <a:pt x="122" y="301"/>
                    <a:pt x="127" y="310"/>
                  </a:cubicBezTo>
                  <a:cubicBezTo>
                    <a:pt x="112" y="297"/>
                    <a:pt x="91" y="282"/>
                    <a:pt x="84" y="290"/>
                  </a:cubicBezTo>
                  <a:cubicBezTo>
                    <a:pt x="83" y="291"/>
                    <a:pt x="82" y="293"/>
                    <a:pt x="82" y="295"/>
                  </a:cubicBezTo>
                  <a:cubicBezTo>
                    <a:pt x="83" y="303"/>
                    <a:pt x="97" y="316"/>
                    <a:pt x="110" y="326"/>
                  </a:cubicBezTo>
                  <a:cubicBezTo>
                    <a:pt x="91" y="317"/>
                    <a:pt x="67" y="306"/>
                    <a:pt x="57" y="309"/>
                  </a:cubicBezTo>
                  <a:cubicBezTo>
                    <a:pt x="55" y="310"/>
                    <a:pt x="53" y="311"/>
                    <a:pt x="53" y="313"/>
                  </a:cubicBezTo>
                  <a:cubicBezTo>
                    <a:pt x="52" y="314"/>
                    <a:pt x="52" y="316"/>
                    <a:pt x="52" y="318"/>
                  </a:cubicBezTo>
                  <a:cubicBezTo>
                    <a:pt x="55" y="326"/>
                    <a:pt x="72" y="335"/>
                    <a:pt x="89" y="344"/>
                  </a:cubicBezTo>
                  <a:cubicBezTo>
                    <a:pt x="65" y="337"/>
                    <a:pt x="38" y="331"/>
                    <a:pt x="27" y="336"/>
                  </a:cubicBezTo>
                  <a:cubicBezTo>
                    <a:pt x="25" y="337"/>
                    <a:pt x="23" y="339"/>
                    <a:pt x="22" y="341"/>
                  </a:cubicBezTo>
                  <a:cubicBezTo>
                    <a:pt x="22" y="343"/>
                    <a:pt x="22" y="345"/>
                    <a:pt x="23" y="347"/>
                  </a:cubicBezTo>
                  <a:cubicBezTo>
                    <a:pt x="29" y="356"/>
                    <a:pt x="56" y="364"/>
                    <a:pt x="81" y="370"/>
                  </a:cubicBezTo>
                  <a:cubicBezTo>
                    <a:pt x="51" y="368"/>
                    <a:pt x="14" y="368"/>
                    <a:pt x="4" y="377"/>
                  </a:cubicBezTo>
                  <a:cubicBezTo>
                    <a:pt x="1" y="379"/>
                    <a:pt x="0" y="382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8"/>
                    <a:pt x="1" y="390"/>
                    <a:pt x="4" y="392"/>
                  </a:cubicBezTo>
                  <a:cubicBezTo>
                    <a:pt x="14" y="402"/>
                    <a:pt x="51" y="402"/>
                    <a:pt x="81" y="400"/>
                  </a:cubicBezTo>
                  <a:cubicBezTo>
                    <a:pt x="56" y="405"/>
                    <a:pt x="29" y="413"/>
                    <a:pt x="23" y="423"/>
                  </a:cubicBezTo>
                  <a:cubicBezTo>
                    <a:pt x="22" y="425"/>
                    <a:pt x="22" y="427"/>
                    <a:pt x="22" y="429"/>
                  </a:cubicBezTo>
                  <a:cubicBezTo>
                    <a:pt x="23" y="431"/>
                    <a:pt x="25" y="432"/>
                    <a:pt x="27" y="434"/>
                  </a:cubicBezTo>
                  <a:cubicBezTo>
                    <a:pt x="38" y="439"/>
                    <a:pt x="65" y="432"/>
                    <a:pt x="89" y="426"/>
                  </a:cubicBezTo>
                  <a:cubicBezTo>
                    <a:pt x="72" y="434"/>
                    <a:pt x="55" y="444"/>
                    <a:pt x="52" y="452"/>
                  </a:cubicBezTo>
                  <a:cubicBezTo>
                    <a:pt x="52" y="454"/>
                    <a:pt x="52" y="455"/>
                    <a:pt x="53" y="457"/>
                  </a:cubicBezTo>
                  <a:cubicBezTo>
                    <a:pt x="53" y="459"/>
                    <a:pt x="55" y="460"/>
                    <a:pt x="57" y="460"/>
                  </a:cubicBezTo>
                  <a:cubicBezTo>
                    <a:pt x="67" y="463"/>
                    <a:pt x="91" y="453"/>
                    <a:pt x="110" y="444"/>
                  </a:cubicBezTo>
                  <a:cubicBezTo>
                    <a:pt x="97" y="454"/>
                    <a:pt x="83" y="467"/>
                    <a:pt x="82" y="474"/>
                  </a:cubicBezTo>
                  <a:cubicBezTo>
                    <a:pt x="82" y="476"/>
                    <a:pt x="83" y="478"/>
                    <a:pt x="84" y="480"/>
                  </a:cubicBezTo>
                  <a:cubicBezTo>
                    <a:pt x="91" y="487"/>
                    <a:pt x="112" y="472"/>
                    <a:pt x="127" y="460"/>
                  </a:cubicBezTo>
                  <a:cubicBezTo>
                    <a:pt x="122" y="468"/>
                    <a:pt x="117" y="477"/>
                    <a:pt x="118" y="484"/>
                  </a:cubicBezTo>
                  <a:cubicBezTo>
                    <a:pt x="118" y="486"/>
                    <a:pt x="119" y="488"/>
                    <a:pt x="122" y="490"/>
                  </a:cubicBezTo>
                  <a:cubicBezTo>
                    <a:pt x="124" y="491"/>
                    <a:pt x="126" y="491"/>
                    <a:pt x="129" y="490"/>
                  </a:cubicBezTo>
                  <a:cubicBezTo>
                    <a:pt x="138" y="487"/>
                    <a:pt x="148" y="469"/>
                    <a:pt x="153" y="459"/>
                  </a:cubicBezTo>
                  <a:cubicBezTo>
                    <a:pt x="153" y="465"/>
                    <a:pt x="154" y="472"/>
                    <a:pt x="157" y="479"/>
                  </a:cubicBezTo>
                  <a:cubicBezTo>
                    <a:pt x="161" y="486"/>
                    <a:pt x="164" y="492"/>
                    <a:pt x="168" y="496"/>
                  </a:cubicBezTo>
                  <a:cubicBezTo>
                    <a:pt x="158" y="492"/>
                    <a:pt x="138" y="487"/>
                    <a:pt x="129" y="491"/>
                  </a:cubicBezTo>
                  <a:cubicBezTo>
                    <a:pt x="127" y="492"/>
                    <a:pt x="125" y="494"/>
                    <a:pt x="125" y="497"/>
                  </a:cubicBezTo>
                  <a:cubicBezTo>
                    <a:pt x="124" y="499"/>
                    <a:pt x="124" y="502"/>
                    <a:pt x="126" y="504"/>
                  </a:cubicBezTo>
                  <a:cubicBezTo>
                    <a:pt x="130" y="509"/>
                    <a:pt x="140" y="512"/>
                    <a:pt x="150" y="514"/>
                  </a:cubicBezTo>
                  <a:cubicBezTo>
                    <a:pt x="130" y="516"/>
                    <a:pt x="105" y="520"/>
                    <a:pt x="105" y="531"/>
                  </a:cubicBezTo>
                  <a:cubicBezTo>
                    <a:pt x="105" y="533"/>
                    <a:pt x="106" y="534"/>
                    <a:pt x="107" y="535"/>
                  </a:cubicBezTo>
                  <a:cubicBezTo>
                    <a:pt x="114" y="540"/>
                    <a:pt x="133" y="540"/>
                    <a:pt x="149" y="538"/>
                  </a:cubicBezTo>
                  <a:cubicBezTo>
                    <a:pt x="129" y="544"/>
                    <a:pt x="104" y="554"/>
                    <a:pt x="100" y="563"/>
                  </a:cubicBezTo>
                  <a:cubicBezTo>
                    <a:pt x="99" y="565"/>
                    <a:pt x="98" y="567"/>
                    <a:pt x="99" y="569"/>
                  </a:cubicBezTo>
                  <a:cubicBezTo>
                    <a:pt x="99" y="571"/>
                    <a:pt x="101" y="572"/>
                    <a:pt x="102" y="573"/>
                  </a:cubicBezTo>
                  <a:cubicBezTo>
                    <a:pt x="110" y="576"/>
                    <a:pt x="129" y="571"/>
                    <a:pt x="146" y="565"/>
                  </a:cubicBezTo>
                  <a:cubicBezTo>
                    <a:pt x="125" y="577"/>
                    <a:pt x="102" y="592"/>
                    <a:pt x="98" y="603"/>
                  </a:cubicBezTo>
                  <a:cubicBezTo>
                    <a:pt x="97" y="606"/>
                    <a:pt x="97" y="608"/>
                    <a:pt x="98" y="610"/>
                  </a:cubicBezTo>
                  <a:cubicBezTo>
                    <a:pt x="98" y="612"/>
                    <a:pt x="100" y="613"/>
                    <a:pt x="102" y="614"/>
                  </a:cubicBezTo>
                  <a:cubicBezTo>
                    <a:pt x="113" y="617"/>
                    <a:pt x="138" y="603"/>
                    <a:pt x="159" y="589"/>
                  </a:cubicBezTo>
                  <a:cubicBezTo>
                    <a:pt x="137" y="609"/>
                    <a:pt x="111" y="635"/>
                    <a:pt x="110" y="649"/>
                  </a:cubicBezTo>
                  <a:cubicBezTo>
                    <a:pt x="110" y="652"/>
                    <a:pt x="111" y="655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5" y="659"/>
                    <a:pt x="117" y="660"/>
                    <a:pt x="120" y="660"/>
                  </a:cubicBezTo>
                  <a:cubicBezTo>
                    <a:pt x="135" y="659"/>
                    <a:pt x="161" y="633"/>
                    <a:pt x="180" y="611"/>
                  </a:cubicBezTo>
                  <a:cubicBezTo>
                    <a:pt x="167" y="632"/>
                    <a:pt x="153" y="657"/>
                    <a:pt x="156" y="667"/>
                  </a:cubicBezTo>
                  <a:cubicBezTo>
                    <a:pt x="156" y="670"/>
                    <a:pt x="158" y="671"/>
                    <a:pt x="160" y="672"/>
                  </a:cubicBezTo>
                  <a:cubicBezTo>
                    <a:pt x="162" y="673"/>
                    <a:pt x="164" y="673"/>
                    <a:pt x="167" y="672"/>
                  </a:cubicBezTo>
                  <a:cubicBezTo>
                    <a:pt x="178" y="668"/>
                    <a:pt x="193" y="644"/>
                    <a:pt x="204" y="623"/>
                  </a:cubicBezTo>
                  <a:cubicBezTo>
                    <a:pt x="198" y="641"/>
                    <a:pt x="194" y="660"/>
                    <a:pt x="197" y="667"/>
                  </a:cubicBezTo>
                  <a:cubicBezTo>
                    <a:pt x="198" y="669"/>
                    <a:pt x="199" y="670"/>
                    <a:pt x="201" y="671"/>
                  </a:cubicBezTo>
                  <a:cubicBezTo>
                    <a:pt x="203" y="671"/>
                    <a:pt x="205" y="671"/>
                    <a:pt x="206" y="670"/>
                  </a:cubicBezTo>
                  <a:cubicBezTo>
                    <a:pt x="215" y="665"/>
                    <a:pt x="225" y="641"/>
                    <a:pt x="232" y="621"/>
                  </a:cubicBezTo>
                  <a:cubicBezTo>
                    <a:pt x="230" y="637"/>
                    <a:pt x="229" y="656"/>
                    <a:pt x="234" y="662"/>
                  </a:cubicBezTo>
                  <a:cubicBezTo>
                    <a:pt x="236" y="664"/>
                    <a:pt x="237" y="665"/>
                    <a:pt x="239" y="665"/>
                  </a:cubicBezTo>
                  <a:cubicBezTo>
                    <a:pt x="249" y="665"/>
                    <a:pt x="254" y="640"/>
                    <a:pt x="256" y="620"/>
                  </a:cubicBezTo>
                  <a:cubicBezTo>
                    <a:pt x="258" y="630"/>
                    <a:pt x="261" y="640"/>
                    <a:pt x="266" y="644"/>
                  </a:cubicBezTo>
                  <a:cubicBezTo>
                    <a:pt x="268" y="645"/>
                    <a:pt x="271" y="646"/>
                    <a:pt x="273" y="645"/>
                  </a:cubicBezTo>
                  <a:cubicBezTo>
                    <a:pt x="276" y="644"/>
                    <a:pt x="277" y="643"/>
                    <a:pt x="279" y="640"/>
                  </a:cubicBezTo>
                  <a:cubicBezTo>
                    <a:pt x="283" y="631"/>
                    <a:pt x="277" y="612"/>
                    <a:pt x="274" y="602"/>
                  </a:cubicBezTo>
                  <a:cubicBezTo>
                    <a:pt x="278" y="606"/>
                    <a:pt x="283" y="609"/>
                    <a:pt x="291" y="612"/>
                  </a:cubicBezTo>
                  <a:cubicBezTo>
                    <a:pt x="298" y="615"/>
                    <a:pt x="305" y="617"/>
                    <a:pt x="311" y="617"/>
                  </a:cubicBezTo>
                  <a:cubicBezTo>
                    <a:pt x="300" y="622"/>
                    <a:pt x="283" y="631"/>
                    <a:pt x="279" y="641"/>
                  </a:cubicBezTo>
                  <a:cubicBezTo>
                    <a:pt x="279" y="643"/>
                    <a:pt x="279" y="646"/>
                    <a:pt x="280" y="648"/>
                  </a:cubicBezTo>
                  <a:cubicBezTo>
                    <a:pt x="281" y="650"/>
                    <a:pt x="283" y="652"/>
                    <a:pt x="286" y="652"/>
                  </a:cubicBezTo>
                  <a:cubicBezTo>
                    <a:pt x="292" y="653"/>
                    <a:pt x="302" y="648"/>
                    <a:pt x="310" y="642"/>
                  </a:cubicBezTo>
                  <a:cubicBezTo>
                    <a:pt x="297" y="658"/>
                    <a:pt x="283" y="679"/>
                    <a:pt x="290" y="686"/>
                  </a:cubicBezTo>
                  <a:cubicBezTo>
                    <a:pt x="292" y="687"/>
                    <a:pt x="293" y="688"/>
                    <a:pt x="295" y="688"/>
                  </a:cubicBezTo>
                  <a:cubicBezTo>
                    <a:pt x="303" y="687"/>
                    <a:pt x="316" y="673"/>
                    <a:pt x="326" y="660"/>
                  </a:cubicBezTo>
                  <a:cubicBezTo>
                    <a:pt x="317" y="679"/>
                    <a:pt x="307" y="703"/>
                    <a:pt x="309" y="713"/>
                  </a:cubicBezTo>
                  <a:cubicBezTo>
                    <a:pt x="310" y="715"/>
                    <a:pt x="311" y="716"/>
                    <a:pt x="313" y="717"/>
                  </a:cubicBezTo>
                  <a:cubicBezTo>
                    <a:pt x="314" y="718"/>
                    <a:pt x="316" y="718"/>
                    <a:pt x="318" y="717"/>
                  </a:cubicBezTo>
                  <a:cubicBezTo>
                    <a:pt x="326" y="715"/>
                    <a:pt x="336" y="698"/>
                    <a:pt x="344" y="681"/>
                  </a:cubicBezTo>
                  <a:cubicBezTo>
                    <a:pt x="337" y="704"/>
                    <a:pt x="331" y="732"/>
                    <a:pt x="336" y="743"/>
                  </a:cubicBezTo>
                  <a:cubicBezTo>
                    <a:pt x="337" y="745"/>
                    <a:pt x="339" y="747"/>
                    <a:pt x="341" y="747"/>
                  </a:cubicBezTo>
                  <a:cubicBezTo>
                    <a:pt x="343" y="748"/>
                    <a:pt x="345" y="748"/>
                    <a:pt x="347" y="747"/>
                  </a:cubicBezTo>
                  <a:cubicBezTo>
                    <a:pt x="356" y="741"/>
                    <a:pt x="365" y="714"/>
                    <a:pt x="370" y="689"/>
                  </a:cubicBezTo>
                  <a:cubicBezTo>
                    <a:pt x="368" y="719"/>
                    <a:pt x="368" y="755"/>
                    <a:pt x="378" y="766"/>
                  </a:cubicBezTo>
                  <a:cubicBezTo>
                    <a:pt x="380" y="769"/>
                    <a:pt x="382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8" y="770"/>
                    <a:pt x="390" y="769"/>
                    <a:pt x="392" y="766"/>
                  </a:cubicBezTo>
                  <a:cubicBezTo>
                    <a:pt x="402" y="755"/>
                    <a:pt x="402" y="719"/>
                    <a:pt x="400" y="689"/>
                  </a:cubicBezTo>
                  <a:cubicBezTo>
                    <a:pt x="406" y="714"/>
                    <a:pt x="414" y="741"/>
                    <a:pt x="423" y="747"/>
                  </a:cubicBezTo>
                  <a:cubicBezTo>
                    <a:pt x="425" y="748"/>
                    <a:pt x="427" y="748"/>
                    <a:pt x="429" y="747"/>
                  </a:cubicBezTo>
                  <a:cubicBezTo>
                    <a:pt x="431" y="747"/>
                    <a:pt x="433" y="745"/>
                    <a:pt x="434" y="743"/>
                  </a:cubicBezTo>
                  <a:cubicBezTo>
                    <a:pt x="439" y="732"/>
                    <a:pt x="433" y="704"/>
                    <a:pt x="426" y="681"/>
                  </a:cubicBezTo>
                  <a:cubicBezTo>
                    <a:pt x="434" y="698"/>
                    <a:pt x="444" y="715"/>
                    <a:pt x="452" y="717"/>
                  </a:cubicBezTo>
                  <a:cubicBezTo>
                    <a:pt x="454" y="718"/>
                    <a:pt x="456" y="718"/>
                    <a:pt x="457" y="717"/>
                  </a:cubicBezTo>
                  <a:cubicBezTo>
                    <a:pt x="459" y="716"/>
                    <a:pt x="460" y="715"/>
                    <a:pt x="461" y="713"/>
                  </a:cubicBezTo>
                  <a:cubicBezTo>
                    <a:pt x="463" y="703"/>
                    <a:pt x="453" y="679"/>
                    <a:pt x="444" y="660"/>
                  </a:cubicBezTo>
                  <a:cubicBezTo>
                    <a:pt x="454" y="673"/>
                    <a:pt x="467" y="687"/>
                    <a:pt x="475" y="688"/>
                  </a:cubicBezTo>
                  <a:cubicBezTo>
                    <a:pt x="477" y="688"/>
                    <a:pt x="479" y="687"/>
                    <a:pt x="480" y="686"/>
                  </a:cubicBezTo>
                  <a:cubicBezTo>
                    <a:pt x="487" y="679"/>
                    <a:pt x="473" y="658"/>
                    <a:pt x="460" y="642"/>
                  </a:cubicBezTo>
                  <a:cubicBezTo>
                    <a:pt x="468" y="648"/>
                    <a:pt x="478" y="653"/>
                    <a:pt x="484" y="652"/>
                  </a:cubicBezTo>
                  <a:cubicBezTo>
                    <a:pt x="487" y="652"/>
                    <a:pt x="489" y="650"/>
                    <a:pt x="490" y="648"/>
                  </a:cubicBezTo>
                  <a:cubicBezTo>
                    <a:pt x="491" y="646"/>
                    <a:pt x="491" y="643"/>
                    <a:pt x="491" y="641"/>
                  </a:cubicBezTo>
                  <a:cubicBezTo>
                    <a:pt x="487" y="631"/>
                    <a:pt x="470" y="622"/>
                    <a:pt x="459" y="617"/>
                  </a:cubicBezTo>
                  <a:cubicBezTo>
                    <a:pt x="465" y="617"/>
                    <a:pt x="472" y="615"/>
                    <a:pt x="479" y="612"/>
                  </a:cubicBezTo>
                  <a:cubicBezTo>
                    <a:pt x="487" y="609"/>
                    <a:pt x="492" y="606"/>
                    <a:pt x="497" y="602"/>
                  </a:cubicBezTo>
                  <a:cubicBezTo>
                    <a:pt x="493" y="612"/>
                    <a:pt x="487" y="631"/>
                    <a:pt x="491" y="640"/>
                  </a:cubicBezTo>
                  <a:cubicBezTo>
                    <a:pt x="493" y="643"/>
                    <a:pt x="494" y="644"/>
                    <a:pt x="497" y="645"/>
                  </a:cubicBezTo>
                  <a:cubicBezTo>
                    <a:pt x="500" y="646"/>
                    <a:pt x="502" y="645"/>
                    <a:pt x="504" y="644"/>
                  </a:cubicBezTo>
                  <a:cubicBezTo>
                    <a:pt x="509" y="640"/>
                    <a:pt x="512" y="630"/>
                    <a:pt x="514" y="620"/>
                  </a:cubicBezTo>
                  <a:cubicBezTo>
                    <a:pt x="516" y="640"/>
                    <a:pt x="521" y="665"/>
                    <a:pt x="531" y="665"/>
                  </a:cubicBezTo>
                  <a:cubicBezTo>
                    <a:pt x="533" y="665"/>
                    <a:pt x="534" y="664"/>
                    <a:pt x="536" y="662"/>
                  </a:cubicBezTo>
                  <a:cubicBezTo>
                    <a:pt x="541" y="656"/>
                    <a:pt x="540" y="637"/>
                    <a:pt x="538" y="621"/>
                  </a:cubicBezTo>
                  <a:cubicBezTo>
                    <a:pt x="545" y="641"/>
                    <a:pt x="555" y="665"/>
                    <a:pt x="564" y="670"/>
                  </a:cubicBezTo>
                  <a:cubicBezTo>
                    <a:pt x="566" y="671"/>
                    <a:pt x="567" y="671"/>
                    <a:pt x="569" y="671"/>
                  </a:cubicBezTo>
                  <a:cubicBezTo>
                    <a:pt x="571" y="670"/>
                    <a:pt x="572" y="669"/>
                    <a:pt x="573" y="667"/>
                  </a:cubicBezTo>
                  <a:cubicBezTo>
                    <a:pt x="576" y="660"/>
                    <a:pt x="572" y="641"/>
                    <a:pt x="566" y="623"/>
                  </a:cubicBezTo>
                  <a:cubicBezTo>
                    <a:pt x="577" y="644"/>
                    <a:pt x="592" y="668"/>
                    <a:pt x="604" y="672"/>
                  </a:cubicBezTo>
                  <a:cubicBezTo>
                    <a:pt x="606" y="673"/>
                    <a:pt x="608" y="673"/>
                    <a:pt x="610" y="672"/>
                  </a:cubicBezTo>
                  <a:cubicBezTo>
                    <a:pt x="612" y="671"/>
                    <a:pt x="614" y="670"/>
                    <a:pt x="614" y="667"/>
                  </a:cubicBezTo>
                  <a:cubicBezTo>
                    <a:pt x="617" y="657"/>
                    <a:pt x="603" y="632"/>
                    <a:pt x="590" y="611"/>
                  </a:cubicBezTo>
                  <a:cubicBezTo>
                    <a:pt x="609" y="633"/>
                    <a:pt x="635" y="659"/>
                    <a:pt x="650" y="660"/>
                  </a:cubicBezTo>
                  <a:cubicBezTo>
                    <a:pt x="653" y="660"/>
                    <a:pt x="655" y="659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9" y="655"/>
                    <a:pt x="660" y="652"/>
                    <a:pt x="660" y="649"/>
                  </a:cubicBezTo>
                  <a:cubicBezTo>
                    <a:pt x="659" y="635"/>
                    <a:pt x="633" y="609"/>
                    <a:pt x="611" y="589"/>
                  </a:cubicBezTo>
                  <a:cubicBezTo>
                    <a:pt x="632" y="603"/>
                    <a:pt x="657" y="617"/>
                    <a:pt x="668" y="614"/>
                  </a:cubicBezTo>
                  <a:cubicBezTo>
                    <a:pt x="670" y="613"/>
                    <a:pt x="672" y="612"/>
                    <a:pt x="672" y="610"/>
                  </a:cubicBezTo>
                  <a:cubicBezTo>
                    <a:pt x="673" y="608"/>
                    <a:pt x="673" y="606"/>
                    <a:pt x="673" y="603"/>
                  </a:cubicBezTo>
                  <a:cubicBezTo>
                    <a:pt x="668" y="592"/>
                    <a:pt x="645" y="577"/>
                    <a:pt x="624" y="565"/>
                  </a:cubicBezTo>
                  <a:close/>
                  <a:moveTo>
                    <a:pt x="667" y="565"/>
                  </a:moveTo>
                  <a:cubicBezTo>
                    <a:pt x="668" y="566"/>
                    <a:pt x="668" y="567"/>
                    <a:pt x="667" y="568"/>
                  </a:cubicBezTo>
                  <a:cubicBezTo>
                    <a:pt x="667" y="568"/>
                    <a:pt x="667" y="569"/>
                    <a:pt x="666" y="569"/>
                  </a:cubicBezTo>
                  <a:cubicBezTo>
                    <a:pt x="655" y="574"/>
                    <a:pt x="611" y="557"/>
                    <a:pt x="592" y="549"/>
                  </a:cubicBezTo>
                  <a:cubicBezTo>
                    <a:pt x="594" y="544"/>
                    <a:pt x="596" y="539"/>
                    <a:pt x="598" y="534"/>
                  </a:cubicBezTo>
                  <a:cubicBezTo>
                    <a:pt x="617" y="540"/>
                    <a:pt x="661" y="555"/>
                    <a:pt x="667" y="565"/>
                  </a:cubicBezTo>
                  <a:close/>
                  <a:moveTo>
                    <a:pt x="661" y="531"/>
                  </a:moveTo>
                  <a:cubicBezTo>
                    <a:pt x="661" y="531"/>
                    <a:pt x="661" y="532"/>
                    <a:pt x="660" y="532"/>
                  </a:cubicBezTo>
                  <a:cubicBezTo>
                    <a:pt x="652" y="539"/>
                    <a:pt x="615" y="533"/>
                    <a:pt x="599" y="530"/>
                  </a:cubicBezTo>
                  <a:cubicBezTo>
                    <a:pt x="600" y="526"/>
                    <a:pt x="600" y="521"/>
                    <a:pt x="600" y="516"/>
                  </a:cubicBezTo>
                  <a:cubicBezTo>
                    <a:pt x="626" y="517"/>
                    <a:pt x="661" y="522"/>
                    <a:pt x="661" y="531"/>
                  </a:cubicBezTo>
                  <a:close/>
                  <a:moveTo>
                    <a:pt x="639" y="495"/>
                  </a:moveTo>
                  <a:cubicBezTo>
                    <a:pt x="640" y="495"/>
                    <a:pt x="641" y="496"/>
                    <a:pt x="642" y="498"/>
                  </a:cubicBezTo>
                  <a:cubicBezTo>
                    <a:pt x="642" y="499"/>
                    <a:pt x="642" y="500"/>
                    <a:pt x="641" y="502"/>
                  </a:cubicBezTo>
                  <a:cubicBezTo>
                    <a:pt x="636" y="509"/>
                    <a:pt x="611" y="512"/>
                    <a:pt x="600" y="512"/>
                  </a:cubicBezTo>
                  <a:cubicBezTo>
                    <a:pt x="600" y="509"/>
                    <a:pt x="599" y="505"/>
                    <a:pt x="597" y="502"/>
                  </a:cubicBezTo>
                  <a:cubicBezTo>
                    <a:pt x="608" y="498"/>
                    <a:pt x="630" y="490"/>
                    <a:pt x="639" y="495"/>
                  </a:cubicBezTo>
                  <a:close/>
                  <a:moveTo>
                    <a:pt x="609" y="478"/>
                  </a:moveTo>
                  <a:cubicBezTo>
                    <a:pt x="604" y="491"/>
                    <a:pt x="597" y="498"/>
                    <a:pt x="588" y="500"/>
                  </a:cubicBezTo>
                  <a:cubicBezTo>
                    <a:pt x="574" y="504"/>
                    <a:pt x="554" y="495"/>
                    <a:pt x="527" y="473"/>
                  </a:cubicBezTo>
                  <a:cubicBezTo>
                    <a:pt x="526" y="472"/>
                    <a:pt x="525" y="470"/>
                    <a:pt x="523" y="468"/>
                  </a:cubicBezTo>
                  <a:cubicBezTo>
                    <a:pt x="532" y="475"/>
                    <a:pt x="541" y="481"/>
                    <a:pt x="546" y="481"/>
                  </a:cubicBezTo>
                  <a:cubicBezTo>
                    <a:pt x="547" y="480"/>
                    <a:pt x="548" y="480"/>
                    <a:pt x="548" y="479"/>
                  </a:cubicBezTo>
                  <a:cubicBezTo>
                    <a:pt x="549" y="478"/>
                    <a:pt x="549" y="477"/>
                    <a:pt x="549" y="476"/>
                  </a:cubicBezTo>
                  <a:cubicBezTo>
                    <a:pt x="548" y="471"/>
                    <a:pt x="538" y="462"/>
                    <a:pt x="525" y="453"/>
                  </a:cubicBezTo>
                  <a:cubicBezTo>
                    <a:pt x="549" y="465"/>
                    <a:pt x="574" y="475"/>
                    <a:pt x="583" y="472"/>
                  </a:cubicBezTo>
                  <a:cubicBezTo>
                    <a:pt x="586" y="471"/>
                    <a:pt x="587" y="470"/>
                    <a:pt x="587" y="469"/>
                  </a:cubicBezTo>
                  <a:cubicBezTo>
                    <a:pt x="588" y="467"/>
                    <a:pt x="588" y="465"/>
                    <a:pt x="587" y="463"/>
                  </a:cubicBezTo>
                  <a:cubicBezTo>
                    <a:pt x="583" y="454"/>
                    <a:pt x="558" y="444"/>
                    <a:pt x="533" y="435"/>
                  </a:cubicBezTo>
                  <a:cubicBezTo>
                    <a:pt x="548" y="438"/>
                    <a:pt x="561" y="439"/>
                    <a:pt x="565" y="436"/>
                  </a:cubicBezTo>
                  <a:cubicBezTo>
                    <a:pt x="567" y="436"/>
                    <a:pt x="567" y="434"/>
                    <a:pt x="567" y="434"/>
                  </a:cubicBezTo>
                  <a:cubicBezTo>
                    <a:pt x="567" y="433"/>
                    <a:pt x="567" y="432"/>
                    <a:pt x="566" y="431"/>
                  </a:cubicBezTo>
                  <a:cubicBezTo>
                    <a:pt x="564" y="427"/>
                    <a:pt x="553" y="425"/>
                    <a:pt x="542" y="424"/>
                  </a:cubicBezTo>
                  <a:cubicBezTo>
                    <a:pt x="544" y="423"/>
                    <a:pt x="546" y="423"/>
                    <a:pt x="548" y="422"/>
                  </a:cubicBezTo>
                  <a:cubicBezTo>
                    <a:pt x="583" y="427"/>
                    <a:pt x="603" y="435"/>
                    <a:pt x="610" y="447"/>
                  </a:cubicBezTo>
                  <a:cubicBezTo>
                    <a:pt x="615" y="455"/>
                    <a:pt x="614" y="465"/>
                    <a:pt x="609" y="478"/>
                  </a:cubicBezTo>
                  <a:close/>
                  <a:moveTo>
                    <a:pt x="469" y="582"/>
                  </a:moveTo>
                  <a:cubicBezTo>
                    <a:pt x="468" y="583"/>
                    <a:pt x="468" y="583"/>
                    <a:pt x="467" y="583"/>
                  </a:cubicBezTo>
                  <a:cubicBezTo>
                    <a:pt x="467" y="584"/>
                    <a:pt x="466" y="584"/>
                    <a:pt x="465" y="583"/>
                  </a:cubicBezTo>
                  <a:cubicBezTo>
                    <a:pt x="453" y="577"/>
                    <a:pt x="434" y="518"/>
                    <a:pt x="424" y="482"/>
                  </a:cubicBezTo>
                  <a:cubicBezTo>
                    <a:pt x="423" y="479"/>
                    <a:pt x="423" y="477"/>
                    <a:pt x="422" y="475"/>
                  </a:cubicBezTo>
                  <a:cubicBezTo>
                    <a:pt x="423" y="477"/>
                    <a:pt x="425" y="479"/>
                    <a:pt x="426" y="481"/>
                  </a:cubicBezTo>
                  <a:cubicBezTo>
                    <a:pt x="444" y="514"/>
                    <a:pt x="473" y="569"/>
                    <a:pt x="469" y="582"/>
                  </a:cubicBezTo>
                  <a:close/>
                  <a:moveTo>
                    <a:pt x="433" y="563"/>
                  </a:moveTo>
                  <a:cubicBezTo>
                    <a:pt x="430" y="562"/>
                    <a:pt x="427" y="542"/>
                    <a:pt x="426" y="520"/>
                  </a:cubicBezTo>
                  <a:cubicBezTo>
                    <a:pt x="426" y="513"/>
                    <a:pt x="425" y="507"/>
                    <a:pt x="425" y="501"/>
                  </a:cubicBezTo>
                  <a:cubicBezTo>
                    <a:pt x="433" y="536"/>
                    <a:pt x="437" y="561"/>
                    <a:pt x="433" y="563"/>
                  </a:cubicBezTo>
                  <a:close/>
                  <a:moveTo>
                    <a:pt x="385" y="632"/>
                  </a:moveTo>
                  <a:cubicBezTo>
                    <a:pt x="368" y="632"/>
                    <a:pt x="344" y="625"/>
                    <a:pt x="332" y="607"/>
                  </a:cubicBezTo>
                  <a:cubicBezTo>
                    <a:pt x="336" y="603"/>
                    <a:pt x="339" y="597"/>
                    <a:pt x="342" y="590"/>
                  </a:cubicBezTo>
                  <a:cubicBezTo>
                    <a:pt x="343" y="590"/>
                    <a:pt x="344" y="590"/>
                    <a:pt x="345" y="590"/>
                  </a:cubicBezTo>
                  <a:cubicBezTo>
                    <a:pt x="349" y="589"/>
                    <a:pt x="352" y="586"/>
                    <a:pt x="355" y="583"/>
                  </a:cubicBezTo>
                  <a:cubicBezTo>
                    <a:pt x="353" y="588"/>
                    <a:pt x="352" y="594"/>
                    <a:pt x="354" y="598"/>
                  </a:cubicBezTo>
                  <a:cubicBezTo>
                    <a:pt x="355" y="600"/>
                    <a:pt x="356" y="602"/>
                    <a:pt x="358" y="602"/>
                  </a:cubicBezTo>
                  <a:cubicBezTo>
                    <a:pt x="360" y="603"/>
                    <a:pt x="362" y="603"/>
                    <a:pt x="364" y="602"/>
                  </a:cubicBezTo>
                  <a:cubicBezTo>
                    <a:pt x="368" y="601"/>
                    <a:pt x="372" y="595"/>
                    <a:pt x="374" y="590"/>
                  </a:cubicBezTo>
                  <a:cubicBezTo>
                    <a:pt x="374" y="596"/>
                    <a:pt x="375" y="603"/>
                    <a:pt x="379" y="607"/>
                  </a:cubicBezTo>
                  <a:cubicBezTo>
                    <a:pt x="380" y="608"/>
                    <a:pt x="382" y="609"/>
                    <a:pt x="385" y="609"/>
                  </a:cubicBezTo>
                  <a:cubicBezTo>
                    <a:pt x="385" y="609"/>
                    <a:pt x="385" y="609"/>
                    <a:pt x="385" y="609"/>
                  </a:cubicBezTo>
                  <a:cubicBezTo>
                    <a:pt x="385" y="609"/>
                    <a:pt x="385" y="609"/>
                    <a:pt x="385" y="609"/>
                  </a:cubicBezTo>
                  <a:cubicBezTo>
                    <a:pt x="388" y="609"/>
                    <a:pt x="390" y="608"/>
                    <a:pt x="391" y="607"/>
                  </a:cubicBezTo>
                  <a:cubicBezTo>
                    <a:pt x="395" y="603"/>
                    <a:pt x="396" y="596"/>
                    <a:pt x="396" y="590"/>
                  </a:cubicBezTo>
                  <a:cubicBezTo>
                    <a:pt x="398" y="595"/>
                    <a:pt x="402" y="601"/>
                    <a:pt x="406" y="602"/>
                  </a:cubicBezTo>
                  <a:cubicBezTo>
                    <a:pt x="408" y="603"/>
                    <a:pt x="410" y="603"/>
                    <a:pt x="412" y="602"/>
                  </a:cubicBezTo>
                  <a:cubicBezTo>
                    <a:pt x="414" y="602"/>
                    <a:pt x="415" y="600"/>
                    <a:pt x="416" y="598"/>
                  </a:cubicBezTo>
                  <a:cubicBezTo>
                    <a:pt x="418" y="594"/>
                    <a:pt x="417" y="588"/>
                    <a:pt x="415" y="583"/>
                  </a:cubicBezTo>
                  <a:cubicBezTo>
                    <a:pt x="418" y="586"/>
                    <a:pt x="422" y="589"/>
                    <a:pt x="425" y="590"/>
                  </a:cubicBezTo>
                  <a:cubicBezTo>
                    <a:pt x="426" y="590"/>
                    <a:pt x="427" y="590"/>
                    <a:pt x="428" y="590"/>
                  </a:cubicBezTo>
                  <a:cubicBezTo>
                    <a:pt x="431" y="597"/>
                    <a:pt x="434" y="603"/>
                    <a:pt x="438" y="607"/>
                  </a:cubicBezTo>
                  <a:cubicBezTo>
                    <a:pt x="426" y="625"/>
                    <a:pt x="402" y="632"/>
                    <a:pt x="385" y="632"/>
                  </a:cubicBezTo>
                  <a:close/>
                  <a:moveTo>
                    <a:pt x="441" y="610"/>
                  </a:moveTo>
                  <a:cubicBezTo>
                    <a:pt x="442" y="611"/>
                    <a:pt x="444" y="612"/>
                    <a:pt x="445" y="613"/>
                  </a:cubicBezTo>
                  <a:cubicBezTo>
                    <a:pt x="447" y="614"/>
                    <a:pt x="448" y="615"/>
                    <a:pt x="449" y="615"/>
                  </a:cubicBezTo>
                  <a:cubicBezTo>
                    <a:pt x="441" y="637"/>
                    <a:pt x="410" y="648"/>
                    <a:pt x="385" y="648"/>
                  </a:cubicBezTo>
                  <a:cubicBezTo>
                    <a:pt x="360" y="648"/>
                    <a:pt x="329" y="637"/>
                    <a:pt x="321" y="615"/>
                  </a:cubicBezTo>
                  <a:cubicBezTo>
                    <a:pt x="322" y="615"/>
                    <a:pt x="323" y="614"/>
                    <a:pt x="325" y="613"/>
                  </a:cubicBezTo>
                  <a:cubicBezTo>
                    <a:pt x="326" y="612"/>
                    <a:pt x="328" y="611"/>
                    <a:pt x="330" y="610"/>
                  </a:cubicBezTo>
                  <a:cubicBezTo>
                    <a:pt x="342" y="629"/>
                    <a:pt x="367" y="636"/>
                    <a:pt x="385" y="636"/>
                  </a:cubicBezTo>
                  <a:cubicBezTo>
                    <a:pt x="403" y="636"/>
                    <a:pt x="428" y="629"/>
                    <a:pt x="441" y="610"/>
                  </a:cubicBezTo>
                  <a:close/>
                  <a:moveTo>
                    <a:pt x="344" y="586"/>
                  </a:moveTo>
                  <a:cubicBezTo>
                    <a:pt x="344" y="586"/>
                    <a:pt x="344" y="586"/>
                    <a:pt x="343" y="586"/>
                  </a:cubicBezTo>
                  <a:cubicBezTo>
                    <a:pt x="346" y="578"/>
                    <a:pt x="348" y="568"/>
                    <a:pt x="350" y="556"/>
                  </a:cubicBezTo>
                  <a:cubicBezTo>
                    <a:pt x="352" y="561"/>
                    <a:pt x="354" y="566"/>
                    <a:pt x="357" y="569"/>
                  </a:cubicBezTo>
                  <a:cubicBezTo>
                    <a:pt x="358" y="570"/>
                    <a:pt x="358" y="571"/>
                    <a:pt x="359" y="571"/>
                  </a:cubicBezTo>
                  <a:cubicBezTo>
                    <a:pt x="356" y="576"/>
                    <a:pt x="349" y="585"/>
                    <a:pt x="344" y="586"/>
                  </a:cubicBezTo>
                  <a:close/>
                  <a:moveTo>
                    <a:pt x="362" y="574"/>
                  </a:moveTo>
                  <a:cubicBezTo>
                    <a:pt x="366" y="577"/>
                    <a:pt x="370" y="579"/>
                    <a:pt x="374" y="581"/>
                  </a:cubicBezTo>
                  <a:cubicBezTo>
                    <a:pt x="372" y="586"/>
                    <a:pt x="367" y="597"/>
                    <a:pt x="362" y="599"/>
                  </a:cubicBezTo>
                  <a:cubicBezTo>
                    <a:pt x="361" y="599"/>
                    <a:pt x="360" y="599"/>
                    <a:pt x="359" y="599"/>
                  </a:cubicBezTo>
                  <a:cubicBezTo>
                    <a:pt x="359" y="599"/>
                    <a:pt x="358" y="598"/>
                    <a:pt x="358" y="597"/>
                  </a:cubicBezTo>
                  <a:cubicBezTo>
                    <a:pt x="356" y="592"/>
                    <a:pt x="360" y="580"/>
                    <a:pt x="362" y="574"/>
                  </a:cubicBezTo>
                  <a:close/>
                  <a:moveTo>
                    <a:pt x="378" y="582"/>
                  </a:moveTo>
                  <a:cubicBezTo>
                    <a:pt x="380" y="582"/>
                    <a:pt x="383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7" y="582"/>
                    <a:pt x="390" y="582"/>
                    <a:pt x="392" y="582"/>
                  </a:cubicBezTo>
                  <a:cubicBezTo>
                    <a:pt x="392" y="587"/>
                    <a:pt x="392" y="600"/>
                    <a:pt x="388" y="604"/>
                  </a:cubicBezTo>
                  <a:cubicBezTo>
                    <a:pt x="388" y="605"/>
                    <a:pt x="386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4" y="606"/>
                    <a:pt x="383" y="605"/>
                    <a:pt x="382" y="604"/>
                  </a:cubicBezTo>
                  <a:cubicBezTo>
                    <a:pt x="378" y="600"/>
                    <a:pt x="378" y="587"/>
                    <a:pt x="378" y="582"/>
                  </a:cubicBezTo>
                  <a:close/>
                  <a:moveTo>
                    <a:pt x="396" y="581"/>
                  </a:moveTo>
                  <a:cubicBezTo>
                    <a:pt x="400" y="579"/>
                    <a:pt x="404" y="577"/>
                    <a:pt x="408" y="574"/>
                  </a:cubicBezTo>
                  <a:cubicBezTo>
                    <a:pt x="410" y="580"/>
                    <a:pt x="414" y="592"/>
                    <a:pt x="412" y="597"/>
                  </a:cubicBezTo>
                  <a:cubicBezTo>
                    <a:pt x="412" y="598"/>
                    <a:pt x="411" y="599"/>
                    <a:pt x="411" y="599"/>
                  </a:cubicBezTo>
                  <a:cubicBezTo>
                    <a:pt x="410" y="599"/>
                    <a:pt x="409" y="599"/>
                    <a:pt x="408" y="599"/>
                  </a:cubicBezTo>
                  <a:cubicBezTo>
                    <a:pt x="403" y="597"/>
                    <a:pt x="398" y="586"/>
                    <a:pt x="396" y="581"/>
                  </a:cubicBezTo>
                  <a:close/>
                  <a:moveTo>
                    <a:pt x="426" y="586"/>
                  </a:moveTo>
                  <a:cubicBezTo>
                    <a:pt x="421" y="585"/>
                    <a:pt x="414" y="576"/>
                    <a:pt x="411" y="571"/>
                  </a:cubicBezTo>
                  <a:cubicBezTo>
                    <a:pt x="412" y="571"/>
                    <a:pt x="412" y="570"/>
                    <a:pt x="413" y="569"/>
                  </a:cubicBezTo>
                  <a:cubicBezTo>
                    <a:pt x="416" y="566"/>
                    <a:pt x="418" y="561"/>
                    <a:pt x="420" y="556"/>
                  </a:cubicBezTo>
                  <a:cubicBezTo>
                    <a:pt x="422" y="568"/>
                    <a:pt x="424" y="578"/>
                    <a:pt x="427" y="586"/>
                  </a:cubicBezTo>
                  <a:cubicBezTo>
                    <a:pt x="426" y="586"/>
                    <a:pt x="426" y="586"/>
                    <a:pt x="426" y="586"/>
                  </a:cubicBezTo>
                  <a:close/>
                  <a:moveTo>
                    <a:pt x="410" y="567"/>
                  </a:moveTo>
                  <a:cubicBezTo>
                    <a:pt x="404" y="574"/>
                    <a:pt x="396" y="578"/>
                    <a:pt x="385" y="578"/>
                  </a:cubicBezTo>
                  <a:cubicBezTo>
                    <a:pt x="375" y="578"/>
                    <a:pt x="366" y="574"/>
                    <a:pt x="360" y="567"/>
                  </a:cubicBezTo>
                  <a:cubicBezTo>
                    <a:pt x="349" y="553"/>
                    <a:pt x="348" y="530"/>
                    <a:pt x="349" y="508"/>
                  </a:cubicBezTo>
                  <a:cubicBezTo>
                    <a:pt x="350" y="512"/>
                    <a:pt x="351" y="516"/>
                    <a:pt x="353" y="519"/>
                  </a:cubicBezTo>
                  <a:cubicBezTo>
                    <a:pt x="358" y="525"/>
                    <a:pt x="364" y="528"/>
                    <a:pt x="373" y="528"/>
                  </a:cubicBezTo>
                  <a:cubicBezTo>
                    <a:pt x="379" y="528"/>
                    <a:pt x="383" y="525"/>
                    <a:pt x="385" y="521"/>
                  </a:cubicBezTo>
                  <a:cubicBezTo>
                    <a:pt x="387" y="525"/>
                    <a:pt x="391" y="528"/>
                    <a:pt x="397" y="528"/>
                  </a:cubicBezTo>
                  <a:cubicBezTo>
                    <a:pt x="406" y="528"/>
                    <a:pt x="412" y="525"/>
                    <a:pt x="417" y="519"/>
                  </a:cubicBezTo>
                  <a:cubicBezTo>
                    <a:pt x="419" y="516"/>
                    <a:pt x="420" y="512"/>
                    <a:pt x="421" y="508"/>
                  </a:cubicBezTo>
                  <a:cubicBezTo>
                    <a:pt x="423" y="530"/>
                    <a:pt x="421" y="553"/>
                    <a:pt x="410" y="567"/>
                  </a:cubicBezTo>
                  <a:close/>
                  <a:moveTo>
                    <a:pt x="305" y="583"/>
                  </a:moveTo>
                  <a:cubicBezTo>
                    <a:pt x="304" y="584"/>
                    <a:pt x="303" y="584"/>
                    <a:pt x="303" y="583"/>
                  </a:cubicBezTo>
                  <a:cubicBezTo>
                    <a:pt x="302" y="583"/>
                    <a:pt x="302" y="583"/>
                    <a:pt x="301" y="582"/>
                  </a:cubicBezTo>
                  <a:cubicBezTo>
                    <a:pt x="297" y="569"/>
                    <a:pt x="326" y="514"/>
                    <a:pt x="344" y="481"/>
                  </a:cubicBezTo>
                  <a:cubicBezTo>
                    <a:pt x="345" y="479"/>
                    <a:pt x="347" y="477"/>
                    <a:pt x="348" y="475"/>
                  </a:cubicBezTo>
                  <a:cubicBezTo>
                    <a:pt x="347" y="477"/>
                    <a:pt x="347" y="479"/>
                    <a:pt x="346" y="482"/>
                  </a:cubicBezTo>
                  <a:cubicBezTo>
                    <a:pt x="336" y="518"/>
                    <a:pt x="317" y="577"/>
                    <a:pt x="305" y="583"/>
                  </a:cubicBezTo>
                  <a:close/>
                  <a:moveTo>
                    <a:pt x="345" y="501"/>
                  </a:moveTo>
                  <a:cubicBezTo>
                    <a:pt x="345" y="507"/>
                    <a:pt x="344" y="513"/>
                    <a:pt x="344" y="520"/>
                  </a:cubicBezTo>
                  <a:cubicBezTo>
                    <a:pt x="343" y="542"/>
                    <a:pt x="340" y="562"/>
                    <a:pt x="337" y="563"/>
                  </a:cubicBezTo>
                  <a:cubicBezTo>
                    <a:pt x="333" y="561"/>
                    <a:pt x="337" y="536"/>
                    <a:pt x="345" y="501"/>
                  </a:cubicBezTo>
                  <a:close/>
                  <a:moveTo>
                    <a:pt x="245" y="524"/>
                  </a:moveTo>
                  <a:cubicBezTo>
                    <a:pt x="245" y="524"/>
                    <a:pt x="245" y="524"/>
                    <a:pt x="245" y="524"/>
                  </a:cubicBezTo>
                  <a:cubicBezTo>
                    <a:pt x="247" y="526"/>
                    <a:pt x="249" y="527"/>
                    <a:pt x="251" y="529"/>
                  </a:cubicBezTo>
                  <a:cubicBezTo>
                    <a:pt x="247" y="533"/>
                    <a:pt x="238" y="542"/>
                    <a:pt x="232" y="542"/>
                  </a:cubicBezTo>
                  <a:cubicBezTo>
                    <a:pt x="231" y="542"/>
                    <a:pt x="230" y="542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8" y="540"/>
                    <a:pt x="227" y="539"/>
                    <a:pt x="228" y="537"/>
                  </a:cubicBezTo>
                  <a:cubicBezTo>
                    <a:pt x="228" y="531"/>
                    <a:pt x="237" y="523"/>
                    <a:pt x="241" y="519"/>
                  </a:cubicBezTo>
                  <a:cubicBezTo>
                    <a:pt x="242" y="521"/>
                    <a:pt x="244" y="523"/>
                    <a:pt x="245" y="524"/>
                  </a:cubicBezTo>
                  <a:cubicBezTo>
                    <a:pt x="245" y="524"/>
                    <a:pt x="245" y="524"/>
                    <a:pt x="245" y="524"/>
                  </a:cubicBezTo>
                  <a:close/>
                  <a:moveTo>
                    <a:pt x="254" y="531"/>
                  </a:moveTo>
                  <a:cubicBezTo>
                    <a:pt x="258" y="533"/>
                    <a:pt x="263" y="535"/>
                    <a:pt x="267" y="535"/>
                  </a:cubicBezTo>
                  <a:cubicBezTo>
                    <a:pt x="265" y="541"/>
                    <a:pt x="260" y="552"/>
                    <a:pt x="255" y="554"/>
                  </a:cubicBezTo>
                  <a:cubicBezTo>
                    <a:pt x="253" y="555"/>
                    <a:pt x="253" y="555"/>
                    <a:pt x="252" y="554"/>
                  </a:cubicBezTo>
                  <a:cubicBezTo>
                    <a:pt x="251" y="554"/>
                    <a:pt x="250" y="553"/>
                    <a:pt x="250" y="552"/>
                  </a:cubicBezTo>
                  <a:cubicBezTo>
                    <a:pt x="248" y="547"/>
                    <a:pt x="252" y="536"/>
                    <a:pt x="254" y="531"/>
                  </a:cubicBezTo>
                  <a:close/>
                  <a:moveTo>
                    <a:pt x="218" y="520"/>
                  </a:moveTo>
                  <a:cubicBezTo>
                    <a:pt x="217" y="520"/>
                    <a:pt x="216" y="519"/>
                    <a:pt x="215" y="518"/>
                  </a:cubicBezTo>
                  <a:cubicBezTo>
                    <a:pt x="215" y="517"/>
                    <a:pt x="215" y="516"/>
                    <a:pt x="216" y="515"/>
                  </a:cubicBezTo>
                  <a:cubicBezTo>
                    <a:pt x="218" y="510"/>
                    <a:pt x="229" y="505"/>
                    <a:pt x="235" y="503"/>
                  </a:cubicBezTo>
                  <a:cubicBezTo>
                    <a:pt x="235" y="507"/>
                    <a:pt x="237" y="511"/>
                    <a:pt x="239" y="515"/>
                  </a:cubicBezTo>
                  <a:cubicBezTo>
                    <a:pt x="234" y="518"/>
                    <a:pt x="223" y="522"/>
                    <a:pt x="218" y="520"/>
                  </a:cubicBezTo>
                  <a:close/>
                  <a:moveTo>
                    <a:pt x="235" y="498"/>
                  </a:moveTo>
                  <a:cubicBezTo>
                    <a:pt x="229" y="500"/>
                    <a:pt x="218" y="501"/>
                    <a:pt x="214" y="498"/>
                  </a:cubicBezTo>
                  <a:cubicBezTo>
                    <a:pt x="213" y="498"/>
                    <a:pt x="213" y="498"/>
                    <a:pt x="213" y="498"/>
                  </a:cubicBezTo>
                  <a:cubicBezTo>
                    <a:pt x="221" y="494"/>
                    <a:pt x="229" y="489"/>
                    <a:pt x="239" y="482"/>
                  </a:cubicBezTo>
                  <a:cubicBezTo>
                    <a:pt x="237" y="486"/>
                    <a:pt x="235" y="491"/>
                    <a:pt x="235" y="495"/>
                  </a:cubicBezTo>
                  <a:cubicBezTo>
                    <a:pt x="235" y="496"/>
                    <a:pt x="235" y="497"/>
                    <a:pt x="235" y="498"/>
                  </a:cubicBezTo>
                  <a:close/>
                  <a:moveTo>
                    <a:pt x="223" y="504"/>
                  </a:moveTo>
                  <a:cubicBezTo>
                    <a:pt x="219" y="506"/>
                    <a:pt x="214" y="510"/>
                    <a:pt x="212" y="514"/>
                  </a:cubicBezTo>
                  <a:cubicBezTo>
                    <a:pt x="211" y="516"/>
                    <a:pt x="211" y="518"/>
                    <a:pt x="212" y="520"/>
                  </a:cubicBezTo>
                  <a:cubicBezTo>
                    <a:pt x="213" y="521"/>
                    <a:pt x="214" y="523"/>
                    <a:pt x="216" y="524"/>
                  </a:cubicBezTo>
                  <a:cubicBezTo>
                    <a:pt x="220" y="525"/>
                    <a:pt x="227" y="524"/>
                    <a:pt x="232" y="522"/>
                  </a:cubicBezTo>
                  <a:cubicBezTo>
                    <a:pt x="228" y="527"/>
                    <a:pt x="224" y="532"/>
                    <a:pt x="224" y="537"/>
                  </a:cubicBezTo>
                  <a:cubicBezTo>
                    <a:pt x="224" y="540"/>
                    <a:pt x="224" y="542"/>
                    <a:pt x="226" y="544"/>
                  </a:cubicBezTo>
                  <a:cubicBezTo>
                    <a:pt x="226" y="544"/>
                    <a:pt x="226" y="544"/>
                    <a:pt x="226" y="544"/>
                  </a:cubicBezTo>
                  <a:cubicBezTo>
                    <a:pt x="226" y="544"/>
                    <a:pt x="226" y="544"/>
                    <a:pt x="226" y="544"/>
                  </a:cubicBezTo>
                  <a:cubicBezTo>
                    <a:pt x="228" y="545"/>
                    <a:pt x="230" y="546"/>
                    <a:pt x="233" y="546"/>
                  </a:cubicBezTo>
                  <a:cubicBezTo>
                    <a:pt x="238" y="546"/>
                    <a:pt x="243" y="542"/>
                    <a:pt x="247" y="538"/>
                  </a:cubicBezTo>
                  <a:cubicBezTo>
                    <a:pt x="246" y="543"/>
                    <a:pt x="244" y="549"/>
                    <a:pt x="246" y="554"/>
                  </a:cubicBezTo>
                  <a:cubicBezTo>
                    <a:pt x="247" y="556"/>
                    <a:pt x="248" y="557"/>
                    <a:pt x="250" y="558"/>
                  </a:cubicBezTo>
                  <a:cubicBezTo>
                    <a:pt x="252" y="559"/>
                    <a:pt x="254" y="559"/>
                    <a:pt x="256" y="558"/>
                  </a:cubicBezTo>
                  <a:cubicBezTo>
                    <a:pt x="260" y="556"/>
                    <a:pt x="263" y="551"/>
                    <a:pt x="266" y="546"/>
                  </a:cubicBezTo>
                  <a:cubicBezTo>
                    <a:pt x="266" y="551"/>
                    <a:pt x="266" y="555"/>
                    <a:pt x="268" y="558"/>
                  </a:cubicBezTo>
                  <a:cubicBezTo>
                    <a:pt x="269" y="559"/>
                    <a:pt x="270" y="560"/>
                    <a:pt x="270" y="560"/>
                  </a:cubicBezTo>
                  <a:cubicBezTo>
                    <a:pt x="267" y="567"/>
                    <a:pt x="266" y="573"/>
                    <a:pt x="265" y="579"/>
                  </a:cubicBezTo>
                  <a:cubicBezTo>
                    <a:pt x="244" y="584"/>
                    <a:pt x="222" y="572"/>
                    <a:pt x="210" y="559"/>
                  </a:cubicBezTo>
                  <a:cubicBezTo>
                    <a:pt x="198" y="547"/>
                    <a:pt x="186" y="526"/>
                    <a:pt x="191" y="504"/>
                  </a:cubicBezTo>
                  <a:cubicBezTo>
                    <a:pt x="196" y="504"/>
                    <a:pt x="203" y="502"/>
                    <a:pt x="209" y="499"/>
                  </a:cubicBezTo>
                  <a:cubicBezTo>
                    <a:pt x="210" y="500"/>
                    <a:pt x="211" y="501"/>
                    <a:pt x="212" y="502"/>
                  </a:cubicBezTo>
                  <a:cubicBezTo>
                    <a:pt x="215" y="503"/>
                    <a:pt x="219" y="504"/>
                    <a:pt x="223" y="504"/>
                  </a:cubicBezTo>
                  <a:close/>
                  <a:moveTo>
                    <a:pt x="271" y="535"/>
                  </a:moveTo>
                  <a:cubicBezTo>
                    <a:pt x="272" y="535"/>
                    <a:pt x="273" y="535"/>
                    <a:pt x="274" y="535"/>
                  </a:cubicBezTo>
                  <a:cubicBezTo>
                    <a:pt x="279" y="534"/>
                    <a:pt x="284" y="533"/>
                    <a:pt x="288" y="531"/>
                  </a:cubicBezTo>
                  <a:cubicBezTo>
                    <a:pt x="281" y="540"/>
                    <a:pt x="276" y="549"/>
                    <a:pt x="272" y="557"/>
                  </a:cubicBezTo>
                  <a:cubicBezTo>
                    <a:pt x="272" y="557"/>
                    <a:pt x="272" y="556"/>
                    <a:pt x="271" y="556"/>
                  </a:cubicBezTo>
                  <a:cubicBezTo>
                    <a:pt x="269" y="552"/>
                    <a:pt x="270" y="540"/>
                    <a:pt x="271" y="535"/>
                  </a:cubicBezTo>
                  <a:close/>
                  <a:moveTo>
                    <a:pt x="274" y="531"/>
                  </a:moveTo>
                  <a:cubicBezTo>
                    <a:pt x="264" y="532"/>
                    <a:pt x="256" y="529"/>
                    <a:pt x="248" y="522"/>
                  </a:cubicBezTo>
                  <a:cubicBezTo>
                    <a:pt x="241" y="514"/>
                    <a:pt x="238" y="506"/>
                    <a:pt x="239" y="496"/>
                  </a:cubicBezTo>
                  <a:cubicBezTo>
                    <a:pt x="241" y="479"/>
                    <a:pt x="256" y="461"/>
                    <a:pt x="272" y="446"/>
                  </a:cubicBezTo>
                  <a:cubicBezTo>
                    <a:pt x="270" y="450"/>
                    <a:pt x="269" y="454"/>
                    <a:pt x="268" y="457"/>
                  </a:cubicBezTo>
                  <a:cubicBezTo>
                    <a:pt x="267" y="465"/>
                    <a:pt x="269" y="471"/>
                    <a:pt x="275" y="477"/>
                  </a:cubicBezTo>
                  <a:cubicBezTo>
                    <a:pt x="279" y="482"/>
                    <a:pt x="284" y="482"/>
                    <a:pt x="289" y="481"/>
                  </a:cubicBezTo>
                  <a:cubicBezTo>
                    <a:pt x="287" y="485"/>
                    <a:pt x="288" y="490"/>
                    <a:pt x="293" y="495"/>
                  </a:cubicBezTo>
                  <a:cubicBezTo>
                    <a:pt x="298" y="500"/>
                    <a:pt x="305" y="503"/>
                    <a:pt x="313" y="502"/>
                  </a:cubicBezTo>
                  <a:cubicBezTo>
                    <a:pt x="316" y="501"/>
                    <a:pt x="320" y="500"/>
                    <a:pt x="323" y="498"/>
                  </a:cubicBezTo>
                  <a:cubicBezTo>
                    <a:pt x="309" y="514"/>
                    <a:pt x="291" y="529"/>
                    <a:pt x="274" y="531"/>
                  </a:cubicBezTo>
                  <a:close/>
                  <a:moveTo>
                    <a:pt x="186" y="467"/>
                  </a:moveTo>
                  <a:cubicBezTo>
                    <a:pt x="186" y="467"/>
                    <a:pt x="186" y="466"/>
                    <a:pt x="187" y="465"/>
                  </a:cubicBezTo>
                  <a:cubicBezTo>
                    <a:pt x="193" y="452"/>
                    <a:pt x="252" y="434"/>
                    <a:pt x="288" y="424"/>
                  </a:cubicBezTo>
                  <a:cubicBezTo>
                    <a:pt x="291" y="423"/>
                    <a:pt x="293" y="423"/>
                    <a:pt x="295" y="422"/>
                  </a:cubicBezTo>
                  <a:cubicBezTo>
                    <a:pt x="293" y="423"/>
                    <a:pt x="291" y="424"/>
                    <a:pt x="289" y="426"/>
                  </a:cubicBezTo>
                  <a:cubicBezTo>
                    <a:pt x="256" y="444"/>
                    <a:pt x="201" y="473"/>
                    <a:pt x="188" y="469"/>
                  </a:cubicBezTo>
                  <a:cubicBezTo>
                    <a:pt x="187" y="468"/>
                    <a:pt x="187" y="467"/>
                    <a:pt x="186" y="467"/>
                  </a:cubicBezTo>
                  <a:close/>
                  <a:moveTo>
                    <a:pt x="180" y="428"/>
                  </a:moveTo>
                  <a:cubicBezTo>
                    <a:pt x="173" y="431"/>
                    <a:pt x="167" y="434"/>
                    <a:pt x="163" y="437"/>
                  </a:cubicBezTo>
                  <a:cubicBezTo>
                    <a:pt x="145" y="426"/>
                    <a:pt x="138" y="402"/>
                    <a:pt x="138" y="385"/>
                  </a:cubicBezTo>
                  <a:cubicBezTo>
                    <a:pt x="138" y="368"/>
                    <a:pt x="145" y="344"/>
                    <a:pt x="163" y="332"/>
                  </a:cubicBezTo>
                  <a:cubicBezTo>
                    <a:pt x="167" y="336"/>
                    <a:pt x="173" y="339"/>
                    <a:pt x="180" y="342"/>
                  </a:cubicBezTo>
                  <a:cubicBezTo>
                    <a:pt x="180" y="343"/>
                    <a:pt x="180" y="344"/>
                    <a:pt x="180" y="345"/>
                  </a:cubicBezTo>
                  <a:cubicBezTo>
                    <a:pt x="181" y="348"/>
                    <a:pt x="183" y="352"/>
                    <a:pt x="187" y="355"/>
                  </a:cubicBezTo>
                  <a:cubicBezTo>
                    <a:pt x="181" y="353"/>
                    <a:pt x="176" y="352"/>
                    <a:pt x="172" y="354"/>
                  </a:cubicBezTo>
                  <a:cubicBezTo>
                    <a:pt x="170" y="354"/>
                    <a:pt x="168" y="356"/>
                    <a:pt x="167" y="358"/>
                  </a:cubicBezTo>
                  <a:cubicBezTo>
                    <a:pt x="166" y="360"/>
                    <a:pt x="166" y="362"/>
                    <a:pt x="167" y="364"/>
                  </a:cubicBezTo>
                  <a:cubicBezTo>
                    <a:pt x="169" y="368"/>
                    <a:pt x="175" y="371"/>
                    <a:pt x="180" y="374"/>
                  </a:cubicBezTo>
                  <a:cubicBezTo>
                    <a:pt x="174" y="374"/>
                    <a:pt x="167" y="375"/>
                    <a:pt x="163" y="378"/>
                  </a:cubicBezTo>
                  <a:cubicBezTo>
                    <a:pt x="161" y="380"/>
                    <a:pt x="160" y="382"/>
                    <a:pt x="160" y="385"/>
                  </a:cubicBezTo>
                  <a:cubicBezTo>
                    <a:pt x="160" y="385"/>
                    <a:pt x="160" y="385"/>
                    <a:pt x="160" y="385"/>
                  </a:cubicBezTo>
                  <a:cubicBezTo>
                    <a:pt x="160" y="385"/>
                    <a:pt x="160" y="385"/>
                    <a:pt x="160" y="385"/>
                  </a:cubicBezTo>
                  <a:cubicBezTo>
                    <a:pt x="160" y="387"/>
                    <a:pt x="161" y="389"/>
                    <a:pt x="163" y="391"/>
                  </a:cubicBezTo>
                  <a:cubicBezTo>
                    <a:pt x="167" y="394"/>
                    <a:pt x="174" y="395"/>
                    <a:pt x="180" y="396"/>
                  </a:cubicBezTo>
                  <a:cubicBezTo>
                    <a:pt x="175" y="398"/>
                    <a:pt x="169" y="402"/>
                    <a:pt x="167" y="406"/>
                  </a:cubicBezTo>
                  <a:cubicBezTo>
                    <a:pt x="166" y="408"/>
                    <a:pt x="166" y="410"/>
                    <a:pt x="167" y="412"/>
                  </a:cubicBezTo>
                  <a:cubicBezTo>
                    <a:pt x="168" y="414"/>
                    <a:pt x="170" y="415"/>
                    <a:pt x="172" y="416"/>
                  </a:cubicBezTo>
                  <a:cubicBezTo>
                    <a:pt x="176" y="417"/>
                    <a:pt x="181" y="416"/>
                    <a:pt x="187" y="415"/>
                  </a:cubicBezTo>
                  <a:cubicBezTo>
                    <a:pt x="183" y="418"/>
                    <a:pt x="181" y="421"/>
                    <a:pt x="180" y="425"/>
                  </a:cubicBezTo>
                  <a:cubicBezTo>
                    <a:pt x="180" y="426"/>
                    <a:pt x="180" y="427"/>
                    <a:pt x="180" y="428"/>
                  </a:cubicBezTo>
                  <a:close/>
                  <a:moveTo>
                    <a:pt x="188" y="392"/>
                  </a:moveTo>
                  <a:cubicBezTo>
                    <a:pt x="182" y="392"/>
                    <a:pt x="170" y="392"/>
                    <a:pt x="166" y="388"/>
                  </a:cubicBezTo>
                  <a:cubicBezTo>
                    <a:pt x="165" y="387"/>
                    <a:pt x="164" y="386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3"/>
                    <a:pt x="165" y="382"/>
                    <a:pt x="166" y="381"/>
                  </a:cubicBezTo>
                  <a:cubicBezTo>
                    <a:pt x="170" y="377"/>
                    <a:pt x="182" y="377"/>
                    <a:pt x="188" y="378"/>
                  </a:cubicBezTo>
                  <a:cubicBezTo>
                    <a:pt x="188" y="380"/>
                    <a:pt x="188" y="382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7"/>
                    <a:pt x="188" y="389"/>
                    <a:pt x="188" y="392"/>
                  </a:cubicBezTo>
                  <a:close/>
                  <a:moveTo>
                    <a:pt x="189" y="396"/>
                  </a:moveTo>
                  <a:cubicBezTo>
                    <a:pt x="190" y="400"/>
                    <a:pt x="192" y="404"/>
                    <a:pt x="195" y="408"/>
                  </a:cubicBezTo>
                  <a:cubicBezTo>
                    <a:pt x="189" y="410"/>
                    <a:pt x="178" y="414"/>
                    <a:pt x="173" y="412"/>
                  </a:cubicBezTo>
                  <a:cubicBezTo>
                    <a:pt x="172" y="412"/>
                    <a:pt x="171" y="411"/>
                    <a:pt x="171" y="410"/>
                  </a:cubicBezTo>
                  <a:cubicBezTo>
                    <a:pt x="170" y="409"/>
                    <a:pt x="170" y="408"/>
                    <a:pt x="171" y="407"/>
                  </a:cubicBezTo>
                  <a:cubicBezTo>
                    <a:pt x="173" y="402"/>
                    <a:pt x="184" y="398"/>
                    <a:pt x="189" y="396"/>
                  </a:cubicBezTo>
                  <a:close/>
                  <a:moveTo>
                    <a:pt x="171" y="362"/>
                  </a:moveTo>
                  <a:cubicBezTo>
                    <a:pt x="170" y="361"/>
                    <a:pt x="170" y="360"/>
                    <a:pt x="171" y="359"/>
                  </a:cubicBezTo>
                  <a:cubicBezTo>
                    <a:pt x="171" y="358"/>
                    <a:pt x="172" y="358"/>
                    <a:pt x="173" y="357"/>
                  </a:cubicBezTo>
                  <a:cubicBezTo>
                    <a:pt x="178" y="355"/>
                    <a:pt x="189" y="359"/>
                    <a:pt x="195" y="362"/>
                  </a:cubicBezTo>
                  <a:cubicBezTo>
                    <a:pt x="192" y="365"/>
                    <a:pt x="190" y="369"/>
                    <a:pt x="189" y="374"/>
                  </a:cubicBezTo>
                  <a:cubicBezTo>
                    <a:pt x="184" y="372"/>
                    <a:pt x="173" y="367"/>
                    <a:pt x="171" y="362"/>
                  </a:cubicBezTo>
                  <a:close/>
                  <a:moveTo>
                    <a:pt x="184" y="344"/>
                  </a:moveTo>
                  <a:cubicBezTo>
                    <a:pt x="184" y="344"/>
                    <a:pt x="184" y="343"/>
                    <a:pt x="184" y="343"/>
                  </a:cubicBezTo>
                  <a:cubicBezTo>
                    <a:pt x="192" y="346"/>
                    <a:pt x="202" y="348"/>
                    <a:pt x="213" y="350"/>
                  </a:cubicBezTo>
                  <a:cubicBezTo>
                    <a:pt x="209" y="352"/>
                    <a:pt x="204" y="354"/>
                    <a:pt x="201" y="357"/>
                  </a:cubicBezTo>
                  <a:cubicBezTo>
                    <a:pt x="200" y="357"/>
                    <a:pt x="199" y="358"/>
                    <a:pt x="198" y="359"/>
                  </a:cubicBezTo>
                  <a:cubicBezTo>
                    <a:pt x="194" y="356"/>
                    <a:pt x="185" y="349"/>
                    <a:pt x="184" y="344"/>
                  </a:cubicBezTo>
                  <a:close/>
                  <a:moveTo>
                    <a:pt x="184" y="425"/>
                  </a:moveTo>
                  <a:cubicBezTo>
                    <a:pt x="185" y="420"/>
                    <a:pt x="194" y="414"/>
                    <a:pt x="198" y="411"/>
                  </a:cubicBezTo>
                  <a:cubicBezTo>
                    <a:pt x="199" y="411"/>
                    <a:pt x="200" y="412"/>
                    <a:pt x="201" y="413"/>
                  </a:cubicBezTo>
                  <a:cubicBezTo>
                    <a:pt x="204" y="416"/>
                    <a:pt x="209" y="418"/>
                    <a:pt x="213" y="420"/>
                  </a:cubicBezTo>
                  <a:cubicBezTo>
                    <a:pt x="202" y="421"/>
                    <a:pt x="192" y="424"/>
                    <a:pt x="184" y="427"/>
                  </a:cubicBezTo>
                  <a:cubicBezTo>
                    <a:pt x="184" y="426"/>
                    <a:pt x="184" y="426"/>
                    <a:pt x="184" y="425"/>
                  </a:cubicBezTo>
                  <a:close/>
                  <a:moveTo>
                    <a:pt x="203" y="410"/>
                  </a:moveTo>
                  <a:cubicBezTo>
                    <a:pt x="195" y="404"/>
                    <a:pt x="192" y="395"/>
                    <a:pt x="192" y="385"/>
                  </a:cubicBezTo>
                  <a:cubicBezTo>
                    <a:pt x="192" y="374"/>
                    <a:pt x="195" y="366"/>
                    <a:pt x="203" y="360"/>
                  </a:cubicBezTo>
                  <a:cubicBezTo>
                    <a:pt x="217" y="349"/>
                    <a:pt x="240" y="347"/>
                    <a:pt x="262" y="348"/>
                  </a:cubicBezTo>
                  <a:cubicBezTo>
                    <a:pt x="258" y="349"/>
                    <a:pt x="254" y="351"/>
                    <a:pt x="251" y="353"/>
                  </a:cubicBezTo>
                  <a:cubicBezTo>
                    <a:pt x="245" y="358"/>
                    <a:pt x="242" y="364"/>
                    <a:pt x="242" y="372"/>
                  </a:cubicBezTo>
                  <a:cubicBezTo>
                    <a:pt x="242" y="379"/>
                    <a:pt x="245" y="383"/>
                    <a:pt x="249" y="385"/>
                  </a:cubicBezTo>
                  <a:cubicBezTo>
                    <a:pt x="245" y="387"/>
                    <a:pt x="242" y="391"/>
                    <a:pt x="242" y="397"/>
                  </a:cubicBezTo>
                  <a:cubicBezTo>
                    <a:pt x="242" y="405"/>
                    <a:pt x="245" y="412"/>
                    <a:pt x="251" y="416"/>
                  </a:cubicBezTo>
                  <a:cubicBezTo>
                    <a:pt x="254" y="418"/>
                    <a:pt x="258" y="420"/>
                    <a:pt x="262" y="421"/>
                  </a:cubicBezTo>
                  <a:cubicBezTo>
                    <a:pt x="240" y="422"/>
                    <a:pt x="217" y="420"/>
                    <a:pt x="203" y="410"/>
                  </a:cubicBezTo>
                  <a:close/>
                  <a:moveTo>
                    <a:pt x="186" y="302"/>
                  </a:moveTo>
                  <a:cubicBezTo>
                    <a:pt x="186" y="302"/>
                    <a:pt x="186" y="302"/>
                    <a:pt x="186" y="302"/>
                  </a:cubicBezTo>
                  <a:cubicBezTo>
                    <a:pt x="187" y="302"/>
                    <a:pt x="187" y="301"/>
                    <a:pt x="188" y="301"/>
                  </a:cubicBezTo>
                  <a:cubicBezTo>
                    <a:pt x="201" y="297"/>
                    <a:pt x="256" y="325"/>
                    <a:pt x="289" y="344"/>
                  </a:cubicBezTo>
                  <a:cubicBezTo>
                    <a:pt x="291" y="345"/>
                    <a:pt x="293" y="346"/>
                    <a:pt x="295" y="347"/>
                  </a:cubicBezTo>
                  <a:cubicBezTo>
                    <a:pt x="293" y="347"/>
                    <a:pt x="291" y="346"/>
                    <a:pt x="288" y="346"/>
                  </a:cubicBezTo>
                  <a:cubicBezTo>
                    <a:pt x="252" y="336"/>
                    <a:pt x="193" y="317"/>
                    <a:pt x="187" y="305"/>
                  </a:cubicBezTo>
                  <a:cubicBezTo>
                    <a:pt x="186" y="304"/>
                    <a:pt x="186" y="303"/>
                    <a:pt x="186" y="302"/>
                  </a:cubicBezTo>
                  <a:close/>
                  <a:moveTo>
                    <a:pt x="268" y="212"/>
                  </a:moveTo>
                  <a:cubicBezTo>
                    <a:pt x="266" y="214"/>
                    <a:pt x="266" y="219"/>
                    <a:pt x="266" y="223"/>
                  </a:cubicBezTo>
                  <a:cubicBezTo>
                    <a:pt x="263" y="218"/>
                    <a:pt x="260" y="214"/>
                    <a:pt x="256" y="212"/>
                  </a:cubicBezTo>
                  <a:cubicBezTo>
                    <a:pt x="254" y="211"/>
                    <a:pt x="252" y="211"/>
                    <a:pt x="250" y="212"/>
                  </a:cubicBezTo>
                  <a:cubicBezTo>
                    <a:pt x="248" y="212"/>
                    <a:pt x="247" y="214"/>
                    <a:pt x="246" y="216"/>
                  </a:cubicBezTo>
                  <a:cubicBezTo>
                    <a:pt x="244" y="220"/>
                    <a:pt x="246" y="226"/>
                    <a:pt x="247" y="232"/>
                  </a:cubicBezTo>
                  <a:cubicBezTo>
                    <a:pt x="243" y="228"/>
                    <a:pt x="238" y="224"/>
                    <a:pt x="233" y="223"/>
                  </a:cubicBezTo>
                  <a:cubicBezTo>
                    <a:pt x="230" y="223"/>
                    <a:pt x="228" y="224"/>
                    <a:pt x="226" y="226"/>
                  </a:cubicBezTo>
                  <a:cubicBezTo>
                    <a:pt x="226" y="226"/>
                    <a:pt x="226" y="226"/>
                    <a:pt x="226" y="226"/>
                  </a:cubicBezTo>
                  <a:cubicBezTo>
                    <a:pt x="226" y="226"/>
                    <a:pt x="226" y="226"/>
                    <a:pt x="226" y="226"/>
                  </a:cubicBezTo>
                  <a:cubicBezTo>
                    <a:pt x="224" y="228"/>
                    <a:pt x="224" y="230"/>
                    <a:pt x="224" y="232"/>
                  </a:cubicBezTo>
                  <a:cubicBezTo>
                    <a:pt x="224" y="237"/>
                    <a:pt x="228" y="243"/>
                    <a:pt x="232" y="247"/>
                  </a:cubicBezTo>
                  <a:cubicBezTo>
                    <a:pt x="227" y="245"/>
                    <a:pt x="220" y="244"/>
                    <a:pt x="216" y="246"/>
                  </a:cubicBezTo>
                  <a:cubicBezTo>
                    <a:pt x="214" y="247"/>
                    <a:pt x="213" y="248"/>
                    <a:pt x="212" y="250"/>
                  </a:cubicBezTo>
                  <a:cubicBezTo>
                    <a:pt x="211" y="252"/>
                    <a:pt x="211" y="254"/>
                    <a:pt x="212" y="256"/>
                  </a:cubicBezTo>
                  <a:cubicBezTo>
                    <a:pt x="214" y="260"/>
                    <a:pt x="219" y="263"/>
                    <a:pt x="223" y="266"/>
                  </a:cubicBezTo>
                  <a:cubicBezTo>
                    <a:pt x="219" y="266"/>
                    <a:pt x="215" y="266"/>
                    <a:pt x="212" y="268"/>
                  </a:cubicBezTo>
                  <a:cubicBezTo>
                    <a:pt x="211" y="268"/>
                    <a:pt x="210" y="269"/>
                    <a:pt x="209" y="270"/>
                  </a:cubicBezTo>
                  <a:cubicBezTo>
                    <a:pt x="203" y="267"/>
                    <a:pt x="196" y="265"/>
                    <a:pt x="191" y="265"/>
                  </a:cubicBezTo>
                  <a:cubicBezTo>
                    <a:pt x="186" y="244"/>
                    <a:pt x="198" y="222"/>
                    <a:pt x="210" y="210"/>
                  </a:cubicBezTo>
                  <a:cubicBezTo>
                    <a:pt x="222" y="198"/>
                    <a:pt x="244" y="186"/>
                    <a:pt x="265" y="190"/>
                  </a:cubicBezTo>
                  <a:cubicBezTo>
                    <a:pt x="266" y="196"/>
                    <a:pt x="267" y="202"/>
                    <a:pt x="270" y="209"/>
                  </a:cubicBezTo>
                  <a:cubicBezTo>
                    <a:pt x="270" y="210"/>
                    <a:pt x="269" y="210"/>
                    <a:pt x="268" y="212"/>
                  </a:cubicBezTo>
                  <a:close/>
                  <a:moveTo>
                    <a:pt x="271" y="214"/>
                  </a:moveTo>
                  <a:cubicBezTo>
                    <a:pt x="272" y="213"/>
                    <a:pt x="272" y="213"/>
                    <a:pt x="272" y="213"/>
                  </a:cubicBezTo>
                  <a:cubicBezTo>
                    <a:pt x="276" y="221"/>
                    <a:pt x="281" y="229"/>
                    <a:pt x="288" y="239"/>
                  </a:cubicBezTo>
                  <a:cubicBezTo>
                    <a:pt x="284" y="237"/>
                    <a:pt x="279" y="235"/>
                    <a:pt x="274" y="235"/>
                  </a:cubicBezTo>
                  <a:cubicBezTo>
                    <a:pt x="273" y="234"/>
                    <a:pt x="272" y="234"/>
                    <a:pt x="271" y="234"/>
                  </a:cubicBezTo>
                  <a:cubicBezTo>
                    <a:pt x="270" y="229"/>
                    <a:pt x="269" y="218"/>
                    <a:pt x="271" y="214"/>
                  </a:cubicBezTo>
                  <a:close/>
                  <a:moveTo>
                    <a:pt x="228" y="232"/>
                  </a:moveTo>
                  <a:cubicBezTo>
                    <a:pt x="227" y="231"/>
                    <a:pt x="228" y="230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30" y="228"/>
                    <a:pt x="231" y="227"/>
                    <a:pt x="232" y="227"/>
                  </a:cubicBezTo>
                  <a:cubicBezTo>
                    <a:pt x="238" y="228"/>
                    <a:pt x="247" y="236"/>
                    <a:pt x="251" y="241"/>
                  </a:cubicBezTo>
                  <a:cubicBezTo>
                    <a:pt x="249" y="242"/>
                    <a:pt x="247" y="243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4" y="247"/>
                    <a:pt x="242" y="249"/>
                    <a:pt x="241" y="250"/>
                  </a:cubicBezTo>
                  <a:cubicBezTo>
                    <a:pt x="237" y="247"/>
                    <a:pt x="228" y="238"/>
                    <a:pt x="228" y="232"/>
                  </a:cubicBezTo>
                  <a:close/>
                  <a:moveTo>
                    <a:pt x="239" y="254"/>
                  </a:moveTo>
                  <a:cubicBezTo>
                    <a:pt x="237" y="258"/>
                    <a:pt x="235" y="262"/>
                    <a:pt x="235" y="267"/>
                  </a:cubicBezTo>
                  <a:cubicBezTo>
                    <a:pt x="229" y="264"/>
                    <a:pt x="218" y="259"/>
                    <a:pt x="216" y="254"/>
                  </a:cubicBezTo>
                  <a:cubicBezTo>
                    <a:pt x="215" y="253"/>
                    <a:pt x="215" y="252"/>
                    <a:pt x="215" y="251"/>
                  </a:cubicBezTo>
                  <a:cubicBezTo>
                    <a:pt x="216" y="250"/>
                    <a:pt x="217" y="250"/>
                    <a:pt x="218" y="249"/>
                  </a:cubicBezTo>
                  <a:cubicBezTo>
                    <a:pt x="223" y="247"/>
                    <a:pt x="234" y="252"/>
                    <a:pt x="239" y="254"/>
                  </a:cubicBezTo>
                  <a:close/>
                  <a:moveTo>
                    <a:pt x="250" y="217"/>
                  </a:moveTo>
                  <a:cubicBezTo>
                    <a:pt x="250" y="216"/>
                    <a:pt x="251" y="216"/>
                    <a:pt x="252" y="215"/>
                  </a:cubicBezTo>
                  <a:cubicBezTo>
                    <a:pt x="253" y="215"/>
                    <a:pt x="253" y="215"/>
                    <a:pt x="255" y="215"/>
                  </a:cubicBezTo>
                  <a:cubicBezTo>
                    <a:pt x="260" y="218"/>
                    <a:pt x="265" y="228"/>
                    <a:pt x="267" y="234"/>
                  </a:cubicBezTo>
                  <a:cubicBezTo>
                    <a:pt x="263" y="235"/>
                    <a:pt x="258" y="236"/>
                    <a:pt x="254" y="238"/>
                  </a:cubicBezTo>
                  <a:cubicBezTo>
                    <a:pt x="252" y="233"/>
                    <a:pt x="248" y="222"/>
                    <a:pt x="250" y="217"/>
                  </a:cubicBezTo>
                  <a:close/>
                  <a:moveTo>
                    <a:pt x="214" y="271"/>
                  </a:moveTo>
                  <a:cubicBezTo>
                    <a:pt x="218" y="268"/>
                    <a:pt x="229" y="270"/>
                    <a:pt x="235" y="271"/>
                  </a:cubicBezTo>
                  <a:cubicBezTo>
                    <a:pt x="235" y="272"/>
                    <a:pt x="235" y="273"/>
                    <a:pt x="235" y="274"/>
                  </a:cubicBezTo>
                  <a:cubicBezTo>
                    <a:pt x="235" y="279"/>
                    <a:pt x="237" y="283"/>
                    <a:pt x="239" y="288"/>
                  </a:cubicBezTo>
                  <a:cubicBezTo>
                    <a:pt x="229" y="281"/>
                    <a:pt x="221" y="276"/>
                    <a:pt x="213" y="272"/>
                  </a:cubicBezTo>
                  <a:cubicBezTo>
                    <a:pt x="213" y="272"/>
                    <a:pt x="213" y="271"/>
                    <a:pt x="214" y="271"/>
                  </a:cubicBezTo>
                  <a:close/>
                  <a:moveTo>
                    <a:pt x="239" y="274"/>
                  </a:moveTo>
                  <a:cubicBezTo>
                    <a:pt x="238" y="264"/>
                    <a:pt x="241" y="255"/>
                    <a:pt x="248" y="248"/>
                  </a:cubicBezTo>
                  <a:cubicBezTo>
                    <a:pt x="256" y="240"/>
                    <a:pt x="264" y="237"/>
                    <a:pt x="274" y="238"/>
                  </a:cubicBezTo>
                  <a:cubicBezTo>
                    <a:pt x="291" y="240"/>
                    <a:pt x="309" y="256"/>
                    <a:pt x="323" y="272"/>
                  </a:cubicBezTo>
                  <a:cubicBezTo>
                    <a:pt x="320" y="270"/>
                    <a:pt x="316" y="268"/>
                    <a:pt x="313" y="268"/>
                  </a:cubicBezTo>
                  <a:cubicBezTo>
                    <a:pt x="305" y="267"/>
                    <a:pt x="298" y="269"/>
                    <a:pt x="293" y="275"/>
                  </a:cubicBezTo>
                  <a:cubicBezTo>
                    <a:pt x="288" y="279"/>
                    <a:pt x="287" y="284"/>
                    <a:pt x="289" y="288"/>
                  </a:cubicBezTo>
                  <a:cubicBezTo>
                    <a:pt x="284" y="287"/>
                    <a:pt x="279" y="288"/>
                    <a:pt x="275" y="292"/>
                  </a:cubicBezTo>
                  <a:cubicBezTo>
                    <a:pt x="269" y="298"/>
                    <a:pt x="267" y="305"/>
                    <a:pt x="268" y="313"/>
                  </a:cubicBezTo>
                  <a:cubicBezTo>
                    <a:pt x="269" y="316"/>
                    <a:pt x="270" y="320"/>
                    <a:pt x="272" y="323"/>
                  </a:cubicBezTo>
                  <a:cubicBezTo>
                    <a:pt x="256" y="309"/>
                    <a:pt x="241" y="291"/>
                    <a:pt x="239" y="274"/>
                  </a:cubicBezTo>
                  <a:close/>
                  <a:moveTo>
                    <a:pt x="301" y="188"/>
                  </a:moveTo>
                  <a:cubicBezTo>
                    <a:pt x="302" y="187"/>
                    <a:pt x="302" y="186"/>
                    <a:pt x="303" y="186"/>
                  </a:cubicBezTo>
                  <a:cubicBezTo>
                    <a:pt x="303" y="186"/>
                    <a:pt x="303" y="186"/>
                    <a:pt x="303" y="186"/>
                  </a:cubicBezTo>
                  <a:cubicBezTo>
                    <a:pt x="303" y="186"/>
                    <a:pt x="304" y="186"/>
                    <a:pt x="305" y="186"/>
                  </a:cubicBezTo>
                  <a:cubicBezTo>
                    <a:pt x="317" y="192"/>
                    <a:pt x="336" y="252"/>
                    <a:pt x="346" y="288"/>
                  </a:cubicBezTo>
                  <a:cubicBezTo>
                    <a:pt x="347" y="290"/>
                    <a:pt x="347" y="293"/>
                    <a:pt x="348" y="295"/>
                  </a:cubicBezTo>
                  <a:cubicBezTo>
                    <a:pt x="347" y="293"/>
                    <a:pt x="345" y="291"/>
                    <a:pt x="344" y="288"/>
                  </a:cubicBezTo>
                  <a:cubicBezTo>
                    <a:pt x="326" y="256"/>
                    <a:pt x="297" y="201"/>
                    <a:pt x="301" y="188"/>
                  </a:cubicBezTo>
                  <a:close/>
                  <a:moveTo>
                    <a:pt x="337" y="206"/>
                  </a:moveTo>
                  <a:cubicBezTo>
                    <a:pt x="340" y="207"/>
                    <a:pt x="343" y="227"/>
                    <a:pt x="344" y="250"/>
                  </a:cubicBezTo>
                  <a:cubicBezTo>
                    <a:pt x="344" y="256"/>
                    <a:pt x="345" y="262"/>
                    <a:pt x="345" y="268"/>
                  </a:cubicBezTo>
                  <a:cubicBezTo>
                    <a:pt x="337" y="234"/>
                    <a:pt x="333" y="208"/>
                    <a:pt x="337" y="206"/>
                  </a:cubicBezTo>
                  <a:close/>
                  <a:moveTo>
                    <a:pt x="385" y="138"/>
                  </a:moveTo>
                  <a:cubicBezTo>
                    <a:pt x="402" y="138"/>
                    <a:pt x="426" y="144"/>
                    <a:pt x="438" y="163"/>
                  </a:cubicBezTo>
                  <a:cubicBezTo>
                    <a:pt x="434" y="167"/>
                    <a:pt x="431" y="173"/>
                    <a:pt x="428" y="180"/>
                  </a:cubicBezTo>
                  <a:cubicBezTo>
                    <a:pt x="427" y="179"/>
                    <a:pt x="426" y="179"/>
                    <a:pt x="425" y="180"/>
                  </a:cubicBezTo>
                  <a:cubicBezTo>
                    <a:pt x="422" y="180"/>
                    <a:pt x="418" y="183"/>
                    <a:pt x="415" y="186"/>
                  </a:cubicBezTo>
                  <a:cubicBezTo>
                    <a:pt x="417" y="181"/>
                    <a:pt x="418" y="175"/>
                    <a:pt x="416" y="171"/>
                  </a:cubicBezTo>
                  <a:cubicBezTo>
                    <a:pt x="415" y="169"/>
                    <a:pt x="414" y="168"/>
                    <a:pt x="412" y="167"/>
                  </a:cubicBezTo>
                  <a:cubicBezTo>
                    <a:pt x="410" y="166"/>
                    <a:pt x="408" y="166"/>
                    <a:pt x="406" y="167"/>
                  </a:cubicBezTo>
                  <a:cubicBezTo>
                    <a:pt x="402" y="169"/>
                    <a:pt x="398" y="174"/>
                    <a:pt x="396" y="179"/>
                  </a:cubicBezTo>
                  <a:cubicBezTo>
                    <a:pt x="396" y="173"/>
                    <a:pt x="395" y="167"/>
                    <a:pt x="391" y="163"/>
                  </a:cubicBezTo>
                  <a:cubicBezTo>
                    <a:pt x="390" y="161"/>
                    <a:pt x="388" y="160"/>
                    <a:pt x="385" y="160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2" y="160"/>
                    <a:pt x="380" y="161"/>
                    <a:pt x="379" y="163"/>
                  </a:cubicBezTo>
                  <a:cubicBezTo>
                    <a:pt x="375" y="167"/>
                    <a:pt x="374" y="173"/>
                    <a:pt x="374" y="179"/>
                  </a:cubicBezTo>
                  <a:cubicBezTo>
                    <a:pt x="372" y="174"/>
                    <a:pt x="368" y="169"/>
                    <a:pt x="364" y="167"/>
                  </a:cubicBezTo>
                  <a:cubicBezTo>
                    <a:pt x="362" y="166"/>
                    <a:pt x="360" y="166"/>
                    <a:pt x="358" y="167"/>
                  </a:cubicBezTo>
                  <a:cubicBezTo>
                    <a:pt x="356" y="168"/>
                    <a:pt x="355" y="169"/>
                    <a:pt x="354" y="171"/>
                  </a:cubicBezTo>
                  <a:cubicBezTo>
                    <a:pt x="352" y="175"/>
                    <a:pt x="353" y="181"/>
                    <a:pt x="355" y="186"/>
                  </a:cubicBezTo>
                  <a:cubicBezTo>
                    <a:pt x="352" y="183"/>
                    <a:pt x="348" y="180"/>
                    <a:pt x="345" y="180"/>
                  </a:cubicBezTo>
                  <a:cubicBezTo>
                    <a:pt x="344" y="179"/>
                    <a:pt x="343" y="179"/>
                    <a:pt x="342" y="180"/>
                  </a:cubicBezTo>
                  <a:cubicBezTo>
                    <a:pt x="339" y="173"/>
                    <a:pt x="336" y="167"/>
                    <a:pt x="332" y="163"/>
                  </a:cubicBezTo>
                  <a:cubicBezTo>
                    <a:pt x="344" y="144"/>
                    <a:pt x="368" y="138"/>
                    <a:pt x="385" y="138"/>
                  </a:cubicBezTo>
                  <a:close/>
                  <a:moveTo>
                    <a:pt x="330" y="160"/>
                  </a:moveTo>
                  <a:cubicBezTo>
                    <a:pt x="328" y="158"/>
                    <a:pt x="326" y="157"/>
                    <a:pt x="325" y="156"/>
                  </a:cubicBezTo>
                  <a:cubicBezTo>
                    <a:pt x="323" y="155"/>
                    <a:pt x="322" y="155"/>
                    <a:pt x="321" y="154"/>
                  </a:cubicBezTo>
                  <a:cubicBezTo>
                    <a:pt x="329" y="133"/>
                    <a:pt x="360" y="121"/>
                    <a:pt x="385" y="121"/>
                  </a:cubicBezTo>
                  <a:cubicBezTo>
                    <a:pt x="410" y="121"/>
                    <a:pt x="441" y="133"/>
                    <a:pt x="449" y="154"/>
                  </a:cubicBezTo>
                  <a:cubicBezTo>
                    <a:pt x="448" y="155"/>
                    <a:pt x="447" y="155"/>
                    <a:pt x="445" y="156"/>
                  </a:cubicBezTo>
                  <a:cubicBezTo>
                    <a:pt x="444" y="157"/>
                    <a:pt x="442" y="158"/>
                    <a:pt x="441" y="160"/>
                  </a:cubicBezTo>
                  <a:cubicBezTo>
                    <a:pt x="428" y="141"/>
                    <a:pt x="403" y="134"/>
                    <a:pt x="385" y="134"/>
                  </a:cubicBezTo>
                  <a:cubicBezTo>
                    <a:pt x="367" y="134"/>
                    <a:pt x="342" y="141"/>
                    <a:pt x="330" y="160"/>
                  </a:cubicBezTo>
                  <a:close/>
                  <a:moveTo>
                    <a:pt x="426" y="183"/>
                  </a:moveTo>
                  <a:cubicBezTo>
                    <a:pt x="426" y="183"/>
                    <a:pt x="426" y="183"/>
                    <a:pt x="427" y="183"/>
                  </a:cubicBezTo>
                  <a:cubicBezTo>
                    <a:pt x="424" y="191"/>
                    <a:pt x="422" y="201"/>
                    <a:pt x="420" y="213"/>
                  </a:cubicBezTo>
                  <a:cubicBezTo>
                    <a:pt x="418" y="208"/>
                    <a:pt x="416" y="204"/>
                    <a:pt x="413" y="200"/>
                  </a:cubicBezTo>
                  <a:cubicBezTo>
                    <a:pt x="412" y="199"/>
                    <a:pt x="412" y="199"/>
                    <a:pt x="411" y="198"/>
                  </a:cubicBezTo>
                  <a:cubicBezTo>
                    <a:pt x="414" y="193"/>
                    <a:pt x="421" y="185"/>
                    <a:pt x="426" y="183"/>
                  </a:cubicBezTo>
                  <a:close/>
                  <a:moveTo>
                    <a:pt x="408" y="195"/>
                  </a:moveTo>
                  <a:cubicBezTo>
                    <a:pt x="404" y="192"/>
                    <a:pt x="400" y="190"/>
                    <a:pt x="396" y="189"/>
                  </a:cubicBezTo>
                  <a:cubicBezTo>
                    <a:pt x="398" y="183"/>
                    <a:pt x="403" y="173"/>
                    <a:pt x="408" y="171"/>
                  </a:cubicBezTo>
                  <a:cubicBezTo>
                    <a:pt x="409" y="170"/>
                    <a:pt x="410" y="170"/>
                    <a:pt x="411" y="171"/>
                  </a:cubicBezTo>
                  <a:cubicBezTo>
                    <a:pt x="411" y="171"/>
                    <a:pt x="412" y="172"/>
                    <a:pt x="412" y="173"/>
                  </a:cubicBezTo>
                  <a:cubicBezTo>
                    <a:pt x="414" y="178"/>
                    <a:pt x="410" y="189"/>
                    <a:pt x="408" y="195"/>
                  </a:cubicBezTo>
                  <a:close/>
                  <a:moveTo>
                    <a:pt x="392" y="188"/>
                  </a:moveTo>
                  <a:cubicBezTo>
                    <a:pt x="390" y="188"/>
                    <a:pt x="387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3" y="187"/>
                    <a:pt x="380" y="188"/>
                    <a:pt x="378" y="188"/>
                  </a:cubicBezTo>
                  <a:cubicBezTo>
                    <a:pt x="378" y="182"/>
                    <a:pt x="378" y="170"/>
                    <a:pt x="382" y="166"/>
                  </a:cubicBezTo>
                  <a:cubicBezTo>
                    <a:pt x="383" y="164"/>
                    <a:pt x="384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6" y="164"/>
                    <a:pt x="388" y="164"/>
                    <a:pt x="388" y="166"/>
                  </a:cubicBezTo>
                  <a:cubicBezTo>
                    <a:pt x="392" y="170"/>
                    <a:pt x="392" y="182"/>
                    <a:pt x="392" y="188"/>
                  </a:cubicBezTo>
                  <a:close/>
                  <a:moveTo>
                    <a:pt x="374" y="189"/>
                  </a:moveTo>
                  <a:cubicBezTo>
                    <a:pt x="370" y="190"/>
                    <a:pt x="366" y="192"/>
                    <a:pt x="362" y="195"/>
                  </a:cubicBezTo>
                  <a:cubicBezTo>
                    <a:pt x="360" y="189"/>
                    <a:pt x="356" y="178"/>
                    <a:pt x="358" y="173"/>
                  </a:cubicBezTo>
                  <a:cubicBezTo>
                    <a:pt x="358" y="172"/>
                    <a:pt x="359" y="171"/>
                    <a:pt x="359" y="171"/>
                  </a:cubicBezTo>
                  <a:cubicBezTo>
                    <a:pt x="360" y="170"/>
                    <a:pt x="361" y="170"/>
                    <a:pt x="362" y="171"/>
                  </a:cubicBezTo>
                  <a:cubicBezTo>
                    <a:pt x="367" y="173"/>
                    <a:pt x="372" y="183"/>
                    <a:pt x="374" y="189"/>
                  </a:cubicBezTo>
                  <a:close/>
                  <a:moveTo>
                    <a:pt x="344" y="183"/>
                  </a:moveTo>
                  <a:cubicBezTo>
                    <a:pt x="349" y="185"/>
                    <a:pt x="356" y="193"/>
                    <a:pt x="359" y="198"/>
                  </a:cubicBezTo>
                  <a:cubicBezTo>
                    <a:pt x="358" y="199"/>
                    <a:pt x="358" y="199"/>
                    <a:pt x="357" y="200"/>
                  </a:cubicBezTo>
                  <a:cubicBezTo>
                    <a:pt x="354" y="204"/>
                    <a:pt x="352" y="208"/>
                    <a:pt x="350" y="213"/>
                  </a:cubicBezTo>
                  <a:cubicBezTo>
                    <a:pt x="348" y="201"/>
                    <a:pt x="346" y="191"/>
                    <a:pt x="343" y="183"/>
                  </a:cubicBezTo>
                  <a:cubicBezTo>
                    <a:pt x="344" y="183"/>
                    <a:pt x="344" y="183"/>
                    <a:pt x="344" y="183"/>
                  </a:cubicBezTo>
                  <a:close/>
                  <a:moveTo>
                    <a:pt x="360" y="203"/>
                  </a:moveTo>
                  <a:cubicBezTo>
                    <a:pt x="366" y="195"/>
                    <a:pt x="375" y="191"/>
                    <a:pt x="385" y="191"/>
                  </a:cubicBezTo>
                  <a:cubicBezTo>
                    <a:pt x="396" y="191"/>
                    <a:pt x="404" y="195"/>
                    <a:pt x="410" y="203"/>
                  </a:cubicBezTo>
                  <a:cubicBezTo>
                    <a:pt x="421" y="216"/>
                    <a:pt x="423" y="240"/>
                    <a:pt x="421" y="261"/>
                  </a:cubicBezTo>
                  <a:cubicBezTo>
                    <a:pt x="420" y="257"/>
                    <a:pt x="419" y="254"/>
                    <a:pt x="417" y="251"/>
                  </a:cubicBezTo>
                  <a:cubicBezTo>
                    <a:pt x="412" y="245"/>
                    <a:pt x="406" y="242"/>
                    <a:pt x="397" y="242"/>
                  </a:cubicBezTo>
                  <a:cubicBezTo>
                    <a:pt x="391" y="242"/>
                    <a:pt x="387" y="245"/>
                    <a:pt x="385" y="249"/>
                  </a:cubicBezTo>
                  <a:cubicBezTo>
                    <a:pt x="383" y="245"/>
                    <a:pt x="379" y="242"/>
                    <a:pt x="373" y="242"/>
                  </a:cubicBezTo>
                  <a:cubicBezTo>
                    <a:pt x="364" y="242"/>
                    <a:pt x="358" y="245"/>
                    <a:pt x="353" y="251"/>
                  </a:cubicBezTo>
                  <a:cubicBezTo>
                    <a:pt x="351" y="254"/>
                    <a:pt x="350" y="257"/>
                    <a:pt x="349" y="261"/>
                  </a:cubicBezTo>
                  <a:cubicBezTo>
                    <a:pt x="348" y="240"/>
                    <a:pt x="349" y="216"/>
                    <a:pt x="360" y="203"/>
                  </a:cubicBezTo>
                  <a:close/>
                  <a:moveTo>
                    <a:pt x="465" y="186"/>
                  </a:moveTo>
                  <a:cubicBezTo>
                    <a:pt x="466" y="186"/>
                    <a:pt x="467" y="186"/>
                    <a:pt x="467" y="186"/>
                  </a:cubicBezTo>
                  <a:cubicBezTo>
                    <a:pt x="467" y="186"/>
                    <a:pt x="467" y="186"/>
                    <a:pt x="467" y="186"/>
                  </a:cubicBezTo>
                  <a:cubicBezTo>
                    <a:pt x="468" y="186"/>
                    <a:pt x="468" y="187"/>
                    <a:pt x="469" y="188"/>
                  </a:cubicBezTo>
                  <a:cubicBezTo>
                    <a:pt x="473" y="201"/>
                    <a:pt x="444" y="256"/>
                    <a:pt x="426" y="288"/>
                  </a:cubicBezTo>
                  <a:cubicBezTo>
                    <a:pt x="425" y="291"/>
                    <a:pt x="423" y="293"/>
                    <a:pt x="422" y="295"/>
                  </a:cubicBezTo>
                  <a:cubicBezTo>
                    <a:pt x="423" y="293"/>
                    <a:pt x="423" y="290"/>
                    <a:pt x="424" y="288"/>
                  </a:cubicBezTo>
                  <a:cubicBezTo>
                    <a:pt x="434" y="252"/>
                    <a:pt x="453" y="192"/>
                    <a:pt x="465" y="186"/>
                  </a:cubicBezTo>
                  <a:close/>
                  <a:moveTo>
                    <a:pt x="425" y="268"/>
                  </a:moveTo>
                  <a:cubicBezTo>
                    <a:pt x="425" y="262"/>
                    <a:pt x="426" y="256"/>
                    <a:pt x="426" y="250"/>
                  </a:cubicBezTo>
                  <a:cubicBezTo>
                    <a:pt x="427" y="227"/>
                    <a:pt x="430" y="207"/>
                    <a:pt x="433" y="206"/>
                  </a:cubicBezTo>
                  <a:cubicBezTo>
                    <a:pt x="437" y="208"/>
                    <a:pt x="433" y="234"/>
                    <a:pt x="425" y="268"/>
                  </a:cubicBezTo>
                  <a:close/>
                  <a:moveTo>
                    <a:pt x="519" y="241"/>
                  </a:moveTo>
                  <a:cubicBezTo>
                    <a:pt x="523" y="236"/>
                    <a:pt x="532" y="228"/>
                    <a:pt x="538" y="227"/>
                  </a:cubicBezTo>
                  <a:cubicBezTo>
                    <a:pt x="539" y="227"/>
                    <a:pt x="540" y="228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2" y="230"/>
                    <a:pt x="543" y="231"/>
                    <a:pt x="542" y="232"/>
                  </a:cubicBezTo>
                  <a:cubicBezTo>
                    <a:pt x="542" y="238"/>
                    <a:pt x="534" y="247"/>
                    <a:pt x="529" y="250"/>
                  </a:cubicBezTo>
                  <a:cubicBezTo>
                    <a:pt x="528" y="249"/>
                    <a:pt x="526" y="247"/>
                    <a:pt x="525" y="245"/>
                  </a:cubicBezTo>
                  <a:cubicBezTo>
                    <a:pt x="525" y="245"/>
                    <a:pt x="525" y="245"/>
                    <a:pt x="525" y="245"/>
                  </a:cubicBezTo>
                  <a:cubicBezTo>
                    <a:pt x="525" y="245"/>
                    <a:pt x="525" y="245"/>
                    <a:pt x="525" y="245"/>
                  </a:cubicBezTo>
                  <a:cubicBezTo>
                    <a:pt x="523" y="243"/>
                    <a:pt x="521" y="242"/>
                    <a:pt x="519" y="241"/>
                  </a:cubicBezTo>
                  <a:close/>
                  <a:moveTo>
                    <a:pt x="516" y="238"/>
                  </a:moveTo>
                  <a:cubicBezTo>
                    <a:pt x="512" y="236"/>
                    <a:pt x="507" y="235"/>
                    <a:pt x="503" y="234"/>
                  </a:cubicBezTo>
                  <a:cubicBezTo>
                    <a:pt x="505" y="228"/>
                    <a:pt x="510" y="218"/>
                    <a:pt x="516" y="215"/>
                  </a:cubicBezTo>
                  <a:cubicBezTo>
                    <a:pt x="517" y="215"/>
                    <a:pt x="517" y="215"/>
                    <a:pt x="518" y="215"/>
                  </a:cubicBezTo>
                  <a:cubicBezTo>
                    <a:pt x="519" y="216"/>
                    <a:pt x="520" y="216"/>
                    <a:pt x="520" y="217"/>
                  </a:cubicBezTo>
                  <a:cubicBezTo>
                    <a:pt x="522" y="222"/>
                    <a:pt x="518" y="233"/>
                    <a:pt x="516" y="238"/>
                  </a:cubicBezTo>
                  <a:close/>
                  <a:moveTo>
                    <a:pt x="552" y="249"/>
                  </a:moveTo>
                  <a:cubicBezTo>
                    <a:pt x="554" y="250"/>
                    <a:pt x="554" y="250"/>
                    <a:pt x="555" y="251"/>
                  </a:cubicBezTo>
                  <a:cubicBezTo>
                    <a:pt x="555" y="252"/>
                    <a:pt x="555" y="253"/>
                    <a:pt x="554" y="254"/>
                  </a:cubicBezTo>
                  <a:cubicBezTo>
                    <a:pt x="552" y="259"/>
                    <a:pt x="541" y="264"/>
                    <a:pt x="535" y="267"/>
                  </a:cubicBezTo>
                  <a:cubicBezTo>
                    <a:pt x="535" y="262"/>
                    <a:pt x="534" y="258"/>
                    <a:pt x="531" y="254"/>
                  </a:cubicBezTo>
                  <a:cubicBezTo>
                    <a:pt x="537" y="252"/>
                    <a:pt x="547" y="247"/>
                    <a:pt x="552" y="249"/>
                  </a:cubicBezTo>
                  <a:close/>
                  <a:moveTo>
                    <a:pt x="535" y="271"/>
                  </a:moveTo>
                  <a:cubicBezTo>
                    <a:pt x="541" y="270"/>
                    <a:pt x="552" y="268"/>
                    <a:pt x="556" y="271"/>
                  </a:cubicBezTo>
                  <a:cubicBezTo>
                    <a:pt x="557" y="271"/>
                    <a:pt x="557" y="272"/>
                    <a:pt x="557" y="272"/>
                  </a:cubicBezTo>
                  <a:cubicBezTo>
                    <a:pt x="549" y="276"/>
                    <a:pt x="541" y="281"/>
                    <a:pt x="531" y="288"/>
                  </a:cubicBezTo>
                  <a:cubicBezTo>
                    <a:pt x="533" y="283"/>
                    <a:pt x="535" y="279"/>
                    <a:pt x="535" y="274"/>
                  </a:cubicBezTo>
                  <a:cubicBezTo>
                    <a:pt x="535" y="273"/>
                    <a:pt x="535" y="272"/>
                    <a:pt x="535" y="271"/>
                  </a:cubicBezTo>
                  <a:close/>
                  <a:moveTo>
                    <a:pt x="547" y="266"/>
                  </a:moveTo>
                  <a:cubicBezTo>
                    <a:pt x="551" y="263"/>
                    <a:pt x="556" y="260"/>
                    <a:pt x="558" y="256"/>
                  </a:cubicBezTo>
                  <a:cubicBezTo>
                    <a:pt x="559" y="254"/>
                    <a:pt x="559" y="252"/>
                    <a:pt x="558" y="250"/>
                  </a:cubicBezTo>
                  <a:cubicBezTo>
                    <a:pt x="557" y="248"/>
                    <a:pt x="556" y="247"/>
                    <a:pt x="554" y="246"/>
                  </a:cubicBezTo>
                  <a:cubicBezTo>
                    <a:pt x="550" y="244"/>
                    <a:pt x="543" y="245"/>
                    <a:pt x="538" y="247"/>
                  </a:cubicBezTo>
                  <a:cubicBezTo>
                    <a:pt x="542" y="243"/>
                    <a:pt x="546" y="237"/>
                    <a:pt x="546" y="232"/>
                  </a:cubicBezTo>
                  <a:cubicBezTo>
                    <a:pt x="546" y="230"/>
                    <a:pt x="546" y="228"/>
                    <a:pt x="544" y="226"/>
                  </a:cubicBezTo>
                  <a:cubicBezTo>
                    <a:pt x="544" y="226"/>
                    <a:pt x="544" y="226"/>
                    <a:pt x="544" y="226"/>
                  </a:cubicBezTo>
                  <a:cubicBezTo>
                    <a:pt x="544" y="226"/>
                    <a:pt x="544" y="226"/>
                    <a:pt x="544" y="226"/>
                  </a:cubicBezTo>
                  <a:cubicBezTo>
                    <a:pt x="542" y="224"/>
                    <a:pt x="540" y="223"/>
                    <a:pt x="537" y="223"/>
                  </a:cubicBezTo>
                  <a:cubicBezTo>
                    <a:pt x="532" y="224"/>
                    <a:pt x="527" y="228"/>
                    <a:pt x="523" y="232"/>
                  </a:cubicBezTo>
                  <a:cubicBezTo>
                    <a:pt x="524" y="226"/>
                    <a:pt x="526" y="220"/>
                    <a:pt x="524" y="216"/>
                  </a:cubicBezTo>
                  <a:cubicBezTo>
                    <a:pt x="523" y="214"/>
                    <a:pt x="522" y="212"/>
                    <a:pt x="520" y="212"/>
                  </a:cubicBezTo>
                  <a:cubicBezTo>
                    <a:pt x="518" y="211"/>
                    <a:pt x="516" y="211"/>
                    <a:pt x="514" y="212"/>
                  </a:cubicBezTo>
                  <a:cubicBezTo>
                    <a:pt x="510" y="214"/>
                    <a:pt x="507" y="218"/>
                    <a:pt x="504" y="223"/>
                  </a:cubicBezTo>
                  <a:cubicBezTo>
                    <a:pt x="504" y="219"/>
                    <a:pt x="504" y="214"/>
                    <a:pt x="502" y="212"/>
                  </a:cubicBezTo>
                  <a:cubicBezTo>
                    <a:pt x="501" y="210"/>
                    <a:pt x="501" y="210"/>
                    <a:pt x="500" y="209"/>
                  </a:cubicBezTo>
                  <a:cubicBezTo>
                    <a:pt x="503" y="202"/>
                    <a:pt x="504" y="196"/>
                    <a:pt x="505" y="190"/>
                  </a:cubicBezTo>
                  <a:cubicBezTo>
                    <a:pt x="526" y="186"/>
                    <a:pt x="548" y="198"/>
                    <a:pt x="560" y="210"/>
                  </a:cubicBezTo>
                  <a:cubicBezTo>
                    <a:pt x="572" y="222"/>
                    <a:pt x="584" y="244"/>
                    <a:pt x="579" y="265"/>
                  </a:cubicBezTo>
                  <a:cubicBezTo>
                    <a:pt x="574" y="265"/>
                    <a:pt x="568" y="267"/>
                    <a:pt x="561" y="270"/>
                  </a:cubicBezTo>
                  <a:cubicBezTo>
                    <a:pt x="560" y="269"/>
                    <a:pt x="559" y="268"/>
                    <a:pt x="558" y="268"/>
                  </a:cubicBezTo>
                  <a:cubicBezTo>
                    <a:pt x="555" y="266"/>
                    <a:pt x="551" y="266"/>
                    <a:pt x="547" y="266"/>
                  </a:cubicBezTo>
                  <a:close/>
                  <a:moveTo>
                    <a:pt x="499" y="234"/>
                  </a:moveTo>
                  <a:cubicBezTo>
                    <a:pt x="498" y="234"/>
                    <a:pt x="497" y="234"/>
                    <a:pt x="496" y="235"/>
                  </a:cubicBezTo>
                  <a:cubicBezTo>
                    <a:pt x="491" y="235"/>
                    <a:pt x="486" y="237"/>
                    <a:pt x="482" y="239"/>
                  </a:cubicBezTo>
                  <a:cubicBezTo>
                    <a:pt x="489" y="229"/>
                    <a:pt x="494" y="221"/>
                    <a:pt x="498" y="213"/>
                  </a:cubicBezTo>
                  <a:cubicBezTo>
                    <a:pt x="498" y="213"/>
                    <a:pt x="498" y="213"/>
                    <a:pt x="499" y="214"/>
                  </a:cubicBezTo>
                  <a:cubicBezTo>
                    <a:pt x="501" y="218"/>
                    <a:pt x="500" y="229"/>
                    <a:pt x="499" y="234"/>
                  </a:cubicBezTo>
                  <a:close/>
                  <a:moveTo>
                    <a:pt x="496" y="238"/>
                  </a:moveTo>
                  <a:cubicBezTo>
                    <a:pt x="506" y="237"/>
                    <a:pt x="514" y="241"/>
                    <a:pt x="522" y="248"/>
                  </a:cubicBezTo>
                  <a:cubicBezTo>
                    <a:pt x="529" y="255"/>
                    <a:pt x="532" y="264"/>
                    <a:pt x="531" y="274"/>
                  </a:cubicBezTo>
                  <a:cubicBezTo>
                    <a:pt x="529" y="291"/>
                    <a:pt x="514" y="309"/>
                    <a:pt x="498" y="323"/>
                  </a:cubicBezTo>
                  <a:cubicBezTo>
                    <a:pt x="500" y="320"/>
                    <a:pt x="501" y="316"/>
                    <a:pt x="502" y="313"/>
                  </a:cubicBezTo>
                  <a:cubicBezTo>
                    <a:pt x="503" y="305"/>
                    <a:pt x="501" y="298"/>
                    <a:pt x="495" y="292"/>
                  </a:cubicBezTo>
                  <a:cubicBezTo>
                    <a:pt x="491" y="288"/>
                    <a:pt x="486" y="287"/>
                    <a:pt x="481" y="288"/>
                  </a:cubicBezTo>
                  <a:cubicBezTo>
                    <a:pt x="483" y="284"/>
                    <a:pt x="482" y="279"/>
                    <a:pt x="477" y="275"/>
                  </a:cubicBezTo>
                  <a:cubicBezTo>
                    <a:pt x="472" y="269"/>
                    <a:pt x="465" y="267"/>
                    <a:pt x="457" y="268"/>
                  </a:cubicBezTo>
                  <a:cubicBezTo>
                    <a:pt x="454" y="268"/>
                    <a:pt x="450" y="270"/>
                    <a:pt x="447" y="272"/>
                  </a:cubicBezTo>
                  <a:cubicBezTo>
                    <a:pt x="461" y="256"/>
                    <a:pt x="479" y="240"/>
                    <a:pt x="496" y="238"/>
                  </a:cubicBezTo>
                  <a:close/>
                  <a:moveTo>
                    <a:pt x="584" y="302"/>
                  </a:moveTo>
                  <a:cubicBezTo>
                    <a:pt x="584" y="303"/>
                    <a:pt x="584" y="304"/>
                    <a:pt x="583" y="305"/>
                  </a:cubicBezTo>
                  <a:cubicBezTo>
                    <a:pt x="577" y="317"/>
                    <a:pt x="518" y="336"/>
                    <a:pt x="482" y="346"/>
                  </a:cubicBezTo>
                  <a:cubicBezTo>
                    <a:pt x="480" y="346"/>
                    <a:pt x="477" y="347"/>
                    <a:pt x="475" y="347"/>
                  </a:cubicBezTo>
                  <a:cubicBezTo>
                    <a:pt x="477" y="346"/>
                    <a:pt x="479" y="345"/>
                    <a:pt x="481" y="344"/>
                  </a:cubicBezTo>
                  <a:cubicBezTo>
                    <a:pt x="514" y="325"/>
                    <a:pt x="569" y="297"/>
                    <a:pt x="582" y="301"/>
                  </a:cubicBezTo>
                  <a:cubicBezTo>
                    <a:pt x="583" y="301"/>
                    <a:pt x="584" y="302"/>
                    <a:pt x="584" y="302"/>
                  </a:cubicBezTo>
                  <a:close/>
                  <a:moveTo>
                    <a:pt x="590" y="342"/>
                  </a:moveTo>
                  <a:cubicBezTo>
                    <a:pt x="597" y="339"/>
                    <a:pt x="603" y="336"/>
                    <a:pt x="607" y="332"/>
                  </a:cubicBezTo>
                  <a:cubicBezTo>
                    <a:pt x="625" y="344"/>
                    <a:pt x="632" y="368"/>
                    <a:pt x="632" y="385"/>
                  </a:cubicBezTo>
                  <a:cubicBezTo>
                    <a:pt x="632" y="402"/>
                    <a:pt x="625" y="426"/>
                    <a:pt x="607" y="437"/>
                  </a:cubicBezTo>
                  <a:cubicBezTo>
                    <a:pt x="603" y="434"/>
                    <a:pt x="597" y="431"/>
                    <a:pt x="590" y="428"/>
                  </a:cubicBezTo>
                  <a:cubicBezTo>
                    <a:pt x="590" y="427"/>
                    <a:pt x="590" y="426"/>
                    <a:pt x="590" y="425"/>
                  </a:cubicBezTo>
                  <a:cubicBezTo>
                    <a:pt x="589" y="421"/>
                    <a:pt x="587" y="418"/>
                    <a:pt x="583" y="415"/>
                  </a:cubicBezTo>
                  <a:cubicBezTo>
                    <a:pt x="589" y="416"/>
                    <a:pt x="594" y="417"/>
                    <a:pt x="598" y="416"/>
                  </a:cubicBezTo>
                  <a:cubicBezTo>
                    <a:pt x="600" y="415"/>
                    <a:pt x="602" y="414"/>
                    <a:pt x="603" y="412"/>
                  </a:cubicBezTo>
                  <a:cubicBezTo>
                    <a:pt x="604" y="410"/>
                    <a:pt x="604" y="408"/>
                    <a:pt x="603" y="406"/>
                  </a:cubicBezTo>
                  <a:cubicBezTo>
                    <a:pt x="601" y="402"/>
                    <a:pt x="596" y="398"/>
                    <a:pt x="591" y="396"/>
                  </a:cubicBezTo>
                  <a:cubicBezTo>
                    <a:pt x="596" y="395"/>
                    <a:pt x="603" y="394"/>
                    <a:pt x="607" y="391"/>
                  </a:cubicBezTo>
                  <a:cubicBezTo>
                    <a:pt x="609" y="389"/>
                    <a:pt x="610" y="387"/>
                    <a:pt x="610" y="385"/>
                  </a:cubicBezTo>
                  <a:cubicBezTo>
                    <a:pt x="610" y="385"/>
                    <a:pt x="610" y="385"/>
                    <a:pt x="610" y="385"/>
                  </a:cubicBezTo>
                  <a:cubicBezTo>
                    <a:pt x="610" y="385"/>
                    <a:pt x="610" y="385"/>
                    <a:pt x="610" y="385"/>
                  </a:cubicBezTo>
                  <a:cubicBezTo>
                    <a:pt x="610" y="382"/>
                    <a:pt x="609" y="380"/>
                    <a:pt x="607" y="378"/>
                  </a:cubicBezTo>
                  <a:cubicBezTo>
                    <a:pt x="603" y="375"/>
                    <a:pt x="596" y="374"/>
                    <a:pt x="591" y="374"/>
                  </a:cubicBezTo>
                  <a:cubicBezTo>
                    <a:pt x="596" y="371"/>
                    <a:pt x="601" y="368"/>
                    <a:pt x="603" y="364"/>
                  </a:cubicBezTo>
                  <a:cubicBezTo>
                    <a:pt x="604" y="362"/>
                    <a:pt x="604" y="360"/>
                    <a:pt x="603" y="358"/>
                  </a:cubicBezTo>
                  <a:cubicBezTo>
                    <a:pt x="602" y="356"/>
                    <a:pt x="600" y="354"/>
                    <a:pt x="598" y="354"/>
                  </a:cubicBezTo>
                  <a:cubicBezTo>
                    <a:pt x="594" y="352"/>
                    <a:pt x="589" y="353"/>
                    <a:pt x="583" y="355"/>
                  </a:cubicBezTo>
                  <a:cubicBezTo>
                    <a:pt x="587" y="352"/>
                    <a:pt x="589" y="348"/>
                    <a:pt x="590" y="345"/>
                  </a:cubicBezTo>
                  <a:cubicBezTo>
                    <a:pt x="590" y="344"/>
                    <a:pt x="590" y="343"/>
                    <a:pt x="590" y="342"/>
                  </a:cubicBezTo>
                  <a:close/>
                  <a:moveTo>
                    <a:pt x="582" y="378"/>
                  </a:moveTo>
                  <a:cubicBezTo>
                    <a:pt x="588" y="377"/>
                    <a:pt x="600" y="377"/>
                    <a:pt x="604" y="381"/>
                  </a:cubicBezTo>
                  <a:cubicBezTo>
                    <a:pt x="605" y="382"/>
                    <a:pt x="606" y="383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6"/>
                    <a:pt x="605" y="387"/>
                    <a:pt x="604" y="388"/>
                  </a:cubicBezTo>
                  <a:cubicBezTo>
                    <a:pt x="600" y="392"/>
                    <a:pt x="588" y="392"/>
                    <a:pt x="582" y="392"/>
                  </a:cubicBezTo>
                  <a:cubicBezTo>
                    <a:pt x="582" y="389"/>
                    <a:pt x="582" y="387"/>
                    <a:pt x="582" y="385"/>
                  </a:cubicBezTo>
                  <a:cubicBezTo>
                    <a:pt x="582" y="385"/>
                    <a:pt x="582" y="385"/>
                    <a:pt x="582" y="385"/>
                  </a:cubicBezTo>
                  <a:cubicBezTo>
                    <a:pt x="582" y="385"/>
                    <a:pt x="582" y="385"/>
                    <a:pt x="582" y="385"/>
                  </a:cubicBezTo>
                  <a:cubicBezTo>
                    <a:pt x="582" y="382"/>
                    <a:pt x="582" y="380"/>
                    <a:pt x="582" y="378"/>
                  </a:cubicBezTo>
                  <a:close/>
                  <a:moveTo>
                    <a:pt x="581" y="374"/>
                  </a:moveTo>
                  <a:cubicBezTo>
                    <a:pt x="580" y="369"/>
                    <a:pt x="578" y="365"/>
                    <a:pt x="575" y="362"/>
                  </a:cubicBezTo>
                  <a:cubicBezTo>
                    <a:pt x="581" y="359"/>
                    <a:pt x="592" y="355"/>
                    <a:pt x="597" y="357"/>
                  </a:cubicBezTo>
                  <a:cubicBezTo>
                    <a:pt x="598" y="358"/>
                    <a:pt x="599" y="358"/>
                    <a:pt x="599" y="359"/>
                  </a:cubicBezTo>
                  <a:cubicBezTo>
                    <a:pt x="600" y="360"/>
                    <a:pt x="600" y="361"/>
                    <a:pt x="599" y="362"/>
                  </a:cubicBezTo>
                  <a:cubicBezTo>
                    <a:pt x="597" y="367"/>
                    <a:pt x="586" y="372"/>
                    <a:pt x="581" y="374"/>
                  </a:cubicBezTo>
                  <a:close/>
                  <a:moveTo>
                    <a:pt x="599" y="407"/>
                  </a:moveTo>
                  <a:cubicBezTo>
                    <a:pt x="600" y="408"/>
                    <a:pt x="600" y="409"/>
                    <a:pt x="599" y="410"/>
                  </a:cubicBezTo>
                  <a:cubicBezTo>
                    <a:pt x="599" y="411"/>
                    <a:pt x="598" y="412"/>
                    <a:pt x="597" y="412"/>
                  </a:cubicBezTo>
                  <a:cubicBezTo>
                    <a:pt x="592" y="414"/>
                    <a:pt x="581" y="410"/>
                    <a:pt x="575" y="408"/>
                  </a:cubicBezTo>
                  <a:cubicBezTo>
                    <a:pt x="578" y="404"/>
                    <a:pt x="580" y="400"/>
                    <a:pt x="581" y="396"/>
                  </a:cubicBezTo>
                  <a:cubicBezTo>
                    <a:pt x="586" y="398"/>
                    <a:pt x="597" y="402"/>
                    <a:pt x="599" y="407"/>
                  </a:cubicBezTo>
                  <a:close/>
                  <a:moveTo>
                    <a:pt x="586" y="425"/>
                  </a:moveTo>
                  <a:cubicBezTo>
                    <a:pt x="587" y="426"/>
                    <a:pt x="587" y="426"/>
                    <a:pt x="586" y="427"/>
                  </a:cubicBezTo>
                  <a:cubicBezTo>
                    <a:pt x="578" y="424"/>
                    <a:pt x="568" y="421"/>
                    <a:pt x="557" y="420"/>
                  </a:cubicBezTo>
                  <a:cubicBezTo>
                    <a:pt x="561" y="418"/>
                    <a:pt x="566" y="416"/>
                    <a:pt x="570" y="413"/>
                  </a:cubicBezTo>
                  <a:cubicBezTo>
                    <a:pt x="570" y="412"/>
                    <a:pt x="571" y="411"/>
                    <a:pt x="572" y="411"/>
                  </a:cubicBezTo>
                  <a:cubicBezTo>
                    <a:pt x="576" y="414"/>
                    <a:pt x="585" y="420"/>
                    <a:pt x="586" y="425"/>
                  </a:cubicBezTo>
                  <a:close/>
                  <a:moveTo>
                    <a:pt x="586" y="344"/>
                  </a:moveTo>
                  <a:cubicBezTo>
                    <a:pt x="585" y="349"/>
                    <a:pt x="576" y="356"/>
                    <a:pt x="572" y="359"/>
                  </a:cubicBezTo>
                  <a:cubicBezTo>
                    <a:pt x="571" y="358"/>
                    <a:pt x="570" y="357"/>
                    <a:pt x="570" y="357"/>
                  </a:cubicBezTo>
                  <a:cubicBezTo>
                    <a:pt x="566" y="354"/>
                    <a:pt x="561" y="352"/>
                    <a:pt x="557" y="350"/>
                  </a:cubicBezTo>
                  <a:cubicBezTo>
                    <a:pt x="568" y="348"/>
                    <a:pt x="578" y="346"/>
                    <a:pt x="586" y="343"/>
                  </a:cubicBezTo>
                  <a:cubicBezTo>
                    <a:pt x="587" y="343"/>
                    <a:pt x="587" y="344"/>
                    <a:pt x="586" y="344"/>
                  </a:cubicBezTo>
                  <a:close/>
                  <a:moveTo>
                    <a:pt x="567" y="360"/>
                  </a:moveTo>
                  <a:cubicBezTo>
                    <a:pt x="575" y="366"/>
                    <a:pt x="579" y="374"/>
                    <a:pt x="579" y="385"/>
                  </a:cubicBezTo>
                  <a:cubicBezTo>
                    <a:pt x="579" y="395"/>
                    <a:pt x="575" y="404"/>
                    <a:pt x="567" y="410"/>
                  </a:cubicBezTo>
                  <a:cubicBezTo>
                    <a:pt x="553" y="420"/>
                    <a:pt x="530" y="422"/>
                    <a:pt x="508" y="421"/>
                  </a:cubicBezTo>
                  <a:cubicBezTo>
                    <a:pt x="512" y="420"/>
                    <a:pt x="516" y="418"/>
                    <a:pt x="519" y="416"/>
                  </a:cubicBezTo>
                  <a:cubicBezTo>
                    <a:pt x="525" y="412"/>
                    <a:pt x="528" y="405"/>
                    <a:pt x="528" y="397"/>
                  </a:cubicBezTo>
                  <a:cubicBezTo>
                    <a:pt x="528" y="391"/>
                    <a:pt x="525" y="387"/>
                    <a:pt x="521" y="385"/>
                  </a:cubicBezTo>
                  <a:cubicBezTo>
                    <a:pt x="525" y="383"/>
                    <a:pt x="528" y="379"/>
                    <a:pt x="528" y="372"/>
                  </a:cubicBezTo>
                  <a:cubicBezTo>
                    <a:pt x="528" y="364"/>
                    <a:pt x="525" y="358"/>
                    <a:pt x="519" y="353"/>
                  </a:cubicBezTo>
                  <a:cubicBezTo>
                    <a:pt x="516" y="351"/>
                    <a:pt x="512" y="349"/>
                    <a:pt x="508" y="348"/>
                  </a:cubicBezTo>
                  <a:cubicBezTo>
                    <a:pt x="530" y="347"/>
                    <a:pt x="553" y="349"/>
                    <a:pt x="567" y="360"/>
                  </a:cubicBezTo>
                  <a:close/>
                  <a:moveTo>
                    <a:pt x="584" y="467"/>
                  </a:moveTo>
                  <a:cubicBezTo>
                    <a:pt x="584" y="467"/>
                    <a:pt x="583" y="468"/>
                    <a:pt x="582" y="469"/>
                  </a:cubicBezTo>
                  <a:cubicBezTo>
                    <a:pt x="569" y="473"/>
                    <a:pt x="514" y="444"/>
                    <a:pt x="481" y="426"/>
                  </a:cubicBezTo>
                  <a:cubicBezTo>
                    <a:pt x="479" y="424"/>
                    <a:pt x="477" y="423"/>
                    <a:pt x="475" y="422"/>
                  </a:cubicBezTo>
                  <a:cubicBezTo>
                    <a:pt x="477" y="423"/>
                    <a:pt x="480" y="423"/>
                    <a:pt x="482" y="424"/>
                  </a:cubicBezTo>
                  <a:cubicBezTo>
                    <a:pt x="518" y="434"/>
                    <a:pt x="577" y="452"/>
                    <a:pt x="583" y="465"/>
                  </a:cubicBezTo>
                  <a:cubicBezTo>
                    <a:pt x="584" y="466"/>
                    <a:pt x="584" y="467"/>
                    <a:pt x="584" y="467"/>
                  </a:cubicBezTo>
                  <a:close/>
                  <a:moveTo>
                    <a:pt x="418" y="460"/>
                  </a:moveTo>
                  <a:cubicBezTo>
                    <a:pt x="418" y="460"/>
                    <a:pt x="418" y="460"/>
                    <a:pt x="418" y="460"/>
                  </a:cubicBezTo>
                  <a:cubicBezTo>
                    <a:pt x="418" y="459"/>
                    <a:pt x="417" y="458"/>
                    <a:pt x="416" y="459"/>
                  </a:cubicBezTo>
                  <a:cubicBezTo>
                    <a:pt x="415" y="459"/>
                    <a:pt x="414" y="460"/>
                    <a:pt x="415" y="461"/>
                  </a:cubicBezTo>
                  <a:cubicBezTo>
                    <a:pt x="422" y="484"/>
                    <a:pt x="421" y="505"/>
                    <a:pt x="413" y="516"/>
                  </a:cubicBezTo>
                  <a:cubicBezTo>
                    <a:pt x="410" y="521"/>
                    <a:pt x="404" y="524"/>
                    <a:pt x="397" y="524"/>
                  </a:cubicBezTo>
                  <a:cubicBezTo>
                    <a:pt x="390" y="524"/>
                    <a:pt x="387" y="519"/>
                    <a:pt x="387" y="515"/>
                  </a:cubicBezTo>
                  <a:cubicBezTo>
                    <a:pt x="387" y="511"/>
                    <a:pt x="389" y="507"/>
                    <a:pt x="394" y="506"/>
                  </a:cubicBezTo>
                  <a:cubicBezTo>
                    <a:pt x="397" y="506"/>
                    <a:pt x="399" y="507"/>
                    <a:pt x="401" y="509"/>
                  </a:cubicBezTo>
                  <a:cubicBezTo>
                    <a:pt x="401" y="510"/>
                    <a:pt x="401" y="512"/>
                    <a:pt x="400" y="513"/>
                  </a:cubicBezTo>
                  <a:cubicBezTo>
                    <a:pt x="400" y="514"/>
                    <a:pt x="400" y="515"/>
                    <a:pt x="400" y="516"/>
                  </a:cubicBezTo>
                  <a:cubicBezTo>
                    <a:pt x="401" y="516"/>
                    <a:pt x="401" y="517"/>
                    <a:pt x="402" y="517"/>
                  </a:cubicBezTo>
                  <a:cubicBezTo>
                    <a:pt x="405" y="516"/>
                    <a:pt x="408" y="515"/>
                    <a:pt x="410" y="511"/>
                  </a:cubicBezTo>
                  <a:cubicBezTo>
                    <a:pt x="418" y="499"/>
                    <a:pt x="413" y="463"/>
                    <a:pt x="406" y="435"/>
                  </a:cubicBezTo>
                  <a:cubicBezTo>
                    <a:pt x="421" y="460"/>
                    <a:pt x="442" y="489"/>
                    <a:pt x="457" y="492"/>
                  </a:cubicBezTo>
                  <a:cubicBezTo>
                    <a:pt x="461" y="493"/>
                    <a:pt x="464" y="492"/>
                    <a:pt x="466" y="490"/>
                  </a:cubicBezTo>
                  <a:cubicBezTo>
                    <a:pt x="467" y="490"/>
                    <a:pt x="467" y="489"/>
                    <a:pt x="467" y="488"/>
                  </a:cubicBezTo>
                  <a:cubicBezTo>
                    <a:pt x="467" y="487"/>
                    <a:pt x="466" y="487"/>
                    <a:pt x="465" y="487"/>
                  </a:cubicBezTo>
                  <a:cubicBezTo>
                    <a:pt x="464" y="486"/>
                    <a:pt x="462" y="485"/>
                    <a:pt x="462" y="483"/>
                  </a:cubicBezTo>
                  <a:cubicBezTo>
                    <a:pt x="461" y="481"/>
                    <a:pt x="462" y="479"/>
                    <a:pt x="465" y="477"/>
                  </a:cubicBezTo>
                  <a:cubicBezTo>
                    <a:pt x="469" y="474"/>
                    <a:pt x="473" y="475"/>
                    <a:pt x="476" y="478"/>
                  </a:cubicBezTo>
                  <a:cubicBezTo>
                    <a:pt x="478" y="481"/>
                    <a:pt x="480" y="487"/>
                    <a:pt x="475" y="492"/>
                  </a:cubicBezTo>
                  <a:cubicBezTo>
                    <a:pt x="470" y="497"/>
                    <a:pt x="464" y="499"/>
                    <a:pt x="458" y="498"/>
                  </a:cubicBezTo>
                  <a:cubicBezTo>
                    <a:pt x="445" y="496"/>
                    <a:pt x="429" y="481"/>
                    <a:pt x="418" y="460"/>
                  </a:cubicBezTo>
                  <a:close/>
                  <a:moveTo>
                    <a:pt x="355" y="461"/>
                  </a:moveTo>
                  <a:cubicBezTo>
                    <a:pt x="355" y="461"/>
                    <a:pt x="355" y="461"/>
                    <a:pt x="355" y="461"/>
                  </a:cubicBezTo>
                  <a:cubicBezTo>
                    <a:pt x="356" y="460"/>
                    <a:pt x="355" y="459"/>
                    <a:pt x="355" y="459"/>
                  </a:cubicBezTo>
                  <a:cubicBezTo>
                    <a:pt x="354" y="458"/>
                    <a:pt x="352" y="459"/>
                    <a:pt x="352" y="460"/>
                  </a:cubicBezTo>
                  <a:cubicBezTo>
                    <a:pt x="341" y="481"/>
                    <a:pt x="325" y="496"/>
                    <a:pt x="312" y="498"/>
                  </a:cubicBezTo>
                  <a:cubicBezTo>
                    <a:pt x="306" y="499"/>
                    <a:pt x="300" y="497"/>
                    <a:pt x="295" y="492"/>
                  </a:cubicBezTo>
                  <a:cubicBezTo>
                    <a:pt x="290" y="487"/>
                    <a:pt x="292" y="481"/>
                    <a:pt x="294" y="478"/>
                  </a:cubicBezTo>
                  <a:cubicBezTo>
                    <a:pt x="297" y="475"/>
                    <a:pt x="301" y="474"/>
                    <a:pt x="305" y="477"/>
                  </a:cubicBezTo>
                  <a:cubicBezTo>
                    <a:pt x="308" y="479"/>
                    <a:pt x="309" y="481"/>
                    <a:pt x="308" y="483"/>
                  </a:cubicBezTo>
                  <a:cubicBezTo>
                    <a:pt x="308" y="485"/>
                    <a:pt x="306" y="486"/>
                    <a:pt x="305" y="487"/>
                  </a:cubicBezTo>
                  <a:cubicBezTo>
                    <a:pt x="304" y="487"/>
                    <a:pt x="303" y="487"/>
                    <a:pt x="303" y="488"/>
                  </a:cubicBezTo>
                  <a:cubicBezTo>
                    <a:pt x="303" y="489"/>
                    <a:pt x="303" y="490"/>
                    <a:pt x="304" y="490"/>
                  </a:cubicBezTo>
                  <a:cubicBezTo>
                    <a:pt x="306" y="492"/>
                    <a:pt x="310" y="493"/>
                    <a:pt x="313" y="492"/>
                  </a:cubicBezTo>
                  <a:cubicBezTo>
                    <a:pt x="328" y="489"/>
                    <a:pt x="349" y="460"/>
                    <a:pt x="364" y="435"/>
                  </a:cubicBezTo>
                  <a:cubicBezTo>
                    <a:pt x="357" y="463"/>
                    <a:pt x="352" y="499"/>
                    <a:pt x="360" y="511"/>
                  </a:cubicBezTo>
                  <a:cubicBezTo>
                    <a:pt x="362" y="515"/>
                    <a:pt x="365" y="516"/>
                    <a:pt x="368" y="517"/>
                  </a:cubicBezTo>
                  <a:cubicBezTo>
                    <a:pt x="369" y="517"/>
                    <a:pt x="369" y="516"/>
                    <a:pt x="370" y="516"/>
                  </a:cubicBezTo>
                  <a:cubicBezTo>
                    <a:pt x="370" y="515"/>
                    <a:pt x="370" y="514"/>
                    <a:pt x="370" y="513"/>
                  </a:cubicBezTo>
                  <a:cubicBezTo>
                    <a:pt x="369" y="512"/>
                    <a:pt x="369" y="510"/>
                    <a:pt x="370" y="509"/>
                  </a:cubicBezTo>
                  <a:cubicBezTo>
                    <a:pt x="371" y="507"/>
                    <a:pt x="373" y="506"/>
                    <a:pt x="376" y="506"/>
                  </a:cubicBezTo>
                  <a:cubicBezTo>
                    <a:pt x="381" y="507"/>
                    <a:pt x="383" y="511"/>
                    <a:pt x="383" y="515"/>
                  </a:cubicBezTo>
                  <a:cubicBezTo>
                    <a:pt x="383" y="519"/>
                    <a:pt x="380" y="524"/>
                    <a:pt x="373" y="524"/>
                  </a:cubicBezTo>
                  <a:cubicBezTo>
                    <a:pt x="366" y="524"/>
                    <a:pt x="360" y="521"/>
                    <a:pt x="357" y="516"/>
                  </a:cubicBezTo>
                  <a:cubicBezTo>
                    <a:pt x="349" y="505"/>
                    <a:pt x="348" y="484"/>
                    <a:pt x="355" y="461"/>
                  </a:cubicBezTo>
                  <a:close/>
                  <a:moveTo>
                    <a:pt x="310" y="418"/>
                  </a:moveTo>
                  <a:cubicBezTo>
                    <a:pt x="310" y="418"/>
                    <a:pt x="310" y="418"/>
                    <a:pt x="310" y="418"/>
                  </a:cubicBezTo>
                  <a:cubicBezTo>
                    <a:pt x="311" y="417"/>
                    <a:pt x="311" y="416"/>
                    <a:pt x="311" y="416"/>
                  </a:cubicBezTo>
                  <a:cubicBezTo>
                    <a:pt x="311" y="415"/>
                    <a:pt x="310" y="414"/>
                    <a:pt x="309" y="414"/>
                  </a:cubicBezTo>
                  <a:cubicBezTo>
                    <a:pt x="285" y="422"/>
                    <a:pt x="264" y="421"/>
                    <a:pt x="254" y="413"/>
                  </a:cubicBezTo>
                  <a:cubicBezTo>
                    <a:pt x="248" y="409"/>
                    <a:pt x="246" y="404"/>
                    <a:pt x="246" y="397"/>
                  </a:cubicBezTo>
                  <a:cubicBezTo>
                    <a:pt x="246" y="390"/>
                    <a:pt x="251" y="387"/>
                    <a:pt x="255" y="387"/>
                  </a:cubicBezTo>
                  <a:cubicBezTo>
                    <a:pt x="259" y="387"/>
                    <a:pt x="263" y="389"/>
                    <a:pt x="264" y="393"/>
                  </a:cubicBezTo>
                  <a:cubicBezTo>
                    <a:pt x="264" y="397"/>
                    <a:pt x="263" y="399"/>
                    <a:pt x="261" y="400"/>
                  </a:cubicBezTo>
                  <a:cubicBezTo>
                    <a:pt x="259" y="401"/>
                    <a:pt x="258" y="401"/>
                    <a:pt x="256" y="400"/>
                  </a:cubicBezTo>
                  <a:cubicBezTo>
                    <a:pt x="256" y="400"/>
                    <a:pt x="255" y="400"/>
                    <a:pt x="254" y="400"/>
                  </a:cubicBezTo>
                  <a:cubicBezTo>
                    <a:pt x="254" y="400"/>
                    <a:pt x="253" y="401"/>
                    <a:pt x="253" y="402"/>
                  </a:cubicBezTo>
                  <a:cubicBezTo>
                    <a:pt x="253" y="405"/>
                    <a:pt x="255" y="408"/>
                    <a:pt x="258" y="410"/>
                  </a:cubicBezTo>
                  <a:cubicBezTo>
                    <a:pt x="271" y="418"/>
                    <a:pt x="306" y="413"/>
                    <a:pt x="335" y="406"/>
                  </a:cubicBezTo>
                  <a:cubicBezTo>
                    <a:pt x="309" y="420"/>
                    <a:pt x="281" y="442"/>
                    <a:pt x="278" y="457"/>
                  </a:cubicBezTo>
                  <a:cubicBezTo>
                    <a:pt x="277" y="460"/>
                    <a:pt x="278" y="463"/>
                    <a:pt x="280" y="466"/>
                  </a:cubicBezTo>
                  <a:cubicBezTo>
                    <a:pt x="280" y="466"/>
                    <a:pt x="281" y="467"/>
                    <a:pt x="282" y="467"/>
                  </a:cubicBezTo>
                  <a:cubicBezTo>
                    <a:pt x="283" y="466"/>
                    <a:pt x="283" y="466"/>
                    <a:pt x="283" y="465"/>
                  </a:cubicBezTo>
                  <a:cubicBezTo>
                    <a:pt x="283" y="463"/>
                    <a:pt x="285" y="462"/>
                    <a:pt x="286" y="462"/>
                  </a:cubicBezTo>
                  <a:cubicBezTo>
                    <a:pt x="289" y="461"/>
                    <a:pt x="291" y="462"/>
                    <a:pt x="293" y="465"/>
                  </a:cubicBezTo>
                  <a:cubicBezTo>
                    <a:pt x="296" y="468"/>
                    <a:pt x="294" y="473"/>
                    <a:pt x="292" y="475"/>
                  </a:cubicBezTo>
                  <a:cubicBezTo>
                    <a:pt x="288" y="478"/>
                    <a:pt x="283" y="479"/>
                    <a:pt x="278" y="474"/>
                  </a:cubicBezTo>
                  <a:cubicBezTo>
                    <a:pt x="273" y="470"/>
                    <a:pt x="271" y="464"/>
                    <a:pt x="272" y="458"/>
                  </a:cubicBezTo>
                  <a:cubicBezTo>
                    <a:pt x="274" y="444"/>
                    <a:pt x="289" y="429"/>
                    <a:pt x="310" y="418"/>
                  </a:cubicBezTo>
                  <a:close/>
                  <a:moveTo>
                    <a:pt x="309" y="355"/>
                  </a:moveTo>
                  <a:cubicBezTo>
                    <a:pt x="309" y="355"/>
                    <a:pt x="309" y="355"/>
                    <a:pt x="309" y="355"/>
                  </a:cubicBezTo>
                  <a:cubicBezTo>
                    <a:pt x="310" y="355"/>
                    <a:pt x="310" y="355"/>
                    <a:pt x="311" y="354"/>
                  </a:cubicBezTo>
                  <a:cubicBezTo>
                    <a:pt x="311" y="353"/>
                    <a:pt x="311" y="352"/>
                    <a:pt x="310" y="352"/>
                  </a:cubicBezTo>
                  <a:cubicBezTo>
                    <a:pt x="289" y="340"/>
                    <a:pt x="274" y="325"/>
                    <a:pt x="272" y="312"/>
                  </a:cubicBezTo>
                  <a:cubicBezTo>
                    <a:pt x="271" y="306"/>
                    <a:pt x="273" y="300"/>
                    <a:pt x="278" y="295"/>
                  </a:cubicBezTo>
                  <a:cubicBezTo>
                    <a:pt x="283" y="290"/>
                    <a:pt x="288" y="291"/>
                    <a:pt x="292" y="294"/>
                  </a:cubicBezTo>
                  <a:cubicBezTo>
                    <a:pt x="294" y="297"/>
                    <a:pt x="296" y="301"/>
                    <a:pt x="293" y="305"/>
                  </a:cubicBezTo>
                  <a:cubicBezTo>
                    <a:pt x="291" y="308"/>
                    <a:pt x="289" y="309"/>
                    <a:pt x="286" y="308"/>
                  </a:cubicBezTo>
                  <a:cubicBezTo>
                    <a:pt x="285" y="307"/>
                    <a:pt x="283" y="306"/>
                    <a:pt x="283" y="305"/>
                  </a:cubicBezTo>
                  <a:cubicBezTo>
                    <a:pt x="283" y="304"/>
                    <a:pt x="283" y="303"/>
                    <a:pt x="282" y="303"/>
                  </a:cubicBezTo>
                  <a:cubicBezTo>
                    <a:pt x="281" y="303"/>
                    <a:pt x="280" y="303"/>
                    <a:pt x="280" y="304"/>
                  </a:cubicBezTo>
                  <a:cubicBezTo>
                    <a:pt x="278" y="306"/>
                    <a:pt x="277" y="309"/>
                    <a:pt x="278" y="313"/>
                  </a:cubicBezTo>
                  <a:cubicBezTo>
                    <a:pt x="281" y="328"/>
                    <a:pt x="309" y="349"/>
                    <a:pt x="335" y="364"/>
                  </a:cubicBezTo>
                  <a:cubicBezTo>
                    <a:pt x="306" y="356"/>
                    <a:pt x="271" y="351"/>
                    <a:pt x="258" y="360"/>
                  </a:cubicBezTo>
                  <a:cubicBezTo>
                    <a:pt x="255" y="362"/>
                    <a:pt x="253" y="364"/>
                    <a:pt x="253" y="368"/>
                  </a:cubicBezTo>
                  <a:cubicBezTo>
                    <a:pt x="253" y="368"/>
                    <a:pt x="254" y="369"/>
                    <a:pt x="254" y="370"/>
                  </a:cubicBezTo>
                  <a:cubicBezTo>
                    <a:pt x="255" y="370"/>
                    <a:pt x="256" y="370"/>
                    <a:pt x="256" y="369"/>
                  </a:cubicBezTo>
                  <a:cubicBezTo>
                    <a:pt x="258" y="368"/>
                    <a:pt x="259" y="368"/>
                    <a:pt x="261" y="369"/>
                  </a:cubicBezTo>
                  <a:cubicBezTo>
                    <a:pt x="263" y="370"/>
                    <a:pt x="264" y="373"/>
                    <a:pt x="264" y="376"/>
                  </a:cubicBezTo>
                  <a:cubicBezTo>
                    <a:pt x="263" y="381"/>
                    <a:pt x="259" y="383"/>
                    <a:pt x="255" y="383"/>
                  </a:cubicBezTo>
                  <a:cubicBezTo>
                    <a:pt x="251" y="382"/>
                    <a:pt x="246" y="380"/>
                    <a:pt x="246" y="372"/>
                  </a:cubicBezTo>
                  <a:cubicBezTo>
                    <a:pt x="246" y="365"/>
                    <a:pt x="248" y="360"/>
                    <a:pt x="254" y="356"/>
                  </a:cubicBezTo>
                  <a:cubicBezTo>
                    <a:pt x="264" y="348"/>
                    <a:pt x="285" y="348"/>
                    <a:pt x="309" y="355"/>
                  </a:cubicBezTo>
                  <a:close/>
                  <a:moveTo>
                    <a:pt x="352" y="310"/>
                  </a:moveTo>
                  <a:cubicBezTo>
                    <a:pt x="352" y="310"/>
                    <a:pt x="352" y="310"/>
                    <a:pt x="352" y="310"/>
                  </a:cubicBezTo>
                  <a:cubicBezTo>
                    <a:pt x="352" y="311"/>
                    <a:pt x="353" y="311"/>
                    <a:pt x="354" y="311"/>
                  </a:cubicBezTo>
                  <a:cubicBezTo>
                    <a:pt x="355" y="310"/>
                    <a:pt x="356" y="309"/>
                    <a:pt x="355" y="308"/>
                  </a:cubicBezTo>
                  <a:cubicBezTo>
                    <a:pt x="348" y="285"/>
                    <a:pt x="349" y="264"/>
                    <a:pt x="357" y="253"/>
                  </a:cubicBezTo>
                  <a:cubicBezTo>
                    <a:pt x="360" y="248"/>
                    <a:pt x="366" y="246"/>
                    <a:pt x="373" y="246"/>
                  </a:cubicBezTo>
                  <a:cubicBezTo>
                    <a:pt x="380" y="246"/>
                    <a:pt x="383" y="250"/>
                    <a:pt x="383" y="255"/>
                  </a:cubicBezTo>
                  <a:cubicBezTo>
                    <a:pt x="383" y="258"/>
                    <a:pt x="381" y="263"/>
                    <a:pt x="376" y="263"/>
                  </a:cubicBezTo>
                  <a:cubicBezTo>
                    <a:pt x="373" y="264"/>
                    <a:pt x="371" y="263"/>
                    <a:pt x="370" y="261"/>
                  </a:cubicBezTo>
                  <a:cubicBezTo>
                    <a:pt x="369" y="259"/>
                    <a:pt x="369" y="257"/>
                    <a:pt x="370" y="256"/>
                  </a:cubicBezTo>
                  <a:cubicBezTo>
                    <a:pt x="370" y="255"/>
                    <a:pt x="370" y="255"/>
                    <a:pt x="370" y="254"/>
                  </a:cubicBezTo>
                  <a:cubicBezTo>
                    <a:pt x="369" y="253"/>
                    <a:pt x="369" y="253"/>
                    <a:pt x="368" y="253"/>
                  </a:cubicBezTo>
                  <a:cubicBezTo>
                    <a:pt x="365" y="253"/>
                    <a:pt x="362" y="255"/>
                    <a:pt x="360" y="258"/>
                  </a:cubicBezTo>
                  <a:cubicBezTo>
                    <a:pt x="352" y="271"/>
                    <a:pt x="357" y="306"/>
                    <a:pt x="364" y="334"/>
                  </a:cubicBezTo>
                  <a:cubicBezTo>
                    <a:pt x="349" y="309"/>
                    <a:pt x="328" y="281"/>
                    <a:pt x="313" y="277"/>
                  </a:cubicBezTo>
                  <a:cubicBezTo>
                    <a:pt x="310" y="277"/>
                    <a:pt x="306" y="277"/>
                    <a:pt x="304" y="279"/>
                  </a:cubicBezTo>
                  <a:cubicBezTo>
                    <a:pt x="303" y="280"/>
                    <a:pt x="303" y="281"/>
                    <a:pt x="303" y="282"/>
                  </a:cubicBezTo>
                  <a:cubicBezTo>
                    <a:pt x="303" y="282"/>
                    <a:pt x="304" y="283"/>
                    <a:pt x="305" y="283"/>
                  </a:cubicBezTo>
                  <a:cubicBezTo>
                    <a:pt x="306" y="283"/>
                    <a:pt x="308" y="284"/>
                    <a:pt x="308" y="286"/>
                  </a:cubicBezTo>
                  <a:cubicBezTo>
                    <a:pt x="309" y="288"/>
                    <a:pt x="308" y="291"/>
                    <a:pt x="305" y="293"/>
                  </a:cubicBezTo>
                  <a:cubicBezTo>
                    <a:pt x="301" y="296"/>
                    <a:pt x="297" y="294"/>
                    <a:pt x="294" y="291"/>
                  </a:cubicBezTo>
                  <a:cubicBezTo>
                    <a:pt x="292" y="288"/>
                    <a:pt x="290" y="283"/>
                    <a:pt x="295" y="278"/>
                  </a:cubicBezTo>
                  <a:cubicBezTo>
                    <a:pt x="300" y="273"/>
                    <a:pt x="306" y="271"/>
                    <a:pt x="312" y="272"/>
                  </a:cubicBezTo>
                  <a:cubicBezTo>
                    <a:pt x="325" y="274"/>
                    <a:pt x="341" y="288"/>
                    <a:pt x="352" y="310"/>
                  </a:cubicBezTo>
                  <a:close/>
                  <a:moveTo>
                    <a:pt x="377" y="502"/>
                  </a:moveTo>
                  <a:cubicBezTo>
                    <a:pt x="372" y="502"/>
                    <a:pt x="368" y="503"/>
                    <a:pt x="366" y="507"/>
                  </a:cubicBezTo>
                  <a:cubicBezTo>
                    <a:pt x="365" y="508"/>
                    <a:pt x="365" y="510"/>
                    <a:pt x="365" y="511"/>
                  </a:cubicBezTo>
                  <a:cubicBezTo>
                    <a:pt x="364" y="511"/>
                    <a:pt x="364" y="510"/>
                    <a:pt x="363" y="509"/>
                  </a:cubicBezTo>
                  <a:cubicBezTo>
                    <a:pt x="355" y="496"/>
                    <a:pt x="362" y="452"/>
                    <a:pt x="373" y="418"/>
                  </a:cubicBezTo>
                  <a:cubicBezTo>
                    <a:pt x="373" y="418"/>
                    <a:pt x="373" y="418"/>
                    <a:pt x="373" y="418"/>
                  </a:cubicBezTo>
                  <a:cubicBezTo>
                    <a:pt x="374" y="417"/>
                    <a:pt x="373" y="416"/>
                    <a:pt x="373" y="416"/>
                  </a:cubicBezTo>
                  <a:cubicBezTo>
                    <a:pt x="373" y="416"/>
                    <a:pt x="373" y="416"/>
                    <a:pt x="372" y="415"/>
                  </a:cubicBezTo>
                  <a:cubicBezTo>
                    <a:pt x="371" y="415"/>
                    <a:pt x="370" y="415"/>
                    <a:pt x="370" y="416"/>
                  </a:cubicBezTo>
                  <a:cubicBezTo>
                    <a:pt x="354" y="448"/>
                    <a:pt x="327" y="485"/>
                    <a:pt x="312" y="488"/>
                  </a:cubicBezTo>
                  <a:cubicBezTo>
                    <a:pt x="311" y="489"/>
                    <a:pt x="310" y="489"/>
                    <a:pt x="310" y="488"/>
                  </a:cubicBezTo>
                  <a:cubicBezTo>
                    <a:pt x="311" y="487"/>
                    <a:pt x="312" y="486"/>
                    <a:pt x="312" y="484"/>
                  </a:cubicBezTo>
                  <a:cubicBezTo>
                    <a:pt x="313" y="481"/>
                    <a:pt x="311" y="476"/>
                    <a:pt x="308" y="474"/>
                  </a:cubicBezTo>
                  <a:cubicBezTo>
                    <a:pt x="305" y="471"/>
                    <a:pt x="301" y="471"/>
                    <a:pt x="298" y="472"/>
                  </a:cubicBezTo>
                  <a:cubicBezTo>
                    <a:pt x="299" y="469"/>
                    <a:pt x="299" y="465"/>
                    <a:pt x="296" y="462"/>
                  </a:cubicBezTo>
                  <a:cubicBezTo>
                    <a:pt x="293" y="458"/>
                    <a:pt x="289" y="457"/>
                    <a:pt x="285" y="458"/>
                  </a:cubicBezTo>
                  <a:cubicBezTo>
                    <a:pt x="284" y="458"/>
                    <a:pt x="282" y="459"/>
                    <a:pt x="281" y="460"/>
                  </a:cubicBezTo>
                  <a:cubicBezTo>
                    <a:pt x="281" y="459"/>
                    <a:pt x="281" y="458"/>
                    <a:pt x="281" y="457"/>
                  </a:cubicBezTo>
                  <a:cubicBezTo>
                    <a:pt x="285" y="442"/>
                    <a:pt x="321" y="416"/>
                    <a:pt x="353" y="400"/>
                  </a:cubicBezTo>
                  <a:cubicBezTo>
                    <a:pt x="354" y="400"/>
                    <a:pt x="353" y="400"/>
                    <a:pt x="353" y="400"/>
                  </a:cubicBezTo>
                  <a:cubicBezTo>
                    <a:pt x="354" y="399"/>
                    <a:pt x="355" y="399"/>
                    <a:pt x="355" y="398"/>
                  </a:cubicBezTo>
                  <a:cubicBezTo>
                    <a:pt x="355" y="398"/>
                    <a:pt x="355" y="398"/>
                    <a:pt x="354" y="398"/>
                  </a:cubicBezTo>
                  <a:cubicBezTo>
                    <a:pt x="354" y="397"/>
                    <a:pt x="353" y="396"/>
                    <a:pt x="352" y="396"/>
                  </a:cubicBezTo>
                  <a:cubicBezTo>
                    <a:pt x="318" y="408"/>
                    <a:pt x="273" y="415"/>
                    <a:pt x="260" y="407"/>
                  </a:cubicBezTo>
                  <a:cubicBezTo>
                    <a:pt x="260" y="406"/>
                    <a:pt x="259" y="405"/>
                    <a:pt x="258" y="405"/>
                  </a:cubicBezTo>
                  <a:cubicBezTo>
                    <a:pt x="260" y="405"/>
                    <a:pt x="261" y="404"/>
                    <a:pt x="263" y="404"/>
                  </a:cubicBezTo>
                  <a:cubicBezTo>
                    <a:pt x="266" y="402"/>
                    <a:pt x="268" y="398"/>
                    <a:pt x="268" y="393"/>
                  </a:cubicBezTo>
                  <a:cubicBezTo>
                    <a:pt x="267" y="389"/>
                    <a:pt x="265" y="386"/>
                    <a:pt x="262" y="385"/>
                  </a:cubicBezTo>
                  <a:cubicBezTo>
                    <a:pt x="265" y="383"/>
                    <a:pt x="267" y="380"/>
                    <a:pt x="268" y="377"/>
                  </a:cubicBezTo>
                  <a:cubicBezTo>
                    <a:pt x="268" y="372"/>
                    <a:pt x="266" y="368"/>
                    <a:pt x="263" y="366"/>
                  </a:cubicBezTo>
                  <a:cubicBezTo>
                    <a:pt x="261" y="365"/>
                    <a:pt x="260" y="365"/>
                    <a:pt x="258" y="365"/>
                  </a:cubicBezTo>
                  <a:cubicBezTo>
                    <a:pt x="259" y="364"/>
                    <a:pt x="260" y="363"/>
                    <a:pt x="260" y="363"/>
                  </a:cubicBezTo>
                  <a:cubicBezTo>
                    <a:pt x="273" y="355"/>
                    <a:pt x="318" y="361"/>
                    <a:pt x="352" y="373"/>
                  </a:cubicBezTo>
                  <a:cubicBezTo>
                    <a:pt x="352" y="373"/>
                    <a:pt x="352" y="373"/>
                    <a:pt x="352" y="373"/>
                  </a:cubicBezTo>
                  <a:cubicBezTo>
                    <a:pt x="353" y="373"/>
                    <a:pt x="354" y="373"/>
                    <a:pt x="354" y="373"/>
                  </a:cubicBezTo>
                  <a:cubicBezTo>
                    <a:pt x="354" y="373"/>
                    <a:pt x="354" y="372"/>
                    <a:pt x="354" y="372"/>
                  </a:cubicBezTo>
                  <a:cubicBezTo>
                    <a:pt x="355" y="371"/>
                    <a:pt x="354" y="370"/>
                    <a:pt x="353" y="370"/>
                  </a:cubicBezTo>
                  <a:cubicBezTo>
                    <a:pt x="321" y="354"/>
                    <a:pt x="285" y="327"/>
                    <a:pt x="281" y="312"/>
                  </a:cubicBezTo>
                  <a:cubicBezTo>
                    <a:pt x="281" y="311"/>
                    <a:pt x="281" y="310"/>
                    <a:pt x="281" y="309"/>
                  </a:cubicBezTo>
                  <a:cubicBezTo>
                    <a:pt x="282" y="310"/>
                    <a:pt x="284" y="311"/>
                    <a:pt x="285" y="312"/>
                  </a:cubicBezTo>
                  <a:cubicBezTo>
                    <a:pt x="289" y="313"/>
                    <a:pt x="293" y="311"/>
                    <a:pt x="296" y="307"/>
                  </a:cubicBezTo>
                  <a:cubicBezTo>
                    <a:pt x="299" y="304"/>
                    <a:pt x="299" y="301"/>
                    <a:pt x="298" y="298"/>
                  </a:cubicBezTo>
                  <a:cubicBezTo>
                    <a:pt x="301" y="299"/>
                    <a:pt x="305" y="298"/>
                    <a:pt x="308" y="296"/>
                  </a:cubicBezTo>
                  <a:cubicBezTo>
                    <a:pt x="311" y="293"/>
                    <a:pt x="313" y="289"/>
                    <a:pt x="312" y="285"/>
                  </a:cubicBezTo>
                  <a:cubicBezTo>
                    <a:pt x="312" y="283"/>
                    <a:pt x="311" y="282"/>
                    <a:pt x="310" y="281"/>
                  </a:cubicBezTo>
                  <a:cubicBezTo>
                    <a:pt x="310" y="281"/>
                    <a:pt x="311" y="281"/>
                    <a:pt x="312" y="281"/>
                  </a:cubicBezTo>
                  <a:cubicBezTo>
                    <a:pt x="327" y="284"/>
                    <a:pt x="354" y="321"/>
                    <a:pt x="370" y="353"/>
                  </a:cubicBezTo>
                  <a:cubicBezTo>
                    <a:pt x="370" y="353"/>
                    <a:pt x="370" y="353"/>
                    <a:pt x="370" y="353"/>
                  </a:cubicBezTo>
                  <a:cubicBezTo>
                    <a:pt x="370" y="354"/>
                    <a:pt x="371" y="354"/>
                    <a:pt x="372" y="354"/>
                  </a:cubicBezTo>
                  <a:cubicBezTo>
                    <a:pt x="372" y="354"/>
                    <a:pt x="372" y="354"/>
                    <a:pt x="372" y="354"/>
                  </a:cubicBezTo>
                  <a:cubicBezTo>
                    <a:pt x="373" y="354"/>
                    <a:pt x="374" y="353"/>
                    <a:pt x="373" y="352"/>
                  </a:cubicBezTo>
                  <a:cubicBezTo>
                    <a:pt x="362" y="318"/>
                    <a:pt x="355" y="273"/>
                    <a:pt x="363" y="260"/>
                  </a:cubicBezTo>
                  <a:cubicBezTo>
                    <a:pt x="364" y="259"/>
                    <a:pt x="364" y="259"/>
                    <a:pt x="365" y="258"/>
                  </a:cubicBezTo>
                  <a:cubicBezTo>
                    <a:pt x="365" y="260"/>
                    <a:pt x="365" y="261"/>
                    <a:pt x="366" y="263"/>
                  </a:cubicBezTo>
                  <a:cubicBezTo>
                    <a:pt x="368" y="266"/>
                    <a:pt x="372" y="268"/>
                    <a:pt x="377" y="267"/>
                  </a:cubicBezTo>
                  <a:cubicBezTo>
                    <a:pt x="381" y="267"/>
                    <a:pt x="383" y="265"/>
                    <a:pt x="385" y="262"/>
                  </a:cubicBezTo>
                  <a:cubicBezTo>
                    <a:pt x="387" y="265"/>
                    <a:pt x="389" y="267"/>
                    <a:pt x="393" y="267"/>
                  </a:cubicBezTo>
                  <a:cubicBezTo>
                    <a:pt x="398" y="268"/>
                    <a:pt x="402" y="266"/>
                    <a:pt x="404" y="263"/>
                  </a:cubicBezTo>
                  <a:cubicBezTo>
                    <a:pt x="405" y="261"/>
                    <a:pt x="405" y="260"/>
                    <a:pt x="405" y="258"/>
                  </a:cubicBezTo>
                  <a:cubicBezTo>
                    <a:pt x="406" y="259"/>
                    <a:pt x="406" y="259"/>
                    <a:pt x="407" y="260"/>
                  </a:cubicBezTo>
                  <a:cubicBezTo>
                    <a:pt x="415" y="273"/>
                    <a:pt x="408" y="318"/>
                    <a:pt x="397" y="352"/>
                  </a:cubicBezTo>
                  <a:cubicBezTo>
                    <a:pt x="396" y="353"/>
                    <a:pt x="397" y="354"/>
                    <a:pt x="398" y="354"/>
                  </a:cubicBezTo>
                  <a:cubicBezTo>
                    <a:pt x="398" y="354"/>
                    <a:pt x="398" y="354"/>
                    <a:pt x="398" y="354"/>
                  </a:cubicBezTo>
                  <a:cubicBezTo>
                    <a:pt x="399" y="354"/>
                    <a:pt x="400" y="354"/>
                    <a:pt x="400" y="353"/>
                  </a:cubicBezTo>
                  <a:cubicBezTo>
                    <a:pt x="400" y="353"/>
                    <a:pt x="400" y="353"/>
                    <a:pt x="400" y="353"/>
                  </a:cubicBezTo>
                  <a:cubicBezTo>
                    <a:pt x="416" y="321"/>
                    <a:pt x="443" y="284"/>
                    <a:pt x="458" y="281"/>
                  </a:cubicBezTo>
                  <a:cubicBezTo>
                    <a:pt x="459" y="281"/>
                    <a:pt x="460" y="281"/>
                    <a:pt x="460" y="281"/>
                  </a:cubicBezTo>
                  <a:cubicBezTo>
                    <a:pt x="459" y="282"/>
                    <a:pt x="459" y="283"/>
                    <a:pt x="458" y="285"/>
                  </a:cubicBezTo>
                  <a:cubicBezTo>
                    <a:pt x="457" y="289"/>
                    <a:pt x="459" y="293"/>
                    <a:pt x="462" y="296"/>
                  </a:cubicBezTo>
                  <a:cubicBezTo>
                    <a:pt x="465" y="298"/>
                    <a:pt x="469" y="299"/>
                    <a:pt x="472" y="298"/>
                  </a:cubicBezTo>
                  <a:cubicBezTo>
                    <a:pt x="471" y="301"/>
                    <a:pt x="471" y="304"/>
                    <a:pt x="474" y="307"/>
                  </a:cubicBezTo>
                  <a:cubicBezTo>
                    <a:pt x="477" y="311"/>
                    <a:pt x="481" y="313"/>
                    <a:pt x="485" y="312"/>
                  </a:cubicBezTo>
                  <a:cubicBezTo>
                    <a:pt x="486" y="311"/>
                    <a:pt x="488" y="310"/>
                    <a:pt x="489" y="309"/>
                  </a:cubicBezTo>
                  <a:cubicBezTo>
                    <a:pt x="489" y="310"/>
                    <a:pt x="489" y="311"/>
                    <a:pt x="489" y="312"/>
                  </a:cubicBezTo>
                  <a:cubicBezTo>
                    <a:pt x="485" y="327"/>
                    <a:pt x="449" y="354"/>
                    <a:pt x="417" y="370"/>
                  </a:cubicBezTo>
                  <a:cubicBezTo>
                    <a:pt x="416" y="370"/>
                    <a:pt x="416" y="370"/>
                    <a:pt x="417" y="370"/>
                  </a:cubicBezTo>
                  <a:cubicBezTo>
                    <a:pt x="416" y="370"/>
                    <a:pt x="415" y="371"/>
                    <a:pt x="415" y="371"/>
                  </a:cubicBezTo>
                  <a:cubicBezTo>
                    <a:pt x="415" y="372"/>
                    <a:pt x="416" y="372"/>
                    <a:pt x="416" y="372"/>
                  </a:cubicBezTo>
                  <a:cubicBezTo>
                    <a:pt x="416" y="373"/>
                    <a:pt x="417" y="374"/>
                    <a:pt x="418" y="373"/>
                  </a:cubicBezTo>
                  <a:cubicBezTo>
                    <a:pt x="452" y="361"/>
                    <a:pt x="497" y="355"/>
                    <a:pt x="510" y="363"/>
                  </a:cubicBezTo>
                  <a:cubicBezTo>
                    <a:pt x="510" y="363"/>
                    <a:pt x="511" y="364"/>
                    <a:pt x="512" y="365"/>
                  </a:cubicBezTo>
                  <a:cubicBezTo>
                    <a:pt x="510" y="365"/>
                    <a:pt x="509" y="365"/>
                    <a:pt x="507" y="366"/>
                  </a:cubicBezTo>
                  <a:cubicBezTo>
                    <a:pt x="504" y="368"/>
                    <a:pt x="502" y="372"/>
                    <a:pt x="503" y="377"/>
                  </a:cubicBezTo>
                  <a:cubicBezTo>
                    <a:pt x="503" y="380"/>
                    <a:pt x="505" y="383"/>
                    <a:pt x="508" y="385"/>
                  </a:cubicBezTo>
                  <a:cubicBezTo>
                    <a:pt x="505" y="386"/>
                    <a:pt x="503" y="389"/>
                    <a:pt x="503" y="393"/>
                  </a:cubicBezTo>
                  <a:cubicBezTo>
                    <a:pt x="502" y="398"/>
                    <a:pt x="504" y="402"/>
                    <a:pt x="507" y="404"/>
                  </a:cubicBezTo>
                  <a:cubicBezTo>
                    <a:pt x="509" y="404"/>
                    <a:pt x="510" y="405"/>
                    <a:pt x="512" y="405"/>
                  </a:cubicBezTo>
                  <a:cubicBezTo>
                    <a:pt x="511" y="405"/>
                    <a:pt x="510" y="406"/>
                    <a:pt x="510" y="407"/>
                  </a:cubicBezTo>
                  <a:cubicBezTo>
                    <a:pt x="497" y="415"/>
                    <a:pt x="452" y="408"/>
                    <a:pt x="418" y="396"/>
                  </a:cubicBezTo>
                  <a:cubicBezTo>
                    <a:pt x="418" y="396"/>
                    <a:pt x="418" y="396"/>
                    <a:pt x="418" y="396"/>
                  </a:cubicBezTo>
                  <a:cubicBezTo>
                    <a:pt x="417" y="396"/>
                    <a:pt x="417" y="396"/>
                    <a:pt x="416" y="397"/>
                  </a:cubicBezTo>
                  <a:cubicBezTo>
                    <a:pt x="416" y="397"/>
                    <a:pt x="416" y="397"/>
                    <a:pt x="416" y="397"/>
                  </a:cubicBezTo>
                  <a:cubicBezTo>
                    <a:pt x="415" y="398"/>
                    <a:pt x="416" y="399"/>
                    <a:pt x="417" y="400"/>
                  </a:cubicBezTo>
                  <a:cubicBezTo>
                    <a:pt x="449" y="416"/>
                    <a:pt x="485" y="442"/>
                    <a:pt x="489" y="457"/>
                  </a:cubicBezTo>
                  <a:cubicBezTo>
                    <a:pt x="489" y="458"/>
                    <a:pt x="489" y="459"/>
                    <a:pt x="489" y="460"/>
                  </a:cubicBezTo>
                  <a:cubicBezTo>
                    <a:pt x="488" y="459"/>
                    <a:pt x="486" y="458"/>
                    <a:pt x="485" y="458"/>
                  </a:cubicBezTo>
                  <a:cubicBezTo>
                    <a:pt x="481" y="457"/>
                    <a:pt x="477" y="458"/>
                    <a:pt x="474" y="462"/>
                  </a:cubicBezTo>
                  <a:cubicBezTo>
                    <a:pt x="471" y="465"/>
                    <a:pt x="471" y="469"/>
                    <a:pt x="472" y="472"/>
                  </a:cubicBezTo>
                  <a:cubicBezTo>
                    <a:pt x="469" y="471"/>
                    <a:pt x="465" y="471"/>
                    <a:pt x="462" y="474"/>
                  </a:cubicBezTo>
                  <a:cubicBezTo>
                    <a:pt x="459" y="476"/>
                    <a:pt x="457" y="481"/>
                    <a:pt x="458" y="484"/>
                  </a:cubicBezTo>
                  <a:cubicBezTo>
                    <a:pt x="459" y="486"/>
                    <a:pt x="459" y="487"/>
                    <a:pt x="460" y="488"/>
                  </a:cubicBezTo>
                  <a:cubicBezTo>
                    <a:pt x="460" y="489"/>
                    <a:pt x="459" y="489"/>
                    <a:pt x="458" y="488"/>
                  </a:cubicBezTo>
                  <a:cubicBezTo>
                    <a:pt x="443" y="485"/>
                    <a:pt x="416" y="448"/>
                    <a:pt x="400" y="416"/>
                  </a:cubicBezTo>
                  <a:cubicBezTo>
                    <a:pt x="400" y="416"/>
                    <a:pt x="400" y="416"/>
                    <a:pt x="400" y="416"/>
                  </a:cubicBezTo>
                  <a:cubicBezTo>
                    <a:pt x="400" y="416"/>
                    <a:pt x="399" y="415"/>
                    <a:pt x="398" y="415"/>
                  </a:cubicBezTo>
                  <a:cubicBezTo>
                    <a:pt x="398" y="415"/>
                    <a:pt x="398" y="415"/>
                    <a:pt x="398" y="415"/>
                  </a:cubicBezTo>
                  <a:cubicBezTo>
                    <a:pt x="397" y="416"/>
                    <a:pt x="396" y="417"/>
                    <a:pt x="397" y="418"/>
                  </a:cubicBezTo>
                  <a:cubicBezTo>
                    <a:pt x="408" y="452"/>
                    <a:pt x="415" y="496"/>
                    <a:pt x="407" y="509"/>
                  </a:cubicBezTo>
                  <a:cubicBezTo>
                    <a:pt x="406" y="510"/>
                    <a:pt x="406" y="511"/>
                    <a:pt x="405" y="511"/>
                  </a:cubicBezTo>
                  <a:cubicBezTo>
                    <a:pt x="405" y="510"/>
                    <a:pt x="405" y="508"/>
                    <a:pt x="404" y="507"/>
                  </a:cubicBezTo>
                  <a:cubicBezTo>
                    <a:pt x="402" y="503"/>
                    <a:pt x="398" y="502"/>
                    <a:pt x="393" y="502"/>
                  </a:cubicBezTo>
                  <a:cubicBezTo>
                    <a:pt x="389" y="503"/>
                    <a:pt x="387" y="505"/>
                    <a:pt x="385" y="508"/>
                  </a:cubicBezTo>
                  <a:cubicBezTo>
                    <a:pt x="383" y="505"/>
                    <a:pt x="381" y="503"/>
                    <a:pt x="377" y="502"/>
                  </a:cubicBezTo>
                  <a:close/>
                  <a:moveTo>
                    <a:pt x="415" y="308"/>
                  </a:moveTo>
                  <a:cubicBezTo>
                    <a:pt x="414" y="309"/>
                    <a:pt x="415" y="310"/>
                    <a:pt x="416" y="311"/>
                  </a:cubicBezTo>
                  <a:cubicBezTo>
                    <a:pt x="417" y="311"/>
                    <a:pt x="418" y="311"/>
                    <a:pt x="418" y="310"/>
                  </a:cubicBezTo>
                  <a:cubicBezTo>
                    <a:pt x="418" y="310"/>
                    <a:pt x="418" y="310"/>
                    <a:pt x="418" y="310"/>
                  </a:cubicBezTo>
                  <a:cubicBezTo>
                    <a:pt x="429" y="288"/>
                    <a:pt x="445" y="274"/>
                    <a:pt x="458" y="272"/>
                  </a:cubicBezTo>
                  <a:cubicBezTo>
                    <a:pt x="464" y="271"/>
                    <a:pt x="470" y="273"/>
                    <a:pt x="475" y="278"/>
                  </a:cubicBezTo>
                  <a:cubicBezTo>
                    <a:pt x="480" y="283"/>
                    <a:pt x="478" y="288"/>
                    <a:pt x="476" y="291"/>
                  </a:cubicBezTo>
                  <a:cubicBezTo>
                    <a:pt x="473" y="294"/>
                    <a:pt x="469" y="296"/>
                    <a:pt x="465" y="293"/>
                  </a:cubicBezTo>
                  <a:cubicBezTo>
                    <a:pt x="462" y="291"/>
                    <a:pt x="461" y="288"/>
                    <a:pt x="462" y="286"/>
                  </a:cubicBezTo>
                  <a:cubicBezTo>
                    <a:pt x="462" y="284"/>
                    <a:pt x="464" y="283"/>
                    <a:pt x="465" y="283"/>
                  </a:cubicBezTo>
                  <a:cubicBezTo>
                    <a:pt x="466" y="283"/>
                    <a:pt x="467" y="282"/>
                    <a:pt x="467" y="282"/>
                  </a:cubicBezTo>
                  <a:cubicBezTo>
                    <a:pt x="467" y="281"/>
                    <a:pt x="467" y="280"/>
                    <a:pt x="466" y="279"/>
                  </a:cubicBezTo>
                  <a:cubicBezTo>
                    <a:pt x="464" y="277"/>
                    <a:pt x="461" y="277"/>
                    <a:pt x="457" y="277"/>
                  </a:cubicBezTo>
                  <a:cubicBezTo>
                    <a:pt x="442" y="281"/>
                    <a:pt x="421" y="309"/>
                    <a:pt x="406" y="334"/>
                  </a:cubicBezTo>
                  <a:cubicBezTo>
                    <a:pt x="413" y="306"/>
                    <a:pt x="418" y="271"/>
                    <a:pt x="410" y="258"/>
                  </a:cubicBezTo>
                  <a:cubicBezTo>
                    <a:pt x="408" y="255"/>
                    <a:pt x="405" y="253"/>
                    <a:pt x="402" y="253"/>
                  </a:cubicBezTo>
                  <a:cubicBezTo>
                    <a:pt x="401" y="253"/>
                    <a:pt x="401" y="253"/>
                    <a:pt x="400" y="254"/>
                  </a:cubicBezTo>
                  <a:cubicBezTo>
                    <a:pt x="400" y="255"/>
                    <a:pt x="400" y="255"/>
                    <a:pt x="400" y="256"/>
                  </a:cubicBezTo>
                  <a:cubicBezTo>
                    <a:pt x="401" y="257"/>
                    <a:pt x="401" y="259"/>
                    <a:pt x="401" y="261"/>
                  </a:cubicBezTo>
                  <a:cubicBezTo>
                    <a:pt x="399" y="263"/>
                    <a:pt x="397" y="264"/>
                    <a:pt x="394" y="263"/>
                  </a:cubicBezTo>
                  <a:cubicBezTo>
                    <a:pt x="389" y="263"/>
                    <a:pt x="387" y="258"/>
                    <a:pt x="387" y="255"/>
                  </a:cubicBezTo>
                  <a:cubicBezTo>
                    <a:pt x="387" y="250"/>
                    <a:pt x="390" y="246"/>
                    <a:pt x="397" y="246"/>
                  </a:cubicBezTo>
                  <a:cubicBezTo>
                    <a:pt x="404" y="246"/>
                    <a:pt x="410" y="248"/>
                    <a:pt x="413" y="253"/>
                  </a:cubicBezTo>
                  <a:cubicBezTo>
                    <a:pt x="421" y="264"/>
                    <a:pt x="422" y="285"/>
                    <a:pt x="415" y="308"/>
                  </a:cubicBezTo>
                  <a:close/>
                  <a:moveTo>
                    <a:pt x="460" y="352"/>
                  </a:moveTo>
                  <a:cubicBezTo>
                    <a:pt x="460" y="352"/>
                    <a:pt x="460" y="352"/>
                    <a:pt x="460" y="352"/>
                  </a:cubicBezTo>
                  <a:cubicBezTo>
                    <a:pt x="459" y="352"/>
                    <a:pt x="459" y="353"/>
                    <a:pt x="459" y="354"/>
                  </a:cubicBezTo>
                  <a:cubicBezTo>
                    <a:pt x="459" y="355"/>
                    <a:pt x="460" y="356"/>
                    <a:pt x="461" y="355"/>
                  </a:cubicBezTo>
                  <a:cubicBezTo>
                    <a:pt x="485" y="348"/>
                    <a:pt x="506" y="348"/>
                    <a:pt x="516" y="356"/>
                  </a:cubicBezTo>
                  <a:cubicBezTo>
                    <a:pt x="522" y="360"/>
                    <a:pt x="524" y="365"/>
                    <a:pt x="524" y="372"/>
                  </a:cubicBezTo>
                  <a:cubicBezTo>
                    <a:pt x="524" y="380"/>
                    <a:pt x="519" y="382"/>
                    <a:pt x="515" y="383"/>
                  </a:cubicBezTo>
                  <a:cubicBezTo>
                    <a:pt x="511" y="383"/>
                    <a:pt x="507" y="381"/>
                    <a:pt x="506" y="376"/>
                  </a:cubicBezTo>
                  <a:cubicBezTo>
                    <a:pt x="506" y="373"/>
                    <a:pt x="507" y="370"/>
                    <a:pt x="509" y="369"/>
                  </a:cubicBezTo>
                  <a:cubicBezTo>
                    <a:pt x="511" y="368"/>
                    <a:pt x="513" y="368"/>
                    <a:pt x="514" y="369"/>
                  </a:cubicBezTo>
                  <a:cubicBezTo>
                    <a:pt x="514" y="370"/>
                    <a:pt x="515" y="370"/>
                    <a:pt x="516" y="370"/>
                  </a:cubicBezTo>
                  <a:cubicBezTo>
                    <a:pt x="517" y="369"/>
                    <a:pt x="517" y="368"/>
                    <a:pt x="517" y="368"/>
                  </a:cubicBezTo>
                  <a:cubicBezTo>
                    <a:pt x="517" y="364"/>
                    <a:pt x="515" y="362"/>
                    <a:pt x="512" y="360"/>
                  </a:cubicBezTo>
                  <a:cubicBezTo>
                    <a:pt x="499" y="351"/>
                    <a:pt x="464" y="356"/>
                    <a:pt x="435" y="364"/>
                  </a:cubicBezTo>
                  <a:cubicBezTo>
                    <a:pt x="461" y="349"/>
                    <a:pt x="489" y="328"/>
                    <a:pt x="492" y="313"/>
                  </a:cubicBezTo>
                  <a:cubicBezTo>
                    <a:pt x="493" y="309"/>
                    <a:pt x="492" y="306"/>
                    <a:pt x="490" y="304"/>
                  </a:cubicBezTo>
                  <a:cubicBezTo>
                    <a:pt x="490" y="303"/>
                    <a:pt x="489" y="303"/>
                    <a:pt x="488" y="303"/>
                  </a:cubicBezTo>
                  <a:cubicBezTo>
                    <a:pt x="488" y="303"/>
                    <a:pt x="487" y="304"/>
                    <a:pt x="487" y="305"/>
                  </a:cubicBezTo>
                  <a:cubicBezTo>
                    <a:pt x="487" y="306"/>
                    <a:pt x="485" y="307"/>
                    <a:pt x="484" y="308"/>
                  </a:cubicBezTo>
                  <a:cubicBezTo>
                    <a:pt x="481" y="309"/>
                    <a:pt x="479" y="308"/>
                    <a:pt x="477" y="305"/>
                  </a:cubicBezTo>
                  <a:cubicBezTo>
                    <a:pt x="474" y="301"/>
                    <a:pt x="476" y="297"/>
                    <a:pt x="479" y="294"/>
                  </a:cubicBezTo>
                  <a:cubicBezTo>
                    <a:pt x="482" y="291"/>
                    <a:pt x="487" y="290"/>
                    <a:pt x="492" y="295"/>
                  </a:cubicBezTo>
                  <a:cubicBezTo>
                    <a:pt x="497" y="300"/>
                    <a:pt x="499" y="306"/>
                    <a:pt x="498" y="312"/>
                  </a:cubicBezTo>
                  <a:cubicBezTo>
                    <a:pt x="496" y="325"/>
                    <a:pt x="481" y="340"/>
                    <a:pt x="460" y="352"/>
                  </a:cubicBezTo>
                  <a:close/>
                  <a:moveTo>
                    <a:pt x="477" y="465"/>
                  </a:moveTo>
                  <a:cubicBezTo>
                    <a:pt x="479" y="462"/>
                    <a:pt x="481" y="461"/>
                    <a:pt x="484" y="462"/>
                  </a:cubicBezTo>
                  <a:cubicBezTo>
                    <a:pt x="485" y="462"/>
                    <a:pt x="487" y="463"/>
                    <a:pt x="487" y="465"/>
                  </a:cubicBezTo>
                  <a:cubicBezTo>
                    <a:pt x="487" y="466"/>
                    <a:pt x="488" y="466"/>
                    <a:pt x="488" y="467"/>
                  </a:cubicBezTo>
                  <a:cubicBezTo>
                    <a:pt x="489" y="467"/>
                    <a:pt x="490" y="466"/>
                    <a:pt x="490" y="466"/>
                  </a:cubicBezTo>
                  <a:cubicBezTo>
                    <a:pt x="492" y="463"/>
                    <a:pt x="493" y="460"/>
                    <a:pt x="492" y="457"/>
                  </a:cubicBezTo>
                  <a:cubicBezTo>
                    <a:pt x="489" y="442"/>
                    <a:pt x="461" y="420"/>
                    <a:pt x="435" y="406"/>
                  </a:cubicBezTo>
                  <a:cubicBezTo>
                    <a:pt x="464" y="413"/>
                    <a:pt x="499" y="418"/>
                    <a:pt x="512" y="410"/>
                  </a:cubicBezTo>
                  <a:cubicBezTo>
                    <a:pt x="515" y="408"/>
                    <a:pt x="517" y="405"/>
                    <a:pt x="517" y="402"/>
                  </a:cubicBezTo>
                  <a:cubicBezTo>
                    <a:pt x="517" y="401"/>
                    <a:pt x="517" y="400"/>
                    <a:pt x="516" y="400"/>
                  </a:cubicBezTo>
                  <a:cubicBezTo>
                    <a:pt x="515" y="400"/>
                    <a:pt x="514" y="400"/>
                    <a:pt x="514" y="400"/>
                  </a:cubicBezTo>
                  <a:cubicBezTo>
                    <a:pt x="513" y="401"/>
                    <a:pt x="511" y="401"/>
                    <a:pt x="509" y="400"/>
                  </a:cubicBezTo>
                  <a:cubicBezTo>
                    <a:pt x="507" y="399"/>
                    <a:pt x="506" y="397"/>
                    <a:pt x="506" y="393"/>
                  </a:cubicBezTo>
                  <a:cubicBezTo>
                    <a:pt x="507" y="389"/>
                    <a:pt x="511" y="387"/>
                    <a:pt x="515" y="387"/>
                  </a:cubicBezTo>
                  <a:cubicBezTo>
                    <a:pt x="519" y="387"/>
                    <a:pt x="524" y="390"/>
                    <a:pt x="524" y="397"/>
                  </a:cubicBezTo>
                  <a:cubicBezTo>
                    <a:pt x="524" y="404"/>
                    <a:pt x="522" y="409"/>
                    <a:pt x="516" y="413"/>
                  </a:cubicBezTo>
                  <a:cubicBezTo>
                    <a:pt x="506" y="421"/>
                    <a:pt x="485" y="422"/>
                    <a:pt x="461" y="414"/>
                  </a:cubicBezTo>
                  <a:cubicBezTo>
                    <a:pt x="461" y="414"/>
                    <a:pt x="461" y="414"/>
                    <a:pt x="461" y="414"/>
                  </a:cubicBezTo>
                  <a:cubicBezTo>
                    <a:pt x="460" y="414"/>
                    <a:pt x="460" y="414"/>
                    <a:pt x="459" y="415"/>
                  </a:cubicBezTo>
                  <a:cubicBezTo>
                    <a:pt x="459" y="416"/>
                    <a:pt x="459" y="417"/>
                    <a:pt x="460" y="418"/>
                  </a:cubicBezTo>
                  <a:cubicBezTo>
                    <a:pt x="481" y="429"/>
                    <a:pt x="496" y="444"/>
                    <a:pt x="498" y="458"/>
                  </a:cubicBezTo>
                  <a:cubicBezTo>
                    <a:pt x="499" y="464"/>
                    <a:pt x="497" y="470"/>
                    <a:pt x="492" y="474"/>
                  </a:cubicBezTo>
                  <a:cubicBezTo>
                    <a:pt x="487" y="479"/>
                    <a:pt x="482" y="478"/>
                    <a:pt x="479" y="475"/>
                  </a:cubicBezTo>
                  <a:cubicBezTo>
                    <a:pt x="476" y="473"/>
                    <a:pt x="474" y="468"/>
                    <a:pt x="477" y="465"/>
                  </a:cubicBezTo>
                  <a:close/>
                  <a:moveTo>
                    <a:pt x="520" y="425"/>
                  </a:moveTo>
                  <a:cubicBezTo>
                    <a:pt x="542" y="427"/>
                    <a:pt x="562" y="430"/>
                    <a:pt x="563" y="433"/>
                  </a:cubicBezTo>
                  <a:cubicBezTo>
                    <a:pt x="562" y="437"/>
                    <a:pt x="536" y="433"/>
                    <a:pt x="501" y="425"/>
                  </a:cubicBezTo>
                  <a:cubicBezTo>
                    <a:pt x="507" y="425"/>
                    <a:pt x="514" y="425"/>
                    <a:pt x="520" y="425"/>
                  </a:cubicBezTo>
                  <a:close/>
                  <a:moveTo>
                    <a:pt x="501" y="345"/>
                  </a:moveTo>
                  <a:cubicBezTo>
                    <a:pt x="536" y="337"/>
                    <a:pt x="562" y="333"/>
                    <a:pt x="563" y="336"/>
                  </a:cubicBezTo>
                  <a:cubicBezTo>
                    <a:pt x="562" y="339"/>
                    <a:pt x="542" y="343"/>
                    <a:pt x="520" y="344"/>
                  </a:cubicBezTo>
                  <a:cubicBezTo>
                    <a:pt x="514" y="344"/>
                    <a:pt x="507" y="344"/>
                    <a:pt x="501" y="345"/>
                  </a:cubicBezTo>
                  <a:close/>
                  <a:moveTo>
                    <a:pt x="509" y="318"/>
                  </a:moveTo>
                  <a:cubicBezTo>
                    <a:pt x="526" y="303"/>
                    <a:pt x="542" y="292"/>
                    <a:pt x="545" y="293"/>
                  </a:cubicBezTo>
                  <a:cubicBezTo>
                    <a:pt x="546" y="297"/>
                    <a:pt x="526" y="312"/>
                    <a:pt x="496" y="331"/>
                  </a:cubicBezTo>
                  <a:cubicBezTo>
                    <a:pt x="500" y="327"/>
                    <a:pt x="505" y="323"/>
                    <a:pt x="509" y="318"/>
                  </a:cubicBezTo>
                  <a:close/>
                  <a:moveTo>
                    <a:pt x="452" y="261"/>
                  </a:moveTo>
                  <a:cubicBezTo>
                    <a:pt x="447" y="265"/>
                    <a:pt x="443" y="270"/>
                    <a:pt x="439" y="274"/>
                  </a:cubicBezTo>
                  <a:cubicBezTo>
                    <a:pt x="458" y="244"/>
                    <a:pt x="473" y="223"/>
                    <a:pt x="477" y="224"/>
                  </a:cubicBezTo>
                  <a:cubicBezTo>
                    <a:pt x="478" y="227"/>
                    <a:pt x="467" y="244"/>
                    <a:pt x="452" y="261"/>
                  </a:cubicBezTo>
                  <a:close/>
                  <a:moveTo>
                    <a:pt x="293" y="224"/>
                  </a:moveTo>
                  <a:cubicBezTo>
                    <a:pt x="297" y="223"/>
                    <a:pt x="312" y="244"/>
                    <a:pt x="331" y="274"/>
                  </a:cubicBezTo>
                  <a:cubicBezTo>
                    <a:pt x="327" y="270"/>
                    <a:pt x="323" y="265"/>
                    <a:pt x="318" y="261"/>
                  </a:cubicBezTo>
                  <a:cubicBezTo>
                    <a:pt x="303" y="244"/>
                    <a:pt x="292" y="227"/>
                    <a:pt x="293" y="224"/>
                  </a:cubicBezTo>
                  <a:close/>
                  <a:moveTo>
                    <a:pt x="274" y="331"/>
                  </a:moveTo>
                  <a:cubicBezTo>
                    <a:pt x="244" y="312"/>
                    <a:pt x="224" y="297"/>
                    <a:pt x="225" y="293"/>
                  </a:cubicBezTo>
                  <a:cubicBezTo>
                    <a:pt x="228" y="292"/>
                    <a:pt x="244" y="303"/>
                    <a:pt x="261" y="318"/>
                  </a:cubicBezTo>
                  <a:cubicBezTo>
                    <a:pt x="265" y="323"/>
                    <a:pt x="270" y="327"/>
                    <a:pt x="274" y="331"/>
                  </a:cubicBezTo>
                  <a:close/>
                  <a:moveTo>
                    <a:pt x="250" y="344"/>
                  </a:moveTo>
                  <a:cubicBezTo>
                    <a:pt x="228" y="343"/>
                    <a:pt x="208" y="339"/>
                    <a:pt x="207" y="336"/>
                  </a:cubicBezTo>
                  <a:cubicBezTo>
                    <a:pt x="208" y="333"/>
                    <a:pt x="234" y="337"/>
                    <a:pt x="269" y="345"/>
                  </a:cubicBezTo>
                  <a:cubicBezTo>
                    <a:pt x="263" y="344"/>
                    <a:pt x="256" y="344"/>
                    <a:pt x="250" y="344"/>
                  </a:cubicBezTo>
                  <a:close/>
                  <a:moveTo>
                    <a:pt x="269" y="425"/>
                  </a:moveTo>
                  <a:cubicBezTo>
                    <a:pt x="234" y="433"/>
                    <a:pt x="208" y="437"/>
                    <a:pt x="207" y="433"/>
                  </a:cubicBezTo>
                  <a:cubicBezTo>
                    <a:pt x="208" y="430"/>
                    <a:pt x="228" y="427"/>
                    <a:pt x="250" y="425"/>
                  </a:cubicBezTo>
                  <a:cubicBezTo>
                    <a:pt x="256" y="425"/>
                    <a:pt x="263" y="425"/>
                    <a:pt x="269" y="425"/>
                  </a:cubicBezTo>
                  <a:close/>
                  <a:moveTo>
                    <a:pt x="261" y="451"/>
                  </a:moveTo>
                  <a:cubicBezTo>
                    <a:pt x="244" y="466"/>
                    <a:pt x="228" y="478"/>
                    <a:pt x="225" y="477"/>
                  </a:cubicBezTo>
                  <a:cubicBezTo>
                    <a:pt x="224" y="473"/>
                    <a:pt x="244" y="457"/>
                    <a:pt x="274" y="439"/>
                  </a:cubicBezTo>
                  <a:cubicBezTo>
                    <a:pt x="270" y="443"/>
                    <a:pt x="265" y="447"/>
                    <a:pt x="261" y="451"/>
                  </a:cubicBezTo>
                  <a:close/>
                  <a:moveTo>
                    <a:pt x="318" y="509"/>
                  </a:moveTo>
                  <a:cubicBezTo>
                    <a:pt x="323" y="504"/>
                    <a:pt x="327" y="500"/>
                    <a:pt x="331" y="495"/>
                  </a:cubicBezTo>
                  <a:cubicBezTo>
                    <a:pt x="312" y="526"/>
                    <a:pt x="297" y="546"/>
                    <a:pt x="293" y="545"/>
                  </a:cubicBezTo>
                  <a:cubicBezTo>
                    <a:pt x="292" y="542"/>
                    <a:pt x="303" y="526"/>
                    <a:pt x="318" y="509"/>
                  </a:cubicBezTo>
                  <a:close/>
                  <a:moveTo>
                    <a:pt x="447" y="498"/>
                  </a:moveTo>
                  <a:cubicBezTo>
                    <a:pt x="450" y="500"/>
                    <a:pt x="454" y="501"/>
                    <a:pt x="457" y="502"/>
                  </a:cubicBezTo>
                  <a:cubicBezTo>
                    <a:pt x="465" y="503"/>
                    <a:pt x="472" y="500"/>
                    <a:pt x="477" y="495"/>
                  </a:cubicBezTo>
                  <a:cubicBezTo>
                    <a:pt x="482" y="490"/>
                    <a:pt x="483" y="485"/>
                    <a:pt x="481" y="481"/>
                  </a:cubicBezTo>
                  <a:cubicBezTo>
                    <a:pt x="486" y="482"/>
                    <a:pt x="491" y="482"/>
                    <a:pt x="495" y="477"/>
                  </a:cubicBezTo>
                  <a:cubicBezTo>
                    <a:pt x="501" y="471"/>
                    <a:pt x="503" y="465"/>
                    <a:pt x="502" y="457"/>
                  </a:cubicBezTo>
                  <a:cubicBezTo>
                    <a:pt x="501" y="454"/>
                    <a:pt x="500" y="450"/>
                    <a:pt x="498" y="446"/>
                  </a:cubicBezTo>
                  <a:cubicBezTo>
                    <a:pt x="514" y="461"/>
                    <a:pt x="529" y="479"/>
                    <a:pt x="531" y="496"/>
                  </a:cubicBezTo>
                  <a:cubicBezTo>
                    <a:pt x="532" y="506"/>
                    <a:pt x="529" y="514"/>
                    <a:pt x="522" y="522"/>
                  </a:cubicBezTo>
                  <a:cubicBezTo>
                    <a:pt x="514" y="529"/>
                    <a:pt x="506" y="532"/>
                    <a:pt x="496" y="531"/>
                  </a:cubicBezTo>
                  <a:cubicBezTo>
                    <a:pt x="479" y="529"/>
                    <a:pt x="461" y="514"/>
                    <a:pt x="447" y="498"/>
                  </a:cubicBezTo>
                  <a:close/>
                  <a:moveTo>
                    <a:pt x="477" y="545"/>
                  </a:moveTo>
                  <a:cubicBezTo>
                    <a:pt x="473" y="546"/>
                    <a:pt x="458" y="526"/>
                    <a:pt x="439" y="495"/>
                  </a:cubicBezTo>
                  <a:cubicBezTo>
                    <a:pt x="443" y="500"/>
                    <a:pt x="447" y="504"/>
                    <a:pt x="452" y="509"/>
                  </a:cubicBezTo>
                  <a:cubicBezTo>
                    <a:pt x="467" y="526"/>
                    <a:pt x="478" y="542"/>
                    <a:pt x="477" y="545"/>
                  </a:cubicBezTo>
                  <a:close/>
                  <a:moveTo>
                    <a:pt x="496" y="439"/>
                  </a:moveTo>
                  <a:cubicBezTo>
                    <a:pt x="526" y="457"/>
                    <a:pt x="546" y="473"/>
                    <a:pt x="545" y="477"/>
                  </a:cubicBezTo>
                  <a:cubicBezTo>
                    <a:pt x="542" y="478"/>
                    <a:pt x="526" y="466"/>
                    <a:pt x="509" y="451"/>
                  </a:cubicBezTo>
                  <a:cubicBezTo>
                    <a:pt x="505" y="447"/>
                    <a:pt x="500" y="443"/>
                    <a:pt x="496" y="439"/>
                  </a:cubicBezTo>
                  <a:close/>
                  <a:moveTo>
                    <a:pt x="519" y="529"/>
                  </a:moveTo>
                  <a:cubicBezTo>
                    <a:pt x="521" y="527"/>
                    <a:pt x="523" y="526"/>
                    <a:pt x="525" y="524"/>
                  </a:cubicBezTo>
                  <a:cubicBezTo>
                    <a:pt x="525" y="524"/>
                    <a:pt x="525" y="524"/>
                    <a:pt x="525" y="524"/>
                  </a:cubicBezTo>
                  <a:cubicBezTo>
                    <a:pt x="525" y="524"/>
                    <a:pt x="525" y="524"/>
                    <a:pt x="525" y="524"/>
                  </a:cubicBezTo>
                  <a:cubicBezTo>
                    <a:pt x="526" y="523"/>
                    <a:pt x="528" y="521"/>
                    <a:pt x="529" y="519"/>
                  </a:cubicBezTo>
                  <a:cubicBezTo>
                    <a:pt x="534" y="523"/>
                    <a:pt x="542" y="531"/>
                    <a:pt x="542" y="537"/>
                  </a:cubicBezTo>
                  <a:cubicBezTo>
                    <a:pt x="543" y="539"/>
                    <a:pt x="542" y="540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0" y="542"/>
                    <a:pt x="539" y="542"/>
                    <a:pt x="538" y="542"/>
                  </a:cubicBezTo>
                  <a:cubicBezTo>
                    <a:pt x="532" y="542"/>
                    <a:pt x="523" y="533"/>
                    <a:pt x="519" y="529"/>
                  </a:cubicBezTo>
                  <a:close/>
                  <a:moveTo>
                    <a:pt x="520" y="552"/>
                  </a:moveTo>
                  <a:cubicBezTo>
                    <a:pt x="520" y="553"/>
                    <a:pt x="519" y="554"/>
                    <a:pt x="518" y="554"/>
                  </a:cubicBezTo>
                  <a:cubicBezTo>
                    <a:pt x="517" y="555"/>
                    <a:pt x="517" y="555"/>
                    <a:pt x="516" y="554"/>
                  </a:cubicBezTo>
                  <a:cubicBezTo>
                    <a:pt x="510" y="552"/>
                    <a:pt x="505" y="541"/>
                    <a:pt x="503" y="535"/>
                  </a:cubicBezTo>
                  <a:cubicBezTo>
                    <a:pt x="507" y="535"/>
                    <a:pt x="512" y="533"/>
                    <a:pt x="516" y="531"/>
                  </a:cubicBezTo>
                  <a:cubicBezTo>
                    <a:pt x="518" y="536"/>
                    <a:pt x="522" y="547"/>
                    <a:pt x="520" y="552"/>
                  </a:cubicBezTo>
                  <a:close/>
                  <a:moveTo>
                    <a:pt x="531" y="515"/>
                  </a:moveTo>
                  <a:cubicBezTo>
                    <a:pt x="534" y="511"/>
                    <a:pt x="535" y="507"/>
                    <a:pt x="535" y="503"/>
                  </a:cubicBezTo>
                  <a:cubicBezTo>
                    <a:pt x="541" y="505"/>
                    <a:pt x="552" y="510"/>
                    <a:pt x="554" y="515"/>
                  </a:cubicBezTo>
                  <a:cubicBezTo>
                    <a:pt x="555" y="516"/>
                    <a:pt x="555" y="517"/>
                    <a:pt x="555" y="518"/>
                  </a:cubicBezTo>
                  <a:cubicBezTo>
                    <a:pt x="554" y="519"/>
                    <a:pt x="554" y="520"/>
                    <a:pt x="552" y="520"/>
                  </a:cubicBezTo>
                  <a:cubicBezTo>
                    <a:pt x="547" y="522"/>
                    <a:pt x="537" y="518"/>
                    <a:pt x="531" y="515"/>
                  </a:cubicBezTo>
                  <a:close/>
                  <a:moveTo>
                    <a:pt x="535" y="495"/>
                  </a:moveTo>
                  <a:cubicBezTo>
                    <a:pt x="535" y="491"/>
                    <a:pt x="533" y="486"/>
                    <a:pt x="531" y="482"/>
                  </a:cubicBezTo>
                  <a:cubicBezTo>
                    <a:pt x="541" y="488"/>
                    <a:pt x="549" y="494"/>
                    <a:pt x="557" y="498"/>
                  </a:cubicBezTo>
                  <a:cubicBezTo>
                    <a:pt x="557" y="498"/>
                    <a:pt x="557" y="498"/>
                    <a:pt x="556" y="498"/>
                  </a:cubicBezTo>
                  <a:cubicBezTo>
                    <a:pt x="552" y="501"/>
                    <a:pt x="541" y="500"/>
                    <a:pt x="535" y="498"/>
                  </a:cubicBezTo>
                  <a:cubicBezTo>
                    <a:pt x="535" y="497"/>
                    <a:pt x="535" y="496"/>
                    <a:pt x="535" y="495"/>
                  </a:cubicBezTo>
                  <a:close/>
                  <a:moveTo>
                    <a:pt x="496" y="535"/>
                  </a:moveTo>
                  <a:cubicBezTo>
                    <a:pt x="497" y="535"/>
                    <a:pt x="498" y="535"/>
                    <a:pt x="499" y="535"/>
                  </a:cubicBezTo>
                  <a:cubicBezTo>
                    <a:pt x="500" y="540"/>
                    <a:pt x="501" y="552"/>
                    <a:pt x="499" y="556"/>
                  </a:cubicBezTo>
                  <a:cubicBezTo>
                    <a:pt x="498" y="556"/>
                    <a:pt x="498" y="557"/>
                    <a:pt x="498" y="557"/>
                  </a:cubicBezTo>
                  <a:cubicBezTo>
                    <a:pt x="494" y="549"/>
                    <a:pt x="489" y="540"/>
                    <a:pt x="482" y="531"/>
                  </a:cubicBezTo>
                  <a:cubicBezTo>
                    <a:pt x="486" y="533"/>
                    <a:pt x="491" y="534"/>
                    <a:pt x="496" y="535"/>
                  </a:cubicBezTo>
                  <a:close/>
                  <a:moveTo>
                    <a:pt x="502" y="558"/>
                  </a:moveTo>
                  <a:cubicBezTo>
                    <a:pt x="504" y="555"/>
                    <a:pt x="504" y="551"/>
                    <a:pt x="504" y="546"/>
                  </a:cubicBezTo>
                  <a:cubicBezTo>
                    <a:pt x="507" y="551"/>
                    <a:pt x="510" y="556"/>
                    <a:pt x="514" y="558"/>
                  </a:cubicBezTo>
                  <a:cubicBezTo>
                    <a:pt x="516" y="559"/>
                    <a:pt x="518" y="559"/>
                    <a:pt x="520" y="558"/>
                  </a:cubicBezTo>
                  <a:cubicBezTo>
                    <a:pt x="522" y="557"/>
                    <a:pt x="523" y="556"/>
                    <a:pt x="524" y="554"/>
                  </a:cubicBezTo>
                  <a:cubicBezTo>
                    <a:pt x="526" y="549"/>
                    <a:pt x="524" y="543"/>
                    <a:pt x="523" y="538"/>
                  </a:cubicBezTo>
                  <a:cubicBezTo>
                    <a:pt x="527" y="542"/>
                    <a:pt x="532" y="546"/>
                    <a:pt x="537" y="546"/>
                  </a:cubicBezTo>
                  <a:cubicBezTo>
                    <a:pt x="540" y="546"/>
                    <a:pt x="542" y="545"/>
                    <a:pt x="544" y="544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546" y="542"/>
                    <a:pt x="546" y="540"/>
                    <a:pt x="546" y="537"/>
                  </a:cubicBezTo>
                  <a:cubicBezTo>
                    <a:pt x="546" y="532"/>
                    <a:pt x="542" y="527"/>
                    <a:pt x="538" y="522"/>
                  </a:cubicBezTo>
                  <a:cubicBezTo>
                    <a:pt x="543" y="524"/>
                    <a:pt x="550" y="525"/>
                    <a:pt x="554" y="524"/>
                  </a:cubicBezTo>
                  <a:cubicBezTo>
                    <a:pt x="556" y="523"/>
                    <a:pt x="557" y="521"/>
                    <a:pt x="558" y="520"/>
                  </a:cubicBezTo>
                  <a:cubicBezTo>
                    <a:pt x="559" y="518"/>
                    <a:pt x="559" y="516"/>
                    <a:pt x="558" y="514"/>
                  </a:cubicBezTo>
                  <a:cubicBezTo>
                    <a:pt x="556" y="510"/>
                    <a:pt x="551" y="506"/>
                    <a:pt x="547" y="504"/>
                  </a:cubicBezTo>
                  <a:cubicBezTo>
                    <a:pt x="551" y="504"/>
                    <a:pt x="555" y="503"/>
                    <a:pt x="558" y="502"/>
                  </a:cubicBezTo>
                  <a:cubicBezTo>
                    <a:pt x="559" y="501"/>
                    <a:pt x="560" y="500"/>
                    <a:pt x="561" y="499"/>
                  </a:cubicBezTo>
                  <a:cubicBezTo>
                    <a:pt x="568" y="502"/>
                    <a:pt x="574" y="504"/>
                    <a:pt x="579" y="504"/>
                  </a:cubicBezTo>
                  <a:cubicBezTo>
                    <a:pt x="584" y="526"/>
                    <a:pt x="572" y="547"/>
                    <a:pt x="560" y="559"/>
                  </a:cubicBezTo>
                  <a:cubicBezTo>
                    <a:pt x="548" y="572"/>
                    <a:pt x="526" y="584"/>
                    <a:pt x="505" y="579"/>
                  </a:cubicBezTo>
                  <a:cubicBezTo>
                    <a:pt x="504" y="573"/>
                    <a:pt x="503" y="567"/>
                    <a:pt x="500" y="560"/>
                  </a:cubicBezTo>
                  <a:cubicBezTo>
                    <a:pt x="501" y="560"/>
                    <a:pt x="501" y="559"/>
                    <a:pt x="502" y="558"/>
                  </a:cubicBezTo>
                  <a:close/>
                  <a:moveTo>
                    <a:pt x="649" y="483"/>
                  </a:moveTo>
                  <a:cubicBezTo>
                    <a:pt x="648" y="485"/>
                    <a:pt x="648" y="486"/>
                    <a:pt x="646" y="486"/>
                  </a:cubicBezTo>
                  <a:cubicBezTo>
                    <a:pt x="645" y="487"/>
                    <a:pt x="644" y="487"/>
                    <a:pt x="642" y="487"/>
                  </a:cubicBezTo>
                  <a:cubicBezTo>
                    <a:pt x="633" y="484"/>
                    <a:pt x="622" y="462"/>
                    <a:pt x="618" y="452"/>
                  </a:cubicBezTo>
                  <a:cubicBezTo>
                    <a:pt x="621" y="451"/>
                    <a:pt x="624" y="449"/>
                    <a:pt x="627" y="447"/>
                  </a:cubicBezTo>
                  <a:cubicBezTo>
                    <a:pt x="635" y="455"/>
                    <a:pt x="650" y="474"/>
                    <a:pt x="649" y="483"/>
                  </a:cubicBezTo>
                  <a:close/>
                  <a:moveTo>
                    <a:pt x="684" y="475"/>
                  </a:moveTo>
                  <a:cubicBezTo>
                    <a:pt x="684" y="476"/>
                    <a:pt x="684" y="477"/>
                    <a:pt x="683" y="477"/>
                  </a:cubicBezTo>
                  <a:cubicBezTo>
                    <a:pt x="678" y="483"/>
                    <a:pt x="649" y="462"/>
                    <a:pt x="630" y="444"/>
                  </a:cubicBezTo>
                  <a:cubicBezTo>
                    <a:pt x="634" y="441"/>
                    <a:pt x="636" y="437"/>
                    <a:pt x="639" y="433"/>
                  </a:cubicBezTo>
                  <a:cubicBezTo>
                    <a:pt x="653" y="442"/>
                    <a:pt x="683" y="465"/>
                    <a:pt x="684" y="475"/>
                  </a:cubicBezTo>
                  <a:close/>
                  <a:moveTo>
                    <a:pt x="714" y="453"/>
                  </a:moveTo>
                  <a:cubicBezTo>
                    <a:pt x="715" y="454"/>
                    <a:pt x="714" y="455"/>
                    <a:pt x="714" y="455"/>
                  </a:cubicBezTo>
                  <a:cubicBezTo>
                    <a:pt x="714" y="456"/>
                    <a:pt x="713" y="456"/>
                    <a:pt x="712" y="457"/>
                  </a:cubicBezTo>
                  <a:cubicBezTo>
                    <a:pt x="700" y="460"/>
                    <a:pt x="658" y="439"/>
                    <a:pt x="641" y="429"/>
                  </a:cubicBezTo>
                  <a:cubicBezTo>
                    <a:pt x="644" y="425"/>
                    <a:pt x="646" y="420"/>
                    <a:pt x="647" y="415"/>
                  </a:cubicBezTo>
                  <a:cubicBezTo>
                    <a:pt x="666" y="422"/>
                    <a:pt x="710" y="442"/>
                    <a:pt x="714" y="453"/>
                  </a:cubicBezTo>
                  <a:close/>
                  <a:moveTo>
                    <a:pt x="744" y="425"/>
                  </a:moveTo>
                  <a:cubicBezTo>
                    <a:pt x="744" y="426"/>
                    <a:pt x="744" y="427"/>
                    <a:pt x="744" y="427"/>
                  </a:cubicBezTo>
                  <a:cubicBezTo>
                    <a:pt x="744" y="428"/>
                    <a:pt x="743" y="429"/>
                    <a:pt x="741" y="430"/>
                  </a:cubicBezTo>
                  <a:cubicBezTo>
                    <a:pt x="725" y="438"/>
                    <a:pt x="660" y="415"/>
                    <a:pt x="649" y="411"/>
                  </a:cubicBezTo>
                  <a:cubicBezTo>
                    <a:pt x="650" y="406"/>
                    <a:pt x="651" y="401"/>
                    <a:pt x="652" y="396"/>
                  </a:cubicBezTo>
                  <a:cubicBezTo>
                    <a:pt x="677" y="400"/>
                    <a:pt x="736" y="412"/>
                    <a:pt x="744" y="425"/>
                  </a:cubicBezTo>
                  <a:close/>
                  <a:moveTo>
                    <a:pt x="764" y="380"/>
                  </a:moveTo>
                  <a:cubicBezTo>
                    <a:pt x="765" y="382"/>
                    <a:pt x="766" y="383"/>
                    <a:pt x="766" y="385"/>
                  </a:cubicBezTo>
                  <a:cubicBezTo>
                    <a:pt x="766" y="386"/>
                    <a:pt x="765" y="388"/>
                    <a:pt x="764" y="389"/>
                  </a:cubicBezTo>
                  <a:cubicBezTo>
                    <a:pt x="748" y="403"/>
                    <a:pt x="665" y="394"/>
                    <a:pt x="652" y="392"/>
                  </a:cubicBezTo>
                  <a:cubicBezTo>
                    <a:pt x="652" y="390"/>
                    <a:pt x="652" y="387"/>
                    <a:pt x="652" y="385"/>
                  </a:cubicBezTo>
                  <a:cubicBezTo>
                    <a:pt x="652" y="385"/>
                    <a:pt x="652" y="385"/>
                    <a:pt x="652" y="385"/>
                  </a:cubicBezTo>
                  <a:cubicBezTo>
                    <a:pt x="652" y="382"/>
                    <a:pt x="652" y="380"/>
                    <a:pt x="652" y="377"/>
                  </a:cubicBezTo>
                  <a:cubicBezTo>
                    <a:pt x="665" y="375"/>
                    <a:pt x="748" y="366"/>
                    <a:pt x="764" y="380"/>
                  </a:cubicBezTo>
                  <a:close/>
                  <a:moveTo>
                    <a:pt x="741" y="339"/>
                  </a:moveTo>
                  <a:cubicBezTo>
                    <a:pt x="743" y="340"/>
                    <a:pt x="744" y="341"/>
                    <a:pt x="744" y="342"/>
                  </a:cubicBezTo>
                  <a:cubicBezTo>
                    <a:pt x="744" y="343"/>
                    <a:pt x="744" y="344"/>
                    <a:pt x="744" y="345"/>
                  </a:cubicBezTo>
                  <a:cubicBezTo>
                    <a:pt x="736" y="357"/>
                    <a:pt x="677" y="369"/>
                    <a:pt x="652" y="373"/>
                  </a:cubicBezTo>
                  <a:cubicBezTo>
                    <a:pt x="651" y="368"/>
                    <a:pt x="650" y="363"/>
                    <a:pt x="649" y="358"/>
                  </a:cubicBezTo>
                  <a:cubicBezTo>
                    <a:pt x="660" y="354"/>
                    <a:pt x="725" y="332"/>
                    <a:pt x="741" y="339"/>
                  </a:cubicBezTo>
                  <a:close/>
                  <a:moveTo>
                    <a:pt x="712" y="313"/>
                  </a:moveTo>
                  <a:cubicBezTo>
                    <a:pt x="713" y="313"/>
                    <a:pt x="714" y="314"/>
                    <a:pt x="714" y="314"/>
                  </a:cubicBezTo>
                  <a:cubicBezTo>
                    <a:pt x="714" y="315"/>
                    <a:pt x="715" y="315"/>
                    <a:pt x="714" y="316"/>
                  </a:cubicBezTo>
                  <a:cubicBezTo>
                    <a:pt x="710" y="327"/>
                    <a:pt x="666" y="347"/>
                    <a:pt x="647" y="355"/>
                  </a:cubicBezTo>
                  <a:cubicBezTo>
                    <a:pt x="646" y="350"/>
                    <a:pt x="644" y="345"/>
                    <a:pt x="641" y="340"/>
                  </a:cubicBezTo>
                  <a:cubicBezTo>
                    <a:pt x="658" y="331"/>
                    <a:pt x="700" y="309"/>
                    <a:pt x="712" y="313"/>
                  </a:cubicBezTo>
                  <a:close/>
                  <a:moveTo>
                    <a:pt x="683" y="293"/>
                  </a:moveTo>
                  <a:cubicBezTo>
                    <a:pt x="684" y="293"/>
                    <a:pt x="684" y="293"/>
                    <a:pt x="684" y="295"/>
                  </a:cubicBezTo>
                  <a:cubicBezTo>
                    <a:pt x="683" y="305"/>
                    <a:pt x="653" y="327"/>
                    <a:pt x="639" y="337"/>
                  </a:cubicBezTo>
                  <a:cubicBezTo>
                    <a:pt x="637" y="333"/>
                    <a:pt x="634" y="329"/>
                    <a:pt x="630" y="326"/>
                  </a:cubicBezTo>
                  <a:cubicBezTo>
                    <a:pt x="649" y="308"/>
                    <a:pt x="678" y="287"/>
                    <a:pt x="683" y="293"/>
                  </a:cubicBezTo>
                  <a:close/>
                  <a:moveTo>
                    <a:pt x="642" y="283"/>
                  </a:moveTo>
                  <a:cubicBezTo>
                    <a:pt x="644" y="282"/>
                    <a:pt x="645" y="282"/>
                    <a:pt x="646" y="283"/>
                  </a:cubicBezTo>
                  <a:cubicBezTo>
                    <a:pt x="648" y="284"/>
                    <a:pt x="648" y="285"/>
                    <a:pt x="649" y="286"/>
                  </a:cubicBezTo>
                  <a:cubicBezTo>
                    <a:pt x="650" y="295"/>
                    <a:pt x="635" y="315"/>
                    <a:pt x="627" y="323"/>
                  </a:cubicBezTo>
                  <a:cubicBezTo>
                    <a:pt x="624" y="321"/>
                    <a:pt x="621" y="319"/>
                    <a:pt x="618" y="317"/>
                  </a:cubicBezTo>
                  <a:cubicBezTo>
                    <a:pt x="622" y="307"/>
                    <a:pt x="633" y="286"/>
                    <a:pt x="642" y="283"/>
                  </a:cubicBezTo>
                  <a:close/>
                  <a:moveTo>
                    <a:pt x="615" y="321"/>
                  </a:moveTo>
                  <a:cubicBezTo>
                    <a:pt x="637" y="329"/>
                    <a:pt x="649" y="360"/>
                    <a:pt x="649" y="385"/>
                  </a:cubicBezTo>
                  <a:cubicBezTo>
                    <a:pt x="649" y="410"/>
                    <a:pt x="637" y="441"/>
                    <a:pt x="615" y="449"/>
                  </a:cubicBezTo>
                  <a:cubicBezTo>
                    <a:pt x="615" y="448"/>
                    <a:pt x="614" y="446"/>
                    <a:pt x="614" y="445"/>
                  </a:cubicBezTo>
                  <a:cubicBezTo>
                    <a:pt x="613" y="443"/>
                    <a:pt x="611" y="442"/>
                    <a:pt x="610" y="440"/>
                  </a:cubicBezTo>
                  <a:cubicBezTo>
                    <a:pt x="629" y="428"/>
                    <a:pt x="636" y="403"/>
                    <a:pt x="636" y="385"/>
                  </a:cubicBezTo>
                  <a:cubicBezTo>
                    <a:pt x="636" y="367"/>
                    <a:pt x="629" y="342"/>
                    <a:pt x="610" y="329"/>
                  </a:cubicBezTo>
                  <a:cubicBezTo>
                    <a:pt x="611" y="328"/>
                    <a:pt x="613" y="326"/>
                    <a:pt x="614" y="324"/>
                  </a:cubicBezTo>
                  <a:cubicBezTo>
                    <a:pt x="614" y="323"/>
                    <a:pt x="615" y="322"/>
                    <a:pt x="615" y="321"/>
                  </a:cubicBezTo>
                  <a:close/>
                  <a:moveTo>
                    <a:pt x="609" y="292"/>
                  </a:moveTo>
                  <a:cubicBezTo>
                    <a:pt x="614" y="305"/>
                    <a:pt x="615" y="315"/>
                    <a:pt x="610" y="322"/>
                  </a:cubicBezTo>
                  <a:cubicBezTo>
                    <a:pt x="603" y="335"/>
                    <a:pt x="583" y="343"/>
                    <a:pt x="548" y="347"/>
                  </a:cubicBezTo>
                  <a:cubicBezTo>
                    <a:pt x="546" y="347"/>
                    <a:pt x="544" y="346"/>
                    <a:pt x="542" y="346"/>
                  </a:cubicBezTo>
                  <a:cubicBezTo>
                    <a:pt x="553" y="345"/>
                    <a:pt x="564" y="342"/>
                    <a:pt x="566" y="339"/>
                  </a:cubicBezTo>
                  <a:cubicBezTo>
                    <a:pt x="567" y="338"/>
                    <a:pt x="567" y="337"/>
                    <a:pt x="567" y="336"/>
                  </a:cubicBezTo>
                  <a:cubicBezTo>
                    <a:pt x="567" y="335"/>
                    <a:pt x="567" y="334"/>
                    <a:pt x="565" y="333"/>
                  </a:cubicBezTo>
                  <a:cubicBezTo>
                    <a:pt x="561" y="330"/>
                    <a:pt x="548" y="332"/>
                    <a:pt x="533" y="334"/>
                  </a:cubicBezTo>
                  <a:cubicBezTo>
                    <a:pt x="558" y="326"/>
                    <a:pt x="583" y="315"/>
                    <a:pt x="587" y="307"/>
                  </a:cubicBezTo>
                  <a:cubicBezTo>
                    <a:pt x="588" y="304"/>
                    <a:pt x="588" y="302"/>
                    <a:pt x="587" y="301"/>
                  </a:cubicBezTo>
                  <a:cubicBezTo>
                    <a:pt x="587" y="300"/>
                    <a:pt x="586" y="298"/>
                    <a:pt x="583" y="297"/>
                  </a:cubicBezTo>
                  <a:cubicBezTo>
                    <a:pt x="574" y="294"/>
                    <a:pt x="549" y="304"/>
                    <a:pt x="525" y="316"/>
                  </a:cubicBezTo>
                  <a:cubicBezTo>
                    <a:pt x="538" y="307"/>
                    <a:pt x="548" y="299"/>
                    <a:pt x="549" y="294"/>
                  </a:cubicBezTo>
                  <a:cubicBezTo>
                    <a:pt x="549" y="292"/>
                    <a:pt x="549" y="291"/>
                    <a:pt x="548" y="290"/>
                  </a:cubicBezTo>
                  <a:cubicBezTo>
                    <a:pt x="548" y="290"/>
                    <a:pt x="547" y="289"/>
                    <a:pt x="546" y="289"/>
                  </a:cubicBezTo>
                  <a:cubicBezTo>
                    <a:pt x="541" y="288"/>
                    <a:pt x="532" y="295"/>
                    <a:pt x="523" y="301"/>
                  </a:cubicBezTo>
                  <a:cubicBezTo>
                    <a:pt x="525" y="299"/>
                    <a:pt x="526" y="298"/>
                    <a:pt x="527" y="296"/>
                  </a:cubicBezTo>
                  <a:cubicBezTo>
                    <a:pt x="554" y="275"/>
                    <a:pt x="574" y="266"/>
                    <a:pt x="588" y="270"/>
                  </a:cubicBezTo>
                  <a:cubicBezTo>
                    <a:pt x="597" y="272"/>
                    <a:pt x="604" y="279"/>
                    <a:pt x="609" y="292"/>
                  </a:cubicBezTo>
                  <a:close/>
                  <a:moveTo>
                    <a:pt x="641" y="268"/>
                  </a:moveTo>
                  <a:cubicBezTo>
                    <a:pt x="642" y="269"/>
                    <a:pt x="642" y="270"/>
                    <a:pt x="642" y="272"/>
                  </a:cubicBezTo>
                  <a:cubicBezTo>
                    <a:pt x="641" y="273"/>
                    <a:pt x="640" y="274"/>
                    <a:pt x="639" y="275"/>
                  </a:cubicBezTo>
                  <a:cubicBezTo>
                    <a:pt x="630" y="279"/>
                    <a:pt x="608" y="272"/>
                    <a:pt x="597" y="267"/>
                  </a:cubicBezTo>
                  <a:cubicBezTo>
                    <a:pt x="599" y="264"/>
                    <a:pt x="600" y="261"/>
                    <a:pt x="600" y="257"/>
                  </a:cubicBezTo>
                  <a:cubicBezTo>
                    <a:pt x="611" y="258"/>
                    <a:pt x="636" y="261"/>
                    <a:pt x="641" y="268"/>
                  </a:cubicBezTo>
                  <a:close/>
                  <a:moveTo>
                    <a:pt x="660" y="237"/>
                  </a:moveTo>
                  <a:cubicBezTo>
                    <a:pt x="661" y="238"/>
                    <a:pt x="661" y="238"/>
                    <a:pt x="661" y="239"/>
                  </a:cubicBezTo>
                  <a:cubicBezTo>
                    <a:pt x="661" y="247"/>
                    <a:pt x="626" y="252"/>
                    <a:pt x="600" y="253"/>
                  </a:cubicBezTo>
                  <a:cubicBezTo>
                    <a:pt x="600" y="249"/>
                    <a:pt x="600" y="244"/>
                    <a:pt x="599" y="239"/>
                  </a:cubicBezTo>
                  <a:cubicBezTo>
                    <a:pt x="615" y="236"/>
                    <a:pt x="652" y="231"/>
                    <a:pt x="660" y="237"/>
                  </a:cubicBezTo>
                  <a:close/>
                  <a:moveTo>
                    <a:pt x="666" y="200"/>
                  </a:moveTo>
                  <a:cubicBezTo>
                    <a:pt x="667" y="201"/>
                    <a:pt x="667" y="201"/>
                    <a:pt x="667" y="202"/>
                  </a:cubicBezTo>
                  <a:cubicBezTo>
                    <a:pt x="668" y="203"/>
                    <a:pt x="668" y="203"/>
                    <a:pt x="667" y="204"/>
                  </a:cubicBezTo>
                  <a:cubicBezTo>
                    <a:pt x="661" y="215"/>
                    <a:pt x="617" y="230"/>
                    <a:pt x="598" y="235"/>
                  </a:cubicBezTo>
                  <a:cubicBezTo>
                    <a:pt x="596" y="230"/>
                    <a:pt x="594" y="225"/>
                    <a:pt x="592" y="220"/>
                  </a:cubicBezTo>
                  <a:cubicBezTo>
                    <a:pt x="611" y="212"/>
                    <a:pt x="655" y="195"/>
                    <a:pt x="666" y="200"/>
                  </a:cubicBezTo>
                  <a:close/>
                  <a:moveTo>
                    <a:pt x="667" y="159"/>
                  </a:moveTo>
                  <a:cubicBezTo>
                    <a:pt x="668" y="160"/>
                    <a:pt x="669" y="160"/>
                    <a:pt x="669" y="161"/>
                  </a:cubicBezTo>
                  <a:cubicBezTo>
                    <a:pt x="669" y="162"/>
                    <a:pt x="669" y="163"/>
                    <a:pt x="669" y="165"/>
                  </a:cubicBezTo>
                  <a:cubicBezTo>
                    <a:pt x="663" y="182"/>
                    <a:pt x="601" y="212"/>
                    <a:pt x="590" y="217"/>
                  </a:cubicBezTo>
                  <a:cubicBezTo>
                    <a:pt x="588" y="213"/>
                    <a:pt x="585" y="208"/>
                    <a:pt x="582" y="204"/>
                  </a:cubicBezTo>
                  <a:cubicBezTo>
                    <a:pt x="602" y="190"/>
                    <a:pt x="653" y="156"/>
                    <a:pt x="667" y="159"/>
                  </a:cubicBezTo>
                  <a:close/>
                  <a:moveTo>
                    <a:pt x="650" y="114"/>
                  </a:moveTo>
                  <a:cubicBezTo>
                    <a:pt x="652" y="114"/>
                    <a:pt x="653" y="114"/>
                    <a:pt x="655" y="115"/>
                  </a:cubicBezTo>
                  <a:cubicBezTo>
                    <a:pt x="656" y="116"/>
                    <a:pt x="656" y="118"/>
                    <a:pt x="656" y="120"/>
                  </a:cubicBezTo>
                  <a:cubicBezTo>
                    <a:pt x="655" y="141"/>
                    <a:pt x="590" y="193"/>
                    <a:pt x="579" y="201"/>
                  </a:cubicBezTo>
                  <a:cubicBezTo>
                    <a:pt x="578" y="199"/>
                    <a:pt x="576" y="197"/>
                    <a:pt x="574" y="196"/>
                  </a:cubicBezTo>
                  <a:cubicBezTo>
                    <a:pt x="574" y="196"/>
                    <a:pt x="574" y="196"/>
                    <a:pt x="574" y="196"/>
                  </a:cubicBezTo>
                  <a:cubicBezTo>
                    <a:pt x="572" y="194"/>
                    <a:pt x="570" y="192"/>
                    <a:pt x="568" y="190"/>
                  </a:cubicBezTo>
                  <a:cubicBezTo>
                    <a:pt x="577" y="180"/>
                    <a:pt x="629" y="115"/>
                    <a:pt x="650" y="114"/>
                  </a:cubicBezTo>
                  <a:close/>
                  <a:moveTo>
                    <a:pt x="605" y="101"/>
                  </a:moveTo>
                  <a:cubicBezTo>
                    <a:pt x="606" y="100"/>
                    <a:pt x="608" y="100"/>
                    <a:pt x="609" y="101"/>
                  </a:cubicBezTo>
                  <a:cubicBezTo>
                    <a:pt x="609" y="101"/>
                    <a:pt x="610" y="102"/>
                    <a:pt x="610" y="103"/>
                  </a:cubicBezTo>
                  <a:cubicBezTo>
                    <a:pt x="614" y="117"/>
                    <a:pt x="580" y="167"/>
                    <a:pt x="565" y="188"/>
                  </a:cubicBezTo>
                  <a:cubicBezTo>
                    <a:pt x="561" y="185"/>
                    <a:pt x="557" y="182"/>
                    <a:pt x="553" y="180"/>
                  </a:cubicBezTo>
                  <a:cubicBezTo>
                    <a:pt x="558" y="169"/>
                    <a:pt x="588" y="107"/>
                    <a:pt x="605" y="101"/>
                  </a:cubicBezTo>
                  <a:close/>
                  <a:moveTo>
                    <a:pt x="566" y="103"/>
                  </a:moveTo>
                  <a:cubicBezTo>
                    <a:pt x="566" y="102"/>
                    <a:pt x="567" y="102"/>
                    <a:pt x="568" y="102"/>
                  </a:cubicBezTo>
                  <a:cubicBezTo>
                    <a:pt x="568" y="102"/>
                    <a:pt x="569" y="103"/>
                    <a:pt x="569" y="104"/>
                  </a:cubicBezTo>
                  <a:cubicBezTo>
                    <a:pt x="574" y="114"/>
                    <a:pt x="557" y="159"/>
                    <a:pt x="549" y="178"/>
                  </a:cubicBezTo>
                  <a:cubicBezTo>
                    <a:pt x="545" y="175"/>
                    <a:pt x="540" y="173"/>
                    <a:pt x="535" y="172"/>
                  </a:cubicBezTo>
                  <a:cubicBezTo>
                    <a:pt x="540" y="153"/>
                    <a:pt x="555" y="109"/>
                    <a:pt x="566" y="103"/>
                  </a:cubicBezTo>
                  <a:close/>
                  <a:moveTo>
                    <a:pt x="531" y="109"/>
                  </a:moveTo>
                  <a:cubicBezTo>
                    <a:pt x="531" y="109"/>
                    <a:pt x="532" y="109"/>
                    <a:pt x="533" y="110"/>
                  </a:cubicBezTo>
                  <a:cubicBezTo>
                    <a:pt x="539" y="117"/>
                    <a:pt x="534" y="155"/>
                    <a:pt x="531" y="171"/>
                  </a:cubicBezTo>
                  <a:cubicBezTo>
                    <a:pt x="526" y="170"/>
                    <a:pt x="521" y="169"/>
                    <a:pt x="517" y="170"/>
                  </a:cubicBezTo>
                  <a:cubicBezTo>
                    <a:pt x="518" y="143"/>
                    <a:pt x="523" y="108"/>
                    <a:pt x="531" y="109"/>
                  </a:cubicBezTo>
                  <a:close/>
                  <a:moveTo>
                    <a:pt x="571" y="198"/>
                  </a:moveTo>
                  <a:cubicBezTo>
                    <a:pt x="589" y="216"/>
                    <a:pt x="603" y="246"/>
                    <a:pt x="593" y="267"/>
                  </a:cubicBezTo>
                  <a:cubicBezTo>
                    <a:pt x="592" y="267"/>
                    <a:pt x="591" y="266"/>
                    <a:pt x="589" y="266"/>
                  </a:cubicBezTo>
                  <a:cubicBezTo>
                    <a:pt x="587" y="265"/>
                    <a:pt x="585" y="265"/>
                    <a:pt x="583" y="265"/>
                  </a:cubicBezTo>
                  <a:cubicBezTo>
                    <a:pt x="588" y="242"/>
                    <a:pt x="575" y="220"/>
                    <a:pt x="562" y="207"/>
                  </a:cubicBezTo>
                  <a:cubicBezTo>
                    <a:pt x="550" y="195"/>
                    <a:pt x="527" y="182"/>
                    <a:pt x="505" y="186"/>
                  </a:cubicBezTo>
                  <a:cubicBezTo>
                    <a:pt x="505" y="184"/>
                    <a:pt x="504" y="182"/>
                    <a:pt x="504" y="180"/>
                  </a:cubicBezTo>
                  <a:cubicBezTo>
                    <a:pt x="504" y="179"/>
                    <a:pt x="503" y="178"/>
                    <a:pt x="503" y="176"/>
                  </a:cubicBezTo>
                  <a:cubicBezTo>
                    <a:pt x="524" y="167"/>
                    <a:pt x="554" y="181"/>
                    <a:pt x="571" y="198"/>
                  </a:cubicBezTo>
                  <a:close/>
                  <a:moveTo>
                    <a:pt x="495" y="131"/>
                  </a:moveTo>
                  <a:cubicBezTo>
                    <a:pt x="496" y="129"/>
                    <a:pt x="497" y="128"/>
                    <a:pt x="498" y="128"/>
                  </a:cubicBezTo>
                  <a:cubicBezTo>
                    <a:pt x="499" y="128"/>
                    <a:pt x="501" y="128"/>
                    <a:pt x="502" y="129"/>
                  </a:cubicBezTo>
                  <a:cubicBezTo>
                    <a:pt x="509" y="134"/>
                    <a:pt x="512" y="159"/>
                    <a:pt x="513" y="170"/>
                  </a:cubicBezTo>
                  <a:cubicBezTo>
                    <a:pt x="509" y="170"/>
                    <a:pt x="506" y="171"/>
                    <a:pt x="502" y="172"/>
                  </a:cubicBezTo>
                  <a:cubicBezTo>
                    <a:pt x="498" y="162"/>
                    <a:pt x="491" y="139"/>
                    <a:pt x="495" y="131"/>
                  </a:cubicBezTo>
                  <a:close/>
                  <a:moveTo>
                    <a:pt x="478" y="161"/>
                  </a:moveTo>
                  <a:cubicBezTo>
                    <a:pt x="478" y="161"/>
                    <a:pt x="478" y="161"/>
                    <a:pt x="478" y="161"/>
                  </a:cubicBezTo>
                  <a:cubicBezTo>
                    <a:pt x="491" y="166"/>
                    <a:pt x="498" y="173"/>
                    <a:pt x="500" y="181"/>
                  </a:cubicBezTo>
                  <a:cubicBezTo>
                    <a:pt x="504" y="195"/>
                    <a:pt x="495" y="215"/>
                    <a:pt x="474" y="243"/>
                  </a:cubicBezTo>
                  <a:cubicBezTo>
                    <a:pt x="472" y="244"/>
                    <a:pt x="470" y="245"/>
                    <a:pt x="469" y="246"/>
                  </a:cubicBezTo>
                  <a:cubicBezTo>
                    <a:pt x="475" y="238"/>
                    <a:pt x="481" y="228"/>
                    <a:pt x="481" y="224"/>
                  </a:cubicBezTo>
                  <a:cubicBezTo>
                    <a:pt x="481" y="223"/>
                    <a:pt x="480" y="222"/>
                    <a:pt x="479" y="221"/>
                  </a:cubicBezTo>
                  <a:cubicBezTo>
                    <a:pt x="479" y="221"/>
                    <a:pt x="478" y="220"/>
                    <a:pt x="476" y="221"/>
                  </a:cubicBezTo>
                  <a:cubicBezTo>
                    <a:pt x="471" y="222"/>
                    <a:pt x="463" y="232"/>
                    <a:pt x="454" y="245"/>
                  </a:cubicBezTo>
                  <a:cubicBezTo>
                    <a:pt x="466" y="220"/>
                    <a:pt x="476" y="196"/>
                    <a:pt x="472" y="187"/>
                  </a:cubicBezTo>
                  <a:cubicBezTo>
                    <a:pt x="472" y="184"/>
                    <a:pt x="470" y="183"/>
                    <a:pt x="469" y="183"/>
                  </a:cubicBezTo>
                  <a:cubicBezTo>
                    <a:pt x="469" y="183"/>
                    <a:pt x="469" y="182"/>
                    <a:pt x="469" y="182"/>
                  </a:cubicBezTo>
                  <a:cubicBezTo>
                    <a:pt x="468" y="182"/>
                    <a:pt x="466" y="182"/>
                    <a:pt x="463" y="183"/>
                  </a:cubicBezTo>
                  <a:cubicBezTo>
                    <a:pt x="454" y="187"/>
                    <a:pt x="444" y="211"/>
                    <a:pt x="435" y="237"/>
                  </a:cubicBezTo>
                  <a:cubicBezTo>
                    <a:pt x="438" y="222"/>
                    <a:pt x="439" y="209"/>
                    <a:pt x="437" y="204"/>
                  </a:cubicBezTo>
                  <a:cubicBezTo>
                    <a:pt x="436" y="203"/>
                    <a:pt x="435" y="203"/>
                    <a:pt x="434" y="202"/>
                  </a:cubicBezTo>
                  <a:cubicBezTo>
                    <a:pt x="433" y="202"/>
                    <a:pt x="432" y="202"/>
                    <a:pt x="431" y="203"/>
                  </a:cubicBezTo>
                  <a:cubicBezTo>
                    <a:pt x="427" y="206"/>
                    <a:pt x="425" y="217"/>
                    <a:pt x="424" y="228"/>
                  </a:cubicBezTo>
                  <a:cubicBezTo>
                    <a:pt x="423" y="226"/>
                    <a:pt x="423" y="224"/>
                    <a:pt x="423" y="222"/>
                  </a:cubicBezTo>
                  <a:cubicBezTo>
                    <a:pt x="427" y="187"/>
                    <a:pt x="435" y="167"/>
                    <a:pt x="447" y="160"/>
                  </a:cubicBezTo>
                  <a:cubicBezTo>
                    <a:pt x="455" y="155"/>
                    <a:pt x="465" y="155"/>
                    <a:pt x="478" y="161"/>
                  </a:cubicBezTo>
                  <a:close/>
                  <a:moveTo>
                    <a:pt x="483" y="121"/>
                  </a:moveTo>
                  <a:cubicBezTo>
                    <a:pt x="485" y="121"/>
                    <a:pt x="486" y="122"/>
                    <a:pt x="487" y="123"/>
                  </a:cubicBezTo>
                  <a:cubicBezTo>
                    <a:pt x="487" y="125"/>
                    <a:pt x="487" y="126"/>
                    <a:pt x="487" y="128"/>
                  </a:cubicBezTo>
                  <a:cubicBezTo>
                    <a:pt x="484" y="137"/>
                    <a:pt x="462" y="147"/>
                    <a:pt x="452" y="152"/>
                  </a:cubicBezTo>
                  <a:cubicBezTo>
                    <a:pt x="451" y="148"/>
                    <a:pt x="449" y="145"/>
                    <a:pt x="447" y="143"/>
                  </a:cubicBezTo>
                  <a:cubicBezTo>
                    <a:pt x="455" y="135"/>
                    <a:pt x="474" y="120"/>
                    <a:pt x="483" y="121"/>
                  </a:cubicBezTo>
                  <a:close/>
                  <a:moveTo>
                    <a:pt x="475" y="86"/>
                  </a:moveTo>
                  <a:cubicBezTo>
                    <a:pt x="476" y="86"/>
                    <a:pt x="477" y="86"/>
                    <a:pt x="477" y="86"/>
                  </a:cubicBezTo>
                  <a:cubicBezTo>
                    <a:pt x="483" y="92"/>
                    <a:pt x="462" y="120"/>
                    <a:pt x="444" y="140"/>
                  </a:cubicBezTo>
                  <a:cubicBezTo>
                    <a:pt x="441" y="136"/>
                    <a:pt x="437" y="133"/>
                    <a:pt x="433" y="131"/>
                  </a:cubicBezTo>
                  <a:cubicBezTo>
                    <a:pt x="442" y="117"/>
                    <a:pt x="465" y="87"/>
                    <a:pt x="475" y="86"/>
                  </a:cubicBezTo>
                  <a:close/>
                  <a:moveTo>
                    <a:pt x="453" y="56"/>
                  </a:moveTo>
                  <a:cubicBezTo>
                    <a:pt x="454" y="55"/>
                    <a:pt x="455" y="55"/>
                    <a:pt x="455" y="56"/>
                  </a:cubicBezTo>
                  <a:cubicBezTo>
                    <a:pt x="456" y="56"/>
                    <a:pt x="457" y="57"/>
                    <a:pt x="457" y="58"/>
                  </a:cubicBezTo>
                  <a:cubicBezTo>
                    <a:pt x="460" y="69"/>
                    <a:pt x="439" y="111"/>
                    <a:pt x="430" y="129"/>
                  </a:cubicBezTo>
                  <a:cubicBezTo>
                    <a:pt x="425" y="126"/>
                    <a:pt x="420" y="124"/>
                    <a:pt x="415" y="122"/>
                  </a:cubicBezTo>
                  <a:cubicBezTo>
                    <a:pt x="423" y="103"/>
                    <a:pt x="442" y="60"/>
                    <a:pt x="453" y="56"/>
                  </a:cubicBezTo>
                  <a:close/>
                  <a:moveTo>
                    <a:pt x="425" y="26"/>
                  </a:moveTo>
                  <a:cubicBezTo>
                    <a:pt x="426" y="25"/>
                    <a:pt x="427" y="26"/>
                    <a:pt x="428" y="26"/>
                  </a:cubicBezTo>
                  <a:cubicBezTo>
                    <a:pt x="429" y="26"/>
                    <a:pt x="430" y="27"/>
                    <a:pt x="430" y="29"/>
                  </a:cubicBezTo>
                  <a:cubicBezTo>
                    <a:pt x="438" y="45"/>
                    <a:pt x="415" y="110"/>
                    <a:pt x="411" y="121"/>
                  </a:cubicBezTo>
                  <a:cubicBezTo>
                    <a:pt x="407" y="120"/>
                    <a:pt x="402" y="119"/>
                    <a:pt x="397" y="118"/>
                  </a:cubicBezTo>
                  <a:cubicBezTo>
                    <a:pt x="401" y="93"/>
                    <a:pt x="413" y="33"/>
                    <a:pt x="425" y="26"/>
                  </a:cubicBezTo>
                  <a:close/>
                  <a:moveTo>
                    <a:pt x="381" y="6"/>
                  </a:moveTo>
                  <a:cubicBezTo>
                    <a:pt x="382" y="4"/>
                    <a:pt x="383" y="4"/>
                    <a:pt x="385" y="4"/>
                  </a:cubicBezTo>
                  <a:cubicBezTo>
                    <a:pt x="387" y="4"/>
                    <a:pt x="388" y="4"/>
                    <a:pt x="389" y="6"/>
                  </a:cubicBezTo>
                  <a:cubicBezTo>
                    <a:pt x="403" y="22"/>
                    <a:pt x="394" y="104"/>
                    <a:pt x="393" y="118"/>
                  </a:cubicBezTo>
                  <a:cubicBezTo>
                    <a:pt x="390" y="117"/>
                    <a:pt x="388" y="117"/>
                    <a:pt x="385" y="117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382" y="117"/>
                    <a:pt x="380" y="117"/>
                    <a:pt x="377" y="118"/>
                  </a:cubicBezTo>
                  <a:cubicBezTo>
                    <a:pt x="376" y="104"/>
                    <a:pt x="367" y="22"/>
                    <a:pt x="381" y="6"/>
                  </a:cubicBezTo>
                  <a:close/>
                  <a:moveTo>
                    <a:pt x="340" y="29"/>
                  </a:moveTo>
                  <a:cubicBezTo>
                    <a:pt x="340" y="27"/>
                    <a:pt x="341" y="26"/>
                    <a:pt x="342" y="26"/>
                  </a:cubicBezTo>
                  <a:cubicBezTo>
                    <a:pt x="343" y="26"/>
                    <a:pt x="344" y="25"/>
                    <a:pt x="345" y="26"/>
                  </a:cubicBezTo>
                  <a:cubicBezTo>
                    <a:pt x="357" y="33"/>
                    <a:pt x="369" y="93"/>
                    <a:pt x="373" y="118"/>
                  </a:cubicBezTo>
                  <a:cubicBezTo>
                    <a:pt x="368" y="119"/>
                    <a:pt x="364" y="120"/>
                    <a:pt x="359" y="121"/>
                  </a:cubicBezTo>
                  <a:cubicBezTo>
                    <a:pt x="355" y="110"/>
                    <a:pt x="332" y="45"/>
                    <a:pt x="340" y="29"/>
                  </a:cubicBezTo>
                  <a:close/>
                  <a:moveTo>
                    <a:pt x="313" y="58"/>
                  </a:moveTo>
                  <a:cubicBezTo>
                    <a:pt x="313" y="57"/>
                    <a:pt x="314" y="56"/>
                    <a:pt x="315" y="56"/>
                  </a:cubicBezTo>
                  <a:cubicBezTo>
                    <a:pt x="315" y="55"/>
                    <a:pt x="316" y="55"/>
                    <a:pt x="317" y="56"/>
                  </a:cubicBezTo>
                  <a:cubicBezTo>
                    <a:pt x="328" y="60"/>
                    <a:pt x="347" y="103"/>
                    <a:pt x="355" y="122"/>
                  </a:cubicBezTo>
                  <a:cubicBezTo>
                    <a:pt x="350" y="124"/>
                    <a:pt x="345" y="126"/>
                    <a:pt x="340" y="129"/>
                  </a:cubicBezTo>
                  <a:cubicBezTo>
                    <a:pt x="331" y="111"/>
                    <a:pt x="310" y="69"/>
                    <a:pt x="313" y="58"/>
                  </a:cubicBezTo>
                  <a:close/>
                  <a:moveTo>
                    <a:pt x="293" y="86"/>
                  </a:moveTo>
                  <a:cubicBezTo>
                    <a:pt x="293" y="86"/>
                    <a:pt x="294" y="86"/>
                    <a:pt x="295" y="86"/>
                  </a:cubicBezTo>
                  <a:cubicBezTo>
                    <a:pt x="305" y="87"/>
                    <a:pt x="328" y="117"/>
                    <a:pt x="337" y="131"/>
                  </a:cubicBezTo>
                  <a:cubicBezTo>
                    <a:pt x="333" y="133"/>
                    <a:pt x="329" y="136"/>
                    <a:pt x="326" y="140"/>
                  </a:cubicBezTo>
                  <a:cubicBezTo>
                    <a:pt x="308" y="120"/>
                    <a:pt x="287" y="92"/>
                    <a:pt x="293" y="86"/>
                  </a:cubicBezTo>
                  <a:close/>
                  <a:moveTo>
                    <a:pt x="283" y="128"/>
                  </a:moveTo>
                  <a:cubicBezTo>
                    <a:pt x="283" y="126"/>
                    <a:pt x="283" y="125"/>
                    <a:pt x="283" y="123"/>
                  </a:cubicBezTo>
                  <a:cubicBezTo>
                    <a:pt x="284" y="122"/>
                    <a:pt x="285" y="121"/>
                    <a:pt x="287" y="121"/>
                  </a:cubicBezTo>
                  <a:cubicBezTo>
                    <a:pt x="296" y="120"/>
                    <a:pt x="315" y="135"/>
                    <a:pt x="323" y="143"/>
                  </a:cubicBezTo>
                  <a:cubicBezTo>
                    <a:pt x="321" y="145"/>
                    <a:pt x="319" y="148"/>
                    <a:pt x="318" y="152"/>
                  </a:cubicBezTo>
                  <a:cubicBezTo>
                    <a:pt x="308" y="147"/>
                    <a:pt x="286" y="137"/>
                    <a:pt x="283" y="128"/>
                  </a:cubicBezTo>
                  <a:close/>
                  <a:moveTo>
                    <a:pt x="292" y="161"/>
                  </a:moveTo>
                  <a:cubicBezTo>
                    <a:pt x="292" y="161"/>
                    <a:pt x="292" y="161"/>
                    <a:pt x="292" y="161"/>
                  </a:cubicBezTo>
                  <a:cubicBezTo>
                    <a:pt x="305" y="155"/>
                    <a:pt x="315" y="155"/>
                    <a:pt x="323" y="160"/>
                  </a:cubicBezTo>
                  <a:cubicBezTo>
                    <a:pt x="335" y="167"/>
                    <a:pt x="343" y="187"/>
                    <a:pt x="347" y="222"/>
                  </a:cubicBezTo>
                  <a:cubicBezTo>
                    <a:pt x="347" y="224"/>
                    <a:pt x="347" y="226"/>
                    <a:pt x="346" y="228"/>
                  </a:cubicBezTo>
                  <a:cubicBezTo>
                    <a:pt x="345" y="217"/>
                    <a:pt x="343" y="206"/>
                    <a:pt x="339" y="203"/>
                  </a:cubicBezTo>
                  <a:cubicBezTo>
                    <a:pt x="338" y="202"/>
                    <a:pt x="337" y="202"/>
                    <a:pt x="336" y="202"/>
                  </a:cubicBezTo>
                  <a:cubicBezTo>
                    <a:pt x="335" y="203"/>
                    <a:pt x="334" y="203"/>
                    <a:pt x="333" y="204"/>
                  </a:cubicBezTo>
                  <a:cubicBezTo>
                    <a:pt x="331" y="209"/>
                    <a:pt x="332" y="222"/>
                    <a:pt x="335" y="237"/>
                  </a:cubicBezTo>
                  <a:cubicBezTo>
                    <a:pt x="326" y="211"/>
                    <a:pt x="316" y="187"/>
                    <a:pt x="307" y="183"/>
                  </a:cubicBezTo>
                  <a:cubicBezTo>
                    <a:pt x="304" y="182"/>
                    <a:pt x="302" y="182"/>
                    <a:pt x="301" y="182"/>
                  </a:cubicBezTo>
                  <a:cubicBezTo>
                    <a:pt x="300" y="183"/>
                    <a:pt x="298" y="184"/>
                    <a:pt x="298" y="187"/>
                  </a:cubicBezTo>
                  <a:cubicBezTo>
                    <a:pt x="294" y="196"/>
                    <a:pt x="304" y="220"/>
                    <a:pt x="316" y="245"/>
                  </a:cubicBezTo>
                  <a:cubicBezTo>
                    <a:pt x="307" y="232"/>
                    <a:pt x="299" y="222"/>
                    <a:pt x="294" y="221"/>
                  </a:cubicBezTo>
                  <a:cubicBezTo>
                    <a:pt x="292" y="220"/>
                    <a:pt x="291" y="221"/>
                    <a:pt x="291" y="221"/>
                  </a:cubicBezTo>
                  <a:cubicBezTo>
                    <a:pt x="290" y="222"/>
                    <a:pt x="289" y="223"/>
                    <a:pt x="289" y="224"/>
                  </a:cubicBezTo>
                  <a:cubicBezTo>
                    <a:pt x="289" y="228"/>
                    <a:pt x="295" y="238"/>
                    <a:pt x="301" y="246"/>
                  </a:cubicBezTo>
                  <a:cubicBezTo>
                    <a:pt x="300" y="245"/>
                    <a:pt x="298" y="244"/>
                    <a:pt x="296" y="243"/>
                  </a:cubicBezTo>
                  <a:cubicBezTo>
                    <a:pt x="275" y="215"/>
                    <a:pt x="266" y="195"/>
                    <a:pt x="270" y="181"/>
                  </a:cubicBezTo>
                  <a:cubicBezTo>
                    <a:pt x="272" y="173"/>
                    <a:pt x="279" y="166"/>
                    <a:pt x="292" y="161"/>
                  </a:cubicBezTo>
                  <a:close/>
                  <a:moveTo>
                    <a:pt x="268" y="129"/>
                  </a:moveTo>
                  <a:cubicBezTo>
                    <a:pt x="269" y="128"/>
                    <a:pt x="271" y="128"/>
                    <a:pt x="272" y="128"/>
                  </a:cubicBezTo>
                  <a:cubicBezTo>
                    <a:pt x="273" y="128"/>
                    <a:pt x="275" y="129"/>
                    <a:pt x="275" y="131"/>
                  </a:cubicBezTo>
                  <a:cubicBezTo>
                    <a:pt x="279" y="139"/>
                    <a:pt x="272" y="162"/>
                    <a:pt x="268" y="172"/>
                  </a:cubicBezTo>
                  <a:cubicBezTo>
                    <a:pt x="264" y="171"/>
                    <a:pt x="261" y="170"/>
                    <a:pt x="257" y="170"/>
                  </a:cubicBezTo>
                  <a:cubicBezTo>
                    <a:pt x="258" y="159"/>
                    <a:pt x="261" y="134"/>
                    <a:pt x="268" y="129"/>
                  </a:cubicBezTo>
                  <a:close/>
                  <a:moveTo>
                    <a:pt x="268" y="176"/>
                  </a:moveTo>
                  <a:cubicBezTo>
                    <a:pt x="267" y="178"/>
                    <a:pt x="266" y="179"/>
                    <a:pt x="266" y="180"/>
                  </a:cubicBezTo>
                  <a:cubicBezTo>
                    <a:pt x="266" y="182"/>
                    <a:pt x="265" y="184"/>
                    <a:pt x="265" y="186"/>
                  </a:cubicBezTo>
                  <a:cubicBezTo>
                    <a:pt x="243" y="182"/>
                    <a:pt x="220" y="195"/>
                    <a:pt x="208" y="207"/>
                  </a:cubicBezTo>
                  <a:cubicBezTo>
                    <a:pt x="195" y="220"/>
                    <a:pt x="182" y="242"/>
                    <a:pt x="187" y="265"/>
                  </a:cubicBezTo>
                  <a:cubicBezTo>
                    <a:pt x="185" y="265"/>
                    <a:pt x="183" y="265"/>
                    <a:pt x="181" y="266"/>
                  </a:cubicBezTo>
                  <a:cubicBezTo>
                    <a:pt x="179" y="266"/>
                    <a:pt x="178" y="267"/>
                    <a:pt x="177" y="267"/>
                  </a:cubicBezTo>
                  <a:cubicBezTo>
                    <a:pt x="167" y="246"/>
                    <a:pt x="181" y="216"/>
                    <a:pt x="199" y="198"/>
                  </a:cubicBezTo>
                  <a:cubicBezTo>
                    <a:pt x="216" y="181"/>
                    <a:pt x="246" y="167"/>
                    <a:pt x="268" y="176"/>
                  </a:cubicBezTo>
                  <a:close/>
                  <a:moveTo>
                    <a:pt x="237" y="110"/>
                  </a:moveTo>
                  <a:cubicBezTo>
                    <a:pt x="238" y="109"/>
                    <a:pt x="239" y="109"/>
                    <a:pt x="239" y="109"/>
                  </a:cubicBezTo>
                  <a:cubicBezTo>
                    <a:pt x="247" y="108"/>
                    <a:pt x="252" y="143"/>
                    <a:pt x="253" y="170"/>
                  </a:cubicBezTo>
                  <a:cubicBezTo>
                    <a:pt x="249" y="169"/>
                    <a:pt x="244" y="170"/>
                    <a:pt x="239" y="171"/>
                  </a:cubicBezTo>
                  <a:cubicBezTo>
                    <a:pt x="236" y="155"/>
                    <a:pt x="231" y="117"/>
                    <a:pt x="237" y="110"/>
                  </a:cubicBezTo>
                  <a:close/>
                  <a:moveTo>
                    <a:pt x="201" y="104"/>
                  </a:moveTo>
                  <a:cubicBezTo>
                    <a:pt x="201" y="103"/>
                    <a:pt x="202" y="102"/>
                    <a:pt x="202" y="102"/>
                  </a:cubicBezTo>
                  <a:cubicBezTo>
                    <a:pt x="203" y="102"/>
                    <a:pt x="204" y="102"/>
                    <a:pt x="205" y="103"/>
                  </a:cubicBezTo>
                  <a:cubicBezTo>
                    <a:pt x="215" y="109"/>
                    <a:pt x="230" y="153"/>
                    <a:pt x="235" y="172"/>
                  </a:cubicBezTo>
                  <a:cubicBezTo>
                    <a:pt x="230" y="173"/>
                    <a:pt x="225" y="175"/>
                    <a:pt x="221" y="178"/>
                  </a:cubicBezTo>
                  <a:cubicBezTo>
                    <a:pt x="213" y="159"/>
                    <a:pt x="196" y="114"/>
                    <a:pt x="201" y="104"/>
                  </a:cubicBezTo>
                  <a:close/>
                  <a:moveTo>
                    <a:pt x="160" y="103"/>
                  </a:moveTo>
                  <a:cubicBezTo>
                    <a:pt x="160" y="102"/>
                    <a:pt x="161" y="101"/>
                    <a:pt x="161" y="101"/>
                  </a:cubicBezTo>
                  <a:cubicBezTo>
                    <a:pt x="162" y="100"/>
                    <a:pt x="164" y="100"/>
                    <a:pt x="165" y="101"/>
                  </a:cubicBezTo>
                  <a:cubicBezTo>
                    <a:pt x="182" y="107"/>
                    <a:pt x="212" y="169"/>
                    <a:pt x="217" y="180"/>
                  </a:cubicBezTo>
                  <a:cubicBezTo>
                    <a:pt x="213" y="182"/>
                    <a:pt x="209" y="185"/>
                    <a:pt x="205" y="188"/>
                  </a:cubicBezTo>
                  <a:cubicBezTo>
                    <a:pt x="190" y="167"/>
                    <a:pt x="156" y="117"/>
                    <a:pt x="160" y="103"/>
                  </a:cubicBezTo>
                  <a:close/>
                  <a:moveTo>
                    <a:pt x="114" y="120"/>
                  </a:moveTo>
                  <a:cubicBezTo>
                    <a:pt x="114" y="118"/>
                    <a:pt x="114" y="116"/>
                    <a:pt x="116" y="115"/>
                  </a:cubicBezTo>
                  <a:cubicBezTo>
                    <a:pt x="117" y="114"/>
                    <a:pt x="118" y="114"/>
                    <a:pt x="120" y="114"/>
                  </a:cubicBezTo>
                  <a:cubicBezTo>
                    <a:pt x="141" y="115"/>
                    <a:pt x="193" y="180"/>
                    <a:pt x="202" y="190"/>
                  </a:cubicBezTo>
                  <a:cubicBezTo>
                    <a:pt x="200" y="192"/>
                    <a:pt x="198" y="194"/>
                    <a:pt x="196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4" y="197"/>
                    <a:pt x="192" y="199"/>
                    <a:pt x="191" y="201"/>
                  </a:cubicBezTo>
                  <a:cubicBezTo>
                    <a:pt x="180" y="193"/>
                    <a:pt x="115" y="141"/>
                    <a:pt x="114" y="120"/>
                  </a:cubicBezTo>
                  <a:close/>
                  <a:moveTo>
                    <a:pt x="101" y="165"/>
                  </a:moveTo>
                  <a:cubicBezTo>
                    <a:pt x="101" y="163"/>
                    <a:pt x="101" y="162"/>
                    <a:pt x="101" y="161"/>
                  </a:cubicBezTo>
                  <a:cubicBezTo>
                    <a:pt x="101" y="160"/>
                    <a:pt x="102" y="160"/>
                    <a:pt x="103" y="159"/>
                  </a:cubicBezTo>
                  <a:cubicBezTo>
                    <a:pt x="117" y="156"/>
                    <a:pt x="168" y="190"/>
                    <a:pt x="188" y="204"/>
                  </a:cubicBezTo>
                  <a:cubicBezTo>
                    <a:pt x="185" y="208"/>
                    <a:pt x="182" y="213"/>
                    <a:pt x="180" y="217"/>
                  </a:cubicBezTo>
                  <a:cubicBezTo>
                    <a:pt x="169" y="212"/>
                    <a:pt x="107" y="182"/>
                    <a:pt x="101" y="165"/>
                  </a:cubicBezTo>
                  <a:close/>
                  <a:moveTo>
                    <a:pt x="103" y="204"/>
                  </a:moveTo>
                  <a:cubicBezTo>
                    <a:pt x="102" y="203"/>
                    <a:pt x="102" y="203"/>
                    <a:pt x="103" y="202"/>
                  </a:cubicBezTo>
                  <a:cubicBezTo>
                    <a:pt x="103" y="201"/>
                    <a:pt x="103" y="201"/>
                    <a:pt x="104" y="200"/>
                  </a:cubicBezTo>
                  <a:cubicBezTo>
                    <a:pt x="115" y="195"/>
                    <a:pt x="159" y="212"/>
                    <a:pt x="178" y="220"/>
                  </a:cubicBezTo>
                  <a:cubicBezTo>
                    <a:pt x="176" y="225"/>
                    <a:pt x="174" y="230"/>
                    <a:pt x="172" y="235"/>
                  </a:cubicBezTo>
                  <a:cubicBezTo>
                    <a:pt x="153" y="230"/>
                    <a:pt x="109" y="215"/>
                    <a:pt x="103" y="204"/>
                  </a:cubicBezTo>
                  <a:close/>
                  <a:moveTo>
                    <a:pt x="109" y="239"/>
                  </a:moveTo>
                  <a:cubicBezTo>
                    <a:pt x="109" y="238"/>
                    <a:pt x="109" y="238"/>
                    <a:pt x="110" y="237"/>
                  </a:cubicBezTo>
                  <a:cubicBezTo>
                    <a:pt x="118" y="231"/>
                    <a:pt x="155" y="236"/>
                    <a:pt x="171" y="239"/>
                  </a:cubicBezTo>
                  <a:cubicBezTo>
                    <a:pt x="170" y="244"/>
                    <a:pt x="170" y="249"/>
                    <a:pt x="170" y="253"/>
                  </a:cubicBezTo>
                  <a:cubicBezTo>
                    <a:pt x="144" y="252"/>
                    <a:pt x="109" y="247"/>
                    <a:pt x="109" y="239"/>
                  </a:cubicBezTo>
                  <a:close/>
                  <a:moveTo>
                    <a:pt x="131" y="275"/>
                  </a:moveTo>
                  <a:cubicBezTo>
                    <a:pt x="130" y="274"/>
                    <a:pt x="129" y="273"/>
                    <a:pt x="128" y="272"/>
                  </a:cubicBezTo>
                  <a:cubicBezTo>
                    <a:pt x="128" y="270"/>
                    <a:pt x="128" y="269"/>
                    <a:pt x="129" y="268"/>
                  </a:cubicBezTo>
                  <a:cubicBezTo>
                    <a:pt x="134" y="261"/>
                    <a:pt x="159" y="258"/>
                    <a:pt x="170" y="257"/>
                  </a:cubicBezTo>
                  <a:cubicBezTo>
                    <a:pt x="170" y="261"/>
                    <a:pt x="171" y="264"/>
                    <a:pt x="173" y="267"/>
                  </a:cubicBezTo>
                  <a:cubicBezTo>
                    <a:pt x="162" y="272"/>
                    <a:pt x="140" y="279"/>
                    <a:pt x="131" y="275"/>
                  </a:cubicBezTo>
                  <a:close/>
                  <a:moveTo>
                    <a:pt x="161" y="292"/>
                  </a:moveTo>
                  <a:cubicBezTo>
                    <a:pt x="161" y="292"/>
                    <a:pt x="161" y="292"/>
                    <a:pt x="161" y="292"/>
                  </a:cubicBezTo>
                  <a:cubicBezTo>
                    <a:pt x="166" y="279"/>
                    <a:pt x="173" y="272"/>
                    <a:pt x="182" y="270"/>
                  </a:cubicBezTo>
                  <a:cubicBezTo>
                    <a:pt x="196" y="266"/>
                    <a:pt x="216" y="275"/>
                    <a:pt x="243" y="296"/>
                  </a:cubicBezTo>
                  <a:cubicBezTo>
                    <a:pt x="244" y="298"/>
                    <a:pt x="245" y="299"/>
                    <a:pt x="247" y="301"/>
                  </a:cubicBezTo>
                  <a:cubicBezTo>
                    <a:pt x="238" y="295"/>
                    <a:pt x="229" y="288"/>
                    <a:pt x="224" y="289"/>
                  </a:cubicBezTo>
                  <a:cubicBezTo>
                    <a:pt x="223" y="289"/>
                    <a:pt x="222" y="290"/>
                    <a:pt x="222" y="290"/>
                  </a:cubicBezTo>
                  <a:cubicBezTo>
                    <a:pt x="221" y="291"/>
                    <a:pt x="221" y="292"/>
                    <a:pt x="221" y="294"/>
                  </a:cubicBezTo>
                  <a:cubicBezTo>
                    <a:pt x="222" y="299"/>
                    <a:pt x="232" y="307"/>
                    <a:pt x="245" y="316"/>
                  </a:cubicBezTo>
                  <a:cubicBezTo>
                    <a:pt x="221" y="304"/>
                    <a:pt x="196" y="294"/>
                    <a:pt x="187" y="297"/>
                  </a:cubicBezTo>
                  <a:cubicBezTo>
                    <a:pt x="184" y="298"/>
                    <a:pt x="183" y="300"/>
                    <a:pt x="183" y="301"/>
                  </a:cubicBezTo>
                  <a:cubicBezTo>
                    <a:pt x="182" y="302"/>
                    <a:pt x="182" y="304"/>
                    <a:pt x="183" y="307"/>
                  </a:cubicBezTo>
                  <a:cubicBezTo>
                    <a:pt x="188" y="315"/>
                    <a:pt x="212" y="326"/>
                    <a:pt x="237" y="334"/>
                  </a:cubicBezTo>
                  <a:cubicBezTo>
                    <a:pt x="222" y="332"/>
                    <a:pt x="209" y="330"/>
                    <a:pt x="205" y="333"/>
                  </a:cubicBezTo>
                  <a:cubicBezTo>
                    <a:pt x="203" y="334"/>
                    <a:pt x="203" y="335"/>
                    <a:pt x="203" y="336"/>
                  </a:cubicBezTo>
                  <a:cubicBezTo>
                    <a:pt x="203" y="337"/>
                    <a:pt x="203" y="338"/>
                    <a:pt x="204" y="339"/>
                  </a:cubicBezTo>
                  <a:cubicBezTo>
                    <a:pt x="206" y="342"/>
                    <a:pt x="217" y="345"/>
                    <a:pt x="228" y="346"/>
                  </a:cubicBezTo>
                  <a:cubicBezTo>
                    <a:pt x="226" y="346"/>
                    <a:pt x="224" y="347"/>
                    <a:pt x="222" y="347"/>
                  </a:cubicBezTo>
                  <a:cubicBezTo>
                    <a:pt x="187" y="343"/>
                    <a:pt x="167" y="335"/>
                    <a:pt x="160" y="322"/>
                  </a:cubicBezTo>
                  <a:cubicBezTo>
                    <a:pt x="155" y="315"/>
                    <a:pt x="156" y="305"/>
                    <a:pt x="161" y="292"/>
                  </a:cubicBezTo>
                  <a:close/>
                  <a:moveTo>
                    <a:pt x="121" y="286"/>
                  </a:moveTo>
                  <a:cubicBezTo>
                    <a:pt x="122" y="285"/>
                    <a:pt x="122" y="284"/>
                    <a:pt x="124" y="283"/>
                  </a:cubicBezTo>
                  <a:cubicBezTo>
                    <a:pt x="125" y="282"/>
                    <a:pt x="126" y="282"/>
                    <a:pt x="128" y="283"/>
                  </a:cubicBezTo>
                  <a:cubicBezTo>
                    <a:pt x="137" y="286"/>
                    <a:pt x="148" y="307"/>
                    <a:pt x="152" y="317"/>
                  </a:cubicBezTo>
                  <a:cubicBezTo>
                    <a:pt x="149" y="319"/>
                    <a:pt x="146" y="321"/>
                    <a:pt x="143" y="323"/>
                  </a:cubicBezTo>
                  <a:cubicBezTo>
                    <a:pt x="135" y="315"/>
                    <a:pt x="120" y="295"/>
                    <a:pt x="121" y="286"/>
                  </a:cubicBezTo>
                  <a:close/>
                  <a:moveTo>
                    <a:pt x="86" y="295"/>
                  </a:moveTo>
                  <a:cubicBezTo>
                    <a:pt x="86" y="293"/>
                    <a:pt x="86" y="293"/>
                    <a:pt x="87" y="293"/>
                  </a:cubicBezTo>
                  <a:cubicBezTo>
                    <a:pt x="92" y="287"/>
                    <a:pt x="121" y="308"/>
                    <a:pt x="140" y="326"/>
                  </a:cubicBezTo>
                  <a:cubicBezTo>
                    <a:pt x="136" y="329"/>
                    <a:pt x="134" y="333"/>
                    <a:pt x="131" y="337"/>
                  </a:cubicBezTo>
                  <a:cubicBezTo>
                    <a:pt x="117" y="327"/>
                    <a:pt x="87" y="305"/>
                    <a:pt x="86" y="295"/>
                  </a:cubicBezTo>
                  <a:close/>
                  <a:moveTo>
                    <a:pt x="56" y="316"/>
                  </a:moveTo>
                  <a:cubicBezTo>
                    <a:pt x="56" y="315"/>
                    <a:pt x="56" y="315"/>
                    <a:pt x="56" y="314"/>
                  </a:cubicBezTo>
                  <a:cubicBezTo>
                    <a:pt x="56" y="314"/>
                    <a:pt x="57" y="313"/>
                    <a:pt x="58" y="313"/>
                  </a:cubicBezTo>
                  <a:cubicBezTo>
                    <a:pt x="70" y="309"/>
                    <a:pt x="112" y="331"/>
                    <a:pt x="129" y="340"/>
                  </a:cubicBezTo>
                  <a:cubicBezTo>
                    <a:pt x="126" y="345"/>
                    <a:pt x="124" y="350"/>
                    <a:pt x="123" y="355"/>
                  </a:cubicBezTo>
                  <a:cubicBezTo>
                    <a:pt x="104" y="347"/>
                    <a:pt x="60" y="327"/>
                    <a:pt x="56" y="316"/>
                  </a:cubicBezTo>
                  <a:close/>
                  <a:moveTo>
                    <a:pt x="26" y="345"/>
                  </a:moveTo>
                  <a:cubicBezTo>
                    <a:pt x="26" y="344"/>
                    <a:pt x="26" y="343"/>
                    <a:pt x="26" y="342"/>
                  </a:cubicBezTo>
                  <a:cubicBezTo>
                    <a:pt x="26" y="341"/>
                    <a:pt x="27" y="340"/>
                    <a:pt x="29" y="339"/>
                  </a:cubicBezTo>
                  <a:cubicBezTo>
                    <a:pt x="45" y="332"/>
                    <a:pt x="110" y="354"/>
                    <a:pt x="121" y="358"/>
                  </a:cubicBezTo>
                  <a:cubicBezTo>
                    <a:pt x="120" y="363"/>
                    <a:pt x="119" y="368"/>
                    <a:pt x="118" y="373"/>
                  </a:cubicBezTo>
                  <a:cubicBezTo>
                    <a:pt x="93" y="369"/>
                    <a:pt x="34" y="357"/>
                    <a:pt x="26" y="345"/>
                  </a:cubicBezTo>
                  <a:close/>
                  <a:moveTo>
                    <a:pt x="6" y="389"/>
                  </a:moveTo>
                  <a:cubicBezTo>
                    <a:pt x="5" y="388"/>
                    <a:pt x="4" y="386"/>
                    <a:pt x="4" y="385"/>
                  </a:cubicBezTo>
                  <a:cubicBezTo>
                    <a:pt x="4" y="383"/>
                    <a:pt x="5" y="382"/>
                    <a:pt x="6" y="380"/>
                  </a:cubicBezTo>
                  <a:cubicBezTo>
                    <a:pt x="22" y="366"/>
                    <a:pt x="105" y="375"/>
                    <a:pt x="118" y="377"/>
                  </a:cubicBezTo>
                  <a:cubicBezTo>
                    <a:pt x="118" y="380"/>
                    <a:pt x="118" y="382"/>
                    <a:pt x="118" y="385"/>
                  </a:cubicBezTo>
                  <a:cubicBezTo>
                    <a:pt x="118" y="385"/>
                    <a:pt x="118" y="385"/>
                    <a:pt x="118" y="385"/>
                  </a:cubicBezTo>
                  <a:cubicBezTo>
                    <a:pt x="118" y="385"/>
                    <a:pt x="118" y="385"/>
                    <a:pt x="118" y="385"/>
                  </a:cubicBezTo>
                  <a:cubicBezTo>
                    <a:pt x="118" y="387"/>
                    <a:pt x="118" y="390"/>
                    <a:pt x="118" y="392"/>
                  </a:cubicBezTo>
                  <a:cubicBezTo>
                    <a:pt x="105" y="394"/>
                    <a:pt x="22" y="403"/>
                    <a:pt x="6" y="389"/>
                  </a:cubicBezTo>
                  <a:close/>
                  <a:moveTo>
                    <a:pt x="29" y="430"/>
                  </a:moveTo>
                  <a:cubicBezTo>
                    <a:pt x="27" y="429"/>
                    <a:pt x="26" y="428"/>
                    <a:pt x="26" y="427"/>
                  </a:cubicBezTo>
                  <a:cubicBezTo>
                    <a:pt x="26" y="427"/>
                    <a:pt x="26" y="426"/>
                    <a:pt x="26" y="425"/>
                  </a:cubicBezTo>
                  <a:cubicBezTo>
                    <a:pt x="34" y="412"/>
                    <a:pt x="93" y="400"/>
                    <a:pt x="118" y="396"/>
                  </a:cubicBezTo>
                  <a:cubicBezTo>
                    <a:pt x="119" y="401"/>
                    <a:pt x="120" y="406"/>
                    <a:pt x="121" y="411"/>
                  </a:cubicBezTo>
                  <a:cubicBezTo>
                    <a:pt x="110" y="415"/>
                    <a:pt x="45" y="438"/>
                    <a:pt x="29" y="430"/>
                  </a:cubicBezTo>
                  <a:close/>
                  <a:moveTo>
                    <a:pt x="58" y="457"/>
                  </a:moveTo>
                  <a:cubicBezTo>
                    <a:pt x="57" y="456"/>
                    <a:pt x="56" y="456"/>
                    <a:pt x="56" y="455"/>
                  </a:cubicBezTo>
                  <a:cubicBezTo>
                    <a:pt x="56" y="455"/>
                    <a:pt x="56" y="454"/>
                    <a:pt x="56" y="453"/>
                  </a:cubicBezTo>
                  <a:cubicBezTo>
                    <a:pt x="60" y="442"/>
                    <a:pt x="104" y="422"/>
                    <a:pt x="123" y="415"/>
                  </a:cubicBezTo>
                  <a:cubicBezTo>
                    <a:pt x="124" y="420"/>
                    <a:pt x="126" y="425"/>
                    <a:pt x="129" y="429"/>
                  </a:cubicBezTo>
                  <a:cubicBezTo>
                    <a:pt x="112" y="439"/>
                    <a:pt x="70" y="460"/>
                    <a:pt x="58" y="457"/>
                  </a:cubicBezTo>
                  <a:close/>
                  <a:moveTo>
                    <a:pt x="87" y="477"/>
                  </a:moveTo>
                  <a:cubicBezTo>
                    <a:pt x="86" y="477"/>
                    <a:pt x="86" y="476"/>
                    <a:pt x="86" y="475"/>
                  </a:cubicBezTo>
                  <a:cubicBezTo>
                    <a:pt x="87" y="465"/>
                    <a:pt x="117" y="442"/>
                    <a:pt x="131" y="433"/>
                  </a:cubicBezTo>
                  <a:cubicBezTo>
                    <a:pt x="134" y="437"/>
                    <a:pt x="136" y="441"/>
                    <a:pt x="140" y="444"/>
                  </a:cubicBezTo>
                  <a:cubicBezTo>
                    <a:pt x="121" y="462"/>
                    <a:pt x="92" y="483"/>
                    <a:pt x="87" y="477"/>
                  </a:cubicBezTo>
                  <a:close/>
                  <a:moveTo>
                    <a:pt x="128" y="487"/>
                  </a:moveTo>
                  <a:cubicBezTo>
                    <a:pt x="126" y="487"/>
                    <a:pt x="125" y="487"/>
                    <a:pt x="124" y="486"/>
                  </a:cubicBezTo>
                  <a:cubicBezTo>
                    <a:pt x="122" y="486"/>
                    <a:pt x="122" y="485"/>
                    <a:pt x="121" y="483"/>
                  </a:cubicBezTo>
                  <a:cubicBezTo>
                    <a:pt x="120" y="474"/>
                    <a:pt x="135" y="455"/>
                    <a:pt x="143" y="447"/>
                  </a:cubicBezTo>
                  <a:cubicBezTo>
                    <a:pt x="146" y="449"/>
                    <a:pt x="149" y="451"/>
                    <a:pt x="152" y="452"/>
                  </a:cubicBezTo>
                  <a:cubicBezTo>
                    <a:pt x="148" y="462"/>
                    <a:pt x="137" y="484"/>
                    <a:pt x="128" y="487"/>
                  </a:cubicBezTo>
                  <a:close/>
                  <a:moveTo>
                    <a:pt x="155" y="449"/>
                  </a:moveTo>
                  <a:cubicBezTo>
                    <a:pt x="133" y="441"/>
                    <a:pt x="121" y="410"/>
                    <a:pt x="121" y="385"/>
                  </a:cubicBezTo>
                  <a:cubicBezTo>
                    <a:pt x="121" y="360"/>
                    <a:pt x="133" y="329"/>
                    <a:pt x="155" y="321"/>
                  </a:cubicBezTo>
                  <a:cubicBezTo>
                    <a:pt x="155" y="322"/>
                    <a:pt x="156" y="323"/>
                    <a:pt x="156" y="324"/>
                  </a:cubicBezTo>
                  <a:cubicBezTo>
                    <a:pt x="157" y="326"/>
                    <a:pt x="159" y="328"/>
                    <a:pt x="160" y="329"/>
                  </a:cubicBezTo>
                  <a:cubicBezTo>
                    <a:pt x="141" y="342"/>
                    <a:pt x="134" y="367"/>
                    <a:pt x="134" y="385"/>
                  </a:cubicBezTo>
                  <a:cubicBezTo>
                    <a:pt x="134" y="403"/>
                    <a:pt x="141" y="428"/>
                    <a:pt x="160" y="440"/>
                  </a:cubicBezTo>
                  <a:cubicBezTo>
                    <a:pt x="159" y="442"/>
                    <a:pt x="157" y="443"/>
                    <a:pt x="156" y="445"/>
                  </a:cubicBezTo>
                  <a:cubicBezTo>
                    <a:pt x="156" y="446"/>
                    <a:pt x="155" y="448"/>
                    <a:pt x="155" y="449"/>
                  </a:cubicBezTo>
                  <a:close/>
                  <a:moveTo>
                    <a:pt x="161" y="478"/>
                  </a:moveTo>
                  <a:cubicBezTo>
                    <a:pt x="161" y="478"/>
                    <a:pt x="161" y="478"/>
                    <a:pt x="161" y="478"/>
                  </a:cubicBezTo>
                  <a:cubicBezTo>
                    <a:pt x="156" y="465"/>
                    <a:pt x="155" y="455"/>
                    <a:pt x="160" y="447"/>
                  </a:cubicBezTo>
                  <a:cubicBezTo>
                    <a:pt x="167" y="435"/>
                    <a:pt x="187" y="427"/>
                    <a:pt x="222" y="422"/>
                  </a:cubicBezTo>
                  <a:cubicBezTo>
                    <a:pt x="224" y="423"/>
                    <a:pt x="226" y="423"/>
                    <a:pt x="228" y="424"/>
                  </a:cubicBezTo>
                  <a:cubicBezTo>
                    <a:pt x="217" y="425"/>
                    <a:pt x="206" y="427"/>
                    <a:pt x="204" y="431"/>
                  </a:cubicBezTo>
                  <a:cubicBezTo>
                    <a:pt x="203" y="432"/>
                    <a:pt x="203" y="433"/>
                    <a:pt x="203" y="434"/>
                  </a:cubicBezTo>
                  <a:cubicBezTo>
                    <a:pt x="203" y="434"/>
                    <a:pt x="203" y="436"/>
                    <a:pt x="205" y="436"/>
                  </a:cubicBezTo>
                  <a:cubicBezTo>
                    <a:pt x="209" y="439"/>
                    <a:pt x="222" y="438"/>
                    <a:pt x="237" y="435"/>
                  </a:cubicBezTo>
                  <a:cubicBezTo>
                    <a:pt x="212" y="444"/>
                    <a:pt x="188" y="454"/>
                    <a:pt x="183" y="463"/>
                  </a:cubicBezTo>
                  <a:cubicBezTo>
                    <a:pt x="182" y="465"/>
                    <a:pt x="182" y="467"/>
                    <a:pt x="183" y="469"/>
                  </a:cubicBezTo>
                  <a:cubicBezTo>
                    <a:pt x="183" y="470"/>
                    <a:pt x="184" y="471"/>
                    <a:pt x="187" y="472"/>
                  </a:cubicBezTo>
                  <a:cubicBezTo>
                    <a:pt x="196" y="475"/>
                    <a:pt x="221" y="465"/>
                    <a:pt x="245" y="453"/>
                  </a:cubicBezTo>
                  <a:cubicBezTo>
                    <a:pt x="232" y="462"/>
                    <a:pt x="222" y="471"/>
                    <a:pt x="221" y="476"/>
                  </a:cubicBezTo>
                  <a:cubicBezTo>
                    <a:pt x="221" y="477"/>
                    <a:pt x="221" y="478"/>
                    <a:pt x="222" y="479"/>
                  </a:cubicBezTo>
                  <a:cubicBezTo>
                    <a:pt x="222" y="480"/>
                    <a:pt x="223" y="480"/>
                    <a:pt x="224" y="481"/>
                  </a:cubicBezTo>
                  <a:cubicBezTo>
                    <a:pt x="229" y="481"/>
                    <a:pt x="238" y="475"/>
                    <a:pt x="247" y="468"/>
                  </a:cubicBezTo>
                  <a:cubicBezTo>
                    <a:pt x="245" y="470"/>
                    <a:pt x="244" y="472"/>
                    <a:pt x="243" y="473"/>
                  </a:cubicBezTo>
                  <a:cubicBezTo>
                    <a:pt x="216" y="495"/>
                    <a:pt x="196" y="504"/>
                    <a:pt x="182" y="500"/>
                  </a:cubicBezTo>
                  <a:cubicBezTo>
                    <a:pt x="173" y="498"/>
                    <a:pt x="166" y="491"/>
                    <a:pt x="161" y="478"/>
                  </a:cubicBezTo>
                  <a:close/>
                  <a:moveTo>
                    <a:pt x="129" y="502"/>
                  </a:moveTo>
                  <a:cubicBezTo>
                    <a:pt x="128" y="500"/>
                    <a:pt x="128" y="499"/>
                    <a:pt x="128" y="498"/>
                  </a:cubicBezTo>
                  <a:cubicBezTo>
                    <a:pt x="129" y="496"/>
                    <a:pt x="130" y="495"/>
                    <a:pt x="131" y="495"/>
                  </a:cubicBezTo>
                  <a:cubicBezTo>
                    <a:pt x="140" y="490"/>
                    <a:pt x="162" y="498"/>
                    <a:pt x="173" y="502"/>
                  </a:cubicBezTo>
                  <a:cubicBezTo>
                    <a:pt x="171" y="505"/>
                    <a:pt x="170" y="509"/>
                    <a:pt x="170" y="512"/>
                  </a:cubicBezTo>
                  <a:cubicBezTo>
                    <a:pt x="159" y="512"/>
                    <a:pt x="134" y="509"/>
                    <a:pt x="129" y="502"/>
                  </a:cubicBezTo>
                  <a:close/>
                  <a:moveTo>
                    <a:pt x="110" y="532"/>
                  </a:moveTo>
                  <a:cubicBezTo>
                    <a:pt x="109" y="532"/>
                    <a:pt x="109" y="531"/>
                    <a:pt x="109" y="531"/>
                  </a:cubicBezTo>
                  <a:cubicBezTo>
                    <a:pt x="109" y="522"/>
                    <a:pt x="144" y="517"/>
                    <a:pt x="170" y="516"/>
                  </a:cubicBezTo>
                  <a:cubicBezTo>
                    <a:pt x="170" y="521"/>
                    <a:pt x="170" y="526"/>
                    <a:pt x="171" y="530"/>
                  </a:cubicBezTo>
                  <a:cubicBezTo>
                    <a:pt x="155" y="533"/>
                    <a:pt x="118" y="539"/>
                    <a:pt x="110" y="532"/>
                  </a:cubicBezTo>
                  <a:close/>
                  <a:moveTo>
                    <a:pt x="104" y="569"/>
                  </a:moveTo>
                  <a:cubicBezTo>
                    <a:pt x="103" y="569"/>
                    <a:pt x="103" y="568"/>
                    <a:pt x="103" y="568"/>
                  </a:cubicBezTo>
                  <a:cubicBezTo>
                    <a:pt x="102" y="567"/>
                    <a:pt x="102" y="566"/>
                    <a:pt x="103" y="565"/>
                  </a:cubicBezTo>
                  <a:cubicBezTo>
                    <a:pt x="109" y="555"/>
                    <a:pt x="153" y="540"/>
                    <a:pt x="172" y="534"/>
                  </a:cubicBezTo>
                  <a:cubicBezTo>
                    <a:pt x="174" y="539"/>
                    <a:pt x="176" y="544"/>
                    <a:pt x="178" y="549"/>
                  </a:cubicBezTo>
                  <a:cubicBezTo>
                    <a:pt x="159" y="557"/>
                    <a:pt x="115" y="574"/>
                    <a:pt x="104" y="569"/>
                  </a:cubicBezTo>
                  <a:close/>
                  <a:moveTo>
                    <a:pt x="103" y="610"/>
                  </a:moveTo>
                  <a:cubicBezTo>
                    <a:pt x="102" y="610"/>
                    <a:pt x="101" y="609"/>
                    <a:pt x="101" y="608"/>
                  </a:cubicBezTo>
                  <a:cubicBezTo>
                    <a:pt x="101" y="607"/>
                    <a:pt x="101" y="606"/>
                    <a:pt x="101" y="605"/>
                  </a:cubicBezTo>
                  <a:cubicBezTo>
                    <a:pt x="107" y="587"/>
                    <a:pt x="169" y="558"/>
                    <a:pt x="180" y="553"/>
                  </a:cubicBezTo>
                  <a:cubicBezTo>
                    <a:pt x="182" y="557"/>
                    <a:pt x="185" y="561"/>
                    <a:pt x="188" y="565"/>
                  </a:cubicBezTo>
                  <a:cubicBezTo>
                    <a:pt x="168" y="580"/>
                    <a:pt x="117" y="614"/>
                    <a:pt x="103" y="610"/>
                  </a:cubicBezTo>
                  <a:close/>
                  <a:moveTo>
                    <a:pt x="120" y="656"/>
                  </a:moveTo>
                  <a:cubicBezTo>
                    <a:pt x="118" y="656"/>
                    <a:pt x="117" y="655"/>
                    <a:pt x="116" y="654"/>
                  </a:cubicBezTo>
                  <a:cubicBezTo>
                    <a:pt x="114" y="653"/>
                    <a:pt x="114" y="652"/>
                    <a:pt x="114" y="650"/>
                  </a:cubicBezTo>
                  <a:cubicBezTo>
                    <a:pt x="115" y="628"/>
                    <a:pt x="180" y="576"/>
                    <a:pt x="191" y="568"/>
                  </a:cubicBezTo>
                  <a:cubicBezTo>
                    <a:pt x="192" y="570"/>
                    <a:pt x="194" y="572"/>
                    <a:pt x="196" y="574"/>
                  </a:cubicBezTo>
                  <a:cubicBezTo>
                    <a:pt x="196" y="574"/>
                    <a:pt x="196" y="574"/>
                    <a:pt x="196" y="574"/>
                  </a:cubicBezTo>
                  <a:cubicBezTo>
                    <a:pt x="196" y="574"/>
                    <a:pt x="196" y="574"/>
                    <a:pt x="196" y="574"/>
                  </a:cubicBezTo>
                  <a:cubicBezTo>
                    <a:pt x="198" y="576"/>
                    <a:pt x="200" y="577"/>
                    <a:pt x="202" y="579"/>
                  </a:cubicBezTo>
                  <a:cubicBezTo>
                    <a:pt x="193" y="589"/>
                    <a:pt x="141" y="654"/>
                    <a:pt x="120" y="656"/>
                  </a:cubicBezTo>
                  <a:close/>
                  <a:moveTo>
                    <a:pt x="165" y="669"/>
                  </a:moveTo>
                  <a:cubicBezTo>
                    <a:pt x="164" y="669"/>
                    <a:pt x="162" y="669"/>
                    <a:pt x="161" y="669"/>
                  </a:cubicBezTo>
                  <a:cubicBezTo>
                    <a:pt x="161" y="668"/>
                    <a:pt x="160" y="668"/>
                    <a:pt x="160" y="666"/>
                  </a:cubicBezTo>
                  <a:cubicBezTo>
                    <a:pt x="156" y="653"/>
                    <a:pt x="190" y="602"/>
                    <a:pt x="205" y="582"/>
                  </a:cubicBezTo>
                  <a:cubicBezTo>
                    <a:pt x="209" y="585"/>
                    <a:pt x="213" y="587"/>
                    <a:pt x="217" y="590"/>
                  </a:cubicBezTo>
                  <a:cubicBezTo>
                    <a:pt x="212" y="601"/>
                    <a:pt x="182" y="662"/>
                    <a:pt x="165" y="669"/>
                  </a:cubicBezTo>
                  <a:close/>
                  <a:moveTo>
                    <a:pt x="205" y="667"/>
                  </a:moveTo>
                  <a:cubicBezTo>
                    <a:pt x="204" y="667"/>
                    <a:pt x="203" y="667"/>
                    <a:pt x="202" y="667"/>
                  </a:cubicBezTo>
                  <a:cubicBezTo>
                    <a:pt x="202" y="667"/>
                    <a:pt x="201" y="667"/>
                    <a:pt x="201" y="666"/>
                  </a:cubicBezTo>
                  <a:cubicBezTo>
                    <a:pt x="196" y="655"/>
                    <a:pt x="213" y="610"/>
                    <a:pt x="221" y="592"/>
                  </a:cubicBezTo>
                  <a:cubicBezTo>
                    <a:pt x="225" y="594"/>
                    <a:pt x="230" y="596"/>
                    <a:pt x="235" y="597"/>
                  </a:cubicBezTo>
                  <a:cubicBezTo>
                    <a:pt x="230" y="616"/>
                    <a:pt x="215" y="661"/>
                    <a:pt x="205" y="667"/>
                  </a:cubicBezTo>
                  <a:close/>
                  <a:moveTo>
                    <a:pt x="239" y="661"/>
                  </a:moveTo>
                  <a:cubicBezTo>
                    <a:pt x="239" y="661"/>
                    <a:pt x="238" y="661"/>
                    <a:pt x="237" y="660"/>
                  </a:cubicBezTo>
                  <a:cubicBezTo>
                    <a:pt x="231" y="652"/>
                    <a:pt x="236" y="615"/>
                    <a:pt x="239" y="598"/>
                  </a:cubicBezTo>
                  <a:cubicBezTo>
                    <a:pt x="244" y="599"/>
                    <a:pt x="249" y="600"/>
                    <a:pt x="253" y="600"/>
                  </a:cubicBezTo>
                  <a:cubicBezTo>
                    <a:pt x="252" y="626"/>
                    <a:pt x="247" y="661"/>
                    <a:pt x="239" y="661"/>
                  </a:cubicBezTo>
                  <a:close/>
                  <a:moveTo>
                    <a:pt x="199" y="571"/>
                  </a:moveTo>
                  <a:cubicBezTo>
                    <a:pt x="181" y="553"/>
                    <a:pt x="167" y="523"/>
                    <a:pt x="177" y="502"/>
                  </a:cubicBezTo>
                  <a:cubicBezTo>
                    <a:pt x="178" y="503"/>
                    <a:pt x="179" y="503"/>
                    <a:pt x="181" y="504"/>
                  </a:cubicBezTo>
                  <a:cubicBezTo>
                    <a:pt x="183" y="504"/>
                    <a:pt x="185" y="504"/>
                    <a:pt x="187" y="505"/>
                  </a:cubicBezTo>
                  <a:cubicBezTo>
                    <a:pt x="182" y="527"/>
                    <a:pt x="195" y="550"/>
                    <a:pt x="208" y="562"/>
                  </a:cubicBezTo>
                  <a:cubicBezTo>
                    <a:pt x="220" y="575"/>
                    <a:pt x="243" y="588"/>
                    <a:pt x="265" y="583"/>
                  </a:cubicBezTo>
                  <a:cubicBezTo>
                    <a:pt x="265" y="585"/>
                    <a:pt x="266" y="587"/>
                    <a:pt x="266" y="589"/>
                  </a:cubicBezTo>
                  <a:cubicBezTo>
                    <a:pt x="266" y="590"/>
                    <a:pt x="267" y="592"/>
                    <a:pt x="268" y="593"/>
                  </a:cubicBezTo>
                  <a:cubicBezTo>
                    <a:pt x="246" y="602"/>
                    <a:pt x="216" y="589"/>
                    <a:pt x="199" y="571"/>
                  </a:cubicBezTo>
                  <a:close/>
                  <a:moveTo>
                    <a:pt x="275" y="639"/>
                  </a:moveTo>
                  <a:cubicBezTo>
                    <a:pt x="275" y="640"/>
                    <a:pt x="273" y="641"/>
                    <a:pt x="272" y="641"/>
                  </a:cubicBezTo>
                  <a:cubicBezTo>
                    <a:pt x="271" y="642"/>
                    <a:pt x="269" y="642"/>
                    <a:pt x="268" y="641"/>
                  </a:cubicBezTo>
                  <a:cubicBezTo>
                    <a:pt x="261" y="635"/>
                    <a:pt x="258" y="611"/>
                    <a:pt x="257" y="600"/>
                  </a:cubicBezTo>
                  <a:cubicBezTo>
                    <a:pt x="261" y="599"/>
                    <a:pt x="264" y="598"/>
                    <a:pt x="268" y="597"/>
                  </a:cubicBezTo>
                  <a:cubicBezTo>
                    <a:pt x="272" y="607"/>
                    <a:pt x="279" y="630"/>
                    <a:pt x="275" y="639"/>
                  </a:cubicBezTo>
                  <a:close/>
                  <a:moveTo>
                    <a:pt x="292" y="609"/>
                  </a:moveTo>
                  <a:cubicBezTo>
                    <a:pt x="279" y="603"/>
                    <a:pt x="272" y="597"/>
                    <a:pt x="270" y="588"/>
                  </a:cubicBezTo>
                  <a:cubicBezTo>
                    <a:pt x="266" y="574"/>
                    <a:pt x="275" y="554"/>
                    <a:pt x="296" y="527"/>
                  </a:cubicBezTo>
                  <a:cubicBezTo>
                    <a:pt x="298" y="525"/>
                    <a:pt x="300" y="524"/>
                    <a:pt x="301" y="523"/>
                  </a:cubicBezTo>
                  <a:cubicBezTo>
                    <a:pt x="295" y="532"/>
                    <a:pt x="289" y="541"/>
                    <a:pt x="289" y="545"/>
                  </a:cubicBezTo>
                  <a:cubicBezTo>
                    <a:pt x="289" y="547"/>
                    <a:pt x="290" y="548"/>
                    <a:pt x="291" y="548"/>
                  </a:cubicBezTo>
                  <a:cubicBezTo>
                    <a:pt x="291" y="549"/>
                    <a:pt x="292" y="549"/>
                    <a:pt x="294" y="549"/>
                  </a:cubicBezTo>
                  <a:cubicBezTo>
                    <a:pt x="299" y="548"/>
                    <a:pt x="307" y="538"/>
                    <a:pt x="316" y="525"/>
                  </a:cubicBezTo>
                  <a:cubicBezTo>
                    <a:pt x="304" y="549"/>
                    <a:pt x="294" y="574"/>
                    <a:pt x="298" y="583"/>
                  </a:cubicBezTo>
                  <a:cubicBezTo>
                    <a:pt x="298" y="585"/>
                    <a:pt x="300" y="586"/>
                    <a:pt x="301" y="587"/>
                  </a:cubicBezTo>
                  <a:cubicBezTo>
                    <a:pt x="302" y="587"/>
                    <a:pt x="304" y="588"/>
                    <a:pt x="307" y="587"/>
                  </a:cubicBezTo>
                  <a:cubicBezTo>
                    <a:pt x="316" y="582"/>
                    <a:pt x="326" y="558"/>
                    <a:pt x="335" y="532"/>
                  </a:cubicBezTo>
                  <a:cubicBezTo>
                    <a:pt x="332" y="548"/>
                    <a:pt x="331" y="561"/>
                    <a:pt x="333" y="565"/>
                  </a:cubicBezTo>
                  <a:cubicBezTo>
                    <a:pt x="334" y="566"/>
                    <a:pt x="335" y="567"/>
                    <a:pt x="336" y="567"/>
                  </a:cubicBezTo>
                  <a:cubicBezTo>
                    <a:pt x="337" y="567"/>
                    <a:pt x="338" y="567"/>
                    <a:pt x="339" y="566"/>
                  </a:cubicBezTo>
                  <a:cubicBezTo>
                    <a:pt x="343" y="563"/>
                    <a:pt x="345" y="553"/>
                    <a:pt x="346" y="542"/>
                  </a:cubicBezTo>
                  <a:cubicBezTo>
                    <a:pt x="347" y="544"/>
                    <a:pt x="347" y="546"/>
                    <a:pt x="347" y="548"/>
                  </a:cubicBezTo>
                  <a:cubicBezTo>
                    <a:pt x="343" y="582"/>
                    <a:pt x="335" y="603"/>
                    <a:pt x="323" y="610"/>
                  </a:cubicBezTo>
                  <a:cubicBezTo>
                    <a:pt x="315" y="615"/>
                    <a:pt x="305" y="614"/>
                    <a:pt x="292" y="609"/>
                  </a:cubicBezTo>
                  <a:close/>
                  <a:moveTo>
                    <a:pt x="287" y="648"/>
                  </a:moveTo>
                  <a:cubicBezTo>
                    <a:pt x="285" y="648"/>
                    <a:pt x="284" y="647"/>
                    <a:pt x="283" y="646"/>
                  </a:cubicBezTo>
                  <a:cubicBezTo>
                    <a:pt x="283" y="645"/>
                    <a:pt x="283" y="643"/>
                    <a:pt x="283" y="642"/>
                  </a:cubicBezTo>
                  <a:cubicBezTo>
                    <a:pt x="286" y="633"/>
                    <a:pt x="308" y="622"/>
                    <a:pt x="318" y="618"/>
                  </a:cubicBezTo>
                  <a:cubicBezTo>
                    <a:pt x="319" y="621"/>
                    <a:pt x="321" y="624"/>
                    <a:pt x="323" y="627"/>
                  </a:cubicBezTo>
                  <a:cubicBezTo>
                    <a:pt x="315" y="634"/>
                    <a:pt x="296" y="650"/>
                    <a:pt x="287" y="648"/>
                  </a:cubicBezTo>
                  <a:close/>
                  <a:moveTo>
                    <a:pt x="295" y="684"/>
                  </a:moveTo>
                  <a:cubicBezTo>
                    <a:pt x="294" y="684"/>
                    <a:pt x="293" y="683"/>
                    <a:pt x="293" y="683"/>
                  </a:cubicBezTo>
                  <a:cubicBezTo>
                    <a:pt x="287" y="678"/>
                    <a:pt x="308" y="649"/>
                    <a:pt x="326" y="630"/>
                  </a:cubicBezTo>
                  <a:cubicBezTo>
                    <a:pt x="329" y="633"/>
                    <a:pt x="333" y="636"/>
                    <a:pt x="337" y="639"/>
                  </a:cubicBezTo>
                  <a:cubicBezTo>
                    <a:pt x="328" y="652"/>
                    <a:pt x="305" y="683"/>
                    <a:pt x="295" y="684"/>
                  </a:cubicBezTo>
                  <a:close/>
                  <a:moveTo>
                    <a:pt x="317" y="714"/>
                  </a:moveTo>
                  <a:cubicBezTo>
                    <a:pt x="316" y="714"/>
                    <a:pt x="315" y="714"/>
                    <a:pt x="315" y="714"/>
                  </a:cubicBezTo>
                  <a:cubicBezTo>
                    <a:pt x="314" y="713"/>
                    <a:pt x="313" y="713"/>
                    <a:pt x="313" y="712"/>
                  </a:cubicBezTo>
                  <a:cubicBezTo>
                    <a:pt x="310" y="700"/>
                    <a:pt x="331" y="658"/>
                    <a:pt x="340" y="641"/>
                  </a:cubicBezTo>
                  <a:cubicBezTo>
                    <a:pt x="345" y="643"/>
                    <a:pt x="350" y="646"/>
                    <a:pt x="355" y="647"/>
                  </a:cubicBezTo>
                  <a:cubicBezTo>
                    <a:pt x="347" y="666"/>
                    <a:pt x="328" y="710"/>
                    <a:pt x="317" y="714"/>
                  </a:cubicBezTo>
                  <a:close/>
                  <a:moveTo>
                    <a:pt x="345" y="743"/>
                  </a:moveTo>
                  <a:cubicBezTo>
                    <a:pt x="344" y="744"/>
                    <a:pt x="343" y="744"/>
                    <a:pt x="342" y="744"/>
                  </a:cubicBezTo>
                  <a:cubicBezTo>
                    <a:pt x="341" y="743"/>
                    <a:pt x="340" y="742"/>
                    <a:pt x="340" y="741"/>
                  </a:cubicBezTo>
                  <a:cubicBezTo>
                    <a:pt x="332" y="724"/>
                    <a:pt x="355" y="660"/>
                    <a:pt x="359" y="648"/>
                  </a:cubicBezTo>
                  <a:cubicBezTo>
                    <a:pt x="364" y="650"/>
                    <a:pt x="368" y="651"/>
                    <a:pt x="373" y="651"/>
                  </a:cubicBezTo>
                  <a:cubicBezTo>
                    <a:pt x="369" y="676"/>
                    <a:pt x="357" y="736"/>
                    <a:pt x="345" y="743"/>
                  </a:cubicBezTo>
                  <a:close/>
                  <a:moveTo>
                    <a:pt x="389" y="764"/>
                  </a:moveTo>
                  <a:cubicBezTo>
                    <a:pt x="388" y="765"/>
                    <a:pt x="387" y="766"/>
                    <a:pt x="385" y="766"/>
                  </a:cubicBezTo>
                  <a:cubicBezTo>
                    <a:pt x="383" y="766"/>
                    <a:pt x="382" y="765"/>
                    <a:pt x="381" y="764"/>
                  </a:cubicBezTo>
                  <a:cubicBezTo>
                    <a:pt x="367" y="748"/>
                    <a:pt x="376" y="665"/>
                    <a:pt x="377" y="652"/>
                  </a:cubicBezTo>
                  <a:cubicBezTo>
                    <a:pt x="380" y="652"/>
                    <a:pt x="382" y="652"/>
                    <a:pt x="385" y="652"/>
                  </a:cubicBezTo>
                  <a:cubicBezTo>
                    <a:pt x="385" y="652"/>
                    <a:pt x="385" y="652"/>
                    <a:pt x="385" y="652"/>
                  </a:cubicBezTo>
                  <a:cubicBezTo>
                    <a:pt x="385" y="652"/>
                    <a:pt x="385" y="652"/>
                    <a:pt x="385" y="652"/>
                  </a:cubicBezTo>
                  <a:cubicBezTo>
                    <a:pt x="388" y="652"/>
                    <a:pt x="390" y="652"/>
                    <a:pt x="393" y="652"/>
                  </a:cubicBezTo>
                  <a:cubicBezTo>
                    <a:pt x="394" y="665"/>
                    <a:pt x="403" y="748"/>
                    <a:pt x="389" y="764"/>
                  </a:cubicBezTo>
                  <a:close/>
                  <a:moveTo>
                    <a:pt x="430" y="741"/>
                  </a:moveTo>
                  <a:cubicBezTo>
                    <a:pt x="430" y="742"/>
                    <a:pt x="429" y="743"/>
                    <a:pt x="428" y="744"/>
                  </a:cubicBezTo>
                  <a:cubicBezTo>
                    <a:pt x="427" y="744"/>
                    <a:pt x="426" y="744"/>
                    <a:pt x="425" y="743"/>
                  </a:cubicBezTo>
                  <a:cubicBezTo>
                    <a:pt x="413" y="736"/>
                    <a:pt x="401" y="676"/>
                    <a:pt x="397" y="651"/>
                  </a:cubicBezTo>
                  <a:cubicBezTo>
                    <a:pt x="402" y="651"/>
                    <a:pt x="407" y="650"/>
                    <a:pt x="411" y="648"/>
                  </a:cubicBezTo>
                  <a:cubicBezTo>
                    <a:pt x="415" y="660"/>
                    <a:pt x="438" y="724"/>
                    <a:pt x="430" y="741"/>
                  </a:cubicBezTo>
                  <a:close/>
                  <a:moveTo>
                    <a:pt x="457" y="712"/>
                  </a:moveTo>
                  <a:cubicBezTo>
                    <a:pt x="457" y="713"/>
                    <a:pt x="456" y="713"/>
                    <a:pt x="455" y="714"/>
                  </a:cubicBezTo>
                  <a:cubicBezTo>
                    <a:pt x="455" y="714"/>
                    <a:pt x="454" y="714"/>
                    <a:pt x="453" y="714"/>
                  </a:cubicBezTo>
                  <a:cubicBezTo>
                    <a:pt x="442" y="710"/>
                    <a:pt x="423" y="666"/>
                    <a:pt x="415" y="647"/>
                  </a:cubicBezTo>
                  <a:cubicBezTo>
                    <a:pt x="420" y="646"/>
                    <a:pt x="425" y="643"/>
                    <a:pt x="430" y="641"/>
                  </a:cubicBezTo>
                  <a:cubicBezTo>
                    <a:pt x="439" y="658"/>
                    <a:pt x="460" y="700"/>
                    <a:pt x="457" y="712"/>
                  </a:cubicBezTo>
                  <a:close/>
                  <a:moveTo>
                    <a:pt x="477" y="683"/>
                  </a:moveTo>
                  <a:cubicBezTo>
                    <a:pt x="477" y="683"/>
                    <a:pt x="476" y="684"/>
                    <a:pt x="475" y="684"/>
                  </a:cubicBezTo>
                  <a:cubicBezTo>
                    <a:pt x="465" y="683"/>
                    <a:pt x="442" y="652"/>
                    <a:pt x="433" y="639"/>
                  </a:cubicBezTo>
                  <a:cubicBezTo>
                    <a:pt x="437" y="636"/>
                    <a:pt x="441" y="633"/>
                    <a:pt x="444" y="630"/>
                  </a:cubicBezTo>
                  <a:cubicBezTo>
                    <a:pt x="462" y="649"/>
                    <a:pt x="483" y="678"/>
                    <a:pt x="477" y="683"/>
                  </a:cubicBezTo>
                  <a:close/>
                  <a:moveTo>
                    <a:pt x="487" y="642"/>
                  </a:moveTo>
                  <a:cubicBezTo>
                    <a:pt x="487" y="643"/>
                    <a:pt x="487" y="645"/>
                    <a:pt x="487" y="646"/>
                  </a:cubicBezTo>
                  <a:cubicBezTo>
                    <a:pt x="486" y="647"/>
                    <a:pt x="485" y="648"/>
                    <a:pt x="483" y="648"/>
                  </a:cubicBezTo>
                  <a:cubicBezTo>
                    <a:pt x="474" y="650"/>
                    <a:pt x="455" y="634"/>
                    <a:pt x="447" y="627"/>
                  </a:cubicBezTo>
                  <a:cubicBezTo>
                    <a:pt x="449" y="624"/>
                    <a:pt x="451" y="621"/>
                    <a:pt x="452" y="618"/>
                  </a:cubicBezTo>
                  <a:cubicBezTo>
                    <a:pt x="462" y="622"/>
                    <a:pt x="484" y="633"/>
                    <a:pt x="487" y="642"/>
                  </a:cubicBezTo>
                  <a:close/>
                  <a:moveTo>
                    <a:pt x="478" y="609"/>
                  </a:moveTo>
                  <a:cubicBezTo>
                    <a:pt x="465" y="614"/>
                    <a:pt x="455" y="615"/>
                    <a:pt x="447" y="610"/>
                  </a:cubicBezTo>
                  <a:cubicBezTo>
                    <a:pt x="435" y="603"/>
                    <a:pt x="427" y="582"/>
                    <a:pt x="423" y="548"/>
                  </a:cubicBezTo>
                  <a:cubicBezTo>
                    <a:pt x="423" y="546"/>
                    <a:pt x="423" y="544"/>
                    <a:pt x="424" y="542"/>
                  </a:cubicBezTo>
                  <a:cubicBezTo>
                    <a:pt x="425" y="553"/>
                    <a:pt x="427" y="563"/>
                    <a:pt x="431" y="566"/>
                  </a:cubicBezTo>
                  <a:cubicBezTo>
                    <a:pt x="432" y="567"/>
                    <a:pt x="433" y="567"/>
                    <a:pt x="434" y="567"/>
                  </a:cubicBezTo>
                  <a:cubicBezTo>
                    <a:pt x="435" y="567"/>
                    <a:pt x="436" y="566"/>
                    <a:pt x="437" y="565"/>
                  </a:cubicBezTo>
                  <a:cubicBezTo>
                    <a:pt x="439" y="561"/>
                    <a:pt x="438" y="548"/>
                    <a:pt x="435" y="532"/>
                  </a:cubicBezTo>
                  <a:cubicBezTo>
                    <a:pt x="444" y="558"/>
                    <a:pt x="454" y="582"/>
                    <a:pt x="463" y="587"/>
                  </a:cubicBezTo>
                  <a:cubicBezTo>
                    <a:pt x="466" y="588"/>
                    <a:pt x="468" y="587"/>
                    <a:pt x="469" y="587"/>
                  </a:cubicBezTo>
                  <a:cubicBezTo>
                    <a:pt x="470" y="586"/>
                    <a:pt x="472" y="585"/>
                    <a:pt x="472" y="583"/>
                  </a:cubicBezTo>
                  <a:cubicBezTo>
                    <a:pt x="476" y="574"/>
                    <a:pt x="466" y="549"/>
                    <a:pt x="454" y="525"/>
                  </a:cubicBezTo>
                  <a:cubicBezTo>
                    <a:pt x="463" y="538"/>
                    <a:pt x="471" y="548"/>
                    <a:pt x="476" y="549"/>
                  </a:cubicBezTo>
                  <a:cubicBezTo>
                    <a:pt x="478" y="549"/>
                    <a:pt x="479" y="549"/>
                    <a:pt x="479" y="548"/>
                  </a:cubicBezTo>
                  <a:cubicBezTo>
                    <a:pt x="480" y="548"/>
                    <a:pt x="481" y="547"/>
                    <a:pt x="481" y="545"/>
                  </a:cubicBezTo>
                  <a:cubicBezTo>
                    <a:pt x="481" y="541"/>
                    <a:pt x="475" y="532"/>
                    <a:pt x="469" y="523"/>
                  </a:cubicBezTo>
                  <a:cubicBezTo>
                    <a:pt x="470" y="524"/>
                    <a:pt x="472" y="525"/>
                    <a:pt x="474" y="527"/>
                  </a:cubicBezTo>
                  <a:cubicBezTo>
                    <a:pt x="495" y="554"/>
                    <a:pt x="504" y="574"/>
                    <a:pt x="500" y="588"/>
                  </a:cubicBezTo>
                  <a:cubicBezTo>
                    <a:pt x="498" y="597"/>
                    <a:pt x="491" y="603"/>
                    <a:pt x="478" y="609"/>
                  </a:cubicBezTo>
                  <a:close/>
                  <a:moveTo>
                    <a:pt x="502" y="641"/>
                  </a:moveTo>
                  <a:cubicBezTo>
                    <a:pt x="501" y="642"/>
                    <a:pt x="499" y="642"/>
                    <a:pt x="498" y="641"/>
                  </a:cubicBezTo>
                  <a:cubicBezTo>
                    <a:pt x="497" y="641"/>
                    <a:pt x="496" y="640"/>
                    <a:pt x="495" y="639"/>
                  </a:cubicBezTo>
                  <a:cubicBezTo>
                    <a:pt x="491" y="630"/>
                    <a:pt x="498" y="607"/>
                    <a:pt x="502" y="597"/>
                  </a:cubicBezTo>
                  <a:cubicBezTo>
                    <a:pt x="506" y="598"/>
                    <a:pt x="509" y="599"/>
                    <a:pt x="513" y="600"/>
                  </a:cubicBezTo>
                  <a:cubicBezTo>
                    <a:pt x="512" y="611"/>
                    <a:pt x="509" y="635"/>
                    <a:pt x="502" y="641"/>
                  </a:cubicBezTo>
                  <a:close/>
                  <a:moveTo>
                    <a:pt x="503" y="593"/>
                  </a:moveTo>
                  <a:cubicBezTo>
                    <a:pt x="503" y="592"/>
                    <a:pt x="504" y="590"/>
                    <a:pt x="504" y="589"/>
                  </a:cubicBezTo>
                  <a:cubicBezTo>
                    <a:pt x="504" y="587"/>
                    <a:pt x="505" y="585"/>
                    <a:pt x="505" y="583"/>
                  </a:cubicBezTo>
                  <a:cubicBezTo>
                    <a:pt x="527" y="588"/>
                    <a:pt x="550" y="575"/>
                    <a:pt x="562" y="562"/>
                  </a:cubicBezTo>
                  <a:cubicBezTo>
                    <a:pt x="575" y="550"/>
                    <a:pt x="588" y="527"/>
                    <a:pt x="583" y="505"/>
                  </a:cubicBezTo>
                  <a:cubicBezTo>
                    <a:pt x="585" y="504"/>
                    <a:pt x="587" y="504"/>
                    <a:pt x="589" y="504"/>
                  </a:cubicBezTo>
                  <a:cubicBezTo>
                    <a:pt x="591" y="503"/>
                    <a:pt x="592" y="503"/>
                    <a:pt x="593" y="502"/>
                  </a:cubicBezTo>
                  <a:cubicBezTo>
                    <a:pt x="603" y="523"/>
                    <a:pt x="589" y="553"/>
                    <a:pt x="571" y="571"/>
                  </a:cubicBezTo>
                  <a:cubicBezTo>
                    <a:pt x="554" y="589"/>
                    <a:pt x="524" y="602"/>
                    <a:pt x="503" y="593"/>
                  </a:cubicBezTo>
                  <a:close/>
                  <a:moveTo>
                    <a:pt x="533" y="660"/>
                  </a:moveTo>
                  <a:cubicBezTo>
                    <a:pt x="532" y="661"/>
                    <a:pt x="531" y="661"/>
                    <a:pt x="531" y="661"/>
                  </a:cubicBezTo>
                  <a:cubicBezTo>
                    <a:pt x="523" y="661"/>
                    <a:pt x="518" y="626"/>
                    <a:pt x="517" y="600"/>
                  </a:cubicBezTo>
                  <a:cubicBezTo>
                    <a:pt x="521" y="600"/>
                    <a:pt x="526" y="599"/>
                    <a:pt x="531" y="598"/>
                  </a:cubicBezTo>
                  <a:cubicBezTo>
                    <a:pt x="534" y="615"/>
                    <a:pt x="539" y="652"/>
                    <a:pt x="533" y="660"/>
                  </a:cubicBezTo>
                  <a:close/>
                  <a:moveTo>
                    <a:pt x="569" y="666"/>
                  </a:moveTo>
                  <a:cubicBezTo>
                    <a:pt x="569" y="667"/>
                    <a:pt x="568" y="667"/>
                    <a:pt x="568" y="667"/>
                  </a:cubicBezTo>
                  <a:cubicBezTo>
                    <a:pt x="567" y="667"/>
                    <a:pt x="566" y="667"/>
                    <a:pt x="566" y="667"/>
                  </a:cubicBezTo>
                  <a:cubicBezTo>
                    <a:pt x="555" y="661"/>
                    <a:pt x="540" y="616"/>
                    <a:pt x="535" y="597"/>
                  </a:cubicBezTo>
                  <a:cubicBezTo>
                    <a:pt x="540" y="596"/>
                    <a:pt x="545" y="594"/>
                    <a:pt x="549" y="592"/>
                  </a:cubicBezTo>
                  <a:cubicBezTo>
                    <a:pt x="557" y="610"/>
                    <a:pt x="574" y="655"/>
                    <a:pt x="569" y="666"/>
                  </a:cubicBezTo>
                  <a:close/>
                  <a:moveTo>
                    <a:pt x="610" y="666"/>
                  </a:moveTo>
                  <a:cubicBezTo>
                    <a:pt x="610" y="668"/>
                    <a:pt x="609" y="668"/>
                    <a:pt x="609" y="669"/>
                  </a:cubicBezTo>
                  <a:cubicBezTo>
                    <a:pt x="608" y="669"/>
                    <a:pt x="606" y="669"/>
                    <a:pt x="605" y="669"/>
                  </a:cubicBezTo>
                  <a:cubicBezTo>
                    <a:pt x="588" y="662"/>
                    <a:pt x="558" y="601"/>
                    <a:pt x="553" y="590"/>
                  </a:cubicBezTo>
                  <a:cubicBezTo>
                    <a:pt x="557" y="587"/>
                    <a:pt x="561" y="585"/>
                    <a:pt x="565" y="582"/>
                  </a:cubicBezTo>
                  <a:cubicBezTo>
                    <a:pt x="580" y="602"/>
                    <a:pt x="614" y="653"/>
                    <a:pt x="610" y="666"/>
                  </a:cubicBezTo>
                  <a:close/>
                  <a:moveTo>
                    <a:pt x="656" y="650"/>
                  </a:moveTo>
                  <a:cubicBezTo>
                    <a:pt x="656" y="652"/>
                    <a:pt x="656" y="653"/>
                    <a:pt x="655" y="654"/>
                  </a:cubicBezTo>
                  <a:cubicBezTo>
                    <a:pt x="653" y="655"/>
                    <a:pt x="652" y="656"/>
                    <a:pt x="650" y="656"/>
                  </a:cubicBezTo>
                  <a:cubicBezTo>
                    <a:pt x="629" y="654"/>
                    <a:pt x="577" y="589"/>
                    <a:pt x="568" y="579"/>
                  </a:cubicBezTo>
                  <a:cubicBezTo>
                    <a:pt x="570" y="577"/>
                    <a:pt x="572" y="576"/>
                    <a:pt x="574" y="574"/>
                  </a:cubicBezTo>
                  <a:cubicBezTo>
                    <a:pt x="574" y="574"/>
                    <a:pt x="574" y="574"/>
                    <a:pt x="574" y="574"/>
                  </a:cubicBezTo>
                  <a:cubicBezTo>
                    <a:pt x="576" y="572"/>
                    <a:pt x="578" y="570"/>
                    <a:pt x="579" y="568"/>
                  </a:cubicBezTo>
                  <a:cubicBezTo>
                    <a:pt x="590" y="576"/>
                    <a:pt x="655" y="628"/>
                    <a:pt x="656" y="650"/>
                  </a:cubicBezTo>
                  <a:close/>
                  <a:moveTo>
                    <a:pt x="669" y="608"/>
                  </a:moveTo>
                  <a:cubicBezTo>
                    <a:pt x="669" y="609"/>
                    <a:pt x="668" y="610"/>
                    <a:pt x="667" y="610"/>
                  </a:cubicBezTo>
                  <a:cubicBezTo>
                    <a:pt x="653" y="614"/>
                    <a:pt x="602" y="580"/>
                    <a:pt x="582" y="565"/>
                  </a:cubicBezTo>
                  <a:cubicBezTo>
                    <a:pt x="585" y="561"/>
                    <a:pt x="588" y="557"/>
                    <a:pt x="590" y="553"/>
                  </a:cubicBezTo>
                  <a:cubicBezTo>
                    <a:pt x="601" y="558"/>
                    <a:pt x="663" y="587"/>
                    <a:pt x="669" y="605"/>
                  </a:cubicBezTo>
                  <a:cubicBezTo>
                    <a:pt x="669" y="606"/>
                    <a:pt x="669" y="607"/>
                    <a:pt x="669" y="6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241"/>
            <p:cNvSpPr>
              <a:spLocks noEditPoints="1"/>
            </p:cNvSpPr>
            <p:nvPr userDrawn="1"/>
          </p:nvSpPr>
          <p:spPr bwMode="auto">
            <a:xfrm>
              <a:off x="3307490" y="1536246"/>
              <a:ext cx="1785938" cy="1784350"/>
            </a:xfrm>
            <a:custGeom>
              <a:avLst/>
              <a:gdLst>
                <a:gd name="T0" fmla="*/ 1046 w 1082"/>
                <a:gd name="T1" fmla="*/ 623 h 1082"/>
                <a:gd name="T2" fmla="*/ 1046 w 1082"/>
                <a:gd name="T3" fmla="*/ 458 h 1082"/>
                <a:gd name="T4" fmla="*/ 1027 w 1082"/>
                <a:gd name="T5" fmla="*/ 296 h 1082"/>
                <a:gd name="T6" fmla="*/ 924 w 1082"/>
                <a:gd name="T7" fmla="*/ 158 h 1082"/>
                <a:gd name="T8" fmla="*/ 786 w 1082"/>
                <a:gd name="T9" fmla="*/ 54 h 1082"/>
                <a:gd name="T10" fmla="*/ 662 w 1082"/>
                <a:gd name="T11" fmla="*/ 13 h 1082"/>
                <a:gd name="T12" fmla="*/ 541 w 1082"/>
                <a:gd name="T13" fmla="*/ 0 h 1082"/>
                <a:gd name="T14" fmla="*/ 327 w 1082"/>
                <a:gd name="T15" fmla="*/ 24 h 1082"/>
                <a:gd name="T16" fmla="*/ 158 w 1082"/>
                <a:gd name="T17" fmla="*/ 158 h 1082"/>
                <a:gd name="T18" fmla="*/ 83 w 1082"/>
                <a:gd name="T19" fmla="*/ 253 h 1082"/>
                <a:gd name="T20" fmla="*/ 14 w 1082"/>
                <a:gd name="T21" fmla="*/ 420 h 1082"/>
                <a:gd name="T22" fmla="*/ 0 w 1082"/>
                <a:gd name="T23" fmla="*/ 541 h 1082"/>
                <a:gd name="T24" fmla="*/ 24 w 1082"/>
                <a:gd name="T25" fmla="*/ 755 h 1082"/>
                <a:gd name="T26" fmla="*/ 158 w 1082"/>
                <a:gd name="T27" fmla="*/ 923 h 1082"/>
                <a:gd name="T28" fmla="*/ 253 w 1082"/>
                <a:gd name="T29" fmla="*/ 999 h 1082"/>
                <a:gd name="T30" fmla="*/ 420 w 1082"/>
                <a:gd name="T31" fmla="*/ 1068 h 1082"/>
                <a:gd name="T32" fmla="*/ 541 w 1082"/>
                <a:gd name="T33" fmla="*/ 1082 h 1082"/>
                <a:gd name="T34" fmla="*/ 755 w 1082"/>
                <a:gd name="T35" fmla="*/ 1058 h 1082"/>
                <a:gd name="T36" fmla="*/ 924 w 1082"/>
                <a:gd name="T37" fmla="*/ 923 h 1082"/>
                <a:gd name="T38" fmla="*/ 999 w 1082"/>
                <a:gd name="T39" fmla="*/ 828 h 1082"/>
                <a:gd name="T40" fmla="*/ 997 w 1082"/>
                <a:gd name="T41" fmla="*/ 825 h 1082"/>
                <a:gd name="T42" fmla="*/ 952 w 1082"/>
                <a:gd name="T43" fmla="*/ 837 h 1082"/>
                <a:gd name="T44" fmla="*/ 836 w 1082"/>
                <a:gd name="T45" fmla="*/ 952 h 1082"/>
                <a:gd name="T46" fmla="*/ 783 w 1082"/>
                <a:gd name="T47" fmla="*/ 1025 h 1082"/>
                <a:gd name="T48" fmla="*/ 711 w 1082"/>
                <a:gd name="T49" fmla="*/ 1054 h 1082"/>
                <a:gd name="T50" fmla="*/ 623 w 1082"/>
                <a:gd name="T51" fmla="*/ 1040 h 1082"/>
                <a:gd name="T52" fmla="*/ 459 w 1082"/>
                <a:gd name="T53" fmla="*/ 1040 h 1082"/>
                <a:gd name="T54" fmla="*/ 372 w 1082"/>
                <a:gd name="T55" fmla="*/ 1054 h 1082"/>
                <a:gd name="T56" fmla="*/ 299 w 1082"/>
                <a:gd name="T57" fmla="*/ 1025 h 1082"/>
                <a:gd name="T58" fmla="*/ 246 w 1082"/>
                <a:gd name="T59" fmla="*/ 952 h 1082"/>
                <a:gd name="T60" fmla="*/ 130 w 1082"/>
                <a:gd name="T61" fmla="*/ 837 h 1082"/>
                <a:gd name="T62" fmla="*/ 85 w 1082"/>
                <a:gd name="T63" fmla="*/ 825 h 1082"/>
                <a:gd name="T64" fmla="*/ 28 w 1082"/>
                <a:gd name="T65" fmla="*/ 753 h 1082"/>
                <a:gd name="T66" fmla="*/ 41 w 1082"/>
                <a:gd name="T67" fmla="*/ 625 h 1082"/>
                <a:gd name="T68" fmla="*/ 4 w 1082"/>
                <a:gd name="T69" fmla="*/ 541 h 1082"/>
                <a:gd name="T70" fmla="*/ 41 w 1082"/>
                <a:gd name="T71" fmla="*/ 457 h 1082"/>
                <a:gd name="T72" fmla="*/ 28 w 1082"/>
                <a:gd name="T73" fmla="*/ 328 h 1082"/>
                <a:gd name="T74" fmla="*/ 85 w 1082"/>
                <a:gd name="T75" fmla="*/ 256 h 1082"/>
                <a:gd name="T76" fmla="*/ 130 w 1082"/>
                <a:gd name="T77" fmla="*/ 244 h 1082"/>
                <a:gd name="T78" fmla="*/ 246 w 1082"/>
                <a:gd name="T79" fmla="*/ 129 h 1082"/>
                <a:gd name="T80" fmla="*/ 299 w 1082"/>
                <a:gd name="T81" fmla="*/ 57 h 1082"/>
                <a:gd name="T82" fmla="*/ 372 w 1082"/>
                <a:gd name="T83" fmla="*/ 27 h 1082"/>
                <a:gd name="T84" fmla="*/ 459 w 1082"/>
                <a:gd name="T85" fmla="*/ 42 h 1082"/>
                <a:gd name="T86" fmla="*/ 623 w 1082"/>
                <a:gd name="T87" fmla="*/ 42 h 1082"/>
                <a:gd name="T88" fmla="*/ 711 w 1082"/>
                <a:gd name="T89" fmla="*/ 27 h 1082"/>
                <a:gd name="T90" fmla="*/ 783 w 1082"/>
                <a:gd name="T91" fmla="*/ 57 h 1082"/>
                <a:gd name="T92" fmla="*/ 836 w 1082"/>
                <a:gd name="T93" fmla="*/ 129 h 1082"/>
                <a:gd name="T94" fmla="*/ 952 w 1082"/>
                <a:gd name="T95" fmla="*/ 244 h 1082"/>
                <a:gd name="T96" fmla="*/ 997 w 1082"/>
                <a:gd name="T97" fmla="*/ 256 h 1082"/>
                <a:gd name="T98" fmla="*/ 1054 w 1082"/>
                <a:gd name="T99" fmla="*/ 328 h 1082"/>
                <a:gd name="T100" fmla="*/ 1041 w 1082"/>
                <a:gd name="T101" fmla="*/ 457 h 1082"/>
                <a:gd name="T102" fmla="*/ 1078 w 1082"/>
                <a:gd name="T103" fmla="*/ 541 h 1082"/>
                <a:gd name="T104" fmla="*/ 1041 w 1082"/>
                <a:gd name="T105" fmla="*/ 625 h 1082"/>
                <a:gd name="T106" fmla="*/ 1054 w 1082"/>
                <a:gd name="T107" fmla="*/ 753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82" h="1082">
                  <a:moveTo>
                    <a:pt x="1058" y="755"/>
                  </a:moveTo>
                  <a:cubicBezTo>
                    <a:pt x="1066" y="734"/>
                    <a:pt x="1060" y="716"/>
                    <a:pt x="1058" y="712"/>
                  </a:cubicBezTo>
                  <a:cubicBezTo>
                    <a:pt x="1061" y="707"/>
                    <a:pt x="1074" y="687"/>
                    <a:pt x="1068" y="661"/>
                  </a:cubicBezTo>
                  <a:cubicBezTo>
                    <a:pt x="1064" y="639"/>
                    <a:pt x="1051" y="627"/>
                    <a:pt x="1046" y="623"/>
                  </a:cubicBezTo>
                  <a:cubicBezTo>
                    <a:pt x="1054" y="617"/>
                    <a:pt x="1082" y="591"/>
                    <a:pt x="1082" y="541"/>
                  </a:cubicBezTo>
                  <a:cubicBezTo>
                    <a:pt x="1082" y="541"/>
                    <a:pt x="1082" y="541"/>
                    <a:pt x="1082" y="541"/>
                  </a:cubicBezTo>
                  <a:cubicBezTo>
                    <a:pt x="1082" y="541"/>
                    <a:pt x="1082" y="541"/>
                    <a:pt x="1082" y="541"/>
                  </a:cubicBezTo>
                  <a:cubicBezTo>
                    <a:pt x="1082" y="490"/>
                    <a:pt x="1054" y="465"/>
                    <a:pt x="1046" y="458"/>
                  </a:cubicBezTo>
                  <a:cubicBezTo>
                    <a:pt x="1051" y="454"/>
                    <a:pt x="1064" y="443"/>
                    <a:pt x="1068" y="420"/>
                  </a:cubicBezTo>
                  <a:cubicBezTo>
                    <a:pt x="1074" y="395"/>
                    <a:pt x="1061" y="374"/>
                    <a:pt x="1058" y="370"/>
                  </a:cubicBezTo>
                  <a:cubicBezTo>
                    <a:pt x="1060" y="365"/>
                    <a:pt x="1066" y="347"/>
                    <a:pt x="1058" y="327"/>
                  </a:cubicBezTo>
                  <a:cubicBezTo>
                    <a:pt x="1050" y="306"/>
                    <a:pt x="1032" y="298"/>
                    <a:pt x="1027" y="296"/>
                  </a:cubicBezTo>
                  <a:cubicBezTo>
                    <a:pt x="1026" y="291"/>
                    <a:pt x="1021" y="267"/>
                    <a:pt x="999" y="253"/>
                  </a:cubicBezTo>
                  <a:cubicBezTo>
                    <a:pt x="980" y="240"/>
                    <a:pt x="963" y="241"/>
                    <a:pt x="956" y="242"/>
                  </a:cubicBezTo>
                  <a:cubicBezTo>
                    <a:pt x="957" y="232"/>
                    <a:pt x="959" y="194"/>
                    <a:pt x="924" y="158"/>
                  </a:cubicBezTo>
                  <a:cubicBezTo>
                    <a:pt x="924" y="158"/>
                    <a:pt x="924" y="158"/>
                    <a:pt x="924" y="158"/>
                  </a:cubicBezTo>
                  <a:cubicBezTo>
                    <a:pt x="924" y="158"/>
                    <a:pt x="924" y="158"/>
                    <a:pt x="924" y="158"/>
                  </a:cubicBezTo>
                  <a:cubicBezTo>
                    <a:pt x="888" y="122"/>
                    <a:pt x="850" y="124"/>
                    <a:pt x="839" y="126"/>
                  </a:cubicBezTo>
                  <a:cubicBezTo>
                    <a:pt x="840" y="119"/>
                    <a:pt x="841" y="102"/>
                    <a:pt x="829" y="83"/>
                  </a:cubicBezTo>
                  <a:cubicBezTo>
                    <a:pt x="814" y="61"/>
                    <a:pt x="791" y="55"/>
                    <a:pt x="786" y="54"/>
                  </a:cubicBezTo>
                  <a:cubicBezTo>
                    <a:pt x="784" y="50"/>
                    <a:pt x="776" y="32"/>
                    <a:pt x="755" y="24"/>
                  </a:cubicBezTo>
                  <a:cubicBezTo>
                    <a:pt x="755" y="24"/>
                    <a:pt x="755" y="24"/>
                    <a:pt x="755" y="24"/>
                  </a:cubicBezTo>
                  <a:cubicBezTo>
                    <a:pt x="735" y="15"/>
                    <a:pt x="716" y="22"/>
                    <a:pt x="712" y="24"/>
                  </a:cubicBezTo>
                  <a:cubicBezTo>
                    <a:pt x="707" y="21"/>
                    <a:pt x="687" y="8"/>
                    <a:pt x="662" y="13"/>
                  </a:cubicBezTo>
                  <a:cubicBezTo>
                    <a:pt x="639" y="18"/>
                    <a:pt x="627" y="31"/>
                    <a:pt x="623" y="36"/>
                  </a:cubicBezTo>
                  <a:cubicBezTo>
                    <a:pt x="617" y="28"/>
                    <a:pt x="592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490" y="0"/>
                    <a:pt x="465" y="28"/>
                    <a:pt x="459" y="36"/>
                  </a:cubicBezTo>
                  <a:cubicBezTo>
                    <a:pt x="455" y="31"/>
                    <a:pt x="443" y="18"/>
                    <a:pt x="420" y="13"/>
                  </a:cubicBezTo>
                  <a:cubicBezTo>
                    <a:pt x="395" y="8"/>
                    <a:pt x="375" y="21"/>
                    <a:pt x="370" y="24"/>
                  </a:cubicBezTo>
                  <a:cubicBezTo>
                    <a:pt x="366" y="22"/>
                    <a:pt x="347" y="15"/>
                    <a:pt x="327" y="24"/>
                  </a:cubicBezTo>
                  <a:cubicBezTo>
                    <a:pt x="306" y="32"/>
                    <a:pt x="298" y="50"/>
                    <a:pt x="296" y="54"/>
                  </a:cubicBezTo>
                  <a:cubicBezTo>
                    <a:pt x="291" y="55"/>
                    <a:pt x="268" y="61"/>
                    <a:pt x="253" y="83"/>
                  </a:cubicBezTo>
                  <a:cubicBezTo>
                    <a:pt x="241" y="102"/>
                    <a:pt x="242" y="119"/>
                    <a:pt x="243" y="126"/>
                  </a:cubicBezTo>
                  <a:cubicBezTo>
                    <a:pt x="232" y="124"/>
                    <a:pt x="194" y="122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23" y="194"/>
                    <a:pt x="125" y="232"/>
                    <a:pt x="126" y="242"/>
                  </a:cubicBezTo>
                  <a:cubicBezTo>
                    <a:pt x="119" y="241"/>
                    <a:pt x="102" y="240"/>
                    <a:pt x="83" y="253"/>
                  </a:cubicBezTo>
                  <a:cubicBezTo>
                    <a:pt x="61" y="267"/>
                    <a:pt x="56" y="291"/>
                    <a:pt x="55" y="296"/>
                  </a:cubicBezTo>
                  <a:cubicBezTo>
                    <a:pt x="50" y="298"/>
                    <a:pt x="33" y="306"/>
                    <a:pt x="24" y="327"/>
                  </a:cubicBezTo>
                  <a:cubicBezTo>
                    <a:pt x="16" y="347"/>
                    <a:pt x="22" y="365"/>
                    <a:pt x="24" y="370"/>
                  </a:cubicBezTo>
                  <a:cubicBezTo>
                    <a:pt x="21" y="374"/>
                    <a:pt x="8" y="395"/>
                    <a:pt x="14" y="420"/>
                  </a:cubicBezTo>
                  <a:cubicBezTo>
                    <a:pt x="18" y="443"/>
                    <a:pt x="31" y="454"/>
                    <a:pt x="37" y="458"/>
                  </a:cubicBezTo>
                  <a:cubicBezTo>
                    <a:pt x="28" y="465"/>
                    <a:pt x="0" y="490"/>
                    <a:pt x="0" y="54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591"/>
                    <a:pt x="28" y="617"/>
                    <a:pt x="37" y="623"/>
                  </a:cubicBezTo>
                  <a:cubicBezTo>
                    <a:pt x="31" y="627"/>
                    <a:pt x="18" y="639"/>
                    <a:pt x="14" y="661"/>
                  </a:cubicBezTo>
                  <a:cubicBezTo>
                    <a:pt x="8" y="687"/>
                    <a:pt x="21" y="707"/>
                    <a:pt x="24" y="712"/>
                  </a:cubicBezTo>
                  <a:cubicBezTo>
                    <a:pt x="22" y="716"/>
                    <a:pt x="16" y="734"/>
                    <a:pt x="24" y="755"/>
                  </a:cubicBezTo>
                  <a:cubicBezTo>
                    <a:pt x="33" y="775"/>
                    <a:pt x="50" y="784"/>
                    <a:pt x="55" y="786"/>
                  </a:cubicBezTo>
                  <a:cubicBezTo>
                    <a:pt x="56" y="791"/>
                    <a:pt x="61" y="814"/>
                    <a:pt x="83" y="828"/>
                  </a:cubicBezTo>
                  <a:cubicBezTo>
                    <a:pt x="102" y="841"/>
                    <a:pt x="119" y="840"/>
                    <a:pt x="126" y="839"/>
                  </a:cubicBezTo>
                  <a:cubicBezTo>
                    <a:pt x="125" y="850"/>
                    <a:pt x="123" y="888"/>
                    <a:pt x="158" y="923"/>
                  </a:cubicBezTo>
                  <a:cubicBezTo>
                    <a:pt x="158" y="923"/>
                    <a:pt x="158" y="923"/>
                    <a:pt x="158" y="923"/>
                  </a:cubicBezTo>
                  <a:cubicBezTo>
                    <a:pt x="158" y="923"/>
                    <a:pt x="158" y="923"/>
                    <a:pt x="158" y="923"/>
                  </a:cubicBezTo>
                  <a:cubicBezTo>
                    <a:pt x="194" y="959"/>
                    <a:pt x="232" y="957"/>
                    <a:pt x="243" y="956"/>
                  </a:cubicBezTo>
                  <a:cubicBezTo>
                    <a:pt x="242" y="962"/>
                    <a:pt x="241" y="979"/>
                    <a:pt x="253" y="999"/>
                  </a:cubicBezTo>
                  <a:cubicBezTo>
                    <a:pt x="268" y="1021"/>
                    <a:pt x="291" y="1026"/>
                    <a:pt x="296" y="1027"/>
                  </a:cubicBezTo>
                  <a:cubicBezTo>
                    <a:pt x="298" y="1032"/>
                    <a:pt x="306" y="1049"/>
                    <a:pt x="327" y="1058"/>
                  </a:cubicBezTo>
                  <a:cubicBezTo>
                    <a:pt x="347" y="1066"/>
                    <a:pt x="366" y="1060"/>
                    <a:pt x="370" y="1058"/>
                  </a:cubicBezTo>
                  <a:cubicBezTo>
                    <a:pt x="375" y="1061"/>
                    <a:pt x="395" y="1074"/>
                    <a:pt x="420" y="1068"/>
                  </a:cubicBezTo>
                  <a:cubicBezTo>
                    <a:pt x="443" y="1063"/>
                    <a:pt x="455" y="1051"/>
                    <a:pt x="459" y="1045"/>
                  </a:cubicBezTo>
                  <a:cubicBezTo>
                    <a:pt x="465" y="1054"/>
                    <a:pt x="490" y="1082"/>
                    <a:pt x="541" y="1082"/>
                  </a:cubicBezTo>
                  <a:cubicBezTo>
                    <a:pt x="541" y="1082"/>
                    <a:pt x="541" y="1082"/>
                    <a:pt x="541" y="1082"/>
                  </a:cubicBezTo>
                  <a:cubicBezTo>
                    <a:pt x="541" y="1082"/>
                    <a:pt x="541" y="1082"/>
                    <a:pt x="541" y="1082"/>
                  </a:cubicBezTo>
                  <a:cubicBezTo>
                    <a:pt x="592" y="1082"/>
                    <a:pt x="617" y="1054"/>
                    <a:pt x="623" y="1045"/>
                  </a:cubicBezTo>
                  <a:cubicBezTo>
                    <a:pt x="627" y="1051"/>
                    <a:pt x="639" y="1063"/>
                    <a:pt x="662" y="1068"/>
                  </a:cubicBezTo>
                  <a:cubicBezTo>
                    <a:pt x="687" y="1074"/>
                    <a:pt x="707" y="1061"/>
                    <a:pt x="712" y="1058"/>
                  </a:cubicBezTo>
                  <a:cubicBezTo>
                    <a:pt x="717" y="1060"/>
                    <a:pt x="735" y="1066"/>
                    <a:pt x="755" y="1058"/>
                  </a:cubicBezTo>
                  <a:cubicBezTo>
                    <a:pt x="776" y="1049"/>
                    <a:pt x="784" y="1032"/>
                    <a:pt x="786" y="1027"/>
                  </a:cubicBezTo>
                  <a:cubicBezTo>
                    <a:pt x="791" y="1026"/>
                    <a:pt x="814" y="1021"/>
                    <a:pt x="829" y="999"/>
                  </a:cubicBezTo>
                  <a:cubicBezTo>
                    <a:pt x="841" y="979"/>
                    <a:pt x="840" y="962"/>
                    <a:pt x="839" y="956"/>
                  </a:cubicBezTo>
                  <a:cubicBezTo>
                    <a:pt x="850" y="957"/>
                    <a:pt x="888" y="959"/>
                    <a:pt x="924" y="923"/>
                  </a:cubicBezTo>
                  <a:cubicBezTo>
                    <a:pt x="924" y="923"/>
                    <a:pt x="924" y="923"/>
                    <a:pt x="924" y="923"/>
                  </a:cubicBezTo>
                  <a:cubicBezTo>
                    <a:pt x="924" y="923"/>
                    <a:pt x="924" y="923"/>
                    <a:pt x="924" y="923"/>
                  </a:cubicBezTo>
                  <a:cubicBezTo>
                    <a:pt x="959" y="888"/>
                    <a:pt x="957" y="850"/>
                    <a:pt x="956" y="839"/>
                  </a:cubicBezTo>
                  <a:cubicBezTo>
                    <a:pt x="963" y="840"/>
                    <a:pt x="980" y="841"/>
                    <a:pt x="999" y="828"/>
                  </a:cubicBezTo>
                  <a:cubicBezTo>
                    <a:pt x="1021" y="814"/>
                    <a:pt x="1026" y="791"/>
                    <a:pt x="1027" y="786"/>
                  </a:cubicBezTo>
                  <a:cubicBezTo>
                    <a:pt x="1032" y="784"/>
                    <a:pt x="1050" y="775"/>
                    <a:pt x="1058" y="755"/>
                  </a:cubicBezTo>
                  <a:close/>
                  <a:moveTo>
                    <a:pt x="1024" y="784"/>
                  </a:moveTo>
                  <a:cubicBezTo>
                    <a:pt x="1024" y="784"/>
                    <a:pt x="1020" y="810"/>
                    <a:pt x="997" y="825"/>
                  </a:cubicBezTo>
                  <a:cubicBezTo>
                    <a:pt x="974" y="840"/>
                    <a:pt x="954" y="835"/>
                    <a:pt x="954" y="835"/>
                  </a:cubicBezTo>
                  <a:cubicBezTo>
                    <a:pt x="954" y="835"/>
                    <a:pt x="953" y="835"/>
                    <a:pt x="952" y="835"/>
                  </a:cubicBezTo>
                  <a:cubicBezTo>
                    <a:pt x="952" y="835"/>
                    <a:pt x="952" y="835"/>
                    <a:pt x="952" y="835"/>
                  </a:cubicBezTo>
                  <a:cubicBezTo>
                    <a:pt x="952" y="836"/>
                    <a:pt x="952" y="837"/>
                    <a:pt x="952" y="837"/>
                  </a:cubicBezTo>
                  <a:cubicBezTo>
                    <a:pt x="952" y="838"/>
                    <a:pt x="961" y="880"/>
                    <a:pt x="921" y="921"/>
                  </a:cubicBezTo>
                  <a:cubicBezTo>
                    <a:pt x="880" y="961"/>
                    <a:pt x="838" y="952"/>
                    <a:pt x="837" y="952"/>
                  </a:cubicBezTo>
                  <a:cubicBezTo>
                    <a:pt x="837" y="951"/>
                    <a:pt x="836" y="952"/>
                    <a:pt x="836" y="952"/>
                  </a:cubicBezTo>
                  <a:cubicBezTo>
                    <a:pt x="836" y="952"/>
                    <a:pt x="836" y="952"/>
                    <a:pt x="836" y="952"/>
                  </a:cubicBezTo>
                  <a:cubicBezTo>
                    <a:pt x="835" y="953"/>
                    <a:pt x="835" y="953"/>
                    <a:pt x="835" y="954"/>
                  </a:cubicBezTo>
                  <a:cubicBezTo>
                    <a:pt x="835" y="954"/>
                    <a:pt x="840" y="974"/>
                    <a:pt x="825" y="997"/>
                  </a:cubicBezTo>
                  <a:cubicBezTo>
                    <a:pt x="810" y="1020"/>
                    <a:pt x="784" y="1024"/>
                    <a:pt x="784" y="1024"/>
                  </a:cubicBezTo>
                  <a:cubicBezTo>
                    <a:pt x="783" y="1024"/>
                    <a:pt x="783" y="1024"/>
                    <a:pt x="783" y="1025"/>
                  </a:cubicBezTo>
                  <a:cubicBezTo>
                    <a:pt x="782" y="1025"/>
                    <a:pt x="775" y="1045"/>
                    <a:pt x="754" y="1054"/>
                  </a:cubicBezTo>
                  <a:cubicBezTo>
                    <a:pt x="754" y="1054"/>
                    <a:pt x="754" y="1054"/>
                    <a:pt x="754" y="1054"/>
                  </a:cubicBezTo>
                  <a:cubicBezTo>
                    <a:pt x="732" y="1063"/>
                    <a:pt x="713" y="1054"/>
                    <a:pt x="713" y="1054"/>
                  </a:cubicBezTo>
                  <a:cubicBezTo>
                    <a:pt x="712" y="1054"/>
                    <a:pt x="711" y="1054"/>
                    <a:pt x="711" y="1054"/>
                  </a:cubicBezTo>
                  <a:cubicBezTo>
                    <a:pt x="710" y="1054"/>
                    <a:pt x="689" y="1070"/>
                    <a:pt x="662" y="1064"/>
                  </a:cubicBezTo>
                  <a:cubicBezTo>
                    <a:pt x="636" y="1059"/>
                    <a:pt x="625" y="1041"/>
                    <a:pt x="625" y="1041"/>
                  </a:cubicBezTo>
                  <a:cubicBezTo>
                    <a:pt x="625" y="1040"/>
                    <a:pt x="624" y="1040"/>
                    <a:pt x="624" y="1040"/>
                  </a:cubicBezTo>
                  <a:cubicBezTo>
                    <a:pt x="624" y="1040"/>
                    <a:pt x="623" y="1040"/>
                    <a:pt x="623" y="1040"/>
                  </a:cubicBezTo>
                  <a:cubicBezTo>
                    <a:pt x="623" y="1040"/>
                    <a:pt x="622" y="1040"/>
                    <a:pt x="622" y="1041"/>
                  </a:cubicBezTo>
                  <a:cubicBezTo>
                    <a:pt x="622" y="1041"/>
                    <a:pt x="598" y="1078"/>
                    <a:pt x="541" y="1078"/>
                  </a:cubicBezTo>
                  <a:cubicBezTo>
                    <a:pt x="484" y="1078"/>
                    <a:pt x="460" y="1041"/>
                    <a:pt x="460" y="1041"/>
                  </a:cubicBezTo>
                  <a:cubicBezTo>
                    <a:pt x="460" y="1040"/>
                    <a:pt x="459" y="1040"/>
                    <a:pt x="459" y="1040"/>
                  </a:cubicBezTo>
                  <a:cubicBezTo>
                    <a:pt x="459" y="1040"/>
                    <a:pt x="459" y="1040"/>
                    <a:pt x="458" y="1040"/>
                  </a:cubicBezTo>
                  <a:cubicBezTo>
                    <a:pt x="458" y="1040"/>
                    <a:pt x="457" y="1040"/>
                    <a:pt x="457" y="1041"/>
                  </a:cubicBezTo>
                  <a:cubicBezTo>
                    <a:pt x="457" y="1041"/>
                    <a:pt x="446" y="1059"/>
                    <a:pt x="420" y="1064"/>
                  </a:cubicBezTo>
                  <a:cubicBezTo>
                    <a:pt x="393" y="1070"/>
                    <a:pt x="372" y="1054"/>
                    <a:pt x="372" y="1054"/>
                  </a:cubicBezTo>
                  <a:cubicBezTo>
                    <a:pt x="371" y="1054"/>
                    <a:pt x="370" y="1054"/>
                    <a:pt x="370" y="1054"/>
                  </a:cubicBezTo>
                  <a:cubicBezTo>
                    <a:pt x="369" y="1054"/>
                    <a:pt x="350" y="1063"/>
                    <a:pt x="328" y="1054"/>
                  </a:cubicBezTo>
                  <a:cubicBezTo>
                    <a:pt x="328" y="1054"/>
                    <a:pt x="328" y="1054"/>
                    <a:pt x="328" y="1054"/>
                  </a:cubicBezTo>
                  <a:cubicBezTo>
                    <a:pt x="307" y="1045"/>
                    <a:pt x="300" y="1025"/>
                    <a:pt x="299" y="1025"/>
                  </a:cubicBezTo>
                  <a:cubicBezTo>
                    <a:pt x="299" y="1024"/>
                    <a:pt x="299" y="1024"/>
                    <a:pt x="298" y="1024"/>
                  </a:cubicBezTo>
                  <a:cubicBezTo>
                    <a:pt x="298" y="1024"/>
                    <a:pt x="272" y="1020"/>
                    <a:pt x="257" y="997"/>
                  </a:cubicBezTo>
                  <a:cubicBezTo>
                    <a:pt x="242" y="974"/>
                    <a:pt x="247" y="954"/>
                    <a:pt x="247" y="954"/>
                  </a:cubicBezTo>
                  <a:cubicBezTo>
                    <a:pt x="247" y="953"/>
                    <a:pt x="247" y="953"/>
                    <a:pt x="246" y="952"/>
                  </a:cubicBezTo>
                  <a:cubicBezTo>
                    <a:pt x="246" y="952"/>
                    <a:pt x="246" y="952"/>
                    <a:pt x="246" y="952"/>
                  </a:cubicBezTo>
                  <a:cubicBezTo>
                    <a:pt x="246" y="952"/>
                    <a:pt x="245" y="951"/>
                    <a:pt x="245" y="952"/>
                  </a:cubicBezTo>
                  <a:cubicBezTo>
                    <a:pt x="244" y="952"/>
                    <a:pt x="202" y="961"/>
                    <a:pt x="161" y="921"/>
                  </a:cubicBezTo>
                  <a:cubicBezTo>
                    <a:pt x="121" y="880"/>
                    <a:pt x="130" y="838"/>
                    <a:pt x="130" y="837"/>
                  </a:cubicBezTo>
                  <a:cubicBezTo>
                    <a:pt x="130" y="837"/>
                    <a:pt x="130" y="836"/>
                    <a:pt x="130" y="835"/>
                  </a:cubicBezTo>
                  <a:cubicBezTo>
                    <a:pt x="130" y="835"/>
                    <a:pt x="130" y="835"/>
                    <a:pt x="130" y="835"/>
                  </a:cubicBezTo>
                  <a:cubicBezTo>
                    <a:pt x="129" y="835"/>
                    <a:pt x="128" y="835"/>
                    <a:pt x="128" y="835"/>
                  </a:cubicBezTo>
                  <a:cubicBezTo>
                    <a:pt x="128" y="835"/>
                    <a:pt x="108" y="840"/>
                    <a:pt x="85" y="825"/>
                  </a:cubicBezTo>
                  <a:cubicBezTo>
                    <a:pt x="62" y="810"/>
                    <a:pt x="58" y="784"/>
                    <a:pt x="58" y="784"/>
                  </a:cubicBezTo>
                  <a:cubicBezTo>
                    <a:pt x="58" y="783"/>
                    <a:pt x="58" y="783"/>
                    <a:pt x="57" y="782"/>
                  </a:cubicBezTo>
                  <a:cubicBezTo>
                    <a:pt x="57" y="782"/>
                    <a:pt x="37" y="775"/>
                    <a:pt x="28" y="753"/>
                  </a:cubicBezTo>
                  <a:cubicBezTo>
                    <a:pt x="28" y="753"/>
                    <a:pt x="28" y="753"/>
                    <a:pt x="28" y="753"/>
                  </a:cubicBezTo>
                  <a:cubicBezTo>
                    <a:pt x="19" y="732"/>
                    <a:pt x="28" y="712"/>
                    <a:pt x="28" y="712"/>
                  </a:cubicBezTo>
                  <a:cubicBezTo>
                    <a:pt x="28" y="712"/>
                    <a:pt x="28" y="711"/>
                    <a:pt x="28" y="710"/>
                  </a:cubicBezTo>
                  <a:cubicBezTo>
                    <a:pt x="28" y="710"/>
                    <a:pt x="12" y="689"/>
                    <a:pt x="17" y="662"/>
                  </a:cubicBezTo>
                  <a:cubicBezTo>
                    <a:pt x="23" y="635"/>
                    <a:pt x="41" y="625"/>
                    <a:pt x="41" y="625"/>
                  </a:cubicBezTo>
                  <a:cubicBezTo>
                    <a:pt x="41" y="625"/>
                    <a:pt x="42" y="624"/>
                    <a:pt x="42" y="623"/>
                  </a:cubicBezTo>
                  <a:cubicBezTo>
                    <a:pt x="42" y="623"/>
                    <a:pt x="42" y="623"/>
                    <a:pt x="42" y="623"/>
                  </a:cubicBezTo>
                  <a:cubicBezTo>
                    <a:pt x="42" y="623"/>
                    <a:pt x="41" y="622"/>
                    <a:pt x="41" y="622"/>
                  </a:cubicBezTo>
                  <a:cubicBezTo>
                    <a:pt x="41" y="621"/>
                    <a:pt x="4" y="598"/>
                    <a:pt x="4" y="541"/>
                  </a:cubicBezTo>
                  <a:cubicBezTo>
                    <a:pt x="4" y="484"/>
                    <a:pt x="41" y="460"/>
                    <a:pt x="41" y="460"/>
                  </a:cubicBezTo>
                  <a:cubicBezTo>
                    <a:pt x="41" y="460"/>
                    <a:pt x="42" y="459"/>
                    <a:pt x="42" y="458"/>
                  </a:cubicBezTo>
                  <a:cubicBezTo>
                    <a:pt x="42" y="458"/>
                    <a:pt x="42" y="458"/>
                    <a:pt x="42" y="458"/>
                  </a:cubicBezTo>
                  <a:cubicBezTo>
                    <a:pt x="42" y="458"/>
                    <a:pt x="41" y="457"/>
                    <a:pt x="41" y="457"/>
                  </a:cubicBezTo>
                  <a:cubicBezTo>
                    <a:pt x="41" y="456"/>
                    <a:pt x="23" y="446"/>
                    <a:pt x="17" y="419"/>
                  </a:cubicBezTo>
                  <a:cubicBezTo>
                    <a:pt x="12" y="393"/>
                    <a:pt x="28" y="371"/>
                    <a:pt x="28" y="371"/>
                  </a:cubicBezTo>
                  <a:cubicBezTo>
                    <a:pt x="28" y="371"/>
                    <a:pt x="28" y="370"/>
                    <a:pt x="28" y="369"/>
                  </a:cubicBezTo>
                  <a:cubicBezTo>
                    <a:pt x="28" y="369"/>
                    <a:pt x="19" y="350"/>
                    <a:pt x="28" y="328"/>
                  </a:cubicBezTo>
                  <a:cubicBezTo>
                    <a:pt x="28" y="328"/>
                    <a:pt x="28" y="328"/>
                    <a:pt x="28" y="328"/>
                  </a:cubicBezTo>
                  <a:cubicBezTo>
                    <a:pt x="37" y="307"/>
                    <a:pt x="57" y="299"/>
                    <a:pt x="57" y="299"/>
                  </a:cubicBezTo>
                  <a:cubicBezTo>
                    <a:pt x="58" y="299"/>
                    <a:pt x="58" y="298"/>
                    <a:pt x="58" y="298"/>
                  </a:cubicBezTo>
                  <a:cubicBezTo>
                    <a:pt x="58" y="297"/>
                    <a:pt x="62" y="271"/>
                    <a:pt x="85" y="256"/>
                  </a:cubicBezTo>
                  <a:cubicBezTo>
                    <a:pt x="108" y="241"/>
                    <a:pt x="128" y="247"/>
                    <a:pt x="128" y="247"/>
                  </a:cubicBezTo>
                  <a:cubicBezTo>
                    <a:pt x="128" y="247"/>
                    <a:pt x="129" y="247"/>
                    <a:pt x="130" y="246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0" y="246"/>
                    <a:pt x="130" y="245"/>
                    <a:pt x="130" y="244"/>
                  </a:cubicBezTo>
                  <a:cubicBezTo>
                    <a:pt x="130" y="244"/>
                    <a:pt x="121" y="201"/>
                    <a:pt x="161" y="161"/>
                  </a:cubicBezTo>
                  <a:cubicBezTo>
                    <a:pt x="202" y="121"/>
                    <a:pt x="244" y="130"/>
                    <a:pt x="245" y="130"/>
                  </a:cubicBezTo>
                  <a:cubicBezTo>
                    <a:pt x="245" y="130"/>
                    <a:pt x="246" y="130"/>
                    <a:pt x="246" y="129"/>
                  </a:cubicBezTo>
                  <a:cubicBezTo>
                    <a:pt x="246" y="129"/>
                    <a:pt x="246" y="129"/>
                    <a:pt x="246" y="129"/>
                  </a:cubicBezTo>
                  <a:cubicBezTo>
                    <a:pt x="247" y="129"/>
                    <a:pt x="247" y="128"/>
                    <a:pt x="247" y="128"/>
                  </a:cubicBezTo>
                  <a:cubicBezTo>
                    <a:pt x="247" y="127"/>
                    <a:pt x="242" y="108"/>
                    <a:pt x="257" y="85"/>
                  </a:cubicBezTo>
                  <a:cubicBezTo>
                    <a:pt x="272" y="62"/>
                    <a:pt x="298" y="58"/>
                    <a:pt x="298" y="58"/>
                  </a:cubicBezTo>
                  <a:cubicBezTo>
                    <a:pt x="299" y="58"/>
                    <a:pt x="299" y="57"/>
                    <a:pt x="299" y="57"/>
                  </a:cubicBezTo>
                  <a:cubicBezTo>
                    <a:pt x="300" y="56"/>
                    <a:pt x="307" y="36"/>
                    <a:pt x="328" y="27"/>
                  </a:cubicBezTo>
                  <a:cubicBezTo>
                    <a:pt x="328" y="27"/>
                    <a:pt x="328" y="27"/>
                    <a:pt x="328" y="27"/>
                  </a:cubicBezTo>
                  <a:cubicBezTo>
                    <a:pt x="350" y="18"/>
                    <a:pt x="369" y="28"/>
                    <a:pt x="370" y="28"/>
                  </a:cubicBezTo>
                  <a:cubicBezTo>
                    <a:pt x="370" y="28"/>
                    <a:pt x="371" y="28"/>
                    <a:pt x="372" y="27"/>
                  </a:cubicBezTo>
                  <a:cubicBezTo>
                    <a:pt x="372" y="27"/>
                    <a:pt x="393" y="11"/>
                    <a:pt x="420" y="17"/>
                  </a:cubicBezTo>
                  <a:cubicBezTo>
                    <a:pt x="446" y="23"/>
                    <a:pt x="457" y="40"/>
                    <a:pt x="457" y="41"/>
                  </a:cubicBezTo>
                  <a:cubicBezTo>
                    <a:pt x="457" y="41"/>
                    <a:pt x="458" y="42"/>
                    <a:pt x="459" y="42"/>
                  </a:cubicBezTo>
                  <a:cubicBezTo>
                    <a:pt x="459" y="42"/>
                    <a:pt x="459" y="42"/>
                    <a:pt x="459" y="42"/>
                  </a:cubicBezTo>
                  <a:cubicBezTo>
                    <a:pt x="459" y="42"/>
                    <a:pt x="460" y="41"/>
                    <a:pt x="460" y="41"/>
                  </a:cubicBezTo>
                  <a:cubicBezTo>
                    <a:pt x="460" y="40"/>
                    <a:pt x="484" y="4"/>
                    <a:pt x="541" y="4"/>
                  </a:cubicBezTo>
                  <a:cubicBezTo>
                    <a:pt x="598" y="4"/>
                    <a:pt x="622" y="40"/>
                    <a:pt x="622" y="41"/>
                  </a:cubicBezTo>
                  <a:cubicBezTo>
                    <a:pt x="622" y="41"/>
                    <a:pt x="623" y="42"/>
                    <a:pt x="623" y="42"/>
                  </a:cubicBezTo>
                  <a:cubicBezTo>
                    <a:pt x="623" y="42"/>
                    <a:pt x="624" y="42"/>
                    <a:pt x="624" y="42"/>
                  </a:cubicBezTo>
                  <a:cubicBezTo>
                    <a:pt x="624" y="42"/>
                    <a:pt x="625" y="41"/>
                    <a:pt x="625" y="41"/>
                  </a:cubicBezTo>
                  <a:cubicBezTo>
                    <a:pt x="625" y="40"/>
                    <a:pt x="636" y="23"/>
                    <a:pt x="662" y="17"/>
                  </a:cubicBezTo>
                  <a:cubicBezTo>
                    <a:pt x="689" y="11"/>
                    <a:pt x="710" y="27"/>
                    <a:pt x="711" y="27"/>
                  </a:cubicBezTo>
                  <a:cubicBezTo>
                    <a:pt x="711" y="28"/>
                    <a:pt x="712" y="28"/>
                    <a:pt x="713" y="28"/>
                  </a:cubicBezTo>
                  <a:cubicBezTo>
                    <a:pt x="713" y="28"/>
                    <a:pt x="732" y="18"/>
                    <a:pt x="754" y="27"/>
                  </a:cubicBezTo>
                  <a:cubicBezTo>
                    <a:pt x="754" y="27"/>
                    <a:pt x="754" y="27"/>
                    <a:pt x="754" y="27"/>
                  </a:cubicBezTo>
                  <a:cubicBezTo>
                    <a:pt x="775" y="36"/>
                    <a:pt x="782" y="56"/>
                    <a:pt x="783" y="57"/>
                  </a:cubicBezTo>
                  <a:cubicBezTo>
                    <a:pt x="783" y="57"/>
                    <a:pt x="783" y="58"/>
                    <a:pt x="784" y="58"/>
                  </a:cubicBezTo>
                  <a:cubicBezTo>
                    <a:pt x="784" y="58"/>
                    <a:pt x="810" y="62"/>
                    <a:pt x="825" y="85"/>
                  </a:cubicBezTo>
                  <a:cubicBezTo>
                    <a:pt x="840" y="108"/>
                    <a:pt x="835" y="127"/>
                    <a:pt x="835" y="128"/>
                  </a:cubicBezTo>
                  <a:cubicBezTo>
                    <a:pt x="835" y="128"/>
                    <a:pt x="835" y="129"/>
                    <a:pt x="836" y="129"/>
                  </a:cubicBezTo>
                  <a:cubicBezTo>
                    <a:pt x="836" y="129"/>
                    <a:pt x="836" y="129"/>
                    <a:pt x="836" y="129"/>
                  </a:cubicBezTo>
                  <a:cubicBezTo>
                    <a:pt x="836" y="130"/>
                    <a:pt x="837" y="130"/>
                    <a:pt x="837" y="130"/>
                  </a:cubicBezTo>
                  <a:cubicBezTo>
                    <a:pt x="838" y="130"/>
                    <a:pt x="880" y="121"/>
                    <a:pt x="921" y="161"/>
                  </a:cubicBezTo>
                  <a:cubicBezTo>
                    <a:pt x="961" y="201"/>
                    <a:pt x="952" y="244"/>
                    <a:pt x="952" y="244"/>
                  </a:cubicBezTo>
                  <a:cubicBezTo>
                    <a:pt x="952" y="245"/>
                    <a:pt x="952" y="246"/>
                    <a:pt x="952" y="246"/>
                  </a:cubicBezTo>
                  <a:cubicBezTo>
                    <a:pt x="952" y="246"/>
                    <a:pt x="952" y="246"/>
                    <a:pt x="952" y="246"/>
                  </a:cubicBezTo>
                  <a:cubicBezTo>
                    <a:pt x="953" y="247"/>
                    <a:pt x="954" y="247"/>
                    <a:pt x="954" y="247"/>
                  </a:cubicBezTo>
                  <a:cubicBezTo>
                    <a:pt x="954" y="247"/>
                    <a:pt x="974" y="241"/>
                    <a:pt x="997" y="256"/>
                  </a:cubicBezTo>
                  <a:cubicBezTo>
                    <a:pt x="1020" y="271"/>
                    <a:pt x="1024" y="297"/>
                    <a:pt x="1024" y="298"/>
                  </a:cubicBezTo>
                  <a:cubicBezTo>
                    <a:pt x="1024" y="298"/>
                    <a:pt x="1024" y="299"/>
                    <a:pt x="1025" y="299"/>
                  </a:cubicBezTo>
                  <a:cubicBezTo>
                    <a:pt x="1025" y="299"/>
                    <a:pt x="1046" y="307"/>
                    <a:pt x="1054" y="328"/>
                  </a:cubicBezTo>
                  <a:cubicBezTo>
                    <a:pt x="1054" y="328"/>
                    <a:pt x="1054" y="328"/>
                    <a:pt x="1054" y="328"/>
                  </a:cubicBezTo>
                  <a:cubicBezTo>
                    <a:pt x="1063" y="350"/>
                    <a:pt x="1054" y="369"/>
                    <a:pt x="1054" y="369"/>
                  </a:cubicBezTo>
                  <a:cubicBezTo>
                    <a:pt x="1054" y="370"/>
                    <a:pt x="1054" y="371"/>
                    <a:pt x="1054" y="371"/>
                  </a:cubicBezTo>
                  <a:cubicBezTo>
                    <a:pt x="1054" y="371"/>
                    <a:pt x="1070" y="393"/>
                    <a:pt x="1065" y="419"/>
                  </a:cubicBezTo>
                  <a:cubicBezTo>
                    <a:pt x="1059" y="446"/>
                    <a:pt x="1041" y="456"/>
                    <a:pt x="1041" y="457"/>
                  </a:cubicBezTo>
                  <a:cubicBezTo>
                    <a:pt x="1041" y="457"/>
                    <a:pt x="1040" y="458"/>
                    <a:pt x="1040" y="458"/>
                  </a:cubicBezTo>
                  <a:cubicBezTo>
                    <a:pt x="1040" y="458"/>
                    <a:pt x="1040" y="458"/>
                    <a:pt x="1040" y="458"/>
                  </a:cubicBezTo>
                  <a:cubicBezTo>
                    <a:pt x="1040" y="459"/>
                    <a:pt x="1041" y="460"/>
                    <a:pt x="1041" y="460"/>
                  </a:cubicBezTo>
                  <a:cubicBezTo>
                    <a:pt x="1041" y="460"/>
                    <a:pt x="1078" y="484"/>
                    <a:pt x="1078" y="541"/>
                  </a:cubicBezTo>
                  <a:cubicBezTo>
                    <a:pt x="1078" y="598"/>
                    <a:pt x="1041" y="621"/>
                    <a:pt x="1041" y="622"/>
                  </a:cubicBezTo>
                  <a:cubicBezTo>
                    <a:pt x="1041" y="622"/>
                    <a:pt x="1040" y="623"/>
                    <a:pt x="1040" y="623"/>
                  </a:cubicBezTo>
                  <a:cubicBezTo>
                    <a:pt x="1040" y="623"/>
                    <a:pt x="1040" y="623"/>
                    <a:pt x="1040" y="623"/>
                  </a:cubicBezTo>
                  <a:cubicBezTo>
                    <a:pt x="1040" y="624"/>
                    <a:pt x="1041" y="625"/>
                    <a:pt x="1041" y="625"/>
                  </a:cubicBezTo>
                  <a:cubicBezTo>
                    <a:pt x="1041" y="625"/>
                    <a:pt x="1059" y="635"/>
                    <a:pt x="1065" y="662"/>
                  </a:cubicBezTo>
                  <a:cubicBezTo>
                    <a:pt x="1070" y="689"/>
                    <a:pt x="1054" y="710"/>
                    <a:pt x="1054" y="710"/>
                  </a:cubicBezTo>
                  <a:cubicBezTo>
                    <a:pt x="1054" y="711"/>
                    <a:pt x="1054" y="712"/>
                    <a:pt x="1054" y="712"/>
                  </a:cubicBezTo>
                  <a:cubicBezTo>
                    <a:pt x="1054" y="712"/>
                    <a:pt x="1063" y="732"/>
                    <a:pt x="1054" y="753"/>
                  </a:cubicBezTo>
                  <a:cubicBezTo>
                    <a:pt x="1054" y="753"/>
                    <a:pt x="1054" y="753"/>
                    <a:pt x="1054" y="753"/>
                  </a:cubicBezTo>
                  <a:cubicBezTo>
                    <a:pt x="1046" y="775"/>
                    <a:pt x="1025" y="782"/>
                    <a:pt x="1025" y="782"/>
                  </a:cubicBezTo>
                  <a:cubicBezTo>
                    <a:pt x="1024" y="783"/>
                    <a:pt x="1024" y="783"/>
                    <a:pt x="1024" y="7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242"/>
            <p:cNvSpPr>
              <a:spLocks noEditPoints="1"/>
            </p:cNvSpPr>
            <p:nvPr userDrawn="1"/>
          </p:nvSpPr>
          <p:spPr bwMode="auto">
            <a:xfrm>
              <a:off x="2402615" y="622909"/>
              <a:ext cx="3595688" cy="3595687"/>
            </a:xfrm>
            <a:custGeom>
              <a:avLst/>
              <a:gdLst>
                <a:gd name="T0" fmla="*/ 1661 w 2180"/>
                <a:gd name="T1" fmla="*/ 1928 h 2179"/>
                <a:gd name="T2" fmla="*/ 1523 w 2180"/>
                <a:gd name="T3" fmla="*/ 2082 h 2179"/>
                <a:gd name="T4" fmla="*/ 920 w 2180"/>
                <a:gd name="T5" fmla="*/ 2050 h 2179"/>
                <a:gd name="T6" fmla="*/ 683 w 2180"/>
                <a:gd name="T7" fmla="*/ 1970 h 2179"/>
                <a:gd name="T8" fmla="*/ 169 w 2180"/>
                <a:gd name="T9" fmla="*/ 1556 h 2179"/>
                <a:gd name="T10" fmla="*/ 117 w 2180"/>
                <a:gd name="T11" fmla="*/ 1030 h 2179"/>
                <a:gd name="T12" fmla="*/ 219 w 2180"/>
                <a:gd name="T13" fmla="*/ 595 h 2179"/>
                <a:gd name="T14" fmla="*/ 567 w 2180"/>
                <a:gd name="T15" fmla="*/ 341 h 2179"/>
                <a:gd name="T16" fmla="*/ 785 w 2180"/>
                <a:gd name="T17" fmla="*/ 204 h 2179"/>
                <a:gd name="T18" fmla="*/ 1443 w 2180"/>
                <a:gd name="T19" fmla="*/ 236 h 2179"/>
                <a:gd name="T20" fmla="*/ 1927 w 2180"/>
                <a:gd name="T21" fmla="*/ 600 h 2179"/>
                <a:gd name="T22" fmla="*/ 2080 w 2180"/>
                <a:gd name="T23" fmla="*/ 817 h 2179"/>
                <a:gd name="T24" fmla="*/ 2022 w 2180"/>
                <a:gd name="T25" fmla="*/ 1423 h 2179"/>
                <a:gd name="T26" fmla="*/ 1888 w 2180"/>
                <a:gd name="T27" fmla="*/ 1583 h 2179"/>
                <a:gd name="T28" fmla="*/ 1098 w 2180"/>
                <a:gd name="T29" fmla="*/ 1998 h 2179"/>
                <a:gd name="T30" fmla="*/ 626 w 2180"/>
                <a:gd name="T31" fmla="*/ 1745 h 2179"/>
                <a:gd name="T32" fmla="*/ 499 w 2180"/>
                <a:gd name="T33" fmla="*/ 499 h 2179"/>
                <a:gd name="T34" fmla="*/ 1187 w 2180"/>
                <a:gd name="T35" fmla="*/ 97 h 2179"/>
                <a:gd name="T36" fmla="*/ 1842 w 2180"/>
                <a:gd name="T37" fmla="*/ 925 h 2179"/>
                <a:gd name="T38" fmla="*/ 865 w 2180"/>
                <a:gd name="T39" fmla="*/ 1850 h 2179"/>
                <a:gd name="T40" fmla="*/ 410 w 2180"/>
                <a:gd name="T41" fmla="*/ 690 h 2179"/>
                <a:gd name="T42" fmla="*/ 1908 w 2180"/>
                <a:gd name="T43" fmla="*/ 1152 h 2179"/>
                <a:gd name="T44" fmla="*/ 1172 w 2180"/>
                <a:gd name="T45" fmla="*/ 1610 h 2179"/>
                <a:gd name="T46" fmla="*/ 1404 w 2180"/>
                <a:gd name="T47" fmla="*/ 1542 h 2179"/>
                <a:gd name="T48" fmla="*/ 1245 w 2180"/>
                <a:gd name="T49" fmla="*/ 1649 h 2179"/>
                <a:gd name="T50" fmla="*/ 1404 w 2180"/>
                <a:gd name="T51" fmla="*/ 1687 h 2179"/>
                <a:gd name="T52" fmla="*/ 1128 w 2180"/>
                <a:gd name="T53" fmla="*/ 1724 h 2179"/>
                <a:gd name="T54" fmla="*/ 740 w 2180"/>
                <a:gd name="T55" fmla="*/ 1660 h 2179"/>
                <a:gd name="T56" fmla="*/ 841 w 2180"/>
                <a:gd name="T57" fmla="*/ 1833 h 2179"/>
                <a:gd name="T58" fmla="*/ 540 w 2180"/>
                <a:gd name="T59" fmla="*/ 1539 h 2179"/>
                <a:gd name="T60" fmla="*/ 520 w 2180"/>
                <a:gd name="T61" fmla="*/ 1439 h 2179"/>
                <a:gd name="T62" fmla="*/ 484 w 2180"/>
                <a:gd name="T63" fmla="*/ 766 h 2179"/>
                <a:gd name="T64" fmla="*/ 503 w 2180"/>
                <a:gd name="T65" fmla="*/ 863 h 2179"/>
                <a:gd name="T66" fmla="*/ 431 w 2180"/>
                <a:gd name="T67" fmla="*/ 1090 h 2179"/>
                <a:gd name="T68" fmla="*/ 405 w 2180"/>
                <a:gd name="T69" fmla="*/ 1189 h 2179"/>
                <a:gd name="T70" fmla="*/ 497 w 2180"/>
                <a:gd name="T71" fmla="*/ 1421 h 2179"/>
                <a:gd name="T72" fmla="*/ 643 w 2180"/>
                <a:gd name="T73" fmla="*/ 560 h 2179"/>
                <a:gd name="T74" fmla="*/ 954 w 2180"/>
                <a:gd name="T75" fmla="*/ 463 h 2179"/>
                <a:gd name="T76" fmla="*/ 766 w 2180"/>
                <a:gd name="T77" fmla="*/ 516 h 2179"/>
                <a:gd name="T78" fmla="*/ 1075 w 2180"/>
                <a:gd name="T79" fmla="*/ 370 h 2179"/>
                <a:gd name="T80" fmla="*/ 1345 w 2180"/>
                <a:gd name="T81" fmla="*/ 465 h 2179"/>
                <a:gd name="T82" fmla="*/ 1333 w 2180"/>
                <a:gd name="T83" fmla="*/ 502 h 2179"/>
                <a:gd name="T84" fmla="*/ 1441 w 2180"/>
                <a:gd name="T85" fmla="*/ 566 h 2179"/>
                <a:gd name="T86" fmla="*/ 1564 w 2180"/>
                <a:gd name="T87" fmla="*/ 687 h 2179"/>
                <a:gd name="T88" fmla="*/ 1705 w 2180"/>
                <a:gd name="T89" fmla="*/ 1330 h 2179"/>
                <a:gd name="T90" fmla="*/ 1641 w 2180"/>
                <a:gd name="T91" fmla="*/ 1126 h 2179"/>
                <a:gd name="T92" fmla="*/ 1748 w 2180"/>
                <a:gd name="T93" fmla="*/ 886 h 2179"/>
                <a:gd name="T94" fmla="*/ 1729 w 2180"/>
                <a:gd name="T95" fmla="*/ 754 h 2179"/>
                <a:gd name="T96" fmla="*/ 1763 w 2180"/>
                <a:gd name="T97" fmla="*/ 1248 h 2179"/>
                <a:gd name="T98" fmla="*/ 617 w 2180"/>
                <a:gd name="T99" fmla="*/ 795 h 2179"/>
                <a:gd name="T100" fmla="*/ 1519 w 2180"/>
                <a:gd name="T101" fmla="*/ 1678 h 2179"/>
                <a:gd name="T102" fmla="*/ 1777 w 2180"/>
                <a:gd name="T103" fmla="*/ 1523 h 2179"/>
                <a:gd name="T104" fmla="*/ 1781 w 2180"/>
                <a:gd name="T105" fmla="*/ 431 h 2179"/>
                <a:gd name="T106" fmla="*/ 351 w 2180"/>
                <a:gd name="T107" fmla="*/ 504 h 2179"/>
                <a:gd name="T108" fmla="*/ 359 w 2180"/>
                <a:gd name="T109" fmla="*/ 1711 h 2179"/>
                <a:gd name="T110" fmla="*/ 1707 w 2180"/>
                <a:gd name="T111" fmla="*/ 1793 h 2179"/>
                <a:gd name="T112" fmla="*/ 2064 w 2180"/>
                <a:gd name="T113" fmla="*/ 936 h 2179"/>
                <a:gd name="T114" fmla="*/ 1642 w 2180"/>
                <a:gd name="T115" fmla="*/ 269 h 2179"/>
                <a:gd name="T116" fmla="*/ 865 w 2180"/>
                <a:gd name="T117" fmla="*/ 110 h 2179"/>
                <a:gd name="T118" fmla="*/ 289 w 2180"/>
                <a:gd name="T119" fmla="*/ 575 h 2179"/>
                <a:gd name="T120" fmla="*/ 143 w 2180"/>
                <a:gd name="T121" fmla="*/ 1315 h 2179"/>
                <a:gd name="T122" fmla="*/ 672 w 2180"/>
                <a:gd name="T123" fmla="*/ 1893 h 2179"/>
                <a:gd name="T124" fmla="*/ 1334 w 2180"/>
                <a:gd name="T125" fmla="*/ 2035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0" h="2179">
                  <a:moveTo>
                    <a:pt x="1879" y="1839"/>
                  </a:moveTo>
                  <a:cubicBezTo>
                    <a:pt x="1886" y="1828"/>
                    <a:pt x="1888" y="1815"/>
                    <a:pt x="1884" y="1806"/>
                  </a:cubicBezTo>
                  <a:cubicBezTo>
                    <a:pt x="1896" y="1801"/>
                    <a:pt x="1905" y="1789"/>
                    <a:pt x="1907" y="1776"/>
                  </a:cubicBezTo>
                  <a:cubicBezTo>
                    <a:pt x="1909" y="1764"/>
                    <a:pt x="1904" y="1753"/>
                    <a:pt x="1893" y="1745"/>
                  </a:cubicBezTo>
                  <a:cubicBezTo>
                    <a:pt x="1903" y="1735"/>
                    <a:pt x="1907" y="1722"/>
                    <a:pt x="1903" y="1709"/>
                  </a:cubicBezTo>
                  <a:cubicBezTo>
                    <a:pt x="1900" y="1697"/>
                    <a:pt x="1890" y="1688"/>
                    <a:pt x="1875" y="1684"/>
                  </a:cubicBezTo>
                  <a:cubicBezTo>
                    <a:pt x="1876" y="1682"/>
                    <a:pt x="1876" y="1680"/>
                    <a:pt x="1876" y="1678"/>
                  </a:cubicBezTo>
                  <a:cubicBezTo>
                    <a:pt x="1893" y="1681"/>
                    <a:pt x="1913" y="1675"/>
                    <a:pt x="1928" y="1661"/>
                  </a:cubicBezTo>
                  <a:cubicBezTo>
                    <a:pt x="1944" y="1647"/>
                    <a:pt x="1956" y="1626"/>
                    <a:pt x="1964" y="1602"/>
                  </a:cubicBezTo>
                  <a:cubicBezTo>
                    <a:pt x="1978" y="1610"/>
                    <a:pt x="1989" y="1617"/>
                    <a:pt x="1994" y="1625"/>
                  </a:cubicBezTo>
                  <a:cubicBezTo>
                    <a:pt x="1996" y="1630"/>
                    <a:pt x="1997" y="1634"/>
                    <a:pt x="1995" y="1638"/>
                  </a:cubicBezTo>
                  <a:cubicBezTo>
                    <a:pt x="1995" y="1633"/>
                    <a:pt x="1993" y="1628"/>
                    <a:pt x="1989" y="1625"/>
                  </a:cubicBezTo>
                  <a:cubicBezTo>
                    <a:pt x="1983" y="1620"/>
                    <a:pt x="1974" y="1620"/>
                    <a:pt x="1967" y="1625"/>
                  </a:cubicBezTo>
                  <a:cubicBezTo>
                    <a:pt x="1960" y="1631"/>
                    <a:pt x="1957" y="1641"/>
                    <a:pt x="1962" y="1650"/>
                  </a:cubicBezTo>
                  <a:cubicBezTo>
                    <a:pt x="1966" y="1658"/>
                    <a:pt x="1976" y="1666"/>
                    <a:pt x="1993" y="1661"/>
                  </a:cubicBezTo>
                  <a:cubicBezTo>
                    <a:pt x="2013" y="1655"/>
                    <a:pt x="2028" y="1634"/>
                    <a:pt x="2031" y="1609"/>
                  </a:cubicBezTo>
                  <a:cubicBezTo>
                    <a:pt x="2032" y="1603"/>
                    <a:pt x="2032" y="1597"/>
                    <a:pt x="2031" y="1591"/>
                  </a:cubicBezTo>
                  <a:cubicBezTo>
                    <a:pt x="2072" y="1575"/>
                    <a:pt x="2101" y="1534"/>
                    <a:pt x="2110" y="1512"/>
                  </a:cubicBezTo>
                  <a:cubicBezTo>
                    <a:pt x="2110" y="1512"/>
                    <a:pt x="2110" y="1512"/>
                    <a:pt x="2110" y="1512"/>
                  </a:cubicBezTo>
                  <a:cubicBezTo>
                    <a:pt x="2119" y="1490"/>
                    <a:pt x="2127" y="1441"/>
                    <a:pt x="2110" y="1401"/>
                  </a:cubicBezTo>
                  <a:cubicBezTo>
                    <a:pt x="2115" y="1397"/>
                    <a:pt x="2119" y="1393"/>
                    <a:pt x="2122" y="1388"/>
                  </a:cubicBezTo>
                  <a:cubicBezTo>
                    <a:pt x="2138" y="1368"/>
                    <a:pt x="2142" y="1343"/>
                    <a:pt x="2132" y="1324"/>
                  </a:cubicBezTo>
                  <a:cubicBezTo>
                    <a:pt x="2124" y="1309"/>
                    <a:pt x="2111" y="1307"/>
                    <a:pt x="2103" y="1310"/>
                  </a:cubicBezTo>
                  <a:cubicBezTo>
                    <a:pt x="2093" y="1313"/>
                    <a:pt x="2088" y="1322"/>
                    <a:pt x="2089" y="1332"/>
                  </a:cubicBezTo>
                  <a:cubicBezTo>
                    <a:pt x="2090" y="1340"/>
                    <a:pt x="2096" y="1346"/>
                    <a:pt x="2104" y="1347"/>
                  </a:cubicBezTo>
                  <a:cubicBezTo>
                    <a:pt x="2109" y="1348"/>
                    <a:pt x="2114" y="1346"/>
                    <a:pt x="2118" y="1342"/>
                  </a:cubicBezTo>
                  <a:cubicBezTo>
                    <a:pt x="2116" y="1346"/>
                    <a:pt x="2113" y="1349"/>
                    <a:pt x="2108" y="1350"/>
                  </a:cubicBezTo>
                  <a:cubicBezTo>
                    <a:pt x="2098" y="1353"/>
                    <a:pt x="2085" y="1350"/>
                    <a:pt x="2070" y="1345"/>
                  </a:cubicBezTo>
                  <a:cubicBezTo>
                    <a:pt x="2082" y="1323"/>
                    <a:pt x="2088" y="1299"/>
                    <a:pt x="2087" y="1278"/>
                  </a:cubicBezTo>
                  <a:cubicBezTo>
                    <a:pt x="2085" y="1258"/>
                    <a:pt x="2076" y="1239"/>
                    <a:pt x="2062" y="1229"/>
                  </a:cubicBezTo>
                  <a:cubicBezTo>
                    <a:pt x="2063" y="1228"/>
                    <a:pt x="2064" y="1226"/>
                    <a:pt x="2066" y="1225"/>
                  </a:cubicBezTo>
                  <a:cubicBezTo>
                    <a:pt x="2078" y="1232"/>
                    <a:pt x="2092" y="1233"/>
                    <a:pt x="2103" y="1227"/>
                  </a:cubicBezTo>
                  <a:cubicBezTo>
                    <a:pt x="2114" y="1220"/>
                    <a:pt x="2121" y="1208"/>
                    <a:pt x="2121" y="1194"/>
                  </a:cubicBezTo>
                  <a:cubicBezTo>
                    <a:pt x="2134" y="1196"/>
                    <a:pt x="2146" y="1192"/>
                    <a:pt x="2153" y="1182"/>
                  </a:cubicBezTo>
                  <a:cubicBezTo>
                    <a:pt x="2161" y="1172"/>
                    <a:pt x="2163" y="1157"/>
                    <a:pt x="2157" y="1145"/>
                  </a:cubicBezTo>
                  <a:cubicBezTo>
                    <a:pt x="2167" y="1141"/>
                    <a:pt x="2175" y="1131"/>
                    <a:pt x="2177" y="1118"/>
                  </a:cubicBezTo>
                  <a:cubicBezTo>
                    <a:pt x="2180" y="1107"/>
                    <a:pt x="2176" y="1096"/>
                    <a:pt x="2169" y="1090"/>
                  </a:cubicBezTo>
                  <a:cubicBezTo>
                    <a:pt x="2176" y="1083"/>
                    <a:pt x="2180" y="1073"/>
                    <a:pt x="2177" y="1061"/>
                  </a:cubicBezTo>
                  <a:cubicBezTo>
                    <a:pt x="2175" y="1049"/>
                    <a:pt x="2167" y="1039"/>
                    <a:pt x="2157" y="1035"/>
                  </a:cubicBezTo>
                  <a:cubicBezTo>
                    <a:pt x="2163" y="1023"/>
                    <a:pt x="2161" y="1008"/>
                    <a:pt x="2153" y="997"/>
                  </a:cubicBezTo>
                  <a:cubicBezTo>
                    <a:pt x="2146" y="987"/>
                    <a:pt x="2134" y="983"/>
                    <a:pt x="2121" y="985"/>
                  </a:cubicBezTo>
                  <a:cubicBezTo>
                    <a:pt x="2121" y="971"/>
                    <a:pt x="2114" y="959"/>
                    <a:pt x="2103" y="953"/>
                  </a:cubicBezTo>
                  <a:cubicBezTo>
                    <a:pt x="2092" y="947"/>
                    <a:pt x="2078" y="947"/>
                    <a:pt x="2066" y="955"/>
                  </a:cubicBezTo>
                  <a:cubicBezTo>
                    <a:pt x="2064" y="953"/>
                    <a:pt x="2063" y="952"/>
                    <a:pt x="2062" y="950"/>
                  </a:cubicBezTo>
                  <a:cubicBezTo>
                    <a:pt x="2076" y="940"/>
                    <a:pt x="2085" y="922"/>
                    <a:pt x="2087" y="901"/>
                  </a:cubicBezTo>
                  <a:cubicBezTo>
                    <a:pt x="2088" y="880"/>
                    <a:pt x="2082" y="857"/>
                    <a:pt x="2070" y="834"/>
                  </a:cubicBezTo>
                  <a:cubicBezTo>
                    <a:pt x="2085" y="830"/>
                    <a:pt x="2098" y="827"/>
                    <a:pt x="2108" y="829"/>
                  </a:cubicBezTo>
                  <a:cubicBezTo>
                    <a:pt x="2113" y="830"/>
                    <a:pt x="2116" y="834"/>
                    <a:pt x="2118" y="837"/>
                  </a:cubicBezTo>
                  <a:cubicBezTo>
                    <a:pt x="2114" y="833"/>
                    <a:pt x="2109" y="832"/>
                    <a:pt x="2104" y="832"/>
                  </a:cubicBezTo>
                  <a:cubicBezTo>
                    <a:pt x="2096" y="833"/>
                    <a:pt x="2090" y="840"/>
                    <a:pt x="2089" y="848"/>
                  </a:cubicBezTo>
                  <a:cubicBezTo>
                    <a:pt x="2088" y="858"/>
                    <a:pt x="2093" y="866"/>
                    <a:pt x="2103" y="870"/>
                  </a:cubicBezTo>
                  <a:cubicBezTo>
                    <a:pt x="2111" y="872"/>
                    <a:pt x="2124" y="870"/>
                    <a:pt x="2132" y="855"/>
                  </a:cubicBezTo>
                  <a:cubicBezTo>
                    <a:pt x="2142" y="837"/>
                    <a:pt x="2138" y="811"/>
                    <a:pt x="2122" y="791"/>
                  </a:cubicBezTo>
                  <a:cubicBezTo>
                    <a:pt x="2119" y="787"/>
                    <a:pt x="2115" y="783"/>
                    <a:pt x="2110" y="778"/>
                  </a:cubicBezTo>
                  <a:cubicBezTo>
                    <a:pt x="2127" y="738"/>
                    <a:pt x="2119" y="689"/>
                    <a:pt x="2110" y="667"/>
                  </a:cubicBezTo>
                  <a:cubicBezTo>
                    <a:pt x="2110" y="667"/>
                    <a:pt x="2110" y="667"/>
                    <a:pt x="2110" y="667"/>
                  </a:cubicBezTo>
                  <a:cubicBezTo>
                    <a:pt x="2101" y="645"/>
                    <a:pt x="2072" y="605"/>
                    <a:pt x="2031" y="589"/>
                  </a:cubicBezTo>
                  <a:cubicBezTo>
                    <a:pt x="2032" y="582"/>
                    <a:pt x="2032" y="576"/>
                    <a:pt x="2031" y="571"/>
                  </a:cubicBezTo>
                  <a:cubicBezTo>
                    <a:pt x="2028" y="546"/>
                    <a:pt x="2013" y="525"/>
                    <a:pt x="1993" y="519"/>
                  </a:cubicBezTo>
                  <a:cubicBezTo>
                    <a:pt x="1976" y="514"/>
                    <a:pt x="1966" y="521"/>
                    <a:pt x="1962" y="529"/>
                  </a:cubicBezTo>
                  <a:cubicBezTo>
                    <a:pt x="1957" y="538"/>
                    <a:pt x="1960" y="549"/>
                    <a:pt x="1967" y="554"/>
                  </a:cubicBezTo>
                  <a:cubicBezTo>
                    <a:pt x="1974" y="559"/>
                    <a:pt x="1983" y="560"/>
                    <a:pt x="1989" y="555"/>
                  </a:cubicBezTo>
                  <a:cubicBezTo>
                    <a:pt x="1993" y="552"/>
                    <a:pt x="1995" y="547"/>
                    <a:pt x="1995" y="541"/>
                  </a:cubicBezTo>
                  <a:cubicBezTo>
                    <a:pt x="1997" y="545"/>
                    <a:pt x="1996" y="550"/>
                    <a:pt x="1994" y="555"/>
                  </a:cubicBezTo>
                  <a:cubicBezTo>
                    <a:pt x="1989" y="563"/>
                    <a:pt x="1978" y="570"/>
                    <a:pt x="1964" y="577"/>
                  </a:cubicBezTo>
                  <a:cubicBezTo>
                    <a:pt x="1956" y="553"/>
                    <a:pt x="1944" y="532"/>
                    <a:pt x="1928" y="518"/>
                  </a:cubicBezTo>
                  <a:cubicBezTo>
                    <a:pt x="1913" y="505"/>
                    <a:pt x="1893" y="498"/>
                    <a:pt x="1876" y="501"/>
                  </a:cubicBezTo>
                  <a:cubicBezTo>
                    <a:pt x="1876" y="499"/>
                    <a:pt x="1876" y="497"/>
                    <a:pt x="1875" y="495"/>
                  </a:cubicBezTo>
                  <a:cubicBezTo>
                    <a:pt x="1890" y="491"/>
                    <a:pt x="1900" y="482"/>
                    <a:pt x="1903" y="470"/>
                  </a:cubicBezTo>
                  <a:cubicBezTo>
                    <a:pt x="1907" y="458"/>
                    <a:pt x="1903" y="445"/>
                    <a:pt x="1893" y="434"/>
                  </a:cubicBezTo>
                  <a:cubicBezTo>
                    <a:pt x="1904" y="427"/>
                    <a:pt x="1909" y="415"/>
                    <a:pt x="1907" y="403"/>
                  </a:cubicBezTo>
                  <a:cubicBezTo>
                    <a:pt x="1905" y="390"/>
                    <a:pt x="1896" y="379"/>
                    <a:pt x="1884" y="374"/>
                  </a:cubicBezTo>
                  <a:cubicBezTo>
                    <a:pt x="1888" y="364"/>
                    <a:pt x="1886" y="351"/>
                    <a:pt x="1879" y="341"/>
                  </a:cubicBezTo>
                  <a:cubicBezTo>
                    <a:pt x="1872" y="331"/>
                    <a:pt x="1863" y="326"/>
                    <a:pt x="1853" y="327"/>
                  </a:cubicBezTo>
                  <a:cubicBezTo>
                    <a:pt x="1853" y="317"/>
                    <a:pt x="1848" y="307"/>
                    <a:pt x="1839" y="301"/>
                  </a:cubicBezTo>
                  <a:cubicBezTo>
                    <a:pt x="1828" y="294"/>
                    <a:pt x="1816" y="292"/>
                    <a:pt x="1806" y="296"/>
                  </a:cubicBezTo>
                  <a:cubicBezTo>
                    <a:pt x="1801" y="284"/>
                    <a:pt x="1790" y="274"/>
                    <a:pt x="1777" y="272"/>
                  </a:cubicBezTo>
                  <a:cubicBezTo>
                    <a:pt x="1764" y="271"/>
                    <a:pt x="1753" y="276"/>
                    <a:pt x="1745" y="286"/>
                  </a:cubicBezTo>
                  <a:cubicBezTo>
                    <a:pt x="1735" y="277"/>
                    <a:pt x="1722" y="273"/>
                    <a:pt x="1710" y="277"/>
                  </a:cubicBezTo>
                  <a:cubicBezTo>
                    <a:pt x="1697" y="280"/>
                    <a:pt x="1688" y="290"/>
                    <a:pt x="1684" y="304"/>
                  </a:cubicBezTo>
                  <a:cubicBezTo>
                    <a:pt x="1682" y="304"/>
                    <a:pt x="1680" y="304"/>
                    <a:pt x="1678" y="304"/>
                  </a:cubicBezTo>
                  <a:cubicBezTo>
                    <a:pt x="1681" y="287"/>
                    <a:pt x="1675" y="267"/>
                    <a:pt x="1661" y="252"/>
                  </a:cubicBezTo>
                  <a:cubicBezTo>
                    <a:pt x="1647" y="236"/>
                    <a:pt x="1627" y="223"/>
                    <a:pt x="1603" y="216"/>
                  </a:cubicBezTo>
                  <a:cubicBezTo>
                    <a:pt x="1610" y="202"/>
                    <a:pt x="1617" y="191"/>
                    <a:pt x="1625" y="186"/>
                  </a:cubicBezTo>
                  <a:cubicBezTo>
                    <a:pt x="1630" y="183"/>
                    <a:pt x="1635" y="183"/>
                    <a:pt x="1638" y="184"/>
                  </a:cubicBezTo>
                  <a:cubicBezTo>
                    <a:pt x="1633" y="184"/>
                    <a:pt x="1628" y="187"/>
                    <a:pt x="1625" y="191"/>
                  </a:cubicBezTo>
                  <a:cubicBezTo>
                    <a:pt x="1620" y="197"/>
                    <a:pt x="1620" y="205"/>
                    <a:pt x="1625" y="212"/>
                  </a:cubicBezTo>
                  <a:cubicBezTo>
                    <a:pt x="1631" y="220"/>
                    <a:pt x="1641" y="223"/>
                    <a:pt x="1650" y="218"/>
                  </a:cubicBezTo>
                  <a:cubicBezTo>
                    <a:pt x="1658" y="214"/>
                    <a:pt x="1666" y="203"/>
                    <a:pt x="1661" y="187"/>
                  </a:cubicBezTo>
                  <a:cubicBezTo>
                    <a:pt x="1655" y="167"/>
                    <a:pt x="1634" y="152"/>
                    <a:pt x="1609" y="149"/>
                  </a:cubicBezTo>
                  <a:cubicBezTo>
                    <a:pt x="1603" y="148"/>
                    <a:pt x="1597" y="148"/>
                    <a:pt x="1591" y="148"/>
                  </a:cubicBezTo>
                  <a:cubicBezTo>
                    <a:pt x="1575" y="108"/>
                    <a:pt x="1534" y="79"/>
                    <a:pt x="1513" y="70"/>
                  </a:cubicBezTo>
                  <a:cubicBezTo>
                    <a:pt x="1513" y="70"/>
                    <a:pt x="1513" y="70"/>
                    <a:pt x="1513" y="70"/>
                  </a:cubicBezTo>
                  <a:cubicBezTo>
                    <a:pt x="1513" y="70"/>
                    <a:pt x="1513" y="70"/>
                    <a:pt x="1513" y="70"/>
                  </a:cubicBezTo>
                  <a:cubicBezTo>
                    <a:pt x="1491" y="61"/>
                    <a:pt x="1441" y="53"/>
                    <a:pt x="1401" y="70"/>
                  </a:cubicBezTo>
                  <a:cubicBezTo>
                    <a:pt x="1397" y="65"/>
                    <a:pt x="1393" y="61"/>
                    <a:pt x="1388" y="57"/>
                  </a:cubicBezTo>
                  <a:cubicBezTo>
                    <a:pt x="1368" y="42"/>
                    <a:pt x="1343" y="38"/>
                    <a:pt x="1325" y="47"/>
                  </a:cubicBezTo>
                  <a:cubicBezTo>
                    <a:pt x="1309" y="56"/>
                    <a:pt x="1307" y="69"/>
                    <a:pt x="1310" y="77"/>
                  </a:cubicBezTo>
                  <a:cubicBezTo>
                    <a:pt x="1313" y="87"/>
                    <a:pt x="1322" y="92"/>
                    <a:pt x="1332" y="91"/>
                  </a:cubicBezTo>
                  <a:cubicBezTo>
                    <a:pt x="1340" y="89"/>
                    <a:pt x="1346" y="84"/>
                    <a:pt x="1347" y="76"/>
                  </a:cubicBezTo>
                  <a:cubicBezTo>
                    <a:pt x="1348" y="71"/>
                    <a:pt x="1346" y="66"/>
                    <a:pt x="1342" y="62"/>
                  </a:cubicBezTo>
                  <a:cubicBezTo>
                    <a:pt x="1346" y="63"/>
                    <a:pt x="1349" y="67"/>
                    <a:pt x="1351" y="72"/>
                  </a:cubicBezTo>
                  <a:cubicBezTo>
                    <a:pt x="1353" y="81"/>
                    <a:pt x="1350" y="94"/>
                    <a:pt x="1345" y="109"/>
                  </a:cubicBezTo>
                  <a:cubicBezTo>
                    <a:pt x="1323" y="98"/>
                    <a:pt x="1300" y="92"/>
                    <a:pt x="1279" y="93"/>
                  </a:cubicBezTo>
                  <a:cubicBezTo>
                    <a:pt x="1258" y="94"/>
                    <a:pt x="1240" y="104"/>
                    <a:pt x="1230" y="118"/>
                  </a:cubicBezTo>
                  <a:cubicBezTo>
                    <a:pt x="1228" y="117"/>
                    <a:pt x="1227" y="115"/>
                    <a:pt x="1225" y="114"/>
                  </a:cubicBezTo>
                  <a:cubicBezTo>
                    <a:pt x="1232" y="101"/>
                    <a:pt x="1233" y="88"/>
                    <a:pt x="1227" y="77"/>
                  </a:cubicBezTo>
                  <a:cubicBezTo>
                    <a:pt x="1221" y="66"/>
                    <a:pt x="1209" y="59"/>
                    <a:pt x="1195" y="58"/>
                  </a:cubicBezTo>
                  <a:cubicBezTo>
                    <a:pt x="1197" y="45"/>
                    <a:pt x="1192" y="34"/>
                    <a:pt x="1182" y="26"/>
                  </a:cubicBezTo>
                  <a:cubicBezTo>
                    <a:pt x="1172" y="18"/>
                    <a:pt x="1157" y="17"/>
                    <a:pt x="1145" y="22"/>
                  </a:cubicBezTo>
                  <a:cubicBezTo>
                    <a:pt x="1141" y="12"/>
                    <a:pt x="1131" y="5"/>
                    <a:pt x="1118" y="2"/>
                  </a:cubicBezTo>
                  <a:cubicBezTo>
                    <a:pt x="1107" y="0"/>
                    <a:pt x="1097" y="3"/>
                    <a:pt x="1090" y="11"/>
                  </a:cubicBezTo>
                  <a:cubicBezTo>
                    <a:pt x="1083" y="3"/>
                    <a:pt x="1073" y="0"/>
                    <a:pt x="1062" y="2"/>
                  </a:cubicBezTo>
                  <a:cubicBezTo>
                    <a:pt x="1049" y="5"/>
                    <a:pt x="1039" y="12"/>
                    <a:pt x="1035" y="22"/>
                  </a:cubicBezTo>
                  <a:cubicBezTo>
                    <a:pt x="1023" y="17"/>
                    <a:pt x="1008" y="18"/>
                    <a:pt x="998" y="26"/>
                  </a:cubicBezTo>
                  <a:cubicBezTo>
                    <a:pt x="988" y="34"/>
                    <a:pt x="983" y="45"/>
                    <a:pt x="985" y="58"/>
                  </a:cubicBezTo>
                  <a:cubicBezTo>
                    <a:pt x="971" y="59"/>
                    <a:pt x="959" y="66"/>
                    <a:pt x="953" y="77"/>
                  </a:cubicBezTo>
                  <a:cubicBezTo>
                    <a:pt x="947" y="88"/>
                    <a:pt x="948" y="101"/>
                    <a:pt x="955" y="114"/>
                  </a:cubicBezTo>
                  <a:cubicBezTo>
                    <a:pt x="953" y="115"/>
                    <a:pt x="952" y="117"/>
                    <a:pt x="950" y="118"/>
                  </a:cubicBezTo>
                  <a:cubicBezTo>
                    <a:pt x="940" y="104"/>
                    <a:pt x="922" y="94"/>
                    <a:pt x="902" y="93"/>
                  </a:cubicBezTo>
                  <a:cubicBezTo>
                    <a:pt x="881" y="92"/>
                    <a:pt x="857" y="98"/>
                    <a:pt x="835" y="109"/>
                  </a:cubicBezTo>
                  <a:cubicBezTo>
                    <a:pt x="830" y="94"/>
                    <a:pt x="827" y="81"/>
                    <a:pt x="829" y="72"/>
                  </a:cubicBezTo>
                  <a:cubicBezTo>
                    <a:pt x="831" y="67"/>
                    <a:pt x="834" y="63"/>
                    <a:pt x="838" y="62"/>
                  </a:cubicBezTo>
                  <a:cubicBezTo>
                    <a:pt x="834" y="66"/>
                    <a:pt x="832" y="71"/>
                    <a:pt x="833" y="76"/>
                  </a:cubicBezTo>
                  <a:cubicBezTo>
                    <a:pt x="834" y="84"/>
                    <a:pt x="840" y="89"/>
                    <a:pt x="848" y="91"/>
                  </a:cubicBezTo>
                  <a:cubicBezTo>
                    <a:pt x="858" y="92"/>
                    <a:pt x="867" y="87"/>
                    <a:pt x="870" y="77"/>
                  </a:cubicBezTo>
                  <a:cubicBezTo>
                    <a:pt x="873" y="69"/>
                    <a:pt x="871" y="56"/>
                    <a:pt x="855" y="47"/>
                  </a:cubicBezTo>
                  <a:cubicBezTo>
                    <a:pt x="837" y="38"/>
                    <a:pt x="812" y="42"/>
                    <a:pt x="792" y="57"/>
                  </a:cubicBezTo>
                  <a:cubicBezTo>
                    <a:pt x="787" y="61"/>
                    <a:pt x="783" y="65"/>
                    <a:pt x="779" y="70"/>
                  </a:cubicBezTo>
                  <a:cubicBezTo>
                    <a:pt x="739" y="53"/>
                    <a:pt x="689" y="61"/>
                    <a:pt x="667" y="70"/>
                  </a:cubicBezTo>
                  <a:cubicBezTo>
                    <a:pt x="667" y="70"/>
                    <a:pt x="667" y="70"/>
                    <a:pt x="667" y="70"/>
                  </a:cubicBezTo>
                  <a:cubicBezTo>
                    <a:pt x="667" y="70"/>
                    <a:pt x="667" y="70"/>
                    <a:pt x="667" y="70"/>
                  </a:cubicBezTo>
                  <a:cubicBezTo>
                    <a:pt x="646" y="79"/>
                    <a:pt x="605" y="108"/>
                    <a:pt x="589" y="148"/>
                  </a:cubicBezTo>
                  <a:cubicBezTo>
                    <a:pt x="583" y="148"/>
                    <a:pt x="577" y="148"/>
                    <a:pt x="571" y="149"/>
                  </a:cubicBezTo>
                  <a:cubicBezTo>
                    <a:pt x="546" y="152"/>
                    <a:pt x="525" y="167"/>
                    <a:pt x="519" y="187"/>
                  </a:cubicBezTo>
                  <a:cubicBezTo>
                    <a:pt x="514" y="203"/>
                    <a:pt x="522" y="214"/>
                    <a:pt x="530" y="218"/>
                  </a:cubicBezTo>
                  <a:cubicBezTo>
                    <a:pt x="539" y="223"/>
                    <a:pt x="549" y="220"/>
                    <a:pt x="555" y="212"/>
                  </a:cubicBezTo>
                  <a:cubicBezTo>
                    <a:pt x="560" y="205"/>
                    <a:pt x="560" y="197"/>
                    <a:pt x="555" y="191"/>
                  </a:cubicBezTo>
                  <a:cubicBezTo>
                    <a:pt x="552" y="187"/>
                    <a:pt x="547" y="184"/>
                    <a:pt x="542" y="184"/>
                  </a:cubicBezTo>
                  <a:cubicBezTo>
                    <a:pt x="545" y="183"/>
                    <a:pt x="550" y="183"/>
                    <a:pt x="555" y="186"/>
                  </a:cubicBezTo>
                  <a:cubicBezTo>
                    <a:pt x="563" y="191"/>
                    <a:pt x="570" y="202"/>
                    <a:pt x="577" y="216"/>
                  </a:cubicBezTo>
                  <a:cubicBezTo>
                    <a:pt x="553" y="223"/>
                    <a:pt x="533" y="236"/>
                    <a:pt x="519" y="252"/>
                  </a:cubicBezTo>
                  <a:cubicBezTo>
                    <a:pt x="505" y="267"/>
                    <a:pt x="499" y="287"/>
                    <a:pt x="502" y="304"/>
                  </a:cubicBezTo>
                  <a:cubicBezTo>
                    <a:pt x="500" y="304"/>
                    <a:pt x="498" y="304"/>
                    <a:pt x="496" y="304"/>
                  </a:cubicBezTo>
                  <a:cubicBezTo>
                    <a:pt x="492" y="290"/>
                    <a:pt x="483" y="280"/>
                    <a:pt x="470" y="277"/>
                  </a:cubicBezTo>
                  <a:cubicBezTo>
                    <a:pt x="458" y="273"/>
                    <a:pt x="445" y="277"/>
                    <a:pt x="435" y="286"/>
                  </a:cubicBezTo>
                  <a:cubicBezTo>
                    <a:pt x="427" y="276"/>
                    <a:pt x="416" y="271"/>
                    <a:pt x="403" y="272"/>
                  </a:cubicBezTo>
                  <a:cubicBezTo>
                    <a:pt x="390" y="274"/>
                    <a:pt x="379" y="284"/>
                    <a:pt x="374" y="296"/>
                  </a:cubicBezTo>
                  <a:cubicBezTo>
                    <a:pt x="364" y="292"/>
                    <a:pt x="352" y="294"/>
                    <a:pt x="341" y="301"/>
                  </a:cubicBezTo>
                  <a:cubicBezTo>
                    <a:pt x="332" y="307"/>
                    <a:pt x="327" y="317"/>
                    <a:pt x="327" y="327"/>
                  </a:cubicBezTo>
                  <a:cubicBezTo>
                    <a:pt x="317" y="326"/>
                    <a:pt x="308" y="331"/>
                    <a:pt x="301" y="341"/>
                  </a:cubicBezTo>
                  <a:cubicBezTo>
                    <a:pt x="294" y="351"/>
                    <a:pt x="292" y="364"/>
                    <a:pt x="296" y="374"/>
                  </a:cubicBezTo>
                  <a:cubicBezTo>
                    <a:pt x="284" y="379"/>
                    <a:pt x="275" y="390"/>
                    <a:pt x="273" y="403"/>
                  </a:cubicBezTo>
                  <a:cubicBezTo>
                    <a:pt x="271" y="415"/>
                    <a:pt x="276" y="427"/>
                    <a:pt x="287" y="434"/>
                  </a:cubicBezTo>
                  <a:cubicBezTo>
                    <a:pt x="277" y="445"/>
                    <a:pt x="273" y="458"/>
                    <a:pt x="277" y="470"/>
                  </a:cubicBezTo>
                  <a:cubicBezTo>
                    <a:pt x="280" y="482"/>
                    <a:pt x="290" y="491"/>
                    <a:pt x="305" y="495"/>
                  </a:cubicBezTo>
                  <a:cubicBezTo>
                    <a:pt x="304" y="497"/>
                    <a:pt x="304" y="499"/>
                    <a:pt x="304" y="501"/>
                  </a:cubicBezTo>
                  <a:cubicBezTo>
                    <a:pt x="287" y="498"/>
                    <a:pt x="267" y="505"/>
                    <a:pt x="252" y="518"/>
                  </a:cubicBezTo>
                  <a:cubicBezTo>
                    <a:pt x="236" y="532"/>
                    <a:pt x="224" y="553"/>
                    <a:pt x="216" y="577"/>
                  </a:cubicBezTo>
                  <a:cubicBezTo>
                    <a:pt x="202" y="570"/>
                    <a:pt x="191" y="563"/>
                    <a:pt x="186" y="555"/>
                  </a:cubicBezTo>
                  <a:cubicBezTo>
                    <a:pt x="184" y="550"/>
                    <a:pt x="183" y="545"/>
                    <a:pt x="185" y="541"/>
                  </a:cubicBezTo>
                  <a:cubicBezTo>
                    <a:pt x="185" y="547"/>
                    <a:pt x="187" y="552"/>
                    <a:pt x="191" y="555"/>
                  </a:cubicBezTo>
                  <a:cubicBezTo>
                    <a:pt x="197" y="560"/>
                    <a:pt x="206" y="559"/>
                    <a:pt x="213" y="554"/>
                  </a:cubicBezTo>
                  <a:cubicBezTo>
                    <a:pt x="220" y="549"/>
                    <a:pt x="223" y="538"/>
                    <a:pt x="218" y="529"/>
                  </a:cubicBezTo>
                  <a:cubicBezTo>
                    <a:pt x="214" y="521"/>
                    <a:pt x="204" y="514"/>
                    <a:pt x="187" y="519"/>
                  </a:cubicBezTo>
                  <a:cubicBezTo>
                    <a:pt x="167" y="525"/>
                    <a:pt x="152" y="546"/>
                    <a:pt x="149" y="571"/>
                  </a:cubicBezTo>
                  <a:cubicBezTo>
                    <a:pt x="148" y="576"/>
                    <a:pt x="148" y="582"/>
                    <a:pt x="149" y="589"/>
                  </a:cubicBezTo>
                  <a:cubicBezTo>
                    <a:pt x="108" y="605"/>
                    <a:pt x="79" y="645"/>
                    <a:pt x="70" y="667"/>
                  </a:cubicBezTo>
                  <a:cubicBezTo>
                    <a:pt x="70" y="667"/>
                    <a:pt x="70" y="667"/>
                    <a:pt x="70" y="667"/>
                  </a:cubicBezTo>
                  <a:cubicBezTo>
                    <a:pt x="70" y="667"/>
                    <a:pt x="70" y="667"/>
                    <a:pt x="70" y="667"/>
                  </a:cubicBezTo>
                  <a:cubicBezTo>
                    <a:pt x="61" y="689"/>
                    <a:pt x="53" y="738"/>
                    <a:pt x="70" y="778"/>
                  </a:cubicBezTo>
                  <a:cubicBezTo>
                    <a:pt x="65" y="783"/>
                    <a:pt x="61" y="787"/>
                    <a:pt x="58" y="791"/>
                  </a:cubicBezTo>
                  <a:cubicBezTo>
                    <a:pt x="42" y="811"/>
                    <a:pt x="38" y="837"/>
                    <a:pt x="48" y="855"/>
                  </a:cubicBezTo>
                  <a:cubicBezTo>
                    <a:pt x="56" y="870"/>
                    <a:pt x="69" y="872"/>
                    <a:pt x="77" y="870"/>
                  </a:cubicBezTo>
                  <a:cubicBezTo>
                    <a:pt x="87" y="866"/>
                    <a:pt x="92" y="858"/>
                    <a:pt x="91" y="848"/>
                  </a:cubicBezTo>
                  <a:cubicBezTo>
                    <a:pt x="90" y="840"/>
                    <a:pt x="84" y="833"/>
                    <a:pt x="76" y="832"/>
                  </a:cubicBezTo>
                  <a:cubicBezTo>
                    <a:pt x="71" y="832"/>
                    <a:pt x="66" y="833"/>
                    <a:pt x="62" y="837"/>
                  </a:cubicBezTo>
                  <a:cubicBezTo>
                    <a:pt x="64" y="834"/>
                    <a:pt x="67" y="830"/>
                    <a:pt x="72" y="829"/>
                  </a:cubicBezTo>
                  <a:cubicBezTo>
                    <a:pt x="82" y="827"/>
                    <a:pt x="95" y="830"/>
                    <a:pt x="110" y="834"/>
                  </a:cubicBezTo>
                  <a:cubicBezTo>
                    <a:pt x="98" y="857"/>
                    <a:pt x="92" y="880"/>
                    <a:pt x="93" y="901"/>
                  </a:cubicBezTo>
                  <a:cubicBezTo>
                    <a:pt x="95" y="922"/>
                    <a:pt x="104" y="940"/>
                    <a:pt x="118" y="950"/>
                  </a:cubicBezTo>
                  <a:cubicBezTo>
                    <a:pt x="117" y="952"/>
                    <a:pt x="116" y="953"/>
                    <a:pt x="114" y="955"/>
                  </a:cubicBezTo>
                  <a:cubicBezTo>
                    <a:pt x="102" y="947"/>
                    <a:pt x="88" y="947"/>
                    <a:pt x="77" y="953"/>
                  </a:cubicBezTo>
                  <a:cubicBezTo>
                    <a:pt x="66" y="959"/>
                    <a:pt x="59" y="971"/>
                    <a:pt x="59" y="985"/>
                  </a:cubicBezTo>
                  <a:cubicBezTo>
                    <a:pt x="46" y="983"/>
                    <a:pt x="34" y="987"/>
                    <a:pt x="27" y="997"/>
                  </a:cubicBezTo>
                  <a:cubicBezTo>
                    <a:pt x="19" y="1008"/>
                    <a:pt x="17" y="1023"/>
                    <a:pt x="23" y="1035"/>
                  </a:cubicBezTo>
                  <a:cubicBezTo>
                    <a:pt x="13" y="1039"/>
                    <a:pt x="5" y="1049"/>
                    <a:pt x="3" y="1061"/>
                  </a:cubicBezTo>
                  <a:cubicBezTo>
                    <a:pt x="0" y="1073"/>
                    <a:pt x="4" y="1083"/>
                    <a:pt x="11" y="1090"/>
                  </a:cubicBezTo>
                  <a:cubicBezTo>
                    <a:pt x="4" y="1096"/>
                    <a:pt x="0" y="1107"/>
                    <a:pt x="3" y="1118"/>
                  </a:cubicBezTo>
                  <a:cubicBezTo>
                    <a:pt x="5" y="1131"/>
                    <a:pt x="13" y="1141"/>
                    <a:pt x="23" y="1145"/>
                  </a:cubicBezTo>
                  <a:cubicBezTo>
                    <a:pt x="17" y="1157"/>
                    <a:pt x="19" y="1172"/>
                    <a:pt x="27" y="1182"/>
                  </a:cubicBezTo>
                  <a:cubicBezTo>
                    <a:pt x="34" y="1192"/>
                    <a:pt x="46" y="1196"/>
                    <a:pt x="59" y="1194"/>
                  </a:cubicBezTo>
                  <a:cubicBezTo>
                    <a:pt x="59" y="1208"/>
                    <a:pt x="66" y="1220"/>
                    <a:pt x="77" y="1227"/>
                  </a:cubicBezTo>
                  <a:cubicBezTo>
                    <a:pt x="88" y="1233"/>
                    <a:pt x="102" y="1232"/>
                    <a:pt x="114" y="1225"/>
                  </a:cubicBezTo>
                  <a:cubicBezTo>
                    <a:pt x="116" y="1226"/>
                    <a:pt x="117" y="1228"/>
                    <a:pt x="118" y="1229"/>
                  </a:cubicBezTo>
                  <a:cubicBezTo>
                    <a:pt x="104" y="1239"/>
                    <a:pt x="95" y="1258"/>
                    <a:pt x="93" y="1278"/>
                  </a:cubicBezTo>
                  <a:cubicBezTo>
                    <a:pt x="92" y="1299"/>
                    <a:pt x="98" y="1323"/>
                    <a:pt x="110" y="1345"/>
                  </a:cubicBezTo>
                  <a:cubicBezTo>
                    <a:pt x="95" y="1350"/>
                    <a:pt x="82" y="1353"/>
                    <a:pt x="72" y="1350"/>
                  </a:cubicBezTo>
                  <a:cubicBezTo>
                    <a:pt x="67" y="1349"/>
                    <a:pt x="64" y="1346"/>
                    <a:pt x="62" y="1342"/>
                  </a:cubicBezTo>
                  <a:cubicBezTo>
                    <a:pt x="66" y="1346"/>
                    <a:pt x="71" y="1348"/>
                    <a:pt x="76" y="1347"/>
                  </a:cubicBezTo>
                  <a:cubicBezTo>
                    <a:pt x="84" y="1346"/>
                    <a:pt x="90" y="1340"/>
                    <a:pt x="91" y="1332"/>
                  </a:cubicBezTo>
                  <a:cubicBezTo>
                    <a:pt x="92" y="1322"/>
                    <a:pt x="87" y="1313"/>
                    <a:pt x="77" y="1310"/>
                  </a:cubicBezTo>
                  <a:cubicBezTo>
                    <a:pt x="69" y="1307"/>
                    <a:pt x="56" y="1309"/>
                    <a:pt x="48" y="1324"/>
                  </a:cubicBezTo>
                  <a:cubicBezTo>
                    <a:pt x="38" y="1343"/>
                    <a:pt x="42" y="1368"/>
                    <a:pt x="58" y="1388"/>
                  </a:cubicBezTo>
                  <a:cubicBezTo>
                    <a:pt x="61" y="1393"/>
                    <a:pt x="65" y="1397"/>
                    <a:pt x="70" y="1401"/>
                  </a:cubicBezTo>
                  <a:cubicBezTo>
                    <a:pt x="53" y="1441"/>
                    <a:pt x="61" y="1490"/>
                    <a:pt x="70" y="1512"/>
                  </a:cubicBezTo>
                  <a:cubicBezTo>
                    <a:pt x="70" y="1512"/>
                    <a:pt x="70" y="1512"/>
                    <a:pt x="70" y="1512"/>
                  </a:cubicBezTo>
                  <a:cubicBezTo>
                    <a:pt x="79" y="1534"/>
                    <a:pt x="108" y="1575"/>
                    <a:pt x="149" y="1591"/>
                  </a:cubicBezTo>
                  <a:cubicBezTo>
                    <a:pt x="148" y="1597"/>
                    <a:pt x="148" y="1603"/>
                    <a:pt x="149" y="1609"/>
                  </a:cubicBezTo>
                  <a:cubicBezTo>
                    <a:pt x="152" y="1634"/>
                    <a:pt x="167" y="1655"/>
                    <a:pt x="187" y="1661"/>
                  </a:cubicBezTo>
                  <a:cubicBezTo>
                    <a:pt x="204" y="1666"/>
                    <a:pt x="214" y="1658"/>
                    <a:pt x="218" y="1650"/>
                  </a:cubicBezTo>
                  <a:cubicBezTo>
                    <a:pt x="223" y="1641"/>
                    <a:pt x="220" y="1631"/>
                    <a:pt x="213" y="1625"/>
                  </a:cubicBezTo>
                  <a:cubicBezTo>
                    <a:pt x="206" y="1620"/>
                    <a:pt x="197" y="1620"/>
                    <a:pt x="191" y="1625"/>
                  </a:cubicBezTo>
                  <a:cubicBezTo>
                    <a:pt x="187" y="1628"/>
                    <a:pt x="185" y="1633"/>
                    <a:pt x="185" y="1638"/>
                  </a:cubicBezTo>
                  <a:cubicBezTo>
                    <a:pt x="183" y="1634"/>
                    <a:pt x="184" y="1630"/>
                    <a:pt x="186" y="1625"/>
                  </a:cubicBezTo>
                  <a:cubicBezTo>
                    <a:pt x="191" y="1617"/>
                    <a:pt x="202" y="1610"/>
                    <a:pt x="216" y="1602"/>
                  </a:cubicBezTo>
                  <a:cubicBezTo>
                    <a:pt x="224" y="1626"/>
                    <a:pt x="236" y="1647"/>
                    <a:pt x="252" y="1661"/>
                  </a:cubicBezTo>
                  <a:cubicBezTo>
                    <a:pt x="267" y="1675"/>
                    <a:pt x="287" y="1681"/>
                    <a:pt x="304" y="1678"/>
                  </a:cubicBezTo>
                  <a:cubicBezTo>
                    <a:pt x="304" y="1680"/>
                    <a:pt x="304" y="1682"/>
                    <a:pt x="305" y="1684"/>
                  </a:cubicBezTo>
                  <a:cubicBezTo>
                    <a:pt x="290" y="1688"/>
                    <a:pt x="280" y="1697"/>
                    <a:pt x="277" y="1709"/>
                  </a:cubicBezTo>
                  <a:cubicBezTo>
                    <a:pt x="273" y="1722"/>
                    <a:pt x="277" y="1735"/>
                    <a:pt x="287" y="1745"/>
                  </a:cubicBezTo>
                  <a:cubicBezTo>
                    <a:pt x="276" y="1753"/>
                    <a:pt x="271" y="1764"/>
                    <a:pt x="273" y="1776"/>
                  </a:cubicBezTo>
                  <a:cubicBezTo>
                    <a:pt x="275" y="1789"/>
                    <a:pt x="284" y="1801"/>
                    <a:pt x="296" y="1806"/>
                  </a:cubicBezTo>
                  <a:cubicBezTo>
                    <a:pt x="292" y="1815"/>
                    <a:pt x="294" y="1828"/>
                    <a:pt x="301" y="1839"/>
                  </a:cubicBezTo>
                  <a:cubicBezTo>
                    <a:pt x="308" y="1848"/>
                    <a:pt x="317" y="1853"/>
                    <a:pt x="327" y="1853"/>
                  </a:cubicBezTo>
                  <a:cubicBezTo>
                    <a:pt x="327" y="1863"/>
                    <a:pt x="332" y="1872"/>
                    <a:pt x="341" y="1879"/>
                  </a:cubicBezTo>
                  <a:cubicBezTo>
                    <a:pt x="352" y="1886"/>
                    <a:pt x="364" y="1888"/>
                    <a:pt x="374" y="1883"/>
                  </a:cubicBezTo>
                  <a:cubicBezTo>
                    <a:pt x="379" y="1896"/>
                    <a:pt x="390" y="1905"/>
                    <a:pt x="403" y="1907"/>
                  </a:cubicBezTo>
                  <a:cubicBezTo>
                    <a:pt x="416" y="1909"/>
                    <a:pt x="427" y="1904"/>
                    <a:pt x="435" y="1893"/>
                  </a:cubicBezTo>
                  <a:cubicBezTo>
                    <a:pt x="445" y="1903"/>
                    <a:pt x="458" y="1906"/>
                    <a:pt x="470" y="1903"/>
                  </a:cubicBezTo>
                  <a:cubicBezTo>
                    <a:pt x="483" y="1900"/>
                    <a:pt x="492" y="1889"/>
                    <a:pt x="496" y="1875"/>
                  </a:cubicBezTo>
                  <a:cubicBezTo>
                    <a:pt x="498" y="1875"/>
                    <a:pt x="500" y="1876"/>
                    <a:pt x="502" y="1876"/>
                  </a:cubicBezTo>
                  <a:cubicBezTo>
                    <a:pt x="499" y="1893"/>
                    <a:pt x="505" y="1912"/>
                    <a:pt x="519" y="1928"/>
                  </a:cubicBezTo>
                  <a:cubicBezTo>
                    <a:pt x="533" y="1944"/>
                    <a:pt x="553" y="1956"/>
                    <a:pt x="577" y="1964"/>
                  </a:cubicBezTo>
                  <a:cubicBezTo>
                    <a:pt x="570" y="1977"/>
                    <a:pt x="563" y="1989"/>
                    <a:pt x="555" y="1994"/>
                  </a:cubicBezTo>
                  <a:cubicBezTo>
                    <a:pt x="550" y="1996"/>
                    <a:pt x="545" y="1997"/>
                    <a:pt x="542" y="1995"/>
                  </a:cubicBezTo>
                  <a:cubicBezTo>
                    <a:pt x="547" y="1995"/>
                    <a:pt x="552" y="1993"/>
                    <a:pt x="555" y="1989"/>
                  </a:cubicBezTo>
                  <a:cubicBezTo>
                    <a:pt x="560" y="1982"/>
                    <a:pt x="560" y="1974"/>
                    <a:pt x="555" y="1967"/>
                  </a:cubicBezTo>
                  <a:cubicBezTo>
                    <a:pt x="549" y="1959"/>
                    <a:pt x="539" y="1957"/>
                    <a:pt x="530" y="1961"/>
                  </a:cubicBezTo>
                  <a:cubicBezTo>
                    <a:pt x="522" y="1966"/>
                    <a:pt x="514" y="1976"/>
                    <a:pt x="519" y="1993"/>
                  </a:cubicBezTo>
                  <a:cubicBezTo>
                    <a:pt x="525" y="2012"/>
                    <a:pt x="546" y="2028"/>
                    <a:pt x="571" y="2031"/>
                  </a:cubicBezTo>
                  <a:cubicBezTo>
                    <a:pt x="577" y="2031"/>
                    <a:pt x="583" y="2032"/>
                    <a:pt x="589" y="2031"/>
                  </a:cubicBezTo>
                  <a:cubicBezTo>
                    <a:pt x="605" y="2072"/>
                    <a:pt x="646" y="2101"/>
                    <a:pt x="667" y="2110"/>
                  </a:cubicBezTo>
                  <a:cubicBezTo>
                    <a:pt x="667" y="2110"/>
                    <a:pt x="667" y="2110"/>
                    <a:pt x="667" y="2110"/>
                  </a:cubicBezTo>
                  <a:cubicBezTo>
                    <a:pt x="689" y="2119"/>
                    <a:pt x="739" y="2127"/>
                    <a:pt x="779" y="2110"/>
                  </a:cubicBezTo>
                  <a:cubicBezTo>
                    <a:pt x="783" y="2114"/>
                    <a:pt x="787" y="2119"/>
                    <a:pt x="792" y="2122"/>
                  </a:cubicBezTo>
                  <a:cubicBezTo>
                    <a:pt x="812" y="2138"/>
                    <a:pt x="837" y="2142"/>
                    <a:pt x="855" y="2132"/>
                  </a:cubicBezTo>
                  <a:cubicBezTo>
                    <a:pt x="871" y="2124"/>
                    <a:pt x="873" y="2111"/>
                    <a:pt x="870" y="2102"/>
                  </a:cubicBezTo>
                  <a:cubicBezTo>
                    <a:pt x="867" y="2093"/>
                    <a:pt x="858" y="2087"/>
                    <a:pt x="848" y="2089"/>
                  </a:cubicBezTo>
                  <a:cubicBezTo>
                    <a:pt x="840" y="2090"/>
                    <a:pt x="834" y="2096"/>
                    <a:pt x="833" y="2104"/>
                  </a:cubicBezTo>
                  <a:cubicBezTo>
                    <a:pt x="832" y="2109"/>
                    <a:pt x="834" y="2114"/>
                    <a:pt x="838" y="2118"/>
                  </a:cubicBezTo>
                  <a:cubicBezTo>
                    <a:pt x="834" y="2116"/>
                    <a:pt x="831" y="2112"/>
                    <a:pt x="829" y="2107"/>
                  </a:cubicBezTo>
                  <a:cubicBezTo>
                    <a:pt x="827" y="2098"/>
                    <a:pt x="830" y="2085"/>
                    <a:pt x="835" y="2070"/>
                  </a:cubicBezTo>
                  <a:cubicBezTo>
                    <a:pt x="857" y="2082"/>
                    <a:pt x="881" y="2088"/>
                    <a:pt x="902" y="2086"/>
                  </a:cubicBezTo>
                  <a:cubicBezTo>
                    <a:pt x="922" y="2085"/>
                    <a:pt x="940" y="2076"/>
                    <a:pt x="950" y="2061"/>
                  </a:cubicBezTo>
                  <a:cubicBezTo>
                    <a:pt x="952" y="2063"/>
                    <a:pt x="953" y="2064"/>
                    <a:pt x="955" y="2065"/>
                  </a:cubicBezTo>
                  <a:cubicBezTo>
                    <a:pt x="948" y="2078"/>
                    <a:pt x="947" y="2092"/>
                    <a:pt x="953" y="2103"/>
                  </a:cubicBezTo>
                  <a:cubicBezTo>
                    <a:pt x="959" y="2114"/>
                    <a:pt x="971" y="2121"/>
                    <a:pt x="985" y="2121"/>
                  </a:cubicBezTo>
                  <a:cubicBezTo>
                    <a:pt x="983" y="2134"/>
                    <a:pt x="988" y="2146"/>
                    <a:pt x="998" y="2153"/>
                  </a:cubicBezTo>
                  <a:cubicBezTo>
                    <a:pt x="1008" y="2161"/>
                    <a:pt x="1023" y="2163"/>
                    <a:pt x="1035" y="2157"/>
                  </a:cubicBezTo>
                  <a:cubicBezTo>
                    <a:pt x="1039" y="2167"/>
                    <a:pt x="1049" y="2175"/>
                    <a:pt x="1062" y="2177"/>
                  </a:cubicBezTo>
                  <a:cubicBezTo>
                    <a:pt x="1073" y="2179"/>
                    <a:pt x="1083" y="2176"/>
                    <a:pt x="1090" y="2169"/>
                  </a:cubicBezTo>
                  <a:cubicBezTo>
                    <a:pt x="1097" y="2176"/>
                    <a:pt x="1107" y="2179"/>
                    <a:pt x="1118" y="2177"/>
                  </a:cubicBezTo>
                  <a:cubicBezTo>
                    <a:pt x="1131" y="2175"/>
                    <a:pt x="1141" y="2167"/>
                    <a:pt x="1145" y="2157"/>
                  </a:cubicBezTo>
                  <a:cubicBezTo>
                    <a:pt x="1157" y="2163"/>
                    <a:pt x="1172" y="2161"/>
                    <a:pt x="1182" y="2153"/>
                  </a:cubicBezTo>
                  <a:cubicBezTo>
                    <a:pt x="1192" y="2146"/>
                    <a:pt x="1197" y="2134"/>
                    <a:pt x="1195" y="2121"/>
                  </a:cubicBezTo>
                  <a:cubicBezTo>
                    <a:pt x="1209" y="2121"/>
                    <a:pt x="1221" y="2114"/>
                    <a:pt x="1227" y="2103"/>
                  </a:cubicBezTo>
                  <a:cubicBezTo>
                    <a:pt x="1233" y="2092"/>
                    <a:pt x="1232" y="2078"/>
                    <a:pt x="1225" y="2065"/>
                  </a:cubicBezTo>
                  <a:cubicBezTo>
                    <a:pt x="1227" y="2064"/>
                    <a:pt x="1228" y="2063"/>
                    <a:pt x="1230" y="2061"/>
                  </a:cubicBezTo>
                  <a:cubicBezTo>
                    <a:pt x="1240" y="2076"/>
                    <a:pt x="1258" y="2085"/>
                    <a:pt x="1279" y="2086"/>
                  </a:cubicBezTo>
                  <a:cubicBezTo>
                    <a:pt x="1300" y="2088"/>
                    <a:pt x="1323" y="2082"/>
                    <a:pt x="1345" y="2070"/>
                  </a:cubicBezTo>
                  <a:cubicBezTo>
                    <a:pt x="1350" y="2085"/>
                    <a:pt x="1353" y="2098"/>
                    <a:pt x="1351" y="2107"/>
                  </a:cubicBezTo>
                  <a:cubicBezTo>
                    <a:pt x="1349" y="2112"/>
                    <a:pt x="1346" y="2116"/>
                    <a:pt x="1342" y="2118"/>
                  </a:cubicBezTo>
                  <a:cubicBezTo>
                    <a:pt x="1346" y="2114"/>
                    <a:pt x="1348" y="2109"/>
                    <a:pt x="1347" y="2104"/>
                  </a:cubicBezTo>
                  <a:cubicBezTo>
                    <a:pt x="1346" y="2096"/>
                    <a:pt x="1340" y="2090"/>
                    <a:pt x="1332" y="2089"/>
                  </a:cubicBezTo>
                  <a:cubicBezTo>
                    <a:pt x="1322" y="2087"/>
                    <a:pt x="1313" y="2093"/>
                    <a:pt x="1310" y="2102"/>
                  </a:cubicBezTo>
                  <a:cubicBezTo>
                    <a:pt x="1307" y="2111"/>
                    <a:pt x="1309" y="2124"/>
                    <a:pt x="1325" y="2132"/>
                  </a:cubicBezTo>
                  <a:cubicBezTo>
                    <a:pt x="1343" y="2142"/>
                    <a:pt x="1368" y="2138"/>
                    <a:pt x="1388" y="2122"/>
                  </a:cubicBezTo>
                  <a:cubicBezTo>
                    <a:pt x="1393" y="2119"/>
                    <a:pt x="1397" y="2114"/>
                    <a:pt x="1401" y="2110"/>
                  </a:cubicBezTo>
                  <a:cubicBezTo>
                    <a:pt x="1441" y="2127"/>
                    <a:pt x="1491" y="2119"/>
                    <a:pt x="1513" y="2110"/>
                  </a:cubicBezTo>
                  <a:cubicBezTo>
                    <a:pt x="1513" y="2110"/>
                    <a:pt x="1513" y="2110"/>
                    <a:pt x="1513" y="2110"/>
                  </a:cubicBezTo>
                  <a:cubicBezTo>
                    <a:pt x="1534" y="2101"/>
                    <a:pt x="1575" y="2072"/>
                    <a:pt x="1591" y="2031"/>
                  </a:cubicBezTo>
                  <a:cubicBezTo>
                    <a:pt x="1597" y="2032"/>
                    <a:pt x="1603" y="2031"/>
                    <a:pt x="1609" y="2031"/>
                  </a:cubicBezTo>
                  <a:cubicBezTo>
                    <a:pt x="1634" y="2028"/>
                    <a:pt x="1655" y="2012"/>
                    <a:pt x="1661" y="1993"/>
                  </a:cubicBezTo>
                  <a:cubicBezTo>
                    <a:pt x="1666" y="1976"/>
                    <a:pt x="1658" y="1966"/>
                    <a:pt x="1650" y="1961"/>
                  </a:cubicBezTo>
                  <a:cubicBezTo>
                    <a:pt x="1641" y="1957"/>
                    <a:pt x="1631" y="1959"/>
                    <a:pt x="1625" y="1967"/>
                  </a:cubicBezTo>
                  <a:cubicBezTo>
                    <a:pt x="1620" y="1974"/>
                    <a:pt x="1620" y="1982"/>
                    <a:pt x="1625" y="1989"/>
                  </a:cubicBezTo>
                  <a:cubicBezTo>
                    <a:pt x="1628" y="1993"/>
                    <a:pt x="1633" y="1995"/>
                    <a:pt x="1638" y="1995"/>
                  </a:cubicBezTo>
                  <a:cubicBezTo>
                    <a:pt x="1635" y="1997"/>
                    <a:pt x="1630" y="1996"/>
                    <a:pt x="1625" y="1994"/>
                  </a:cubicBezTo>
                  <a:cubicBezTo>
                    <a:pt x="1617" y="1989"/>
                    <a:pt x="1610" y="1977"/>
                    <a:pt x="1603" y="1964"/>
                  </a:cubicBezTo>
                  <a:cubicBezTo>
                    <a:pt x="1627" y="1956"/>
                    <a:pt x="1647" y="1944"/>
                    <a:pt x="1661" y="1928"/>
                  </a:cubicBezTo>
                  <a:cubicBezTo>
                    <a:pt x="1675" y="1912"/>
                    <a:pt x="1681" y="1893"/>
                    <a:pt x="1678" y="1876"/>
                  </a:cubicBezTo>
                  <a:cubicBezTo>
                    <a:pt x="1680" y="1876"/>
                    <a:pt x="1682" y="1875"/>
                    <a:pt x="1684" y="1875"/>
                  </a:cubicBezTo>
                  <a:cubicBezTo>
                    <a:pt x="1688" y="1889"/>
                    <a:pt x="1697" y="1900"/>
                    <a:pt x="1710" y="1903"/>
                  </a:cubicBezTo>
                  <a:cubicBezTo>
                    <a:pt x="1722" y="1906"/>
                    <a:pt x="1735" y="1903"/>
                    <a:pt x="1745" y="1893"/>
                  </a:cubicBezTo>
                  <a:cubicBezTo>
                    <a:pt x="1753" y="1904"/>
                    <a:pt x="1764" y="1909"/>
                    <a:pt x="1777" y="1907"/>
                  </a:cubicBezTo>
                  <a:cubicBezTo>
                    <a:pt x="1790" y="1905"/>
                    <a:pt x="1801" y="1896"/>
                    <a:pt x="1806" y="1883"/>
                  </a:cubicBezTo>
                  <a:cubicBezTo>
                    <a:pt x="1816" y="1888"/>
                    <a:pt x="1828" y="1886"/>
                    <a:pt x="1839" y="1879"/>
                  </a:cubicBezTo>
                  <a:cubicBezTo>
                    <a:pt x="1848" y="1872"/>
                    <a:pt x="1853" y="1863"/>
                    <a:pt x="1853" y="1853"/>
                  </a:cubicBezTo>
                  <a:cubicBezTo>
                    <a:pt x="1863" y="1853"/>
                    <a:pt x="1872" y="1848"/>
                    <a:pt x="1879" y="1839"/>
                  </a:cubicBezTo>
                  <a:close/>
                  <a:moveTo>
                    <a:pt x="1925" y="1658"/>
                  </a:moveTo>
                  <a:cubicBezTo>
                    <a:pt x="1908" y="1674"/>
                    <a:pt x="1884" y="1679"/>
                    <a:pt x="1867" y="1671"/>
                  </a:cubicBezTo>
                  <a:cubicBezTo>
                    <a:pt x="1853" y="1665"/>
                    <a:pt x="1851" y="1655"/>
                    <a:pt x="1853" y="1647"/>
                  </a:cubicBezTo>
                  <a:cubicBezTo>
                    <a:pt x="1854" y="1641"/>
                    <a:pt x="1860" y="1634"/>
                    <a:pt x="1869" y="1635"/>
                  </a:cubicBezTo>
                  <a:cubicBezTo>
                    <a:pt x="1876" y="1636"/>
                    <a:pt x="1881" y="1640"/>
                    <a:pt x="1882" y="1646"/>
                  </a:cubicBezTo>
                  <a:cubicBezTo>
                    <a:pt x="1883" y="1651"/>
                    <a:pt x="1881" y="1657"/>
                    <a:pt x="1874" y="1661"/>
                  </a:cubicBezTo>
                  <a:cubicBezTo>
                    <a:pt x="1873" y="1661"/>
                    <a:pt x="1873" y="1662"/>
                    <a:pt x="1873" y="1663"/>
                  </a:cubicBezTo>
                  <a:cubicBezTo>
                    <a:pt x="1873" y="1664"/>
                    <a:pt x="1874" y="1665"/>
                    <a:pt x="1875" y="1665"/>
                  </a:cubicBezTo>
                  <a:cubicBezTo>
                    <a:pt x="1884" y="1666"/>
                    <a:pt x="1891" y="1659"/>
                    <a:pt x="1893" y="1649"/>
                  </a:cubicBezTo>
                  <a:cubicBezTo>
                    <a:pt x="1896" y="1638"/>
                    <a:pt x="1891" y="1624"/>
                    <a:pt x="1885" y="1607"/>
                  </a:cubicBezTo>
                  <a:cubicBezTo>
                    <a:pt x="1875" y="1581"/>
                    <a:pt x="1864" y="1549"/>
                    <a:pt x="1876" y="1515"/>
                  </a:cubicBezTo>
                  <a:cubicBezTo>
                    <a:pt x="1878" y="1514"/>
                    <a:pt x="1881" y="1513"/>
                    <a:pt x="1884" y="1512"/>
                  </a:cubicBezTo>
                  <a:cubicBezTo>
                    <a:pt x="1871" y="1547"/>
                    <a:pt x="1882" y="1579"/>
                    <a:pt x="1891" y="1605"/>
                  </a:cubicBezTo>
                  <a:cubicBezTo>
                    <a:pt x="1900" y="1631"/>
                    <a:pt x="1907" y="1652"/>
                    <a:pt x="1886" y="1666"/>
                  </a:cubicBezTo>
                  <a:cubicBezTo>
                    <a:pt x="1885" y="1667"/>
                    <a:pt x="1885" y="1668"/>
                    <a:pt x="1885" y="1669"/>
                  </a:cubicBezTo>
                  <a:cubicBezTo>
                    <a:pt x="1886" y="1669"/>
                    <a:pt x="1886" y="1670"/>
                    <a:pt x="1887" y="1670"/>
                  </a:cubicBezTo>
                  <a:cubicBezTo>
                    <a:pt x="1920" y="1665"/>
                    <a:pt x="1945" y="1639"/>
                    <a:pt x="1956" y="1598"/>
                  </a:cubicBezTo>
                  <a:cubicBezTo>
                    <a:pt x="1957" y="1599"/>
                    <a:pt x="1959" y="1600"/>
                    <a:pt x="1960" y="1600"/>
                  </a:cubicBezTo>
                  <a:cubicBezTo>
                    <a:pt x="1953" y="1624"/>
                    <a:pt x="1941" y="1645"/>
                    <a:pt x="1925" y="1658"/>
                  </a:cubicBezTo>
                  <a:close/>
                  <a:moveTo>
                    <a:pt x="1793" y="1667"/>
                  </a:moveTo>
                  <a:cubicBezTo>
                    <a:pt x="1810" y="1655"/>
                    <a:pt x="1828" y="1654"/>
                    <a:pt x="1841" y="1664"/>
                  </a:cubicBezTo>
                  <a:cubicBezTo>
                    <a:pt x="1851" y="1671"/>
                    <a:pt x="1856" y="1685"/>
                    <a:pt x="1852" y="1696"/>
                  </a:cubicBezTo>
                  <a:cubicBezTo>
                    <a:pt x="1852" y="1696"/>
                    <a:pt x="1852" y="1697"/>
                    <a:pt x="1852" y="1697"/>
                  </a:cubicBezTo>
                  <a:cubicBezTo>
                    <a:pt x="1852" y="1698"/>
                    <a:pt x="1853" y="1698"/>
                    <a:pt x="1853" y="1698"/>
                  </a:cubicBezTo>
                  <a:cubicBezTo>
                    <a:pt x="1865" y="1700"/>
                    <a:pt x="1874" y="1708"/>
                    <a:pt x="1876" y="1718"/>
                  </a:cubicBezTo>
                  <a:cubicBezTo>
                    <a:pt x="1879" y="1727"/>
                    <a:pt x="1875" y="1737"/>
                    <a:pt x="1866" y="1744"/>
                  </a:cubicBezTo>
                  <a:cubicBezTo>
                    <a:pt x="1865" y="1745"/>
                    <a:pt x="1865" y="1745"/>
                    <a:pt x="1865" y="1746"/>
                  </a:cubicBezTo>
                  <a:cubicBezTo>
                    <a:pt x="1865" y="1747"/>
                    <a:pt x="1866" y="1747"/>
                    <a:pt x="1866" y="1748"/>
                  </a:cubicBezTo>
                  <a:cubicBezTo>
                    <a:pt x="1875" y="1752"/>
                    <a:pt x="1879" y="1761"/>
                    <a:pt x="1878" y="1771"/>
                  </a:cubicBezTo>
                  <a:cubicBezTo>
                    <a:pt x="1877" y="1780"/>
                    <a:pt x="1871" y="1790"/>
                    <a:pt x="1857" y="1793"/>
                  </a:cubicBezTo>
                  <a:cubicBezTo>
                    <a:pt x="1857" y="1793"/>
                    <a:pt x="1856" y="1793"/>
                    <a:pt x="1856" y="1794"/>
                  </a:cubicBezTo>
                  <a:cubicBezTo>
                    <a:pt x="1856" y="1794"/>
                    <a:pt x="1856" y="1795"/>
                    <a:pt x="1856" y="1796"/>
                  </a:cubicBezTo>
                  <a:cubicBezTo>
                    <a:pt x="1861" y="1803"/>
                    <a:pt x="1862" y="1813"/>
                    <a:pt x="1858" y="1820"/>
                  </a:cubicBezTo>
                  <a:cubicBezTo>
                    <a:pt x="1853" y="1828"/>
                    <a:pt x="1845" y="1833"/>
                    <a:pt x="1835" y="1832"/>
                  </a:cubicBezTo>
                  <a:cubicBezTo>
                    <a:pt x="1834" y="1832"/>
                    <a:pt x="1833" y="1833"/>
                    <a:pt x="1833" y="1834"/>
                  </a:cubicBezTo>
                  <a:cubicBezTo>
                    <a:pt x="1833" y="1834"/>
                    <a:pt x="1833" y="1834"/>
                    <a:pt x="1833" y="1834"/>
                  </a:cubicBezTo>
                  <a:cubicBezTo>
                    <a:pt x="1833" y="1834"/>
                    <a:pt x="1833" y="1834"/>
                    <a:pt x="1833" y="1834"/>
                  </a:cubicBezTo>
                  <a:cubicBezTo>
                    <a:pt x="1833" y="1844"/>
                    <a:pt x="1829" y="1853"/>
                    <a:pt x="1820" y="1857"/>
                  </a:cubicBezTo>
                  <a:cubicBezTo>
                    <a:pt x="1813" y="1862"/>
                    <a:pt x="1804" y="1861"/>
                    <a:pt x="1796" y="1856"/>
                  </a:cubicBezTo>
                  <a:cubicBezTo>
                    <a:pt x="1795" y="1855"/>
                    <a:pt x="1795" y="1855"/>
                    <a:pt x="1794" y="1855"/>
                  </a:cubicBezTo>
                  <a:cubicBezTo>
                    <a:pt x="1794" y="1856"/>
                    <a:pt x="1793" y="1856"/>
                    <a:pt x="1793" y="1857"/>
                  </a:cubicBezTo>
                  <a:cubicBezTo>
                    <a:pt x="1790" y="1870"/>
                    <a:pt x="1780" y="1876"/>
                    <a:pt x="1771" y="1877"/>
                  </a:cubicBezTo>
                  <a:cubicBezTo>
                    <a:pt x="1761" y="1879"/>
                    <a:pt x="1753" y="1874"/>
                    <a:pt x="1748" y="1866"/>
                  </a:cubicBezTo>
                  <a:cubicBezTo>
                    <a:pt x="1748" y="1865"/>
                    <a:pt x="1747" y="1865"/>
                    <a:pt x="1746" y="1865"/>
                  </a:cubicBezTo>
                  <a:cubicBezTo>
                    <a:pt x="1746" y="1865"/>
                    <a:pt x="1745" y="1865"/>
                    <a:pt x="1745" y="1866"/>
                  </a:cubicBezTo>
                  <a:cubicBezTo>
                    <a:pt x="1737" y="1875"/>
                    <a:pt x="1727" y="1878"/>
                    <a:pt x="1718" y="1876"/>
                  </a:cubicBezTo>
                  <a:cubicBezTo>
                    <a:pt x="1708" y="1873"/>
                    <a:pt x="1701" y="1865"/>
                    <a:pt x="1699" y="1853"/>
                  </a:cubicBezTo>
                  <a:cubicBezTo>
                    <a:pt x="1698" y="1852"/>
                    <a:pt x="1698" y="1852"/>
                    <a:pt x="1698" y="1852"/>
                  </a:cubicBezTo>
                  <a:cubicBezTo>
                    <a:pt x="1697" y="1851"/>
                    <a:pt x="1697" y="1851"/>
                    <a:pt x="1696" y="1852"/>
                  </a:cubicBezTo>
                  <a:cubicBezTo>
                    <a:pt x="1685" y="1855"/>
                    <a:pt x="1672" y="1851"/>
                    <a:pt x="1664" y="1840"/>
                  </a:cubicBezTo>
                  <a:cubicBezTo>
                    <a:pt x="1654" y="1827"/>
                    <a:pt x="1655" y="1809"/>
                    <a:pt x="1667" y="1792"/>
                  </a:cubicBezTo>
                  <a:cubicBezTo>
                    <a:pt x="1671" y="1794"/>
                    <a:pt x="1676" y="1794"/>
                    <a:pt x="1681" y="1794"/>
                  </a:cubicBezTo>
                  <a:cubicBezTo>
                    <a:pt x="1685" y="1794"/>
                    <a:pt x="1689" y="1793"/>
                    <a:pt x="1693" y="1791"/>
                  </a:cubicBezTo>
                  <a:cubicBezTo>
                    <a:pt x="1681" y="1805"/>
                    <a:pt x="1666" y="1826"/>
                    <a:pt x="1672" y="1832"/>
                  </a:cubicBezTo>
                  <a:cubicBezTo>
                    <a:pt x="1673" y="1832"/>
                    <a:pt x="1674" y="1833"/>
                    <a:pt x="1676" y="1833"/>
                  </a:cubicBezTo>
                  <a:cubicBezTo>
                    <a:pt x="1683" y="1832"/>
                    <a:pt x="1696" y="1815"/>
                    <a:pt x="1704" y="1804"/>
                  </a:cubicBezTo>
                  <a:cubicBezTo>
                    <a:pt x="1703" y="1811"/>
                    <a:pt x="1702" y="1818"/>
                    <a:pt x="1704" y="1822"/>
                  </a:cubicBezTo>
                  <a:cubicBezTo>
                    <a:pt x="1705" y="1824"/>
                    <a:pt x="1706" y="1825"/>
                    <a:pt x="1708" y="1825"/>
                  </a:cubicBezTo>
                  <a:cubicBezTo>
                    <a:pt x="1710" y="1826"/>
                    <a:pt x="1712" y="1825"/>
                    <a:pt x="1713" y="1824"/>
                  </a:cubicBezTo>
                  <a:cubicBezTo>
                    <a:pt x="1715" y="1823"/>
                    <a:pt x="1717" y="1821"/>
                    <a:pt x="1718" y="1818"/>
                  </a:cubicBezTo>
                  <a:cubicBezTo>
                    <a:pt x="1716" y="1838"/>
                    <a:pt x="1715" y="1863"/>
                    <a:pt x="1722" y="1864"/>
                  </a:cubicBezTo>
                  <a:cubicBezTo>
                    <a:pt x="1723" y="1864"/>
                    <a:pt x="1724" y="1864"/>
                    <a:pt x="1726" y="1863"/>
                  </a:cubicBezTo>
                  <a:cubicBezTo>
                    <a:pt x="1731" y="1859"/>
                    <a:pt x="1735" y="1836"/>
                    <a:pt x="1736" y="1820"/>
                  </a:cubicBezTo>
                  <a:cubicBezTo>
                    <a:pt x="1738" y="1830"/>
                    <a:pt x="1742" y="1836"/>
                    <a:pt x="1746" y="1836"/>
                  </a:cubicBezTo>
                  <a:cubicBezTo>
                    <a:pt x="1748" y="1836"/>
                    <a:pt x="1749" y="1836"/>
                    <a:pt x="1750" y="1834"/>
                  </a:cubicBezTo>
                  <a:cubicBezTo>
                    <a:pt x="1752" y="1833"/>
                    <a:pt x="1753" y="1830"/>
                    <a:pt x="1753" y="1826"/>
                  </a:cubicBezTo>
                  <a:cubicBezTo>
                    <a:pt x="1757" y="1841"/>
                    <a:pt x="1762" y="1859"/>
                    <a:pt x="1768" y="1863"/>
                  </a:cubicBezTo>
                  <a:cubicBezTo>
                    <a:pt x="1769" y="1864"/>
                    <a:pt x="1771" y="1864"/>
                    <a:pt x="1772" y="1863"/>
                  </a:cubicBezTo>
                  <a:cubicBezTo>
                    <a:pt x="1772" y="1863"/>
                    <a:pt x="1774" y="1862"/>
                    <a:pt x="1774" y="1861"/>
                  </a:cubicBezTo>
                  <a:cubicBezTo>
                    <a:pt x="1777" y="1855"/>
                    <a:pt x="1773" y="1837"/>
                    <a:pt x="1769" y="1822"/>
                  </a:cubicBezTo>
                  <a:cubicBezTo>
                    <a:pt x="1771" y="1825"/>
                    <a:pt x="1773" y="1827"/>
                    <a:pt x="1775" y="1828"/>
                  </a:cubicBezTo>
                  <a:cubicBezTo>
                    <a:pt x="1777" y="1829"/>
                    <a:pt x="1779" y="1829"/>
                    <a:pt x="1780" y="1828"/>
                  </a:cubicBezTo>
                  <a:cubicBezTo>
                    <a:pt x="1782" y="1828"/>
                    <a:pt x="1783" y="1826"/>
                    <a:pt x="1783" y="1825"/>
                  </a:cubicBezTo>
                  <a:cubicBezTo>
                    <a:pt x="1784" y="1823"/>
                    <a:pt x="1784" y="1820"/>
                    <a:pt x="1783" y="1817"/>
                  </a:cubicBezTo>
                  <a:cubicBezTo>
                    <a:pt x="1792" y="1830"/>
                    <a:pt x="1803" y="1846"/>
                    <a:pt x="1810" y="1848"/>
                  </a:cubicBezTo>
                  <a:cubicBezTo>
                    <a:pt x="1811" y="1848"/>
                    <a:pt x="1813" y="1847"/>
                    <a:pt x="1813" y="1847"/>
                  </a:cubicBezTo>
                  <a:cubicBezTo>
                    <a:pt x="1814" y="1846"/>
                    <a:pt x="1815" y="1845"/>
                    <a:pt x="1815" y="1844"/>
                  </a:cubicBezTo>
                  <a:cubicBezTo>
                    <a:pt x="1816" y="1837"/>
                    <a:pt x="1805" y="1821"/>
                    <a:pt x="1796" y="1808"/>
                  </a:cubicBezTo>
                  <a:cubicBezTo>
                    <a:pt x="1800" y="1811"/>
                    <a:pt x="1803" y="1813"/>
                    <a:pt x="1806" y="1813"/>
                  </a:cubicBezTo>
                  <a:cubicBezTo>
                    <a:pt x="1808" y="1813"/>
                    <a:pt x="1810" y="1812"/>
                    <a:pt x="1811" y="1811"/>
                  </a:cubicBezTo>
                  <a:cubicBezTo>
                    <a:pt x="1813" y="1810"/>
                    <a:pt x="1813" y="1808"/>
                    <a:pt x="1813" y="1806"/>
                  </a:cubicBezTo>
                  <a:cubicBezTo>
                    <a:pt x="1813" y="1803"/>
                    <a:pt x="1811" y="1800"/>
                    <a:pt x="1809" y="1796"/>
                  </a:cubicBezTo>
                  <a:cubicBezTo>
                    <a:pt x="1821" y="1805"/>
                    <a:pt x="1837" y="1816"/>
                    <a:pt x="1844" y="1815"/>
                  </a:cubicBezTo>
                  <a:cubicBezTo>
                    <a:pt x="1846" y="1815"/>
                    <a:pt x="1847" y="1814"/>
                    <a:pt x="1847" y="1813"/>
                  </a:cubicBezTo>
                  <a:cubicBezTo>
                    <a:pt x="1848" y="1812"/>
                    <a:pt x="1848" y="1811"/>
                    <a:pt x="1848" y="1809"/>
                  </a:cubicBezTo>
                  <a:cubicBezTo>
                    <a:pt x="1846" y="1803"/>
                    <a:pt x="1830" y="1791"/>
                    <a:pt x="1817" y="1783"/>
                  </a:cubicBezTo>
                  <a:cubicBezTo>
                    <a:pt x="1820" y="1784"/>
                    <a:pt x="1823" y="1784"/>
                    <a:pt x="1825" y="1783"/>
                  </a:cubicBezTo>
                  <a:cubicBezTo>
                    <a:pt x="1827" y="1783"/>
                    <a:pt x="1828" y="1782"/>
                    <a:pt x="1829" y="1780"/>
                  </a:cubicBezTo>
                  <a:cubicBezTo>
                    <a:pt x="1829" y="1779"/>
                    <a:pt x="1830" y="1777"/>
                    <a:pt x="1829" y="1775"/>
                  </a:cubicBezTo>
                  <a:cubicBezTo>
                    <a:pt x="1828" y="1773"/>
                    <a:pt x="1825" y="1771"/>
                    <a:pt x="1822" y="1768"/>
                  </a:cubicBezTo>
                  <a:cubicBezTo>
                    <a:pt x="1837" y="1773"/>
                    <a:pt x="1855" y="1777"/>
                    <a:pt x="1861" y="1774"/>
                  </a:cubicBezTo>
                  <a:cubicBezTo>
                    <a:pt x="1863" y="1773"/>
                    <a:pt x="1863" y="1772"/>
                    <a:pt x="1864" y="1771"/>
                  </a:cubicBezTo>
                  <a:cubicBezTo>
                    <a:pt x="1864" y="1770"/>
                    <a:pt x="1864" y="1769"/>
                    <a:pt x="1863" y="1768"/>
                  </a:cubicBezTo>
                  <a:cubicBezTo>
                    <a:pt x="1860" y="1762"/>
                    <a:pt x="1841" y="1756"/>
                    <a:pt x="1826" y="1753"/>
                  </a:cubicBezTo>
                  <a:cubicBezTo>
                    <a:pt x="1830" y="1752"/>
                    <a:pt x="1833" y="1752"/>
                    <a:pt x="1834" y="1750"/>
                  </a:cubicBezTo>
                  <a:cubicBezTo>
                    <a:pt x="1836" y="1749"/>
                    <a:pt x="1837" y="1748"/>
                    <a:pt x="1837" y="1746"/>
                  </a:cubicBezTo>
                  <a:cubicBezTo>
                    <a:pt x="1836" y="1741"/>
                    <a:pt x="1830" y="1738"/>
                    <a:pt x="1820" y="1736"/>
                  </a:cubicBezTo>
                  <a:cubicBezTo>
                    <a:pt x="1837" y="1734"/>
                    <a:pt x="1859" y="1731"/>
                    <a:pt x="1863" y="1725"/>
                  </a:cubicBezTo>
                  <a:cubicBezTo>
                    <a:pt x="1864" y="1724"/>
                    <a:pt x="1865" y="1723"/>
                    <a:pt x="1864" y="1722"/>
                  </a:cubicBezTo>
                  <a:cubicBezTo>
                    <a:pt x="1863" y="1715"/>
                    <a:pt x="1838" y="1716"/>
                    <a:pt x="1818" y="1718"/>
                  </a:cubicBezTo>
                  <a:cubicBezTo>
                    <a:pt x="1821" y="1716"/>
                    <a:pt x="1823" y="1715"/>
                    <a:pt x="1825" y="1713"/>
                  </a:cubicBezTo>
                  <a:cubicBezTo>
                    <a:pt x="1826" y="1711"/>
                    <a:pt x="1826" y="1710"/>
                    <a:pt x="1826" y="1708"/>
                  </a:cubicBezTo>
                  <a:cubicBezTo>
                    <a:pt x="1825" y="1706"/>
                    <a:pt x="1824" y="1705"/>
                    <a:pt x="1822" y="1704"/>
                  </a:cubicBezTo>
                  <a:cubicBezTo>
                    <a:pt x="1819" y="1702"/>
                    <a:pt x="1812" y="1702"/>
                    <a:pt x="1804" y="1704"/>
                  </a:cubicBezTo>
                  <a:cubicBezTo>
                    <a:pt x="1815" y="1696"/>
                    <a:pt x="1832" y="1683"/>
                    <a:pt x="1833" y="1676"/>
                  </a:cubicBezTo>
                  <a:cubicBezTo>
                    <a:pt x="1833" y="1674"/>
                    <a:pt x="1833" y="1673"/>
                    <a:pt x="1832" y="1672"/>
                  </a:cubicBezTo>
                  <a:cubicBezTo>
                    <a:pt x="1826" y="1666"/>
                    <a:pt x="1805" y="1681"/>
                    <a:pt x="1792" y="1692"/>
                  </a:cubicBezTo>
                  <a:cubicBezTo>
                    <a:pt x="1793" y="1689"/>
                    <a:pt x="1794" y="1685"/>
                    <a:pt x="1794" y="1681"/>
                  </a:cubicBezTo>
                  <a:cubicBezTo>
                    <a:pt x="1795" y="1676"/>
                    <a:pt x="1794" y="1671"/>
                    <a:pt x="1793" y="1667"/>
                  </a:cubicBezTo>
                  <a:close/>
                  <a:moveTo>
                    <a:pt x="1632" y="1869"/>
                  </a:moveTo>
                  <a:cubicBezTo>
                    <a:pt x="1632" y="1878"/>
                    <a:pt x="1638" y="1884"/>
                    <a:pt x="1645" y="1886"/>
                  </a:cubicBezTo>
                  <a:cubicBezTo>
                    <a:pt x="1651" y="1887"/>
                    <a:pt x="1656" y="1885"/>
                    <a:pt x="1660" y="1882"/>
                  </a:cubicBezTo>
                  <a:cubicBezTo>
                    <a:pt x="1658" y="1885"/>
                    <a:pt x="1654" y="1888"/>
                    <a:pt x="1649" y="1889"/>
                  </a:cubicBezTo>
                  <a:cubicBezTo>
                    <a:pt x="1639" y="1891"/>
                    <a:pt x="1625" y="1886"/>
                    <a:pt x="1609" y="1881"/>
                  </a:cubicBezTo>
                  <a:cubicBezTo>
                    <a:pt x="1600" y="1877"/>
                    <a:pt x="1590" y="1874"/>
                    <a:pt x="1579" y="1871"/>
                  </a:cubicBezTo>
                  <a:cubicBezTo>
                    <a:pt x="1582" y="1871"/>
                    <a:pt x="1586" y="1871"/>
                    <a:pt x="1589" y="1870"/>
                  </a:cubicBezTo>
                  <a:cubicBezTo>
                    <a:pt x="1607" y="1867"/>
                    <a:pt x="1623" y="1856"/>
                    <a:pt x="1634" y="1839"/>
                  </a:cubicBezTo>
                  <a:cubicBezTo>
                    <a:pt x="1635" y="1844"/>
                    <a:pt x="1637" y="1848"/>
                    <a:pt x="1640" y="1852"/>
                  </a:cubicBezTo>
                  <a:cubicBezTo>
                    <a:pt x="1634" y="1856"/>
                    <a:pt x="1631" y="1862"/>
                    <a:pt x="1632" y="1869"/>
                  </a:cubicBezTo>
                  <a:close/>
                  <a:moveTo>
                    <a:pt x="1633" y="1834"/>
                  </a:moveTo>
                  <a:cubicBezTo>
                    <a:pt x="1623" y="1852"/>
                    <a:pt x="1607" y="1863"/>
                    <a:pt x="1589" y="1867"/>
                  </a:cubicBezTo>
                  <a:cubicBezTo>
                    <a:pt x="1572" y="1869"/>
                    <a:pt x="1556" y="1865"/>
                    <a:pt x="1544" y="1854"/>
                  </a:cubicBezTo>
                  <a:cubicBezTo>
                    <a:pt x="1534" y="1845"/>
                    <a:pt x="1528" y="1832"/>
                    <a:pt x="1528" y="1819"/>
                  </a:cubicBezTo>
                  <a:cubicBezTo>
                    <a:pt x="1528" y="1809"/>
                    <a:pt x="1532" y="1800"/>
                    <a:pt x="1539" y="1794"/>
                  </a:cubicBezTo>
                  <a:cubicBezTo>
                    <a:pt x="1546" y="1787"/>
                    <a:pt x="1556" y="1786"/>
                    <a:pt x="1564" y="1789"/>
                  </a:cubicBezTo>
                  <a:cubicBezTo>
                    <a:pt x="1572" y="1792"/>
                    <a:pt x="1576" y="1799"/>
                    <a:pt x="1576" y="1807"/>
                  </a:cubicBezTo>
                  <a:cubicBezTo>
                    <a:pt x="1576" y="1814"/>
                    <a:pt x="1569" y="1820"/>
                    <a:pt x="1563" y="1820"/>
                  </a:cubicBezTo>
                  <a:cubicBezTo>
                    <a:pt x="1558" y="1821"/>
                    <a:pt x="1551" y="1819"/>
                    <a:pt x="1549" y="1811"/>
                  </a:cubicBezTo>
                  <a:cubicBezTo>
                    <a:pt x="1549" y="1810"/>
                    <a:pt x="1548" y="1809"/>
                    <a:pt x="1548" y="1809"/>
                  </a:cubicBezTo>
                  <a:cubicBezTo>
                    <a:pt x="1547" y="1809"/>
                    <a:pt x="1546" y="1809"/>
                    <a:pt x="1546" y="1810"/>
                  </a:cubicBezTo>
                  <a:cubicBezTo>
                    <a:pt x="1541" y="1815"/>
                    <a:pt x="1540" y="1824"/>
                    <a:pt x="1545" y="1833"/>
                  </a:cubicBezTo>
                  <a:cubicBezTo>
                    <a:pt x="1551" y="1847"/>
                    <a:pt x="1564" y="1854"/>
                    <a:pt x="1581" y="1854"/>
                  </a:cubicBezTo>
                  <a:cubicBezTo>
                    <a:pt x="1592" y="1854"/>
                    <a:pt x="1604" y="1848"/>
                    <a:pt x="1613" y="1839"/>
                  </a:cubicBezTo>
                  <a:cubicBezTo>
                    <a:pt x="1621" y="1829"/>
                    <a:pt x="1626" y="1817"/>
                    <a:pt x="1626" y="1804"/>
                  </a:cubicBezTo>
                  <a:cubicBezTo>
                    <a:pt x="1636" y="1800"/>
                    <a:pt x="1644" y="1791"/>
                    <a:pt x="1649" y="1781"/>
                  </a:cubicBezTo>
                  <a:cubicBezTo>
                    <a:pt x="1649" y="1781"/>
                    <a:pt x="1650" y="1782"/>
                    <a:pt x="1650" y="1782"/>
                  </a:cubicBezTo>
                  <a:cubicBezTo>
                    <a:pt x="1650" y="1782"/>
                    <a:pt x="1650" y="1783"/>
                    <a:pt x="1651" y="1783"/>
                  </a:cubicBezTo>
                  <a:cubicBezTo>
                    <a:pt x="1636" y="1799"/>
                    <a:pt x="1630" y="1817"/>
                    <a:pt x="1633" y="1834"/>
                  </a:cubicBezTo>
                  <a:close/>
                  <a:moveTo>
                    <a:pt x="1611" y="2006"/>
                  </a:moveTo>
                  <a:cubicBezTo>
                    <a:pt x="1615" y="2003"/>
                    <a:pt x="1615" y="2003"/>
                    <a:pt x="1615" y="2003"/>
                  </a:cubicBezTo>
                  <a:cubicBezTo>
                    <a:pt x="1618" y="2004"/>
                    <a:pt x="1621" y="2006"/>
                    <a:pt x="1624" y="2007"/>
                  </a:cubicBezTo>
                  <a:cubicBezTo>
                    <a:pt x="1620" y="2007"/>
                    <a:pt x="1615" y="2006"/>
                    <a:pt x="1611" y="2006"/>
                  </a:cubicBezTo>
                  <a:close/>
                  <a:moveTo>
                    <a:pt x="1626" y="2012"/>
                  </a:moveTo>
                  <a:cubicBezTo>
                    <a:pt x="1622" y="2014"/>
                    <a:pt x="1618" y="2015"/>
                    <a:pt x="1614" y="2016"/>
                  </a:cubicBezTo>
                  <a:cubicBezTo>
                    <a:pt x="1611" y="2013"/>
                    <a:pt x="1611" y="2013"/>
                    <a:pt x="1611" y="2013"/>
                  </a:cubicBezTo>
                  <a:cubicBezTo>
                    <a:pt x="1616" y="2014"/>
                    <a:pt x="1621" y="2013"/>
                    <a:pt x="1626" y="2012"/>
                  </a:cubicBezTo>
                  <a:close/>
                  <a:moveTo>
                    <a:pt x="1606" y="2005"/>
                  </a:moveTo>
                  <a:cubicBezTo>
                    <a:pt x="1603" y="2004"/>
                    <a:pt x="1600" y="2003"/>
                    <a:pt x="1597" y="2001"/>
                  </a:cubicBezTo>
                  <a:cubicBezTo>
                    <a:pt x="1607" y="1995"/>
                    <a:pt x="1607" y="1995"/>
                    <a:pt x="1607" y="1995"/>
                  </a:cubicBezTo>
                  <a:cubicBezTo>
                    <a:pt x="1609" y="1997"/>
                    <a:pt x="1610" y="1999"/>
                    <a:pt x="1612" y="2000"/>
                  </a:cubicBezTo>
                  <a:lnTo>
                    <a:pt x="1606" y="2005"/>
                  </a:lnTo>
                  <a:close/>
                  <a:moveTo>
                    <a:pt x="1527" y="1954"/>
                  </a:moveTo>
                  <a:cubicBezTo>
                    <a:pt x="1516" y="1942"/>
                    <a:pt x="1504" y="1929"/>
                    <a:pt x="1492" y="1918"/>
                  </a:cubicBezTo>
                  <a:cubicBezTo>
                    <a:pt x="1492" y="1917"/>
                    <a:pt x="1493" y="1916"/>
                    <a:pt x="1494" y="1915"/>
                  </a:cubicBezTo>
                  <a:cubicBezTo>
                    <a:pt x="1510" y="1927"/>
                    <a:pt x="1524" y="1942"/>
                    <a:pt x="1538" y="1957"/>
                  </a:cubicBezTo>
                  <a:cubicBezTo>
                    <a:pt x="1560" y="1981"/>
                    <a:pt x="1582" y="2004"/>
                    <a:pt x="1609" y="2009"/>
                  </a:cubicBezTo>
                  <a:cubicBezTo>
                    <a:pt x="1578" y="2007"/>
                    <a:pt x="1553" y="1981"/>
                    <a:pt x="1527" y="1954"/>
                  </a:cubicBezTo>
                  <a:close/>
                  <a:moveTo>
                    <a:pt x="1567" y="2015"/>
                  </a:moveTo>
                  <a:cubicBezTo>
                    <a:pt x="1563" y="2013"/>
                    <a:pt x="1560" y="2012"/>
                    <a:pt x="1556" y="2011"/>
                  </a:cubicBezTo>
                  <a:cubicBezTo>
                    <a:pt x="1555" y="1987"/>
                    <a:pt x="1555" y="1987"/>
                    <a:pt x="1555" y="1987"/>
                  </a:cubicBezTo>
                  <a:cubicBezTo>
                    <a:pt x="1558" y="1989"/>
                    <a:pt x="1560" y="1991"/>
                    <a:pt x="1563" y="1993"/>
                  </a:cubicBezTo>
                  <a:lnTo>
                    <a:pt x="1567" y="2015"/>
                  </a:lnTo>
                  <a:close/>
                  <a:moveTo>
                    <a:pt x="1552" y="2009"/>
                  </a:moveTo>
                  <a:cubicBezTo>
                    <a:pt x="1548" y="2007"/>
                    <a:pt x="1544" y="2005"/>
                    <a:pt x="1540" y="2003"/>
                  </a:cubicBezTo>
                  <a:cubicBezTo>
                    <a:pt x="1543" y="1976"/>
                    <a:pt x="1543" y="1976"/>
                    <a:pt x="1543" y="1976"/>
                  </a:cubicBezTo>
                  <a:cubicBezTo>
                    <a:pt x="1546" y="1978"/>
                    <a:pt x="1548" y="1981"/>
                    <a:pt x="1551" y="1983"/>
                  </a:cubicBezTo>
                  <a:lnTo>
                    <a:pt x="1552" y="2009"/>
                  </a:lnTo>
                  <a:close/>
                  <a:moveTo>
                    <a:pt x="1494" y="1925"/>
                  </a:moveTo>
                  <a:cubicBezTo>
                    <a:pt x="1496" y="1928"/>
                    <a:pt x="1499" y="1930"/>
                    <a:pt x="1501" y="1932"/>
                  </a:cubicBezTo>
                  <a:cubicBezTo>
                    <a:pt x="1489" y="1959"/>
                    <a:pt x="1489" y="1959"/>
                    <a:pt x="1489" y="1959"/>
                  </a:cubicBezTo>
                  <a:cubicBezTo>
                    <a:pt x="1486" y="1956"/>
                    <a:pt x="1484" y="1953"/>
                    <a:pt x="1482" y="1950"/>
                  </a:cubicBezTo>
                  <a:lnTo>
                    <a:pt x="1494" y="1925"/>
                  </a:lnTo>
                  <a:close/>
                  <a:moveTo>
                    <a:pt x="1480" y="1946"/>
                  </a:moveTo>
                  <a:cubicBezTo>
                    <a:pt x="1478" y="1943"/>
                    <a:pt x="1476" y="1940"/>
                    <a:pt x="1475" y="1937"/>
                  </a:cubicBezTo>
                  <a:cubicBezTo>
                    <a:pt x="1480" y="1932"/>
                    <a:pt x="1485" y="1927"/>
                    <a:pt x="1489" y="1921"/>
                  </a:cubicBezTo>
                  <a:cubicBezTo>
                    <a:pt x="1490" y="1922"/>
                    <a:pt x="1490" y="1922"/>
                    <a:pt x="1491" y="1923"/>
                  </a:cubicBezTo>
                  <a:lnTo>
                    <a:pt x="1480" y="1946"/>
                  </a:lnTo>
                  <a:close/>
                  <a:moveTo>
                    <a:pt x="1504" y="1935"/>
                  </a:moveTo>
                  <a:cubicBezTo>
                    <a:pt x="1506" y="1937"/>
                    <a:pt x="1508" y="1939"/>
                    <a:pt x="1510" y="1941"/>
                  </a:cubicBezTo>
                  <a:cubicBezTo>
                    <a:pt x="1497" y="1970"/>
                    <a:pt x="1497" y="1970"/>
                    <a:pt x="1497" y="1970"/>
                  </a:cubicBezTo>
                  <a:cubicBezTo>
                    <a:pt x="1495" y="1967"/>
                    <a:pt x="1493" y="1965"/>
                    <a:pt x="1491" y="1962"/>
                  </a:cubicBezTo>
                  <a:lnTo>
                    <a:pt x="1504" y="1935"/>
                  </a:lnTo>
                  <a:close/>
                  <a:moveTo>
                    <a:pt x="1513" y="1944"/>
                  </a:moveTo>
                  <a:cubicBezTo>
                    <a:pt x="1516" y="1947"/>
                    <a:pt x="1518" y="1949"/>
                    <a:pt x="1520" y="1952"/>
                  </a:cubicBezTo>
                  <a:cubicBezTo>
                    <a:pt x="1510" y="1982"/>
                    <a:pt x="1510" y="1982"/>
                    <a:pt x="1510" y="1982"/>
                  </a:cubicBezTo>
                  <a:cubicBezTo>
                    <a:pt x="1507" y="1979"/>
                    <a:pt x="1503" y="1976"/>
                    <a:pt x="1500" y="1973"/>
                  </a:cubicBezTo>
                  <a:lnTo>
                    <a:pt x="1513" y="1944"/>
                  </a:lnTo>
                  <a:close/>
                  <a:moveTo>
                    <a:pt x="1523" y="1955"/>
                  </a:moveTo>
                  <a:cubicBezTo>
                    <a:pt x="1524" y="1955"/>
                    <a:pt x="1524" y="1956"/>
                    <a:pt x="1525" y="1956"/>
                  </a:cubicBezTo>
                  <a:cubicBezTo>
                    <a:pt x="1526" y="1958"/>
                    <a:pt x="1528" y="1960"/>
                    <a:pt x="1530" y="1962"/>
                  </a:cubicBezTo>
                  <a:cubicBezTo>
                    <a:pt x="1522" y="1992"/>
                    <a:pt x="1522" y="1992"/>
                    <a:pt x="1522" y="1992"/>
                  </a:cubicBezTo>
                  <a:cubicBezTo>
                    <a:pt x="1519" y="1990"/>
                    <a:pt x="1516" y="1987"/>
                    <a:pt x="1513" y="1985"/>
                  </a:cubicBezTo>
                  <a:lnTo>
                    <a:pt x="1523" y="1955"/>
                  </a:lnTo>
                  <a:close/>
                  <a:moveTo>
                    <a:pt x="1533" y="1965"/>
                  </a:moveTo>
                  <a:cubicBezTo>
                    <a:pt x="1535" y="1967"/>
                    <a:pt x="1538" y="1970"/>
                    <a:pt x="1540" y="1972"/>
                  </a:cubicBezTo>
                  <a:cubicBezTo>
                    <a:pt x="1537" y="2001"/>
                    <a:pt x="1537" y="2001"/>
                    <a:pt x="1537" y="2001"/>
                  </a:cubicBezTo>
                  <a:cubicBezTo>
                    <a:pt x="1533" y="1999"/>
                    <a:pt x="1529" y="1997"/>
                    <a:pt x="1526" y="1994"/>
                  </a:cubicBezTo>
                  <a:lnTo>
                    <a:pt x="1533" y="1965"/>
                  </a:lnTo>
                  <a:close/>
                  <a:moveTo>
                    <a:pt x="1575" y="2002"/>
                  </a:moveTo>
                  <a:cubicBezTo>
                    <a:pt x="1581" y="2018"/>
                    <a:pt x="1581" y="2018"/>
                    <a:pt x="1581" y="2018"/>
                  </a:cubicBezTo>
                  <a:cubicBezTo>
                    <a:pt x="1579" y="2017"/>
                    <a:pt x="1577" y="2017"/>
                    <a:pt x="1575" y="2016"/>
                  </a:cubicBezTo>
                  <a:cubicBezTo>
                    <a:pt x="1573" y="2016"/>
                    <a:pt x="1572" y="2016"/>
                    <a:pt x="1571" y="2016"/>
                  </a:cubicBezTo>
                  <a:cubicBezTo>
                    <a:pt x="1567" y="1997"/>
                    <a:pt x="1567" y="1997"/>
                    <a:pt x="1567" y="1997"/>
                  </a:cubicBezTo>
                  <a:cubicBezTo>
                    <a:pt x="1570" y="1998"/>
                    <a:pt x="1572" y="2000"/>
                    <a:pt x="1575" y="2002"/>
                  </a:cubicBezTo>
                  <a:close/>
                  <a:moveTo>
                    <a:pt x="1580" y="2005"/>
                  </a:moveTo>
                  <a:cubicBezTo>
                    <a:pt x="1583" y="2006"/>
                    <a:pt x="1586" y="2008"/>
                    <a:pt x="1589" y="2009"/>
                  </a:cubicBezTo>
                  <a:cubicBezTo>
                    <a:pt x="1596" y="2019"/>
                    <a:pt x="1596" y="2019"/>
                    <a:pt x="1596" y="2019"/>
                  </a:cubicBezTo>
                  <a:cubicBezTo>
                    <a:pt x="1593" y="2019"/>
                    <a:pt x="1589" y="2019"/>
                    <a:pt x="1586" y="2018"/>
                  </a:cubicBezTo>
                  <a:lnTo>
                    <a:pt x="1580" y="2005"/>
                  </a:lnTo>
                  <a:close/>
                  <a:moveTo>
                    <a:pt x="1595" y="2011"/>
                  </a:moveTo>
                  <a:cubicBezTo>
                    <a:pt x="1598" y="2012"/>
                    <a:pt x="1601" y="2013"/>
                    <a:pt x="1605" y="2013"/>
                  </a:cubicBezTo>
                  <a:cubicBezTo>
                    <a:pt x="1610" y="2017"/>
                    <a:pt x="1610" y="2017"/>
                    <a:pt x="1610" y="2017"/>
                  </a:cubicBezTo>
                  <a:cubicBezTo>
                    <a:pt x="1607" y="2018"/>
                    <a:pt x="1604" y="2018"/>
                    <a:pt x="1601" y="2019"/>
                  </a:cubicBezTo>
                  <a:lnTo>
                    <a:pt x="1595" y="2011"/>
                  </a:lnTo>
                  <a:close/>
                  <a:moveTo>
                    <a:pt x="1593" y="1999"/>
                  </a:moveTo>
                  <a:cubicBezTo>
                    <a:pt x="1590" y="1998"/>
                    <a:pt x="1587" y="1996"/>
                    <a:pt x="1584" y="1995"/>
                  </a:cubicBezTo>
                  <a:cubicBezTo>
                    <a:pt x="1599" y="1986"/>
                    <a:pt x="1599" y="1986"/>
                    <a:pt x="1599" y="1986"/>
                  </a:cubicBezTo>
                  <a:cubicBezTo>
                    <a:pt x="1601" y="1988"/>
                    <a:pt x="1603" y="1990"/>
                    <a:pt x="1604" y="1992"/>
                  </a:cubicBezTo>
                  <a:lnTo>
                    <a:pt x="1593" y="1999"/>
                  </a:lnTo>
                  <a:close/>
                  <a:moveTo>
                    <a:pt x="1581" y="1992"/>
                  </a:moveTo>
                  <a:cubicBezTo>
                    <a:pt x="1578" y="1990"/>
                    <a:pt x="1575" y="1988"/>
                    <a:pt x="1573" y="1986"/>
                  </a:cubicBezTo>
                  <a:cubicBezTo>
                    <a:pt x="1593" y="1975"/>
                    <a:pt x="1593" y="1975"/>
                    <a:pt x="1593" y="1975"/>
                  </a:cubicBezTo>
                  <a:cubicBezTo>
                    <a:pt x="1594" y="1978"/>
                    <a:pt x="1596" y="1980"/>
                    <a:pt x="1597" y="1982"/>
                  </a:cubicBezTo>
                  <a:lnTo>
                    <a:pt x="1581" y="1992"/>
                  </a:lnTo>
                  <a:close/>
                  <a:moveTo>
                    <a:pt x="1570" y="1983"/>
                  </a:moveTo>
                  <a:cubicBezTo>
                    <a:pt x="1567" y="1981"/>
                    <a:pt x="1565" y="1979"/>
                    <a:pt x="1562" y="1976"/>
                  </a:cubicBezTo>
                  <a:cubicBezTo>
                    <a:pt x="1587" y="1965"/>
                    <a:pt x="1587" y="1965"/>
                    <a:pt x="1587" y="1965"/>
                  </a:cubicBezTo>
                  <a:cubicBezTo>
                    <a:pt x="1587" y="1965"/>
                    <a:pt x="1588" y="1966"/>
                    <a:pt x="1588" y="1967"/>
                  </a:cubicBezTo>
                  <a:cubicBezTo>
                    <a:pt x="1589" y="1969"/>
                    <a:pt x="1590" y="1970"/>
                    <a:pt x="1591" y="1972"/>
                  </a:cubicBezTo>
                  <a:lnTo>
                    <a:pt x="1570" y="1983"/>
                  </a:lnTo>
                  <a:close/>
                  <a:moveTo>
                    <a:pt x="1559" y="1974"/>
                  </a:moveTo>
                  <a:cubicBezTo>
                    <a:pt x="1557" y="1971"/>
                    <a:pt x="1554" y="1968"/>
                    <a:pt x="1551" y="1966"/>
                  </a:cubicBezTo>
                  <a:cubicBezTo>
                    <a:pt x="1579" y="1952"/>
                    <a:pt x="1579" y="1952"/>
                    <a:pt x="1579" y="1952"/>
                  </a:cubicBezTo>
                  <a:cubicBezTo>
                    <a:pt x="1581" y="1955"/>
                    <a:pt x="1583" y="1958"/>
                    <a:pt x="1585" y="1961"/>
                  </a:cubicBezTo>
                  <a:lnTo>
                    <a:pt x="1559" y="1974"/>
                  </a:lnTo>
                  <a:close/>
                  <a:moveTo>
                    <a:pt x="1549" y="1963"/>
                  </a:moveTo>
                  <a:cubicBezTo>
                    <a:pt x="1546" y="1960"/>
                    <a:pt x="1543" y="1957"/>
                    <a:pt x="1541" y="1954"/>
                  </a:cubicBezTo>
                  <a:cubicBezTo>
                    <a:pt x="1571" y="1940"/>
                    <a:pt x="1571" y="1940"/>
                    <a:pt x="1571" y="1940"/>
                  </a:cubicBezTo>
                  <a:cubicBezTo>
                    <a:pt x="1573" y="1943"/>
                    <a:pt x="1575" y="1946"/>
                    <a:pt x="1577" y="1949"/>
                  </a:cubicBezTo>
                  <a:lnTo>
                    <a:pt x="1549" y="1963"/>
                  </a:lnTo>
                  <a:close/>
                  <a:moveTo>
                    <a:pt x="1538" y="1951"/>
                  </a:moveTo>
                  <a:cubicBezTo>
                    <a:pt x="1536" y="1949"/>
                    <a:pt x="1533" y="1947"/>
                    <a:pt x="1531" y="1944"/>
                  </a:cubicBezTo>
                  <a:cubicBezTo>
                    <a:pt x="1562" y="1929"/>
                    <a:pt x="1562" y="1929"/>
                    <a:pt x="1562" y="1929"/>
                  </a:cubicBezTo>
                  <a:cubicBezTo>
                    <a:pt x="1565" y="1931"/>
                    <a:pt x="1567" y="1934"/>
                    <a:pt x="1569" y="1937"/>
                  </a:cubicBezTo>
                  <a:lnTo>
                    <a:pt x="1538" y="1951"/>
                  </a:lnTo>
                  <a:close/>
                  <a:moveTo>
                    <a:pt x="1528" y="1941"/>
                  </a:moveTo>
                  <a:cubicBezTo>
                    <a:pt x="1526" y="1939"/>
                    <a:pt x="1524" y="1937"/>
                    <a:pt x="1522" y="1935"/>
                  </a:cubicBezTo>
                  <a:cubicBezTo>
                    <a:pt x="1551" y="1918"/>
                    <a:pt x="1551" y="1918"/>
                    <a:pt x="1551" y="1918"/>
                  </a:cubicBezTo>
                  <a:cubicBezTo>
                    <a:pt x="1554" y="1920"/>
                    <a:pt x="1557" y="1923"/>
                    <a:pt x="1560" y="1926"/>
                  </a:cubicBezTo>
                  <a:lnTo>
                    <a:pt x="1528" y="1941"/>
                  </a:lnTo>
                  <a:close/>
                  <a:moveTo>
                    <a:pt x="1519" y="1932"/>
                  </a:moveTo>
                  <a:cubicBezTo>
                    <a:pt x="1517" y="1929"/>
                    <a:pt x="1514" y="1927"/>
                    <a:pt x="1511" y="1925"/>
                  </a:cubicBezTo>
                  <a:cubicBezTo>
                    <a:pt x="1540" y="1909"/>
                    <a:pt x="1540" y="1909"/>
                    <a:pt x="1540" y="1909"/>
                  </a:cubicBezTo>
                  <a:cubicBezTo>
                    <a:pt x="1543" y="1911"/>
                    <a:pt x="1545" y="1913"/>
                    <a:pt x="1548" y="1915"/>
                  </a:cubicBezTo>
                  <a:lnTo>
                    <a:pt x="1519" y="1932"/>
                  </a:lnTo>
                  <a:close/>
                  <a:moveTo>
                    <a:pt x="1508" y="1922"/>
                  </a:moveTo>
                  <a:cubicBezTo>
                    <a:pt x="1506" y="1920"/>
                    <a:pt x="1503" y="1918"/>
                    <a:pt x="1501" y="1916"/>
                  </a:cubicBezTo>
                  <a:cubicBezTo>
                    <a:pt x="1524" y="1902"/>
                    <a:pt x="1524" y="1902"/>
                    <a:pt x="1524" y="1902"/>
                  </a:cubicBezTo>
                  <a:cubicBezTo>
                    <a:pt x="1528" y="1903"/>
                    <a:pt x="1532" y="1905"/>
                    <a:pt x="1536" y="1907"/>
                  </a:cubicBezTo>
                  <a:lnTo>
                    <a:pt x="1508" y="1922"/>
                  </a:lnTo>
                  <a:close/>
                  <a:moveTo>
                    <a:pt x="1498" y="1913"/>
                  </a:moveTo>
                  <a:cubicBezTo>
                    <a:pt x="1497" y="1913"/>
                    <a:pt x="1497" y="1913"/>
                    <a:pt x="1496" y="1912"/>
                  </a:cubicBezTo>
                  <a:cubicBezTo>
                    <a:pt x="1500" y="1907"/>
                    <a:pt x="1503" y="1902"/>
                    <a:pt x="1506" y="1896"/>
                  </a:cubicBezTo>
                  <a:cubicBezTo>
                    <a:pt x="1511" y="1897"/>
                    <a:pt x="1515" y="1898"/>
                    <a:pt x="1520" y="1900"/>
                  </a:cubicBezTo>
                  <a:lnTo>
                    <a:pt x="1498" y="1913"/>
                  </a:lnTo>
                  <a:close/>
                  <a:moveTo>
                    <a:pt x="1447" y="1951"/>
                  </a:moveTo>
                  <a:cubicBezTo>
                    <a:pt x="1447" y="1951"/>
                    <a:pt x="1447" y="1951"/>
                    <a:pt x="1447" y="1951"/>
                  </a:cubicBezTo>
                  <a:cubicBezTo>
                    <a:pt x="1447" y="1951"/>
                    <a:pt x="1447" y="1951"/>
                    <a:pt x="1446" y="1951"/>
                  </a:cubicBezTo>
                  <a:cubicBezTo>
                    <a:pt x="1403" y="1969"/>
                    <a:pt x="1324" y="1948"/>
                    <a:pt x="1281" y="1890"/>
                  </a:cubicBezTo>
                  <a:cubicBezTo>
                    <a:pt x="1283" y="1887"/>
                    <a:pt x="1285" y="1884"/>
                    <a:pt x="1286" y="1881"/>
                  </a:cubicBezTo>
                  <a:cubicBezTo>
                    <a:pt x="1319" y="1937"/>
                    <a:pt x="1405" y="1959"/>
                    <a:pt x="1443" y="1943"/>
                  </a:cubicBezTo>
                  <a:cubicBezTo>
                    <a:pt x="1482" y="1927"/>
                    <a:pt x="1527" y="1851"/>
                    <a:pt x="1511" y="1788"/>
                  </a:cubicBezTo>
                  <a:cubicBezTo>
                    <a:pt x="1514" y="1789"/>
                    <a:pt x="1517" y="1790"/>
                    <a:pt x="1521" y="1791"/>
                  </a:cubicBezTo>
                  <a:cubicBezTo>
                    <a:pt x="1532" y="1863"/>
                    <a:pt x="1491" y="1933"/>
                    <a:pt x="1447" y="1951"/>
                  </a:cubicBezTo>
                  <a:close/>
                  <a:moveTo>
                    <a:pt x="1505" y="2092"/>
                  </a:moveTo>
                  <a:cubicBezTo>
                    <a:pt x="1499" y="2095"/>
                    <a:pt x="1493" y="2096"/>
                    <a:pt x="1486" y="2098"/>
                  </a:cubicBezTo>
                  <a:cubicBezTo>
                    <a:pt x="1486" y="2055"/>
                    <a:pt x="1462" y="1998"/>
                    <a:pt x="1445" y="1956"/>
                  </a:cubicBezTo>
                  <a:cubicBezTo>
                    <a:pt x="1446" y="1955"/>
                    <a:pt x="1447" y="1955"/>
                    <a:pt x="1448" y="1954"/>
                  </a:cubicBezTo>
                  <a:cubicBezTo>
                    <a:pt x="1448" y="1954"/>
                    <a:pt x="1448" y="1954"/>
                    <a:pt x="1448" y="1954"/>
                  </a:cubicBezTo>
                  <a:cubicBezTo>
                    <a:pt x="1448" y="1954"/>
                    <a:pt x="1448" y="1954"/>
                    <a:pt x="1448" y="1954"/>
                  </a:cubicBezTo>
                  <a:cubicBezTo>
                    <a:pt x="1449" y="1954"/>
                    <a:pt x="1450" y="1953"/>
                    <a:pt x="1451" y="1953"/>
                  </a:cubicBezTo>
                  <a:cubicBezTo>
                    <a:pt x="1469" y="1995"/>
                    <a:pt x="1493" y="2052"/>
                    <a:pt x="1523" y="2082"/>
                  </a:cubicBezTo>
                  <a:cubicBezTo>
                    <a:pt x="1517" y="2086"/>
                    <a:pt x="1511" y="2090"/>
                    <a:pt x="1505" y="2092"/>
                  </a:cubicBezTo>
                  <a:close/>
                  <a:moveTo>
                    <a:pt x="1437" y="1958"/>
                  </a:moveTo>
                  <a:cubicBezTo>
                    <a:pt x="1438" y="1958"/>
                    <a:pt x="1440" y="1957"/>
                    <a:pt x="1441" y="1957"/>
                  </a:cubicBezTo>
                  <a:cubicBezTo>
                    <a:pt x="1459" y="1999"/>
                    <a:pt x="1482" y="2056"/>
                    <a:pt x="1482" y="2099"/>
                  </a:cubicBezTo>
                  <a:cubicBezTo>
                    <a:pt x="1472" y="2100"/>
                    <a:pt x="1461" y="2101"/>
                    <a:pt x="1451" y="2100"/>
                  </a:cubicBezTo>
                  <a:cubicBezTo>
                    <a:pt x="1461" y="2058"/>
                    <a:pt x="1456" y="2005"/>
                    <a:pt x="1437" y="1958"/>
                  </a:cubicBezTo>
                  <a:close/>
                  <a:moveTo>
                    <a:pt x="1447" y="2100"/>
                  </a:moveTo>
                  <a:cubicBezTo>
                    <a:pt x="1447" y="2100"/>
                    <a:pt x="1447" y="2100"/>
                    <a:pt x="1447" y="2100"/>
                  </a:cubicBezTo>
                  <a:cubicBezTo>
                    <a:pt x="1434" y="2099"/>
                    <a:pt x="1422" y="2097"/>
                    <a:pt x="1414" y="2094"/>
                  </a:cubicBezTo>
                  <a:cubicBezTo>
                    <a:pt x="1437" y="2058"/>
                    <a:pt x="1447" y="2005"/>
                    <a:pt x="1428" y="1960"/>
                  </a:cubicBezTo>
                  <a:cubicBezTo>
                    <a:pt x="1430" y="1960"/>
                    <a:pt x="1431" y="1959"/>
                    <a:pt x="1433" y="1959"/>
                  </a:cubicBezTo>
                  <a:cubicBezTo>
                    <a:pt x="1452" y="2005"/>
                    <a:pt x="1457" y="2058"/>
                    <a:pt x="1447" y="2100"/>
                  </a:cubicBezTo>
                  <a:close/>
                  <a:moveTo>
                    <a:pt x="1455" y="1951"/>
                  </a:moveTo>
                  <a:cubicBezTo>
                    <a:pt x="1456" y="1951"/>
                    <a:pt x="1457" y="1950"/>
                    <a:pt x="1459" y="1949"/>
                  </a:cubicBezTo>
                  <a:cubicBezTo>
                    <a:pt x="1478" y="1995"/>
                    <a:pt x="1512" y="2037"/>
                    <a:pt x="1550" y="2059"/>
                  </a:cubicBezTo>
                  <a:cubicBezTo>
                    <a:pt x="1543" y="2067"/>
                    <a:pt x="1535" y="2074"/>
                    <a:pt x="1526" y="2080"/>
                  </a:cubicBezTo>
                  <a:cubicBezTo>
                    <a:pt x="1496" y="2051"/>
                    <a:pt x="1472" y="1994"/>
                    <a:pt x="1455" y="1951"/>
                  </a:cubicBezTo>
                  <a:close/>
                  <a:moveTo>
                    <a:pt x="1462" y="1947"/>
                  </a:moveTo>
                  <a:cubicBezTo>
                    <a:pt x="1463" y="1946"/>
                    <a:pt x="1465" y="1945"/>
                    <a:pt x="1466" y="1944"/>
                  </a:cubicBezTo>
                  <a:cubicBezTo>
                    <a:pt x="1485" y="1989"/>
                    <a:pt x="1529" y="2019"/>
                    <a:pt x="1571" y="2028"/>
                  </a:cubicBezTo>
                  <a:cubicBezTo>
                    <a:pt x="1567" y="2037"/>
                    <a:pt x="1561" y="2047"/>
                    <a:pt x="1552" y="2057"/>
                  </a:cubicBezTo>
                  <a:cubicBezTo>
                    <a:pt x="1552" y="2057"/>
                    <a:pt x="1552" y="2057"/>
                    <a:pt x="1552" y="2057"/>
                  </a:cubicBezTo>
                  <a:cubicBezTo>
                    <a:pt x="1515" y="2034"/>
                    <a:pt x="1481" y="1993"/>
                    <a:pt x="1462" y="1947"/>
                  </a:cubicBezTo>
                  <a:close/>
                  <a:moveTo>
                    <a:pt x="1374" y="2107"/>
                  </a:moveTo>
                  <a:cubicBezTo>
                    <a:pt x="1389" y="2084"/>
                    <a:pt x="1388" y="2052"/>
                    <a:pt x="1387" y="2020"/>
                  </a:cubicBezTo>
                  <a:cubicBezTo>
                    <a:pt x="1386" y="2000"/>
                    <a:pt x="1385" y="1979"/>
                    <a:pt x="1388" y="1959"/>
                  </a:cubicBezTo>
                  <a:cubicBezTo>
                    <a:pt x="1390" y="1959"/>
                    <a:pt x="1391" y="1960"/>
                    <a:pt x="1392" y="1960"/>
                  </a:cubicBezTo>
                  <a:cubicBezTo>
                    <a:pt x="1391" y="1976"/>
                    <a:pt x="1391" y="1993"/>
                    <a:pt x="1392" y="2010"/>
                  </a:cubicBezTo>
                  <a:cubicBezTo>
                    <a:pt x="1393" y="2048"/>
                    <a:pt x="1394" y="2084"/>
                    <a:pt x="1374" y="2107"/>
                  </a:cubicBezTo>
                  <a:close/>
                  <a:moveTo>
                    <a:pt x="1386" y="2108"/>
                  </a:moveTo>
                  <a:cubicBezTo>
                    <a:pt x="1383" y="2110"/>
                    <a:pt x="1381" y="2111"/>
                    <a:pt x="1378" y="2113"/>
                  </a:cubicBezTo>
                  <a:cubicBezTo>
                    <a:pt x="1379" y="2107"/>
                    <a:pt x="1379" y="2107"/>
                    <a:pt x="1379" y="2107"/>
                  </a:cubicBezTo>
                  <a:cubicBezTo>
                    <a:pt x="1381" y="2104"/>
                    <a:pt x="1383" y="2101"/>
                    <a:pt x="1384" y="2098"/>
                  </a:cubicBezTo>
                  <a:lnTo>
                    <a:pt x="1386" y="2108"/>
                  </a:lnTo>
                  <a:close/>
                  <a:moveTo>
                    <a:pt x="1384" y="1965"/>
                  </a:moveTo>
                  <a:cubicBezTo>
                    <a:pt x="1383" y="1968"/>
                    <a:pt x="1383" y="1971"/>
                    <a:pt x="1383" y="1974"/>
                  </a:cubicBezTo>
                  <a:cubicBezTo>
                    <a:pt x="1353" y="1983"/>
                    <a:pt x="1353" y="1983"/>
                    <a:pt x="1353" y="1983"/>
                  </a:cubicBezTo>
                  <a:cubicBezTo>
                    <a:pt x="1354" y="1979"/>
                    <a:pt x="1355" y="1975"/>
                    <a:pt x="1357" y="1971"/>
                  </a:cubicBezTo>
                  <a:lnTo>
                    <a:pt x="1384" y="1965"/>
                  </a:lnTo>
                  <a:close/>
                  <a:moveTo>
                    <a:pt x="1359" y="1966"/>
                  </a:moveTo>
                  <a:cubicBezTo>
                    <a:pt x="1361" y="1962"/>
                    <a:pt x="1363" y="1958"/>
                    <a:pt x="1366" y="1954"/>
                  </a:cubicBezTo>
                  <a:cubicBezTo>
                    <a:pt x="1372" y="1956"/>
                    <a:pt x="1378" y="1957"/>
                    <a:pt x="1385" y="1959"/>
                  </a:cubicBezTo>
                  <a:cubicBezTo>
                    <a:pt x="1384" y="1959"/>
                    <a:pt x="1384" y="1960"/>
                    <a:pt x="1384" y="1960"/>
                  </a:cubicBezTo>
                  <a:lnTo>
                    <a:pt x="1359" y="1966"/>
                  </a:lnTo>
                  <a:close/>
                  <a:moveTo>
                    <a:pt x="1383" y="1978"/>
                  </a:moveTo>
                  <a:cubicBezTo>
                    <a:pt x="1382" y="1982"/>
                    <a:pt x="1382" y="1985"/>
                    <a:pt x="1382" y="1989"/>
                  </a:cubicBezTo>
                  <a:cubicBezTo>
                    <a:pt x="1350" y="1998"/>
                    <a:pt x="1350" y="1998"/>
                    <a:pt x="1350" y="1998"/>
                  </a:cubicBezTo>
                  <a:cubicBezTo>
                    <a:pt x="1350" y="1994"/>
                    <a:pt x="1351" y="1991"/>
                    <a:pt x="1352" y="1987"/>
                  </a:cubicBezTo>
                  <a:lnTo>
                    <a:pt x="1383" y="1978"/>
                  </a:lnTo>
                  <a:close/>
                  <a:moveTo>
                    <a:pt x="1382" y="1993"/>
                  </a:moveTo>
                  <a:cubicBezTo>
                    <a:pt x="1382" y="1996"/>
                    <a:pt x="1382" y="1999"/>
                    <a:pt x="1382" y="2002"/>
                  </a:cubicBezTo>
                  <a:cubicBezTo>
                    <a:pt x="1349" y="2013"/>
                    <a:pt x="1349" y="2013"/>
                    <a:pt x="1349" y="2013"/>
                  </a:cubicBezTo>
                  <a:cubicBezTo>
                    <a:pt x="1349" y="2009"/>
                    <a:pt x="1349" y="2005"/>
                    <a:pt x="1349" y="2002"/>
                  </a:cubicBezTo>
                  <a:lnTo>
                    <a:pt x="1382" y="1993"/>
                  </a:lnTo>
                  <a:close/>
                  <a:moveTo>
                    <a:pt x="1382" y="2006"/>
                  </a:moveTo>
                  <a:cubicBezTo>
                    <a:pt x="1382" y="2009"/>
                    <a:pt x="1382" y="2013"/>
                    <a:pt x="1383" y="2016"/>
                  </a:cubicBezTo>
                  <a:cubicBezTo>
                    <a:pt x="1350" y="2027"/>
                    <a:pt x="1350" y="2027"/>
                    <a:pt x="1350" y="2027"/>
                  </a:cubicBezTo>
                  <a:cubicBezTo>
                    <a:pt x="1350" y="2024"/>
                    <a:pt x="1350" y="2020"/>
                    <a:pt x="1349" y="2017"/>
                  </a:cubicBezTo>
                  <a:lnTo>
                    <a:pt x="1382" y="2006"/>
                  </a:lnTo>
                  <a:close/>
                  <a:moveTo>
                    <a:pt x="1383" y="2020"/>
                  </a:moveTo>
                  <a:cubicBezTo>
                    <a:pt x="1383" y="2024"/>
                    <a:pt x="1383" y="2028"/>
                    <a:pt x="1383" y="2031"/>
                  </a:cubicBezTo>
                  <a:cubicBezTo>
                    <a:pt x="1353" y="2042"/>
                    <a:pt x="1353" y="2042"/>
                    <a:pt x="1353" y="2042"/>
                  </a:cubicBezTo>
                  <a:cubicBezTo>
                    <a:pt x="1352" y="2038"/>
                    <a:pt x="1352" y="2035"/>
                    <a:pt x="1351" y="2031"/>
                  </a:cubicBezTo>
                  <a:lnTo>
                    <a:pt x="1383" y="2020"/>
                  </a:lnTo>
                  <a:close/>
                  <a:moveTo>
                    <a:pt x="1383" y="2036"/>
                  </a:moveTo>
                  <a:cubicBezTo>
                    <a:pt x="1383" y="2039"/>
                    <a:pt x="1383" y="2043"/>
                    <a:pt x="1383" y="2046"/>
                  </a:cubicBezTo>
                  <a:cubicBezTo>
                    <a:pt x="1356" y="2056"/>
                    <a:pt x="1356" y="2056"/>
                    <a:pt x="1356" y="2056"/>
                  </a:cubicBezTo>
                  <a:cubicBezTo>
                    <a:pt x="1356" y="2053"/>
                    <a:pt x="1355" y="2049"/>
                    <a:pt x="1354" y="2046"/>
                  </a:cubicBezTo>
                  <a:lnTo>
                    <a:pt x="1383" y="2036"/>
                  </a:lnTo>
                  <a:close/>
                  <a:moveTo>
                    <a:pt x="1383" y="2051"/>
                  </a:moveTo>
                  <a:cubicBezTo>
                    <a:pt x="1383" y="2054"/>
                    <a:pt x="1383" y="2057"/>
                    <a:pt x="1383" y="2061"/>
                  </a:cubicBezTo>
                  <a:cubicBezTo>
                    <a:pt x="1360" y="2068"/>
                    <a:pt x="1360" y="2068"/>
                    <a:pt x="1360" y="2068"/>
                  </a:cubicBezTo>
                  <a:cubicBezTo>
                    <a:pt x="1359" y="2066"/>
                    <a:pt x="1359" y="2064"/>
                    <a:pt x="1358" y="2062"/>
                  </a:cubicBezTo>
                  <a:cubicBezTo>
                    <a:pt x="1358" y="2061"/>
                    <a:pt x="1358" y="2060"/>
                    <a:pt x="1357" y="2059"/>
                  </a:cubicBezTo>
                  <a:lnTo>
                    <a:pt x="1383" y="2051"/>
                  </a:lnTo>
                  <a:close/>
                  <a:moveTo>
                    <a:pt x="1382" y="2065"/>
                  </a:moveTo>
                  <a:cubicBezTo>
                    <a:pt x="1382" y="2068"/>
                    <a:pt x="1382" y="2072"/>
                    <a:pt x="1381" y="2075"/>
                  </a:cubicBezTo>
                  <a:cubicBezTo>
                    <a:pt x="1363" y="2080"/>
                    <a:pt x="1363" y="2080"/>
                    <a:pt x="1363" y="2080"/>
                  </a:cubicBezTo>
                  <a:cubicBezTo>
                    <a:pt x="1362" y="2077"/>
                    <a:pt x="1361" y="2074"/>
                    <a:pt x="1361" y="2071"/>
                  </a:cubicBezTo>
                  <a:lnTo>
                    <a:pt x="1382" y="2065"/>
                  </a:lnTo>
                  <a:close/>
                  <a:moveTo>
                    <a:pt x="1365" y="2096"/>
                  </a:moveTo>
                  <a:cubicBezTo>
                    <a:pt x="1376" y="2093"/>
                    <a:pt x="1376" y="2093"/>
                    <a:pt x="1376" y="2093"/>
                  </a:cubicBezTo>
                  <a:cubicBezTo>
                    <a:pt x="1375" y="2096"/>
                    <a:pt x="1374" y="2099"/>
                    <a:pt x="1372" y="2101"/>
                  </a:cubicBezTo>
                  <a:cubicBezTo>
                    <a:pt x="1365" y="2103"/>
                    <a:pt x="1365" y="2103"/>
                    <a:pt x="1365" y="2103"/>
                  </a:cubicBezTo>
                  <a:cubicBezTo>
                    <a:pt x="1365" y="2100"/>
                    <a:pt x="1365" y="2098"/>
                    <a:pt x="1365" y="2096"/>
                  </a:cubicBezTo>
                  <a:close/>
                  <a:moveTo>
                    <a:pt x="1365" y="2092"/>
                  </a:moveTo>
                  <a:cubicBezTo>
                    <a:pt x="1364" y="2089"/>
                    <a:pt x="1364" y="2086"/>
                    <a:pt x="1363" y="2083"/>
                  </a:cubicBezTo>
                  <a:cubicBezTo>
                    <a:pt x="1380" y="2079"/>
                    <a:pt x="1380" y="2079"/>
                    <a:pt x="1380" y="2079"/>
                  </a:cubicBezTo>
                  <a:cubicBezTo>
                    <a:pt x="1380" y="2082"/>
                    <a:pt x="1379" y="2085"/>
                    <a:pt x="1378" y="2088"/>
                  </a:cubicBezTo>
                  <a:lnTo>
                    <a:pt x="1365" y="2092"/>
                  </a:lnTo>
                  <a:close/>
                  <a:moveTo>
                    <a:pt x="1364" y="2107"/>
                  </a:moveTo>
                  <a:cubicBezTo>
                    <a:pt x="1369" y="2106"/>
                    <a:pt x="1369" y="2106"/>
                    <a:pt x="1369" y="2106"/>
                  </a:cubicBezTo>
                  <a:cubicBezTo>
                    <a:pt x="1367" y="2109"/>
                    <a:pt x="1364" y="2113"/>
                    <a:pt x="1361" y="2116"/>
                  </a:cubicBezTo>
                  <a:cubicBezTo>
                    <a:pt x="1362" y="2113"/>
                    <a:pt x="1363" y="2110"/>
                    <a:pt x="1364" y="2107"/>
                  </a:cubicBezTo>
                  <a:close/>
                  <a:moveTo>
                    <a:pt x="1375" y="2111"/>
                  </a:moveTo>
                  <a:cubicBezTo>
                    <a:pt x="1374" y="2116"/>
                    <a:pt x="1374" y="2116"/>
                    <a:pt x="1374" y="2116"/>
                  </a:cubicBezTo>
                  <a:cubicBezTo>
                    <a:pt x="1371" y="2118"/>
                    <a:pt x="1367" y="2119"/>
                    <a:pt x="1363" y="2121"/>
                  </a:cubicBezTo>
                  <a:cubicBezTo>
                    <a:pt x="1367" y="2118"/>
                    <a:pt x="1371" y="2115"/>
                    <a:pt x="1375" y="2111"/>
                  </a:cubicBezTo>
                  <a:close/>
                  <a:moveTo>
                    <a:pt x="1390" y="2083"/>
                  </a:moveTo>
                  <a:cubicBezTo>
                    <a:pt x="1396" y="2097"/>
                    <a:pt x="1396" y="2097"/>
                    <a:pt x="1396" y="2097"/>
                  </a:cubicBezTo>
                  <a:cubicBezTo>
                    <a:pt x="1394" y="2099"/>
                    <a:pt x="1392" y="2102"/>
                    <a:pt x="1389" y="2104"/>
                  </a:cubicBezTo>
                  <a:cubicBezTo>
                    <a:pt x="1387" y="2092"/>
                    <a:pt x="1387" y="2092"/>
                    <a:pt x="1387" y="2092"/>
                  </a:cubicBezTo>
                  <a:cubicBezTo>
                    <a:pt x="1388" y="2089"/>
                    <a:pt x="1390" y="2086"/>
                    <a:pt x="1390" y="2083"/>
                  </a:cubicBezTo>
                  <a:close/>
                  <a:moveTo>
                    <a:pt x="1392" y="2077"/>
                  </a:moveTo>
                  <a:cubicBezTo>
                    <a:pt x="1393" y="2074"/>
                    <a:pt x="1393" y="2071"/>
                    <a:pt x="1394" y="2069"/>
                  </a:cubicBezTo>
                  <a:cubicBezTo>
                    <a:pt x="1404" y="2085"/>
                    <a:pt x="1404" y="2085"/>
                    <a:pt x="1404" y="2085"/>
                  </a:cubicBezTo>
                  <a:cubicBezTo>
                    <a:pt x="1404" y="2086"/>
                    <a:pt x="1403" y="2087"/>
                    <a:pt x="1403" y="2088"/>
                  </a:cubicBezTo>
                  <a:cubicBezTo>
                    <a:pt x="1401" y="2090"/>
                    <a:pt x="1400" y="2091"/>
                    <a:pt x="1399" y="2093"/>
                  </a:cubicBezTo>
                  <a:lnTo>
                    <a:pt x="1392" y="2077"/>
                  </a:lnTo>
                  <a:close/>
                  <a:moveTo>
                    <a:pt x="1395" y="2063"/>
                  </a:moveTo>
                  <a:cubicBezTo>
                    <a:pt x="1395" y="2059"/>
                    <a:pt x="1395" y="2056"/>
                    <a:pt x="1395" y="2053"/>
                  </a:cubicBezTo>
                  <a:cubicBezTo>
                    <a:pt x="1412" y="2070"/>
                    <a:pt x="1412" y="2070"/>
                    <a:pt x="1412" y="2070"/>
                  </a:cubicBezTo>
                  <a:cubicBezTo>
                    <a:pt x="1410" y="2074"/>
                    <a:pt x="1408" y="2078"/>
                    <a:pt x="1407" y="2081"/>
                  </a:cubicBezTo>
                  <a:lnTo>
                    <a:pt x="1395" y="2063"/>
                  </a:lnTo>
                  <a:close/>
                  <a:moveTo>
                    <a:pt x="1396" y="2047"/>
                  </a:moveTo>
                  <a:cubicBezTo>
                    <a:pt x="1396" y="2044"/>
                    <a:pt x="1396" y="2040"/>
                    <a:pt x="1396" y="2037"/>
                  </a:cubicBezTo>
                  <a:cubicBezTo>
                    <a:pt x="1417" y="2054"/>
                    <a:pt x="1417" y="2054"/>
                    <a:pt x="1417" y="2054"/>
                  </a:cubicBezTo>
                  <a:cubicBezTo>
                    <a:pt x="1416" y="2058"/>
                    <a:pt x="1415" y="2062"/>
                    <a:pt x="1413" y="2066"/>
                  </a:cubicBezTo>
                  <a:lnTo>
                    <a:pt x="1396" y="2047"/>
                  </a:lnTo>
                  <a:close/>
                  <a:moveTo>
                    <a:pt x="1396" y="2032"/>
                  </a:moveTo>
                  <a:cubicBezTo>
                    <a:pt x="1396" y="2028"/>
                    <a:pt x="1396" y="2025"/>
                    <a:pt x="1396" y="2022"/>
                  </a:cubicBezTo>
                  <a:cubicBezTo>
                    <a:pt x="1421" y="2038"/>
                    <a:pt x="1421" y="2038"/>
                    <a:pt x="1421" y="2038"/>
                  </a:cubicBezTo>
                  <a:cubicBezTo>
                    <a:pt x="1421" y="2042"/>
                    <a:pt x="1420" y="2046"/>
                    <a:pt x="1419" y="2050"/>
                  </a:cubicBezTo>
                  <a:lnTo>
                    <a:pt x="1396" y="2032"/>
                  </a:lnTo>
                  <a:close/>
                  <a:moveTo>
                    <a:pt x="1396" y="2017"/>
                  </a:moveTo>
                  <a:cubicBezTo>
                    <a:pt x="1396" y="2015"/>
                    <a:pt x="1395" y="2012"/>
                    <a:pt x="1395" y="2010"/>
                  </a:cubicBezTo>
                  <a:cubicBezTo>
                    <a:pt x="1395" y="2009"/>
                    <a:pt x="1395" y="2008"/>
                    <a:pt x="1395" y="2008"/>
                  </a:cubicBezTo>
                  <a:cubicBezTo>
                    <a:pt x="1424" y="2022"/>
                    <a:pt x="1424" y="2022"/>
                    <a:pt x="1424" y="2022"/>
                  </a:cubicBezTo>
                  <a:cubicBezTo>
                    <a:pt x="1423" y="2026"/>
                    <a:pt x="1423" y="2030"/>
                    <a:pt x="1422" y="2033"/>
                  </a:cubicBezTo>
                  <a:lnTo>
                    <a:pt x="1396" y="2017"/>
                  </a:lnTo>
                  <a:close/>
                  <a:moveTo>
                    <a:pt x="1395" y="2003"/>
                  </a:moveTo>
                  <a:cubicBezTo>
                    <a:pt x="1395" y="2000"/>
                    <a:pt x="1395" y="1997"/>
                    <a:pt x="1395" y="1993"/>
                  </a:cubicBezTo>
                  <a:cubicBezTo>
                    <a:pt x="1424" y="2004"/>
                    <a:pt x="1424" y="2004"/>
                    <a:pt x="1424" y="2004"/>
                  </a:cubicBezTo>
                  <a:cubicBezTo>
                    <a:pt x="1424" y="2009"/>
                    <a:pt x="1424" y="2013"/>
                    <a:pt x="1424" y="2017"/>
                  </a:cubicBezTo>
                  <a:lnTo>
                    <a:pt x="1395" y="2003"/>
                  </a:lnTo>
                  <a:close/>
                  <a:moveTo>
                    <a:pt x="1395" y="1989"/>
                  </a:moveTo>
                  <a:cubicBezTo>
                    <a:pt x="1395" y="1986"/>
                    <a:pt x="1395" y="1983"/>
                    <a:pt x="1395" y="1980"/>
                  </a:cubicBezTo>
                  <a:cubicBezTo>
                    <a:pt x="1423" y="1990"/>
                    <a:pt x="1423" y="1990"/>
                    <a:pt x="1423" y="1990"/>
                  </a:cubicBezTo>
                  <a:cubicBezTo>
                    <a:pt x="1424" y="1994"/>
                    <a:pt x="1424" y="1997"/>
                    <a:pt x="1424" y="2000"/>
                  </a:cubicBezTo>
                  <a:lnTo>
                    <a:pt x="1395" y="1989"/>
                  </a:lnTo>
                  <a:close/>
                  <a:moveTo>
                    <a:pt x="1395" y="1976"/>
                  </a:moveTo>
                  <a:cubicBezTo>
                    <a:pt x="1395" y="1973"/>
                    <a:pt x="1395" y="1969"/>
                    <a:pt x="1395" y="1966"/>
                  </a:cubicBezTo>
                  <a:cubicBezTo>
                    <a:pt x="1421" y="1976"/>
                    <a:pt x="1421" y="1976"/>
                    <a:pt x="1421" y="1976"/>
                  </a:cubicBezTo>
                  <a:cubicBezTo>
                    <a:pt x="1422" y="1979"/>
                    <a:pt x="1422" y="1983"/>
                    <a:pt x="1423" y="1986"/>
                  </a:cubicBezTo>
                  <a:lnTo>
                    <a:pt x="1395" y="1976"/>
                  </a:lnTo>
                  <a:close/>
                  <a:moveTo>
                    <a:pt x="1396" y="1962"/>
                  </a:moveTo>
                  <a:cubicBezTo>
                    <a:pt x="1396" y="1962"/>
                    <a:pt x="1396" y="1961"/>
                    <a:pt x="1396" y="1960"/>
                  </a:cubicBezTo>
                  <a:cubicBezTo>
                    <a:pt x="1403" y="1961"/>
                    <a:pt x="1410" y="1961"/>
                    <a:pt x="1417" y="1961"/>
                  </a:cubicBezTo>
                  <a:cubicBezTo>
                    <a:pt x="1418" y="1964"/>
                    <a:pt x="1419" y="1968"/>
                    <a:pt x="1420" y="1971"/>
                  </a:cubicBezTo>
                  <a:lnTo>
                    <a:pt x="1396" y="1962"/>
                  </a:lnTo>
                  <a:close/>
                  <a:moveTo>
                    <a:pt x="1258" y="2024"/>
                  </a:moveTo>
                  <a:cubicBezTo>
                    <a:pt x="1254" y="2019"/>
                    <a:pt x="1247" y="2016"/>
                    <a:pt x="1240" y="2017"/>
                  </a:cubicBezTo>
                  <a:cubicBezTo>
                    <a:pt x="1239" y="2013"/>
                    <a:pt x="1238" y="2008"/>
                    <a:pt x="1235" y="2004"/>
                  </a:cubicBezTo>
                  <a:cubicBezTo>
                    <a:pt x="1255" y="2009"/>
                    <a:pt x="1274" y="2005"/>
                    <a:pt x="1289" y="1995"/>
                  </a:cubicBezTo>
                  <a:cubicBezTo>
                    <a:pt x="1292" y="1993"/>
                    <a:pt x="1294" y="1990"/>
                    <a:pt x="1297" y="1988"/>
                  </a:cubicBezTo>
                  <a:cubicBezTo>
                    <a:pt x="1291" y="1997"/>
                    <a:pt x="1287" y="2007"/>
                    <a:pt x="1282" y="2016"/>
                  </a:cubicBezTo>
                  <a:cubicBezTo>
                    <a:pt x="1275" y="2031"/>
                    <a:pt x="1269" y="2045"/>
                    <a:pt x="1260" y="2050"/>
                  </a:cubicBezTo>
                  <a:cubicBezTo>
                    <a:pt x="1256" y="2053"/>
                    <a:pt x="1251" y="2054"/>
                    <a:pt x="1247" y="2053"/>
                  </a:cubicBezTo>
                  <a:cubicBezTo>
                    <a:pt x="1252" y="2052"/>
                    <a:pt x="1257" y="2050"/>
                    <a:pt x="1260" y="2045"/>
                  </a:cubicBezTo>
                  <a:cubicBezTo>
                    <a:pt x="1264" y="2039"/>
                    <a:pt x="1264" y="2031"/>
                    <a:pt x="1258" y="2024"/>
                  </a:cubicBezTo>
                  <a:close/>
                  <a:moveTo>
                    <a:pt x="1287" y="1991"/>
                  </a:moveTo>
                  <a:cubicBezTo>
                    <a:pt x="1272" y="2002"/>
                    <a:pt x="1252" y="2005"/>
                    <a:pt x="1232" y="2000"/>
                  </a:cubicBezTo>
                  <a:cubicBezTo>
                    <a:pt x="1222" y="1986"/>
                    <a:pt x="1205" y="1977"/>
                    <a:pt x="1184" y="1976"/>
                  </a:cubicBezTo>
                  <a:cubicBezTo>
                    <a:pt x="1184" y="1976"/>
                    <a:pt x="1184" y="1976"/>
                    <a:pt x="1184" y="1976"/>
                  </a:cubicBezTo>
                  <a:cubicBezTo>
                    <a:pt x="1184" y="1975"/>
                    <a:pt x="1184" y="1974"/>
                    <a:pt x="1184" y="1974"/>
                  </a:cubicBezTo>
                  <a:cubicBezTo>
                    <a:pt x="1194" y="1978"/>
                    <a:pt x="1206" y="1978"/>
                    <a:pt x="1217" y="1974"/>
                  </a:cubicBezTo>
                  <a:cubicBezTo>
                    <a:pt x="1225" y="1983"/>
                    <a:pt x="1237" y="1988"/>
                    <a:pt x="1250" y="1989"/>
                  </a:cubicBezTo>
                  <a:cubicBezTo>
                    <a:pt x="1263" y="1989"/>
                    <a:pt x="1275" y="1985"/>
                    <a:pt x="1283" y="1977"/>
                  </a:cubicBezTo>
                  <a:cubicBezTo>
                    <a:pt x="1295" y="1966"/>
                    <a:pt x="1300" y="1951"/>
                    <a:pt x="1294" y="1937"/>
                  </a:cubicBezTo>
                  <a:cubicBezTo>
                    <a:pt x="1291" y="1928"/>
                    <a:pt x="1284" y="1921"/>
                    <a:pt x="1277" y="1921"/>
                  </a:cubicBezTo>
                  <a:cubicBezTo>
                    <a:pt x="1276" y="1921"/>
                    <a:pt x="1276" y="1921"/>
                    <a:pt x="1275" y="1922"/>
                  </a:cubicBezTo>
                  <a:cubicBezTo>
                    <a:pt x="1275" y="1923"/>
                    <a:pt x="1275" y="1923"/>
                    <a:pt x="1275" y="1924"/>
                  </a:cubicBezTo>
                  <a:cubicBezTo>
                    <a:pt x="1279" y="1931"/>
                    <a:pt x="1276" y="1938"/>
                    <a:pt x="1272" y="1941"/>
                  </a:cubicBezTo>
                  <a:cubicBezTo>
                    <a:pt x="1267" y="1945"/>
                    <a:pt x="1259" y="1946"/>
                    <a:pt x="1254" y="1940"/>
                  </a:cubicBezTo>
                  <a:cubicBezTo>
                    <a:pt x="1248" y="1934"/>
                    <a:pt x="1246" y="1927"/>
                    <a:pt x="1249" y="1920"/>
                  </a:cubicBezTo>
                  <a:cubicBezTo>
                    <a:pt x="1252" y="1911"/>
                    <a:pt x="1261" y="1906"/>
                    <a:pt x="1270" y="1905"/>
                  </a:cubicBezTo>
                  <a:cubicBezTo>
                    <a:pt x="1279" y="1904"/>
                    <a:pt x="1289" y="1908"/>
                    <a:pt x="1296" y="1915"/>
                  </a:cubicBezTo>
                  <a:cubicBezTo>
                    <a:pt x="1305" y="1925"/>
                    <a:pt x="1310" y="1938"/>
                    <a:pt x="1309" y="1952"/>
                  </a:cubicBezTo>
                  <a:cubicBezTo>
                    <a:pt x="1308" y="1968"/>
                    <a:pt x="1300" y="1982"/>
                    <a:pt x="1287" y="1991"/>
                  </a:cubicBezTo>
                  <a:close/>
                  <a:moveTo>
                    <a:pt x="1199" y="2060"/>
                  </a:moveTo>
                  <a:cubicBezTo>
                    <a:pt x="1206" y="2070"/>
                    <a:pt x="1207" y="2081"/>
                    <a:pt x="1202" y="2090"/>
                  </a:cubicBezTo>
                  <a:cubicBezTo>
                    <a:pt x="1197" y="2098"/>
                    <a:pt x="1187" y="2102"/>
                    <a:pt x="1176" y="2101"/>
                  </a:cubicBezTo>
                  <a:cubicBezTo>
                    <a:pt x="1175" y="2101"/>
                    <a:pt x="1174" y="2101"/>
                    <a:pt x="1174" y="2102"/>
                  </a:cubicBezTo>
                  <a:cubicBezTo>
                    <a:pt x="1174" y="2102"/>
                    <a:pt x="1173" y="2103"/>
                    <a:pt x="1174" y="2104"/>
                  </a:cubicBezTo>
                  <a:cubicBezTo>
                    <a:pt x="1176" y="2113"/>
                    <a:pt x="1173" y="2123"/>
                    <a:pt x="1165" y="2129"/>
                  </a:cubicBezTo>
                  <a:cubicBezTo>
                    <a:pt x="1158" y="2134"/>
                    <a:pt x="1147" y="2137"/>
                    <a:pt x="1135" y="2129"/>
                  </a:cubicBezTo>
                  <a:cubicBezTo>
                    <a:pt x="1135" y="2129"/>
                    <a:pt x="1134" y="2129"/>
                    <a:pt x="1134" y="2129"/>
                  </a:cubicBezTo>
                  <a:cubicBezTo>
                    <a:pt x="1133" y="2129"/>
                    <a:pt x="1133" y="2130"/>
                    <a:pt x="1132" y="2131"/>
                  </a:cubicBezTo>
                  <a:cubicBezTo>
                    <a:pt x="1131" y="2140"/>
                    <a:pt x="1125" y="2147"/>
                    <a:pt x="1116" y="2149"/>
                  </a:cubicBezTo>
                  <a:cubicBezTo>
                    <a:pt x="1107" y="2152"/>
                    <a:pt x="1098" y="2149"/>
                    <a:pt x="1091" y="2141"/>
                  </a:cubicBezTo>
                  <a:cubicBezTo>
                    <a:pt x="1091" y="2141"/>
                    <a:pt x="1089" y="2141"/>
                    <a:pt x="1089" y="2141"/>
                  </a:cubicBezTo>
                  <a:cubicBezTo>
                    <a:pt x="1089" y="2141"/>
                    <a:pt x="1089" y="2141"/>
                    <a:pt x="1089" y="2141"/>
                  </a:cubicBezTo>
                  <a:cubicBezTo>
                    <a:pt x="1089" y="2141"/>
                    <a:pt x="1089" y="2141"/>
                    <a:pt x="1089" y="2141"/>
                  </a:cubicBezTo>
                  <a:cubicBezTo>
                    <a:pt x="1082" y="2149"/>
                    <a:pt x="1073" y="2152"/>
                    <a:pt x="1064" y="2149"/>
                  </a:cubicBezTo>
                  <a:cubicBezTo>
                    <a:pt x="1055" y="2147"/>
                    <a:pt x="1049" y="2140"/>
                    <a:pt x="1048" y="2131"/>
                  </a:cubicBezTo>
                  <a:cubicBezTo>
                    <a:pt x="1047" y="2130"/>
                    <a:pt x="1047" y="2129"/>
                    <a:pt x="1046" y="2129"/>
                  </a:cubicBezTo>
                  <a:cubicBezTo>
                    <a:pt x="1046" y="2129"/>
                    <a:pt x="1045" y="2129"/>
                    <a:pt x="1045" y="2129"/>
                  </a:cubicBezTo>
                  <a:cubicBezTo>
                    <a:pt x="1033" y="2137"/>
                    <a:pt x="1022" y="2134"/>
                    <a:pt x="1015" y="2129"/>
                  </a:cubicBezTo>
                  <a:cubicBezTo>
                    <a:pt x="1007" y="2123"/>
                    <a:pt x="1004" y="2113"/>
                    <a:pt x="1006" y="2104"/>
                  </a:cubicBezTo>
                  <a:cubicBezTo>
                    <a:pt x="1007" y="2103"/>
                    <a:pt x="1006" y="2102"/>
                    <a:pt x="1006" y="2102"/>
                  </a:cubicBezTo>
                  <a:cubicBezTo>
                    <a:pt x="1006" y="2101"/>
                    <a:pt x="1005" y="2101"/>
                    <a:pt x="1004" y="2101"/>
                  </a:cubicBezTo>
                  <a:cubicBezTo>
                    <a:pt x="993" y="2102"/>
                    <a:pt x="983" y="2098"/>
                    <a:pt x="978" y="2090"/>
                  </a:cubicBezTo>
                  <a:cubicBezTo>
                    <a:pt x="973" y="2081"/>
                    <a:pt x="974" y="2070"/>
                    <a:pt x="981" y="2060"/>
                  </a:cubicBezTo>
                  <a:cubicBezTo>
                    <a:pt x="981" y="2059"/>
                    <a:pt x="981" y="2059"/>
                    <a:pt x="981" y="2058"/>
                  </a:cubicBezTo>
                  <a:cubicBezTo>
                    <a:pt x="981" y="2058"/>
                    <a:pt x="980" y="2057"/>
                    <a:pt x="980" y="2057"/>
                  </a:cubicBezTo>
                  <a:cubicBezTo>
                    <a:pt x="969" y="2052"/>
                    <a:pt x="963" y="2039"/>
                    <a:pt x="965" y="2026"/>
                  </a:cubicBezTo>
                  <a:cubicBezTo>
                    <a:pt x="967" y="2010"/>
                    <a:pt x="981" y="1998"/>
                    <a:pt x="1001" y="1995"/>
                  </a:cubicBezTo>
                  <a:cubicBezTo>
                    <a:pt x="1003" y="1999"/>
                    <a:pt x="1006" y="2002"/>
                    <a:pt x="1010" y="2005"/>
                  </a:cubicBezTo>
                  <a:cubicBezTo>
                    <a:pt x="1013" y="2008"/>
                    <a:pt x="1016" y="2010"/>
                    <a:pt x="1020" y="2012"/>
                  </a:cubicBezTo>
                  <a:cubicBezTo>
                    <a:pt x="1002" y="2014"/>
                    <a:pt x="976" y="2018"/>
                    <a:pt x="977" y="2026"/>
                  </a:cubicBezTo>
                  <a:cubicBezTo>
                    <a:pt x="977" y="2027"/>
                    <a:pt x="977" y="2028"/>
                    <a:pt x="979" y="2029"/>
                  </a:cubicBezTo>
                  <a:cubicBezTo>
                    <a:pt x="985" y="2034"/>
                    <a:pt x="1006" y="2031"/>
                    <a:pt x="1020" y="2029"/>
                  </a:cubicBezTo>
                  <a:cubicBezTo>
                    <a:pt x="1013" y="2033"/>
                    <a:pt x="1008" y="2038"/>
                    <a:pt x="1006" y="2042"/>
                  </a:cubicBezTo>
                  <a:cubicBezTo>
                    <a:pt x="1006" y="2044"/>
                    <a:pt x="1006" y="2046"/>
                    <a:pt x="1007" y="2047"/>
                  </a:cubicBezTo>
                  <a:cubicBezTo>
                    <a:pt x="1008" y="2049"/>
                    <a:pt x="1009" y="2050"/>
                    <a:pt x="1011" y="2050"/>
                  </a:cubicBezTo>
                  <a:cubicBezTo>
                    <a:pt x="1013" y="2050"/>
                    <a:pt x="1016" y="2050"/>
                    <a:pt x="1019" y="2049"/>
                  </a:cubicBezTo>
                  <a:cubicBezTo>
                    <a:pt x="1004" y="2061"/>
                    <a:pt x="985" y="2078"/>
                    <a:pt x="990" y="2085"/>
                  </a:cubicBezTo>
                  <a:cubicBezTo>
                    <a:pt x="990" y="2085"/>
                    <a:pt x="991" y="2086"/>
                    <a:pt x="993" y="2086"/>
                  </a:cubicBezTo>
                  <a:cubicBezTo>
                    <a:pt x="999" y="2087"/>
                    <a:pt x="1018" y="2073"/>
                    <a:pt x="1030" y="2063"/>
                  </a:cubicBezTo>
                  <a:cubicBezTo>
                    <a:pt x="1025" y="2071"/>
                    <a:pt x="1023" y="2078"/>
                    <a:pt x="1026" y="2082"/>
                  </a:cubicBezTo>
                  <a:cubicBezTo>
                    <a:pt x="1027" y="2083"/>
                    <a:pt x="1029" y="2083"/>
                    <a:pt x="1031" y="2083"/>
                  </a:cubicBezTo>
                  <a:cubicBezTo>
                    <a:pt x="1033" y="2083"/>
                    <a:pt x="1035" y="2082"/>
                    <a:pt x="1038" y="2079"/>
                  </a:cubicBezTo>
                  <a:cubicBezTo>
                    <a:pt x="1030" y="2092"/>
                    <a:pt x="1021" y="2109"/>
                    <a:pt x="1023" y="2116"/>
                  </a:cubicBezTo>
                  <a:cubicBezTo>
                    <a:pt x="1023" y="2117"/>
                    <a:pt x="1024" y="2118"/>
                    <a:pt x="1025" y="2119"/>
                  </a:cubicBezTo>
                  <a:cubicBezTo>
                    <a:pt x="1026" y="2119"/>
                    <a:pt x="1027" y="2119"/>
                    <a:pt x="1029" y="2119"/>
                  </a:cubicBezTo>
                  <a:cubicBezTo>
                    <a:pt x="1035" y="2117"/>
                    <a:pt x="1045" y="2101"/>
                    <a:pt x="1052" y="2087"/>
                  </a:cubicBezTo>
                  <a:cubicBezTo>
                    <a:pt x="1052" y="2091"/>
                    <a:pt x="1052" y="2094"/>
                    <a:pt x="1052" y="2097"/>
                  </a:cubicBezTo>
                  <a:cubicBezTo>
                    <a:pt x="1053" y="2099"/>
                    <a:pt x="1055" y="2100"/>
                    <a:pt x="1056" y="2100"/>
                  </a:cubicBezTo>
                  <a:cubicBezTo>
                    <a:pt x="1057" y="2101"/>
                    <a:pt x="1059" y="2101"/>
                    <a:pt x="1061" y="2100"/>
                  </a:cubicBezTo>
                  <a:cubicBezTo>
                    <a:pt x="1062" y="2099"/>
                    <a:pt x="1064" y="2097"/>
                    <a:pt x="1066" y="2094"/>
                  </a:cubicBezTo>
                  <a:cubicBezTo>
                    <a:pt x="1063" y="2109"/>
                    <a:pt x="1059" y="2129"/>
                    <a:pt x="1063" y="2135"/>
                  </a:cubicBezTo>
                  <a:cubicBezTo>
                    <a:pt x="1064" y="2136"/>
                    <a:pt x="1065" y="2136"/>
                    <a:pt x="1066" y="2137"/>
                  </a:cubicBezTo>
                  <a:cubicBezTo>
                    <a:pt x="1067" y="2137"/>
                    <a:pt x="1068" y="2137"/>
                    <a:pt x="1070" y="2136"/>
                  </a:cubicBezTo>
                  <a:cubicBezTo>
                    <a:pt x="1075" y="2132"/>
                    <a:pt x="1079" y="2112"/>
                    <a:pt x="1081" y="2097"/>
                  </a:cubicBezTo>
                  <a:cubicBezTo>
                    <a:pt x="1082" y="2102"/>
                    <a:pt x="1083" y="2105"/>
                    <a:pt x="1085" y="2107"/>
                  </a:cubicBezTo>
                  <a:cubicBezTo>
                    <a:pt x="1086" y="2109"/>
                    <a:pt x="1088" y="2110"/>
                    <a:pt x="1090" y="2110"/>
                  </a:cubicBezTo>
                  <a:cubicBezTo>
                    <a:pt x="1092" y="2110"/>
                    <a:pt x="1094" y="2109"/>
                    <a:pt x="1095" y="2107"/>
                  </a:cubicBezTo>
                  <a:cubicBezTo>
                    <a:pt x="1097" y="2105"/>
                    <a:pt x="1098" y="2102"/>
                    <a:pt x="1099" y="2097"/>
                  </a:cubicBezTo>
                  <a:cubicBezTo>
                    <a:pt x="1101" y="2112"/>
                    <a:pt x="1105" y="2132"/>
                    <a:pt x="1110" y="2136"/>
                  </a:cubicBezTo>
                  <a:cubicBezTo>
                    <a:pt x="1112" y="2137"/>
                    <a:pt x="1113" y="2137"/>
                    <a:pt x="1114" y="2137"/>
                  </a:cubicBezTo>
                  <a:cubicBezTo>
                    <a:pt x="1115" y="2136"/>
                    <a:pt x="1116" y="2136"/>
                    <a:pt x="1117" y="2135"/>
                  </a:cubicBezTo>
                  <a:cubicBezTo>
                    <a:pt x="1121" y="2129"/>
                    <a:pt x="1117" y="2109"/>
                    <a:pt x="1114" y="2094"/>
                  </a:cubicBezTo>
                  <a:cubicBezTo>
                    <a:pt x="1116" y="2097"/>
                    <a:pt x="1118" y="2099"/>
                    <a:pt x="1119" y="2100"/>
                  </a:cubicBezTo>
                  <a:cubicBezTo>
                    <a:pt x="1121" y="2101"/>
                    <a:pt x="1123" y="2101"/>
                    <a:pt x="1124" y="2100"/>
                  </a:cubicBezTo>
                  <a:cubicBezTo>
                    <a:pt x="1125" y="2100"/>
                    <a:pt x="1127" y="2099"/>
                    <a:pt x="1128" y="2097"/>
                  </a:cubicBezTo>
                  <a:cubicBezTo>
                    <a:pt x="1129" y="2094"/>
                    <a:pt x="1129" y="2091"/>
                    <a:pt x="1128" y="2087"/>
                  </a:cubicBezTo>
                  <a:cubicBezTo>
                    <a:pt x="1135" y="2101"/>
                    <a:pt x="1145" y="2117"/>
                    <a:pt x="1151" y="2119"/>
                  </a:cubicBezTo>
                  <a:cubicBezTo>
                    <a:pt x="1153" y="2119"/>
                    <a:pt x="1154" y="2119"/>
                    <a:pt x="1155" y="2119"/>
                  </a:cubicBezTo>
                  <a:cubicBezTo>
                    <a:pt x="1156" y="2118"/>
                    <a:pt x="1157" y="2117"/>
                    <a:pt x="1157" y="2116"/>
                  </a:cubicBezTo>
                  <a:cubicBezTo>
                    <a:pt x="1159" y="2109"/>
                    <a:pt x="1150" y="2092"/>
                    <a:pt x="1142" y="2079"/>
                  </a:cubicBezTo>
                  <a:cubicBezTo>
                    <a:pt x="1145" y="2082"/>
                    <a:pt x="1147" y="2083"/>
                    <a:pt x="1149" y="2083"/>
                  </a:cubicBezTo>
                  <a:cubicBezTo>
                    <a:pt x="1151" y="2083"/>
                    <a:pt x="1153" y="2083"/>
                    <a:pt x="1154" y="2082"/>
                  </a:cubicBezTo>
                  <a:cubicBezTo>
                    <a:pt x="1157" y="2078"/>
                    <a:pt x="1155" y="2071"/>
                    <a:pt x="1150" y="2063"/>
                  </a:cubicBezTo>
                  <a:cubicBezTo>
                    <a:pt x="1162" y="2073"/>
                    <a:pt x="1181" y="2087"/>
                    <a:pt x="1187" y="2086"/>
                  </a:cubicBezTo>
                  <a:cubicBezTo>
                    <a:pt x="1189" y="2086"/>
                    <a:pt x="1190" y="2085"/>
                    <a:pt x="1190" y="2085"/>
                  </a:cubicBezTo>
                  <a:cubicBezTo>
                    <a:pt x="1195" y="2078"/>
                    <a:pt x="1176" y="2061"/>
                    <a:pt x="1161" y="2049"/>
                  </a:cubicBezTo>
                  <a:cubicBezTo>
                    <a:pt x="1164" y="2050"/>
                    <a:pt x="1167" y="2050"/>
                    <a:pt x="1169" y="2050"/>
                  </a:cubicBezTo>
                  <a:cubicBezTo>
                    <a:pt x="1171" y="2050"/>
                    <a:pt x="1172" y="2049"/>
                    <a:pt x="1173" y="2047"/>
                  </a:cubicBezTo>
                  <a:cubicBezTo>
                    <a:pt x="1174" y="2046"/>
                    <a:pt x="1174" y="2044"/>
                    <a:pt x="1174" y="2042"/>
                  </a:cubicBezTo>
                  <a:cubicBezTo>
                    <a:pt x="1172" y="2038"/>
                    <a:pt x="1167" y="2033"/>
                    <a:pt x="1160" y="2029"/>
                  </a:cubicBezTo>
                  <a:cubicBezTo>
                    <a:pt x="1174" y="2031"/>
                    <a:pt x="1195" y="2034"/>
                    <a:pt x="1201" y="2029"/>
                  </a:cubicBezTo>
                  <a:cubicBezTo>
                    <a:pt x="1203" y="2028"/>
                    <a:pt x="1203" y="2027"/>
                    <a:pt x="1203" y="2026"/>
                  </a:cubicBezTo>
                  <a:cubicBezTo>
                    <a:pt x="1204" y="2018"/>
                    <a:pt x="1178" y="2014"/>
                    <a:pt x="1160" y="2012"/>
                  </a:cubicBezTo>
                  <a:cubicBezTo>
                    <a:pt x="1164" y="2010"/>
                    <a:pt x="1167" y="2008"/>
                    <a:pt x="1170" y="2005"/>
                  </a:cubicBezTo>
                  <a:cubicBezTo>
                    <a:pt x="1174" y="2002"/>
                    <a:pt x="1177" y="1999"/>
                    <a:pt x="1179" y="1995"/>
                  </a:cubicBezTo>
                  <a:cubicBezTo>
                    <a:pt x="1199" y="1998"/>
                    <a:pt x="1213" y="2010"/>
                    <a:pt x="1215" y="2026"/>
                  </a:cubicBezTo>
                  <a:cubicBezTo>
                    <a:pt x="1217" y="2039"/>
                    <a:pt x="1211" y="2052"/>
                    <a:pt x="1200" y="2057"/>
                  </a:cubicBezTo>
                  <a:cubicBezTo>
                    <a:pt x="1200" y="2057"/>
                    <a:pt x="1199" y="2058"/>
                    <a:pt x="1199" y="2058"/>
                  </a:cubicBezTo>
                  <a:cubicBezTo>
                    <a:pt x="1199" y="2059"/>
                    <a:pt x="1199" y="2059"/>
                    <a:pt x="1199" y="2060"/>
                  </a:cubicBezTo>
                  <a:close/>
                  <a:moveTo>
                    <a:pt x="996" y="1976"/>
                  </a:moveTo>
                  <a:cubicBezTo>
                    <a:pt x="975" y="1977"/>
                    <a:pt x="958" y="1986"/>
                    <a:pt x="948" y="2000"/>
                  </a:cubicBezTo>
                  <a:cubicBezTo>
                    <a:pt x="928" y="2005"/>
                    <a:pt x="908" y="2002"/>
                    <a:pt x="893" y="1991"/>
                  </a:cubicBezTo>
                  <a:cubicBezTo>
                    <a:pt x="880" y="1982"/>
                    <a:pt x="872" y="1968"/>
                    <a:pt x="871" y="1952"/>
                  </a:cubicBezTo>
                  <a:cubicBezTo>
                    <a:pt x="870" y="1938"/>
                    <a:pt x="875" y="1925"/>
                    <a:pt x="884" y="1915"/>
                  </a:cubicBezTo>
                  <a:cubicBezTo>
                    <a:pt x="891" y="1908"/>
                    <a:pt x="901" y="1904"/>
                    <a:pt x="910" y="1905"/>
                  </a:cubicBezTo>
                  <a:cubicBezTo>
                    <a:pt x="919" y="1906"/>
                    <a:pt x="928" y="1911"/>
                    <a:pt x="931" y="1920"/>
                  </a:cubicBezTo>
                  <a:cubicBezTo>
                    <a:pt x="934" y="1927"/>
                    <a:pt x="932" y="1934"/>
                    <a:pt x="926" y="1940"/>
                  </a:cubicBezTo>
                  <a:cubicBezTo>
                    <a:pt x="921" y="1946"/>
                    <a:pt x="913" y="1945"/>
                    <a:pt x="908" y="1941"/>
                  </a:cubicBezTo>
                  <a:cubicBezTo>
                    <a:pt x="904" y="1938"/>
                    <a:pt x="901" y="1931"/>
                    <a:pt x="905" y="1924"/>
                  </a:cubicBezTo>
                  <a:cubicBezTo>
                    <a:pt x="905" y="1923"/>
                    <a:pt x="905" y="1923"/>
                    <a:pt x="905" y="1922"/>
                  </a:cubicBezTo>
                  <a:cubicBezTo>
                    <a:pt x="904" y="1921"/>
                    <a:pt x="904" y="1921"/>
                    <a:pt x="903" y="1921"/>
                  </a:cubicBezTo>
                  <a:cubicBezTo>
                    <a:pt x="896" y="1921"/>
                    <a:pt x="889" y="1928"/>
                    <a:pt x="886" y="1937"/>
                  </a:cubicBezTo>
                  <a:cubicBezTo>
                    <a:pt x="881" y="1951"/>
                    <a:pt x="885" y="1966"/>
                    <a:pt x="897" y="1977"/>
                  </a:cubicBezTo>
                  <a:cubicBezTo>
                    <a:pt x="905" y="1985"/>
                    <a:pt x="917" y="1989"/>
                    <a:pt x="930" y="1989"/>
                  </a:cubicBezTo>
                  <a:cubicBezTo>
                    <a:pt x="943" y="1988"/>
                    <a:pt x="955" y="1983"/>
                    <a:pt x="963" y="1974"/>
                  </a:cubicBezTo>
                  <a:cubicBezTo>
                    <a:pt x="974" y="1978"/>
                    <a:pt x="986" y="1978"/>
                    <a:pt x="996" y="1974"/>
                  </a:cubicBezTo>
                  <a:cubicBezTo>
                    <a:pt x="996" y="1974"/>
                    <a:pt x="996" y="1975"/>
                    <a:pt x="996" y="1976"/>
                  </a:cubicBezTo>
                  <a:cubicBezTo>
                    <a:pt x="996" y="1976"/>
                    <a:pt x="996" y="1976"/>
                    <a:pt x="996" y="1976"/>
                  </a:cubicBezTo>
                  <a:close/>
                  <a:moveTo>
                    <a:pt x="920" y="2045"/>
                  </a:moveTo>
                  <a:cubicBezTo>
                    <a:pt x="923" y="2050"/>
                    <a:pt x="928" y="2052"/>
                    <a:pt x="933" y="2053"/>
                  </a:cubicBezTo>
                  <a:cubicBezTo>
                    <a:pt x="929" y="2054"/>
                    <a:pt x="924" y="2053"/>
                    <a:pt x="920" y="2050"/>
                  </a:cubicBezTo>
                  <a:cubicBezTo>
                    <a:pt x="911" y="2045"/>
                    <a:pt x="905" y="2031"/>
                    <a:pt x="898" y="2016"/>
                  </a:cubicBezTo>
                  <a:cubicBezTo>
                    <a:pt x="893" y="2007"/>
                    <a:pt x="889" y="1997"/>
                    <a:pt x="883" y="1988"/>
                  </a:cubicBezTo>
                  <a:cubicBezTo>
                    <a:pt x="886" y="1990"/>
                    <a:pt x="888" y="1993"/>
                    <a:pt x="891" y="1995"/>
                  </a:cubicBezTo>
                  <a:cubicBezTo>
                    <a:pt x="906" y="2005"/>
                    <a:pt x="925" y="2009"/>
                    <a:pt x="945" y="2004"/>
                  </a:cubicBezTo>
                  <a:cubicBezTo>
                    <a:pt x="942" y="2008"/>
                    <a:pt x="941" y="2013"/>
                    <a:pt x="940" y="2017"/>
                  </a:cubicBezTo>
                  <a:cubicBezTo>
                    <a:pt x="933" y="2016"/>
                    <a:pt x="926" y="2019"/>
                    <a:pt x="922" y="2024"/>
                  </a:cubicBezTo>
                  <a:cubicBezTo>
                    <a:pt x="916" y="2031"/>
                    <a:pt x="916" y="2039"/>
                    <a:pt x="920" y="2045"/>
                  </a:cubicBezTo>
                  <a:close/>
                  <a:moveTo>
                    <a:pt x="789" y="2010"/>
                  </a:moveTo>
                  <a:cubicBezTo>
                    <a:pt x="789" y="1993"/>
                    <a:pt x="789" y="1976"/>
                    <a:pt x="788" y="1960"/>
                  </a:cubicBezTo>
                  <a:cubicBezTo>
                    <a:pt x="789" y="1960"/>
                    <a:pt x="791" y="1959"/>
                    <a:pt x="792" y="1959"/>
                  </a:cubicBezTo>
                  <a:cubicBezTo>
                    <a:pt x="795" y="1979"/>
                    <a:pt x="794" y="2000"/>
                    <a:pt x="793" y="2020"/>
                  </a:cubicBezTo>
                  <a:cubicBezTo>
                    <a:pt x="792" y="2052"/>
                    <a:pt x="791" y="2084"/>
                    <a:pt x="806" y="2107"/>
                  </a:cubicBezTo>
                  <a:cubicBezTo>
                    <a:pt x="786" y="2084"/>
                    <a:pt x="787" y="2048"/>
                    <a:pt x="789" y="2010"/>
                  </a:cubicBezTo>
                  <a:close/>
                  <a:moveTo>
                    <a:pt x="802" y="2113"/>
                  </a:moveTo>
                  <a:cubicBezTo>
                    <a:pt x="799" y="2111"/>
                    <a:pt x="797" y="2110"/>
                    <a:pt x="794" y="2108"/>
                  </a:cubicBezTo>
                  <a:cubicBezTo>
                    <a:pt x="796" y="2098"/>
                    <a:pt x="796" y="2098"/>
                    <a:pt x="796" y="2098"/>
                  </a:cubicBezTo>
                  <a:cubicBezTo>
                    <a:pt x="797" y="2101"/>
                    <a:pt x="799" y="2104"/>
                    <a:pt x="801" y="2107"/>
                  </a:cubicBezTo>
                  <a:lnTo>
                    <a:pt x="802" y="2113"/>
                  </a:lnTo>
                  <a:close/>
                  <a:moveTo>
                    <a:pt x="785" y="1966"/>
                  </a:moveTo>
                  <a:cubicBezTo>
                    <a:pt x="785" y="1969"/>
                    <a:pt x="785" y="1973"/>
                    <a:pt x="785" y="1976"/>
                  </a:cubicBezTo>
                  <a:cubicBezTo>
                    <a:pt x="757" y="1986"/>
                    <a:pt x="757" y="1986"/>
                    <a:pt x="757" y="1986"/>
                  </a:cubicBezTo>
                  <a:cubicBezTo>
                    <a:pt x="758" y="1983"/>
                    <a:pt x="758" y="1979"/>
                    <a:pt x="759" y="1976"/>
                  </a:cubicBezTo>
                  <a:lnTo>
                    <a:pt x="785" y="1966"/>
                  </a:lnTo>
                  <a:close/>
                  <a:moveTo>
                    <a:pt x="760" y="1971"/>
                  </a:moveTo>
                  <a:cubicBezTo>
                    <a:pt x="761" y="1968"/>
                    <a:pt x="762" y="1964"/>
                    <a:pt x="763" y="1961"/>
                  </a:cubicBezTo>
                  <a:cubicBezTo>
                    <a:pt x="770" y="1961"/>
                    <a:pt x="777" y="1961"/>
                    <a:pt x="784" y="1960"/>
                  </a:cubicBezTo>
                  <a:cubicBezTo>
                    <a:pt x="784" y="1961"/>
                    <a:pt x="784" y="1962"/>
                    <a:pt x="784" y="1962"/>
                  </a:cubicBezTo>
                  <a:lnTo>
                    <a:pt x="760" y="1971"/>
                  </a:lnTo>
                  <a:close/>
                  <a:moveTo>
                    <a:pt x="785" y="1980"/>
                  </a:moveTo>
                  <a:cubicBezTo>
                    <a:pt x="785" y="1983"/>
                    <a:pt x="785" y="1986"/>
                    <a:pt x="785" y="1989"/>
                  </a:cubicBezTo>
                  <a:cubicBezTo>
                    <a:pt x="756" y="2000"/>
                    <a:pt x="756" y="2000"/>
                    <a:pt x="756" y="2000"/>
                  </a:cubicBezTo>
                  <a:cubicBezTo>
                    <a:pt x="756" y="1997"/>
                    <a:pt x="756" y="1994"/>
                    <a:pt x="757" y="1990"/>
                  </a:cubicBezTo>
                  <a:lnTo>
                    <a:pt x="785" y="1980"/>
                  </a:lnTo>
                  <a:close/>
                  <a:moveTo>
                    <a:pt x="785" y="1993"/>
                  </a:moveTo>
                  <a:cubicBezTo>
                    <a:pt x="785" y="1997"/>
                    <a:pt x="785" y="2000"/>
                    <a:pt x="785" y="2003"/>
                  </a:cubicBezTo>
                  <a:cubicBezTo>
                    <a:pt x="756" y="2017"/>
                    <a:pt x="756" y="2017"/>
                    <a:pt x="756" y="2017"/>
                  </a:cubicBezTo>
                  <a:cubicBezTo>
                    <a:pt x="756" y="2013"/>
                    <a:pt x="756" y="2009"/>
                    <a:pt x="756" y="2004"/>
                  </a:cubicBezTo>
                  <a:lnTo>
                    <a:pt x="785" y="1993"/>
                  </a:lnTo>
                  <a:close/>
                  <a:moveTo>
                    <a:pt x="785" y="2008"/>
                  </a:moveTo>
                  <a:cubicBezTo>
                    <a:pt x="785" y="2008"/>
                    <a:pt x="785" y="2009"/>
                    <a:pt x="785" y="2010"/>
                  </a:cubicBezTo>
                  <a:cubicBezTo>
                    <a:pt x="785" y="2012"/>
                    <a:pt x="784" y="2015"/>
                    <a:pt x="784" y="2017"/>
                  </a:cubicBezTo>
                  <a:cubicBezTo>
                    <a:pt x="758" y="2033"/>
                    <a:pt x="758" y="2033"/>
                    <a:pt x="758" y="2033"/>
                  </a:cubicBezTo>
                  <a:cubicBezTo>
                    <a:pt x="757" y="2030"/>
                    <a:pt x="757" y="2026"/>
                    <a:pt x="756" y="2022"/>
                  </a:cubicBezTo>
                  <a:lnTo>
                    <a:pt x="785" y="2008"/>
                  </a:lnTo>
                  <a:close/>
                  <a:moveTo>
                    <a:pt x="784" y="2022"/>
                  </a:moveTo>
                  <a:cubicBezTo>
                    <a:pt x="784" y="2025"/>
                    <a:pt x="784" y="2028"/>
                    <a:pt x="784" y="2032"/>
                  </a:cubicBezTo>
                  <a:cubicBezTo>
                    <a:pt x="761" y="2050"/>
                    <a:pt x="761" y="2050"/>
                    <a:pt x="761" y="2050"/>
                  </a:cubicBezTo>
                  <a:cubicBezTo>
                    <a:pt x="760" y="2046"/>
                    <a:pt x="759" y="2042"/>
                    <a:pt x="759" y="2038"/>
                  </a:cubicBezTo>
                  <a:lnTo>
                    <a:pt x="784" y="2022"/>
                  </a:lnTo>
                  <a:close/>
                  <a:moveTo>
                    <a:pt x="784" y="2037"/>
                  </a:moveTo>
                  <a:cubicBezTo>
                    <a:pt x="784" y="2040"/>
                    <a:pt x="784" y="2044"/>
                    <a:pt x="784" y="2047"/>
                  </a:cubicBezTo>
                  <a:cubicBezTo>
                    <a:pt x="767" y="2066"/>
                    <a:pt x="767" y="2066"/>
                    <a:pt x="767" y="2066"/>
                  </a:cubicBezTo>
                  <a:cubicBezTo>
                    <a:pt x="765" y="2062"/>
                    <a:pt x="764" y="2058"/>
                    <a:pt x="763" y="2054"/>
                  </a:cubicBezTo>
                  <a:lnTo>
                    <a:pt x="784" y="2037"/>
                  </a:lnTo>
                  <a:close/>
                  <a:moveTo>
                    <a:pt x="785" y="2053"/>
                  </a:moveTo>
                  <a:cubicBezTo>
                    <a:pt x="785" y="2056"/>
                    <a:pt x="785" y="2059"/>
                    <a:pt x="785" y="2063"/>
                  </a:cubicBezTo>
                  <a:cubicBezTo>
                    <a:pt x="773" y="2081"/>
                    <a:pt x="773" y="2081"/>
                    <a:pt x="773" y="2081"/>
                  </a:cubicBezTo>
                  <a:cubicBezTo>
                    <a:pt x="772" y="2078"/>
                    <a:pt x="770" y="2074"/>
                    <a:pt x="768" y="2070"/>
                  </a:cubicBezTo>
                  <a:lnTo>
                    <a:pt x="785" y="2053"/>
                  </a:lnTo>
                  <a:close/>
                  <a:moveTo>
                    <a:pt x="786" y="2069"/>
                  </a:moveTo>
                  <a:cubicBezTo>
                    <a:pt x="787" y="2071"/>
                    <a:pt x="787" y="2074"/>
                    <a:pt x="788" y="2077"/>
                  </a:cubicBezTo>
                  <a:cubicBezTo>
                    <a:pt x="781" y="2093"/>
                    <a:pt x="781" y="2093"/>
                    <a:pt x="781" y="2093"/>
                  </a:cubicBezTo>
                  <a:cubicBezTo>
                    <a:pt x="780" y="2091"/>
                    <a:pt x="779" y="2090"/>
                    <a:pt x="777" y="2088"/>
                  </a:cubicBezTo>
                  <a:cubicBezTo>
                    <a:pt x="777" y="2087"/>
                    <a:pt x="776" y="2086"/>
                    <a:pt x="776" y="2085"/>
                  </a:cubicBezTo>
                  <a:lnTo>
                    <a:pt x="786" y="2069"/>
                  </a:lnTo>
                  <a:close/>
                  <a:moveTo>
                    <a:pt x="790" y="2083"/>
                  </a:moveTo>
                  <a:cubicBezTo>
                    <a:pt x="790" y="2086"/>
                    <a:pt x="792" y="2089"/>
                    <a:pt x="793" y="2092"/>
                  </a:cubicBezTo>
                  <a:cubicBezTo>
                    <a:pt x="791" y="2104"/>
                    <a:pt x="791" y="2104"/>
                    <a:pt x="791" y="2104"/>
                  </a:cubicBezTo>
                  <a:cubicBezTo>
                    <a:pt x="788" y="2102"/>
                    <a:pt x="786" y="2099"/>
                    <a:pt x="784" y="2097"/>
                  </a:cubicBezTo>
                  <a:lnTo>
                    <a:pt x="790" y="2083"/>
                  </a:lnTo>
                  <a:close/>
                  <a:moveTo>
                    <a:pt x="815" y="2103"/>
                  </a:moveTo>
                  <a:cubicBezTo>
                    <a:pt x="808" y="2101"/>
                    <a:pt x="808" y="2101"/>
                    <a:pt x="808" y="2101"/>
                  </a:cubicBezTo>
                  <a:cubicBezTo>
                    <a:pt x="806" y="2099"/>
                    <a:pt x="805" y="2096"/>
                    <a:pt x="804" y="2093"/>
                  </a:cubicBezTo>
                  <a:cubicBezTo>
                    <a:pt x="815" y="2096"/>
                    <a:pt x="815" y="2096"/>
                    <a:pt x="815" y="2096"/>
                  </a:cubicBezTo>
                  <a:cubicBezTo>
                    <a:pt x="815" y="2098"/>
                    <a:pt x="815" y="2100"/>
                    <a:pt x="815" y="2103"/>
                  </a:cubicBezTo>
                  <a:close/>
                  <a:moveTo>
                    <a:pt x="802" y="2088"/>
                  </a:moveTo>
                  <a:cubicBezTo>
                    <a:pt x="801" y="2085"/>
                    <a:pt x="800" y="2082"/>
                    <a:pt x="800" y="2079"/>
                  </a:cubicBezTo>
                  <a:cubicBezTo>
                    <a:pt x="817" y="2083"/>
                    <a:pt x="817" y="2083"/>
                    <a:pt x="817" y="2083"/>
                  </a:cubicBezTo>
                  <a:cubicBezTo>
                    <a:pt x="816" y="2086"/>
                    <a:pt x="816" y="2089"/>
                    <a:pt x="815" y="2092"/>
                  </a:cubicBezTo>
                  <a:lnTo>
                    <a:pt x="802" y="2088"/>
                  </a:lnTo>
                  <a:close/>
                  <a:moveTo>
                    <a:pt x="817" y="2121"/>
                  </a:moveTo>
                  <a:cubicBezTo>
                    <a:pt x="813" y="2119"/>
                    <a:pt x="809" y="2118"/>
                    <a:pt x="806" y="2116"/>
                  </a:cubicBezTo>
                  <a:cubicBezTo>
                    <a:pt x="805" y="2111"/>
                    <a:pt x="805" y="2111"/>
                    <a:pt x="805" y="2111"/>
                  </a:cubicBezTo>
                  <a:cubicBezTo>
                    <a:pt x="809" y="2115"/>
                    <a:pt x="813" y="2118"/>
                    <a:pt x="817" y="2121"/>
                  </a:cubicBezTo>
                  <a:close/>
                  <a:moveTo>
                    <a:pt x="811" y="2106"/>
                  </a:moveTo>
                  <a:cubicBezTo>
                    <a:pt x="816" y="2107"/>
                    <a:pt x="816" y="2107"/>
                    <a:pt x="816" y="2107"/>
                  </a:cubicBezTo>
                  <a:cubicBezTo>
                    <a:pt x="817" y="2110"/>
                    <a:pt x="818" y="2113"/>
                    <a:pt x="819" y="2116"/>
                  </a:cubicBezTo>
                  <a:cubicBezTo>
                    <a:pt x="816" y="2113"/>
                    <a:pt x="813" y="2109"/>
                    <a:pt x="811" y="2106"/>
                  </a:cubicBezTo>
                  <a:close/>
                  <a:moveTo>
                    <a:pt x="799" y="2075"/>
                  </a:moveTo>
                  <a:cubicBezTo>
                    <a:pt x="798" y="2072"/>
                    <a:pt x="798" y="2068"/>
                    <a:pt x="798" y="2065"/>
                  </a:cubicBezTo>
                  <a:cubicBezTo>
                    <a:pt x="819" y="2071"/>
                    <a:pt x="819" y="2071"/>
                    <a:pt x="819" y="2071"/>
                  </a:cubicBezTo>
                  <a:cubicBezTo>
                    <a:pt x="819" y="2074"/>
                    <a:pt x="818" y="2077"/>
                    <a:pt x="817" y="2080"/>
                  </a:cubicBezTo>
                  <a:lnTo>
                    <a:pt x="799" y="2075"/>
                  </a:lnTo>
                  <a:close/>
                  <a:moveTo>
                    <a:pt x="797" y="2061"/>
                  </a:moveTo>
                  <a:cubicBezTo>
                    <a:pt x="797" y="2057"/>
                    <a:pt x="797" y="2054"/>
                    <a:pt x="797" y="2051"/>
                  </a:cubicBezTo>
                  <a:cubicBezTo>
                    <a:pt x="823" y="2059"/>
                    <a:pt x="823" y="2059"/>
                    <a:pt x="823" y="2059"/>
                  </a:cubicBezTo>
                  <a:cubicBezTo>
                    <a:pt x="822" y="2060"/>
                    <a:pt x="822" y="2061"/>
                    <a:pt x="822" y="2062"/>
                  </a:cubicBezTo>
                  <a:cubicBezTo>
                    <a:pt x="821" y="2064"/>
                    <a:pt x="821" y="2066"/>
                    <a:pt x="820" y="2068"/>
                  </a:cubicBezTo>
                  <a:lnTo>
                    <a:pt x="797" y="2061"/>
                  </a:lnTo>
                  <a:close/>
                  <a:moveTo>
                    <a:pt x="797" y="2046"/>
                  </a:moveTo>
                  <a:cubicBezTo>
                    <a:pt x="797" y="2043"/>
                    <a:pt x="797" y="2039"/>
                    <a:pt x="797" y="2036"/>
                  </a:cubicBezTo>
                  <a:cubicBezTo>
                    <a:pt x="826" y="2046"/>
                    <a:pt x="826" y="2046"/>
                    <a:pt x="826" y="2046"/>
                  </a:cubicBezTo>
                  <a:cubicBezTo>
                    <a:pt x="825" y="2049"/>
                    <a:pt x="824" y="2052"/>
                    <a:pt x="824" y="2056"/>
                  </a:cubicBezTo>
                  <a:lnTo>
                    <a:pt x="797" y="2046"/>
                  </a:lnTo>
                  <a:close/>
                  <a:moveTo>
                    <a:pt x="797" y="2031"/>
                  </a:moveTo>
                  <a:cubicBezTo>
                    <a:pt x="797" y="2028"/>
                    <a:pt x="797" y="2024"/>
                    <a:pt x="797" y="2020"/>
                  </a:cubicBezTo>
                  <a:cubicBezTo>
                    <a:pt x="829" y="2031"/>
                    <a:pt x="829" y="2031"/>
                    <a:pt x="829" y="2031"/>
                  </a:cubicBezTo>
                  <a:cubicBezTo>
                    <a:pt x="829" y="2035"/>
                    <a:pt x="828" y="2038"/>
                    <a:pt x="827" y="2042"/>
                  </a:cubicBezTo>
                  <a:lnTo>
                    <a:pt x="797" y="2031"/>
                  </a:lnTo>
                  <a:close/>
                  <a:moveTo>
                    <a:pt x="797" y="2016"/>
                  </a:moveTo>
                  <a:cubicBezTo>
                    <a:pt x="798" y="2013"/>
                    <a:pt x="798" y="2009"/>
                    <a:pt x="798" y="2006"/>
                  </a:cubicBezTo>
                  <a:cubicBezTo>
                    <a:pt x="831" y="2017"/>
                    <a:pt x="831" y="2017"/>
                    <a:pt x="831" y="2017"/>
                  </a:cubicBezTo>
                  <a:cubicBezTo>
                    <a:pt x="830" y="2020"/>
                    <a:pt x="830" y="2024"/>
                    <a:pt x="830" y="2027"/>
                  </a:cubicBezTo>
                  <a:lnTo>
                    <a:pt x="797" y="2016"/>
                  </a:lnTo>
                  <a:close/>
                  <a:moveTo>
                    <a:pt x="798" y="2002"/>
                  </a:moveTo>
                  <a:cubicBezTo>
                    <a:pt x="798" y="1999"/>
                    <a:pt x="798" y="1996"/>
                    <a:pt x="798" y="1993"/>
                  </a:cubicBezTo>
                  <a:cubicBezTo>
                    <a:pt x="831" y="2002"/>
                    <a:pt x="831" y="2002"/>
                    <a:pt x="831" y="2002"/>
                  </a:cubicBezTo>
                  <a:cubicBezTo>
                    <a:pt x="831" y="2005"/>
                    <a:pt x="831" y="2009"/>
                    <a:pt x="831" y="2013"/>
                  </a:cubicBezTo>
                  <a:lnTo>
                    <a:pt x="798" y="2002"/>
                  </a:lnTo>
                  <a:close/>
                  <a:moveTo>
                    <a:pt x="798" y="1989"/>
                  </a:moveTo>
                  <a:cubicBezTo>
                    <a:pt x="798" y="1985"/>
                    <a:pt x="798" y="1982"/>
                    <a:pt x="798" y="1978"/>
                  </a:cubicBezTo>
                  <a:cubicBezTo>
                    <a:pt x="828" y="1987"/>
                    <a:pt x="828" y="1987"/>
                    <a:pt x="828" y="1987"/>
                  </a:cubicBezTo>
                  <a:cubicBezTo>
                    <a:pt x="829" y="1991"/>
                    <a:pt x="830" y="1994"/>
                    <a:pt x="830" y="1998"/>
                  </a:cubicBezTo>
                  <a:lnTo>
                    <a:pt x="798" y="1989"/>
                  </a:lnTo>
                  <a:close/>
                  <a:moveTo>
                    <a:pt x="797" y="1974"/>
                  </a:moveTo>
                  <a:cubicBezTo>
                    <a:pt x="797" y="1971"/>
                    <a:pt x="797" y="1968"/>
                    <a:pt x="796" y="1965"/>
                  </a:cubicBezTo>
                  <a:cubicBezTo>
                    <a:pt x="823" y="1971"/>
                    <a:pt x="823" y="1971"/>
                    <a:pt x="823" y="1971"/>
                  </a:cubicBezTo>
                  <a:cubicBezTo>
                    <a:pt x="825" y="1975"/>
                    <a:pt x="826" y="1979"/>
                    <a:pt x="827" y="1983"/>
                  </a:cubicBezTo>
                  <a:lnTo>
                    <a:pt x="797" y="1974"/>
                  </a:lnTo>
                  <a:close/>
                  <a:moveTo>
                    <a:pt x="796" y="1960"/>
                  </a:moveTo>
                  <a:cubicBezTo>
                    <a:pt x="796" y="1960"/>
                    <a:pt x="796" y="1959"/>
                    <a:pt x="796" y="1959"/>
                  </a:cubicBezTo>
                  <a:cubicBezTo>
                    <a:pt x="802" y="1957"/>
                    <a:pt x="808" y="1956"/>
                    <a:pt x="814" y="1954"/>
                  </a:cubicBezTo>
                  <a:cubicBezTo>
                    <a:pt x="817" y="1958"/>
                    <a:pt x="819" y="1962"/>
                    <a:pt x="821" y="1966"/>
                  </a:cubicBezTo>
                  <a:lnTo>
                    <a:pt x="796" y="1960"/>
                  </a:lnTo>
                  <a:close/>
                  <a:moveTo>
                    <a:pt x="734" y="1951"/>
                  </a:moveTo>
                  <a:cubicBezTo>
                    <a:pt x="734" y="1951"/>
                    <a:pt x="733" y="1951"/>
                    <a:pt x="733" y="1951"/>
                  </a:cubicBezTo>
                  <a:cubicBezTo>
                    <a:pt x="733" y="1951"/>
                    <a:pt x="733" y="1951"/>
                    <a:pt x="733" y="1951"/>
                  </a:cubicBezTo>
                  <a:cubicBezTo>
                    <a:pt x="689" y="1933"/>
                    <a:pt x="649" y="1863"/>
                    <a:pt x="659" y="1791"/>
                  </a:cubicBezTo>
                  <a:cubicBezTo>
                    <a:pt x="663" y="1790"/>
                    <a:pt x="666" y="1789"/>
                    <a:pt x="669" y="1788"/>
                  </a:cubicBezTo>
                  <a:cubicBezTo>
                    <a:pt x="653" y="1851"/>
                    <a:pt x="698" y="1927"/>
                    <a:pt x="737" y="1943"/>
                  </a:cubicBezTo>
                  <a:cubicBezTo>
                    <a:pt x="737" y="1943"/>
                    <a:pt x="737" y="1943"/>
                    <a:pt x="737" y="1943"/>
                  </a:cubicBezTo>
                  <a:cubicBezTo>
                    <a:pt x="775" y="1959"/>
                    <a:pt x="861" y="1937"/>
                    <a:pt x="894" y="1881"/>
                  </a:cubicBezTo>
                  <a:cubicBezTo>
                    <a:pt x="895" y="1884"/>
                    <a:pt x="897" y="1887"/>
                    <a:pt x="899" y="1890"/>
                  </a:cubicBezTo>
                  <a:cubicBezTo>
                    <a:pt x="856" y="1948"/>
                    <a:pt x="777" y="1969"/>
                    <a:pt x="734" y="1951"/>
                  </a:cubicBezTo>
                  <a:close/>
                  <a:moveTo>
                    <a:pt x="675" y="2092"/>
                  </a:moveTo>
                  <a:cubicBezTo>
                    <a:pt x="669" y="2090"/>
                    <a:pt x="663" y="2086"/>
                    <a:pt x="657" y="2082"/>
                  </a:cubicBezTo>
                  <a:cubicBezTo>
                    <a:pt x="687" y="2052"/>
                    <a:pt x="711" y="1995"/>
                    <a:pt x="729" y="1953"/>
                  </a:cubicBezTo>
                  <a:cubicBezTo>
                    <a:pt x="730" y="1953"/>
                    <a:pt x="731" y="1954"/>
                    <a:pt x="732" y="1954"/>
                  </a:cubicBezTo>
                  <a:cubicBezTo>
                    <a:pt x="732" y="1954"/>
                    <a:pt x="732" y="1954"/>
                    <a:pt x="732" y="1954"/>
                  </a:cubicBezTo>
                  <a:cubicBezTo>
                    <a:pt x="732" y="1954"/>
                    <a:pt x="732" y="1954"/>
                    <a:pt x="732" y="1954"/>
                  </a:cubicBezTo>
                  <a:cubicBezTo>
                    <a:pt x="733" y="1955"/>
                    <a:pt x="734" y="1955"/>
                    <a:pt x="735" y="1956"/>
                  </a:cubicBezTo>
                  <a:cubicBezTo>
                    <a:pt x="718" y="1998"/>
                    <a:pt x="694" y="2055"/>
                    <a:pt x="694" y="2098"/>
                  </a:cubicBezTo>
                  <a:cubicBezTo>
                    <a:pt x="687" y="2096"/>
                    <a:pt x="681" y="2095"/>
                    <a:pt x="675" y="2092"/>
                  </a:cubicBezTo>
                  <a:close/>
                  <a:moveTo>
                    <a:pt x="721" y="1949"/>
                  </a:moveTo>
                  <a:cubicBezTo>
                    <a:pt x="723" y="1950"/>
                    <a:pt x="724" y="1951"/>
                    <a:pt x="725" y="1951"/>
                  </a:cubicBezTo>
                  <a:cubicBezTo>
                    <a:pt x="708" y="1994"/>
                    <a:pt x="684" y="2051"/>
                    <a:pt x="654" y="2080"/>
                  </a:cubicBezTo>
                  <a:cubicBezTo>
                    <a:pt x="645" y="2074"/>
                    <a:pt x="637" y="2067"/>
                    <a:pt x="631" y="2059"/>
                  </a:cubicBezTo>
                  <a:cubicBezTo>
                    <a:pt x="668" y="2037"/>
                    <a:pt x="702" y="1995"/>
                    <a:pt x="721" y="1949"/>
                  </a:cubicBezTo>
                  <a:close/>
                  <a:moveTo>
                    <a:pt x="628" y="2057"/>
                  </a:moveTo>
                  <a:cubicBezTo>
                    <a:pt x="628" y="2057"/>
                    <a:pt x="628" y="2057"/>
                    <a:pt x="628" y="2057"/>
                  </a:cubicBezTo>
                  <a:cubicBezTo>
                    <a:pt x="619" y="2047"/>
                    <a:pt x="613" y="2037"/>
                    <a:pt x="609" y="2028"/>
                  </a:cubicBezTo>
                  <a:cubicBezTo>
                    <a:pt x="651" y="2019"/>
                    <a:pt x="695" y="1989"/>
                    <a:pt x="714" y="1944"/>
                  </a:cubicBezTo>
                  <a:cubicBezTo>
                    <a:pt x="715" y="1945"/>
                    <a:pt x="717" y="1946"/>
                    <a:pt x="718" y="1947"/>
                  </a:cubicBezTo>
                  <a:cubicBezTo>
                    <a:pt x="699" y="1993"/>
                    <a:pt x="665" y="2034"/>
                    <a:pt x="628" y="2057"/>
                  </a:cubicBezTo>
                  <a:close/>
                  <a:moveTo>
                    <a:pt x="739" y="1957"/>
                  </a:moveTo>
                  <a:cubicBezTo>
                    <a:pt x="740" y="1957"/>
                    <a:pt x="742" y="1958"/>
                    <a:pt x="743" y="1958"/>
                  </a:cubicBezTo>
                  <a:cubicBezTo>
                    <a:pt x="724" y="2005"/>
                    <a:pt x="719" y="2058"/>
                    <a:pt x="729" y="2100"/>
                  </a:cubicBezTo>
                  <a:cubicBezTo>
                    <a:pt x="719" y="2101"/>
                    <a:pt x="708" y="2100"/>
                    <a:pt x="698" y="2099"/>
                  </a:cubicBezTo>
                  <a:cubicBezTo>
                    <a:pt x="698" y="2056"/>
                    <a:pt x="721" y="1999"/>
                    <a:pt x="739" y="1957"/>
                  </a:cubicBezTo>
                  <a:close/>
                  <a:moveTo>
                    <a:pt x="747" y="1959"/>
                  </a:moveTo>
                  <a:cubicBezTo>
                    <a:pt x="749" y="1959"/>
                    <a:pt x="750" y="1960"/>
                    <a:pt x="752" y="1960"/>
                  </a:cubicBezTo>
                  <a:cubicBezTo>
                    <a:pt x="733" y="2005"/>
                    <a:pt x="743" y="2058"/>
                    <a:pt x="766" y="2094"/>
                  </a:cubicBezTo>
                  <a:cubicBezTo>
                    <a:pt x="758" y="2097"/>
                    <a:pt x="746" y="2099"/>
                    <a:pt x="733" y="2100"/>
                  </a:cubicBezTo>
                  <a:cubicBezTo>
                    <a:pt x="733" y="2100"/>
                    <a:pt x="733" y="2100"/>
                    <a:pt x="733" y="2100"/>
                  </a:cubicBezTo>
                  <a:cubicBezTo>
                    <a:pt x="723" y="2058"/>
                    <a:pt x="728" y="2005"/>
                    <a:pt x="747" y="1959"/>
                  </a:cubicBezTo>
                  <a:close/>
                  <a:moveTo>
                    <a:pt x="571" y="2009"/>
                  </a:moveTo>
                  <a:cubicBezTo>
                    <a:pt x="598" y="2004"/>
                    <a:pt x="620" y="1981"/>
                    <a:pt x="642" y="1957"/>
                  </a:cubicBezTo>
                  <a:cubicBezTo>
                    <a:pt x="656" y="1942"/>
                    <a:pt x="670" y="1927"/>
                    <a:pt x="686" y="1915"/>
                  </a:cubicBezTo>
                  <a:cubicBezTo>
                    <a:pt x="687" y="1916"/>
                    <a:pt x="688" y="1917"/>
                    <a:pt x="688" y="1918"/>
                  </a:cubicBezTo>
                  <a:cubicBezTo>
                    <a:pt x="676" y="1929"/>
                    <a:pt x="664" y="1942"/>
                    <a:pt x="653" y="1954"/>
                  </a:cubicBezTo>
                  <a:cubicBezTo>
                    <a:pt x="627" y="1981"/>
                    <a:pt x="602" y="2007"/>
                    <a:pt x="571" y="2009"/>
                  </a:cubicBezTo>
                  <a:close/>
                  <a:moveTo>
                    <a:pt x="640" y="2003"/>
                  </a:moveTo>
                  <a:cubicBezTo>
                    <a:pt x="636" y="2005"/>
                    <a:pt x="632" y="2007"/>
                    <a:pt x="628" y="2009"/>
                  </a:cubicBezTo>
                  <a:cubicBezTo>
                    <a:pt x="629" y="1983"/>
                    <a:pt x="629" y="1983"/>
                    <a:pt x="629" y="1983"/>
                  </a:cubicBezTo>
                  <a:cubicBezTo>
                    <a:pt x="632" y="1981"/>
                    <a:pt x="634" y="1978"/>
                    <a:pt x="637" y="1976"/>
                  </a:cubicBezTo>
                  <a:lnTo>
                    <a:pt x="640" y="2003"/>
                  </a:lnTo>
                  <a:close/>
                  <a:moveTo>
                    <a:pt x="625" y="1987"/>
                  </a:moveTo>
                  <a:cubicBezTo>
                    <a:pt x="624" y="2011"/>
                    <a:pt x="624" y="2011"/>
                    <a:pt x="624" y="2011"/>
                  </a:cubicBezTo>
                  <a:cubicBezTo>
                    <a:pt x="620" y="2012"/>
                    <a:pt x="617" y="2013"/>
                    <a:pt x="613" y="2015"/>
                  </a:cubicBezTo>
                  <a:cubicBezTo>
                    <a:pt x="617" y="1993"/>
                    <a:pt x="617" y="1993"/>
                    <a:pt x="617" y="1993"/>
                  </a:cubicBezTo>
                  <a:cubicBezTo>
                    <a:pt x="620" y="1991"/>
                    <a:pt x="622" y="1989"/>
                    <a:pt x="625" y="1987"/>
                  </a:cubicBezTo>
                  <a:close/>
                  <a:moveTo>
                    <a:pt x="556" y="2007"/>
                  </a:moveTo>
                  <a:cubicBezTo>
                    <a:pt x="559" y="2006"/>
                    <a:pt x="562" y="2004"/>
                    <a:pt x="565" y="2003"/>
                  </a:cubicBezTo>
                  <a:cubicBezTo>
                    <a:pt x="569" y="2006"/>
                    <a:pt x="569" y="2006"/>
                    <a:pt x="569" y="2006"/>
                  </a:cubicBezTo>
                  <a:cubicBezTo>
                    <a:pt x="565" y="2006"/>
                    <a:pt x="560" y="2007"/>
                    <a:pt x="556" y="2007"/>
                  </a:cubicBezTo>
                  <a:close/>
                  <a:moveTo>
                    <a:pt x="569" y="2013"/>
                  </a:moveTo>
                  <a:cubicBezTo>
                    <a:pt x="566" y="2016"/>
                    <a:pt x="566" y="2016"/>
                    <a:pt x="566" y="2016"/>
                  </a:cubicBezTo>
                  <a:cubicBezTo>
                    <a:pt x="562" y="2015"/>
                    <a:pt x="558" y="2014"/>
                    <a:pt x="554" y="2012"/>
                  </a:cubicBezTo>
                  <a:cubicBezTo>
                    <a:pt x="559" y="2013"/>
                    <a:pt x="564" y="2014"/>
                    <a:pt x="569" y="2013"/>
                  </a:cubicBezTo>
                  <a:close/>
                  <a:moveTo>
                    <a:pt x="568" y="2000"/>
                  </a:moveTo>
                  <a:cubicBezTo>
                    <a:pt x="570" y="1999"/>
                    <a:pt x="572" y="1997"/>
                    <a:pt x="573" y="1995"/>
                  </a:cubicBezTo>
                  <a:cubicBezTo>
                    <a:pt x="583" y="2001"/>
                    <a:pt x="583" y="2001"/>
                    <a:pt x="583" y="2001"/>
                  </a:cubicBezTo>
                  <a:cubicBezTo>
                    <a:pt x="580" y="2003"/>
                    <a:pt x="577" y="2004"/>
                    <a:pt x="574" y="2005"/>
                  </a:cubicBezTo>
                  <a:lnTo>
                    <a:pt x="568" y="2000"/>
                  </a:lnTo>
                  <a:close/>
                  <a:moveTo>
                    <a:pt x="679" y="1916"/>
                  </a:moveTo>
                  <a:cubicBezTo>
                    <a:pt x="677" y="1918"/>
                    <a:pt x="674" y="1920"/>
                    <a:pt x="672" y="1922"/>
                  </a:cubicBezTo>
                  <a:cubicBezTo>
                    <a:pt x="644" y="1907"/>
                    <a:pt x="644" y="1907"/>
                    <a:pt x="644" y="1907"/>
                  </a:cubicBezTo>
                  <a:cubicBezTo>
                    <a:pt x="648" y="1905"/>
                    <a:pt x="652" y="1903"/>
                    <a:pt x="656" y="1902"/>
                  </a:cubicBezTo>
                  <a:lnTo>
                    <a:pt x="679" y="1916"/>
                  </a:lnTo>
                  <a:close/>
                  <a:moveTo>
                    <a:pt x="660" y="1900"/>
                  </a:moveTo>
                  <a:cubicBezTo>
                    <a:pt x="665" y="1898"/>
                    <a:pt x="669" y="1897"/>
                    <a:pt x="674" y="1896"/>
                  </a:cubicBezTo>
                  <a:cubicBezTo>
                    <a:pt x="677" y="1902"/>
                    <a:pt x="680" y="1907"/>
                    <a:pt x="684" y="1912"/>
                  </a:cubicBezTo>
                  <a:cubicBezTo>
                    <a:pt x="683" y="1913"/>
                    <a:pt x="683" y="1913"/>
                    <a:pt x="682" y="1913"/>
                  </a:cubicBezTo>
                  <a:lnTo>
                    <a:pt x="660" y="1900"/>
                  </a:lnTo>
                  <a:close/>
                  <a:moveTo>
                    <a:pt x="669" y="1925"/>
                  </a:moveTo>
                  <a:cubicBezTo>
                    <a:pt x="666" y="1927"/>
                    <a:pt x="663" y="1930"/>
                    <a:pt x="661" y="1932"/>
                  </a:cubicBezTo>
                  <a:cubicBezTo>
                    <a:pt x="632" y="1915"/>
                    <a:pt x="632" y="1915"/>
                    <a:pt x="632" y="1915"/>
                  </a:cubicBezTo>
                  <a:cubicBezTo>
                    <a:pt x="635" y="1913"/>
                    <a:pt x="637" y="1911"/>
                    <a:pt x="640" y="1909"/>
                  </a:cubicBezTo>
                  <a:lnTo>
                    <a:pt x="669" y="1925"/>
                  </a:lnTo>
                  <a:close/>
                  <a:moveTo>
                    <a:pt x="658" y="1935"/>
                  </a:moveTo>
                  <a:cubicBezTo>
                    <a:pt x="656" y="1937"/>
                    <a:pt x="654" y="1939"/>
                    <a:pt x="652" y="1941"/>
                  </a:cubicBezTo>
                  <a:cubicBezTo>
                    <a:pt x="620" y="1926"/>
                    <a:pt x="620" y="1926"/>
                    <a:pt x="620" y="1926"/>
                  </a:cubicBezTo>
                  <a:cubicBezTo>
                    <a:pt x="623" y="1923"/>
                    <a:pt x="626" y="1920"/>
                    <a:pt x="629" y="1918"/>
                  </a:cubicBezTo>
                  <a:lnTo>
                    <a:pt x="658" y="1935"/>
                  </a:lnTo>
                  <a:close/>
                  <a:moveTo>
                    <a:pt x="649" y="1944"/>
                  </a:moveTo>
                  <a:cubicBezTo>
                    <a:pt x="647" y="1947"/>
                    <a:pt x="644" y="1949"/>
                    <a:pt x="642" y="1951"/>
                  </a:cubicBezTo>
                  <a:cubicBezTo>
                    <a:pt x="611" y="1937"/>
                    <a:pt x="611" y="1937"/>
                    <a:pt x="611" y="1937"/>
                  </a:cubicBezTo>
                  <a:cubicBezTo>
                    <a:pt x="613" y="1934"/>
                    <a:pt x="615" y="1931"/>
                    <a:pt x="618" y="1929"/>
                  </a:cubicBezTo>
                  <a:lnTo>
                    <a:pt x="649" y="1944"/>
                  </a:lnTo>
                  <a:close/>
                  <a:moveTo>
                    <a:pt x="639" y="1954"/>
                  </a:moveTo>
                  <a:cubicBezTo>
                    <a:pt x="637" y="1957"/>
                    <a:pt x="634" y="1960"/>
                    <a:pt x="631" y="1963"/>
                  </a:cubicBezTo>
                  <a:cubicBezTo>
                    <a:pt x="603" y="1949"/>
                    <a:pt x="603" y="1949"/>
                    <a:pt x="603" y="1949"/>
                  </a:cubicBezTo>
                  <a:cubicBezTo>
                    <a:pt x="605" y="1946"/>
                    <a:pt x="607" y="1943"/>
                    <a:pt x="609" y="1940"/>
                  </a:cubicBezTo>
                  <a:lnTo>
                    <a:pt x="639" y="1954"/>
                  </a:lnTo>
                  <a:close/>
                  <a:moveTo>
                    <a:pt x="629" y="1966"/>
                  </a:moveTo>
                  <a:cubicBezTo>
                    <a:pt x="626" y="1968"/>
                    <a:pt x="623" y="1971"/>
                    <a:pt x="621" y="1974"/>
                  </a:cubicBezTo>
                  <a:cubicBezTo>
                    <a:pt x="595" y="1961"/>
                    <a:pt x="595" y="1961"/>
                    <a:pt x="595" y="1961"/>
                  </a:cubicBezTo>
                  <a:cubicBezTo>
                    <a:pt x="597" y="1958"/>
                    <a:pt x="599" y="1955"/>
                    <a:pt x="601" y="1952"/>
                  </a:cubicBezTo>
                  <a:lnTo>
                    <a:pt x="629" y="1966"/>
                  </a:lnTo>
                  <a:close/>
                  <a:moveTo>
                    <a:pt x="618" y="1976"/>
                  </a:moveTo>
                  <a:cubicBezTo>
                    <a:pt x="615" y="1979"/>
                    <a:pt x="613" y="1981"/>
                    <a:pt x="610" y="1983"/>
                  </a:cubicBezTo>
                  <a:cubicBezTo>
                    <a:pt x="589" y="1972"/>
                    <a:pt x="589" y="1972"/>
                    <a:pt x="589" y="1972"/>
                  </a:cubicBezTo>
                  <a:cubicBezTo>
                    <a:pt x="590" y="1970"/>
                    <a:pt x="591" y="1969"/>
                    <a:pt x="592" y="1967"/>
                  </a:cubicBezTo>
                  <a:cubicBezTo>
                    <a:pt x="592" y="1966"/>
                    <a:pt x="593" y="1965"/>
                    <a:pt x="593" y="1965"/>
                  </a:cubicBezTo>
                  <a:lnTo>
                    <a:pt x="618" y="1976"/>
                  </a:lnTo>
                  <a:close/>
                  <a:moveTo>
                    <a:pt x="607" y="1986"/>
                  </a:moveTo>
                  <a:cubicBezTo>
                    <a:pt x="605" y="1988"/>
                    <a:pt x="602" y="1990"/>
                    <a:pt x="599" y="1992"/>
                  </a:cubicBezTo>
                  <a:cubicBezTo>
                    <a:pt x="583" y="1982"/>
                    <a:pt x="583" y="1982"/>
                    <a:pt x="583" y="1982"/>
                  </a:cubicBezTo>
                  <a:cubicBezTo>
                    <a:pt x="584" y="1980"/>
                    <a:pt x="586" y="1978"/>
                    <a:pt x="587" y="1975"/>
                  </a:cubicBezTo>
                  <a:lnTo>
                    <a:pt x="607" y="1986"/>
                  </a:lnTo>
                  <a:close/>
                  <a:moveTo>
                    <a:pt x="596" y="1995"/>
                  </a:moveTo>
                  <a:cubicBezTo>
                    <a:pt x="593" y="1996"/>
                    <a:pt x="590" y="1998"/>
                    <a:pt x="587" y="1999"/>
                  </a:cubicBezTo>
                  <a:cubicBezTo>
                    <a:pt x="576" y="1992"/>
                    <a:pt x="576" y="1992"/>
                    <a:pt x="576" y="1992"/>
                  </a:cubicBezTo>
                  <a:cubicBezTo>
                    <a:pt x="577" y="1990"/>
                    <a:pt x="579" y="1988"/>
                    <a:pt x="581" y="1986"/>
                  </a:cubicBezTo>
                  <a:lnTo>
                    <a:pt x="596" y="1995"/>
                  </a:lnTo>
                  <a:close/>
                  <a:moveTo>
                    <a:pt x="591" y="2009"/>
                  </a:moveTo>
                  <a:cubicBezTo>
                    <a:pt x="594" y="2008"/>
                    <a:pt x="597" y="2006"/>
                    <a:pt x="600" y="2005"/>
                  </a:cubicBezTo>
                  <a:cubicBezTo>
                    <a:pt x="594" y="2018"/>
                    <a:pt x="594" y="2018"/>
                    <a:pt x="594" y="2018"/>
                  </a:cubicBezTo>
                  <a:cubicBezTo>
                    <a:pt x="591" y="2019"/>
                    <a:pt x="587" y="2019"/>
                    <a:pt x="584" y="2019"/>
                  </a:cubicBezTo>
                  <a:lnTo>
                    <a:pt x="591" y="2009"/>
                  </a:lnTo>
                  <a:close/>
                  <a:moveTo>
                    <a:pt x="580" y="2019"/>
                  </a:moveTo>
                  <a:cubicBezTo>
                    <a:pt x="576" y="2018"/>
                    <a:pt x="573" y="2018"/>
                    <a:pt x="570" y="2017"/>
                  </a:cubicBezTo>
                  <a:cubicBezTo>
                    <a:pt x="575" y="2013"/>
                    <a:pt x="575" y="2013"/>
                    <a:pt x="575" y="2013"/>
                  </a:cubicBezTo>
                  <a:cubicBezTo>
                    <a:pt x="579" y="2013"/>
                    <a:pt x="582" y="2012"/>
                    <a:pt x="585" y="2011"/>
                  </a:cubicBezTo>
                  <a:lnTo>
                    <a:pt x="580" y="2019"/>
                  </a:lnTo>
                  <a:close/>
                  <a:moveTo>
                    <a:pt x="605" y="2002"/>
                  </a:moveTo>
                  <a:cubicBezTo>
                    <a:pt x="608" y="2000"/>
                    <a:pt x="610" y="1998"/>
                    <a:pt x="613" y="1997"/>
                  </a:cubicBezTo>
                  <a:cubicBezTo>
                    <a:pt x="609" y="2016"/>
                    <a:pt x="609" y="2016"/>
                    <a:pt x="609" y="2016"/>
                  </a:cubicBezTo>
                  <a:cubicBezTo>
                    <a:pt x="608" y="2016"/>
                    <a:pt x="607" y="2016"/>
                    <a:pt x="606" y="2016"/>
                  </a:cubicBezTo>
                  <a:cubicBezTo>
                    <a:pt x="603" y="2017"/>
                    <a:pt x="601" y="2017"/>
                    <a:pt x="599" y="2018"/>
                  </a:cubicBezTo>
                  <a:lnTo>
                    <a:pt x="605" y="2002"/>
                  </a:lnTo>
                  <a:close/>
                  <a:moveTo>
                    <a:pt x="647" y="1965"/>
                  </a:moveTo>
                  <a:cubicBezTo>
                    <a:pt x="654" y="1994"/>
                    <a:pt x="654" y="1994"/>
                    <a:pt x="654" y="1994"/>
                  </a:cubicBezTo>
                  <a:cubicBezTo>
                    <a:pt x="651" y="1997"/>
                    <a:pt x="647" y="1999"/>
                    <a:pt x="643" y="2001"/>
                  </a:cubicBezTo>
                  <a:cubicBezTo>
                    <a:pt x="640" y="1972"/>
                    <a:pt x="640" y="1972"/>
                    <a:pt x="640" y="1972"/>
                  </a:cubicBezTo>
                  <a:cubicBezTo>
                    <a:pt x="642" y="1970"/>
                    <a:pt x="645" y="1967"/>
                    <a:pt x="647" y="1965"/>
                  </a:cubicBezTo>
                  <a:close/>
                  <a:moveTo>
                    <a:pt x="650" y="1962"/>
                  </a:moveTo>
                  <a:cubicBezTo>
                    <a:pt x="652" y="1960"/>
                    <a:pt x="654" y="1958"/>
                    <a:pt x="655" y="1956"/>
                  </a:cubicBezTo>
                  <a:cubicBezTo>
                    <a:pt x="656" y="1956"/>
                    <a:pt x="656" y="1955"/>
                    <a:pt x="657" y="1955"/>
                  </a:cubicBezTo>
                  <a:cubicBezTo>
                    <a:pt x="667" y="1985"/>
                    <a:pt x="667" y="1985"/>
                    <a:pt x="667" y="1985"/>
                  </a:cubicBezTo>
                  <a:cubicBezTo>
                    <a:pt x="664" y="1987"/>
                    <a:pt x="661" y="1990"/>
                    <a:pt x="658" y="1992"/>
                  </a:cubicBezTo>
                  <a:lnTo>
                    <a:pt x="650" y="1962"/>
                  </a:lnTo>
                  <a:close/>
                  <a:moveTo>
                    <a:pt x="660" y="1952"/>
                  </a:moveTo>
                  <a:cubicBezTo>
                    <a:pt x="662" y="1949"/>
                    <a:pt x="664" y="1947"/>
                    <a:pt x="667" y="1944"/>
                  </a:cubicBezTo>
                  <a:cubicBezTo>
                    <a:pt x="680" y="1973"/>
                    <a:pt x="680" y="1973"/>
                    <a:pt x="680" y="1973"/>
                  </a:cubicBezTo>
                  <a:cubicBezTo>
                    <a:pt x="677" y="1976"/>
                    <a:pt x="673" y="1979"/>
                    <a:pt x="670" y="1982"/>
                  </a:cubicBezTo>
                  <a:lnTo>
                    <a:pt x="660" y="1952"/>
                  </a:lnTo>
                  <a:close/>
                  <a:moveTo>
                    <a:pt x="670" y="1941"/>
                  </a:moveTo>
                  <a:cubicBezTo>
                    <a:pt x="672" y="1939"/>
                    <a:pt x="674" y="1937"/>
                    <a:pt x="676" y="1935"/>
                  </a:cubicBezTo>
                  <a:cubicBezTo>
                    <a:pt x="689" y="1962"/>
                    <a:pt x="689" y="1962"/>
                    <a:pt x="689" y="1962"/>
                  </a:cubicBezTo>
                  <a:cubicBezTo>
                    <a:pt x="687" y="1965"/>
                    <a:pt x="685" y="1967"/>
                    <a:pt x="683" y="1970"/>
                  </a:cubicBezTo>
                  <a:lnTo>
                    <a:pt x="670" y="1941"/>
                  </a:lnTo>
                  <a:close/>
                  <a:moveTo>
                    <a:pt x="679" y="1932"/>
                  </a:moveTo>
                  <a:cubicBezTo>
                    <a:pt x="681" y="1930"/>
                    <a:pt x="684" y="1928"/>
                    <a:pt x="686" y="1925"/>
                  </a:cubicBezTo>
                  <a:cubicBezTo>
                    <a:pt x="698" y="1950"/>
                    <a:pt x="698" y="1950"/>
                    <a:pt x="698" y="1950"/>
                  </a:cubicBezTo>
                  <a:cubicBezTo>
                    <a:pt x="696" y="1953"/>
                    <a:pt x="694" y="1956"/>
                    <a:pt x="691" y="1959"/>
                  </a:cubicBezTo>
                  <a:lnTo>
                    <a:pt x="679" y="1932"/>
                  </a:lnTo>
                  <a:close/>
                  <a:moveTo>
                    <a:pt x="689" y="1923"/>
                  </a:moveTo>
                  <a:cubicBezTo>
                    <a:pt x="690" y="1922"/>
                    <a:pt x="690" y="1922"/>
                    <a:pt x="691" y="1921"/>
                  </a:cubicBezTo>
                  <a:cubicBezTo>
                    <a:pt x="695" y="1927"/>
                    <a:pt x="700" y="1932"/>
                    <a:pt x="705" y="1937"/>
                  </a:cubicBezTo>
                  <a:cubicBezTo>
                    <a:pt x="704" y="1940"/>
                    <a:pt x="702" y="1943"/>
                    <a:pt x="700" y="1946"/>
                  </a:cubicBezTo>
                  <a:lnTo>
                    <a:pt x="689" y="1923"/>
                  </a:lnTo>
                  <a:close/>
                  <a:moveTo>
                    <a:pt x="541" y="1852"/>
                  </a:moveTo>
                  <a:cubicBezTo>
                    <a:pt x="543" y="1848"/>
                    <a:pt x="545" y="1844"/>
                    <a:pt x="546" y="1839"/>
                  </a:cubicBezTo>
                  <a:cubicBezTo>
                    <a:pt x="557" y="1856"/>
                    <a:pt x="573" y="1867"/>
                    <a:pt x="591" y="1870"/>
                  </a:cubicBezTo>
                  <a:cubicBezTo>
                    <a:pt x="594" y="1871"/>
                    <a:pt x="598" y="1871"/>
                    <a:pt x="601" y="1871"/>
                  </a:cubicBezTo>
                  <a:cubicBezTo>
                    <a:pt x="590" y="1874"/>
                    <a:pt x="580" y="1877"/>
                    <a:pt x="571" y="1881"/>
                  </a:cubicBezTo>
                  <a:cubicBezTo>
                    <a:pt x="555" y="1886"/>
                    <a:pt x="541" y="1891"/>
                    <a:pt x="531" y="1889"/>
                  </a:cubicBezTo>
                  <a:cubicBezTo>
                    <a:pt x="526" y="1888"/>
                    <a:pt x="522" y="1885"/>
                    <a:pt x="520" y="1882"/>
                  </a:cubicBezTo>
                  <a:cubicBezTo>
                    <a:pt x="524" y="1885"/>
                    <a:pt x="529" y="1887"/>
                    <a:pt x="535" y="1886"/>
                  </a:cubicBezTo>
                  <a:cubicBezTo>
                    <a:pt x="542" y="1884"/>
                    <a:pt x="548" y="1878"/>
                    <a:pt x="548" y="1869"/>
                  </a:cubicBezTo>
                  <a:cubicBezTo>
                    <a:pt x="549" y="1862"/>
                    <a:pt x="546" y="1856"/>
                    <a:pt x="541" y="1852"/>
                  </a:cubicBezTo>
                  <a:close/>
                  <a:moveTo>
                    <a:pt x="592" y="1867"/>
                  </a:moveTo>
                  <a:cubicBezTo>
                    <a:pt x="573" y="1863"/>
                    <a:pt x="557" y="1852"/>
                    <a:pt x="547" y="1834"/>
                  </a:cubicBezTo>
                  <a:cubicBezTo>
                    <a:pt x="550" y="1817"/>
                    <a:pt x="544" y="1799"/>
                    <a:pt x="530" y="1783"/>
                  </a:cubicBezTo>
                  <a:cubicBezTo>
                    <a:pt x="530" y="1783"/>
                    <a:pt x="530" y="1782"/>
                    <a:pt x="530" y="1782"/>
                  </a:cubicBezTo>
                  <a:cubicBezTo>
                    <a:pt x="530" y="1782"/>
                    <a:pt x="531" y="1781"/>
                    <a:pt x="531" y="1781"/>
                  </a:cubicBezTo>
                  <a:cubicBezTo>
                    <a:pt x="536" y="1791"/>
                    <a:pt x="544" y="1800"/>
                    <a:pt x="554" y="1804"/>
                  </a:cubicBezTo>
                  <a:cubicBezTo>
                    <a:pt x="554" y="1817"/>
                    <a:pt x="559" y="1829"/>
                    <a:pt x="567" y="1839"/>
                  </a:cubicBezTo>
                  <a:cubicBezTo>
                    <a:pt x="576" y="1848"/>
                    <a:pt x="588" y="1854"/>
                    <a:pt x="599" y="1854"/>
                  </a:cubicBezTo>
                  <a:cubicBezTo>
                    <a:pt x="616" y="1854"/>
                    <a:pt x="629" y="1847"/>
                    <a:pt x="636" y="1833"/>
                  </a:cubicBezTo>
                  <a:cubicBezTo>
                    <a:pt x="640" y="1824"/>
                    <a:pt x="639" y="1815"/>
                    <a:pt x="634" y="1810"/>
                  </a:cubicBezTo>
                  <a:cubicBezTo>
                    <a:pt x="634" y="1809"/>
                    <a:pt x="633" y="1809"/>
                    <a:pt x="632" y="1809"/>
                  </a:cubicBezTo>
                  <a:cubicBezTo>
                    <a:pt x="632" y="1809"/>
                    <a:pt x="631" y="1810"/>
                    <a:pt x="631" y="1811"/>
                  </a:cubicBezTo>
                  <a:cubicBezTo>
                    <a:pt x="629" y="1819"/>
                    <a:pt x="622" y="1821"/>
                    <a:pt x="617" y="1820"/>
                  </a:cubicBezTo>
                  <a:cubicBezTo>
                    <a:pt x="611" y="1820"/>
                    <a:pt x="604" y="1814"/>
                    <a:pt x="604" y="1807"/>
                  </a:cubicBezTo>
                  <a:cubicBezTo>
                    <a:pt x="604" y="1799"/>
                    <a:pt x="609" y="1792"/>
                    <a:pt x="616" y="1789"/>
                  </a:cubicBezTo>
                  <a:cubicBezTo>
                    <a:pt x="624" y="1786"/>
                    <a:pt x="634" y="1787"/>
                    <a:pt x="641" y="1794"/>
                  </a:cubicBezTo>
                  <a:cubicBezTo>
                    <a:pt x="648" y="1800"/>
                    <a:pt x="652" y="1809"/>
                    <a:pt x="652" y="1819"/>
                  </a:cubicBezTo>
                  <a:cubicBezTo>
                    <a:pt x="652" y="1832"/>
                    <a:pt x="646" y="1845"/>
                    <a:pt x="636" y="1854"/>
                  </a:cubicBezTo>
                  <a:cubicBezTo>
                    <a:pt x="624" y="1865"/>
                    <a:pt x="608" y="1869"/>
                    <a:pt x="592" y="1867"/>
                  </a:cubicBezTo>
                  <a:close/>
                  <a:moveTo>
                    <a:pt x="324" y="1794"/>
                  </a:moveTo>
                  <a:cubicBezTo>
                    <a:pt x="324" y="1793"/>
                    <a:pt x="324" y="1793"/>
                    <a:pt x="323" y="1793"/>
                  </a:cubicBezTo>
                  <a:cubicBezTo>
                    <a:pt x="310" y="1790"/>
                    <a:pt x="303" y="1780"/>
                    <a:pt x="302" y="1771"/>
                  </a:cubicBezTo>
                  <a:cubicBezTo>
                    <a:pt x="301" y="1761"/>
                    <a:pt x="305" y="1752"/>
                    <a:pt x="314" y="1748"/>
                  </a:cubicBezTo>
                  <a:cubicBezTo>
                    <a:pt x="314" y="1747"/>
                    <a:pt x="315" y="1747"/>
                    <a:pt x="315" y="1746"/>
                  </a:cubicBezTo>
                  <a:cubicBezTo>
                    <a:pt x="315" y="1745"/>
                    <a:pt x="315" y="1745"/>
                    <a:pt x="314" y="1744"/>
                  </a:cubicBezTo>
                  <a:cubicBezTo>
                    <a:pt x="305" y="1737"/>
                    <a:pt x="301" y="1727"/>
                    <a:pt x="304" y="1718"/>
                  </a:cubicBezTo>
                  <a:cubicBezTo>
                    <a:pt x="306" y="1708"/>
                    <a:pt x="315" y="1700"/>
                    <a:pt x="327" y="1698"/>
                  </a:cubicBezTo>
                  <a:cubicBezTo>
                    <a:pt x="327" y="1698"/>
                    <a:pt x="328" y="1698"/>
                    <a:pt x="328" y="1697"/>
                  </a:cubicBezTo>
                  <a:cubicBezTo>
                    <a:pt x="328" y="1697"/>
                    <a:pt x="328" y="1696"/>
                    <a:pt x="328" y="1696"/>
                  </a:cubicBezTo>
                  <a:cubicBezTo>
                    <a:pt x="324" y="1685"/>
                    <a:pt x="329" y="1671"/>
                    <a:pt x="339" y="1664"/>
                  </a:cubicBezTo>
                  <a:cubicBezTo>
                    <a:pt x="352" y="1654"/>
                    <a:pt x="370" y="1655"/>
                    <a:pt x="387" y="1667"/>
                  </a:cubicBezTo>
                  <a:cubicBezTo>
                    <a:pt x="386" y="1671"/>
                    <a:pt x="385" y="1676"/>
                    <a:pt x="386" y="1681"/>
                  </a:cubicBezTo>
                  <a:cubicBezTo>
                    <a:pt x="386" y="1685"/>
                    <a:pt x="387" y="1689"/>
                    <a:pt x="388" y="1692"/>
                  </a:cubicBezTo>
                  <a:cubicBezTo>
                    <a:pt x="375" y="1681"/>
                    <a:pt x="354" y="1666"/>
                    <a:pt x="348" y="1672"/>
                  </a:cubicBezTo>
                  <a:cubicBezTo>
                    <a:pt x="347" y="1673"/>
                    <a:pt x="347" y="1674"/>
                    <a:pt x="347" y="1676"/>
                  </a:cubicBezTo>
                  <a:cubicBezTo>
                    <a:pt x="348" y="1683"/>
                    <a:pt x="365" y="1696"/>
                    <a:pt x="376" y="1704"/>
                  </a:cubicBezTo>
                  <a:cubicBezTo>
                    <a:pt x="369" y="1702"/>
                    <a:pt x="361" y="1702"/>
                    <a:pt x="358" y="1704"/>
                  </a:cubicBezTo>
                  <a:cubicBezTo>
                    <a:pt x="356" y="1705"/>
                    <a:pt x="355" y="1706"/>
                    <a:pt x="354" y="1708"/>
                  </a:cubicBezTo>
                  <a:cubicBezTo>
                    <a:pt x="354" y="1710"/>
                    <a:pt x="354" y="1711"/>
                    <a:pt x="355" y="1713"/>
                  </a:cubicBezTo>
                  <a:cubicBezTo>
                    <a:pt x="357" y="1715"/>
                    <a:pt x="359" y="1716"/>
                    <a:pt x="362" y="1718"/>
                  </a:cubicBezTo>
                  <a:cubicBezTo>
                    <a:pt x="342" y="1716"/>
                    <a:pt x="317" y="1715"/>
                    <a:pt x="316" y="1722"/>
                  </a:cubicBezTo>
                  <a:cubicBezTo>
                    <a:pt x="316" y="1723"/>
                    <a:pt x="316" y="1724"/>
                    <a:pt x="317" y="1725"/>
                  </a:cubicBezTo>
                  <a:cubicBezTo>
                    <a:pt x="321" y="1731"/>
                    <a:pt x="343" y="1734"/>
                    <a:pt x="360" y="1736"/>
                  </a:cubicBezTo>
                  <a:cubicBezTo>
                    <a:pt x="350" y="1738"/>
                    <a:pt x="344" y="1741"/>
                    <a:pt x="343" y="1746"/>
                  </a:cubicBezTo>
                  <a:cubicBezTo>
                    <a:pt x="343" y="1748"/>
                    <a:pt x="344" y="1749"/>
                    <a:pt x="346" y="1750"/>
                  </a:cubicBezTo>
                  <a:cubicBezTo>
                    <a:pt x="347" y="1752"/>
                    <a:pt x="350" y="1752"/>
                    <a:pt x="354" y="1753"/>
                  </a:cubicBezTo>
                  <a:cubicBezTo>
                    <a:pt x="339" y="1756"/>
                    <a:pt x="320" y="1762"/>
                    <a:pt x="317" y="1768"/>
                  </a:cubicBezTo>
                  <a:cubicBezTo>
                    <a:pt x="316" y="1769"/>
                    <a:pt x="316" y="1770"/>
                    <a:pt x="316" y="1771"/>
                  </a:cubicBezTo>
                  <a:cubicBezTo>
                    <a:pt x="317" y="1772"/>
                    <a:pt x="317" y="1773"/>
                    <a:pt x="319" y="1774"/>
                  </a:cubicBezTo>
                  <a:cubicBezTo>
                    <a:pt x="325" y="1777"/>
                    <a:pt x="343" y="1773"/>
                    <a:pt x="358" y="1768"/>
                  </a:cubicBezTo>
                  <a:cubicBezTo>
                    <a:pt x="355" y="1771"/>
                    <a:pt x="352" y="1773"/>
                    <a:pt x="351" y="1775"/>
                  </a:cubicBezTo>
                  <a:cubicBezTo>
                    <a:pt x="350" y="1777"/>
                    <a:pt x="351" y="1779"/>
                    <a:pt x="351" y="1780"/>
                  </a:cubicBezTo>
                  <a:cubicBezTo>
                    <a:pt x="352" y="1782"/>
                    <a:pt x="353" y="1783"/>
                    <a:pt x="355" y="1783"/>
                  </a:cubicBezTo>
                  <a:cubicBezTo>
                    <a:pt x="357" y="1784"/>
                    <a:pt x="360" y="1784"/>
                    <a:pt x="363" y="1783"/>
                  </a:cubicBezTo>
                  <a:cubicBezTo>
                    <a:pt x="350" y="1791"/>
                    <a:pt x="334" y="1803"/>
                    <a:pt x="332" y="1809"/>
                  </a:cubicBezTo>
                  <a:cubicBezTo>
                    <a:pt x="332" y="1811"/>
                    <a:pt x="332" y="1812"/>
                    <a:pt x="333" y="1813"/>
                  </a:cubicBezTo>
                  <a:cubicBezTo>
                    <a:pt x="333" y="1814"/>
                    <a:pt x="334" y="1815"/>
                    <a:pt x="336" y="1815"/>
                  </a:cubicBezTo>
                  <a:cubicBezTo>
                    <a:pt x="343" y="1816"/>
                    <a:pt x="359" y="1805"/>
                    <a:pt x="371" y="1796"/>
                  </a:cubicBezTo>
                  <a:cubicBezTo>
                    <a:pt x="369" y="1800"/>
                    <a:pt x="367" y="1803"/>
                    <a:pt x="367" y="1806"/>
                  </a:cubicBezTo>
                  <a:cubicBezTo>
                    <a:pt x="367" y="1808"/>
                    <a:pt x="367" y="1810"/>
                    <a:pt x="369" y="1811"/>
                  </a:cubicBezTo>
                  <a:cubicBezTo>
                    <a:pt x="370" y="1812"/>
                    <a:pt x="372" y="1813"/>
                    <a:pt x="374" y="1813"/>
                  </a:cubicBezTo>
                  <a:cubicBezTo>
                    <a:pt x="377" y="1813"/>
                    <a:pt x="380" y="1811"/>
                    <a:pt x="384" y="1808"/>
                  </a:cubicBezTo>
                  <a:cubicBezTo>
                    <a:pt x="375" y="1821"/>
                    <a:pt x="364" y="1837"/>
                    <a:pt x="365" y="1844"/>
                  </a:cubicBezTo>
                  <a:cubicBezTo>
                    <a:pt x="365" y="1845"/>
                    <a:pt x="366" y="1846"/>
                    <a:pt x="367" y="1847"/>
                  </a:cubicBezTo>
                  <a:cubicBezTo>
                    <a:pt x="367" y="1847"/>
                    <a:pt x="369" y="1848"/>
                    <a:pt x="370" y="1848"/>
                  </a:cubicBezTo>
                  <a:cubicBezTo>
                    <a:pt x="377" y="1846"/>
                    <a:pt x="388" y="1830"/>
                    <a:pt x="397" y="1817"/>
                  </a:cubicBezTo>
                  <a:cubicBezTo>
                    <a:pt x="396" y="1820"/>
                    <a:pt x="396" y="1823"/>
                    <a:pt x="397" y="1825"/>
                  </a:cubicBezTo>
                  <a:cubicBezTo>
                    <a:pt x="397" y="1826"/>
                    <a:pt x="398" y="1828"/>
                    <a:pt x="400" y="1828"/>
                  </a:cubicBezTo>
                  <a:cubicBezTo>
                    <a:pt x="401" y="1829"/>
                    <a:pt x="403" y="1829"/>
                    <a:pt x="405" y="1828"/>
                  </a:cubicBezTo>
                  <a:cubicBezTo>
                    <a:pt x="407" y="1827"/>
                    <a:pt x="409" y="1825"/>
                    <a:pt x="411" y="1822"/>
                  </a:cubicBezTo>
                  <a:cubicBezTo>
                    <a:pt x="407" y="1837"/>
                    <a:pt x="403" y="1855"/>
                    <a:pt x="406" y="1861"/>
                  </a:cubicBezTo>
                  <a:cubicBezTo>
                    <a:pt x="407" y="1862"/>
                    <a:pt x="408" y="1863"/>
                    <a:pt x="408" y="1863"/>
                  </a:cubicBezTo>
                  <a:cubicBezTo>
                    <a:pt x="409" y="1864"/>
                    <a:pt x="411" y="1864"/>
                    <a:pt x="412" y="1863"/>
                  </a:cubicBezTo>
                  <a:cubicBezTo>
                    <a:pt x="418" y="1859"/>
                    <a:pt x="423" y="1841"/>
                    <a:pt x="427" y="1826"/>
                  </a:cubicBezTo>
                  <a:cubicBezTo>
                    <a:pt x="427" y="1830"/>
                    <a:pt x="428" y="1833"/>
                    <a:pt x="430" y="1834"/>
                  </a:cubicBezTo>
                  <a:cubicBezTo>
                    <a:pt x="431" y="1836"/>
                    <a:pt x="432" y="1836"/>
                    <a:pt x="434" y="1836"/>
                  </a:cubicBezTo>
                  <a:cubicBezTo>
                    <a:pt x="438" y="1836"/>
                    <a:pt x="442" y="1830"/>
                    <a:pt x="444" y="1820"/>
                  </a:cubicBezTo>
                  <a:cubicBezTo>
                    <a:pt x="446" y="1836"/>
                    <a:pt x="449" y="1859"/>
                    <a:pt x="454" y="1863"/>
                  </a:cubicBezTo>
                  <a:cubicBezTo>
                    <a:pt x="456" y="1864"/>
                    <a:pt x="457" y="1864"/>
                    <a:pt x="458" y="1864"/>
                  </a:cubicBezTo>
                  <a:cubicBezTo>
                    <a:pt x="465" y="1863"/>
                    <a:pt x="464" y="1838"/>
                    <a:pt x="462" y="1818"/>
                  </a:cubicBezTo>
                  <a:cubicBezTo>
                    <a:pt x="463" y="1821"/>
                    <a:pt x="465" y="1823"/>
                    <a:pt x="467" y="1824"/>
                  </a:cubicBezTo>
                  <a:cubicBezTo>
                    <a:pt x="468" y="1825"/>
                    <a:pt x="470" y="1826"/>
                    <a:pt x="472" y="1825"/>
                  </a:cubicBezTo>
                  <a:cubicBezTo>
                    <a:pt x="474" y="1825"/>
                    <a:pt x="475" y="1824"/>
                    <a:pt x="476" y="1822"/>
                  </a:cubicBezTo>
                  <a:cubicBezTo>
                    <a:pt x="478" y="1818"/>
                    <a:pt x="477" y="1811"/>
                    <a:pt x="476" y="1804"/>
                  </a:cubicBezTo>
                  <a:cubicBezTo>
                    <a:pt x="484" y="1815"/>
                    <a:pt x="497" y="1832"/>
                    <a:pt x="504" y="1833"/>
                  </a:cubicBezTo>
                  <a:cubicBezTo>
                    <a:pt x="506" y="1833"/>
                    <a:pt x="507" y="1832"/>
                    <a:pt x="508" y="1832"/>
                  </a:cubicBezTo>
                  <a:cubicBezTo>
                    <a:pt x="514" y="1826"/>
                    <a:pt x="499" y="1805"/>
                    <a:pt x="487" y="1791"/>
                  </a:cubicBezTo>
                  <a:cubicBezTo>
                    <a:pt x="491" y="1793"/>
                    <a:pt x="495" y="1794"/>
                    <a:pt x="499" y="1794"/>
                  </a:cubicBezTo>
                  <a:cubicBezTo>
                    <a:pt x="504" y="1794"/>
                    <a:pt x="509" y="1794"/>
                    <a:pt x="513" y="1792"/>
                  </a:cubicBezTo>
                  <a:cubicBezTo>
                    <a:pt x="525" y="1809"/>
                    <a:pt x="526" y="1827"/>
                    <a:pt x="516" y="1840"/>
                  </a:cubicBezTo>
                  <a:cubicBezTo>
                    <a:pt x="508" y="1851"/>
                    <a:pt x="495" y="1855"/>
                    <a:pt x="484" y="1852"/>
                  </a:cubicBezTo>
                  <a:cubicBezTo>
                    <a:pt x="484" y="1851"/>
                    <a:pt x="483" y="1851"/>
                    <a:pt x="482" y="1852"/>
                  </a:cubicBezTo>
                  <a:cubicBezTo>
                    <a:pt x="482" y="1852"/>
                    <a:pt x="482" y="1852"/>
                    <a:pt x="481" y="1853"/>
                  </a:cubicBezTo>
                  <a:cubicBezTo>
                    <a:pt x="479" y="1865"/>
                    <a:pt x="472" y="1873"/>
                    <a:pt x="462" y="1876"/>
                  </a:cubicBezTo>
                  <a:cubicBezTo>
                    <a:pt x="453" y="1878"/>
                    <a:pt x="443" y="1875"/>
                    <a:pt x="435" y="1866"/>
                  </a:cubicBezTo>
                  <a:cubicBezTo>
                    <a:pt x="435" y="1865"/>
                    <a:pt x="434" y="1865"/>
                    <a:pt x="434" y="1865"/>
                  </a:cubicBezTo>
                  <a:cubicBezTo>
                    <a:pt x="433" y="1865"/>
                    <a:pt x="432" y="1865"/>
                    <a:pt x="432" y="1866"/>
                  </a:cubicBezTo>
                  <a:cubicBezTo>
                    <a:pt x="428" y="1874"/>
                    <a:pt x="419" y="1879"/>
                    <a:pt x="409" y="1877"/>
                  </a:cubicBezTo>
                  <a:cubicBezTo>
                    <a:pt x="400" y="1876"/>
                    <a:pt x="390" y="1870"/>
                    <a:pt x="387" y="1857"/>
                  </a:cubicBezTo>
                  <a:cubicBezTo>
                    <a:pt x="387" y="1856"/>
                    <a:pt x="386" y="1856"/>
                    <a:pt x="386" y="1855"/>
                  </a:cubicBezTo>
                  <a:cubicBezTo>
                    <a:pt x="385" y="1855"/>
                    <a:pt x="385" y="1855"/>
                    <a:pt x="384" y="1856"/>
                  </a:cubicBezTo>
                  <a:cubicBezTo>
                    <a:pt x="376" y="1861"/>
                    <a:pt x="367" y="1862"/>
                    <a:pt x="360" y="1857"/>
                  </a:cubicBezTo>
                  <a:cubicBezTo>
                    <a:pt x="351" y="1853"/>
                    <a:pt x="347" y="1844"/>
                    <a:pt x="347" y="1834"/>
                  </a:cubicBezTo>
                  <a:cubicBezTo>
                    <a:pt x="347" y="1833"/>
                    <a:pt x="347" y="1832"/>
                    <a:pt x="346" y="1832"/>
                  </a:cubicBezTo>
                  <a:cubicBezTo>
                    <a:pt x="345" y="1832"/>
                    <a:pt x="345" y="1832"/>
                    <a:pt x="345" y="1832"/>
                  </a:cubicBezTo>
                  <a:cubicBezTo>
                    <a:pt x="345" y="1832"/>
                    <a:pt x="345" y="1832"/>
                    <a:pt x="345" y="1832"/>
                  </a:cubicBezTo>
                  <a:cubicBezTo>
                    <a:pt x="335" y="1833"/>
                    <a:pt x="327" y="1828"/>
                    <a:pt x="322" y="1820"/>
                  </a:cubicBezTo>
                  <a:cubicBezTo>
                    <a:pt x="318" y="1813"/>
                    <a:pt x="319" y="1803"/>
                    <a:pt x="324" y="1796"/>
                  </a:cubicBezTo>
                  <a:cubicBezTo>
                    <a:pt x="324" y="1795"/>
                    <a:pt x="325" y="1794"/>
                    <a:pt x="324" y="1794"/>
                  </a:cubicBezTo>
                  <a:close/>
                  <a:moveTo>
                    <a:pt x="298" y="1660"/>
                  </a:moveTo>
                  <a:cubicBezTo>
                    <a:pt x="294" y="1658"/>
                    <a:pt x="292" y="1654"/>
                    <a:pt x="290" y="1649"/>
                  </a:cubicBezTo>
                  <a:cubicBezTo>
                    <a:pt x="288" y="1639"/>
                    <a:pt x="293" y="1625"/>
                    <a:pt x="299" y="1609"/>
                  </a:cubicBezTo>
                  <a:cubicBezTo>
                    <a:pt x="302" y="1599"/>
                    <a:pt x="306" y="1589"/>
                    <a:pt x="309" y="1579"/>
                  </a:cubicBezTo>
                  <a:cubicBezTo>
                    <a:pt x="309" y="1582"/>
                    <a:pt x="309" y="1585"/>
                    <a:pt x="309" y="1589"/>
                  </a:cubicBezTo>
                  <a:cubicBezTo>
                    <a:pt x="313" y="1607"/>
                    <a:pt x="324" y="1623"/>
                    <a:pt x="341" y="1634"/>
                  </a:cubicBezTo>
                  <a:cubicBezTo>
                    <a:pt x="336" y="1635"/>
                    <a:pt x="332" y="1637"/>
                    <a:pt x="328" y="1639"/>
                  </a:cubicBezTo>
                  <a:cubicBezTo>
                    <a:pt x="324" y="1634"/>
                    <a:pt x="317" y="1631"/>
                    <a:pt x="310" y="1631"/>
                  </a:cubicBezTo>
                  <a:cubicBezTo>
                    <a:pt x="302" y="1632"/>
                    <a:pt x="296" y="1638"/>
                    <a:pt x="294" y="1645"/>
                  </a:cubicBezTo>
                  <a:cubicBezTo>
                    <a:pt x="293" y="1650"/>
                    <a:pt x="294" y="1656"/>
                    <a:pt x="298" y="1660"/>
                  </a:cubicBezTo>
                  <a:close/>
                  <a:moveTo>
                    <a:pt x="253" y="1579"/>
                  </a:moveTo>
                  <a:cubicBezTo>
                    <a:pt x="255" y="1578"/>
                    <a:pt x="257" y="1577"/>
                    <a:pt x="259" y="1575"/>
                  </a:cubicBezTo>
                  <a:cubicBezTo>
                    <a:pt x="256" y="1602"/>
                    <a:pt x="256" y="1628"/>
                    <a:pt x="268" y="1648"/>
                  </a:cubicBezTo>
                  <a:cubicBezTo>
                    <a:pt x="255" y="1631"/>
                    <a:pt x="252" y="1608"/>
                    <a:pt x="253" y="1579"/>
                  </a:cubicBezTo>
                  <a:close/>
                  <a:moveTo>
                    <a:pt x="262" y="1646"/>
                  </a:moveTo>
                  <a:cubicBezTo>
                    <a:pt x="262" y="1653"/>
                    <a:pt x="262" y="1653"/>
                    <a:pt x="262" y="1653"/>
                  </a:cubicBezTo>
                  <a:cubicBezTo>
                    <a:pt x="260" y="1651"/>
                    <a:pt x="258" y="1649"/>
                    <a:pt x="255" y="1647"/>
                  </a:cubicBezTo>
                  <a:cubicBezTo>
                    <a:pt x="258" y="1638"/>
                    <a:pt x="258" y="1638"/>
                    <a:pt x="258" y="1638"/>
                  </a:cubicBezTo>
                  <a:cubicBezTo>
                    <a:pt x="259" y="1640"/>
                    <a:pt x="261" y="1643"/>
                    <a:pt x="262" y="1646"/>
                  </a:cubicBezTo>
                  <a:close/>
                  <a:moveTo>
                    <a:pt x="249" y="1592"/>
                  </a:moveTo>
                  <a:cubicBezTo>
                    <a:pt x="249" y="1595"/>
                    <a:pt x="249" y="1598"/>
                    <a:pt x="249" y="1602"/>
                  </a:cubicBezTo>
                  <a:cubicBezTo>
                    <a:pt x="236" y="1619"/>
                    <a:pt x="236" y="1619"/>
                    <a:pt x="236" y="1619"/>
                  </a:cubicBezTo>
                  <a:cubicBezTo>
                    <a:pt x="235" y="1616"/>
                    <a:pt x="233" y="1612"/>
                    <a:pt x="232" y="1608"/>
                  </a:cubicBezTo>
                  <a:lnTo>
                    <a:pt x="249" y="1592"/>
                  </a:lnTo>
                  <a:close/>
                  <a:moveTo>
                    <a:pt x="230" y="1604"/>
                  </a:moveTo>
                  <a:cubicBezTo>
                    <a:pt x="230" y="1601"/>
                    <a:pt x="229" y="1599"/>
                    <a:pt x="228" y="1596"/>
                  </a:cubicBezTo>
                  <a:cubicBezTo>
                    <a:pt x="235" y="1592"/>
                    <a:pt x="242" y="1587"/>
                    <a:pt x="249" y="1582"/>
                  </a:cubicBezTo>
                  <a:cubicBezTo>
                    <a:pt x="249" y="1584"/>
                    <a:pt x="249" y="1585"/>
                    <a:pt x="249" y="1586"/>
                  </a:cubicBezTo>
                  <a:lnTo>
                    <a:pt x="230" y="1604"/>
                  </a:lnTo>
                  <a:close/>
                  <a:moveTo>
                    <a:pt x="250" y="1607"/>
                  </a:moveTo>
                  <a:cubicBezTo>
                    <a:pt x="250" y="1610"/>
                    <a:pt x="250" y="1613"/>
                    <a:pt x="251" y="1616"/>
                  </a:cubicBezTo>
                  <a:cubicBezTo>
                    <a:pt x="243" y="1632"/>
                    <a:pt x="243" y="1632"/>
                    <a:pt x="243" y="1632"/>
                  </a:cubicBezTo>
                  <a:cubicBezTo>
                    <a:pt x="241" y="1629"/>
                    <a:pt x="240" y="1626"/>
                    <a:pt x="238" y="1623"/>
                  </a:cubicBezTo>
                  <a:lnTo>
                    <a:pt x="250" y="1607"/>
                  </a:lnTo>
                  <a:close/>
                  <a:moveTo>
                    <a:pt x="252" y="1622"/>
                  </a:moveTo>
                  <a:cubicBezTo>
                    <a:pt x="253" y="1625"/>
                    <a:pt x="254" y="1628"/>
                    <a:pt x="255" y="1631"/>
                  </a:cubicBezTo>
                  <a:cubicBezTo>
                    <a:pt x="252" y="1643"/>
                    <a:pt x="252" y="1643"/>
                    <a:pt x="252" y="1643"/>
                  </a:cubicBezTo>
                  <a:cubicBezTo>
                    <a:pt x="250" y="1641"/>
                    <a:pt x="248" y="1638"/>
                    <a:pt x="246" y="1635"/>
                  </a:cubicBezTo>
                  <a:lnTo>
                    <a:pt x="252" y="1622"/>
                  </a:lnTo>
                  <a:close/>
                  <a:moveTo>
                    <a:pt x="277" y="1643"/>
                  </a:moveTo>
                  <a:cubicBezTo>
                    <a:pt x="269" y="1641"/>
                    <a:pt x="269" y="1641"/>
                    <a:pt x="269" y="1641"/>
                  </a:cubicBezTo>
                  <a:cubicBezTo>
                    <a:pt x="268" y="1639"/>
                    <a:pt x="267" y="1636"/>
                    <a:pt x="266" y="1633"/>
                  </a:cubicBezTo>
                  <a:cubicBezTo>
                    <a:pt x="277" y="1636"/>
                    <a:pt x="277" y="1636"/>
                    <a:pt x="277" y="1636"/>
                  </a:cubicBezTo>
                  <a:cubicBezTo>
                    <a:pt x="277" y="1639"/>
                    <a:pt x="277" y="1641"/>
                    <a:pt x="277" y="1643"/>
                  </a:cubicBezTo>
                  <a:close/>
                  <a:moveTo>
                    <a:pt x="264" y="1628"/>
                  </a:moveTo>
                  <a:cubicBezTo>
                    <a:pt x="264" y="1625"/>
                    <a:pt x="263" y="1622"/>
                    <a:pt x="263" y="1619"/>
                  </a:cubicBezTo>
                  <a:cubicBezTo>
                    <a:pt x="279" y="1624"/>
                    <a:pt x="279" y="1624"/>
                    <a:pt x="279" y="1624"/>
                  </a:cubicBezTo>
                  <a:cubicBezTo>
                    <a:pt x="279" y="1627"/>
                    <a:pt x="278" y="1630"/>
                    <a:pt x="278" y="1632"/>
                  </a:cubicBezTo>
                  <a:lnTo>
                    <a:pt x="264" y="1628"/>
                  </a:lnTo>
                  <a:close/>
                  <a:moveTo>
                    <a:pt x="266" y="1651"/>
                  </a:moveTo>
                  <a:cubicBezTo>
                    <a:pt x="269" y="1655"/>
                    <a:pt x="273" y="1658"/>
                    <a:pt x="278" y="1662"/>
                  </a:cubicBezTo>
                  <a:cubicBezTo>
                    <a:pt x="274" y="1660"/>
                    <a:pt x="270" y="1658"/>
                    <a:pt x="266" y="1656"/>
                  </a:cubicBezTo>
                  <a:lnTo>
                    <a:pt x="266" y="1651"/>
                  </a:lnTo>
                  <a:close/>
                  <a:moveTo>
                    <a:pt x="272" y="1646"/>
                  </a:moveTo>
                  <a:cubicBezTo>
                    <a:pt x="277" y="1647"/>
                    <a:pt x="277" y="1647"/>
                    <a:pt x="277" y="1647"/>
                  </a:cubicBezTo>
                  <a:cubicBezTo>
                    <a:pt x="278" y="1651"/>
                    <a:pt x="279" y="1654"/>
                    <a:pt x="280" y="1657"/>
                  </a:cubicBezTo>
                  <a:cubicBezTo>
                    <a:pt x="277" y="1653"/>
                    <a:pt x="274" y="1650"/>
                    <a:pt x="272" y="1646"/>
                  </a:cubicBezTo>
                  <a:close/>
                  <a:moveTo>
                    <a:pt x="262" y="1615"/>
                  </a:moveTo>
                  <a:cubicBezTo>
                    <a:pt x="262" y="1611"/>
                    <a:pt x="261" y="1608"/>
                    <a:pt x="261" y="1604"/>
                  </a:cubicBezTo>
                  <a:cubicBezTo>
                    <a:pt x="283" y="1612"/>
                    <a:pt x="283" y="1612"/>
                    <a:pt x="283" y="1612"/>
                  </a:cubicBezTo>
                  <a:cubicBezTo>
                    <a:pt x="282" y="1615"/>
                    <a:pt x="281" y="1618"/>
                    <a:pt x="280" y="1620"/>
                  </a:cubicBezTo>
                  <a:lnTo>
                    <a:pt x="262" y="1615"/>
                  </a:lnTo>
                  <a:close/>
                  <a:moveTo>
                    <a:pt x="261" y="1600"/>
                  </a:moveTo>
                  <a:cubicBezTo>
                    <a:pt x="261" y="1597"/>
                    <a:pt x="261" y="1594"/>
                    <a:pt x="261" y="1590"/>
                  </a:cubicBezTo>
                  <a:cubicBezTo>
                    <a:pt x="287" y="1601"/>
                    <a:pt x="287" y="1601"/>
                    <a:pt x="287" y="1601"/>
                  </a:cubicBezTo>
                  <a:cubicBezTo>
                    <a:pt x="286" y="1602"/>
                    <a:pt x="286" y="1603"/>
                    <a:pt x="286" y="1603"/>
                  </a:cubicBezTo>
                  <a:cubicBezTo>
                    <a:pt x="285" y="1605"/>
                    <a:pt x="285" y="1607"/>
                    <a:pt x="284" y="1608"/>
                  </a:cubicBezTo>
                  <a:lnTo>
                    <a:pt x="261" y="1600"/>
                  </a:lnTo>
                  <a:close/>
                  <a:moveTo>
                    <a:pt x="262" y="1586"/>
                  </a:moveTo>
                  <a:cubicBezTo>
                    <a:pt x="262" y="1582"/>
                    <a:pt x="262" y="1579"/>
                    <a:pt x="262" y="1575"/>
                  </a:cubicBezTo>
                  <a:cubicBezTo>
                    <a:pt x="291" y="1587"/>
                    <a:pt x="291" y="1587"/>
                    <a:pt x="291" y="1587"/>
                  </a:cubicBezTo>
                  <a:cubicBezTo>
                    <a:pt x="290" y="1590"/>
                    <a:pt x="289" y="1594"/>
                    <a:pt x="288" y="1597"/>
                  </a:cubicBezTo>
                  <a:lnTo>
                    <a:pt x="262" y="1586"/>
                  </a:lnTo>
                  <a:close/>
                  <a:moveTo>
                    <a:pt x="263" y="1571"/>
                  </a:moveTo>
                  <a:cubicBezTo>
                    <a:pt x="266" y="1569"/>
                    <a:pt x="269" y="1566"/>
                    <a:pt x="272" y="1563"/>
                  </a:cubicBezTo>
                  <a:cubicBezTo>
                    <a:pt x="295" y="1573"/>
                    <a:pt x="295" y="1573"/>
                    <a:pt x="295" y="1573"/>
                  </a:cubicBezTo>
                  <a:cubicBezTo>
                    <a:pt x="294" y="1576"/>
                    <a:pt x="293" y="1580"/>
                    <a:pt x="292" y="1583"/>
                  </a:cubicBezTo>
                  <a:lnTo>
                    <a:pt x="263" y="1571"/>
                  </a:lnTo>
                  <a:close/>
                  <a:moveTo>
                    <a:pt x="274" y="1560"/>
                  </a:moveTo>
                  <a:cubicBezTo>
                    <a:pt x="276" y="1557"/>
                    <a:pt x="278" y="1554"/>
                    <a:pt x="280" y="1552"/>
                  </a:cubicBezTo>
                  <a:cubicBezTo>
                    <a:pt x="297" y="1559"/>
                    <a:pt x="297" y="1559"/>
                    <a:pt x="297" y="1559"/>
                  </a:cubicBezTo>
                  <a:cubicBezTo>
                    <a:pt x="297" y="1562"/>
                    <a:pt x="296" y="1565"/>
                    <a:pt x="296" y="1569"/>
                  </a:cubicBezTo>
                  <a:lnTo>
                    <a:pt x="274" y="1560"/>
                  </a:lnTo>
                  <a:close/>
                  <a:moveTo>
                    <a:pt x="282" y="1548"/>
                  </a:moveTo>
                  <a:cubicBezTo>
                    <a:pt x="284" y="1546"/>
                    <a:pt x="285" y="1543"/>
                    <a:pt x="287" y="1539"/>
                  </a:cubicBezTo>
                  <a:cubicBezTo>
                    <a:pt x="298" y="1543"/>
                    <a:pt x="298" y="1543"/>
                    <a:pt x="298" y="1543"/>
                  </a:cubicBezTo>
                  <a:cubicBezTo>
                    <a:pt x="298" y="1547"/>
                    <a:pt x="298" y="1551"/>
                    <a:pt x="298" y="1555"/>
                  </a:cubicBezTo>
                  <a:lnTo>
                    <a:pt x="282" y="1548"/>
                  </a:lnTo>
                  <a:close/>
                  <a:moveTo>
                    <a:pt x="289" y="1536"/>
                  </a:moveTo>
                  <a:cubicBezTo>
                    <a:pt x="290" y="1533"/>
                    <a:pt x="291" y="1530"/>
                    <a:pt x="292" y="1527"/>
                  </a:cubicBezTo>
                  <a:cubicBezTo>
                    <a:pt x="297" y="1529"/>
                    <a:pt x="297" y="1529"/>
                    <a:pt x="297" y="1529"/>
                  </a:cubicBezTo>
                  <a:cubicBezTo>
                    <a:pt x="297" y="1532"/>
                    <a:pt x="298" y="1536"/>
                    <a:pt x="298" y="1539"/>
                  </a:cubicBezTo>
                  <a:lnTo>
                    <a:pt x="289" y="1536"/>
                  </a:lnTo>
                  <a:close/>
                  <a:moveTo>
                    <a:pt x="293" y="1523"/>
                  </a:moveTo>
                  <a:cubicBezTo>
                    <a:pt x="293" y="1522"/>
                    <a:pt x="294" y="1520"/>
                    <a:pt x="294" y="1518"/>
                  </a:cubicBezTo>
                  <a:cubicBezTo>
                    <a:pt x="295" y="1520"/>
                    <a:pt x="296" y="1522"/>
                    <a:pt x="296" y="1524"/>
                  </a:cubicBezTo>
                  <a:lnTo>
                    <a:pt x="293" y="1523"/>
                  </a:lnTo>
                  <a:close/>
                  <a:moveTo>
                    <a:pt x="229" y="1447"/>
                  </a:moveTo>
                  <a:cubicBezTo>
                    <a:pt x="229" y="1447"/>
                    <a:pt x="229" y="1446"/>
                    <a:pt x="229" y="1446"/>
                  </a:cubicBezTo>
                  <a:cubicBezTo>
                    <a:pt x="229" y="1446"/>
                    <a:pt x="229" y="1446"/>
                    <a:pt x="229" y="1446"/>
                  </a:cubicBezTo>
                  <a:cubicBezTo>
                    <a:pt x="211" y="1402"/>
                    <a:pt x="231" y="1324"/>
                    <a:pt x="290" y="1281"/>
                  </a:cubicBezTo>
                  <a:cubicBezTo>
                    <a:pt x="293" y="1283"/>
                    <a:pt x="295" y="1285"/>
                    <a:pt x="299" y="1286"/>
                  </a:cubicBezTo>
                  <a:cubicBezTo>
                    <a:pt x="243" y="1319"/>
                    <a:pt x="221" y="1405"/>
                    <a:pt x="237" y="1443"/>
                  </a:cubicBezTo>
                  <a:cubicBezTo>
                    <a:pt x="237" y="1443"/>
                    <a:pt x="237" y="1443"/>
                    <a:pt x="237" y="1443"/>
                  </a:cubicBezTo>
                  <a:cubicBezTo>
                    <a:pt x="252" y="1481"/>
                    <a:pt x="329" y="1526"/>
                    <a:pt x="392" y="1511"/>
                  </a:cubicBezTo>
                  <a:cubicBezTo>
                    <a:pt x="390" y="1514"/>
                    <a:pt x="390" y="1517"/>
                    <a:pt x="389" y="1520"/>
                  </a:cubicBezTo>
                  <a:cubicBezTo>
                    <a:pt x="317" y="1531"/>
                    <a:pt x="247" y="1490"/>
                    <a:pt x="229" y="1447"/>
                  </a:cubicBezTo>
                  <a:close/>
                  <a:moveTo>
                    <a:pt x="167" y="1604"/>
                  </a:moveTo>
                  <a:cubicBezTo>
                    <a:pt x="162" y="1609"/>
                    <a:pt x="162" y="1609"/>
                    <a:pt x="162" y="1609"/>
                  </a:cubicBezTo>
                  <a:cubicBezTo>
                    <a:pt x="162" y="1606"/>
                    <a:pt x="161" y="1603"/>
                    <a:pt x="161" y="1600"/>
                  </a:cubicBezTo>
                  <a:cubicBezTo>
                    <a:pt x="169" y="1595"/>
                    <a:pt x="169" y="1595"/>
                    <a:pt x="169" y="1595"/>
                  </a:cubicBezTo>
                  <a:cubicBezTo>
                    <a:pt x="168" y="1598"/>
                    <a:pt x="167" y="1601"/>
                    <a:pt x="167" y="1604"/>
                  </a:cubicBezTo>
                  <a:close/>
                  <a:moveTo>
                    <a:pt x="168" y="1626"/>
                  </a:moveTo>
                  <a:cubicBezTo>
                    <a:pt x="166" y="1622"/>
                    <a:pt x="165" y="1618"/>
                    <a:pt x="163" y="1614"/>
                  </a:cubicBezTo>
                  <a:cubicBezTo>
                    <a:pt x="166" y="1611"/>
                    <a:pt x="166" y="1611"/>
                    <a:pt x="166" y="1611"/>
                  </a:cubicBezTo>
                  <a:cubicBezTo>
                    <a:pt x="166" y="1616"/>
                    <a:pt x="167" y="1621"/>
                    <a:pt x="168" y="1626"/>
                  </a:cubicBezTo>
                  <a:close/>
                  <a:moveTo>
                    <a:pt x="161" y="1596"/>
                  </a:moveTo>
                  <a:cubicBezTo>
                    <a:pt x="161" y="1592"/>
                    <a:pt x="161" y="1589"/>
                    <a:pt x="162" y="1585"/>
                  </a:cubicBezTo>
                  <a:cubicBezTo>
                    <a:pt x="175" y="1580"/>
                    <a:pt x="175" y="1580"/>
                    <a:pt x="175" y="1580"/>
                  </a:cubicBezTo>
                  <a:cubicBezTo>
                    <a:pt x="173" y="1583"/>
                    <a:pt x="172" y="1586"/>
                    <a:pt x="171" y="1589"/>
                  </a:cubicBezTo>
                  <a:lnTo>
                    <a:pt x="161" y="1596"/>
                  </a:lnTo>
                  <a:close/>
                  <a:moveTo>
                    <a:pt x="254" y="1494"/>
                  </a:moveTo>
                  <a:cubicBezTo>
                    <a:pt x="252" y="1496"/>
                    <a:pt x="250" y="1498"/>
                    <a:pt x="248" y="1501"/>
                  </a:cubicBezTo>
                  <a:cubicBezTo>
                    <a:pt x="221" y="1488"/>
                    <a:pt x="221" y="1488"/>
                    <a:pt x="221" y="1488"/>
                  </a:cubicBezTo>
                  <a:cubicBezTo>
                    <a:pt x="224" y="1486"/>
                    <a:pt x="227" y="1484"/>
                    <a:pt x="230" y="1482"/>
                  </a:cubicBezTo>
                  <a:lnTo>
                    <a:pt x="254" y="1494"/>
                  </a:lnTo>
                  <a:close/>
                  <a:moveTo>
                    <a:pt x="234" y="1480"/>
                  </a:moveTo>
                  <a:cubicBezTo>
                    <a:pt x="237" y="1478"/>
                    <a:pt x="240" y="1476"/>
                    <a:pt x="243" y="1475"/>
                  </a:cubicBezTo>
                  <a:cubicBezTo>
                    <a:pt x="248" y="1480"/>
                    <a:pt x="253" y="1485"/>
                    <a:pt x="258" y="1489"/>
                  </a:cubicBezTo>
                  <a:cubicBezTo>
                    <a:pt x="258" y="1490"/>
                    <a:pt x="257" y="1490"/>
                    <a:pt x="257" y="1491"/>
                  </a:cubicBezTo>
                  <a:lnTo>
                    <a:pt x="234" y="1480"/>
                  </a:lnTo>
                  <a:close/>
                  <a:moveTo>
                    <a:pt x="245" y="1504"/>
                  </a:moveTo>
                  <a:cubicBezTo>
                    <a:pt x="243" y="1506"/>
                    <a:pt x="241" y="1508"/>
                    <a:pt x="238" y="1510"/>
                  </a:cubicBezTo>
                  <a:cubicBezTo>
                    <a:pt x="210" y="1497"/>
                    <a:pt x="210" y="1497"/>
                    <a:pt x="210" y="1497"/>
                  </a:cubicBezTo>
                  <a:cubicBezTo>
                    <a:pt x="213" y="1495"/>
                    <a:pt x="215" y="1493"/>
                    <a:pt x="217" y="1491"/>
                  </a:cubicBezTo>
                  <a:lnTo>
                    <a:pt x="245" y="1504"/>
                  </a:lnTo>
                  <a:close/>
                  <a:moveTo>
                    <a:pt x="235" y="1513"/>
                  </a:moveTo>
                  <a:cubicBezTo>
                    <a:pt x="233" y="1515"/>
                    <a:pt x="231" y="1518"/>
                    <a:pt x="228" y="1520"/>
                  </a:cubicBezTo>
                  <a:cubicBezTo>
                    <a:pt x="198" y="1510"/>
                    <a:pt x="198" y="1510"/>
                    <a:pt x="198" y="1510"/>
                  </a:cubicBezTo>
                  <a:cubicBezTo>
                    <a:pt x="201" y="1506"/>
                    <a:pt x="204" y="1503"/>
                    <a:pt x="207" y="1500"/>
                  </a:cubicBezTo>
                  <a:lnTo>
                    <a:pt x="235" y="1513"/>
                  </a:lnTo>
                  <a:close/>
                  <a:moveTo>
                    <a:pt x="225" y="1523"/>
                  </a:moveTo>
                  <a:cubicBezTo>
                    <a:pt x="225" y="1523"/>
                    <a:pt x="224" y="1524"/>
                    <a:pt x="224" y="1524"/>
                  </a:cubicBezTo>
                  <a:cubicBezTo>
                    <a:pt x="222" y="1526"/>
                    <a:pt x="220" y="1528"/>
                    <a:pt x="218" y="1530"/>
                  </a:cubicBezTo>
                  <a:cubicBezTo>
                    <a:pt x="188" y="1522"/>
                    <a:pt x="188" y="1522"/>
                    <a:pt x="188" y="1522"/>
                  </a:cubicBezTo>
                  <a:cubicBezTo>
                    <a:pt x="190" y="1519"/>
                    <a:pt x="193" y="1516"/>
                    <a:pt x="195" y="1513"/>
                  </a:cubicBezTo>
                  <a:lnTo>
                    <a:pt x="225" y="1523"/>
                  </a:lnTo>
                  <a:close/>
                  <a:moveTo>
                    <a:pt x="215" y="1533"/>
                  </a:moveTo>
                  <a:cubicBezTo>
                    <a:pt x="212" y="1535"/>
                    <a:pt x="210" y="1537"/>
                    <a:pt x="208" y="1540"/>
                  </a:cubicBezTo>
                  <a:cubicBezTo>
                    <a:pt x="178" y="1537"/>
                    <a:pt x="178" y="1537"/>
                    <a:pt x="178" y="1537"/>
                  </a:cubicBezTo>
                  <a:cubicBezTo>
                    <a:pt x="181" y="1533"/>
                    <a:pt x="183" y="1529"/>
                    <a:pt x="185" y="1526"/>
                  </a:cubicBezTo>
                  <a:lnTo>
                    <a:pt x="215" y="1533"/>
                  </a:lnTo>
                  <a:close/>
                  <a:moveTo>
                    <a:pt x="204" y="1543"/>
                  </a:moveTo>
                  <a:cubicBezTo>
                    <a:pt x="202" y="1546"/>
                    <a:pt x="199" y="1548"/>
                    <a:pt x="197" y="1551"/>
                  </a:cubicBezTo>
                  <a:cubicBezTo>
                    <a:pt x="171" y="1552"/>
                    <a:pt x="171" y="1552"/>
                    <a:pt x="171" y="1552"/>
                  </a:cubicBezTo>
                  <a:cubicBezTo>
                    <a:pt x="172" y="1548"/>
                    <a:pt x="174" y="1544"/>
                    <a:pt x="176" y="1540"/>
                  </a:cubicBezTo>
                  <a:lnTo>
                    <a:pt x="204" y="1543"/>
                  </a:lnTo>
                  <a:close/>
                  <a:moveTo>
                    <a:pt x="193" y="1555"/>
                  </a:moveTo>
                  <a:cubicBezTo>
                    <a:pt x="191" y="1557"/>
                    <a:pt x="189" y="1560"/>
                    <a:pt x="187" y="1562"/>
                  </a:cubicBezTo>
                  <a:cubicBezTo>
                    <a:pt x="165" y="1567"/>
                    <a:pt x="165" y="1567"/>
                    <a:pt x="165" y="1567"/>
                  </a:cubicBezTo>
                  <a:cubicBezTo>
                    <a:pt x="166" y="1563"/>
                    <a:pt x="168" y="1559"/>
                    <a:pt x="169" y="1556"/>
                  </a:cubicBezTo>
                  <a:lnTo>
                    <a:pt x="193" y="1555"/>
                  </a:lnTo>
                  <a:close/>
                  <a:moveTo>
                    <a:pt x="183" y="1567"/>
                  </a:moveTo>
                  <a:cubicBezTo>
                    <a:pt x="181" y="1570"/>
                    <a:pt x="180" y="1572"/>
                    <a:pt x="178" y="1574"/>
                  </a:cubicBezTo>
                  <a:cubicBezTo>
                    <a:pt x="162" y="1581"/>
                    <a:pt x="162" y="1581"/>
                    <a:pt x="162" y="1581"/>
                  </a:cubicBezTo>
                  <a:cubicBezTo>
                    <a:pt x="162" y="1579"/>
                    <a:pt x="163" y="1577"/>
                    <a:pt x="163" y="1574"/>
                  </a:cubicBezTo>
                  <a:cubicBezTo>
                    <a:pt x="164" y="1573"/>
                    <a:pt x="164" y="1572"/>
                    <a:pt x="164" y="1571"/>
                  </a:cubicBezTo>
                  <a:lnTo>
                    <a:pt x="183" y="1567"/>
                  </a:lnTo>
                  <a:close/>
                  <a:moveTo>
                    <a:pt x="226" y="1527"/>
                  </a:moveTo>
                  <a:cubicBezTo>
                    <a:pt x="238" y="1516"/>
                    <a:pt x="251" y="1504"/>
                    <a:pt x="261" y="1492"/>
                  </a:cubicBezTo>
                  <a:cubicBezTo>
                    <a:pt x="262" y="1492"/>
                    <a:pt x="263" y="1493"/>
                    <a:pt x="264" y="1494"/>
                  </a:cubicBezTo>
                  <a:cubicBezTo>
                    <a:pt x="253" y="1510"/>
                    <a:pt x="237" y="1524"/>
                    <a:pt x="223" y="1538"/>
                  </a:cubicBezTo>
                  <a:cubicBezTo>
                    <a:pt x="199" y="1560"/>
                    <a:pt x="176" y="1581"/>
                    <a:pt x="170" y="1608"/>
                  </a:cubicBezTo>
                  <a:cubicBezTo>
                    <a:pt x="172" y="1578"/>
                    <a:pt x="199" y="1553"/>
                    <a:pt x="226" y="1527"/>
                  </a:cubicBezTo>
                  <a:close/>
                  <a:moveTo>
                    <a:pt x="174" y="1611"/>
                  </a:moveTo>
                  <a:cubicBezTo>
                    <a:pt x="177" y="1615"/>
                    <a:pt x="177" y="1615"/>
                    <a:pt x="177" y="1615"/>
                  </a:cubicBezTo>
                  <a:cubicBezTo>
                    <a:pt x="175" y="1618"/>
                    <a:pt x="174" y="1621"/>
                    <a:pt x="173" y="1624"/>
                  </a:cubicBezTo>
                  <a:cubicBezTo>
                    <a:pt x="173" y="1619"/>
                    <a:pt x="173" y="1615"/>
                    <a:pt x="174" y="1611"/>
                  </a:cubicBezTo>
                  <a:close/>
                  <a:moveTo>
                    <a:pt x="175" y="1605"/>
                  </a:moveTo>
                  <a:cubicBezTo>
                    <a:pt x="176" y="1602"/>
                    <a:pt x="177" y="1599"/>
                    <a:pt x="178" y="1597"/>
                  </a:cubicBezTo>
                  <a:cubicBezTo>
                    <a:pt x="184" y="1607"/>
                    <a:pt x="184" y="1607"/>
                    <a:pt x="184" y="1607"/>
                  </a:cubicBezTo>
                  <a:cubicBezTo>
                    <a:pt x="183" y="1608"/>
                    <a:pt x="181" y="1610"/>
                    <a:pt x="180" y="1612"/>
                  </a:cubicBezTo>
                  <a:lnTo>
                    <a:pt x="175" y="1605"/>
                  </a:lnTo>
                  <a:close/>
                  <a:moveTo>
                    <a:pt x="180" y="1592"/>
                  </a:moveTo>
                  <a:cubicBezTo>
                    <a:pt x="182" y="1590"/>
                    <a:pt x="183" y="1587"/>
                    <a:pt x="185" y="1584"/>
                  </a:cubicBezTo>
                  <a:cubicBezTo>
                    <a:pt x="194" y="1599"/>
                    <a:pt x="194" y="1599"/>
                    <a:pt x="194" y="1599"/>
                  </a:cubicBezTo>
                  <a:cubicBezTo>
                    <a:pt x="192" y="1601"/>
                    <a:pt x="189" y="1602"/>
                    <a:pt x="187" y="1604"/>
                  </a:cubicBezTo>
                  <a:lnTo>
                    <a:pt x="180" y="1592"/>
                  </a:lnTo>
                  <a:close/>
                  <a:moveTo>
                    <a:pt x="188" y="1581"/>
                  </a:moveTo>
                  <a:cubicBezTo>
                    <a:pt x="189" y="1578"/>
                    <a:pt x="192" y="1575"/>
                    <a:pt x="194" y="1572"/>
                  </a:cubicBezTo>
                  <a:cubicBezTo>
                    <a:pt x="205" y="1592"/>
                    <a:pt x="205" y="1592"/>
                    <a:pt x="205" y="1592"/>
                  </a:cubicBezTo>
                  <a:cubicBezTo>
                    <a:pt x="202" y="1594"/>
                    <a:pt x="200" y="1595"/>
                    <a:pt x="197" y="1597"/>
                  </a:cubicBezTo>
                  <a:lnTo>
                    <a:pt x="188" y="1581"/>
                  </a:lnTo>
                  <a:close/>
                  <a:moveTo>
                    <a:pt x="196" y="1569"/>
                  </a:moveTo>
                  <a:cubicBezTo>
                    <a:pt x="199" y="1567"/>
                    <a:pt x="201" y="1564"/>
                    <a:pt x="203" y="1562"/>
                  </a:cubicBezTo>
                  <a:cubicBezTo>
                    <a:pt x="215" y="1586"/>
                    <a:pt x="215" y="1586"/>
                    <a:pt x="215" y="1586"/>
                  </a:cubicBezTo>
                  <a:cubicBezTo>
                    <a:pt x="214" y="1587"/>
                    <a:pt x="213" y="1587"/>
                    <a:pt x="213" y="1588"/>
                  </a:cubicBezTo>
                  <a:cubicBezTo>
                    <a:pt x="211" y="1589"/>
                    <a:pt x="209" y="1590"/>
                    <a:pt x="208" y="1591"/>
                  </a:cubicBezTo>
                  <a:lnTo>
                    <a:pt x="196" y="1569"/>
                  </a:lnTo>
                  <a:close/>
                  <a:moveTo>
                    <a:pt x="206" y="1559"/>
                  </a:moveTo>
                  <a:cubicBezTo>
                    <a:pt x="209" y="1556"/>
                    <a:pt x="211" y="1554"/>
                    <a:pt x="214" y="1551"/>
                  </a:cubicBezTo>
                  <a:cubicBezTo>
                    <a:pt x="227" y="1579"/>
                    <a:pt x="227" y="1579"/>
                    <a:pt x="227" y="1579"/>
                  </a:cubicBezTo>
                  <a:cubicBezTo>
                    <a:pt x="224" y="1581"/>
                    <a:pt x="221" y="1583"/>
                    <a:pt x="219" y="1584"/>
                  </a:cubicBezTo>
                  <a:lnTo>
                    <a:pt x="206" y="1559"/>
                  </a:lnTo>
                  <a:close/>
                  <a:moveTo>
                    <a:pt x="217" y="1548"/>
                  </a:moveTo>
                  <a:cubicBezTo>
                    <a:pt x="220" y="1546"/>
                    <a:pt x="222" y="1543"/>
                    <a:pt x="225" y="1541"/>
                  </a:cubicBezTo>
                  <a:cubicBezTo>
                    <a:pt x="240" y="1571"/>
                    <a:pt x="240" y="1571"/>
                    <a:pt x="240" y="1571"/>
                  </a:cubicBezTo>
                  <a:cubicBezTo>
                    <a:pt x="237" y="1573"/>
                    <a:pt x="234" y="1575"/>
                    <a:pt x="231" y="1577"/>
                  </a:cubicBezTo>
                  <a:lnTo>
                    <a:pt x="217" y="1548"/>
                  </a:lnTo>
                  <a:close/>
                  <a:moveTo>
                    <a:pt x="228" y="1538"/>
                  </a:moveTo>
                  <a:cubicBezTo>
                    <a:pt x="231" y="1535"/>
                    <a:pt x="233" y="1533"/>
                    <a:pt x="236" y="1531"/>
                  </a:cubicBezTo>
                  <a:cubicBezTo>
                    <a:pt x="251" y="1562"/>
                    <a:pt x="251" y="1562"/>
                    <a:pt x="251" y="1562"/>
                  </a:cubicBezTo>
                  <a:cubicBezTo>
                    <a:pt x="248" y="1564"/>
                    <a:pt x="246" y="1566"/>
                    <a:pt x="243" y="1568"/>
                  </a:cubicBezTo>
                  <a:lnTo>
                    <a:pt x="228" y="1538"/>
                  </a:lnTo>
                  <a:close/>
                  <a:moveTo>
                    <a:pt x="238" y="1528"/>
                  </a:moveTo>
                  <a:cubicBezTo>
                    <a:pt x="241" y="1526"/>
                    <a:pt x="243" y="1524"/>
                    <a:pt x="245" y="1522"/>
                  </a:cubicBezTo>
                  <a:cubicBezTo>
                    <a:pt x="262" y="1551"/>
                    <a:pt x="262" y="1551"/>
                    <a:pt x="262" y="1551"/>
                  </a:cubicBezTo>
                  <a:cubicBezTo>
                    <a:pt x="259" y="1554"/>
                    <a:pt x="257" y="1557"/>
                    <a:pt x="254" y="1559"/>
                  </a:cubicBezTo>
                  <a:lnTo>
                    <a:pt x="238" y="1528"/>
                  </a:lnTo>
                  <a:close/>
                  <a:moveTo>
                    <a:pt x="248" y="1519"/>
                  </a:moveTo>
                  <a:cubicBezTo>
                    <a:pt x="250" y="1516"/>
                    <a:pt x="253" y="1514"/>
                    <a:pt x="255" y="1511"/>
                  </a:cubicBezTo>
                  <a:cubicBezTo>
                    <a:pt x="270" y="1539"/>
                    <a:pt x="270" y="1539"/>
                    <a:pt x="270" y="1539"/>
                  </a:cubicBezTo>
                  <a:cubicBezTo>
                    <a:pt x="269" y="1542"/>
                    <a:pt x="267" y="1545"/>
                    <a:pt x="264" y="1548"/>
                  </a:cubicBezTo>
                  <a:lnTo>
                    <a:pt x="248" y="1519"/>
                  </a:lnTo>
                  <a:close/>
                  <a:moveTo>
                    <a:pt x="258" y="1508"/>
                  </a:moveTo>
                  <a:cubicBezTo>
                    <a:pt x="260" y="1506"/>
                    <a:pt x="262" y="1503"/>
                    <a:pt x="264" y="1501"/>
                  </a:cubicBezTo>
                  <a:cubicBezTo>
                    <a:pt x="278" y="1524"/>
                    <a:pt x="278" y="1524"/>
                    <a:pt x="278" y="1524"/>
                  </a:cubicBezTo>
                  <a:cubicBezTo>
                    <a:pt x="277" y="1528"/>
                    <a:pt x="275" y="1532"/>
                    <a:pt x="273" y="1535"/>
                  </a:cubicBezTo>
                  <a:lnTo>
                    <a:pt x="258" y="1508"/>
                  </a:lnTo>
                  <a:close/>
                  <a:moveTo>
                    <a:pt x="266" y="1497"/>
                  </a:moveTo>
                  <a:cubicBezTo>
                    <a:pt x="267" y="1497"/>
                    <a:pt x="267" y="1496"/>
                    <a:pt x="267" y="1496"/>
                  </a:cubicBezTo>
                  <a:cubicBezTo>
                    <a:pt x="273" y="1499"/>
                    <a:pt x="278" y="1503"/>
                    <a:pt x="284" y="1506"/>
                  </a:cubicBezTo>
                  <a:cubicBezTo>
                    <a:pt x="283" y="1510"/>
                    <a:pt x="281" y="1515"/>
                    <a:pt x="280" y="1519"/>
                  </a:cubicBezTo>
                  <a:lnTo>
                    <a:pt x="266" y="1497"/>
                  </a:lnTo>
                  <a:close/>
                  <a:moveTo>
                    <a:pt x="88" y="1505"/>
                  </a:moveTo>
                  <a:cubicBezTo>
                    <a:pt x="85" y="1499"/>
                    <a:pt x="83" y="1492"/>
                    <a:pt x="82" y="1486"/>
                  </a:cubicBezTo>
                  <a:cubicBezTo>
                    <a:pt x="125" y="1486"/>
                    <a:pt x="182" y="1462"/>
                    <a:pt x="224" y="1445"/>
                  </a:cubicBezTo>
                  <a:cubicBezTo>
                    <a:pt x="225" y="1446"/>
                    <a:pt x="225" y="1447"/>
                    <a:pt x="225" y="1448"/>
                  </a:cubicBezTo>
                  <a:cubicBezTo>
                    <a:pt x="225" y="1448"/>
                    <a:pt x="225" y="1448"/>
                    <a:pt x="225" y="1448"/>
                  </a:cubicBezTo>
                  <a:cubicBezTo>
                    <a:pt x="225" y="1448"/>
                    <a:pt x="225" y="1448"/>
                    <a:pt x="226" y="1448"/>
                  </a:cubicBezTo>
                  <a:cubicBezTo>
                    <a:pt x="226" y="1449"/>
                    <a:pt x="226" y="1450"/>
                    <a:pt x="227" y="1451"/>
                  </a:cubicBezTo>
                  <a:cubicBezTo>
                    <a:pt x="184" y="1469"/>
                    <a:pt x="128" y="1492"/>
                    <a:pt x="97" y="1523"/>
                  </a:cubicBezTo>
                  <a:cubicBezTo>
                    <a:pt x="93" y="1517"/>
                    <a:pt x="90" y="1511"/>
                    <a:pt x="88" y="1505"/>
                  </a:cubicBezTo>
                  <a:close/>
                  <a:moveTo>
                    <a:pt x="219" y="1417"/>
                  </a:moveTo>
                  <a:cubicBezTo>
                    <a:pt x="216" y="1418"/>
                    <a:pt x="212" y="1419"/>
                    <a:pt x="209" y="1420"/>
                  </a:cubicBezTo>
                  <a:cubicBezTo>
                    <a:pt x="218" y="1395"/>
                    <a:pt x="218" y="1395"/>
                    <a:pt x="218" y="1395"/>
                  </a:cubicBezTo>
                  <a:cubicBezTo>
                    <a:pt x="218" y="1395"/>
                    <a:pt x="219" y="1395"/>
                    <a:pt x="220" y="1395"/>
                  </a:cubicBezTo>
                  <a:cubicBezTo>
                    <a:pt x="219" y="1403"/>
                    <a:pt x="219" y="1410"/>
                    <a:pt x="219" y="1417"/>
                  </a:cubicBezTo>
                  <a:close/>
                  <a:moveTo>
                    <a:pt x="160" y="1386"/>
                  </a:moveTo>
                  <a:cubicBezTo>
                    <a:pt x="180" y="1386"/>
                    <a:pt x="201" y="1385"/>
                    <a:pt x="221" y="1388"/>
                  </a:cubicBezTo>
                  <a:cubicBezTo>
                    <a:pt x="220" y="1389"/>
                    <a:pt x="220" y="1390"/>
                    <a:pt x="220" y="1392"/>
                  </a:cubicBezTo>
                  <a:cubicBezTo>
                    <a:pt x="203" y="1390"/>
                    <a:pt x="186" y="1391"/>
                    <a:pt x="170" y="1391"/>
                  </a:cubicBezTo>
                  <a:cubicBezTo>
                    <a:pt x="132" y="1392"/>
                    <a:pt x="96" y="1393"/>
                    <a:pt x="73" y="1373"/>
                  </a:cubicBezTo>
                  <a:cubicBezTo>
                    <a:pt x="96" y="1388"/>
                    <a:pt x="127" y="1387"/>
                    <a:pt x="160" y="1386"/>
                  </a:cubicBezTo>
                  <a:close/>
                  <a:moveTo>
                    <a:pt x="77" y="1364"/>
                  </a:moveTo>
                  <a:cubicBezTo>
                    <a:pt x="79" y="1365"/>
                    <a:pt x="82" y="1365"/>
                    <a:pt x="84" y="1365"/>
                  </a:cubicBezTo>
                  <a:cubicBezTo>
                    <a:pt x="87" y="1376"/>
                    <a:pt x="87" y="1376"/>
                    <a:pt x="87" y="1376"/>
                  </a:cubicBezTo>
                  <a:cubicBezTo>
                    <a:pt x="84" y="1375"/>
                    <a:pt x="81" y="1374"/>
                    <a:pt x="79" y="1372"/>
                  </a:cubicBezTo>
                  <a:lnTo>
                    <a:pt x="77" y="1364"/>
                  </a:lnTo>
                  <a:close/>
                  <a:moveTo>
                    <a:pt x="215" y="1383"/>
                  </a:moveTo>
                  <a:cubicBezTo>
                    <a:pt x="212" y="1383"/>
                    <a:pt x="209" y="1383"/>
                    <a:pt x="206" y="1382"/>
                  </a:cubicBezTo>
                  <a:cubicBezTo>
                    <a:pt x="197" y="1353"/>
                    <a:pt x="197" y="1353"/>
                    <a:pt x="197" y="1353"/>
                  </a:cubicBezTo>
                  <a:cubicBezTo>
                    <a:pt x="201" y="1354"/>
                    <a:pt x="205" y="1355"/>
                    <a:pt x="209" y="1357"/>
                  </a:cubicBezTo>
                  <a:lnTo>
                    <a:pt x="215" y="1383"/>
                  </a:lnTo>
                  <a:close/>
                  <a:moveTo>
                    <a:pt x="213" y="1359"/>
                  </a:moveTo>
                  <a:cubicBezTo>
                    <a:pt x="218" y="1361"/>
                    <a:pt x="222" y="1363"/>
                    <a:pt x="226" y="1366"/>
                  </a:cubicBezTo>
                  <a:cubicBezTo>
                    <a:pt x="224" y="1372"/>
                    <a:pt x="222" y="1378"/>
                    <a:pt x="221" y="1384"/>
                  </a:cubicBezTo>
                  <a:cubicBezTo>
                    <a:pt x="221" y="1384"/>
                    <a:pt x="220" y="1384"/>
                    <a:pt x="219" y="1384"/>
                  </a:cubicBezTo>
                  <a:lnTo>
                    <a:pt x="213" y="1359"/>
                  </a:lnTo>
                  <a:close/>
                  <a:moveTo>
                    <a:pt x="202" y="1382"/>
                  </a:moveTo>
                  <a:cubicBezTo>
                    <a:pt x="198" y="1382"/>
                    <a:pt x="195" y="1382"/>
                    <a:pt x="191" y="1382"/>
                  </a:cubicBezTo>
                  <a:cubicBezTo>
                    <a:pt x="182" y="1350"/>
                    <a:pt x="182" y="1350"/>
                    <a:pt x="182" y="1350"/>
                  </a:cubicBezTo>
                  <a:cubicBezTo>
                    <a:pt x="186" y="1350"/>
                    <a:pt x="189" y="1351"/>
                    <a:pt x="193" y="1351"/>
                  </a:cubicBezTo>
                  <a:lnTo>
                    <a:pt x="202" y="1382"/>
                  </a:lnTo>
                  <a:close/>
                  <a:moveTo>
                    <a:pt x="187" y="1382"/>
                  </a:moveTo>
                  <a:cubicBezTo>
                    <a:pt x="184" y="1382"/>
                    <a:pt x="181" y="1382"/>
                    <a:pt x="178" y="1382"/>
                  </a:cubicBezTo>
                  <a:cubicBezTo>
                    <a:pt x="167" y="1349"/>
                    <a:pt x="167" y="1349"/>
                    <a:pt x="167" y="1349"/>
                  </a:cubicBezTo>
                  <a:cubicBezTo>
                    <a:pt x="171" y="1349"/>
                    <a:pt x="174" y="1349"/>
                    <a:pt x="178" y="1349"/>
                  </a:cubicBezTo>
                  <a:lnTo>
                    <a:pt x="187" y="1382"/>
                  </a:lnTo>
                  <a:close/>
                  <a:moveTo>
                    <a:pt x="174" y="1382"/>
                  </a:moveTo>
                  <a:cubicBezTo>
                    <a:pt x="171" y="1382"/>
                    <a:pt x="167" y="1382"/>
                    <a:pt x="164" y="1382"/>
                  </a:cubicBezTo>
                  <a:cubicBezTo>
                    <a:pt x="153" y="1350"/>
                    <a:pt x="153" y="1350"/>
                    <a:pt x="153" y="1350"/>
                  </a:cubicBezTo>
                  <a:cubicBezTo>
                    <a:pt x="156" y="1350"/>
                    <a:pt x="159" y="1349"/>
                    <a:pt x="163" y="1349"/>
                  </a:cubicBezTo>
                  <a:lnTo>
                    <a:pt x="174" y="1382"/>
                  </a:lnTo>
                  <a:close/>
                  <a:moveTo>
                    <a:pt x="160" y="1382"/>
                  </a:moveTo>
                  <a:cubicBezTo>
                    <a:pt x="156" y="1383"/>
                    <a:pt x="152" y="1383"/>
                    <a:pt x="148" y="1383"/>
                  </a:cubicBezTo>
                  <a:cubicBezTo>
                    <a:pt x="138" y="1353"/>
                    <a:pt x="138" y="1353"/>
                    <a:pt x="138" y="1353"/>
                  </a:cubicBezTo>
                  <a:cubicBezTo>
                    <a:pt x="141" y="1352"/>
                    <a:pt x="145" y="1351"/>
                    <a:pt x="149" y="1351"/>
                  </a:cubicBezTo>
                  <a:lnTo>
                    <a:pt x="160" y="1382"/>
                  </a:lnTo>
                  <a:close/>
                  <a:moveTo>
                    <a:pt x="144" y="1383"/>
                  </a:moveTo>
                  <a:cubicBezTo>
                    <a:pt x="141" y="1383"/>
                    <a:pt x="137" y="1383"/>
                    <a:pt x="133" y="1383"/>
                  </a:cubicBezTo>
                  <a:cubicBezTo>
                    <a:pt x="124" y="1356"/>
                    <a:pt x="124" y="1356"/>
                    <a:pt x="124" y="1356"/>
                  </a:cubicBezTo>
                  <a:cubicBezTo>
                    <a:pt x="127" y="1355"/>
                    <a:pt x="131" y="1354"/>
                    <a:pt x="134" y="1354"/>
                  </a:cubicBezTo>
                  <a:lnTo>
                    <a:pt x="144" y="1383"/>
                  </a:lnTo>
                  <a:close/>
                  <a:moveTo>
                    <a:pt x="129" y="1383"/>
                  </a:moveTo>
                  <a:cubicBezTo>
                    <a:pt x="126" y="1383"/>
                    <a:pt x="122" y="1383"/>
                    <a:pt x="119" y="1382"/>
                  </a:cubicBezTo>
                  <a:cubicBezTo>
                    <a:pt x="112" y="1359"/>
                    <a:pt x="112" y="1359"/>
                    <a:pt x="112" y="1359"/>
                  </a:cubicBezTo>
                  <a:cubicBezTo>
                    <a:pt x="114" y="1359"/>
                    <a:pt x="116" y="1358"/>
                    <a:pt x="117" y="1358"/>
                  </a:cubicBezTo>
                  <a:cubicBezTo>
                    <a:pt x="118" y="1358"/>
                    <a:pt x="119" y="1357"/>
                    <a:pt x="120" y="1357"/>
                  </a:cubicBezTo>
                  <a:lnTo>
                    <a:pt x="129" y="1383"/>
                  </a:lnTo>
                  <a:close/>
                  <a:moveTo>
                    <a:pt x="115" y="1382"/>
                  </a:moveTo>
                  <a:cubicBezTo>
                    <a:pt x="111" y="1382"/>
                    <a:pt x="108" y="1381"/>
                    <a:pt x="105" y="1381"/>
                  </a:cubicBezTo>
                  <a:cubicBezTo>
                    <a:pt x="100" y="1362"/>
                    <a:pt x="100" y="1362"/>
                    <a:pt x="100" y="1362"/>
                  </a:cubicBezTo>
                  <a:cubicBezTo>
                    <a:pt x="103" y="1362"/>
                    <a:pt x="106" y="1361"/>
                    <a:pt x="108" y="1360"/>
                  </a:cubicBezTo>
                  <a:lnTo>
                    <a:pt x="115" y="1382"/>
                  </a:lnTo>
                  <a:close/>
                  <a:moveTo>
                    <a:pt x="101" y="1380"/>
                  </a:moveTo>
                  <a:cubicBezTo>
                    <a:pt x="97" y="1379"/>
                    <a:pt x="94" y="1379"/>
                    <a:pt x="91" y="1378"/>
                  </a:cubicBezTo>
                  <a:cubicBezTo>
                    <a:pt x="88" y="1364"/>
                    <a:pt x="88" y="1364"/>
                    <a:pt x="88" y="1364"/>
                  </a:cubicBezTo>
                  <a:cubicBezTo>
                    <a:pt x="91" y="1364"/>
                    <a:pt x="94" y="1364"/>
                    <a:pt x="96" y="1363"/>
                  </a:cubicBezTo>
                  <a:lnTo>
                    <a:pt x="101" y="1380"/>
                  </a:lnTo>
                  <a:close/>
                  <a:moveTo>
                    <a:pt x="64" y="1360"/>
                  </a:moveTo>
                  <a:cubicBezTo>
                    <a:pt x="67" y="1362"/>
                    <a:pt x="70" y="1363"/>
                    <a:pt x="73" y="1364"/>
                  </a:cubicBezTo>
                  <a:cubicBezTo>
                    <a:pt x="74" y="1369"/>
                    <a:pt x="74" y="1369"/>
                    <a:pt x="74" y="1369"/>
                  </a:cubicBezTo>
                  <a:cubicBezTo>
                    <a:pt x="70" y="1367"/>
                    <a:pt x="67" y="1364"/>
                    <a:pt x="64" y="1360"/>
                  </a:cubicBezTo>
                  <a:close/>
                  <a:moveTo>
                    <a:pt x="68" y="1374"/>
                  </a:moveTo>
                  <a:cubicBezTo>
                    <a:pt x="64" y="1374"/>
                    <a:pt x="64" y="1374"/>
                    <a:pt x="64" y="1374"/>
                  </a:cubicBezTo>
                  <a:cubicBezTo>
                    <a:pt x="62" y="1371"/>
                    <a:pt x="60" y="1367"/>
                    <a:pt x="59" y="1363"/>
                  </a:cubicBezTo>
                  <a:cubicBezTo>
                    <a:pt x="62" y="1367"/>
                    <a:pt x="65" y="1371"/>
                    <a:pt x="68" y="1374"/>
                  </a:cubicBezTo>
                  <a:close/>
                  <a:moveTo>
                    <a:pt x="73" y="1379"/>
                  </a:moveTo>
                  <a:cubicBezTo>
                    <a:pt x="76" y="1381"/>
                    <a:pt x="79" y="1382"/>
                    <a:pt x="81" y="1384"/>
                  </a:cubicBezTo>
                  <a:cubicBezTo>
                    <a:pt x="72" y="1386"/>
                    <a:pt x="72" y="1386"/>
                    <a:pt x="72" y="1386"/>
                  </a:cubicBezTo>
                  <a:cubicBezTo>
                    <a:pt x="70" y="1383"/>
                    <a:pt x="68" y="1381"/>
                    <a:pt x="67" y="1378"/>
                  </a:cubicBezTo>
                  <a:lnTo>
                    <a:pt x="73" y="1379"/>
                  </a:lnTo>
                  <a:close/>
                  <a:moveTo>
                    <a:pt x="87" y="1387"/>
                  </a:moveTo>
                  <a:cubicBezTo>
                    <a:pt x="90" y="1388"/>
                    <a:pt x="93" y="1389"/>
                    <a:pt x="96" y="1390"/>
                  </a:cubicBezTo>
                  <a:cubicBezTo>
                    <a:pt x="83" y="1396"/>
                    <a:pt x="83" y="1396"/>
                    <a:pt x="83" y="1396"/>
                  </a:cubicBezTo>
                  <a:cubicBezTo>
                    <a:pt x="80" y="1394"/>
                    <a:pt x="78" y="1391"/>
                    <a:pt x="75" y="1389"/>
                  </a:cubicBezTo>
                  <a:lnTo>
                    <a:pt x="87" y="1387"/>
                  </a:lnTo>
                  <a:close/>
                  <a:moveTo>
                    <a:pt x="103" y="1392"/>
                  </a:moveTo>
                  <a:cubicBezTo>
                    <a:pt x="105" y="1392"/>
                    <a:pt x="108" y="1393"/>
                    <a:pt x="111" y="1393"/>
                  </a:cubicBezTo>
                  <a:cubicBezTo>
                    <a:pt x="95" y="1404"/>
                    <a:pt x="95" y="1404"/>
                    <a:pt x="95" y="1404"/>
                  </a:cubicBezTo>
                  <a:cubicBezTo>
                    <a:pt x="94" y="1404"/>
                    <a:pt x="93" y="1403"/>
                    <a:pt x="92" y="1402"/>
                  </a:cubicBezTo>
                  <a:cubicBezTo>
                    <a:pt x="90" y="1401"/>
                    <a:pt x="88" y="1400"/>
                    <a:pt x="87" y="1399"/>
                  </a:cubicBezTo>
                  <a:lnTo>
                    <a:pt x="103" y="1392"/>
                  </a:lnTo>
                  <a:close/>
                  <a:moveTo>
                    <a:pt x="117" y="1394"/>
                  </a:moveTo>
                  <a:cubicBezTo>
                    <a:pt x="120" y="1395"/>
                    <a:pt x="124" y="1395"/>
                    <a:pt x="127" y="1395"/>
                  </a:cubicBezTo>
                  <a:cubicBezTo>
                    <a:pt x="109" y="1411"/>
                    <a:pt x="109" y="1411"/>
                    <a:pt x="109" y="1411"/>
                  </a:cubicBezTo>
                  <a:cubicBezTo>
                    <a:pt x="106" y="1410"/>
                    <a:pt x="102" y="1408"/>
                    <a:pt x="99" y="1406"/>
                  </a:cubicBezTo>
                  <a:lnTo>
                    <a:pt x="117" y="1394"/>
                  </a:lnTo>
                  <a:close/>
                  <a:moveTo>
                    <a:pt x="132" y="1395"/>
                  </a:moveTo>
                  <a:cubicBezTo>
                    <a:pt x="136" y="1396"/>
                    <a:pt x="139" y="1396"/>
                    <a:pt x="143" y="1396"/>
                  </a:cubicBezTo>
                  <a:cubicBezTo>
                    <a:pt x="125" y="1417"/>
                    <a:pt x="125" y="1417"/>
                    <a:pt x="125" y="1417"/>
                  </a:cubicBezTo>
                  <a:cubicBezTo>
                    <a:pt x="121" y="1416"/>
                    <a:pt x="117" y="1415"/>
                    <a:pt x="113" y="1413"/>
                  </a:cubicBezTo>
                  <a:lnTo>
                    <a:pt x="132" y="1395"/>
                  </a:lnTo>
                  <a:close/>
                  <a:moveTo>
                    <a:pt x="148" y="1396"/>
                  </a:moveTo>
                  <a:cubicBezTo>
                    <a:pt x="151" y="1396"/>
                    <a:pt x="155" y="1396"/>
                    <a:pt x="158" y="1395"/>
                  </a:cubicBezTo>
                  <a:cubicBezTo>
                    <a:pt x="142" y="1421"/>
                    <a:pt x="142" y="1421"/>
                    <a:pt x="142" y="1421"/>
                  </a:cubicBezTo>
                  <a:cubicBezTo>
                    <a:pt x="138" y="1420"/>
                    <a:pt x="134" y="1419"/>
                    <a:pt x="130" y="1418"/>
                  </a:cubicBezTo>
                  <a:lnTo>
                    <a:pt x="148" y="1396"/>
                  </a:lnTo>
                  <a:close/>
                  <a:moveTo>
                    <a:pt x="162" y="1395"/>
                  </a:moveTo>
                  <a:cubicBezTo>
                    <a:pt x="165" y="1395"/>
                    <a:pt x="167" y="1395"/>
                    <a:pt x="170" y="1395"/>
                  </a:cubicBezTo>
                  <a:cubicBezTo>
                    <a:pt x="171" y="1395"/>
                    <a:pt x="171" y="1395"/>
                    <a:pt x="172" y="1395"/>
                  </a:cubicBezTo>
                  <a:cubicBezTo>
                    <a:pt x="158" y="1423"/>
                    <a:pt x="158" y="1423"/>
                    <a:pt x="158" y="1423"/>
                  </a:cubicBezTo>
                  <a:cubicBezTo>
                    <a:pt x="154" y="1423"/>
                    <a:pt x="150" y="1423"/>
                    <a:pt x="146" y="1422"/>
                  </a:cubicBezTo>
                  <a:lnTo>
                    <a:pt x="162" y="1395"/>
                  </a:lnTo>
                  <a:close/>
                  <a:moveTo>
                    <a:pt x="176" y="1395"/>
                  </a:moveTo>
                  <a:cubicBezTo>
                    <a:pt x="180" y="1395"/>
                    <a:pt x="183" y="1395"/>
                    <a:pt x="186" y="1395"/>
                  </a:cubicBezTo>
                  <a:cubicBezTo>
                    <a:pt x="176" y="1424"/>
                    <a:pt x="176" y="1424"/>
                    <a:pt x="176" y="1424"/>
                  </a:cubicBezTo>
                  <a:cubicBezTo>
                    <a:pt x="171" y="1424"/>
                    <a:pt x="167" y="1424"/>
                    <a:pt x="162" y="1424"/>
                  </a:cubicBezTo>
                  <a:lnTo>
                    <a:pt x="176" y="1395"/>
                  </a:lnTo>
                  <a:close/>
                  <a:moveTo>
                    <a:pt x="191" y="1395"/>
                  </a:moveTo>
                  <a:cubicBezTo>
                    <a:pt x="194" y="1395"/>
                    <a:pt x="197" y="1395"/>
                    <a:pt x="200" y="1395"/>
                  </a:cubicBezTo>
                  <a:cubicBezTo>
                    <a:pt x="189" y="1423"/>
                    <a:pt x="189" y="1423"/>
                    <a:pt x="189" y="1423"/>
                  </a:cubicBezTo>
                  <a:cubicBezTo>
                    <a:pt x="186" y="1423"/>
                    <a:pt x="183" y="1424"/>
                    <a:pt x="180" y="1424"/>
                  </a:cubicBezTo>
                  <a:lnTo>
                    <a:pt x="191" y="1395"/>
                  </a:lnTo>
                  <a:close/>
                  <a:moveTo>
                    <a:pt x="204" y="1395"/>
                  </a:moveTo>
                  <a:cubicBezTo>
                    <a:pt x="207" y="1395"/>
                    <a:pt x="210" y="1395"/>
                    <a:pt x="214" y="1395"/>
                  </a:cubicBezTo>
                  <a:cubicBezTo>
                    <a:pt x="204" y="1421"/>
                    <a:pt x="204" y="1421"/>
                    <a:pt x="204" y="1421"/>
                  </a:cubicBezTo>
                  <a:cubicBezTo>
                    <a:pt x="201" y="1421"/>
                    <a:pt x="197" y="1422"/>
                    <a:pt x="194" y="1422"/>
                  </a:cubicBezTo>
                  <a:lnTo>
                    <a:pt x="204" y="1395"/>
                  </a:lnTo>
                  <a:close/>
                  <a:moveTo>
                    <a:pt x="220" y="1428"/>
                  </a:moveTo>
                  <a:cubicBezTo>
                    <a:pt x="220" y="1429"/>
                    <a:pt x="221" y="1431"/>
                    <a:pt x="221" y="1433"/>
                  </a:cubicBezTo>
                  <a:cubicBezTo>
                    <a:pt x="175" y="1452"/>
                    <a:pt x="122" y="1457"/>
                    <a:pt x="80" y="1447"/>
                  </a:cubicBezTo>
                  <a:cubicBezTo>
                    <a:pt x="80" y="1447"/>
                    <a:pt x="80" y="1447"/>
                    <a:pt x="80" y="1447"/>
                  </a:cubicBezTo>
                  <a:cubicBezTo>
                    <a:pt x="80" y="1434"/>
                    <a:pt x="83" y="1422"/>
                    <a:pt x="86" y="1413"/>
                  </a:cubicBezTo>
                  <a:cubicBezTo>
                    <a:pt x="122" y="1437"/>
                    <a:pt x="175" y="1447"/>
                    <a:pt x="220" y="1428"/>
                  </a:cubicBezTo>
                  <a:close/>
                  <a:moveTo>
                    <a:pt x="222" y="1437"/>
                  </a:moveTo>
                  <a:cubicBezTo>
                    <a:pt x="222" y="1438"/>
                    <a:pt x="223" y="1440"/>
                    <a:pt x="223" y="1441"/>
                  </a:cubicBezTo>
                  <a:cubicBezTo>
                    <a:pt x="181" y="1459"/>
                    <a:pt x="123" y="1482"/>
                    <a:pt x="81" y="1482"/>
                  </a:cubicBezTo>
                  <a:cubicBezTo>
                    <a:pt x="80" y="1472"/>
                    <a:pt x="79" y="1461"/>
                    <a:pt x="79" y="1451"/>
                  </a:cubicBezTo>
                  <a:cubicBezTo>
                    <a:pt x="122" y="1461"/>
                    <a:pt x="175" y="1456"/>
                    <a:pt x="222" y="1437"/>
                  </a:cubicBezTo>
                  <a:close/>
                  <a:moveTo>
                    <a:pt x="229" y="1454"/>
                  </a:moveTo>
                  <a:cubicBezTo>
                    <a:pt x="229" y="1456"/>
                    <a:pt x="230" y="1457"/>
                    <a:pt x="231" y="1458"/>
                  </a:cubicBezTo>
                  <a:cubicBezTo>
                    <a:pt x="184" y="1478"/>
                    <a:pt x="143" y="1512"/>
                    <a:pt x="120" y="1549"/>
                  </a:cubicBezTo>
                  <a:cubicBezTo>
                    <a:pt x="113" y="1542"/>
                    <a:pt x="106" y="1534"/>
                    <a:pt x="99" y="1526"/>
                  </a:cubicBezTo>
                  <a:cubicBezTo>
                    <a:pt x="129" y="1496"/>
                    <a:pt x="186" y="1472"/>
                    <a:pt x="229" y="1454"/>
                  </a:cubicBezTo>
                  <a:close/>
                  <a:moveTo>
                    <a:pt x="163" y="1240"/>
                  </a:moveTo>
                  <a:cubicBezTo>
                    <a:pt x="167" y="1239"/>
                    <a:pt x="171" y="1237"/>
                    <a:pt x="175" y="1235"/>
                  </a:cubicBezTo>
                  <a:cubicBezTo>
                    <a:pt x="171" y="1255"/>
                    <a:pt x="175" y="1274"/>
                    <a:pt x="185" y="1289"/>
                  </a:cubicBezTo>
                  <a:cubicBezTo>
                    <a:pt x="187" y="1292"/>
                    <a:pt x="189" y="1294"/>
                    <a:pt x="192" y="1297"/>
                  </a:cubicBezTo>
                  <a:cubicBezTo>
                    <a:pt x="182" y="1291"/>
                    <a:pt x="173" y="1286"/>
                    <a:pt x="164" y="1282"/>
                  </a:cubicBezTo>
                  <a:cubicBezTo>
                    <a:pt x="148" y="1275"/>
                    <a:pt x="135" y="1268"/>
                    <a:pt x="129" y="1260"/>
                  </a:cubicBezTo>
                  <a:cubicBezTo>
                    <a:pt x="127" y="1255"/>
                    <a:pt x="126" y="1251"/>
                    <a:pt x="127" y="1247"/>
                  </a:cubicBezTo>
                  <a:cubicBezTo>
                    <a:pt x="127" y="1252"/>
                    <a:pt x="130" y="1257"/>
                    <a:pt x="134" y="1260"/>
                  </a:cubicBezTo>
                  <a:cubicBezTo>
                    <a:pt x="141" y="1264"/>
                    <a:pt x="149" y="1263"/>
                    <a:pt x="156" y="1258"/>
                  </a:cubicBezTo>
                  <a:cubicBezTo>
                    <a:pt x="161" y="1253"/>
                    <a:pt x="164" y="1247"/>
                    <a:pt x="163" y="1240"/>
                  </a:cubicBezTo>
                  <a:close/>
                  <a:moveTo>
                    <a:pt x="188" y="1287"/>
                  </a:moveTo>
                  <a:cubicBezTo>
                    <a:pt x="178" y="1272"/>
                    <a:pt x="175" y="1252"/>
                    <a:pt x="180" y="1232"/>
                  </a:cubicBezTo>
                  <a:cubicBezTo>
                    <a:pt x="194" y="1222"/>
                    <a:pt x="202" y="1205"/>
                    <a:pt x="204" y="1183"/>
                  </a:cubicBezTo>
                  <a:cubicBezTo>
                    <a:pt x="204" y="1183"/>
                    <a:pt x="204" y="1183"/>
                    <a:pt x="204" y="1183"/>
                  </a:cubicBezTo>
                  <a:cubicBezTo>
                    <a:pt x="205" y="1183"/>
                    <a:pt x="205" y="1183"/>
                    <a:pt x="206" y="1183"/>
                  </a:cubicBezTo>
                  <a:cubicBezTo>
                    <a:pt x="202" y="1194"/>
                    <a:pt x="202" y="1206"/>
                    <a:pt x="206" y="1216"/>
                  </a:cubicBezTo>
                  <a:cubicBezTo>
                    <a:pt x="197" y="1225"/>
                    <a:pt x="191" y="1237"/>
                    <a:pt x="191" y="1250"/>
                  </a:cubicBezTo>
                  <a:cubicBezTo>
                    <a:pt x="190" y="1262"/>
                    <a:pt x="195" y="1275"/>
                    <a:pt x="203" y="1283"/>
                  </a:cubicBezTo>
                  <a:cubicBezTo>
                    <a:pt x="214" y="1295"/>
                    <a:pt x="229" y="1299"/>
                    <a:pt x="243" y="1294"/>
                  </a:cubicBezTo>
                  <a:cubicBezTo>
                    <a:pt x="252" y="1291"/>
                    <a:pt x="258" y="1284"/>
                    <a:pt x="259" y="1277"/>
                  </a:cubicBezTo>
                  <a:cubicBezTo>
                    <a:pt x="259" y="1276"/>
                    <a:pt x="258" y="1275"/>
                    <a:pt x="258" y="1275"/>
                  </a:cubicBezTo>
                  <a:cubicBezTo>
                    <a:pt x="257" y="1275"/>
                    <a:pt x="256" y="1275"/>
                    <a:pt x="256" y="1275"/>
                  </a:cubicBezTo>
                  <a:cubicBezTo>
                    <a:pt x="248" y="1279"/>
                    <a:pt x="242" y="1276"/>
                    <a:pt x="239" y="1272"/>
                  </a:cubicBezTo>
                  <a:cubicBezTo>
                    <a:pt x="235" y="1267"/>
                    <a:pt x="234" y="1259"/>
                    <a:pt x="240" y="1253"/>
                  </a:cubicBezTo>
                  <a:cubicBezTo>
                    <a:pt x="245" y="1248"/>
                    <a:pt x="253" y="1246"/>
                    <a:pt x="260" y="1249"/>
                  </a:cubicBezTo>
                  <a:cubicBezTo>
                    <a:pt x="268" y="1252"/>
                    <a:pt x="274" y="1260"/>
                    <a:pt x="275" y="1270"/>
                  </a:cubicBezTo>
                  <a:cubicBezTo>
                    <a:pt x="275" y="1279"/>
                    <a:pt x="272" y="1288"/>
                    <a:pt x="264" y="1296"/>
                  </a:cubicBezTo>
                  <a:cubicBezTo>
                    <a:pt x="255" y="1305"/>
                    <a:pt x="242" y="1310"/>
                    <a:pt x="228" y="1309"/>
                  </a:cubicBezTo>
                  <a:cubicBezTo>
                    <a:pt x="212" y="1308"/>
                    <a:pt x="198" y="1300"/>
                    <a:pt x="188" y="1287"/>
                  </a:cubicBezTo>
                  <a:close/>
                  <a:moveTo>
                    <a:pt x="78" y="1174"/>
                  </a:moveTo>
                  <a:cubicBezTo>
                    <a:pt x="77" y="1173"/>
                    <a:pt x="77" y="1173"/>
                    <a:pt x="76" y="1173"/>
                  </a:cubicBezTo>
                  <a:cubicBezTo>
                    <a:pt x="67" y="1176"/>
                    <a:pt x="57" y="1173"/>
                    <a:pt x="51" y="1165"/>
                  </a:cubicBezTo>
                  <a:cubicBezTo>
                    <a:pt x="46" y="1158"/>
                    <a:pt x="43" y="1147"/>
                    <a:pt x="51" y="1135"/>
                  </a:cubicBezTo>
                  <a:cubicBezTo>
                    <a:pt x="51" y="1135"/>
                    <a:pt x="51" y="1134"/>
                    <a:pt x="51" y="1133"/>
                  </a:cubicBezTo>
                  <a:cubicBezTo>
                    <a:pt x="50" y="1133"/>
                    <a:pt x="50" y="1132"/>
                    <a:pt x="49" y="1132"/>
                  </a:cubicBezTo>
                  <a:cubicBezTo>
                    <a:pt x="40" y="1130"/>
                    <a:pt x="33" y="1124"/>
                    <a:pt x="31" y="1116"/>
                  </a:cubicBezTo>
                  <a:cubicBezTo>
                    <a:pt x="28" y="1107"/>
                    <a:pt x="31" y="1098"/>
                    <a:pt x="38" y="1091"/>
                  </a:cubicBezTo>
                  <a:cubicBezTo>
                    <a:pt x="39" y="1090"/>
                    <a:pt x="39" y="1089"/>
                    <a:pt x="38" y="1088"/>
                  </a:cubicBezTo>
                  <a:cubicBezTo>
                    <a:pt x="38" y="1088"/>
                    <a:pt x="38" y="1088"/>
                    <a:pt x="38" y="1088"/>
                  </a:cubicBezTo>
                  <a:cubicBezTo>
                    <a:pt x="38" y="1088"/>
                    <a:pt x="38" y="1088"/>
                    <a:pt x="38" y="1088"/>
                  </a:cubicBezTo>
                  <a:cubicBezTo>
                    <a:pt x="31" y="1082"/>
                    <a:pt x="28" y="1072"/>
                    <a:pt x="31" y="1063"/>
                  </a:cubicBezTo>
                  <a:cubicBezTo>
                    <a:pt x="33" y="1055"/>
                    <a:pt x="40" y="1049"/>
                    <a:pt x="49" y="1047"/>
                  </a:cubicBezTo>
                  <a:cubicBezTo>
                    <a:pt x="50" y="1047"/>
                    <a:pt x="50" y="1047"/>
                    <a:pt x="51" y="1046"/>
                  </a:cubicBezTo>
                  <a:cubicBezTo>
                    <a:pt x="51" y="1046"/>
                    <a:pt x="51" y="1045"/>
                    <a:pt x="51" y="1044"/>
                  </a:cubicBezTo>
                  <a:cubicBezTo>
                    <a:pt x="43" y="1033"/>
                    <a:pt x="46" y="1021"/>
                    <a:pt x="51" y="1014"/>
                  </a:cubicBezTo>
                  <a:cubicBezTo>
                    <a:pt x="57" y="1007"/>
                    <a:pt x="67" y="1003"/>
                    <a:pt x="76" y="1006"/>
                  </a:cubicBezTo>
                  <a:cubicBezTo>
                    <a:pt x="77" y="1006"/>
                    <a:pt x="77" y="1006"/>
                    <a:pt x="78" y="1006"/>
                  </a:cubicBezTo>
                  <a:cubicBezTo>
                    <a:pt x="78" y="1005"/>
                    <a:pt x="79" y="1005"/>
                    <a:pt x="78" y="1004"/>
                  </a:cubicBezTo>
                  <a:cubicBezTo>
                    <a:pt x="77" y="992"/>
                    <a:pt x="82" y="983"/>
                    <a:pt x="90" y="978"/>
                  </a:cubicBezTo>
                  <a:cubicBezTo>
                    <a:pt x="99" y="973"/>
                    <a:pt x="110" y="974"/>
                    <a:pt x="120" y="980"/>
                  </a:cubicBezTo>
                  <a:cubicBezTo>
                    <a:pt x="120" y="981"/>
                    <a:pt x="121" y="981"/>
                    <a:pt x="122" y="981"/>
                  </a:cubicBezTo>
                  <a:cubicBezTo>
                    <a:pt x="122" y="980"/>
                    <a:pt x="123" y="980"/>
                    <a:pt x="123" y="980"/>
                  </a:cubicBezTo>
                  <a:cubicBezTo>
                    <a:pt x="128" y="969"/>
                    <a:pt x="141" y="963"/>
                    <a:pt x="153" y="965"/>
                  </a:cubicBezTo>
                  <a:cubicBezTo>
                    <a:pt x="170" y="967"/>
                    <a:pt x="181" y="981"/>
                    <a:pt x="185" y="1001"/>
                  </a:cubicBezTo>
                  <a:cubicBezTo>
                    <a:pt x="181" y="1003"/>
                    <a:pt x="177" y="1006"/>
                    <a:pt x="174" y="1010"/>
                  </a:cubicBezTo>
                  <a:cubicBezTo>
                    <a:pt x="172" y="1013"/>
                    <a:pt x="169" y="1016"/>
                    <a:pt x="168" y="1020"/>
                  </a:cubicBezTo>
                  <a:cubicBezTo>
                    <a:pt x="166" y="1002"/>
                    <a:pt x="162" y="976"/>
                    <a:pt x="154" y="977"/>
                  </a:cubicBezTo>
                  <a:cubicBezTo>
                    <a:pt x="153" y="977"/>
                    <a:pt x="152" y="977"/>
                    <a:pt x="150" y="979"/>
                  </a:cubicBezTo>
                  <a:cubicBezTo>
                    <a:pt x="146" y="984"/>
                    <a:pt x="149" y="1006"/>
                    <a:pt x="151" y="1019"/>
                  </a:cubicBezTo>
                  <a:cubicBezTo>
                    <a:pt x="147" y="1013"/>
                    <a:pt x="142" y="1007"/>
                    <a:pt x="138" y="1006"/>
                  </a:cubicBezTo>
                  <a:cubicBezTo>
                    <a:pt x="136" y="1005"/>
                    <a:pt x="134" y="1006"/>
                    <a:pt x="133" y="1007"/>
                  </a:cubicBezTo>
                  <a:cubicBezTo>
                    <a:pt x="131" y="1008"/>
                    <a:pt x="130" y="1009"/>
                    <a:pt x="130" y="1011"/>
                  </a:cubicBezTo>
                  <a:cubicBezTo>
                    <a:pt x="129" y="1013"/>
                    <a:pt x="130" y="1016"/>
                    <a:pt x="131" y="1019"/>
                  </a:cubicBezTo>
                  <a:cubicBezTo>
                    <a:pt x="118" y="1004"/>
                    <a:pt x="101" y="985"/>
                    <a:pt x="95" y="989"/>
                  </a:cubicBezTo>
                  <a:cubicBezTo>
                    <a:pt x="95" y="990"/>
                    <a:pt x="94" y="991"/>
                    <a:pt x="94" y="992"/>
                  </a:cubicBezTo>
                  <a:cubicBezTo>
                    <a:pt x="93" y="999"/>
                    <a:pt x="106" y="1017"/>
                    <a:pt x="117" y="1030"/>
                  </a:cubicBezTo>
                  <a:cubicBezTo>
                    <a:pt x="108" y="1025"/>
                    <a:pt x="101" y="1023"/>
                    <a:pt x="98" y="1026"/>
                  </a:cubicBezTo>
                  <a:cubicBezTo>
                    <a:pt x="97" y="1027"/>
                    <a:pt x="96" y="1029"/>
                    <a:pt x="97" y="1030"/>
                  </a:cubicBezTo>
                  <a:cubicBezTo>
                    <a:pt x="97" y="1032"/>
                    <a:pt x="98" y="1035"/>
                    <a:pt x="100" y="1038"/>
                  </a:cubicBezTo>
                  <a:cubicBezTo>
                    <a:pt x="88" y="1030"/>
                    <a:pt x="71" y="1021"/>
                    <a:pt x="64" y="1023"/>
                  </a:cubicBezTo>
                  <a:cubicBezTo>
                    <a:pt x="62" y="1023"/>
                    <a:pt x="62" y="1024"/>
                    <a:pt x="61" y="1025"/>
                  </a:cubicBezTo>
                  <a:cubicBezTo>
                    <a:pt x="61" y="1025"/>
                    <a:pt x="60" y="1027"/>
                    <a:pt x="61" y="1028"/>
                  </a:cubicBezTo>
                  <a:cubicBezTo>
                    <a:pt x="63" y="1035"/>
                    <a:pt x="79" y="1045"/>
                    <a:pt x="92" y="1052"/>
                  </a:cubicBezTo>
                  <a:cubicBezTo>
                    <a:pt x="89" y="1051"/>
                    <a:pt x="85" y="1051"/>
                    <a:pt x="83" y="1052"/>
                  </a:cubicBezTo>
                  <a:cubicBezTo>
                    <a:pt x="81" y="1053"/>
                    <a:pt x="80" y="1054"/>
                    <a:pt x="80" y="1055"/>
                  </a:cubicBezTo>
                  <a:cubicBezTo>
                    <a:pt x="79" y="1057"/>
                    <a:pt x="79" y="1059"/>
                    <a:pt x="80" y="1060"/>
                  </a:cubicBezTo>
                  <a:cubicBezTo>
                    <a:pt x="81" y="1062"/>
                    <a:pt x="83" y="1064"/>
                    <a:pt x="85" y="1066"/>
                  </a:cubicBezTo>
                  <a:cubicBezTo>
                    <a:pt x="70" y="1062"/>
                    <a:pt x="51" y="1059"/>
                    <a:pt x="45" y="1063"/>
                  </a:cubicBezTo>
                  <a:cubicBezTo>
                    <a:pt x="44" y="1064"/>
                    <a:pt x="43" y="1065"/>
                    <a:pt x="43" y="1066"/>
                  </a:cubicBezTo>
                  <a:cubicBezTo>
                    <a:pt x="43" y="1067"/>
                    <a:pt x="43" y="1068"/>
                    <a:pt x="44" y="1069"/>
                  </a:cubicBezTo>
                  <a:cubicBezTo>
                    <a:pt x="48" y="1075"/>
                    <a:pt x="67" y="1079"/>
                    <a:pt x="82" y="1081"/>
                  </a:cubicBezTo>
                  <a:cubicBezTo>
                    <a:pt x="78" y="1082"/>
                    <a:pt x="74" y="1083"/>
                    <a:pt x="72" y="1085"/>
                  </a:cubicBezTo>
                  <a:cubicBezTo>
                    <a:pt x="71" y="1086"/>
                    <a:pt x="70" y="1088"/>
                    <a:pt x="70" y="1090"/>
                  </a:cubicBezTo>
                  <a:cubicBezTo>
                    <a:pt x="70" y="1092"/>
                    <a:pt x="71" y="1093"/>
                    <a:pt x="72" y="1095"/>
                  </a:cubicBezTo>
                  <a:cubicBezTo>
                    <a:pt x="74" y="1096"/>
                    <a:pt x="78" y="1098"/>
                    <a:pt x="82" y="1098"/>
                  </a:cubicBezTo>
                  <a:cubicBezTo>
                    <a:pt x="67" y="1101"/>
                    <a:pt x="48" y="1105"/>
                    <a:pt x="44" y="1110"/>
                  </a:cubicBezTo>
                  <a:cubicBezTo>
                    <a:pt x="43" y="1111"/>
                    <a:pt x="43" y="1113"/>
                    <a:pt x="43" y="1114"/>
                  </a:cubicBezTo>
                  <a:cubicBezTo>
                    <a:pt x="43" y="1114"/>
                    <a:pt x="44" y="1116"/>
                    <a:pt x="45" y="1117"/>
                  </a:cubicBezTo>
                  <a:cubicBezTo>
                    <a:pt x="51" y="1120"/>
                    <a:pt x="70" y="1117"/>
                    <a:pt x="85" y="1114"/>
                  </a:cubicBezTo>
                  <a:cubicBezTo>
                    <a:pt x="83" y="1116"/>
                    <a:pt x="81" y="1117"/>
                    <a:pt x="80" y="1119"/>
                  </a:cubicBezTo>
                  <a:cubicBezTo>
                    <a:pt x="79" y="1121"/>
                    <a:pt x="79" y="1122"/>
                    <a:pt x="80" y="1124"/>
                  </a:cubicBezTo>
                  <a:cubicBezTo>
                    <a:pt x="80" y="1125"/>
                    <a:pt x="81" y="1127"/>
                    <a:pt x="83" y="1127"/>
                  </a:cubicBezTo>
                  <a:cubicBezTo>
                    <a:pt x="85" y="1128"/>
                    <a:pt x="89" y="1128"/>
                    <a:pt x="92" y="1128"/>
                  </a:cubicBezTo>
                  <a:cubicBezTo>
                    <a:pt x="79" y="1135"/>
                    <a:pt x="63" y="1145"/>
                    <a:pt x="61" y="1151"/>
                  </a:cubicBezTo>
                  <a:cubicBezTo>
                    <a:pt x="60" y="1153"/>
                    <a:pt x="61" y="1154"/>
                    <a:pt x="61" y="1155"/>
                  </a:cubicBezTo>
                  <a:cubicBezTo>
                    <a:pt x="62" y="1156"/>
                    <a:pt x="62" y="1157"/>
                    <a:pt x="64" y="1157"/>
                  </a:cubicBezTo>
                  <a:cubicBezTo>
                    <a:pt x="71" y="1159"/>
                    <a:pt x="88" y="1149"/>
                    <a:pt x="100" y="1142"/>
                  </a:cubicBezTo>
                  <a:cubicBezTo>
                    <a:pt x="98" y="1144"/>
                    <a:pt x="97" y="1147"/>
                    <a:pt x="97" y="1149"/>
                  </a:cubicBezTo>
                  <a:cubicBezTo>
                    <a:pt x="96" y="1151"/>
                    <a:pt x="97" y="1152"/>
                    <a:pt x="98" y="1154"/>
                  </a:cubicBezTo>
                  <a:cubicBezTo>
                    <a:pt x="101" y="1157"/>
                    <a:pt x="108" y="1154"/>
                    <a:pt x="117" y="1149"/>
                  </a:cubicBezTo>
                  <a:cubicBezTo>
                    <a:pt x="106" y="1162"/>
                    <a:pt x="93" y="1180"/>
                    <a:pt x="94" y="1187"/>
                  </a:cubicBezTo>
                  <a:cubicBezTo>
                    <a:pt x="94" y="1189"/>
                    <a:pt x="95" y="1190"/>
                    <a:pt x="95" y="1190"/>
                  </a:cubicBezTo>
                  <a:cubicBezTo>
                    <a:pt x="101" y="1194"/>
                    <a:pt x="118" y="1176"/>
                    <a:pt x="131" y="1160"/>
                  </a:cubicBezTo>
                  <a:cubicBezTo>
                    <a:pt x="130" y="1164"/>
                    <a:pt x="129" y="1166"/>
                    <a:pt x="130" y="1168"/>
                  </a:cubicBezTo>
                  <a:cubicBezTo>
                    <a:pt x="130" y="1170"/>
                    <a:pt x="131" y="1172"/>
                    <a:pt x="133" y="1173"/>
                  </a:cubicBezTo>
                  <a:cubicBezTo>
                    <a:pt x="134" y="1174"/>
                    <a:pt x="136" y="1174"/>
                    <a:pt x="138" y="1173"/>
                  </a:cubicBezTo>
                  <a:cubicBezTo>
                    <a:pt x="142" y="1172"/>
                    <a:pt x="147" y="1167"/>
                    <a:pt x="151" y="1160"/>
                  </a:cubicBezTo>
                  <a:cubicBezTo>
                    <a:pt x="149" y="1174"/>
                    <a:pt x="146" y="1195"/>
                    <a:pt x="150" y="1201"/>
                  </a:cubicBezTo>
                  <a:cubicBezTo>
                    <a:pt x="152" y="1202"/>
                    <a:pt x="153" y="1203"/>
                    <a:pt x="154" y="1203"/>
                  </a:cubicBezTo>
                  <a:cubicBezTo>
                    <a:pt x="162" y="1203"/>
                    <a:pt x="166" y="1177"/>
                    <a:pt x="168" y="1160"/>
                  </a:cubicBezTo>
                  <a:cubicBezTo>
                    <a:pt x="169" y="1163"/>
                    <a:pt x="172" y="1167"/>
                    <a:pt x="174" y="1170"/>
                  </a:cubicBezTo>
                  <a:cubicBezTo>
                    <a:pt x="177" y="1173"/>
                    <a:pt x="181" y="1176"/>
                    <a:pt x="185" y="1179"/>
                  </a:cubicBezTo>
                  <a:cubicBezTo>
                    <a:pt x="181" y="1199"/>
                    <a:pt x="170" y="1212"/>
                    <a:pt x="153" y="1215"/>
                  </a:cubicBezTo>
                  <a:cubicBezTo>
                    <a:pt x="141" y="1217"/>
                    <a:pt x="128" y="1210"/>
                    <a:pt x="123" y="1200"/>
                  </a:cubicBezTo>
                  <a:cubicBezTo>
                    <a:pt x="123" y="1199"/>
                    <a:pt x="122" y="1199"/>
                    <a:pt x="122" y="1199"/>
                  </a:cubicBezTo>
                  <a:cubicBezTo>
                    <a:pt x="121" y="1199"/>
                    <a:pt x="120" y="1199"/>
                    <a:pt x="120" y="1199"/>
                  </a:cubicBezTo>
                  <a:cubicBezTo>
                    <a:pt x="110" y="1206"/>
                    <a:pt x="99" y="1207"/>
                    <a:pt x="90" y="1202"/>
                  </a:cubicBezTo>
                  <a:cubicBezTo>
                    <a:pt x="82" y="1197"/>
                    <a:pt x="77" y="1187"/>
                    <a:pt x="78" y="1175"/>
                  </a:cubicBezTo>
                  <a:cubicBezTo>
                    <a:pt x="79" y="1175"/>
                    <a:pt x="78" y="1174"/>
                    <a:pt x="78" y="1174"/>
                  </a:cubicBezTo>
                  <a:close/>
                  <a:moveTo>
                    <a:pt x="175" y="944"/>
                  </a:moveTo>
                  <a:cubicBezTo>
                    <a:pt x="171" y="942"/>
                    <a:pt x="167" y="941"/>
                    <a:pt x="163" y="939"/>
                  </a:cubicBezTo>
                  <a:cubicBezTo>
                    <a:pt x="164" y="933"/>
                    <a:pt x="161" y="926"/>
                    <a:pt x="156" y="922"/>
                  </a:cubicBezTo>
                  <a:cubicBezTo>
                    <a:pt x="149" y="916"/>
                    <a:pt x="141" y="915"/>
                    <a:pt x="134" y="920"/>
                  </a:cubicBezTo>
                  <a:cubicBezTo>
                    <a:pt x="130" y="923"/>
                    <a:pt x="127" y="927"/>
                    <a:pt x="127" y="933"/>
                  </a:cubicBezTo>
                  <a:cubicBezTo>
                    <a:pt x="126" y="929"/>
                    <a:pt x="127" y="924"/>
                    <a:pt x="129" y="920"/>
                  </a:cubicBezTo>
                  <a:cubicBezTo>
                    <a:pt x="135" y="911"/>
                    <a:pt x="148" y="905"/>
                    <a:pt x="164" y="897"/>
                  </a:cubicBezTo>
                  <a:cubicBezTo>
                    <a:pt x="173" y="893"/>
                    <a:pt x="182" y="889"/>
                    <a:pt x="192" y="883"/>
                  </a:cubicBezTo>
                  <a:cubicBezTo>
                    <a:pt x="189" y="885"/>
                    <a:pt x="187" y="888"/>
                    <a:pt x="185" y="891"/>
                  </a:cubicBezTo>
                  <a:cubicBezTo>
                    <a:pt x="175" y="906"/>
                    <a:pt x="171" y="925"/>
                    <a:pt x="175" y="944"/>
                  </a:cubicBezTo>
                  <a:close/>
                  <a:moveTo>
                    <a:pt x="188" y="893"/>
                  </a:moveTo>
                  <a:cubicBezTo>
                    <a:pt x="198" y="880"/>
                    <a:pt x="212" y="871"/>
                    <a:pt x="228" y="870"/>
                  </a:cubicBezTo>
                  <a:cubicBezTo>
                    <a:pt x="242" y="870"/>
                    <a:pt x="255" y="875"/>
                    <a:pt x="264" y="884"/>
                  </a:cubicBezTo>
                  <a:cubicBezTo>
                    <a:pt x="272" y="891"/>
                    <a:pt x="275" y="900"/>
                    <a:pt x="275" y="910"/>
                  </a:cubicBezTo>
                  <a:cubicBezTo>
                    <a:pt x="274" y="919"/>
                    <a:pt x="268" y="927"/>
                    <a:pt x="260" y="931"/>
                  </a:cubicBezTo>
                  <a:cubicBezTo>
                    <a:pt x="253" y="933"/>
                    <a:pt x="245" y="932"/>
                    <a:pt x="240" y="926"/>
                  </a:cubicBezTo>
                  <a:cubicBezTo>
                    <a:pt x="234" y="921"/>
                    <a:pt x="235" y="912"/>
                    <a:pt x="239" y="907"/>
                  </a:cubicBezTo>
                  <a:cubicBezTo>
                    <a:pt x="242" y="904"/>
                    <a:pt x="248" y="901"/>
                    <a:pt x="256" y="905"/>
                  </a:cubicBezTo>
                  <a:cubicBezTo>
                    <a:pt x="256" y="905"/>
                    <a:pt x="257" y="905"/>
                    <a:pt x="258" y="905"/>
                  </a:cubicBezTo>
                  <a:cubicBezTo>
                    <a:pt x="258" y="904"/>
                    <a:pt x="259" y="904"/>
                    <a:pt x="259" y="903"/>
                  </a:cubicBezTo>
                  <a:cubicBezTo>
                    <a:pt x="258" y="896"/>
                    <a:pt x="252" y="889"/>
                    <a:pt x="243" y="885"/>
                  </a:cubicBezTo>
                  <a:cubicBezTo>
                    <a:pt x="229" y="880"/>
                    <a:pt x="214" y="884"/>
                    <a:pt x="203" y="896"/>
                  </a:cubicBezTo>
                  <a:cubicBezTo>
                    <a:pt x="195" y="905"/>
                    <a:pt x="190" y="917"/>
                    <a:pt x="191" y="930"/>
                  </a:cubicBezTo>
                  <a:cubicBezTo>
                    <a:pt x="191" y="943"/>
                    <a:pt x="197" y="954"/>
                    <a:pt x="206" y="963"/>
                  </a:cubicBezTo>
                  <a:cubicBezTo>
                    <a:pt x="202" y="974"/>
                    <a:pt x="202" y="985"/>
                    <a:pt x="206" y="996"/>
                  </a:cubicBezTo>
                  <a:cubicBezTo>
                    <a:pt x="205" y="996"/>
                    <a:pt x="205" y="996"/>
                    <a:pt x="204" y="996"/>
                  </a:cubicBezTo>
                  <a:cubicBezTo>
                    <a:pt x="204" y="996"/>
                    <a:pt x="204" y="996"/>
                    <a:pt x="204" y="996"/>
                  </a:cubicBezTo>
                  <a:cubicBezTo>
                    <a:pt x="202" y="974"/>
                    <a:pt x="194" y="957"/>
                    <a:pt x="180" y="947"/>
                  </a:cubicBezTo>
                  <a:cubicBezTo>
                    <a:pt x="175" y="928"/>
                    <a:pt x="178" y="908"/>
                    <a:pt x="188" y="893"/>
                  </a:cubicBezTo>
                  <a:close/>
                  <a:moveTo>
                    <a:pt x="73" y="806"/>
                  </a:moveTo>
                  <a:cubicBezTo>
                    <a:pt x="96" y="786"/>
                    <a:pt x="132" y="787"/>
                    <a:pt x="170" y="788"/>
                  </a:cubicBezTo>
                  <a:cubicBezTo>
                    <a:pt x="186" y="789"/>
                    <a:pt x="203" y="789"/>
                    <a:pt x="220" y="788"/>
                  </a:cubicBezTo>
                  <a:cubicBezTo>
                    <a:pt x="220" y="789"/>
                    <a:pt x="220" y="790"/>
                    <a:pt x="221" y="791"/>
                  </a:cubicBezTo>
                  <a:cubicBezTo>
                    <a:pt x="201" y="795"/>
                    <a:pt x="180" y="794"/>
                    <a:pt x="160" y="793"/>
                  </a:cubicBezTo>
                  <a:cubicBezTo>
                    <a:pt x="127" y="792"/>
                    <a:pt x="96" y="791"/>
                    <a:pt x="73" y="806"/>
                  </a:cubicBezTo>
                  <a:close/>
                  <a:moveTo>
                    <a:pt x="87" y="803"/>
                  </a:moveTo>
                  <a:cubicBezTo>
                    <a:pt x="84" y="815"/>
                    <a:pt x="84" y="815"/>
                    <a:pt x="84" y="815"/>
                  </a:cubicBezTo>
                  <a:cubicBezTo>
                    <a:pt x="82" y="815"/>
                    <a:pt x="79" y="815"/>
                    <a:pt x="77" y="815"/>
                  </a:cubicBezTo>
                  <a:cubicBezTo>
                    <a:pt x="79" y="808"/>
                    <a:pt x="79" y="808"/>
                    <a:pt x="79" y="808"/>
                  </a:cubicBezTo>
                  <a:cubicBezTo>
                    <a:pt x="81" y="806"/>
                    <a:pt x="84" y="805"/>
                    <a:pt x="87" y="803"/>
                  </a:cubicBezTo>
                  <a:close/>
                  <a:moveTo>
                    <a:pt x="220" y="784"/>
                  </a:moveTo>
                  <a:cubicBezTo>
                    <a:pt x="219" y="784"/>
                    <a:pt x="218" y="784"/>
                    <a:pt x="218" y="784"/>
                  </a:cubicBezTo>
                  <a:cubicBezTo>
                    <a:pt x="209" y="760"/>
                    <a:pt x="209" y="760"/>
                    <a:pt x="209" y="760"/>
                  </a:cubicBezTo>
                  <a:cubicBezTo>
                    <a:pt x="212" y="761"/>
                    <a:pt x="216" y="762"/>
                    <a:pt x="219" y="763"/>
                  </a:cubicBezTo>
                  <a:cubicBezTo>
                    <a:pt x="219" y="770"/>
                    <a:pt x="219" y="777"/>
                    <a:pt x="220" y="784"/>
                  </a:cubicBezTo>
                  <a:close/>
                  <a:moveTo>
                    <a:pt x="88" y="675"/>
                  </a:moveTo>
                  <a:cubicBezTo>
                    <a:pt x="90" y="669"/>
                    <a:pt x="93" y="663"/>
                    <a:pt x="97" y="657"/>
                  </a:cubicBezTo>
                  <a:cubicBezTo>
                    <a:pt x="128" y="687"/>
                    <a:pt x="184" y="711"/>
                    <a:pt x="227" y="728"/>
                  </a:cubicBezTo>
                  <a:cubicBezTo>
                    <a:pt x="226" y="729"/>
                    <a:pt x="226" y="730"/>
                    <a:pt x="226" y="731"/>
                  </a:cubicBezTo>
                  <a:cubicBezTo>
                    <a:pt x="225" y="731"/>
                    <a:pt x="225" y="732"/>
                    <a:pt x="225" y="732"/>
                  </a:cubicBezTo>
                  <a:cubicBezTo>
                    <a:pt x="225" y="732"/>
                    <a:pt x="225" y="732"/>
                    <a:pt x="225" y="732"/>
                  </a:cubicBezTo>
                  <a:cubicBezTo>
                    <a:pt x="225" y="733"/>
                    <a:pt x="225" y="734"/>
                    <a:pt x="224" y="735"/>
                  </a:cubicBezTo>
                  <a:cubicBezTo>
                    <a:pt x="182" y="717"/>
                    <a:pt x="125" y="694"/>
                    <a:pt x="82" y="694"/>
                  </a:cubicBezTo>
                  <a:cubicBezTo>
                    <a:pt x="83" y="687"/>
                    <a:pt x="85" y="680"/>
                    <a:pt x="88" y="675"/>
                  </a:cubicBezTo>
                  <a:close/>
                  <a:moveTo>
                    <a:pt x="229" y="725"/>
                  </a:moveTo>
                  <a:cubicBezTo>
                    <a:pt x="186" y="707"/>
                    <a:pt x="129" y="684"/>
                    <a:pt x="99" y="654"/>
                  </a:cubicBezTo>
                  <a:cubicBezTo>
                    <a:pt x="106" y="645"/>
                    <a:pt x="113" y="637"/>
                    <a:pt x="120" y="630"/>
                  </a:cubicBezTo>
                  <a:cubicBezTo>
                    <a:pt x="143" y="668"/>
                    <a:pt x="184" y="702"/>
                    <a:pt x="231" y="721"/>
                  </a:cubicBezTo>
                  <a:cubicBezTo>
                    <a:pt x="230" y="722"/>
                    <a:pt x="229" y="724"/>
                    <a:pt x="229" y="725"/>
                  </a:cubicBezTo>
                  <a:close/>
                  <a:moveTo>
                    <a:pt x="223" y="738"/>
                  </a:moveTo>
                  <a:cubicBezTo>
                    <a:pt x="223" y="740"/>
                    <a:pt x="222" y="741"/>
                    <a:pt x="222" y="743"/>
                  </a:cubicBezTo>
                  <a:cubicBezTo>
                    <a:pt x="175" y="724"/>
                    <a:pt x="122" y="719"/>
                    <a:pt x="79" y="729"/>
                  </a:cubicBezTo>
                  <a:cubicBezTo>
                    <a:pt x="79" y="719"/>
                    <a:pt x="80" y="708"/>
                    <a:pt x="81" y="698"/>
                  </a:cubicBezTo>
                  <a:cubicBezTo>
                    <a:pt x="123" y="697"/>
                    <a:pt x="181" y="721"/>
                    <a:pt x="223" y="738"/>
                  </a:cubicBezTo>
                  <a:close/>
                  <a:moveTo>
                    <a:pt x="80" y="733"/>
                  </a:moveTo>
                  <a:cubicBezTo>
                    <a:pt x="122" y="722"/>
                    <a:pt x="175" y="728"/>
                    <a:pt x="221" y="747"/>
                  </a:cubicBezTo>
                  <a:cubicBezTo>
                    <a:pt x="221" y="748"/>
                    <a:pt x="220" y="750"/>
                    <a:pt x="220" y="752"/>
                  </a:cubicBezTo>
                  <a:cubicBezTo>
                    <a:pt x="175" y="733"/>
                    <a:pt x="122" y="743"/>
                    <a:pt x="86" y="766"/>
                  </a:cubicBezTo>
                  <a:cubicBezTo>
                    <a:pt x="83" y="758"/>
                    <a:pt x="80" y="746"/>
                    <a:pt x="80" y="733"/>
                  </a:cubicBezTo>
                  <a:cubicBezTo>
                    <a:pt x="80" y="733"/>
                    <a:pt x="80" y="733"/>
                    <a:pt x="80" y="733"/>
                  </a:cubicBezTo>
                  <a:close/>
                  <a:moveTo>
                    <a:pt x="214" y="784"/>
                  </a:moveTo>
                  <a:cubicBezTo>
                    <a:pt x="210" y="785"/>
                    <a:pt x="207" y="785"/>
                    <a:pt x="204" y="785"/>
                  </a:cubicBezTo>
                  <a:cubicBezTo>
                    <a:pt x="194" y="757"/>
                    <a:pt x="194" y="757"/>
                    <a:pt x="194" y="757"/>
                  </a:cubicBezTo>
                  <a:cubicBezTo>
                    <a:pt x="197" y="758"/>
                    <a:pt x="201" y="758"/>
                    <a:pt x="204" y="759"/>
                  </a:cubicBezTo>
                  <a:lnTo>
                    <a:pt x="214" y="784"/>
                  </a:lnTo>
                  <a:close/>
                  <a:moveTo>
                    <a:pt x="200" y="785"/>
                  </a:moveTo>
                  <a:cubicBezTo>
                    <a:pt x="197" y="785"/>
                    <a:pt x="194" y="785"/>
                    <a:pt x="191" y="785"/>
                  </a:cubicBezTo>
                  <a:cubicBezTo>
                    <a:pt x="180" y="756"/>
                    <a:pt x="180" y="756"/>
                    <a:pt x="180" y="756"/>
                  </a:cubicBezTo>
                  <a:cubicBezTo>
                    <a:pt x="183" y="756"/>
                    <a:pt x="186" y="756"/>
                    <a:pt x="189" y="756"/>
                  </a:cubicBezTo>
                  <a:lnTo>
                    <a:pt x="200" y="785"/>
                  </a:lnTo>
                  <a:close/>
                  <a:moveTo>
                    <a:pt x="186" y="785"/>
                  </a:moveTo>
                  <a:cubicBezTo>
                    <a:pt x="183" y="785"/>
                    <a:pt x="180" y="785"/>
                    <a:pt x="176" y="785"/>
                  </a:cubicBezTo>
                  <a:cubicBezTo>
                    <a:pt x="162" y="756"/>
                    <a:pt x="162" y="756"/>
                    <a:pt x="162" y="756"/>
                  </a:cubicBezTo>
                  <a:cubicBezTo>
                    <a:pt x="167" y="756"/>
                    <a:pt x="171" y="756"/>
                    <a:pt x="176" y="756"/>
                  </a:cubicBezTo>
                  <a:lnTo>
                    <a:pt x="186" y="785"/>
                  </a:lnTo>
                  <a:close/>
                  <a:moveTo>
                    <a:pt x="172" y="784"/>
                  </a:moveTo>
                  <a:cubicBezTo>
                    <a:pt x="171" y="784"/>
                    <a:pt x="171" y="784"/>
                    <a:pt x="170" y="784"/>
                  </a:cubicBezTo>
                  <a:cubicBezTo>
                    <a:pt x="167" y="784"/>
                    <a:pt x="165" y="784"/>
                    <a:pt x="162" y="784"/>
                  </a:cubicBezTo>
                  <a:cubicBezTo>
                    <a:pt x="146" y="758"/>
                    <a:pt x="146" y="758"/>
                    <a:pt x="146" y="758"/>
                  </a:cubicBezTo>
                  <a:cubicBezTo>
                    <a:pt x="150" y="757"/>
                    <a:pt x="154" y="757"/>
                    <a:pt x="158" y="756"/>
                  </a:cubicBezTo>
                  <a:lnTo>
                    <a:pt x="172" y="784"/>
                  </a:lnTo>
                  <a:close/>
                  <a:moveTo>
                    <a:pt x="158" y="784"/>
                  </a:moveTo>
                  <a:cubicBezTo>
                    <a:pt x="155" y="784"/>
                    <a:pt x="151" y="784"/>
                    <a:pt x="148" y="784"/>
                  </a:cubicBezTo>
                  <a:cubicBezTo>
                    <a:pt x="130" y="761"/>
                    <a:pt x="130" y="761"/>
                    <a:pt x="130" y="761"/>
                  </a:cubicBezTo>
                  <a:cubicBezTo>
                    <a:pt x="134" y="760"/>
                    <a:pt x="138" y="759"/>
                    <a:pt x="142" y="758"/>
                  </a:cubicBezTo>
                  <a:lnTo>
                    <a:pt x="158" y="784"/>
                  </a:lnTo>
                  <a:close/>
                  <a:moveTo>
                    <a:pt x="143" y="784"/>
                  </a:moveTo>
                  <a:cubicBezTo>
                    <a:pt x="139" y="784"/>
                    <a:pt x="136" y="784"/>
                    <a:pt x="132" y="784"/>
                  </a:cubicBezTo>
                  <a:cubicBezTo>
                    <a:pt x="113" y="766"/>
                    <a:pt x="113" y="766"/>
                    <a:pt x="113" y="766"/>
                  </a:cubicBezTo>
                  <a:cubicBezTo>
                    <a:pt x="117" y="765"/>
                    <a:pt x="121" y="763"/>
                    <a:pt x="125" y="762"/>
                  </a:cubicBezTo>
                  <a:lnTo>
                    <a:pt x="143" y="784"/>
                  </a:lnTo>
                  <a:close/>
                  <a:moveTo>
                    <a:pt x="127" y="784"/>
                  </a:moveTo>
                  <a:cubicBezTo>
                    <a:pt x="124" y="785"/>
                    <a:pt x="120" y="785"/>
                    <a:pt x="117" y="785"/>
                  </a:cubicBezTo>
                  <a:cubicBezTo>
                    <a:pt x="99" y="773"/>
                    <a:pt x="99" y="773"/>
                    <a:pt x="99" y="773"/>
                  </a:cubicBezTo>
                  <a:cubicBezTo>
                    <a:pt x="102" y="771"/>
                    <a:pt x="106" y="770"/>
                    <a:pt x="109" y="768"/>
                  </a:cubicBezTo>
                  <a:lnTo>
                    <a:pt x="127" y="784"/>
                  </a:lnTo>
                  <a:close/>
                  <a:moveTo>
                    <a:pt x="111" y="786"/>
                  </a:moveTo>
                  <a:cubicBezTo>
                    <a:pt x="108" y="786"/>
                    <a:pt x="105" y="787"/>
                    <a:pt x="103" y="788"/>
                  </a:cubicBezTo>
                  <a:cubicBezTo>
                    <a:pt x="87" y="781"/>
                    <a:pt x="87" y="781"/>
                    <a:pt x="87" y="781"/>
                  </a:cubicBezTo>
                  <a:cubicBezTo>
                    <a:pt x="88" y="780"/>
                    <a:pt x="90" y="778"/>
                    <a:pt x="92" y="777"/>
                  </a:cubicBezTo>
                  <a:cubicBezTo>
                    <a:pt x="93" y="776"/>
                    <a:pt x="94" y="776"/>
                    <a:pt x="95" y="775"/>
                  </a:cubicBezTo>
                  <a:lnTo>
                    <a:pt x="111" y="786"/>
                  </a:lnTo>
                  <a:close/>
                  <a:moveTo>
                    <a:pt x="96" y="789"/>
                  </a:moveTo>
                  <a:cubicBezTo>
                    <a:pt x="93" y="790"/>
                    <a:pt x="90" y="791"/>
                    <a:pt x="87" y="793"/>
                  </a:cubicBezTo>
                  <a:cubicBezTo>
                    <a:pt x="75" y="791"/>
                    <a:pt x="75" y="791"/>
                    <a:pt x="75" y="791"/>
                  </a:cubicBezTo>
                  <a:cubicBezTo>
                    <a:pt x="78" y="788"/>
                    <a:pt x="80" y="786"/>
                    <a:pt x="83" y="784"/>
                  </a:cubicBezTo>
                  <a:lnTo>
                    <a:pt x="96" y="789"/>
                  </a:lnTo>
                  <a:close/>
                  <a:moveTo>
                    <a:pt x="81" y="796"/>
                  </a:moveTo>
                  <a:cubicBezTo>
                    <a:pt x="79" y="797"/>
                    <a:pt x="76" y="799"/>
                    <a:pt x="73" y="801"/>
                  </a:cubicBezTo>
                  <a:cubicBezTo>
                    <a:pt x="67" y="801"/>
                    <a:pt x="67" y="801"/>
                    <a:pt x="67" y="801"/>
                  </a:cubicBezTo>
                  <a:cubicBezTo>
                    <a:pt x="68" y="799"/>
                    <a:pt x="70" y="796"/>
                    <a:pt x="72" y="794"/>
                  </a:cubicBezTo>
                  <a:lnTo>
                    <a:pt x="81" y="796"/>
                  </a:lnTo>
                  <a:close/>
                  <a:moveTo>
                    <a:pt x="68" y="805"/>
                  </a:moveTo>
                  <a:cubicBezTo>
                    <a:pt x="65" y="808"/>
                    <a:pt x="62" y="812"/>
                    <a:pt x="59" y="817"/>
                  </a:cubicBezTo>
                  <a:cubicBezTo>
                    <a:pt x="60" y="813"/>
                    <a:pt x="62" y="809"/>
                    <a:pt x="64" y="805"/>
                  </a:cubicBezTo>
                  <a:lnTo>
                    <a:pt x="68" y="805"/>
                  </a:lnTo>
                  <a:close/>
                  <a:moveTo>
                    <a:pt x="74" y="810"/>
                  </a:moveTo>
                  <a:cubicBezTo>
                    <a:pt x="73" y="816"/>
                    <a:pt x="73" y="816"/>
                    <a:pt x="73" y="816"/>
                  </a:cubicBezTo>
                  <a:cubicBezTo>
                    <a:pt x="70" y="816"/>
                    <a:pt x="67" y="818"/>
                    <a:pt x="64" y="819"/>
                  </a:cubicBezTo>
                  <a:cubicBezTo>
                    <a:pt x="67" y="816"/>
                    <a:pt x="70" y="813"/>
                    <a:pt x="74" y="810"/>
                  </a:cubicBezTo>
                  <a:close/>
                  <a:moveTo>
                    <a:pt x="91" y="802"/>
                  </a:moveTo>
                  <a:cubicBezTo>
                    <a:pt x="94" y="801"/>
                    <a:pt x="97" y="800"/>
                    <a:pt x="101" y="799"/>
                  </a:cubicBezTo>
                  <a:cubicBezTo>
                    <a:pt x="96" y="816"/>
                    <a:pt x="96" y="816"/>
                    <a:pt x="96" y="816"/>
                  </a:cubicBezTo>
                  <a:cubicBezTo>
                    <a:pt x="94" y="816"/>
                    <a:pt x="91" y="815"/>
                    <a:pt x="88" y="815"/>
                  </a:cubicBezTo>
                  <a:lnTo>
                    <a:pt x="91" y="802"/>
                  </a:lnTo>
                  <a:close/>
                  <a:moveTo>
                    <a:pt x="105" y="799"/>
                  </a:moveTo>
                  <a:cubicBezTo>
                    <a:pt x="108" y="798"/>
                    <a:pt x="111" y="798"/>
                    <a:pt x="115" y="797"/>
                  </a:cubicBezTo>
                  <a:cubicBezTo>
                    <a:pt x="108" y="819"/>
                    <a:pt x="108" y="819"/>
                    <a:pt x="108" y="819"/>
                  </a:cubicBezTo>
                  <a:cubicBezTo>
                    <a:pt x="106" y="818"/>
                    <a:pt x="103" y="818"/>
                    <a:pt x="100" y="817"/>
                  </a:cubicBezTo>
                  <a:lnTo>
                    <a:pt x="105" y="799"/>
                  </a:lnTo>
                  <a:close/>
                  <a:moveTo>
                    <a:pt x="119" y="797"/>
                  </a:moveTo>
                  <a:cubicBezTo>
                    <a:pt x="122" y="797"/>
                    <a:pt x="126" y="797"/>
                    <a:pt x="129" y="797"/>
                  </a:cubicBezTo>
                  <a:cubicBezTo>
                    <a:pt x="120" y="822"/>
                    <a:pt x="120" y="822"/>
                    <a:pt x="120" y="822"/>
                  </a:cubicBezTo>
                  <a:cubicBezTo>
                    <a:pt x="119" y="822"/>
                    <a:pt x="118" y="822"/>
                    <a:pt x="117" y="822"/>
                  </a:cubicBezTo>
                  <a:cubicBezTo>
                    <a:pt x="116" y="821"/>
                    <a:pt x="114" y="821"/>
                    <a:pt x="112" y="820"/>
                  </a:cubicBezTo>
                  <a:lnTo>
                    <a:pt x="119" y="797"/>
                  </a:lnTo>
                  <a:close/>
                  <a:moveTo>
                    <a:pt x="133" y="797"/>
                  </a:moveTo>
                  <a:cubicBezTo>
                    <a:pt x="137" y="796"/>
                    <a:pt x="141" y="797"/>
                    <a:pt x="144" y="797"/>
                  </a:cubicBezTo>
                  <a:cubicBezTo>
                    <a:pt x="134" y="826"/>
                    <a:pt x="134" y="826"/>
                    <a:pt x="134" y="826"/>
                  </a:cubicBezTo>
                  <a:cubicBezTo>
                    <a:pt x="131" y="825"/>
                    <a:pt x="127" y="824"/>
                    <a:pt x="124" y="823"/>
                  </a:cubicBezTo>
                  <a:lnTo>
                    <a:pt x="133" y="797"/>
                  </a:lnTo>
                  <a:close/>
                  <a:moveTo>
                    <a:pt x="148" y="797"/>
                  </a:moveTo>
                  <a:cubicBezTo>
                    <a:pt x="152" y="797"/>
                    <a:pt x="156" y="797"/>
                    <a:pt x="160" y="797"/>
                  </a:cubicBezTo>
                  <a:cubicBezTo>
                    <a:pt x="149" y="829"/>
                    <a:pt x="149" y="829"/>
                    <a:pt x="149" y="829"/>
                  </a:cubicBezTo>
                  <a:cubicBezTo>
                    <a:pt x="145" y="828"/>
                    <a:pt x="141" y="828"/>
                    <a:pt x="138" y="827"/>
                  </a:cubicBezTo>
                  <a:lnTo>
                    <a:pt x="148" y="797"/>
                  </a:lnTo>
                  <a:close/>
                  <a:moveTo>
                    <a:pt x="164" y="797"/>
                  </a:moveTo>
                  <a:cubicBezTo>
                    <a:pt x="167" y="797"/>
                    <a:pt x="171" y="797"/>
                    <a:pt x="174" y="797"/>
                  </a:cubicBezTo>
                  <a:cubicBezTo>
                    <a:pt x="163" y="830"/>
                    <a:pt x="163" y="830"/>
                    <a:pt x="163" y="830"/>
                  </a:cubicBezTo>
                  <a:cubicBezTo>
                    <a:pt x="159" y="830"/>
                    <a:pt x="156" y="830"/>
                    <a:pt x="153" y="829"/>
                  </a:cubicBezTo>
                  <a:lnTo>
                    <a:pt x="164" y="797"/>
                  </a:lnTo>
                  <a:close/>
                  <a:moveTo>
                    <a:pt x="178" y="798"/>
                  </a:moveTo>
                  <a:cubicBezTo>
                    <a:pt x="181" y="798"/>
                    <a:pt x="184" y="798"/>
                    <a:pt x="187" y="798"/>
                  </a:cubicBezTo>
                  <a:cubicBezTo>
                    <a:pt x="178" y="830"/>
                    <a:pt x="178" y="830"/>
                    <a:pt x="178" y="830"/>
                  </a:cubicBezTo>
                  <a:cubicBezTo>
                    <a:pt x="174" y="831"/>
                    <a:pt x="171" y="831"/>
                    <a:pt x="167" y="831"/>
                  </a:cubicBezTo>
                  <a:lnTo>
                    <a:pt x="178" y="798"/>
                  </a:lnTo>
                  <a:close/>
                  <a:moveTo>
                    <a:pt x="191" y="798"/>
                  </a:moveTo>
                  <a:cubicBezTo>
                    <a:pt x="195" y="798"/>
                    <a:pt x="198" y="797"/>
                    <a:pt x="202" y="797"/>
                  </a:cubicBezTo>
                  <a:cubicBezTo>
                    <a:pt x="193" y="828"/>
                    <a:pt x="193" y="828"/>
                    <a:pt x="193" y="828"/>
                  </a:cubicBezTo>
                  <a:cubicBezTo>
                    <a:pt x="189" y="829"/>
                    <a:pt x="186" y="829"/>
                    <a:pt x="182" y="830"/>
                  </a:cubicBezTo>
                  <a:lnTo>
                    <a:pt x="191" y="798"/>
                  </a:lnTo>
                  <a:close/>
                  <a:moveTo>
                    <a:pt x="206" y="797"/>
                  </a:moveTo>
                  <a:cubicBezTo>
                    <a:pt x="209" y="797"/>
                    <a:pt x="212" y="796"/>
                    <a:pt x="215" y="796"/>
                  </a:cubicBezTo>
                  <a:cubicBezTo>
                    <a:pt x="209" y="823"/>
                    <a:pt x="209" y="823"/>
                    <a:pt x="209" y="823"/>
                  </a:cubicBezTo>
                  <a:cubicBezTo>
                    <a:pt x="205" y="824"/>
                    <a:pt x="201" y="826"/>
                    <a:pt x="197" y="827"/>
                  </a:cubicBezTo>
                  <a:lnTo>
                    <a:pt x="206" y="797"/>
                  </a:lnTo>
                  <a:close/>
                  <a:moveTo>
                    <a:pt x="219" y="796"/>
                  </a:moveTo>
                  <a:cubicBezTo>
                    <a:pt x="220" y="795"/>
                    <a:pt x="221" y="795"/>
                    <a:pt x="221" y="795"/>
                  </a:cubicBezTo>
                  <a:cubicBezTo>
                    <a:pt x="222" y="801"/>
                    <a:pt x="224" y="807"/>
                    <a:pt x="226" y="814"/>
                  </a:cubicBezTo>
                  <a:cubicBezTo>
                    <a:pt x="222" y="816"/>
                    <a:pt x="218" y="819"/>
                    <a:pt x="213" y="821"/>
                  </a:cubicBezTo>
                  <a:lnTo>
                    <a:pt x="219" y="796"/>
                  </a:lnTo>
                  <a:close/>
                  <a:moveTo>
                    <a:pt x="229" y="733"/>
                  </a:moveTo>
                  <a:cubicBezTo>
                    <a:pt x="229" y="733"/>
                    <a:pt x="229" y="733"/>
                    <a:pt x="229" y="733"/>
                  </a:cubicBezTo>
                  <a:cubicBezTo>
                    <a:pt x="229" y="733"/>
                    <a:pt x="229" y="733"/>
                    <a:pt x="229" y="733"/>
                  </a:cubicBezTo>
                  <a:cubicBezTo>
                    <a:pt x="247" y="689"/>
                    <a:pt x="317" y="648"/>
                    <a:pt x="389" y="659"/>
                  </a:cubicBezTo>
                  <a:cubicBezTo>
                    <a:pt x="390" y="662"/>
                    <a:pt x="390" y="666"/>
                    <a:pt x="392" y="669"/>
                  </a:cubicBezTo>
                  <a:cubicBezTo>
                    <a:pt x="329" y="653"/>
                    <a:pt x="252" y="698"/>
                    <a:pt x="237" y="736"/>
                  </a:cubicBezTo>
                  <a:cubicBezTo>
                    <a:pt x="237" y="736"/>
                    <a:pt x="237" y="736"/>
                    <a:pt x="237" y="736"/>
                  </a:cubicBezTo>
                  <a:cubicBezTo>
                    <a:pt x="221" y="774"/>
                    <a:pt x="243" y="860"/>
                    <a:pt x="299" y="894"/>
                  </a:cubicBezTo>
                  <a:cubicBezTo>
                    <a:pt x="295" y="895"/>
                    <a:pt x="293" y="897"/>
                    <a:pt x="290" y="898"/>
                  </a:cubicBezTo>
                  <a:cubicBezTo>
                    <a:pt x="231" y="855"/>
                    <a:pt x="211" y="777"/>
                    <a:pt x="229" y="733"/>
                  </a:cubicBezTo>
                  <a:close/>
                  <a:moveTo>
                    <a:pt x="167" y="575"/>
                  </a:moveTo>
                  <a:cubicBezTo>
                    <a:pt x="167" y="578"/>
                    <a:pt x="168" y="582"/>
                    <a:pt x="169" y="585"/>
                  </a:cubicBezTo>
                  <a:cubicBezTo>
                    <a:pt x="161" y="579"/>
                    <a:pt x="161" y="579"/>
                    <a:pt x="161" y="579"/>
                  </a:cubicBezTo>
                  <a:cubicBezTo>
                    <a:pt x="161" y="576"/>
                    <a:pt x="162" y="573"/>
                    <a:pt x="162" y="570"/>
                  </a:cubicBezTo>
                  <a:lnTo>
                    <a:pt x="167" y="575"/>
                  </a:lnTo>
                  <a:close/>
                  <a:moveTo>
                    <a:pt x="163" y="565"/>
                  </a:moveTo>
                  <a:cubicBezTo>
                    <a:pt x="165" y="561"/>
                    <a:pt x="166" y="557"/>
                    <a:pt x="168" y="554"/>
                  </a:cubicBezTo>
                  <a:cubicBezTo>
                    <a:pt x="167" y="559"/>
                    <a:pt x="166" y="564"/>
                    <a:pt x="166" y="569"/>
                  </a:cubicBezTo>
                  <a:lnTo>
                    <a:pt x="163" y="565"/>
                  </a:lnTo>
                  <a:close/>
                  <a:moveTo>
                    <a:pt x="171" y="591"/>
                  </a:moveTo>
                  <a:cubicBezTo>
                    <a:pt x="172" y="594"/>
                    <a:pt x="173" y="597"/>
                    <a:pt x="175" y="600"/>
                  </a:cubicBezTo>
                  <a:cubicBezTo>
                    <a:pt x="162" y="594"/>
                    <a:pt x="162" y="594"/>
                    <a:pt x="162" y="594"/>
                  </a:cubicBezTo>
                  <a:cubicBezTo>
                    <a:pt x="161" y="591"/>
                    <a:pt x="161" y="587"/>
                    <a:pt x="161" y="584"/>
                  </a:cubicBezTo>
                  <a:lnTo>
                    <a:pt x="171" y="591"/>
                  </a:lnTo>
                  <a:close/>
                  <a:moveTo>
                    <a:pt x="264" y="679"/>
                  </a:moveTo>
                  <a:cubicBezTo>
                    <a:pt x="262" y="676"/>
                    <a:pt x="260" y="674"/>
                    <a:pt x="258" y="671"/>
                  </a:cubicBezTo>
                  <a:cubicBezTo>
                    <a:pt x="273" y="644"/>
                    <a:pt x="273" y="644"/>
                    <a:pt x="273" y="644"/>
                  </a:cubicBezTo>
                  <a:cubicBezTo>
                    <a:pt x="275" y="648"/>
                    <a:pt x="277" y="651"/>
                    <a:pt x="278" y="656"/>
                  </a:cubicBezTo>
                  <a:lnTo>
                    <a:pt x="264" y="679"/>
                  </a:lnTo>
                  <a:close/>
                  <a:moveTo>
                    <a:pt x="280" y="660"/>
                  </a:moveTo>
                  <a:cubicBezTo>
                    <a:pt x="281" y="664"/>
                    <a:pt x="283" y="669"/>
                    <a:pt x="284" y="674"/>
                  </a:cubicBezTo>
                  <a:cubicBezTo>
                    <a:pt x="278" y="677"/>
                    <a:pt x="273" y="680"/>
                    <a:pt x="267" y="684"/>
                  </a:cubicBezTo>
                  <a:cubicBezTo>
                    <a:pt x="267" y="683"/>
                    <a:pt x="267" y="683"/>
                    <a:pt x="266" y="682"/>
                  </a:cubicBezTo>
                  <a:lnTo>
                    <a:pt x="280" y="660"/>
                  </a:lnTo>
                  <a:close/>
                  <a:moveTo>
                    <a:pt x="255" y="668"/>
                  </a:moveTo>
                  <a:cubicBezTo>
                    <a:pt x="253" y="666"/>
                    <a:pt x="250" y="663"/>
                    <a:pt x="248" y="661"/>
                  </a:cubicBezTo>
                  <a:cubicBezTo>
                    <a:pt x="264" y="632"/>
                    <a:pt x="264" y="632"/>
                    <a:pt x="264" y="632"/>
                  </a:cubicBezTo>
                  <a:cubicBezTo>
                    <a:pt x="267" y="634"/>
                    <a:pt x="269" y="637"/>
                    <a:pt x="270" y="640"/>
                  </a:cubicBezTo>
                  <a:lnTo>
                    <a:pt x="255" y="668"/>
                  </a:lnTo>
                  <a:close/>
                  <a:moveTo>
                    <a:pt x="245" y="658"/>
                  </a:moveTo>
                  <a:cubicBezTo>
                    <a:pt x="243" y="656"/>
                    <a:pt x="241" y="654"/>
                    <a:pt x="238" y="651"/>
                  </a:cubicBezTo>
                  <a:cubicBezTo>
                    <a:pt x="254" y="620"/>
                    <a:pt x="254" y="620"/>
                    <a:pt x="254" y="620"/>
                  </a:cubicBezTo>
                  <a:cubicBezTo>
                    <a:pt x="257" y="623"/>
                    <a:pt x="259" y="625"/>
                    <a:pt x="262" y="628"/>
                  </a:cubicBezTo>
                  <a:lnTo>
                    <a:pt x="245" y="658"/>
                  </a:lnTo>
                  <a:close/>
                  <a:moveTo>
                    <a:pt x="236" y="649"/>
                  </a:moveTo>
                  <a:cubicBezTo>
                    <a:pt x="233" y="646"/>
                    <a:pt x="231" y="644"/>
                    <a:pt x="228" y="642"/>
                  </a:cubicBezTo>
                  <a:cubicBezTo>
                    <a:pt x="243" y="611"/>
                    <a:pt x="243" y="611"/>
                    <a:pt x="243" y="611"/>
                  </a:cubicBezTo>
                  <a:cubicBezTo>
                    <a:pt x="246" y="613"/>
                    <a:pt x="248" y="615"/>
                    <a:pt x="251" y="617"/>
                  </a:cubicBezTo>
                  <a:lnTo>
                    <a:pt x="236" y="649"/>
                  </a:lnTo>
                  <a:close/>
                  <a:moveTo>
                    <a:pt x="225" y="639"/>
                  </a:moveTo>
                  <a:cubicBezTo>
                    <a:pt x="222" y="636"/>
                    <a:pt x="220" y="634"/>
                    <a:pt x="217" y="631"/>
                  </a:cubicBezTo>
                  <a:cubicBezTo>
                    <a:pt x="231" y="602"/>
                    <a:pt x="231" y="602"/>
                    <a:pt x="231" y="602"/>
                  </a:cubicBezTo>
                  <a:cubicBezTo>
                    <a:pt x="234" y="604"/>
                    <a:pt x="237" y="606"/>
                    <a:pt x="240" y="609"/>
                  </a:cubicBezTo>
                  <a:lnTo>
                    <a:pt x="225" y="639"/>
                  </a:lnTo>
                  <a:close/>
                  <a:moveTo>
                    <a:pt x="214" y="628"/>
                  </a:moveTo>
                  <a:cubicBezTo>
                    <a:pt x="211" y="626"/>
                    <a:pt x="209" y="623"/>
                    <a:pt x="206" y="621"/>
                  </a:cubicBezTo>
                  <a:cubicBezTo>
                    <a:pt x="219" y="595"/>
                    <a:pt x="219" y="595"/>
                    <a:pt x="219" y="595"/>
                  </a:cubicBezTo>
                  <a:cubicBezTo>
                    <a:pt x="221" y="597"/>
                    <a:pt x="224" y="598"/>
                    <a:pt x="227" y="600"/>
                  </a:cubicBezTo>
                  <a:lnTo>
                    <a:pt x="214" y="628"/>
                  </a:lnTo>
                  <a:close/>
                  <a:moveTo>
                    <a:pt x="203" y="618"/>
                  </a:moveTo>
                  <a:cubicBezTo>
                    <a:pt x="201" y="615"/>
                    <a:pt x="199" y="613"/>
                    <a:pt x="196" y="610"/>
                  </a:cubicBezTo>
                  <a:cubicBezTo>
                    <a:pt x="208" y="589"/>
                    <a:pt x="208" y="589"/>
                    <a:pt x="208" y="589"/>
                  </a:cubicBezTo>
                  <a:cubicBezTo>
                    <a:pt x="209" y="590"/>
                    <a:pt x="211" y="591"/>
                    <a:pt x="213" y="592"/>
                  </a:cubicBezTo>
                  <a:cubicBezTo>
                    <a:pt x="213" y="592"/>
                    <a:pt x="214" y="593"/>
                    <a:pt x="215" y="593"/>
                  </a:cubicBezTo>
                  <a:lnTo>
                    <a:pt x="203" y="618"/>
                  </a:lnTo>
                  <a:close/>
                  <a:moveTo>
                    <a:pt x="194" y="607"/>
                  </a:moveTo>
                  <a:cubicBezTo>
                    <a:pt x="192" y="604"/>
                    <a:pt x="189" y="602"/>
                    <a:pt x="188" y="599"/>
                  </a:cubicBezTo>
                  <a:cubicBezTo>
                    <a:pt x="197" y="583"/>
                    <a:pt x="197" y="583"/>
                    <a:pt x="197" y="583"/>
                  </a:cubicBezTo>
                  <a:cubicBezTo>
                    <a:pt x="200" y="584"/>
                    <a:pt x="202" y="586"/>
                    <a:pt x="205" y="587"/>
                  </a:cubicBezTo>
                  <a:lnTo>
                    <a:pt x="194" y="607"/>
                  </a:lnTo>
                  <a:close/>
                  <a:moveTo>
                    <a:pt x="185" y="595"/>
                  </a:moveTo>
                  <a:cubicBezTo>
                    <a:pt x="183" y="593"/>
                    <a:pt x="182" y="590"/>
                    <a:pt x="180" y="587"/>
                  </a:cubicBezTo>
                  <a:cubicBezTo>
                    <a:pt x="187" y="575"/>
                    <a:pt x="187" y="575"/>
                    <a:pt x="187" y="575"/>
                  </a:cubicBezTo>
                  <a:cubicBezTo>
                    <a:pt x="189" y="577"/>
                    <a:pt x="192" y="579"/>
                    <a:pt x="194" y="580"/>
                  </a:cubicBezTo>
                  <a:lnTo>
                    <a:pt x="185" y="595"/>
                  </a:lnTo>
                  <a:close/>
                  <a:moveTo>
                    <a:pt x="178" y="583"/>
                  </a:moveTo>
                  <a:cubicBezTo>
                    <a:pt x="177" y="580"/>
                    <a:pt x="176" y="577"/>
                    <a:pt x="175" y="574"/>
                  </a:cubicBezTo>
                  <a:cubicBezTo>
                    <a:pt x="180" y="568"/>
                    <a:pt x="180" y="568"/>
                    <a:pt x="180" y="568"/>
                  </a:cubicBezTo>
                  <a:cubicBezTo>
                    <a:pt x="181" y="570"/>
                    <a:pt x="183" y="571"/>
                    <a:pt x="184" y="573"/>
                  </a:cubicBezTo>
                  <a:lnTo>
                    <a:pt x="178" y="583"/>
                  </a:lnTo>
                  <a:close/>
                  <a:moveTo>
                    <a:pt x="174" y="569"/>
                  </a:moveTo>
                  <a:cubicBezTo>
                    <a:pt x="173" y="565"/>
                    <a:pt x="173" y="560"/>
                    <a:pt x="173" y="556"/>
                  </a:cubicBezTo>
                  <a:cubicBezTo>
                    <a:pt x="174" y="559"/>
                    <a:pt x="175" y="562"/>
                    <a:pt x="177" y="564"/>
                  </a:cubicBezTo>
                  <a:lnTo>
                    <a:pt x="174" y="569"/>
                  </a:lnTo>
                  <a:close/>
                  <a:moveTo>
                    <a:pt x="223" y="642"/>
                  </a:moveTo>
                  <a:cubicBezTo>
                    <a:pt x="237" y="656"/>
                    <a:pt x="253" y="670"/>
                    <a:pt x="264" y="686"/>
                  </a:cubicBezTo>
                  <a:cubicBezTo>
                    <a:pt x="263" y="687"/>
                    <a:pt x="262" y="687"/>
                    <a:pt x="261" y="688"/>
                  </a:cubicBezTo>
                  <a:cubicBezTo>
                    <a:pt x="251" y="675"/>
                    <a:pt x="238" y="664"/>
                    <a:pt x="226" y="652"/>
                  </a:cubicBezTo>
                  <a:cubicBezTo>
                    <a:pt x="199" y="626"/>
                    <a:pt x="172" y="601"/>
                    <a:pt x="170" y="571"/>
                  </a:cubicBezTo>
                  <a:cubicBezTo>
                    <a:pt x="176" y="598"/>
                    <a:pt x="199" y="620"/>
                    <a:pt x="223" y="642"/>
                  </a:cubicBezTo>
                  <a:close/>
                  <a:moveTo>
                    <a:pt x="178" y="605"/>
                  </a:moveTo>
                  <a:cubicBezTo>
                    <a:pt x="180" y="608"/>
                    <a:pt x="181" y="610"/>
                    <a:pt x="183" y="612"/>
                  </a:cubicBezTo>
                  <a:cubicBezTo>
                    <a:pt x="164" y="608"/>
                    <a:pt x="164" y="608"/>
                    <a:pt x="164" y="608"/>
                  </a:cubicBezTo>
                  <a:cubicBezTo>
                    <a:pt x="164" y="607"/>
                    <a:pt x="163" y="606"/>
                    <a:pt x="163" y="605"/>
                  </a:cubicBezTo>
                  <a:cubicBezTo>
                    <a:pt x="163" y="603"/>
                    <a:pt x="162" y="601"/>
                    <a:pt x="162" y="599"/>
                  </a:cubicBezTo>
                  <a:lnTo>
                    <a:pt x="178" y="605"/>
                  </a:lnTo>
                  <a:close/>
                  <a:moveTo>
                    <a:pt x="187" y="617"/>
                  </a:moveTo>
                  <a:cubicBezTo>
                    <a:pt x="189" y="620"/>
                    <a:pt x="191" y="622"/>
                    <a:pt x="193" y="625"/>
                  </a:cubicBezTo>
                  <a:cubicBezTo>
                    <a:pt x="169" y="624"/>
                    <a:pt x="169" y="624"/>
                    <a:pt x="169" y="624"/>
                  </a:cubicBezTo>
                  <a:cubicBezTo>
                    <a:pt x="168" y="620"/>
                    <a:pt x="166" y="616"/>
                    <a:pt x="165" y="613"/>
                  </a:cubicBezTo>
                  <a:lnTo>
                    <a:pt x="187" y="617"/>
                  </a:lnTo>
                  <a:close/>
                  <a:moveTo>
                    <a:pt x="197" y="629"/>
                  </a:moveTo>
                  <a:cubicBezTo>
                    <a:pt x="199" y="631"/>
                    <a:pt x="202" y="634"/>
                    <a:pt x="204" y="636"/>
                  </a:cubicBezTo>
                  <a:cubicBezTo>
                    <a:pt x="176" y="639"/>
                    <a:pt x="176" y="639"/>
                    <a:pt x="176" y="639"/>
                  </a:cubicBezTo>
                  <a:cubicBezTo>
                    <a:pt x="174" y="635"/>
                    <a:pt x="172" y="632"/>
                    <a:pt x="171" y="628"/>
                  </a:cubicBezTo>
                  <a:lnTo>
                    <a:pt x="197" y="629"/>
                  </a:lnTo>
                  <a:close/>
                  <a:moveTo>
                    <a:pt x="208" y="640"/>
                  </a:moveTo>
                  <a:cubicBezTo>
                    <a:pt x="210" y="642"/>
                    <a:pt x="212" y="644"/>
                    <a:pt x="215" y="647"/>
                  </a:cubicBezTo>
                  <a:cubicBezTo>
                    <a:pt x="185" y="654"/>
                    <a:pt x="185" y="654"/>
                    <a:pt x="185" y="654"/>
                  </a:cubicBezTo>
                  <a:cubicBezTo>
                    <a:pt x="183" y="650"/>
                    <a:pt x="181" y="647"/>
                    <a:pt x="178" y="643"/>
                  </a:cubicBezTo>
                  <a:lnTo>
                    <a:pt x="208" y="640"/>
                  </a:lnTo>
                  <a:close/>
                  <a:moveTo>
                    <a:pt x="218" y="650"/>
                  </a:moveTo>
                  <a:cubicBezTo>
                    <a:pt x="220" y="652"/>
                    <a:pt x="222" y="653"/>
                    <a:pt x="224" y="655"/>
                  </a:cubicBezTo>
                  <a:cubicBezTo>
                    <a:pt x="224" y="656"/>
                    <a:pt x="225" y="656"/>
                    <a:pt x="225" y="657"/>
                  </a:cubicBezTo>
                  <a:cubicBezTo>
                    <a:pt x="195" y="667"/>
                    <a:pt x="195" y="667"/>
                    <a:pt x="195" y="667"/>
                  </a:cubicBezTo>
                  <a:cubicBezTo>
                    <a:pt x="193" y="664"/>
                    <a:pt x="190" y="661"/>
                    <a:pt x="188" y="657"/>
                  </a:cubicBezTo>
                  <a:lnTo>
                    <a:pt x="218" y="650"/>
                  </a:lnTo>
                  <a:close/>
                  <a:moveTo>
                    <a:pt x="228" y="660"/>
                  </a:moveTo>
                  <a:cubicBezTo>
                    <a:pt x="231" y="662"/>
                    <a:pt x="233" y="664"/>
                    <a:pt x="235" y="666"/>
                  </a:cubicBezTo>
                  <a:cubicBezTo>
                    <a:pt x="207" y="679"/>
                    <a:pt x="207" y="679"/>
                    <a:pt x="207" y="679"/>
                  </a:cubicBezTo>
                  <a:cubicBezTo>
                    <a:pt x="204" y="676"/>
                    <a:pt x="201" y="673"/>
                    <a:pt x="198" y="670"/>
                  </a:cubicBezTo>
                  <a:lnTo>
                    <a:pt x="228" y="660"/>
                  </a:lnTo>
                  <a:close/>
                  <a:moveTo>
                    <a:pt x="238" y="669"/>
                  </a:moveTo>
                  <a:cubicBezTo>
                    <a:pt x="241" y="672"/>
                    <a:pt x="243" y="674"/>
                    <a:pt x="245" y="676"/>
                  </a:cubicBezTo>
                  <a:cubicBezTo>
                    <a:pt x="217" y="689"/>
                    <a:pt x="217" y="689"/>
                    <a:pt x="217" y="689"/>
                  </a:cubicBezTo>
                  <a:cubicBezTo>
                    <a:pt x="215" y="687"/>
                    <a:pt x="213" y="684"/>
                    <a:pt x="210" y="682"/>
                  </a:cubicBezTo>
                  <a:lnTo>
                    <a:pt x="238" y="669"/>
                  </a:lnTo>
                  <a:close/>
                  <a:moveTo>
                    <a:pt x="248" y="679"/>
                  </a:moveTo>
                  <a:cubicBezTo>
                    <a:pt x="250" y="681"/>
                    <a:pt x="252" y="683"/>
                    <a:pt x="254" y="686"/>
                  </a:cubicBezTo>
                  <a:cubicBezTo>
                    <a:pt x="230" y="697"/>
                    <a:pt x="230" y="697"/>
                    <a:pt x="230" y="697"/>
                  </a:cubicBezTo>
                  <a:cubicBezTo>
                    <a:pt x="227" y="695"/>
                    <a:pt x="224" y="693"/>
                    <a:pt x="221" y="691"/>
                  </a:cubicBezTo>
                  <a:lnTo>
                    <a:pt x="248" y="679"/>
                  </a:lnTo>
                  <a:close/>
                  <a:moveTo>
                    <a:pt x="257" y="689"/>
                  </a:moveTo>
                  <a:cubicBezTo>
                    <a:pt x="257" y="689"/>
                    <a:pt x="258" y="690"/>
                    <a:pt x="258" y="690"/>
                  </a:cubicBezTo>
                  <a:cubicBezTo>
                    <a:pt x="253" y="695"/>
                    <a:pt x="248" y="700"/>
                    <a:pt x="243" y="705"/>
                  </a:cubicBezTo>
                  <a:cubicBezTo>
                    <a:pt x="240" y="703"/>
                    <a:pt x="237" y="702"/>
                    <a:pt x="234" y="700"/>
                  </a:cubicBezTo>
                  <a:lnTo>
                    <a:pt x="257" y="689"/>
                  </a:lnTo>
                  <a:close/>
                  <a:moveTo>
                    <a:pt x="259" y="604"/>
                  </a:moveTo>
                  <a:cubicBezTo>
                    <a:pt x="257" y="603"/>
                    <a:pt x="255" y="601"/>
                    <a:pt x="253" y="600"/>
                  </a:cubicBezTo>
                  <a:cubicBezTo>
                    <a:pt x="252" y="572"/>
                    <a:pt x="255" y="548"/>
                    <a:pt x="268" y="532"/>
                  </a:cubicBezTo>
                  <a:cubicBezTo>
                    <a:pt x="256" y="552"/>
                    <a:pt x="256" y="577"/>
                    <a:pt x="259" y="604"/>
                  </a:cubicBezTo>
                  <a:close/>
                  <a:moveTo>
                    <a:pt x="249" y="588"/>
                  </a:moveTo>
                  <a:cubicBezTo>
                    <a:pt x="232" y="571"/>
                    <a:pt x="232" y="571"/>
                    <a:pt x="232" y="571"/>
                  </a:cubicBezTo>
                  <a:cubicBezTo>
                    <a:pt x="233" y="568"/>
                    <a:pt x="235" y="564"/>
                    <a:pt x="236" y="560"/>
                  </a:cubicBezTo>
                  <a:cubicBezTo>
                    <a:pt x="249" y="578"/>
                    <a:pt x="249" y="578"/>
                    <a:pt x="249" y="578"/>
                  </a:cubicBezTo>
                  <a:cubicBezTo>
                    <a:pt x="249" y="581"/>
                    <a:pt x="249" y="585"/>
                    <a:pt x="249" y="588"/>
                  </a:cubicBezTo>
                  <a:close/>
                  <a:moveTo>
                    <a:pt x="249" y="597"/>
                  </a:moveTo>
                  <a:cubicBezTo>
                    <a:pt x="242" y="592"/>
                    <a:pt x="235" y="588"/>
                    <a:pt x="228" y="584"/>
                  </a:cubicBezTo>
                  <a:cubicBezTo>
                    <a:pt x="229" y="581"/>
                    <a:pt x="230" y="578"/>
                    <a:pt x="230" y="575"/>
                  </a:cubicBezTo>
                  <a:cubicBezTo>
                    <a:pt x="249" y="593"/>
                    <a:pt x="249" y="593"/>
                    <a:pt x="249" y="593"/>
                  </a:cubicBezTo>
                  <a:cubicBezTo>
                    <a:pt x="249" y="595"/>
                    <a:pt x="249" y="596"/>
                    <a:pt x="249" y="597"/>
                  </a:cubicBezTo>
                  <a:close/>
                  <a:moveTo>
                    <a:pt x="238" y="557"/>
                  </a:moveTo>
                  <a:cubicBezTo>
                    <a:pt x="240" y="553"/>
                    <a:pt x="241" y="550"/>
                    <a:pt x="243" y="548"/>
                  </a:cubicBezTo>
                  <a:cubicBezTo>
                    <a:pt x="251" y="563"/>
                    <a:pt x="251" y="563"/>
                    <a:pt x="251" y="563"/>
                  </a:cubicBezTo>
                  <a:cubicBezTo>
                    <a:pt x="250" y="566"/>
                    <a:pt x="250" y="569"/>
                    <a:pt x="250" y="572"/>
                  </a:cubicBezTo>
                  <a:lnTo>
                    <a:pt x="238" y="557"/>
                  </a:lnTo>
                  <a:close/>
                  <a:moveTo>
                    <a:pt x="246" y="544"/>
                  </a:moveTo>
                  <a:cubicBezTo>
                    <a:pt x="248" y="541"/>
                    <a:pt x="250" y="539"/>
                    <a:pt x="252" y="536"/>
                  </a:cubicBezTo>
                  <a:cubicBezTo>
                    <a:pt x="255" y="548"/>
                    <a:pt x="255" y="548"/>
                    <a:pt x="255" y="548"/>
                  </a:cubicBezTo>
                  <a:cubicBezTo>
                    <a:pt x="254" y="551"/>
                    <a:pt x="253" y="554"/>
                    <a:pt x="252" y="557"/>
                  </a:cubicBezTo>
                  <a:lnTo>
                    <a:pt x="246" y="544"/>
                  </a:lnTo>
                  <a:close/>
                  <a:moveTo>
                    <a:pt x="255" y="533"/>
                  </a:moveTo>
                  <a:cubicBezTo>
                    <a:pt x="258" y="531"/>
                    <a:pt x="260" y="529"/>
                    <a:pt x="262" y="527"/>
                  </a:cubicBezTo>
                  <a:cubicBezTo>
                    <a:pt x="262" y="533"/>
                    <a:pt x="262" y="533"/>
                    <a:pt x="262" y="533"/>
                  </a:cubicBezTo>
                  <a:cubicBezTo>
                    <a:pt x="261" y="536"/>
                    <a:pt x="259" y="539"/>
                    <a:pt x="258" y="542"/>
                  </a:cubicBezTo>
                  <a:lnTo>
                    <a:pt x="255" y="533"/>
                  </a:lnTo>
                  <a:close/>
                  <a:moveTo>
                    <a:pt x="277" y="543"/>
                  </a:moveTo>
                  <a:cubicBezTo>
                    <a:pt x="266" y="547"/>
                    <a:pt x="266" y="547"/>
                    <a:pt x="266" y="547"/>
                  </a:cubicBezTo>
                  <a:cubicBezTo>
                    <a:pt x="267" y="544"/>
                    <a:pt x="268" y="541"/>
                    <a:pt x="269" y="538"/>
                  </a:cubicBezTo>
                  <a:cubicBezTo>
                    <a:pt x="277" y="536"/>
                    <a:pt x="277" y="536"/>
                    <a:pt x="277" y="536"/>
                  </a:cubicBezTo>
                  <a:cubicBezTo>
                    <a:pt x="277" y="539"/>
                    <a:pt x="277" y="541"/>
                    <a:pt x="277" y="543"/>
                  </a:cubicBezTo>
                  <a:close/>
                  <a:moveTo>
                    <a:pt x="278" y="547"/>
                  </a:moveTo>
                  <a:cubicBezTo>
                    <a:pt x="278" y="550"/>
                    <a:pt x="279" y="553"/>
                    <a:pt x="279" y="555"/>
                  </a:cubicBezTo>
                  <a:cubicBezTo>
                    <a:pt x="263" y="561"/>
                    <a:pt x="263" y="561"/>
                    <a:pt x="263" y="561"/>
                  </a:cubicBezTo>
                  <a:cubicBezTo>
                    <a:pt x="263" y="558"/>
                    <a:pt x="264" y="554"/>
                    <a:pt x="264" y="551"/>
                  </a:cubicBezTo>
                  <a:lnTo>
                    <a:pt x="278" y="547"/>
                  </a:lnTo>
                  <a:close/>
                  <a:moveTo>
                    <a:pt x="280" y="559"/>
                  </a:moveTo>
                  <a:cubicBezTo>
                    <a:pt x="281" y="562"/>
                    <a:pt x="282" y="565"/>
                    <a:pt x="283" y="567"/>
                  </a:cubicBezTo>
                  <a:cubicBezTo>
                    <a:pt x="261" y="575"/>
                    <a:pt x="261" y="575"/>
                    <a:pt x="261" y="575"/>
                  </a:cubicBezTo>
                  <a:cubicBezTo>
                    <a:pt x="261" y="572"/>
                    <a:pt x="262" y="568"/>
                    <a:pt x="262" y="565"/>
                  </a:cubicBezTo>
                  <a:lnTo>
                    <a:pt x="280" y="559"/>
                  </a:lnTo>
                  <a:close/>
                  <a:moveTo>
                    <a:pt x="277" y="532"/>
                  </a:moveTo>
                  <a:cubicBezTo>
                    <a:pt x="272" y="534"/>
                    <a:pt x="272" y="534"/>
                    <a:pt x="272" y="534"/>
                  </a:cubicBezTo>
                  <a:cubicBezTo>
                    <a:pt x="274" y="530"/>
                    <a:pt x="277" y="526"/>
                    <a:pt x="280" y="523"/>
                  </a:cubicBezTo>
                  <a:cubicBezTo>
                    <a:pt x="279" y="526"/>
                    <a:pt x="278" y="529"/>
                    <a:pt x="277" y="532"/>
                  </a:cubicBezTo>
                  <a:close/>
                  <a:moveTo>
                    <a:pt x="266" y="528"/>
                  </a:moveTo>
                  <a:cubicBezTo>
                    <a:pt x="266" y="524"/>
                    <a:pt x="266" y="524"/>
                    <a:pt x="266" y="524"/>
                  </a:cubicBezTo>
                  <a:cubicBezTo>
                    <a:pt x="270" y="522"/>
                    <a:pt x="274" y="520"/>
                    <a:pt x="278" y="518"/>
                  </a:cubicBezTo>
                  <a:cubicBezTo>
                    <a:pt x="273" y="521"/>
                    <a:pt x="269" y="525"/>
                    <a:pt x="266" y="528"/>
                  </a:cubicBezTo>
                  <a:close/>
                  <a:moveTo>
                    <a:pt x="284" y="571"/>
                  </a:moveTo>
                  <a:cubicBezTo>
                    <a:pt x="285" y="573"/>
                    <a:pt x="285" y="574"/>
                    <a:pt x="286" y="576"/>
                  </a:cubicBezTo>
                  <a:cubicBezTo>
                    <a:pt x="286" y="577"/>
                    <a:pt x="286" y="578"/>
                    <a:pt x="287" y="579"/>
                  </a:cubicBezTo>
                  <a:cubicBezTo>
                    <a:pt x="261" y="589"/>
                    <a:pt x="261" y="589"/>
                    <a:pt x="261" y="589"/>
                  </a:cubicBezTo>
                  <a:cubicBezTo>
                    <a:pt x="261" y="586"/>
                    <a:pt x="261" y="583"/>
                    <a:pt x="261" y="579"/>
                  </a:cubicBezTo>
                  <a:lnTo>
                    <a:pt x="284" y="571"/>
                  </a:lnTo>
                  <a:close/>
                  <a:moveTo>
                    <a:pt x="288" y="583"/>
                  </a:moveTo>
                  <a:cubicBezTo>
                    <a:pt x="289" y="586"/>
                    <a:pt x="290" y="589"/>
                    <a:pt x="291" y="592"/>
                  </a:cubicBezTo>
                  <a:cubicBezTo>
                    <a:pt x="262" y="604"/>
                    <a:pt x="262" y="604"/>
                    <a:pt x="262" y="604"/>
                  </a:cubicBezTo>
                  <a:cubicBezTo>
                    <a:pt x="262" y="601"/>
                    <a:pt x="262" y="597"/>
                    <a:pt x="262" y="593"/>
                  </a:cubicBezTo>
                  <a:lnTo>
                    <a:pt x="288" y="583"/>
                  </a:lnTo>
                  <a:close/>
                  <a:moveTo>
                    <a:pt x="292" y="596"/>
                  </a:moveTo>
                  <a:cubicBezTo>
                    <a:pt x="293" y="600"/>
                    <a:pt x="294" y="603"/>
                    <a:pt x="295" y="607"/>
                  </a:cubicBezTo>
                  <a:cubicBezTo>
                    <a:pt x="272" y="617"/>
                    <a:pt x="272" y="617"/>
                    <a:pt x="272" y="617"/>
                  </a:cubicBezTo>
                  <a:cubicBezTo>
                    <a:pt x="269" y="614"/>
                    <a:pt x="266" y="611"/>
                    <a:pt x="263" y="608"/>
                  </a:cubicBezTo>
                  <a:lnTo>
                    <a:pt x="292" y="596"/>
                  </a:lnTo>
                  <a:close/>
                  <a:moveTo>
                    <a:pt x="296" y="611"/>
                  </a:moveTo>
                  <a:cubicBezTo>
                    <a:pt x="296" y="614"/>
                    <a:pt x="297" y="617"/>
                    <a:pt x="297" y="621"/>
                  </a:cubicBezTo>
                  <a:cubicBezTo>
                    <a:pt x="280" y="628"/>
                    <a:pt x="280" y="628"/>
                    <a:pt x="280" y="628"/>
                  </a:cubicBezTo>
                  <a:cubicBezTo>
                    <a:pt x="278" y="625"/>
                    <a:pt x="276" y="622"/>
                    <a:pt x="274" y="620"/>
                  </a:cubicBezTo>
                  <a:lnTo>
                    <a:pt x="296" y="611"/>
                  </a:lnTo>
                  <a:close/>
                  <a:moveTo>
                    <a:pt x="298" y="625"/>
                  </a:moveTo>
                  <a:cubicBezTo>
                    <a:pt x="298" y="629"/>
                    <a:pt x="298" y="632"/>
                    <a:pt x="298" y="636"/>
                  </a:cubicBezTo>
                  <a:cubicBezTo>
                    <a:pt x="287" y="640"/>
                    <a:pt x="287" y="640"/>
                    <a:pt x="287" y="640"/>
                  </a:cubicBezTo>
                  <a:cubicBezTo>
                    <a:pt x="285" y="637"/>
                    <a:pt x="284" y="634"/>
                    <a:pt x="282" y="631"/>
                  </a:cubicBezTo>
                  <a:lnTo>
                    <a:pt x="298" y="625"/>
                  </a:lnTo>
                  <a:close/>
                  <a:moveTo>
                    <a:pt x="298" y="640"/>
                  </a:moveTo>
                  <a:cubicBezTo>
                    <a:pt x="298" y="644"/>
                    <a:pt x="297" y="647"/>
                    <a:pt x="297" y="651"/>
                  </a:cubicBezTo>
                  <a:cubicBezTo>
                    <a:pt x="292" y="652"/>
                    <a:pt x="292" y="652"/>
                    <a:pt x="292" y="652"/>
                  </a:cubicBezTo>
                  <a:cubicBezTo>
                    <a:pt x="291" y="649"/>
                    <a:pt x="290" y="646"/>
                    <a:pt x="289" y="644"/>
                  </a:cubicBezTo>
                  <a:lnTo>
                    <a:pt x="298" y="640"/>
                  </a:lnTo>
                  <a:close/>
                  <a:moveTo>
                    <a:pt x="296" y="655"/>
                  </a:moveTo>
                  <a:cubicBezTo>
                    <a:pt x="296" y="657"/>
                    <a:pt x="295" y="660"/>
                    <a:pt x="294" y="662"/>
                  </a:cubicBezTo>
                  <a:cubicBezTo>
                    <a:pt x="294" y="660"/>
                    <a:pt x="293" y="658"/>
                    <a:pt x="293" y="656"/>
                  </a:cubicBezTo>
                  <a:lnTo>
                    <a:pt x="296" y="655"/>
                  </a:lnTo>
                  <a:close/>
                  <a:moveTo>
                    <a:pt x="294" y="534"/>
                  </a:moveTo>
                  <a:cubicBezTo>
                    <a:pt x="296" y="542"/>
                    <a:pt x="302" y="547"/>
                    <a:pt x="310" y="548"/>
                  </a:cubicBezTo>
                  <a:cubicBezTo>
                    <a:pt x="317" y="549"/>
                    <a:pt x="324" y="546"/>
                    <a:pt x="328" y="540"/>
                  </a:cubicBezTo>
                  <a:cubicBezTo>
                    <a:pt x="332" y="543"/>
                    <a:pt x="336" y="545"/>
                    <a:pt x="341" y="546"/>
                  </a:cubicBezTo>
                  <a:cubicBezTo>
                    <a:pt x="324" y="557"/>
                    <a:pt x="313" y="573"/>
                    <a:pt x="309" y="591"/>
                  </a:cubicBezTo>
                  <a:cubicBezTo>
                    <a:pt x="309" y="594"/>
                    <a:pt x="309" y="597"/>
                    <a:pt x="309" y="601"/>
                  </a:cubicBezTo>
                  <a:cubicBezTo>
                    <a:pt x="306" y="590"/>
                    <a:pt x="302" y="580"/>
                    <a:pt x="299" y="571"/>
                  </a:cubicBezTo>
                  <a:cubicBezTo>
                    <a:pt x="293" y="555"/>
                    <a:pt x="288" y="541"/>
                    <a:pt x="290" y="531"/>
                  </a:cubicBezTo>
                  <a:cubicBezTo>
                    <a:pt x="292" y="526"/>
                    <a:pt x="294" y="522"/>
                    <a:pt x="298" y="520"/>
                  </a:cubicBezTo>
                  <a:cubicBezTo>
                    <a:pt x="294" y="524"/>
                    <a:pt x="293" y="529"/>
                    <a:pt x="294" y="534"/>
                  </a:cubicBezTo>
                  <a:close/>
                  <a:moveTo>
                    <a:pt x="387" y="513"/>
                  </a:moveTo>
                  <a:cubicBezTo>
                    <a:pt x="370" y="524"/>
                    <a:pt x="352" y="526"/>
                    <a:pt x="339" y="516"/>
                  </a:cubicBezTo>
                  <a:cubicBezTo>
                    <a:pt x="329" y="508"/>
                    <a:pt x="324" y="495"/>
                    <a:pt x="328" y="484"/>
                  </a:cubicBezTo>
                  <a:cubicBezTo>
                    <a:pt x="328" y="483"/>
                    <a:pt x="328" y="483"/>
                    <a:pt x="328" y="482"/>
                  </a:cubicBezTo>
                  <a:cubicBezTo>
                    <a:pt x="328" y="482"/>
                    <a:pt x="327" y="481"/>
                    <a:pt x="327" y="481"/>
                  </a:cubicBezTo>
                  <a:cubicBezTo>
                    <a:pt x="315" y="479"/>
                    <a:pt x="306" y="472"/>
                    <a:pt x="304" y="462"/>
                  </a:cubicBezTo>
                  <a:cubicBezTo>
                    <a:pt x="301" y="452"/>
                    <a:pt x="305" y="443"/>
                    <a:pt x="314" y="435"/>
                  </a:cubicBezTo>
                  <a:cubicBezTo>
                    <a:pt x="315" y="435"/>
                    <a:pt x="315" y="434"/>
                    <a:pt x="315" y="433"/>
                  </a:cubicBezTo>
                  <a:cubicBezTo>
                    <a:pt x="315" y="433"/>
                    <a:pt x="314" y="432"/>
                    <a:pt x="314" y="432"/>
                  </a:cubicBezTo>
                  <a:cubicBezTo>
                    <a:pt x="305" y="427"/>
                    <a:pt x="301" y="418"/>
                    <a:pt x="302" y="408"/>
                  </a:cubicBezTo>
                  <a:cubicBezTo>
                    <a:pt x="303" y="400"/>
                    <a:pt x="310" y="390"/>
                    <a:pt x="323" y="387"/>
                  </a:cubicBezTo>
                  <a:cubicBezTo>
                    <a:pt x="324" y="387"/>
                    <a:pt x="324" y="386"/>
                    <a:pt x="324" y="386"/>
                  </a:cubicBezTo>
                  <a:cubicBezTo>
                    <a:pt x="325" y="385"/>
                    <a:pt x="324" y="384"/>
                    <a:pt x="324" y="384"/>
                  </a:cubicBezTo>
                  <a:cubicBezTo>
                    <a:pt x="319" y="376"/>
                    <a:pt x="318" y="367"/>
                    <a:pt x="322" y="359"/>
                  </a:cubicBezTo>
                  <a:cubicBezTo>
                    <a:pt x="327" y="351"/>
                    <a:pt x="335" y="347"/>
                    <a:pt x="345" y="347"/>
                  </a:cubicBezTo>
                  <a:cubicBezTo>
                    <a:pt x="346" y="347"/>
                    <a:pt x="347" y="346"/>
                    <a:pt x="347" y="345"/>
                  </a:cubicBezTo>
                  <a:cubicBezTo>
                    <a:pt x="347" y="345"/>
                    <a:pt x="347" y="345"/>
                    <a:pt x="347" y="345"/>
                  </a:cubicBezTo>
                  <a:cubicBezTo>
                    <a:pt x="347" y="345"/>
                    <a:pt x="347" y="345"/>
                    <a:pt x="347" y="345"/>
                  </a:cubicBezTo>
                  <a:cubicBezTo>
                    <a:pt x="347" y="335"/>
                    <a:pt x="351" y="327"/>
                    <a:pt x="360" y="322"/>
                  </a:cubicBezTo>
                  <a:cubicBezTo>
                    <a:pt x="367" y="318"/>
                    <a:pt x="376" y="318"/>
                    <a:pt x="384" y="324"/>
                  </a:cubicBezTo>
                  <a:cubicBezTo>
                    <a:pt x="385" y="324"/>
                    <a:pt x="385" y="324"/>
                    <a:pt x="386" y="324"/>
                  </a:cubicBezTo>
                  <a:cubicBezTo>
                    <a:pt x="386" y="324"/>
                    <a:pt x="387" y="323"/>
                    <a:pt x="387" y="323"/>
                  </a:cubicBezTo>
                  <a:cubicBezTo>
                    <a:pt x="390" y="309"/>
                    <a:pt x="400" y="303"/>
                    <a:pt x="409" y="302"/>
                  </a:cubicBezTo>
                  <a:cubicBezTo>
                    <a:pt x="419" y="301"/>
                    <a:pt x="428" y="305"/>
                    <a:pt x="432" y="314"/>
                  </a:cubicBezTo>
                  <a:cubicBezTo>
                    <a:pt x="432" y="314"/>
                    <a:pt x="433" y="315"/>
                    <a:pt x="434" y="315"/>
                  </a:cubicBezTo>
                  <a:cubicBezTo>
                    <a:pt x="434" y="315"/>
                    <a:pt x="435" y="314"/>
                    <a:pt x="435" y="314"/>
                  </a:cubicBezTo>
                  <a:cubicBezTo>
                    <a:pt x="443" y="305"/>
                    <a:pt x="453" y="301"/>
                    <a:pt x="462" y="304"/>
                  </a:cubicBezTo>
                  <a:cubicBezTo>
                    <a:pt x="472" y="306"/>
                    <a:pt x="479" y="315"/>
                    <a:pt x="481" y="326"/>
                  </a:cubicBezTo>
                  <a:cubicBezTo>
                    <a:pt x="482" y="327"/>
                    <a:pt x="482" y="328"/>
                    <a:pt x="482" y="328"/>
                  </a:cubicBezTo>
                  <a:cubicBezTo>
                    <a:pt x="483" y="328"/>
                    <a:pt x="484" y="328"/>
                    <a:pt x="484" y="328"/>
                  </a:cubicBezTo>
                  <a:cubicBezTo>
                    <a:pt x="495" y="324"/>
                    <a:pt x="508" y="329"/>
                    <a:pt x="516" y="339"/>
                  </a:cubicBezTo>
                  <a:cubicBezTo>
                    <a:pt x="526" y="352"/>
                    <a:pt x="525" y="370"/>
                    <a:pt x="513" y="387"/>
                  </a:cubicBezTo>
                  <a:cubicBezTo>
                    <a:pt x="509" y="386"/>
                    <a:pt x="504" y="385"/>
                    <a:pt x="499" y="386"/>
                  </a:cubicBezTo>
                  <a:cubicBezTo>
                    <a:pt x="495" y="386"/>
                    <a:pt x="491" y="387"/>
                    <a:pt x="487" y="388"/>
                  </a:cubicBezTo>
                  <a:cubicBezTo>
                    <a:pt x="499" y="374"/>
                    <a:pt x="514" y="353"/>
                    <a:pt x="508" y="348"/>
                  </a:cubicBezTo>
                  <a:cubicBezTo>
                    <a:pt x="507" y="347"/>
                    <a:pt x="506" y="347"/>
                    <a:pt x="504" y="347"/>
                  </a:cubicBezTo>
                  <a:cubicBezTo>
                    <a:pt x="497" y="348"/>
                    <a:pt x="484" y="365"/>
                    <a:pt x="476" y="376"/>
                  </a:cubicBezTo>
                  <a:cubicBezTo>
                    <a:pt x="477" y="368"/>
                    <a:pt x="478" y="361"/>
                    <a:pt x="476" y="357"/>
                  </a:cubicBezTo>
                  <a:cubicBezTo>
                    <a:pt x="475" y="356"/>
                    <a:pt x="474" y="354"/>
                    <a:pt x="472" y="354"/>
                  </a:cubicBezTo>
                  <a:cubicBezTo>
                    <a:pt x="470" y="354"/>
                    <a:pt x="468" y="354"/>
                    <a:pt x="467" y="355"/>
                  </a:cubicBezTo>
                  <a:cubicBezTo>
                    <a:pt x="465" y="356"/>
                    <a:pt x="463" y="359"/>
                    <a:pt x="462" y="361"/>
                  </a:cubicBezTo>
                  <a:cubicBezTo>
                    <a:pt x="464" y="342"/>
                    <a:pt x="465" y="317"/>
                    <a:pt x="458" y="315"/>
                  </a:cubicBezTo>
                  <a:cubicBezTo>
                    <a:pt x="457" y="315"/>
                    <a:pt x="456" y="315"/>
                    <a:pt x="454" y="316"/>
                  </a:cubicBezTo>
                  <a:cubicBezTo>
                    <a:pt x="449" y="320"/>
                    <a:pt x="446" y="343"/>
                    <a:pt x="444" y="359"/>
                  </a:cubicBezTo>
                  <a:cubicBezTo>
                    <a:pt x="442" y="350"/>
                    <a:pt x="438" y="343"/>
                    <a:pt x="434" y="343"/>
                  </a:cubicBezTo>
                  <a:cubicBezTo>
                    <a:pt x="432" y="343"/>
                    <a:pt x="431" y="344"/>
                    <a:pt x="430" y="345"/>
                  </a:cubicBezTo>
                  <a:cubicBezTo>
                    <a:pt x="428" y="347"/>
                    <a:pt x="427" y="350"/>
                    <a:pt x="427" y="353"/>
                  </a:cubicBezTo>
                  <a:cubicBezTo>
                    <a:pt x="423" y="339"/>
                    <a:pt x="418" y="320"/>
                    <a:pt x="412" y="317"/>
                  </a:cubicBezTo>
                  <a:cubicBezTo>
                    <a:pt x="411" y="316"/>
                    <a:pt x="409" y="316"/>
                    <a:pt x="408" y="316"/>
                  </a:cubicBezTo>
                  <a:cubicBezTo>
                    <a:pt x="408" y="316"/>
                    <a:pt x="407" y="317"/>
                    <a:pt x="406" y="319"/>
                  </a:cubicBezTo>
                  <a:cubicBezTo>
                    <a:pt x="403" y="324"/>
                    <a:pt x="407" y="343"/>
                    <a:pt x="411" y="358"/>
                  </a:cubicBezTo>
                  <a:cubicBezTo>
                    <a:pt x="409" y="354"/>
                    <a:pt x="407" y="352"/>
                    <a:pt x="405" y="351"/>
                  </a:cubicBezTo>
                  <a:cubicBezTo>
                    <a:pt x="403" y="350"/>
                    <a:pt x="401" y="351"/>
                    <a:pt x="400" y="351"/>
                  </a:cubicBezTo>
                  <a:cubicBezTo>
                    <a:pt x="398" y="352"/>
                    <a:pt x="397" y="353"/>
                    <a:pt x="397" y="355"/>
                  </a:cubicBezTo>
                  <a:cubicBezTo>
                    <a:pt x="396" y="357"/>
                    <a:pt x="396" y="359"/>
                    <a:pt x="397" y="362"/>
                  </a:cubicBezTo>
                  <a:cubicBezTo>
                    <a:pt x="388" y="349"/>
                    <a:pt x="377" y="333"/>
                    <a:pt x="370" y="332"/>
                  </a:cubicBezTo>
                  <a:cubicBezTo>
                    <a:pt x="369" y="332"/>
                    <a:pt x="367" y="332"/>
                    <a:pt x="367" y="333"/>
                  </a:cubicBezTo>
                  <a:cubicBezTo>
                    <a:pt x="366" y="333"/>
                    <a:pt x="365" y="334"/>
                    <a:pt x="365" y="336"/>
                  </a:cubicBezTo>
                  <a:cubicBezTo>
                    <a:pt x="364" y="342"/>
                    <a:pt x="375" y="359"/>
                    <a:pt x="384" y="371"/>
                  </a:cubicBezTo>
                  <a:cubicBezTo>
                    <a:pt x="380" y="369"/>
                    <a:pt x="377" y="367"/>
                    <a:pt x="374" y="367"/>
                  </a:cubicBezTo>
                  <a:cubicBezTo>
                    <a:pt x="372" y="367"/>
                    <a:pt x="370" y="367"/>
                    <a:pt x="369" y="369"/>
                  </a:cubicBezTo>
                  <a:cubicBezTo>
                    <a:pt x="367" y="370"/>
                    <a:pt x="367" y="372"/>
                    <a:pt x="367" y="374"/>
                  </a:cubicBezTo>
                  <a:cubicBezTo>
                    <a:pt x="367" y="376"/>
                    <a:pt x="369" y="380"/>
                    <a:pt x="371" y="383"/>
                  </a:cubicBezTo>
                  <a:cubicBezTo>
                    <a:pt x="359" y="374"/>
                    <a:pt x="343" y="364"/>
                    <a:pt x="336" y="365"/>
                  </a:cubicBezTo>
                  <a:cubicBezTo>
                    <a:pt x="334" y="365"/>
                    <a:pt x="333" y="366"/>
                    <a:pt x="333" y="366"/>
                  </a:cubicBezTo>
                  <a:cubicBezTo>
                    <a:pt x="332" y="367"/>
                    <a:pt x="332" y="368"/>
                    <a:pt x="332" y="370"/>
                  </a:cubicBezTo>
                  <a:cubicBezTo>
                    <a:pt x="334" y="377"/>
                    <a:pt x="350" y="388"/>
                    <a:pt x="363" y="397"/>
                  </a:cubicBezTo>
                  <a:cubicBezTo>
                    <a:pt x="360" y="396"/>
                    <a:pt x="357" y="396"/>
                    <a:pt x="355" y="396"/>
                  </a:cubicBezTo>
                  <a:cubicBezTo>
                    <a:pt x="353" y="397"/>
                    <a:pt x="352" y="398"/>
                    <a:pt x="351" y="400"/>
                  </a:cubicBezTo>
                  <a:cubicBezTo>
                    <a:pt x="351" y="401"/>
                    <a:pt x="350" y="402"/>
                    <a:pt x="351" y="404"/>
                  </a:cubicBezTo>
                  <a:cubicBezTo>
                    <a:pt x="352" y="407"/>
                    <a:pt x="355" y="409"/>
                    <a:pt x="358" y="411"/>
                  </a:cubicBezTo>
                  <a:cubicBezTo>
                    <a:pt x="343" y="407"/>
                    <a:pt x="325" y="402"/>
                    <a:pt x="319" y="405"/>
                  </a:cubicBezTo>
                  <a:cubicBezTo>
                    <a:pt x="317" y="406"/>
                    <a:pt x="317" y="407"/>
                    <a:pt x="316" y="408"/>
                  </a:cubicBezTo>
                  <a:cubicBezTo>
                    <a:pt x="316" y="409"/>
                    <a:pt x="316" y="410"/>
                    <a:pt x="317" y="412"/>
                  </a:cubicBezTo>
                  <a:cubicBezTo>
                    <a:pt x="320" y="417"/>
                    <a:pt x="339" y="423"/>
                    <a:pt x="354" y="427"/>
                  </a:cubicBezTo>
                  <a:cubicBezTo>
                    <a:pt x="350" y="427"/>
                    <a:pt x="347" y="428"/>
                    <a:pt x="346" y="429"/>
                  </a:cubicBezTo>
                  <a:cubicBezTo>
                    <a:pt x="344" y="430"/>
                    <a:pt x="343" y="432"/>
                    <a:pt x="343" y="434"/>
                  </a:cubicBezTo>
                  <a:cubicBezTo>
                    <a:pt x="344" y="438"/>
                    <a:pt x="350" y="441"/>
                    <a:pt x="360" y="443"/>
                  </a:cubicBezTo>
                  <a:cubicBezTo>
                    <a:pt x="343" y="445"/>
                    <a:pt x="321" y="449"/>
                    <a:pt x="317" y="454"/>
                  </a:cubicBezTo>
                  <a:cubicBezTo>
                    <a:pt x="316" y="455"/>
                    <a:pt x="316" y="456"/>
                    <a:pt x="316" y="457"/>
                  </a:cubicBezTo>
                  <a:cubicBezTo>
                    <a:pt x="317" y="465"/>
                    <a:pt x="342" y="463"/>
                    <a:pt x="362" y="461"/>
                  </a:cubicBezTo>
                  <a:cubicBezTo>
                    <a:pt x="359" y="463"/>
                    <a:pt x="357" y="465"/>
                    <a:pt x="355" y="466"/>
                  </a:cubicBezTo>
                  <a:cubicBezTo>
                    <a:pt x="354" y="468"/>
                    <a:pt x="354" y="470"/>
                    <a:pt x="354" y="472"/>
                  </a:cubicBezTo>
                  <a:cubicBezTo>
                    <a:pt x="355" y="473"/>
                    <a:pt x="356" y="475"/>
                    <a:pt x="358" y="476"/>
                  </a:cubicBezTo>
                  <a:cubicBezTo>
                    <a:pt x="361" y="478"/>
                    <a:pt x="369" y="477"/>
                    <a:pt x="376" y="476"/>
                  </a:cubicBezTo>
                  <a:cubicBezTo>
                    <a:pt x="365" y="484"/>
                    <a:pt x="348" y="497"/>
                    <a:pt x="347" y="504"/>
                  </a:cubicBezTo>
                  <a:cubicBezTo>
                    <a:pt x="347" y="506"/>
                    <a:pt x="347" y="507"/>
                    <a:pt x="348" y="508"/>
                  </a:cubicBezTo>
                  <a:cubicBezTo>
                    <a:pt x="354" y="514"/>
                    <a:pt x="375" y="498"/>
                    <a:pt x="388" y="487"/>
                  </a:cubicBezTo>
                  <a:cubicBezTo>
                    <a:pt x="387" y="491"/>
                    <a:pt x="386" y="495"/>
                    <a:pt x="386" y="499"/>
                  </a:cubicBezTo>
                  <a:cubicBezTo>
                    <a:pt x="385" y="504"/>
                    <a:pt x="386" y="508"/>
                    <a:pt x="387" y="513"/>
                  </a:cubicBezTo>
                  <a:close/>
                  <a:moveTo>
                    <a:pt x="548" y="310"/>
                  </a:moveTo>
                  <a:cubicBezTo>
                    <a:pt x="548" y="302"/>
                    <a:pt x="542" y="295"/>
                    <a:pt x="535" y="294"/>
                  </a:cubicBezTo>
                  <a:cubicBezTo>
                    <a:pt x="529" y="293"/>
                    <a:pt x="524" y="294"/>
                    <a:pt x="520" y="298"/>
                  </a:cubicBezTo>
                  <a:cubicBezTo>
                    <a:pt x="522" y="294"/>
                    <a:pt x="526" y="291"/>
                    <a:pt x="531" y="290"/>
                  </a:cubicBezTo>
                  <a:cubicBezTo>
                    <a:pt x="541" y="288"/>
                    <a:pt x="555" y="293"/>
                    <a:pt x="571" y="299"/>
                  </a:cubicBezTo>
                  <a:cubicBezTo>
                    <a:pt x="580" y="302"/>
                    <a:pt x="590" y="306"/>
                    <a:pt x="601" y="308"/>
                  </a:cubicBezTo>
                  <a:cubicBezTo>
                    <a:pt x="598" y="308"/>
                    <a:pt x="594" y="309"/>
                    <a:pt x="591" y="309"/>
                  </a:cubicBezTo>
                  <a:cubicBezTo>
                    <a:pt x="573" y="312"/>
                    <a:pt x="557" y="323"/>
                    <a:pt x="546" y="340"/>
                  </a:cubicBezTo>
                  <a:cubicBezTo>
                    <a:pt x="545" y="336"/>
                    <a:pt x="543" y="332"/>
                    <a:pt x="541" y="328"/>
                  </a:cubicBezTo>
                  <a:cubicBezTo>
                    <a:pt x="546" y="324"/>
                    <a:pt x="549" y="317"/>
                    <a:pt x="548" y="310"/>
                  </a:cubicBezTo>
                  <a:close/>
                  <a:moveTo>
                    <a:pt x="547" y="346"/>
                  </a:moveTo>
                  <a:cubicBezTo>
                    <a:pt x="557" y="328"/>
                    <a:pt x="573" y="316"/>
                    <a:pt x="592" y="313"/>
                  </a:cubicBezTo>
                  <a:cubicBezTo>
                    <a:pt x="608" y="310"/>
                    <a:pt x="624" y="315"/>
                    <a:pt x="636" y="325"/>
                  </a:cubicBezTo>
                  <a:cubicBezTo>
                    <a:pt x="646" y="334"/>
                    <a:pt x="652" y="347"/>
                    <a:pt x="652" y="360"/>
                  </a:cubicBezTo>
                  <a:cubicBezTo>
                    <a:pt x="652" y="371"/>
                    <a:pt x="648" y="380"/>
                    <a:pt x="641" y="386"/>
                  </a:cubicBezTo>
                  <a:cubicBezTo>
                    <a:pt x="634" y="392"/>
                    <a:pt x="624" y="394"/>
                    <a:pt x="616" y="390"/>
                  </a:cubicBezTo>
                  <a:cubicBezTo>
                    <a:pt x="609" y="387"/>
                    <a:pt x="604" y="381"/>
                    <a:pt x="604" y="373"/>
                  </a:cubicBezTo>
                  <a:cubicBezTo>
                    <a:pt x="604" y="365"/>
                    <a:pt x="611" y="360"/>
                    <a:pt x="617" y="359"/>
                  </a:cubicBezTo>
                  <a:cubicBezTo>
                    <a:pt x="622" y="359"/>
                    <a:pt x="629" y="361"/>
                    <a:pt x="631" y="369"/>
                  </a:cubicBezTo>
                  <a:cubicBezTo>
                    <a:pt x="631" y="370"/>
                    <a:pt x="632" y="370"/>
                    <a:pt x="632" y="370"/>
                  </a:cubicBezTo>
                  <a:cubicBezTo>
                    <a:pt x="633" y="370"/>
                    <a:pt x="634" y="370"/>
                    <a:pt x="634" y="370"/>
                  </a:cubicBezTo>
                  <a:cubicBezTo>
                    <a:pt x="639" y="365"/>
                    <a:pt x="640" y="355"/>
                    <a:pt x="636" y="346"/>
                  </a:cubicBezTo>
                  <a:cubicBezTo>
                    <a:pt x="629" y="333"/>
                    <a:pt x="616" y="325"/>
                    <a:pt x="599" y="325"/>
                  </a:cubicBezTo>
                  <a:cubicBezTo>
                    <a:pt x="588" y="326"/>
                    <a:pt x="576" y="332"/>
                    <a:pt x="567" y="341"/>
                  </a:cubicBezTo>
                  <a:cubicBezTo>
                    <a:pt x="559" y="350"/>
                    <a:pt x="554" y="362"/>
                    <a:pt x="554" y="375"/>
                  </a:cubicBezTo>
                  <a:cubicBezTo>
                    <a:pt x="544" y="380"/>
                    <a:pt x="536" y="388"/>
                    <a:pt x="531" y="399"/>
                  </a:cubicBezTo>
                  <a:cubicBezTo>
                    <a:pt x="531" y="398"/>
                    <a:pt x="530" y="398"/>
                    <a:pt x="530" y="397"/>
                  </a:cubicBezTo>
                  <a:cubicBezTo>
                    <a:pt x="530" y="397"/>
                    <a:pt x="530" y="397"/>
                    <a:pt x="530" y="397"/>
                  </a:cubicBezTo>
                  <a:cubicBezTo>
                    <a:pt x="544" y="381"/>
                    <a:pt x="550" y="363"/>
                    <a:pt x="547" y="346"/>
                  </a:cubicBezTo>
                  <a:close/>
                  <a:moveTo>
                    <a:pt x="569" y="174"/>
                  </a:moveTo>
                  <a:cubicBezTo>
                    <a:pt x="565" y="177"/>
                    <a:pt x="565" y="177"/>
                    <a:pt x="565" y="177"/>
                  </a:cubicBezTo>
                  <a:cubicBezTo>
                    <a:pt x="562" y="175"/>
                    <a:pt x="559" y="174"/>
                    <a:pt x="556" y="173"/>
                  </a:cubicBezTo>
                  <a:cubicBezTo>
                    <a:pt x="560" y="173"/>
                    <a:pt x="565" y="173"/>
                    <a:pt x="569" y="174"/>
                  </a:cubicBezTo>
                  <a:close/>
                  <a:moveTo>
                    <a:pt x="554" y="168"/>
                  </a:moveTo>
                  <a:cubicBezTo>
                    <a:pt x="558" y="166"/>
                    <a:pt x="562" y="164"/>
                    <a:pt x="566" y="163"/>
                  </a:cubicBezTo>
                  <a:cubicBezTo>
                    <a:pt x="569" y="166"/>
                    <a:pt x="569" y="166"/>
                    <a:pt x="569" y="166"/>
                  </a:cubicBezTo>
                  <a:cubicBezTo>
                    <a:pt x="564" y="166"/>
                    <a:pt x="559" y="166"/>
                    <a:pt x="554" y="168"/>
                  </a:cubicBezTo>
                  <a:close/>
                  <a:moveTo>
                    <a:pt x="574" y="175"/>
                  </a:moveTo>
                  <a:cubicBezTo>
                    <a:pt x="577" y="176"/>
                    <a:pt x="580" y="177"/>
                    <a:pt x="583" y="178"/>
                  </a:cubicBezTo>
                  <a:cubicBezTo>
                    <a:pt x="573" y="184"/>
                    <a:pt x="573" y="184"/>
                    <a:pt x="573" y="184"/>
                  </a:cubicBezTo>
                  <a:cubicBezTo>
                    <a:pt x="572" y="182"/>
                    <a:pt x="570" y="181"/>
                    <a:pt x="568" y="179"/>
                  </a:cubicBezTo>
                  <a:lnTo>
                    <a:pt x="574" y="175"/>
                  </a:lnTo>
                  <a:close/>
                  <a:moveTo>
                    <a:pt x="653" y="226"/>
                  </a:moveTo>
                  <a:cubicBezTo>
                    <a:pt x="664" y="238"/>
                    <a:pt x="676" y="250"/>
                    <a:pt x="688" y="261"/>
                  </a:cubicBezTo>
                  <a:cubicBezTo>
                    <a:pt x="688" y="262"/>
                    <a:pt x="687" y="263"/>
                    <a:pt x="686" y="264"/>
                  </a:cubicBezTo>
                  <a:cubicBezTo>
                    <a:pt x="670" y="252"/>
                    <a:pt x="656" y="237"/>
                    <a:pt x="642" y="222"/>
                  </a:cubicBezTo>
                  <a:cubicBezTo>
                    <a:pt x="620" y="199"/>
                    <a:pt x="598" y="176"/>
                    <a:pt x="571" y="170"/>
                  </a:cubicBezTo>
                  <a:cubicBezTo>
                    <a:pt x="602" y="172"/>
                    <a:pt x="627" y="198"/>
                    <a:pt x="653" y="226"/>
                  </a:cubicBezTo>
                  <a:close/>
                  <a:moveTo>
                    <a:pt x="613" y="165"/>
                  </a:moveTo>
                  <a:cubicBezTo>
                    <a:pt x="617" y="166"/>
                    <a:pt x="620" y="167"/>
                    <a:pt x="624" y="169"/>
                  </a:cubicBezTo>
                  <a:cubicBezTo>
                    <a:pt x="625" y="193"/>
                    <a:pt x="625" y="193"/>
                    <a:pt x="625" y="193"/>
                  </a:cubicBezTo>
                  <a:cubicBezTo>
                    <a:pt x="622" y="191"/>
                    <a:pt x="620" y="188"/>
                    <a:pt x="617" y="186"/>
                  </a:cubicBezTo>
                  <a:lnTo>
                    <a:pt x="613" y="165"/>
                  </a:lnTo>
                  <a:close/>
                  <a:moveTo>
                    <a:pt x="628" y="170"/>
                  </a:moveTo>
                  <a:cubicBezTo>
                    <a:pt x="632" y="172"/>
                    <a:pt x="636" y="174"/>
                    <a:pt x="640" y="176"/>
                  </a:cubicBezTo>
                  <a:cubicBezTo>
                    <a:pt x="637" y="204"/>
                    <a:pt x="637" y="204"/>
                    <a:pt x="637" y="204"/>
                  </a:cubicBezTo>
                  <a:cubicBezTo>
                    <a:pt x="634" y="201"/>
                    <a:pt x="632" y="199"/>
                    <a:pt x="629" y="196"/>
                  </a:cubicBezTo>
                  <a:lnTo>
                    <a:pt x="628" y="170"/>
                  </a:lnTo>
                  <a:close/>
                  <a:moveTo>
                    <a:pt x="686" y="254"/>
                  </a:moveTo>
                  <a:cubicBezTo>
                    <a:pt x="684" y="252"/>
                    <a:pt x="681" y="250"/>
                    <a:pt x="679" y="247"/>
                  </a:cubicBezTo>
                  <a:cubicBezTo>
                    <a:pt x="691" y="221"/>
                    <a:pt x="691" y="221"/>
                    <a:pt x="691" y="221"/>
                  </a:cubicBezTo>
                  <a:cubicBezTo>
                    <a:pt x="694" y="223"/>
                    <a:pt x="696" y="226"/>
                    <a:pt x="698" y="229"/>
                  </a:cubicBezTo>
                  <a:lnTo>
                    <a:pt x="686" y="254"/>
                  </a:lnTo>
                  <a:close/>
                  <a:moveTo>
                    <a:pt x="700" y="233"/>
                  </a:moveTo>
                  <a:cubicBezTo>
                    <a:pt x="702" y="236"/>
                    <a:pt x="704" y="240"/>
                    <a:pt x="705" y="243"/>
                  </a:cubicBezTo>
                  <a:cubicBezTo>
                    <a:pt x="700" y="247"/>
                    <a:pt x="695" y="252"/>
                    <a:pt x="691" y="258"/>
                  </a:cubicBezTo>
                  <a:cubicBezTo>
                    <a:pt x="690" y="258"/>
                    <a:pt x="690" y="257"/>
                    <a:pt x="689" y="257"/>
                  </a:cubicBezTo>
                  <a:lnTo>
                    <a:pt x="700" y="233"/>
                  </a:lnTo>
                  <a:close/>
                  <a:moveTo>
                    <a:pt x="676" y="245"/>
                  </a:moveTo>
                  <a:cubicBezTo>
                    <a:pt x="674" y="242"/>
                    <a:pt x="672" y="240"/>
                    <a:pt x="670" y="238"/>
                  </a:cubicBezTo>
                  <a:cubicBezTo>
                    <a:pt x="683" y="210"/>
                    <a:pt x="683" y="210"/>
                    <a:pt x="683" y="210"/>
                  </a:cubicBezTo>
                  <a:cubicBezTo>
                    <a:pt x="685" y="212"/>
                    <a:pt x="687" y="215"/>
                    <a:pt x="689" y="217"/>
                  </a:cubicBezTo>
                  <a:lnTo>
                    <a:pt x="676" y="245"/>
                  </a:lnTo>
                  <a:close/>
                  <a:moveTo>
                    <a:pt x="667" y="235"/>
                  </a:moveTo>
                  <a:cubicBezTo>
                    <a:pt x="664" y="233"/>
                    <a:pt x="662" y="230"/>
                    <a:pt x="660" y="228"/>
                  </a:cubicBezTo>
                  <a:cubicBezTo>
                    <a:pt x="670" y="198"/>
                    <a:pt x="670" y="198"/>
                    <a:pt x="670" y="198"/>
                  </a:cubicBezTo>
                  <a:cubicBezTo>
                    <a:pt x="673" y="201"/>
                    <a:pt x="677" y="204"/>
                    <a:pt x="680" y="207"/>
                  </a:cubicBezTo>
                  <a:lnTo>
                    <a:pt x="667" y="235"/>
                  </a:lnTo>
                  <a:close/>
                  <a:moveTo>
                    <a:pt x="657" y="225"/>
                  </a:moveTo>
                  <a:cubicBezTo>
                    <a:pt x="656" y="224"/>
                    <a:pt x="656" y="224"/>
                    <a:pt x="655" y="223"/>
                  </a:cubicBezTo>
                  <a:cubicBezTo>
                    <a:pt x="654" y="221"/>
                    <a:pt x="652" y="220"/>
                    <a:pt x="650" y="218"/>
                  </a:cubicBezTo>
                  <a:cubicBezTo>
                    <a:pt x="658" y="188"/>
                    <a:pt x="658" y="188"/>
                    <a:pt x="658" y="188"/>
                  </a:cubicBezTo>
                  <a:cubicBezTo>
                    <a:pt x="661" y="190"/>
                    <a:pt x="664" y="192"/>
                    <a:pt x="667" y="195"/>
                  </a:cubicBezTo>
                  <a:lnTo>
                    <a:pt x="657" y="225"/>
                  </a:lnTo>
                  <a:close/>
                  <a:moveTo>
                    <a:pt x="647" y="214"/>
                  </a:moveTo>
                  <a:cubicBezTo>
                    <a:pt x="645" y="212"/>
                    <a:pt x="642" y="210"/>
                    <a:pt x="640" y="207"/>
                  </a:cubicBezTo>
                  <a:cubicBezTo>
                    <a:pt x="643" y="178"/>
                    <a:pt x="643" y="178"/>
                    <a:pt x="643" y="178"/>
                  </a:cubicBezTo>
                  <a:cubicBezTo>
                    <a:pt x="647" y="180"/>
                    <a:pt x="651" y="183"/>
                    <a:pt x="654" y="185"/>
                  </a:cubicBezTo>
                  <a:lnTo>
                    <a:pt x="647" y="214"/>
                  </a:lnTo>
                  <a:close/>
                  <a:moveTo>
                    <a:pt x="605" y="178"/>
                  </a:moveTo>
                  <a:cubicBezTo>
                    <a:pt x="599" y="162"/>
                    <a:pt x="599" y="162"/>
                    <a:pt x="599" y="162"/>
                  </a:cubicBezTo>
                  <a:cubicBezTo>
                    <a:pt x="601" y="162"/>
                    <a:pt x="603" y="162"/>
                    <a:pt x="606" y="163"/>
                  </a:cubicBezTo>
                  <a:cubicBezTo>
                    <a:pt x="607" y="163"/>
                    <a:pt x="608" y="164"/>
                    <a:pt x="609" y="164"/>
                  </a:cubicBezTo>
                  <a:cubicBezTo>
                    <a:pt x="613" y="183"/>
                    <a:pt x="613" y="183"/>
                    <a:pt x="613" y="183"/>
                  </a:cubicBezTo>
                  <a:cubicBezTo>
                    <a:pt x="610" y="181"/>
                    <a:pt x="608" y="179"/>
                    <a:pt x="605" y="178"/>
                  </a:cubicBezTo>
                  <a:close/>
                  <a:moveTo>
                    <a:pt x="600" y="175"/>
                  </a:moveTo>
                  <a:cubicBezTo>
                    <a:pt x="597" y="173"/>
                    <a:pt x="594" y="172"/>
                    <a:pt x="591" y="171"/>
                  </a:cubicBezTo>
                  <a:cubicBezTo>
                    <a:pt x="584" y="161"/>
                    <a:pt x="584" y="161"/>
                    <a:pt x="584" y="161"/>
                  </a:cubicBezTo>
                  <a:cubicBezTo>
                    <a:pt x="587" y="161"/>
                    <a:pt x="591" y="161"/>
                    <a:pt x="594" y="161"/>
                  </a:cubicBezTo>
                  <a:lnTo>
                    <a:pt x="600" y="175"/>
                  </a:lnTo>
                  <a:close/>
                  <a:moveTo>
                    <a:pt x="585" y="169"/>
                  </a:moveTo>
                  <a:cubicBezTo>
                    <a:pt x="582" y="168"/>
                    <a:pt x="579" y="167"/>
                    <a:pt x="575" y="167"/>
                  </a:cubicBezTo>
                  <a:cubicBezTo>
                    <a:pt x="570" y="162"/>
                    <a:pt x="570" y="162"/>
                    <a:pt x="570" y="162"/>
                  </a:cubicBezTo>
                  <a:cubicBezTo>
                    <a:pt x="573" y="162"/>
                    <a:pt x="576" y="161"/>
                    <a:pt x="580" y="161"/>
                  </a:cubicBezTo>
                  <a:lnTo>
                    <a:pt x="585" y="169"/>
                  </a:lnTo>
                  <a:close/>
                  <a:moveTo>
                    <a:pt x="587" y="180"/>
                  </a:moveTo>
                  <a:cubicBezTo>
                    <a:pt x="590" y="181"/>
                    <a:pt x="593" y="183"/>
                    <a:pt x="596" y="185"/>
                  </a:cubicBezTo>
                  <a:cubicBezTo>
                    <a:pt x="581" y="194"/>
                    <a:pt x="581" y="194"/>
                    <a:pt x="581" y="194"/>
                  </a:cubicBezTo>
                  <a:cubicBezTo>
                    <a:pt x="579" y="191"/>
                    <a:pt x="577" y="189"/>
                    <a:pt x="576" y="187"/>
                  </a:cubicBezTo>
                  <a:lnTo>
                    <a:pt x="587" y="180"/>
                  </a:lnTo>
                  <a:close/>
                  <a:moveTo>
                    <a:pt x="599" y="187"/>
                  </a:moveTo>
                  <a:cubicBezTo>
                    <a:pt x="602" y="189"/>
                    <a:pt x="605" y="191"/>
                    <a:pt x="607" y="193"/>
                  </a:cubicBezTo>
                  <a:cubicBezTo>
                    <a:pt x="587" y="204"/>
                    <a:pt x="587" y="204"/>
                    <a:pt x="587" y="204"/>
                  </a:cubicBezTo>
                  <a:cubicBezTo>
                    <a:pt x="586" y="202"/>
                    <a:pt x="584" y="199"/>
                    <a:pt x="583" y="197"/>
                  </a:cubicBezTo>
                  <a:lnTo>
                    <a:pt x="599" y="187"/>
                  </a:lnTo>
                  <a:close/>
                  <a:moveTo>
                    <a:pt x="610" y="196"/>
                  </a:moveTo>
                  <a:cubicBezTo>
                    <a:pt x="613" y="198"/>
                    <a:pt x="615" y="201"/>
                    <a:pt x="618" y="203"/>
                  </a:cubicBezTo>
                  <a:cubicBezTo>
                    <a:pt x="593" y="215"/>
                    <a:pt x="593" y="215"/>
                    <a:pt x="593" y="215"/>
                  </a:cubicBezTo>
                  <a:cubicBezTo>
                    <a:pt x="593" y="214"/>
                    <a:pt x="592" y="213"/>
                    <a:pt x="592" y="212"/>
                  </a:cubicBezTo>
                  <a:cubicBezTo>
                    <a:pt x="591" y="211"/>
                    <a:pt x="590" y="209"/>
                    <a:pt x="589" y="208"/>
                  </a:cubicBezTo>
                  <a:lnTo>
                    <a:pt x="610" y="196"/>
                  </a:lnTo>
                  <a:close/>
                  <a:moveTo>
                    <a:pt x="621" y="206"/>
                  </a:moveTo>
                  <a:cubicBezTo>
                    <a:pt x="623" y="208"/>
                    <a:pt x="626" y="211"/>
                    <a:pt x="629" y="214"/>
                  </a:cubicBezTo>
                  <a:cubicBezTo>
                    <a:pt x="601" y="227"/>
                    <a:pt x="601" y="227"/>
                    <a:pt x="601" y="227"/>
                  </a:cubicBezTo>
                  <a:cubicBezTo>
                    <a:pt x="599" y="224"/>
                    <a:pt x="597" y="221"/>
                    <a:pt x="595" y="218"/>
                  </a:cubicBezTo>
                  <a:lnTo>
                    <a:pt x="621" y="206"/>
                  </a:lnTo>
                  <a:close/>
                  <a:moveTo>
                    <a:pt x="631" y="217"/>
                  </a:moveTo>
                  <a:cubicBezTo>
                    <a:pt x="634" y="219"/>
                    <a:pt x="637" y="222"/>
                    <a:pt x="639" y="225"/>
                  </a:cubicBezTo>
                  <a:cubicBezTo>
                    <a:pt x="609" y="240"/>
                    <a:pt x="609" y="240"/>
                    <a:pt x="609" y="240"/>
                  </a:cubicBezTo>
                  <a:cubicBezTo>
                    <a:pt x="607" y="237"/>
                    <a:pt x="605" y="234"/>
                    <a:pt x="603" y="230"/>
                  </a:cubicBezTo>
                  <a:lnTo>
                    <a:pt x="631" y="217"/>
                  </a:lnTo>
                  <a:close/>
                  <a:moveTo>
                    <a:pt x="642" y="228"/>
                  </a:moveTo>
                  <a:cubicBezTo>
                    <a:pt x="644" y="230"/>
                    <a:pt x="647" y="233"/>
                    <a:pt x="649" y="235"/>
                  </a:cubicBezTo>
                  <a:cubicBezTo>
                    <a:pt x="618" y="251"/>
                    <a:pt x="618" y="251"/>
                    <a:pt x="618" y="251"/>
                  </a:cubicBezTo>
                  <a:cubicBezTo>
                    <a:pt x="615" y="248"/>
                    <a:pt x="613" y="246"/>
                    <a:pt x="611" y="243"/>
                  </a:cubicBezTo>
                  <a:lnTo>
                    <a:pt x="642" y="228"/>
                  </a:lnTo>
                  <a:close/>
                  <a:moveTo>
                    <a:pt x="652" y="238"/>
                  </a:moveTo>
                  <a:cubicBezTo>
                    <a:pt x="654" y="240"/>
                    <a:pt x="656" y="243"/>
                    <a:pt x="658" y="245"/>
                  </a:cubicBezTo>
                  <a:cubicBezTo>
                    <a:pt x="629" y="261"/>
                    <a:pt x="629" y="261"/>
                    <a:pt x="629" y="261"/>
                  </a:cubicBezTo>
                  <a:cubicBezTo>
                    <a:pt x="626" y="259"/>
                    <a:pt x="623" y="256"/>
                    <a:pt x="620" y="254"/>
                  </a:cubicBezTo>
                  <a:lnTo>
                    <a:pt x="652" y="238"/>
                  </a:lnTo>
                  <a:close/>
                  <a:moveTo>
                    <a:pt x="661" y="248"/>
                  </a:moveTo>
                  <a:cubicBezTo>
                    <a:pt x="663" y="250"/>
                    <a:pt x="666" y="252"/>
                    <a:pt x="669" y="255"/>
                  </a:cubicBezTo>
                  <a:cubicBezTo>
                    <a:pt x="640" y="270"/>
                    <a:pt x="640" y="270"/>
                    <a:pt x="640" y="270"/>
                  </a:cubicBezTo>
                  <a:cubicBezTo>
                    <a:pt x="637" y="268"/>
                    <a:pt x="635" y="266"/>
                    <a:pt x="632" y="264"/>
                  </a:cubicBezTo>
                  <a:lnTo>
                    <a:pt x="661" y="248"/>
                  </a:lnTo>
                  <a:close/>
                  <a:moveTo>
                    <a:pt x="672" y="257"/>
                  </a:moveTo>
                  <a:cubicBezTo>
                    <a:pt x="674" y="260"/>
                    <a:pt x="677" y="262"/>
                    <a:pt x="679" y="264"/>
                  </a:cubicBezTo>
                  <a:cubicBezTo>
                    <a:pt x="656" y="278"/>
                    <a:pt x="656" y="278"/>
                    <a:pt x="656" y="278"/>
                  </a:cubicBezTo>
                  <a:cubicBezTo>
                    <a:pt x="652" y="276"/>
                    <a:pt x="648" y="274"/>
                    <a:pt x="644" y="272"/>
                  </a:cubicBezTo>
                  <a:lnTo>
                    <a:pt x="672" y="257"/>
                  </a:lnTo>
                  <a:close/>
                  <a:moveTo>
                    <a:pt x="682" y="266"/>
                  </a:moveTo>
                  <a:cubicBezTo>
                    <a:pt x="683" y="266"/>
                    <a:pt x="683" y="267"/>
                    <a:pt x="684" y="267"/>
                  </a:cubicBezTo>
                  <a:cubicBezTo>
                    <a:pt x="680" y="272"/>
                    <a:pt x="677" y="278"/>
                    <a:pt x="674" y="283"/>
                  </a:cubicBezTo>
                  <a:cubicBezTo>
                    <a:pt x="669" y="282"/>
                    <a:pt x="665" y="281"/>
                    <a:pt x="660" y="280"/>
                  </a:cubicBezTo>
                  <a:lnTo>
                    <a:pt x="682" y="266"/>
                  </a:lnTo>
                  <a:close/>
                  <a:moveTo>
                    <a:pt x="733" y="229"/>
                  </a:moveTo>
                  <a:cubicBezTo>
                    <a:pt x="733" y="229"/>
                    <a:pt x="733" y="229"/>
                    <a:pt x="733" y="229"/>
                  </a:cubicBezTo>
                  <a:cubicBezTo>
                    <a:pt x="733" y="229"/>
                    <a:pt x="734" y="229"/>
                    <a:pt x="734" y="229"/>
                  </a:cubicBezTo>
                  <a:cubicBezTo>
                    <a:pt x="777" y="210"/>
                    <a:pt x="856" y="231"/>
                    <a:pt x="899" y="290"/>
                  </a:cubicBezTo>
                  <a:cubicBezTo>
                    <a:pt x="897" y="292"/>
                    <a:pt x="895" y="295"/>
                    <a:pt x="894" y="298"/>
                  </a:cubicBezTo>
                  <a:cubicBezTo>
                    <a:pt x="861" y="243"/>
                    <a:pt x="775" y="221"/>
                    <a:pt x="737" y="236"/>
                  </a:cubicBezTo>
                  <a:cubicBezTo>
                    <a:pt x="737" y="236"/>
                    <a:pt x="737" y="236"/>
                    <a:pt x="737" y="236"/>
                  </a:cubicBezTo>
                  <a:cubicBezTo>
                    <a:pt x="698" y="252"/>
                    <a:pt x="653" y="329"/>
                    <a:pt x="669" y="392"/>
                  </a:cubicBezTo>
                  <a:cubicBezTo>
                    <a:pt x="666" y="390"/>
                    <a:pt x="663" y="389"/>
                    <a:pt x="659" y="389"/>
                  </a:cubicBezTo>
                  <a:cubicBezTo>
                    <a:pt x="649" y="317"/>
                    <a:pt x="689" y="247"/>
                    <a:pt x="733" y="229"/>
                  </a:cubicBezTo>
                  <a:close/>
                  <a:moveTo>
                    <a:pt x="675" y="87"/>
                  </a:moveTo>
                  <a:cubicBezTo>
                    <a:pt x="681" y="85"/>
                    <a:pt x="687" y="83"/>
                    <a:pt x="694" y="82"/>
                  </a:cubicBezTo>
                  <a:cubicBezTo>
                    <a:pt x="694" y="125"/>
                    <a:pt x="718" y="182"/>
                    <a:pt x="735" y="224"/>
                  </a:cubicBezTo>
                  <a:cubicBezTo>
                    <a:pt x="734" y="224"/>
                    <a:pt x="733" y="225"/>
                    <a:pt x="732" y="225"/>
                  </a:cubicBezTo>
                  <a:cubicBezTo>
                    <a:pt x="732" y="225"/>
                    <a:pt x="732" y="225"/>
                    <a:pt x="732" y="225"/>
                  </a:cubicBezTo>
                  <a:cubicBezTo>
                    <a:pt x="732" y="225"/>
                    <a:pt x="732" y="225"/>
                    <a:pt x="732" y="225"/>
                  </a:cubicBezTo>
                  <a:cubicBezTo>
                    <a:pt x="731" y="226"/>
                    <a:pt x="730" y="226"/>
                    <a:pt x="729" y="227"/>
                  </a:cubicBezTo>
                  <a:cubicBezTo>
                    <a:pt x="711" y="184"/>
                    <a:pt x="687" y="127"/>
                    <a:pt x="657" y="97"/>
                  </a:cubicBezTo>
                  <a:cubicBezTo>
                    <a:pt x="663" y="93"/>
                    <a:pt x="669" y="90"/>
                    <a:pt x="675" y="87"/>
                  </a:cubicBezTo>
                  <a:close/>
                  <a:moveTo>
                    <a:pt x="743" y="221"/>
                  </a:moveTo>
                  <a:cubicBezTo>
                    <a:pt x="742" y="222"/>
                    <a:pt x="740" y="222"/>
                    <a:pt x="739" y="223"/>
                  </a:cubicBezTo>
                  <a:cubicBezTo>
                    <a:pt x="721" y="180"/>
                    <a:pt x="698" y="123"/>
                    <a:pt x="698" y="81"/>
                  </a:cubicBezTo>
                  <a:cubicBezTo>
                    <a:pt x="708" y="79"/>
                    <a:pt x="719" y="79"/>
                    <a:pt x="729" y="79"/>
                  </a:cubicBezTo>
                  <a:cubicBezTo>
                    <a:pt x="719" y="122"/>
                    <a:pt x="724" y="175"/>
                    <a:pt x="743" y="221"/>
                  </a:cubicBezTo>
                  <a:close/>
                  <a:moveTo>
                    <a:pt x="733" y="79"/>
                  </a:moveTo>
                  <a:cubicBezTo>
                    <a:pt x="733" y="79"/>
                    <a:pt x="733" y="79"/>
                    <a:pt x="733" y="79"/>
                  </a:cubicBezTo>
                  <a:cubicBezTo>
                    <a:pt x="746" y="80"/>
                    <a:pt x="758" y="82"/>
                    <a:pt x="766" y="86"/>
                  </a:cubicBezTo>
                  <a:cubicBezTo>
                    <a:pt x="743" y="122"/>
                    <a:pt x="733" y="175"/>
                    <a:pt x="752" y="220"/>
                  </a:cubicBezTo>
                  <a:cubicBezTo>
                    <a:pt x="750" y="220"/>
                    <a:pt x="749" y="220"/>
                    <a:pt x="747" y="221"/>
                  </a:cubicBezTo>
                  <a:cubicBezTo>
                    <a:pt x="728" y="174"/>
                    <a:pt x="723" y="122"/>
                    <a:pt x="733" y="79"/>
                  </a:cubicBezTo>
                  <a:close/>
                  <a:moveTo>
                    <a:pt x="725" y="228"/>
                  </a:moveTo>
                  <a:cubicBezTo>
                    <a:pt x="724" y="229"/>
                    <a:pt x="723" y="230"/>
                    <a:pt x="721" y="230"/>
                  </a:cubicBezTo>
                  <a:cubicBezTo>
                    <a:pt x="702" y="184"/>
                    <a:pt x="668" y="143"/>
                    <a:pt x="631" y="120"/>
                  </a:cubicBezTo>
                  <a:cubicBezTo>
                    <a:pt x="637" y="112"/>
                    <a:pt x="645" y="105"/>
                    <a:pt x="654" y="99"/>
                  </a:cubicBezTo>
                  <a:cubicBezTo>
                    <a:pt x="684" y="129"/>
                    <a:pt x="708" y="186"/>
                    <a:pt x="725" y="228"/>
                  </a:cubicBezTo>
                  <a:close/>
                  <a:moveTo>
                    <a:pt x="718" y="232"/>
                  </a:moveTo>
                  <a:cubicBezTo>
                    <a:pt x="717" y="233"/>
                    <a:pt x="715" y="234"/>
                    <a:pt x="714" y="236"/>
                  </a:cubicBezTo>
                  <a:cubicBezTo>
                    <a:pt x="695" y="190"/>
                    <a:pt x="651" y="160"/>
                    <a:pt x="609" y="151"/>
                  </a:cubicBezTo>
                  <a:cubicBezTo>
                    <a:pt x="613" y="143"/>
                    <a:pt x="619" y="133"/>
                    <a:pt x="628" y="123"/>
                  </a:cubicBezTo>
                  <a:cubicBezTo>
                    <a:pt x="628" y="123"/>
                    <a:pt x="628" y="123"/>
                    <a:pt x="628" y="123"/>
                  </a:cubicBezTo>
                  <a:cubicBezTo>
                    <a:pt x="665" y="145"/>
                    <a:pt x="699" y="186"/>
                    <a:pt x="718" y="232"/>
                  </a:cubicBezTo>
                  <a:close/>
                  <a:moveTo>
                    <a:pt x="806" y="73"/>
                  </a:moveTo>
                  <a:cubicBezTo>
                    <a:pt x="791" y="96"/>
                    <a:pt x="792" y="127"/>
                    <a:pt x="793" y="160"/>
                  </a:cubicBezTo>
                  <a:cubicBezTo>
                    <a:pt x="794" y="180"/>
                    <a:pt x="795" y="201"/>
                    <a:pt x="792" y="220"/>
                  </a:cubicBezTo>
                  <a:cubicBezTo>
                    <a:pt x="791" y="220"/>
                    <a:pt x="789" y="220"/>
                    <a:pt x="788" y="220"/>
                  </a:cubicBezTo>
                  <a:cubicBezTo>
                    <a:pt x="789" y="203"/>
                    <a:pt x="789" y="186"/>
                    <a:pt x="789" y="170"/>
                  </a:cubicBezTo>
                  <a:cubicBezTo>
                    <a:pt x="787" y="132"/>
                    <a:pt x="786" y="96"/>
                    <a:pt x="806" y="73"/>
                  </a:cubicBezTo>
                  <a:close/>
                  <a:moveTo>
                    <a:pt x="794" y="72"/>
                  </a:moveTo>
                  <a:cubicBezTo>
                    <a:pt x="797" y="70"/>
                    <a:pt x="799" y="68"/>
                    <a:pt x="802" y="66"/>
                  </a:cubicBezTo>
                  <a:cubicBezTo>
                    <a:pt x="801" y="73"/>
                    <a:pt x="801" y="73"/>
                    <a:pt x="801" y="73"/>
                  </a:cubicBezTo>
                  <a:cubicBezTo>
                    <a:pt x="799" y="76"/>
                    <a:pt x="797" y="78"/>
                    <a:pt x="796" y="81"/>
                  </a:cubicBezTo>
                  <a:lnTo>
                    <a:pt x="794" y="72"/>
                  </a:lnTo>
                  <a:close/>
                  <a:moveTo>
                    <a:pt x="796" y="215"/>
                  </a:moveTo>
                  <a:cubicBezTo>
                    <a:pt x="797" y="212"/>
                    <a:pt x="797" y="209"/>
                    <a:pt x="797" y="205"/>
                  </a:cubicBezTo>
                  <a:cubicBezTo>
                    <a:pt x="827" y="197"/>
                    <a:pt x="827" y="197"/>
                    <a:pt x="827" y="197"/>
                  </a:cubicBezTo>
                  <a:cubicBezTo>
                    <a:pt x="826" y="201"/>
                    <a:pt x="825" y="205"/>
                    <a:pt x="823" y="209"/>
                  </a:cubicBezTo>
                  <a:lnTo>
                    <a:pt x="796" y="215"/>
                  </a:lnTo>
                  <a:close/>
                  <a:moveTo>
                    <a:pt x="821" y="213"/>
                  </a:moveTo>
                  <a:cubicBezTo>
                    <a:pt x="819" y="217"/>
                    <a:pt x="817" y="221"/>
                    <a:pt x="814" y="226"/>
                  </a:cubicBezTo>
                  <a:cubicBezTo>
                    <a:pt x="808" y="224"/>
                    <a:pt x="802" y="222"/>
                    <a:pt x="796" y="221"/>
                  </a:cubicBezTo>
                  <a:cubicBezTo>
                    <a:pt x="796" y="220"/>
                    <a:pt x="796" y="220"/>
                    <a:pt x="796" y="219"/>
                  </a:cubicBezTo>
                  <a:lnTo>
                    <a:pt x="821" y="213"/>
                  </a:lnTo>
                  <a:close/>
                  <a:moveTo>
                    <a:pt x="798" y="201"/>
                  </a:moveTo>
                  <a:cubicBezTo>
                    <a:pt x="798" y="198"/>
                    <a:pt x="798" y="194"/>
                    <a:pt x="798" y="191"/>
                  </a:cubicBezTo>
                  <a:cubicBezTo>
                    <a:pt x="830" y="182"/>
                    <a:pt x="830" y="182"/>
                    <a:pt x="830" y="182"/>
                  </a:cubicBezTo>
                  <a:cubicBezTo>
                    <a:pt x="830" y="185"/>
                    <a:pt x="829" y="189"/>
                    <a:pt x="828" y="192"/>
                  </a:cubicBezTo>
                  <a:lnTo>
                    <a:pt x="798" y="201"/>
                  </a:lnTo>
                  <a:close/>
                  <a:moveTo>
                    <a:pt x="798" y="187"/>
                  </a:moveTo>
                  <a:cubicBezTo>
                    <a:pt x="798" y="184"/>
                    <a:pt x="798" y="181"/>
                    <a:pt x="798" y="178"/>
                  </a:cubicBezTo>
                  <a:cubicBezTo>
                    <a:pt x="831" y="167"/>
                    <a:pt x="831" y="167"/>
                    <a:pt x="831" y="167"/>
                  </a:cubicBezTo>
                  <a:cubicBezTo>
                    <a:pt x="831" y="170"/>
                    <a:pt x="831" y="174"/>
                    <a:pt x="831" y="178"/>
                  </a:cubicBezTo>
                  <a:lnTo>
                    <a:pt x="798" y="187"/>
                  </a:lnTo>
                  <a:close/>
                  <a:moveTo>
                    <a:pt x="798" y="174"/>
                  </a:moveTo>
                  <a:cubicBezTo>
                    <a:pt x="798" y="170"/>
                    <a:pt x="798" y="167"/>
                    <a:pt x="797" y="164"/>
                  </a:cubicBezTo>
                  <a:cubicBezTo>
                    <a:pt x="830" y="152"/>
                    <a:pt x="830" y="152"/>
                    <a:pt x="830" y="152"/>
                  </a:cubicBezTo>
                  <a:cubicBezTo>
                    <a:pt x="830" y="156"/>
                    <a:pt x="830" y="159"/>
                    <a:pt x="831" y="163"/>
                  </a:cubicBezTo>
                  <a:lnTo>
                    <a:pt x="798" y="174"/>
                  </a:lnTo>
                  <a:close/>
                  <a:moveTo>
                    <a:pt x="797" y="160"/>
                  </a:moveTo>
                  <a:cubicBezTo>
                    <a:pt x="797" y="156"/>
                    <a:pt x="797" y="152"/>
                    <a:pt x="797" y="148"/>
                  </a:cubicBezTo>
                  <a:cubicBezTo>
                    <a:pt x="827" y="137"/>
                    <a:pt x="827" y="137"/>
                    <a:pt x="827" y="137"/>
                  </a:cubicBezTo>
                  <a:cubicBezTo>
                    <a:pt x="828" y="141"/>
                    <a:pt x="829" y="145"/>
                    <a:pt x="829" y="149"/>
                  </a:cubicBezTo>
                  <a:lnTo>
                    <a:pt x="797" y="160"/>
                  </a:lnTo>
                  <a:close/>
                  <a:moveTo>
                    <a:pt x="797" y="144"/>
                  </a:moveTo>
                  <a:cubicBezTo>
                    <a:pt x="797" y="140"/>
                    <a:pt x="797" y="137"/>
                    <a:pt x="797" y="133"/>
                  </a:cubicBezTo>
                  <a:cubicBezTo>
                    <a:pt x="824" y="124"/>
                    <a:pt x="824" y="124"/>
                    <a:pt x="824" y="124"/>
                  </a:cubicBezTo>
                  <a:cubicBezTo>
                    <a:pt x="824" y="127"/>
                    <a:pt x="825" y="130"/>
                    <a:pt x="826" y="134"/>
                  </a:cubicBezTo>
                  <a:lnTo>
                    <a:pt x="797" y="144"/>
                  </a:lnTo>
                  <a:close/>
                  <a:moveTo>
                    <a:pt x="797" y="129"/>
                  </a:moveTo>
                  <a:cubicBezTo>
                    <a:pt x="797" y="125"/>
                    <a:pt x="797" y="122"/>
                    <a:pt x="797" y="119"/>
                  </a:cubicBezTo>
                  <a:cubicBezTo>
                    <a:pt x="820" y="112"/>
                    <a:pt x="820" y="112"/>
                    <a:pt x="820" y="112"/>
                  </a:cubicBezTo>
                  <a:cubicBezTo>
                    <a:pt x="821" y="114"/>
                    <a:pt x="821" y="115"/>
                    <a:pt x="822" y="117"/>
                  </a:cubicBezTo>
                  <a:cubicBezTo>
                    <a:pt x="822" y="118"/>
                    <a:pt x="822" y="119"/>
                    <a:pt x="823" y="120"/>
                  </a:cubicBezTo>
                  <a:lnTo>
                    <a:pt x="797" y="129"/>
                  </a:lnTo>
                  <a:close/>
                  <a:moveTo>
                    <a:pt x="798" y="115"/>
                  </a:moveTo>
                  <a:cubicBezTo>
                    <a:pt x="798" y="111"/>
                    <a:pt x="798" y="108"/>
                    <a:pt x="799" y="105"/>
                  </a:cubicBezTo>
                  <a:cubicBezTo>
                    <a:pt x="817" y="100"/>
                    <a:pt x="817" y="100"/>
                    <a:pt x="817" y="100"/>
                  </a:cubicBezTo>
                  <a:cubicBezTo>
                    <a:pt x="818" y="103"/>
                    <a:pt x="819" y="105"/>
                    <a:pt x="819" y="108"/>
                  </a:cubicBezTo>
                  <a:lnTo>
                    <a:pt x="798" y="115"/>
                  </a:lnTo>
                  <a:close/>
                  <a:moveTo>
                    <a:pt x="815" y="84"/>
                  </a:moveTo>
                  <a:cubicBezTo>
                    <a:pt x="804" y="87"/>
                    <a:pt x="804" y="87"/>
                    <a:pt x="804" y="87"/>
                  </a:cubicBezTo>
                  <a:cubicBezTo>
                    <a:pt x="805" y="84"/>
                    <a:pt x="806" y="81"/>
                    <a:pt x="808" y="78"/>
                  </a:cubicBezTo>
                  <a:cubicBezTo>
                    <a:pt x="815" y="77"/>
                    <a:pt x="815" y="77"/>
                    <a:pt x="815" y="77"/>
                  </a:cubicBezTo>
                  <a:cubicBezTo>
                    <a:pt x="815" y="79"/>
                    <a:pt x="815" y="81"/>
                    <a:pt x="815" y="84"/>
                  </a:cubicBezTo>
                  <a:close/>
                  <a:moveTo>
                    <a:pt x="815" y="88"/>
                  </a:moveTo>
                  <a:cubicBezTo>
                    <a:pt x="816" y="91"/>
                    <a:pt x="816" y="93"/>
                    <a:pt x="817" y="96"/>
                  </a:cubicBezTo>
                  <a:cubicBezTo>
                    <a:pt x="800" y="100"/>
                    <a:pt x="800" y="100"/>
                    <a:pt x="800" y="100"/>
                  </a:cubicBezTo>
                  <a:cubicBezTo>
                    <a:pt x="800" y="97"/>
                    <a:pt x="801" y="94"/>
                    <a:pt x="802" y="91"/>
                  </a:cubicBezTo>
                  <a:lnTo>
                    <a:pt x="815" y="88"/>
                  </a:lnTo>
                  <a:close/>
                  <a:moveTo>
                    <a:pt x="816" y="73"/>
                  </a:moveTo>
                  <a:cubicBezTo>
                    <a:pt x="811" y="74"/>
                    <a:pt x="811" y="74"/>
                    <a:pt x="811" y="74"/>
                  </a:cubicBezTo>
                  <a:cubicBezTo>
                    <a:pt x="813" y="70"/>
                    <a:pt x="816" y="67"/>
                    <a:pt x="819" y="64"/>
                  </a:cubicBezTo>
                  <a:cubicBezTo>
                    <a:pt x="818" y="67"/>
                    <a:pt x="817" y="70"/>
                    <a:pt x="816" y="73"/>
                  </a:cubicBezTo>
                  <a:close/>
                  <a:moveTo>
                    <a:pt x="805" y="68"/>
                  </a:moveTo>
                  <a:cubicBezTo>
                    <a:pt x="806" y="64"/>
                    <a:pt x="806" y="64"/>
                    <a:pt x="806" y="64"/>
                  </a:cubicBezTo>
                  <a:cubicBezTo>
                    <a:pt x="809" y="62"/>
                    <a:pt x="813" y="60"/>
                    <a:pt x="817" y="59"/>
                  </a:cubicBezTo>
                  <a:cubicBezTo>
                    <a:pt x="813" y="61"/>
                    <a:pt x="809" y="65"/>
                    <a:pt x="805" y="68"/>
                  </a:cubicBezTo>
                  <a:close/>
                  <a:moveTo>
                    <a:pt x="790" y="96"/>
                  </a:moveTo>
                  <a:cubicBezTo>
                    <a:pt x="784" y="83"/>
                    <a:pt x="784" y="83"/>
                    <a:pt x="784" y="83"/>
                  </a:cubicBezTo>
                  <a:cubicBezTo>
                    <a:pt x="786" y="80"/>
                    <a:pt x="788" y="77"/>
                    <a:pt x="791" y="75"/>
                  </a:cubicBezTo>
                  <a:cubicBezTo>
                    <a:pt x="793" y="87"/>
                    <a:pt x="793" y="87"/>
                    <a:pt x="793" y="87"/>
                  </a:cubicBezTo>
                  <a:cubicBezTo>
                    <a:pt x="792" y="90"/>
                    <a:pt x="790" y="93"/>
                    <a:pt x="790" y="96"/>
                  </a:cubicBezTo>
                  <a:close/>
                  <a:moveTo>
                    <a:pt x="788" y="102"/>
                  </a:moveTo>
                  <a:cubicBezTo>
                    <a:pt x="787" y="105"/>
                    <a:pt x="787" y="108"/>
                    <a:pt x="786" y="111"/>
                  </a:cubicBezTo>
                  <a:cubicBezTo>
                    <a:pt x="776" y="95"/>
                    <a:pt x="776" y="95"/>
                    <a:pt x="776" y="95"/>
                  </a:cubicBezTo>
                  <a:cubicBezTo>
                    <a:pt x="776" y="94"/>
                    <a:pt x="777" y="93"/>
                    <a:pt x="777" y="92"/>
                  </a:cubicBezTo>
                  <a:cubicBezTo>
                    <a:pt x="779" y="90"/>
                    <a:pt x="780" y="88"/>
                    <a:pt x="781" y="86"/>
                  </a:cubicBezTo>
                  <a:lnTo>
                    <a:pt x="788" y="102"/>
                  </a:lnTo>
                  <a:close/>
                  <a:moveTo>
                    <a:pt x="785" y="117"/>
                  </a:moveTo>
                  <a:cubicBezTo>
                    <a:pt x="785" y="120"/>
                    <a:pt x="785" y="123"/>
                    <a:pt x="785" y="127"/>
                  </a:cubicBezTo>
                  <a:cubicBezTo>
                    <a:pt x="768" y="109"/>
                    <a:pt x="768" y="109"/>
                    <a:pt x="768" y="109"/>
                  </a:cubicBezTo>
                  <a:cubicBezTo>
                    <a:pt x="770" y="105"/>
                    <a:pt x="772" y="102"/>
                    <a:pt x="773" y="98"/>
                  </a:cubicBezTo>
                  <a:lnTo>
                    <a:pt x="785" y="117"/>
                  </a:lnTo>
                  <a:close/>
                  <a:moveTo>
                    <a:pt x="784" y="132"/>
                  </a:moveTo>
                  <a:cubicBezTo>
                    <a:pt x="784" y="136"/>
                    <a:pt x="784" y="139"/>
                    <a:pt x="784" y="143"/>
                  </a:cubicBezTo>
                  <a:cubicBezTo>
                    <a:pt x="763" y="125"/>
                    <a:pt x="763" y="125"/>
                    <a:pt x="763" y="125"/>
                  </a:cubicBezTo>
                  <a:cubicBezTo>
                    <a:pt x="764" y="121"/>
                    <a:pt x="765" y="117"/>
                    <a:pt x="767" y="113"/>
                  </a:cubicBezTo>
                  <a:lnTo>
                    <a:pt x="784" y="132"/>
                  </a:lnTo>
                  <a:close/>
                  <a:moveTo>
                    <a:pt x="784" y="148"/>
                  </a:moveTo>
                  <a:cubicBezTo>
                    <a:pt x="784" y="151"/>
                    <a:pt x="784" y="154"/>
                    <a:pt x="784" y="158"/>
                  </a:cubicBezTo>
                  <a:cubicBezTo>
                    <a:pt x="759" y="142"/>
                    <a:pt x="759" y="142"/>
                    <a:pt x="759" y="142"/>
                  </a:cubicBezTo>
                  <a:cubicBezTo>
                    <a:pt x="759" y="138"/>
                    <a:pt x="760" y="133"/>
                    <a:pt x="761" y="129"/>
                  </a:cubicBezTo>
                  <a:lnTo>
                    <a:pt x="784" y="148"/>
                  </a:lnTo>
                  <a:close/>
                  <a:moveTo>
                    <a:pt x="784" y="162"/>
                  </a:moveTo>
                  <a:cubicBezTo>
                    <a:pt x="784" y="165"/>
                    <a:pt x="785" y="167"/>
                    <a:pt x="785" y="170"/>
                  </a:cubicBezTo>
                  <a:cubicBezTo>
                    <a:pt x="785" y="170"/>
                    <a:pt x="785" y="171"/>
                    <a:pt x="785" y="172"/>
                  </a:cubicBezTo>
                  <a:cubicBezTo>
                    <a:pt x="756" y="158"/>
                    <a:pt x="756" y="158"/>
                    <a:pt x="756" y="158"/>
                  </a:cubicBezTo>
                  <a:cubicBezTo>
                    <a:pt x="757" y="154"/>
                    <a:pt x="757" y="150"/>
                    <a:pt x="758" y="146"/>
                  </a:cubicBezTo>
                  <a:lnTo>
                    <a:pt x="784" y="162"/>
                  </a:lnTo>
                  <a:close/>
                  <a:moveTo>
                    <a:pt x="785" y="176"/>
                  </a:moveTo>
                  <a:cubicBezTo>
                    <a:pt x="785" y="180"/>
                    <a:pt x="785" y="183"/>
                    <a:pt x="785" y="186"/>
                  </a:cubicBezTo>
                  <a:cubicBezTo>
                    <a:pt x="756" y="175"/>
                    <a:pt x="756" y="175"/>
                    <a:pt x="756" y="175"/>
                  </a:cubicBezTo>
                  <a:cubicBezTo>
                    <a:pt x="756" y="171"/>
                    <a:pt x="756" y="166"/>
                    <a:pt x="756" y="162"/>
                  </a:cubicBezTo>
                  <a:lnTo>
                    <a:pt x="785" y="176"/>
                  </a:lnTo>
                  <a:close/>
                  <a:moveTo>
                    <a:pt x="785" y="190"/>
                  </a:moveTo>
                  <a:cubicBezTo>
                    <a:pt x="785" y="193"/>
                    <a:pt x="785" y="196"/>
                    <a:pt x="785" y="199"/>
                  </a:cubicBezTo>
                  <a:cubicBezTo>
                    <a:pt x="757" y="189"/>
                    <a:pt x="757" y="189"/>
                    <a:pt x="757" y="189"/>
                  </a:cubicBezTo>
                  <a:cubicBezTo>
                    <a:pt x="756" y="186"/>
                    <a:pt x="756" y="183"/>
                    <a:pt x="756" y="180"/>
                  </a:cubicBezTo>
                  <a:lnTo>
                    <a:pt x="785" y="190"/>
                  </a:lnTo>
                  <a:close/>
                  <a:moveTo>
                    <a:pt x="785" y="204"/>
                  </a:moveTo>
                  <a:cubicBezTo>
                    <a:pt x="785" y="207"/>
                    <a:pt x="785" y="210"/>
                    <a:pt x="785" y="213"/>
                  </a:cubicBezTo>
                  <a:cubicBezTo>
                    <a:pt x="759" y="204"/>
                    <a:pt x="759" y="204"/>
                    <a:pt x="759" y="204"/>
                  </a:cubicBezTo>
                  <a:cubicBezTo>
                    <a:pt x="758" y="200"/>
                    <a:pt x="758" y="197"/>
                    <a:pt x="757" y="193"/>
                  </a:cubicBezTo>
                  <a:lnTo>
                    <a:pt x="785" y="204"/>
                  </a:lnTo>
                  <a:close/>
                  <a:moveTo>
                    <a:pt x="784" y="217"/>
                  </a:moveTo>
                  <a:cubicBezTo>
                    <a:pt x="784" y="218"/>
                    <a:pt x="784" y="219"/>
                    <a:pt x="784" y="219"/>
                  </a:cubicBezTo>
                  <a:cubicBezTo>
                    <a:pt x="777" y="218"/>
                    <a:pt x="770" y="218"/>
                    <a:pt x="763" y="219"/>
                  </a:cubicBezTo>
                  <a:cubicBezTo>
                    <a:pt x="762" y="215"/>
                    <a:pt x="761" y="212"/>
                    <a:pt x="760" y="208"/>
                  </a:cubicBezTo>
                  <a:lnTo>
                    <a:pt x="784" y="217"/>
                  </a:lnTo>
                  <a:close/>
                  <a:moveTo>
                    <a:pt x="922" y="156"/>
                  </a:moveTo>
                  <a:cubicBezTo>
                    <a:pt x="926" y="161"/>
                    <a:pt x="933" y="163"/>
                    <a:pt x="940" y="162"/>
                  </a:cubicBezTo>
                  <a:cubicBezTo>
                    <a:pt x="941" y="167"/>
                    <a:pt x="942" y="171"/>
                    <a:pt x="945" y="175"/>
                  </a:cubicBezTo>
                  <a:cubicBezTo>
                    <a:pt x="925" y="171"/>
                    <a:pt x="906" y="174"/>
                    <a:pt x="891" y="185"/>
                  </a:cubicBezTo>
                  <a:cubicBezTo>
                    <a:pt x="888" y="187"/>
                    <a:pt x="886" y="189"/>
                    <a:pt x="883" y="192"/>
                  </a:cubicBezTo>
                  <a:cubicBezTo>
                    <a:pt x="889" y="182"/>
                    <a:pt x="893" y="172"/>
                    <a:pt x="898" y="163"/>
                  </a:cubicBezTo>
                  <a:cubicBezTo>
                    <a:pt x="905" y="148"/>
                    <a:pt x="911" y="135"/>
                    <a:pt x="920" y="129"/>
                  </a:cubicBezTo>
                  <a:cubicBezTo>
                    <a:pt x="924" y="126"/>
                    <a:pt x="929" y="125"/>
                    <a:pt x="933" y="127"/>
                  </a:cubicBezTo>
                  <a:cubicBezTo>
                    <a:pt x="928" y="127"/>
                    <a:pt x="923" y="130"/>
                    <a:pt x="920" y="134"/>
                  </a:cubicBezTo>
                  <a:cubicBezTo>
                    <a:pt x="916" y="141"/>
                    <a:pt x="916" y="149"/>
                    <a:pt x="922" y="156"/>
                  </a:cubicBezTo>
                  <a:close/>
                  <a:moveTo>
                    <a:pt x="893" y="188"/>
                  </a:moveTo>
                  <a:cubicBezTo>
                    <a:pt x="908" y="177"/>
                    <a:pt x="928" y="174"/>
                    <a:pt x="948" y="180"/>
                  </a:cubicBezTo>
                  <a:cubicBezTo>
                    <a:pt x="958" y="194"/>
                    <a:pt x="975" y="202"/>
                    <a:pt x="996" y="203"/>
                  </a:cubicBezTo>
                  <a:cubicBezTo>
                    <a:pt x="996" y="204"/>
                    <a:pt x="996" y="204"/>
                    <a:pt x="996" y="204"/>
                  </a:cubicBezTo>
                  <a:cubicBezTo>
                    <a:pt x="996" y="205"/>
                    <a:pt x="996" y="205"/>
                    <a:pt x="996" y="206"/>
                  </a:cubicBezTo>
                  <a:cubicBezTo>
                    <a:pt x="986" y="202"/>
                    <a:pt x="974" y="202"/>
                    <a:pt x="963" y="206"/>
                  </a:cubicBezTo>
                  <a:cubicBezTo>
                    <a:pt x="955" y="197"/>
                    <a:pt x="943" y="191"/>
                    <a:pt x="930" y="191"/>
                  </a:cubicBezTo>
                  <a:cubicBezTo>
                    <a:pt x="917" y="190"/>
                    <a:pt x="905" y="195"/>
                    <a:pt x="897" y="202"/>
                  </a:cubicBezTo>
                  <a:cubicBezTo>
                    <a:pt x="885" y="214"/>
                    <a:pt x="881" y="229"/>
                    <a:pt x="886" y="243"/>
                  </a:cubicBezTo>
                  <a:cubicBezTo>
                    <a:pt x="889" y="252"/>
                    <a:pt x="896" y="258"/>
                    <a:pt x="903" y="258"/>
                  </a:cubicBezTo>
                  <a:cubicBezTo>
                    <a:pt x="904" y="258"/>
                    <a:pt x="904" y="258"/>
                    <a:pt x="905" y="258"/>
                  </a:cubicBezTo>
                  <a:cubicBezTo>
                    <a:pt x="905" y="257"/>
                    <a:pt x="905" y="256"/>
                    <a:pt x="905" y="256"/>
                  </a:cubicBezTo>
                  <a:cubicBezTo>
                    <a:pt x="901" y="248"/>
                    <a:pt x="904" y="242"/>
                    <a:pt x="908" y="239"/>
                  </a:cubicBezTo>
                  <a:cubicBezTo>
                    <a:pt x="913" y="235"/>
                    <a:pt x="921" y="234"/>
                    <a:pt x="926" y="239"/>
                  </a:cubicBezTo>
                  <a:cubicBezTo>
                    <a:pt x="932" y="245"/>
                    <a:pt x="934" y="252"/>
                    <a:pt x="931" y="260"/>
                  </a:cubicBezTo>
                  <a:cubicBezTo>
                    <a:pt x="928" y="268"/>
                    <a:pt x="919" y="274"/>
                    <a:pt x="910" y="275"/>
                  </a:cubicBezTo>
                  <a:cubicBezTo>
                    <a:pt x="901" y="275"/>
                    <a:pt x="891" y="271"/>
                    <a:pt x="884" y="264"/>
                  </a:cubicBezTo>
                  <a:cubicBezTo>
                    <a:pt x="875" y="255"/>
                    <a:pt x="870" y="241"/>
                    <a:pt x="871" y="228"/>
                  </a:cubicBezTo>
                  <a:cubicBezTo>
                    <a:pt x="872" y="212"/>
                    <a:pt x="880" y="197"/>
                    <a:pt x="893" y="188"/>
                  </a:cubicBezTo>
                  <a:close/>
                  <a:moveTo>
                    <a:pt x="981" y="120"/>
                  </a:moveTo>
                  <a:cubicBezTo>
                    <a:pt x="974" y="110"/>
                    <a:pt x="973" y="99"/>
                    <a:pt x="978" y="90"/>
                  </a:cubicBezTo>
                  <a:cubicBezTo>
                    <a:pt x="983" y="81"/>
                    <a:pt x="993" y="77"/>
                    <a:pt x="1004" y="78"/>
                  </a:cubicBezTo>
                  <a:cubicBezTo>
                    <a:pt x="1005" y="78"/>
                    <a:pt x="1006" y="78"/>
                    <a:pt x="1006" y="78"/>
                  </a:cubicBezTo>
                  <a:cubicBezTo>
                    <a:pt x="1006" y="77"/>
                    <a:pt x="1007" y="76"/>
                    <a:pt x="1006" y="76"/>
                  </a:cubicBezTo>
                  <a:cubicBezTo>
                    <a:pt x="1004" y="66"/>
                    <a:pt x="1007" y="57"/>
                    <a:pt x="1015" y="51"/>
                  </a:cubicBezTo>
                  <a:cubicBezTo>
                    <a:pt x="1022" y="46"/>
                    <a:pt x="1033" y="43"/>
                    <a:pt x="1045" y="50"/>
                  </a:cubicBezTo>
                  <a:cubicBezTo>
                    <a:pt x="1045" y="51"/>
                    <a:pt x="1046" y="51"/>
                    <a:pt x="1046" y="50"/>
                  </a:cubicBezTo>
                  <a:cubicBezTo>
                    <a:pt x="1047" y="50"/>
                    <a:pt x="1047" y="50"/>
                    <a:pt x="1048" y="49"/>
                  </a:cubicBezTo>
                  <a:cubicBezTo>
                    <a:pt x="1049" y="40"/>
                    <a:pt x="1055" y="33"/>
                    <a:pt x="1064" y="30"/>
                  </a:cubicBezTo>
                  <a:cubicBezTo>
                    <a:pt x="1073" y="28"/>
                    <a:pt x="1082" y="31"/>
                    <a:pt x="1089" y="38"/>
                  </a:cubicBezTo>
                  <a:cubicBezTo>
                    <a:pt x="1089" y="39"/>
                    <a:pt x="1091" y="39"/>
                    <a:pt x="1091" y="38"/>
                  </a:cubicBezTo>
                  <a:cubicBezTo>
                    <a:pt x="1091" y="38"/>
                    <a:pt x="1091" y="38"/>
                    <a:pt x="1091" y="38"/>
                  </a:cubicBezTo>
                  <a:cubicBezTo>
                    <a:pt x="1091" y="38"/>
                    <a:pt x="1091" y="38"/>
                    <a:pt x="1091" y="38"/>
                  </a:cubicBezTo>
                  <a:cubicBezTo>
                    <a:pt x="1098" y="31"/>
                    <a:pt x="1107" y="28"/>
                    <a:pt x="1116" y="30"/>
                  </a:cubicBezTo>
                  <a:cubicBezTo>
                    <a:pt x="1125" y="33"/>
                    <a:pt x="1131" y="40"/>
                    <a:pt x="1132" y="49"/>
                  </a:cubicBezTo>
                  <a:cubicBezTo>
                    <a:pt x="1133" y="50"/>
                    <a:pt x="1133" y="50"/>
                    <a:pt x="1134" y="50"/>
                  </a:cubicBezTo>
                  <a:cubicBezTo>
                    <a:pt x="1134" y="51"/>
                    <a:pt x="1135" y="51"/>
                    <a:pt x="1135" y="50"/>
                  </a:cubicBezTo>
                  <a:cubicBezTo>
                    <a:pt x="1147" y="43"/>
                    <a:pt x="1158" y="46"/>
                    <a:pt x="1165" y="51"/>
                  </a:cubicBezTo>
                  <a:cubicBezTo>
                    <a:pt x="1173" y="57"/>
                    <a:pt x="1176" y="66"/>
                    <a:pt x="1174" y="76"/>
                  </a:cubicBezTo>
                  <a:cubicBezTo>
                    <a:pt x="1173" y="76"/>
                    <a:pt x="1174" y="77"/>
                    <a:pt x="1174" y="78"/>
                  </a:cubicBezTo>
                  <a:cubicBezTo>
                    <a:pt x="1174" y="78"/>
                    <a:pt x="1175" y="78"/>
                    <a:pt x="1176" y="78"/>
                  </a:cubicBezTo>
                  <a:cubicBezTo>
                    <a:pt x="1187" y="77"/>
                    <a:pt x="1197" y="81"/>
                    <a:pt x="1202" y="90"/>
                  </a:cubicBezTo>
                  <a:cubicBezTo>
                    <a:pt x="1207" y="99"/>
                    <a:pt x="1206" y="110"/>
                    <a:pt x="1199" y="120"/>
                  </a:cubicBezTo>
                  <a:cubicBezTo>
                    <a:pt x="1199" y="120"/>
                    <a:pt x="1199" y="121"/>
                    <a:pt x="1199" y="121"/>
                  </a:cubicBezTo>
                  <a:cubicBezTo>
                    <a:pt x="1199" y="122"/>
                    <a:pt x="1200" y="122"/>
                    <a:pt x="1200" y="123"/>
                  </a:cubicBezTo>
                  <a:cubicBezTo>
                    <a:pt x="1211" y="128"/>
                    <a:pt x="1217" y="140"/>
                    <a:pt x="1215" y="153"/>
                  </a:cubicBezTo>
                  <a:cubicBezTo>
                    <a:pt x="1213" y="169"/>
                    <a:pt x="1199" y="181"/>
                    <a:pt x="1179" y="185"/>
                  </a:cubicBezTo>
                  <a:cubicBezTo>
                    <a:pt x="1177" y="181"/>
                    <a:pt x="1174" y="177"/>
                    <a:pt x="1170" y="174"/>
                  </a:cubicBezTo>
                  <a:cubicBezTo>
                    <a:pt x="1167" y="171"/>
                    <a:pt x="1164" y="169"/>
                    <a:pt x="1160" y="167"/>
                  </a:cubicBezTo>
                  <a:cubicBezTo>
                    <a:pt x="1178" y="166"/>
                    <a:pt x="1204" y="162"/>
                    <a:pt x="1203" y="153"/>
                  </a:cubicBezTo>
                  <a:cubicBezTo>
                    <a:pt x="1203" y="153"/>
                    <a:pt x="1203" y="151"/>
                    <a:pt x="1201" y="150"/>
                  </a:cubicBezTo>
                  <a:cubicBezTo>
                    <a:pt x="1195" y="146"/>
                    <a:pt x="1174" y="148"/>
                    <a:pt x="1160" y="151"/>
                  </a:cubicBezTo>
                  <a:cubicBezTo>
                    <a:pt x="1167" y="146"/>
                    <a:pt x="1172" y="142"/>
                    <a:pt x="1174" y="138"/>
                  </a:cubicBezTo>
                  <a:cubicBezTo>
                    <a:pt x="1174" y="136"/>
                    <a:pt x="1174" y="134"/>
                    <a:pt x="1173" y="132"/>
                  </a:cubicBezTo>
                  <a:cubicBezTo>
                    <a:pt x="1172" y="131"/>
                    <a:pt x="1171" y="130"/>
                    <a:pt x="1169" y="130"/>
                  </a:cubicBezTo>
                  <a:cubicBezTo>
                    <a:pt x="1167" y="129"/>
                    <a:pt x="1164" y="130"/>
                    <a:pt x="1161" y="131"/>
                  </a:cubicBezTo>
                  <a:cubicBezTo>
                    <a:pt x="1176" y="118"/>
                    <a:pt x="1195" y="101"/>
                    <a:pt x="1190" y="95"/>
                  </a:cubicBezTo>
                  <a:cubicBezTo>
                    <a:pt x="1190" y="94"/>
                    <a:pt x="1189" y="93"/>
                    <a:pt x="1187" y="93"/>
                  </a:cubicBezTo>
                  <a:cubicBezTo>
                    <a:pt x="1181" y="92"/>
                    <a:pt x="1162" y="106"/>
                    <a:pt x="1150" y="116"/>
                  </a:cubicBezTo>
                  <a:cubicBezTo>
                    <a:pt x="1155" y="108"/>
                    <a:pt x="1157" y="101"/>
                    <a:pt x="1154" y="98"/>
                  </a:cubicBezTo>
                  <a:cubicBezTo>
                    <a:pt x="1153" y="97"/>
                    <a:pt x="1151" y="96"/>
                    <a:pt x="1149" y="96"/>
                  </a:cubicBezTo>
                  <a:cubicBezTo>
                    <a:pt x="1147" y="97"/>
                    <a:pt x="1145" y="98"/>
                    <a:pt x="1142" y="100"/>
                  </a:cubicBezTo>
                  <a:cubicBezTo>
                    <a:pt x="1150" y="87"/>
                    <a:pt x="1159" y="70"/>
                    <a:pt x="1157" y="64"/>
                  </a:cubicBezTo>
                  <a:cubicBezTo>
                    <a:pt x="1157" y="62"/>
                    <a:pt x="1156" y="61"/>
                    <a:pt x="1155" y="61"/>
                  </a:cubicBezTo>
                  <a:cubicBezTo>
                    <a:pt x="1154" y="60"/>
                    <a:pt x="1153" y="60"/>
                    <a:pt x="1151" y="61"/>
                  </a:cubicBezTo>
                  <a:cubicBezTo>
                    <a:pt x="1145" y="63"/>
                    <a:pt x="1135" y="79"/>
                    <a:pt x="1128" y="92"/>
                  </a:cubicBezTo>
                  <a:cubicBezTo>
                    <a:pt x="1129" y="88"/>
                    <a:pt x="1129" y="85"/>
                    <a:pt x="1128" y="83"/>
                  </a:cubicBezTo>
                  <a:cubicBezTo>
                    <a:pt x="1127" y="81"/>
                    <a:pt x="1125" y="80"/>
                    <a:pt x="1124" y="79"/>
                  </a:cubicBezTo>
                  <a:cubicBezTo>
                    <a:pt x="1123" y="79"/>
                    <a:pt x="1121" y="79"/>
                    <a:pt x="1119" y="80"/>
                  </a:cubicBezTo>
                  <a:cubicBezTo>
                    <a:pt x="1118" y="81"/>
                    <a:pt x="1116" y="83"/>
                    <a:pt x="1114" y="85"/>
                  </a:cubicBezTo>
                  <a:cubicBezTo>
                    <a:pt x="1117" y="70"/>
                    <a:pt x="1121" y="51"/>
                    <a:pt x="1117" y="45"/>
                  </a:cubicBezTo>
                  <a:cubicBezTo>
                    <a:pt x="1116" y="43"/>
                    <a:pt x="1115" y="43"/>
                    <a:pt x="1114" y="43"/>
                  </a:cubicBezTo>
                  <a:cubicBezTo>
                    <a:pt x="1113" y="43"/>
                    <a:pt x="1112" y="43"/>
                    <a:pt x="1110" y="44"/>
                  </a:cubicBezTo>
                  <a:cubicBezTo>
                    <a:pt x="1105" y="48"/>
                    <a:pt x="1101" y="67"/>
                    <a:pt x="1099" y="82"/>
                  </a:cubicBezTo>
                  <a:cubicBezTo>
                    <a:pt x="1098" y="78"/>
                    <a:pt x="1097" y="74"/>
                    <a:pt x="1095" y="72"/>
                  </a:cubicBezTo>
                  <a:cubicBezTo>
                    <a:pt x="1094" y="71"/>
                    <a:pt x="1092" y="70"/>
                    <a:pt x="1090" y="70"/>
                  </a:cubicBezTo>
                  <a:cubicBezTo>
                    <a:pt x="1088" y="70"/>
                    <a:pt x="1086" y="71"/>
                    <a:pt x="1085" y="72"/>
                  </a:cubicBezTo>
                  <a:cubicBezTo>
                    <a:pt x="1083" y="74"/>
                    <a:pt x="1082" y="78"/>
                    <a:pt x="1081" y="82"/>
                  </a:cubicBezTo>
                  <a:cubicBezTo>
                    <a:pt x="1079" y="67"/>
                    <a:pt x="1075" y="48"/>
                    <a:pt x="1070" y="44"/>
                  </a:cubicBezTo>
                  <a:cubicBezTo>
                    <a:pt x="1068" y="43"/>
                    <a:pt x="1067" y="43"/>
                    <a:pt x="1066" y="43"/>
                  </a:cubicBezTo>
                  <a:cubicBezTo>
                    <a:pt x="1065" y="43"/>
                    <a:pt x="1064" y="43"/>
                    <a:pt x="1063" y="45"/>
                  </a:cubicBezTo>
                  <a:cubicBezTo>
                    <a:pt x="1059" y="51"/>
                    <a:pt x="1063" y="70"/>
                    <a:pt x="1066" y="85"/>
                  </a:cubicBezTo>
                  <a:cubicBezTo>
                    <a:pt x="1064" y="83"/>
                    <a:pt x="1062" y="81"/>
                    <a:pt x="1061" y="80"/>
                  </a:cubicBezTo>
                  <a:cubicBezTo>
                    <a:pt x="1059" y="79"/>
                    <a:pt x="1057" y="79"/>
                    <a:pt x="1056" y="79"/>
                  </a:cubicBezTo>
                  <a:cubicBezTo>
                    <a:pt x="1055" y="80"/>
                    <a:pt x="1053" y="81"/>
                    <a:pt x="1052" y="83"/>
                  </a:cubicBezTo>
                  <a:cubicBezTo>
                    <a:pt x="1052" y="85"/>
                    <a:pt x="1052" y="88"/>
                    <a:pt x="1052" y="92"/>
                  </a:cubicBezTo>
                  <a:cubicBezTo>
                    <a:pt x="1045" y="79"/>
                    <a:pt x="1035" y="63"/>
                    <a:pt x="1029" y="61"/>
                  </a:cubicBezTo>
                  <a:cubicBezTo>
                    <a:pt x="1027" y="60"/>
                    <a:pt x="1026" y="60"/>
                    <a:pt x="1025" y="61"/>
                  </a:cubicBezTo>
                  <a:cubicBezTo>
                    <a:pt x="1024" y="61"/>
                    <a:pt x="1023" y="62"/>
                    <a:pt x="1023" y="64"/>
                  </a:cubicBezTo>
                  <a:cubicBezTo>
                    <a:pt x="1021" y="70"/>
                    <a:pt x="1030" y="87"/>
                    <a:pt x="1038" y="100"/>
                  </a:cubicBezTo>
                  <a:cubicBezTo>
                    <a:pt x="1035" y="98"/>
                    <a:pt x="1033" y="97"/>
                    <a:pt x="1031" y="96"/>
                  </a:cubicBezTo>
                  <a:cubicBezTo>
                    <a:pt x="1029" y="96"/>
                    <a:pt x="1027" y="97"/>
                    <a:pt x="1026" y="98"/>
                  </a:cubicBezTo>
                  <a:cubicBezTo>
                    <a:pt x="1023" y="101"/>
                    <a:pt x="1025" y="108"/>
                    <a:pt x="1030" y="116"/>
                  </a:cubicBezTo>
                  <a:cubicBezTo>
                    <a:pt x="1018" y="106"/>
                    <a:pt x="999" y="92"/>
                    <a:pt x="993" y="93"/>
                  </a:cubicBezTo>
                  <a:cubicBezTo>
                    <a:pt x="991" y="93"/>
                    <a:pt x="990" y="94"/>
                    <a:pt x="990" y="95"/>
                  </a:cubicBezTo>
                  <a:cubicBezTo>
                    <a:pt x="985" y="101"/>
                    <a:pt x="1004" y="118"/>
                    <a:pt x="1019" y="131"/>
                  </a:cubicBezTo>
                  <a:cubicBezTo>
                    <a:pt x="1016" y="130"/>
                    <a:pt x="1013" y="129"/>
                    <a:pt x="1011" y="130"/>
                  </a:cubicBezTo>
                  <a:cubicBezTo>
                    <a:pt x="1009" y="130"/>
                    <a:pt x="1008" y="131"/>
                    <a:pt x="1007" y="132"/>
                  </a:cubicBezTo>
                  <a:cubicBezTo>
                    <a:pt x="1006" y="134"/>
                    <a:pt x="1006" y="136"/>
                    <a:pt x="1006" y="138"/>
                  </a:cubicBezTo>
                  <a:cubicBezTo>
                    <a:pt x="1008" y="142"/>
                    <a:pt x="1013" y="146"/>
                    <a:pt x="1020" y="151"/>
                  </a:cubicBezTo>
                  <a:cubicBezTo>
                    <a:pt x="1006" y="148"/>
                    <a:pt x="985" y="146"/>
                    <a:pt x="979" y="150"/>
                  </a:cubicBezTo>
                  <a:cubicBezTo>
                    <a:pt x="977" y="151"/>
                    <a:pt x="977" y="153"/>
                    <a:pt x="977" y="153"/>
                  </a:cubicBezTo>
                  <a:cubicBezTo>
                    <a:pt x="976" y="162"/>
                    <a:pt x="1002" y="166"/>
                    <a:pt x="1020" y="167"/>
                  </a:cubicBezTo>
                  <a:cubicBezTo>
                    <a:pt x="1016" y="169"/>
                    <a:pt x="1013" y="171"/>
                    <a:pt x="1010" y="174"/>
                  </a:cubicBezTo>
                  <a:cubicBezTo>
                    <a:pt x="1006" y="177"/>
                    <a:pt x="1003" y="181"/>
                    <a:pt x="1001" y="185"/>
                  </a:cubicBezTo>
                  <a:cubicBezTo>
                    <a:pt x="981" y="181"/>
                    <a:pt x="967" y="169"/>
                    <a:pt x="965" y="153"/>
                  </a:cubicBezTo>
                  <a:cubicBezTo>
                    <a:pt x="963" y="140"/>
                    <a:pt x="969" y="128"/>
                    <a:pt x="980" y="123"/>
                  </a:cubicBezTo>
                  <a:cubicBezTo>
                    <a:pt x="980" y="122"/>
                    <a:pt x="981" y="122"/>
                    <a:pt x="981" y="121"/>
                  </a:cubicBezTo>
                  <a:cubicBezTo>
                    <a:pt x="981" y="121"/>
                    <a:pt x="981" y="120"/>
                    <a:pt x="981" y="120"/>
                  </a:cubicBezTo>
                  <a:close/>
                  <a:moveTo>
                    <a:pt x="1184" y="203"/>
                  </a:moveTo>
                  <a:cubicBezTo>
                    <a:pt x="1205" y="202"/>
                    <a:pt x="1222" y="194"/>
                    <a:pt x="1232" y="180"/>
                  </a:cubicBezTo>
                  <a:cubicBezTo>
                    <a:pt x="1252" y="174"/>
                    <a:pt x="1272" y="177"/>
                    <a:pt x="1287" y="188"/>
                  </a:cubicBezTo>
                  <a:cubicBezTo>
                    <a:pt x="1300" y="197"/>
                    <a:pt x="1308" y="212"/>
                    <a:pt x="1309" y="228"/>
                  </a:cubicBezTo>
                  <a:cubicBezTo>
                    <a:pt x="1310" y="241"/>
                    <a:pt x="1305" y="255"/>
                    <a:pt x="1296" y="264"/>
                  </a:cubicBezTo>
                  <a:cubicBezTo>
                    <a:pt x="1289" y="271"/>
                    <a:pt x="1279" y="275"/>
                    <a:pt x="1270" y="275"/>
                  </a:cubicBezTo>
                  <a:cubicBezTo>
                    <a:pt x="1261" y="274"/>
                    <a:pt x="1252" y="268"/>
                    <a:pt x="1249" y="260"/>
                  </a:cubicBezTo>
                  <a:cubicBezTo>
                    <a:pt x="1246" y="252"/>
                    <a:pt x="1248" y="245"/>
                    <a:pt x="1254" y="239"/>
                  </a:cubicBezTo>
                  <a:cubicBezTo>
                    <a:pt x="1259" y="234"/>
                    <a:pt x="1267" y="235"/>
                    <a:pt x="1272" y="239"/>
                  </a:cubicBezTo>
                  <a:cubicBezTo>
                    <a:pt x="1276" y="242"/>
                    <a:pt x="1279" y="248"/>
                    <a:pt x="1275" y="256"/>
                  </a:cubicBezTo>
                  <a:cubicBezTo>
                    <a:pt x="1275" y="256"/>
                    <a:pt x="1275" y="257"/>
                    <a:pt x="1275" y="258"/>
                  </a:cubicBezTo>
                  <a:cubicBezTo>
                    <a:pt x="1276" y="258"/>
                    <a:pt x="1276" y="258"/>
                    <a:pt x="1277" y="258"/>
                  </a:cubicBezTo>
                  <a:cubicBezTo>
                    <a:pt x="1284" y="258"/>
                    <a:pt x="1291" y="252"/>
                    <a:pt x="1294" y="243"/>
                  </a:cubicBezTo>
                  <a:cubicBezTo>
                    <a:pt x="1300" y="229"/>
                    <a:pt x="1295" y="214"/>
                    <a:pt x="1283" y="202"/>
                  </a:cubicBezTo>
                  <a:cubicBezTo>
                    <a:pt x="1275" y="195"/>
                    <a:pt x="1263" y="190"/>
                    <a:pt x="1250" y="191"/>
                  </a:cubicBezTo>
                  <a:cubicBezTo>
                    <a:pt x="1237" y="191"/>
                    <a:pt x="1225" y="197"/>
                    <a:pt x="1217" y="206"/>
                  </a:cubicBezTo>
                  <a:cubicBezTo>
                    <a:pt x="1206" y="202"/>
                    <a:pt x="1194" y="202"/>
                    <a:pt x="1184" y="206"/>
                  </a:cubicBezTo>
                  <a:cubicBezTo>
                    <a:pt x="1184" y="205"/>
                    <a:pt x="1184" y="205"/>
                    <a:pt x="1184" y="204"/>
                  </a:cubicBezTo>
                  <a:cubicBezTo>
                    <a:pt x="1184" y="204"/>
                    <a:pt x="1184" y="204"/>
                    <a:pt x="1184" y="203"/>
                  </a:cubicBezTo>
                  <a:close/>
                  <a:moveTo>
                    <a:pt x="1260" y="134"/>
                  </a:moveTo>
                  <a:cubicBezTo>
                    <a:pt x="1257" y="130"/>
                    <a:pt x="1252" y="127"/>
                    <a:pt x="1247" y="127"/>
                  </a:cubicBezTo>
                  <a:cubicBezTo>
                    <a:pt x="1251" y="125"/>
                    <a:pt x="1256" y="126"/>
                    <a:pt x="1260" y="129"/>
                  </a:cubicBezTo>
                  <a:cubicBezTo>
                    <a:pt x="1269" y="135"/>
                    <a:pt x="1275" y="148"/>
                    <a:pt x="1282" y="163"/>
                  </a:cubicBezTo>
                  <a:cubicBezTo>
                    <a:pt x="1287" y="172"/>
                    <a:pt x="1291" y="182"/>
                    <a:pt x="1297" y="192"/>
                  </a:cubicBezTo>
                  <a:cubicBezTo>
                    <a:pt x="1294" y="189"/>
                    <a:pt x="1292" y="187"/>
                    <a:pt x="1289" y="185"/>
                  </a:cubicBezTo>
                  <a:cubicBezTo>
                    <a:pt x="1274" y="174"/>
                    <a:pt x="1255" y="171"/>
                    <a:pt x="1235" y="175"/>
                  </a:cubicBezTo>
                  <a:cubicBezTo>
                    <a:pt x="1238" y="171"/>
                    <a:pt x="1239" y="167"/>
                    <a:pt x="1240" y="162"/>
                  </a:cubicBezTo>
                  <a:cubicBezTo>
                    <a:pt x="1247" y="163"/>
                    <a:pt x="1254" y="161"/>
                    <a:pt x="1258" y="156"/>
                  </a:cubicBezTo>
                  <a:cubicBezTo>
                    <a:pt x="1264" y="149"/>
                    <a:pt x="1264" y="141"/>
                    <a:pt x="1260" y="134"/>
                  </a:cubicBezTo>
                  <a:close/>
                  <a:moveTo>
                    <a:pt x="1392" y="170"/>
                  </a:moveTo>
                  <a:cubicBezTo>
                    <a:pt x="1391" y="186"/>
                    <a:pt x="1391" y="203"/>
                    <a:pt x="1392" y="220"/>
                  </a:cubicBezTo>
                  <a:cubicBezTo>
                    <a:pt x="1391" y="220"/>
                    <a:pt x="1390" y="220"/>
                    <a:pt x="1388" y="220"/>
                  </a:cubicBezTo>
                  <a:cubicBezTo>
                    <a:pt x="1385" y="201"/>
                    <a:pt x="1386" y="180"/>
                    <a:pt x="1387" y="160"/>
                  </a:cubicBezTo>
                  <a:cubicBezTo>
                    <a:pt x="1388" y="127"/>
                    <a:pt x="1389" y="96"/>
                    <a:pt x="1374" y="73"/>
                  </a:cubicBezTo>
                  <a:cubicBezTo>
                    <a:pt x="1394" y="96"/>
                    <a:pt x="1393" y="132"/>
                    <a:pt x="1392" y="170"/>
                  </a:cubicBezTo>
                  <a:close/>
                  <a:moveTo>
                    <a:pt x="1378" y="66"/>
                  </a:moveTo>
                  <a:cubicBezTo>
                    <a:pt x="1381" y="68"/>
                    <a:pt x="1383" y="70"/>
                    <a:pt x="1386" y="72"/>
                  </a:cubicBezTo>
                  <a:cubicBezTo>
                    <a:pt x="1384" y="81"/>
                    <a:pt x="1384" y="81"/>
                    <a:pt x="1384" y="81"/>
                  </a:cubicBezTo>
                  <a:cubicBezTo>
                    <a:pt x="1383" y="78"/>
                    <a:pt x="1381" y="76"/>
                    <a:pt x="1379" y="73"/>
                  </a:cubicBezTo>
                  <a:lnTo>
                    <a:pt x="1378" y="66"/>
                  </a:lnTo>
                  <a:close/>
                  <a:moveTo>
                    <a:pt x="1395" y="213"/>
                  </a:moveTo>
                  <a:cubicBezTo>
                    <a:pt x="1395" y="210"/>
                    <a:pt x="1395" y="207"/>
                    <a:pt x="1395" y="204"/>
                  </a:cubicBezTo>
                  <a:cubicBezTo>
                    <a:pt x="1423" y="193"/>
                    <a:pt x="1423" y="193"/>
                    <a:pt x="1423" y="193"/>
                  </a:cubicBezTo>
                  <a:cubicBezTo>
                    <a:pt x="1422" y="197"/>
                    <a:pt x="1422" y="200"/>
                    <a:pt x="1421" y="204"/>
                  </a:cubicBezTo>
                  <a:lnTo>
                    <a:pt x="1395" y="213"/>
                  </a:lnTo>
                  <a:close/>
                  <a:moveTo>
                    <a:pt x="1420" y="208"/>
                  </a:moveTo>
                  <a:cubicBezTo>
                    <a:pt x="1419" y="212"/>
                    <a:pt x="1418" y="215"/>
                    <a:pt x="1417" y="219"/>
                  </a:cubicBezTo>
                  <a:cubicBezTo>
                    <a:pt x="1410" y="218"/>
                    <a:pt x="1403" y="218"/>
                    <a:pt x="1396" y="219"/>
                  </a:cubicBezTo>
                  <a:cubicBezTo>
                    <a:pt x="1396" y="219"/>
                    <a:pt x="1396" y="218"/>
                    <a:pt x="1396" y="217"/>
                  </a:cubicBezTo>
                  <a:lnTo>
                    <a:pt x="1420" y="208"/>
                  </a:lnTo>
                  <a:close/>
                  <a:moveTo>
                    <a:pt x="1395" y="199"/>
                  </a:moveTo>
                  <a:cubicBezTo>
                    <a:pt x="1395" y="196"/>
                    <a:pt x="1395" y="193"/>
                    <a:pt x="1395" y="190"/>
                  </a:cubicBezTo>
                  <a:cubicBezTo>
                    <a:pt x="1424" y="180"/>
                    <a:pt x="1424" y="180"/>
                    <a:pt x="1424" y="180"/>
                  </a:cubicBezTo>
                  <a:cubicBezTo>
                    <a:pt x="1424" y="183"/>
                    <a:pt x="1424" y="186"/>
                    <a:pt x="1423" y="189"/>
                  </a:cubicBezTo>
                  <a:lnTo>
                    <a:pt x="1395" y="199"/>
                  </a:lnTo>
                  <a:close/>
                  <a:moveTo>
                    <a:pt x="1395" y="186"/>
                  </a:moveTo>
                  <a:cubicBezTo>
                    <a:pt x="1395" y="183"/>
                    <a:pt x="1395" y="180"/>
                    <a:pt x="1395" y="176"/>
                  </a:cubicBezTo>
                  <a:cubicBezTo>
                    <a:pt x="1424" y="162"/>
                    <a:pt x="1424" y="162"/>
                    <a:pt x="1424" y="162"/>
                  </a:cubicBezTo>
                  <a:cubicBezTo>
                    <a:pt x="1424" y="166"/>
                    <a:pt x="1424" y="171"/>
                    <a:pt x="1424" y="175"/>
                  </a:cubicBezTo>
                  <a:lnTo>
                    <a:pt x="1395" y="186"/>
                  </a:lnTo>
                  <a:close/>
                  <a:moveTo>
                    <a:pt x="1395" y="172"/>
                  </a:moveTo>
                  <a:cubicBezTo>
                    <a:pt x="1395" y="171"/>
                    <a:pt x="1395" y="170"/>
                    <a:pt x="1395" y="170"/>
                  </a:cubicBezTo>
                  <a:cubicBezTo>
                    <a:pt x="1395" y="167"/>
                    <a:pt x="1396" y="165"/>
                    <a:pt x="1396" y="162"/>
                  </a:cubicBezTo>
                  <a:cubicBezTo>
                    <a:pt x="1422" y="146"/>
                    <a:pt x="1422" y="146"/>
                    <a:pt x="1422" y="146"/>
                  </a:cubicBezTo>
                  <a:cubicBezTo>
                    <a:pt x="1423" y="150"/>
                    <a:pt x="1423" y="154"/>
                    <a:pt x="1424" y="158"/>
                  </a:cubicBezTo>
                  <a:lnTo>
                    <a:pt x="1395" y="172"/>
                  </a:lnTo>
                  <a:close/>
                  <a:moveTo>
                    <a:pt x="1396" y="158"/>
                  </a:moveTo>
                  <a:cubicBezTo>
                    <a:pt x="1396" y="154"/>
                    <a:pt x="1396" y="151"/>
                    <a:pt x="1396" y="148"/>
                  </a:cubicBezTo>
                  <a:cubicBezTo>
                    <a:pt x="1419" y="129"/>
                    <a:pt x="1419" y="129"/>
                    <a:pt x="1419" y="129"/>
                  </a:cubicBezTo>
                  <a:cubicBezTo>
                    <a:pt x="1420" y="133"/>
                    <a:pt x="1421" y="138"/>
                    <a:pt x="1421" y="142"/>
                  </a:cubicBezTo>
                  <a:lnTo>
                    <a:pt x="1396" y="158"/>
                  </a:lnTo>
                  <a:close/>
                  <a:moveTo>
                    <a:pt x="1396" y="143"/>
                  </a:moveTo>
                  <a:cubicBezTo>
                    <a:pt x="1396" y="139"/>
                    <a:pt x="1396" y="136"/>
                    <a:pt x="1396" y="132"/>
                  </a:cubicBezTo>
                  <a:cubicBezTo>
                    <a:pt x="1413" y="113"/>
                    <a:pt x="1413" y="113"/>
                    <a:pt x="1413" y="113"/>
                  </a:cubicBezTo>
                  <a:cubicBezTo>
                    <a:pt x="1415" y="117"/>
                    <a:pt x="1416" y="121"/>
                    <a:pt x="1417" y="125"/>
                  </a:cubicBezTo>
                  <a:lnTo>
                    <a:pt x="1396" y="143"/>
                  </a:lnTo>
                  <a:close/>
                  <a:moveTo>
                    <a:pt x="1395" y="127"/>
                  </a:moveTo>
                  <a:cubicBezTo>
                    <a:pt x="1395" y="123"/>
                    <a:pt x="1395" y="120"/>
                    <a:pt x="1395" y="117"/>
                  </a:cubicBezTo>
                  <a:cubicBezTo>
                    <a:pt x="1407" y="98"/>
                    <a:pt x="1407" y="98"/>
                    <a:pt x="1407" y="98"/>
                  </a:cubicBezTo>
                  <a:cubicBezTo>
                    <a:pt x="1408" y="102"/>
                    <a:pt x="1410" y="105"/>
                    <a:pt x="1412" y="109"/>
                  </a:cubicBezTo>
                  <a:lnTo>
                    <a:pt x="1395" y="127"/>
                  </a:lnTo>
                  <a:close/>
                  <a:moveTo>
                    <a:pt x="1394" y="111"/>
                  </a:moveTo>
                  <a:cubicBezTo>
                    <a:pt x="1393" y="108"/>
                    <a:pt x="1393" y="105"/>
                    <a:pt x="1392" y="102"/>
                  </a:cubicBezTo>
                  <a:cubicBezTo>
                    <a:pt x="1399" y="86"/>
                    <a:pt x="1399" y="86"/>
                    <a:pt x="1399" y="86"/>
                  </a:cubicBezTo>
                  <a:cubicBezTo>
                    <a:pt x="1400" y="88"/>
                    <a:pt x="1401" y="90"/>
                    <a:pt x="1403" y="92"/>
                  </a:cubicBezTo>
                  <a:cubicBezTo>
                    <a:pt x="1403" y="93"/>
                    <a:pt x="1404" y="94"/>
                    <a:pt x="1404" y="95"/>
                  </a:cubicBezTo>
                  <a:lnTo>
                    <a:pt x="1394" y="111"/>
                  </a:lnTo>
                  <a:close/>
                  <a:moveTo>
                    <a:pt x="1390" y="96"/>
                  </a:moveTo>
                  <a:cubicBezTo>
                    <a:pt x="1390" y="93"/>
                    <a:pt x="1388" y="90"/>
                    <a:pt x="1387" y="87"/>
                  </a:cubicBezTo>
                  <a:cubicBezTo>
                    <a:pt x="1389" y="75"/>
                    <a:pt x="1389" y="75"/>
                    <a:pt x="1389" y="75"/>
                  </a:cubicBezTo>
                  <a:cubicBezTo>
                    <a:pt x="1392" y="77"/>
                    <a:pt x="1394" y="80"/>
                    <a:pt x="1396" y="83"/>
                  </a:cubicBezTo>
                  <a:lnTo>
                    <a:pt x="1390" y="96"/>
                  </a:lnTo>
                  <a:close/>
                  <a:moveTo>
                    <a:pt x="1365" y="77"/>
                  </a:moveTo>
                  <a:cubicBezTo>
                    <a:pt x="1372" y="78"/>
                    <a:pt x="1372" y="78"/>
                    <a:pt x="1372" y="78"/>
                  </a:cubicBezTo>
                  <a:cubicBezTo>
                    <a:pt x="1374" y="81"/>
                    <a:pt x="1375" y="84"/>
                    <a:pt x="1376" y="87"/>
                  </a:cubicBezTo>
                  <a:cubicBezTo>
                    <a:pt x="1365" y="84"/>
                    <a:pt x="1365" y="84"/>
                    <a:pt x="1365" y="84"/>
                  </a:cubicBezTo>
                  <a:cubicBezTo>
                    <a:pt x="1365" y="81"/>
                    <a:pt x="1365" y="79"/>
                    <a:pt x="1365" y="77"/>
                  </a:cubicBezTo>
                  <a:close/>
                  <a:moveTo>
                    <a:pt x="1378" y="91"/>
                  </a:moveTo>
                  <a:cubicBezTo>
                    <a:pt x="1379" y="94"/>
                    <a:pt x="1380" y="97"/>
                    <a:pt x="1380" y="100"/>
                  </a:cubicBezTo>
                  <a:cubicBezTo>
                    <a:pt x="1363" y="96"/>
                    <a:pt x="1363" y="96"/>
                    <a:pt x="1363" y="96"/>
                  </a:cubicBezTo>
                  <a:cubicBezTo>
                    <a:pt x="1364" y="93"/>
                    <a:pt x="1364" y="91"/>
                    <a:pt x="1365" y="88"/>
                  </a:cubicBezTo>
                  <a:lnTo>
                    <a:pt x="1378" y="91"/>
                  </a:lnTo>
                  <a:close/>
                  <a:moveTo>
                    <a:pt x="1363" y="59"/>
                  </a:moveTo>
                  <a:cubicBezTo>
                    <a:pt x="1367" y="60"/>
                    <a:pt x="1371" y="62"/>
                    <a:pt x="1374" y="64"/>
                  </a:cubicBezTo>
                  <a:cubicBezTo>
                    <a:pt x="1375" y="68"/>
                    <a:pt x="1375" y="68"/>
                    <a:pt x="1375" y="68"/>
                  </a:cubicBezTo>
                  <a:cubicBezTo>
                    <a:pt x="1371" y="65"/>
                    <a:pt x="1367" y="61"/>
                    <a:pt x="1363" y="59"/>
                  </a:cubicBezTo>
                  <a:close/>
                  <a:moveTo>
                    <a:pt x="1369" y="74"/>
                  </a:moveTo>
                  <a:cubicBezTo>
                    <a:pt x="1364" y="73"/>
                    <a:pt x="1364" y="73"/>
                    <a:pt x="1364" y="73"/>
                  </a:cubicBezTo>
                  <a:cubicBezTo>
                    <a:pt x="1363" y="70"/>
                    <a:pt x="1362" y="67"/>
                    <a:pt x="1361" y="64"/>
                  </a:cubicBezTo>
                  <a:cubicBezTo>
                    <a:pt x="1364" y="67"/>
                    <a:pt x="1367" y="70"/>
                    <a:pt x="1369" y="74"/>
                  </a:cubicBezTo>
                  <a:close/>
                  <a:moveTo>
                    <a:pt x="1381" y="105"/>
                  </a:moveTo>
                  <a:cubicBezTo>
                    <a:pt x="1382" y="108"/>
                    <a:pt x="1382" y="111"/>
                    <a:pt x="1382" y="115"/>
                  </a:cubicBezTo>
                  <a:cubicBezTo>
                    <a:pt x="1361" y="108"/>
                    <a:pt x="1361" y="108"/>
                    <a:pt x="1361" y="108"/>
                  </a:cubicBezTo>
                  <a:cubicBezTo>
                    <a:pt x="1361" y="105"/>
                    <a:pt x="1362" y="103"/>
                    <a:pt x="1363" y="100"/>
                  </a:cubicBezTo>
                  <a:lnTo>
                    <a:pt x="1381" y="105"/>
                  </a:lnTo>
                  <a:close/>
                  <a:moveTo>
                    <a:pt x="1383" y="119"/>
                  </a:moveTo>
                  <a:cubicBezTo>
                    <a:pt x="1383" y="122"/>
                    <a:pt x="1383" y="125"/>
                    <a:pt x="1383" y="129"/>
                  </a:cubicBezTo>
                  <a:cubicBezTo>
                    <a:pt x="1357" y="120"/>
                    <a:pt x="1357" y="120"/>
                    <a:pt x="1357" y="120"/>
                  </a:cubicBezTo>
                  <a:cubicBezTo>
                    <a:pt x="1358" y="119"/>
                    <a:pt x="1358" y="118"/>
                    <a:pt x="1358" y="117"/>
                  </a:cubicBezTo>
                  <a:cubicBezTo>
                    <a:pt x="1359" y="115"/>
                    <a:pt x="1359" y="114"/>
                    <a:pt x="1360" y="112"/>
                  </a:cubicBezTo>
                  <a:lnTo>
                    <a:pt x="1383" y="119"/>
                  </a:lnTo>
                  <a:close/>
                  <a:moveTo>
                    <a:pt x="1383" y="133"/>
                  </a:moveTo>
                  <a:cubicBezTo>
                    <a:pt x="1383" y="137"/>
                    <a:pt x="1383" y="140"/>
                    <a:pt x="1383" y="144"/>
                  </a:cubicBezTo>
                  <a:cubicBezTo>
                    <a:pt x="1354" y="134"/>
                    <a:pt x="1354" y="134"/>
                    <a:pt x="1354" y="134"/>
                  </a:cubicBezTo>
                  <a:cubicBezTo>
                    <a:pt x="1355" y="130"/>
                    <a:pt x="1356" y="127"/>
                    <a:pt x="1356" y="124"/>
                  </a:cubicBezTo>
                  <a:lnTo>
                    <a:pt x="1383" y="133"/>
                  </a:lnTo>
                  <a:close/>
                  <a:moveTo>
                    <a:pt x="1383" y="148"/>
                  </a:moveTo>
                  <a:cubicBezTo>
                    <a:pt x="1383" y="152"/>
                    <a:pt x="1383" y="156"/>
                    <a:pt x="1383" y="160"/>
                  </a:cubicBezTo>
                  <a:cubicBezTo>
                    <a:pt x="1351" y="149"/>
                    <a:pt x="1351" y="149"/>
                    <a:pt x="1351" y="149"/>
                  </a:cubicBezTo>
                  <a:cubicBezTo>
                    <a:pt x="1352" y="145"/>
                    <a:pt x="1352" y="141"/>
                    <a:pt x="1353" y="137"/>
                  </a:cubicBezTo>
                  <a:lnTo>
                    <a:pt x="1383" y="148"/>
                  </a:lnTo>
                  <a:close/>
                  <a:moveTo>
                    <a:pt x="1383" y="164"/>
                  </a:moveTo>
                  <a:cubicBezTo>
                    <a:pt x="1382" y="167"/>
                    <a:pt x="1382" y="170"/>
                    <a:pt x="1382" y="174"/>
                  </a:cubicBezTo>
                  <a:cubicBezTo>
                    <a:pt x="1349" y="163"/>
                    <a:pt x="1349" y="163"/>
                    <a:pt x="1349" y="163"/>
                  </a:cubicBezTo>
                  <a:cubicBezTo>
                    <a:pt x="1350" y="159"/>
                    <a:pt x="1350" y="156"/>
                    <a:pt x="1350" y="152"/>
                  </a:cubicBezTo>
                  <a:lnTo>
                    <a:pt x="1383" y="164"/>
                  </a:lnTo>
                  <a:close/>
                  <a:moveTo>
                    <a:pt x="1382" y="178"/>
                  </a:moveTo>
                  <a:cubicBezTo>
                    <a:pt x="1382" y="181"/>
                    <a:pt x="1382" y="184"/>
                    <a:pt x="1382" y="187"/>
                  </a:cubicBezTo>
                  <a:cubicBezTo>
                    <a:pt x="1349" y="178"/>
                    <a:pt x="1349" y="178"/>
                    <a:pt x="1349" y="178"/>
                  </a:cubicBezTo>
                  <a:cubicBezTo>
                    <a:pt x="1349" y="174"/>
                    <a:pt x="1349" y="170"/>
                    <a:pt x="1349" y="167"/>
                  </a:cubicBezTo>
                  <a:lnTo>
                    <a:pt x="1382" y="178"/>
                  </a:lnTo>
                  <a:close/>
                  <a:moveTo>
                    <a:pt x="1382" y="191"/>
                  </a:moveTo>
                  <a:cubicBezTo>
                    <a:pt x="1382" y="194"/>
                    <a:pt x="1382" y="198"/>
                    <a:pt x="1383" y="201"/>
                  </a:cubicBezTo>
                  <a:cubicBezTo>
                    <a:pt x="1352" y="192"/>
                    <a:pt x="1352" y="192"/>
                    <a:pt x="1352" y="192"/>
                  </a:cubicBezTo>
                  <a:cubicBezTo>
                    <a:pt x="1351" y="189"/>
                    <a:pt x="1350" y="185"/>
                    <a:pt x="1350" y="182"/>
                  </a:cubicBezTo>
                  <a:lnTo>
                    <a:pt x="1382" y="191"/>
                  </a:lnTo>
                  <a:close/>
                  <a:moveTo>
                    <a:pt x="1383" y="205"/>
                  </a:moveTo>
                  <a:cubicBezTo>
                    <a:pt x="1383" y="209"/>
                    <a:pt x="1383" y="212"/>
                    <a:pt x="1384" y="215"/>
                  </a:cubicBezTo>
                  <a:cubicBezTo>
                    <a:pt x="1357" y="209"/>
                    <a:pt x="1357" y="209"/>
                    <a:pt x="1357" y="209"/>
                  </a:cubicBezTo>
                  <a:cubicBezTo>
                    <a:pt x="1355" y="205"/>
                    <a:pt x="1354" y="201"/>
                    <a:pt x="1353" y="197"/>
                  </a:cubicBezTo>
                  <a:lnTo>
                    <a:pt x="1383" y="205"/>
                  </a:lnTo>
                  <a:close/>
                  <a:moveTo>
                    <a:pt x="1384" y="219"/>
                  </a:moveTo>
                  <a:cubicBezTo>
                    <a:pt x="1384" y="220"/>
                    <a:pt x="1384" y="220"/>
                    <a:pt x="1385" y="221"/>
                  </a:cubicBezTo>
                  <a:cubicBezTo>
                    <a:pt x="1378" y="222"/>
                    <a:pt x="1372" y="224"/>
                    <a:pt x="1366" y="226"/>
                  </a:cubicBezTo>
                  <a:cubicBezTo>
                    <a:pt x="1363" y="221"/>
                    <a:pt x="1361" y="217"/>
                    <a:pt x="1359" y="213"/>
                  </a:cubicBezTo>
                  <a:lnTo>
                    <a:pt x="1384" y="219"/>
                  </a:lnTo>
                  <a:close/>
                  <a:moveTo>
                    <a:pt x="1446" y="229"/>
                  </a:moveTo>
                  <a:cubicBezTo>
                    <a:pt x="1447" y="229"/>
                    <a:pt x="1447" y="229"/>
                    <a:pt x="1447" y="229"/>
                  </a:cubicBezTo>
                  <a:cubicBezTo>
                    <a:pt x="1447" y="229"/>
                    <a:pt x="1447" y="229"/>
                    <a:pt x="1447" y="229"/>
                  </a:cubicBezTo>
                  <a:cubicBezTo>
                    <a:pt x="1491" y="247"/>
                    <a:pt x="1532" y="317"/>
                    <a:pt x="1521" y="389"/>
                  </a:cubicBezTo>
                  <a:cubicBezTo>
                    <a:pt x="1517" y="389"/>
                    <a:pt x="1514" y="390"/>
                    <a:pt x="1511" y="392"/>
                  </a:cubicBezTo>
                  <a:cubicBezTo>
                    <a:pt x="1527" y="329"/>
                    <a:pt x="1482" y="252"/>
                    <a:pt x="1443" y="236"/>
                  </a:cubicBezTo>
                  <a:cubicBezTo>
                    <a:pt x="1443" y="236"/>
                    <a:pt x="1443" y="236"/>
                    <a:pt x="1443" y="236"/>
                  </a:cubicBezTo>
                  <a:cubicBezTo>
                    <a:pt x="1405" y="221"/>
                    <a:pt x="1319" y="243"/>
                    <a:pt x="1286" y="298"/>
                  </a:cubicBezTo>
                  <a:cubicBezTo>
                    <a:pt x="1285" y="295"/>
                    <a:pt x="1283" y="292"/>
                    <a:pt x="1281" y="290"/>
                  </a:cubicBezTo>
                  <a:cubicBezTo>
                    <a:pt x="1324" y="231"/>
                    <a:pt x="1403" y="210"/>
                    <a:pt x="1446" y="229"/>
                  </a:cubicBezTo>
                  <a:close/>
                  <a:moveTo>
                    <a:pt x="1433" y="221"/>
                  </a:moveTo>
                  <a:cubicBezTo>
                    <a:pt x="1431" y="220"/>
                    <a:pt x="1430" y="220"/>
                    <a:pt x="1428" y="220"/>
                  </a:cubicBezTo>
                  <a:cubicBezTo>
                    <a:pt x="1447" y="175"/>
                    <a:pt x="1437" y="122"/>
                    <a:pt x="1414" y="86"/>
                  </a:cubicBezTo>
                  <a:cubicBezTo>
                    <a:pt x="1422" y="82"/>
                    <a:pt x="1434" y="80"/>
                    <a:pt x="1447" y="79"/>
                  </a:cubicBezTo>
                  <a:cubicBezTo>
                    <a:pt x="1447" y="79"/>
                    <a:pt x="1447" y="79"/>
                    <a:pt x="1447" y="79"/>
                  </a:cubicBezTo>
                  <a:cubicBezTo>
                    <a:pt x="1457" y="122"/>
                    <a:pt x="1452" y="174"/>
                    <a:pt x="1433" y="221"/>
                  </a:cubicBezTo>
                  <a:close/>
                  <a:moveTo>
                    <a:pt x="1505" y="87"/>
                  </a:moveTo>
                  <a:cubicBezTo>
                    <a:pt x="1511" y="90"/>
                    <a:pt x="1517" y="93"/>
                    <a:pt x="1523" y="97"/>
                  </a:cubicBezTo>
                  <a:cubicBezTo>
                    <a:pt x="1493" y="127"/>
                    <a:pt x="1469" y="184"/>
                    <a:pt x="1451" y="227"/>
                  </a:cubicBezTo>
                  <a:cubicBezTo>
                    <a:pt x="1450" y="226"/>
                    <a:pt x="1449" y="226"/>
                    <a:pt x="1448" y="225"/>
                  </a:cubicBezTo>
                  <a:cubicBezTo>
                    <a:pt x="1448" y="225"/>
                    <a:pt x="1448" y="225"/>
                    <a:pt x="1448" y="225"/>
                  </a:cubicBezTo>
                  <a:cubicBezTo>
                    <a:pt x="1448" y="225"/>
                    <a:pt x="1448" y="225"/>
                    <a:pt x="1448" y="225"/>
                  </a:cubicBezTo>
                  <a:cubicBezTo>
                    <a:pt x="1447" y="225"/>
                    <a:pt x="1446" y="224"/>
                    <a:pt x="1445" y="224"/>
                  </a:cubicBezTo>
                  <a:cubicBezTo>
                    <a:pt x="1462" y="182"/>
                    <a:pt x="1486" y="125"/>
                    <a:pt x="1486" y="82"/>
                  </a:cubicBezTo>
                  <a:cubicBezTo>
                    <a:pt x="1493" y="83"/>
                    <a:pt x="1499" y="85"/>
                    <a:pt x="1505" y="87"/>
                  </a:cubicBezTo>
                  <a:close/>
                  <a:moveTo>
                    <a:pt x="1459" y="230"/>
                  </a:moveTo>
                  <a:cubicBezTo>
                    <a:pt x="1457" y="230"/>
                    <a:pt x="1456" y="229"/>
                    <a:pt x="1455" y="228"/>
                  </a:cubicBezTo>
                  <a:cubicBezTo>
                    <a:pt x="1472" y="186"/>
                    <a:pt x="1496" y="129"/>
                    <a:pt x="1526" y="99"/>
                  </a:cubicBezTo>
                  <a:cubicBezTo>
                    <a:pt x="1535" y="105"/>
                    <a:pt x="1543" y="112"/>
                    <a:pt x="1550" y="120"/>
                  </a:cubicBezTo>
                  <a:cubicBezTo>
                    <a:pt x="1512" y="143"/>
                    <a:pt x="1478" y="184"/>
                    <a:pt x="1459" y="230"/>
                  </a:cubicBezTo>
                  <a:close/>
                  <a:moveTo>
                    <a:pt x="1552" y="123"/>
                  </a:moveTo>
                  <a:cubicBezTo>
                    <a:pt x="1552" y="123"/>
                    <a:pt x="1552" y="123"/>
                    <a:pt x="1552" y="123"/>
                  </a:cubicBezTo>
                  <a:cubicBezTo>
                    <a:pt x="1561" y="133"/>
                    <a:pt x="1567" y="143"/>
                    <a:pt x="1571" y="151"/>
                  </a:cubicBezTo>
                  <a:cubicBezTo>
                    <a:pt x="1529" y="160"/>
                    <a:pt x="1485" y="190"/>
                    <a:pt x="1466" y="236"/>
                  </a:cubicBezTo>
                  <a:cubicBezTo>
                    <a:pt x="1465" y="234"/>
                    <a:pt x="1463" y="233"/>
                    <a:pt x="1462" y="232"/>
                  </a:cubicBezTo>
                  <a:cubicBezTo>
                    <a:pt x="1481" y="186"/>
                    <a:pt x="1515" y="145"/>
                    <a:pt x="1552" y="123"/>
                  </a:cubicBezTo>
                  <a:close/>
                  <a:moveTo>
                    <a:pt x="1441" y="223"/>
                  </a:moveTo>
                  <a:cubicBezTo>
                    <a:pt x="1440" y="222"/>
                    <a:pt x="1438" y="222"/>
                    <a:pt x="1437" y="221"/>
                  </a:cubicBezTo>
                  <a:cubicBezTo>
                    <a:pt x="1456" y="175"/>
                    <a:pt x="1461" y="122"/>
                    <a:pt x="1451" y="79"/>
                  </a:cubicBezTo>
                  <a:cubicBezTo>
                    <a:pt x="1461" y="79"/>
                    <a:pt x="1472" y="79"/>
                    <a:pt x="1482" y="81"/>
                  </a:cubicBezTo>
                  <a:cubicBezTo>
                    <a:pt x="1482" y="123"/>
                    <a:pt x="1459" y="180"/>
                    <a:pt x="1441" y="223"/>
                  </a:cubicBezTo>
                  <a:close/>
                  <a:moveTo>
                    <a:pt x="1609" y="170"/>
                  </a:moveTo>
                  <a:cubicBezTo>
                    <a:pt x="1582" y="176"/>
                    <a:pt x="1560" y="199"/>
                    <a:pt x="1538" y="222"/>
                  </a:cubicBezTo>
                  <a:cubicBezTo>
                    <a:pt x="1524" y="237"/>
                    <a:pt x="1510" y="252"/>
                    <a:pt x="1494" y="264"/>
                  </a:cubicBezTo>
                  <a:cubicBezTo>
                    <a:pt x="1493" y="263"/>
                    <a:pt x="1492" y="262"/>
                    <a:pt x="1492" y="261"/>
                  </a:cubicBezTo>
                  <a:cubicBezTo>
                    <a:pt x="1504" y="250"/>
                    <a:pt x="1516" y="238"/>
                    <a:pt x="1527" y="226"/>
                  </a:cubicBezTo>
                  <a:cubicBezTo>
                    <a:pt x="1553" y="198"/>
                    <a:pt x="1578" y="172"/>
                    <a:pt x="1609" y="170"/>
                  </a:cubicBezTo>
                  <a:close/>
                  <a:moveTo>
                    <a:pt x="1540" y="176"/>
                  </a:moveTo>
                  <a:cubicBezTo>
                    <a:pt x="1544" y="174"/>
                    <a:pt x="1548" y="172"/>
                    <a:pt x="1552" y="170"/>
                  </a:cubicBezTo>
                  <a:cubicBezTo>
                    <a:pt x="1551" y="197"/>
                    <a:pt x="1551" y="197"/>
                    <a:pt x="1551" y="197"/>
                  </a:cubicBezTo>
                  <a:cubicBezTo>
                    <a:pt x="1548" y="199"/>
                    <a:pt x="1546" y="201"/>
                    <a:pt x="1543" y="204"/>
                  </a:cubicBezTo>
                  <a:lnTo>
                    <a:pt x="1540" y="176"/>
                  </a:lnTo>
                  <a:close/>
                  <a:moveTo>
                    <a:pt x="1555" y="193"/>
                  </a:moveTo>
                  <a:cubicBezTo>
                    <a:pt x="1556" y="169"/>
                    <a:pt x="1556" y="169"/>
                    <a:pt x="1556" y="169"/>
                  </a:cubicBezTo>
                  <a:cubicBezTo>
                    <a:pt x="1560" y="167"/>
                    <a:pt x="1563" y="166"/>
                    <a:pt x="1567" y="165"/>
                  </a:cubicBezTo>
                  <a:cubicBezTo>
                    <a:pt x="1563" y="186"/>
                    <a:pt x="1563" y="186"/>
                    <a:pt x="1563" y="186"/>
                  </a:cubicBezTo>
                  <a:cubicBezTo>
                    <a:pt x="1560" y="188"/>
                    <a:pt x="1558" y="191"/>
                    <a:pt x="1555" y="193"/>
                  </a:cubicBezTo>
                  <a:close/>
                  <a:moveTo>
                    <a:pt x="1624" y="173"/>
                  </a:moveTo>
                  <a:cubicBezTo>
                    <a:pt x="1621" y="174"/>
                    <a:pt x="1618" y="175"/>
                    <a:pt x="1615" y="177"/>
                  </a:cubicBezTo>
                  <a:cubicBezTo>
                    <a:pt x="1611" y="174"/>
                    <a:pt x="1611" y="174"/>
                    <a:pt x="1611" y="174"/>
                  </a:cubicBezTo>
                  <a:cubicBezTo>
                    <a:pt x="1615" y="173"/>
                    <a:pt x="1620" y="173"/>
                    <a:pt x="1624" y="173"/>
                  </a:cubicBezTo>
                  <a:close/>
                  <a:moveTo>
                    <a:pt x="1611" y="166"/>
                  </a:moveTo>
                  <a:cubicBezTo>
                    <a:pt x="1614" y="163"/>
                    <a:pt x="1614" y="163"/>
                    <a:pt x="1614" y="163"/>
                  </a:cubicBezTo>
                  <a:cubicBezTo>
                    <a:pt x="1618" y="164"/>
                    <a:pt x="1622" y="166"/>
                    <a:pt x="1626" y="168"/>
                  </a:cubicBezTo>
                  <a:cubicBezTo>
                    <a:pt x="1621" y="166"/>
                    <a:pt x="1616" y="166"/>
                    <a:pt x="1611" y="166"/>
                  </a:cubicBezTo>
                  <a:close/>
                  <a:moveTo>
                    <a:pt x="1612" y="179"/>
                  </a:moveTo>
                  <a:cubicBezTo>
                    <a:pt x="1610" y="181"/>
                    <a:pt x="1609" y="182"/>
                    <a:pt x="1607" y="184"/>
                  </a:cubicBezTo>
                  <a:cubicBezTo>
                    <a:pt x="1597" y="178"/>
                    <a:pt x="1597" y="178"/>
                    <a:pt x="1597" y="178"/>
                  </a:cubicBezTo>
                  <a:cubicBezTo>
                    <a:pt x="1600" y="177"/>
                    <a:pt x="1603" y="176"/>
                    <a:pt x="1606" y="175"/>
                  </a:cubicBezTo>
                  <a:lnTo>
                    <a:pt x="1612" y="179"/>
                  </a:lnTo>
                  <a:close/>
                  <a:moveTo>
                    <a:pt x="1501" y="264"/>
                  </a:moveTo>
                  <a:cubicBezTo>
                    <a:pt x="1503" y="262"/>
                    <a:pt x="1506" y="260"/>
                    <a:pt x="1508" y="257"/>
                  </a:cubicBezTo>
                  <a:cubicBezTo>
                    <a:pt x="1536" y="272"/>
                    <a:pt x="1536" y="272"/>
                    <a:pt x="1536" y="272"/>
                  </a:cubicBezTo>
                  <a:cubicBezTo>
                    <a:pt x="1532" y="274"/>
                    <a:pt x="1528" y="276"/>
                    <a:pt x="1524" y="278"/>
                  </a:cubicBezTo>
                  <a:lnTo>
                    <a:pt x="1501" y="264"/>
                  </a:lnTo>
                  <a:close/>
                  <a:moveTo>
                    <a:pt x="1520" y="280"/>
                  </a:moveTo>
                  <a:cubicBezTo>
                    <a:pt x="1515" y="281"/>
                    <a:pt x="1511" y="282"/>
                    <a:pt x="1506" y="283"/>
                  </a:cubicBezTo>
                  <a:cubicBezTo>
                    <a:pt x="1503" y="278"/>
                    <a:pt x="1500" y="272"/>
                    <a:pt x="1496" y="267"/>
                  </a:cubicBezTo>
                  <a:cubicBezTo>
                    <a:pt x="1497" y="267"/>
                    <a:pt x="1497" y="266"/>
                    <a:pt x="1498" y="266"/>
                  </a:cubicBezTo>
                  <a:lnTo>
                    <a:pt x="1520" y="280"/>
                  </a:lnTo>
                  <a:close/>
                  <a:moveTo>
                    <a:pt x="1511" y="255"/>
                  </a:moveTo>
                  <a:cubicBezTo>
                    <a:pt x="1514" y="252"/>
                    <a:pt x="1517" y="250"/>
                    <a:pt x="1519" y="248"/>
                  </a:cubicBezTo>
                  <a:cubicBezTo>
                    <a:pt x="1548" y="264"/>
                    <a:pt x="1548" y="264"/>
                    <a:pt x="1548" y="264"/>
                  </a:cubicBezTo>
                  <a:cubicBezTo>
                    <a:pt x="1545" y="266"/>
                    <a:pt x="1543" y="268"/>
                    <a:pt x="1540" y="270"/>
                  </a:cubicBezTo>
                  <a:lnTo>
                    <a:pt x="1511" y="255"/>
                  </a:lnTo>
                  <a:close/>
                  <a:moveTo>
                    <a:pt x="1522" y="245"/>
                  </a:moveTo>
                  <a:cubicBezTo>
                    <a:pt x="1524" y="243"/>
                    <a:pt x="1526" y="240"/>
                    <a:pt x="1528" y="238"/>
                  </a:cubicBezTo>
                  <a:cubicBezTo>
                    <a:pt x="1560" y="254"/>
                    <a:pt x="1560" y="254"/>
                    <a:pt x="1560" y="254"/>
                  </a:cubicBezTo>
                  <a:cubicBezTo>
                    <a:pt x="1557" y="256"/>
                    <a:pt x="1554" y="259"/>
                    <a:pt x="1551" y="261"/>
                  </a:cubicBezTo>
                  <a:lnTo>
                    <a:pt x="1522" y="245"/>
                  </a:lnTo>
                  <a:close/>
                  <a:moveTo>
                    <a:pt x="1531" y="235"/>
                  </a:moveTo>
                  <a:cubicBezTo>
                    <a:pt x="1533" y="233"/>
                    <a:pt x="1536" y="230"/>
                    <a:pt x="1538" y="228"/>
                  </a:cubicBezTo>
                  <a:cubicBezTo>
                    <a:pt x="1569" y="243"/>
                    <a:pt x="1569" y="243"/>
                    <a:pt x="1569" y="243"/>
                  </a:cubicBezTo>
                  <a:cubicBezTo>
                    <a:pt x="1567" y="246"/>
                    <a:pt x="1565" y="248"/>
                    <a:pt x="1562" y="251"/>
                  </a:cubicBezTo>
                  <a:lnTo>
                    <a:pt x="1531" y="235"/>
                  </a:lnTo>
                  <a:close/>
                  <a:moveTo>
                    <a:pt x="1541" y="225"/>
                  </a:moveTo>
                  <a:cubicBezTo>
                    <a:pt x="1543" y="222"/>
                    <a:pt x="1546" y="219"/>
                    <a:pt x="1549" y="217"/>
                  </a:cubicBezTo>
                  <a:cubicBezTo>
                    <a:pt x="1577" y="230"/>
                    <a:pt x="1577" y="230"/>
                    <a:pt x="1577" y="230"/>
                  </a:cubicBezTo>
                  <a:cubicBezTo>
                    <a:pt x="1575" y="234"/>
                    <a:pt x="1573" y="237"/>
                    <a:pt x="1571" y="240"/>
                  </a:cubicBezTo>
                  <a:lnTo>
                    <a:pt x="1541" y="225"/>
                  </a:lnTo>
                  <a:close/>
                  <a:moveTo>
                    <a:pt x="1551" y="214"/>
                  </a:moveTo>
                  <a:cubicBezTo>
                    <a:pt x="1554" y="211"/>
                    <a:pt x="1557" y="208"/>
                    <a:pt x="1559" y="206"/>
                  </a:cubicBezTo>
                  <a:cubicBezTo>
                    <a:pt x="1585" y="218"/>
                    <a:pt x="1585" y="218"/>
                    <a:pt x="1585" y="218"/>
                  </a:cubicBezTo>
                  <a:cubicBezTo>
                    <a:pt x="1583" y="221"/>
                    <a:pt x="1581" y="224"/>
                    <a:pt x="1579" y="227"/>
                  </a:cubicBezTo>
                  <a:lnTo>
                    <a:pt x="1551" y="214"/>
                  </a:lnTo>
                  <a:close/>
                  <a:moveTo>
                    <a:pt x="1562" y="203"/>
                  </a:moveTo>
                  <a:cubicBezTo>
                    <a:pt x="1565" y="201"/>
                    <a:pt x="1567" y="198"/>
                    <a:pt x="1570" y="196"/>
                  </a:cubicBezTo>
                  <a:cubicBezTo>
                    <a:pt x="1591" y="208"/>
                    <a:pt x="1591" y="208"/>
                    <a:pt x="1591" y="208"/>
                  </a:cubicBezTo>
                  <a:cubicBezTo>
                    <a:pt x="1590" y="209"/>
                    <a:pt x="1589" y="211"/>
                    <a:pt x="1588" y="212"/>
                  </a:cubicBezTo>
                  <a:cubicBezTo>
                    <a:pt x="1588" y="213"/>
                    <a:pt x="1587" y="214"/>
                    <a:pt x="1587" y="215"/>
                  </a:cubicBezTo>
                  <a:lnTo>
                    <a:pt x="1562" y="203"/>
                  </a:lnTo>
                  <a:close/>
                  <a:moveTo>
                    <a:pt x="1573" y="193"/>
                  </a:moveTo>
                  <a:cubicBezTo>
                    <a:pt x="1575" y="191"/>
                    <a:pt x="1578" y="189"/>
                    <a:pt x="1581" y="187"/>
                  </a:cubicBezTo>
                  <a:cubicBezTo>
                    <a:pt x="1597" y="197"/>
                    <a:pt x="1597" y="197"/>
                    <a:pt x="1597" y="197"/>
                  </a:cubicBezTo>
                  <a:cubicBezTo>
                    <a:pt x="1596" y="199"/>
                    <a:pt x="1594" y="202"/>
                    <a:pt x="1593" y="204"/>
                  </a:cubicBezTo>
                  <a:lnTo>
                    <a:pt x="1573" y="193"/>
                  </a:lnTo>
                  <a:close/>
                  <a:moveTo>
                    <a:pt x="1584" y="185"/>
                  </a:moveTo>
                  <a:cubicBezTo>
                    <a:pt x="1587" y="183"/>
                    <a:pt x="1590" y="181"/>
                    <a:pt x="1593" y="180"/>
                  </a:cubicBezTo>
                  <a:cubicBezTo>
                    <a:pt x="1604" y="187"/>
                    <a:pt x="1604" y="187"/>
                    <a:pt x="1604" y="187"/>
                  </a:cubicBezTo>
                  <a:cubicBezTo>
                    <a:pt x="1603" y="189"/>
                    <a:pt x="1601" y="191"/>
                    <a:pt x="1599" y="194"/>
                  </a:cubicBezTo>
                  <a:lnTo>
                    <a:pt x="1584" y="185"/>
                  </a:lnTo>
                  <a:close/>
                  <a:moveTo>
                    <a:pt x="1589" y="171"/>
                  </a:moveTo>
                  <a:cubicBezTo>
                    <a:pt x="1586" y="172"/>
                    <a:pt x="1583" y="173"/>
                    <a:pt x="1580" y="175"/>
                  </a:cubicBezTo>
                  <a:cubicBezTo>
                    <a:pt x="1586" y="161"/>
                    <a:pt x="1586" y="161"/>
                    <a:pt x="1586" y="161"/>
                  </a:cubicBezTo>
                  <a:cubicBezTo>
                    <a:pt x="1589" y="161"/>
                    <a:pt x="1593" y="161"/>
                    <a:pt x="1596" y="161"/>
                  </a:cubicBezTo>
                  <a:lnTo>
                    <a:pt x="1589" y="171"/>
                  </a:lnTo>
                  <a:close/>
                  <a:moveTo>
                    <a:pt x="1601" y="161"/>
                  </a:moveTo>
                  <a:cubicBezTo>
                    <a:pt x="1604" y="161"/>
                    <a:pt x="1607" y="162"/>
                    <a:pt x="1610" y="162"/>
                  </a:cubicBezTo>
                  <a:cubicBezTo>
                    <a:pt x="1605" y="167"/>
                    <a:pt x="1605" y="167"/>
                    <a:pt x="1605" y="167"/>
                  </a:cubicBezTo>
                  <a:cubicBezTo>
                    <a:pt x="1601" y="167"/>
                    <a:pt x="1598" y="168"/>
                    <a:pt x="1595" y="169"/>
                  </a:cubicBezTo>
                  <a:lnTo>
                    <a:pt x="1601" y="161"/>
                  </a:lnTo>
                  <a:close/>
                  <a:moveTo>
                    <a:pt x="1575" y="178"/>
                  </a:moveTo>
                  <a:cubicBezTo>
                    <a:pt x="1572" y="179"/>
                    <a:pt x="1570" y="181"/>
                    <a:pt x="1567" y="183"/>
                  </a:cubicBezTo>
                  <a:cubicBezTo>
                    <a:pt x="1571" y="164"/>
                    <a:pt x="1571" y="164"/>
                    <a:pt x="1571" y="164"/>
                  </a:cubicBezTo>
                  <a:cubicBezTo>
                    <a:pt x="1572" y="164"/>
                    <a:pt x="1573" y="163"/>
                    <a:pt x="1575" y="163"/>
                  </a:cubicBezTo>
                  <a:cubicBezTo>
                    <a:pt x="1577" y="162"/>
                    <a:pt x="1579" y="162"/>
                    <a:pt x="1581" y="162"/>
                  </a:cubicBezTo>
                  <a:lnTo>
                    <a:pt x="1575" y="178"/>
                  </a:lnTo>
                  <a:close/>
                  <a:moveTo>
                    <a:pt x="1533" y="214"/>
                  </a:moveTo>
                  <a:cubicBezTo>
                    <a:pt x="1526" y="185"/>
                    <a:pt x="1526" y="185"/>
                    <a:pt x="1526" y="185"/>
                  </a:cubicBezTo>
                  <a:cubicBezTo>
                    <a:pt x="1529" y="183"/>
                    <a:pt x="1533" y="180"/>
                    <a:pt x="1537" y="178"/>
                  </a:cubicBezTo>
                  <a:cubicBezTo>
                    <a:pt x="1540" y="207"/>
                    <a:pt x="1540" y="207"/>
                    <a:pt x="1540" y="207"/>
                  </a:cubicBezTo>
                  <a:cubicBezTo>
                    <a:pt x="1538" y="210"/>
                    <a:pt x="1535" y="212"/>
                    <a:pt x="1533" y="214"/>
                  </a:cubicBezTo>
                  <a:close/>
                  <a:moveTo>
                    <a:pt x="1530" y="218"/>
                  </a:moveTo>
                  <a:cubicBezTo>
                    <a:pt x="1528" y="220"/>
                    <a:pt x="1526" y="221"/>
                    <a:pt x="1525" y="223"/>
                  </a:cubicBezTo>
                  <a:cubicBezTo>
                    <a:pt x="1524" y="224"/>
                    <a:pt x="1524" y="224"/>
                    <a:pt x="1523" y="225"/>
                  </a:cubicBezTo>
                  <a:cubicBezTo>
                    <a:pt x="1513" y="195"/>
                    <a:pt x="1513" y="195"/>
                    <a:pt x="1513" y="195"/>
                  </a:cubicBezTo>
                  <a:cubicBezTo>
                    <a:pt x="1516" y="192"/>
                    <a:pt x="1519" y="190"/>
                    <a:pt x="1522" y="188"/>
                  </a:cubicBezTo>
                  <a:lnTo>
                    <a:pt x="1530" y="218"/>
                  </a:lnTo>
                  <a:close/>
                  <a:moveTo>
                    <a:pt x="1520" y="228"/>
                  </a:moveTo>
                  <a:cubicBezTo>
                    <a:pt x="1518" y="230"/>
                    <a:pt x="1516" y="233"/>
                    <a:pt x="1513" y="235"/>
                  </a:cubicBezTo>
                  <a:cubicBezTo>
                    <a:pt x="1500" y="207"/>
                    <a:pt x="1500" y="207"/>
                    <a:pt x="1500" y="207"/>
                  </a:cubicBezTo>
                  <a:cubicBezTo>
                    <a:pt x="1503" y="204"/>
                    <a:pt x="1507" y="201"/>
                    <a:pt x="1510" y="198"/>
                  </a:cubicBezTo>
                  <a:lnTo>
                    <a:pt x="1520" y="228"/>
                  </a:lnTo>
                  <a:close/>
                  <a:moveTo>
                    <a:pt x="1510" y="238"/>
                  </a:moveTo>
                  <a:cubicBezTo>
                    <a:pt x="1508" y="240"/>
                    <a:pt x="1506" y="242"/>
                    <a:pt x="1504" y="245"/>
                  </a:cubicBezTo>
                  <a:cubicBezTo>
                    <a:pt x="1491" y="217"/>
                    <a:pt x="1491" y="217"/>
                    <a:pt x="1491" y="217"/>
                  </a:cubicBezTo>
                  <a:cubicBezTo>
                    <a:pt x="1493" y="215"/>
                    <a:pt x="1495" y="212"/>
                    <a:pt x="1497" y="210"/>
                  </a:cubicBezTo>
                  <a:lnTo>
                    <a:pt x="1510" y="238"/>
                  </a:lnTo>
                  <a:close/>
                  <a:moveTo>
                    <a:pt x="1501" y="247"/>
                  </a:moveTo>
                  <a:cubicBezTo>
                    <a:pt x="1499" y="250"/>
                    <a:pt x="1496" y="252"/>
                    <a:pt x="1494" y="254"/>
                  </a:cubicBezTo>
                  <a:cubicBezTo>
                    <a:pt x="1482" y="229"/>
                    <a:pt x="1482" y="229"/>
                    <a:pt x="1482" y="229"/>
                  </a:cubicBezTo>
                  <a:cubicBezTo>
                    <a:pt x="1484" y="226"/>
                    <a:pt x="1486" y="223"/>
                    <a:pt x="1489" y="221"/>
                  </a:cubicBezTo>
                  <a:lnTo>
                    <a:pt x="1501" y="247"/>
                  </a:lnTo>
                  <a:close/>
                  <a:moveTo>
                    <a:pt x="1491" y="257"/>
                  </a:moveTo>
                  <a:cubicBezTo>
                    <a:pt x="1490" y="257"/>
                    <a:pt x="1490" y="258"/>
                    <a:pt x="1489" y="258"/>
                  </a:cubicBezTo>
                  <a:cubicBezTo>
                    <a:pt x="1485" y="252"/>
                    <a:pt x="1480" y="247"/>
                    <a:pt x="1475" y="243"/>
                  </a:cubicBezTo>
                  <a:cubicBezTo>
                    <a:pt x="1476" y="240"/>
                    <a:pt x="1478" y="236"/>
                    <a:pt x="1480" y="233"/>
                  </a:cubicBezTo>
                  <a:lnTo>
                    <a:pt x="1491" y="257"/>
                  </a:lnTo>
                  <a:close/>
                  <a:moveTo>
                    <a:pt x="1640" y="328"/>
                  </a:moveTo>
                  <a:cubicBezTo>
                    <a:pt x="1637" y="332"/>
                    <a:pt x="1635" y="336"/>
                    <a:pt x="1634" y="340"/>
                  </a:cubicBezTo>
                  <a:cubicBezTo>
                    <a:pt x="1623" y="323"/>
                    <a:pt x="1607" y="312"/>
                    <a:pt x="1589" y="309"/>
                  </a:cubicBezTo>
                  <a:cubicBezTo>
                    <a:pt x="1586" y="309"/>
                    <a:pt x="1582" y="308"/>
                    <a:pt x="1579" y="308"/>
                  </a:cubicBezTo>
                  <a:cubicBezTo>
                    <a:pt x="1590" y="306"/>
                    <a:pt x="1600" y="302"/>
                    <a:pt x="1609" y="299"/>
                  </a:cubicBezTo>
                  <a:cubicBezTo>
                    <a:pt x="1625" y="293"/>
                    <a:pt x="1639" y="288"/>
                    <a:pt x="1649" y="290"/>
                  </a:cubicBezTo>
                  <a:cubicBezTo>
                    <a:pt x="1654" y="291"/>
                    <a:pt x="1658" y="294"/>
                    <a:pt x="1660" y="298"/>
                  </a:cubicBezTo>
                  <a:cubicBezTo>
                    <a:pt x="1656" y="294"/>
                    <a:pt x="1651" y="293"/>
                    <a:pt x="1645" y="294"/>
                  </a:cubicBezTo>
                  <a:cubicBezTo>
                    <a:pt x="1638" y="295"/>
                    <a:pt x="1632" y="302"/>
                    <a:pt x="1632" y="310"/>
                  </a:cubicBezTo>
                  <a:cubicBezTo>
                    <a:pt x="1631" y="317"/>
                    <a:pt x="1634" y="324"/>
                    <a:pt x="1640" y="328"/>
                  </a:cubicBezTo>
                  <a:close/>
                  <a:moveTo>
                    <a:pt x="1589" y="313"/>
                  </a:moveTo>
                  <a:cubicBezTo>
                    <a:pt x="1607" y="316"/>
                    <a:pt x="1623" y="328"/>
                    <a:pt x="1633" y="346"/>
                  </a:cubicBezTo>
                  <a:cubicBezTo>
                    <a:pt x="1630" y="363"/>
                    <a:pt x="1636" y="381"/>
                    <a:pt x="1651" y="397"/>
                  </a:cubicBezTo>
                  <a:cubicBezTo>
                    <a:pt x="1650" y="397"/>
                    <a:pt x="1650" y="397"/>
                    <a:pt x="1650" y="397"/>
                  </a:cubicBezTo>
                  <a:cubicBezTo>
                    <a:pt x="1650" y="398"/>
                    <a:pt x="1649" y="398"/>
                    <a:pt x="1649" y="399"/>
                  </a:cubicBezTo>
                  <a:cubicBezTo>
                    <a:pt x="1644" y="388"/>
                    <a:pt x="1636" y="380"/>
                    <a:pt x="1626" y="375"/>
                  </a:cubicBezTo>
                  <a:cubicBezTo>
                    <a:pt x="1626" y="362"/>
                    <a:pt x="1621" y="350"/>
                    <a:pt x="1613" y="341"/>
                  </a:cubicBezTo>
                  <a:cubicBezTo>
                    <a:pt x="1604" y="332"/>
                    <a:pt x="1592" y="326"/>
                    <a:pt x="1581" y="325"/>
                  </a:cubicBezTo>
                  <a:cubicBezTo>
                    <a:pt x="1564" y="325"/>
                    <a:pt x="1551" y="333"/>
                    <a:pt x="1545" y="346"/>
                  </a:cubicBezTo>
                  <a:cubicBezTo>
                    <a:pt x="1540" y="355"/>
                    <a:pt x="1541" y="365"/>
                    <a:pt x="1546" y="370"/>
                  </a:cubicBezTo>
                  <a:cubicBezTo>
                    <a:pt x="1546" y="370"/>
                    <a:pt x="1547" y="370"/>
                    <a:pt x="1548" y="370"/>
                  </a:cubicBezTo>
                  <a:cubicBezTo>
                    <a:pt x="1548" y="370"/>
                    <a:pt x="1549" y="370"/>
                    <a:pt x="1549" y="369"/>
                  </a:cubicBezTo>
                  <a:cubicBezTo>
                    <a:pt x="1551" y="361"/>
                    <a:pt x="1558" y="359"/>
                    <a:pt x="1563" y="359"/>
                  </a:cubicBezTo>
                  <a:cubicBezTo>
                    <a:pt x="1569" y="360"/>
                    <a:pt x="1576" y="365"/>
                    <a:pt x="1576" y="373"/>
                  </a:cubicBezTo>
                  <a:cubicBezTo>
                    <a:pt x="1576" y="381"/>
                    <a:pt x="1572" y="387"/>
                    <a:pt x="1564" y="390"/>
                  </a:cubicBezTo>
                  <a:cubicBezTo>
                    <a:pt x="1556" y="394"/>
                    <a:pt x="1546" y="392"/>
                    <a:pt x="1539" y="386"/>
                  </a:cubicBezTo>
                  <a:cubicBezTo>
                    <a:pt x="1532" y="380"/>
                    <a:pt x="1528" y="371"/>
                    <a:pt x="1528" y="360"/>
                  </a:cubicBezTo>
                  <a:cubicBezTo>
                    <a:pt x="1528" y="347"/>
                    <a:pt x="1534" y="334"/>
                    <a:pt x="1544" y="325"/>
                  </a:cubicBezTo>
                  <a:cubicBezTo>
                    <a:pt x="1556" y="315"/>
                    <a:pt x="1572" y="310"/>
                    <a:pt x="1589" y="313"/>
                  </a:cubicBezTo>
                  <a:close/>
                  <a:moveTo>
                    <a:pt x="1856" y="386"/>
                  </a:moveTo>
                  <a:cubicBezTo>
                    <a:pt x="1856" y="386"/>
                    <a:pt x="1857" y="387"/>
                    <a:pt x="1857" y="387"/>
                  </a:cubicBezTo>
                  <a:cubicBezTo>
                    <a:pt x="1871" y="390"/>
                    <a:pt x="1877" y="400"/>
                    <a:pt x="1878" y="408"/>
                  </a:cubicBezTo>
                  <a:cubicBezTo>
                    <a:pt x="1879" y="418"/>
                    <a:pt x="1875" y="427"/>
                    <a:pt x="1866" y="432"/>
                  </a:cubicBezTo>
                  <a:cubicBezTo>
                    <a:pt x="1866" y="432"/>
                    <a:pt x="1865" y="433"/>
                    <a:pt x="1865" y="433"/>
                  </a:cubicBezTo>
                  <a:cubicBezTo>
                    <a:pt x="1865" y="434"/>
                    <a:pt x="1865" y="435"/>
                    <a:pt x="1866" y="435"/>
                  </a:cubicBezTo>
                  <a:cubicBezTo>
                    <a:pt x="1875" y="443"/>
                    <a:pt x="1879" y="452"/>
                    <a:pt x="1876" y="462"/>
                  </a:cubicBezTo>
                  <a:cubicBezTo>
                    <a:pt x="1874" y="472"/>
                    <a:pt x="1865" y="479"/>
                    <a:pt x="1853" y="481"/>
                  </a:cubicBezTo>
                  <a:cubicBezTo>
                    <a:pt x="1853" y="481"/>
                    <a:pt x="1852" y="482"/>
                    <a:pt x="1852" y="482"/>
                  </a:cubicBezTo>
                  <a:cubicBezTo>
                    <a:pt x="1852" y="483"/>
                    <a:pt x="1852" y="483"/>
                    <a:pt x="1852" y="484"/>
                  </a:cubicBezTo>
                  <a:cubicBezTo>
                    <a:pt x="1856" y="495"/>
                    <a:pt x="1851" y="508"/>
                    <a:pt x="1841" y="516"/>
                  </a:cubicBezTo>
                  <a:cubicBezTo>
                    <a:pt x="1828" y="526"/>
                    <a:pt x="1810" y="525"/>
                    <a:pt x="1793" y="513"/>
                  </a:cubicBezTo>
                  <a:cubicBezTo>
                    <a:pt x="1794" y="508"/>
                    <a:pt x="1795" y="504"/>
                    <a:pt x="1794" y="499"/>
                  </a:cubicBezTo>
                  <a:cubicBezTo>
                    <a:pt x="1794" y="495"/>
                    <a:pt x="1793" y="491"/>
                    <a:pt x="1792" y="487"/>
                  </a:cubicBezTo>
                  <a:cubicBezTo>
                    <a:pt x="1805" y="498"/>
                    <a:pt x="1826" y="514"/>
                    <a:pt x="1832" y="508"/>
                  </a:cubicBezTo>
                  <a:cubicBezTo>
                    <a:pt x="1833" y="507"/>
                    <a:pt x="1833" y="506"/>
                    <a:pt x="1833" y="504"/>
                  </a:cubicBezTo>
                  <a:cubicBezTo>
                    <a:pt x="1832" y="497"/>
                    <a:pt x="1815" y="484"/>
                    <a:pt x="1804" y="476"/>
                  </a:cubicBezTo>
                  <a:cubicBezTo>
                    <a:pt x="1812" y="477"/>
                    <a:pt x="1819" y="478"/>
                    <a:pt x="1822" y="476"/>
                  </a:cubicBezTo>
                  <a:cubicBezTo>
                    <a:pt x="1824" y="475"/>
                    <a:pt x="1825" y="473"/>
                    <a:pt x="1826" y="472"/>
                  </a:cubicBezTo>
                  <a:cubicBezTo>
                    <a:pt x="1826" y="470"/>
                    <a:pt x="1826" y="468"/>
                    <a:pt x="1825" y="466"/>
                  </a:cubicBezTo>
                  <a:cubicBezTo>
                    <a:pt x="1823" y="465"/>
                    <a:pt x="1821" y="463"/>
                    <a:pt x="1818" y="461"/>
                  </a:cubicBezTo>
                  <a:cubicBezTo>
                    <a:pt x="1838" y="463"/>
                    <a:pt x="1863" y="465"/>
                    <a:pt x="1864" y="457"/>
                  </a:cubicBezTo>
                  <a:cubicBezTo>
                    <a:pt x="1865" y="456"/>
                    <a:pt x="1864" y="455"/>
                    <a:pt x="1863" y="454"/>
                  </a:cubicBezTo>
                  <a:cubicBezTo>
                    <a:pt x="1859" y="449"/>
                    <a:pt x="1837" y="445"/>
                    <a:pt x="1820" y="443"/>
                  </a:cubicBezTo>
                  <a:cubicBezTo>
                    <a:pt x="1830" y="441"/>
                    <a:pt x="1836" y="438"/>
                    <a:pt x="1837" y="434"/>
                  </a:cubicBezTo>
                  <a:cubicBezTo>
                    <a:pt x="1837" y="432"/>
                    <a:pt x="1836" y="430"/>
                    <a:pt x="1834" y="429"/>
                  </a:cubicBezTo>
                  <a:cubicBezTo>
                    <a:pt x="1833" y="428"/>
                    <a:pt x="1830" y="427"/>
                    <a:pt x="1826" y="427"/>
                  </a:cubicBezTo>
                  <a:cubicBezTo>
                    <a:pt x="1841" y="423"/>
                    <a:pt x="1860" y="417"/>
                    <a:pt x="1863" y="412"/>
                  </a:cubicBezTo>
                  <a:cubicBezTo>
                    <a:pt x="1864" y="410"/>
                    <a:pt x="1864" y="409"/>
                    <a:pt x="1864" y="408"/>
                  </a:cubicBezTo>
                  <a:cubicBezTo>
                    <a:pt x="1863" y="407"/>
                    <a:pt x="1863" y="406"/>
                    <a:pt x="1861" y="405"/>
                  </a:cubicBezTo>
                  <a:cubicBezTo>
                    <a:pt x="1855" y="402"/>
                    <a:pt x="1837" y="407"/>
                    <a:pt x="1822" y="411"/>
                  </a:cubicBezTo>
                  <a:cubicBezTo>
                    <a:pt x="1825" y="409"/>
                    <a:pt x="1828" y="407"/>
                    <a:pt x="1829" y="404"/>
                  </a:cubicBezTo>
                  <a:cubicBezTo>
                    <a:pt x="1830" y="402"/>
                    <a:pt x="1829" y="401"/>
                    <a:pt x="1829" y="400"/>
                  </a:cubicBezTo>
                  <a:cubicBezTo>
                    <a:pt x="1828" y="398"/>
                    <a:pt x="1827" y="397"/>
                    <a:pt x="1825" y="396"/>
                  </a:cubicBezTo>
                  <a:cubicBezTo>
                    <a:pt x="1823" y="396"/>
                    <a:pt x="1820" y="396"/>
                    <a:pt x="1817" y="397"/>
                  </a:cubicBezTo>
                  <a:cubicBezTo>
                    <a:pt x="1830" y="388"/>
                    <a:pt x="1846" y="377"/>
                    <a:pt x="1848" y="370"/>
                  </a:cubicBezTo>
                  <a:cubicBezTo>
                    <a:pt x="1848" y="368"/>
                    <a:pt x="1848" y="367"/>
                    <a:pt x="1847" y="366"/>
                  </a:cubicBezTo>
                  <a:cubicBezTo>
                    <a:pt x="1847" y="366"/>
                    <a:pt x="1846" y="365"/>
                    <a:pt x="1844" y="365"/>
                  </a:cubicBezTo>
                  <a:cubicBezTo>
                    <a:pt x="1837" y="364"/>
                    <a:pt x="1821" y="374"/>
                    <a:pt x="1809" y="383"/>
                  </a:cubicBezTo>
                  <a:cubicBezTo>
                    <a:pt x="1811" y="380"/>
                    <a:pt x="1813" y="376"/>
                    <a:pt x="1813" y="374"/>
                  </a:cubicBezTo>
                  <a:cubicBezTo>
                    <a:pt x="1813" y="372"/>
                    <a:pt x="1813" y="370"/>
                    <a:pt x="1811" y="369"/>
                  </a:cubicBezTo>
                  <a:cubicBezTo>
                    <a:pt x="1810" y="367"/>
                    <a:pt x="1808" y="367"/>
                    <a:pt x="1806" y="367"/>
                  </a:cubicBezTo>
                  <a:cubicBezTo>
                    <a:pt x="1803" y="367"/>
                    <a:pt x="1800" y="369"/>
                    <a:pt x="1796" y="371"/>
                  </a:cubicBezTo>
                  <a:cubicBezTo>
                    <a:pt x="1805" y="359"/>
                    <a:pt x="1816" y="342"/>
                    <a:pt x="1815" y="336"/>
                  </a:cubicBezTo>
                  <a:cubicBezTo>
                    <a:pt x="1815" y="334"/>
                    <a:pt x="1814" y="333"/>
                    <a:pt x="1813" y="333"/>
                  </a:cubicBezTo>
                  <a:cubicBezTo>
                    <a:pt x="1813" y="332"/>
                    <a:pt x="1811" y="332"/>
                    <a:pt x="1810" y="332"/>
                  </a:cubicBezTo>
                  <a:cubicBezTo>
                    <a:pt x="1803" y="333"/>
                    <a:pt x="1792" y="349"/>
                    <a:pt x="1783" y="362"/>
                  </a:cubicBezTo>
                  <a:cubicBezTo>
                    <a:pt x="1784" y="359"/>
                    <a:pt x="1784" y="357"/>
                    <a:pt x="1783" y="355"/>
                  </a:cubicBezTo>
                  <a:cubicBezTo>
                    <a:pt x="1783" y="353"/>
                    <a:pt x="1782" y="352"/>
                    <a:pt x="1780" y="351"/>
                  </a:cubicBezTo>
                  <a:cubicBezTo>
                    <a:pt x="1779" y="351"/>
                    <a:pt x="1777" y="350"/>
                    <a:pt x="1775" y="351"/>
                  </a:cubicBezTo>
                  <a:cubicBezTo>
                    <a:pt x="1773" y="352"/>
                    <a:pt x="1771" y="354"/>
                    <a:pt x="1769" y="358"/>
                  </a:cubicBezTo>
                  <a:cubicBezTo>
                    <a:pt x="1773" y="343"/>
                    <a:pt x="1777" y="324"/>
                    <a:pt x="1774" y="319"/>
                  </a:cubicBezTo>
                  <a:cubicBezTo>
                    <a:pt x="1774" y="317"/>
                    <a:pt x="1772" y="316"/>
                    <a:pt x="1772" y="316"/>
                  </a:cubicBezTo>
                  <a:cubicBezTo>
                    <a:pt x="1771" y="316"/>
                    <a:pt x="1769" y="316"/>
                    <a:pt x="1768" y="317"/>
                  </a:cubicBezTo>
                  <a:cubicBezTo>
                    <a:pt x="1762" y="320"/>
                    <a:pt x="1757" y="339"/>
                    <a:pt x="1753" y="353"/>
                  </a:cubicBezTo>
                  <a:cubicBezTo>
                    <a:pt x="1753" y="350"/>
                    <a:pt x="1752" y="347"/>
                    <a:pt x="1750" y="345"/>
                  </a:cubicBezTo>
                  <a:cubicBezTo>
                    <a:pt x="1749" y="344"/>
                    <a:pt x="1748" y="343"/>
                    <a:pt x="1746" y="343"/>
                  </a:cubicBezTo>
                  <a:cubicBezTo>
                    <a:pt x="1742" y="343"/>
                    <a:pt x="1738" y="350"/>
                    <a:pt x="1736" y="359"/>
                  </a:cubicBezTo>
                  <a:cubicBezTo>
                    <a:pt x="1735" y="343"/>
                    <a:pt x="1731" y="320"/>
                    <a:pt x="1726" y="316"/>
                  </a:cubicBezTo>
                  <a:cubicBezTo>
                    <a:pt x="1724" y="315"/>
                    <a:pt x="1723" y="315"/>
                    <a:pt x="1722" y="315"/>
                  </a:cubicBezTo>
                  <a:cubicBezTo>
                    <a:pt x="1715" y="317"/>
                    <a:pt x="1716" y="342"/>
                    <a:pt x="1718" y="361"/>
                  </a:cubicBezTo>
                  <a:cubicBezTo>
                    <a:pt x="1717" y="359"/>
                    <a:pt x="1715" y="356"/>
                    <a:pt x="1713" y="355"/>
                  </a:cubicBezTo>
                  <a:cubicBezTo>
                    <a:pt x="1712" y="354"/>
                    <a:pt x="1710" y="354"/>
                    <a:pt x="1708" y="354"/>
                  </a:cubicBezTo>
                  <a:cubicBezTo>
                    <a:pt x="1706" y="354"/>
                    <a:pt x="1705" y="356"/>
                    <a:pt x="1704" y="357"/>
                  </a:cubicBezTo>
                  <a:cubicBezTo>
                    <a:pt x="1702" y="361"/>
                    <a:pt x="1703" y="368"/>
                    <a:pt x="1704" y="376"/>
                  </a:cubicBezTo>
                  <a:cubicBezTo>
                    <a:pt x="1696" y="365"/>
                    <a:pt x="1683" y="348"/>
                    <a:pt x="1676" y="347"/>
                  </a:cubicBezTo>
                  <a:cubicBezTo>
                    <a:pt x="1674" y="347"/>
                    <a:pt x="1673" y="347"/>
                    <a:pt x="1672" y="348"/>
                  </a:cubicBezTo>
                  <a:cubicBezTo>
                    <a:pt x="1666" y="353"/>
                    <a:pt x="1681" y="374"/>
                    <a:pt x="1693" y="388"/>
                  </a:cubicBezTo>
                  <a:cubicBezTo>
                    <a:pt x="1689" y="387"/>
                    <a:pt x="1685" y="386"/>
                    <a:pt x="1681" y="386"/>
                  </a:cubicBezTo>
                  <a:cubicBezTo>
                    <a:pt x="1676" y="385"/>
                    <a:pt x="1671" y="386"/>
                    <a:pt x="1667" y="387"/>
                  </a:cubicBezTo>
                  <a:cubicBezTo>
                    <a:pt x="1655" y="370"/>
                    <a:pt x="1654" y="352"/>
                    <a:pt x="1664" y="339"/>
                  </a:cubicBezTo>
                  <a:cubicBezTo>
                    <a:pt x="1672" y="329"/>
                    <a:pt x="1685" y="324"/>
                    <a:pt x="1696" y="328"/>
                  </a:cubicBezTo>
                  <a:cubicBezTo>
                    <a:pt x="1697" y="328"/>
                    <a:pt x="1697" y="328"/>
                    <a:pt x="1698" y="328"/>
                  </a:cubicBezTo>
                  <a:cubicBezTo>
                    <a:pt x="1698" y="328"/>
                    <a:pt x="1698" y="327"/>
                    <a:pt x="1699" y="326"/>
                  </a:cubicBezTo>
                  <a:cubicBezTo>
                    <a:pt x="1701" y="315"/>
                    <a:pt x="1708" y="306"/>
                    <a:pt x="1718" y="304"/>
                  </a:cubicBezTo>
                  <a:cubicBezTo>
                    <a:pt x="1727" y="301"/>
                    <a:pt x="1737" y="305"/>
                    <a:pt x="1745" y="314"/>
                  </a:cubicBezTo>
                  <a:cubicBezTo>
                    <a:pt x="1745" y="314"/>
                    <a:pt x="1746" y="315"/>
                    <a:pt x="1746" y="315"/>
                  </a:cubicBezTo>
                  <a:cubicBezTo>
                    <a:pt x="1747" y="315"/>
                    <a:pt x="1748" y="314"/>
                    <a:pt x="1748" y="314"/>
                  </a:cubicBezTo>
                  <a:cubicBezTo>
                    <a:pt x="1753" y="305"/>
                    <a:pt x="1761" y="301"/>
                    <a:pt x="1771" y="302"/>
                  </a:cubicBezTo>
                  <a:cubicBezTo>
                    <a:pt x="1780" y="303"/>
                    <a:pt x="1790" y="309"/>
                    <a:pt x="1793" y="323"/>
                  </a:cubicBezTo>
                  <a:cubicBezTo>
                    <a:pt x="1793" y="323"/>
                    <a:pt x="1794" y="324"/>
                    <a:pt x="1794" y="324"/>
                  </a:cubicBezTo>
                  <a:cubicBezTo>
                    <a:pt x="1795" y="324"/>
                    <a:pt x="1795" y="324"/>
                    <a:pt x="1796" y="324"/>
                  </a:cubicBezTo>
                  <a:cubicBezTo>
                    <a:pt x="1804" y="318"/>
                    <a:pt x="1813" y="318"/>
                    <a:pt x="1820" y="322"/>
                  </a:cubicBezTo>
                  <a:cubicBezTo>
                    <a:pt x="1829" y="327"/>
                    <a:pt x="1833" y="335"/>
                    <a:pt x="1833" y="345"/>
                  </a:cubicBezTo>
                  <a:cubicBezTo>
                    <a:pt x="1833" y="346"/>
                    <a:pt x="1833" y="347"/>
                    <a:pt x="1834" y="347"/>
                  </a:cubicBezTo>
                  <a:cubicBezTo>
                    <a:pt x="1835" y="347"/>
                    <a:pt x="1835" y="347"/>
                    <a:pt x="1835" y="347"/>
                  </a:cubicBezTo>
                  <a:cubicBezTo>
                    <a:pt x="1835" y="347"/>
                    <a:pt x="1835" y="347"/>
                    <a:pt x="1835" y="347"/>
                  </a:cubicBezTo>
                  <a:cubicBezTo>
                    <a:pt x="1845" y="347"/>
                    <a:pt x="1853" y="351"/>
                    <a:pt x="1858" y="359"/>
                  </a:cubicBezTo>
                  <a:cubicBezTo>
                    <a:pt x="1862" y="367"/>
                    <a:pt x="1861" y="376"/>
                    <a:pt x="1856" y="384"/>
                  </a:cubicBezTo>
                  <a:cubicBezTo>
                    <a:pt x="1856" y="384"/>
                    <a:pt x="1856" y="385"/>
                    <a:pt x="1856" y="386"/>
                  </a:cubicBezTo>
                  <a:close/>
                  <a:moveTo>
                    <a:pt x="1882" y="520"/>
                  </a:moveTo>
                  <a:cubicBezTo>
                    <a:pt x="1886" y="522"/>
                    <a:pt x="1888" y="526"/>
                    <a:pt x="1890" y="531"/>
                  </a:cubicBezTo>
                  <a:cubicBezTo>
                    <a:pt x="1892" y="541"/>
                    <a:pt x="1887" y="555"/>
                    <a:pt x="1881" y="571"/>
                  </a:cubicBezTo>
                  <a:cubicBezTo>
                    <a:pt x="1878" y="580"/>
                    <a:pt x="1874" y="590"/>
                    <a:pt x="1871" y="601"/>
                  </a:cubicBezTo>
                  <a:cubicBezTo>
                    <a:pt x="1871" y="597"/>
                    <a:pt x="1871" y="594"/>
                    <a:pt x="1871" y="591"/>
                  </a:cubicBezTo>
                  <a:cubicBezTo>
                    <a:pt x="1868" y="573"/>
                    <a:pt x="1856" y="557"/>
                    <a:pt x="1840" y="546"/>
                  </a:cubicBezTo>
                  <a:cubicBezTo>
                    <a:pt x="1844" y="545"/>
                    <a:pt x="1848" y="543"/>
                    <a:pt x="1852" y="540"/>
                  </a:cubicBezTo>
                  <a:cubicBezTo>
                    <a:pt x="1856" y="546"/>
                    <a:pt x="1863" y="549"/>
                    <a:pt x="1870" y="548"/>
                  </a:cubicBezTo>
                  <a:cubicBezTo>
                    <a:pt x="1878" y="547"/>
                    <a:pt x="1885" y="542"/>
                    <a:pt x="1886" y="534"/>
                  </a:cubicBezTo>
                  <a:cubicBezTo>
                    <a:pt x="1887" y="529"/>
                    <a:pt x="1886" y="524"/>
                    <a:pt x="1882" y="520"/>
                  </a:cubicBezTo>
                  <a:close/>
                  <a:moveTo>
                    <a:pt x="1927" y="600"/>
                  </a:moveTo>
                  <a:cubicBezTo>
                    <a:pt x="1925" y="601"/>
                    <a:pt x="1923" y="603"/>
                    <a:pt x="1922" y="604"/>
                  </a:cubicBezTo>
                  <a:cubicBezTo>
                    <a:pt x="1924" y="577"/>
                    <a:pt x="1924" y="552"/>
                    <a:pt x="1912" y="532"/>
                  </a:cubicBezTo>
                  <a:cubicBezTo>
                    <a:pt x="1925" y="548"/>
                    <a:pt x="1928" y="572"/>
                    <a:pt x="1927" y="600"/>
                  </a:cubicBezTo>
                  <a:close/>
                  <a:moveTo>
                    <a:pt x="1918" y="533"/>
                  </a:moveTo>
                  <a:cubicBezTo>
                    <a:pt x="1918" y="527"/>
                    <a:pt x="1918" y="527"/>
                    <a:pt x="1918" y="527"/>
                  </a:cubicBezTo>
                  <a:cubicBezTo>
                    <a:pt x="1920" y="529"/>
                    <a:pt x="1922" y="531"/>
                    <a:pt x="1925" y="533"/>
                  </a:cubicBezTo>
                  <a:cubicBezTo>
                    <a:pt x="1922" y="542"/>
                    <a:pt x="1922" y="542"/>
                    <a:pt x="1922" y="542"/>
                  </a:cubicBezTo>
                  <a:cubicBezTo>
                    <a:pt x="1921" y="539"/>
                    <a:pt x="1920" y="536"/>
                    <a:pt x="1918" y="533"/>
                  </a:cubicBezTo>
                  <a:close/>
                  <a:moveTo>
                    <a:pt x="1931" y="588"/>
                  </a:moveTo>
                  <a:cubicBezTo>
                    <a:pt x="1931" y="585"/>
                    <a:pt x="1931" y="581"/>
                    <a:pt x="1931" y="578"/>
                  </a:cubicBezTo>
                  <a:cubicBezTo>
                    <a:pt x="1944" y="560"/>
                    <a:pt x="1944" y="560"/>
                    <a:pt x="1944" y="560"/>
                  </a:cubicBezTo>
                  <a:cubicBezTo>
                    <a:pt x="1945" y="564"/>
                    <a:pt x="1947" y="568"/>
                    <a:pt x="1948" y="571"/>
                  </a:cubicBezTo>
                  <a:lnTo>
                    <a:pt x="1931" y="588"/>
                  </a:lnTo>
                  <a:close/>
                  <a:moveTo>
                    <a:pt x="1950" y="575"/>
                  </a:moveTo>
                  <a:cubicBezTo>
                    <a:pt x="1951" y="578"/>
                    <a:pt x="1951" y="581"/>
                    <a:pt x="1952" y="584"/>
                  </a:cubicBezTo>
                  <a:cubicBezTo>
                    <a:pt x="1945" y="588"/>
                    <a:pt x="1938" y="592"/>
                    <a:pt x="1931" y="597"/>
                  </a:cubicBezTo>
                  <a:cubicBezTo>
                    <a:pt x="1931" y="596"/>
                    <a:pt x="1931" y="595"/>
                    <a:pt x="1931" y="593"/>
                  </a:cubicBezTo>
                  <a:lnTo>
                    <a:pt x="1950" y="575"/>
                  </a:lnTo>
                  <a:close/>
                  <a:moveTo>
                    <a:pt x="1930" y="572"/>
                  </a:moveTo>
                  <a:cubicBezTo>
                    <a:pt x="1930" y="569"/>
                    <a:pt x="1930" y="566"/>
                    <a:pt x="1929" y="563"/>
                  </a:cubicBezTo>
                  <a:cubicBezTo>
                    <a:pt x="1937" y="548"/>
                    <a:pt x="1937" y="548"/>
                    <a:pt x="1937" y="548"/>
                  </a:cubicBezTo>
                  <a:cubicBezTo>
                    <a:pt x="1939" y="550"/>
                    <a:pt x="1940" y="553"/>
                    <a:pt x="1942" y="557"/>
                  </a:cubicBezTo>
                  <a:lnTo>
                    <a:pt x="1930" y="572"/>
                  </a:lnTo>
                  <a:close/>
                  <a:moveTo>
                    <a:pt x="1928" y="557"/>
                  </a:moveTo>
                  <a:cubicBezTo>
                    <a:pt x="1927" y="554"/>
                    <a:pt x="1926" y="551"/>
                    <a:pt x="1925" y="548"/>
                  </a:cubicBezTo>
                  <a:cubicBezTo>
                    <a:pt x="1928" y="536"/>
                    <a:pt x="1928" y="536"/>
                    <a:pt x="1928" y="536"/>
                  </a:cubicBezTo>
                  <a:cubicBezTo>
                    <a:pt x="1930" y="539"/>
                    <a:pt x="1932" y="541"/>
                    <a:pt x="1934" y="544"/>
                  </a:cubicBezTo>
                  <a:lnTo>
                    <a:pt x="1928" y="557"/>
                  </a:lnTo>
                  <a:close/>
                  <a:moveTo>
                    <a:pt x="1903" y="536"/>
                  </a:moveTo>
                  <a:cubicBezTo>
                    <a:pt x="1911" y="538"/>
                    <a:pt x="1911" y="538"/>
                    <a:pt x="1911" y="538"/>
                  </a:cubicBezTo>
                  <a:cubicBezTo>
                    <a:pt x="1912" y="541"/>
                    <a:pt x="1913" y="544"/>
                    <a:pt x="1914" y="547"/>
                  </a:cubicBezTo>
                  <a:cubicBezTo>
                    <a:pt x="1903" y="543"/>
                    <a:pt x="1903" y="543"/>
                    <a:pt x="1903" y="543"/>
                  </a:cubicBezTo>
                  <a:cubicBezTo>
                    <a:pt x="1903" y="541"/>
                    <a:pt x="1903" y="539"/>
                    <a:pt x="1903" y="536"/>
                  </a:cubicBezTo>
                  <a:close/>
                  <a:moveTo>
                    <a:pt x="1916" y="551"/>
                  </a:moveTo>
                  <a:cubicBezTo>
                    <a:pt x="1916" y="554"/>
                    <a:pt x="1917" y="558"/>
                    <a:pt x="1917" y="561"/>
                  </a:cubicBezTo>
                  <a:cubicBezTo>
                    <a:pt x="1901" y="555"/>
                    <a:pt x="1901" y="555"/>
                    <a:pt x="1901" y="555"/>
                  </a:cubicBezTo>
                  <a:cubicBezTo>
                    <a:pt x="1901" y="553"/>
                    <a:pt x="1902" y="550"/>
                    <a:pt x="1903" y="547"/>
                  </a:cubicBezTo>
                  <a:lnTo>
                    <a:pt x="1916" y="551"/>
                  </a:lnTo>
                  <a:close/>
                  <a:moveTo>
                    <a:pt x="1914" y="528"/>
                  </a:moveTo>
                  <a:cubicBezTo>
                    <a:pt x="1911" y="525"/>
                    <a:pt x="1907" y="521"/>
                    <a:pt x="1902" y="518"/>
                  </a:cubicBezTo>
                  <a:cubicBezTo>
                    <a:pt x="1906" y="520"/>
                    <a:pt x="1910" y="522"/>
                    <a:pt x="1914" y="524"/>
                  </a:cubicBezTo>
                  <a:lnTo>
                    <a:pt x="1914" y="528"/>
                  </a:lnTo>
                  <a:close/>
                  <a:moveTo>
                    <a:pt x="1908" y="534"/>
                  </a:moveTo>
                  <a:cubicBezTo>
                    <a:pt x="1903" y="532"/>
                    <a:pt x="1903" y="532"/>
                    <a:pt x="1903" y="532"/>
                  </a:cubicBezTo>
                  <a:cubicBezTo>
                    <a:pt x="1902" y="529"/>
                    <a:pt x="1901" y="526"/>
                    <a:pt x="1900" y="523"/>
                  </a:cubicBezTo>
                  <a:cubicBezTo>
                    <a:pt x="1903" y="526"/>
                    <a:pt x="1906" y="530"/>
                    <a:pt x="1908" y="534"/>
                  </a:cubicBezTo>
                  <a:close/>
                  <a:moveTo>
                    <a:pt x="1918" y="565"/>
                  </a:moveTo>
                  <a:cubicBezTo>
                    <a:pt x="1918" y="568"/>
                    <a:pt x="1919" y="572"/>
                    <a:pt x="1919" y="575"/>
                  </a:cubicBezTo>
                  <a:cubicBezTo>
                    <a:pt x="1897" y="567"/>
                    <a:pt x="1897" y="567"/>
                    <a:pt x="1897" y="567"/>
                  </a:cubicBezTo>
                  <a:cubicBezTo>
                    <a:pt x="1898" y="565"/>
                    <a:pt x="1899" y="562"/>
                    <a:pt x="1900" y="559"/>
                  </a:cubicBezTo>
                  <a:lnTo>
                    <a:pt x="1918" y="565"/>
                  </a:lnTo>
                  <a:close/>
                  <a:moveTo>
                    <a:pt x="1919" y="579"/>
                  </a:moveTo>
                  <a:cubicBezTo>
                    <a:pt x="1919" y="583"/>
                    <a:pt x="1919" y="586"/>
                    <a:pt x="1919" y="589"/>
                  </a:cubicBezTo>
                  <a:cubicBezTo>
                    <a:pt x="1893" y="579"/>
                    <a:pt x="1893" y="579"/>
                    <a:pt x="1893" y="579"/>
                  </a:cubicBezTo>
                  <a:cubicBezTo>
                    <a:pt x="1894" y="578"/>
                    <a:pt x="1894" y="577"/>
                    <a:pt x="1894" y="576"/>
                  </a:cubicBezTo>
                  <a:cubicBezTo>
                    <a:pt x="1895" y="574"/>
                    <a:pt x="1895" y="573"/>
                    <a:pt x="1896" y="571"/>
                  </a:cubicBezTo>
                  <a:lnTo>
                    <a:pt x="1919" y="579"/>
                  </a:lnTo>
                  <a:close/>
                  <a:moveTo>
                    <a:pt x="1918" y="593"/>
                  </a:moveTo>
                  <a:cubicBezTo>
                    <a:pt x="1918" y="597"/>
                    <a:pt x="1918" y="601"/>
                    <a:pt x="1918" y="604"/>
                  </a:cubicBezTo>
                  <a:cubicBezTo>
                    <a:pt x="1889" y="592"/>
                    <a:pt x="1889" y="592"/>
                    <a:pt x="1889" y="592"/>
                  </a:cubicBezTo>
                  <a:cubicBezTo>
                    <a:pt x="1890" y="589"/>
                    <a:pt x="1891" y="586"/>
                    <a:pt x="1892" y="583"/>
                  </a:cubicBezTo>
                  <a:lnTo>
                    <a:pt x="1918" y="593"/>
                  </a:lnTo>
                  <a:close/>
                  <a:moveTo>
                    <a:pt x="1917" y="608"/>
                  </a:moveTo>
                  <a:cubicBezTo>
                    <a:pt x="1914" y="611"/>
                    <a:pt x="1911" y="614"/>
                    <a:pt x="1909" y="617"/>
                  </a:cubicBezTo>
                  <a:cubicBezTo>
                    <a:pt x="1885" y="607"/>
                    <a:pt x="1885" y="607"/>
                    <a:pt x="1885" y="607"/>
                  </a:cubicBezTo>
                  <a:cubicBezTo>
                    <a:pt x="1886" y="603"/>
                    <a:pt x="1887" y="600"/>
                    <a:pt x="1888" y="596"/>
                  </a:cubicBezTo>
                  <a:lnTo>
                    <a:pt x="1917" y="608"/>
                  </a:lnTo>
                  <a:close/>
                  <a:moveTo>
                    <a:pt x="1906" y="620"/>
                  </a:moveTo>
                  <a:cubicBezTo>
                    <a:pt x="1904" y="622"/>
                    <a:pt x="1902" y="625"/>
                    <a:pt x="1900" y="628"/>
                  </a:cubicBezTo>
                  <a:cubicBezTo>
                    <a:pt x="1883" y="621"/>
                    <a:pt x="1883" y="621"/>
                    <a:pt x="1883" y="621"/>
                  </a:cubicBezTo>
                  <a:cubicBezTo>
                    <a:pt x="1883" y="617"/>
                    <a:pt x="1884" y="614"/>
                    <a:pt x="1884" y="611"/>
                  </a:cubicBezTo>
                  <a:lnTo>
                    <a:pt x="1906" y="620"/>
                  </a:lnTo>
                  <a:close/>
                  <a:moveTo>
                    <a:pt x="1898" y="631"/>
                  </a:moveTo>
                  <a:cubicBezTo>
                    <a:pt x="1896" y="634"/>
                    <a:pt x="1895" y="637"/>
                    <a:pt x="1893" y="640"/>
                  </a:cubicBezTo>
                  <a:cubicBezTo>
                    <a:pt x="1882" y="636"/>
                    <a:pt x="1882" y="636"/>
                    <a:pt x="1882" y="636"/>
                  </a:cubicBezTo>
                  <a:cubicBezTo>
                    <a:pt x="1882" y="632"/>
                    <a:pt x="1882" y="629"/>
                    <a:pt x="1882" y="625"/>
                  </a:cubicBezTo>
                  <a:lnTo>
                    <a:pt x="1898" y="631"/>
                  </a:lnTo>
                  <a:close/>
                  <a:moveTo>
                    <a:pt x="1892" y="644"/>
                  </a:moveTo>
                  <a:cubicBezTo>
                    <a:pt x="1890" y="646"/>
                    <a:pt x="1889" y="649"/>
                    <a:pt x="1888" y="652"/>
                  </a:cubicBezTo>
                  <a:cubicBezTo>
                    <a:pt x="1883" y="651"/>
                    <a:pt x="1883" y="651"/>
                    <a:pt x="1883" y="651"/>
                  </a:cubicBezTo>
                  <a:cubicBezTo>
                    <a:pt x="1883" y="647"/>
                    <a:pt x="1882" y="644"/>
                    <a:pt x="1882" y="640"/>
                  </a:cubicBezTo>
                  <a:lnTo>
                    <a:pt x="1892" y="644"/>
                  </a:lnTo>
                  <a:close/>
                  <a:moveTo>
                    <a:pt x="1887" y="656"/>
                  </a:moveTo>
                  <a:cubicBezTo>
                    <a:pt x="1887" y="658"/>
                    <a:pt x="1886" y="660"/>
                    <a:pt x="1886" y="662"/>
                  </a:cubicBezTo>
                  <a:cubicBezTo>
                    <a:pt x="1885" y="660"/>
                    <a:pt x="1884" y="657"/>
                    <a:pt x="1884" y="655"/>
                  </a:cubicBezTo>
                  <a:lnTo>
                    <a:pt x="1887" y="656"/>
                  </a:lnTo>
                  <a:close/>
                  <a:moveTo>
                    <a:pt x="1951" y="733"/>
                  </a:moveTo>
                  <a:cubicBezTo>
                    <a:pt x="1951" y="733"/>
                    <a:pt x="1951" y="733"/>
                    <a:pt x="1951" y="733"/>
                  </a:cubicBezTo>
                  <a:cubicBezTo>
                    <a:pt x="1951" y="733"/>
                    <a:pt x="1951" y="733"/>
                    <a:pt x="1951" y="733"/>
                  </a:cubicBezTo>
                  <a:cubicBezTo>
                    <a:pt x="1969" y="777"/>
                    <a:pt x="1949" y="855"/>
                    <a:pt x="1890" y="898"/>
                  </a:cubicBezTo>
                  <a:cubicBezTo>
                    <a:pt x="1887" y="897"/>
                    <a:pt x="1885" y="895"/>
                    <a:pt x="1881" y="894"/>
                  </a:cubicBezTo>
                  <a:cubicBezTo>
                    <a:pt x="1937" y="860"/>
                    <a:pt x="1959" y="774"/>
                    <a:pt x="1943" y="736"/>
                  </a:cubicBezTo>
                  <a:cubicBezTo>
                    <a:pt x="1928" y="698"/>
                    <a:pt x="1851" y="653"/>
                    <a:pt x="1788" y="669"/>
                  </a:cubicBezTo>
                  <a:cubicBezTo>
                    <a:pt x="1790" y="666"/>
                    <a:pt x="1791" y="662"/>
                    <a:pt x="1791" y="659"/>
                  </a:cubicBezTo>
                  <a:cubicBezTo>
                    <a:pt x="1863" y="648"/>
                    <a:pt x="1933" y="689"/>
                    <a:pt x="1951" y="733"/>
                  </a:cubicBezTo>
                  <a:close/>
                  <a:moveTo>
                    <a:pt x="2013" y="575"/>
                  </a:moveTo>
                  <a:cubicBezTo>
                    <a:pt x="2018" y="570"/>
                    <a:pt x="2018" y="570"/>
                    <a:pt x="2018" y="570"/>
                  </a:cubicBezTo>
                  <a:cubicBezTo>
                    <a:pt x="2018" y="573"/>
                    <a:pt x="2019" y="576"/>
                    <a:pt x="2019" y="579"/>
                  </a:cubicBezTo>
                  <a:cubicBezTo>
                    <a:pt x="2011" y="585"/>
                    <a:pt x="2011" y="585"/>
                    <a:pt x="2011" y="585"/>
                  </a:cubicBezTo>
                  <a:cubicBezTo>
                    <a:pt x="2012" y="582"/>
                    <a:pt x="2013" y="578"/>
                    <a:pt x="2013" y="575"/>
                  </a:cubicBezTo>
                  <a:close/>
                  <a:moveTo>
                    <a:pt x="2012" y="554"/>
                  </a:moveTo>
                  <a:cubicBezTo>
                    <a:pt x="2014" y="557"/>
                    <a:pt x="2015" y="561"/>
                    <a:pt x="2017" y="565"/>
                  </a:cubicBezTo>
                  <a:cubicBezTo>
                    <a:pt x="2014" y="569"/>
                    <a:pt x="2014" y="569"/>
                    <a:pt x="2014" y="569"/>
                  </a:cubicBezTo>
                  <a:cubicBezTo>
                    <a:pt x="2014" y="564"/>
                    <a:pt x="2013" y="559"/>
                    <a:pt x="2012" y="554"/>
                  </a:cubicBezTo>
                  <a:close/>
                  <a:moveTo>
                    <a:pt x="2019" y="584"/>
                  </a:moveTo>
                  <a:cubicBezTo>
                    <a:pt x="2019" y="587"/>
                    <a:pt x="2019" y="591"/>
                    <a:pt x="2019" y="594"/>
                  </a:cubicBezTo>
                  <a:cubicBezTo>
                    <a:pt x="2005" y="600"/>
                    <a:pt x="2005" y="600"/>
                    <a:pt x="2005" y="600"/>
                  </a:cubicBezTo>
                  <a:cubicBezTo>
                    <a:pt x="2007" y="597"/>
                    <a:pt x="2008" y="594"/>
                    <a:pt x="2009" y="591"/>
                  </a:cubicBezTo>
                  <a:lnTo>
                    <a:pt x="2019" y="584"/>
                  </a:lnTo>
                  <a:close/>
                  <a:moveTo>
                    <a:pt x="1926" y="686"/>
                  </a:moveTo>
                  <a:cubicBezTo>
                    <a:pt x="1928" y="683"/>
                    <a:pt x="1930" y="681"/>
                    <a:pt x="1932" y="679"/>
                  </a:cubicBezTo>
                  <a:cubicBezTo>
                    <a:pt x="1959" y="691"/>
                    <a:pt x="1959" y="691"/>
                    <a:pt x="1959" y="691"/>
                  </a:cubicBezTo>
                  <a:cubicBezTo>
                    <a:pt x="1956" y="693"/>
                    <a:pt x="1953" y="695"/>
                    <a:pt x="1950" y="697"/>
                  </a:cubicBezTo>
                  <a:lnTo>
                    <a:pt x="1926" y="686"/>
                  </a:lnTo>
                  <a:close/>
                  <a:moveTo>
                    <a:pt x="1946" y="700"/>
                  </a:moveTo>
                  <a:cubicBezTo>
                    <a:pt x="1943" y="702"/>
                    <a:pt x="1940" y="703"/>
                    <a:pt x="1937" y="705"/>
                  </a:cubicBezTo>
                  <a:cubicBezTo>
                    <a:pt x="1933" y="700"/>
                    <a:pt x="1927" y="695"/>
                    <a:pt x="1922" y="690"/>
                  </a:cubicBezTo>
                  <a:cubicBezTo>
                    <a:pt x="1922" y="690"/>
                    <a:pt x="1923" y="689"/>
                    <a:pt x="1923" y="689"/>
                  </a:cubicBezTo>
                  <a:lnTo>
                    <a:pt x="1946" y="700"/>
                  </a:lnTo>
                  <a:close/>
                  <a:moveTo>
                    <a:pt x="1935" y="676"/>
                  </a:moveTo>
                  <a:cubicBezTo>
                    <a:pt x="1937" y="674"/>
                    <a:pt x="1939" y="672"/>
                    <a:pt x="1942" y="669"/>
                  </a:cubicBezTo>
                  <a:cubicBezTo>
                    <a:pt x="1970" y="682"/>
                    <a:pt x="1970" y="682"/>
                    <a:pt x="1970" y="682"/>
                  </a:cubicBezTo>
                  <a:cubicBezTo>
                    <a:pt x="1967" y="684"/>
                    <a:pt x="1965" y="687"/>
                    <a:pt x="1963" y="689"/>
                  </a:cubicBezTo>
                  <a:lnTo>
                    <a:pt x="1935" y="676"/>
                  </a:lnTo>
                  <a:close/>
                  <a:moveTo>
                    <a:pt x="1945" y="666"/>
                  </a:moveTo>
                  <a:cubicBezTo>
                    <a:pt x="1947" y="664"/>
                    <a:pt x="1949" y="662"/>
                    <a:pt x="1952" y="660"/>
                  </a:cubicBezTo>
                  <a:cubicBezTo>
                    <a:pt x="1982" y="670"/>
                    <a:pt x="1982" y="670"/>
                    <a:pt x="1982" y="670"/>
                  </a:cubicBezTo>
                  <a:cubicBezTo>
                    <a:pt x="1979" y="673"/>
                    <a:pt x="1976" y="676"/>
                    <a:pt x="1973" y="679"/>
                  </a:cubicBezTo>
                  <a:lnTo>
                    <a:pt x="1945" y="666"/>
                  </a:lnTo>
                  <a:close/>
                  <a:moveTo>
                    <a:pt x="1955" y="657"/>
                  </a:moveTo>
                  <a:cubicBezTo>
                    <a:pt x="1955" y="656"/>
                    <a:pt x="1956" y="656"/>
                    <a:pt x="1957" y="655"/>
                  </a:cubicBezTo>
                  <a:cubicBezTo>
                    <a:pt x="1958" y="653"/>
                    <a:pt x="1960" y="652"/>
                    <a:pt x="1962" y="650"/>
                  </a:cubicBezTo>
                  <a:cubicBezTo>
                    <a:pt x="1992" y="657"/>
                    <a:pt x="1992" y="657"/>
                    <a:pt x="1992" y="657"/>
                  </a:cubicBezTo>
                  <a:cubicBezTo>
                    <a:pt x="1990" y="661"/>
                    <a:pt x="1987" y="664"/>
                    <a:pt x="1985" y="667"/>
                  </a:cubicBezTo>
                  <a:lnTo>
                    <a:pt x="1955" y="657"/>
                  </a:lnTo>
                  <a:close/>
                  <a:moveTo>
                    <a:pt x="1965" y="647"/>
                  </a:moveTo>
                  <a:cubicBezTo>
                    <a:pt x="1968" y="644"/>
                    <a:pt x="1970" y="642"/>
                    <a:pt x="1972" y="640"/>
                  </a:cubicBezTo>
                  <a:cubicBezTo>
                    <a:pt x="2002" y="643"/>
                    <a:pt x="2002" y="643"/>
                    <a:pt x="2002" y="643"/>
                  </a:cubicBezTo>
                  <a:cubicBezTo>
                    <a:pt x="1999" y="647"/>
                    <a:pt x="1997" y="650"/>
                    <a:pt x="1995" y="654"/>
                  </a:cubicBezTo>
                  <a:lnTo>
                    <a:pt x="1965" y="647"/>
                  </a:lnTo>
                  <a:close/>
                  <a:moveTo>
                    <a:pt x="1976" y="636"/>
                  </a:moveTo>
                  <a:cubicBezTo>
                    <a:pt x="1978" y="634"/>
                    <a:pt x="1981" y="631"/>
                    <a:pt x="1983" y="629"/>
                  </a:cubicBezTo>
                  <a:cubicBezTo>
                    <a:pt x="2009" y="628"/>
                    <a:pt x="2009" y="628"/>
                    <a:pt x="2009" y="628"/>
                  </a:cubicBezTo>
                  <a:cubicBezTo>
                    <a:pt x="2008" y="632"/>
                    <a:pt x="2006" y="635"/>
                    <a:pt x="2004" y="639"/>
                  </a:cubicBezTo>
                  <a:lnTo>
                    <a:pt x="1976" y="636"/>
                  </a:lnTo>
                  <a:close/>
                  <a:moveTo>
                    <a:pt x="1987" y="625"/>
                  </a:moveTo>
                  <a:cubicBezTo>
                    <a:pt x="1989" y="622"/>
                    <a:pt x="1991" y="620"/>
                    <a:pt x="1993" y="617"/>
                  </a:cubicBezTo>
                  <a:cubicBezTo>
                    <a:pt x="2015" y="613"/>
                    <a:pt x="2015" y="613"/>
                    <a:pt x="2015" y="613"/>
                  </a:cubicBezTo>
                  <a:cubicBezTo>
                    <a:pt x="2014" y="616"/>
                    <a:pt x="2012" y="620"/>
                    <a:pt x="2011" y="624"/>
                  </a:cubicBezTo>
                  <a:lnTo>
                    <a:pt x="1987" y="625"/>
                  </a:lnTo>
                  <a:close/>
                  <a:moveTo>
                    <a:pt x="1997" y="612"/>
                  </a:moveTo>
                  <a:cubicBezTo>
                    <a:pt x="1999" y="610"/>
                    <a:pt x="2000" y="608"/>
                    <a:pt x="2002" y="605"/>
                  </a:cubicBezTo>
                  <a:cubicBezTo>
                    <a:pt x="2018" y="599"/>
                    <a:pt x="2018" y="599"/>
                    <a:pt x="2018" y="599"/>
                  </a:cubicBezTo>
                  <a:cubicBezTo>
                    <a:pt x="2018" y="601"/>
                    <a:pt x="2017" y="603"/>
                    <a:pt x="2017" y="605"/>
                  </a:cubicBezTo>
                  <a:cubicBezTo>
                    <a:pt x="2017" y="606"/>
                    <a:pt x="2016" y="607"/>
                    <a:pt x="2016" y="608"/>
                  </a:cubicBezTo>
                  <a:lnTo>
                    <a:pt x="1997" y="612"/>
                  </a:lnTo>
                  <a:close/>
                  <a:moveTo>
                    <a:pt x="1954" y="652"/>
                  </a:moveTo>
                  <a:cubicBezTo>
                    <a:pt x="1942" y="664"/>
                    <a:pt x="1930" y="675"/>
                    <a:pt x="1919" y="688"/>
                  </a:cubicBezTo>
                  <a:cubicBezTo>
                    <a:pt x="1918" y="687"/>
                    <a:pt x="1917" y="687"/>
                    <a:pt x="1916" y="686"/>
                  </a:cubicBezTo>
                  <a:cubicBezTo>
                    <a:pt x="1927" y="670"/>
                    <a:pt x="1943" y="656"/>
                    <a:pt x="1957" y="642"/>
                  </a:cubicBezTo>
                  <a:cubicBezTo>
                    <a:pt x="1981" y="620"/>
                    <a:pt x="2004" y="598"/>
                    <a:pt x="2010" y="571"/>
                  </a:cubicBezTo>
                  <a:cubicBezTo>
                    <a:pt x="2008" y="601"/>
                    <a:pt x="1981" y="626"/>
                    <a:pt x="1954" y="652"/>
                  </a:cubicBezTo>
                  <a:close/>
                  <a:moveTo>
                    <a:pt x="2006" y="569"/>
                  </a:moveTo>
                  <a:cubicBezTo>
                    <a:pt x="2003" y="564"/>
                    <a:pt x="2003" y="564"/>
                    <a:pt x="2003" y="564"/>
                  </a:cubicBezTo>
                  <a:cubicBezTo>
                    <a:pt x="2005" y="562"/>
                    <a:pt x="2006" y="559"/>
                    <a:pt x="2007" y="556"/>
                  </a:cubicBezTo>
                  <a:cubicBezTo>
                    <a:pt x="2007" y="560"/>
                    <a:pt x="2007" y="565"/>
                    <a:pt x="2006" y="569"/>
                  </a:cubicBezTo>
                  <a:close/>
                  <a:moveTo>
                    <a:pt x="2005" y="574"/>
                  </a:moveTo>
                  <a:cubicBezTo>
                    <a:pt x="2004" y="577"/>
                    <a:pt x="2003" y="580"/>
                    <a:pt x="2002" y="583"/>
                  </a:cubicBezTo>
                  <a:cubicBezTo>
                    <a:pt x="1996" y="573"/>
                    <a:pt x="1996" y="573"/>
                    <a:pt x="1996" y="573"/>
                  </a:cubicBezTo>
                  <a:cubicBezTo>
                    <a:pt x="1997" y="571"/>
                    <a:pt x="1999" y="570"/>
                    <a:pt x="2000" y="568"/>
                  </a:cubicBezTo>
                  <a:lnTo>
                    <a:pt x="2005" y="574"/>
                  </a:lnTo>
                  <a:close/>
                  <a:moveTo>
                    <a:pt x="2000" y="587"/>
                  </a:moveTo>
                  <a:cubicBezTo>
                    <a:pt x="1998" y="590"/>
                    <a:pt x="1997" y="593"/>
                    <a:pt x="1995" y="595"/>
                  </a:cubicBezTo>
                  <a:cubicBezTo>
                    <a:pt x="1986" y="580"/>
                    <a:pt x="1986" y="580"/>
                    <a:pt x="1986" y="580"/>
                  </a:cubicBezTo>
                  <a:cubicBezTo>
                    <a:pt x="1988" y="579"/>
                    <a:pt x="1991" y="577"/>
                    <a:pt x="1993" y="575"/>
                  </a:cubicBezTo>
                  <a:lnTo>
                    <a:pt x="2000" y="587"/>
                  </a:lnTo>
                  <a:close/>
                  <a:moveTo>
                    <a:pt x="1992" y="599"/>
                  </a:moveTo>
                  <a:cubicBezTo>
                    <a:pt x="1991" y="602"/>
                    <a:pt x="1989" y="604"/>
                    <a:pt x="1986" y="607"/>
                  </a:cubicBezTo>
                  <a:cubicBezTo>
                    <a:pt x="1975" y="587"/>
                    <a:pt x="1975" y="587"/>
                    <a:pt x="1975" y="587"/>
                  </a:cubicBezTo>
                  <a:cubicBezTo>
                    <a:pt x="1978" y="586"/>
                    <a:pt x="1980" y="584"/>
                    <a:pt x="1983" y="583"/>
                  </a:cubicBezTo>
                  <a:lnTo>
                    <a:pt x="1992" y="599"/>
                  </a:lnTo>
                  <a:close/>
                  <a:moveTo>
                    <a:pt x="1984" y="610"/>
                  </a:moveTo>
                  <a:cubicBezTo>
                    <a:pt x="1981" y="613"/>
                    <a:pt x="1979" y="615"/>
                    <a:pt x="1977" y="618"/>
                  </a:cubicBezTo>
                  <a:cubicBezTo>
                    <a:pt x="1965" y="593"/>
                    <a:pt x="1965" y="593"/>
                    <a:pt x="1965" y="593"/>
                  </a:cubicBezTo>
                  <a:cubicBezTo>
                    <a:pt x="1966" y="593"/>
                    <a:pt x="1967" y="592"/>
                    <a:pt x="1967" y="592"/>
                  </a:cubicBezTo>
                  <a:cubicBezTo>
                    <a:pt x="1969" y="591"/>
                    <a:pt x="1971" y="590"/>
                    <a:pt x="1972" y="589"/>
                  </a:cubicBezTo>
                  <a:lnTo>
                    <a:pt x="1984" y="610"/>
                  </a:lnTo>
                  <a:close/>
                  <a:moveTo>
                    <a:pt x="1974" y="621"/>
                  </a:moveTo>
                  <a:cubicBezTo>
                    <a:pt x="1971" y="623"/>
                    <a:pt x="1969" y="626"/>
                    <a:pt x="1966" y="628"/>
                  </a:cubicBezTo>
                  <a:cubicBezTo>
                    <a:pt x="1953" y="600"/>
                    <a:pt x="1953" y="600"/>
                    <a:pt x="1953" y="600"/>
                  </a:cubicBezTo>
                  <a:cubicBezTo>
                    <a:pt x="1956" y="598"/>
                    <a:pt x="1959" y="597"/>
                    <a:pt x="1961" y="595"/>
                  </a:cubicBezTo>
                  <a:lnTo>
                    <a:pt x="1974" y="621"/>
                  </a:lnTo>
                  <a:close/>
                  <a:moveTo>
                    <a:pt x="1963" y="631"/>
                  </a:moveTo>
                  <a:cubicBezTo>
                    <a:pt x="1960" y="634"/>
                    <a:pt x="1958" y="636"/>
                    <a:pt x="1955" y="639"/>
                  </a:cubicBezTo>
                  <a:cubicBezTo>
                    <a:pt x="1940" y="609"/>
                    <a:pt x="1940" y="609"/>
                    <a:pt x="1940" y="609"/>
                  </a:cubicBezTo>
                  <a:cubicBezTo>
                    <a:pt x="1943" y="606"/>
                    <a:pt x="1946" y="604"/>
                    <a:pt x="1949" y="602"/>
                  </a:cubicBezTo>
                  <a:lnTo>
                    <a:pt x="1963" y="631"/>
                  </a:lnTo>
                  <a:close/>
                  <a:moveTo>
                    <a:pt x="1952" y="642"/>
                  </a:moveTo>
                  <a:cubicBezTo>
                    <a:pt x="1949" y="644"/>
                    <a:pt x="1947" y="646"/>
                    <a:pt x="1945" y="649"/>
                  </a:cubicBezTo>
                  <a:cubicBezTo>
                    <a:pt x="1929" y="617"/>
                    <a:pt x="1929" y="617"/>
                    <a:pt x="1929" y="617"/>
                  </a:cubicBezTo>
                  <a:cubicBezTo>
                    <a:pt x="1932" y="615"/>
                    <a:pt x="1934" y="613"/>
                    <a:pt x="1937" y="611"/>
                  </a:cubicBezTo>
                  <a:lnTo>
                    <a:pt x="1952" y="642"/>
                  </a:lnTo>
                  <a:close/>
                  <a:moveTo>
                    <a:pt x="1942" y="651"/>
                  </a:moveTo>
                  <a:cubicBezTo>
                    <a:pt x="1939" y="654"/>
                    <a:pt x="1937" y="656"/>
                    <a:pt x="1935" y="658"/>
                  </a:cubicBezTo>
                  <a:cubicBezTo>
                    <a:pt x="1918" y="628"/>
                    <a:pt x="1918" y="628"/>
                    <a:pt x="1918" y="628"/>
                  </a:cubicBezTo>
                  <a:cubicBezTo>
                    <a:pt x="1921" y="625"/>
                    <a:pt x="1923" y="623"/>
                    <a:pt x="1926" y="620"/>
                  </a:cubicBezTo>
                  <a:lnTo>
                    <a:pt x="1942" y="651"/>
                  </a:lnTo>
                  <a:close/>
                  <a:moveTo>
                    <a:pt x="1932" y="661"/>
                  </a:moveTo>
                  <a:cubicBezTo>
                    <a:pt x="1930" y="663"/>
                    <a:pt x="1927" y="666"/>
                    <a:pt x="1925" y="668"/>
                  </a:cubicBezTo>
                  <a:cubicBezTo>
                    <a:pt x="1910" y="640"/>
                    <a:pt x="1910" y="640"/>
                    <a:pt x="1910" y="640"/>
                  </a:cubicBezTo>
                  <a:cubicBezTo>
                    <a:pt x="1911" y="637"/>
                    <a:pt x="1914" y="634"/>
                    <a:pt x="1916" y="632"/>
                  </a:cubicBezTo>
                  <a:lnTo>
                    <a:pt x="1932" y="661"/>
                  </a:lnTo>
                  <a:close/>
                  <a:moveTo>
                    <a:pt x="1922" y="671"/>
                  </a:moveTo>
                  <a:cubicBezTo>
                    <a:pt x="1920" y="674"/>
                    <a:pt x="1918" y="676"/>
                    <a:pt x="1916" y="679"/>
                  </a:cubicBezTo>
                  <a:cubicBezTo>
                    <a:pt x="1902" y="656"/>
                    <a:pt x="1902" y="656"/>
                    <a:pt x="1902" y="656"/>
                  </a:cubicBezTo>
                  <a:cubicBezTo>
                    <a:pt x="1903" y="651"/>
                    <a:pt x="1905" y="648"/>
                    <a:pt x="1907" y="644"/>
                  </a:cubicBezTo>
                  <a:lnTo>
                    <a:pt x="1922" y="671"/>
                  </a:lnTo>
                  <a:close/>
                  <a:moveTo>
                    <a:pt x="1914" y="682"/>
                  </a:moveTo>
                  <a:cubicBezTo>
                    <a:pt x="1913" y="683"/>
                    <a:pt x="1913" y="683"/>
                    <a:pt x="1913" y="684"/>
                  </a:cubicBezTo>
                  <a:cubicBezTo>
                    <a:pt x="1907" y="680"/>
                    <a:pt x="1902" y="677"/>
                    <a:pt x="1896" y="674"/>
                  </a:cubicBezTo>
                  <a:cubicBezTo>
                    <a:pt x="1897" y="669"/>
                    <a:pt x="1899" y="664"/>
                    <a:pt x="1900" y="660"/>
                  </a:cubicBezTo>
                  <a:lnTo>
                    <a:pt x="1914" y="682"/>
                  </a:lnTo>
                  <a:close/>
                  <a:moveTo>
                    <a:pt x="2092" y="675"/>
                  </a:moveTo>
                  <a:cubicBezTo>
                    <a:pt x="2095" y="680"/>
                    <a:pt x="2097" y="687"/>
                    <a:pt x="2098" y="694"/>
                  </a:cubicBezTo>
                  <a:cubicBezTo>
                    <a:pt x="2055" y="694"/>
                    <a:pt x="1998" y="717"/>
                    <a:pt x="1956" y="735"/>
                  </a:cubicBezTo>
                  <a:cubicBezTo>
                    <a:pt x="1955" y="734"/>
                    <a:pt x="1955" y="733"/>
                    <a:pt x="1955" y="732"/>
                  </a:cubicBezTo>
                  <a:cubicBezTo>
                    <a:pt x="1955" y="732"/>
                    <a:pt x="1955" y="732"/>
                    <a:pt x="1955" y="732"/>
                  </a:cubicBezTo>
                  <a:cubicBezTo>
                    <a:pt x="1955" y="732"/>
                    <a:pt x="1955" y="731"/>
                    <a:pt x="1955" y="731"/>
                  </a:cubicBezTo>
                  <a:cubicBezTo>
                    <a:pt x="1954" y="730"/>
                    <a:pt x="1954" y="729"/>
                    <a:pt x="1953" y="728"/>
                  </a:cubicBezTo>
                  <a:cubicBezTo>
                    <a:pt x="1996" y="711"/>
                    <a:pt x="2052" y="687"/>
                    <a:pt x="2083" y="657"/>
                  </a:cubicBezTo>
                  <a:cubicBezTo>
                    <a:pt x="2087" y="663"/>
                    <a:pt x="2090" y="669"/>
                    <a:pt x="2092" y="675"/>
                  </a:cubicBezTo>
                  <a:close/>
                  <a:moveTo>
                    <a:pt x="1961" y="763"/>
                  </a:moveTo>
                  <a:cubicBezTo>
                    <a:pt x="1965" y="762"/>
                    <a:pt x="1968" y="761"/>
                    <a:pt x="1971" y="760"/>
                  </a:cubicBezTo>
                  <a:cubicBezTo>
                    <a:pt x="1962" y="784"/>
                    <a:pt x="1962" y="784"/>
                    <a:pt x="1962" y="784"/>
                  </a:cubicBezTo>
                  <a:cubicBezTo>
                    <a:pt x="1962" y="784"/>
                    <a:pt x="1961" y="784"/>
                    <a:pt x="1960" y="784"/>
                  </a:cubicBezTo>
                  <a:cubicBezTo>
                    <a:pt x="1961" y="777"/>
                    <a:pt x="1962" y="770"/>
                    <a:pt x="1961" y="763"/>
                  </a:cubicBezTo>
                  <a:close/>
                  <a:moveTo>
                    <a:pt x="2020" y="793"/>
                  </a:moveTo>
                  <a:cubicBezTo>
                    <a:pt x="2000" y="794"/>
                    <a:pt x="1979" y="795"/>
                    <a:pt x="1959" y="791"/>
                  </a:cubicBezTo>
                  <a:cubicBezTo>
                    <a:pt x="1960" y="790"/>
                    <a:pt x="1960" y="789"/>
                    <a:pt x="1960" y="788"/>
                  </a:cubicBezTo>
                  <a:cubicBezTo>
                    <a:pt x="1977" y="789"/>
                    <a:pt x="1994" y="789"/>
                    <a:pt x="2010" y="788"/>
                  </a:cubicBezTo>
                  <a:cubicBezTo>
                    <a:pt x="2048" y="787"/>
                    <a:pt x="2084" y="786"/>
                    <a:pt x="2107" y="806"/>
                  </a:cubicBezTo>
                  <a:cubicBezTo>
                    <a:pt x="2084" y="791"/>
                    <a:pt x="2053" y="792"/>
                    <a:pt x="2020" y="793"/>
                  </a:cubicBezTo>
                  <a:close/>
                  <a:moveTo>
                    <a:pt x="2103" y="815"/>
                  </a:moveTo>
                  <a:cubicBezTo>
                    <a:pt x="2101" y="815"/>
                    <a:pt x="2098" y="815"/>
                    <a:pt x="2096" y="815"/>
                  </a:cubicBezTo>
                  <a:cubicBezTo>
                    <a:pt x="2093" y="803"/>
                    <a:pt x="2093" y="803"/>
                    <a:pt x="2093" y="803"/>
                  </a:cubicBezTo>
                  <a:cubicBezTo>
                    <a:pt x="2096" y="805"/>
                    <a:pt x="2099" y="806"/>
                    <a:pt x="2101" y="808"/>
                  </a:cubicBezTo>
                  <a:lnTo>
                    <a:pt x="2103" y="815"/>
                  </a:lnTo>
                  <a:close/>
                  <a:moveTo>
                    <a:pt x="1965" y="796"/>
                  </a:moveTo>
                  <a:cubicBezTo>
                    <a:pt x="1968" y="796"/>
                    <a:pt x="1971" y="797"/>
                    <a:pt x="1974" y="797"/>
                  </a:cubicBezTo>
                  <a:cubicBezTo>
                    <a:pt x="1983" y="827"/>
                    <a:pt x="1983" y="827"/>
                    <a:pt x="1983" y="827"/>
                  </a:cubicBezTo>
                  <a:cubicBezTo>
                    <a:pt x="1979" y="826"/>
                    <a:pt x="1975" y="824"/>
                    <a:pt x="1971" y="823"/>
                  </a:cubicBezTo>
                  <a:lnTo>
                    <a:pt x="1965" y="796"/>
                  </a:lnTo>
                  <a:close/>
                  <a:moveTo>
                    <a:pt x="1967" y="821"/>
                  </a:moveTo>
                  <a:cubicBezTo>
                    <a:pt x="1963" y="819"/>
                    <a:pt x="1958" y="816"/>
                    <a:pt x="1954" y="814"/>
                  </a:cubicBezTo>
                  <a:cubicBezTo>
                    <a:pt x="1956" y="807"/>
                    <a:pt x="1958" y="801"/>
                    <a:pt x="1959" y="795"/>
                  </a:cubicBezTo>
                  <a:cubicBezTo>
                    <a:pt x="1959" y="795"/>
                    <a:pt x="1960" y="795"/>
                    <a:pt x="1961" y="796"/>
                  </a:cubicBezTo>
                  <a:lnTo>
                    <a:pt x="1967" y="821"/>
                  </a:lnTo>
                  <a:close/>
                  <a:moveTo>
                    <a:pt x="1978" y="797"/>
                  </a:moveTo>
                  <a:cubicBezTo>
                    <a:pt x="1982" y="797"/>
                    <a:pt x="1985" y="798"/>
                    <a:pt x="1989" y="798"/>
                  </a:cubicBezTo>
                  <a:cubicBezTo>
                    <a:pt x="1998" y="830"/>
                    <a:pt x="1998" y="830"/>
                    <a:pt x="1998" y="830"/>
                  </a:cubicBezTo>
                  <a:cubicBezTo>
                    <a:pt x="1994" y="829"/>
                    <a:pt x="1991" y="829"/>
                    <a:pt x="1987" y="828"/>
                  </a:cubicBezTo>
                  <a:lnTo>
                    <a:pt x="1978" y="797"/>
                  </a:lnTo>
                  <a:close/>
                  <a:moveTo>
                    <a:pt x="1993" y="798"/>
                  </a:moveTo>
                  <a:cubicBezTo>
                    <a:pt x="1996" y="798"/>
                    <a:pt x="1999" y="798"/>
                    <a:pt x="2002" y="798"/>
                  </a:cubicBezTo>
                  <a:cubicBezTo>
                    <a:pt x="2013" y="831"/>
                    <a:pt x="2013" y="831"/>
                    <a:pt x="2013" y="831"/>
                  </a:cubicBezTo>
                  <a:cubicBezTo>
                    <a:pt x="2009" y="831"/>
                    <a:pt x="2006" y="831"/>
                    <a:pt x="2002" y="830"/>
                  </a:cubicBezTo>
                  <a:lnTo>
                    <a:pt x="1993" y="798"/>
                  </a:lnTo>
                  <a:close/>
                  <a:moveTo>
                    <a:pt x="2006" y="797"/>
                  </a:moveTo>
                  <a:cubicBezTo>
                    <a:pt x="2010" y="797"/>
                    <a:pt x="2013" y="797"/>
                    <a:pt x="2016" y="797"/>
                  </a:cubicBezTo>
                  <a:cubicBezTo>
                    <a:pt x="2027" y="829"/>
                    <a:pt x="2027" y="829"/>
                    <a:pt x="2027" y="829"/>
                  </a:cubicBezTo>
                  <a:cubicBezTo>
                    <a:pt x="2024" y="830"/>
                    <a:pt x="2021" y="830"/>
                    <a:pt x="2017" y="830"/>
                  </a:cubicBezTo>
                  <a:lnTo>
                    <a:pt x="2006" y="797"/>
                  </a:lnTo>
                  <a:close/>
                  <a:moveTo>
                    <a:pt x="2020" y="797"/>
                  </a:moveTo>
                  <a:cubicBezTo>
                    <a:pt x="2024" y="797"/>
                    <a:pt x="2028" y="797"/>
                    <a:pt x="2032" y="797"/>
                  </a:cubicBezTo>
                  <a:cubicBezTo>
                    <a:pt x="2042" y="827"/>
                    <a:pt x="2042" y="827"/>
                    <a:pt x="2042" y="827"/>
                  </a:cubicBezTo>
                  <a:cubicBezTo>
                    <a:pt x="2039" y="828"/>
                    <a:pt x="2035" y="828"/>
                    <a:pt x="2031" y="829"/>
                  </a:cubicBezTo>
                  <a:lnTo>
                    <a:pt x="2020" y="797"/>
                  </a:lnTo>
                  <a:close/>
                  <a:moveTo>
                    <a:pt x="2036" y="797"/>
                  </a:moveTo>
                  <a:cubicBezTo>
                    <a:pt x="2039" y="797"/>
                    <a:pt x="2043" y="796"/>
                    <a:pt x="2047" y="797"/>
                  </a:cubicBezTo>
                  <a:cubicBezTo>
                    <a:pt x="2056" y="823"/>
                    <a:pt x="2056" y="823"/>
                    <a:pt x="2056" y="823"/>
                  </a:cubicBezTo>
                  <a:cubicBezTo>
                    <a:pt x="2053" y="824"/>
                    <a:pt x="2049" y="825"/>
                    <a:pt x="2046" y="826"/>
                  </a:cubicBezTo>
                  <a:lnTo>
                    <a:pt x="2036" y="797"/>
                  </a:lnTo>
                  <a:close/>
                  <a:moveTo>
                    <a:pt x="2051" y="797"/>
                  </a:moveTo>
                  <a:cubicBezTo>
                    <a:pt x="2054" y="797"/>
                    <a:pt x="2058" y="797"/>
                    <a:pt x="2061" y="797"/>
                  </a:cubicBezTo>
                  <a:cubicBezTo>
                    <a:pt x="2068" y="820"/>
                    <a:pt x="2068" y="820"/>
                    <a:pt x="2068" y="820"/>
                  </a:cubicBezTo>
                  <a:cubicBezTo>
                    <a:pt x="2066" y="821"/>
                    <a:pt x="2064" y="821"/>
                    <a:pt x="2063" y="822"/>
                  </a:cubicBezTo>
                  <a:cubicBezTo>
                    <a:pt x="2062" y="822"/>
                    <a:pt x="2061" y="822"/>
                    <a:pt x="2060" y="822"/>
                  </a:cubicBezTo>
                  <a:lnTo>
                    <a:pt x="2051" y="797"/>
                  </a:lnTo>
                  <a:close/>
                  <a:moveTo>
                    <a:pt x="2065" y="797"/>
                  </a:moveTo>
                  <a:cubicBezTo>
                    <a:pt x="2069" y="798"/>
                    <a:pt x="2072" y="798"/>
                    <a:pt x="2075" y="799"/>
                  </a:cubicBezTo>
                  <a:cubicBezTo>
                    <a:pt x="2080" y="817"/>
                    <a:pt x="2080" y="817"/>
                    <a:pt x="2080" y="817"/>
                  </a:cubicBezTo>
                  <a:cubicBezTo>
                    <a:pt x="2077" y="818"/>
                    <a:pt x="2074" y="818"/>
                    <a:pt x="2072" y="819"/>
                  </a:cubicBezTo>
                  <a:lnTo>
                    <a:pt x="2065" y="797"/>
                  </a:lnTo>
                  <a:close/>
                  <a:moveTo>
                    <a:pt x="2079" y="799"/>
                  </a:moveTo>
                  <a:cubicBezTo>
                    <a:pt x="2083" y="800"/>
                    <a:pt x="2086" y="801"/>
                    <a:pt x="2089" y="802"/>
                  </a:cubicBezTo>
                  <a:cubicBezTo>
                    <a:pt x="2092" y="815"/>
                    <a:pt x="2092" y="815"/>
                    <a:pt x="2092" y="815"/>
                  </a:cubicBezTo>
                  <a:cubicBezTo>
                    <a:pt x="2089" y="815"/>
                    <a:pt x="2086" y="816"/>
                    <a:pt x="2084" y="816"/>
                  </a:cubicBezTo>
                  <a:lnTo>
                    <a:pt x="2079" y="799"/>
                  </a:lnTo>
                  <a:close/>
                  <a:moveTo>
                    <a:pt x="2116" y="819"/>
                  </a:moveTo>
                  <a:cubicBezTo>
                    <a:pt x="2113" y="818"/>
                    <a:pt x="2110" y="816"/>
                    <a:pt x="2107" y="816"/>
                  </a:cubicBezTo>
                  <a:cubicBezTo>
                    <a:pt x="2106" y="810"/>
                    <a:pt x="2106" y="810"/>
                    <a:pt x="2106" y="810"/>
                  </a:cubicBezTo>
                  <a:cubicBezTo>
                    <a:pt x="2110" y="813"/>
                    <a:pt x="2113" y="816"/>
                    <a:pt x="2116" y="819"/>
                  </a:cubicBezTo>
                  <a:close/>
                  <a:moveTo>
                    <a:pt x="2112" y="805"/>
                  </a:moveTo>
                  <a:cubicBezTo>
                    <a:pt x="2116" y="805"/>
                    <a:pt x="2116" y="805"/>
                    <a:pt x="2116" y="805"/>
                  </a:cubicBezTo>
                  <a:cubicBezTo>
                    <a:pt x="2118" y="809"/>
                    <a:pt x="2120" y="813"/>
                    <a:pt x="2121" y="817"/>
                  </a:cubicBezTo>
                  <a:cubicBezTo>
                    <a:pt x="2118" y="812"/>
                    <a:pt x="2115" y="808"/>
                    <a:pt x="2112" y="805"/>
                  </a:cubicBezTo>
                  <a:close/>
                  <a:moveTo>
                    <a:pt x="2107" y="801"/>
                  </a:moveTo>
                  <a:cubicBezTo>
                    <a:pt x="2104" y="799"/>
                    <a:pt x="2101" y="797"/>
                    <a:pt x="2099" y="795"/>
                  </a:cubicBezTo>
                  <a:cubicBezTo>
                    <a:pt x="2108" y="794"/>
                    <a:pt x="2108" y="794"/>
                    <a:pt x="2108" y="794"/>
                  </a:cubicBezTo>
                  <a:cubicBezTo>
                    <a:pt x="2110" y="796"/>
                    <a:pt x="2112" y="799"/>
                    <a:pt x="2113" y="801"/>
                  </a:cubicBezTo>
                  <a:lnTo>
                    <a:pt x="2107" y="801"/>
                  </a:lnTo>
                  <a:close/>
                  <a:moveTo>
                    <a:pt x="2093" y="793"/>
                  </a:moveTo>
                  <a:cubicBezTo>
                    <a:pt x="2090" y="791"/>
                    <a:pt x="2087" y="790"/>
                    <a:pt x="2084" y="789"/>
                  </a:cubicBezTo>
                  <a:cubicBezTo>
                    <a:pt x="2097" y="784"/>
                    <a:pt x="2097" y="784"/>
                    <a:pt x="2097" y="784"/>
                  </a:cubicBezTo>
                  <a:cubicBezTo>
                    <a:pt x="2100" y="786"/>
                    <a:pt x="2102" y="788"/>
                    <a:pt x="2105" y="791"/>
                  </a:cubicBezTo>
                  <a:lnTo>
                    <a:pt x="2093" y="793"/>
                  </a:lnTo>
                  <a:close/>
                  <a:moveTo>
                    <a:pt x="2077" y="788"/>
                  </a:moveTo>
                  <a:cubicBezTo>
                    <a:pt x="2075" y="787"/>
                    <a:pt x="2072" y="786"/>
                    <a:pt x="2069" y="786"/>
                  </a:cubicBezTo>
                  <a:cubicBezTo>
                    <a:pt x="2085" y="775"/>
                    <a:pt x="2085" y="775"/>
                    <a:pt x="2085" y="775"/>
                  </a:cubicBezTo>
                  <a:cubicBezTo>
                    <a:pt x="2086" y="776"/>
                    <a:pt x="2087" y="776"/>
                    <a:pt x="2088" y="777"/>
                  </a:cubicBezTo>
                  <a:cubicBezTo>
                    <a:pt x="2090" y="778"/>
                    <a:pt x="2092" y="780"/>
                    <a:pt x="2094" y="781"/>
                  </a:cubicBezTo>
                  <a:lnTo>
                    <a:pt x="2077" y="788"/>
                  </a:lnTo>
                  <a:close/>
                  <a:moveTo>
                    <a:pt x="2063" y="785"/>
                  </a:moveTo>
                  <a:cubicBezTo>
                    <a:pt x="2060" y="785"/>
                    <a:pt x="2056" y="785"/>
                    <a:pt x="2053" y="784"/>
                  </a:cubicBezTo>
                  <a:cubicBezTo>
                    <a:pt x="2071" y="768"/>
                    <a:pt x="2071" y="768"/>
                    <a:pt x="2071" y="768"/>
                  </a:cubicBezTo>
                  <a:cubicBezTo>
                    <a:pt x="2074" y="770"/>
                    <a:pt x="2078" y="771"/>
                    <a:pt x="2081" y="773"/>
                  </a:cubicBezTo>
                  <a:lnTo>
                    <a:pt x="2063" y="785"/>
                  </a:lnTo>
                  <a:close/>
                  <a:moveTo>
                    <a:pt x="2048" y="784"/>
                  </a:moveTo>
                  <a:cubicBezTo>
                    <a:pt x="2044" y="784"/>
                    <a:pt x="2041" y="784"/>
                    <a:pt x="2037" y="784"/>
                  </a:cubicBezTo>
                  <a:cubicBezTo>
                    <a:pt x="2055" y="762"/>
                    <a:pt x="2055" y="762"/>
                    <a:pt x="2055" y="762"/>
                  </a:cubicBezTo>
                  <a:cubicBezTo>
                    <a:pt x="2059" y="763"/>
                    <a:pt x="2063" y="765"/>
                    <a:pt x="2067" y="766"/>
                  </a:cubicBezTo>
                  <a:lnTo>
                    <a:pt x="2048" y="784"/>
                  </a:lnTo>
                  <a:close/>
                  <a:moveTo>
                    <a:pt x="2032" y="784"/>
                  </a:moveTo>
                  <a:cubicBezTo>
                    <a:pt x="2029" y="784"/>
                    <a:pt x="2025" y="784"/>
                    <a:pt x="2022" y="784"/>
                  </a:cubicBezTo>
                  <a:cubicBezTo>
                    <a:pt x="2038" y="758"/>
                    <a:pt x="2038" y="758"/>
                    <a:pt x="2038" y="758"/>
                  </a:cubicBezTo>
                  <a:cubicBezTo>
                    <a:pt x="2042" y="759"/>
                    <a:pt x="2046" y="760"/>
                    <a:pt x="2051" y="761"/>
                  </a:cubicBezTo>
                  <a:lnTo>
                    <a:pt x="2032" y="784"/>
                  </a:lnTo>
                  <a:close/>
                  <a:moveTo>
                    <a:pt x="2018" y="784"/>
                  </a:moveTo>
                  <a:cubicBezTo>
                    <a:pt x="2015" y="784"/>
                    <a:pt x="2013" y="784"/>
                    <a:pt x="2010" y="784"/>
                  </a:cubicBezTo>
                  <a:cubicBezTo>
                    <a:pt x="2009" y="784"/>
                    <a:pt x="2009" y="784"/>
                    <a:pt x="2008" y="784"/>
                  </a:cubicBezTo>
                  <a:cubicBezTo>
                    <a:pt x="2022" y="756"/>
                    <a:pt x="2022" y="756"/>
                    <a:pt x="2022" y="756"/>
                  </a:cubicBezTo>
                  <a:cubicBezTo>
                    <a:pt x="2026" y="757"/>
                    <a:pt x="2030" y="757"/>
                    <a:pt x="2034" y="758"/>
                  </a:cubicBezTo>
                  <a:lnTo>
                    <a:pt x="2018" y="784"/>
                  </a:lnTo>
                  <a:close/>
                  <a:moveTo>
                    <a:pt x="2004" y="785"/>
                  </a:moveTo>
                  <a:cubicBezTo>
                    <a:pt x="2000" y="785"/>
                    <a:pt x="1997" y="785"/>
                    <a:pt x="1994" y="785"/>
                  </a:cubicBezTo>
                  <a:cubicBezTo>
                    <a:pt x="2004" y="756"/>
                    <a:pt x="2004" y="756"/>
                    <a:pt x="2004" y="756"/>
                  </a:cubicBezTo>
                  <a:cubicBezTo>
                    <a:pt x="2009" y="756"/>
                    <a:pt x="2013" y="756"/>
                    <a:pt x="2018" y="756"/>
                  </a:cubicBezTo>
                  <a:lnTo>
                    <a:pt x="2004" y="785"/>
                  </a:lnTo>
                  <a:close/>
                  <a:moveTo>
                    <a:pt x="1989" y="785"/>
                  </a:moveTo>
                  <a:cubicBezTo>
                    <a:pt x="1986" y="785"/>
                    <a:pt x="1983" y="785"/>
                    <a:pt x="1980" y="785"/>
                  </a:cubicBezTo>
                  <a:cubicBezTo>
                    <a:pt x="1991" y="756"/>
                    <a:pt x="1991" y="756"/>
                    <a:pt x="1991" y="756"/>
                  </a:cubicBezTo>
                  <a:cubicBezTo>
                    <a:pt x="1994" y="756"/>
                    <a:pt x="1997" y="756"/>
                    <a:pt x="2000" y="756"/>
                  </a:cubicBezTo>
                  <a:lnTo>
                    <a:pt x="1989" y="785"/>
                  </a:lnTo>
                  <a:close/>
                  <a:moveTo>
                    <a:pt x="1976" y="785"/>
                  </a:moveTo>
                  <a:cubicBezTo>
                    <a:pt x="1973" y="785"/>
                    <a:pt x="1970" y="785"/>
                    <a:pt x="1967" y="784"/>
                  </a:cubicBezTo>
                  <a:cubicBezTo>
                    <a:pt x="1976" y="759"/>
                    <a:pt x="1976" y="759"/>
                    <a:pt x="1976" y="759"/>
                  </a:cubicBezTo>
                  <a:cubicBezTo>
                    <a:pt x="1979" y="758"/>
                    <a:pt x="1983" y="758"/>
                    <a:pt x="1986" y="757"/>
                  </a:cubicBezTo>
                  <a:lnTo>
                    <a:pt x="1976" y="785"/>
                  </a:lnTo>
                  <a:close/>
                  <a:moveTo>
                    <a:pt x="1960" y="752"/>
                  </a:moveTo>
                  <a:cubicBezTo>
                    <a:pt x="1960" y="750"/>
                    <a:pt x="1960" y="748"/>
                    <a:pt x="1959" y="747"/>
                  </a:cubicBezTo>
                  <a:cubicBezTo>
                    <a:pt x="2005" y="728"/>
                    <a:pt x="2058" y="722"/>
                    <a:pt x="2100" y="733"/>
                  </a:cubicBezTo>
                  <a:cubicBezTo>
                    <a:pt x="2100" y="733"/>
                    <a:pt x="2100" y="733"/>
                    <a:pt x="2100" y="733"/>
                  </a:cubicBezTo>
                  <a:cubicBezTo>
                    <a:pt x="2100" y="746"/>
                    <a:pt x="2097" y="758"/>
                    <a:pt x="2094" y="766"/>
                  </a:cubicBezTo>
                  <a:cubicBezTo>
                    <a:pt x="2058" y="743"/>
                    <a:pt x="2005" y="733"/>
                    <a:pt x="1960" y="752"/>
                  </a:cubicBezTo>
                  <a:close/>
                  <a:moveTo>
                    <a:pt x="1958" y="743"/>
                  </a:moveTo>
                  <a:cubicBezTo>
                    <a:pt x="1958" y="741"/>
                    <a:pt x="1958" y="740"/>
                    <a:pt x="1957" y="738"/>
                  </a:cubicBezTo>
                  <a:cubicBezTo>
                    <a:pt x="1999" y="721"/>
                    <a:pt x="2057" y="697"/>
                    <a:pt x="2099" y="698"/>
                  </a:cubicBezTo>
                  <a:cubicBezTo>
                    <a:pt x="2100" y="708"/>
                    <a:pt x="2101" y="719"/>
                    <a:pt x="2101" y="729"/>
                  </a:cubicBezTo>
                  <a:cubicBezTo>
                    <a:pt x="2058" y="719"/>
                    <a:pt x="2005" y="724"/>
                    <a:pt x="1958" y="743"/>
                  </a:cubicBezTo>
                  <a:close/>
                  <a:moveTo>
                    <a:pt x="1951" y="725"/>
                  </a:moveTo>
                  <a:cubicBezTo>
                    <a:pt x="1951" y="724"/>
                    <a:pt x="1950" y="722"/>
                    <a:pt x="1949" y="721"/>
                  </a:cubicBezTo>
                  <a:cubicBezTo>
                    <a:pt x="1996" y="702"/>
                    <a:pt x="2037" y="668"/>
                    <a:pt x="2060" y="630"/>
                  </a:cubicBezTo>
                  <a:cubicBezTo>
                    <a:pt x="2067" y="637"/>
                    <a:pt x="2074" y="645"/>
                    <a:pt x="2081" y="654"/>
                  </a:cubicBezTo>
                  <a:cubicBezTo>
                    <a:pt x="2051" y="684"/>
                    <a:pt x="1994" y="707"/>
                    <a:pt x="1951" y="725"/>
                  </a:cubicBezTo>
                  <a:close/>
                  <a:moveTo>
                    <a:pt x="2017" y="939"/>
                  </a:moveTo>
                  <a:cubicBezTo>
                    <a:pt x="2013" y="941"/>
                    <a:pt x="2009" y="942"/>
                    <a:pt x="2005" y="944"/>
                  </a:cubicBezTo>
                  <a:cubicBezTo>
                    <a:pt x="2009" y="925"/>
                    <a:pt x="2005" y="906"/>
                    <a:pt x="1995" y="891"/>
                  </a:cubicBezTo>
                  <a:cubicBezTo>
                    <a:pt x="1993" y="888"/>
                    <a:pt x="1991" y="885"/>
                    <a:pt x="1988" y="883"/>
                  </a:cubicBezTo>
                  <a:cubicBezTo>
                    <a:pt x="1998" y="889"/>
                    <a:pt x="2007" y="893"/>
                    <a:pt x="2016" y="897"/>
                  </a:cubicBezTo>
                  <a:cubicBezTo>
                    <a:pt x="2032" y="905"/>
                    <a:pt x="2045" y="911"/>
                    <a:pt x="2051" y="920"/>
                  </a:cubicBezTo>
                  <a:cubicBezTo>
                    <a:pt x="2054" y="924"/>
                    <a:pt x="2054" y="929"/>
                    <a:pt x="2053" y="933"/>
                  </a:cubicBezTo>
                  <a:cubicBezTo>
                    <a:pt x="2053" y="927"/>
                    <a:pt x="2050" y="923"/>
                    <a:pt x="2046" y="920"/>
                  </a:cubicBezTo>
                  <a:cubicBezTo>
                    <a:pt x="2039" y="915"/>
                    <a:pt x="2031" y="916"/>
                    <a:pt x="2024" y="922"/>
                  </a:cubicBezTo>
                  <a:cubicBezTo>
                    <a:pt x="2019" y="926"/>
                    <a:pt x="2016" y="933"/>
                    <a:pt x="2017" y="939"/>
                  </a:cubicBezTo>
                  <a:close/>
                  <a:moveTo>
                    <a:pt x="1992" y="893"/>
                  </a:moveTo>
                  <a:cubicBezTo>
                    <a:pt x="2002" y="908"/>
                    <a:pt x="2005" y="928"/>
                    <a:pt x="2000" y="947"/>
                  </a:cubicBezTo>
                  <a:cubicBezTo>
                    <a:pt x="1986" y="957"/>
                    <a:pt x="1978" y="974"/>
                    <a:pt x="1976" y="996"/>
                  </a:cubicBezTo>
                  <a:cubicBezTo>
                    <a:pt x="1976" y="996"/>
                    <a:pt x="1976" y="996"/>
                    <a:pt x="1976" y="996"/>
                  </a:cubicBezTo>
                  <a:cubicBezTo>
                    <a:pt x="1975" y="996"/>
                    <a:pt x="1975" y="996"/>
                    <a:pt x="1974" y="996"/>
                  </a:cubicBezTo>
                  <a:cubicBezTo>
                    <a:pt x="1978" y="985"/>
                    <a:pt x="1978" y="974"/>
                    <a:pt x="1974" y="963"/>
                  </a:cubicBezTo>
                  <a:cubicBezTo>
                    <a:pt x="1983" y="954"/>
                    <a:pt x="1989" y="943"/>
                    <a:pt x="1989" y="930"/>
                  </a:cubicBezTo>
                  <a:cubicBezTo>
                    <a:pt x="1990" y="917"/>
                    <a:pt x="1985" y="905"/>
                    <a:pt x="1977" y="896"/>
                  </a:cubicBezTo>
                  <a:cubicBezTo>
                    <a:pt x="1966" y="884"/>
                    <a:pt x="1951" y="880"/>
                    <a:pt x="1937" y="885"/>
                  </a:cubicBezTo>
                  <a:cubicBezTo>
                    <a:pt x="1928" y="889"/>
                    <a:pt x="1922" y="896"/>
                    <a:pt x="1921" y="903"/>
                  </a:cubicBezTo>
                  <a:cubicBezTo>
                    <a:pt x="1921" y="904"/>
                    <a:pt x="1922" y="904"/>
                    <a:pt x="1922" y="905"/>
                  </a:cubicBezTo>
                  <a:cubicBezTo>
                    <a:pt x="1923" y="905"/>
                    <a:pt x="1924" y="905"/>
                    <a:pt x="1924" y="905"/>
                  </a:cubicBezTo>
                  <a:cubicBezTo>
                    <a:pt x="1932" y="901"/>
                    <a:pt x="1938" y="904"/>
                    <a:pt x="1941" y="907"/>
                  </a:cubicBezTo>
                  <a:cubicBezTo>
                    <a:pt x="1945" y="912"/>
                    <a:pt x="1946" y="921"/>
                    <a:pt x="1940" y="926"/>
                  </a:cubicBezTo>
                  <a:cubicBezTo>
                    <a:pt x="1935" y="932"/>
                    <a:pt x="1927" y="933"/>
                    <a:pt x="1920" y="931"/>
                  </a:cubicBezTo>
                  <a:cubicBezTo>
                    <a:pt x="1912" y="927"/>
                    <a:pt x="1906" y="919"/>
                    <a:pt x="1905" y="910"/>
                  </a:cubicBezTo>
                  <a:cubicBezTo>
                    <a:pt x="1905" y="900"/>
                    <a:pt x="1908" y="891"/>
                    <a:pt x="1916" y="884"/>
                  </a:cubicBezTo>
                  <a:cubicBezTo>
                    <a:pt x="1925" y="875"/>
                    <a:pt x="1938" y="870"/>
                    <a:pt x="1952" y="870"/>
                  </a:cubicBezTo>
                  <a:cubicBezTo>
                    <a:pt x="1968" y="871"/>
                    <a:pt x="1982" y="880"/>
                    <a:pt x="1992" y="893"/>
                  </a:cubicBezTo>
                  <a:close/>
                  <a:moveTo>
                    <a:pt x="2102" y="1006"/>
                  </a:moveTo>
                  <a:cubicBezTo>
                    <a:pt x="2103" y="1006"/>
                    <a:pt x="2103" y="1006"/>
                    <a:pt x="2104" y="1006"/>
                  </a:cubicBezTo>
                  <a:cubicBezTo>
                    <a:pt x="2113" y="1003"/>
                    <a:pt x="2123" y="1007"/>
                    <a:pt x="2129" y="1014"/>
                  </a:cubicBezTo>
                  <a:cubicBezTo>
                    <a:pt x="2134" y="1021"/>
                    <a:pt x="2137" y="1033"/>
                    <a:pt x="2130" y="1044"/>
                  </a:cubicBezTo>
                  <a:cubicBezTo>
                    <a:pt x="2129" y="1045"/>
                    <a:pt x="2129" y="1046"/>
                    <a:pt x="2129" y="1046"/>
                  </a:cubicBezTo>
                  <a:cubicBezTo>
                    <a:pt x="2130" y="1047"/>
                    <a:pt x="2130" y="1047"/>
                    <a:pt x="2131" y="1047"/>
                  </a:cubicBezTo>
                  <a:cubicBezTo>
                    <a:pt x="2140" y="1049"/>
                    <a:pt x="2147" y="1055"/>
                    <a:pt x="2149" y="1063"/>
                  </a:cubicBezTo>
                  <a:cubicBezTo>
                    <a:pt x="2152" y="1072"/>
                    <a:pt x="2149" y="1082"/>
                    <a:pt x="2142" y="1088"/>
                  </a:cubicBezTo>
                  <a:cubicBezTo>
                    <a:pt x="2141" y="1089"/>
                    <a:pt x="2141" y="1090"/>
                    <a:pt x="2142" y="1091"/>
                  </a:cubicBezTo>
                  <a:cubicBezTo>
                    <a:pt x="2142" y="1091"/>
                    <a:pt x="2142" y="1091"/>
                    <a:pt x="2142" y="1091"/>
                  </a:cubicBezTo>
                  <a:cubicBezTo>
                    <a:pt x="2142" y="1091"/>
                    <a:pt x="2142" y="1091"/>
                    <a:pt x="2142" y="1091"/>
                  </a:cubicBezTo>
                  <a:cubicBezTo>
                    <a:pt x="2149" y="1098"/>
                    <a:pt x="2152" y="1107"/>
                    <a:pt x="2149" y="1116"/>
                  </a:cubicBezTo>
                  <a:cubicBezTo>
                    <a:pt x="2147" y="1124"/>
                    <a:pt x="2140" y="1130"/>
                    <a:pt x="2131" y="1132"/>
                  </a:cubicBezTo>
                  <a:cubicBezTo>
                    <a:pt x="2130" y="1132"/>
                    <a:pt x="2130" y="1133"/>
                    <a:pt x="2129" y="1133"/>
                  </a:cubicBezTo>
                  <a:cubicBezTo>
                    <a:pt x="2129" y="1134"/>
                    <a:pt x="2129" y="1135"/>
                    <a:pt x="2130" y="1135"/>
                  </a:cubicBezTo>
                  <a:cubicBezTo>
                    <a:pt x="2137" y="1147"/>
                    <a:pt x="2134" y="1158"/>
                    <a:pt x="2129" y="1165"/>
                  </a:cubicBezTo>
                  <a:cubicBezTo>
                    <a:pt x="2123" y="1173"/>
                    <a:pt x="2113" y="1176"/>
                    <a:pt x="2104" y="1173"/>
                  </a:cubicBezTo>
                  <a:cubicBezTo>
                    <a:pt x="2103" y="1173"/>
                    <a:pt x="2103" y="1173"/>
                    <a:pt x="2102" y="1174"/>
                  </a:cubicBezTo>
                  <a:cubicBezTo>
                    <a:pt x="2102" y="1174"/>
                    <a:pt x="2101" y="1175"/>
                    <a:pt x="2102" y="1175"/>
                  </a:cubicBezTo>
                  <a:cubicBezTo>
                    <a:pt x="2103" y="1187"/>
                    <a:pt x="2098" y="1197"/>
                    <a:pt x="2090" y="1202"/>
                  </a:cubicBezTo>
                  <a:cubicBezTo>
                    <a:pt x="2081" y="1207"/>
                    <a:pt x="2070" y="1206"/>
                    <a:pt x="2060" y="1199"/>
                  </a:cubicBezTo>
                  <a:cubicBezTo>
                    <a:pt x="2060" y="1199"/>
                    <a:pt x="2059" y="1199"/>
                    <a:pt x="2058" y="1199"/>
                  </a:cubicBezTo>
                  <a:cubicBezTo>
                    <a:pt x="2058" y="1199"/>
                    <a:pt x="2057" y="1199"/>
                    <a:pt x="2057" y="1200"/>
                  </a:cubicBezTo>
                  <a:cubicBezTo>
                    <a:pt x="2052" y="1210"/>
                    <a:pt x="2040" y="1217"/>
                    <a:pt x="2027" y="1215"/>
                  </a:cubicBezTo>
                  <a:cubicBezTo>
                    <a:pt x="2010" y="1212"/>
                    <a:pt x="1999" y="1199"/>
                    <a:pt x="1995" y="1179"/>
                  </a:cubicBezTo>
                  <a:cubicBezTo>
                    <a:pt x="1999" y="1176"/>
                    <a:pt x="2003" y="1173"/>
                    <a:pt x="2006" y="1170"/>
                  </a:cubicBezTo>
                  <a:cubicBezTo>
                    <a:pt x="2008" y="1167"/>
                    <a:pt x="2011" y="1163"/>
                    <a:pt x="2012" y="1160"/>
                  </a:cubicBezTo>
                  <a:cubicBezTo>
                    <a:pt x="2014" y="1177"/>
                    <a:pt x="2018" y="1203"/>
                    <a:pt x="2026" y="1203"/>
                  </a:cubicBezTo>
                  <a:cubicBezTo>
                    <a:pt x="2027" y="1203"/>
                    <a:pt x="2029" y="1202"/>
                    <a:pt x="2030" y="1201"/>
                  </a:cubicBezTo>
                  <a:cubicBezTo>
                    <a:pt x="2034" y="1195"/>
                    <a:pt x="2031" y="1174"/>
                    <a:pt x="2029" y="1160"/>
                  </a:cubicBezTo>
                  <a:cubicBezTo>
                    <a:pt x="2033" y="1167"/>
                    <a:pt x="2038" y="1172"/>
                    <a:pt x="2042" y="1173"/>
                  </a:cubicBezTo>
                  <a:cubicBezTo>
                    <a:pt x="2044" y="1174"/>
                    <a:pt x="2046" y="1174"/>
                    <a:pt x="2047" y="1173"/>
                  </a:cubicBezTo>
                  <a:cubicBezTo>
                    <a:pt x="2049" y="1172"/>
                    <a:pt x="2050" y="1170"/>
                    <a:pt x="2050" y="1168"/>
                  </a:cubicBezTo>
                  <a:cubicBezTo>
                    <a:pt x="2051" y="1166"/>
                    <a:pt x="2050" y="1164"/>
                    <a:pt x="2049" y="1160"/>
                  </a:cubicBezTo>
                  <a:cubicBezTo>
                    <a:pt x="2062" y="1176"/>
                    <a:pt x="2079" y="1194"/>
                    <a:pt x="2085" y="1190"/>
                  </a:cubicBezTo>
                  <a:cubicBezTo>
                    <a:pt x="2085" y="1190"/>
                    <a:pt x="2086" y="1189"/>
                    <a:pt x="2086" y="1187"/>
                  </a:cubicBezTo>
                  <a:cubicBezTo>
                    <a:pt x="2087" y="1180"/>
                    <a:pt x="2074" y="1162"/>
                    <a:pt x="2064" y="1149"/>
                  </a:cubicBezTo>
                  <a:cubicBezTo>
                    <a:pt x="2072" y="1154"/>
                    <a:pt x="2079" y="1157"/>
                    <a:pt x="2082" y="1154"/>
                  </a:cubicBezTo>
                  <a:cubicBezTo>
                    <a:pt x="2083" y="1152"/>
                    <a:pt x="2084" y="1151"/>
                    <a:pt x="2083" y="1149"/>
                  </a:cubicBezTo>
                  <a:cubicBezTo>
                    <a:pt x="2083" y="1147"/>
                    <a:pt x="2082" y="1144"/>
                    <a:pt x="2080" y="1142"/>
                  </a:cubicBezTo>
                  <a:cubicBezTo>
                    <a:pt x="2093" y="1149"/>
                    <a:pt x="2110" y="1159"/>
                    <a:pt x="2116" y="1157"/>
                  </a:cubicBezTo>
                  <a:cubicBezTo>
                    <a:pt x="2118" y="1157"/>
                    <a:pt x="2119" y="1156"/>
                    <a:pt x="2119" y="1155"/>
                  </a:cubicBezTo>
                  <a:cubicBezTo>
                    <a:pt x="2119" y="1154"/>
                    <a:pt x="2120" y="1153"/>
                    <a:pt x="2119" y="1151"/>
                  </a:cubicBezTo>
                  <a:cubicBezTo>
                    <a:pt x="2117" y="1145"/>
                    <a:pt x="2101" y="1135"/>
                    <a:pt x="2088" y="1128"/>
                  </a:cubicBezTo>
                  <a:cubicBezTo>
                    <a:pt x="2091" y="1128"/>
                    <a:pt x="2095" y="1128"/>
                    <a:pt x="2097" y="1127"/>
                  </a:cubicBezTo>
                  <a:cubicBezTo>
                    <a:pt x="2099" y="1127"/>
                    <a:pt x="2100" y="1125"/>
                    <a:pt x="2100" y="1124"/>
                  </a:cubicBezTo>
                  <a:cubicBezTo>
                    <a:pt x="2101" y="1122"/>
                    <a:pt x="2101" y="1121"/>
                    <a:pt x="2100" y="1119"/>
                  </a:cubicBezTo>
                  <a:cubicBezTo>
                    <a:pt x="2099" y="1117"/>
                    <a:pt x="2097" y="1116"/>
                    <a:pt x="2095" y="1114"/>
                  </a:cubicBezTo>
                  <a:cubicBezTo>
                    <a:pt x="2110" y="1117"/>
                    <a:pt x="2129" y="1120"/>
                    <a:pt x="2135" y="1117"/>
                  </a:cubicBezTo>
                  <a:cubicBezTo>
                    <a:pt x="2136" y="1116"/>
                    <a:pt x="2137" y="1114"/>
                    <a:pt x="2137" y="1114"/>
                  </a:cubicBezTo>
                  <a:cubicBezTo>
                    <a:pt x="2137" y="1113"/>
                    <a:pt x="2137" y="1111"/>
                    <a:pt x="2136" y="1110"/>
                  </a:cubicBezTo>
                  <a:cubicBezTo>
                    <a:pt x="2132" y="1105"/>
                    <a:pt x="2113" y="1101"/>
                    <a:pt x="2098" y="1098"/>
                  </a:cubicBezTo>
                  <a:cubicBezTo>
                    <a:pt x="2102" y="1098"/>
                    <a:pt x="2106" y="1096"/>
                    <a:pt x="2108" y="1095"/>
                  </a:cubicBezTo>
                  <a:cubicBezTo>
                    <a:pt x="2109" y="1093"/>
                    <a:pt x="2110" y="1092"/>
                    <a:pt x="2110" y="1090"/>
                  </a:cubicBezTo>
                  <a:cubicBezTo>
                    <a:pt x="2110" y="1088"/>
                    <a:pt x="2109" y="1086"/>
                    <a:pt x="2108" y="1085"/>
                  </a:cubicBezTo>
                  <a:cubicBezTo>
                    <a:pt x="2106" y="1083"/>
                    <a:pt x="2102" y="1082"/>
                    <a:pt x="2098" y="1081"/>
                  </a:cubicBezTo>
                  <a:cubicBezTo>
                    <a:pt x="2113" y="1079"/>
                    <a:pt x="2132" y="1075"/>
                    <a:pt x="2136" y="1069"/>
                  </a:cubicBezTo>
                  <a:cubicBezTo>
                    <a:pt x="2137" y="1068"/>
                    <a:pt x="2137" y="1067"/>
                    <a:pt x="2137" y="1066"/>
                  </a:cubicBezTo>
                  <a:cubicBezTo>
                    <a:pt x="2137" y="1065"/>
                    <a:pt x="2136" y="1064"/>
                    <a:pt x="2135" y="1063"/>
                  </a:cubicBezTo>
                  <a:cubicBezTo>
                    <a:pt x="2129" y="1059"/>
                    <a:pt x="2110" y="1062"/>
                    <a:pt x="2095" y="1066"/>
                  </a:cubicBezTo>
                  <a:cubicBezTo>
                    <a:pt x="2097" y="1064"/>
                    <a:pt x="2099" y="1062"/>
                    <a:pt x="2100" y="1060"/>
                  </a:cubicBezTo>
                  <a:cubicBezTo>
                    <a:pt x="2101" y="1059"/>
                    <a:pt x="2101" y="1057"/>
                    <a:pt x="2100" y="1055"/>
                  </a:cubicBezTo>
                  <a:cubicBezTo>
                    <a:pt x="2100" y="1054"/>
                    <a:pt x="2099" y="1053"/>
                    <a:pt x="2097" y="1052"/>
                  </a:cubicBezTo>
                  <a:cubicBezTo>
                    <a:pt x="2095" y="1051"/>
                    <a:pt x="2091" y="1051"/>
                    <a:pt x="2088" y="1052"/>
                  </a:cubicBezTo>
                  <a:cubicBezTo>
                    <a:pt x="2101" y="1045"/>
                    <a:pt x="2117" y="1035"/>
                    <a:pt x="2119" y="1028"/>
                  </a:cubicBezTo>
                  <a:cubicBezTo>
                    <a:pt x="2120" y="1027"/>
                    <a:pt x="2119" y="1025"/>
                    <a:pt x="2119" y="1025"/>
                  </a:cubicBezTo>
                  <a:cubicBezTo>
                    <a:pt x="2119" y="1024"/>
                    <a:pt x="2118" y="1023"/>
                    <a:pt x="2116" y="1023"/>
                  </a:cubicBezTo>
                  <a:cubicBezTo>
                    <a:pt x="2110" y="1021"/>
                    <a:pt x="2093" y="1030"/>
                    <a:pt x="2080" y="1038"/>
                  </a:cubicBezTo>
                  <a:cubicBezTo>
                    <a:pt x="2082" y="1035"/>
                    <a:pt x="2083" y="1032"/>
                    <a:pt x="2083" y="1030"/>
                  </a:cubicBezTo>
                  <a:cubicBezTo>
                    <a:pt x="2084" y="1029"/>
                    <a:pt x="2083" y="1027"/>
                    <a:pt x="2082" y="1026"/>
                  </a:cubicBezTo>
                  <a:cubicBezTo>
                    <a:pt x="2079" y="1023"/>
                    <a:pt x="2072" y="1025"/>
                    <a:pt x="2064" y="1030"/>
                  </a:cubicBezTo>
                  <a:cubicBezTo>
                    <a:pt x="2074" y="1017"/>
                    <a:pt x="2087" y="999"/>
                    <a:pt x="2086" y="992"/>
                  </a:cubicBezTo>
                  <a:cubicBezTo>
                    <a:pt x="2086" y="991"/>
                    <a:pt x="2085" y="990"/>
                    <a:pt x="2085" y="989"/>
                  </a:cubicBezTo>
                  <a:cubicBezTo>
                    <a:pt x="2079" y="985"/>
                    <a:pt x="2062" y="1004"/>
                    <a:pt x="2049" y="1019"/>
                  </a:cubicBezTo>
                  <a:cubicBezTo>
                    <a:pt x="2050" y="1016"/>
                    <a:pt x="2051" y="1013"/>
                    <a:pt x="2050" y="1011"/>
                  </a:cubicBezTo>
                  <a:cubicBezTo>
                    <a:pt x="2050" y="1009"/>
                    <a:pt x="2049" y="1008"/>
                    <a:pt x="2047" y="1007"/>
                  </a:cubicBezTo>
                  <a:cubicBezTo>
                    <a:pt x="2046" y="1006"/>
                    <a:pt x="2044" y="1005"/>
                    <a:pt x="2042" y="1006"/>
                  </a:cubicBezTo>
                  <a:cubicBezTo>
                    <a:pt x="2038" y="1007"/>
                    <a:pt x="2033" y="1013"/>
                    <a:pt x="2029" y="1019"/>
                  </a:cubicBezTo>
                  <a:cubicBezTo>
                    <a:pt x="2031" y="1006"/>
                    <a:pt x="2034" y="984"/>
                    <a:pt x="2030" y="979"/>
                  </a:cubicBezTo>
                  <a:cubicBezTo>
                    <a:pt x="2029" y="977"/>
                    <a:pt x="2027" y="977"/>
                    <a:pt x="2026" y="977"/>
                  </a:cubicBezTo>
                  <a:cubicBezTo>
                    <a:pt x="2018" y="976"/>
                    <a:pt x="2014" y="1002"/>
                    <a:pt x="2012" y="1020"/>
                  </a:cubicBezTo>
                  <a:cubicBezTo>
                    <a:pt x="2011" y="1016"/>
                    <a:pt x="2008" y="1013"/>
                    <a:pt x="2006" y="1010"/>
                  </a:cubicBezTo>
                  <a:cubicBezTo>
                    <a:pt x="2003" y="1006"/>
                    <a:pt x="1999" y="1003"/>
                    <a:pt x="1995" y="1001"/>
                  </a:cubicBezTo>
                  <a:cubicBezTo>
                    <a:pt x="1999" y="981"/>
                    <a:pt x="2010" y="967"/>
                    <a:pt x="2027" y="965"/>
                  </a:cubicBezTo>
                  <a:cubicBezTo>
                    <a:pt x="2040" y="963"/>
                    <a:pt x="2052" y="969"/>
                    <a:pt x="2057" y="980"/>
                  </a:cubicBezTo>
                  <a:cubicBezTo>
                    <a:pt x="2057" y="980"/>
                    <a:pt x="2058" y="980"/>
                    <a:pt x="2058" y="981"/>
                  </a:cubicBezTo>
                  <a:cubicBezTo>
                    <a:pt x="2059" y="981"/>
                    <a:pt x="2060" y="981"/>
                    <a:pt x="2060" y="980"/>
                  </a:cubicBezTo>
                  <a:cubicBezTo>
                    <a:pt x="2070" y="974"/>
                    <a:pt x="2081" y="973"/>
                    <a:pt x="2090" y="978"/>
                  </a:cubicBezTo>
                  <a:cubicBezTo>
                    <a:pt x="2098" y="983"/>
                    <a:pt x="2103" y="992"/>
                    <a:pt x="2102" y="1004"/>
                  </a:cubicBezTo>
                  <a:cubicBezTo>
                    <a:pt x="2101" y="1005"/>
                    <a:pt x="2102" y="1005"/>
                    <a:pt x="2102" y="1006"/>
                  </a:cubicBezTo>
                  <a:close/>
                  <a:moveTo>
                    <a:pt x="2005" y="1235"/>
                  </a:moveTo>
                  <a:cubicBezTo>
                    <a:pt x="2009" y="1237"/>
                    <a:pt x="2013" y="1239"/>
                    <a:pt x="2017" y="1240"/>
                  </a:cubicBezTo>
                  <a:cubicBezTo>
                    <a:pt x="2016" y="1247"/>
                    <a:pt x="2019" y="1253"/>
                    <a:pt x="2024" y="1258"/>
                  </a:cubicBezTo>
                  <a:cubicBezTo>
                    <a:pt x="2031" y="1263"/>
                    <a:pt x="2039" y="1264"/>
                    <a:pt x="2046" y="1260"/>
                  </a:cubicBezTo>
                  <a:cubicBezTo>
                    <a:pt x="2050" y="1257"/>
                    <a:pt x="2053" y="1252"/>
                    <a:pt x="2053" y="1247"/>
                  </a:cubicBezTo>
                  <a:cubicBezTo>
                    <a:pt x="2054" y="1251"/>
                    <a:pt x="2054" y="1255"/>
                    <a:pt x="2051" y="1260"/>
                  </a:cubicBezTo>
                  <a:cubicBezTo>
                    <a:pt x="2045" y="1268"/>
                    <a:pt x="2032" y="1275"/>
                    <a:pt x="2016" y="1282"/>
                  </a:cubicBezTo>
                  <a:cubicBezTo>
                    <a:pt x="2007" y="1286"/>
                    <a:pt x="1998" y="1291"/>
                    <a:pt x="1988" y="1297"/>
                  </a:cubicBezTo>
                  <a:cubicBezTo>
                    <a:pt x="1991" y="1294"/>
                    <a:pt x="1993" y="1292"/>
                    <a:pt x="1995" y="1289"/>
                  </a:cubicBezTo>
                  <a:cubicBezTo>
                    <a:pt x="2005" y="1274"/>
                    <a:pt x="2009" y="1255"/>
                    <a:pt x="2005" y="1235"/>
                  </a:cubicBezTo>
                  <a:close/>
                  <a:moveTo>
                    <a:pt x="1992" y="1287"/>
                  </a:moveTo>
                  <a:cubicBezTo>
                    <a:pt x="1982" y="1300"/>
                    <a:pt x="1968" y="1308"/>
                    <a:pt x="1952" y="1309"/>
                  </a:cubicBezTo>
                  <a:cubicBezTo>
                    <a:pt x="1938" y="1310"/>
                    <a:pt x="1925" y="1305"/>
                    <a:pt x="1916" y="1296"/>
                  </a:cubicBezTo>
                  <a:cubicBezTo>
                    <a:pt x="1908" y="1288"/>
                    <a:pt x="1905" y="1279"/>
                    <a:pt x="1905" y="1270"/>
                  </a:cubicBezTo>
                  <a:cubicBezTo>
                    <a:pt x="1906" y="1260"/>
                    <a:pt x="1912" y="1252"/>
                    <a:pt x="1920" y="1249"/>
                  </a:cubicBezTo>
                  <a:cubicBezTo>
                    <a:pt x="1927" y="1246"/>
                    <a:pt x="1935" y="1248"/>
                    <a:pt x="1940" y="1253"/>
                  </a:cubicBezTo>
                  <a:cubicBezTo>
                    <a:pt x="1946" y="1259"/>
                    <a:pt x="1945" y="1267"/>
                    <a:pt x="1941" y="1272"/>
                  </a:cubicBezTo>
                  <a:cubicBezTo>
                    <a:pt x="1938" y="1276"/>
                    <a:pt x="1932" y="1279"/>
                    <a:pt x="1924" y="1275"/>
                  </a:cubicBezTo>
                  <a:cubicBezTo>
                    <a:pt x="1924" y="1275"/>
                    <a:pt x="1923" y="1275"/>
                    <a:pt x="1922" y="1275"/>
                  </a:cubicBezTo>
                  <a:cubicBezTo>
                    <a:pt x="1922" y="1275"/>
                    <a:pt x="1921" y="1276"/>
                    <a:pt x="1921" y="1277"/>
                  </a:cubicBezTo>
                  <a:cubicBezTo>
                    <a:pt x="1922" y="1284"/>
                    <a:pt x="1928" y="1291"/>
                    <a:pt x="1937" y="1294"/>
                  </a:cubicBezTo>
                  <a:cubicBezTo>
                    <a:pt x="1951" y="1299"/>
                    <a:pt x="1966" y="1295"/>
                    <a:pt x="1977" y="1283"/>
                  </a:cubicBezTo>
                  <a:cubicBezTo>
                    <a:pt x="1985" y="1275"/>
                    <a:pt x="1990" y="1262"/>
                    <a:pt x="1989" y="1250"/>
                  </a:cubicBezTo>
                  <a:cubicBezTo>
                    <a:pt x="1989" y="1237"/>
                    <a:pt x="1983" y="1225"/>
                    <a:pt x="1974" y="1216"/>
                  </a:cubicBezTo>
                  <a:cubicBezTo>
                    <a:pt x="1978" y="1206"/>
                    <a:pt x="1978" y="1194"/>
                    <a:pt x="1974" y="1183"/>
                  </a:cubicBezTo>
                  <a:cubicBezTo>
                    <a:pt x="1975" y="1183"/>
                    <a:pt x="1975" y="1183"/>
                    <a:pt x="1976" y="1183"/>
                  </a:cubicBezTo>
                  <a:cubicBezTo>
                    <a:pt x="1976" y="1183"/>
                    <a:pt x="1976" y="1183"/>
                    <a:pt x="1976" y="1183"/>
                  </a:cubicBezTo>
                  <a:cubicBezTo>
                    <a:pt x="1978" y="1205"/>
                    <a:pt x="1986" y="1222"/>
                    <a:pt x="2000" y="1232"/>
                  </a:cubicBezTo>
                  <a:cubicBezTo>
                    <a:pt x="2005" y="1252"/>
                    <a:pt x="2002" y="1272"/>
                    <a:pt x="1992" y="1287"/>
                  </a:cubicBezTo>
                  <a:close/>
                  <a:moveTo>
                    <a:pt x="2107" y="1373"/>
                  </a:moveTo>
                  <a:cubicBezTo>
                    <a:pt x="2084" y="1393"/>
                    <a:pt x="2048" y="1392"/>
                    <a:pt x="2010" y="1391"/>
                  </a:cubicBezTo>
                  <a:cubicBezTo>
                    <a:pt x="1994" y="1391"/>
                    <a:pt x="1977" y="1390"/>
                    <a:pt x="1960" y="1392"/>
                  </a:cubicBezTo>
                  <a:cubicBezTo>
                    <a:pt x="1960" y="1390"/>
                    <a:pt x="1960" y="1389"/>
                    <a:pt x="1959" y="1388"/>
                  </a:cubicBezTo>
                  <a:cubicBezTo>
                    <a:pt x="1979" y="1385"/>
                    <a:pt x="2000" y="1386"/>
                    <a:pt x="2020" y="1386"/>
                  </a:cubicBezTo>
                  <a:cubicBezTo>
                    <a:pt x="2053" y="1387"/>
                    <a:pt x="2084" y="1388"/>
                    <a:pt x="2107" y="1373"/>
                  </a:cubicBezTo>
                  <a:close/>
                  <a:moveTo>
                    <a:pt x="2093" y="1376"/>
                  </a:moveTo>
                  <a:cubicBezTo>
                    <a:pt x="2096" y="1365"/>
                    <a:pt x="2096" y="1365"/>
                    <a:pt x="2096" y="1365"/>
                  </a:cubicBezTo>
                  <a:cubicBezTo>
                    <a:pt x="2098" y="1365"/>
                    <a:pt x="2101" y="1365"/>
                    <a:pt x="2103" y="1364"/>
                  </a:cubicBezTo>
                  <a:cubicBezTo>
                    <a:pt x="2101" y="1372"/>
                    <a:pt x="2101" y="1372"/>
                    <a:pt x="2101" y="1372"/>
                  </a:cubicBezTo>
                  <a:cubicBezTo>
                    <a:pt x="2099" y="1374"/>
                    <a:pt x="2096" y="1375"/>
                    <a:pt x="2093" y="1376"/>
                  </a:cubicBezTo>
                  <a:close/>
                  <a:moveTo>
                    <a:pt x="1960" y="1395"/>
                  </a:moveTo>
                  <a:cubicBezTo>
                    <a:pt x="1961" y="1395"/>
                    <a:pt x="1962" y="1395"/>
                    <a:pt x="1962" y="1395"/>
                  </a:cubicBezTo>
                  <a:cubicBezTo>
                    <a:pt x="1971" y="1420"/>
                    <a:pt x="1971" y="1420"/>
                    <a:pt x="1971" y="1420"/>
                  </a:cubicBezTo>
                  <a:cubicBezTo>
                    <a:pt x="1968" y="1419"/>
                    <a:pt x="1965" y="1418"/>
                    <a:pt x="1961" y="1417"/>
                  </a:cubicBezTo>
                  <a:cubicBezTo>
                    <a:pt x="1962" y="1410"/>
                    <a:pt x="1961" y="1403"/>
                    <a:pt x="1960" y="1395"/>
                  </a:cubicBezTo>
                  <a:close/>
                  <a:moveTo>
                    <a:pt x="2092" y="1505"/>
                  </a:moveTo>
                  <a:cubicBezTo>
                    <a:pt x="2090" y="1511"/>
                    <a:pt x="2087" y="1517"/>
                    <a:pt x="2083" y="1523"/>
                  </a:cubicBezTo>
                  <a:cubicBezTo>
                    <a:pt x="2052" y="1492"/>
                    <a:pt x="1996" y="1469"/>
                    <a:pt x="1953" y="1451"/>
                  </a:cubicBezTo>
                  <a:cubicBezTo>
                    <a:pt x="1954" y="1450"/>
                    <a:pt x="1954" y="1449"/>
                    <a:pt x="1955" y="1448"/>
                  </a:cubicBezTo>
                  <a:cubicBezTo>
                    <a:pt x="1955" y="1448"/>
                    <a:pt x="1955" y="1448"/>
                    <a:pt x="1955" y="1448"/>
                  </a:cubicBezTo>
                  <a:cubicBezTo>
                    <a:pt x="1955" y="1448"/>
                    <a:pt x="1955" y="1448"/>
                    <a:pt x="1955" y="1448"/>
                  </a:cubicBezTo>
                  <a:cubicBezTo>
                    <a:pt x="1955" y="1447"/>
                    <a:pt x="1955" y="1446"/>
                    <a:pt x="1956" y="1445"/>
                  </a:cubicBezTo>
                  <a:cubicBezTo>
                    <a:pt x="1998" y="1462"/>
                    <a:pt x="2055" y="1486"/>
                    <a:pt x="2098" y="1486"/>
                  </a:cubicBezTo>
                  <a:cubicBezTo>
                    <a:pt x="2097" y="1492"/>
                    <a:pt x="2095" y="1499"/>
                    <a:pt x="2092" y="1505"/>
                  </a:cubicBezTo>
                  <a:close/>
                  <a:moveTo>
                    <a:pt x="1951" y="1454"/>
                  </a:moveTo>
                  <a:cubicBezTo>
                    <a:pt x="1994" y="1472"/>
                    <a:pt x="2051" y="1496"/>
                    <a:pt x="2081" y="1526"/>
                  </a:cubicBezTo>
                  <a:cubicBezTo>
                    <a:pt x="2074" y="1534"/>
                    <a:pt x="2067" y="1542"/>
                    <a:pt x="2060" y="1549"/>
                  </a:cubicBezTo>
                  <a:cubicBezTo>
                    <a:pt x="2037" y="1512"/>
                    <a:pt x="1996" y="1478"/>
                    <a:pt x="1949" y="1458"/>
                  </a:cubicBezTo>
                  <a:cubicBezTo>
                    <a:pt x="1950" y="1457"/>
                    <a:pt x="1951" y="1456"/>
                    <a:pt x="1951" y="1454"/>
                  </a:cubicBezTo>
                  <a:close/>
                  <a:moveTo>
                    <a:pt x="1957" y="1441"/>
                  </a:moveTo>
                  <a:cubicBezTo>
                    <a:pt x="1958" y="1440"/>
                    <a:pt x="1958" y="1438"/>
                    <a:pt x="1958" y="1437"/>
                  </a:cubicBezTo>
                  <a:cubicBezTo>
                    <a:pt x="2005" y="1456"/>
                    <a:pt x="2058" y="1461"/>
                    <a:pt x="2101" y="1451"/>
                  </a:cubicBezTo>
                  <a:cubicBezTo>
                    <a:pt x="2101" y="1461"/>
                    <a:pt x="2100" y="1472"/>
                    <a:pt x="2099" y="1482"/>
                  </a:cubicBezTo>
                  <a:cubicBezTo>
                    <a:pt x="2057" y="1482"/>
                    <a:pt x="1999" y="1459"/>
                    <a:pt x="1957" y="1441"/>
                  </a:cubicBezTo>
                  <a:close/>
                  <a:moveTo>
                    <a:pt x="2100" y="1447"/>
                  </a:moveTo>
                  <a:cubicBezTo>
                    <a:pt x="2058" y="1457"/>
                    <a:pt x="2005" y="1452"/>
                    <a:pt x="1959" y="1433"/>
                  </a:cubicBezTo>
                  <a:cubicBezTo>
                    <a:pt x="1960" y="1431"/>
                    <a:pt x="1960" y="1429"/>
                    <a:pt x="1960" y="1428"/>
                  </a:cubicBezTo>
                  <a:cubicBezTo>
                    <a:pt x="2005" y="1447"/>
                    <a:pt x="2058" y="1437"/>
                    <a:pt x="2094" y="1413"/>
                  </a:cubicBezTo>
                  <a:cubicBezTo>
                    <a:pt x="2097" y="1422"/>
                    <a:pt x="2100" y="1434"/>
                    <a:pt x="2100" y="1447"/>
                  </a:cubicBezTo>
                  <a:close/>
                  <a:moveTo>
                    <a:pt x="1967" y="1395"/>
                  </a:moveTo>
                  <a:cubicBezTo>
                    <a:pt x="1970" y="1395"/>
                    <a:pt x="1973" y="1395"/>
                    <a:pt x="1976" y="1395"/>
                  </a:cubicBezTo>
                  <a:cubicBezTo>
                    <a:pt x="1986" y="1422"/>
                    <a:pt x="1986" y="1422"/>
                    <a:pt x="1986" y="1422"/>
                  </a:cubicBezTo>
                  <a:cubicBezTo>
                    <a:pt x="1983" y="1422"/>
                    <a:pt x="1979" y="1421"/>
                    <a:pt x="1976" y="1421"/>
                  </a:cubicBezTo>
                  <a:lnTo>
                    <a:pt x="1967" y="1395"/>
                  </a:lnTo>
                  <a:close/>
                  <a:moveTo>
                    <a:pt x="1980" y="1395"/>
                  </a:moveTo>
                  <a:cubicBezTo>
                    <a:pt x="1983" y="1395"/>
                    <a:pt x="1986" y="1395"/>
                    <a:pt x="1989" y="1395"/>
                  </a:cubicBezTo>
                  <a:cubicBezTo>
                    <a:pt x="2000" y="1424"/>
                    <a:pt x="2000" y="1424"/>
                    <a:pt x="2000" y="1424"/>
                  </a:cubicBezTo>
                  <a:cubicBezTo>
                    <a:pt x="1997" y="1424"/>
                    <a:pt x="1994" y="1423"/>
                    <a:pt x="1991" y="1423"/>
                  </a:cubicBezTo>
                  <a:lnTo>
                    <a:pt x="1980" y="1395"/>
                  </a:lnTo>
                  <a:close/>
                  <a:moveTo>
                    <a:pt x="1994" y="1395"/>
                  </a:moveTo>
                  <a:cubicBezTo>
                    <a:pt x="1997" y="1395"/>
                    <a:pt x="2000" y="1395"/>
                    <a:pt x="2004" y="1395"/>
                  </a:cubicBezTo>
                  <a:cubicBezTo>
                    <a:pt x="2018" y="1424"/>
                    <a:pt x="2018" y="1424"/>
                    <a:pt x="2018" y="1424"/>
                  </a:cubicBezTo>
                  <a:cubicBezTo>
                    <a:pt x="2013" y="1424"/>
                    <a:pt x="2009" y="1424"/>
                    <a:pt x="2004" y="1424"/>
                  </a:cubicBezTo>
                  <a:lnTo>
                    <a:pt x="1994" y="1395"/>
                  </a:lnTo>
                  <a:close/>
                  <a:moveTo>
                    <a:pt x="2008" y="1395"/>
                  </a:moveTo>
                  <a:cubicBezTo>
                    <a:pt x="2009" y="1395"/>
                    <a:pt x="2009" y="1395"/>
                    <a:pt x="2010" y="1395"/>
                  </a:cubicBezTo>
                  <a:cubicBezTo>
                    <a:pt x="2013" y="1395"/>
                    <a:pt x="2015" y="1395"/>
                    <a:pt x="2018" y="1395"/>
                  </a:cubicBezTo>
                  <a:cubicBezTo>
                    <a:pt x="2034" y="1422"/>
                    <a:pt x="2034" y="1422"/>
                    <a:pt x="2034" y="1422"/>
                  </a:cubicBezTo>
                  <a:cubicBezTo>
                    <a:pt x="2030" y="1423"/>
                    <a:pt x="2026" y="1423"/>
                    <a:pt x="2022" y="1423"/>
                  </a:cubicBezTo>
                  <a:lnTo>
                    <a:pt x="2008" y="1395"/>
                  </a:lnTo>
                  <a:close/>
                  <a:moveTo>
                    <a:pt x="2022" y="1395"/>
                  </a:moveTo>
                  <a:cubicBezTo>
                    <a:pt x="2025" y="1396"/>
                    <a:pt x="2029" y="1396"/>
                    <a:pt x="2032" y="1396"/>
                  </a:cubicBezTo>
                  <a:cubicBezTo>
                    <a:pt x="2051" y="1418"/>
                    <a:pt x="2051" y="1418"/>
                    <a:pt x="2051" y="1418"/>
                  </a:cubicBezTo>
                  <a:cubicBezTo>
                    <a:pt x="2046" y="1419"/>
                    <a:pt x="2042" y="1420"/>
                    <a:pt x="2038" y="1421"/>
                  </a:cubicBezTo>
                  <a:lnTo>
                    <a:pt x="2022" y="1395"/>
                  </a:lnTo>
                  <a:close/>
                  <a:moveTo>
                    <a:pt x="2037" y="1396"/>
                  </a:moveTo>
                  <a:cubicBezTo>
                    <a:pt x="2041" y="1396"/>
                    <a:pt x="2044" y="1396"/>
                    <a:pt x="2048" y="1395"/>
                  </a:cubicBezTo>
                  <a:cubicBezTo>
                    <a:pt x="2067" y="1413"/>
                    <a:pt x="2067" y="1413"/>
                    <a:pt x="2067" y="1413"/>
                  </a:cubicBezTo>
                  <a:cubicBezTo>
                    <a:pt x="2063" y="1415"/>
                    <a:pt x="2059" y="1416"/>
                    <a:pt x="2055" y="1417"/>
                  </a:cubicBezTo>
                  <a:lnTo>
                    <a:pt x="2037" y="1396"/>
                  </a:lnTo>
                  <a:close/>
                  <a:moveTo>
                    <a:pt x="2053" y="1395"/>
                  </a:moveTo>
                  <a:cubicBezTo>
                    <a:pt x="2056" y="1395"/>
                    <a:pt x="2060" y="1395"/>
                    <a:pt x="2063" y="1394"/>
                  </a:cubicBezTo>
                  <a:cubicBezTo>
                    <a:pt x="2081" y="1406"/>
                    <a:pt x="2081" y="1406"/>
                    <a:pt x="2081" y="1406"/>
                  </a:cubicBezTo>
                  <a:cubicBezTo>
                    <a:pt x="2078" y="1408"/>
                    <a:pt x="2074" y="1410"/>
                    <a:pt x="2071" y="1411"/>
                  </a:cubicBezTo>
                  <a:lnTo>
                    <a:pt x="2053" y="1395"/>
                  </a:lnTo>
                  <a:close/>
                  <a:moveTo>
                    <a:pt x="2069" y="1393"/>
                  </a:moveTo>
                  <a:cubicBezTo>
                    <a:pt x="2072" y="1393"/>
                    <a:pt x="2075" y="1392"/>
                    <a:pt x="2077" y="1392"/>
                  </a:cubicBezTo>
                  <a:cubicBezTo>
                    <a:pt x="2094" y="1399"/>
                    <a:pt x="2094" y="1399"/>
                    <a:pt x="2094" y="1399"/>
                  </a:cubicBezTo>
                  <a:cubicBezTo>
                    <a:pt x="2092" y="1400"/>
                    <a:pt x="2090" y="1401"/>
                    <a:pt x="2088" y="1402"/>
                  </a:cubicBezTo>
                  <a:cubicBezTo>
                    <a:pt x="2087" y="1403"/>
                    <a:pt x="2086" y="1404"/>
                    <a:pt x="2085" y="1404"/>
                  </a:cubicBezTo>
                  <a:lnTo>
                    <a:pt x="2069" y="1393"/>
                  </a:lnTo>
                  <a:close/>
                  <a:moveTo>
                    <a:pt x="2084" y="1390"/>
                  </a:moveTo>
                  <a:cubicBezTo>
                    <a:pt x="2087" y="1389"/>
                    <a:pt x="2090" y="1388"/>
                    <a:pt x="2093" y="1387"/>
                  </a:cubicBezTo>
                  <a:cubicBezTo>
                    <a:pt x="2105" y="1389"/>
                    <a:pt x="2105" y="1389"/>
                    <a:pt x="2105" y="1389"/>
                  </a:cubicBezTo>
                  <a:cubicBezTo>
                    <a:pt x="2102" y="1391"/>
                    <a:pt x="2100" y="1394"/>
                    <a:pt x="2097" y="1396"/>
                  </a:cubicBezTo>
                  <a:lnTo>
                    <a:pt x="2084" y="1390"/>
                  </a:lnTo>
                  <a:close/>
                  <a:moveTo>
                    <a:pt x="2099" y="1384"/>
                  </a:moveTo>
                  <a:cubicBezTo>
                    <a:pt x="2101" y="1382"/>
                    <a:pt x="2104" y="1381"/>
                    <a:pt x="2107" y="1379"/>
                  </a:cubicBezTo>
                  <a:cubicBezTo>
                    <a:pt x="2113" y="1378"/>
                    <a:pt x="2113" y="1378"/>
                    <a:pt x="2113" y="1378"/>
                  </a:cubicBezTo>
                  <a:cubicBezTo>
                    <a:pt x="2112" y="1381"/>
                    <a:pt x="2110" y="1383"/>
                    <a:pt x="2108" y="1386"/>
                  </a:cubicBezTo>
                  <a:lnTo>
                    <a:pt x="2099" y="1384"/>
                  </a:lnTo>
                  <a:close/>
                  <a:moveTo>
                    <a:pt x="2112" y="1374"/>
                  </a:moveTo>
                  <a:cubicBezTo>
                    <a:pt x="2115" y="1371"/>
                    <a:pt x="2118" y="1367"/>
                    <a:pt x="2121" y="1363"/>
                  </a:cubicBezTo>
                  <a:cubicBezTo>
                    <a:pt x="2120" y="1367"/>
                    <a:pt x="2118" y="1371"/>
                    <a:pt x="2116" y="1374"/>
                  </a:cubicBezTo>
                  <a:lnTo>
                    <a:pt x="2112" y="1374"/>
                  </a:lnTo>
                  <a:close/>
                  <a:moveTo>
                    <a:pt x="2106" y="1369"/>
                  </a:moveTo>
                  <a:cubicBezTo>
                    <a:pt x="2107" y="1364"/>
                    <a:pt x="2107" y="1364"/>
                    <a:pt x="2107" y="1364"/>
                  </a:cubicBezTo>
                  <a:cubicBezTo>
                    <a:pt x="2110" y="1363"/>
                    <a:pt x="2113" y="1362"/>
                    <a:pt x="2116" y="1360"/>
                  </a:cubicBezTo>
                  <a:cubicBezTo>
                    <a:pt x="2113" y="1364"/>
                    <a:pt x="2110" y="1367"/>
                    <a:pt x="2106" y="1369"/>
                  </a:cubicBezTo>
                  <a:close/>
                  <a:moveTo>
                    <a:pt x="2089" y="1378"/>
                  </a:moveTo>
                  <a:cubicBezTo>
                    <a:pt x="2086" y="1379"/>
                    <a:pt x="2083" y="1379"/>
                    <a:pt x="2079" y="1380"/>
                  </a:cubicBezTo>
                  <a:cubicBezTo>
                    <a:pt x="2084" y="1363"/>
                    <a:pt x="2084" y="1363"/>
                    <a:pt x="2084" y="1363"/>
                  </a:cubicBezTo>
                  <a:cubicBezTo>
                    <a:pt x="2086" y="1364"/>
                    <a:pt x="2089" y="1364"/>
                    <a:pt x="2092" y="1364"/>
                  </a:cubicBezTo>
                  <a:lnTo>
                    <a:pt x="2089" y="1378"/>
                  </a:lnTo>
                  <a:close/>
                  <a:moveTo>
                    <a:pt x="2075" y="1381"/>
                  </a:moveTo>
                  <a:cubicBezTo>
                    <a:pt x="2072" y="1381"/>
                    <a:pt x="2069" y="1382"/>
                    <a:pt x="2065" y="1382"/>
                  </a:cubicBezTo>
                  <a:cubicBezTo>
                    <a:pt x="2072" y="1360"/>
                    <a:pt x="2072" y="1360"/>
                    <a:pt x="2072" y="1360"/>
                  </a:cubicBezTo>
                  <a:cubicBezTo>
                    <a:pt x="2074" y="1361"/>
                    <a:pt x="2077" y="1362"/>
                    <a:pt x="2080" y="1362"/>
                  </a:cubicBezTo>
                  <a:lnTo>
                    <a:pt x="2075" y="1381"/>
                  </a:lnTo>
                  <a:close/>
                  <a:moveTo>
                    <a:pt x="2061" y="1382"/>
                  </a:moveTo>
                  <a:cubicBezTo>
                    <a:pt x="2058" y="1383"/>
                    <a:pt x="2054" y="1383"/>
                    <a:pt x="2051" y="1383"/>
                  </a:cubicBezTo>
                  <a:cubicBezTo>
                    <a:pt x="2060" y="1357"/>
                    <a:pt x="2060" y="1357"/>
                    <a:pt x="2060" y="1357"/>
                  </a:cubicBezTo>
                  <a:cubicBezTo>
                    <a:pt x="2061" y="1357"/>
                    <a:pt x="2062" y="1358"/>
                    <a:pt x="2063" y="1358"/>
                  </a:cubicBezTo>
                  <a:cubicBezTo>
                    <a:pt x="2064" y="1358"/>
                    <a:pt x="2066" y="1359"/>
                    <a:pt x="2068" y="1359"/>
                  </a:cubicBezTo>
                  <a:lnTo>
                    <a:pt x="2061" y="1382"/>
                  </a:lnTo>
                  <a:close/>
                  <a:moveTo>
                    <a:pt x="2047" y="1383"/>
                  </a:moveTo>
                  <a:cubicBezTo>
                    <a:pt x="2043" y="1383"/>
                    <a:pt x="2039" y="1383"/>
                    <a:pt x="2036" y="1383"/>
                  </a:cubicBezTo>
                  <a:cubicBezTo>
                    <a:pt x="2046" y="1354"/>
                    <a:pt x="2046" y="1354"/>
                    <a:pt x="2046" y="1354"/>
                  </a:cubicBezTo>
                  <a:cubicBezTo>
                    <a:pt x="2049" y="1354"/>
                    <a:pt x="2053" y="1355"/>
                    <a:pt x="2056" y="1356"/>
                  </a:cubicBezTo>
                  <a:lnTo>
                    <a:pt x="2047" y="1383"/>
                  </a:lnTo>
                  <a:close/>
                  <a:moveTo>
                    <a:pt x="2032" y="1383"/>
                  </a:moveTo>
                  <a:cubicBezTo>
                    <a:pt x="2028" y="1383"/>
                    <a:pt x="2024" y="1383"/>
                    <a:pt x="2020" y="1382"/>
                  </a:cubicBezTo>
                  <a:cubicBezTo>
                    <a:pt x="2031" y="1351"/>
                    <a:pt x="2031" y="1351"/>
                    <a:pt x="2031" y="1351"/>
                  </a:cubicBezTo>
                  <a:cubicBezTo>
                    <a:pt x="2035" y="1351"/>
                    <a:pt x="2039" y="1352"/>
                    <a:pt x="2042" y="1353"/>
                  </a:cubicBezTo>
                  <a:lnTo>
                    <a:pt x="2032" y="1383"/>
                  </a:lnTo>
                  <a:close/>
                  <a:moveTo>
                    <a:pt x="2016" y="1382"/>
                  </a:moveTo>
                  <a:cubicBezTo>
                    <a:pt x="2013" y="1382"/>
                    <a:pt x="2010" y="1382"/>
                    <a:pt x="2006" y="1382"/>
                  </a:cubicBezTo>
                  <a:cubicBezTo>
                    <a:pt x="2017" y="1349"/>
                    <a:pt x="2017" y="1349"/>
                    <a:pt x="2017" y="1349"/>
                  </a:cubicBezTo>
                  <a:cubicBezTo>
                    <a:pt x="2021" y="1349"/>
                    <a:pt x="2024" y="1350"/>
                    <a:pt x="2027" y="1350"/>
                  </a:cubicBezTo>
                  <a:lnTo>
                    <a:pt x="2016" y="1382"/>
                  </a:lnTo>
                  <a:close/>
                  <a:moveTo>
                    <a:pt x="2002" y="1382"/>
                  </a:moveTo>
                  <a:cubicBezTo>
                    <a:pt x="1999" y="1382"/>
                    <a:pt x="1996" y="1382"/>
                    <a:pt x="1993" y="1382"/>
                  </a:cubicBezTo>
                  <a:cubicBezTo>
                    <a:pt x="2002" y="1349"/>
                    <a:pt x="2002" y="1349"/>
                    <a:pt x="2002" y="1349"/>
                  </a:cubicBezTo>
                  <a:cubicBezTo>
                    <a:pt x="2006" y="1349"/>
                    <a:pt x="2009" y="1349"/>
                    <a:pt x="2013" y="1349"/>
                  </a:cubicBezTo>
                  <a:lnTo>
                    <a:pt x="2002" y="1382"/>
                  </a:lnTo>
                  <a:close/>
                  <a:moveTo>
                    <a:pt x="1989" y="1382"/>
                  </a:moveTo>
                  <a:cubicBezTo>
                    <a:pt x="1985" y="1382"/>
                    <a:pt x="1982" y="1382"/>
                    <a:pt x="1978" y="1382"/>
                  </a:cubicBezTo>
                  <a:cubicBezTo>
                    <a:pt x="1987" y="1351"/>
                    <a:pt x="1987" y="1351"/>
                    <a:pt x="1987" y="1351"/>
                  </a:cubicBezTo>
                  <a:cubicBezTo>
                    <a:pt x="1991" y="1351"/>
                    <a:pt x="1994" y="1350"/>
                    <a:pt x="1998" y="1350"/>
                  </a:cubicBezTo>
                  <a:lnTo>
                    <a:pt x="1989" y="1382"/>
                  </a:lnTo>
                  <a:close/>
                  <a:moveTo>
                    <a:pt x="1974" y="1382"/>
                  </a:moveTo>
                  <a:cubicBezTo>
                    <a:pt x="1971" y="1383"/>
                    <a:pt x="1968" y="1383"/>
                    <a:pt x="1965" y="1383"/>
                  </a:cubicBezTo>
                  <a:cubicBezTo>
                    <a:pt x="1971" y="1357"/>
                    <a:pt x="1971" y="1357"/>
                    <a:pt x="1971" y="1357"/>
                  </a:cubicBezTo>
                  <a:cubicBezTo>
                    <a:pt x="1975" y="1355"/>
                    <a:pt x="1979" y="1354"/>
                    <a:pt x="1983" y="1353"/>
                  </a:cubicBezTo>
                  <a:lnTo>
                    <a:pt x="1974" y="1382"/>
                  </a:lnTo>
                  <a:close/>
                  <a:moveTo>
                    <a:pt x="1961" y="1384"/>
                  </a:moveTo>
                  <a:cubicBezTo>
                    <a:pt x="1960" y="1384"/>
                    <a:pt x="1959" y="1384"/>
                    <a:pt x="1959" y="1384"/>
                  </a:cubicBezTo>
                  <a:cubicBezTo>
                    <a:pt x="1958" y="1378"/>
                    <a:pt x="1956" y="1372"/>
                    <a:pt x="1954" y="1366"/>
                  </a:cubicBezTo>
                  <a:cubicBezTo>
                    <a:pt x="1958" y="1363"/>
                    <a:pt x="1963" y="1361"/>
                    <a:pt x="1967" y="1359"/>
                  </a:cubicBezTo>
                  <a:lnTo>
                    <a:pt x="1961" y="1384"/>
                  </a:lnTo>
                  <a:close/>
                  <a:moveTo>
                    <a:pt x="1951" y="1446"/>
                  </a:moveTo>
                  <a:cubicBezTo>
                    <a:pt x="1951" y="1446"/>
                    <a:pt x="1951" y="1446"/>
                    <a:pt x="1951" y="1446"/>
                  </a:cubicBezTo>
                  <a:cubicBezTo>
                    <a:pt x="1951" y="1447"/>
                    <a:pt x="1951" y="1447"/>
                    <a:pt x="1951" y="1447"/>
                  </a:cubicBezTo>
                  <a:cubicBezTo>
                    <a:pt x="1933" y="1490"/>
                    <a:pt x="1863" y="1531"/>
                    <a:pt x="1791" y="1520"/>
                  </a:cubicBezTo>
                  <a:cubicBezTo>
                    <a:pt x="1791" y="1517"/>
                    <a:pt x="1790" y="1514"/>
                    <a:pt x="1788" y="1511"/>
                  </a:cubicBezTo>
                  <a:cubicBezTo>
                    <a:pt x="1851" y="1526"/>
                    <a:pt x="1928" y="1481"/>
                    <a:pt x="1943" y="1443"/>
                  </a:cubicBezTo>
                  <a:cubicBezTo>
                    <a:pt x="1959" y="1405"/>
                    <a:pt x="1937" y="1319"/>
                    <a:pt x="1881" y="1286"/>
                  </a:cubicBezTo>
                  <a:cubicBezTo>
                    <a:pt x="1885" y="1285"/>
                    <a:pt x="1887" y="1283"/>
                    <a:pt x="1890" y="1281"/>
                  </a:cubicBezTo>
                  <a:cubicBezTo>
                    <a:pt x="1949" y="1324"/>
                    <a:pt x="1969" y="1402"/>
                    <a:pt x="1951" y="1446"/>
                  </a:cubicBezTo>
                  <a:close/>
                  <a:moveTo>
                    <a:pt x="2013" y="1604"/>
                  </a:moveTo>
                  <a:cubicBezTo>
                    <a:pt x="2013" y="1601"/>
                    <a:pt x="2012" y="1598"/>
                    <a:pt x="2011" y="1595"/>
                  </a:cubicBezTo>
                  <a:cubicBezTo>
                    <a:pt x="2019" y="1600"/>
                    <a:pt x="2019" y="1600"/>
                    <a:pt x="2019" y="1600"/>
                  </a:cubicBezTo>
                  <a:cubicBezTo>
                    <a:pt x="2019" y="1603"/>
                    <a:pt x="2018" y="1606"/>
                    <a:pt x="2018" y="1609"/>
                  </a:cubicBezTo>
                  <a:lnTo>
                    <a:pt x="2013" y="1604"/>
                  </a:lnTo>
                  <a:close/>
                  <a:moveTo>
                    <a:pt x="2017" y="1614"/>
                  </a:moveTo>
                  <a:cubicBezTo>
                    <a:pt x="2015" y="1618"/>
                    <a:pt x="2014" y="1622"/>
                    <a:pt x="2012" y="1626"/>
                  </a:cubicBezTo>
                  <a:cubicBezTo>
                    <a:pt x="2013" y="1621"/>
                    <a:pt x="2014" y="1616"/>
                    <a:pt x="2014" y="1611"/>
                  </a:cubicBezTo>
                  <a:lnTo>
                    <a:pt x="2017" y="1614"/>
                  </a:lnTo>
                  <a:close/>
                  <a:moveTo>
                    <a:pt x="2009" y="1589"/>
                  </a:moveTo>
                  <a:cubicBezTo>
                    <a:pt x="2008" y="1586"/>
                    <a:pt x="2007" y="1583"/>
                    <a:pt x="2005" y="1580"/>
                  </a:cubicBezTo>
                  <a:cubicBezTo>
                    <a:pt x="2019" y="1585"/>
                    <a:pt x="2019" y="1585"/>
                    <a:pt x="2019" y="1585"/>
                  </a:cubicBezTo>
                  <a:cubicBezTo>
                    <a:pt x="2019" y="1589"/>
                    <a:pt x="2019" y="1592"/>
                    <a:pt x="2019" y="1596"/>
                  </a:cubicBezTo>
                  <a:lnTo>
                    <a:pt x="2009" y="1589"/>
                  </a:lnTo>
                  <a:close/>
                  <a:moveTo>
                    <a:pt x="1916" y="1501"/>
                  </a:moveTo>
                  <a:cubicBezTo>
                    <a:pt x="1918" y="1503"/>
                    <a:pt x="1920" y="1506"/>
                    <a:pt x="1922" y="1508"/>
                  </a:cubicBezTo>
                  <a:cubicBezTo>
                    <a:pt x="1907" y="1535"/>
                    <a:pt x="1907" y="1535"/>
                    <a:pt x="1907" y="1535"/>
                  </a:cubicBezTo>
                  <a:cubicBezTo>
                    <a:pt x="1905" y="1532"/>
                    <a:pt x="1903" y="1528"/>
                    <a:pt x="1902" y="1524"/>
                  </a:cubicBezTo>
                  <a:lnTo>
                    <a:pt x="1916" y="1501"/>
                  </a:lnTo>
                  <a:close/>
                  <a:moveTo>
                    <a:pt x="1900" y="1519"/>
                  </a:moveTo>
                  <a:cubicBezTo>
                    <a:pt x="1899" y="1515"/>
                    <a:pt x="1897" y="1510"/>
                    <a:pt x="1896" y="1506"/>
                  </a:cubicBezTo>
                  <a:cubicBezTo>
                    <a:pt x="1902" y="1503"/>
                    <a:pt x="1907" y="1499"/>
                    <a:pt x="1913" y="1496"/>
                  </a:cubicBezTo>
                  <a:cubicBezTo>
                    <a:pt x="1913" y="1496"/>
                    <a:pt x="1913" y="1497"/>
                    <a:pt x="1914" y="1497"/>
                  </a:cubicBezTo>
                  <a:lnTo>
                    <a:pt x="1900" y="1519"/>
                  </a:lnTo>
                  <a:close/>
                  <a:moveTo>
                    <a:pt x="1925" y="1511"/>
                  </a:moveTo>
                  <a:cubicBezTo>
                    <a:pt x="1927" y="1514"/>
                    <a:pt x="1930" y="1516"/>
                    <a:pt x="1932" y="1519"/>
                  </a:cubicBezTo>
                  <a:cubicBezTo>
                    <a:pt x="1916" y="1548"/>
                    <a:pt x="1916" y="1548"/>
                    <a:pt x="1916" y="1548"/>
                  </a:cubicBezTo>
                  <a:cubicBezTo>
                    <a:pt x="1914" y="1545"/>
                    <a:pt x="1911" y="1542"/>
                    <a:pt x="1910" y="1539"/>
                  </a:cubicBezTo>
                  <a:lnTo>
                    <a:pt x="1925" y="1511"/>
                  </a:lnTo>
                  <a:close/>
                  <a:moveTo>
                    <a:pt x="1935" y="1522"/>
                  </a:moveTo>
                  <a:cubicBezTo>
                    <a:pt x="1937" y="1524"/>
                    <a:pt x="1939" y="1526"/>
                    <a:pt x="1942" y="1528"/>
                  </a:cubicBezTo>
                  <a:cubicBezTo>
                    <a:pt x="1926" y="1559"/>
                    <a:pt x="1926" y="1559"/>
                    <a:pt x="1926" y="1559"/>
                  </a:cubicBezTo>
                  <a:cubicBezTo>
                    <a:pt x="1923" y="1557"/>
                    <a:pt x="1921" y="1554"/>
                    <a:pt x="1918" y="1551"/>
                  </a:cubicBezTo>
                  <a:lnTo>
                    <a:pt x="1935" y="1522"/>
                  </a:lnTo>
                  <a:close/>
                  <a:moveTo>
                    <a:pt x="1945" y="1531"/>
                  </a:moveTo>
                  <a:cubicBezTo>
                    <a:pt x="1947" y="1533"/>
                    <a:pt x="1949" y="1535"/>
                    <a:pt x="1952" y="1538"/>
                  </a:cubicBezTo>
                  <a:cubicBezTo>
                    <a:pt x="1937" y="1568"/>
                    <a:pt x="1937" y="1568"/>
                    <a:pt x="1937" y="1568"/>
                  </a:cubicBezTo>
                  <a:cubicBezTo>
                    <a:pt x="1934" y="1566"/>
                    <a:pt x="1932" y="1564"/>
                    <a:pt x="1929" y="1562"/>
                  </a:cubicBezTo>
                  <a:lnTo>
                    <a:pt x="1945" y="1531"/>
                  </a:lnTo>
                  <a:close/>
                  <a:moveTo>
                    <a:pt x="1955" y="1541"/>
                  </a:moveTo>
                  <a:cubicBezTo>
                    <a:pt x="1958" y="1543"/>
                    <a:pt x="1960" y="1546"/>
                    <a:pt x="1963" y="1548"/>
                  </a:cubicBezTo>
                  <a:cubicBezTo>
                    <a:pt x="1949" y="1577"/>
                    <a:pt x="1949" y="1577"/>
                    <a:pt x="1949" y="1577"/>
                  </a:cubicBezTo>
                  <a:cubicBezTo>
                    <a:pt x="1946" y="1575"/>
                    <a:pt x="1943" y="1573"/>
                    <a:pt x="1940" y="1571"/>
                  </a:cubicBezTo>
                  <a:lnTo>
                    <a:pt x="1955" y="1541"/>
                  </a:lnTo>
                  <a:close/>
                  <a:moveTo>
                    <a:pt x="1966" y="1551"/>
                  </a:moveTo>
                  <a:cubicBezTo>
                    <a:pt x="1969" y="1554"/>
                    <a:pt x="1971" y="1556"/>
                    <a:pt x="1974" y="1559"/>
                  </a:cubicBezTo>
                  <a:cubicBezTo>
                    <a:pt x="1961" y="1584"/>
                    <a:pt x="1961" y="1584"/>
                    <a:pt x="1961" y="1584"/>
                  </a:cubicBezTo>
                  <a:cubicBezTo>
                    <a:pt x="1959" y="1583"/>
                    <a:pt x="1956" y="1581"/>
                    <a:pt x="1953" y="1579"/>
                  </a:cubicBezTo>
                  <a:lnTo>
                    <a:pt x="1966" y="1551"/>
                  </a:lnTo>
                  <a:close/>
                  <a:moveTo>
                    <a:pt x="1977" y="1562"/>
                  </a:moveTo>
                  <a:cubicBezTo>
                    <a:pt x="1979" y="1564"/>
                    <a:pt x="1981" y="1567"/>
                    <a:pt x="1984" y="1569"/>
                  </a:cubicBezTo>
                  <a:cubicBezTo>
                    <a:pt x="1972" y="1591"/>
                    <a:pt x="1972" y="1591"/>
                    <a:pt x="1972" y="1591"/>
                  </a:cubicBezTo>
                  <a:cubicBezTo>
                    <a:pt x="1971" y="1590"/>
                    <a:pt x="1969" y="1589"/>
                    <a:pt x="1967" y="1588"/>
                  </a:cubicBezTo>
                  <a:cubicBezTo>
                    <a:pt x="1967" y="1587"/>
                    <a:pt x="1966" y="1587"/>
                    <a:pt x="1965" y="1586"/>
                  </a:cubicBezTo>
                  <a:lnTo>
                    <a:pt x="1977" y="1562"/>
                  </a:lnTo>
                  <a:close/>
                  <a:moveTo>
                    <a:pt x="1986" y="1572"/>
                  </a:moveTo>
                  <a:cubicBezTo>
                    <a:pt x="1989" y="1575"/>
                    <a:pt x="1991" y="1578"/>
                    <a:pt x="1992" y="1581"/>
                  </a:cubicBezTo>
                  <a:cubicBezTo>
                    <a:pt x="1983" y="1597"/>
                    <a:pt x="1983" y="1597"/>
                    <a:pt x="1983" y="1597"/>
                  </a:cubicBezTo>
                  <a:cubicBezTo>
                    <a:pt x="1980" y="1595"/>
                    <a:pt x="1978" y="1594"/>
                    <a:pt x="1975" y="1592"/>
                  </a:cubicBezTo>
                  <a:lnTo>
                    <a:pt x="1986" y="1572"/>
                  </a:lnTo>
                  <a:close/>
                  <a:moveTo>
                    <a:pt x="1995" y="1584"/>
                  </a:moveTo>
                  <a:cubicBezTo>
                    <a:pt x="1997" y="1587"/>
                    <a:pt x="1998" y="1590"/>
                    <a:pt x="2000" y="1592"/>
                  </a:cubicBezTo>
                  <a:cubicBezTo>
                    <a:pt x="1993" y="1604"/>
                    <a:pt x="1993" y="1604"/>
                    <a:pt x="1993" y="1604"/>
                  </a:cubicBezTo>
                  <a:cubicBezTo>
                    <a:pt x="1991" y="1602"/>
                    <a:pt x="1988" y="1601"/>
                    <a:pt x="1986" y="1599"/>
                  </a:cubicBezTo>
                  <a:lnTo>
                    <a:pt x="1995" y="1584"/>
                  </a:lnTo>
                  <a:close/>
                  <a:moveTo>
                    <a:pt x="2002" y="1597"/>
                  </a:moveTo>
                  <a:cubicBezTo>
                    <a:pt x="2003" y="1599"/>
                    <a:pt x="2004" y="1602"/>
                    <a:pt x="2005" y="1605"/>
                  </a:cubicBezTo>
                  <a:cubicBezTo>
                    <a:pt x="2000" y="1612"/>
                    <a:pt x="2000" y="1612"/>
                    <a:pt x="2000" y="1612"/>
                  </a:cubicBezTo>
                  <a:cubicBezTo>
                    <a:pt x="1999" y="1610"/>
                    <a:pt x="1997" y="1608"/>
                    <a:pt x="1996" y="1607"/>
                  </a:cubicBezTo>
                  <a:lnTo>
                    <a:pt x="2002" y="1597"/>
                  </a:lnTo>
                  <a:close/>
                  <a:moveTo>
                    <a:pt x="2006" y="1611"/>
                  </a:moveTo>
                  <a:cubicBezTo>
                    <a:pt x="2007" y="1615"/>
                    <a:pt x="2007" y="1619"/>
                    <a:pt x="2007" y="1624"/>
                  </a:cubicBezTo>
                  <a:cubicBezTo>
                    <a:pt x="2006" y="1621"/>
                    <a:pt x="2005" y="1618"/>
                    <a:pt x="2003" y="1615"/>
                  </a:cubicBezTo>
                  <a:lnTo>
                    <a:pt x="2006" y="1611"/>
                  </a:lnTo>
                  <a:close/>
                  <a:moveTo>
                    <a:pt x="1957" y="1538"/>
                  </a:moveTo>
                  <a:cubicBezTo>
                    <a:pt x="1943" y="1524"/>
                    <a:pt x="1927" y="1510"/>
                    <a:pt x="1916" y="1494"/>
                  </a:cubicBezTo>
                  <a:cubicBezTo>
                    <a:pt x="1917" y="1493"/>
                    <a:pt x="1918" y="1492"/>
                    <a:pt x="1919" y="1492"/>
                  </a:cubicBezTo>
                  <a:cubicBezTo>
                    <a:pt x="1930" y="1504"/>
                    <a:pt x="1942" y="1516"/>
                    <a:pt x="1954" y="1527"/>
                  </a:cubicBezTo>
                  <a:cubicBezTo>
                    <a:pt x="1981" y="1553"/>
                    <a:pt x="2008" y="1578"/>
                    <a:pt x="2010" y="1608"/>
                  </a:cubicBezTo>
                  <a:cubicBezTo>
                    <a:pt x="2004" y="1581"/>
                    <a:pt x="1981" y="1560"/>
                    <a:pt x="1957" y="1538"/>
                  </a:cubicBezTo>
                  <a:close/>
                  <a:moveTo>
                    <a:pt x="2002" y="1574"/>
                  </a:moveTo>
                  <a:cubicBezTo>
                    <a:pt x="2000" y="1572"/>
                    <a:pt x="1999" y="1570"/>
                    <a:pt x="1997" y="1567"/>
                  </a:cubicBezTo>
                  <a:cubicBezTo>
                    <a:pt x="2016" y="1571"/>
                    <a:pt x="2016" y="1571"/>
                    <a:pt x="2016" y="1571"/>
                  </a:cubicBezTo>
                  <a:cubicBezTo>
                    <a:pt x="2016" y="1572"/>
                    <a:pt x="2017" y="1573"/>
                    <a:pt x="2017" y="1574"/>
                  </a:cubicBezTo>
                  <a:cubicBezTo>
                    <a:pt x="2017" y="1577"/>
                    <a:pt x="2018" y="1579"/>
                    <a:pt x="2018" y="1581"/>
                  </a:cubicBezTo>
                  <a:lnTo>
                    <a:pt x="2002" y="1574"/>
                  </a:lnTo>
                  <a:close/>
                  <a:moveTo>
                    <a:pt x="1993" y="1562"/>
                  </a:moveTo>
                  <a:cubicBezTo>
                    <a:pt x="1991" y="1560"/>
                    <a:pt x="1989" y="1557"/>
                    <a:pt x="1987" y="1555"/>
                  </a:cubicBezTo>
                  <a:cubicBezTo>
                    <a:pt x="2011" y="1556"/>
                    <a:pt x="2011" y="1556"/>
                    <a:pt x="2011" y="1556"/>
                  </a:cubicBezTo>
                  <a:cubicBezTo>
                    <a:pt x="2012" y="1559"/>
                    <a:pt x="2014" y="1563"/>
                    <a:pt x="2015" y="1567"/>
                  </a:cubicBezTo>
                  <a:lnTo>
                    <a:pt x="1993" y="1562"/>
                  </a:lnTo>
                  <a:close/>
                  <a:moveTo>
                    <a:pt x="1983" y="1551"/>
                  </a:moveTo>
                  <a:cubicBezTo>
                    <a:pt x="1981" y="1548"/>
                    <a:pt x="1978" y="1546"/>
                    <a:pt x="1976" y="1543"/>
                  </a:cubicBezTo>
                  <a:cubicBezTo>
                    <a:pt x="2004" y="1540"/>
                    <a:pt x="2004" y="1540"/>
                    <a:pt x="2004" y="1540"/>
                  </a:cubicBezTo>
                  <a:cubicBezTo>
                    <a:pt x="2006" y="1544"/>
                    <a:pt x="2008" y="1548"/>
                    <a:pt x="2009" y="1552"/>
                  </a:cubicBezTo>
                  <a:lnTo>
                    <a:pt x="1983" y="1551"/>
                  </a:lnTo>
                  <a:close/>
                  <a:moveTo>
                    <a:pt x="1972" y="1540"/>
                  </a:moveTo>
                  <a:cubicBezTo>
                    <a:pt x="1970" y="1537"/>
                    <a:pt x="1968" y="1535"/>
                    <a:pt x="1965" y="1533"/>
                  </a:cubicBezTo>
                  <a:cubicBezTo>
                    <a:pt x="1995" y="1526"/>
                    <a:pt x="1995" y="1526"/>
                    <a:pt x="1995" y="1526"/>
                  </a:cubicBezTo>
                  <a:cubicBezTo>
                    <a:pt x="1997" y="1529"/>
                    <a:pt x="1999" y="1533"/>
                    <a:pt x="2002" y="1537"/>
                  </a:cubicBezTo>
                  <a:lnTo>
                    <a:pt x="1972" y="1540"/>
                  </a:lnTo>
                  <a:close/>
                  <a:moveTo>
                    <a:pt x="1962" y="1530"/>
                  </a:moveTo>
                  <a:cubicBezTo>
                    <a:pt x="1960" y="1528"/>
                    <a:pt x="1958" y="1526"/>
                    <a:pt x="1957" y="1524"/>
                  </a:cubicBezTo>
                  <a:cubicBezTo>
                    <a:pt x="1956" y="1524"/>
                    <a:pt x="1955" y="1523"/>
                    <a:pt x="1955" y="1523"/>
                  </a:cubicBezTo>
                  <a:cubicBezTo>
                    <a:pt x="1985" y="1513"/>
                    <a:pt x="1985" y="1513"/>
                    <a:pt x="1985" y="1513"/>
                  </a:cubicBezTo>
                  <a:cubicBezTo>
                    <a:pt x="1987" y="1516"/>
                    <a:pt x="1990" y="1519"/>
                    <a:pt x="1992" y="1522"/>
                  </a:cubicBezTo>
                  <a:lnTo>
                    <a:pt x="1962" y="1530"/>
                  </a:lnTo>
                  <a:close/>
                  <a:moveTo>
                    <a:pt x="1952" y="1520"/>
                  </a:moveTo>
                  <a:cubicBezTo>
                    <a:pt x="1949" y="1518"/>
                    <a:pt x="1947" y="1515"/>
                    <a:pt x="1945" y="1513"/>
                  </a:cubicBezTo>
                  <a:cubicBezTo>
                    <a:pt x="1973" y="1500"/>
                    <a:pt x="1973" y="1500"/>
                    <a:pt x="1973" y="1500"/>
                  </a:cubicBezTo>
                  <a:cubicBezTo>
                    <a:pt x="1976" y="1503"/>
                    <a:pt x="1979" y="1506"/>
                    <a:pt x="1982" y="1510"/>
                  </a:cubicBezTo>
                  <a:lnTo>
                    <a:pt x="1952" y="1520"/>
                  </a:lnTo>
                  <a:close/>
                  <a:moveTo>
                    <a:pt x="1942" y="1510"/>
                  </a:moveTo>
                  <a:cubicBezTo>
                    <a:pt x="1939" y="1508"/>
                    <a:pt x="1937" y="1506"/>
                    <a:pt x="1935" y="1504"/>
                  </a:cubicBezTo>
                  <a:cubicBezTo>
                    <a:pt x="1963" y="1491"/>
                    <a:pt x="1963" y="1491"/>
                    <a:pt x="1963" y="1491"/>
                  </a:cubicBezTo>
                  <a:cubicBezTo>
                    <a:pt x="1965" y="1493"/>
                    <a:pt x="1967" y="1495"/>
                    <a:pt x="1970" y="1497"/>
                  </a:cubicBezTo>
                  <a:lnTo>
                    <a:pt x="1942" y="1510"/>
                  </a:lnTo>
                  <a:close/>
                  <a:moveTo>
                    <a:pt x="1932" y="1501"/>
                  </a:moveTo>
                  <a:cubicBezTo>
                    <a:pt x="1930" y="1498"/>
                    <a:pt x="1928" y="1496"/>
                    <a:pt x="1926" y="1494"/>
                  </a:cubicBezTo>
                  <a:cubicBezTo>
                    <a:pt x="1950" y="1482"/>
                    <a:pt x="1950" y="1482"/>
                    <a:pt x="1950" y="1482"/>
                  </a:cubicBezTo>
                  <a:cubicBezTo>
                    <a:pt x="1953" y="1484"/>
                    <a:pt x="1956" y="1486"/>
                    <a:pt x="1959" y="1488"/>
                  </a:cubicBezTo>
                  <a:lnTo>
                    <a:pt x="1932" y="1501"/>
                  </a:lnTo>
                  <a:close/>
                  <a:moveTo>
                    <a:pt x="1923" y="1491"/>
                  </a:moveTo>
                  <a:cubicBezTo>
                    <a:pt x="1923" y="1490"/>
                    <a:pt x="1922" y="1490"/>
                    <a:pt x="1922" y="1489"/>
                  </a:cubicBezTo>
                  <a:cubicBezTo>
                    <a:pt x="1927" y="1485"/>
                    <a:pt x="1933" y="1480"/>
                    <a:pt x="1937" y="1475"/>
                  </a:cubicBezTo>
                  <a:cubicBezTo>
                    <a:pt x="1940" y="1476"/>
                    <a:pt x="1943" y="1478"/>
                    <a:pt x="1946" y="1480"/>
                  </a:cubicBezTo>
                  <a:lnTo>
                    <a:pt x="1923" y="1491"/>
                  </a:lnTo>
                  <a:close/>
                  <a:moveTo>
                    <a:pt x="1922" y="1575"/>
                  </a:moveTo>
                  <a:cubicBezTo>
                    <a:pt x="1923" y="1577"/>
                    <a:pt x="1925" y="1578"/>
                    <a:pt x="1927" y="1579"/>
                  </a:cubicBezTo>
                  <a:cubicBezTo>
                    <a:pt x="1928" y="1608"/>
                    <a:pt x="1925" y="1631"/>
                    <a:pt x="1912" y="1648"/>
                  </a:cubicBezTo>
                  <a:cubicBezTo>
                    <a:pt x="1924" y="1628"/>
                    <a:pt x="1924" y="1602"/>
                    <a:pt x="1922" y="1575"/>
                  </a:cubicBezTo>
                  <a:close/>
                  <a:moveTo>
                    <a:pt x="1931" y="1592"/>
                  </a:moveTo>
                  <a:cubicBezTo>
                    <a:pt x="1948" y="1608"/>
                    <a:pt x="1948" y="1608"/>
                    <a:pt x="1948" y="1608"/>
                  </a:cubicBezTo>
                  <a:cubicBezTo>
                    <a:pt x="1947" y="1612"/>
                    <a:pt x="1945" y="1616"/>
                    <a:pt x="1944" y="1619"/>
                  </a:cubicBezTo>
                  <a:cubicBezTo>
                    <a:pt x="1931" y="1602"/>
                    <a:pt x="1931" y="1602"/>
                    <a:pt x="1931" y="1602"/>
                  </a:cubicBezTo>
                  <a:cubicBezTo>
                    <a:pt x="1931" y="1598"/>
                    <a:pt x="1931" y="1595"/>
                    <a:pt x="1931" y="1592"/>
                  </a:cubicBezTo>
                  <a:close/>
                  <a:moveTo>
                    <a:pt x="1931" y="1582"/>
                  </a:moveTo>
                  <a:cubicBezTo>
                    <a:pt x="1938" y="1587"/>
                    <a:pt x="1945" y="1592"/>
                    <a:pt x="1952" y="1596"/>
                  </a:cubicBezTo>
                  <a:cubicBezTo>
                    <a:pt x="1951" y="1599"/>
                    <a:pt x="1951" y="1601"/>
                    <a:pt x="1950" y="1604"/>
                  </a:cubicBezTo>
                  <a:cubicBezTo>
                    <a:pt x="1931" y="1586"/>
                    <a:pt x="1931" y="1586"/>
                    <a:pt x="1931" y="1586"/>
                  </a:cubicBezTo>
                  <a:cubicBezTo>
                    <a:pt x="1931" y="1585"/>
                    <a:pt x="1931" y="1584"/>
                    <a:pt x="1931" y="1582"/>
                  </a:cubicBezTo>
                  <a:close/>
                  <a:moveTo>
                    <a:pt x="1942" y="1623"/>
                  </a:moveTo>
                  <a:cubicBezTo>
                    <a:pt x="1940" y="1626"/>
                    <a:pt x="1939" y="1629"/>
                    <a:pt x="1937" y="1632"/>
                  </a:cubicBezTo>
                  <a:cubicBezTo>
                    <a:pt x="1929" y="1616"/>
                    <a:pt x="1929" y="1616"/>
                    <a:pt x="1929" y="1616"/>
                  </a:cubicBezTo>
                  <a:cubicBezTo>
                    <a:pt x="1930" y="1613"/>
                    <a:pt x="1930" y="1610"/>
                    <a:pt x="1930" y="1607"/>
                  </a:cubicBezTo>
                  <a:lnTo>
                    <a:pt x="1942" y="1623"/>
                  </a:lnTo>
                  <a:close/>
                  <a:moveTo>
                    <a:pt x="1934" y="1635"/>
                  </a:moveTo>
                  <a:cubicBezTo>
                    <a:pt x="1932" y="1638"/>
                    <a:pt x="1930" y="1641"/>
                    <a:pt x="1928" y="1643"/>
                  </a:cubicBezTo>
                  <a:cubicBezTo>
                    <a:pt x="1925" y="1631"/>
                    <a:pt x="1925" y="1631"/>
                    <a:pt x="1925" y="1631"/>
                  </a:cubicBezTo>
                  <a:cubicBezTo>
                    <a:pt x="1926" y="1628"/>
                    <a:pt x="1927" y="1625"/>
                    <a:pt x="1928" y="1622"/>
                  </a:cubicBezTo>
                  <a:lnTo>
                    <a:pt x="1934" y="1635"/>
                  </a:lnTo>
                  <a:close/>
                  <a:moveTo>
                    <a:pt x="1925" y="1647"/>
                  </a:moveTo>
                  <a:cubicBezTo>
                    <a:pt x="1922" y="1649"/>
                    <a:pt x="1920" y="1651"/>
                    <a:pt x="1918" y="1653"/>
                  </a:cubicBezTo>
                  <a:cubicBezTo>
                    <a:pt x="1918" y="1646"/>
                    <a:pt x="1918" y="1646"/>
                    <a:pt x="1918" y="1646"/>
                  </a:cubicBezTo>
                  <a:cubicBezTo>
                    <a:pt x="1920" y="1643"/>
                    <a:pt x="1921" y="1640"/>
                    <a:pt x="1922" y="1638"/>
                  </a:cubicBezTo>
                  <a:lnTo>
                    <a:pt x="1925" y="1647"/>
                  </a:lnTo>
                  <a:close/>
                  <a:moveTo>
                    <a:pt x="1903" y="1636"/>
                  </a:moveTo>
                  <a:cubicBezTo>
                    <a:pt x="1914" y="1633"/>
                    <a:pt x="1914" y="1633"/>
                    <a:pt x="1914" y="1633"/>
                  </a:cubicBezTo>
                  <a:cubicBezTo>
                    <a:pt x="1913" y="1636"/>
                    <a:pt x="1912" y="1639"/>
                    <a:pt x="1911" y="1641"/>
                  </a:cubicBezTo>
                  <a:cubicBezTo>
                    <a:pt x="1903" y="1643"/>
                    <a:pt x="1903" y="1643"/>
                    <a:pt x="1903" y="1643"/>
                  </a:cubicBezTo>
                  <a:cubicBezTo>
                    <a:pt x="1903" y="1641"/>
                    <a:pt x="1903" y="1639"/>
                    <a:pt x="1903" y="1636"/>
                  </a:cubicBezTo>
                  <a:close/>
                  <a:moveTo>
                    <a:pt x="1903" y="1632"/>
                  </a:moveTo>
                  <a:cubicBezTo>
                    <a:pt x="1902" y="1630"/>
                    <a:pt x="1901" y="1627"/>
                    <a:pt x="1901" y="1624"/>
                  </a:cubicBezTo>
                  <a:cubicBezTo>
                    <a:pt x="1917" y="1619"/>
                    <a:pt x="1917" y="1619"/>
                    <a:pt x="1917" y="1619"/>
                  </a:cubicBezTo>
                  <a:cubicBezTo>
                    <a:pt x="1917" y="1622"/>
                    <a:pt x="1916" y="1625"/>
                    <a:pt x="1916" y="1628"/>
                  </a:cubicBezTo>
                  <a:lnTo>
                    <a:pt x="1903" y="1632"/>
                  </a:lnTo>
                  <a:close/>
                  <a:moveTo>
                    <a:pt x="1900" y="1620"/>
                  </a:moveTo>
                  <a:cubicBezTo>
                    <a:pt x="1899" y="1618"/>
                    <a:pt x="1898" y="1615"/>
                    <a:pt x="1897" y="1612"/>
                  </a:cubicBezTo>
                  <a:cubicBezTo>
                    <a:pt x="1919" y="1604"/>
                    <a:pt x="1919" y="1604"/>
                    <a:pt x="1919" y="1604"/>
                  </a:cubicBezTo>
                  <a:cubicBezTo>
                    <a:pt x="1919" y="1608"/>
                    <a:pt x="1918" y="1611"/>
                    <a:pt x="1918" y="1615"/>
                  </a:cubicBezTo>
                  <a:lnTo>
                    <a:pt x="1900" y="1620"/>
                  </a:lnTo>
                  <a:close/>
                  <a:moveTo>
                    <a:pt x="1903" y="1647"/>
                  </a:moveTo>
                  <a:cubicBezTo>
                    <a:pt x="1908" y="1646"/>
                    <a:pt x="1908" y="1646"/>
                    <a:pt x="1908" y="1646"/>
                  </a:cubicBezTo>
                  <a:cubicBezTo>
                    <a:pt x="1906" y="1650"/>
                    <a:pt x="1903" y="1653"/>
                    <a:pt x="1900" y="1657"/>
                  </a:cubicBezTo>
                  <a:cubicBezTo>
                    <a:pt x="1901" y="1654"/>
                    <a:pt x="1902" y="1651"/>
                    <a:pt x="1903" y="1647"/>
                  </a:cubicBezTo>
                  <a:close/>
                  <a:moveTo>
                    <a:pt x="1914" y="1651"/>
                  </a:moveTo>
                  <a:cubicBezTo>
                    <a:pt x="1914" y="1656"/>
                    <a:pt x="1914" y="1656"/>
                    <a:pt x="1914" y="1656"/>
                  </a:cubicBezTo>
                  <a:cubicBezTo>
                    <a:pt x="1910" y="1658"/>
                    <a:pt x="1906" y="1660"/>
                    <a:pt x="1902" y="1662"/>
                  </a:cubicBezTo>
                  <a:cubicBezTo>
                    <a:pt x="1907" y="1658"/>
                    <a:pt x="1911" y="1655"/>
                    <a:pt x="1914" y="1651"/>
                  </a:cubicBezTo>
                  <a:close/>
                  <a:moveTo>
                    <a:pt x="1896" y="1608"/>
                  </a:moveTo>
                  <a:cubicBezTo>
                    <a:pt x="1895" y="1607"/>
                    <a:pt x="1895" y="1605"/>
                    <a:pt x="1894" y="1603"/>
                  </a:cubicBezTo>
                  <a:cubicBezTo>
                    <a:pt x="1894" y="1603"/>
                    <a:pt x="1894" y="1602"/>
                    <a:pt x="1893" y="1601"/>
                  </a:cubicBezTo>
                  <a:cubicBezTo>
                    <a:pt x="1919" y="1590"/>
                    <a:pt x="1919" y="1590"/>
                    <a:pt x="1919" y="1590"/>
                  </a:cubicBezTo>
                  <a:cubicBezTo>
                    <a:pt x="1919" y="1594"/>
                    <a:pt x="1919" y="1597"/>
                    <a:pt x="1919" y="1600"/>
                  </a:cubicBezTo>
                  <a:lnTo>
                    <a:pt x="1896" y="1608"/>
                  </a:lnTo>
                  <a:close/>
                  <a:moveTo>
                    <a:pt x="1892" y="1597"/>
                  </a:moveTo>
                  <a:cubicBezTo>
                    <a:pt x="1891" y="1594"/>
                    <a:pt x="1890" y="1590"/>
                    <a:pt x="1889" y="1587"/>
                  </a:cubicBezTo>
                  <a:cubicBezTo>
                    <a:pt x="1918" y="1575"/>
                    <a:pt x="1918" y="1575"/>
                    <a:pt x="1918" y="1575"/>
                  </a:cubicBezTo>
                  <a:cubicBezTo>
                    <a:pt x="1918" y="1579"/>
                    <a:pt x="1918" y="1582"/>
                    <a:pt x="1918" y="1586"/>
                  </a:cubicBezTo>
                  <a:lnTo>
                    <a:pt x="1892" y="1597"/>
                  </a:lnTo>
                  <a:close/>
                  <a:moveTo>
                    <a:pt x="1888" y="1583"/>
                  </a:moveTo>
                  <a:cubicBezTo>
                    <a:pt x="1887" y="1580"/>
                    <a:pt x="1886" y="1576"/>
                    <a:pt x="1885" y="1573"/>
                  </a:cubicBezTo>
                  <a:cubicBezTo>
                    <a:pt x="1909" y="1563"/>
                    <a:pt x="1909" y="1563"/>
                    <a:pt x="1909" y="1563"/>
                  </a:cubicBezTo>
                  <a:cubicBezTo>
                    <a:pt x="1911" y="1566"/>
                    <a:pt x="1914" y="1569"/>
                    <a:pt x="1917" y="1571"/>
                  </a:cubicBezTo>
                  <a:lnTo>
                    <a:pt x="1888" y="1583"/>
                  </a:lnTo>
                  <a:close/>
                  <a:moveTo>
                    <a:pt x="1884" y="1569"/>
                  </a:moveTo>
                  <a:cubicBezTo>
                    <a:pt x="1884" y="1565"/>
                    <a:pt x="1883" y="1562"/>
                    <a:pt x="1883" y="1559"/>
                  </a:cubicBezTo>
                  <a:cubicBezTo>
                    <a:pt x="1900" y="1552"/>
                    <a:pt x="1900" y="1552"/>
                    <a:pt x="1900" y="1552"/>
                  </a:cubicBezTo>
                  <a:cubicBezTo>
                    <a:pt x="1902" y="1554"/>
                    <a:pt x="1904" y="1557"/>
                    <a:pt x="1906" y="1560"/>
                  </a:cubicBezTo>
                  <a:lnTo>
                    <a:pt x="1884" y="1569"/>
                  </a:lnTo>
                  <a:close/>
                  <a:moveTo>
                    <a:pt x="1882" y="1555"/>
                  </a:moveTo>
                  <a:cubicBezTo>
                    <a:pt x="1882" y="1551"/>
                    <a:pt x="1882" y="1547"/>
                    <a:pt x="1882" y="1543"/>
                  </a:cubicBezTo>
                  <a:cubicBezTo>
                    <a:pt x="1893" y="1539"/>
                    <a:pt x="1893" y="1539"/>
                    <a:pt x="1893" y="1539"/>
                  </a:cubicBezTo>
                  <a:cubicBezTo>
                    <a:pt x="1895" y="1543"/>
                    <a:pt x="1896" y="1546"/>
                    <a:pt x="1898" y="1548"/>
                  </a:cubicBezTo>
                  <a:lnTo>
                    <a:pt x="1882" y="1555"/>
                  </a:lnTo>
                  <a:close/>
                  <a:moveTo>
                    <a:pt x="1882" y="1539"/>
                  </a:moveTo>
                  <a:cubicBezTo>
                    <a:pt x="1882" y="1536"/>
                    <a:pt x="1883" y="1532"/>
                    <a:pt x="1883" y="1529"/>
                  </a:cubicBezTo>
                  <a:cubicBezTo>
                    <a:pt x="1888" y="1527"/>
                    <a:pt x="1888" y="1527"/>
                    <a:pt x="1888" y="1527"/>
                  </a:cubicBezTo>
                  <a:cubicBezTo>
                    <a:pt x="1889" y="1530"/>
                    <a:pt x="1890" y="1533"/>
                    <a:pt x="1892" y="1536"/>
                  </a:cubicBezTo>
                  <a:lnTo>
                    <a:pt x="1882" y="1539"/>
                  </a:lnTo>
                  <a:close/>
                  <a:moveTo>
                    <a:pt x="1884" y="1524"/>
                  </a:moveTo>
                  <a:cubicBezTo>
                    <a:pt x="1884" y="1522"/>
                    <a:pt x="1885" y="1520"/>
                    <a:pt x="1886" y="1518"/>
                  </a:cubicBezTo>
                  <a:cubicBezTo>
                    <a:pt x="1886" y="1520"/>
                    <a:pt x="1887" y="1522"/>
                    <a:pt x="1887" y="1523"/>
                  </a:cubicBezTo>
                  <a:lnTo>
                    <a:pt x="1884" y="1524"/>
                  </a:lnTo>
                  <a:close/>
                  <a:moveTo>
                    <a:pt x="1868" y="1558"/>
                  </a:moveTo>
                  <a:cubicBezTo>
                    <a:pt x="1865" y="1552"/>
                    <a:pt x="1862" y="1547"/>
                    <a:pt x="1857" y="1542"/>
                  </a:cubicBezTo>
                  <a:cubicBezTo>
                    <a:pt x="1850" y="1533"/>
                    <a:pt x="1840" y="1528"/>
                    <a:pt x="1830" y="1525"/>
                  </a:cubicBezTo>
                  <a:cubicBezTo>
                    <a:pt x="1844" y="1524"/>
                    <a:pt x="1858" y="1521"/>
                    <a:pt x="1871" y="1516"/>
                  </a:cubicBezTo>
                  <a:cubicBezTo>
                    <a:pt x="1867" y="1531"/>
                    <a:pt x="1866" y="1545"/>
                    <a:pt x="1868" y="1558"/>
                  </a:cubicBezTo>
                  <a:close/>
                  <a:moveTo>
                    <a:pt x="1792" y="1524"/>
                  </a:moveTo>
                  <a:cubicBezTo>
                    <a:pt x="1797" y="1525"/>
                    <a:pt x="1802" y="1526"/>
                    <a:pt x="1807" y="1526"/>
                  </a:cubicBezTo>
                  <a:cubicBezTo>
                    <a:pt x="1802" y="1528"/>
                    <a:pt x="1797" y="1530"/>
                    <a:pt x="1792" y="1535"/>
                  </a:cubicBezTo>
                  <a:cubicBezTo>
                    <a:pt x="1792" y="1535"/>
                    <a:pt x="1791" y="1536"/>
                    <a:pt x="1791" y="1536"/>
                  </a:cubicBezTo>
                  <a:cubicBezTo>
                    <a:pt x="1792" y="1533"/>
                    <a:pt x="1792" y="1530"/>
                    <a:pt x="1792" y="1527"/>
                  </a:cubicBezTo>
                  <a:cubicBezTo>
                    <a:pt x="1792" y="1526"/>
                    <a:pt x="1792" y="1525"/>
                    <a:pt x="1792" y="1524"/>
                  </a:cubicBezTo>
                  <a:close/>
                  <a:moveTo>
                    <a:pt x="1816" y="1546"/>
                  </a:moveTo>
                  <a:cubicBezTo>
                    <a:pt x="1820" y="1545"/>
                    <a:pt x="1826" y="1545"/>
                    <a:pt x="1832" y="1548"/>
                  </a:cubicBezTo>
                  <a:cubicBezTo>
                    <a:pt x="1836" y="1550"/>
                    <a:pt x="1851" y="1558"/>
                    <a:pt x="1850" y="1580"/>
                  </a:cubicBezTo>
                  <a:cubicBezTo>
                    <a:pt x="1850" y="1591"/>
                    <a:pt x="1845" y="1602"/>
                    <a:pt x="1836" y="1610"/>
                  </a:cubicBezTo>
                  <a:cubicBezTo>
                    <a:pt x="1828" y="1617"/>
                    <a:pt x="1817" y="1621"/>
                    <a:pt x="1806" y="1621"/>
                  </a:cubicBezTo>
                  <a:cubicBezTo>
                    <a:pt x="1810" y="1610"/>
                    <a:pt x="1810" y="1598"/>
                    <a:pt x="1806" y="1588"/>
                  </a:cubicBezTo>
                  <a:cubicBezTo>
                    <a:pt x="1805" y="1584"/>
                    <a:pt x="1803" y="1581"/>
                    <a:pt x="1801" y="1578"/>
                  </a:cubicBezTo>
                  <a:cubicBezTo>
                    <a:pt x="1803" y="1579"/>
                    <a:pt x="1805" y="1579"/>
                    <a:pt x="1807" y="1579"/>
                  </a:cubicBezTo>
                  <a:cubicBezTo>
                    <a:pt x="1817" y="1579"/>
                    <a:pt x="1824" y="1571"/>
                    <a:pt x="1825" y="1563"/>
                  </a:cubicBezTo>
                  <a:cubicBezTo>
                    <a:pt x="1825" y="1557"/>
                    <a:pt x="1823" y="1550"/>
                    <a:pt x="1816" y="1546"/>
                  </a:cubicBezTo>
                  <a:close/>
                  <a:moveTo>
                    <a:pt x="1803" y="1589"/>
                  </a:moveTo>
                  <a:cubicBezTo>
                    <a:pt x="1807" y="1600"/>
                    <a:pt x="1806" y="1612"/>
                    <a:pt x="1802" y="1623"/>
                  </a:cubicBezTo>
                  <a:cubicBezTo>
                    <a:pt x="1797" y="1633"/>
                    <a:pt x="1789" y="1641"/>
                    <a:pt x="1778" y="1646"/>
                  </a:cubicBezTo>
                  <a:cubicBezTo>
                    <a:pt x="1772" y="1642"/>
                    <a:pt x="1765" y="1640"/>
                    <a:pt x="1758" y="1640"/>
                  </a:cubicBezTo>
                  <a:cubicBezTo>
                    <a:pt x="1754" y="1641"/>
                    <a:pt x="1751" y="1642"/>
                    <a:pt x="1748" y="1644"/>
                  </a:cubicBezTo>
                  <a:cubicBezTo>
                    <a:pt x="1748" y="1642"/>
                    <a:pt x="1749" y="1641"/>
                    <a:pt x="1750" y="1639"/>
                  </a:cubicBezTo>
                  <a:cubicBezTo>
                    <a:pt x="1770" y="1642"/>
                    <a:pt x="1787" y="1634"/>
                    <a:pt x="1793" y="1617"/>
                  </a:cubicBezTo>
                  <a:cubicBezTo>
                    <a:pt x="1798" y="1604"/>
                    <a:pt x="1796" y="1592"/>
                    <a:pt x="1787" y="1583"/>
                  </a:cubicBezTo>
                  <a:cubicBezTo>
                    <a:pt x="1781" y="1578"/>
                    <a:pt x="1774" y="1576"/>
                    <a:pt x="1769" y="1578"/>
                  </a:cubicBezTo>
                  <a:cubicBezTo>
                    <a:pt x="1768" y="1578"/>
                    <a:pt x="1768" y="1579"/>
                    <a:pt x="1768" y="1579"/>
                  </a:cubicBezTo>
                  <a:cubicBezTo>
                    <a:pt x="1768" y="1580"/>
                    <a:pt x="1768" y="1581"/>
                    <a:pt x="1768" y="1581"/>
                  </a:cubicBezTo>
                  <a:cubicBezTo>
                    <a:pt x="1774" y="1585"/>
                    <a:pt x="1774" y="1590"/>
                    <a:pt x="1772" y="1594"/>
                  </a:cubicBezTo>
                  <a:cubicBezTo>
                    <a:pt x="1770" y="1598"/>
                    <a:pt x="1764" y="1602"/>
                    <a:pt x="1759" y="1600"/>
                  </a:cubicBezTo>
                  <a:cubicBezTo>
                    <a:pt x="1753" y="1598"/>
                    <a:pt x="1749" y="1593"/>
                    <a:pt x="1749" y="1587"/>
                  </a:cubicBezTo>
                  <a:cubicBezTo>
                    <a:pt x="1748" y="1580"/>
                    <a:pt x="1752" y="1573"/>
                    <a:pt x="1759" y="1569"/>
                  </a:cubicBezTo>
                  <a:cubicBezTo>
                    <a:pt x="1765" y="1566"/>
                    <a:pt x="1773" y="1565"/>
                    <a:pt x="1781" y="1568"/>
                  </a:cubicBezTo>
                  <a:cubicBezTo>
                    <a:pt x="1790" y="1571"/>
                    <a:pt x="1799" y="1579"/>
                    <a:pt x="1803" y="1589"/>
                  </a:cubicBezTo>
                  <a:close/>
                  <a:moveTo>
                    <a:pt x="1743" y="1675"/>
                  </a:moveTo>
                  <a:cubicBezTo>
                    <a:pt x="1749" y="1681"/>
                    <a:pt x="1758" y="1680"/>
                    <a:pt x="1763" y="1675"/>
                  </a:cubicBezTo>
                  <a:cubicBezTo>
                    <a:pt x="1767" y="1672"/>
                    <a:pt x="1769" y="1667"/>
                    <a:pt x="1767" y="1661"/>
                  </a:cubicBezTo>
                  <a:cubicBezTo>
                    <a:pt x="1771" y="1662"/>
                    <a:pt x="1773" y="1666"/>
                    <a:pt x="1775" y="1670"/>
                  </a:cubicBezTo>
                  <a:cubicBezTo>
                    <a:pt x="1777" y="1674"/>
                    <a:pt x="1780" y="1687"/>
                    <a:pt x="1768" y="1699"/>
                  </a:cubicBezTo>
                  <a:cubicBezTo>
                    <a:pt x="1757" y="1710"/>
                    <a:pt x="1740" y="1711"/>
                    <a:pt x="1725" y="1702"/>
                  </a:cubicBezTo>
                  <a:cubicBezTo>
                    <a:pt x="1730" y="1690"/>
                    <a:pt x="1730" y="1676"/>
                    <a:pt x="1724" y="1666"/>
                  </a:cubicBezTo>
                  <a:cubicBezTo>
                    <a:pt x="1729" y="1664"/>
                    <a:pt x="1734" y="1660"/>
                    <a:pt x="1738" y="1657"/>
                  </a:cubicBezTo>
                  <a:cubicBezTo>
                    <a:pt x="1736" y="1663"/>
                    <a:pt x="1738" y="1670"/>
                    <a:pt x="1743" y="1675"/>
                  </a:cubicBezTo>
                  <a:close/>
                  <a:moveTo>
                    <a:pt x="1721" y="1663"/>
                  </a:moveTo>
                  <a:cubicBezTo>
                    <a:pt x="1720" y="1663"/>
                    <a:pt x="1720" y="1664"/>
                    <a:pt x="1719" y="1664"/>
                  </a:cubicBezTo>
                  <a:cubicBezTo>
                    <a:pt x="1719" y="1665"/>
                    <a:pt x="1719" y="1665"/>
                    <a:pt x="1720" y="1666"/>
                  </a:cubicBezTo>
                  <a:cubicBezTo>
                    <a:pt x="1728" y="1679"/>
                    <a:pt x="1725" y="1700"/>
                    <a:pt x="1713" y="1712"/>
                  </a:cubicBezTo>
                  <a:cubicBezTo>
                    <a:pt x="1700" y="1725"/>
                    <a:pt x="1679" y="1728"/>
                    <a:pt x="1666" y="1719"/>
                  </a:cubicBezTo>
                  <a:cubicBezTo>
                    <a:pt x="1666" y="1719"/>
                    <a:pt x="1665" y="1719"/>
                    <a:pt x="1664" y="1719"/>
                  </a:cubicBezTo>
                  <a:cubicBezTo>
                    <a:pt x="1664" y="1719"/>
                    <a:pt x="1663" y="1720"/>
                    <a:pt x="1663" y="1720"/>
                  </a:cubicBezTo>
                  <a:cubicBezTo>
                    <a:pt x="1658" y="1734"/>
                    <a:pt x="1647" y="1744"/>
                    <a:pt x="1633" y="1747"/>
                  </a:cubicBezTo>
                  <a:cubicBezTo>
                    <a:pt x="1620" y="1750"/>
                    <a:pt x="1607" y="1747"/>
                    <a:pt x="1597" y="1737"/>
                  </a:cubicBezTo>
                  <a:cubicBezTo>
                    <a:pt x="1596" y="1736"/>
                    <a:pt x="1595" y="1736"/>
                    <a:pt x="1594" y="1737"/>
                  </a:cubicBezTo>
                  <a:cubicBezTo>
                    <a:pt x="1582" y="1747"/>
                    <a:pt x="1568" y="1749"/>
                    <a:pt x="1554" y="1745"/>
                  </a:cubicBezTo>
                  <a:cubicBezTo>
                    <a:pt x="1536" y="1739"/>
                    <a:pt x="1520" y="1721"/>
                    <a:pt x="1513" y="1696"/>
                  </a:cubicBezTo>
                  <a:cubicBezTo>
                    <a:pt x="1516" y="1694"/>
                    <a:pt x="1519" y="1691"/>
                    <a:pt x="1522" y="1689"/>
                  </a:cubicBezTo>
                  <a:cubicBezTo>
                    <a:pt x="1532" y="1707"/>
                    <a:pt x="1547" y="1718"/>
                    <a:pt x="1563" y="1720"/>
                  </a:cubicBezTo>
                  <a:cubicBezTo>
                    <a:pt x="1576" y="1722"/>
                    <a:pt x="1589" y="1717"/>
                    <a:pt x="1597" y="1709"/>
                  </a:cubicBezTo>
                  <a:cubicBezTo>
                    <a:pt x="1597" y="1709"/>
                    <a:pt x="1597" y="1709"/>
                    <a:pt x="1597" y="1709"/>
                  </a:cubicBezTo>
                  <a:cubicBezTo>
                    <a:pt x="1605" y="1714"/>
                    <a:pt x="1615" y="1715"/>
                    <a:pt x="1625" y="1712"/>
                  </a:cubicBezTo>
                  <a:cubicBezTo>
                    <a:pt x="1636" y="1709"/>
                    <a:pt x="1644" y="1700"/>
                    <a:pt x="1648" y="1690"/>
                  </a:cubicBezTo>
                  <a:cubicBezTo>
                    <a:pt x="1660" y="1693"/>
                    <a:pt x="1672" y="1689"/>
                    <a:pt x="1681" y="1680"/>
                  </a:cubicBezTo>
                  <a:cubicBezTo>
                    <a:pt x="1690" y="1671"/>
                    <a:pt x="1693" y="1660"/>
                    <a:pt x="1690" y="1648"/>
                  </a:cubicBezTo>
                  <a:cubicBezTo>
                    <a:pt x="1701" y="1644"/>
                    <a:pt x="1709" y="1635"/>
                    <a:pt x="1712" y="1624"/>
                  </a:cubicBezTo>
                  <a:cubicBezTo>
                    <a:pt x="1715" y="1614"/>
                    <a:pt x="1714" y="1605"/>
                    <a:pt x="1709" y="1597"/>
                  </a:cubicBezTo>
                  <a:cubicBezTo>
                    <a:pt x="1709" y="1597"/>
                    <a:pt x="1709" y="1597"/>
                    <a:pt x="1709" y="1597"/>
                  </a:cubicBezTo>
                  <a:cubicBezTo>
                    <a:pt x="1718" y="1588"/>
                    <a:pt x="1722" y="1576"/>
                    <a:pt x="1720" y="1563"/>
                  </a:cubicBezTo>
                  <a:cubicBezTo>
                    <a:pt x="1718" y="1547"/>
                    <a:pt x="1707" y="1532"/>
                    <a:pt x="1689" y="1522"/>
                  </a:cubicBezTo>
                  <a:cubicBezTo>
                    <a:pt x="1692" y="1519"/>
                    <a:pt x="1694" y="1516"/>
                    <a:pt x="1696" y="1512"/>
                  </a:cubicBezTo>
                  <a:cubicBezTo>
                    <a:pt x="1721" y="1520"/>
                    <a:pt x="1739" y="1536"/>
                    <a:pt x="1745" y="1554"/>
                  </a:cubicBezTo>
                  <a:cubicBezTo>
                    <a:pt x="1750" y="1568"/>
                    <a:pt x="1747" y="1582"/>
                    <a:pt x="1737" y="1594"/>
                  </a:cubicBezTo>
                  <a:cubicBezTo>
                    <a:pt x="1737" y="1595"/>
                    <a:pt x="1737" y="1596"/>
                    <a:pt x="1737" y="1597"/>
                  </a:cubicBezTo>
                  <a:cubicBezTo>
                    <a:pt x="1747" y="1607"/>
                    <a:pt x="1751" y="1620"/>
                    <a:pt x="1748" y="1633"/>
                  </a:cubicBezTo>
                  <a:cubicBezTo>
                    <a:pt x="1744" y="1647"/>
                    <a:pt x="1734" y="1658"/>
                    <a:pt x="1721" y="1663"/>
                  </a:cubicBezTo>
                  <a:close/>
                  <a:moveTo>
                    <a:pt x="1675" y="1743"/>
                  </a:moveTo>
                  <a:cubicBezTo>
                    <a:pt x="1670" y="1738"/>
                    <a:pt x="1664" y="1736"/>
                    <a:pt x="1657" y="1738"/>
                  </a:cubicBezTo>
                  <a:cubicBezTo>
                    <a:pt x="1661" y="1734"/>
                    <a:pt x="1664" y="1729"/>
                    <a:pt x="1666" y="1724"/>
                  </a:cubicBezTo>
                  <a:cubicBezTo>
                    <a:pt x="1676" y="1730"/>
                    <a:pt x="1690" y="1729"/>
                    <a:pt x="1702" y="1724"/>
                  </a:cubicBezTo>
                  <a:cubicBezTo>
                    <a:pt x="1712" y="1740"/>
                    <a:pt x="1711" y="1756"/>
                    <a:pt x="1699" y="1768"/>
                  </a:cubicBezTo>
                  <a:cubicBezTo>
                    <a:pt x="1687" y="1780"/>
                    <a:pt x="1674" y="1776"/>
                    <a:pt x="1670" y="1775"/>
                  </a:cubicBezTo>
                  <a:cubicBezTo>
                    <a:pt x="1666" y="1773"/>
                    <a:pt x="1663" y="1770"/>
                    <a:pt x="1661" y="1767"/>
                  </a:cubicBezTo>
                  <a:cubicBezTo>
                    <a:pt x="1667" y="1769"/>
                    <a:pt x="1672" y="1767"/>
                    <a:pt x="1675" y="1763"/>
                  </a:cubicBezTo>
                  <a:cubicBezTo>
                    <a:pt x="1680" y="1758"/>
                    <a:pt x="1681" y="1749"/>
                    <a:pt x="1675" y="1743"/>
                  </a:cubicBezTo>
                  <a:close/>
                  <a:moveTo>
                    <a:pt x="1646" y="1778"/>
                  </a:moveTo>
                  <a:cubicBezTo>
                    <a:pt x="1642" y="1788"/>
                    <a:pt x="1634" y="1797"/>
                    <a:pt x="1623" y="1801"/>
                  </a:cubicBezTo>
                  <a:cubicBezTo>
                    <a:pt x="1612" y="1806"/>
                    <a:pt x="1600" y="1806"/>
                    <a:pt x="1589" y="1802"/>
                  </a:cubicBezTo>
                  <a:cubicBezTo>
                    <a:pt x="1580" y="1798"/>
                    <a:pt x="1572" y="1790"/>
                    <a:pt x="1568" y="1780"/>
                  </a:cubicBezTo>
                  <a:cubicBezTo>
                    <a:pt x="1565" y="1773"/>
                    <a:pt x="1566" y="1765"/>
                    <a:pt x="1569" y="1758"/>
                  </a:cubicBezTo>
                  <a:cubicBezTo>
                    <a:pt x="1573" y="1752"/>
                    <a:pt x="1580" y="1748"/>
                    <a:pt x="1587" y="1749"/>
                  </a:cubicBezTo>
                  <a:cubicBezTo>
                    <a:pt x="1593" y="1749"/>
                    <a:pt x="1598" y="1753"/>
                    <a:pt x="1600" y="1758"/>
                  </a:cubicBezTo>
                  <a:cubicBezTo>
                    <a:pt x="1602" y="1764"/>
                    <a:pt x="1599" y="1770"/>
                    <a:pt x="1594" y="1772"/>
                  </a:cubicBezTo>
                  <a:cubicBezTo>
                    <a:pt x="1591" y="1773"/>
                    <a:pt x="1585" y="1774"/>
                    <a:pt x="1581" y="1768"/>
                  </a:cubicBezTo>
                  <a:cubicBezTo>
                    <a:pt x="1581" y="1768"/>
                    <a:pt x="1580" y="1767"/>
                    <a:pt x="1580" y="1767"/>
                  </a:cubicBezTo>
                  <a:cubicBezTo>
                    <a:pt x="1579" y="1767"/>
                    <a:pt x="1578" y="1768"/>
                    <a:pt x="1578" y="1769"/>
                  </a:cubicBezTo>
                  <a:cubicBezTo>
                    <a:pt x="1576" y="1774"/>
                    <a:pt x="1578" y="1781"/>
                    <a:pt x="1584" y="1787"/>
                  </a:cubicBezTo>
                  <a:cubicBezTo>
                    <a:pt x="1592" y="1796"/>
                    <a:pt x="1604" y="1798"/>
                    <a:pt x="1617" y="1793"/>
                  </a:cubicBezTo>
                  <a:cubicBezTo>
                    <a:pt x="1634" y="1787"/>
                    <a:pt x="1642" y="1770"/>
                    <a:pt x="1639" y="1750"/>
                  </a:cubicBezTo>
                  <a:cubicBezTo>
                    <a:pt x="1641" y="1749"/>
                    <a:pt x="1643" y="1748"/>
                    <a:pt x="1644" y="1747"/>
                  </a:cubicBezTo>
                  <a:cubicBezTo>
                    <a:pt x="1642" y="1750"/>
                    <a:pt x="1641" y="1754"/>
                    <a:pt x="1641" y="1758"/>
                  </a:cubicBezTo>
                  <a:cubicBezTo>
                    <a:pt x="1640" y="1765"/>
                    <a:pt x="1642" y="1771"/>
                    <a:pt x="1646" y="1778"/>
                  </a:cubicBezTo>
                  <a:close/>
                  <a:moveTo>
                    <a:pt x="1579" y="1801"/>
                  </a:moveTo>
                  <a:cubicBezTo>
                    <a:pt x="1582" y="1803"/>
                    <a:pt x="1585" y="1805"/>
                    <a:pt x="1588" y="1806"/>
                  </a:cubicBezTo>
                  <a:cubicBezTo>
                    <a:pt x="1599" y="1810"/>
                    <a:pt x="1611" y="1810"/>
                    <a:pt x="1622" y="1806"/>
                  </a:cubicBezTo>
                  <a:cubicBezTo>
                    <a:pt x="1622" y="1817"/>
                    <a:pt x="1617" y="1828"/>
                    <a:pt x="1610" y="1836"/>
                  </a:cubicBezTo>
                  <a:cubicBezTo>
                    <a:pt x="1602" y="1845"/>
                    <a:pt x="1591" y="1850"/>
                    <a:pt x="1581" y="1850"/>
                  </a:cubicBezTo>
                  <a:cubicBezTo>
                    <a:pt x="1559" y="1851"/>
                    <a:pt x="1550" y="1836"/>
                    <a:pt x="1548" y="1832"/>
                  </a:cubicBezTo>
                  <a:cubicBezTo>
                    <a:pt x="1545" y="1826"/>
                    <a:pt x="1545" y="1820"/>
                    <a:pt x="1547" y="1815"/>
                  </a:cubicBezTo>
                  <a:cubicBezTo>
                    <a:pt x="1550" y="1822"/>
                    <a:pt x="1557" y="1825"/>
                    <a:pt x="1563" y="1824"/>
                  </a:cubicBezTo>
                  <a:cubicBezTo>
                    <a:pt x="1571" y="1823"/>
                    <a:pt x="1580" y="1817"/>
                    <a:pt x="1579" y="1807"/>
                  </a:cubicBezTo>
                  <a:cubicBezTo>
                    <a:pt x="1579" y="1805"/>
                    <a:pt x="1579" y="1802"/>
                    <a:pt x="1579" y="1801"/>
                  </a:cubicBezTo>
                  <a:close/>
                  <a:moveTo>
                    <a:pt x="1566" y="1756"/>
                  </a:moveTo>
                  <a:cubicBezTo>
                    <a:pt x="1564" y="1761"/>
                    <a:pt x="1562" y="1766"/>
                    <a:pt x="1563" y="1771"/>
                  </a:cubicBezTo>
                  <a:cubicBezTo>
                    <a:pt x="1552" y="1782"/>
                    <a:pt x="1540" y="1788"/>
                    <a:pt x="1527" y="1788"/>
                  </a:cubicBezTo>
                  <a:cubicBezTo>
                    <a:pt x="1515" y="1787"/>
                    <a:pt x="1503" y="1781"/>
                    <a:pt x="1495" y="1771"/>
                  </a:cubicBezTo>
                  <a:cubicBezTo>
                    <a:pt x="1488" y="1763"/>
                    <a:pt x="1485" y="1752"/>
                    <a:pt x="1487" y="1742"/>
                  </a:cubicBezTo>
                  <a:cubicBezTo>
                    <a:pt x="1489" y="1734"/>
                    <a:pt x="1493" y="1727"/>
                    <a:pt x="1500" y="1723"/>
                  </a:cubicBezTo>
                  <a:cubicBezTo>
                    <a:pt x="1506" y="1719"/>
                    <a:pt x="1514" y="1720"/>
                    <a:pt x="1520" y="1724"/>
                  </a:cubicBezTo>
                  <a:cubicBezTo>
                    <a:pt x="1525" y="1727"/>
                    <a:pt x="1527" y="1732"/>
                    <a:pt x="1526" y="1739"/>
                  </a:cubicBezTo>
                  <a:cubicBezTo>
                    <a:pt x="1525" y="1744"/>
                    <a:pt x="1519" y="1748"/>
                    <a:pt x="1515" y="1747"/>
                  </a:cubicBezTo>
                  <a:cubicBezTo>
                    <a:pt x="1511" y="1747"/>
                    <a:pt x="1506" y="1744"/>
                    <a:pt x="1505" y="1738"/>
                  </a:cubicBezTo>
                  <a:cubicBezTo>
                    <a:pt x="1505" y="1737"/>
                    <a:pt x="1505" y="1736"/>
                    <a:pt x="1504" y="1736"/>
                  </a:cubicBezTo>
                  <a:cubicBezTo>
                    <a:pt x="1504" y="1736"/>
                    <a:pt x="1503" y="1736"/>
                    <a:pt x="1502" y="1736"/>
                  </a:cubicBezTo>
                  <a:cubicBezTo>
                    <a:pt x="1498" y="1740"/>
                    <a:pt x="1496" y="1747"/>
                    <a:pt x="1498" y="1755"/>
                  </a:cubicBezTo>
                  <a:cubicBezTo>
                    <a:pt x="1500" y="1764"/>
                    <a:pt x="1508" y="1774"/>
                    <a:pt x="1524" y="1777"/>
                  </a:cubicBezTo>
                  <a:cubicBezTo>
                    <a:pt x="1540" y="1780"/>
                    <a:pt x="1556" y="1769"/>
                    <a:pt x="1564" y="1751"/>
                  </a:cubicBezTo>
                  <a:cubicBezTo>
                    <a:pt x="1566" y="1751"/>
                    <a:pt x="1568" y="1751"/>
                    <a:pt x="1571" y="1751"/>
                  </a:cubicBezTo>
                  <a:cubicBezTo>
                    <a:pt x="1570" y="1751"/>
                    <a:pt x="1570" y="1751"/>
                    <a:pt x="1570" y="1751"/>
                  </a:cubicBezTo>
                  <a:cubicBezTo>
                    <a:pt x="1568" y="1753"/>
                    <a:pt x="1567" y="1755"/>
                    <a:pt x="1566" y="1756"/>
                  </a:cubicBezTo>
                  <a:close/>
                  <a:moveTo>
                    <a:pt x="1566" y="1786"/>
                  </a:moveTo>
                  <a:cubicBezTo>
                    <a:pt x="1566" y="1786"/>
                    <a:pt x="1566" y="1786"/>
                    <a:pt x="1566" y="1786"/>
                  </a:cubicBezTo>
                  <a:cubicBezTo>
                    <a:pt x="1562" y="1784"/>
                    <a:pt x="1558" y="1783"/>
                    <a:pt x="1554" y="1784"/>
                  </a:cubicBezTo>
                  <a:cubicBezTo>
                    <a:pt x="1557" y="1781"/>
                    <a:pt x="1560" y="1779"/>
                    <a:pt x="1563" y="1776"/>
                  </a:cubicBezTo>
                  <a:cubicBezTo>
                    <a:pt x="1563" y="1778"/>
                    <a:pt x="1564" y="1780"/>
                    <a:pt x="1565" y="1782"/>
                  </a:cubicBezTo>
                  <a:cubicBezTo>
                    <a:pt x="1565" y="1783"/>
                    <a:pt x="1566" y="1785"/>
                    <a:pt x="1566" y="1786"/>
                  </a:cubicBezTo>
                  <a:close/>
                  <a:moveTo>
                    <a:pt x="1536" y="1791"/>
                  </a:moveTo>
                  <a:cubicBezTo>
                    <a:pt x="1536" y="1791"/>
                    <a:pt x="1535" y="1792"/>
                    <a:pt x="1535" y="1792"/>
                  </a:cubicBezTo>
                  <a:cubicBezTo>
                    <a:pt x="1531" y="1796"/>
                    <a:pt x="1528" y="1801"/>
                    <a:pt x="1526" y="1807"/>
                  </a:cubicBezTo>
                  <a:cubicBezTo>
                    <a:pt x="1526" y="1802"/>
                    <a:pt x="1525" y="1797"/>
                    <a:pt x="1525" y="1791"/>
                  </a:cubicBezTo>
                  <a:cubicBezTo>
                    <a:pt x="1525" y="1791"/>
                    <a:pt x="1526" y="1792"/>
                    <a:pt x="1527" y="1792"/>
                  </a:cubicBezTo>
                  <a:cubicBezTo>
                    <a:pt x="1530" y="1792"/>
                    <a:pt x="1533" y="1791"/>
                    <a:pt x="1536" y="1791"/>
                  </a:cubicBezTo>
                  <a:close/>
                  <a:moveTo>
                    <a:pt x="1442" y="1940"/>
                  </a:moveTo>
                  <a:cubicBezTo>
                    <a:pt x="1442" y="1940"/>
                    <a:pt x="1442" y="1940"/>
                    <a:pt x="1442" y="1940"/>
                  </a:cubicBezTo>
                  <a:cubicBezTo>
                    <a:pt x="1405" y="1955"/>
                    <a:pt x="1318" y="1931"/>
                    <a:pt x="1288" y="1876"/>
                  </a:cubicBezTo>
                  <a:cubicBezTo>
                    <a:pt x="1289" y="1870"/>
                    <a:pt x="1290" y="1864"/>
                    <a:pt x="1289" y="1858"/>
                  </a:cubicBezTo>
                  <a:cubicBezTo>
                    <a:pt x="1289" y="1858"/>
                    <a:pt x="1289" y="1857"/>
                    <a:pt x="1289" y="1857"/>
                  </a:cubicBezTo>
                  <a:cubicBezTo>
                    <a:pt x="1292" y="1857"/>
                    <a:pt x="1295" y="1857"/>
                    <a:pt x="1297" y="1857"/>
                  </a:cubicBezTo>
                  <a:cubicBezTo>
                    <a:pt x="1295" y="1863"/>
                    <a:pt x="1294" y="1873"/>
                    <a:pt x="1301" y="1879"/>
                  </a:cubicBezTo>
                  <a:cubicBezTo>
                    <a:pt x="1309" y="1885"/>
                    <a:pt x="1317" y="1882"/>
                    <a:pt x="1323" y="1879"/>
                  </a:cubicBezTo>
                  <a:cubicBezTo>
                    <a:pt x="1322" y="1885"/>
                    <a:pt x="1323" y="1895"/>
                    <a:pt x="1331" y="1900"/>
                  </a:cubicBezTo>
                  <a:cubicBezTo>
                    <a:pt x="1339" y="1904"/>
                    <a:pt x="1347" y="1900"/>
                    <a:pt x="1351" y="1896"/>
                  </a:cubicBezTo>
                  <a:cubicBezTo>
                    <a:pt x="1351" y="1902"/>
                    <a:pt x="1353" y="1910"/>
                    <a:pt x="1361" y="1914"/>
                  </a:cubicBezTo>
                  <a:cubicBezTo>
                    <a:pt x="1369" y="1917"/>
                    <a:pt x="1377" y="1913"/>
                    <a:pt x="1381" y="1908"/>
                  </a:cubicBezTo>
                  <a:cubicBezTo>
                    <a:pt x="1382" y="1913"/>
                    <a:pt x="1386" y="1921"/>
                    <a:pt x="1395" y="1922"/>
                  </a:cubicBezTo>
                  <a:cubicBezTo>
                    <a:pt x="1404" y="1924"/>
                    <a:pt x="1410" y="1916"/>
                    <a:pt x="1412" y="1912"/>
                  </a:cubicBezTo>
                  <a:cubicBezTo>
                    <a:pt x="1416" y="1918"/>
                    <a:pt x="1425" y="1925"/>
                    <a:pt x="1434" y="1921"/>
                  </a:cubicBezTo>
                  <a:cubicBezTo>
                    <a:pt x="1434" y="1921"/>
                    <a:pt x="1434" y="1921"/>
                    <a:pt x="1434" y="1921"/>
                  </a:cubicBezTo>
                  <a:cubicBezTo>
                    <a:pt x="1444" y="1917"/>
                    <a:pt x="1445" y="1906"/>
                    <a:pt x="1444" y="1899"/>
                  </a:cubicBezTo>
                  <a:cubicBezTo>
                    <a:pt x="1449" y="1900"/>
                    <a:pt x="1458" y="1901"/>
                    <a:pt x="1464" y="1894"/>
                  </a:cubicBezTo>
                  <a:cubicBezTo>
                    <a:pt x="1469" y="1887"/>
                    <a:pt x="1466" y="1879"/>
                    <a:pt x="1463" y="1874"/>
                  </a:cubicBezTo>
                  <a:cubicBezTo>
                    <a:pt x="1469" y="1874"/>
                    <a:pt x="1478" y="1872"/>
                    <a:pt x="1481" y="1864"/>
                  </a:cubicBezTo>
                  <a:cubicBezTo>
                    <a:pt x="1484" y="1856"/>
                    <a:pt x="1480" y="1849"/>
                    <a:pt x="1476" y="1845"/>
                  </a:cubicBezTo>
                  <a:cubicBezTo>
                    <a:pt x="1482" y="1844"/>
                    <a:pt x="1490" y="1842"/>
                    <a:pt x="1492" y="1833"/>
                  </a:cubicBezTo>
                  <a:cubicBezTo>
                    <a:pt x="1495" y="1824"/>
                    <a:pt x="1488" y="1817"/>
                    <a:pt x="1484" y="1813"/>
                  </a:cubicBezTo>
                  <a:cubicBezTo>
                    <a:pt x="1490" y="1811"/>
                    <a:pt x="1497" y="1806"/>
                    <a:pt x="1498" y="1797"/>
                  </a:cubicBezTo>
                  <a:cubicBezTo>
                    <a:pt x="1499" y="1787"/>
                    <a:pt x="1492" y="1781"/>
                    <a:pt x="1486" y="1779"/>
                  </a:cubicBezTo>
                  <a:cubicBezTo>
                    <a:pt x="1488" y="1777"/>
                    <a:pt x="1490" y="1775"/>
                    <a:pt x="1492" y="1773"/>
                  </a:cubicBezTo>
                  <a:cubicBezTo>
                    <a:pt x="1492" y="1773"/>
                    <a:pt x="1492" y="1774"/>
                    <a:pt x="1492" y="1774"/>
                  </a:cubicBezTo>
                  <a:cubicBezTo>
                    <a:pt x="1496" y="1779"/>
                    <a:pt x="1501" y="1783"/>
                    <a:pt x="1506" y="1786"/>
                  </a:cubicBezTo>
                  <a:cubicBezTo>
                    <a:pt x="1524" y="1846"/>
                    <a:pt x="1479" y="1924"/>
                    <a:pt x="1442" y="1940"/>
                  </a:cubicBezTo>
                  <a:close/>
                  <a:moveTo>
                    <a:pt x="1274" y="1892"/>
                  </a:moveTo>
                  <a:cubicBezTo>
                    <a:pt x="1266" y="1902"/>
                    <a:pt x="1253" y="1906"/>
                    <a:pt x="1238" y="1906"/>
                  </a:cubicBezTo>
                  <a:cubicBezTo>
                    <a:pt x="1234" y="1902"/>
                    <a:pt x="1230" y="1899"/>
                    <a:pt x="1225" y="1898"/>
                  </a:cubicBezTo>
                  <a:cubicBezTo>
                    <a:pt x="1223" y="1897"/>
                    <a:pt x="1221" y="1897"/>
                    <a:pt x="1218" y="1897"/>
                  </a:cubicBezTo>
                  <a:cubicBezTo>
                    <a:pt x="1218" y="1897"/>
                    <a:pt x="1218" y="1897"/>
                    <a:pt x="1218" y="1897"/>
                  </a:cubicBezTo>
                  <a:cubicBezTo>
                    <a:pt x="1219" y="1896"/>
                    <a:pt x="1221" y="1894"/>
                    <a:pt x="1222" y="1892"/>
                  </a:cubicBezTo>
                  <a:cubicBezTo>
                    <a:pt x="1241" y="1900"/>
                    <a:pt x="1260" y="1896"/>
                    <a:pt x="1269" y="1882"/>
                  </a:cubicBezTo>
                  <a:cubicBezTo>
                    <a:pt x="1279" y="1869"/>
                    <a:pt x="1277" y="1856"/>
                    <a:pt x="1272" y="1848"/>
                  </a:cubicBezTo>
                  <a:cubicBezTo>
                    <a:pt x="1268" y="1842"/>
                    <a:pt x="1261" y="1838"/>
                    <a:pt x="1256" y="1838"/>
                  </a:cubicBezTo>
                  <a:cubicBezTo>
                    <a:pt x="1255" y="1839"/>
                    <a:pt x="1254" y="1839"/>
                    <a:pt x="1254" y="1840"/>
                  </a:cubicBezTo>
                  <a:cubicBezTo>
                    <a:pt x="1254" y="1840"/>
                    <a:pt x="1254" y="1841"/>
                    <a:pt x="1255" y="1842"/>
                  </a:cubicBezTo>
                  <a:cubicBezTo>
                    <a:pt x="1259" y="1847"/>
                    <a:pt x="1257" y="1852"/>
                    <a:pt x="1255" y="1855"/>
                  </a:cubicBezTo>
                  <a:cubicBezTo>
                    <a:pt x="1252" y="1859"/>
                    <a:pt x="1245" y="1860"/>
                    <a:pt x="1240" y="1857"/>
                  </a:cubicBezTo>
                  <a:cubicBezTo>
                    <a:pt x="1235" y="1853"/>
                    <a:pt x="1233" y="1848"/>
                    <a:pt x="1234" y="1842"/>
                  </a:cubicBezTo>
                  <a:cubicBezTo>
                    <a:pt x="1235" y="1835"/>
                    <a:pt x="1241" y="1829"/>
                    <a:pt x="1248" y="1827"/>
                  </a:cubicBezTo>
                  <a:cubicBezTo>
                    <a:pt x="1256" y="1826"/>
                    <a:pt x="1264" y="1827"/>
                    <a:pt x="1270" y="1832"/>
                  </a:cubicBezTo>
                  <a:cubicBezTo>
                    <a:pt x="1279" y="1838"/>
                    <a:pt x="1284" y="1847"/>
                    <a:pt x="1285" y="1858"/>
                  </a:cubicBezTo>
                  <a:cubicBezTo>
                    <a:pt x="1287" y="1871"/>
                    <a:pt x="1283" y="1884"/>
                    <a:pt x="1274" y="1892"/>
                  </a:cubicBezTo>
                  <a:close/>
                  <a:moveTo>
                    <a:pt x="1279" y="1893"/>
                  </a:moveTo>
                  <a:cubicBezTo>
                    <a:pt x="1282" y="1897"/>
                    <a:pt x="1285" y="1901"/>
                    <a:pt x="1289" y="1905"/>
                  </a:cubicBezTo>
                  <a:cubicBezTo>
                    <a:pt x="1284" y="1902"/>
                    <a:pt x="1278" y="1901"/>
                    <a:pt x="1272" y="1901"/>
                  </a:cubicBezTo>
                  <a:cubicBezTo>
                    <a:pt x="1271" y="1901"/>
                    <a:pt x="1271" y="1901"/>
                    <a:pt x="1270" y="1901"/>
                  </a:cubicBezTo>
                  <a:cubicBezTo>
                    <a:pt x="1273" y="1899"/>
                    <a:pt x="1275" y="1897"/>
                    <a:pt x="1277" y="1895"/>
                  </a:cubicBezTo>
                  <a:cubicBezTo>
                    <a:pt x="1278" y="1894"/>
                    <a:pt x="1278" y="1894"/>
                    <a:pt x="1279" y="1893"/>
                  </a:cubicBezTo>
                  <a:close/>
                  <a:moveTo>
                    <a:pt x="1280" y="1926"/>
                  </a:moveTo>
                  <a:cubicBezTo>
                    <a:pt x="1284" y="1927"/>
                    <a:pt x="1288" y="1932"/>
                    <a:pt x="1291" y="1938"/>
                  </a:cubicBezTo>
                  <a:cubicBezTo>
                    <a:pt x="1292" y="1943"/>
                    <a:pt x="1297" y="1959"/>
                    <a:pt x="1281" y="1974"/>
                  </a:cubicBezTo>
                  <a:cubicBezTo>
                    <a:pt x="1273" y="1981"/>
                    <a:pt x="1262" y="1985"/>
                    <a:pt x="1250" y="1985"/>
                  </a:cubicBezTo>
                  <a:cubicBezTo>
                    <a:pt x="1239" y="1984"/>
                    <a:pt x="1228" y="1980"/>
                    <a:pt x="1221" y="1972"/>
                  </a:cubicBezTo>
                  <a:cubicBezTo>
                    <a:pt x="1231" y="1967"/>
                    <a:pt x="1240" y="1959"/>
                    <a:pt x="1244" y="1948"/>
                  </a:cubicBezTo>
                  <a:cubicBezTo>
                    <a:pt x="1246" y="1945"/>
                    <a:pt x="1247" y="1941"/>
                    <a:pt x="1247" y="1938"/>
                  </a:cubicBezTo>
                  <a:cubicBezTo>
                    <a:pt x="1248" y="1940"/>
                    <a:pt x="1249" y="1941"/>
                    <a:pt x="1251" y="1943"/>
                  </a:cubicBezTo>
                  <a:cubicBezTo>
                    <a:pt x="1258" y="1950"/>
                    <a:pt x="1268" y="1949"/>
                    <a:pt x="1275" y="1944"/>
                  </a:cubicBezTo>
                  <a:cubicBezTo>
                    <a:pt x="1279" y="1940"/>
                    <a:pt x="1283" y="1933"/>
                    <a:pt x="1280" y="1926"/>
                  </a:cubicBezTo>
                  <a:close/>
                  <a:moveTo>
                    <a:pt x="1246" y="1919"/>
                  </a:moveTo>
                  <a:cubicBezTo>
                    <a:pt x="1246" y="1919"/>
                    <a:pt x="1246" y="1919"/>
                    <a:pt x="1245" y="1919"/>
                  </a:cubicBezTo>
                  <a:cubicBezTo>
                    <a:pt x="1245" y="1917"/>
                    <a:pt x="1244" y="1916"/>
                    <a:pt x="1244" y="1914"/>
                  </a:cubicBezTo>
                  <a:cubicBezTo>
                    <a:pt x="1243" y="1913"/>
                    <a:pt x="1242" y="1911"/>
                    <a:pt x="1241" y="1910"/>
                  </a:cubicBezTo>
                  <a:cubicBezTo>
                    <a:pt x="1245" y="1910"/>
                    <a:pt x="1249" y="1909"/>
                    <a:pt x="1253" y="1908"/>
                  </a:cubicBezTo>
                  <a:cubicBezTo>
                    <a:pt x="1250" y="1911"/>
                    <a:pt x="1247" y="1915"/>
                    <a:pt x="1246" y="1919"/>
                  </a:cubicBezTo>
                  <a:close/>
                  <a:moveTo>
                    <a:pt x="1199" y="1925"/>
                  </a:moveTo>
                  <a:cubicBezTo>
                    <a:pt x="1202" y="1932"/>
                    <a:pt x="1211" y="1934"/>
                    <a:pt x="1217" y="1932"/>
                  </a:cubicBezTo>
                  <a:cubicBezTo>
                    <a:pt x="1222" y="1931"/>
                    <a:pt x="1226" y="1926"/>
                    <a:pt x="1226" y="1920"/>
                  </a:cubicBezTo>
                  <a:cubicBezTo>
                    <a:pt x="1229" y="1923"/>
                    <a:pt x="1230" y="1927"/>
                    <a:pt x="1230" y="1932"/>
                  </a:cubicBezTo>
                  <a:cubicBezTo>
                    <a:pt x="1230" y="1936"/>
                    <a:pt x="1229" y="1949"/>
                    <a:pt x="1213" y="1956"/>
                  </a:cubicBezTo>
                  <a:cubicBezTo>
                    <a:pt x="1198" y="1963"/>
                    <a:pt x="1183" y="1958"/>
                    <a:pt x="1172" y="1943"/>
                  </a:cubicBezTo>
                  <a:cubicBezTo>
                    <a:pt x="1172" y="1943"/>
                    <a:pt x="1172" y="1942"/>
                    <a:pt x="1173" y="1942"/>
                  </a:cubicBezTo>
                  <a:cubicBezTo>
                    <a:pt x="1185" y="1935"/>
                    <a:pt x="1192" y="1922"/>
                    <a:pt x="1193" y="1908"/>
                  </a:cubicBezTo>
                  <a:cubicBezTo>
                    <a:pt x="1196" y="1907"/>
                    <a:pt x="1198" y="1907"/>
                    <a:pt x="1200" y="1906"/>
                  </a:cubicBezTo>
                  <a:cubicBezTo>
                    <a:pt x="1196" y="1912"/>
                    <a:pt x="1196" y="1918"/>
                    <a:pt x="1199" y="1925"/>
                  </a:cubicBezTo>
                  <a:close/>
                  <a:moveTo>
                    <a:pt x="1191" y="1904"/>
                  </a:moveTo>
                  <a:cubicBezTo>
                    <a:pt x="1190" y="1904"/>
                    <a:pt x="1189" y="1905"/>
                    <a:pt x="1189" y="1906"/>
                  </a:cubicBezTo>
                  <a:cubicBezTo>
                    <a:pt x="1189" y="1920"/>
                    <a:pt x="1182" y="1932"/>
                    <a:pt x="1171" y="1939"/>
                  </a:cubicBezTo>
                  <a:cubicBezTo>
                    <a:pt x="1159" y="1946"/>
                    <a:pt x="1144" y="1947"/>
                    <a:pt x="1131" y="1941"/>
                  </a:cubicBezTo>
                  <a:cubicBezTo>
                    <a:pt x="1130" y="1941"/>
                    <a:pt x="1129" y="1941"/>
                    <a:pt x="1129" y="1941"/>
                  </a:cubicBezTo>
                  <a:cubicBezTo>
                    <a:pt x="1128" y="1941"/>
                    <a:pt x="1128" y="1942"/>
                    <a:pt x="1128" y="1942"/>
                  </a:cubicBezTo>
                  <a:cubicBezTo>
                    <a:pt x="1125" y="1958"/>
                    <a:pt x="1108" y="1970"/>
                    <a:pt x="1090" y="1970"/>
                  </a:cubicBezTo>
                  <a:cubicBezTo>
                    <a:pt x="1072" y="1970"/>
                    <a:pt x="1055" y="1958"/>
                    <a:pt x="1052" y="1942"/>
                  </a:cubicBezTo>
                  <a:cubicBezTo>
                    <a:pt x="1052" y="1942"/>
                    <a:pt x="1052" y="1941"/>
                    <a:pt x="1051" y="1941"/>
                  </a:cubicBezTo>
                  <a:cubicBezTo>
                    <a:pt x="1051" y="1941"/>
                    <a:pt x="1050" y="1941"/>
                    <a:pt x="1049" y="1941"/>
                  </a:cubicBezTo>
                  <a:cubicBezTo>
                    <a:pt x="1036" y="1947"/>
                    <a:pt x="1021" y="1946"/>
                    <a:pt x="1009" y="1939"/>
                  </a:cubicBezTo>
                  <a:cubicBezTo>
                    <a:pt x="998" y="1932"/>
                    <a:pt x="991" y="1920"/>
                    <a:pt x="991" y="1906"/>
                  </a:cubicBezTo>
                  <a:cubicBezTo>
                    <a:pt x="991" y="1905"/>
                    <a:pt x="990" y="1904"/>
                    <a:pt x="989" y="1904"/>
                  </a:cubicBezTo>
                  <a:cubicBezTo>
                    <a:pt x="973" y="1902"/>
                    <a:pt x="962" y="1894"/>
                    <a:pt x="955" y="1882"/>
                  </a:cubicBezTo>
                  <a:cubicBezTo>
                    <a:pt x="946" y="1864"/>
                    <a:pt x="948" y="1840"/>
                    <a:pt x="960" y="1817"/>
                  </a:cubicBezTo>
                  <a:cubicBezTo>
                    <a:pt x="964" y="1818"/>
                    <a:pt x="968" y="1818"/>
                    <a:pt x="972" y="1818"/>
                  </a:cubicBezTo>
                  <a:cubicBezTo>
                    <a:pt x="966" y="1839"/>
                    <a:pt x="969" y="1857"/>
                    <a:pt x="979" y="1870"/>
                  </a:cubicBezTo>
                  <a:cubicBezTo>
                    <a:pt x="987" y="1880"/>
                    <a:pt x="999" y="1886"/>
                    <a:pt x="1011" y="1886"/>
                  </a:cubicBezTo>
                  <a:cubicBezTo>
                    <a:pt x="1011" y="1886"/>
                    <a:pt x="1011" y="1886"/>
                    <a:pt x="1011" y="1886"/>
                  </a:cubicBezTo>
                  <a:cubicBezTo>
                    <a:pt x="1013" y="1895"/>
                    <a:pt x="1019" y="1903"/>
                    <a:pt x="1028" y="1908"/>
                  </a:cubicBezTo>
                  <a:cubicBezTo>
                    <a:pt x="1038" y="1913"/>
                    <a:pt x="1050" y="1914"/>
                    <a:pt x="1060" y="1909"/>
                  </a:cubicBezTo>
                  <a:cubicBezTo>
                    <a:pt x="1067" y="1919"/>
                    <a:pt x="1077" y="1925"/>
                    <a:pt x="1090" y="1925"/>
                  </a:cubicBezTo>
                  <a:cubicBezTo>
                    <a:pt x="1103" y="1925"/>
                    <a:pt x="1113" y="1919"/>
                    <a:pt x="1120" y="1909"/>
                  </a:cubicBezTo>
                  <a:cubicBezTo>
                    <a:pt x="1130" y="1914"/>
                    <a:pt x="1142" y="1913"/>
                    <a:pt x="1152" y="1908"/>
                  </a:cubicBezTo>
                  <a:cubicBezTo>
                    <a:pt x="1161" y="1903"/>
                    <a:pt x="1167" y="1895"/>
                    <a:pt x="1169" y="1886"/>
                  </a:cubicBezTo>
                  <a:cubicBezTo>
                    <a:pt x="1169" y="1886"/>
                    <a:pt x="1169" y="1886"/>
                    <a:pt x="1169" y="1886"/>
                  </a:cubicBezTo>
                  <a:cubicBezTo>
                    <a:pt x="1181" y="1886"/>
                    <a:pt x="1193" y="1880"/>
                    <a:pt x="1201" y="1870"/>
                  </a:cubicBezTo>
                  <a:cubicBezTo>
                    <a:pt x="1211" y="1857"/>
                    <a:pt x="1214" y="1839"/>
                    <a:pt x="1208" y="1818"/>
                  </a:cubicBezTo>
                  <a:cubicBezTo>
                    <a:pt x="1212" y="1818"/>
                    <a:pt x="1216" y="1818"/>
                    <a:pt x="1220" y="1817"/>
                  </a:cubicBezTo>
                  <a:cubicBezTo>
                    <a:pt x="1232" y="1840"/>
                    <a:pt x="1234" y="1864"/>
                    <a:pt x="1225" y="1882"/>
                  </a:cubicBezTo>
                  <a:cubicBezTo>
                    <a:pt x="1219" y="1894"/>
                    <a:pt x="1207" y="1902"/>
                    <a:pt x="1191" y="1904"/>
                  </a:cubicBezTo>
                  <a:close/>
                  <a:moveTo>
                    <a:pt x="1148" y="1949"/>
                  </a:moveTo>
                  <a:cubicBezTo>
                    <a:pt x="1142" y="1952"/>
                    <a:pt x="1138" y="1958"/>
                    <a:pt x="1138" y="1966"/>
                  </a:cubicBezTo>
                  <a:cubicBezTo>
                    <a:pt x="1138" y="1974"/>
                    <a:pt x="1145" y="1979"/>
                    <a:pt x="1152" y="1980"/>
                  </a:cubicBezTo>
                  <a:cubicBezTo>
                    <a:pt x="1157" y="1980"/>
                    <a:pt x="1162" y="1978"/>
                    <a:pt x="1165" y="1973"/>
                  </a:cubicBezTo>
                  <a:cubicBezTo>
                    <a:pt x="1166" y="1976"/>
                    <a:pt x="1166" y="1980"/>
                    <a:pt x="1164" y="1985"/>
                  </a:cubicBezTo>
                  <a:cubicBezTo>
                    <a:pt x="1163" y="1988"/>
                    <a:pt x="1156" y="2000"/>
                    <a:pt x="1139" y="2000"/>
                  </a:cubicBezTo>
                  <a:cubicBezTo>
                    <a:pt x="1123" y="2000"/>
                    <a:pt x="1110" y="1989"/>
                    <a:pt x="1106" y="1971"/>
                  </a:cubicBezTo>
                  <a:cubicBezTo>
                    <a:pt x="1118" y="1966"/>
                    <a:pt x="1128" y="1957"/>
                    <a:pt x="1131" y="1945"/>
                  </a:cubicBezTo>
                  <a:cubicBezTo>
                    <a:pt x="1136" y="1948"/>
                    <a:pt x="1142" y="1949"/>
                    <a:pt x="1148" y="1949"/>
                  </a:cubicBezTo>
                  <a:close/>
                  <a:moveTo>
                    <a:pt x="1170" y="2043"/>
                  </a:moveTo>
                  <a:cubicBezTo>
                    <a:pt x="1170" y="2044"/>
                    <a:pt x="1170" y="2045"/>
                    <a:pt x="1170" y="2045"/>
                  </a:cubicBezTo>
                  <a:cubicBezTo>
                    <a:pt x="1170" y="2045"/>
                    <a:pt x="1169" y="2046"/>
                    <a:pt x="1168" y="2046"/>
                  </a:cubicBezTo>
                  <a:cubicBezTo>
                    <a:pt x="1156" y="2048"/>
                    <a:pt x="1115" y="2018"/>
                    <a:pt x="1099" y="2006"/>
                  </a:cubicBezTo>
                  <a:cubicBezTo>
                    <a:pt x="1099" y="2003"/>
                    <a:pt x="1099" y="2001"/>
                    <a:pt x="1098" y="1998"/>
                  </a:cubicBezTo>
                  <a:cubicBezTo>
                    <a:pt x="1104" y="2005"/>
                    <a:pt x="1111" y="2011"/>
                    <a:pt x="1119" y="2014"/>
                  </a:cubicBezTo>
                  <a:cubicBezTo>
                    <a:pt x="1122" y="2015"/>
                    <a:pt x="1124" y="2016"/>
                    <a:pt x="1127" y="2016"/>
                  </a:cubicBezTo>
                  <a:cubicBezTo>
                    <a:pt x="1138" y="2021"/>
                    <a:pt x="1167" y="2034"/>
                    <a:pt x="1170" y="2043"/>
                  </a:cubicBezTo>
                  <a:close/>
                  <a:moveTo>
                    <a:pt x="1139" y="2017"/>
                  </a:moveTo>
                  <a:cubicBezTo>
                    <a:pt x="1143" y="2017"/>
                    <a:pt x="1147" y="2016"/>
                    <a:pt x="1152" y="2015"/>
                  </a:cubicBezTo>
                  <a:cubicBezTo>
                    <a:pt x="1177" y="2017"/>
                    <a:pt x="1199" y="2022"/>
                    <a:pt x="1199" y="2026"/>
                  </a:cubicBezTo>
                  <a:cubicBezTo>
                    <a:pt x="1199" y="2026"/>
                    <a:pt x="1199" y="2026"/>
                    <a:pt x="1199" y="2026"/>
                  </a:cubicBezTo>
                  <a:cubicBezTo>
                    <a:pt x="1194" y="2030"/>
                    <a:pt x="1167" y="2026"/>
                    <a:pt x="1151" y="2023"/>
                  </a:cubicBezTo>
                  <a:cubicBezTo>
                    <a:pt x="1146" y="2021"/>
                    <a:pt x="1142" y="2019"/>
                    <a:pt x="1139" y="2017"/>
                  </a:cubicBezTo>
                  <a:close/>
                  <a:moveTo>
                    <a:pt x="1099" y="2017"/>
                  </a:moveTo>
                  <a:cubicBezTo>
                    <a:pt x="1099" y="2017"/>
                    <a:pt x="1099" y="2017"/>
                    <a:pt x="1099" y="2017"/>
                  </a:cubicBezTo>
                  <a:cubicBezTo>
                    <a:pt x="1099" y="2015"/>
                    <a:pt x="1099" y="2014"/>
                    <a:pt x="1099" y="2012"/>
                  </a:cubicBezTo>
                  <a:cubicBezTo>
                    <a:pt x="1129" y="2041"/>
                    <a:pt x="1156" y="2073"/>
                    <a:pt x="1151" y="2079"/>
                  </a:cubicBezTo>
                  <a:cubicBezTo>
                    <a:pt x="1151" y="2079"/>
                    <a:pt x="1151" y="2079"/>
                    <a:pt x="1150" y="2079"/>
                  </a:cubicBezTo>
                  <a:cubicBezTo>
                    <a:pt x="1140" y="2078"/>
                    <a:pt x="1114" y="2041"/>
                    <a:pt x="1099" y="2017"/>
                  </a:cubicBezTo>
                  <a:close/>
                  <a:moveTo>
                    <a:pt x="1153" y="2115"/>
                  </a:moveTo>
                  <a:cubicBezTo>
                    <a:pt x="1153" y="2115"/>
                    <a:pt x="1153" y="2115"/>
                    <a:pt x="1153" y="2115"/>
                  </a:cubicBezTo>
                  <a:cubicBezTo>
                    <a:pt x="1153" y="2115"/>
                    <a:pt x="1153" y="2115"/>
                    <a:pt x="1153" y="2115"/>
                  </a:cubicBezTo>
                  <a:cubicBezTo>
                    <a:pt x="1146" y="2113"/>
                    <a:pt x="1131" y="2086"/>
                    <a:pt x="1123" y="2069"/>
                  </a:cubicBezTo>
                  <a:cubicBezTo>
                    <a:pt x="1120" y="2061"/>
                    <a:pt x="1116" y="2052"/>
                    <a:pt x="1113" y="2044"/>
                  </a:cubicBezTo>
                  <a:cubicBezTo>
                    <a:pt x="1118" y="2052"/>
                    <a:pt x="1123" y="2059"/>
                    <a:pt x="1129" y="2066"/>
                  </a:cubicBezTo>
                  <a:cubicBezTo>
                    <a:pt x="1129" y="2066"/>
                    <a:pt x="1129" y="2066"/>
                    <a:pt x="1129" y="2066"/>
                  </a:cubicBezTo>
                  <a:cubicBezTo>
                    <a:pt x="1139" y="2081"/>
                    <a:pt x="1155" y="2108"/>
                    <a:pt x="1153" y="2115"/>
                  </a:cubicBezTo>
                  <a:close/>
                  <a:moveTo>
                    <a:pt x="1117" y="2024"/>
                  </a:moveTo>
                  <a:cubicBezTo>
                    <a:pt x="1126" y="2031"/>
                    <a:pt x="1137" y="2038"/>
                    <a:pt x="1147" y="2043"/>
                  </a:cubicBezTo>
                  <a:cubicBezTo>
                    <a:pt x="1172" y="2062"/>
                    <a:pt x="1189" y="2080"/>
                    <a:pt x="1187" y="2082"/>
                  </a:cubicBezTo>
                  <a:cubicBezTo>
                    <a:pt x="1184" y="2084"/>
                    <a:pt x="1163" y="2070"/>
                    <a:pt x="1141" y="2051"/>
                  </a:cubicBezTo>
                  <a:cubicBezTo>
                    <a:pt x="1134" y="2042"/>
                    <a:pt x="1125" y="2033"/>
                    <a:pt x="1117" y="2024"/>
                  </a:cubicBezTo>
                  <a:close/>
                  <a:moveTo>
                    <a:pt x="1124" y="2095"/>
                  </a:moveTo>
                  <a:cubicBezTo>
                    <a:pt x="1124" y="2096"/>
                    <a:pt x="1123" y="2096"/>
                    <a:pt x="1123" y="2097"/>
                  </a:cubicBezTo>
                  <a:cubicBezTo>
                    <a:pt x="1123" y="2097"/>
                    <a:pt x="1122" y="2097"/>
                    <a:pt x="1121" y="2096"/>
                  </a:cubicBezTo>
                  <a:cubicBezTo>
                    <a:pt x="1112" y="2091"/>
                    <a:pt x="1100" y="2044"/>
                    <a:pt x="1096" y="2025"/>
                  </a:cubicBezTo>
                  <a:cubicBezTo>
                    <a:pt x="1096" y="2025"/>
                    <a:pt x="1096" y="2025"/>
                    <a:pt x="1096" y="2025"/>
                  </a:cubicBezTo>
                  <a:cubicBezTo>
                    <a:pt x="1097" y="2024"/>
                    <a:pt x="1097" y="2023"/>
                    <a:pt x="1098" y="2022"/>
                  </a:cubicBezTo>
                  <a:cubicBezTo>
                    <a:pt x="1108" y="2042"/>
                    <a:pt x="1128" y="2085"/>
                    <a:pt x="1124" y="2095"/>
                  </a:cubicBezTo>
                  <a:close/>
                  <a:moveTo>
                    <a:pt x="1106" y="2077"/>
                  </a:moveTo>
                  <a:cubicBezTo>
                    <a:pt x="1111" y="2096"/>
                    <a:pt x="1117" y="2127"/>
                    <a:pt x="1114" y="2132"/>
                  </a:cubicBezTo>
                  <a:cubicBezTo>
                    <a:pt x="1114" y="2133"/>
                    <a:pt x="1113" y="2133"/>
                    <a:pt x="1113" y="2133"/>
                  </a:cubicBezTo>
                  <a:cubicBezTo>
                    <a:pt x="1113" y="2133"/>
                    <a:pt x="1113" y="2133"/>
                    <a:pt x="1113" y="2133"/>
                  </a:cubicBezTo>
                  <a:cubicBezTo>
                    <a:pt x="1107" y="2128"/>
                    <a:pt x="1102" y="2097"/>
                    <a:pt x="1100" y="2078"/>
                  </a:cubicBezTo>
                  <a:cubicBezTo>
                    <a:pt x="1100" y="2078"/>
                    <a:pt x="1100" y="2078"/>
                    <a:pt x="1100" y="2078"/>
                  </a:cubicBezTo>
                  <a:cubicBezTo>
                    <a:pt x="1100" y="2070"/>
                    <a:pt x="1100" y="2062"/>
                    <a:pt x="1099" y="2054"/>
                  </a:cubicBezTo>
                  <a:cubicBezTo>
                    <a:pt x="1101" y="2062"/>
                    <a:pt x="1104" y="2070"/>
                    <a:pt x="1106" y="2077"/>
                  </a:cubicBezTo>
                  <a:close/>
                  <a:moveTo>
                    <a:pt x="1092" y="2105"/>
                  </a:moveTo>
                  <a:cubicBezTo>
                    <a:pt x="1091" y="2106"/>
                    <a:pt x="1090" y="2106"/>
                    <a:pt x="1090" y="2106"/>
                  </a:cubicBezTo>
                  <a:cubicBezTo>
                    <a:pt x="1090" y="2106"/>
                    <a:pt x="1089" y="2106"/>
                    <a:pt x="1088" y="2105"/>
                  </a:cubicBezTo>
                  <a:cubicBezTo>
                    <a:pt x="1080" y="2096"/>
                    <a:pt x="1085" y="2048"/>
                    <a:pt x="1088" y="2028"/>
                  </a:cubicBezTo>
                  <a:cubicBezTo>
                    <a:pt x="1089" y="2028"/>
                    <a:pt x="1089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1" y="2028"/>
                    <a:pt x="1091" y="2028"/>
                    <a:pt x="1092" y="2028"/>
                  </a:cubicBezTo>
                  <a:cubicBezTo>
                    <a:pt x="1095" y="2048"/>
                    <a:pt x="1100" y="2096"/>
                    <a:pt x="1092" y="2105"/>
                  </a:cubicBezTo>
                  <a:close/>
                  <a:moveTo>
                    <a:pt x="1059" y="2096"/>
                  </a:moveTo>
                  <a:cubicBezTo>
                    <a:pt x="1058" y="2097"/>
                    <a:pt x="1057" y="2097"/>
                    <a:pt x="1057" y="2097"/>
                  </a:cubicBezTo>
                  <a:cubicBezTo>
                    <a:pt x="1057" y="2096"/>
                    <a:pt x="1056" y="2096"/>
                    <a:pt x="1056" y="2095"/>
                  </a:cubicBezTo>
                  <a:cubicBezTo>
                    <a:pt x="1052" y="2085"/>
                    <a:pt x="1072" y="2042"/>
                    <a:pt x="1082" y="2022"/>
                  </a:cubicBezTo>
                  <a:cubicBezTo>
                    <a:pt x="1083" y="2023"/>
                    <a:pt x="1083" y="2024"/>
                    <a:pt x="1084" y="2025"/>
                  </a:cubicBezTo>
                  <a:cubicBezTo>
                    <a:pt x="1084" y="2025"/>
                    <a:pt x="1084" y="2025"/>
                    <a:pt x="1084" y="2025"/>
                  </a:cubicBezTo>
                  <a:cubicBezTo>
                    <a:pt x="1080" y="2044"/>
                    <a:pt x="1068" y="2091"/>
                    <a:pt x="1059" y="2096"/>
                  </a:cubicBezTo>
                  <a:close/>
                  <a:moveTo>
                    <a:pt x="1081" y="2054"/>
                  </a:moveTo>
                  <a:cubicBezTo>
                    <a:pt x="1080" y="2062"/>
                    <a:pt x="1080" y="2070"/>
                    <a:pt x="1080" y="2078"/>
                  </a:cubicBezTo>
                  <a:cubicBezTo>
                    <a:pt x="1080" y="2078"/>
                    <a:pt x="1080" y="2078"/>
                    <a:pt x="1080" y="2078"/>
                  </a:cubicBezTo>
                  <a:cubicBezTo>
                    <a:pt x="1078" y="2097"/>
                    <a:pt x="1073" y="2128"/>
                    <a:pt x="1067" y="2133"/>
                  </a:cubicBezTo>
                  <a:cubicBezTo>
                    <a:pt x="1067" y="2133"/>
                    <a:pt x="1067" y="2133"/>
                    <a:pt x="1067" y="2133"/>
                  </a:cubicBezTo>
                  <a:cubicBezTo>
                    <a:pt x="1067" y="2133"/>
                    <a:pt x="1067" y="2133"/>
                    <a:pt x="1066" y="2132"/>
                  </a:cubicBezTo>
                  <a:cubicBezTo>
                    <a:pt x="1063" y="2127"/>
                    <a:pt x="1069" y="2096"/>
                    <a:pt x="1074" y="2077"/>
                  </a:cubicBezTo>
                  <a:cubicBezTo>
                    <a:pt x="1076" y="2070"/>
                    <a:pt x="1079" y="2062"/>
                    <a:pt x="1081" y="2054"/>
                  </a:cubicBezTo>
                  <a:close/>
                  <a:moveTo>
                    <a:pt x="1053" y="2016"/>
                  </a:moveTo>
                  <a:cubicBezTo>
                    <a:pt x="1056" y="2016"/>
                    <a:pt x="1058" y="2015"/>
                    <a:pt x="1061" y="2014"/>
                  </a:cubicBezTo>
                  <a:cubicBezTo>
                    <a:pt x="1069" y="2011"/>
                    <a:pt x="1077" y="2005"/>
                    <a:pt x="1082" y="1998"/>
                  </a:cubicBezTo>
                  <a:cubicBezTo>
                    <a:pt x="1081" y="2001"/>
                    <a:pt x="1081" y="2003"/>
                    <a:pt x="1081" y="2006"/>
                  </a:cubicBezTo>
                  <a:cubicBezTo>
                    <a:pt x="1065" y="2018"/>
                    <a:pt x="1024" y="2048"/>
                    <a:pt x="1012" y="2046"/>
                  </a:cubicBezTo>
                  <a:cubicBezTo>
                    <a:pt x="1011" y="2046"/>
                    <a:pt x="1010" y="2045"/>
                    <a:pt x="1010" y="2045"/>
                  </a:cubicBezTo>
                  <a:cubicBezTo>
                    <a:pt x="1010" y="2045"/>
                    <a:pt x="1010" y="2044"/>
                    <a:pt x="1010" y="2043"/>
                  </a:cubicBezTo>
                  <a:cubicBezTo>
                    <a:pt x="1013" y="2034"/>
                    <a:pt x="1042" y="2021"/>
                    <a:pt x="1053" y="2016"/>
                  </a:cubicBezTo>
                  <a:close/>
                  <a:moveTo>
                    <a:pt x="1029" y="2023"/>
                  </a:moveTo>
                  <a:cubicBezTo>
                    <a:pt x="1013" y="2026"/>
                    <a:pt x="986" y="2030"/>
                    <a:pt x="981" y="2026"/>
                  </a:cubicBezTo>
                  <a:cubicBezTo>
                    <a:pt x="981" y="2026"/>
                    <a:pt x="981" y="2026"/>
                    <a:pt x="981" y="2026"/>
                  </a:cubicBezTo>
                  <a:cubicBezTo>
                    <a:pt x="981" y="2022"/>
                    <a:pt x="1003" y="2017"/>
                    <a:pt x="1028" y="2015"/>
                  </a:cubicBezTo>
                  <a:cubicBezTo>
                    <a:pt x="1033" y="2016"/>
                    <a:pt x="1037" y="2017"/>
                    <a:pt x="1041" y="2017"/>
                  </a:cubicBezTo>
                  <a:cubicBezTo>
                    <a:pt x="1038" y="2019"/>
                    <a:pt x="1034" y="2021"/>
                    <a:pt x="1029" y="2023"/>
                  </a:cubicBezTo>
                  <a:close/>
                  <a:moveTo>
                    <a:pt x="1063" y="2024"/>
                  </a:moveTo>
                  <a:cubicBezTo>
                    <a:pt x="1055" y="2033"/>
                    <a:pt x="1046" y="2042"/>
                    <a:pt x="1039" y="2051"/>
                  </a:cubicBezTo>
                  <a:cubicBezTo>
                    <a:pt x="1017" y="2070"/>
                    <a:pt x="996" y="2084"/>
                    <a:pt x="993" y="2082"/>
                  </a:cubicBezTo>
                  <a:cubicBezTo>
                    <a:pt x="991" y="2080"/>
                    <a:pt x="1008" y="2062"/>
                    <a:pt x="1033" y="2043"/>
                  </a:cubicBezTo>
                  <a:cubicBezTo>
                    <a:pt x="1043" y="2038"/>
                    <a:pt x="1054" y="2031"/>
                    <a:pt x="1063" y="2024"/>
                  </a:cubicBezTo>
                  <a:close/>
                  <a:moveTo>
                    <a:pt x="1081" y="2012"/>
                  </a:moveTo>
                  <a:cubicBezTo>
                    <a:pt x="1081" y="2014"/>
                    <a:pt x="1081" y="2015"/>
                    <a:pt x="1081" y="2017"/>
                  </a:cubicBezTo>
                  <a:cubicBezTo>
                    <a:pt x="1081" y="2017"/>
                    <a:pt x="1081" y="2017"/>
                    <a:pt x="1081" y="2017"/>
                  </a:cubicBezTo>
                  <a:cubicBezTo>
                    <a:pt x="1066" y="2041"/>
                    <a:pt x="1040" y="2078"/>
                    <a:pt x="1030" y="2079"/>
                  </a:cubicBezTo>
                  <a:cubicBezTo>
                    <a:pt x="1029" y="2079"/>
                    <a:pt x="1029" y="2079"/>
                    <a:pt x="1029" y="2079"/>
                  </a:cubicBezTo>
                  <a:cubicBezTo>
                    <a:pt x="1024" y="2073"/>
                    <a:pt x="1051" y="2041"/>
                    <a:pt x="1081" y="2012"/>
                  </a:cubicBezTo>
                  <a:close/>
                  <a:moveTo>
                    <a:pt x="1051" y="2066"/>
                  </a:moveTo>
                  <a:cubicBezTo>
                    <a:pt x="1051" y="2066"/>
                    <a:pt x="1051" y="2066"/>
                    <a:pt x="1051" y="2066"/>
                  </a:cubicBezTo>
                  <a:cubicBezTo>
                    <a:pt x="1057" y="2059"/>
                    <a:pt x="1062" y="2052"/>
                    <a:pt x="1067" y="2044"/>
                  </a:cubicBezTo>
                  <a:cubicBezTo>
                    <a:pt x="1064" y="2052"/>
                    <a:pt x="1060" y="2061"/>
                    <a:pt x="1057" y="2069"/>
                  </a:cubicBezTo>
                  <a:cubicBezTo>
                    <a:pt x="1049" y="2086"/>
                    <a:pt x="1034" y="2113"/>
                    <a:pt x="1027" y="2115"/>
                  </a:cubicBezTo>
                  <a:cubicBezTo>
                    <a:pt x="1027" y="2115"/>
                    <a:pt x="1027" y="2115"/>
                    <a:pt x="1027" y="2115"/>
                  </a:cubicBezTo>
                  <a:cubicBezTo>
                    <a:pt x="1027" y="2115"/>
                    <a:pt x="1027" y="2115"/>
                    <a:pt x="1027" y="2115"/>
                  </a:cubicBezTo>
                  <a:cubicBezTo>
                    <a:pt x="1025" y="2108"/>
                    <a:pt x="1041" y="2081"/>
                    <a:pt x="1051" y="2066"/>
                  </a:cubicBezTo>
                  <a:close/>
                  <a:moveTo>
                    <a:pt x="1093" y="2022"/>
                  </a:moveTo>
                  <a:cubicBezTo>
                    <a:pt x="1092" y="2024"/>
                    <a:pt x="1091" y="2024"/>
                    <a:pt x="1090" y="2024"/>
                  </a:cubicBezTo>
                  <a:cubicBezTo>
                    <a:pt x="1089" y="2024"/>
                    <a:pt x="1088" y="2024"/>
                    <a:pt x="1087" y="2022"/>
                  </a:cubicBezTo>
                  <a:cubicBezTo>
                    <a:pt x="1082" y="2016"/>
                    <a:pt x="1086" y="1994"/>
                    <a:pt x="1088" y="1986"/>
                  </a:cubicBezTo>
                  <a:cubicBezTo>
                    <a:pt x="1088" y="1986"/>
                    <a:pt x="1088" y="1986"/>
                    <a:pt x="1088" y="1986"/>
                  </a:cubicBezTo>
                  <a:cubicBezTo>
                    <a:pt x="1089" y="1984"/>
                    <a:pt x="1090" y="1982"/>
                    <a:pt x="1090" y="1981"/>
                  </a:cubicBezTo>
                  <a:cubicBezTo>
                    <a:pt x="1091" y="1982"/>
                    <a:pt x="1091" y="1984"/>
                    <a:pt x="1092" y="1986"/>
                  </a:cubicBezTo>
                  <a:cubicBezTo>
                    <a:pt x="1092" y="1986"/>
                    <a:pt x="1092" y="1986"/>
                    <a:pt x="1092" y="1986"/>
                  </a:cubicBezTo>
                  <a:cubicBezTo>
                    <a:pt x="1094" y="1994"/>
                    <a:pt x="1098" y="2016"/>
                    <a:pt x="1093" y="2022"/>
                  </a:cubicBezTo>
                  <a:close/>
                  <a:moveTo>
                    <a:pt x="1074" y="1971"/>
                  </a:moveTo>
                  <a:cubicBezTo>
                    <a:pt x="1070" y="1989"/>
                    <a:pt x="1057" y="2000"/>
                    <a:pt x="1041" y="2000"/>
                  </a:cubicBezTo>
                  <a:cubicBezTo>
                    <a:pt x="1024" y="2000"/>
                    <a:pt x="1017" y="1988"/>
                    <a:pt x="1016" y="1985"/>
                  </a:cubicBezTo>
                  <a:cubicBezTo>
                    <a:pt x="1014" y="1980"/>
                    <a:pt x="1014" y="1976"/>
                    <a:pt x="1015" y="1973"/>
                  </a:cubicBezTo>
                  <a:cubicBezTo>
                    <a:pt x="1018" y="1978"/>
                    <a:pt x="1023" y="1980"/>
                    <a:pt x="1028" y="1980"/>
                  </a:cubicBezTo>
                  <a:cubicBezTo>
                    <a:pt x="1035" y="1979"/>
                    <a:pt x="1042" y="1974"/>
                    <a:pt x="1042" y="1966"/>
                  </a:cubicBezTo>
                  <a:cubicBezTo>
                    <a:pt x="1042" y="1958"/>
                    <a:pt x="1038" y="1952"/>
                    <a:pt x="1032" y="1949"/>
                  </a:cubicBezTo>
                  <a:cubicBezTo>
                    <a:pt x="1038" y="1949"/>
                    <a:pt x="1044" y="1948"/>
                    <a:pt x="1049" y="1945"/>
                  </a:cubicBezTo>
                  <a:cubicBezTo>
                    <a:pt x="1052" y="1957"/>
                    <a:pt x="1062" y="1966"/>
                    <a:pt x="1074" y="1971"/>
                  </a:cubicBezTo>
                  <a:close/>
                  <a:moveTo>
                    <a:pt x="980" y="1906"/>
                  </a:moveTo>
                  <a:cubicBezTo>
                    <a:pt x="982" y="1907"/>
                    <a:pt x="984" y="1907"/>
                    <a:pt x="987" y="1908"/>
                  </a:cubicBezTo>
                  <a:cubicBezTo>
                    <a:pt x="988" y="1922"/>
                    <a:pt x="995" y="1935"/>
                    <a:pt x="1007" y="1942"/>
                  </a:cubicBezTo>
                  <a:cubicBezTo>
                    <a:pt x="1008" y="1942"/>
                    <a:pt x="1008" y="1943"/>
                    <a:pt x="1008" y="1943"/>
                  </a:cubicBezTo>
                  <a:cubicBezTo>
                    <a:pt x="997" y="1958"/>
                    <a:pt x="982" y="1963"/>
                    <a:pt x="967" y="1956"/>
                  </a:cubicBezTo>
                  <a:cubicBezTo>
                    <a:pt x="951" y="1949"/>
                    <a:pt x="950" y="1936"/>
                    <a:pt x="950" y="1932"/>
                  </a:cubicBezTo>
                  <a:cubicBezTo>
                    <a:pt x="950" y="1927"/>
                    <a:pt x="951" y="1923"/>
                    <a:pt x="954" y="1920"/>
                  </a:cubicBezTo>
                  <a:cubicBezTo>
                    <a:pt x="954" y="1926"/>
                    <a:pt x="958" y="1931"/>
                    <a:pt x="963" y="1932"/>
                  </a:cubicBezTo>
                  <a:cubicBezTo>
                    <a:pt x="969" y="1934"/>
                    <a:pt x="978" y="1932"/>
                    <a:pt x="981" y="1925"/>
                  </a:cubicBezTo>
                  <a:cubicBezTo>
                    <a:pt x="984" y="1918"/>
                    <a:pt x="984" y="1912"/>
                    <a:pt x="980" y="1906"/>
                  </a:cubicBezTo>
                  <a:close/>
                  <a:moveTo>
                    <a:pt x="905" y="1944"/>
                  </a:moveTo>
                  <a:cubicBezTo>
                    <a:pt x="912" y="1949"/>
                    <a:pt x="922" y="1950"/>
                    <a:pt x="929" y="1943"/>
                  </a:cubicBezTo>
                  <a:cubicBezTo>
                    <a:pt x="931" y="1941"/>
                    <a:pt x="932" y="1940"/>
                    <a:pt x="933" y="1938"/>
                  </a:cubicBezTo>
                  <a:cubicBezTo>
                    <a:pt x="933" y="1941"/>
                    <a:pt x="934" y="1945"/>
                    <a:pt x="936" y="1948"/>
                  </a:cubicBezTo>
                  <a:cubicBezTo>
                    <a:pt x="940" y="1959"/>
                    <a:pt x="949" y="1967"/>
                    <a:pt x="959" y="1972"/>
                  </a:cubicBezTo>
                  <a:cubicBezTo>
                    <a:pt x="952" y="1980"/>
                    <a:pt x="941" y="1984"/>
                    <a:pt x="930" y="1985"/>
                  </a:cubicBezTo>
                  <a:cubicBezTo>
                    <a:pt x="918" y="1985"/>
                    <a:pt x="907" y="1981"/>
                    <a:pt x="899" y="1974"/>
                  </a:cubicBezTo>
                  <a:cubicBezTo>
                    <a:pt x="883" y="1959"/>
                    <a:pt x="888" y="1943"/>
                    <a:pt x="889" y="1938"/>
                  </a:cubicBezTo>
                  <a:cubicBezTo>
                    <a:pt x="892" y="1932"/>
                    <a:pt x="896" y="1927"/>
                    <a:pt x="900" y="1926"/>
                  </a:cubicBezTo>
                  <a:cubicBezTo>
                    <a:pt x="897" y="1933"/>
                    <a:pt x="901" y="1940"/>
                    <a:pt x="905" y="1944"/>
                  </a:cubicBezTo>
                  <a:close/>
                  <a:moveTo>
                    <a:pt x="935" y="1919"/>
                  </a:moveTo>
                  <a:cubicBezTo>
                    <a:pt x="935" y="1919"/>
                    <a:pt x="934" y="1919"/>
                    <a:pt x="934" y="1919"/>
                  </a:cubicBezTo>
                  <a:cubicBezTo>
                    <a:pt x="933" y="1915"/>
                    <a:pt x="930" y="1911"/>
                    <a:pt x="927" y="1908"/>
                  </a:cubicBezTo>
                  <a:cubicBezTo>
                    <a:pt x="931" y="1909"/>
                    <a:pt x="935" y="1910"/>
                    <a:pt x="939" y="1910"/>
                  </a:cubicBezTo>
                  <a:cubicBezTo>
                    <a:pt x="938" y="1911"/>
                    <a:pt x="937" y="1913"/>
                    <a:pt x="936" y="1914"/>
                  </a:cubicBezTo>
                  <a:cubicBezTo>
                    <a:pt x="936" y="1916"/>
                    <a:pt x="935" y="1917"/>
                    <a:pt x="935" y="1919"/>
                  </a:cubicBezTo>
                  <a:close/>
                  <a:moveTo>
                    <a:pt x="906" y="1892"/>
                  </a:moveTo>
                  <a:cubicBezTo>
                    <a:pt x="897" y="1884"/>
                    <a:pt x="893" y="1871"/>
                    <a:pt x="895" y="1858"/>
                  </a:cubicBezTo>
                  <a:cubicBezTo>
                    <a:pt x="896" y="1847"/>
                    <a:pt x="901" y="1838"/>
                    <a:pt x="910" y="1832"/>
                  </a:cubicBezTo>
                  <a:cubicBezTo>
                    <a:pt x="916" y="1827"/>
                    <a:pt x="924" y="1826"/>
                    <a:pt x="932" y="1827"/>
                  </a:cubicBezTo>
                  <a:cubicBezTo>
                    <a:pt x="939" y="1829"/>
                    <a:pt x="945" y="1835"/>
                    <a:pt x="946" y="1842"/>
                  </a:cubicBezTo>
                  <a:cubicBezTo>
                    <a:pt x="947" y="1848"/>
                    <a:pt x="945" y="1853"/>
                    <a:pt x="940" y="1857"/>
                  </a:cubicBezTo>
                  <a:cubicBezTo>
                    <a:pt x="935" y="1860"/>
                    <a:pt x="928" y="1859"/>
                    <a:pt x="925" y="1855"/>
                  </a:cubicBezTo>
                  <a:cubicBezTo>
                    <a:pt x="923" y="1852"/>
                    <a:pt x="921" y="1847"/>
                    <a:pt x="926" y="1842"/>
                  </a:cubicBezTo>
                  <a:cubicBezTo>
                    <a:pt x="926" y="1841"/>
                    <a:pt x="926" y="1840"/>
                    <a:pt x="926" y="1840"/>
                  </a:cubicBezTo>
                  <a:cubicBezTo>
                    <a:pt x="926" y="1839"/>
                    <a:pt x="925" y="1839"/>
                    <a:pt x="924" y="1838"/>
                  </a:cubicBezTo>
                  <a:cubicBezTo>
                    <a:pt x="919" y="1838"/>
                    <a:pt x="912" y="1842"/>
                    <a:pt x="908" y="1848"/>
                  </a:cubicBezTo>
                  <a:cubicBezTo>
                    <a:pt x="903" y="1856"/>
                    <a:pt x="901" y="1869"/>
                    <a:pt x="911" y="1882"/>
                  </a:cubicBezTo>
                  <a:cubicBezTo>
                    <a:pt x="920" y="1896"/>
                    <a:pt x="939" y="1900"/>
                    <a:pt x="958" y="1892"/>
                  </a:cubicBezTo>
                  <a:cubicBezTo>
                    <a:pt x="959" y="1894"/>
                    <a:pt x="961" y="1896"/>
                    <a:pt x="962" y="1897"/>
                  </a:cubicBezTo>
                  <a:cubicBezTo>
                    <a:pt x="962" y="1897"/>
                    <a:pt x="962" y="1897"/>
                    <a:pt x="962" y="1897"/>
                  </a:cubicBezTo>
                  <a:cubicBezTo>
                    <a:pt x="959" y="1897"/>
                    <a:pt x="957" y="1897"/>
                    <a:pt x="955" y="1898"/>
                  </a:cubicBezTo>
                  <a:cubicBezTo>
                    <a:pt x="950" y="1899"/>
                    <a:pt x="946" y="1902"/>
                    <a:pt x="942" y="1906"/>
                  </a:cubicBezTo>
                  <a:cubicBezTo>
                    <a:pt x="927" y="1906"/>
                    <a:pt x="914" y="1902"/>
                    <a:pt x="906" y="1892"/>
                  </a:cubicBezTo>
                  <a:close/>
                  <a:moveTo>
                    <a:pt x="910" y="1901"/>
                  </a:moveTo>
                  <a:cubicBezTo>
                    <a:pt x="909" y="1901"/>
                    <a:pt x="909" y="1901"/>
                    <a:pt x="908" y="1901"/>
                  </a:cubicBezTo>
                  <a:cubicBezTo>
                    <a:pt x="902" y="1901"/>
                    <a:pt x="896" y="1902"/>
                    <a:pt x="891" y="1905"/>
                  </a:cubicBezTo>
                  <a:cubicBezTo>
                    <a:pt x="895" y="1901"/>
                    <a:pt x="898" y="1897"/>
                    <a:pt x="901" y="1893"/>
                  </a:cubicBezTo>
                  <a:cubicBezTo>
                    <a:pt x="902" y="1894"/>
                    <a:pt x="902" y="1894"/>
                    <a:pt x="903" y="1895"/>
                  </a:cubicBezTo>
                  <a:cubicBezTo>
                    <a:pt x="905" y="1897"/>
                    <a:pt x="907" y="1899"/>
                    <a:pt x="910" y="1901"/>
                  </a:cubicBezTo>
                  <a:close/>
                  <a:moveTo>
                    <a:pt x="738" y="1940"/>
                  </a:moveTo>
                  <a:cubicBezTo>
                    <a:pt x="738" y="1940"/>
                    <a:pt x="738" y="1940"/>
                    <a:pt x="738" y="1940"/>
                  </a:cubicBezTo>
                  <a:cubicBezTo>
                    <a:pt x="701" y="1924"/>
                    <a:pt x="656" y="1846"/>
                    <a:pt x="674" y="1786"/>
                  </a:cubicBezTo>
                  <a:cubicBezTo>
                    <a:pt x="679" y="1783"/>
                    <a:pt x="684" y="1779"/>
                    <a:pt x="688" y="1774"/>
                  </a:cubicBezTo>
                  <a:cubicBezTo>
                    <a:pt x="688" y="1774"/>
                    <a:pt x="688" y="1773"/>
                    <a:pt x="688" y="1773"/>
                  </a:cubicBezTo>
                  <a:cubicBezTo>
                    <a:pt x="690" y="1775"/>
                    <a:pt x="692" y="1777"/>
                    <a:pt x="694" y="1779"/>
                  </a:cubicBezTo>
                  <a:cubicBezTo>
                    <a:pt x="688" y="1781"/>
                    <a:pt x="681" y="1787"/>
                    <a:pt x="682" y="1797"/>
                  </a:cubicBezTo>
                  <a:cubicBezTo>
                    <a:pt x="683" y="1806"/>
                    <a:pt x="690" y="1811"/>
                    <a:pt x="696" y="1813"/>
                  </a:cubicBezTo>
                  <a:cubicBezTo>
                    <a:pt x="692" y="1817"/>
                    <a:pt x="685" y="1824"/>
                    <a:pt x="688" y="1833"/>
                  </a:cubicBezTo>
                  <a:cubicBezTo>
                    <a:pt x="690" y="1842"/>
                    <a:pt x="699" y="1844"/>
                    <a:pt x="704" y="1845"/>
                  </a:cubicBezTo>
                  <a:cubicBezTo>
                    <a:pt x="700" y="1849"/>
                    <a:pt x="696" y="1856"/>
                    <a:pt x="699" y="1864"/>
                  </a:cubicBezTo>
                  <a:cubicBezTo>
                    <a:pt x="702" y="1872"/>
                    <a:pt x="711" y="1874"/>
                    <a:pt x="717" y="1874"/>
                  </a:cubicBezTo>
                  <a:cubicBezTo>
                    <a:pt x="714" y="1879"/>
                    <a:pt x="711" y="1887"/>
                    <a:pt x="717" y="1894"/>
                  </a:cubicBezTo>
                  <a:cubicBezTo>
                    <a:pt x="722" y="1901"/>
                    <a:pt x="731" y="1900"/>
                    <a:pt x="736" y="1899"/>
                  </a:cubicBezTo>
                  <a:cubicBezTo>
                    <a:pt x="735" y="1906"/>
                    <a:pt x="736" y="1917"/>
                    <a:pt x="746" y="1921"/>
                  </a:cubicBezTo>
                  <a:cubicBezTo>
                    <a:pt x="746" y="1921"/>
                    <a:pt x="746" y="1921"/>
                    <a:pt x="746" y="1921"/>
                  </a:cubicBezTo>
                  <a:cubicBezTo>
                    <a:pt x="755" y="1925"/>
                    <a:pt x="764" y="1918"/>
                    <a:pt x="768" y="1912"/>
                  </a:cubicBezTo>
                  <a:cubicBezTo>
                    <a:pt x="770" y="1916"/>
                    <a:pt x="776" y="1924"/>
                    <a:pt x="785" y="1922"/>
                  </a:cubicBezTo>
                  <a:cubicBezTo>
                    <a:pt x="794" y="1921"/>
                    <a:pt x="798" y="1913"/>
                    <a:pt x="799" y="1908"/>
                  </a:cubicBezTo>
                  <a:cubicBezTo>
                    <a:pt x="803" y="1913"/>
                    <a:pt x="811" y="1917"/>
                    <a:pt x="819" y="1914"/>
                  </a:cubicBezTo>
                  <a:cubicBezTo>
                    <a:pt x="827" y="1910"/>
                    <a:pt x="829" y="1902"/>
                    <a:pt x="829" y="1896"/>
                  </a:cubicBezTo>
                  <a:cubicBezTo>
                    <a:pt x="834" y="1900"/>
                    <a:pt x="841" y="1904"/>
                    <a:pt x="849" y="1900"/>
                  </a:cubicBezTo>
                  <a:cubicBezTo>
                    <a:pt x="857" y="1895"/>
                    <a:pt x="858" y="1885"/>
                    <a:pt x="857" y="1879"/>
                  </a:cubicBezTo>
                  <a:cubicBezTo>
                    <a:pt x="863" y="1882"/>
                    <a:pt x="871" y="1885"/>
                    <a:pt x="879" y="1879"/>
                  </a:cubicBezTo>
                  <a:cubicBezTo>
                    <a:pt x="886" y="1873"/>
                    <a:pt x="885" y="1863"/>
                    <a:pt x="883" y="1857"/>
                  </a:cubicBezTo>
                  <a:cubicBezTo>
                    <a:pt x="885" y="1857"/>
                    <a:pt x="888" y="1857"/>
                    <a:pt x="891" y="1857"/>
                  </a:cubicBezTo>
                  <a:cubicBezTo>
                    <a:pt x="891" y="1857"/>
                    <a:pt x="891" y="1858"/>
                    <a:pt x="891" y="1858"/>
                  </a:cubicBezTo>
                  <a:cubicBezTo>
                    <a:pt x="890" y="1864"/>
                    <a:pt x="891" y="1870"/>
                    <a:pt x="892" y="1876"/>
                  </a:cubicBezTo>
                  <a:cubicBezTo>
                    <a:pt x="862" y="1931"/>
                    <a:pt x="775" y="1955"/>
                    <a:pt x="738" y="1940"/>
                  </a:cubicBezTo>
                  <a:close/>
                  <a:moveTo>
                    <a:pt x="653" y="1788"/>
                  </a:moveTo>
                  <a:cubicBezTo>
                    <a:pt x="640" y="1788"/>
                    <a:pt x="628" y="1782"/>
                    <a:pt x="617" y="1771"/>
                  </a:cubicBezTo>
                  <a:cubicBezTo>
                    <a:pt x="618" y="1766"/>
                    <a:pt x="616" y="1761"/>
                    <a:pt x="614" y="1756"/>
                  </a:cubicBezTo>
                  <a:cubicBezTo>
                    <a:pt x="613" y="1755"/>
                    <a:pt x="612" y="1753"/>
                    <a:pt x="610" y="1751"/>
                  </a:cubicBezTo>
                  <a:cubicBezTo>
                    <a:pt x="610" y="1751"/>
                    <a:pt x="610" y="1751"/>
                    <a:pt x="609" y="1751"/>
                  </a:cubicBezTo>
                  <a:cubicBezTo>
                    <a:pt x="612" y="1751"/>
                    <a:pt x="614" y="1751"/>
                    <a:pt x="616" y="1751"/>
                  </a:cubicBezTo>
                  <a:cubicBezTo>
                    <a:pt x="624" y="1769"/>
                    <a:pt x="640" y="1780"/>
                    <a:pt x="656" y="1777"/>
                  </a:cubicBezTo>
                  <a:cubicBezTo>
                    <a:pt x="672" y="1774"/>
                    <a:pt x="680" y="1764"/>
                    <a:pt x="682" y="1755"/>
                  </a:cubicBezTo>
                  <a:cubicBezTo>
                    <a:pt x="684" y="1747"/>
                    <a:pt x="682" y="1740"/>
                    <a:pt x="678" y="1736"/>
                  </a:cubicBezTo>
                  <a:cubicBezTo>
                    <a:pt x="677" y="1736"/>
                    <a:pt x="676" y="1736"/>
                    <a:pt x="676" y="1736"/>
                  </a:cubicBezTo>
                  <a:cubicBezTo>
                    <a:pt x="675" y="1736"/>
                    <a:pt x="675" y="1737"/>
                    <a:pt x="675" y="1738"/>
                  </a:cubicBezTo>
                  <a:cubicBezTo>
                    <a:pt x="674" y="1744"/>
                    <a:pt x="669" y="1747"/>
                    <a:pt x="666" y="1747"/>
                  </a:cubicBezTo>
                  <a:cubicBezTo>
                    <a:pt x="661" y="1748"/>
                    <a:pt x="655" y="1744"/>
                    <a:pt x="654" y="1739"/>
                  </a:cubicBezTo>
                  <a:cubicBezTo>
                    <a:pt x="653" y="1732"/>
                    <a:pt x="655" y="1727"/>
                    <a:pt x="660" y="1724"/>
                  </a:cubicBezTo>
                  <a:cubicBezTo>
                    <a:pt x="666" y="1720"/>
                    <a:pt x="674" y="1719"/>
                    <a:pt x="680" y="1723"/>
                  </a:cubicBezTo>
                  <a:cubicBezTo>
                    <a:pt x="687" y="1727"/>
                    <a:pt x="691" y="1734"/>
                    <a:pt x="693" y="1742"/>
                  </a:cubicBezTo>
                  <a:cubicBezTo>
                    <a:pt x="695" y="1752"/>
                    <a:pt x="692" y="1763"/>
                    <a:pt x="685" y="1771"/>
                  </a:cubicBezTo>
                  <a:cubicBezTo>
                    <a:pt x="677" y="1781"/>
                    <a:pt x="665" y="1787"/>
                    <a:pt x="653" y="1788"/>
                  </a:cubicBezTo>
                  <a:close/>
                  <a:moveTo>
                    <a:pt x="655" y="1791"/>
                  </a:moveTo>
                  <a:cubicBezTo>
                    <a:pt x="655" y="1797"/>
                    <a:pt x="654" y="1802"/>
                    <a:pt x="654" y="1807"/>
                  </a:cubicBezTo>
                  <a:cubicBezTo>
                    <a:pt x="652" y="1801"/>
                    <a:pt x="649" y="1796"/>
                    <a:pt x="645" y="1792"/>
                  </a:cubicBezTo>
                  <a:cubicBezTo>
                    <a:pt x="645" y="1792"/>
                    <a:pt x="644" y="1791"/>
                    <a:pt x="644" y="1791"/>
                  </a:cubicBezTo>
                  <a:cubicBezTo>
                    <a:pt x="647" y="1791"/>
                    <a:pt x="650" y="1792"/>
                    <a:pt x="653" y="1792"/>
                  </a:cubicBezTo>
                  <a:cubicBezTo>
                    <a:pt x="654" y="1792"/>
                    <a:pt x="655" y="1791"/>
                    <a:pt x="655" y="1791"/>
                  </a:cubicBezTo>
                  <a:close/>
                  <a:moveTo>
                    <a:pt x="626" y="1784"/>
                  </a:moveTo>
                  <a:cubicBezTo>
                    <a:pt x="622" y="1783"/>
                    <a:pt x="618" y="1784"/>
                    <a:pt x="614" y="1786"/>
                  </a:cubicBezTo>
                  <a:cubicBezTo>
                    <a:pt x="614" y="1786"/>
                    <a:pt x="614" y="1786"/>
                    <a:pt x="614" y="1786"/>
                  </a:cubicBezTo>
                  <a:cubicBezTo>
                    <a:pt x="614" y="1785"/>
                    <a:pt x="615" y="1783"/>
                    <a:pt x="616" y="1782"/>
                  </a:cubicBezTo>
                  <a:cubicBezTo>
                    <a:pt x="616" y="1780"/>
                    <a:pt x="617" y="1778"/>
                    <a:pt x="617" y="1776"/>
                  </a:cubicBezTo>
                  <a:cubicBezTo>
                    <a:pt x="620" y="1779"/>
                    <a:pt x="623" y="1781"/>
                    <a:pt x="626" y="1784"/>
                  </a:cubicBezTo>
                  <a:close/>
                  <a:moveTo>
                    <a:pt x="617" y="1824"/>
                  </a:moveTo>
                  <a:cubicBezTo>
                    <a:pt x="623" y="1825"/>
                    <a:pt x="630" y="1822"/>
                    <a:pt x="633" y="1815"/>
                  </a:cubicBezTo>
                  <a:cubicBezTo>
                    <a:pt x="635" y="1820"/>
                    <a:pt x="635" y="1826"/>
                    <a:pt x="632" y="1832"/>
                  </a:cubicBezTo>
                  <a:cubicBezTo>
                    <a:pt x="630" y="1836"/>
                    <a:pt x="621" y="1851"/>
                    <a:pt x="599" y="1850"/>
                  </a:cubicBezTo>
                  <a:cubicBezTo>
                    <a:pt x="589" y="1850"/>
                    <a:pt x="578" y="1845"/>
                    <a:pt x="570" y="1836"/>
                  </a:cubicBezTo>
                  <a:cubicBezTo>
                    <a:pt x="563" y="1828"/>
                    <a:pt x="558" y="1817"/>
                    <a:pt x="558" y="1806"/>
                  </a:cubicBezTo>
                  <a:cubicBezTo>
                    <a:pt x="569" y="1810"/>
                    <a:pt x="581" y="1810"/>
                    <a:pt x="592" y="1806"/>
                  </a:cubicBezTo>
                  <a:cubicBezTo>
                    <a:pt x="595" y="1805"/>
                    <a:pt x="598" y="1803"/>
                    <a:pt x="601" y="1801"/>
                  </a:cubicBezTo>
                  <a:cubicBezTo>
                    <a:pt x="601" y="1802"/>
                    <a:pt x="601" y="1805"/>
                    <a:pt x="601" y="1807"/>
                  </a:cubicBezTo>
                  <a:cubicBezTo>
                    <a:pt x="600" y="1817"/>
                    <a:pt x="609" y="1823"/>
                    <a:pt x="617" y="1824"/>
                  </a:cubicBezTo>
                  <a:close/>
                  <a:moveTo>
                    <a:pt x="591" y="1802"/>
                  </a:moveTo>
                  <a:cubicBezTo>
                    <a:pt x="580" y="1806"/>
                    <a:pt x="568" y="1806"/>
                    <a:pt x="557" y="1801"/>
                  </a:cubicBezTo>
                  <a:cubicBezTo>
                    <a:pt x="547" y="1797"/>
                    <a:pt x="538" y="1788"/>
                    <a:pt x="534" y="1778"/>
                  </a:cubicBezTo>
                  <a:cubicBezTo>
                    <a:pt x="538" y="1771"/>
                    <a:pt x="540" y="1765"/>
                    <a:pt x="539" y="1758"/>
                  </a:cubicBezTo>
                  <a:cubicBezTo>
                    <a:pt x="539" y="1754"/>
                    <a:pt x="538" y="1750"/>
                    <a:pt x="536" y="1747"/>
                  </a:cubicBezTo>
                  <a:cubicBezTo>
                    <a:pt x="537" y="1748"/>
                    <a:pt x="539" y="1749"/>
                    <a:pt x="541" y="1750"/>
                  </a:cubicBezTo>
                  <a:cubicBezTo>
                    <a:pt x="538" y="1770"/>
                    <a:pt x="546" y="1787"/>
                    <a:pt x="563" y="1793"/>
                  </a:cubicBezTo>
                  <a:cubicBezTo>
                    <a:pt x="576" y="1798"/>
                    <a:pt x="588" y="1796"/>
                    <a:pt x="596" y="1787"/>
                  </a:cubicBezTo>
                  <a:cubicBezTo>
                    <a:pt x="602" y="1781"/>
                    <a:pt x="604" y="1774"/>
                    <a:pt x="602" y="1769"/>
                  </a:cubicBezTo>
                  <a:cubicBezTo>
                    <a:pt x="602" y="1768"/>
                    <a:pt x="601" y="1767"/>
                    <a:pt x="600" y="1767"/>
                  </a:cubicBezTo>
                  <a:cubicBezTo>
                    <a:pt x="600" y="1767"/>
                    <a:pt x="599" y="1768"/>
                    <a:pt x="599" y="1768"/>
                  </a:cubicBezTo>
                  <a:cubicBezTo>
                    <a:pt x="595" y="1774"/>
                    <a:pt x="589" y="1773"/>
                    <a:pt x="586" y="1772"/>
                  </a:cubicBezTo>
                  <a:cubicBezTo>
                    <a:pt x="581" y="1770"/>
                    <a:pt x="578" y="1764"/>
                    <a:pt x="580" y="1758"/>
                  </a:cubicBezTo>
                  <a:cubicBezTo>
                    <a:pt x="582" y="1753"/>
                    <a:pt x="587" y="1749"/>
                    <a:pt x="593" y="1749"/>
                  </a:cubicBezTo>
                  <a:cubicBezTo>
                    <a:pt x="600" y="1748"/>
                    <a:pt x="607" y="1752"/>
                    <a:pt x="611" y="1758"/>
                  </a:cubicBezTo>
                  <a:cubicBezTo>
                    <a:pt x="614" y="1765"/>
                    <a:pt x="615" y="1773"/>
                    <a:pt x="612" y="1780"/>
                  </a:cubicBezTo>
                  <a:cubicBezTo>
                    <a:pt x="608" y="1790"/>
                    <a:pt x="600" y="1798"/>
                    <a:pt x="591" y="1802"/>
                  </a:cubicBezTo>
                  <a:close/>
                  <a:moveTo>
                    <a:pt x="505" y="1763"/>
                  </a:moveTo>
                  <a:cubicBezTo>
                    <a:pt x="508" y="1767"/>
                    <a:pt x="513" y="1769"/>
                    <a:pt x="519" y="1767"/>
                  </a:cubicBezTo>
                  <a:cubicBezTo>
                    <a:pt x="517" y="1770"/>
                    <a:pt x="514" y="1773"/>
                    <a:pt x="510" y="1775"/>
                  </a:cubicBezTo>
                  <a:cubicBezTo>
                    <a:pt x="506" y="1776"/>
                    <a:pt x="493" y="1780"/>
                    <a:pt x="481" y="1768"/>
                  </a:cubicBezTo>
                  <a:cubicBezTo>
                    <a:pt x="469" y="1756"/>
                    <a:pt x="468" y="1740"/>
                    <a:pt x="478" y="1724"/>
                  </a:cubicBezTo>
                  <a:cubicBezTo>
                    <a:pt x="490" y="1729"/>
                    <a:pt x="504" y="1730"/>
                    <a:pt x="514" y="1724"/>
                  </a:cubicBezTo>
                  <a:cubicBezTo>
                    <a:pt x="516" y="1729"/>
                    <a:pt x="519" y="1734"/>
                    <a:pt x="523" y="1738"/>
                  </a:cubicBezTo>
                  <a:cubicBezTo>
                    <a:pt x="517" y="1736"/>
                    <a:pt x="510" y="1738"/>
                    <a:pt x="505" y="1743"/>
                  </a:cubicBezTo>
                  <a:cubicBezTo>
                    <a:pt x="499" y="1749"/>
                    <a:pt x="500" y="1758"/>
                    <a:pt x="505" y="1763"/>
                  </a:cubicBezTo>
                  <a:close/>
                  <a:moveTo>
                    <a:pt x="517" y="1720"/>
                  </a:moveTo>
                  <a:cubicBezTo>
                    <a:pt x="517" y="1720"/>
                    <a:pt x="516" y="1719"/>
                    <a:pt x="516" y="1719"/>
                  </a:cubicBezTo>
                  <a:cubicBezTo>
                    <a:pt x="515" y="1719"/>
                    <a:pt x="514" y="1719"/>
                    <a:pt x="514" y="1719"/>
                  </a:cubicBezTo>
                  <a:cubicBezTo>
                    <a:pt x="501" y="1728"/>
                    <a:pt x="480" y="1725"/>
                    <a:pt x="467" y="1712"/>
                  </a:cubicBezTo>
                  <a:cubicBezTo>
                    <a:pt x="455" y="1700"/>
                    <a:pt x="452" y="1679"/>
                    <a:pt x="460" y="1666"/>
                  </a:cubicBezTo>
                  <a:cubicBezTo>
                    <a:pt x="461" y="1665"/>
                    <a:pt x="461" y="1665"/>
                    <a:pt x="461" y="1664"/>
                  </a:cubicBezTo>
                  <a:cubicBezTo>
                    <a:pt x="460" y="1664"/>
                    <a:pt x="460" y="1663"/>
                    <a:pt x="459" y="1663"/>
                  </a:cubicBezTo>
                  <a:cubicBezTo>
                    <a:pt x="446" y="1658"/>
                    <a:pt x="436" y="1647"/>
                    <a:pt x="432" y="1633"/>
                  </a:cubicBezTo>
                  <a:cubicBezTo>
                    <a:pt x="429" y="1620"/>
                    <a:pt x="433" y="1607"/>
                    <a:pt x="443" y="1597"/>
                  </a:cubicBezTo>
                  <a:cubicBezTo>
                    <a:pt x="443" y="1596"/>
                    <a:pt x="443" y="1595"/>
                    <a:pt x="443" y="1594"/>
                  </a:cubicBezTo>
                  <a:cubicBezTo>
                    <a:pt x="433" y="1582"/>
                    <a:pt x="430" y="1568"/>
                    <a:pt x="435" y="1554"/>
                  </a:cubicBezTo>
                  <a:cubicBezTo>
                    <a:pt x="441" y="1536"/>
                    <a:pt x="459" y="1520"/>
                    <a:pt x="484" y="1512"/>
                  </a:cubicBezTo>
                  <a:cubicBezTo>
                    <a:pt x="486" y="1516"/>
                    <a:pt x="488" y="1519"/>
                    <a:pt x="491" y="1522"/>
                  </a:cubicBezTo>
                  <a:cubicBezTo>
                    <a:pt x="473" y="1532"/>
                    <a:pt x="462" y="1547"/>
                    <a:pt x="460" y="1563"/>
                  </a:cubicBezTo>
                  <a:cubicBezTo>
                    <a:pt x="458" y="1576"/>
                    <a:pt x="462" y="1588"/>
                    <a:pt x="471" y="1597"/>
                  </a:cubicBezTo>
                  <a:cubicBezTo>
                    <a:pt x="471" y="1597"/>
                    <a:pt x="471" y="1597"/>
                    <a:pt x="471" y="1597"/>
                  </a:cubicBezTo>
                  <a:cubicBezTo>
                    <a:pt x="466" y="1605"/>
                    <a:pt x="465" y="1614"/>
                    <a:pt x="468" y="1624"/>
                  </a:cubicBezTo>
                  <a:cubicBezTo>
                    <a:pt x="471" y="1635"/>
                    <a:pt x="479" y="1644"/>
                    <a:pt x="490" y="1648"/>
                  </a:cubicBezTo>
                  <a:cubicBezTo>
                    <a:pt x="487" y="1660"/>
                    <a:pt x="490" y="1671"/>
                    <a:pt x="499" y="1680"/>
                  </a:cubicBezTo>
                  <a:cubicBezTo>
                    <a:pt x="508" y="1689"/>
                    <a:pt x="520" y="1693"/>
                    <a:pt x="532" y="1690"/>
                  </a:cubicBezTo>
                  <a:cubicBezTo>
                    <a:pt x="536" y="1700"/>
                    <a:pt x="544" y="1709"/>
                    <a:pt x="556" y="1712"/>
                  </a:cubicBezTo>
                  <a:cubicBezTo>
                    <a:pt x="565" y="1715"/>
                    <a:pt x="575" y="1714"/>
                    <a:pt x="583" y="1709"/>
                  </a:cubicBezTo>
                  <a:cubicBezTo>
                    <a:pt x="583" y="1709"/>
                    <a:pt x="583" y="1709"/>
                    <a:pt x="583" y="1709"/>
                  </a:cubicBezTo>
                  <a:cubicBezTo>
                    <a:pt x="591" y="1717"/>
                    <a:pt x="604" y="1722"/>
                    <a:pt x="617" y="1720"/>
                  </a:cubicBezTo>
                  <a:cubicBezTo>
                    <a:pt x="633" y="1718"/>
                    <a:pt x="648" y="1707"/>
                    <a:pt x="658" y="1689"/>
                  </a:cubicBezTo>
                  <a:cubicBezTo>
                    <a:pt x="661" y="1691"/>
                    <a:pt x="664" y="1694"/>
                    <a:pt x="667" y="1696"/>
                  </a:cubicBezTo>
                  <a:cubicBezTo>
                    <a:pt x="660" y="1721"/>
                    <a:pt x="644" y="1739"/>
                    <a:pt x="626" y="1745"/>
                  </a:cubicBezTo>
                  <a:cubicBezTo>
                    <a:pt x="612" y="1749"/>
                    <a:pt x="598" y="1747"/>
                    <a:pt x="586" y="1737"/>
                  </a:cubicBezTo>
                  <a:cubicBezTo>
                    <a:pt x="585" y="1736"/>
                    <a:pt x="584" y="1736"/>
                    <a:pt x="583" y="1737"/>
                  </a:cubicBezTo>
                  <a:cubicBezTo>
                    <a:pt x="573" y="1747"/>
                    <a:pt x="560" y="1750"/>
                    <a:pt x="547" y="1747"/>
                  </a:cubicBezTo>
                  <a:cubicBezTo>
                    <a:pt x="533" y="1744"/>
                    <a:pt x="522" y="1734"/>
                    <a:pt x="517" y="1720"/>
                  </a:cubicBezTo>
                  <a:close/>
                  <a:moveTo>
                    <a:pt x="417" y="1675"/>
                  </a:moveTo>
                  <a:cubicBezTo>
                    <a:pt x="422" y="1680"/>
                    <a:pt x="431" y="1681"/>
                    <a:pt x="437" y="1675"/>
                  </a:cubicBezTo>
                  <a:cubicBezTo>
                    <a:pt x="442" y="1670"/>
                    <a:pt x="444" y="1663"/>
                    <a:pt x="442" y="1657"/>
                  </a:cubicBezTo>
                  <a:cubicBezTo>
                    <a:pt x="446" y="1660"/>
                    <a:pt x="451" y="1664"/>
                    <a:pt x="456" y="1666"/>
                  </a:cubicBezTo>
                  <a:cubicBezTo>
                    <a:pt x="450" y="1676"/>
                    <a:pt x="450" y="1690"/>
                    <a:pt x="456" y="1702"/>
                  </a:cubicBezTo>
                  <a:cubicBezTo>
                    <a:pt x="440" y="1711"/>
                    <a:pt x="423" y="1710"/>
                    <a:pt x="412" y="1699"/>
                  </a:cubicBezTo>
                  <a:cubicBezTo>
                    <a:pt x="400" y="1687"/>
                    <a:pt x="403" y="1674"/>
                    <a:pt x="405" y="1670"/>
                  </a:cubicBezTo>
                  <a:cubicBezTo>
                    <a:pt x="407" y="1666"/>
                    <a:pt x="409" y="1662"/>
                    <a:pt x="413" y="1661"/>
                  </a:cubicBezTo>
                  <a:cubicBezTo>
                    <a:pt x="411" y="1667"/>
                    <a:pt x="413" y="1672"/>
                    <a:pt x="417" y="1675"/>
                  </a:cubicBezTo>
                  <a:close/>
                  <a:moveTo>
                    <a:pt x="374" y="1621"/>
                  </a:moveTo>
                  <a:cubicBezTo>
                    <a:pt x="363" y="1621"/>
                    <a:pt x="352" y="1617"/>
                    <a:pt x="344" y="1610"/>
                  </a:cubicBezTo>
                  <a:cubicBezTo>
                    <a:pt x="335" y="1602"/>
                    <a:pt x="330" y="1591"/>
                    <a:pt x="330" y="1580"/>
                  </a:cubicBezTo>
                  <a:cubicBezTo>
                    <a:pt x="329" y="1558"/>
                    <a:pt x="344" y="1550"/>
                    <a:pt x="348" y="1548"/>
                  </a:cubicBezTo>
                  <a:cubicBezTo>
                    <a:pt x="354" y="1545"/>
                    <a:pt x="360" y="1545"/>
                    <a:pt x="364" y="1546"/>
                  </a:cubicBezTo>
                  <a:cubicBezTo>
                    <a:pt x="357" y="1550"/>
                    <a:pt x="355" y="1557"/>
                    <a:pt x="355" y="1563"/>
                  </a:cubicBezTo>
                  <a:cubicBezTo>
                    <a:pt x="356" y="1571"/>
                    <a:pt x="363" y="1579"/>
                    <a:pt x="373" y="1579"/>
                  </a:cubicBezTo>
                  <a:cubicBezTo>
                    <a:pt x="375" y="1579"/>
                    <a:pt x="377" y="1579"/>
                    <a:pt x="379" y="1578"/>
                  </a:cubicBezTo>
                  <a:cubicBezTo>
                    <a:pt x="377" y="1581"/>
                    <a:pt x="375" y="1584"/>
                    <a:pt x="374" y="1588"/>
                  </a:cubicBezTo>
                  <a:cubicBezTo>
                    <a:pt x="370" y="1598"/>
                    <a:pt x="370" y="1610"/>
                    <a:pt x="374" y="1621"/>
                  </a:cubicBezTo>
                  <a:close/>
                  <a:moveTo>
                    <a:pt x="377" y="1589"/>
                  </a:moveTo>
                  <a:cubicBezTo>
                    <a:pt x="381" y="1579"/>
                    <a:pt x="390" y="1571"/>
                    <a:pt x="399" y="1568"/>
                  </a:cubicBezTo>
                  <a:cubicBezTo>
                    <a:pt x="407" y="1565"/>
                    <a:pt x="415" y="1566"/>
                    <a:pt x="421" y="1569"/>
                  </a:cubicBezTo>
                  <a:cubicBezTo>
                    <a:pt x="428" y="1573"/>
                    <a:pt x="432" y="1580"/>
                    <a:pt x="431" y="1587"/>
                  </a:cubicBezTo>
                  <a:cubicBezTo>
                    <a:pt x="431" y="1593"/>
                    <a:pt x="427" y="1598"/>
                    <a:pt x="421" y="1600"/>
                  </a:cubicBezTo>
                  <a:cubicBezTo>
                    <a:pt x="416" y="1602"/>
                    <a:pt x="410" y="1598"/>
                    <a:pt x="408" y="1594"/>
                  </a:cubicBezTo>
                  <a:cubicBezTo>
                    <a:pt x="406" y="1590"/>
                    <a:pt x="406" y="1585"/>
                    <a:pt x="412" y="1581"/>
                  </a:cubicBezTo>
                  <a:cubicBezTo>
                    <a:pt x="412" y="1581"/>
                    <a:pt x="412" y="1580"/>
                    <a:pt x="412" y="1579"/>
                  </a:cubicBezTo>
                  <a:cubicBezTo>
                    <a:pt x="412" y="1579"/>
                    <a:pt x="412" y="1578"/>
                    <a:pt x="411" y="1578"/>
                  </a:cubicBezTo>
                  <a:cubicBezTo>
                    <a:pt x="406" y="1576"/>
                    <a:pt x="399" y="1578"/>
                    <a:pt x="393" y="1583"/>
                  </a:cubicBezTo>
                  <a:cubicBezTo>
                    <a:pt x="384" y="1592"/>
                    <a:pt x="382" y="1604"/>
                    <a:pt x="387" y="1617"/>
                  </a:cubicBezTo>
                  <a:cubicBezTo>
                    <a:pt x="393" y="1634"/>
                    <a:pt x="410" y="1642"/>
                    <a:pt x="430" y="1639"/>
                  </a:cubicBezTo>
                  <a:cubicBezTo>
                    <a:pt x="431" y="1641"/>
                    <a:pt x="432" y="1642"/>
                    <a:pt x="432" y="1644"/>
                  </a:cubicBezTo>
                  <a:cubicBezTo>
                    <a:pt x="429" y="1642"/>
                    <a:pt x="426" y="1641"/>
                    <a:pt x="422" y="1640"/>
                  </a:cubicBezTo>
                  <a:cubicBezTo>
                    <a:pt x="415" y="1640"/>
                    <a:pt x="408" y="1642"/>
                    <a:pt x="402" y="1646"/>
                  </a:cubicBezTo>
                  <a:cubicBezTo>
                    <a:pt x="391" y="1641"/>
                    <a:pt x="383" y="1633"/>
                    <a:pt x="378" y="1623"/>
                  </a:cubicBezTo>
                  <a:cubicBezTo>
                    <a:pt x="374" y="1612"/>
                    <a:pt x="373" y="1600"/>
                    <a:pt x="377" y="1589"/>
                  </a:cubicBezTo>
                  <a:close/>
                  <a:moveTo>
                    <a:pt x="240" y="1442"/>
                  </a:moveTo>
                  <a:cubicBezTo>
                    <a:pt x="240" y="1442"/>
                    <a:pt x="240" y="1442"/>
                    <a:pt x="240" y="1442"/>
                  </a:cubicBezTo>
                  <a:cubicBezTo>
                    <a:pt x="225" y="1405"/>
                    <a:pt x="248" y="1318"/>
                    <a:pt x="303" y="1287"/>
                  </a:cubicBezTo>
                  <a:cubicBezTo>
                    <a:pt x="309" y="1289"/>
                    <a:pt x="316" y="1290"/>
                    <a:pt x="322" y="1289"/>
                  </a:cubicBezTo>
                  <a:cubicBezTo>
                    <a:pt x="322" y="1289"/>
                    <a:pt x="322" y="1289"/>
                    <a:pt x="323" y="1289"/>
                  </a:cubicBezTo>
                  <a:cubicBezTo>
                    <a:pt x="322" y="1292"/>
                    <a:pt x="323" y="1295"/>
                    <a:pt x="323" y="1297"/>
                  </a:cubicBezTo>
                  <a:cubicBezTo>
                    <a:pt x="317" y="1295"/>
                    <a:pt x="307" y="1294"/>
                    <a:pt x="301" y="1301"/>
                  </a:cubicBezTo>
                  <a:cubicBezTo>
                    <a:pt x="295" y="1308"/>
                    <a:pt x="297" y="1317"/>
                    <a:pt x="300" y="1323"/>
                  </a:cubicBezTo>
                  <a:cubicBezTo>
                    <a:pt x="295" y="1322"/>
                    <a:pt x="285" y="1323"/>
                    <a:pt x="280" y="1331"/>
                  </a:cubicBezTo>
                  <a:cubicBezTo>
                    <a:pt x="275" y="1338"/>
                    <a:pt x="280" y="1346"/>
                    <a:pt x="283" y="1351"/>
                  </a:cubicBezTo>
                  <a:cubicBezTo>
                    <a:pt x="278" y="1351"/>
                    <a:pt x="269" y="1353"/>
                    <a:pt x="266" y="1361"/>
                  </a:cubicBezTo>
                  <a:cubicBezTo>
                    <a:pt x="262" y="1369"/>
                    <a:pt x="267" y="1376"/>
                    <a:pt x="272" y="1381"/>
                  </a:cubicBezTo>
                  <a:cubicBezTo>
                    <a:pt x="267" y="1382"/>
                    <a:pt x="258" y="1386"/>
                    <a:pt x="257" y="1394"/>
                  </a:cubicBezTo>
                  <a:cubicBezTo>
                    <a:pt x="256" y="1403"/>
                    <a:pt x="263" y="1409"/>
                    <a:pt x="268" y="1412"/>
                  </a:cubicBezTo>
                  <a:cubicBezTo>
                    <a:pt x="262" y="1416"/>
                    <a:pt x="255" y="142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63" y="1444"/>
                    <a:pt x="274" y="1445"/>
                    <a:pt x="281" y="1443"/>
                  </a:cubicBezTo>
                  <a:cubicBezTo>
                    <a:pt x="279" y="1448"/>
                    <a:pt x="279" y="1458"/>
                    <a:pt x="286" y="1463"/>
                  </a:cubicBezTo>
                  <a:cubicBezTo>
                    <a:pt x="293" y="1469"/>
                    <a:pt x="301" y="1465"/>
                    <a:pt x="306" y="1463"/>
                  </a:cubicBezTo>
                  <a:cubicBezTo>
                    <a:pt x="306" y="1469"/>
                    <a:pt x="307" y="1477"/>
                    <a:pt x="315" y="1481"/>
                  </a:cubicBezTo>
                  <a:cubicBezTo>
                    <a:pt x="324" y="1484"/>
                    <a:pt x="331" y="1479"/>
                    <a:pt x="335" y="1476"/>
                  </a:cubicBezTo>
                  <a:cubicBezTo>
                    <a:pt x="336" y="1481"/>
                    <a:pt x="338" y="1490"/>
                    <a:pt x="347" y="1492"/>
                  </a:cubicBezTo>
                  <a:cubicBezTo>
                    <a:pt x="356" y="1494"/>
                    <a:pt x="363" y="1488"/>
                    <a:pt x="367" y="1483"/>
                  </a:cubicBezTo>
                  <a:cubicBezTo>
                    <a:pt x="369" y="1490"/>
                    <a:pt x="373" y="1497"/>
                    <a:pt x="383" y="1498"/>
                  </a:cubicBezTo>
                  <a:cubicBezTo>
                    <a:pt x="392" y="1499"/>
                    <a:pt x="398" y="1492"/>
                    <a:pt x="401" y="1486"/>
                  </a:cubicBezTo>
                  <a:cubicBezTo>
                    <a:pt x="402" y="1488"/>
                    <a:pt x="404" y="1490"/>
                    <a:pt x="407" y="1492"/>
                  </a:cubicBezTo>
                  <a:cubicBezTo>
                    <a:pt x="406" y="1492"/>
                    <a:pt x="406" y="1492"/>
                    <a:pt x="406" y="1492"/>
                  </a:cubicBezTo>
                  <a:cubicBezTo>
                    <a:pt x="401" y="1496"/>
                    <a:pt x="397" y="1501"/>
                    <a:pt x="394" y="1506"/>
                  </a:cubicBezTo>
                  <a:cubicBezTo>
                    <a:pt x="333" y="1523"/>
                    <a:pt x="255" y="1478"/>
                    <a:pt x="240" y="1442"/>
                  </a:cubicBezTo>
                  <a:close/>
                  <a:moveTo>
                    <a:pt x="279" y="1270"/>
                  </a:moveTo>
                  <a:cubicBezTo>
                    <a:pt x="280" y="1272"/>
                    <a:pt x="282" y="1275"/>
                    <a:pt x="285" y="1277"/>
                  </a:cubicBezTo>
                  <a:cubicBezTo>
                    <a:pt x="285" y="1278"/>
                    <a:pt x="286" y="1278"/>
                    <a:pt x="287" y="1279"/>
                  </a:cubicBezTo>
                  <a:cubicBezTo>
                    <a:pt x="282" y="1282"/>
                    <a:pt x="278" y="1285"/>
                    <a:pt x="274" y="1289"/>
                  </a:cubicBezTo>
                  <a:cubicBezTo>
                    <a:pt x="277" y="1283"/>
                    <a:pt x="279" y="1278"/>
                    <a:pt x="279" y="1272"/>
                  </a:cubicBezTo>
                  <a:cubicBezTo>
                    <a:pt x="279" y="1271"/>
                    <a:pt x="279" y="1271"/>
                    <a:pt x="279" y="1270"/>
                  </a:cubicBezTo>
                  <a:close/>
                  <a:moveTo>
                    <a:pt x="274" y="1237"/>
                  </a:moveTo>
                  <a:cubicBezTo>
                    <a:pt x="278" y="1234"/>
                    <a:pt x="281" y="1229"/>
                    <a:pt x="282" y="1225"/>
                  </a:cubicBezTo>
                  <a:cubicBezTo>
                    <a:pt x="283" y="1222"/>
                    <a:pt x="283" y="1220"/>
                    <a:pt x="283" y="1218"/>
                  </a:cubicBezTo>
                  <a:cubicBezTo>
                    <a:pt x="283" y="1218"/>
                    <a:pt x="283" y="1218"/>
                    <a:pt x="283" y="1217"/>
                  </a:cubicBezTo>
                  <a:cubicBezTo>
                    <a:pt x="284" y="1219"/>
                    <a:pt x="286" y="1221"/>
                    <a:pt x="287" y="1222"/>
                  </a:cubicBezTo>
                  <a:cubicBezTo>
                    <a:pt x="280" y="1241"/>
                    <a:pt x="284" y="1260"/>
                    <a:pt x="297" y="1269"/>
                  </a:cubicBezTo>
                  <a:cubicBezTo>
                    <a:pt x="310" y="1278"/>
                    <a:pt x="324" y="1276"/>
                    <a:pt x="332" y="1272"/>
                  </a:cubicBezTo>
                  <a:cubicBezTo>
                    <a:pt x="338" y="1268"/>
                    <a:pt x="342" y="1261"/>
                    <a:pt x="341" y="1256"/>
                  </a:cubicBezTo>
                  <a:cubicBezTo>
                    <a:pt x="341" y="1255"/>
                    <a:pt x="341" y="1254"/>
                    <a:pt x="340" y="1254"/>
                  </a:cubicBezTo>
                  <a:cubicBezTo>
                    <a:pt x="339" y="1254"/>
                    <a:pt x="339" y="1254"/>
                    <a:pt x="338" y="1254"/>
                  </a:cubicBezTo>
                  <a:cubicBezTo>
                    <a:pt x="333" y="1258"/>
                    <a:pt x="328" y="1257"/>
                    <a:pt x="325" y="1254"/>
                  </a:cubicBezTo>
                  <a:cubicBezTo>
                    <a:pt x="321" y="1251"/>
                    <a:pt x="319" y="1245"/>
                    <a:pt x="323" y="1240"/>
                  </a:cubicBezTo>
                  <a:cubicBezTo>
                    <a:pt x="326" y="1235"/>
                    <a:pt x="332" y="1233"/>
                    <a:pt x="338" y="1234"/>
                  </a:cubicBezTo>
                  <a:cubicBezTo>
                    <a:pt x="345" y="1235"/>
                    <a:pt x="350" y="1241"/>
                    <a:pt x="352" y="1248"/>
                  </a:cubicBezTo>
                  <a:cubicBezTo>
                    <a:pt x="354" y="1255"/>
                    <a:pt x="353" y="1263"/>
                    <a:pt x="348" y="1270"/>
                  </a:cubicBezTo>
                  <a:cubicBezTo>
                    <a:pt x="342" y="1278"/>
                    <a:pt x="332" y="1284"/>
                    <a:pt x="321" y="1285"/>
                  </a:cubicBezTo>
                  <a:cubicBezTo>
                    <a:pt x="309" y="1286"/>
                    <a:pt x="296" y="1283"/>
                    <a:pt x="287" y="1274"/>
                  </a:cubicBezTo>
                  <a:cubicBezTo>
                    <a:pt x="278" y="1265"/>
                    <a:pt x="273" y="1252"/>
                    <a:pt x="274" y="1237"/>
                  </a:cubicBezTo>
                  <a:close/>
                  <a:moveTo>
                    <a:pt x="264" y="1240"/>
                  </a:moveTo>
                  <a:cubicBezTo>
                    <a:pt x="254" y="1244"/>
                    <a:pt x="243" y="1245"/>
                    <a:pt x="233" y="1240"/>
                  </a:cubicBezTo>
                  <a:cubicBezTo>
                    <a:pt x="223" y="1236"/>
                    <a:pt x="214" y="1227"/>
                    <a:pt x="210" y="1216"/>
                  </a:cubicBezTo>
                  <a:cubicBezTo>
                    <a:pt x="206" y="1205"/>
                    <a:pt x="206" y="1194"/>
                    <a:pt x="210" y="1183"/>
                  </a:cubicBezTo>
                  <a:cubicBezTo>
                    <a:pt x="218" y="1181"/>
                    <a:pt x="224" y="1178"/>
                    <a:pt x="228" y="1173"/>
                  </a:cubicBezTo>
                  <a:cubicBezTo>
                    <a:pt x="231" y="1170"/>
                    <a:pt x="232" y="1166"/>
                    <a:pt x="233" y="1163"/>
                  </a:cubicBezTo>
                  <a:cubicBezTo>
                    <a:pt x="234" y="1165"/>
                    <a:pt x="234" y="1166"/>
                    <a:pt x="235" y="1168"/>
                  </a:cubicBezTo>
                  <a:cubicBezTo>
                    <a:pt x="218" y="1180"/>
                    <a:pt x="213" y="1198"/>
                    <a:pt x="220" y="1215"/>
                  </a:cubicBezTo>
                  <a:cubicBezTo>
                    <a:pt x="226" y="1227"/>
                    <a:pt x="236" y="1234"/>
                    <a:pt x="248" y="1234"/>
                  </a:cubicBezTo>
                  <a:cubicBezTo>
                    <a:pt x="256" y="1234"/>
                    <a:pt x="263" y="1230"/>
                    <a:pt x="265" y="1225"/>
                  </a:cubicBezTo>
                  <a:cubicBezTo>
                    <a:pt x="265" y="1224"/>
                    <a:pt x="265" y="1223"/>
                    <a:pt x="265" y="1223"/>
                  </a:cubicBezTo>
                  <a:cubicBezTo>
                    <a:pt x="264" y="1222"/>
                    <a:pt x="263" y="1222"/>
                    <a:pt x="263" y="1222"/>
                  </a:cubicBezTo>
                  <a:cubicBezTo>
                    <a:pt x="256" y="1223"/>
                    <a:pt x="253" y="1219"/>
                    <a:pt x="251" y="1216"/>
                  </a:cubicBezTo>
                  <a:cubicBezTo>
                    <a:pt x="250" y="1211"/>
                    <a:pt x="251" y="1205"/>
                    <a:pt x="257" y="1202"/>
                  </a:cubicBezTo>
                  <a:cubicBezTo>
                    <a:pt x="262" y="1199"/>
                    <a:pt x="268" y="1200"/>
                    <a:pt x="273" y="1204"/>
                  </a:cubicBezTo>
                  <a:cubicBezTo>
                    <a:pt x="278" y="1209"/>
                    <a:pt x="280" y="1216"/>
                    <a:pt x="278" y="1224"/>
                  </a:cubicBezTo>
                  <a:cubicBezTo>
                    <a:pt x="276" y="1231"/>
                    <a:pt x="271" y="1236"/>
                    <a:pt x="264" y="1240"/>
                  </a:cubicBezTo>
                  <a:close/>
                  <a:moveTo>
                    <a:pt x="271" y="1252"/>
                  </a:moveTo>
                  <a:cubicBezTo>
                    <a:pt x="269" y="1249"/>
                    <a:pt x="265" y="1247"/>
                    <a:pt x="261" y="1245"/>
                  </a:cubicBezTo>
                  <a:cubicBezTo>
                    <a:pt x="261" y="1245"/>
                    <a:pt x="261" y="1245"/>
                    <a:pt x="261" y="1245"/>
                  </a:cubicBezTo>
                  <a:cubicBezTo>
                    <a:pt x="262" y="1245"/>
                    <a:pt x="264" y="1244"/>
                    <a:pt x="265" y="1243"/>
                  </a:cubicBezTo>
                  <a:cubicBezTo>
                    <a:pt x="267" y="1243"/>
                    <a:pt x="269" y="1242"/>
                    <a:pt x="270" y="1241"/>
                  </a:cubicBezTo>
                  <a:cubicBezTo>
                    <a:pt x="270" y="1245"/>
                    <a:pt x="271" y="1249"/>
                    <a:pt x="271" y="1252"/>
                  </a:cubicBezTo>
                  <a:close/>
                  <a:moveTo>
                    <a:pt x="242" y="1247"/>
                  </a:moveTo>
                  <a:cubicBezTo>
                    <a:pt x="240" y="1248"/>
                    <a:pt x="238" y="1249"/>
                    <a:pt x="237" y="1251"/>
                  </a:cubicBezTo>
                  <a:cubicBezTo>
                    <a:pt x="230" y="1258"/>
                    <a:pt x="231" y="1268"/>
                    <a:pt x="236" y="1275"/>
                  </a:cubicBezTo>
                  <a:cubicBezTo>
                    <a:pt x="240" y="1279"/>
                    <a:pt x="247" y="1282"/>
                    <a:pt x="254" y="1280"/>
                  </a:cubicBezTo>
                  <a:cubicBezTo>
                    <a:pt x="252" y="1284"/>
                    <a:pt x="248" y="1288"/>
                    <a:pt x="242" y="1290"/>
                  </a:cubicBezTo>
                  <a:cubicBezTo>
                    <a:pt x="237" y="1292"/>
                    <a:pt x="221" y="1297"/>
                    <a:pt x="205" y="1281"/>
                  </a:cubicBezTo>
                  <a:cubicBezTo>
                    <a:pt x="198" y="1273"/>
                    <a:pt x="194" y="1262"/>
                    <a:pt x="195" y="1250"/>
                  </a:cubicBezTo>
                  <a:cubicBezTo>
                    <a:pt x="195" y="1239"/>
                    <a:pt x="200" y="1228"/>
                    <a:pt x="208" y="1220"/>
                  </a:cubicBezTo>
                  <a:cubicBezTo>
                    <a:pt x="213" y="1231"/>
                    <a:pt x="221" y="1240"/>
                    <a:pt x="231" y="1244"/>
                  </a:cubicBezTo>
                  <a:cubicBezTo>
                    <a:pt x="235" y="1245"/>
                    <a:pt x="238" y="1246"/>
                    <a:pt x="242" y="1247"/>
                  </a:cubicBezTo>
                  <a:close/>
                  <a:moveTo>
                    <a:pt x="207" y="1165"/>
                  </a:moveTo>
                  <a:cubicBezTo>
                    <a:pt x="204" y="1166"/>
                    <a:pt x="199" y="1166"/>
                    <a:pt x="195" y="1164"/>
                  </a:cubicBezTo>
                  <a:cubicBezTo>
                    <a:pt x="191" y="1162"/>
                    <a:pt x="180" y="1156"/>
                    <a:pt x="180" y="1138"/>
                  </a:cubicBezTo>
                  <a:cubicBezTo>
                    <a:pt x="180" y="1122"/>
                    <a:pt x="191" y="1110"/>
                    <a:pt x="209" y="1106"/>
                  </a:cubicBezTo>
                  <a:cubicBezTo>
                    <a:pt x="213" y="1118"/>
                    <a:pt x="223" y="1128"/>
                    <a:pt x="234" y="1131"/>
                  </a:cubicBezTo>
                  <a:cubicBezTo>
                    <a:pt x="232" y="1136"/>
                    <a:pt x="231" y="1142"/>
                    <a:pt x="231" y="1147"/>
                  </a:cubicBezTo>
                  <a:cubicBezTo>
                    <a:pt x="227" y="1141"/>
                    <a:pt x="221" y="1138"/>
                    <a:pt x="214" y="1138"/>
                  </a:cubicBezTo>
                  <a:cubicBezTo>
                    <a:pt x="206" y="1138"/>
                    <a:pt x="201" y="1145"/>
                    <a:pt x="200" y="1152"/>
                  </a:cubicBezTo>
                  <a:cubicBezTo>
                    <a:pt x="200" y="1156"/>
                    <a:pt x="202" y="1162"/>
                    <a:pt x="207" y="1165"/>
                  </a:cubicBezTo>
                  <a:close/>
                  <a:moveTo>
                    <a:pt x="200" y="1028"/>
                  </a:moveTo>
                  <a:cubicBezTo>
                    <a:pt x="201" y="1034"/>
                    <a:pt x="206" y="1041"/>
                    <a:pt x="214" y="1041"/>
                  </a:cubicBezTo>
                  <a:cubicBezTo>
                    <a:pt x="221" y="1042"/>
                    <a:pt x="227" y="1038"/>
                    <a:pt x="231" y="1032"/>
                  </a:cubicBezTo>
                  <a:cubicBezTo>
                    <a:pt x="231" y="1038"/>
                    <a:pt x="232" y="1043"/>
                    <a:pt x="234" y="1049"/>
                  </a:cubicBezTo>
                  <a:cubicBezTo>
                    <a:pt x="223" y="1052"/>
                    <a:pt x="213" y="1062"/>
                    <a:pt x="209" y="1074"/>
                  </a:cubicBezTo>
                  <a:cubicBezTo>
                    <a:pt x="191" y="1070"/>
                    <a:pt x="180" y="1057"/>
                    <a:pt x="180" y="1041"/>
                  </a:cubicBezTo>
                  <a:cubicBezTo>
                    <a:pt x="180" y="1024"/>
                    <a:pt x="191" y="1017"/>
                    <a:pt x="195" y="1016"/>
                  </a:cubicBezTo>
                  <a:cubicBezTo>
                    <a:pt x="199" y="1014"/>
                    <a:pt x="204" y="1014"/>
                    <a:pt x="207" y="1015"/>
                  </a:cubicBezTo>
                  <a:cubicBezTo>
                    <a:pt x="202" y="1018"/>
                    <a:pt x="200" y="1023"/>
                    <a:pt x="200" y="1028"/>
                  </a:cubicBezTo>
                  <a:close/>
                  <a:moveTo>
                    <a:pt x="210" y="963"/>
                  </a:moveTo>
                  <a:cubicBezTo>
                    <a:pt x="214" y="952"/>
                    <a:pt x="223" y="943"/>
                    <a:pt x="233" y="939"/>
                  </a:cubicBezTo>
                  <a:cubicBezTo>
                    <a:pt x="243" y="935"/>
                    <a:pt x="254" y="935"/>
                    <a:pt x="264" y="940"/>
                  </a:cubicBezTo>
                  <a:cubicBezTo>
                    <a:pt x="271" y="943"/>
                    <a:pt x="276" y="949"/>
                    <a:pt x="278" y="956"/>
                  </a:cubicBezTo>
                  <a:cubicBezTo>
                    <a:pt x="280" y="963"/>
                    <a:pt x="278" y="971"/>
                    <a:pt x="273" y="975"/>
                  </a:cubicBezTo>
                  <a:cubicBezTo>
                    <a:pt x="268" y="979"/>
                    <a:pt x="262" y="980"/>
                    <a:pt x="257" y="977"/>
                  </a:cubicBezTo>
                  <a:cubicBezTo>
                    <a:pt x="251" y="975"/>
                    <a:pt x="250" y="969"/>
                    <a:pt x="251" y="964"/>
                  </a:cubicBezTo>
                  <a:cubicBezTo>
                    <a:pt x="253" y="960"/>
                    <a:pt x="256" y="956"/>
                    <a:pt x="263" y="958"/>
                  </a:cubicBezTo>
                  <a:cubicBezTo>
                    <a:pt x="263" y="958"/>
                    <a:pt x="264" y="957"/>
                    <a:pt x="265" y="957"/>
                  </a:cubicBezTo>
                  <a:cubicBezTo>
                    <a:pt x="265" y="956"/>
                    <a:pt x="265" y="956"/>
                    <a:pt x="265" y="955"/>
                  </a:cubicBezTo>
                  <a:cubicBezTo>
                    <a:pt x="263" y="949"/>
                    <a:pt x="256" y="946"/>
                    <a:pt x="248" y="946"/>
                  </a:cubicBezTo>
                  <a:cubicBezTo>
                    <a:pt x="236" y="946"/>
                    <a:pt x="226" y="953"/>
                    <a:pt x="220" y="965"/>
                  </a:cubicBezTo>
                  <a:cubicBezTo>
                    <a:pt x="213" y="982"/>
                    <a:pt x="218" y="999"/>
                    <a:pt x="235" y="1012"/>
                  </a:cubicBezTo>
                  <a:cubicBezTo>
                    <a:pt x="234" y="1013"/>
                    <a:pt x="234" y="1015"/>
                    <a:pt x="233" y="1017"/>
                  </a:cubicBezTo>
                  <a:cubicBezTo>
                    <a:pt x="232" y="1013"/>
                    <a:pt x="231" y="1010"/>
                    <a:pt x="228" y="1007"/>
                  </a:cubicBezTo>
                  <a:cubicBezTo>
                    <a:pt x="224" y="1002"/>
                    <a:pt x="218" y="998"/>
                    <a:pt x="210" y="997"/>
                  </a:cubicBezTo>
                  <a:cubicBezTo>
                    <a:pt x="206" y="986"/>
                    <a:pt x="206" y="974"/>
                    <a:pt x="210" y="963"/>
                  </a:cubicBezTo>
                  <a:close/>
                  <a:moveTo>
                    <a:pt x="195" y="930"/>
                  </a:moveTo>
                  <a:cubicBezTo>
                    <a:pt x="194" y="918"/>
                    <a:pt x="198" y="907"/>
                    <a:pt x="205" y="899"/>
                  </a:cubicBezTo>
                  <a:cubicBezTo>
                    <a:pt x="221" y="883"/>
                    <a:pt x="237" y="887"/>
                    <a:pt x="242" y="889"/>
                  </a:cubicBezTo>
                  <a:cubicBezTo>
                    <a:pt x="248" y="891"/>
                    <a:pt x="252" y="895"/>
                    <a:pt x="254" y="900"/>
                  </a:cubicBezTo>
                  <a:cubicBezTo>
                    <a:pt x="247" y="897"/>
                    <a:pt x="240" y="900"/>
                    <a:pt x="236" y="905"/>
                  </a:cubicBezTo>
                  <a:cubicBezTo>
                    <a:pt x="231" y="911"/>
                    <a:pt x="230" y="922"/>
                    <a:pt x="237" y="929"/>
                  </a:cubicBezTo>
                  <a:cubicBezTo>
                    <a:pt x="238" y="930"/>
                    <a:pt x="240" y="932"/>
                    <a:pt x="242" y="933"/>
                  </a:cubicBezTo>
                  <a:cubicBezTo>
                    <a:pt x="238" y="933"/>
                    <a:pt x="235" y="934"/>
                    <a:pt x="231" y="936"/>
                  </a:cubicBezTo>
                  <a:cubicBezTo>
                    <a:pt x="221" y="940"/>
                    <a:pt x="213" y="949"/>
                    <a:pt x="208" y="959"/>
                  </a:cubicBezTo>
                  <a:cubicBezTo>
                    <a:pt x="200" y="951"/>
                    <a:pt x="195" y="941"/>
                    <a:pt x="195" y="930"/>
                  </a:cubicBezTo>
                  <a:close/>
                  <a:moveTo>
                    <a:pt x="261" y="934"/>
                  </a:moveTo>
                  <a:cubicBezTo>
                    <a:pt x="261" y="934"/>
                    <a:pt x="261" y="934"/>
                    <a:pt x="261" y="934"/>
                  </a:cubicBezTo>
                  <a:cubicBezTo>
                    <a:pt x="265" y="933"/>
                    <a:pt x="269" y="930"/>
                    <a:pt x="271" y="927"/>
                  </a:cubicBezTo>
                  <a:cubicBezTo>
                    <a:pt x="271" y="931"/>
                    <a:pt x="270" y="935"/>
                    <a:pt x="270" y="939"/>
                  </a:cubicBezTo>
                  <a:cubicBezTo>
                    <a:pt x="269" y="938"/>
                    <a:pt x="267" y="937"/>
                    <a:pt x="265" y="936"/>
                  </a:cubicBezTo>
                  <a:cubicBezTo>
                    <a:pt x="264" y="935"/>
                    <a:pt x="262" y="935"/>
                    <a:pt x="261" y="934"/>
                  </a:cubicBezTo>
                  <a:close/>
                  <a:moveTo>
                    <a:pt x="274" y="891"/>
                  </a:moveTo>
                  <a:cubicBezTo>
                    <a:pt x="278" y="894"/>
                    <a:pt x="282" y="898"/>
                    <a:pt x="287" y="901"/>
                  </a:cubicBezTo>
                  <a:cubicBezTo>
                    <a:pt x="286" y="901"/>
                    <a:pt x="285" y="902"/>
                    <a:pt x="285" y="903"/>
                  </a:cubicBezTo>
                  <a:cubicBezTo>
                    <a:pt x="282" y="905"/>
                    <a:pt x="280" y="907"/>
                    <a:pt x="279" y="910"/>
                  </a:cubicBezTo>
                  <a:cubicBezTo>
                    <a:pt x="279" y="909"/>
                    <a:pt x="279" y="908"/>
                    <a:pt x="279" y="908"/>
                  </a:cubicBezTo>
                  <a:cubicBezTo>
                    <a:pt x="279" y="902"/>
                    <a:pt x="277" y="896"/>
                    <a:pt x="274" y="891"/>
                  </a:cubicBezTo>
                  <a:close/>
                  <a:moveTo>
                    <a:pt x="287" y="905"/>
                  </a:moveTo>
                  <a:cubicBezTo>
                    <a:pt x="296" y="897"/>
                    <a:pt x="309" y="893"/>
                    <a:pt x="321" y="894"/>
                  </a:cubicBezTo>
                  <a:cubicBezTo>
                    <a:pt x="333" y="896"/>
                    <a:pt x="342" y="901"/>
                    <a:pt x="348" y="909"/>
                  </a:cubicBezTo>
                  <a:cubicBezTo>
                    <a:pt x="353" y="916"/>
                    <a:pt x="354" y="924"/>
                    <a:pt x="352" y="932"/>
                  </a:cubicBezTo>
                  <a:cubicBezTo>
                    <a:pt x="350" y="939"/>
                    <a:pt x="345" y="944"/>
                    <a:pt x="338" y="946"/>
                  </a:cubicBezTo>
                  <a:cubicBezTo>
                    <a:pt x="332" y="947"/>
                    <a:pt x="326" y="944"/>
                    <a:pt x="323" y="939"/>
                  </a:cubicBezTo>
                  <a:cubicBezTo>
                    <a:pt x="319" y="934"/>
                    <a:pt x="321" y="928"/>
                    <a:pt x="325" y="925"/>
                  </a:cubicBezTo>
                  <a:cubicBezTo>
                    <a:pt x="328" y="923"/>
                    <a:pt x="333" y="921"/>
                    <a:pt x="338" y="925"/>
                  </a:cubicBezTo>
                  <a:cubicBezTo>
                    <a:pt x="339" y="926"/>
                    <a:pt x="339" y="926"/>
                    <a:pt x="340" y="926"/>
                  </a:cubicBezTo>
                  <a:cubicBezTo>
                    <a:pt x="341" y="925"/>
                    <a:pt x="341" y="925"/>
                    <a:pt x="341" y="924"/>
                  </a:cubicBezTo>
                  <a:cubicBezTo>
                    <a:pt x="342" y="918"/>
                    <a:pt x="338" y="912"/>
                    <a:pt x="332" y="908"/>
                  </a:cubicBezTo>
                  <a:cubicBezTo>
                    <a:pt x="324" y="903"/>
                    <a:pt x="310" y="901"/>
                    <a:pt x="297" y="910"/>
                  </a:cubicBezTo>
                  <a:cubicBezTo>
                    <a:pt x="284" y="920"/>
                    <a:pt x="280" y="939"/>
                    <a:pt x="287" y="957"/>
                  </a:cubicBezTo>
                  <a:cubicBezTo>
                    <a:pt x="286" y="959"/>
                    <a:pt x="284" y="960"/>
                    <a:pt x="283" y="962"/>
                  </a:cubicBezTo>
                  <a:cubicBezTo>
                    <a:pt x="283" y="962"/>
                    <a:pt x="283" y="962"/>
                    <a:pt x="283" y="961"/>
                  </a:cubicBezTo>
                  <a:cubicBezTo>
                    <a:pt x="283" y="959"/>
                    <a:pt x="283" y="957"/>
                    <a:pt x="282" y="955"/>
                  </a:cubicBezTo>
                  <a:cubicBezTo>
                    <a:pt x="281" y="950"/>
                    <a:pt x="278" y="946"/>
                    <a:pt x="274" y="942"/>
                  </a:cubicBezTo>
                  <a:cubicBezTo>
                    <a:pt x="273" y="927"/>
                    <a:pt x="278" y="914"/>
                    <a:pt x="287" y="905"/>
                  </a:cubicBezTo>
                  <a:close/>
                  <a:moveTo>
                    <a:pt x="240" y="738"/>
                  </a:moveTo>
                  <a:cubicBezTo>
                    <a:pt x="240" y="738"/>
                    <a:pt x="240" y="738"/>
                    <a:pt x="240" y="738"/>
                  </a:cubicBezTo>
                  <a:cubicBezTo>
                    <a:pt x="255" y="701"/>
                    <a:pt x="333" y="656"/>
                    <a:pt x="394" y="673"/>
                  </a:cubicBezTo>
                  <a:cubicBezTo>
                    <a:pt x="397" y="679"/>
                    <a:pt x="401" y="683"/>
                    <a:pt x="406" y="687"/>
                  </a:cubicBezTo>
                  <a:cubicBezTo>
                    <a:pt x="406" y="688"/>
                    <a:pt x="406" y="688"/>
                    <a:pt x="407" y="688"/>
                  </a:cubicBezTo>
                  <a:cubicBezTo>
                    <a:pt x="404" y="690"/>
                    <a:pt x="402" y="692"/>
                    <a:pt x="401" y="694"/>
                  </a:cubicBezTo>
                  <a:cubicBezTo>
                    <a:pt x="398" y="688"/>
                    <a:pt x="392" y="680"/>
                    <a:pt x="383" y="681"/>
                  </a:cubicBezTo>
                  <a:cubicBezTo>
                    <a:pt x="373" y="682"/>
                    <a:pt x="369" y="690"/>
                    <a:pt x="367" y="696"/>
                  </a:cubicBezTo>
                  <a:cubicBezTo>
                    <a:pt x="363" y="692"/>
                    <a:pt x="356" y="685"/>
                    <a:pt x="347" y="687"/>
                  </a:cubicBezTo>
                  <a:cubicBezTo>
                    <a:pt x="338" y="690"/>
                    <a:pt x="336" y="698"/>
                    <a:pt x="335" y="704"/>
                  </a:cubicBezTo>
                  <a:cubicBezTo>
                    <a:pt x="331" y="700"/>
                    <a:pt x="324" y="695"/>
                    <a:pt x="315" y="699"/>
                  </a:cubicBezTo>
                  <a:cubicBezTo>
                    <a:pt x="307" y="702"/>
                    <a:pt x="306" y="711"/>
                    <a:pt x="306" y="717"/>
                  </a:cubicBezTo>
                  <a:cubicBezTo>
                    <a:pt x="301" y="714"/>
                    <a:pt x="293" y="711"/>
                    <a:pt x="286" y="716"/>
                  </a:cubicBezTo>
                  <a:cubicBezTo>
                    <a:pt x="279" y="722"/>
                    <a:pt x="279" y="731"/>
                    <a:pt x="281" y="736"/>
                  </a:cubicBezTo>
                  <a:cubicBezTo>
                    <a:pt x="274" y="735"/>
                    <a:pt x="263" y="736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5" y="755"/>
                    <a:pt x="262" y="763"/>
                    <a:pt x="268" y="768"/>
                  </a:cubicBezTo>
                  <a:cubicBezTo>
                    <a:pt x="263" y="770"/>
                    <a:pt x="256" y="776"/>
                    <a:pt x="257" y="785"/>
                  </a:cubicBezTo>
                  <a:cubicBezTo>
                    <a:pt x="258" y="794"/>
                    <a:pt x="267" y="798"/>
                    <a:pt x="272" y="799"/>
                  </a:cubicBezTo>
                  <a:cubicBezTo>
                    <a:pt x="267" y="803"/>
                    <a:pt x="262" y="810"/>
                    <a:pt x="266" y="818"/>
                  </a:cubicBezTo>
                  <a:cubicBezTo>
                    <a:pt x="269" y="827"/>
                    <a:pt x="278" y="829"/>
                    <a:pt x="283" y="829"/>
                  </a:cubicBezTo>
                  <a:cubicBezTo>
                    <a:pt x="280" y="833"/>
                    <a:pt x="275" y="841"/>
                    <a:pt x="280" y="849"/>
                  </a:cubicBezTo>
                  <a:cubicBezTo>
                    <a:pt x="285" y="857"/>
                    <a:pt x="295" y="857"/>
                    <a:pt x="300" y="857"/>
                  </a:cubicBezTo>
                  <a:cubicBezTo>
                    <a:pt x="297" y="863"/>
                    <a:pt x="295" y="871"/>
                    <a:pt x="301" y="878"/>
                  </a:cubicBezTo>
                  <a:cubicBezTo>
                    <a:pt x="307" y="886"/>
                    <a:pt x="317" y="885"/>
                    <a:pt x="323" y="883"/>
                  </a:cubicBezTo>
                  <a:cubicBezTo>
                    <a:pt x="323" y="885"/>
                    <a:pt x="322" y="888"/>
                    <a:pt x="323" y="891"/>
                  </a:cubicBezTo>
                  <a:cubicBezTo>
                    <a:pt x="322" y="891"/>
                    <a:pt x="322" y="891"/>
                    <a:pt x="322" y="891"/>
                  </a:cubicBezTo>
                  <a:cubicBezTo>
                    <a:pt x="316" y="890"/>
                    <a:pt x="309" y="890"/>
                    <a:pt x="303" y="892"/>
                  </a:cubicBezTo>
                  <a:cubicBezTo>
                    <a:pt x="248" y="861"/>
                    <a:pt x="225" y="774"/>
                    <a:pt x="240" y="738"/>
                  </a:cubicBezTo>
                  <a:close/>
                  <a:moveTo>
                    <a:pt x="364" y="633"/>
                  </a:moveTo>
                  <a:cubicBezTo>
                    <a:pt x="360" y="635"/>
                    <a:pt x="354" y="634"/>
                    <a:pt x="348" y="632"/>
                  </a:cubicBezTo>
                  <a:cubicBezTo>
                    <a:pt x="344" y="630"/>
                    <a:pt x="329" y="621"/>
                    <a:pt x="330" y="599"/>
                  </a:cubicBezTo>
                  <a:cubicBezTo>
                    <a:pt x="330" y="589"/>
                    <a:pt x="335" y="578"/>
                    <a:pt x="344" y="570"/>
                  </a:cubicBezTo>
                  <a:cubicBezTo>
                    <a:pt x="352" y="562"/>
                    <a:pt x="363" y="558"/>
                    <a:pt x="374" y="558"/>
                  </a:cubicBezTo>
                  <a:cubicBezTo>
                    <a:pt x="370" y="569"/>
                    <a:pt x="370" y="581"/>
                    <a:pt x="374" y="592"/>
                  </a:cubicBezTo>
                  <a:cubicBezTo>
                    <a:pt x="375" y="595"/>
                    <a:pt x="377" y="598"/>
                    <a:pt x="379" y="601"/>
                  </a:cubicBezTo>
                  <a:cubicBezTo>
                    <a:pt x="377" y="601"/>
                    <a:pt x="375" y="600"/>
                    <a:pt x="373" y="600"/>
                  </a:cubicBezTo>
                  <a:cubicBezTo>
                    <a:pt x="363" y="600"/>
                    <a:pt x="356" y="608"/>
                    <a:pt x="355" y="617"/>
                  </a:cubicBezTo>
                  <a:cubicBezTo>
                    <a:pt x="355" y="622"/>
                    <a:pt x="357" y="629"/>
                    <a:pt x="364" y="633"/>
                  </a:cubicBezTo>
                  <a:close/>
                  <a:moveTo>
                    <a:pt x="377" y="590"/>
                  </a:moveTo>
                  <a:cubicBezTo>
                    <a:pt x="373" y="580"/>
                    <a:pt x="374" y="568"/>
                    <a:pt x="378" y="557"/>
                  </a:cubicBezTo>
                  <a:cubicBezTo>
                    <a:pt x="383" y="546"/>
                    <a:pt x="391" y="538"/>
                    <a:pt x="402" y="534"/>
                  </a:cubicBezTo>
                  <a:cubicBezTo>
                    <a:pt x="408" y="538"/>
                    <a:pt x="415" y="540"/>
                    <a:pt x="422" y="539"/>
                  </a:cubicBezTo>
                  <a:cubicBezTo>
                    <a:pt x="426" y="539"/>
                    <a:pt x="429" y="537"/>
                    <a:pt x="432" y="536"/>
                  </a:cubicBezTo>
                  <a:cubicBezTo>
                    <a:pt x="432" y="537"/>
                    <a:pt x="431" y="539"/>
                    <a:pt x="430" y="540"/>
                  </a:cubicBezTo>
                  <a:cubicBezTo>
                    <a:pt x="410" y="537"/>
                    <a:pt x="393" y="546"/>
                    <a:pt x="387" y="563"/>
                  </a:cubicBezTo>
                  <a:cubicBezTo>
                    <a:pt x="382" y="575"/>
                    <a:pt x="384" y="588"/>
                    <a:pt x="393" y="596"/>
                  </a:cubicBezTo>
                  <a:cubicBezTo>
                    <a:pt x="399" y="602"/>
                    <a:pt x="406" y="604"/>
                    <a:pt x="411" y="602"/>
                  </a:cubicBezTo>
                  <a:cubicBezTo>
                    <a:pt x="412" y="601"/>
                    <a:pt x="412" y="601"/>
                    <a:pt x="412" y="600"/>
                  </a:cubicBezTo>
                  <a:cubicBezTo>
                    <a:pt x="412" y="599"/>
                    <a:pt x="412" y="599"/>
                    <a:pt x="412" y="598"/>
                  </a:cubicBezTo>
                  <a:cubicBezTo>
                    <a:pt x="406" y="594"/>
                    <a:pt x="406" y="589"/>
                    <a:pt x="408" y="586"/>
                  </a:cubicBezTo>
                  <a:cubicBezTo>
                    <a:pt x="410" y="581"/>
                    <a:pt x="416" y="578"/>
                    <a:pt x="421" y="580"/>
                  </a:cubicBezTo>
                  <a:cubicBezTo>
                    <a:pt x="427" y="582"/>
                    <a:pt x="431" y="587"/>
                    <a:pt x="431" y="593"/>
                  </a:cubicBezTo>
                  <a:cubicBezTo>
                    <a:pt x="432" y="600"/>
                    <a:pt x="428" y="607"/>
                    <a:pt x="421" y="610"/>
                  </a:cubicBezTo>
                  <a:cubicBezTo>
                    <a:pt x="415" y="614"/>
                    <a:pt x="407" y="614"/>
                    <a:pt x="399" y="612"/>
                  </a:cubicBezTo>
                  <a:cubicBezTo>
                    <a:pt x="390" y="608"/>
                    <a:pt x="381" y="600"/>
                    <a:pt x="377" y="590"/>
                  </a:cubicBezTo>
                  <a:close/>
                  <a:moveTo>
                    <a:pt x="437" y="505"/>
                  </a:moveTo>
                  <a:cubicBezTo>
                    <a:pt x="431" y="499"/>
                    <a:pt x="422" y="500"/>
                    <a:pt x="417" y="504"/>
                  </a:cubicBezTo>
                  <a:cubicBezTo>
                    <a:pt x="413" y="507"/>
                    <a:pt x="411" y="513"/>
                    <a:pt x="413" y="519"/>
                  </a:cubicBezTo>
                  <a:cubicBezTo>
                    <a:pt x="409" y="517"/>
                    <a:pt x="407" y="514"/>
                    <a:pt x="405" y="509"/>
                  </a:cubicBezTo>
                  <a:cubicBezTo>
                    <a:pt x="403" y="506"/>
                    <a:pt x="400" y="493"/>
                    <a:pt x="412" y="481"/>
                  </a:cubicBezTo>
                  <a:cubicBezTo>
                    <a:pt x="423" y="469"/>
                    <a:pt x="440" y="468"/>
                    <a:pt x="456" y="478"/>
                  </a:cubicBezTo>
                  <a:cubicBezTo>
                    <a:pt x="450" y="490"/>
                    <a:pt x="450" y="503"/>
                    <a:pt x="456" y="514"/>
                  </a:cubicBezTo>
                  <a:cubicBezTo>
                    <a:pt x="451" y="516"/>
                    <a:pt x="446" y="519"/>
                    <a:pt x="442" y="523"/>
                  </a:cubicBezTo>
                  <a:cubicBezTo>
                    <a:pt x="444" y="516"/>
                    <a:pt x="442" y="509"/>
                    <a:pt x="437" y="505"/>
                  </a:cubicBezTo>
                  <a:close/>
                  <a:moveTo>
                    <a:pt x="459" y="517"/>
                  </a:moveTo>
                  <a:cubicBezTo>
                    <a:pt x="460" y="516"/>
                    <a:pt x="460" y="516"/>
                    <a:pt x="461" y="515"/>
                  </a:cubicBezTo>
                  <a:cubicBezTo>
                    <a:pt x="461" y="515"/>
                    <a:pt x="461" y="514"/>
                    <a:pt x="460" y="514"/>
                  </a:cubicBezTo>
                  <a:cubicBezTo>
                    <a:pt x="452" y="501"/>
                    <a:pt x="455" y="480"/>
                    <a:pt x="467" y="467"/>
                  </a:cubicBezTo>
                  <a:cubicBezTo>
                    <a:pt x="480" y="454"/>
                    <a:pt x="501" y="451"/>
                    <a:pt x="514" y="460"/>
                  </a:cubicBezTo>
                  <a:cubicBezTo>
                    <a:pt x="514" y="460"/>
                    <a:pt x="515" y="461"/>
                    <a:pt x="516" y="460"/>
                  </a:cubicBezTo>
                  <a:cubicBezTo>
                    <a:pt x="516" y="460"/>
                    <a:pt x="517" y="460"/>
                    <a:pt x="517" y="459"/>
                  </a:cubicBezTo>
                  <a:cubicBezTo>
                    <a:pt x="522" y="445"/>
                    <a:pt x="533" y="435"/>
                    <a:pt x="547" y="432"/>
                  </a:cubicBezTo>
                  <a:cubicBezTo>
                    <a:pt x="560" y="429"/>
                    <a:pt x="573" y="433"/>
                    <a:pt x="583" y="442"/>
                  </a:cubicBezTo>
                  <a:cubicBezTo>
                    <a:pt x="584" y="443"/>
                    <a:pt x="585" y="443"/>
                    <a:pt x="586" y="442"/>
                  </a:cubicBezTo>
                  <a:cubicBezTo>
                    <a:pt x="598" y="433"/>
                    <a:pt x="612" y="430"/>
                    <a:pt x="626" y="434"/>
                  </a:cubicBezTo>
                  <a:cubicBezTo>
                    <a:pt x="644" y="440"/>
                    <a:pt x="660" y="459"/>
                    <a:pt x="667" y="484"/>
                  </a:cubicBezTo>
                  <a:cubicBezTo>
                    <a:pt x="664" y="486"/>
                    <a:pt x="661" y="488"/>
                    <a:pt x="658" y="491"/>
                  </a:cubicBezTo>
                  <a:cubicBezTo>
                    <a:pt x="648" y="473"/>
                    <a:pt x="633" y="461"/>
                    <a:pt x="617" y="459"/>
                  </a:cubicBezTo>
                  <a:cubicBezTo>
                    <a:pt x="604" y="458"/>
                    <a:pt x="591" y="462"/>
                    <a:pt x="583" y="471"/>
                  </a:cubicBezTo>
                  <a:cubicBezTo>
                    <a:pt x="583" y="471"/>
                    <a:pt x="583" y="471"/>
                    <a:pt x="583" y="471"/>
                  </a:cubicBezTo>
                  <a:cubicBezTo>
                    <a:pt x="575" y="466"/>
                    <a:pt x="565" y="464"/>
                    <a:pt x="556" y="467"/>
                  </a:cubicBezTo>
                  <a:cubicBezTo>
                    <a:pt x="544" y="471"/>
                    <a:pt x="536" y="479"/>
                    <a:pt x="532" y="489"/>
                  </a:cubicBezTo>
                  <a:cubicBezTo>
                    <a:pt x="520" y="487"/>
                    <a:pt x="508" y="490"/>
                    <a:pt x="499" y="499"/>
                  </a:cubicBezTo>
                  <a:cubicBezTo>
                    <a:pt x="490" y="508"/>
                    <a:pt x="487" y="520"/>
                    <a:pt x="490" y="531"/>
                  </a:cubicBezTo>
                  <a:cubicBezTo>
                    <a:pt x="479" y="535"/>
                    <a:pt x="471" y="544"/>
                    <a:pt x="468" y="555"/>
                  </a:cubicBezTo>
                  <a:cubicBezTo>
                    <a:pt x="465" y="565"/>
                    <a:pt x="466" y="575"/>
                    <a:pt x="471" y="582"/>
                  </a:cubicBezTo>
                  <a:cubicBezTo>
                    <a:pt x="471" y="582"/>
                    <a:pt x="471" y="582"/>
                    <a:pt x="471" y="582"/>
                  </a:cubicBezTo>
                  <a:cubicBezTo>
                    <a:pt x="462" y="591"/>
                    <a:pt x="458" y="604"/>
                    <a:pt x="460" y="616"/>
                  </a:cubicBezTo>
                  <a:cubicBezTo>
                    <a:pt x="462" y="633"/>
                    <a:pt x="473" y="647"/>
                    <a:pt x="491" y="658"/>
                  </a:cubicBezTo>
                  <a:cubicBezTo>
                    <a:pt x="488" y="661"/>
                    <a:pt x="486" y="664"/>
                    <a:pt x="484" y="667"/>
                  </a:cubicBezTo>
                  <a:cubicBezTo>
                    <a:pt x="459" y="659"/>
                    <a:pt x="441" y="644"/>
                    <a:pt x="435" y="625"/>
                  </a:cubicBezTo>
                  <a:cubicBezTo>
                    <a:pt x="430" y="612"/>
                    <a:pt x="433" y="598"/>
                    <a:pt x="443" y="585"/>
                  </a:cubicBezTo>
                  <a:cubicBezTo>
                    <a:pt x="443" y="585"/>
                    <a:pt x="443" y="584"/>
                    <a:pt x="443" y="583"/>
                  </a:cubicBezTo>
                  <a:cubicBezTo>
                    <a:pt x="433" y="573"/>
                    <a:pt x="429" y="560"/>
                    <a:pt x="432" y="546"/>
                  </a:cubicBezTo>
                  <a:cubicBezTo>
                    <a:pt x="436" y="533"/>
                    <a:pt x="446" y="521"/>
                    <a:pt x="459" y="517"/>
                  </a:cubicBezTo>
                  <a:close/>
                  <a:moveTo>
                    <a:pt x="505" y="436"/>
                  </a:moveTo>
                  <a:cubicBezTo>
                    <a:pt x="510" y="441"/>
                    <a:pt x="517" y="443"/>
                    <a:pt x="523" y="442"/>
                  </a:cubicBezTo>
                  <a:cubicBezTo>
                    <a:pt x="519" y="446"/>
                    <a:pt x="516" y="450"/>
                    <a:pt x="514" y="456"/>
                  </a:cubicBezTo>
                  <a:cubicBezTo>
                    <a:pt x="504" y="450"/>
                    <a:pt x="490" y="450"/>
                    <a:pt x="478" y="455"/>
                  </a:cubicBezTo>
                  <a:cubicBezTo>
                    <a:pt x="468" y="440"/>
                    <a:pt x="469" y="423"/>
                    <a:pt x="481" y="412"/>
                  </a:cubicBezTo>
                  <a:cubicBezTo>
                    <a:pt x="493" y="399"/>
                    <a:pt x="506" y="403"/>
                    <a:pt x="510" y="405"/>
                  </a:cubicBezTo>
                  <a:cubicBezTo>
                    <a:pt x="514" y="406"/>
                    <a:pt x="517" y="409"/>
                    <a:pt x="519" y="412"/>
                  </a:cubicBezTo>
                  <a:cubicBezTo>
                    <a:pt x="513" y="411"/>
                    <a:pt x="508" y="413"/>
                    <a:pt x="505" y="417"/>
                  </a:cubicBezTo>
                  <a:cubicBezTo>
                    <a:pt x="500" y="422"/>
                    <a:pt x="499" y="430"/>
                    <a:pt x="505" y="436"/>
                  </a:cubicBezTo>
                  <a:close/>
                  <a:moveTo>
                    <a:pt x="534" y="402"/>
                  </a:moveTo>
                  <a:cubicBezTo>
                    <a:pt x="538" y="391"/>
                    <a:pt x="547" y="383"/>
                    <a:pt x="557" y="378"/>
                  </a:cubicBezTo>
                  <a:cubicBezTo>
                    <a:pt x="568" y="373"/>
                    <a:pt x="580" y="373"/>
                    <a:pt x="591" y="377"/>
                  </a:cubicBezTo>
                  <a:cubicBezTo>
                    <a:pt x="600" y="381"/>
                    <a:pt x="608" y="389"/>
                    <a:pt x="612" y="399"/>
                  </a:cubicBezTo>
                  <a:cubicBezTo>
                    <a:pt x="615" y="407"/>
                    <a:pt x="614" y="415"/>
                    <a:pt x="611" y="421"/>
                  </a:cubicBezTo>
                  <a:cubicBezTo>
                    <a:pt x="607" y="428"/>
                    <a:pt x="600" y="431"/>
                    <a:pt x="593" y="431"/>
                  </a:cubicBezTo>
                  <a:cubicBezTo>
                    <a:pt x="587" y="430"/>
                    <a:pt x="582" y="427"/>
                    <a:pt x="580" y="421"/>
                  </a:cubicBezTo>
                  <a:cubicBezTo>
                    <a:pt x="578" y="415"/>
                    <a:pt x="581" y="410"/>
                    <a:pt x="586" y="408"/>
                  </a:cubicBezTo>
                  <a:cubicBezTo>
                    <a:pt x="589" y="406"/>
                    <a:pt x="595" y="406"/>
                    <a:pt x="599" y="411"/>
                  </a:cubicBezTo>
                  <a:cubicBezTo>
                    <a:pt x="599" y="412"/>
                    <a:pt x="600" y="412"/>
                    <a:pt x="600" y="412"/>
                  </a:cubicBezTo>
                  <a:cubicBezTo>
                    <a:pt x="601" y="412"/>
                    <a:pt x="602" y="412"/>
                    <a:pt x="602" y="411"/>
                  </a:cubicBezTo>
                  <a:cubicBezTo>
                    <a:pt x="604" y="406"/>
                    <a:pt x="602" y="398"/>
                    <a:pt x="596" y="392"/>
                  </a:cubicBezTo>
                  <a:cubicBezTo>
                    <a:pt x="588" y="384"/>
                    <a:pt x="576" y="382"/>
                    <a:pt x="563" y="386"/>
                  </a:cubicBezTo>
                  <a:cubicBezTo>
                    <a:pt x="546" y="393"/>
                    <a:pt x="538" y="410"/>
                    <a:pt x="541" y="430"/>
                  </a:cubicBezTo>
                  <a:cubicBezTo>
                    <a:pt x="539" y="431"/>
                    <a:pt x="537" y="431"/>
                    <a:pt x="536" y="432"/>
                  </a:cubicBezTo>
                  <a:cubicBezTo>
                    <a:pt x="538" y="429"/>
                    <a:pt x="539" y="426"/>
                    <a:pt x="539" y="422"/>
                  </a:cubicBezTo>
                  <a:cubicBezTo>
                    <a:pt x="540" y="415"/>
                    <a:pt x="538" y="408"/>
                    <a:pt x="534" y="402"/>
                  </a:cubicBezTo>
                  <a:close/>
                  <a:moveTo>
                    <a:pt x="601" y="379"/>
                  </a:moveTo>
                  <a:cubicBezTo>
                    <a:pt x="598" y="377"/>
                    <a:pt x="595" y="375"/>
                    <a:pt x="592" y="374"/>
                  </a:cubicBezTo>
                  <a:cubicBezTo>
                    <a:pt x="581" y="369"/>
                    <a:pt x="569" y="369"/>
                    <a:pt x="558" y="373"/>
                  </a:cubicBezTo>
                  <a:cubicBezTo>
                    <a:pt x="558" y="362"/>
                    <a:pt x="563" y="352"/>
                    <a:pt x="570" y="344"/>
                  </a:cubicBezTo>
                  <a:cubicBezTo>
                    <a:pt x="578" y="335"/>
                    <a:pt x="589" y="330"/>
                    <a:pt x="599" y="329"/>
                  </a:cubicBezTo>
                  <a:cubicBezTo>
                    <a:pt x="621" y="329"/>
                    <a:pt x="630" y="343"/>
                    <a:pt x="632" y="348"/>
                  </a:cubicBezTo>
                  <a:cubicBezTo>
                    <a:pt x="635" y="354"/>
                    <a:pt x="635" y="360"/>
                    <a:pt x="633" y="364"/>
                  </a:cubicBezTo>
                  <a:cubicBezTo>
                    <a:pt x="630" y="357"/>
                    <a:pt x="623" y="355"/>
                    <a:pt x="617" y="355"/>
                  </a:cubicBezTo>
                  <a:cubicBezTo>
                    <a:pt x="609" y="356"/>
                    <a:pt x="600" y="363"/>
                    <a:pt x="601" y="373"/>
                  </a:cubicBezTo>
                  <a:cubicBezTo>
                    <a:pt x="601" y="375"/>
                    <a:pt x="601" y="377"/>
                    <a:pt x="601" y="379"/>
                  </a:cubicBezTo>
                  <a:close/>
                  <a:moveTo>
                    <a:pt x="614" y="423"/>
                  </a:moveTo>
                  <a:cubicBezTo>
                    <a:pt x="616" y="419"/>
                    <a:pt x="618" y="414"/>
                    <a:pt x="617" y="408"/>
                  </a:cubicBezTo>
                  <a:cubicBezTo>
                    <a:pt x="628" y="397"/>
                    <a:pt x="640" y="391"/>
                    <a:pt x="653" y="392"/>
                  </a:cubicBezTo>
                  <a:cubicBezTo>
                    <a:pt x="665" y="392"/>
                    <a:pt x="677" y="398"/>
                    <a:pt x="685" y="408"/>
                  </a:cubicBezTo>
                  <a:cubicBezTo>
                    <a:pt x="692" y="417"/>
                    <a:pt x="695" y="428"/>
                    <a:pt x="693" y="437"/>
                  </a:cubicBezTo>
                  <a:cubicBezTo>
                    <a:pt x="691" y="446"/>
                    <a:pt x="687" y="452"/>
                    <a:pt x="680" y="456"/>
                  </a:cubicBezTo>
                  <a:cubicBezTo>
                    <a:pt x="674" y="460"/>
                    <a:pt x="666" y="460"/>
                    <a:pt x="660" y="456"/>
                  </a:cubicBezTo>
                  <a:cubicBezTo>
                    <a:pt x="655" y="452"/>
                    <a:pt x="653" y="447"/>
                    <a:pt x="654" y="441"/>
                  </a:cubicBezTo>
                  <a:cubicBezTo>
                    <a:pt x="655" y="435"/>
                    <a:pt x="661" y="432"/>
                    <a:pt x="666" y="432"/>
                  </a:cubicBezTo>
                  <a:cubicBezTo>
                    <a:pt x="669" y="433"/>
                    <a:pt x="674" y="435"/>
                    <a:pt x="675" y="442"/>
                  </a:cubicBezTo>
                  <a:cubicBezTo>
                    <a:pt x="675" y="442"/>
                    <a:pt x="675" y="443"/>
                    <a:pt x="676" y="443"/>
                  </a:cubicBezTo>
                  <a:cubicBezTo>
                    <a:pt x="676" y="444"/>
                    <a:pt x="677" y="444"/>
                    <a:pt x="678" y="443"/>
                  </a:cubicBezTo>
                  <a:cubicBezTo>
                    <a:pt x="682" y="440"/>
                    <a:pt x="684" y="432"/>
                    <a:pt x="682" y="425"/>
                  </a:cubicBezTo>
                  <a:cubicBezTo>
                    <a:pt x="680" y="416"/>
                    <a:pt x="672" y="405"/>
                    <a:pt x="656" y="402"/>
                  </a:cubicBezTo>
                  <a:cubicBezTo>
                    <a:pt x="640" y="400"/>
                    <a:pt x="624" y="410"/>
                    <a:pt x="616" y="429"/>
                  </a:cubicBezTo>
                  <a:cubicBezTo>
                    <a:pt x="614" y="428"/>
                    <a:pt x="612" y="429"/>
                    <a:pt x="609" y="429"/>
                  </a:cubicBezTo>
                  <a:cubicBezTo>
                    <a:pt x="610" y="429"/>
                    <a:pt x="610" y="428"/>
                    <a:pt x="610" y="428"/>
                  </a:cubicBezTo>
                  <a:cubicBezTo>
                    <a:pt x="612" y="427"/>
                    <a:pt x="613" y="425"/>
                    <a:pt x="614" y="423"/>
                  </a:cubicBezTo>
                  <a:close/>
                  <a:moveTo>
                    <a:pt x="614" y="394"/>
                  </a:moveTo>
                  <a:cubicBezTo>
                    <a:pt x="614" y="394"/>
                    <a:pt x="614" y="394"/>
                    <a:pt x="614" y="394"/>
                  </a:cubicBezTo>
                  <a:cubicBezTo>
                    <a:pt x="618" y="395"/>
                    <a:pt x="622" y="396"/>
                    <a:pt x="626" y="396"/>
                  </a:cubicBezTo>
                  <a:cubicBezTo>
                    <a:pt x="623" y="398"/>
                    <a:pt x="620" y="401"/>
                    <a:pt x="617" y="403"/>
                  </a:cubicBezTo>
                  <a:cubicBezTo>
                    <a:pt x="617" y="402"/>
                    <a:pt x="616" y="400"/>
                    <a:pt x="616" y="398"/>
                  </a:cubicBezTo>
                  <a:cubicBezTo>
                    <a:pt x="615" y="396"/>
                    <a:pt x="614" y="395"/>
                    <a:pt x="614" y="394"/>
                  </a:cubicBezTo>
                  <a:close/>
                  <a:moveTo>
                    <a:pt x="644" y="389"/>
                  </a:moveTo>
                  <a:cubicBezTo>
                    <a:pt x="644" y="388"/>
                    <a:pt x="645" y="388"/>
                    <a:pt x="645" y="387"/>
                  </a:cubicBezTo>
                  <a:cubicBezTo>
                    <a:pt x="649" y="383"/>
                    <a:pt x="652" y="378"/>
                    <a:pt x="654" y="372"/>
                  </a:cubicBezTo>
                  <a:cubicBezTo>
                    <a:pt x="654" y="378"/>
                    <a:pt x="655" y="383"/>
                    <a:pt x="655" y="388"/>
                  </a:cubicBezTo>
                  <a:cubicBezTo>
                    <a:pt x="655" y="388"/>
                    <a:pt x="654" y="388"/>
                    <a:pt x="653" y="388"/>
                  </a:cubicBezTo>
                  <a:cubicBezTo>
                    <a:pt x="650" y="388"/>
                    <a:pt x="647" y="388"/>
                    <a:pt x="644" y="389"/>
                  </a:cubicBezTo>
                  <a:close/>
                  <a:moveTo>
                    <a:pt x="738" y="240"/>
                  </a:moveTo>
                  <a:cubicBezTo>
                    <a:pt x="738" y="240"/>
                    <a:pt x="738" y="240"/>
                    <a:pt x="738" y="240"/>
                  </a:cubicBezTo>
                  <a:cubicBezTo>
                    <a:pt x="775" y="225"/>
                    <a:pt x="862" y="248"/>
                    <a:pt x="892" y="303"/>
                  </a:cubicBezTo>
                  <a:cubicBezTo>
                    <a:pt x="891" y="309"/>
                    <a:pt x="890" y="315"/>
                    <a:pt x="891" y="322"/>
                  </a:cubicBezTo>
                  <a:cubicBezTo>
                    <a:pt x="891" y="322"/>
                    <a:pt x="891" y="322"/>
                    <a:pt x="891" y="322"/>
                  </a:cubicBezTo>
                  <a:cubicBezTo>
                    <a:pt x="888" y="322"/>
                    <a:pt x="885" y="322"/>
                    <a:pt x="883" y="323"/>
                  </a:cubicBezTo>
                  <a:cubicBezTo>
                    <a:pt x="885" y="316"/>
                    <a:pt x="886" y="307"/>
                    <a:pt x="879" y="301"/>
                  </a:cubicBezTo>
                  <a:cubicBezTo>
                    <a:pt x="871" y="295"/>
                    <a:pt x="863" y="297"/>
                    <a:pt x="857" y="300"/>
                  </a:cubicBezTo>
                  <a:cubicBezTo>
                    <a:pt x="858" y="294"/>
                    <a:pt x="857" y="284"/>
                    <a:pt x="849" y="280"/>
                  </a:cubicBezTo>
                  <a:cubicBezTo>
                    <a:pt x="841" y="275"/>
                    <a:pt x="834" y="280"/>
                    <a:pt x="829" y="283"/>
                  </a:cubicBezTo>
                  <a:cubicBezTo>
                    <a:pt x="829" y="278"/>
                    <a:pt x="827" y="269"/>
                    <a:pt x="819" y="266"/>
                  </a:cubicBezTo>
                  <a:cubicBezTo>
                    <a:pt x="811" y="262"/>
                    <a:pt x="803" y="267"/>
                    <a:pt x="799" y="272"/>
                  </a:cubicBezTo>
                  <a:cubicBezTo>
                    <a:pt x="798" y="266"/>
                    <a:pt x="794" y="258"/>
                    <a:pt x="785" y="257"/>
                  </a:cubicBezTo>
                  <a:cubicBezTo>
                    <a:pt x="776" y="256"/>
                    <a:pt x="770" y="263"/>
                    <a:pt x="768" y="267"/>
                  </a:cubicBezTo>
                  <a:cubicBezTo>
                    <a:pt x="764" y="261"/>
                    <a:pt x="755" y="255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36" y="263"/>
                    <a:pt x="735" y="273"/>
                    <a:pt x="736" y="280"/>
                  </a:cubicBezTo>
                  <a:cubicBezTo>
                    <a:pt x="731" y="279"/>
                    <a:pt x="722" y="278"/>
                    <a:pt x="717" y="286"/>
                  </a:cubicBezTo>
                  <a:cubicBezTo>
                    <a:pt x="711" y="293"/>
                    <a:pt x="714" y="301"/>
                    <a:pt x="717" y="306"/>
                  </a:cubicBezTo>
                  <a:cubicBezTo>
                    <a:pt x="711" y="305"/>
                    <a:pt x="702" y="307"/>
                    <a:pt x="699" y="315"/>
                  </a:cubicBezTo>
                  <a:cubicBezTo>
                    <a:pt x="696" y="324"/>
                    <a:pt x="700" y="331"/>
                    <a:pt x="704" y="335"/>
                  </a:cubicBezTo>
                  <a:cubicBezTo>
                    <a:pt x="699" y="336"/>
                    <a:pt x="690" y="338"/>
                    <a:pt x="688" y="347"/>
                  </a:cubicBezTo>
                  <a:cubicBezTo>
                    <a:pt x="685" y="355"/>
                    <a:pt x="692" y="363"/>
                    <a:pt x="696" y="367"/>
                  </a:cubicBezTo>
                  <a:cubicBezTo>
                    <a:pt x="690" y="369"/>
                    <a:pt x="683" y="373"/>
                    <a:pt x="682" y="382"/>
                  </a:cubicBezTo>
                  <a:cubicBezTo>
                    <a:pt x="681" y="392"/>
                    <a:pt x="688" y="398"/>
                    <a:pt x="694" y="401"/>
                  </a:cubicBezTo>
                  <a:cubicBezTo>
                    <a:pt x="692" y="402"/>
                    <a:pt x="690" y="404"/>
                    <a:pt x="688" y="406"/>
                  </a:cubicBezTo>
                  <a:cubicBezTo>
                    <a:pt x="688" y="406"/>
                    <a:pt x="688" y="406"/>
                    <a:pt x="688" y="406"/>
                  </a:cubicBezTo>
                  <a:cubicBezTo>
                    <a:pt x="684" y="401"/>
                    <a:pt x="679" y="397"/>
                    <a:pt x="674" y="394"/>
                  </a:cubicBezTo>
                  <a:cubicBezTo>
                    <a:pt x="656" y="333"/>
                    <a:pt x="701" y="255"/>
                    <a:pt x="738" y="240"/>
                  </a:cubicBezTo>
                  <a:close/>
                  <a:moveTo>
                    <a:pt x="906" y="287"/>
                  </a:moveTo>
                  <a:cubicBezTo>
                    <a:pt x="914" y="278"/>
                    <a:pt x="927" y="273"/>
                    <a:pt x="942" y="274"/>
                  </a:cubicBezTo>
                  <a:cubicBezTo>
                    <a:pt x="946" y="278"/>
                    <a:pt x="950" y="280"/>
                    <a:pt x="955" y="282"/>
                  </a:cubicBezTo>
                  <a:cubicBezTo>
                    <a:pt x="957" y="282"/>
                    <a:pt x="959" y="283"/>
                    <a:pt x="962" y="283"/>
                  </a:cubicBezTo>
                  <a:cubicBezTo>
                    <a:pt x="962" y="283"/>
                    <a:pt x="962" y="283"/>
                    <a:pt x="962" y="282"/>
                  </a:cubicBezTo>
                  <a:cubicBezTo>
                    <a:pt x="961" y="284"/>
                    <a:pt x="959" y="285"/>
                    <a:pt x="958" y="287"/>
                  </a:cubicBezTo>
                  <a:cubicBezTo>
                    <a:pt x="939" y="280"/>
                    <a:pt x="920" y="284"/>
                    <a:pt x="911" y="297"/>
                  </a:cubicBezTo>
                  <a:cubicBezTo>
                    <a:pt x="901" y="310"/>
                    <a:pt x="903" y="323"/>
                    <a:pt x="908" y="331"/>
                  </a:cubicBezTo>
                  <a:cubicBezTo>
                    <a:pt x="912" y="338"/>
                    <a:pt x="919" y="342"/>
                    <a:pt x="924" y="341"/>
                  </a:cubicBezTo>
                  <a:cubicBezTo>
                    <a:pt x="925" y="341"/>
                    <a:pt x="926" y="340"/>
                    <a:pt x="926" y="340"/>
                  </a:cubicBezTo>
                  <a:cubicBezTo>
                    <a:pt x="926" y="339"/>
                    <a:pt x="926" y="338"/>
                    <a:pt x="926" y="338"/>
                  </a:cubicBezTo>
                  <a:cubicBezTo>
                    <a:pt x="921" y="333"/>
                    <a:pt x="923" y="328"/>
                    <a:pt x="925" y="325"/>
                  </a:cubicBezTo>
                  <a:cubicBezTo>
                    <a:pt x="928" y="321"/>
                    <a:pt x="935" y="319"/>
                    <a:pt x="940" y="323"/>
                  </a:cubicBezTo>
                  <a:cubicBezTo>
                    <a:pt x="945" y="326"/>
                    <a:pt x="947" y="332"/>
                    <a:pt x="946" y="337"/>
                  </a:cubicBezTo>
                  <a:cubicBezTo>
                    <a:pt x="945" y="344"/>
                    <a:pt x="939" y="350"/>
                    <a:pt x="932" y="352"/>
                  </a:cubicBezTo>
                  <a:cubicBezTo>
                    <a:pt x="924" y="354"/>
                    <a:pt x="916" y="352"/>
                    <a:pt x="910" y="348"/>
                  </a:cubicBezTo>
                  <a:cubicBezTo>
                    <a:pt x="901" y="342"/>
                    <a:pt x="896" y="332"/>
                    <a:pt x="895" y="321"/>
                  </a:cubicBezTo>
                  <a:cubicBezTo>
                    <a:pt x="893" y="308"/>
                    <a:pt x="897" y="296"/>
                    <a:pt x="906" y="287"/>
                  </a:cubicBezTo>
                  <a:close/>
                  <a:moveTo>
                    <a:pt x="901" y="286"/>
                  </a:moveTo>
                  <a:cubicBezTo>
                    <a:pt x="898" y="282"/>
                    <a:pt x="895" y="278"/>
                    <a:pt x="891" y="274"/>
                  </a:cubicBezTo>
                  <a:cubicBezTo>
                    <a:pt x="896" y="277"/>
                    <a:pt x="902" y="279"/>
                    <a:pt x="908" y="279"/>
                  </a:cubicBezTo>
                  <a:cubicBezTo>
                    <a:pt x="909" y="279"/>
                    <a:pt x="909" y="279"/>
                    <a:pt x="910" y="278"/>
                  </a:cubicBezTo>
                  <a:cubicBezTo>
                    <a:pt x="907" y="280"/>
                    <a:pt x="905" y="282"/>
                    <a:pt x="903" y="284"/>
                  </a:cubicBezTo>
                  <a:cubicBezTo>
                    <a:pt x="902" y="285"/>
                    <a:pt x="902" y="286"/>
                    <a:pt x="901" y="286"/>
                  </a:cubicBezTo>
                  <a:close/>
                  <a:moveTo>
                    <a:pt x="900" y="254"/>
                  </a:moveTo>
                  <a:cubicBezTo>
                    <a:pt x="896" y="252"/>
                    <a:pt x="892" y="247"/>
                    <a:pt x="889" y="241"/>
                  </a:cubicBezTo>
                  <a:cubicBezTo>
                    <a:pt x="888" y="237"/>
                    <a:pt x="883" y="220"/>
                    <a:pt x="899" y="205"/>
                  </a:cubicBezTo>
                  <a:cubicBezTo>
                    <a:pt x="907" y="198"/>
                    <a:pt x="918" y="194"/>
                    <a:pt x="930" y="195"/>
                  </a:cubicBezTo>
                  <a:cubicBezTo>
                    <a:pt x="941" y="195"/>
                    <a:pt x="952" y="200"/>
                    <a:pt x="959" y="207"/>
                  </a:cubicBezTo>
                  <a:cubicBezTo>
                    <a:pt x="949" y="212"/>
                    <a:pt x="940" y="221"/>
                    <a:pt x="936" y="231"/>
                  </a:cubicBezTo>
                  <a:cubicBezTo>
                    <a:pt x="934" y="235"/>
                    <a:pt x="933" y="238"/>
                    <a:pt x="933" y="242"/>
                  </a:cubicBezTo>
                  <a:cubicBezTo>
                    <a:pt x="932" y="240"/>
                    <a:pt x="931" y="238"/>
                    <a:pt x="929" y="237"/>
                  </a:cubicBezTo>
                  <a:cubicBezTo>
                    <a:pt x="922" y="230"/>
                    <a:pt x="912" y="231"/>
                    <a:pt x="905" y="236"/>
                  </a:cubicBezTo>
                  <a:cubicBezTo>
                    <a:pt x="901" y="239"/>
                    <a:pt x="897" y="246"/>
                    <a:pt x="900" y="254"/>
                  </a:cubicBezTo>
                  <a:close/>
                  <a:moveTo>
                    <a:pt x="934" y="261"/>
                  </a:moveTo>
                  <a:cubicBezTo>
                    <a:pt x="934" y="261"/>
                    <a:pt x="935" y="261"/>
                    <a:pt x="935" y="261"/>
                  </a:cubicBezTo>
                  <a:cubicBezTo>
                    <a:pt x="935" y="262"/>
                    <a:pt x="936" y="264"/>
                    <a:pt x="936" y="265"/>
                  </a:cubicBezTo>
                  <a:cubicBezTo>
                    <a:pt x="937" y="267"/>
                    <a:pt x="938" y="268"/>
                    <a:pt x="939" y="270"/>
                  </a:cubicBezTo>
                  <a:cubicBezTo>
                    <a:pt x="935" y="270"/>
                    <a:pt x="931" y="270"/>
                    <a:pt x="927" y="271"/>
                  </a:cubicBezTo>
                  <a:cubicBezTo>
                    <a:pt x="930" y="268"/>
                    <a:pt x="933" y="265"/>
                    <a:pt x="934" y="261"/>
                  </a:cubicBezTo>
                  <a:close/>
                  <a:moveTo>
                    <a:pt x="981" y="255"/>
                  </a:moveTo>
                  <a:cubicBezTo>
                    <a:pt x="978" y="247"/>
                    <a:pt x="969" y="245"/>
                    <a:pt x="963" y="247"/>
                  </a:cubicBezTo>
                  <a:cubicBezTo>
                    <a:pt x="958" y="249"/>
                    <a:pt x="954" y="253"/>
                    <a:pt x="954" y="259"/>
                  </a:cubicBezTo>
                  <a:cubicBezTo>
                    <a:pt x="951" y="257"/>
                    <a:pt x="950" y="252"/>
                    <a:pt x="950" y="248"/>
                  </a:cubicBezTo>
                  <a:cubicBezTo>
                    <a:pt x="950" y="244"/>
                    <a:pt x="951" y="230"/>
                    <a:pt x="967" y="223"/>
                  </a:cubicBezTo>
                  <a:cubicBezTo>
                    <a:pt x="982" y="217"/>
                    <a:pt x="997" y="222"/>
                    <a:pt x="1008" y="237"/>
                  </a:cubicBezTo>
                  <a:cubicBezTo>
                    <a:pt x="1008" y="237"/>
                    <a:pt x="1008" y="237"/>
                    <a:pt x="1007" y="237"/>
                  </a:cubicBezTo>
                  <a:cubicBezTo>
                    <a:pt x="995" y="245"/>
                    <a:pt x="988" y="257"/>
                    <a:pt x="987" y="272"/>
                  </a:cubicBezTo>
                  <a:cubicBezTo>
                    <a:pt x="984" y="272"/>
                    <a:pt x="982" y="273"/>
                    <a:pt x="980" y="274"/>
                  </a:cubicBezTo>
                  <a:cubicBezTo>
                    <a:pt x="984" y="268"/>
                    <a:pt x="984" y="261"/>
                    <a:pt x="981" y="255"/>
                  </a:cubicBezTo>
                  <a:close/>
                  <a:moveTo>
                    <a:pt x="989" y="275"/>
                  </a:moveTo>
                  <a:cubicBezTo>
                    <a:pt x="990" y="275"/>
                    <a:pt x="991" y="275"/>
                    <a:pt x="991" y="274"/>
                  </a:cubicBezTo>
                  <a:cubicBezTo>
                    <a:pt x="991" y="260"/>
                    <a:pt x="998" y="248"/>
                    <a:pt x="1009" y="241"/>
                  </a:cubicBezTo>
                  <a:cubicBezTo>
                    <a:pt x="1021" y="233"/>
                    <a:pt x="1036" y="232"/>
                    <a:pt x="1049" y="239"/>
                  </a:cubicBezTo>
                  <a:cubicBezTo>
                    <a:pt x="1050" y="239"/>
                    <a:pt x="1051" y="239"/>
                    <a:pt x="1051" y="239"/>
                  </a:cubicBezTo>
                  <a:cubicBezTo>
                    <a:pt x="1052" y="238"/>
                    <a:pt x="1052" y="238"/>
                    <a:pt x="1052" y="237"/>
                  </a:cubicBezTo>
                  <a:cubicBezTo>
                    <a:pt x="1055" y="222"/>
                    <a:pt x="1072" y="209"/>
                    <a:pt x="1090" y="209"/>
                  </a:cubicBezTo>
                  <a:cubicBezTo>
                    <a:pt x="1108" y="209"/>
                    <a:pt x="1125" y="222"/>
                    <a:pt x="1128" y="237"/>
                  </a:cubicBezTo>
                  <a:cubicBezTo>
                    <a:pt x="1128" y="238"/>
                    <a:pt x="1128" y="238"/>
                    <a:pt x="1129" y="239"/>
                  </a:cubicBezTo>
                  <a:cubicBezTo>
                    <a:pt x="1129" y="239"/>
                    <a:pt x="1130" y="239"/>
                    <a:pt x="1131" y="239"/>
                  </a:cubicBezTo>
                  <a:cubicBezTo>
                    <a:pt x="1144" y="232"/>
                    <a:pt x="1159" y="233"/>
                    <a:pt x="1171" y="241"/>
                  </a:cubicBezTo>
                  <a:cubicBezTo>
                    <a:pt x="1182" y="248"/>
                    <a:pt x="1189" y="260"/>
                    <a:pt x="1189" y="274"/>
                  </a:cubicBezTo>
                  <a:cubicBezTo>
                    <a:pt x="1189" y="275"/>
                    <a:pt x="1190" y="275"/>
                    <a:pt x="1191" y="275"/>
                  </a:cubicBezTo>
                  <a:cubicBezTo>
                    <a:pt x="1207" y="277"/>
                    <a:pt x="1219" y="285"/>
                    <a:pt x="1225" y="298"/>
                  </a:cubicBezTo>
                  <a:cubicBezTo>
                    <a:pt x="1234" y="315"/>
                    <a:pt x="1232" y="339"/>
                    <a:pt x="1220" y="362"/>
                  </a:cubicBezTo>
                  <a:cubicBezTo>
                    <a:pt x="1216" y="361"/>
                    <a:pt x="1212" y="361"/>
                    <a:pt x="1208" y="361"/>
                  </a:cubicBezTo>
                  <a:cubicBezTo>
                    <a:pt x="1214" y="341"/>
                    <a:pt x="1211" y="322"/>
                    <a:pt x="1201" y="309"/>
                  </a:cubicBezTo>
                  <a:cubicBezTo>
                    <a:pt x="1193" y="299"/>
                    <a:pt x="1181" y="293"/>
                    <a:pt x="1169" y="293"/>
                  </a:cubicBezTo>
                  <a:cubicBezTo>
                    <a:pt x="1169" y="293"/>
                    <a:pt x="1169" y="293"/>
                    <a:pt x="1169" y="293"/>
                  </a:cubicBezTo>
                  <a:cubicBezTo>
                    <a:pt x="1167" y="284"/>
                    <a:pt x="1161" y="277"/>
                    <a:pt x="1152" y="272"/>
                  </a:cubicBezTo>
                  <a:cubicBezTo>
                    <a:pt x="1142" y="266"/>
                    <a:pt x="1130" y="266"/>
                    <a:pt x="1120" y="270"/>
                  </a:cubicBezTo>
                  <a:cubicBezTo>
                    <a:pt x="1113" y="260"/>
                    <a:pt x="1103" y="255"/>
                    <a:pt x="1090" y="255"/>
                  </a:cubicBezTo>
                  <a:cubicBezTo>
                    <a:pt x="1077" y="255"/>
                    <a:pt x="1067" y="260"/>
                    <a:pt x="1060" y="270"/>
                  </a:cubicBezTo>
                  <a:cubicBezTo>
                    <a:pt x="1050" y="266"/>
                    <a:pt x="1038" y="266"/>
                    <a:pt x="1028" y="272"/>
                  </a:cubicBezTo>
                  <a:cubicBezTo>
                    <a:pt x="1019" y="277"/>
                    <a:pt x="1013" y="284"/>
                    <a:pt x="1011" y="293"/>
                  </a:cubicBezTo>
                  <a:cubicBezTo>
                    <a:pt x="1011" y="293"/>
                    <a:pt x="1011" y="293"/>
                    <a:pt x="1011" y="293"/>
                  </a:cubicBezTo>
                  <a:cubicBezTo>
                    <a:pt x="999" y="293"/>
                    <a:pt x="987" y="299"/>
                    <a:pt x="979" y="309"/>
                  </a:cubicBezTo>
                  <a:cubicBezTo>
                    <a:pt x="969" y="322"/>
                    <a:pt x="966" y="341"/>
                    <a:pt x="972" y="361"/>
                  </a:cubicBezTo>
                  <a:cubicBezTo>
                    <a:pt x="968" y="361"/>
                    <a:pt x="964" y="361"/>
                    <a:pt x="960" y="362"/>
                  </a:cubicBezTo>
                  <a:cubicBezTo>
                    <a:pt x="948" y="339"/>
                    <a:pt x="946" y="315"/>
                    <a:pt x="955" y="298"/>
                  </a:cubicBezTo>
                  <a:cubicBezTo>
                    <a:pt x="962" y="285"/>
                    <a:pt x="973" y="277"/>
                    <a:pt x="989" y="275"/>
                  </a:cubicBezTo>
                  <a:close/>
                  <a:moveTo>
                    <a:pt x="1032" y="231"/>
                  </a:moveTo>
                  <a:cubicBezTo>
                    <a:pt x="1038" y="227"/>
                    <a:pt x="1042" y="221"/>
                    <a:pt x="1042" y="214"/>
                  </a:cubicBezTo>
                  <a:cubicBezTo>
                    <a:pt x="1042" y="206"/>
                    <a:pt x="1035" y="200"/>
                    <a:pt x="1028" y="200"/>
                  </a:cubicBezTo>
                  <a:cubicBezTo>
                    <a:pt x="1023" y="199"/>
                    <a:pt x="1018" y="201"/>
                    <a:pt x="1015" y="207"/>
                  </a:cubicBezTo>
                  <a:cubicBezTo>
                    <a:pt x="1014" y="204"/>
                    <a:pt x="1014" y="199"/>
                    <a:pt x="1016" y="195"/>
                  </a:cubicBezTo>
                  <a:cubicBezTo>
                    <a:pt x="1017" y="191"/>
                    <a:pt x="1024" y="179"/>
                    <a:pt x="1041" y="179"/>
                  </a:cubicBezTo>
                  <a:cubicBezTo>
                    <a:pt x="1057" y="179"/>
                    <a:pt x="1070" y="191"/>
                    <a:pt x="1074" y="208"/>
                  </a:cubicBezTo>
                  <a:cubicBezTo>
                    <a:pt x="1062" y="213"/>
                    <a:pt x="1052" y="223"/>
                    <a:pt x="1049" y="234"/>
                  </a:cubicBezTo>
                  <a:cubicBezTo>
                    <a:pt x="1044" y="232"/>
                    <a:pt x="1038" y="231"/>
                    <a:pt x="1032" y="231"/>
                  </a:cubicBezTo>
                  <a:close/>
                  <a:moveTo>
                    <a:pt x="1010" y="137"/>
                  </a:moveTo>
                  <a:cubicBezTo>
                    <a:pt x="1010" y="135"/>
                    <a:pt x="1010" y="135"/>
                    <a:pt x="1010" y="134"/>
                  </a:cubicBezTo>
                  <a:cubicBezTo>
                    <a:pt x="1010" y="134"/>
                    <a:pt x="1011" y="134"/>
                    <a:pt x="1012" y="133"/>
                  </a:cubicBezTo>
                  <a:cubicBezTo>
                    <a:pt x="1024" y="131"/>
                    <a:pt x="1065" y="161"/>
                    <a:pt x="1081" y="173"/>
                  </a:cubicBezTo>
                  <a:cubicBezTo>
                    <a:pt x="1081" y="176"/>
                    <a:pt x="1081" y="179"/>
                    <a:pt x="1082" y="182"/>
                  </a:cubicBezTo>
                  <a:cubicBezTo>
                    <a:pt x="1077" y="174"/>
                    <a:pt x="1069" y="169"/>
                    <a:pt x="1061" y="165"/>
                  </a:cubicBezTo>
                  <a:cubicBezTo>
                    <a:pt x="1058" y="165"/>
                    <a:pt x="1056" y="164"/>
                    <a:pt x="1053" y="163"/>
                  </a:cubicBezTo>
                  <a:cubicBezTo>
                    <a:pt x="1042" y="159"/>
                    <a:pt x="1013" y="145"/>
                    <a:pt x="1010" y="137"/>
                  </a:cubicBezTo>
                  <a:close/>
                  <a:moveTo>
                    <a:pt x="1041" y="162"/>
                  </a:moveTo>
                  <a:cubicBezTo>
                    <a:pt x="1037" y="162"/>
                    <a:pt x="1033" y="163"/>
                    <a:pt x="1028" y="164"/>
                  </a:cubicBezTo>
                  <a:cubicBezTo>
                    <a:pt x="1003" y="162"/>
                    <a:pt x="981" y="157"/>
                    <a:pt x="981" y="154"/>
                  </a:cubicBezTo>
                  <a:cubicBezTo>
                    <a:pt x="981" y="154"/>
                    <a:pt x="981" y="153"/>
                    <a:pt x="981" y="153"/>
                  </a:cubicBezTo>
                  <a:cubicBezTo>
                    <a:pt x="986" y="150"/>
                    <a:pt x="1013" y="153"/>
                    <a:pt x="1029" y="156"/>
                  </a:cubicBezTo>
                  <a:cubicBezTo>
                    <a:pt x="1034" y="159"/>
                    <a:pt x="1038" y="161"/>
                    <a:pt x="1041" y="162"/>
                  </a:cubicBezTo>
                  <a:close/>
                  <a:moveTo>
                    <a:pt x="1081" y="163"/>
                  </a:moveTo>
                  <a:cubicBezTo>
                    <a:pt x="1081" y="163"/>
                    <a:pt x="1081" y="163"/>
                    <a:pt x="1081" y="163"/>
                  </a:cubicBezTo>
                  <a:cubicBezTo>
                    <a:pt x="1081" y="164"/>
                    <a:pt x="1081" y="166"/>
                    <a:pt x="1081" y="168"/>
                  </a:cubicBezTo>
                  <a:cubicBezTo>
                    <a:pt x="1051" y="139"/>
                    <a:pt x="1024" y="106"/>
                    <a:pt x="1029" y="101"/>
                  </a:cubicBezTo>
                  <a:cubicBezTo>
                    <a:pt x="1029" y="100"/>
                    <a:pt x="1029" y="100"/>
                    <a:pt x="1030" y="100"/>
                  </a:cubicBezTo>
                  <a:cubicBezTo>
                    <a:pt x="1040" y="101"/>
                    <a:pt x="1066" y="138"/>
                    <a:pt x="1081" y="163"/>
                  </a:cubicBezTo>
                  <a:close/>
                  <a:moveTo>
                    <a:pt x="1027" y="65"/>
                  </a:moveTo>
                  <a:cubicBezTo>
                    <a:pt x="1027" y="64"/>
                    <a:pt x="1027" y="64"/>
                    <a:pt x="1027" y="64"/>
                  </a:cubicBezTo>
                  <a:cubicBezTo>
                    <a:pt x="1027" y="64"/>
                    <a:pt x="1027" y="64"/>
                    <a:pt x="1027" y="64"/>
                  </a:cubicBezTo>
                  <a:cubicBezTo>
                    <a:pt x="1034" y="66"/>
                    <a:pt x="1049" y="94"/>
                    <a:pt x="1057" y="111"/>
                  </a:cubicBezTo>
                  <a:cubicBezTo>
                    <a:pt x="1060" y="119"/>
                    <a:pt x="1064" y="127"/>
                    <a:pt x="1067" y="135"/>
                  </a:cubicBezTo>
                  <a:cubicBezTo>
                    <a:pt x="1062" y="128"/>
                    <a:pt x="1057" y="120"/>
                    <a:pt x="1051" y="114"/>
                  </a:cubicBezTo>
                  <a:cubicBezTo>
                    <a:pt x="1051" y="114"/>
                    <a:pt x="1051" y="114"/>
                    <a:pt x="1051" y="114"/>
                  </a:cubicBezTo>
                  <a:cubicBezTo>
                    <a:pt x="1041" y="98"/>
                    <a:pt x="1025" y="71"/>
                    <a:pt x="1027" y="65"/>
                  </a:cubicBezTo>
                  <a:close/>
                  <a:moveTo>
                    <a:pt x="1063" y="155"/>
                  </a:moveTo>
                  <a:cubicBezTo>
                    <a:pt x="1054" y="149"/>
                    <a:pt x="1043" y="142"/>
                    <a:pt x="1033" y="137"/>
                  </a:cubicBezTo>
                  <a:cubicBezTo>
                    <a:pt x="1008" y="117"/>
                    <a:pt x="991" y="100"/>
                    <a:pt x="993" y="97"/>
                  </a:cubicBezTo>
                  <a:cubicBezTo>
                    <a:pt x="996" y="95"/>
                    <a:pt x="1017" y="110"/>
                    <a:pt x="1039" y="129"/>
                  </a:cubicBezTo>
                  <a:cubicBezTo>
                    <a:pt x="1046" y="138"/>
                    <a:pt x="1055" y="147"/>
                    <a:pt x="1063" y="155"/>
                  </a:cubicBezTo>
                  <a:close/>
                  <a:moveTo>
                    <a:pt x="1056" y="84"/>
                  </a:moveTo>
                  <a:cubicBezTo>
                    <a:pt x="1056" y="83"/>
                    <a:pt x="1057" y="83"/>
                    <a:pt x="1057" y="83"/>
                  </a:cubicBezTo>
                  <a:cubicBezTo>
                    <a:pt x="1057" y="83"/>
                    <a:pt x="1058" y="83"/>
                    <a:pt x="1059" y="83"/>
                  </a:cubicBezTo>
                  <a:cubicBezTo>
                    <a:pt x="1068" y="88"/>
                    <a:pt x="1080" y="135"/>
                    <a:pt x="1084" y="154"/>
                  </a:cubicBezTo>
                  <a:cubicBezTo>
                    <a:pt x="1084" y="154"/>
                    <a:pt x="1084" y="155"/>
                    <a:pt x="1084" y="155"/>
                  </a:cubicBezTo>
                  <a:cubicBezTo>
                    <a:pt x="1083" y="155"/>
                    <a:pt x="1083" y="156"/>
                    <a:pt x="1082" y="157"/>
                  </a:cubicBezTo>
                  <a:cubicBezTo>
                    <a:pt x="1072" y="137"/>
                    <a:pt x="1052" y="95"/>
                    <a:pt x="1056" y="84"/>
                  </a:cubicBezTo>
                  <a:close/>
                  <a:moveTo>
                    <a:pt x="1074" y="102"/>
                  </a:moveTo>
                  <a:cubicBezTo>
                    <a:pt x="1069" y="84"/>
                    <a:pt x="1063" y="53"/>
                    <a:pt x="1066" y="47"/>
                  </a:cubicBezTo>
                  <a:cubicBezTo>
                    <a:pt x="1067" y="47"/>
                    <a:pt x="1067" y="47"/>
                    <a:pt x="1067" y="47"/>
                  </a:cubicBezTo>
                  <a:cubicBezTo>
                    <a:pt x="1067" y="47"/>
                    <a:pt x="1067" y="47"/>
                    <a:pt x="1067" y="47"/>
                  </a:cubicBezTo>
                  <a:cubicBezTo>
                    <a:pt x="1073" y="51"/>
                    <a:pt x="1078" y="83"/>
                    <a:pt x="1080" y="102"/>
                  </a:cubicBezTo>
                  <a:cubicBezTo>
                    <a:pt x="1080" y="102"/>
                    <a:pt x="1080" y="102"/>
                    <a:pt x="1080" y="102"/>
                  </a:cubicBezTo>
                  <a:cubicBezTo>
                    <a:pt x="1080" y="109"/>
                    <a:pt x="1080" y="117"/>
                    <a:pt x="1081" y="125"/>
                  </a:cubicBezTo>
                  <a:cubicBezTo>
                    <a:pt x="1079" y="117"/>
                    <a:pt x="1076" y="109"/>
                    <a:pt x="1074" y="102"/>
                  </a:cubicBezTo>
                  <a:close/>
                  <a:moveTo>
                    <a:pt x="1088" y="75"/>
                  </a:moveTo>
                  <a:cubicBezTo>
                    <a:pt x="1089" y="74"/>
                    <a:pt x="1090" y="74"/>
                    <a:pt x="1090" y="74"/>
                  </a:cubicBezTo>
                  <a:cubicBezTo>
                    <a:pt x="1090" y="74"/>
                    <a:pt x="1091" y="74"/>
                    <a:pt x="1092" y="75"/>
                  </a:cubicBezTo>
                  <a:cubicBezTo>
                    <a:pt x="1100" y="83"/>
                    <a:pt x="1095" y="131"/>
                    <a:pt x="1092" y="152"/>
                  </a:cubicBezTo>
                  <a:cubicBezTo>
                    <a:pt x="1091" y="152"/>
                    <a:pt x="1091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89" y="152"/>
                    <a:pt x="1089" y="152"/>
                    <a:pt x="1088" y="152"/>
                  </a:cubicBezTo>
                  <a:cubicBezTo>
                    <a:pt x="1085" y="131"/>
                    <a:pt x="1080" y="83"/>
                    <a:pt x="1088" y="75"/>
                  </a:cubicBezTo>
                  <a:close/>
                  <a:moveTo>
                    <a:pt x="1121" y="83"/>
                  </a:moveTo>
                  <a:cubicBezTo>
                    <a:pt x="1122" y="83"/>
                    <a:pt x="1123" y="83"/>
                    <a:pt x="1123" y="83"/>
                  </a:cubicBezTo>
                  <a:cubicBezTo>
                    <a:pt x="1123" y="83"/>
                    <a:pt x="1124" y="83"/>
                    <a:pt x="1124" y="84"/>
                  </a:cubicBezTo>
                  <a:cubicBezTo>
                    <a:pt x="1128" y="95"/>
                    <a:pt x="1108" y="137"/>
                    <a:pt x="1098" y="157"/>
                  </a:cubicBezTo>
                  <a:cubicBezTo>
                    <a:pt x="1097" y="156"/>
                    <a:pt x="1097" y="155"/>
                    <a:pt x="1096" y="155"/>
                  </a:cubicBezTo>
                  <a:cubicBezTo>
                    <a:pt x="1096" y="155"/>
                    <a:pt x="1096" y="154"/>
                    <a:pt x="1096" y="154"/>
                  </a:cubicBezTo>
                  <a:cubicBezTo>
                    <a:pt x="1100" y="135"/>
                    <a:pt x="1112" y="88"/>
                    <a:pt x="1121" y="83"/>
                  </a:cubicBezTo>
                  <a:close/>
                  <a:moveTo>
                    <a:pt x="1099" y="125"/>
                  </a:moveTo>
                  <a:cubicBezTo>
                    <a:pt x="1100" y="117"/>
                    <a:pt x="1100" y="109"/>
                    <a:pt x="1100" y="102"/>
                  </a:cubicBezTo>
                  <a:cubicBezTo>
                    <a:pt x="1100" y="102"/>
                    <a:pt x="1100" y="102"/>
                    <a:pt x="1100" y="102"/>
                  </a:cubicBezTo>
                  <a:cubicBezTo>
                    <a:pt x="1102" y="83"/>
                    <a:pt x="1107" y="51"/>
                    <a:pt x="1113" y="47"/>
                  </a:cubicBezTo>
                  <a:cubicBezTo>
                    <a:pt x="1113" y="47"/>
                    <a:pt x="1113" y="47"/>
                    <a:pt x="1113" y="47"/>
                  </a:cubicBezTo>
                  <a:cubicBezTo>
                    <a:pt x="1113" y="47"/>
                    <a:pt x="1114" y="47"/>
                    <a:pt x="1114" y="47"/>
                  </a:cubicBezTo>
                  <a:cubicBezTo>
                    <a:pt x="1117" y="53"/>
                    <a:pt x="1111" y="84"/>
                    <a:pt x="1106" y="102"/>
                  </a:cubicBezTo>
                  <a:cubicBezTo>
                    <a:pt x="1104" y="109"/>
                    <a:pt x="1101" y="117"/>
                    <a:pt x="1099" y="125"/>
                  </a:cubicBezTo>
                  <a:close/>
                  <a:moveTo>
                    <a:pt x="1127" y="163"/>
                  </a:moveTo>
                  <a:cubicBezTo>
                    <a:pt x="1124" y="164"/>
                    <a:pt x="1122" y="165"/>
                    <a:pt x="1119" y="165"/>
                  </a:cubicBezTo>
                  <a:cubicBezTo>
                    <a:pt x="1111" y="169"/>
                    <a:pt x="1104" y="174"/>
                    <a:pt x="1098" y="182"/>
                  </a:cubicBezTo>
                  <a:cubicBezTo>
                    <a:pt x="1099" y="179"/>
                    <a:pt x="1099" y="176"/>
                    <a:pt x="1099" y="173"/>
                  </a:cubicBezTo>
                  <a:cubicBezTo>
                    <a:pt x="1115" y="161"/>
                    <a:pt x="1156" y="131"/>
                    <a:pt x="1168" y="133"/>
                  </a:cubicBezTo>
                  <a:cubicBezTo>
                    <a:pt x="1169" y="134"/>
                    <a:pt x="1170" y="134"/>
                    <a:pt x="1170" y="134"/>
                  </a:cubicBezTo>
                  <a:cubicBezTo>
                    <a:pt x="1170" y="135"/>
                    <a:pt x="1170" y="135"/>
                    <a:pt x="1170" y="137"/>
                  </a:cubicBezTo>
                  <a:cubicBezTo>
                    <a:pt x="1167" y="145"/>
                    <a:pt x="1138" y="159"/>
                    <a:pt x="1127" y="163"/>
                  </a:cubicBezTo>
                  <a:close/>
                  <a:moveTo>
                    <a:pt x="1151" y="156"/>
                  </a:moveTo>
                  <a:cubicBezTo>
                    <a:pt x="1167" y="153"/>
                    <a:pt x="1194" y="150"/>
                    <a:pt x="1199" y="153"/>
                  </a:cubicBezTo>
                  <a:cubicBezTo>
                    <a:pt x="1199" y="153"/>
                    <a:pt x="1199" y="154"/>
                    <a:pt x="1199" y="154"/>
                  </a:cubicBezTo>
                  <a:cubicBezTo>
                    <a:pt x="1199" y="157"/>
                    <a:pt x="1177" y="162"/>
                    <a:pt x="1152" y="164"/>
                  </a:cubicBezTo>
                  <a:cubicBezTo>
                    <a:pt x="1147" y="163"/>
                    <a:pt x="1143" y="162"/>
                    <a:pt x="1139" y="162"/>
                  </a:cubicBezTo>
                  <a:cubicBezTo>
                    <a:pt x="1142" y="161"/>
                    <a:pt x="1146" y="159"/>
                    <a:pt x="1151" y="156"/>
                  </a:cubicBezTo>
                  <a:close/>
                  <a:moveTo>
                    <a:pt x="1117" y="155"/>
                  </a:moveTo>
                  <a:cubicBezTo>
                    <a:pt x="1125" y="147"/>
                    <a:pt x="1134" y="138"/>
                    <a:pt x="1141" y="129"/>
                  </a:cubicBezTo>
                  <a:cubicBezTo>
                    <a:pt x="1163" y="110"/>
                    <a:pt x="1184" y="95"/>
                    <a:pt x="1187" y="97"/>
                  </a:cubicBezTo>
                  <a:cubicBezTo>
                    <a:pt x="1189" y="100"/>
                    <a:pt x="1172" y="117"/>
                    <a:pt x="1147" y="137"/>
                  </a:cubicBezTo>
                  <a:cubicBezTo>
                    <a:pt x="1137" y="142"/>
                    <a:pt x="1126" y="149"/>
                    <a:pt x="1117" y="155"/>
                  </a:cubicBezTo>
                  <a:close/>
                  <a:moveTo>
                    <a:pt x="1099" y="168"/>
                  </a:moveTo>
                  <a:cubicBezTo>
                    <a:pt x="1099" y="166"/>
                    <a:pt x="1099" y="164"/>
                    <a:pt x="1099" y="163"/>
                  </a:cubicBezTo>
                  <a:cubicBezTo>
                    <a:pt x="1099" y="163"/>
                    <a:pt x="1099" y="163"/>
                    <a:pt x="1099" y="163"/>
                  </a:cubicBezTo>
                  <a:cubicBezTo>
                    <a:pt x="1114" y="138"/>
                    <a:pt x="1140" y="101"/>
                    <a:pt x="1150" y="100"/>
                  </a:cubicBezTo>
                  <a:cubicBezTo>
                    <a:pt x="1151" y="100"/>
                    <a:pt x="1151" y="100"/>
                    <a:pt x="1151" y="101"/>
                  </a:cubicBezTo>
                  <a:cubicBezTo>
                    <a:pt x="1156" y="106"/>
                    <a:pt x="1129" y="139"/>
                    <a:pt x="1099" y="168"/>
                  </a:cubicBezTo>
                  <a:close/>
                  <a:moveTo>
                    <a:pt x="1129" y="114"/>
                  </a:moveTo>
                  <a:cubicBezTo>
                    <a:pt x="1129" y="114"/>
                    <a:pt x="1129" y="114"/>
                    <a:pt x="1129" y="114"/>
                  </a:cubicBezTo>
                  <a:cubicBezTo>
                    <a:pt x="1123" y="120"/>
                    <a:pt x="1118" y="128"/>
                    <a:pt x="1113" y="135"/>
                  </a:cubicBezTo>
                  <a:cubicBezTo>
                    <a:pt x="1116" y="127"/>
                    <a:pt x="1120" y="119"/>
                    <a:pt x="1123" y="111"/>
                  </a:cubicBezTo>
                  <a:cubicBezTo>
                    <a:pt x="1131" y="94"/>
                    <a:pt x="1146" y="66"/>
                    <a:pt x="1153" y="64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4"/>
                    <a:pt x="1153" y="64"/>
                    <a:pt x="1153" y="65"/>
                  </a:cubicBezTo>
                  <a:cubicBezTo>
                    <a:pt x="1155" y="71"/>
                    <a:pt x="1139" y="98"/>
                    <a:pt x="1129" y="114"/>
                  </a:cubicBezTo>
                  <a:close/>
                  <a:moveTo>
                    <a:pt x="1087" y="157"/>
                  </a:moveTo>
                  <a:cubicBezTo>
                    <a:pt x="1088" y="156"/>
                    <a:pt x="1089" y="155"/>
                    <a:pt x="1090" y="155"/>
                  </a:cubicBezTo>
                  <a:cubicBezTo>
                    <a:pt x="1091" y="155"/>
                    <a:pt x="1092" y="156"/>
                    <a:pt x="1093" y="157"/>
                  </a:cubicBezTo>
                  <a:cubicBezTo>
                    <a:pt x="1098" y="164"/>
                    <a:pt x="1094" y="186"/>
                    <a:pt x="1092" y="194"/>
                  </a:cubicBezTo>
                  <a:cubicBezTo>
                    <a:pt x="1092" y="194"/>
                    <a:pt x="1092" y="194"/>
                    <a:pt x="1092" y="194"/>
                  </a:cubicBezTo>
                  <a:cubicBezTo>
                    <a:pt x="1091" y="195"/>
                    <a:pt x="1091" y="197"/>
                    <a:pt x="1090" y="199"/>
                  </a:cubicBezTo>
                  <a:cubicBezTo>
                    <a:pt x="1090" y="197"/>
                    <a:pt x="1089" y="195"/>
                    <a:pt x="1088" y="194"/>
                  </a:cubicBezTo>
                  <a:cubicBezTo>
                    <a:pt x="1088" y="194"/>
                    <a:pt x="1088" y="194"/>
                    <a:pt x="1088" y="194"/>
                  </a:cubicBezTo>
                  <a:cubicBezTo>
                    <a:pt x="1086" y="186"/>
                    <a:pt x="1082" y="164"/>
                    <a:pt x="1087" y="157"/>
                  </a:cubicBezTo>
                  <a:close/>
                  <a:moveTo>
                    <a:pt x="1106" y="208"/>
                  </a:moveTo>
                  <a:cubicBezTo>
                    <a:pt x="1110" y="191"/>
                    <a:pt x="1123" y="179"/>
                    <a:pt x="1139" y="179"/>
                  </a:cubicBezTo>
                  <a:cubicBezTo>
                    <a:pt x="1156" y="179"/>
                    <a:pt x="1163" y="191"/>
                    <a:pt x="1164" y="195"/>
                  </a:cubicBezTo>
                  <a:cubicBezTo>
                    <a:pt x="1166" y="199"/>
                    <a:pt x="1166" y="204"/>
                    <a:pt x="1165" y="207"/>
                  </a:cubicBezTo>
                  <a:cubicBezTo>
                    <a:pt x="1162" y="201"/>
                    <a:pt x="1157" y="199"/>
                    <a:pt x="1152" y="200"/>
                  </a:cubicBezTo>
                  <a:cubicBezTo>
                    <a:pt x="1145" y="200"/>
                    <a:pt x="1138" y="206"/>
                    <a:pt x="1138" y="214"/>
                  </a:cubicBezTo>
                  <a:cubicBezTo>
                    <a:pt x="1138" y="221"/>
                    <a:pt x="1142" y="227"/>
                    <a:pt x="1148" y="231"/>
                  </a:cubicBezTo>
                  <a:cubicBezTo>
                    <a:pt x="1142" y="231"/>
                    <a:pt x="1136" y="232"/>
                    <a:pt x="1131" y="234"/>
                  </a:cubicBezTo>
                  <a:cubicBezTo>
                    <a:pt x="1128" y="223"/>
                    <a:pt x="1118" y="213"/>
                    <a:pt x="1106" y="208"/>
                  </a:cubicBezTo>
                  <a:close/>
                  <a:moveTo>
                    <a:pt x="1200" y="274"/>
                  </a:moveTo>
                  <a:cubicBezTo>
                    <a:pt x="1198" y="273"/>
                    <a:pt x="1196" y="272"/>
                    <a:pt x="1193" y="272"/>
                  </a:cubicBezTo>
                  <a:cubicBezTo>
                    <a:pt x="1192" y="257"/>
                    <a:pt x="1185" y="245"/>
                    <a:pt x="1173" y="237"/>
                  </a:cubicBezTo>
                  <a:cubicBezTo>
                    <a:pt x="1172" y="237"/>
                    <a:pt x="1172" y="237"/>
                    <a:pt x="1172" y="237"/>
                  </a:cubicBezTo>
                  <a:cubicBezTo>
                    <a:pt x="1183" y="222"/>
                    <a:pt x="1198" y="217"/>
                    <a:pt x="1213" y="223"/>
                  </a:cubicBezTo>
                  <a:cubicBezTo>
                    <a:pt x="1229" y="230"/>
                    <a:pt x="1230" y="244"/>
                    <a:pt x="1230" y="248"/>
                  </a:cubicBezTo>
                  <a:cubicBezTo>
                    <a:pt x="1230" y="252"/>
                    <a:pt x="1229" y="257"/>
                    <a:pt x="1226" y="259"/>
                  </a:cubicBezTo>
                  <a:cubicBezTo>
                    <a:pt x="1226" y="253"/>
                    <a:pt x="1222" y="249"/>
                    <a:pt x="1217" y="247"/>
                  </a:cubicBezTo>
                  <a:cubicBezTo>
                    <a:pt x="1211" y="245"/>
                    <a:pt x="1202" y="247"/>
                    <a:pt x="1199" y="255"/>
                  </a:cubicBezTo>
                  <a:cubicBezTo>
                    <a:pt x="1196" y="261"/>
                    <a:pt x="1196" y="268"/>
                    <a:pt x="1200" y="274"/>
                  </a:cubicBezTo>
                  <a:close/>
                  <a:moveTo>
                    <a:pt x="1275" y="236"/>
                  </a:moveTo>
                  <a:cubicBezTo>
                    <a:pt x="1268" y="231"/>
                    <a:pt x="1258" y="230"/>
                    <a:pt x="1251" y="237"/>
                  </a:cubicBezTo>
                  <a:cubicBezTo>
                    <a:pt x="1249" y="238"/>
                    <a:pt x="1248" y="240"/>
                    <a:pt x="1247" y="242"/>
                  </a:cubicBezTo>
                  <a:cubicBezTo>
                    <a:pt x="1247" y="238"/>
                    <a:pt x="1246" y="235"/>
                    <a:pt x="1244" y="231"/>
                  </a:cubicBezTo>
                  <a:cubicBezTo>
                    <a:pt x="1240" y="221"/>
                    <a:pt x="1231" y="212"/>
                    <a:pt x="1221" y="207"/>
                  </a:cubicBezTo>
                  <a:cubicBezTo>
                    <a:pt x="1228" y="200"/>
                    <a:pt x="1239" y="195"/>
                    <a:pt x="1250" y="195"/>
                  </a:cubicBezTo>
                  <a:cubicBezTo>
                    <a:pt x="1262" y="194"/>
                    <a:pt x="1273" y="198"/>
                    <a:pt x="1281" y="205"/>
                  </a:cubicBezTo>
                  <a:cubicBezTo>
                    <a:pt x="1297" y="220"/>
                    <a:pt x="1292" y="237"/>
                    <a:pt x="1291" y="241"/>
                  </a:cubicBezTo>
                  <a:cubicBezTo>
                    <a:pt x="1288" y="247"/>
                    <a:pt x="1284" y="252"/>
                    <a:pt x="1280" y="254"/>
                  </a:cubicBezTo>
                  <a:cubicBezTo>
                    <a:pt x="1283" y="246"/>
                    <a:pt x="1279" y="239"/>
                    <a:pt x="1275" y="236"/>
                  </a:cubicBezTo>
                  <a:close/>
                  <a:moveTo>
                    <a:pt x="1245" y="261"/>
                  </a:moveTo>
                  <a:cubicBezTo>
                    <a:pt x="1246" y="261"/>
                    <a:pt x="1246" y="261"/>
                    <a:pt x="1246" y="261"/>
                  </a:cubicBezTo>
                  <a:cubicBezTo>
                    <a:pt x="1247" y="265"/>
                    <a:pt x="1250" y="268"/>
                    <a:pt x="1253" y="271"/>
                  </a:cubicBezTo>
                  <a:cubicBezTo>
                    <a:pt x="1249" y="270"/>
                    <a:pt x="1245" y="270"/>
                    <a:pt x="1241" y="270"/>
                  </a:cubicBezTo>
                  <a:cubicBezTo>
                    <a:pt x="1242" y="268"/>
                    <a:pt x="1243" y="267"/>
                    <a:pt x="1244" y="265"/>
                  </a:cubicBezTo>
                  <a:cubicBezTo>
                    <a:pt x="1244" y="264"/>
                    <a:pt x="1245" y="262"/>
                    <a:pt x="1245" y="261"/>
                  </a:cubicBezTo>
                  <a:close/>
                  <a:moveTo>
                    <a:pt x="1274" y="287"/>
                  </a:moveTo>
                  <a:cubicBezTo>
                    <a:pt x="1283" y="296"/>
                    <a:pt x="1287" y="308"/>
                    <a:pt x="1285" y="321"/>
                  </a:cubicBezTo>
                  <a:cubicBezTo>
                    <a:pt x="1284" y="332"/>
                    <a:pt x="1279" y="342"/>
                    <a:pt x="1270" y="348"/>
                  </a:cubicBezTo>
                  <a:cubicBezTo>
                    <a:pt x="1264" y="352"/>
                    <a:pt x="1256" y="354"/>
                    <a:pt x="1248" y="352"/>
                  </a:cubicBezTo>
                  <a:cubicBezTo>
                    <a:pt x="1241" y="350"/>
                    <a:pt x="1235" y="344"/>
                    <a:pt x="1234" y="337"/>
                  </a:cubicBezTo>
                  <a:cubicBezTo>
                    <a:pt x="1233" y="332"/>
                    <a:pt x="1235" y="326"/>
                    <a:pt x="1240" y="323"/>
                  </a:cubicBezTo>
                  <a:cubicBezTo>
                    <a:pt x="1245" y="319"/>
                    <a:pt x="1252" y="321"/>
                    <a:pt x="1255" y="325"/>
                  </a:cubicBezTo>
                  <a:cubicBezTo>
                    <a:pt x="1257" y="328"/>
                    <a:pt x="1259" y="333"/>
                    <a:pt x="1255" y="338"/>
                  </a:cubicBezTo>
                  <a:cubicBezTo>
                    <a:pt x="1254" y="338"/>
                    <a:pt x="1254" y="339"/>
                    <a:pt x="1254" y="340"/>
                  </a:cubicBezTo>
                  <a:cubicBezTo>
                    <a:pt x="1254" y="340"/>
                    <a:pt x="1255" y="341"/>
                    <a:pt x="1256" y="341"/>
                  </a:cubicBezTo>
                  <a:cubicBezTo>
                    <a:pt x="1261" y="342"/>
                    <a:pt x="1268" y="338"/>
                    <a:pt x="1272" y="331"/>
                  </a:cubicBezTo>
                  <a:cubicBezTo>
                    <a:pt x="1277" y="323"/>
                    <a:pt x="1279" y="310"/>
                    <a:pt x="1269" y="297"/>
                  </a:cubicBezTo>
                  <a:cubicBezTo>
                    <a:pt x="1260" y="284"/>
                    <a:pt x="1241" y="280"/>
                    <a:pt x="1222" y="287"/>
                  </a:cubicBezTo>
                  <a:cubicBezTo>
                    <a:pt x="1221" y="285"/>
                    <a:pt x="1219" y="284"/>
                    <a:pt x="1218" y="282"/>
                  </a:cubicBezTo>
                  <a:cubicBezTo>
                    <a:pt x="1218" y="283"/>
                    <a:pt x="1218" y="283"/>
                    <a:pt x="1218" y="283"/>
                  </a:cubicBezTo>
                  <a:cubicBezTo>
                    <a:pt x="1221" y="283"/>
                    <a:pt x="1223" y="282"/>
                    <a:pt x="1225" y="282"/>
                  </a:cubicBezTo>
                  <a:cubicBezTo>
                    <a:pt x="1230" y="280"/>
                    <a:pt x="1234" y="278"/>
                    <a:pt x="1238" y="274"/>
                  </a:cubicBezTo>
                  <a:cubicBezTo>
                    <a:pt x="1253" y="273"/>
                    <a:pt x="1266" y="278"/>
                    <a:pt x="1274" y="287"/>
                  </a:cubicBezTo>
                  <a:close/>
                  <a:moveTo>
                    <a:pt x="1270" y="278"/>
                  </a:moveTo>
                  <a:cubicBezTo>
                    <a:pt x="1271" y="279"/>
                    <a:pt x="1271" y="279"/>
                    <a:pt x="1272" y="279"/>
                  </a:cubicBezTo>
                  <a:cubicBezTo>
                    <a:pt x="1278" y="279"/>
                    <a:pt x="1284" y="277"/>
                    <a:pt x="1289" y="274"/>
                  </a:cubicBezTo>
                  <a:cubicBezTo>
                    <a:pt x="1285" y="278"/>
                    <a:pt x="1282" y="282"/>
                    <a:pt x="1279" y="286"/>
                  </a:cubicBezTo>
                  <a:cubicBezTo>
                    <a:pt x="1278" y="286"/>
                    <a:pt x="1278" y="285"/>
                    <a:pt x="1277" y="284"/>
                  </a:cubicBezTo>
                  <a:cubicBezTo>
                    <a:pt x="1275" y="282"/>
                    <a:pt x="1273" y="280"/>
                    <a:pt x="1270" y="278"/>
                  </a:cubicBezTo>
                  <a:close/>
                  <a:moveTo>
                    <a:pt x="1442" y="240"/>
                  </a:moveTo>
                  <a:cubicBezTo>
                    <a:pt x="1442" y="240"/>
                    <a:pt x="1442" y="240"/>
                    <a:pt x="1442" y="240"/>
                  </a:cubicBezTo>
                  <a:cubicBezTo>
                    <a:pt x="1479" y="255"/>
                    <a:pt x="1524" y="333"/>
                    <a:pt x="1506" y="394"/>
                  </a:cubicBezTo>
                  <a:cubicBezTo>
                    <a:pt x="1501" y="397"/>
                    <a:pt x="1496" y="401"/>
                    <a:pt x="1492" y="406"/>
                  </a:cubicBezTo>
                  <a:cubicBezTo>
                    <a:pt x="1492" y="406"/>
                    <a:pt x="1492" y="406"/>
                    <a:pt x="1492" y="406"/>
                  </a:cubicBezTo>
                  <a:cubicBezTo>
                    <a:pt x="1490" y="404"/>
                    <a:pt x="1488" y="402"/>
                    <a:pt x="1486" y="401"/>
                  </a:cubicBezTo>
                  <a:cubicBezTo>
                    <a:pt x="1492" y="398"/>
                    <a:pt x="1499" y="392"/>
                    <a:pt x="1498" y="382"/>
                  </a:cubicBezTo>
                  <a:cubicBezTo>
                    <a:pt x="1497" y="373"/>
                    <a:pt x="1490" y="369"/>
                    <a:pt x="1484" y="367"/>
                  </a:cubicBezTo>
                  <a:cubicBezTo>
                    <a:pt x="1488" y="363"/>
                    <a:pt x="1495" y="355"/>
                    <a:pt x="1492" y="347"/>
                  </a:cubicBezTo>
                  <a:cubicBezTo>
                    <a:pt x="1490" y="338"/>
                    <a:pt x="1482" y="336"/>
                    <a:pt x="1476" y="335"/>
                  </a:cubicBezTo>
                  <a:cubicBezTo>
                    <a:pt x="1480" y="331"/>
                    <a:pt x="1484" y="324"/>
                    <a:pt x="1481" y="315"/>
                  </a:cubicBezTo>
                  <a:cubicBezTo>
                    <a:pt x="1478" y="307"/>
                    <a:pt x="1469" y="305"/>
                    <a:pt x="1463" y="306"/>
                  </a:cubicBezTo>
                  <a:cubicBezTo>
                    <a:pt x="1466" y="301"/>
                    <a:pt x="1469" y="293"/>
                    <a:pt x="1464" y="286"/>
                  </a:cubicBezTo>
                  <a:cubicBezTo>
                    <a:pt x="1458" y="278"/>
                    <a:pt x="1449" y="279"/>
                    <a:pt x="1444" y="280"/>
                  </a:cubicBezTo>
                  <a:cubicBezTo>
                    <a:pt x="1445" y="273"/>
                    <a:pt x="1444" y="263"/>
                    <a:pt x="1434" y="259"/>
                  </a:cubicBezTo>
                  <a:cubicBezTo>
                    <a:pt x="1434" y="259"/>
                    <a:pt x="1434" y="259"/>
                    <a:pt x="1434" y="259"/>
                  </a:cubicBezTo>
                  <a:cubicBezTo>
                    <a:pt x="1425" y="255"/>
                    <a:pt x="1416" y="261"/>
                    <a:pt x="1412" y="267"/>
                  </a:cubicBezTo>
                  <a:cubicBezTo>
                    <a:pt x="1410" y="263"/>
                    <a:pt x="1404" y="256"/>
                    <a:pt x="1395" y="257"/>
                  </a:cubicBezTo>
                  <a:cubicBezTo>
                    <a:pt x="1386" y="258"/>
                    <a:pt x="1382" y="266"/>
                    <a:pt x="1381" y="272"/>
                  </a:cubicBezTo>
                  <a:cubicBezTo>
                    <a:pt x="1377" y="267"/>
                    <a:pt x="1369" y="262"/>
                    <a:pt x="1361" y="266"/>
                  </a:cubicBezTo>
                  <a:cubicBezTo>
                    <a:pt x="1353" y="269"/>
                    <a:pt x="1351" y="278"/>
                    <a:pt x="1351" y="283"/>
                  </a:cubicBezTo>
                  <a:cubicBezTo>
                    <a:pt x="1347" y="280"/>
                    <a:pt x="1339" y="275"/>
                    <a:pt x="1331" y="280"/>
                  </a:cubicBezTo>
                  <a:cubicBezTo>
                    <a:pt x="1323" y="284"/>
                    <a:pt x="1322" y="294"/>
                    <a:pt x="1323" y="300"/>
                  </a:cubicBezTo>
                  <a:cubicBezTo>
                    <a:pt x="1317" y="297"/>
                    <a:pt x="1309" y="295"/>
                    <a:pt x="1301" y="301"/>
                  </a:cubicBezTo>
                  <a:cubicBezTo>
                    <a:pt x="1294" y="307"/>
                    <a:pt x="1295" y="316"/>
                    <a:pt x="1297" y="323"/>
                  </a:cubicBezTo>
                  <a:cubicBezTo>
                    <a:pt x="1295" y="322"/>
                    <a:pt x="1292" y="322"/>
                    <a:pt x="1289" y="322"/>
                  </a:cubicBezTo>
                  <a:cubicBezTo>
                    <a:pt x="1289" y="322"/>
                    <a:pt x="1289" y="322"/>
                    <a:pt x="1289" y="322"/>
                  </a:cubicBezTo>
                  <a:cubicBezTo>
                    <a:pt x="1290" y="315"/>
                    <a:pt x="1289" y="309"/>
                    <a:pt x="1288" y="303"/>
                  </a:cubicBezTo>
                  <a:cubicBezTo>
                    <a:pt x="1318" y="248"/>
                    <a:pt x="1405" y="225"/>
                    <a:pt x="1442" y="240"/>
                  </a:cubicBezTo>
                  <a:close/>
                  <a:moveTo>
                    <a:pt x="1527" y="392"/>
                  </a:moveTo>
                  <a:cubicBezTo>
                    <a:pt x="1540" y="391"/>
                    <a:pt x="1552" y="397"/>
                    <a:pt x="1563" y="408"/>
                  </a:cubicBezTo>
                  <a:cubicBezTo>
                    <a:pt x="1562" y="414"/>
                    <a:pt x="1564" y="419"/>
                    <a:pt x="1566" y="423"/>
                  </a:cubicBezTo>
                  <a:cubicBezTo>
                    <a:pt x="1567" y="425"/>
                    <a:pt x="1568" y="427"/>
                    <a:pt x="1570" y="428"/>
                  </a:cubicBezTo>
                  <a:cubicBezTo>
                    <a:pt x="1570" y="428"/>
                    <a:pt x="1570" y="429"/>
                    <a:pt x="1571" y="429"/>
                  </a:cubicBezTo>
                  <a:cubicBezTo>
                    <a:pt x="1568" y="429"/>
                    <a:pt x="1566" y="428"/>
                    <a:pt x="1564" y="429"/>
                  </a:cubicBezTo>
                  <a:cubicBezTo>
                    <a:pt x="1556" y="410"/>
                    <a:pt x="1540" y="400"/>
                    <a:pt x="1524" y="402"/>
                  </a:cubicBezTo>
                  <a:cubicBezTo>
                    <a:pt x="1508" y="405"/>
                    <a:pt x="1500" y="416"/>
                    <a:pt x="1498" y="425"/>
                  </a:cubicBezTo>
                  <a:cubicBezTo>
                    <a:pt x="1496" y="432"/>
                    <a:pt x="1498" y="440"/>
                    <a:pt x="1502" y="443"/>
                  </a:cubicBezTo>
                  <a:cubicBezTo>
                    <a:pt x="1503" y="444"/>
                    <a:pt x="1504" y="444"/>
                    <a:pt x="1504" y="443"/>
                  </a:cubicBezTo>
                  <a:cubicBezTo>
                    <a:pt x="1505" y="443"/>
                    <a:pt x="1505" y="442"/>
                    <a:pt x="1505" y="442"/>
                  </a:cubicBezTo>
                  <a:cubicBezTo>
                    <a:pt x="1506" y="435"/>
                    <a:pt x="1511" y="433"/>
                    <a:pt x="1515" y="432"/>
                  </a:cubicBezTo>
                  <a:cubicBezTo>
                    <a:pt x="1519" y="432"/>
                    <a:pt x="1525" y="435"/>
                    <a:pt x="1526" y="441"/>
                  </a:cubicBezTo>
                  <a:cubicBezTo>
                    <a:pt x="1527" y="447"/>
                    <a:pt x="1525" y="452"/>
                    <a:pt x="1520" y="456"/>
                  </a:cubicBezTo>
                  <a:cubicBezTo>
                    <a:pt x="1514" y="460"/>
                    <a:pt x="1506" y="460"/>
                    <a:pt x="1500" y="456"/>
                  </a:cubicBezTo>
                  <a:cubicBezTo>
                    <a:pt x="1493" y="452"/>
                    <a:pt x="1489" y="446"/>
                    <a:pt x="1487" y="437"/>
                  </a:cubicBezTo>
                  <a:cubicBezTo>
                    <a:pt x="1485" y="428"/>
                    <a:pt x="1488" y="417"/>
                    <a:pt x="1495" y="408"/>
                  </a:cubicBezTo>
                  <a:cubicBezTo>
                    <a:pt x="1503" y="398"/>
                    <a:pt x="1515" y="392"/>
                    <a:pt x="1527" y="392"/>
                  </a:cubicBezTo>
                  <a:close/>
                  <a:moveTo>
                    <a:pt x="1525" y="388"/>
                  </a:moveTo>
                  <a:cubicBezTo>
                    <a:pt x="1525" y="383"/>
                    <a:pt x="1526" y="378"/>
                    <a:pt x="1526" y="372"/>
                  </a:cubicBezTo>
                  <a:cubicBezTo>
                    <a:pt x="1528" y="378"/>
                    <a:pt x="1531" y="383"/>
                    <a:pt x="1535" y="387"/>
                  </a:cubicBezTo>
                  <a:cubicBezTo>
                    <a:pt x="1535" y="388"/>
                    <a:pt x="1536" y="388"/>
                    <a:pt x="1536" y="389"/>
                  </a:cubicBezTo>
                  <a:cubicBezTo>
                    <a:pt x="1533" y="388"/>
                    <a:pt x="1530" y="388"/>
                    <a:pt x="1527" y="388"/>
                  </a:cubicBezTo>
                  <a:cubicBezTo>
                    <a:pt x="1526" y="388"/>
                    <a:pt x="1525" y="388"/>
                    <a:pt x="1525" y="388"/>
                  </a:cubicBezTo>
                  <a:close/>
                  <a:moveTo>
                    <a:pt x="1554" y="396"/>
                  </a:moveTo>
                  <a:cubicBezTo>
                    <a:pt x="1558" y="396"/>
                    <a:pt x="1562" y="395"/>
                    <a:pt x="1566" y="394"/>
                  </a:cubicBezTo>
                  <a:cubicBezTo>
                    <a:pt x="1566" y="394"/>
                    <a:pt x="1566" y="394"/>
                    <a:pt x="1566" y="394"/>
                  </a:cubicBezTo>
                  <a:cubicBezTo>
                    <a:pt x="1566" y="395"/>
                    <a:pt x="1565" y="396"/>
                    <a:pt x="1564" y="398"/>
                  </a:cubicBezTo>
                  <a:cubicBezTo>
                    <a:pt x="1564" y="400"/>
                    <a:pt x="1563" y="402"/>
                    <a:pt x="1563" y="403"/>
                  </a:cubicBezTo>
                  <a:cubicBezTo>
                    <a:pt x="1560" y="401"/>
                    <a:pt x="1557" y="398"/>
                    <a:pt x="1554" y="396"/>
                  </a:cubicBezTo>
                  <a:close/>
                  <a:moveTo>
                    <a:pt x="1563" y="355"/>
                  </a:moveTo>
                  <a:cubicBezTo>
                    <a:pt x="1557" y="355"/>
                    <a:pt x="1550" y="357"/>
                    <a:pt x="1547" y="364"/>
                  </a:cubicBezTo>
                  <a:cubicBezTo>
                    <a:pt x="1545" y="360"/>
                    <a:pt x="1545" y="354"/>
                    <a:pt x="1548" y="348"/>
                  </a:cubicBezTo>
                  <a:cubicBezTo>
                    <a:pt x="1550" y="343"/>
                    <a:pt x="1559" y="329"/>
                    <a:pt x="1581" y="329"/>
                  </a:cubicBezTo>
                  <a:cubicBezTo>
                    <a:pt x="1591" y="330"/>
                    <a:pt x="1602" y="335"/>
                    <a:pt x="1610" y="344"/>
                  </a:cubicBezTo>
                  <a:cubicBezTo>
                    <a:pt x="1617" y="352"/>
                    <a:pt x="1622" y="362"/>
                    <a:pt x="1622" y="373"/>
                  </a:cubicBezTo>
                  <a:cubicBezTo>
                    <a:pt x="1611" y="369"/>
                    <a:pt x="1599" y="369"/>
                    <a:pt x="1588" y="374"/>
                  </a:cubicBezTo>
                  <a:cubicBezTo>
                    <a:pt x="1585" y="375"/>
                    <a:pt x="1582" y="377"/>
                    <a:pt x="1579" y="379"/>
                  </a:cubicBezTo>
                  <a:cubicBezTo>
                    <a:pt x="1579" y="377"/>
                    <a:pt x="1579" y="375"/>
                    <a:pt x="1579" y="373"/>
                  </a:cubicBezTo>
                  <a:cubicBezTo>
                    <a:pt x="1580" y="363"/>
                    <a:pt x="1571" y="356"/>
                    <a:pt x="1563" y="355"/>
                  </a:cubicBezTo>
                  <a:close/>
                  <a:moveTo>
                    <a:pt x="1589" y="377"/>
                  </a:moveTo>
                  <a:cubicBezTo>
                    <a:pt x="1600" y="373"/>
                    <a:pt x="1612" y="373"/>
                    <a:pt x="1623" y="378"/>
                  </a:cubicBezTo>
                  <a:cubicBezTo>
                    <a:pt x="1634" y="383"/>
                    <a:pt x="1642" y="391"/>
                    <a:pt x="1646" y="402"/>
                  </a:cubicBezTo>
                  <a:cubicBezTo>
                    <a:pt x="1642" y="408"/>
                    <a:pt x="1640" y="415"/>
                    <a:pt x="1641" y="422"/>
                  </a:cubicBezTo>
                  <a:cubicBezTo>
                    <a:pt x="1641" y="426"/>
                    <a:pt x="1642" y="429"/>
                    <a:pt x="1644" y="432"/>
                  </a:cubicBezTo>
                  <a:cubicBezTo>
                    <a:pt x="1643" y="431"/>
                    <a:pt x="1641" y="431"/>
                    <a:pt x="1639" y="430"/>
                  </a:cubicBezTo>
                  <a:cubicBezTo>
                    <a:pt x="1642" y="410"/>
                    <a:pt x="1634" y="393"/>
                    <a:pt x="1617" y="386"/>
                  </a:cubicBezTo>
                  <a:cubicBezTo>
                    <a:pt x="1604" y="382"/>
                    <a:pt x="1592" y="384"/>
                    <a:pt x="1584" y="392"/>
                  </a:cubicBezTo>
                  <a:cubicBezTo>
                    <a:pt x="1578" y="398"/>
                    <a:pt x="1576" y="406"/>
                    <a:pt x="1578" y="411"/>
                  </a:cubicBezTo>
                  <a:cubicBezTo>
                    <a:pt x="1578" y="412"/>
                    <a:pt x="1579" y="412"/>
                    <a:pt x="1580" y="412"/>
                  </a:cubicBezTo>
                  <a:cubicBezTo>
                    <a:pt x="1580" y="412"/>
                    <a:pt x="1581" y="412"/>
                    <a:pt x="1581" y="411"/>
                  </a:cubicBezTo>
                  <a:cubicBezTo>
                    <a:pt x="1585" y="406"/>
                    <a:pt x="1591" y="406"/>
                    <a:pt x="1594" y="408"/>
                  </a:cubicBezTo>
                  <a:cubicBezTo>
                    <a:pt x="1599" y="410"/>
                    <a:pt x="1602" y="415"/>
                    <a:pt x="1600" y="421"/>
                  </a:cubicBezTo>
                  <a:cubicBezTo>
                    <a:pt x="1598" y="427"/>
                    <a:pt x="1593" y="430"/>
                    <a:pt x="1587" y="431"/>
                  </a:cubicBezTo>
                  <a:cubicBezTo>
                    <a:pt x="1580" y="431"/>
                    <a:pt x="1573" y="428"/>
                    <a:pt x="1569" y="421"/>
                  </a:cubicBezTo>
                  <a:cubicBezTo>
                    <a:pt x="1566" y="415"/>
                    <a:pt x="1565" y="407"/>
                    <a:pt x="1568" y="399"/>
                  </a:cubicBezTo>
                  <a:cubicBezTo>
                    <a:pt x="1572" y="389"/>
                    <a:pt x="1580" y="381"/>
                    <a:pt x="1589" y="377"/>
                  </a:cubicBezTo>
                  <a:close/>
                  <a:moveTo>
                    <a:pt x="1675" y="417"/>
                  </a:moveTo>
                  <a:cubicBezTo>
                    <a:pt x="1672" y="413"/>
                    <a:pt x="1667" y="411"/>
                    <a:pt x="1661" y="412"/>
                  </a:cubicBezTo>
                  <a:cubicBezTo>
                    <a:pt x="1663" y="409"/>
                    <a:pt x="1666" y="406"/>
                    <a:pt x="1670" y="405"/>
                  </a:cubicBezTo>
                  <a:cubicBezTo>
                    <a:pt x="1674" y="403"/>
                    <a:pt x="1687" y="399"/>
                    <a:pt x="1699" y="412"/>
                  </a:cubicBezTo>
                  <a:cubicBezTo>
                    <a:pt x="1711" y="423"/>
                    <a:pt x="1712" y="440"/>
                    <a:pt x="1702" y="455"/>
                  </a:cubicBezTo>
                  <a:cubicBezTo>
                    <a:pt x="1690" y="450"/>
                    <a:pt x="1676" y="450"/>
                    <a:pt x="1666" y="456"/>
                  </a:cubicBezTo>
                  <a:cubicBezTo>
                    <a:pt x="1664" y="450"/>
                    <a:pt x="1661" y="446"/>
                    <a:pt x="1657" y="442"/>
                  </a:cubicBezTo>
                  <a:cubicBezTo>
                    <a:pt x="1664" y="443"/>
                    <a:pt x="1670" y="441"/>
                    <a:pt x="1675" y="436"/>
                  </a:cubicBezTo>
                  <a:cubicBezTo>
                    <a:pt x="1681" y="430"/>
                    <a:pt x="1680" y="422"/>
                    <a:pt x="1675" y="417"/>
                  </a:cubicBezTo>
                  <a:close/>
                  <a:moveTo>
                    <a:pt x="1663" y="459"/>
                  </a:moveTo>
                  <a:cubicBezTo>
                    <a:pt x="1663" y="460"/>
                    <a:pt x="1664" y="460"/>
                    <a:pt x="1664" y="460"/>
                  </a:cubicBezTo>
                  <a:cubicBezTo>
                    <a:pt x="1665" y="461"/>
                    <a:pt x="1666" y="460"/>
                    <a:pt x="1666" y="460"/>
                  </a:cubicBezTo>
                  <a:cubicBezTo>
                    <a:pt x="1679" y="451"/>
                    <a:pt x="1700" y="454"/>
                    <a:pt x="1713" y="467"/>
                  </a:cubicBezTo>
                  <a:cubicBezTo>
                    <a:pt x="1725" y="480"/>
                    <a:pt x="1728" y="501"/>
                    <a:pt x="1720" y="514"/>
                  </a:cubicBezTo>
                  <a:cubicBezTo>
                    <a:pt x="1719" y="514"/>
                    <a:pt x="1719" y="515"/>
                    <a:pt x="1719" y="515"/>
                  </a:cubicBezTo>
                  <a:cubicBezTo>
                    <a:pt x="1720" y="516"/>
                    <a:pt x="1720" y="516"/>
                    <a:pt x="1721" y="517"/>
                  </a:cubicBezTo>
                  <a:cubicBezTo>
                    <a:pt x="1734" y="521"/>
                    <a:pt x="1744" y="533"/>
                    <a:pt x="1748" y="546"/>
                  </a:cubicBezTo>
                  <a:cubicBezTo>
                    <a:pt x="1751" y="560"/>
                    <a:pt x="1747" y="573"/>
                    <a:pt x="1737" y="583"/>
                  </a:cubicBezTo>
                  <a:cubicBezTo>
                    <a:pt x="1737" y="584"/>
                    <a:pt x="1737" y="585"/>
                    <a:pt x="1737" y="585"/>
                  </a:cubicBezTo>
                  <a:cubicBezTo>
                    <a:pt x="1747" y="598"/>
                    <a:pt x="1750" y="612"/>
                    <a:pt x="1745" y="625"/>
                  </a:cubicBezTo>
                  <a:cubicBezTo>
                    <a:pt x="1739" y="644"/>
                    <a:pt x="1721" y="659"/>
                    <a:pt x="1696" y="667"/>
                  </a:cubicBezTo>
                  <a:cubicBezTo>
                    <a:pt x="1694" y="664"/>
                    <a:pt x="1692" y="661"/>
                    <a:pt x="1689" y="658"/>
                  </a:cubicBezTo>
                  <a:cubicBezTo>
                    <a:pt x="1707" y="647"/>
                    <a:pt x="1718" y="633"/>
                    <a:pt x="1720" y="616"/>
                  </a:cubicBezTo>
                  <a:cubicBezTo>
                    <a:pt x="1722" y="604"/>
                    <a:pt x="1718" y="591"/>
                    <a:pt x="1709" y="582"/>
                  </a:cubicBezTo>
                  <a:cubicBezTo>
                    <a:pt x="1709" y="582"/>
                    <a:pt x="1709" y="582"/>
                    <a:pt x="1709" y="582"/>
                  </a:cubicBezTo>
                  <a:cubicBezTo>
                    <a:pt x="1714" y="575"/>
                    <a:pt x="1715" y="565"/>
                    <a:pt x="1712" y="555"/>
                  </a:cubicBezTo>
                  <a:cubicBezTo>
                    <a:pt x="1709" y="544"/>
                    <a:pt x="1701" y="535"/>
                    <a:pt x="1690" y="531"/>
                  </a:cubicBezTo>
                  <a:cubicBezTo>
                    <a:pt x="1693" y="520"/>
                    <a:pt x="1690" y="508"/>
                    <a:pt x="1681" y="499"/>
                  </a:cubicBezTo>
                  <a:cubicBezTo>
                    <a:pt x="1672" y="490"/>
                    <a:pt x="1660" y="487"/>
                    <a:pt x="1648" y="489"/>
                  </a:cubicBezTo>
                  <a:cubicBezTo>
                    <a:pt x="1644" y="479"/>
                    <a:pt x="1636" y="471"/>
                    <a:pt x="1625" y="467"/>
                  </a:cubicBezTo>
                  <a:cubicBezTo>
                    <a:pt x="1615" y="464"/>
                    <a:pt x="1605" y="466"/>
                    <a:pt x="1597" y="471"/>
                  </a:cubicBezTo>
                  <a:cubicBezTo>
                    <a:pt x="1597" y="471"/>
                    <a:pt x="1597" y="471"/>
                    <a:pt x="1597" y="471"/>
                  </a:cubicBezTo>
                  <a:cubicBezTo>
                    <a:pt x="1589" y="462"/>
                    <a:pt x="1576" y="458"/>
                    <a:pt x="1563" y="459"/>
                  </a:cubicBezTo>
                  <a:cubicBezTo>
                    <a:pt x="1547" y="461"/>
                    <a:pt x="1532" y="473"/>
                    <a:pt x="1522" y="491"/>
                  </a:cubicBezTo>
                  <a:cubicBezTo>
                    <a:pt x="1519" y="488"/>
                    <a:pt x="1516" y="486"/>
                    <a:pt x="1513" y="484"/>
                  </a:cubicBezTo>
                  <a:cubicBezTo>
                    <a:pt x="1520" y="459"/>
                    <a:pt x="1536" y="440"/>
                    <a:pt x="1554" y="434"/>
                  </a:cubicBezTo>
                  <a:cubicBezTo>
                    <a:pt x="1568" y="430"/>
                    <a:pt x="1582" y="433"/>
                    <a:pt x="1594" y="442"/>
                  </a:cubicBezTo>
                  <a:cubicBezTo>
                    <a:pt x="1595" y="443"/>
                    <a:pt x="1596" y="443"/>
                    <a:pt x="1597" y="442"/>
                  </a:cubicBezTo>
                  <a:cubicBezTo>
                    <a:pt x="1607" y="433"/>
                    <a:pt x="1620" y="429"/>
                    <a:pt x="1633" y="432"/>
                  </a:cubicBezTo>
                  <a:cubicBezTo>
                    <a:pt x="1647" y="435"/>
                    <a:pt x="1658" y="445"/>
                    <a:pt x="1663" y="459"/>
                  </a:cubicBezTo>
                  <a:close/>
                  <a:moveTo>
                    <a:pt x="1763" y="504"/>
                  </a:moveTo>
                  <a:cubicBezTo>
                    <a:pt x="1758" y="500"/>
                    <a:pt x="1749" y="499"/>
                    <a:pt x="1743" y="505"/>
                  </a:cubicBezTo>
                  <a:cubicBezTo>
                    <a:pt x="1738" y="509"/>
                    <a:pt x="1736" y="516"/>
                    <a:pt x="1738" y="523"/>
                  </a:cubicBezTo>
                  <a:cubicBezTo>
                    <a:pt x="1734" y="519"/>
                    <a:pt x="1729" y="516"/>
                    <a:pt x="1724" y="514"/>
                  </a:cubicBezTo>
                  <a:cubicBezTo>
                    <a:pt x="1730" y="503"/>
                    <a:pt x="1730" y="490"/>
                    <a:pt x="1725" y="478"/>
                  </a:cubicBezTo>
                  <a:cubicBezTo>
                    <a:pt x="1740" y="468"/>
                    <a:pt x="1757" y="469"/>
                    <a:pt x="1768" y="481"/>
                  </a:cubicBezTo>
                  <a:cubicBezTo>
                    <a:pt x="1780" y="493"/>
                    <a:pt x="1777" y="506"/>
                    <a:pt x="1775" y="509"/>
                  </a:cubicBezTo>
                  <a:cubicBezTo>
                    <a:pt x="1773" y="514"/>
                    <a:pt x="1771" y="517"/>
                    <a:pt x="1767" y="519"/>
                  </a:cubicBezTo>
                  <a:cubicBezTo>
                    <a:pt x="1769" y="513"/>
                    <a:pt x="1767" y="507"/>
                    <a:pt x="1763" y="504"/>
                  </a:cubicBezTo>
                  <a:close/>
                  <a:moveTo>
                    <a:pt x="1806" y="558"/>
                  </a:moveTo>
                  <a:cubicBezTo>
                    <a:pt x="1817" y="558"/>
                    <a:pt x="1828" y="562"/>
                    <a:pt x="1836" y="570"/>
                  </a:cubicBezTo>
                  <a:cubicBezTo>
                    <a:pt x="1845" y="578"/>
                    <a:pt x="1850" y="589"/>
                    <a:pt x="1850" y="599"/>
                  </a:cubicBezTo>
                  <a:cubicBezTo>
                    <a:pt x="1851" y="621"/>
                    <a:pt x="1836" y="630"/>
                    <a:pt x="1832" y="632"/>
                  </a:cubicBezTo>
                  <a:cubicBezTo>
                    <a:pt x="1826" y="634"/>
                    <a:pt x="1820" y="635"/>
                    <a:pt x="1816" y="633"/>
                  </a:cubicBezTo>
                  <a:cubicBezTo>
                    <a:pt x="1823" y="629"/>
                    <a:pt x="1825" y="622"/>
                    <a:pt x="1825" y="617"/>
                  </a:cubicBezTo>
                  <a:cubicBezTo>
                    <a:pt x="1824" y="608"/>
                    <a:pt x="1817" y="600"/>
                    <a:pt x="1807" y="600"/>
                  </a:cubicBezTo>
                  <a:cubicBezTo>
                    <a:pt x="1805" y="600"/>
                    <a:pt x="1803" y="601"/>
                    <a:pt x="1801" y="601"/>
                  </a:cubicBezTo>
                  <a:cubicBezTo>
                    <a:pt x="1803" y="598"/>
                    <a:pt x="1805" y="595"/>
                    <a:pt x="1806" y="592"/>
                  </a:cubicBezTo>
                  <a:cubicBezTo>
                    <a:pt x="1810" y="581"/>
                    <a:pt x="1810" y="569"/>
                    <a:pt x="1806" y="558"/>
                  </a:cubicBezTo>
                  <a:close/>
                  <a:moveTo>
                    <a:pt x="1803" y="590"/>
                  </a:moveTo>
                  <a:cubicBezTo>
                    <a:pt x="1799" y="600"/>
                    <a:pt x="1790" y="608"/>
                    <a:pt x="1781" y="612"/>
                  </a:cubicBezTo>
                  <a:cubicBezTo>
                    <a:pt x="1773" y="614"/>
                    <a:pt x="1765" y="614"/>
                    <a:pt x="1759" y="610"/>
                  </a:cubicBezTo>
                  <a:cubicBezTo>
                    <a:pt x="1752" y="607"/>
                    <a:pt x="1748" y="600"/>
                    <a:pt x="1749" y="593"/>
                  </a:cubicBezTo>
                  <a:cubicBezTo>
                    <a:pt x="1749" y="587"/>
                    <a:pt x="1753" y="582"/>
                    <a:pt x="1759" y="580"/>
                  </a:cubicBezTo>
                  <a:cubicBezTo>
                    <a:pt x="1764" y="578"/>
                    <a:pt x="1770" y="581"/>
                    <a:pt x="1772" y="586"/>
                  </a:cubicBezTo>
                  <a:cubicBezTo>
                    <a:pt x="1774" y="589"/>
                    <a:pt x="1774" y="594"/>
                    <a:pt x="1768" y="598"/>
                  </a:cubicBezTo>
                  <a:cubicBezTo>
                    <a:pt x="1768" y="599"/>
                    <a:pt x="1768" y="599"/>
                    <a:pt x="1768" y="600"/>
                  </a:cubicBezTo>
                  <a:cubicBezTo>
                    <a:pt x="1768" y="601"/>
                    <a:pt x="1768" y="601"/>
                    <a:pt x="1769" y="602"/>
                  </a:cubicBezTo>
                  <a:cubicBezTo>
                    <a:pt x="1774" y="604"/>
                    <a:pt x="1781" y="602"/>
                    <a:pt x="1787" y="596"/>
                  </a:cubicBezTo>
                  <a:cubicBezTo>
                    <a:pt x="1796" y="588"/>
                    <a:pt x="1798" y="575"/>
                    <a:pt x="1793" y="563"/>
                  </a:cubicBezTo>
                  <a:cubicBezTo>
                    <a:pt x="1787" y="546"/>
                    <a:pt x="1770" y="537"/>
                    <a:pt x="1750" y="540"/>
                  </a:cubicBezTo>
                  <a:cubicBezTo>
                    <a:pt x="1749" y="539"/>
                    <a:pt x="1748" y="537"/>
                    <a:pt x="1748" y="536"/>
                  </a:cubicBezTo>
                  <a:cubicBezTo>
                    <a:pt x="1751" y="537"/>
                    <a:pt x="1754" y="539"/>
                    <a:pt x="1758" y="539"/>
                  </a:cubicBezTo>
                  <a:cubicBezTo>
                    <a:pt x="1765" y="540"/>
                    <a:pt x="1772" y="538"/>
                    <a:pt x="1778" y="534"/>
                  </a:cubicBezTo>
                  <a:cubicBezTo>
                    <a:pt x="1789" y="538"/>
                    <a:pt x="1797" y="546"/>
                    <a:pt x="1802" y="557"/>
                  </a:cubicBezTo>
                  <a:cubicBezTo>
                    <a:pt x="1806" y="568"/>
                    <a:pt x="1807" y="580"/>
                    <a:pt x="1803" y="590"/>
                  </a:cubicBezTo>
                  <a:close/>
                  <a:moveTo>
                    <a:pt x="1940" y="738"/>
                  </a:moveTo>
                  <a:cubicBezTo>
                    <a:pt x="1940" y="738"/>
                    <a:pt x="1940" y="738"/>
                    <a:pt x="1940" y="738"/>
                  </a:cubicBezTo>
                  <a:cubicBezTo>
                    <a:pt x="1955" y="774"/>
                    <a:pt x="1932" y="861"/>
                    <a:pt x="1877" y="892"/>
                  </a:cubicBezTo>
                  <a:cubicBezTo>
                    <a:pt x="1871" y="890"/>
                    <a:pt x="1864" y="890"/>
                    <a:pt x="1858" y="891"/>
                  </a:cubicBezTo>
                  <a:cubicBezTo>
                    <a:pt x="1858" y="891"/>
                    <a:pt x="1858" y="891"/>
                    <a:pt x="1857" y="891"/>
                  </a:cubicBezTo>
                  <a:cubicBezTo>
                    <a:pt x="1858" y="888"/>
                    <a:pt x="1858" y="885"/>
                    <a:pt x="1857" y="883"/>
                  </a:cubicBezTo>
                  <a:cubicBezTo>
                    <a:pt x="1863" y="885"/>
                    <a:pt x="1873" y="886"/>
                    <a:pt x="1879" y="878"/>
                  </a:cubicBezTo>
                  <a:cubicBezTo>
                    <a:pt x="1885" y="871"/>
                    <a:pt x="1883" y="863"/>
                    <a:pt x="1880" y="857"/>
                  </a:cubicBezTo>
                  <a:cubicBezTo>
                    <a:pt x="1885" y="857"/>
                    <a:pt x="1895" y="857"/>
                    <a:pt x="1900" y="849"/>
                  </a:cubicBezTo>
                  <a:cubicBezTo>
                    <a:pt x="1905" y="841"/>
                    <a:pt x="1900" y="833"/>
                    <a:pt x="1897" y="829"/>
                  </a:cubicBezTo>
                  <a:cubicBezTo>
                    <a:pt x="1902" y="829"/>
                    <a:pt x="1911" y="827"/>
                    <a:pt x="1914" y="818"/>
                  </a:cubicBezTo>
                  <a:cubicBezTo>
                    <a:pt x="1918" y="810"/>
                    <a:pt x="1913" y="803"/>
                    <a:pt x="1908" y="799"/>
                  </a:cubicBezTo>
                  <a:cubicBezTo>
                    <a:pt x="1913" y="798"/>
                    <a:pt x="1922" y="794"/>
                    <a:pt x="1923" y="785"/>
                  </a:cubicBezTo>
                  <a:cubicBezTo>
                    <a:pt x="1924" y="776"/>
                    <a:pt x="1917" y="770"/>
                    <a:pt x="1912" y="768"/>
                  </a:cubicBezTo>
                  <a:cubicBezTo>
                    <a:pt x="1918" y="763"/>
                    <a:pt x="1925" y="755"/>
                    <a:pt x="1921" y="745"/>
                  </a:cubicBezTo>
                  <a:cubicBezTo>
                    <a:pt x="1921" y="745"/>
                    <a:pt x="1921" y="745"/>
                    <a:pt x="1921" y="745"/>
                  </a:cubicBezTo>
                  <a:cubicBezTo>
                    <a:pt x="1917" y="736"/>
                    <a:pt x="1907" y="735"/>
                    <a:pt x="1899" y="736"/>
                  </a:cubicBezTo>
                  <a:cubicBezTo>
                    <a:pt x="1901" y="731"/>
                    <a:pt x="1901" y="722"/>
                    <a:pt x="1894" y="716"/>
                  </a:cubicBezTo>
                  <a:cubicBezTo>
                    <a:pt x="1887" y="711"/>
                    <a:pt x="1879" y="714"/>
                    <a:pt x="1874" y="717"/>
                  </a:cubicBezTo>
                  <a:cubicBezTo>
                    <a:pt x="1875" y="711"/>
                    <a:pt x="1873" y="702"/>
                    <a:pt x="1865" y="699"/>
                  </a:cubicBezTo>
                  <a:cubicBezTo>
                    <a:pt x="1856" y="695"/>
                    <a:pt x="1849" y="700"/>
                    <a:pt x="1845" y="704"/>
                  </a:cubicBezTo>
                  <a:cubicBezTo>
                    <a:pt x="1844" y="698"/>
                    <a:pt x="1842" y="690"/>
                    <a:pt x="1833" y="687"/>
                  </a:cubicBezTo>
                  <a:cubicBezTo>
                    <a:pt x="1824" y="685"/>
                    <a:pt x="1817" y="692"/>
                    <a:pt x="1813" y="696"/>
                  </a:cubicBezTo>
                  <a:cubicBezTo>
                    <a:pt x="1811" y="690"/>
                    <a:pt x="1807" y="682"/>
                    <a:pt x="1797" y="681"/>
                  </a:cubicBezTo>
                  <a:cubicBezTo>
                    <a:pt x="1788" y="680"/>
                    <a:pt x="1782" y="688"/>
                    <a:pt x="1779" y="694"/>
                  </a:cubicBezTo>
                  <a:cubicBezTo>
                    <a:pt x="1778" y="692"/>
                    <a:pt x="1776" y="690"/>
                    <a:pt x="1773" y="688"/>
                  </a:cubicBezTo>
                  <a:cubicBezTo>
                    <a:pt x="1774" y="688"/>
                    <a:pt x="1774" y="688"/>
                    <a:pt x="1774" y="687"/>
                  </a:cubicBezTo>
                  <a:cubicBezTo>
                    <a:pt x="1779" y="683"/>
                    <a:pt x="1783" y="679"/>
                    <a:pt x="1786" y="673"/>
                  </a:cubicBezTo>
                  <a:cubicBezTo>
                    <a:pt x="1847" y="656"/>
                    <a:pt x="1925" y="701"/>
                    <a:pt x="1940" y="738"/>
                  </a:cubicBezTo>
                  <a:close/>
                  <a:moveTo>
                    <a:pt x="1901" y="910"/>
                  </a:moveTo>
                  <a:cubicBezTo>
                    <a:pt x="1900" y="907"/>
                    <a:pt x="1898" y="905"/>
                    <a:pt x="1895" y="903"/>
                  </a:cubicBezTo>
                  <a:cubicBezTo>
                    <a:pt x="1895" y="902"/>
                    <a:pt x="1894" y="901"/>
                    <a:pt x="1893" y="901"/>
                  </a:cubicBezTo>
                  <a:cubicBezTo>
                    <a:pt x="1898" y="898"/>
                    <a:pt x="1902" y="894"/>
                    <a:pt x="1906" y="891"/>
                  </a:cubicBezTo>
                  <a:cubicBezTo>
                    <a:pt x="1903" y="896"/>
                    <a:pt x="1901" y="902"/>
                    <a:pt x="1901" y="908"/>
                  </a:cubicBezTo>
                  <a:cubicBezTo>
                    <a:pt x="1901" y="908"/>
                    <a:pt x="1901" y="909"/>
                    <a:pt x="1901" y="910"/>
                  </a:cubicBezTo>
                  <a:close/>
                  <a:moveTo>
                    <a:pt x="1906" y="942"/>
                  </a:moveTo>
                  <a:cubicBezTo>
                    <a:pt x="1902" y="946"/>
                    <a:pt x="1899" y="950"/>
                    <a:pt x="1898" y="955"/>
                  </a:cubicBezTo>
                  <a:cubicBezTo>
                    <a:pt x="1898" y="957"/>
                    <a:pt x="1897" y="959"/>
                    <a:pt x="1897" y="961"/>
                  </a:cubicBezTo>
                  <a:cubicBezTo>
                    <a:pt x="1897" y="962"/>
                    <a:pt x="1897" y="962"/>
                    <a:pt x="1897" y="962"/>
                  </a:cubicBezTo>
                  <a:cubicBezTo>
                    <a:pt x="1896" y="960"/>
                    <a:pt x="1894" y="959"/>
                    <a:pt x="1893" y="957"/>
                  </a:cubicBezTo>
                  <a:cubicBezTo>
                    <a:pt x="1900" y="939"/>
                    <a:pt x="1896" y="920"/>
                    <a:pt x="1883" y="910"/>
                  </a:cubicBezTo>
                  <a:cubicBezTo>
                    <a:pt x="1870" y="901"/>
                    <a:pt x="1856" y="903"/>
                    <a:pt x="1849" y="908"/>
                  </a:cubicBezTo>
                  <a:cubicBezTo>
                    <a:pt x="1842" y="912"/>
                    <a:pt x="1838" y="918"/>
                    <a:pt x="1839" y="924"/>
                  </a:cubicBezTo>
                  <a:cubicBezTo>
                    <a:pt x="1839" y="925"/>
                    <a:pt x="1839" y="925"/>
                    <a:pt x="1840" y="926"/>
                  </a:cubicBezTo>
                  <a:cubicBezTo>
                    <a:pt x="1841" y="926"/>
                    <a:pt x="1841" y="926"/>
                    <a:pt x="1842" y="925"/>
                  </a:cubicBezTo>
                  <a:cubicBezTo>
                    <a:pt x="1847" y="921"/>
                    <a:pt x="1852" y="923"/>
                    <a:pt x="1855" y="925"/>
                  </a:cubicBezTo>
                  <a:cubicBezTo>
                    <a:pt x="1859" y="928"/>
                    <a:pt x="1861" y="934"/>
                    <a:pt x="1857" y="939"/>
                  </a:cubicBezTo>
                  <a:cubicBezTo>
                    <a:pt x="1854" y="944"/>
                    <a:pt x="1848" y="947"/>
                    <a:pt x="1842" y="946"/>
                  </a:cubicBezTo>
                  <a:cubicBezTo>
                    <a:pt x="1835" y="944"/>
                    <a:pt x="1830" y="939"/>
                    <a:pt x="1828" y="932"/>
                  </a:cubicBezTo>
                  <a:cubicBezTo>
                    <a:pt x="1826" y="924"/>
                    <a:pt x="1827" y="916"/>
                    <a:pt x="1832" y="909"/>
                  </a:cubicBezTo>
                  <a:cubicBezTo>
                    <a:pt x="1838" y="901"/>
                    <a:pt x="1848" y="896"/>
                    <a:pt x="1859" y="894"/>
                  </a:cubicBezTo>
                  <a:cubicBezTo>
                    <a:pt x="1871" y="893"/>
                    <a:pt x="1884" y="897"/>
                    <a:pt x="1893" y="905"/>
                  </a:cubicBezTo>
                  <a:cubicBezTo>
                    <a:pt x="1902" y="914"/>
                    <a:pt x="1907" y="927"/>
                    <a:pt x="1906" y="942"/>
                  </a:cubicBezTo>
                  <a:close/>
                  <a:moveTo>
                    <a:pt x="1916" y="940"/>
                  </a:moveTo>
                  <a:cubicBezTo>
                    <a:pt x="1926" y="935"/>
                    <a:pt x="1937" y="935"/>
                    <a:pt x="1947" y="939"/>
                  </a:cubicBezTo>
                  <a:cubicBezTo>
                    <a:pt x="1957" y="943"/>
                    <a:pt x="1966" y="952"/>
                    <a:pt x="1970" y="963"/>
                  </a:cubicBezTo>
                  <a:cubicBezTo>
                    <a:pt x="1974" y="974"/>
                    <a:pt x="1974" y="986"/>
                    <a:pt x="1970" y="997"/>
                  </a:cubicBezTo>
                  <a:cubicBezTo>
                    <a:pt x="1962" y="998"/>
                    <a:pt x="1956" y="1002"/>
                    <a:pt x="1952" y="1007"/>
                  </a:cubicBezTo>
                  <a:cubicBezTo>
                    <a:pt x="1949" y="1010"/>
                    <a:pt x="1948" y="1013"/>
                    <a:pt x="1947" y="1017"/>
                  </a:cubicBezTo>
                  <a:cubicBezTo>
                    <a:pt x="1946" y="1015"/>
                    <a:pt x="1946" y="1013"/>
                    <a:pt x="1945" y="1012"/>
                  </a:cubicBezTo>
                  <a:cubicBezTo>
                    <a:pt x="1962" y="999"/>
                    <a:pt x="1967" y="982"/>
                    <a:pt x="1960" y="965"/>
                  </a:cubicBezTo>
                  <a:cubicBezTo>
                    <a:pt x="1955" y="953"/>
                    <a:pt x="1944" y="946"/>
                    <a:pt x="1932" y="946"/>
                  </a:cubicBezTo>
                  <a:cubicBezTo>
                    <a:pt x="1924" y="946"/>
                    <a:pt x="1917" y="949"/>
                    <a:pt x="1915" y="955"/>
                  </a:cubicBezTo>
                  <a:cubicBezTo>
                    <a:pt x="1915" y="956"/>
                    <a:pt x="1915" y="956"/>
                    <a:pt x="1915" y="957"/>
                  </a:cubicBezTo>
                  <a:cubicBezTo>
                    <a:pt x="1916" y="957"/>
                    <a:pt x="1917" y="958"/>
                    <a:pt x="1917" y="958"/>
                  </a:cubicBezTo>
                  <a:cubicBezTo>
                    <a:pt x="1924" y="956"/>
                    <a:pt x="1928" y="960"/>
                    <a:pt x="1929" y="964"/>
                  </a:cubicBezTo>
                  <a:cubicBezTo>
                    <a:pt x="1930" y="969"/>
                    <a:pt x="1929" y="975"/>
                    <a:pt x="1923" y="977"/>
                  </a:cubicBezTo>
                  <a:cubicBezTo>
                    <a:pt x="1918" y="980"/>
                    <a:pt x="1912" y="979"/>
                    <a:pt x="1907" y="975"/>
                  </a:cubicBezTo>
                  <a:cubicBezTo>
                    <a:pt x="1902" y="971"/>
                    <a:pt x="1900" y="963"/>
                    <a:pt x="1902" y="956"/>
                  </a:cubicBezTo>
                  <a:cubicBezTo>
                    <a:pt x="1904" y="949"/>
                    <a:pt x="1909" y="943"/>
                    <a:pt x="1916" y="940"/>
                  </a:cubicBezTo>
                  <a:close/>
                  <a:moveTo>
                    <a:pt x="1909" y="927"/>
                  </a:moveTo>
                  <a:cubicBezTo>
                    <a:pt x="1911" y="930"/>
                    <a:pt x="1915" y="933"/>
                    <a:pt x="1919" y="934"/>
                  </a:cubicBezTo>
                  <a:cubicBezTo>
                    <a:pt x="1919" y="934"/>
                    <a:pt x="1919" y="934"/>
                    <a:pt x="1919" y="934"/>
                  </a:cubicBezTo>
                  <a:cubicBezTo>
                    <a:pt x="1918" y="935"/>
                    <a:pt x="1916" y="935"/>
                    <a:pt x="1915" y="936"/>
                  </a:cubicBezTo>
                  <a:cubicBezTo>
                    <a:pt x="1913" y="937"/>
                    <a:pt x="1911" y="938"/>
                    <a:pt x="1910" y="939"/>
                  </a:cubicBezTo>
                  <a:cubicBezTo>
                    <a:pt x="1910" y="935"/>
                    <a:pt x="1909" y="931"/>
                    <a:pt x="1909" y="927"/>
                  </a:cubicBezTo>
                  <a:close/>
                  <a:moveTo>
                    <a:pt x="1938" y="933"/>
                  </a:moveTo>
                  <a:cubicBezTo>
                    <a:pt x="1940" y="932"/>
                    <a:pt x="1942" y="930"/>
                    <a:pt x="1943" y="929"/>
                  </a:cubicBezTo>
                  <a:cubicBezTo>
                    <a:pt x="1950" y="922"/>
                    <a:pt x="1949" y="911"/>
                    <a:pt x="1944" y="905"/>
                  </a:cubicBezTo>
                  <a:cubicBezTo>
                    <a:pt x="1940" y="900"/>
                    <a:pt x="1933" y="897"/>
                    <a:pt x="1926" y="900"/>
                  </a:cubicBezTo>
                  <a:cubicBezTo>
                    <a:pt x="1928" y="895"/>
                    <a:pt x="1932" y="891"/>
                    <a:pt x="1938" y="889"/>
                  </a:cubicBezTo>
                  <a:cubicBezTo>
                    <a:pt x="1943" y="887"/>
                    <a:pt x="1959" y="883"/>
                    <a:pt x="1975" y="899"/>
                  </a:cubicBezTo>
                  <a:cubicBezTo>
                    <a:pt x="1982" y="907"/>
                    <a:pt x="1986" y="918"/>
                    <a:pt x="1985" y="930"/>
                  </a:cubicBezTo>
                  <a:cubicBezTo>
                    <a:pt x="1985" y="941"/>
                    <a:pt x="1980" y="951"/>
                    <a:pt x="1972" y="959"/>
                  </a:cubicBezTo>
                  <a:cubicBezTo>
                    <a:pt x="1968" y="949"/>
                    <a:pt x="1959" y="940"/>
                    <a:pt x="1949" y="936"/>
                  </a:cubicBezTo>
                  <a:cubicBezTo>
                    <a:pt x="1945" y="934"/>
                    <a:pt x="1942" y="933"/>
                    <a:pt x="1938" y="933"/>
                  </a:cubicBezTo>
                  <a:close/>
                  <a:moveTo>
                    <a:pt x="1973" y="1015"/>
                  </a:moveTo>
                  <a:cubicBezTo>
                    <a:pt x="1976" y="1014"/>
                    <a:pt x="1981" y="1014"/>
                    <a:pt x="1985" y="1016"/>
                  </a:cubicBezTo>
                  <a:cubicBezTo>
                    <a:pt x="1989" y="1017"/>
                    <a:pt x="2000" y="1024"/>
                    <a:pt x="2000" y="1041"/>
                  </a:cubicBezTo>
                  <a:cubicBezTo>
                    <a:pt x="2000" y="1057"/>
                    <a:pt x="1989" y="1070"/>
                    <a:pt x="1971" y="1074"/>
                  </a:cubicBezTo>
                  <a:cubicBezTo>
                    <a:pt x="1967" y="1062"/>
                    <a:pt x="1957" y="1052"/>
                    <a:pt x="1946" y="1049"/>
                  </a:cubicBezTo>
                  <a:cubicBezTo>
                    <a:pt x="1948" y="1043"/>
                    <a:pt x="1949" y="1038"/>
                    <a:pt x="1949" y="1032"/>
                  </a:cubicBezTo>
                  <a:cubicBezTo>
                    <a:pt x="1953" y="1038"/>
                    <a:pt x="1959" y="1042"/>
                    <a:pt x="1966" y="1041"/>
                  </a:cubicBezTo>
                  <a:cubicBezTo>
                    <a:pt x="1974" y="1041"/>
                    <a:pt x="1979" y="1034"/>
                    <a:pt x="1980" y="1028"/>
                  </a:cubicBezTo>
                  <a:cubicBezTo>
                    <a:pt x="1980" y="1023"/>
                    <a:pt x="1978" y="1018"/>
                    <a:pt x="1973" y="1015"/>
                  </a:cubicBezTo>
                  <a:close/>
                  <a:moveTo>
                    <a:pt x="1980" y="1152"/>
                  </a:moveTo>
                  <a:cubicBezTo>
                    <a:pt x="1979" y="1145"/>
                    <a:pt x="1974" y="1138"/>
                    <a:pt x="1966" y="1138"/>
                  </a:cubicBezTo>
                  <a:cubicBezTo>
                    <a:pt x="1959" y="1138"/>
                    <a:pt x="1953" y="1141"/>
                    <a:pt x="1949" y="1147"/>
                  </a:cubicBezTo>
                  <a:cubicBezTo>
                    <a:pt x="1949" y="1142"/>
                    <a:pt x="1948" y="1136"/>
                    <a:pt x="1946" y="1131"/>
                  </a:cubicBezTo>
                  <a:cubicBezTo>
                    <a:pt x="1957" y="1128"/>
                    <a:pt x="1967" y="1118"/>
                    <a:pt x="1971" y="1106"/>
                  </a:cubicBezTo>
                  <a:cubicBezTo>
                    <a:pt x="1989" y="1110"/>
                    <a:pt x="2000" y="1122"/>
                    <a:pt x="2000" y="1138"/>
                  </a:cubicBezTo>
                  <a:cubicBezTo>
                    <a:pt x="2000" y="1156"/>
                    <a:pt x="1989" y="1162"/>
                    <a:pt x="1985" y="1164"/>
                  </a:cubicBezTo>
                  <a:cubicBezTo>
                    <a:pt x="1981" y="1166"/>
                    <a:pt x="1976" y="1166"/>
                    <a:pt x="1973" y="1165"/>
                  </a:cubicBezTo>
                  <a:cubicBezTo>
                    <a:pt x="1978" y="1162"/>
                    <a:pt x="1980" y="1156"/>
                    <a:pt x="1980" y="1152"/>
                  </a:cubicBezTo>
                  <a:close/>
                  <a:moveTo>
                    <a:pt x="1970" y="1216"/>
                  </a:moveTo>
                  <a:cubicBezTo>
                    <a:pt x="1966" y="1227"/>
                    <a:pt x="1957" y="1236"/>
                    <a:pt x="1947" y="1240"/>
                  </a:cubicBezTo>
                  <a:cubicBezTo>
                    <a:pt x="1937" y="1245"/>
                    <a:pt x="1926" y="1244"/>
                    <a:pt x="1916" y="1240"/>
                  </a:cubicBezTo>
                  <a:cubicBezTo>
                    <a:pt x="1909" y="1236"/>
                    <a:pt x="1904" y="1231"/>
                    <a:pt x="1902" y="1224"/>
                  </a:cubicBezTo>
                  <a:cubicBezTo>
                    <a:pt x="1900" y="1216"/>
                    <a:pt x="1902" y="1209"/>
                    <a:pt x="1907" y="1204"/>
                  </a:cubicBezTo>
                  <a:cubicBezTo>
                    <a:pt x="1912" y="1200"/>
                    <a:pt x="1918" y="1199"/>
                    <a:pt x="1923" y="1202"/>
                  </a:cubicBezTo>
                  <a:cubicBezTo>
                    <a:pt x="1929" y="1205"/>
                    <a:pt x="1930" y="1211"/>
                    <a:pt x="1929" y="1216"/>
                  </a:cubicBezTo>
                  <a:cubicBezTo>
                    <a:pt x="1928" y="1219"/>
                    <a:pt x="1924" y="1223"/>
                    <a:pt x="1917" y="1222"/>
                  </a:cubicBezTo>
                  <a:cubicBezTo>
                    <a:pt x="1917" y="1222"/>
                    <a:pt x="1916" y="1222"/>
                    <a:pt x="1915" y="1223"/>
                  </a:cubicBezTo>
                  <a:cubicBezTo>
                    <a:pt x="1915" y="1223"/>
                    <a:pt x="1915" y="1224"/>
                    <a:pt x="1915" y="1225"/>
                  </a:cubicBezTo>
                  <a:cubicBezTo>
                    <a:pt x="1917" y="1230"/>
                    <a:pt x="1924" y="1234"/>
                    <a:pt x="1932" y="1234"/>
                  </a:cubicBezTo>
                  <a:cubicBezTo>
                    <a:pt x="1944" y="1234"/>
                    <a:pt x="1955" y="1227"/>
                    <a:pt x="1960" y="1215"/>
                  </a:cubicBezTo>
                  <a:cubicBezTo>
                    <a:pt x="1967" y="1198"/>
                    <a:pt x="1962" y="1180"/>
                    <a:pt x="1945" y="1168"/>
                  </a:cubicBezTo>
                  <a:cubicBezTo>
                    <a:pt x="1946" y="1166"/>
                    <a:pt x="1946" y="1165"/>
                    <a:pt x="1947" y="1163"/>
                  </a:cubicBezTo>
                  <a:cubicBezTo>
                    <a:pt x="1948" y="1166"/>
                    <a:pt x="1949" y="1170"/>
                    <a:pt x="1952" y="1173"/>
                  </a:cubicBezTo>
                  <a:cubicBezTo>
                    <a:pt x="1956" y="1178"/>
                    <a:pt x="1962" y="1181"/>
                    <a:pt x="1970" y="1183"/>
                  </a:cubicBezTo>
                  <a:cubicBezTo>
                    <a:pt x="1974" y="1194"/>
                    <a:pt x="1974" y="1205"/>
                    <a:pt x="1970" y="1216"/>
                  </a:cubicBezTo>
                  <a:close/>
                  <a:moveTo>
                    <a:pt x="1985" y="1250"/>
                  </a:moveTo>
                  <a:cubicBezTo>
                    <a:pt x="1986" y="1262"/>
                    <a:pt x="1982" y="1273"/>
                    <a:pt x="1975" y="1281"/>
                  </a:cubicBezTo>
                  <a:cubicBezTo>
                    <a:pt x="1959" y="1297"/>
                    <a:pt x="1943" y="1292"/>
                    <a:pt x="1938" y="1290"/>
                  </a:cubicBezTo>
                  <a:cubicBezTo>
                    <a:pt x="1932" y="1288"/>
                    <a:pt x="1928" y="1284"/>
                    <a:pt x="1926" y="1280"/>
                  </a:cubicBezTo>
                  <a:cubicBezTo>
                    <a:pt x="1933" y="1282"/>
                    <a:pt x="1940" y="1279"/>
                    <a:pt x="1944" y="1275"/>
                  </a:cubicBezTo>
                  <a:cubicBezTo>
                    <a:pt x="1949" y="1268"/>
                    <a:pt x="1950" y="1258"/>
                    <a:pt x="1943" y="1251"/>
                  </a:cubicBezTo>
                  <a:cubicBezTo>
                    <a:pt x="1942" y="1249"/>
                    <a:pt x="1940" y="1248"/>
                    <a:pt x="1938" y="1247"/>
                  </a:cubicBezTo>
                  <a:cubicBezTo>
                    <a:pt x="1942" y="1246"/>
                    <a:pt x="1945" y="1245"/>
                    <a:pt x="1949" y="1244"/>
                  </a:cubicBezTo>
                  <a:cubicBezTo>
                    <a:pt x="1959" y="1240"/>
                    <a:pt x="1968" y="1231"/>
                    <a:pt x="1972" y="1220"/>
                  </a:cubicBezTo>
                  <a:cubicBezTo>
                    <a:pt x="1980" y="1228"/>
                    <a:pt x="1985" y="1239"/>
                    <a:pt x="1985" y="1250"/>
                  </a:cubicBezTo>
                  <a:close/>
                  <a:moveTo>
                    <a:pt x="1919" y="1245"/>
                  </a:moveTo>
                  <a:cubicBezTo>
                    <a:pt x="1919" y="1245"/>
                    <a:pt x="1919" y="1245"/>
                    <a:pt x="1919" y="1245"/>
                  </a:cubicBezTo>
                  <a:cubicBezTo>
                    <a:pt x="1915" y="1247"/>
                    <a:pt x="1911" y="1249"/>
                    <a:pt x="1909" y="1252"/>
                  </a:cubicBezTo>
                  <a:cubicBezTo>
                    <a:pt x="1909" y="1249"/>
                    <a:pt x="1910" y="1245"/>
                    <a:pt x="1910" y="1241"/>
                  </a:cubicBezTo>
                  <a:cubicBezTo>
                    <a:pt x="1911" y="1242"/>
                    <a:pt x="1913" y="1243"/>
                    <a:pt x="1915" y="1243"/>
                  </a:cubicBezTo>
                  <a:cubicBezTo>
                    <a:pt x="1916" y="1244"/>
                    <a:pt x="1918" y="1245"/>
                    <a:pt x="1919" y="1245"/>
                  </a:cubicBezTo>
                  <a:close/>
                  <a:moveTo>
                    <a:pt x="1906" y="1289"/>
                  </a:moveTo>
                  <a:cubicBezTo>
                    <a:pt x="1902" y="1285"/>
                    <a:pt x="1898" y="1282"/>
                    <a:pt x="1893" y="1279"/>
                  </a:cubicBezTo>
                  <a:cubicBezTo>
                    <a:pt x="1894" y="1278"/>
                    <a:pt x="1895" y="1278"/>
                    <a:pt x="1895" y="1277"/>
                  </a:cubicBezTo>
                  <a:cubicBezTo>
                    <a:pt x="1898" y="1275"/>
                    <a:pt x="1900" y="1272"/>
                    <a:pt x="1901" y="1270"/>
                  </a:cubicBezTo>
                  <a:cubicBezTo>
                    <a:pt x="1901" y="1271"/>
                    <a:pt x="1901" y="1271"/>
                    <a:pt x="1901" y="1272"/>
                  </a:cubicBezTo>
                  <a:cubicBezTo>
                    <a:pt x="1901" y="1278"/>
                    <a:pt x="1903" y="1283"/>
                    <a:pt x="1906" y="1289"/>
                  </a:cubicBezTo>
                  <a:close/>
                  <a:moveTo>
                    <a:pt x="1893" y="1274"/>
                  </a:moveTo>
                  <a:cubicBezTo>
                    <a:pt x="1884" y="1283"/>
                    <a:pt x="1871" y="1286"/>
                    <a:pt x="1859" y="1285"/>
                  </a:cubicBezTo>
                  <a:cubicBezTo>
                    <a:pt x="1848" y="1284"/>
                    <a:pt x="1838" y="1278"/>
                    <a:pt x="1832" y="1270"/>
                  </a:cubicBezTo>
                  <a:cubicBezTo>
                    <a:pt x="1827" y="1263"/>
                    <a:pt x="1826" y="1255"/>
                    <a:pt x="1828" y="1248"/>
                  </a:cubicBezTo>
                  <a:cubicBezTo>
                    <a:pt x="1830" y="1241"/>
                    <a:pt x="1835" y="1235"/>
                    <a:pt x="1842" y="1234"/>
                  </a:cubicBezTo>
                  <a:cubicBezTo>
                    <a:pt x="1848" y="1233"/>
                    <a:pt x="1854" y="1235"/>
                    <a:pt x="1857" y="1240"/>
                  </a:cubicBezTo>
                  <a:cubicBezTo>
                    <a:pt x="1861" y="1245"/>
                    <a:pt x="1859" y="1251"/>
                    <a:pt x="1855" y="1254"/>
                  </a:cubicBezTo>
                  <a:cubicBezTo>
                    <a:pt x="1852" y="1257"/>
                    <a:pt x="1847" y="1258"/>
                    <a:pt x="1842" y="1254"/>
                  </a:cubicBezTo>
                  <a:cubicBezTo>
                    <a:pt x="1841" y="1254"/>
                    <a:pt x="1841" y="1254"/>
                    <a:pt x="1840" y="1254"/>
                  </a:cubicBezTo>
                  <a:cubicBezTo>
                    <a:pt x="1839" y="1254"/>
                    <a:pt x="1839" y="1255"/>
                    <a:pt x="1839" y="1256"/>
                  </a:cubicBezTo>
                  <a:cubicBezTo>
                    <a:pt x="1838" y="1261"/>
                    <a:pt x="1842" y="1268"/>
                    <a:pt x="1849" y="1272"/>
                  </a:cubicBezTo>
                  <a:cubicBezTo>
                    <a:pt x="1856" y="1276"/>
                    <a:pt x="1870" y="1278"/>
                    <a:pt x="1883" y="1269"/>
                  </a:cubicBezTo>
                  <a:cubicBezTo>
                    <a:pt x="1896" y="1260"/>
                    <a:pt x="1900" y="1241"/>
                    <a:pt x="1893" y="1222"/>
                  </a:cubicBezTo>
                  <a:cubicBezTo>
                    <a:pt x="1894" y="1221"/>
                    <a:pt x="1896" y="1219"/>
                    <a:pt x="1897" y="1217"/>
                  </a:cubicBezTo>
                  <a:cubicBezTo>
                    <a:pt x="1897" y="1218"/>
                    <a:pt x="1897" y="1218"/>
                    <a:pt x="1897" y="1218"/>
                  </a:cubicBezTo>
                  <a:cubicBezTo>
                    <a:pt x="1897" y="1220"/>
                    <a:pt x="1898" y="1222"/>
                    <a:pt x="1898" y="1225"/>
                  </a:cubicBezTo>
                  <a:cubicBezTo>
                    <a:pt x="1899" y="1229"/>
                    <a:pt x="1902" y="1234"/>
                    <a:pt x="1906" y="1237"/>
                  </a:cubicBezTo>
                  <a:cubicBezTo>
                    <a:pt x="1907" y="1252"/>
                    <a:pt x="1902" y="1265"/>
                    <a:pt x="1893" y="1274"/>
                  </a:cubicBezTo>
                  <a:close/>
                  <a:moveTo>
                    <a:pt x="1859" y="1308"/>
                  </a:moveTo>
                  <a:cubicBezTo>
                    <a:pt x="1896" y="1347"/>
                    <a:pt x="1913" y="1404"/>
                    <a:pt x="1904" y="1427"/>
                  </a:cubicBezTo>
                  <a:cubicBezTo>
                    <a:pt x="1904" y="1427"/>
                    <a:pt x="1904" y="1427"/>
                    <a:pt x="1904" y="1427"/>
                  </a:cubicBezTo>
                  <a:cubicBezTo>
                    <a:pt x="1895" y="1450"/>
                    <a:pt x="1842" y="1477"/>
                    <a:pt x="1788" y="1480"/>
                  </a:cubicBezTo>
                  <a:cubicBezTo>
                    <a:pt x="1761" y="1481"/>
                    <a:pt x="1713" y="1476"/>
                    <a:pt x="1689" y="1431"/>
                  </a:cubicBezTo>
                  <a:cubicBezTo>
                    <a:pt x="1692" y="1430"/>
                    <a:pt x="1695" y="1429"/>
                    <a:pt x="1698" y="1427"/>
                  </a:cubicBezTo>
                  <a:cubicBezTo>
                    <a:pt x="1718" y="1464"/>
                    <a:pt x="1757" y="1470"/>
                    <a:pt x="1787" y="1468"/>
                  </a:cubicBezTo>
                  <a:cubicBezTo>
                    <a:pt x="1837" y="1465"/>
                    <a:pt x="1888" y="1438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901" y="1408"/>
                    <a:pt x="1883" y="1353"/>
                    <a:pt x="1850" y="1315"/>
                  </a:cubicBezTo>
                  <a:cubicBezTo>
                    <a:pt x="1831" y="1293"/>
                    <a:pt x="1799" y="1269"/>
                    <a:pt x="1759" y="1281"/>
                  </a:cubicBezTo>
                  <a:cubicBezTo>
                    <a:pt x="1758" y="1278"/>
                    <a:pt x="1757" y="1275"/>
                    <a:pt x="1755" y="1272"/>
                  </a:cubicBezTo>
                  <a:cubicBezTo>
                    <a:pt x="1804" y="1258"/>
                    <a:pt x="1841" y="1288"/>
                    <a:pt x="1859" y="1308"/>
                  </a:cubicBezTo>
                  <a:close/>
                  <a:moveTo>
                    <a:pt x="1858" y="1301"/>
                  </a:moveTo>
                  <a:cubicBezTo>
                    <a:pt x="1862" y="1299"/>
                    <a:pt x="1870" y="1297"/>
                    <a:pt x="1876" y="1304"/>
                  </a:cubicBezTo>
                  <a:cubicBezTo>
                    <a:pt x="1881" y="1310"/>
                    <a:pt x="1878" y="1318"/>
                    <a:pt x="1876" y="1322"/>
                  </a:cubicBezTo>
                  <a:cubicBezTo>
                    <a:pt x="1872" y="1316"/>
                    <a:pt x="1867" y="1310"/>
                    <a:pt x="1862" y="1305"/>
                  </a:cubicBezTo>
                  <a:cubicBezTo>
                    <a:pt x="1861" y="1304"/>
                    <a:pt x="1859" y="1302"/>
                    <a:pt x="1858" y="1301"/>
                  </a:cubicBezTo>
                  <a:close/>
                  <a:moveTo>
                    <a:pt x="1918" y="1433"/>
                  </a:moveTo>
                  <a:cubicBezTo>
                    <a:pt x="1918" y="1433"/>
                    <a:pt x="1918" y="1433"/>
                    <a:pt x="1918" y="1433"/>
                  </a:cubicBezTo>
                  <a:cubicBezTo>
                    <a:pt x="1914" y="1441"/>
                    <a:pt x="1905" y="1440"/>
                    <a:pt x="1900" y="1440"/>
                  </a:cubicBezTo>
                  <a:cubicBezTo>
                    <a:pt x="1904" y="1436"/>
                    <a:pt x="1906" y="1432"/>
                    <a:pt x="1908" y="1428"/>
                  </a:cubicBezTo>
                  <a:cubicBezTo>
                    <a:pt x="1909" y="1425"/>
                    <a:pt x="1910" y="1420"/>
                    <a:pt x="1910" y="1415"/>
                  </a:cubicBezTo>
                  <a:cubicBezTo>
                    <a:pt x="1914" y="1418"/>
                    <a:pt x="1921" y="1424"/>
                    <a:pt x="1918" y="1433"/>
                  </a:cubicBezTo>
                  <a:close/>
                  <a:moveTo>
                    <a:pt x="1906" y="1384"/>
                  </a:moveTo>
                  <a:cubicBezTo>
                    <a:pt x="1910" y="1385"/>
                    <a:pt x="1918" y="1388"/>
                    <a:pt x="1919" y="1395"/>
                  </a:cubicBezTo>
                  <a:cubicBezTo>
                    <a:pt x="1920" y="1402"/>
                    <a:pt x="1914" y="1407"/>
                    <a:pt x="1910" y="1409"/>
                  </a:cubicBezTo>
                  <a:cubicBezTo>
                    <a:pt x="1910" y="1401"/>
                    <a:pt x="1909" y="1393"/>
                    <a:pt x="1906" y="1384"/>
                  </a:cubicBezTo>
                  <a:close/>
                  <a:moveTo>
                    <a:pt x="1879" y="1326"/>
                  </a:moveTo>
                  <a:cubicBezTo>
                    <a:pt x="1884" y="1326"/>
                    <a:pt x="1893" y="1326"/>
                    <a:pt x="1897" y="1333"/>
                  </a:cubicBezTo>
                  <a:cubicBezTo>
                    <a:pt x="1900" y="1339"/>
                    <a:pt x="1896" y="1346"/>
                    <a:pt x="1893" y="1349"/>
                  </a:cubicBezTo>
                  <a:cubicBezTo>
                    <a:pt x="1889" y="1342"/>
                    <a:pt x="1884" y="1334"/>
                    <a:pt x="1879" y="1326"/>
                  </a:cubicBezTo>
                  <a:close/>
                  <a:moveTo>
                    <a:pt x="1895" y="1355"/>
                  </a:moveTo>
                  <a:cubicBezTo>
                    <a:pt x="1900" y="1355"/>
                    <a:pt x="1908" y="1356"/>
                    <a:pt x="1911" y="1363"/>
                  </a:cubicBezTo>
                  <a:cubicBezTo>
                    <a:pt x="1914" y="1370"/>
                    <a:pt x="1908" y="1376"/>
                    <a:pt x="1905" y="1379"/>
                  </a:cubicBezTo>
                  <a:cubicBezTo>
                    <a:pt x="1902" y="1371"/>
                    <a:pt x="1899" y="1363"/>
                    <a:pt x="1895" y="1355"/>
                  </a:cubicBezTo>
                  <a:close/>
                  <a:moveTo>
                    <a:pt x="1892" y="1460"/>
                  </a:moveTo>
                  <a:cubicBezTo>
                    <a:pt x="1886" y="1464"/>
                    <a:pt x="1879" y="1461"/>
                    <a:pt x="1875" y="1459"/>
                  </a:cubicBezTo>
                  <a:cubicBezTo>
                    <a:pt x="1883" y="1454"/>
                    <a:pt x="1890" y="1449"/>
                    <a:pt x="1896" y="1444"/>
                  </a:cubicBezTo>
                  <a:cubicBezTo>
                    <a:pt x="1897" y="1448"/>
                    <a:pt x="1897" y="1456"/>
                    <a:pt x="1892" y="1460"/>
                  </a:cubicBezTo>
                  <a:close/>
                  <a:moveTo>
                    <a:pt x="1863" y="1477"/>
                  </a:moveTo>
                  <a:cubicBezTo>
                    <a:pt x="1856" y="1480"/>
                    <a:pt x="1850" y="1475"/>
                    <a:pt x="1847" y="1472"/>
                  </a:cubicBezTo>
                  <a:cubicBezTo>
                    <a:pt x="1855" y="1469"/>
                    <a:pt x="1863" y="1465"/>
                    <a:pt x="1870" y="1462"/>
                  </a:cubicBezTo>
                  <a:cubicBezTo>
                    <a:pt x="1871" y="1466"/>
                    <a:pt x="1871" y="1474"/>
                    <a:pt x="1863" y="1477"/>
                  </a:cubicBezTo>
                  <a:close/>
                  <a:moveTo>
                    <a:pt x="1841" y="1474"/>
                  </a:moveTo>
                  <a:cubicBezTo>
                    <a:pt x="1841" y="1478"/>
                    <a:pt x="1839" y="1487"/>
                    <a:pt x="1832" y="1488"/>
                  </a:cubicBezTo>
                  <a:cubicBezTo>
                    <a:pt x="1825" y="1490"/>
                    <a:pt x="1818" y="1484"/>
                    <a:pt x="1815" y="1480"/>
                  </a:cubicBezTo>
                  <a:cubicBezTo>
                    <a:pt x="1824" y="1479"/>
                    <a:pt x="1833" y="1476"/>
                    <a:pt x="1841" y="1474"/>
                  </a:cubicBezTo>
                  <a:close/>
                  <a:moveTo>
                    <a:pt x="1809" y="1481"/>
                  </a:moveTo>
                  <a:cubicBezTo>
                    <a:pt x="1808" y="1486"/>
                    <a:pt x="1805" y="1493"/>
                    <a:pt x="1797" y="1494"/>
                  </a:cubicBezTo>
                  <a:cubicBezTo>
                    <a:pt x="1788" y="1495"/>
                    <a:pt x="1784" y="1488"/>
                    <a:pt x="1782" y="1484"/>
                  </a:cubicBezTo>
                  <a:cubicBezTo>
                    <a:pt x="1784" y="1484"/>
                    <a:pt x="1786" y="1484"/>
                    <a:pt x="1788" y="1484"/>
                  </a:cubicBezTo>
                  <a:cubicBezTo>
                    <a:pt x="1795" y="1483"/>
                    <a:pt x="1802" y="1482"/>
                    <a:pt x="1809" y="1481"/>
                  </a:cubicBezTo>
                  <a:close/>
                  <a:moveTo>
                    <a:pt x="1776" y="1483"/>
                  </a:moveTo>
                  <a:cubicBezTo>
                    <a:pt x="1774" y="1485"/>
                    <a:pt x="1773" y="1487"/>
                    <a:pt x="1770" y="1489"/>
                  </a:cubicBezTo>
                  <a:cubicBezTo>
                    <a:pt x="1763" y="1485"/>
                    <a:pt x="1756" y="1483"/>
                    <a:pt x="1748" y="1483"/>
                  </a:cubicBezTo>
                  <a:cubicBezTo>
                    <a:pt x="1747" y="1482"/>
                    <a:pt x="1747" y="1480"/>
                    <a:pt x="1747" y="1480"/>
                  </a:cubicBezTo>
                  <a:cubicBezTo>
                    <a:pt x="1756" y="1482"/>
                    <a:pt x="1766" y="1483"/>
                    <a:pt x="1776" y="1483"/>
                  </a:cubicBezTo>
                  <a:close/>
                  <a:moveTo>
                    <a:pt x="1719" y="1518"/>
                  </a:moveTo>
                  <a:cubicBezTo>
                    <a:pt x="1712" y="1514"/>
                    <a:pt x="1705" y="1511"/>
                    <a:pt x="1698" y="1509"/>
                  </a:cubicBezTo>
                  <a:cubicBezTo>
                    <a:pt x="1698" y="1509"/>
                    <a:pt x="1698" y="1508"/>
                    <a:pt x="1698" y="1508"/>
                  </a:cubicBezTo>
                  <a:cubicBezTo>
                    <a:pt x="1706" y="1492"/>
                    <a:pt x="1699" y="1481"/>
                    <a:pt x="1692" y="1476"/>
                  </a:cubicBezTo>
                  <a:cubicBezTo>
                    <a:pt x="1689" y="1474"/>
                    <a:pt x="1686" y="1473"/>
                    <a:pt x="1683" y="1472"/>
                  </a:cubicBezTo>
                  <a:cubicBezTo>
                    <a:pt x="1685" y="1472"/>
                    <a:pt x="1687" y="1471"/>
                    <a:pt x="1689" y="1469"/>
                  </a:cubicBezTo>
                  <a:cubicBezTo>
                    <a:pt x="1690" y="1468"/>
                    <a:pt x="1692" y="1466"/>
                    <a:pt x="1693" y="1465"/>
                  </a:cubicBezTo>
                  <a:cubicBezTo>
                    <a:pt x="1699" y="1469"/>
                    <a:pt x="1707" y="1467"/>
                    <a:pt x="1711" y="1465"/>
                  </a:cubicBezTo>
                  <a:cubicBezTo>
                    <a:pt x="1710" y="1471"/>
                    <a:pt x="1710" y="1481"/>
                    <a:pt x="1719" y="1485"/>
                  </a:cubicBezTo>
                  <a:cubicBezTo>
                    <a:pt x="1729" y="1490"/>
                    <a:pt x="1739" y="1484"/>
                    <a:pt x="1743" y="1480"/>
                  </a:cubicBezTo>
                  <a:cubicBezTo>
                    <a:pt x="1743" y="1481"/>
                    <a:pt x="1744" y="1482"/>
                    <a:pt x="1744" y="1483"/>
                  </a:cubicBezTo>
                  <a:cubicBezTo>
                    <a:pt x="1743" y="1483"/>
                    <a:pt x="1742" y="1483"/>
                    <a:pt x="1742" y="1483"/>
                  </a:cubicBezTo>
                  <a:cubicBezTo>
                    <a:pt x="1735" y="1484"/>
                    <a:pt x="1729" y="1487"/>
                    <a:pt x="1725" y="1492"/>
                  </a:cubicBezTo>
                  <a:cubicBezTo>
                    <a:pt x="1723" y="1494"/>
                    <a:pt x="1721" y="1495"/>
                    <a:pt x="1720" y="1498"/>
                  </a:cubicBezTo>
                  <a:cubicBezTo>
                    <a:pt x="1716" y="1504"/>
                    <a:pt x="1716" y="1512"/>
                    <a:pt x="1719" y="1518"/>
                  </a:cubicBezTo>
                  <a:close/>
                  <a:moveTo>
                    <a:pt x="1705" y="1598"/>
                  </a:moveTo>
                  <a:cubicBezTo>
                    <a:pt x="1710" y="1605"/>
                    <a:pt x="1711" y="1614"/>
                    <a:pt x="1709" y="1623"/>
                  </a:cubicBezTo>
                  <a:cubicBezTo>
                    <a:pt x="1705" y="1634"/>
                    <a:pt x="1697" y="1642"/>
                    <a:pt x="1687" y="1645"/>
                  </a:cubicBezTo>
                  <a:cubicBezTo>
                    <a:pt x="1686" y="1645"/>
                    <a:pt x="1686" y="1646"/>
                    <a:pt x="1686" y="1647"/>
                  </a:cubicBezTo>
                  <a:cubicBezTo>
                    <a:pt x="1689" y="1659"/>
                    <a:pt x="1686" y="1669"/>
                    <a:pt x="1678" y="1678"/>
                  </a:cubicBezTo>
                  <a:cubicBezTo>
                    <a:pt x="1669" y="1686"/>
                    <a:pt x="1659" y="1689"/>
                    <a:pt x="1648" y="1686"/>
                  </a:cubicBezTo>
                  <a:cubicBezTo>
                    <a:pt x="1647" y="1686"/>
                    <a:pt x="1646" y="1686"/>
                    <a:pt x="1645" y="1687"/>
                  </a:cubicBezTo>
                  <a:cubicBezTo>
                    <a:pt x="1642" y="1697"/>
                    <a:pt x="1634" y="1705"/>
                    <a:pt x="1623" y="1708"/>
                  </a:cubicBezTo>
                  <a:cubicBezTo>
                    <a:pt x="1614" y="1711"/>
                    <a:pt x="1605" y="1710"/>
                    <a:pt x="1598" y="1705"/>
                  </a:cubicBezTo>
                  <a:cubicBezTo>
                    <a:pt x="1598" y="1704"/>
                    <a:pt x="1597" y="1704"/>
                    <a:pt x="1596" y="1705"/>
                  </a:cubicBezTo>
                  <a:cubicBezTo>
                    <a:pt x="1588" y="1713"/>
                    <a:pt x="1576" y="1718"/>
                    <a:pt x="1564" y="1716"/>
                  </a:cubicBezTo>
                  <a:cubicBezTo>
                    <a:pt x="1548" y="1714"/>
                    <a:pt x="1535" y="1703"/>
                    <a:pt x="1524" y="1686"/>
                  </a:cubicBezTo>
                  <a:cubicBezTo>
                    <a:pt x="1526" y="1684"/>
                    <a:pt x="1527" y="1682"/>
                    <a:pt x="1528" y="1681"/>
                  </a:cubicBezTo>
                  <a:cubicBezTo>
                    <a:pt x="1544" y="1703"/>
                    <a:pt x="1560" y="1706"/>
                    <a:pt x="1569" y="1705"/>
                  </a:cubicBezTo>
                  <a:cubicBezTo>
                    <a:pt x="1579" y="1704"/>
                    <a:pt x="1589" y="1698"/>
                    <a:pt x="1594" y="1689"/>
                  </a:cubicBezTo>
                  <a:cubicBezTo>
                    <a:pt x="1602" y="1696"/>
                    <a:pt x="1613" y="1695"/>
                    <a:pt x="1620" y="1691"/>
                  </a:cubicBezTo>
                  <a:cubicBezTo>
                    <a:pt x="1629" y="1687"/>
                    <a:pt x="1634" y="1679"/>
                    <a:pt x="1634" y="1670"/>
                  </a:cubicBezTo>
                  <a:cubicBezTo>
                    <a:pt x="1646" y="1675"/>
                    <a:pt x="1657" y="1670"/>
                    <a:pt x="1664" y="1663"/>
                  </a:cubicBezTo>
                  <a:cubicBezTo>
                    <a:pt x="1664" y="1663"/>
                    <a:pt x="1664" y="1663"/>
                    <a:pt x="1664" y="1663"/>
                  </a:cubicBezTo>
                  <a:cubicBezTo>
                    <a:pt x="1664" y="1663"/>
                    <a:pt x="1664" y="1663"/>
                    <a:pt x="1664" y="1663"/>
                  </a:cubicBezTo>
                  <a:cubicBezTo>
                    <a:pt x="1670" y="1657"/>
                    <a:pt x="1675" y="1646"/>
                    <a:pt x="1670" y="1634"/>
                  </a:cubicBezTo>
                  <a:cubicBezTo>
                    <a:pt x="1679" y="1634"/>
                    <a:pt x="1687" y="1629"/>
                    <a:pt x="1691" y="1620"/>
                  </a:cubicBezTo>
                  <a:cubicBezTo>
                    <a:pt x="1695" y="1613"/>
                    <a:pt x="1696" y="1602"/>
                    <a:pt x="1689" y="1593"/>
                  </a:cubicBezTo>
                  <a:cubicBezTo>
                    <a:pt x="1698" y="1588"/>
                    <a:pt x="1705" y="1579"/>
                    <a:pt x="1705" y="1569"/>
                  </a:cubicBezTo>
                  <a:cubicBezTo>
                    <a:pt x="1706" y="1560"/>
                    <a:pt x="1704" y="1544"/>
                    <a:pt x="1681" y="1528"/>
                  </a:cubicBezTo>
                  <a:cubicBezTo>
                    <a:pt x="1683" y="1527"/>
                    <a:pt x="1684" y="1526"/>
                    <a:pt x="1686" y="1524"/>
                  </a:cubicBezTo>
                  <a:cubicBezTo>
                    <a:pt x="1704" y="1534"/>
                    <a:pt x="1715" y="1548"/>
                    <a:pt x="1717" y="1564"/>
                  </a:cubicBezTo>
                  <a:cubicBezTo>
                    <a:pt x="1718" y="1576"/>
                    <a:pt x="1714" y="1588"/>
                    <a:pt x="1705" y="1596"/>
                  </a:cubicBezTo>
                  <a:cubicBezTo>
                    <a:pt x="1704" y="1596"/>
                    <a:pt x="1704" y="1597"/>
                    <a:pt x="1705" y="1598"/>
                  </a:cubicBezTo>
                  <a:close/>
                  <a:moveTo>
                    <a:pt x="1433" y="1917"/>
                  </a:moveTo>
                  <a:cubicBezTo>
                    <a:pt x="1433" y="1917"/>
                    <a:pt x="1433" y="1917"/>
                    <a:pt x="1433" y="1917"/>
                  </a:cubicBezTo>
                  <a:cubicBezTo>
                    <a:pt x="1425" y="1921"/>
                    <a:pt x="1418" y="1914"/>
                    <a:pt x="1415" y="1910"/>
                  </a:cubicBezTo>
                  <a:cubicBezTo>
                    <a:pt x="1421" y="1910"/>
                    <a:pt x="1425" y="1909"/>
                    <a:pt x="1429" y="1907"/>
                  </a:cubicBezTo>
                  <a:cubicBezTo>
                    <a:pt x="1432" y="1906"/>
                    <a:pt x="1436" y="1903"/>
                    <a:pt x="1440" y="1900"/>
                  </a:cubicBezTo>
                  <a:cubicBezTo>
                    <a:pt x="1441" y="1905"/>
                    <a:pt x="1441" y="1914"/>
                    <a:pt x="1433" y="1917"/>
                  </a:cubicBezTo>
                  <a:close/>
                  <a:moveTo>
                    <a:pt x="1427" y="1904"/>
                  </a:moveTo>
                  <a:cubicBezTo>
                    <a:pt x="1427" y="1904"/>
                    <a:pt x="1427" y="1904"/>
                    <a:pt x="1427" y="1904"/>
                  </a:cubicBezTo>
                  <a:cubicBezTo>
                    <a:pt x="1405" y="1913"/>
                    <a:pt x="1348" y="1896"/>
                    <a:pt x="1308" y="1859"/>
                  </a:cubicBezTo>
                  <a:cubicBezTo>
                    <a:pt x="1288" y="1841"/>
                    <a:pt x="1258" y="1804"/>
                    <a:pt x="1272" y="1755"/>
                  </a:cubicBezTo>
                  <a:cubicBezTo>
                    <a:pt x="1275" y="1756"/>
                    <a:pt x="1278" y="1758"/>
                    <a:pt x="1281" y="1759"/>
                  </a:cubicBezTo>
                  <a:cubicBezTo>
                    <a:pt x="1270" y="1799"/>
                    <a:pt x="1293" y="1830"/>
                    <a:pt x="1315" y="1850"/>
                  </a:cubicBezTo>
                  <a:cubicBezTo>
                    <a:pt x="1353" y="1883"/>
                    <a:pt x="1408" y="1901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38" y="1888"/>
                    <a:pt x="1465" y="1837"/>
                    <a:pt x="1468" y="1786"/>
                  </a:cubicBezTo>
                  <a:cubicBezTo>
                    <a:pt x="1470" y="1757"/>
                    <a:pt x="1464" y="1718"/>
                    <a:pt x="1428" y="1698"/>
                  </a:cubicBezTo>
                  <a:cubicBezTo>
                    <a:pt x="1429" y="1695"/>
                    <a:pt x="1430" y="1692"/>
                    <a:pt x="1432" y="1689"/>
                  </a:cubicBezTo>
                  <a:cubicBezTo>
                    <a:pt x="1476" y="1713"/>
                    <a:pt x="1481" y="1761"/>
                    <a:pt x="1480" y="1788"/>
                  </a:cubicBezTo>
                  <a:cubicBezTo>
                    <a:pt x="1478" y="1842"/>
                    <a:pt x="1450" y="1894"/>
                    <a:pt x="1427" y="1904"/>
                  </a:cubicBezTo>
                  <a:close/>
                  <a:moveTo>
                    <a:pt x="1409" y="1910"/>
                  </a:moveTo>
                  <a:cubicBezTo>
                    <a:pt x="1407" y="1914"/>
                    <a:pt x="1402" y="1920"/>
                    <a:pt x="1395" y="1919"/>
                  </a:cubicBezTo>
                  <a:cubicBezTo>
                    <a:pt x="1388" y="1918"/>
                    <a:pt x="1385" y="1910"/>
                    <a:pt x="1384" y="1906"/>
                  </a:cubicBezTo>
                  <a:cubicBezTo>
                    <a:pt x="1393" y="1908"/>
                    <a:pt x="1402" y="1910"/>
                    <a:pt x="1409" y="1910"/>
                  </a:cubicBezTo>
                  <a:close/>
                  <a:moveTo>
                    <a:pt x="1379" y="1904"/>
                  </a:moveTo>
                  <a:cubicBezTo>
                    <a:pt x="1376" y="1908"/>
                    <a:pt x="1370" y="1913"/>
                    <a:pt x="1363" y="1910"/>
                  </a:cubicBezTo>
                  <a:cubicBezTo>
                    <a:pt x="1356" y="1907"/>
                    <a:pt x="1355" y="1899"/>
                    <a:pt x="1355" y="1895"/>
                  </a:cubicBezTo>
                  <a:cubicBezTo>
                    <a:pt x="1363" y="1899"/>
                    <a:pt x="1371" y="1902"/>
                    <a:pt x="1379" y="1904"/>
                  </a:cubicBezTo>
                  <a:close/>
                  <a:moveTo>
                    <a:pt x="1350" y="1892"/>
                  </a:moveTo>
                  <a:cubicBezTo>
                    <a:pt x="1346" y="1895"/>
                    <a:pt x="1339" y="1900"/>
                    <a:pt x="1333" y="1896"/>
                  </a:cubicBezTo>
                  <a:cubicBezTo>
                    <a:pt x="1327" y="1893"/>
                    <a:pt x="1326" y="1884"/>
                    <a:pt x="1327" y="1879"/>
                  </a:cubicBezTo>
                  <a:cubicBezTo>
                    <a:pt x="1334" y="1884"/>
                    <a:pt x="1342" y="1889"/>
                    <a:pt x="1350" y="1892"/>
                  </a:cubicBezTo>
                  <a:close/>
                  <a:moveTo>
                    <a:pt x="1322" y="1875"/>
                  </a:moveTo>
                  <a:cubicBezTo>
                    <a:pt x="1318" y="1878"/>
                    <a:pt x="1310" y="1881"/>
                    <a:pt x="1304" y="1876"/>
                  </a:cubicBezTo>
                  <a:cubicBezTo>
                    <a:pt x="1297" y="1870"/>
                    <a:pt x="1299" y="1862"/>
                    <a:pt x="1301" y="1858"/>
                  </a:cubicBezTo>
                  <a:cubicBezTo>
                    <a:pt x="1302" y="1859"/>
                    <a:pt x="1304" y="1861"/>
                    <a:pt x="1305" y="1862"/>
                  </a:cubicBezTo>
                  <a:cubicBezTo>
                    <a:pt x="1311" y="1867"/>
                    <a:pt x="1316" y="1871"/>
                    <a:pt x="1322" y="1875"/>
                  </a:cubicBezTo>
                  <a:close/>
                  <a:moveTo>
                    <a:pt x="1260" y="1843"/>
                  </a:moveTo>
                  <a:cubicBezTo>
                    <a:pt x="1263" y="1844"/>
                    <a:pt x="1266" y="1846"/>
                    <a:pt x="1269" y="1850"/>
                  </a:cubicBezTo>
                  <a:cubicBezTo>
                    <a:pt x="1271" y="1854"/>
                    <a:pt x="1276" y="1866"/>
                    <a:pt x="1266" y="1880"/>
                  </a:cubicBezTo>
                  <a:cubicBezTo>
                    <a:pt x="1258" y="1892"/>
                    <a:pt x="1242" y="1895"/>
                    <a:pt x="1225" y="1889"/>
                  </a:cubicBezTo>
                  <a:cubicBezTo>
                    <a:pt x="1226" y="1887"/>
                    <a:pt x="1227" y="1885"/>
                    <a:pt x="1228" y="1883"/>
                  </a:cubicBezTo>
                  <a:cubicBezTo>
                    <a:pt x="1232" y="1875"/>
                    <a:pt x="1234" y="1866"/>
                    <a:pt x="1234" y="1857"/>
                  </a:cubicBezTo>
                  <a:cubicBezTo>
                    <a:pt x="1235" y="1858"/>
                    <a:pt x="1237" y="1859"/>
                    <a:pt x="1238" y="1860"/>
                  </a:cubicBezTo>
                  <a:cubicBezTo>
                    <a:pt x="1245" y="1865"/>
                    <a:pt x="1253" y="1862"/>
                    <a:pt x="1258" y="1857"/>
                  </a:cubicBezTo>
                  <a:cubicBezTo>
                    <a:pt x="1261" y="1854"/>
                    <a:pt x="1262" y="1848"/>
                    <a:pt x="1260" y="1843"/>
                  </a:cubicBezTo>
                  <a:close/>
                  <a:moveTo>
                    <a:pt x="922" y="1857"/>
                  </a:moveTo>
                  <a:cubicBezTo>
                    <a:pt x="927" y="1862"/>
                    <a:pt x="935" y="1865"/>
                    <a:pt x="942" y="1860"/>
                  </a:cubicBezTo>
                  <a:cubicBezTo>
                    <a:pt x="943" y="1859"/>
                    <a:pt x="945" y="1858"/>
                    <a:pt x="946" y="1857"/>
                  </a:cubicBezTo>
                  <a:cubicBezTo>
                    <a:pt x="946" y="1866"/>
                    <a:pt x="948" y="1875"/>
                    <a:pt x="952" y="1883"/>
                  </a:cubicBezTo>
                  <a:cubicBezTo>
                    <a:pt x="953" y="1885"/>
                    <a:pt x="954" y="1887"/>
                    <a:pt x="955" y="1889"/>
                  </a:cubicBezTo>
                  <a:cubicBezTo>
                    <a:pt x="938" y="1895"/>
                    <a:pt x="922" y="1892"/>
                    <a:pt x="914" y="1880"/>
                  </a:cubicBezTo>
                  <a:cubicBezTo>
                    <a:pt x="904" y="1866"/>
                    <a:pt x="909" y="1854"/>
                    <a:pt x="911" y="1850"/>
                  </a:cubicBezTo>
                  <a:cubicBezTo>
                    <a:pt x="914" y="1846"/>
                    <a:pt x="917" y="1844"/>
                    <a:pt x="920" y="1843"/>
                  </a:cubicBezTo>
                  <a:cubicBezTo>
                    <a:pt x="918" y="1848"/>
                    <a:pt x="919" y="1854"/>
                    <a:pt x="922" y="1857"/>
                  </a:cubicBezTo>
                  <a:close/>
                  <a:moveTo>
                    <a:pt x="872" y="1859"/>
                  </a:moveTo>
                  <a:cubicBezTo>
                    <a:pt x="832" y="1896"/>
                    <a:pt x="775" y="1913"/>
                    <a:pt x="753" y="1904"/>
                  </a:cubicBezTo>
                  <a:cubicBezTo>
                    <a:pt x="753" y="1904"/>
                    <a:pt x="753" y="1904"/>
                    <a:pt x="753" y="1904"/>
                  </a:cubicBezTo>
                  <a:cubicBezTo>
                    <a:pt x="730" y="1894"/>
                    <a:pt x="702" y="1842"/>
                    <a:pt x="700" y="1788"/>
                  </a:cubicBezTo>
                  <a:cubicBezTo>
                    <a:pt x="699" y="1761"/>
                    <a:pt x="704" y="1713"/>
                    <a:pt x="748" y="1689"/>
                  </a:cubicBezTo>
                  <a:cubicBezTo>
                    <a:pt x="750" y="1692"/>
                    <a:pt x="751" y="1695"/>
                    <a:pt x="752" y="1698"/>
                  </a:cubicBezTo>
                  <a:cubicBezTo>
                    <a:pt x="716" y="1718"/>
                    <a:pt x="710" y="1757"/>
                    <a:pt x="712" y="1786"/>
                  </a:cubicBezTo>
                  <a:cubicBezTo>
                    <a:pt x="715" y="1837"/>
                    <a:pt x="742" y="1888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72" y="1901"/>
                    <a:pt x="827" y="1883"/>
                    <a:pt x="865" y="1850"/>
                  </a:cubicBezTo>
                  <a:cubicBezTo>
                    <a:pt x="887" y="1830"/>
                    <a:pt x="911" y="1799"/>
                    <a:pt x="899" y="1759"/>
                  </a:cubicBezTo>
                  <a:cubicBezTo>
                    <a:pt x="902" y="1758"/>
                    <a:pt x="905" y="1756"/>
                    <a:pt x="908" y="1755"/>
                  </a:cubicBezTo>
                  <a:cubicBezTo>
                    <a:pt x="922" y="1804"/>
                    <a:pt x="892" y="1841"/>
                    <a:pt x="872" y="1859"/>
                  </a:cubicBezTo>
                  <a:close/>
                  <a:moveTo>
                    <a:pt x="876" y="1876"/>
                  </a:moveTo>
                  <a:cubicBezTo>
                    <a:pt x="870" y="1881"/>
                    <a:pt x="862" y="1878"/>
                    <a:pt x="858" y="1875"/>
                  </a:cubicBezTo>
                  <a:cubicBezTo>
                    <a:pt x="864" y="1871"/>
                    <a:pt x="869" y="1867"/>
                    <a:pt x="875" y="1862"/>
                  </a:cubicBezTo>
                  <a:cubicBezTo>
                    <a:pt x="876" y="1861"/>
                    <a:pt x="878" y="1859"/>
                    <a:pt x="879" y="1858"/>
                  </a:cubicBezTo>
                  <a:cubicBezTo>
                    <a:pt x="881" y="1862"/>
                    <a:pt x="883" y="1870"/>
                    <a:pt x="876" y="1876"/>
                  </a:cubicBezTo>
                  <a:close/>
                  <a:moveTo>
                    <a:pt x="847" y="1896"/>
                  </a:moveTo>
                  <a:cubicBezTo>
                    <a:pt x="841" y="1900"/>
                    <a:pt x="834" y="1895"/>
                    <a:pt x="830" y="1892"/>
                  </a:cubicBezTo>
                  <a:cubicBezTo>
                    <a:pt x="838" y="1889"/>
                    <a:pt x="846" y="1884"/>
                    <a:pt x="853" y="1879"/>
                  </a:cubicBezTo>
                  <a:cubicBezTo>
                    <a:pt x="854" y="1884"/>
                    <a:pt x="853" y="1893"/>
                    <a:pt x="847" y="1896"/>
                  </a:cubicBezTo>
                  <a:close/>
                  <a:moveTo>
                    <a:pt x="825" y="1895"/>
                  </a:moveTo>
                  <a:cubicBezTo>
                    <a:pt x="825" y="1899"/>
                    <a:pt x="824" y="1907"/>
                    <a:pt x="817" y="1910"/>
                  </a:cubicBezTo>
                  <a:cubicBezTo>
                    <a:pt x="810" y="1913"/>
                    <a:pt x="804" y="1908"/>
                    <a:pt x="801" y="1904"/>
                  </a:cubicBezTo>
                  <a:cubicBezTo>
                    <a:pt x="809" y="1902"/>
                    <a:pt x="817" y="1899"/>
                    <a:pt x="825" y="1895"/>
                  </a:cubicBezTo>
                  <a:close/>
                  <a:moveTo>
                    <a:pt x="796" y="1906"/>
                  </a:moveTo>
                  <a:cubicBezTo>
                    <a:pt x="795" y="1910"/>
                    <a:pt x="792" y="1918"/>
                    <a:pt x="785" y="1919"/>
                  </a:cubicBezTo>
                  <a:cubicBezTo>
                    <a:pt x="778" y="1920"/>
                    <a:pt x="773" y="1914"/>
                    <a:pt x="771" y="1910"/>
                  </a:cubicBezTo>
                  <a:cubicBezTo>
                    <a:pt x="778" y="1910"/>
                    <a:pt x="787" y="1908"/>
                    <a:pt x="796" y="1906"/>
                  </a:cubicBezTo>
                  <a:close/>
                  <a:moveTo>
                    <a:pt x="747" y="1917"/>
                  </a:moveTo>
                  <a:cubicBezTo>
                    <a:pt x="747" y="1917"/>
                    <a:pt x="747" y="1917"/>
                    <a:pt x="747" y="1917"/>
                  </a:cubicBezTo>
                  <a:cubicBezTo>
                    <a:pt x="739" y="1914"/>
                    <a:pt x="739" y="1905"/>
                    <a:pt x="740" y="1900"/>
                  </a:cubicBezTo>
                  <a:cubicBezTo>
                    <a:pt x="744" y="1903"/>
                    <a:pt x="748" y="1906"/>
                    <a:pt x="751" y="1907"/>
                  </a:cubicBezTo>
                  <a:cubicBezTo>
                    <a:pt x="751" y="1907"/>
                    <a:pt x="751" y="1907"/>
                    <a:pt x="751" y="1907"/>
                  </a:cubicBezTo>
                  <a:cubicBezTo>
                    <a:pt x="755" y="1909"/>
                    <a:pt x="760" y="1910"/>
                    <a:pt x="765" y="1910"/>
                  </a:cubicBezTo>
                  <a:cubicBezTo>
                    <a:pt x="762" y="1914"/>
                    <a:pt x="755" y="1921"/>
                    <a:pt x="747" y="1917"/>
                  </a:cubicBezTo>
                  <a:close/>
                  <a:moveTo>
                    <a:pt x="493" y="1645"/>
                  </a:moveTo>
                  <a:cubicBezTo>
                    <a:pt x="483" y="1642"/>
                    <a:pt x="475" y="1634"/>
                    <a:pt x="471" y="1623"/>
                  </a:cubicBezTo>
                  <a:cubicBezTo>
                    <a:pt x="469" y="1614"/>
                    <a:pt x="470" y="1605"/>
                    <a:pt x="475" y="1598"/>
                  </a:cubicBezTo>
                  <a:cubicBezTo>
                    <a:pt x="476" y="1597"/>
                    <a:pt x="476" y="1596"/>
                    <a:pt x="475" y="1596"/>
                  </a:cubicBezTo>
                  <a:cubicBezTo>
                    <a:pt x="466" y="1588"/>
                    <a:pt x="462" y="1576"/>
                    <a:pt x="463" y="1564"/>
                  </a:cubicBezTo>
                  <a:cubicBezTo>
                    <a:pt x="465" y="1548"/>
                    <a:pt x="476" y="1534"/>
                    <a:pt x="494" y="1524"/>
                  </a:cubicBezTo>
                  <a:cubicBezTo>
                    <a:pt x="496" y="1526"/>
                    <a:pt x="497" y="1527"/>
                    <a:pt x="499" y="1528"/>
                  </a:cubicBezTo>
                  <a:cubicBezTo>
                    <a:pt x="476" y="1544"/>
                    <a:pt x="474" y="1560"/>
                    <a:pt x="475" y="1569"/>
                  </a:cubicBezTo>
                  <a:cubicBezTo>
                    <a:pt x="476" y="1579"/>
                    <a:pt x="482" y="1588"/>
                    <a:pt x="491" y="1593"/>
                  </a:cubicBezTo>
                  <a:cubicBezTo>
                    <a:pt x="484" y="1602"/>
                    <a:pt x="485" y="1613"/>
                    <a:pt x="489" y="1620"/>
                  </a:cubicBezTo>
                  <a:cubicBezTo>
                    <a:pt x="493" y="1629"/>
                    <a:pt x="501" y="1634"/>
                    <a:pt x="510" y="1634"/>
                  </a:cubicBezTo>
                  <a:cubicBezTo>
                    <a:pt x="505" y="1646"/>
                    <a:pt x="510" y="1657"/>
                    <a:pt x="516" y="1663"/>
                  </a:cubicBezTo>
                  <a:cubicBezTo>
                    <a:pt x="516" y="1663"/>
                    <a:pt x="516" y="1663"/>
                    <a:pt x="516" y="1663"/>
                  </a:cubicBezTo>
                  <a:cubicBezTo>
                    <a:pt x="516" y="1663"/>
                    <a:pt x="516" y="1663"/>
                    <a:pt x="516" y="1663"/>
                  </a:cubicBezTo>
                  <a:cubicBezTo>
                    <a:pt x="523" y="1670"/>
                    <a:pt x="534" y="1675"/>
                    <a:pt x="546" y="1670"/>
                  </a:cubicBezTo>
                  <a:cubicBezTo>
                    <a:pt x="546" y="1679"/>
                    <a:pt x="551" y="1687"/>
                    <a:pt x="560" y="1691"/>
                  </a:cubicBezTo>
                  <a:cubicBezTo>
                    <a:pt x="567" y="1695"/>
                    <a:pt x="578" y="1696"/>
                    <a:pt x="586" y="1689"/>
                  </a:cubicBezTo>
                  <a:cubicBezTo>
                    <a:pt x="591" y="1698"/>
                    <a:pt x="601" y="1704"/>
                    <a:pt x="611" y="1705"/>
                  </a:cubicBezTo>
                  <a:cubicBezTo>
                    <a:pt x="620" y="1706"/>
                    <a:pt x="636" y="1703"/>
                    <a:pt x="652" y="1681"/>
                  </a:cubicBezTo>
                  <a:cubicBezTo>
                    <a:pt x="653" y="1682"/>
                    <a:pt x="654" y="1684"/>
                    <a:pt x="656" y="1686"/>
                  </a:cubicBezTo>
                  <a:cubicBezTo>
                    <a:pt x="646" y="1703"/>
                    <a:pt x="632" y="1714"/>
                    <a:pt x="616" y="1716"/>
                  </a:cubicBezTo>
                  <a:cubicBezTo>
                    <a:pt x="604" y="1718"/>
                    <a:pt x="592" y="1713"/>
                    <a:pt x="584" y="1705"/>
                  </a:cubicBezTo>
                  <a:cubicBezTo>
                    <a:pt x="583" y="1704"/>
                    <a:pt x="582" y="1704"/>
                    <a:pt x="582" y="1705"/>
                  </a:cubicBezTo>
                  <a:cubicBezTo>
                    <a:pt x="575" y="1710"/>
                    <a:pt x="566" y="1711"/>
                    <a:pt x="557" y="1708"/>
                  </a:cubicBezTo>
                  <a:cubicBezTo>
                    <a:pt x="546" y="1705"/>
                    <a:pt x="538" y="1697"/>
                    <a:pt x="535" y="1687"/>
                  </a:cubicBezTo>
                  <a:cubicBezTo>
                    <a:pt x="534" y="1686"/>
                    <a:pt x="533" y="1686"/>
                    <a:pt x="532" y="1686"/>
                  </a:cubicBezTo>
                  <a:cubicBezTo>
                    <a:pt x="521" y="1689"/>
                    <a:pt x="511" y="1686"/>
                    <a:pt x="502" y="1678"/>
                  </a:cubicBezTo>
                  <a:cubicBezTo>
                    <a:pt x="494" y="1669"/>
                    <a:pt x="491" y="1659"/>
                    <a:pt x="494" y="1647"/>
                  </a:cubicBezTo>
                  <a:cubicBezTo>
                    <a:pt x="494" y="1646"/>
                    <a:pt x="494" y="1645"/>
                    <a:pt x="493" y="1645"/>
                  </a:cubicBezTo>
                  <a:close/>
                  <a:moveTo>
                    <a:pt x="482" y="1508"/>
                  </a:moveTo>
                  <a:cubicBezTo>
                    <a:pt x="482" y="1508"/>
                    <a:pt x="482" y="1509"/>
                    <a:pt x="482" y="1509"/>
                  </a:cubicBezTo>
                  <a:cubicBezTo>
                    <a:pt x="475" y="1511"/>
                    <a:pt x="468" y="1514"/>
                    <a:pt x="461" y="1518"/>
                  </a:cubicBezTo>
                  <a:cubicBezTo>
                    <a:pt x="464" y="1512"/>
                    <a:pt x="464" y="1504"/>
                    <a:pt x="460" y="1498"/>
                  </a:cubicBezTo>
                  <a:cubicBezTo>
                    <a:pt x="459" y="1495"/>
                    <a:pt x="457" y="1494"/>
                    <a:pt x="455" y="1492"/>
                  </a:cubicBezTo>
                  <a:cubicBezTo>
                    <a:pt x="451" y="1487"/>
                    <a:pt x="445" y="1484"/>
                    <a:pt x="438" y="1483"/>
                  </a:cubicBezTo>
                  <a:cubicBezTo>
                    <a:pt x="438" y="1483"/>
                    <a:pt x="437" y="1483"/>
                    <a:pt x="436" y="1483"/>
                  </a:cubicBezTo>
                  <a:cubicBezTo>
                    <a:pt x="436" y="1482"/>
                    <a:pt x="437" y="1481"/>
                    <a:pt x="437" y="1480"/>
                  </a:cubicBezTo>
                  <a:cubicBezTo>
                    <a:pt x="442" y="1484"/>
                    <a:pt x="451" y="1490"/>
                    <a:pt x="461" y="1485"/>
                  </a:cubicBezTo>
                  <a:cubicBezTo>
                    <a:pt x="470" y="1481"/>
                    <a:pt x="470" y="1471"/>
                    <a:pt x="469" y="1465"/>
                  </a:cubicBezTo>
                  <a:cubicBezTo>
                    <a:pt x="473" y="1467"/>
                    <a:pt x="481" y="1469"/>
                    <a:pt x="487" y="1465"/>
                  </a:cubicBezTo>
                  <a:cubicBezTo>
                    <a:pt x="488" y="1466"/>
                    <a:pt x="490" y="1468"/>
                    <a:pt x="491" y="1469"/>
                  </a:cubicBezTo>
                  <a:cubicBezTo>
                    <a:pt x="493" y="1471"/>
                    <a:pt x="495" y="1472"/>
                    <a:pt x="497" y="1472"/>
                  </a:cubicBezTo>
                  <a:cubicBezTo>
                    <a:pt x="494" y="1473"/>
                    <a:pt x="491" y="1474"/>
                    <a:pt x="488" y="1476"/>
                  </a:cubicBezTo>
                  <a:cubicBezTo>
                    <a:pt x="481" y="1481"/>
                    <a:pt x="474" y="1492"/>
                    <a:pt x="482" y="1508"/>
                  </a:cubicBezTo>
                  <a:close/>
                  <a:moveTo>
                    <a:pt x="392" y="1480"/>
                  </a:moveTo>
                  <a:cubicBezTo>
                    <a:pt x="338" y="1477"/>
                    <a:pt x="285" y="1450"/>
                    <a:pt x="276" y="1427"/>
                  </a:cubicBezTo>
                  <a:cubicBezTo>
                    <a:pt x="276" y="1427"/>
                    <a:pt x="276" y="1427"/>
                    <a:pt x="276" y="1427"/>
                  </a:cubicBezTo>
                  <a:cubicBezTo>
                    <a:pt x="267" y="1404"/>
                    <a:pt x="284" y="1347"/>
                    <a:pt x="321" y="1308"/>
                  </a:cubicBezTo>
                  <a:cubicBezTo>
                    <a:pt x="339" y="1288"/>
                    <a:pt x="376" y="1258"/>
                    <a:pt x="425" y="1272"/>
                  </a:cubicBezTo>
                  <a:cubicBezTo>
                    <a:pt x="423" y="1275"/>
                    <a:pt x="422" y="1278"/>
                    <a:pt x="421" y="1281"/>
                  </a:cubicBezTo>
                  <a:cubicBezTo>
                    <a:pt x="381" y="1269"/>
                    <a:pt x="349" y="1293"/>
                    <a:pt x="330" y="1315"/>
                  </a:cubicBezTo>
                  <a:cubicBezTo>
                    <a:pt x="297" y="1353"/>
                    <a:pt x="279" y="1408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92" y="1438"/>
                    <a:pt x="343" y="1465"/>
                    <a:pt x="393" y="1468"/>
                  </a:cubicBezTo>
                  <a:cubicBezTo>
                    <a:pt x="423" y="1470"/>
                    <a:pt x="462" y="1464"/>
                    <a:pt x="482" y="1427"/>
                  </a:cubicBezTo>
                  <a:cubicBezTo>
                    <a:pt x="485" y="1429"/>
                    <a:pt x="488" y="1430"/>
                    <a:pt x="491" y="1431"/>
                  </a:cubicBezTo>
                  <a:cubicBezTo>
                    <a:pt x="467" y="1476"/>
                    <a:pt x="419" y="1481"/>
                    <a:pt x="392" y="1480"/>
                  </a:cubicBezTo>
                  <a:close/>
                  <a:moveTo>
                    <a:pt x="433" y="1480"/>
                  </a:moveTo>
                  <a:cubicBezTo>
                    <a:pt x="433" y="1480"/>
                    <a:pt x="433" y="1482"/>
                    <a:pt x="432" y="1483"/>
                  </a:cubicBezTo>
                  <a:cubicBezTo>
                    <a:pt x="424" y="1483"/>
                    <a:pt x="417" y="1485"/>
                    <a:pt x="410" y="1489"/>
                  </a:cubicBezTo>
                  <a:cubicBezTo>
                    <a:pt x="407" y="1487"/>
                    <a:pt x="406" y="1485"/>
                    <a:pt x="404" y="1483"/>
                  </a:cubicBezTo>
                  <a:cubicBezTo>
                    <a:pt x="414" y="1483"/>
                    <a:pt x="424" y="1482"/>
                    <a:pt x="433" y="1480"/>
                  </a:cubicBezTo>
                  <a:close/>
                  <a:moveTo>
                    <a:pt x="398" y="1484"/>
                  </a:moveTo>
                  <a:cubicBezTo>
                    <a:pt x="396" y="1488"/>
                    <a:pt x="392" y="1495"/>
                    <a:pt x="383" y="1494"/>
                  </a:cubicBezTo>
                  <a:cubicBezTo>
                    <a:pt x="375" y="1493"/>
                    <a:pt x="372" y="1486"/>
                    <a:pt x="371" y="1481"/>
                  </a:cubicBezTo>
                  <a:cubicBezTo>
                    <a:pt x="378" y="1482"/>
                    <a:pt x="385" y="1483"/>
                    <a:pt x="392" y="1484"/>
                  </a:cubicBezTo>
                  <a:cubicBezTo>
                    <a:pt x="394" y="1484"/>
                    <a:pt x="396" y="1484"/>
                    <a:pt x="398" y="1484"/>
                  </a:cubicBezTo>
                  <a:close/>
                  <a:moveTo>
                    <a:pt x="365" y="1480"/>
                  </a:moveTo>
                  <a:cubicBezTo>
                    <a:pt x="362" y="1484"/>
                    <a:pt x="355" y="1490"/>
                    <a:pt x="348" y="1488"/>
                  </a:cubicBezTo>
                  <a:cubicBezTo>
                    <a:pt x="341" y="1487"/>
                    <a:pt x="339" y="1478"/>
                    <a:pt x="339" y="1474"/>
                  </a:cubicBezTo>
                  <a:cubicBezTo>
                    <a:pt x="347" y="1476"/>
                    <a:pt x="356" y="1479"/>
                    <a:pt x="365" y="1480"/>
                  </a:cubicBezTo>
                  <a:close/>
                  <a:moveTo>
                    <a:pt x="333" y="1472"/>
                  </a:moveTo>
                  <a:cubicBezTo>
                    <a:pt x="330" y="1475"/>
                    <a:pt x="324" y="1480"/>
                    <a:pt x="317" y="1477"/>
                  </a:cubicBezTo>
                  <a:cubicBezTo>
                    <a:pt x="310" y="1474"/>
                    <a:pt x="309" y="1466"/>
                    <a:pt x="310" y="1462"/>
                  </a:cubicBezTo>
                  <a:cubicBezTo>
                    <a:pt x="317" y="1465"/>
                    <a:pt x="325" y="1469"/>
                    <a:pt x="333" y="1472"/>
                  </a:cubicBezTo>
                  <a:close/>
                  <a:moveTo>
                    <a:pt x="305" y="1459"/>
                  </a:moveTo>
                  <a:cubicBezTo>
                    <a:pt x="301" y="1461"/>
                    <a:pt x="294" y="1464"/>
                    <a:pt x="288" y="1460"/>
                  </a:cubicBezTo>
                  <a:cubicBezTo>
                    <a:pt x="283" y="1456"/>
                    <a:pt x="283" y="1448"/>
                    <a:pt x="284" y="1444"/>
                  </a:cubicBezTo>
                  <a:cubicBezTo>
                    <a:pt x="290" y="1449"/>
                    <a:pt x="297" y="1454"/>
                    <a:pt x="305" y="1459"/>
                  </a:cubicBezTo>
                  <a:close/>
                  <a:moveTo>
                    <a:pt x="262" y="1433"/>
                  </a:moveTo>
                  <a:cubicBezTo>
                    <a:pt x="262" y="1433"/>
                    <a:pt x="262" y="1433"/>
                    <a:pt x="262" y="1433"/>
                  </a:cubicBezTo>
                  <a:cubicBezTo>
                    <a:pt x="259" y="1424"/>
                    <a:pt x="266" y="1418"/>
                    <a:pt x="270" y="1415"/>
                  </a:cubicBezTo>
                  <a:cubicBezTo>
                    <a:pt x="270" y="1420"/>
                    <a:pt x="271" y="1425"/>
                    <a:pt x="272" y="1428"/>
                  </a:cubicBezTo>
                  <a:cubicBezTo>
                    <a:pt x="272" y="1428"/>
                    <a:pt x="272" y="1428"/>
                    <a:pt x="272" y="1428"/>
                  </a:cubicBezTo>
                  <a:cubicBezTo>
                    <a:pt x="274" y="1432"/>
                    <a:pt x="277" y="1436"/>
                    <a:pt x="280" y="1440"/>
                  </a:cubicBezTo>
                  <a:cubicBezTo>
                    <a:pt x="275" y="1440"/>
                    <a:pt x="266" y="1441"/>
                    <a:pt x="262" y="1433"/>
                  </a:cubicBezTo>
                  <a:close/>
                  <a:moveTo>
                    <a:pt x="270" y="1409"/>
                  </a:moveTo>
                  <a:cubicBezTo>
                    <a:pt x="266" y="1407"/>
                    <a:pt x="260" y="1402"/>
                    <a:pt x="261" y="1395"/>
                  </a:cubicBezTo>
                  <a:cubicBezTo>
                    <a:pt x="262" y="1388"/>
                    <a:pt x="270" y="1385"/>
                    <a:pt x="274" y="1384"/>
                  </a:cubicBezTo>
                  <a:cubicBezTo>
                    <a:pt x="271" y="1393"/>
                    <a:pt x="270" y="1401"/>
                    <a:pt x="270" y="1409"/>
                  </a:cubicBezTo>
                  <a:close/>
                  <a:moveTo>
                    <a:pt x="269" y="1363"/>
                  </a:moveTo>
                  <a:cubicBezTo>
                    <a:pt x="272" y="1356"/>
                    <a:pt x="280" y="1355"/>
                    <a:pt x="285" y="1355"/>
                  </a:cubicBezTo>
                  <a:cubicBezTo>
                    <a:pt x="281" y="1363"/>
                    <a:pt x="278" y="1371"/>
                    <a:pt x="275" y="1379"/>
                  </a:cubicBezTo>
                  <a:cubicBezTo>
                    <a:pt x="272" y="1376"/>
                    <a:pt x="266" y="1370"/>
                    <a:pt x="269" y="1363"/>
                  </a:cubicBezTo>
                  <a:close/>
                  <a:moveTo>
                    <a:pt x="283" y="1333"/>
                  </a:moveTo>
                  <a:cubicBezTo>
                    <a:pt x="287" y="1326"/>
                    <a:pt x="296" y="1326"/>
                    <a:pt x="301" y="1326"/>
                  </a:cubicBezTo>
                  <a:cubicBezTo>
                    <a:pt x="296" y="1334"/>
                    <a:pt x="291" y="1342"/>
                    <a:pt x="287" y="1349"/>
                  </a:cubicBezTo>
                  <a:cubicBezTo>
                    <a:pt x="284" y="1346"/>
                    <a:pt x="280" y="1339"/>
                    <a:pt x="283" y="1333"/>
                  </a:cubicBezTo>
                  <a:close/>
                  <a:moveTo>
                    <a:pt x="304" y="1304"/>
                  </a:moveTo>
                  <a:cubicBezTo>
                    <a:pt x="310" y="1297"/>
                    <a:pt x="318" y="1299"/>
                    <a:pt x="322" y="1301"/>
                  </a:cubicBezTo>
                  <a:cubicBezTo>
                    <a:pt x="321" y="1302"/>
                    <a:pt x="319" y="1304"/>
                    <a:pt x="318" y="1305"/>
                  </a:cubicBezTo>
                  <a:cubicBezTo>
                    <a:pt x="313" y="1310"/>
                    <a:pt x="309" y="1316"/>
                    <a:pt x="304" y="1322"/>
                  </a:cubicBezTo>
                  <a:cubicBezTo>
                    <a:pt x="302" y="1318"/>
                    <a:pt x="299" y="1310"/>
                    <a:pt x="304" y="1304"/>
                  </a:cubicBezTo>
                  <a:close/>
                  <a:moveTo>
                    <a:pt x="356" y="1247"/>
                  </a:moveTo>
                  <a:cubicBezTo>
                    <a:pt x="354" y="1240"/>
                    <a:pt x="349" y="1234"/>
                    <a:pt x="343" y="1231"/>
                  </a:cubicBezTo>
                  <a:cubicBezTo>
                    <a:pt x="350" y="1230"/>
                    <a:pt x="357" y="1227"/>
                    <a:pt x="364" y="1223"/>
                  </a:cubicBezTo>
                  <a:cubicBezTo>
                    <a:pt x="364" y="1223"/>
                    <a:pt x="364" y="1224"/>
                    <a:pt x="364" y="1224"/>
                  </a:cubicBezTo>
                  <a:cubicBezTo>
                    <a:pt x="370" y="1240"/>
                    <a:pt x="383" y="1244"/>
                    <a:pt x="392" y="1242"/>
                  </a:cubicBezTo>
                  <a:cubicBezTo>
                    <a:pt x="395" y="1242"/>
                    <a:pt x="397" y="1240"/>
                    <a:pt x="400" y="1239"/>
                  </a:cubicBezTo>
                  <a:cubicBezTo>
                    <a:pt x="399" y="1241"/>
                    <a:pt x="399" y="1243"/>
                    <a:pt x="398" y="1245"/>
                  </a:cubicBezTo>
                  <a:cubicBezTo>
                    <a:pt x="398" y="1247"/>
                    <a:pt x="398" y="1249"/>
                    <a:pt x="398" y="1251"/>
                  </a:cubicBezTo>
                  <a:cubicBezTo>
                    <a:pt x="391" y="1253"/>
                    <a:pt x="387" y="1259"/>
                    <a:pt x="385" y="1263"/>
                  </a:cubicBezTo>
                  <a:cubicBezTo>
                    <a:pt x="382" y="1259"/>
                    <a:pt x="375" y="1252"/>
                    <a:pt x="366" y="1255"/>
                  </a:cubicBezTo>
                  <a:cubicBezTo>
                    <a:pt x="356" y="1258"/>
                    <a:pt x="353" y="1270"/>
                    <a:pt x="352" y="1275"/>
                  </a:cubicBezTo>
                  <a:cubicBezTo>
                    <a:pt x="351" y="1275"/>
                    <a:pt x="351" y="1275"/>
                    <a:pt x="350" y="1274"/>
                  </a:cubicBezTo>
                  <a:cubicBezTo>
                    <a:pt x="350" y="1274"/>
                    <a:pt x="351" y="1273"/>
                    <a:pt x="351" y="1272"/>
                  </a:cubicBezTo>
                  <a:cubicBezTo>
                    <a:pt x="355" y="1267"/>
                    <a:pt x="357" y="1261"/>
                    <a:pt x="357" y="1254"/>
                  </a:cubicBezTo>
                  <a:cubicBezTo>
                    <a:pt x="357" y="1252"/>
                    <a:pt x="357" y="1249"/>
                    <a:pt x="356" y="1247"/>
                  </a:cubicBezTo>
                  <a:close/>
                  <a:moveTo>
                    <a:pt x="322" y="1257"/>
                  </a:moveTo>
                  <a:cubicBezTo>
                    <a:pt x="326" y="1261"/>
                    <a:pt x="332" y="1262"/>
                    <a:pt x="337" y="1259"/>
                  </a:cubicBezTo>
                  <a:cubicBezTo>
                    <a:pt x="336" y="1263"/>
                    <a:pt x="333" y="1266"/>
                    <a:pt x="329" y="1268"/>
                  </a:cubicBezTo>
                  <a:cubicBezTo>
                    <a:pt x="326" y="1270"/>
                    <a:pt x="314" y="1276"/>
                    <a:pt x="300" y="1266"/>
                  </a:cubicBezTo>
                  <a:cubicBezTo>
                    <a:pt x="288" y="1258"/>
                    <a:pt x="285" y="1241"/>
                    <a:pt x="291" y="1225"/>
                  </a:cubicBezTo>
                  <a:cubicBezTo>
                    <a:pt x="292" y="1226"/>
                    <a:pt x="294" y="1227"/>
                    <a:pt x="296" y="1228"/>
                  </a:cubicBezTo>
                  <a:cubicBezTo>
                    <a:pt x="304" y="1232"/>
                    <a:pt x="313" y="1234"/>
                    <a:pt x="323" y="1234"/>
                  </a:cubicBezTo>
                  <a:cubicBezTo>
                    <a:pt x="322" y="1235"/>
                    <a:pt x="321" y="1236"/>
                    <a:pt x="320" y="1238"/>
                  </a:cubicBezTo>
                  <a:cubicBezTo>
                    <a:pt x="315" y="1245"/>
                    <a:pt x="317" y="1253"/>
                    <a:pt x="322" y="1257"/>
                  </a:cubicBezTo>
                  <a:close/>
                  <a:moveTo>
                    <a:pt x="298" y="1225"/>
                  </a:moveTo>
                  <a:cubicBezTo>
                    <a:pt x="286" y="1218"/>
                    <a:pt x="278" y="1207"/>
                    <a:pt x="276" y="1191"/>
                  </a:cubicBezTo>
                  <a:cubicBezTo>
                    <a:pt x="276" y="1190"/>
                    <a:pt x="275" y="1189"/>
                    <a:pt x="274" y="1189"/>
                  </a:cubicBezTo>
                  <a:cubicBezTo>
                    <a:pt x="260" y="1189"/>
                    <a:pt x="248" y="1182"/>
                    <a:pt x="241" y="1171"/>
                  </a:cubicBezTo>
                  <a:cubicBezTo>
                    <a:pt x="233" y="1159"/>
                    <a:pt x="233" y="1143"/>
                    <a:pt x="239" y="1130"/>
                  </a:cubicBezTo>
                  <a:cubicBezTo>
                    <a:pt x="239" y="1130"/>
                    <a:pt x="239" y="1129"/>
                    <a:pt x="239" y="1129"/>
                  </a:cubicBezTo>
                  <a:cubicBezTo>
                    <a:pt x="239" y="1128"/>
                    <a:pt x="238" y="1128"/>
                    <a:pt x="237" y="1128"/>
                  </a:cubicBezTo>
                  <a:cubicBezTo>
                    <a:pt x="222" y="1125"/>
                    <a:pt x="209" y="1108"/>
                    <a:pt x="209" y="1090"/>
                  </a:cubicBezTo>
                  <a:cubicBezTo>
                    <a:pt x="209" y="1072"/>
                    <a:pt x="222" y="1055"/>
                    <a:pt x="237" y="1052"/>
                  </a:cubicBezTo>
                  <a:cubicBezTo>
                    <a:pt x="238" y="1052"/>
                    <a:pt x="239" y="1051"/>
                    <a:pt x="239" y="1051"/>
                  </a:cubicBezTo>
                  <a:cubicBezTo>
                    <a:pt x="239" y="1050"/>
                    <a:pt x="239" y="1050"/>
                    <a:pt x="239" y="1049"/>
                  </a:cubicBezTo>
                  <a:cubicBezTo>
                    <a:pt x="233" y="1036"/>
                    <a:pt x="233" y="1021"/>
                    <a:pt x="241" y="1009"/>
                  </a:cubicBezTo>
                  <a:cubicBezTo>
                    <a:pt x="248" y="997"/>
                    <a:pt x="260" y="991"/>
                    <a:pt x="274" y="990"/>
                  </a:cubicBezTo>
                  <a:cubicBezTo>
                    <a:pt x="275" y="990"/>
                    <a:pt x="276" y="990"/>
                    <a:pt x="276" y="989"/>
                  </a:cubicBezTo>
                  <a:cubicBezTo>
                    <a:pt x="278" y="973"/>
                    <a:pt x="286" y="961"/>
                    <a:pt x="298" y="955"/>
                  </a:cubicBezTo>
                  <a:cubicBezTo>
                    <a:pt x="315" y="946"/>
                    <a:pt x="339" y="948"/>
                    <a:pt x="363" y="960"/>
                  </a:cubicBezTo>
                  <a:cubicBezTo>
                    <a:pt x="362" y="964"/>
                    <a:pt x="361" y="968"/>
                    <a:pt x="361" y="972"/>
                  </a:cubicBezTo>
                  <a:cubicBezTo>
                    <a:pt x="341" y="966"/>
                    <a:pt x="322" y="969"/>
                    <a:pt x="310" y="979"/>
                  </a:cubicBezTo>
                  <a:cubicBezTo>
                    <a:pt x="299" y="987"/>
                    <a:pt x="294" y="999"/>
                    <a:pt x="294" y="1011"/>
                  </a:cubicBezTo>
                  <a:cubicBezTo>
                    <a:pt x="294" y="1011"/>
                    <a:pt x="294" y="1011"/>
                    <a:pt x="294" y="1011"/>
                  </a:cubicBezTo>
                  <a:cubicBezTo>
                    <a:pt x="285" y="1013"/>
                    <a:pt x="277" y="1019"/>
                    <a:pt x="272" y="1028"/>
                  </a:cubicBezTo>
                  <a:cubicBezTo>
                    <a:pt x="267" y="1038"/>
                    <a:pt x="266" y="1050"/>
                    <a:pt x="271" y="1060"/>
                  </a:cubicBezTo>
                  <a:cubicBezTo>
                    <a:pt x="260" y="1066"/>
                    <a:pt x="255" y="1077"/>
                    <a:pt x="255" y="1090"/>
                  </a:cubicBezTo>
                  <a:cubicBezTo>
                    <a:pt x="255" y="1103"/>
                    <a:pt x="260" y="1113"/>
                    <a:pt x="271" y="1119"/>
                  </a:cubicBezTo>
                  <a:cubicBezTo>
                    <a:pt x="266" y="1130"/>
                    <a:pt x="267" y="1142"/>
                    <a:pt x="272" y="1152"/>
                  </a:cubicBezTo>
                  <a:cubicBezTo>
                    <a:pt x="277" y="1161"/>
                    <a:pt x="285" y="1167"/>
                    <a:pt x="294" y="1169"/>
                  </a:cubicBezTo>
                  <a:cubicBezTo>
                    <a:pt x="294" y="1169"/>
                    <a:pt x="294" y="1169"/>
                    <a:pt x="294" y="1169"/>
                  </a:cubicBezTo>
                  <a:cubicBezTo>
                    <a:pt x="294" y="1181"/>
                    <a:pt x="299" y="1193"/>
                    <a:pt x="310" y="1201"/>
                  </a:cubicBezTo>
                  <a:cubicBezTo>
                    <a:pt x="322" y="1211"/>
                    <a:pt x="341" y="1213"/>
                    <a:pt x="361" y="1208"/>
                  </a:cubicBezTo>
                  <a:cubicBezTo>
                    <a:pt x="361" y="1212"/>
                    <a:pt x="362" y="1216"/>
                    <a:pt x="363" y="1219"/>
                  </a:cubicBezTo>
                  <a:cubicBezTo>
                    <a:pt x="339" y="1232"/>
                    <a:pt x="315" y="1234"/>
                    <a:pt x="298" y="1225"/>
                  </a:cubicBezTo>
                  <a:close/>
                  <a:moveTo>
                    <a:pt x="248" y="1217"/>
                  </a:moveTo>
                  <a:cubicBezTo>
                    <a:pt x="249" y="1221"/>
                    <a:pt x="253" y="1225"/>
                    <a:pt x="259" y="1226"/>
                  </a:cubicBezTo>
                  <a:cubicBezTo>
                    <a:pt x="257" y="1228"/>
                    <a:pt x="253" y="1230"/>
                    <a:pt x="248" y="1230"/>
                  </a:cubicBezTo>
                  <a:cubicBezTo>
                    <a:pt x="244" y="1230"/>
                    <a:pt x="231" y="1229"/>
                    <a:pt x="224" y="1213"/>
                  </a:cubicBezTo>
                  <a:cubicBezTo>
                    <a:pt x="217" y="1198"/>
                    <a:pt x="222" y="1182"/>
                    <a:pt x="237" y="1171"/>
                  </a:cubicBezTo>
                  <a:cubicBezTo>
                    <a:pt x="237" y="1172"/>
                    <a:pt x="237" y="1172"/>
                    <a:pt x="238" y="1173"/>
                  </a:cubicBezTo>
                  <a:cubicBezTo>
                    <a:pt x="245" y="1185"/>
                    <a:pt x="258" y="1192"/>
                    <a:pt x="272" y="1193"/>
                  </a:cubicBezTo>
                  <a:cubicBezTo>
                    <a:pt x="273" y="1195"/>
                    <a:pt x="273" y="1198"/>
                    <a:pt x="274" y="1200"/>
                  </a:cubicBezTo>
                  <a:cubicBezTo>
                    <a:pt x="268" y="1196"/>
                    <a:pt x="261" y="1196"/>
                    <a:pt x="255" y="1199"/>
                  </a:cubicBezTo>
                  <a:cubicBezTo>
                    <a:pt x="248" y="1202"/>
                    <a:pt x="245" y="1211"/>
                    <a:pt x="248" y="1217"/>
                  </a:cubicBezTo>
                  <a:close/>
                  <a:moveTo>
                    <a:pt x="255" y="981"/>
                  </a:moveTo>
                  <a:cubicBezTo>
                    <a:pt x="261" y="984"/>
                    <a:pt x="268" y="983"/>
                    <a:pt x="274" y="979"/>
                  </a:cubicBezTo>
                  <a:cubicBezTo>
                    <a:pt x="273" y="982"/>
                    <a:pt x="273" y="984"/>
                    <a:pt x="272" y="987"/>
                  </a:cubicBezTo>
                  <a:cubicBezTo>
                    <a:pt x="258" y="987"/>
                    <a:pt x="245" y="995"/>
                    <a:pt x="238" y="1007"/>
                  </a:cubicBezTo>
                  <a:cubicBezTo>
                    <a:pt x="237" y="1007"/>
                    <a:pt x="237" y="1008"/>
                    <a:pt x="237" y="1008"/>
                  </a:cubicBezTo>
                  <a:cubicBezTo>
                    <a:pt x="222" y="997"/>
                    <a:pt x="217" y="981"/>
                    <a:pt x="224" y="967"/>
                  </a:cubicBezTo>
                  <a:cubicBezTo>
                    <a:pt x="231" y="951"/>
                    <a:pt x="244" y="950"/>
                    <a:pt x="248" y="950"/>
                  </a:cubicBezTo>
                  <a:cubicBezTo>
                    <a:pt x="253" y="950"/>
                    <a:pt x="257" y="951"/>
                    <a:pt x="259" y="954"/>
                  </a:cubicBezTo>
                  <a:cubicBezTo>
                    <a:pt x="253" y="954"/>
                    <a:pt x="249" y="958"/>
                    <a:pt x="248" y="963"/>
                  </a:cubicBezTo>
                  <a:cubicBezTo>
                    <a:pt x="245" y="969"/>
                    <a:pt x="248" y="977"/>
                    <a:pt x="255" y="981"/>
                  </a:cubicBezTo>
                  <a:close/>
                  <a:moveTo>
                    <a:pt x="320" y="942"/>
                  </a:moveTo>
                  <a:cubicBezTo>
                    <a:pt x="321" y="943"/>
                    <a:pt x="322" y="944"/>
                    <a:pt x="323" y="945"/>
                  </a:cubicBezTo>
                  <a:cubicBezTo>
                    <a:pt x="313" y="945"/>
                    <a:pt x="304" y="947"/>
                    <a:pt x="296" y="951"/>
                  </a:cubicBezTo>
                  <a:cubicBezTo>
                    <a:pt x="294" y="952"/>
                    <a:pt x="292" y="954"/>
                    <a:pt x="291" y="955"/>
                  </a:cubicBezTo>
                  <a:cubicBezTo>
                    <a:pt x="285" y="938"/>
                    <a:pt x="288" y="922"/>
                    <a:pt x="300" y="914"/>
                  </a:cubicBezTo>
                  <a:cubicBezTo>
                    <a:pt x="314" y="903"/>
                    <a:pt x="326" y="909"/>
                    <a:pt x="329" y="911"/>
                  </a:cubicBezTo>
                  <a:cubicBezTo>
                    <a:pt x="333" y="914"/>
                    <a:pt x="336" y="917"/>
                    <a:pt x="337" y="920"/>
                  </a:cubicBezTo>
                  <a:cubicBezTo>
                    <a:pt x="332" y="917"/>
                    <a:pt x="326" y="919"/>
                    <a:pt x="322" y="922"/>
                  </a:cubicBezTo>
                  <a:cubicBezTo>
                    <a:pt x="317" y="926"/>
                    <a:pt x="315" y="935"/>
                    <a:pt x="320" y="942"/>
                  </a:cubicBezTo>
                  <a:close/>
                  <a:moveTo>
                    <a:pt x="351" y="907"/>
                  </a:moveTo>
                  <a:cubicBezTo>
                    <a:pt x="351" y="907"/>
                    <a:pt x="350" y="906"/>
                    <a:pt x="350" y="905"/>
                  </a:cubicBezTo>
                  <a:cubicBezTo>
                    <a:pt x="351" y="905"/>
                    <a:pt x="351" y="905"/>
                    <a:pt x="352" y="904"/>
                  </a:cubicBezTo>
                  <a:cubicBezTo>
                    <a:pt x="353" y="910"/>
                    <a:pt x="356" y="921"/>
                    <a:pt x="366" y="924"/>
                  </a:cubicBezTo>
                  <a:cubicBezTo>
                    <a:pt x="375" y="927"/>
                    <a:pt x="382" y="921"/>
                    <a:pt x="385" y="916"/>
                  </a:cubicBezTo>
                  <a:cubicBezTo>
                    <a:pt x="387" y="921"/>
                    <a:pt x="391" y="927"/>
                    <a:pt x="398" y="929"/>
                  </a:cubicBezTo>
                  <a:cubicBezTo>
                    <a:pt x="398" y="931"/>
                    <a:pt x="398" y="933"/>
                    <a:pt x="398" y="935"/>
                  </a:cubicBezTo>
                  <a:cubicBezTo>
                    <a:pt x="399" y="937"/>
                    <a:pt x="399" y="939"/>
                    <a:pt x="400" y="941"/>
                  </a:cubicBezTo>
                  <a:cubicBezTo>
                    <a:pt x="397" y="939"/>
                    <a:pt x="395" y="938"/>
                    <a:pt x="392" y="937"/>
                  </a:cubicBezTo>
                  <a:cubicBezTo>
                    <a:pt x="383" y="935"/>
                    <a:pt x="370" y="939"/>
                    <a:pt x="364" y="955"/>
                  </a:cubicBezTo>
                  <a:cubicBezTo>
                    <a:pt x="364" y="956"/>
                    <a:pt x="364" y="956"/>
                    <a:pt x="364" y="956"/>
                  </a:cubicBezTo>
                  <a:cubicBezTo>
                    <a:pt x="357" y="953"/>
                    <a:pt x="350" y="950"/>
                    <a:pt x="343" y="948"/>
                  </a:cubicBezTo>
                  <a:cubicBezTo>
                    <a:pt x="349" y="945"/>
                    <a:pt x="354" y="940"/>
                    <a:pt x="356" y="932"/>
                  </a:cubicBezTo>
                  <a:cubicBezTo>
                    <a:pt x="357" y="930"/>
                    <a:pt x="357" y="928"/>
                    <a:pt x="357" y="925"/>
                  </a:cubicBezTo>
                  <a:cubicBezTo>
                    <a:pt x="357" y="919"/>
                    <a:pt x="355" y="913"/>
                    <a:pt x="351" y="907"/>
                  </a:cubicBezTo>
                  <a:close/>
                  <a:moveTo>
                    <a:pt x="321" y="872"/>
                  </a:moveTo>
                  <a:cubicBezTo>
                    <a:pt x="284" y="832"/>
                    <a:pt x="267" y="775"/>
                    <a:pt x="276" y="753"/>
                  </a:cubicBezTo>
                  <a:cubicBezTo>
                    <a:pt x="276" y="753"/>
                    <a:pt x="276" y="753"/>
                    <a:pt x="276" y="753"/>
                  </a:cubicBezTo>
                  <a:cubicBezTo>
                    <a:pt x="285" y="730"/>
                    <a:pt x="338" y="702"/>
                    <a:pt x="392" y="700"/>
                  </a:cubicBezTo>
                  <a:cubicBezTo>
                    <a:pt x="419" y="699"/>
                    <a:pt x="467" y="704"/>
                    <a:pt x="491" y="748"/>
                  </a:cubicBezTo>
                  <a:cubicBezTo>
                    <a:pt x="488" y="749"/>
                    <a:pt x="485" y="751"/>
                    <a:pt x="482" y="752"/>
                  </a:cubicBezTo>
                  <a:cubicBezTo>
                    <a:pt x="462" y="715"/>
                    <a:pt x="423" y="710"/>
                    <a:pt x="393" y="711"/>
                  </a:cubicBezTo>
                  <a:cubicBezTo>
                    <a:pt x="343" y="715"/>
                    <a:pt x="292" y="741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79" y="772"/>
                    <a:pt x="297" y="827"/>
                    <a:pt x="330" y="865"/>
                  </a:cubicBezTo>
                  <a:cubicBezTo>
                    <a:pt x="349" y="887"/>
                    <a:pt x="381" y="910"/>
                    <a:pt x="421" y="898"/>
                  </a:cubicBezTo>
                  <a:cubicBezTo>
                    <a:pt x="422" y="901"/>
                    <a:pt x="423" y="904"/>
                    <a:pt x="425" y="907"/>
                  </a:cubicBezTo>
                  <a:cubicBezTo>
                    <a:pt x="376" y="922"/>
                    <a:pt x="339" y="891"/>
                    <a:pt x="321" y="872"/>
                  </a:cubicBezTo>
                  <a:close/>
                  <a:moveTo>
                    <a:pt x="322" y="879"/>
                  </a:moveTo>
                  <a:cubicBezTo>
                    <a:pt x="318" y="880"/>
                    <a:pt x="310" y="883"/>
                    <a:pt x="304" y="876"/>
                  </a:cubicBezTo>
                  <a:cubicBezTo>
                    <a:pt x="299" y="869"/>
                    <a:pt x="302" y="862"/>
                    <a:pt x="304" y="858"/>
                  </a:cubicBezTo>
                  <a:cubicBezTo>
                    <a:pt x="309" y="864"/>
                    <a:pt x="313" y="869"/>
                    <a:pt x="318" y="874"/>
                  </a:cubicBezTo>
                  <a:cubicBezTo>
                    <a:pt x="319" y="876"/>
                    <a:pt x="321" y="877"/>
                    <a:pt x="322" y="879"/>
                  </a:cubicBezTo>
                  <a:close/>
                  <a:moveTo>
                    <a:pt x="262" y="747"/>
                  </a:moveTo>
                  <a:cubicBezTo>
                    <a:pt x="262" y="747"/>
                    <a:pt x="262" y="747"/>
                    <a:pt x="262" y="747"/>
                  </a:cubicBezTo>
                  <a:cubicBezTo>
                    <a:pt x="266" y="739"/>
                    <a:pt x="275" y="739"/>
                    <a:pt x="280" y="740"/>
                  </a:cubicBezTo>
                  <a:cubicBezTo>
                    <a:pt x="277" y="744"/>
                    <a:pt x="274" y="747"/>
                    <a:pt x="272" y="751"/>
                  </a:cubicBezTo>
                  <a:cubicBezTo>
                    <a:pt x="272" y="751"/>
                    <a:pt x="272" y="751"/>
                    <a:pt x="272" y="751"/>
                  </a:cubicBezTo>
                  <a:cubicBezTo>
                    <a:pt x="271" y="755"/>
                    <a:pt x="270" y="759"/>
                    <a:pt x="270" y="764"/>
                  </a:cubicBezTo>
                  <a:cubicBezTo>
                    <a:pt x="266" y="761"/>
                    <a:pt x="259" y="755"/>
                    <a:pt x="262" y="747"/>
                  </a:cubicBezTo>
                  <a:close/>
                  <a:moveTo>
                    <a:pt x="274" y="795"/>
                  </a:moveTo>
                  <a:cubicBezTo>
                    <a:pt x="270" y="794"/>
                    <a:pt x="262" y="792"/>
                    <a:pt x="261" y="785"/>
                  </a:cubicBezTo>
                  <a:cubicBezTo>
                    <a:pt x="260" y="778"/>
                    <a:pt x="266" y="773"/>
                    <a:pt x="270" y="771"/>
                  </a:cubicBezTo>
                  <a:cubicBezTo>
                    <a:pt x="270" y="778"/>
                    <a:pt x="271" y="787"/>
                    <a:pt x="274" y="795"/>
                  </a:cubicBezTo>
                  <a:close/>
                  <a:moveTo>
                    <a:pt x="301" y="853"/>
                  </a:moveTo>
                  <a:cubicBezTo>
                    <a:pt x="296" y="853"/>
                    <a:pt x="287" y="853"/>
                    <a:pt x="283" y="847"/>
                  </a:cubicBezTo>
                  <a:cubicBezTo>
                    <a:pt x="280" y="841"/>
                    <a:pt x="284" y="833"/>
                    <a:pt x="287" y="830"/>
                  </a:cubicBezTo>
                  <a:cubicBezTo>
                    <a:pt x="291" y="838"/>
                    <a:pt x="296" y="846"/>
                    <a:pt x="301" y="853"/>
                  </a:cubicBezTo>
                  <a:close/>
                  <a:moveTo>
                    <a:pt x="285" y="825"/>
                  </a:moveTo>
                  <a:cubicBezTo>
                    <a:pt x="280" y="825"/>
                    <a:pt x="272" y="824"/>
                    <a:pt x="269" y="817"/>
                  </a:cubicBezTo>
                  <a:cubicBezTo>
                    <a:pt x="266" y="810"/>
                    <a:pt x="272" y="804"/>
                    <a:pt x="275" y="801"/>
                  </a:cubicBezTo>
                  <a:cubicBezTo>
                    <a:pt x="278" y="809"/>
                    <a:pt x="281" y="817"/>
                    <a:pt x="285" y="825"/>
                  </a:cubicBezTo>
                  <a:close/>
                  <a:moveTo>
                    <a:pt x="288" y="719"/>
                  </a:moveTo>
                  <a:cubicBezTo>
                    <a:pt x="294" y="715"/>
                    <a:pt x="301" y="718"/>
                    <a:pt x="305" y="721"/>
                  </a:cubicBezTo>
                  <a:cubicBezTo>
                    <a:pt x="297" y="725"/>
                    <a:pt x="290" y="730"/>
                    <a:pt x="284" y="735"/>
                  </a:cubicBezTo>
                  <a:cubicBezTo>
                    <a:pt x="283" y="731"/>
                    <a:pt x="283" y="724"/>
                    <a:pt x="288" y="719"/>
                  </a:cubicBezTo>
                  <a:close/>
                  <a:moveTo>
                    <a:pt x="317" y="702"/>
                  </a:moveTo>
                  <a:cubicBezTo>
                    <a:pt x="324" y="699"/>
                    <a:pt x="330" y="705"/>
                    <a:pt x="333" y="708"/>
                  </a:cubicBezTo>
                  <a:cubicBezTo>
                    <a:pt x="325" y="711"/>
                    <a:pt x="317" y="714"/>
                    <a:pt x="310" y="718"/>
                  </a:cubicBezTo>
                  <a:cubicBezTo>
                    <a:pt x="309" y="714"/>
                    <a:pt x="310" y="705"/>
                    <a:pt x="317" y="702"/>
                  </a:cubicBezTo>
                  <a:close/>
                  <a:moveTo>
                    <a:pt x="339" y="706"/>
                  </a:moveTo>
                  <a:cubicBezTo>
                    <a:pt x="339" y="701"/>
                    <a:pt x="341" y="693"/>
                    <a:pt x="348" y="691"/>
                  </a:cubicBezTo>
                  <a:cubicBezTo>
                    <a:pt x="355" y="689"/>
                    <a:pt x="362" y="696"/>
                    <a:pt x="365" y="699"/>
                  </a:cubicBezTo>
                  <a:cubicBezTo>
                    <a:pt x="356" y="701"/>
                    <a:pt x="347" y="703"/>
                    <a:pt x="339" y="706"/>
                  </a:cubicBezTo>
                  <a:close/>
                  <a:moveTo>
                    <a:pt x="371" y="698"/>
                  </a:moveTo>
                  <a:cubicBezTo>
                    <a:pt x="372" y="694"/>
                    <a:pt x="375" y="686"/>
                    <a:pt x="383" y="685"/>
                  </a:cubicBezTo>
                  <a:cubicBezTo>
                    <a:pt x="392" y="684"/>
                    <a:pt x="396" y="692"/>
                    <a:pt x="398" y="696"/>
                  </a:cubicBezTo>
                  <a:cubicBezTo>
                    <a:pt x="396" y="696"/>
                    <a:pt x="394" y="696"/>
                    <a:pt x="392" y="696"/>
                  </a:cubicBezTo>
                  <a:cubicBezTo>
                    <a:pt x="385" y="696"/>
                    <a:pt x="378" y="697"/>
                    <a:pt x="371" y="698"/>
                  </a:cubicBezTo>
                  <a:close/>
                  <a:moveTo>
                    <a:pt x="404" y="696"/>
                  </a:moveTo>
                  <a:cubicBezTo>
                    <a:pt x="406" y="694"/>
                    <a:pt x="407" y="692"/>
                    <a:pt x="410" y="690"/>
                  </a:cubicBezTo>
                  <a:cubicBezTo>
                    <a:pt x="417" y="695"/>
                    <a:pt x="424" y="697"/>
                    <a:pt x="432" y="697"/>
                  </a:cubicBezTo>
                  <a:cubicBezTo>
                    <a:pt x="433" y="698"/>
                    <a:pt x="433" y="699"/>
                    <a:pt x="433" y="700"/>
                  </a:cubicBezTo>
                  <a:cubicBezTo>
                    <a:pt x="424" y="698"/>
                    <a:pt x="414" y="696"/>
                    <a:pt x="404" y="696"/>
                  </a:cubicBezTo>
                  <a:close/>
                  <a:moveTo>
                    <a:pt x="461" y="661"/>
                  </a:moveTo>
                  <a:cubicBezTo>
                    <a:pt x="468" y="665"/>
                    <a:pt x="475" y="668"/>
                    <a:pt x="482" y="671"/>
                  </a:cubicBezTo>
                  <a:cubicBezTo>
                    <a:pt x="482" y="671"/>
                    <a:pt x="482" y="671"/>
                    <a:pt x="482" y="671"/>
                  </a:cubicBezTo>
                  <a:cubicBezTo>
                    <a:pt x="474" y="687"/>
                    <a:pt x="481" y="699"/>
                    <a:pt x="488" y="704"/>
                  </a:cubicBezTo>
                  <a:cubicBezTo>
                    <a:pt x="491" y="706"/>
                    <a:pt x="494" y="707"/>
                    <a:pt x="497" y="707"/>
                  </a:cubicBezTo>
                  <a:cubicBezTo>
                    <a:pt x="495" y="708"/>
                    <a:pt x="493" y="709"/>
                    <a:pt x="491" y="710"/>
                  </a:cubicBezTo>
                  <a:cubicBezTo>
                    <a:pt x="490" y="712"/>
                    <a:pt x="488" y="713"/>
                    <a:pt x="487" y="715"/>
                  </a:cubicBezTo>
                  <a:cubicBezTo>
                    <a:pt x="481" y="711"/>
                    <a:pt x="473" y="712"/>
                    <a:pt x="469" y="714"/>
                  </a:cubicBezTo>
                  <a:cubicBezTo>
                    <a:pt x="470" y="709"/>
                    <a:pt x="470" y="699"/>
                    <a:pt x="461" y="694"/>
                  </a:cubicBezTo>
                  <a:cubicBezTo>
                    <a:pt x="451" y="690"/>
                    <a:pt x="442" y="696"/>
                    <a:pt x="437" y="699"/>
                  </a:cubicBezTo>
                  <a:cubicBezTo>
                    <a:pt x="437" y="698"/>
                    <a:pt x="436" y="698"/>
                    <a:pt x="436" y="697"/>
                  </a:cubicBezTo>
                  <a:cubicBezTo>
                    <a:pt x="437" y="697"/>
                    <a:pt x="438" y="696"/>
                    <a:pt x="438" y="696"/>
                  </a:cubicBezTo>
                  <a:cubicBezTo>
                    <a:pt x="445" y="695"/>
                    <a:pt x="451" y="692"/>
                    <a:pt x="455" y="688"/>
                  </a:cubicBezTo>
                  <a:cubicBezTo>
                    <a:pt x="457" y="686"/>
                    <a:pt x="459" y="684"/>
                    <a:pt x="460" y="682"/>
                  </a:cubicBezTo>
                  <a:cubicBezTo>
                    <a:pt x="464" y="676"/>
                    <a:pt x="464" y="668"/>
                    <a:pt x="461" y="661"/>
                  </a:cubicBezTo>
                  <a:close/>
                  <a:moveTo>
                    <a:pt x="475" y="581"/>
                  </a:moveTo>
                  <a:cubicBezTo>
                    <a:pt x="470" y="575"/>
                    <a:pt x="469" y="566"/>
                    <a:pt x="471" y="556"/>
                  </a:cubicBezTo>
                  <a:cubicBezTo>
                    <a:pt x="475" y="546"/>
                    <a:pt x="483" y="538"/>
                    <a:pt x="493" y="535"/>
                  </a:cubicBezTo>
                  <a:cubicBezTo>
                    <a:pt x="494" y="534"/>
                    <a:pt x="494" y="533"/>
                    <a:pt x="494" y="532"/>
                  </a:cubicBezTo>
                  <a:cubicBezTo>
                    <a:pt x="491" y="521"/>
                    <a:pt x="494" y="510"/>
                    <a:pt x="502" y="502"/>
                  </a:cubicBezTo>
                  <a:cubicBezTo>
                    <a:pt x="511" y="493"/>
                    <a:pt x="521" y="490"/>
                    <a:pt x="532" y="494"/>
                  </a:cubicBezTo>
                  <a:cubicBezTo>
                    <a:pt x="533" y="494"/>
                    <a:pt x="534" y="493"/>
                    <a:pt x="535" y="492"/>
                  </a:cubicBezTo>
                  <a:cubicBezTo>
                    <a:pt x="538" y="482"/>
                    <a:pt x="546" y="474"/>
                    <a:pt x="557" y="471"/>
                  </a:cubicBezTo>
                  <a:cubicBezTo>
                    <a:pt x="566" y="468"/>
                    <a:pt x="575" y="470"/>
                    <a:pt x="582" y="475"/>
                  </a:cubicBezTo>
                  <a:cubicBezTo>
                    <a:pt x="582" y="476"/>
                    <a:pt x="583" y="476"/>
                    <a:pt x="584" y="475"/>
                  </a:cubicBezTo>
                  <a:cubicBezTo>
                    <a:pt x="592" y="466"/>
                    <a:pt x="604" y="462"/>
                    <a:pt x="616" y="463"/>
                  </a:cubicBezTo>
                  <a:cubicBezTo>
                    <a:pt x="632" y="465"/>
                    <a:pt x="646" y="476"/>
                    <a:pt x="656" y="494"/>
                  </a:cubicBezTo>
                  <a:cubicBezTo>
                    <a:pt x="654" y="496"/>
                    <a:pt x="653" y="497"/>
                    <a:pt x="652" y="499"/>
                  </a:cubicBezTo>
                  <a:cubicBezTo>
                    <a:pt x="636" y="476"/>
                    <a:pt x="620" y="474"/>
                    <a:pt x="611" y="474"/>
                  </a:cubicBezTo>
                  <a:cubicBezTo>
                    <a:pt x="601" y="475"/>
                    <a:pt x="591" y="481"/>
                    <a:pt x="586" y="491"/>
                  </a:cubicBezTo>
                  <a:cubicBezTo>
                    <a:pt x="578" y="483"/>
                    <a:pt x="567" y="485"/>
                    <a:pt x="560" y="488"/>
                  </a:cubicBezTo>
                  <a:cubicBezTo>
                    <a:pt x="551" y="493"/>
                    <a:pt x="546" y="501"/>
                    <a:pt x="546" y="509"/>
                  </a:cubicBezTo>
                  <a:cubicBezTo>
                    <a:pt x="534" y="505"/>
                    <a:pt x="523" y="510"/>
                    <a:pt x="516" y="516"/>
                  </a:cubicBezTo>
                  <a:cubicBezTo>
                    <a:pt x="516" y="516"/>
                    <a:pt x="516" y="516"/>
                    <a:pt x="516" y="516"/>
                  </a:cubicBezTo>
                  <a:cubicBezTo>
                    <a:pt x="516" y="516"/>
                    <a:pt x="516" y="516"/>
                    <a:pt x="516" y="516"/>
                  </a:cubicBezTo>
                  <a:cubicBezTo>
                    <a:pt x="510" y="522"/>
                    <a:pt x="505" y="534"/>
                    <a:pt x="510" y="545"/>
                  </a:cubicBezTo>
                  <a:cubicBezTo>
                    <a:pt x="501" y="546"/>
                    <a:pt x="493" y="551"/>
                    <a:pt x="489" y="560"/>
                  </a:cubicBezTo>
                  <a:cubicBezTo>
                    <a:pt x="485" y="567"/>
                    <a:pt x="484" y="577"/>
                    <a:pt x="491" y="586"/>
                  </a:cubicBezTo>
                  <a:cubicBezTo>
                    <a:pt x="482" y="591"/>
                    <a:pt x="476" y="600"/>
                    <a:pt x="475" y="611"/>
                  </a:cubicBezTo>
                  <a:cubicBezTo>
                    <a:pt x="474" y="620"/>
                    <a:pt x="476" y="636"/>
                    <a:pt x="499" y="652"/>
                  </a:cubicBezTo>
                  <a:cubicBezTo>
                    <a:pt x="497" y="653"/>
                    <a:pt x="496" y="654"/>
                    <a:pt x="494" y="655"/>
                  </a:cubicBezTo>
                  <a:cubicBezTo>
                    <a:pt x="476" y="645"/>
                    <a:pt x="465" y="631"/>
                    <a:pt x="463" y="616"/>
                  </a:cubicBezTo>
                  <a:cubicBezTo>
                    <a:pt x="462" y="604"/>
                    <a:pt x="466" y="592"/>
                    <a:pt x="475" y="584"/>
                  </a:cubicBezTo>
                  <a:cubicBezTo>
                    <a:pt x="476" y="583"/>
                    <a:pt x="476" y="582"/>
                    <a:pt x="475" y="581"/>
                  </a:cubicBezTo>
                  <a:close/>
                  <a:moveTo>
                    <a:pt x="747" y="262"/>
                  </a:moveTo>
                  <a:cubicBezTo>
                    <a:pt x="755" y="259"/>
                    <a:pt x="762" y="266"/>
                    <a:pt x="765" y="270"/>
                  </a:cubicBezTo>
                  <a:cubicBezTo>
                    <a:pt x="760" y="270"/>
                    <a:pt x="755" y="271"/>
                    <a:pt x="751" y="272"/>
                  </a:cubicBezTo>
                  <a:cubicBezTo>
                    <a:pt x="751" y="272"/>
                    <a:pt x="751" y="272"/>
                    <a:pt x="751" y="272"/>
                  </a:cubicBezTo>
                  <a:cubicBezTo>
                    <a:pt x="748" y="274"/>
                    <a:pt x="744" y="276"/>
                    <a:pt x="740" y="280"/>
                  </a:cubicBezTo>
                  <a:cubicBezTo>
                    <a:pt x="739" y="275"/>
                    <a:pt x="739" y="266"/>
                    <a:pt x="747" y="262"/>
                  </a:cubicBezTo>
                  <a:close/>
                  <a:moveTo>
                    <a:pt x="753" y="276"/>
                  </a:moveTo>
                  <a:cubicBezTo>
                    <a:pt x="753" y="276"/>
                    <a:pt x="753" y="276"/>
                    <a:pt x="753" y="276"/>
                  </a:cubicBezTo>
                  <a:cubicBezTo>
                    <a:pt x="775" y="266"/>
                    <a:pt x="832" y="284"/>
                    <a:pt x="872" y="320"/>
                  </a:cubicBezTo>
                  <a:cubicBezTo>
                    <a:pt x="892" y="339"/>
                    <a:pt x="922" y="376"/>
                    <a:pt x="908" y="424"/>
                  </a:cubicBezTo>
                  <a:cubicBezTo>
                    <a:pt x="905" y="423"/>
                    <a:pt x="902" y="422"/>
                    <a:pt x="899" y="421"/>
                  </a:cubicBezTo>
                  <a:cubicBezTo>
                    <a:pt x="910" y="381"/>
                    <a:pt x="887" y="349"/>
                    <a:pt x="865" y="330"/>
                  </a:cubicBezTo>
                  <a:cubicBezTo>
                    <a:pt x="827" y="296"/>
                    <a:pt x="772" y="279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42" y="291"/>
                    <a:pt x="715" y="343"/>
                    <a:pt x="712" y="393"/>
                  </a:cubicBezTo>
                  <a:cubicBezTo>
                    <a:pt x="710" y="423"/>
                    <a:pt x="716" y="461"/>
                    <a:pt x="752" y="482"/>
                  </a:cubicBezTo>
                  <a:cubicBezTo>
                    <a:pt x="751" y="484"/>
                    <a:pt x="750" y="487"/>
                    <a:pt x="748" y="490"/>
                  </a:cubicBezTo>
                  <a:cubicBezTo>
                    <a:pt x="704" y="466"/>
                    <a:pt x="699" y="418"/>
                    <a:pt x="700" y="392"/>
                  </a:cubicBezTo>
                  <a:cubicBezTo>
                    <a:pt x="702" y="338"/>
                    <a:pt x="730" y="285"/>
                    <a:pt x="753" y="276"/>
                  </a:cubicBezTo>
                  <a:close/>
                  <a:moveTo>
                    <a:pt x="771" y="269"/>
                  </a:moveTo>
                  <a:cubicBezTo>
                    <a:pt x="773" y="266"/>
                    <a:pt x="778" y="260"/>
                    <a:pt x="785" y="261"/>
                  </a:cubicBezTo>
                  <a:cubicBezTo>
                    <a:pt x="792" y="262"/>
                    <a:pt x="795" y="269"/>
                    <a:pt x="796" y="273"/>
                  </a:cubicBezTo>
                  <a:cubicBezTo>
                    <a:pt x="787" y="271"/>
                    <a:pt x="778" y="270"/>
                    <a:pt x="771" y="269"/>
                  </a:cubicBezTo>
                  <a:close/>
                  <a:moveTo>
                    <a:pt x="801" y="275"/>
                  </a:moveTo>
                  <a:cubicBezTo>
                    <a:pt x="804" y="272"/>
                    <a:pt x="810" y="266"/>
                    <a:pt x="817" y="269"/>
                  </a:cubicBezTo>
                  <a:cubicBezTo>
                    <a:pt x="824" y="272"/>
                    <a:pt x="825" y="280"/>
                    <a:pt x="825" y="284"/>
                  </a:cubicBezTo>
                  <a:cubicBezTo>
                    <a:pt x="817" y="281"/>
                    <a:pt x="809" y="278"/>
                    <a:pt x="801" y="275"/>
                  </a:cubicBezTo>
                  <a:close/>
                  <a:moveTo>
                    <a:pt x="830" y="287"/>
                  </a:moveTo>
                  <a:cubicBezTo>
                    <a:pt x="834" y="284"/>
                    <a:pt x="841" y="279"/>
                    <a:pt x="847" y="283"/>
                  </a:cubicBezTo>
                  <a:cubicBezTo>
                    <a:pt x="853" y="287"/>
                    <a:pt x="854" y="296"/>
                    <a:pt x="853" y="301"/>
                  </a:cubicBezTo>
                  <a:cubicBezTo>
                    <a:pt x="846" y="295"/>
                    <a:pt x="838" y="291"/>
                    <a:pt x="830" y="287"/>
                  </a:cubicBezTo>
                  <a:close/>
                  <a:moveTo>
                    <a:pt x="858" y="304"/>
                  </a:moveTo>
                  <a:cubicBezTo>
                    <a:pt x="862" y="302"/>
                    <a:pt x="870" y="298"/>
                    <a:pt x="876" y="304"/>
                  </a:cubicBezTo>
                  <a:cubicBezTo>
                    <a:pt x="883" y="309"/>
                    <a:pt x="881" y="318"/>
                    <a:pt x="879" y="322"/>
                  </a:cubicBezTo>
                  <a:cubicBezTo>
                    <a:pt x="878" y="320"/>
                    <a:pt x="876" y="319"/>
                    <a:pt x="875" y="318"/>
                  </a:cubicBezTo>
                  <a:cubicBezTo>
                    <a:pt x="869" y="313"/>
                    <a:pt x="864" y="308"/>
                    <a:pt x="858" y="304"/>
                  </a:cubicBezTo>
                  <a:close/>
                  <a:moveTo>
                    <a:pt x="920" y="337"/>
                  </a:moveTo>
                  <a:cubicBezTo>
                    <a:pt x="917" y="336"/>
                    <a:pt x="914" y="333"/>
                    <a:pt x="911" y="329"/>
                  </a:cubicBezTo>
                  <a:cubicBezTo>
                    <a:pt x="909" y="326"/>
                    <a:pt x="904" y="314"/>
                    <a:pt x="914" y="299"/>
                  </a:cubicBezTo>
                  <a:cubicBezTo>
                    <a:pt x="922" y="288"/>
                    <a:pt x="938" y="284"/>
                    <a:pt x="955" y="290"/>
                  </a:cubicBezTo>
                  <a:cubicBezTo>
                    <a:pt x="954" y="292"/>
                    <a:pt x="953" y="294"/>
                    <a:pt x="952" y="296"/>
                  </a:cubicBezTo>
                  <a:cubicBezTo>
                    <a:pt x="948" y="304"/>
                    <a:pt x="946" y="313"/>
                    <a:pt x="946" y="323"/>
                  </a:cubicBezTo>
                  <a:cubicBezTo>
                    <a:pt x="945" y="322"/>
                    <a:pt x="943" y="320"/>
                    <a:pt x="942" y="319"/>
                  </a:cubicBezTo>
                  <a:cubicBezTo>
                    <a:pt x="935" y="315"/>
                    <a:pt x="927" y="317"/>
                    <a:pt x="922" y="322"/>
                  </a:cubicBezTo>
                  <a:cubicBezTo>
                    <a:pt x="919" y="326"/>
                    <a:pt x="918" y="331"/>
                    <a:pt x="920" y="337"/>
                  </a:cubicBezTo>
                  <a:close/>
                  <a:moveTo>
                    <a:pt x="1258" y="322"/>
                  </a:moveTo>
                  <a:cubicBezTo>
                    <a:pt x="1253" y="317"/>
                    <a:pt x="1245" y="315"/>
                    <a:pt x="1238" y="319"/>
                  </a:cubicBezTo>
                  <a:cubicBezTo>
                    <a:pt x="1237" y="320"/>
                    <a:pt x="1235" y="322"/>
                    <a:pt x="1234" y="323"/>
                  </a:cubicBezTo>
                  <a:cubicBezTo>
                    <a:pt x="1234" y="313"/>
                    <a:pt x="1232" y="304"/>
                    <a:pt x="1228" y="296"/>
                  </a:cubicBezTo>
                  <a:cubicBezTo>
                    <a:pt x="1227" y="294"/>
                    <a:pt x="1226" y="292"/>
                    <a:pt x="1225" y="290"/>
                  </a:cubicBezTo>
                  <a:cubicBezTo>
                    <a:pt x="1242" y="284"/>
                    <a:pt x="1258" y="288"/>
                    <a:pt x="1266" y="299"/>
                  </a:cubicBezTo>
                  <a:cubicBezTo>
                    <a:pt x="1276" y="314"/>
                    <a:pt x="1271" y="326"/>
                    <a:pt x="1269" y="329"/>
                  </a:cubicBezTo>
                  <a:cubicBezTo>
                    <a:pt x="1266" y="333"/>
                    <a:pt x="1263" y="336"/>
                    <a:pt x="1260" y="337"/>
                  </a:cubicBezTo>
                  <a:cubicBezTo>
                    <a:pt x="1262" y="331"/>
                    <a:pt x="1261" y="326"/>
                    <a:pt x="1258" y="322"/>
                  </a:cubicBezTo>
                  <a:close/>
                  <a:moveTo>
                    <a:pt x="1308" y="320"/>
                  </a:moveTo>
                  <a:cubicBezTo>
                    <a:pt x="1348" y="284"/>
                    <a:pt x="1405" y="266"/>
                    <a:pt x="1427" y="276"/>
                  </a:cubicBezTo>
                  <a:cubicBezTo>
                    <a:pt x="1450" y="285"/>
                    <a:pt x="1478" y="338"/>
                    <a:pt x="1480" y="392"/>
                  </a:cubicBezTo>
                  <a:cubicBezTo>
                    <a:pt x="1481" y="418"/>
                    <a:pt x="1476" y="466"/>
                    <a:pt x="1432" y="490"/>
                  </a:cubicBezTo>
                  <a:cubicBezTo>
                    <a:pt x="1430" y="487"/>
                    <a:pt x="1429" y="484"/>
                    <a:pt x="1428" y="482"/>
                  </a:cubicBezTo>
                  <a:cubicBezTo>
                    <a:pt x="1464" y="461"/>
                    <a:pt x="1470" y="423"/>
                    <a:pt x="1468" y="393"/>
                  </a:cubicBezTo>
                  <a:cubicBezTo>
                    <a:pt x="1465" y="343"/>
                    <a:pt x="1438" y="292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08" y="279"/>
                    <a:pt x="1353" y="296"/>
                    <a:pt x="1315" y="330"/>
                  </a:cubicBezTo>
                  <a:cubicBezTo>
                    <a:pt x="1293" y="349"/>
                    <a:pt x="1270" y="381"/>
                    <a:pt x="1281" y="421"/>
                  </a:cubicBezTo>
                  <a:cubicBezTo>
                    <a:pt x="1278" y="422"/>
                    <a:pt x="1275" y="423"/>
                    <a:pt x="1272" y="424"/>
                  </a:cubicBezTo>
                  <a:cubicBezTo>
                    <a:pt x="1258" y="376"/>
                    <a:pt x="1288" y="339"/>
                    <a:pt x="1308" y="320"/>
                  </a:cubicBezTo>
                  <a:close/>
                  <a:moveTo>
                    <a:pt x="1304" y="304"/>
                  </a:moveTo>
                  <a:cubicBezTo>
                    <a:pt x="1310" y="298"/>
                    <a:pt x="1318" y="302"/>
                    <a:pt x="1322" y="304"/>
                  </a:cubicBezTo>
                  <a:cubicBezTo>
                    <a:pt x="1316" y="308"/>
                    <a:pt x="1311" y="313"/>
                    <a:pt x="1305" y="318"/>
                  </a:cubicBezTo>
                  <a:cubicBezTo>
                    <a:pt x="1304" y="319"/>
                    <a:pt x="1302" y="320"/>
                    <a:pt x="1301" y="322"/>
                  </a:cubicBezTo>
                  <a:cubicBezTo>
                    <a:pt x="1299" y="318"/>
                    <a:pt x="1297" y="309"/>
                    <a:pt x="1304" y="304"/>
                  </a:cubicBezTo>
                  <a:close/>
                  <a:moveTo>
                    <a:pt x="1333" y="283"/>
                  </a:moveTo>
                  <a:cubicBezTo>
                    <a:pt x="1339" y="279"/>
                    <a:pt x="1346" y="284"/>
                    <a:pt x="1350" y="287"/>
                  </a:cubicBezTo>
                  <a:cubicBezTo>
                    <a:pt x="1342" y="291"/>
                    <a:pt x="1334" y="295"/>
                    <a:pt x="1327" y="301"/>
                  </a:cubicBezTo>
                  <a:cubicBezTo>
                    <a:pt x="1326" y="296"/>
                    <a:pt x="1327" y="287"/>
                    <a:pt x="1333" y="283"/>
                  </a:cubicBezTo>
                  <a:close/>
                  <a:moveTo>
                    <a:pt x="1355" y="284"/>
                  </a:moveTo>
                  <a:cubicBezTo>
                    <a:pt x="1355" y="280"/>
                    <a:pt x="1356" y="272"/>
                    <a:pt x="1363" y="269"/>
                  </a:cubicBezTo>
                  <a:cubicBezTo>
                    <a:pt x="1370" y="266"/>
                    <a:pt x="1376" y="272"/>
                    <a:pt x="1379" y="275"/>
                  </a:cubicBezTo>
                  <a:cubicBezTo>
                    <a:pt x="1371" y="278"/>
                    <a:pt x="1363" y="281"/>
                    <a:pt x="1355" y="284"/>
                  </a:cubicBezTo>
                  <a:close/>
                  <a:moveTo>
                    <a:pt x="1384" y="273"/>
                  </a:moveTo>
                  <a:cubicBezTo>
                    <a:pt x="1385" y="269"/>
                    <a:pt x="1388" y="262"/>
                    <a:pt x="1395" y="261"/>
                  </a:cubicBezTo>
                  <a:cubicBezTo>
                    <a:pt x="1402" y="260"/>
                    <a:pt x="1407" y="266"/>
                    <a:pt x="1409" y="269"/>
                  </a:cubicBezTo>
                  <a:cubicBezTo>
                    <a:pt x="1402" y="270"/>
                    <a:pt x="1393" y="271"/>
                    <a:pt x="1384" y="273"/>
                  </a:cubicBezTo>
                  <a:close/>
                  <a:moveTo>
                    <a:pt x="1433" y="262"/>
                  </a:moveTo>
                  <a:cubicBezTo>
                    <a:pt x="1441" y="266"/>
                    <a:pt x="1441" y="275"/>
                    <a:pt x="1440" y="280"/>
                  </a:cubicBezTo>
                  <a:cubicBezTo>
                    <a:pt x="1436" y="276"/>
                    <a:pt x="1432" y="274"/>
                    <a:pt x="1429" y="272"/>
                  </a:cubicBezTo>
                  <a:cubicBezTo>
                    <a:pt x="1425" y="271"/>
                    <a:pt x="1421" y="270"/>
                    <a:pt x="1415" y="270"/>
                  </a:cubicBezTo>
                  <a:cubicBezTo>
                    <a:pt x="1418" y="266"/>
                    <a:pt x="1425" y="259"/>
                    <a:pt x="1433" y="262"/>
                  </a:cubicBezTo>
                  <a:close/>
                  <a:moveTo>
                    <a:pt x="1687" y="535"/>
                  </a:moveTo>
                  <a:cubicBezTo>
                    <a:pt x="1697" y="538"/>
                    <a:pt x="1705" y="546"/>
                    <a:pt x="1709" y="556"/>
                  </a:cubicBezTo>
                  <a:cubicBezTo>
                    <a:pt x="1711" y="566"/>
                    <a:pt x="1710" y="575"/>
                    <a:pt x="1705" y="581"/>
                  </a:cubicBezTo>
                  <a:cubicBezTo>
                    <a:pt x="1704" y="582"/>
                    <a:pt x="1704" y="583"/>
                    <a:pt x="1705" y="584"/>
                  </a:cubicBezTo>
                  <a:cubicBezTo>
                    <a:pt x="1714" y="592"/>
                    <a:pt x="1718" y="604"/>
                    <a:pt x="1717" y="616"/>
                  </a:cubicBezTo>
                  <a:cubicBezTo>
                    <a:pt x="1715" y="631"/>
                    <a:pt x="1704" y="645"/>
                    <a:pt x="1686" y="655"/>
                  </a:cubicBezTo>
                  <a:cubicBezTo>
                    <a:pt x="1684" y="654"/>
                    <a:pt x="1683" y="653"/>
                    <a:pt x="1681" y="652"/>
                  </a:cubicBezTo>
                  <a:cubicBezTo>
                    <a:pt x="1704" y="636"/>
                    <a:pt x="1706" y="619"/>
                    <a:pt x="1705" y="611"/>
                  </a:cubicBezTo>
                  <a:cubicBezTo>
                    <a:pt x="1705" y="600"/>
                    <a:pt x="1698" y="591"/>
                    <a:pt x="1689" y="586"/>
                  </a:cubicBezTo>
                  <a:cubicBezTo>
                    <a:pt x="1696" y="577"/>
                    <a:pt x="1695" y="567"/>
                    <a:pt x="1691" y="560"/>
                  </a:cubicBezTo>
                  <a:cubicBezTo>
                    <a:pt x="1687" y="551"/>
                    <a:pt x="1679" y="546"/>
                    <a:pt x="1670" y="545"/>
                  </a:cubicBezTo>
                  <a:cubicBezTo>
                    <a:pt x="1675" y="534"/>
                    <a:pt x="1670" y="522"/>
                    <a:pt x="1664" y="516"/>
                  </a:cubicBezTo>
                  <a:cubicBezTo>
                    <a:pt x="1664" y="516"/>
                    <a:pt x="1664" y="516"/>
                    <a:pt x="1664" y="516"/>
                  </a:cubicBezTo>
                  <a:cubicBezTo>
                    <a:pt x="1664" y="516"/>
                    <a:pt x="1664" y="516"/>
                    <a:pt x="1664" y="516"/>
                  </a:cubicBezTo>
                  <a:cubicBezTo>
                    <a:pt x="1657" y="510"/>
                    <a:pt x="1646" y="505"/>
                    <a:pt x="1634" y="509"/>
                  </a:cubicBezTo>
                  <a:cubicBezTo>
                    <a:pt x="1634" y="501"/>
                    <a:pt x="1629" y="493"/>
                    <a:pt x="1620" y="488"/>
                  </a:cubicBezTo>
                  <a:cubicBezTo>
                    <a:pt x="1613" y="485"/>
                    <a:pt x="1602" y="483"/>
                    <a:pt x="1594" y="491"/>
                  </a:cubicBezTo>
                  <a:cubicBezTo>
                    <a:pt x="1589" y="481"/>
                    <a:pt x="1579" y="475"/>
                    <a:pt x="1569" y="474"/>
                  </a:cubicBezTo>
                  <a:cubicBezTo>
                    <a:pt x="1560" y="474"/>
                    <a:pt x="1544" y="476"/>
                    <a:pt x="1528" y="499"/>
                  </a:cubicBezTo>
                  <a:cubicBezTo>
                    <a:pt x="1527" y="497"/>
                    <a:pt x="1526" y="496"/>
                    <a:pt x="1524" y="494"/>
                  </a:cubicBezTo>
                  <a:cubicBezTo>
                    <a:pt x="1535" y="476"/>
                    <a:pt x="1548" y="465"/>
                    <a:pt x="1564" y="463"/>
                  </a:cubicBezTo>
                  <a:cubicBezTo>
                    <a:pt x="1576" y="462"/>
                    <a:pt x="1588" y="466"/>
                    <a:pt x="1596" y="475"/>
                  </a:cubicBezTo>
                  <a:cubicBezTo>
                    <a:pt x="1597" y="476"/>
                    <a:pt x="1598" y="476"/>
                    <a:pt x="1598" y="475"/>
                  </a:cubicBezTo>
                  <a:cubicBezTo>
                    <a:pt x="1605" y="470"/>
                    <a:pt x="1614" y="468"/>
                    <a:pt x="1623" y="471"/>
                  </a:cubicBezTo>
                  <a:cubicBezTo>
                    <a:pt x="1634" y="474"/>
                    <a:pt x="1642" y="482"/>
                    <a:pt x="1645" y="492"/>
                  </a:cubicBezTo>
                  <a:cubicBezTo>
                    <a:pt x="1646" y="493"/>
                    <a:pt x="1647" y="494"/>
                    <a:pt x="1648" y="494"/>
                  </a:cubicBezTo>
                  <a:cubicBezTo>
                    <a:pt x="1659" y="490"/>
                    <a:pt x="1669" y="493"/>
                    <a:pt x="1678" y="502"/>
                  </a:cubicBezTo>
                  <a:cubicBezTo>
                    <a:pt x="1686" y="510"/>
                    <a:pt x="1689" y="521"/>
                    <a:pt x="1686" y="532"/>
                  </a:cubicBezTo>
                  <a:cubicBezTo>
                    <a:pt x="1686" y="533"/>
                    <a:pt x="1686" y="534"/>
                    <a:pt x="1687" y="535"/>
                  </a:cubicBezTo>
                  <a:close/>
                  <a:moveTo>
                    <a:pt x="1698" y="671"/>
                  </a:moveTo>
                  <a:cubicBezTo>
                    <a:pt x="1698" y="671"/>
                    <a:pt x="1698" y="671"/>
                    <a:pt x="1698" y="671"/>
                  </a:cubicBezTo>
                  <a:cubicBezTo>
                    <a:pt x="1705" y="668"/>
                    <a:pt x="1712" y="665"/>
                    <a:pt x="1719" y="661"/>
                  </a:cubicBezTo>
                  <a:cubicBezTo>
                    <a:pt x="1716" y="668"/>
                    <a:pt x="1716" y="676"/>
                    <a:pt x="1720" y="682"/>
                  </a:cubicBezTo>
                  <a:cubicBezTo>
                    <a:pt x="1721" y="684"/>
                    <a:pt x="1723" y="686"/>
                    <a:pt x="1725" y="688"/>
                  </a:cubicBezTo>
                  <a:cubicBezTo>
                    <a:pt x="1729" y="692"/>
                    <a:pt x="1735" y="695"/>
                    <a:pt x="1742" y="696"/>
                  </a:cubicBezTo>
                  <a:cubicBezTo>
                    <a:pt x="1742" y="696"/>
                    <a:pt x="1743" y="697"/>
                    <a:pt x="1744" y="697"/>
                  </a:cubicBezTo>
                  <a:cubicBezTo>
                    <a:pt x="1744" y="698"/>
                    <a:pt x="1743" y="698"/>
                    <a:pt x="1743" y="699"/>
                  </a:cubicBezTo>
                  <a:cubicBezTo>
                    <a:pt x="1739" y="696"/>
                    <a:pt x="1729" y="690"/>
                    <a:pt x="1719" y="694"/>
                  </a:cubicBezTo>
                  <a:cubicBezTo>
                    <a:pt x="1710" y="699"/>
                    <a:pt x="1710" y="709"/>
                    <a:pt x="1711" y="714"/>
                  </a:cubicBezTo>
                  <a:cubicBezTo>
                    <a:pt x="1707" y="712"/>
                    <a:pt x="1699" y="711"/>
                    <a:pt x="1693" y="715"/>
                  </a:cubicBezTo>
                  <a:cubicBezTo>
                    <a:pt x="1692" y="713"/>
                    <a:pt x="1690" y="712"/>
                    <a:pt x="1689" y="710"/>
                  </a:cubicBezTo>
                  <a:cubicBezTo>
                    <a:pt x="1687" y="709"/>
                    <a:pt x="1685" y="708"/>
                    <a:pt x="1683" y="707"/>
                  </a:cubicBezTo>
                  <a:cubicBezTo>
                    <a:pt x="1686" y="707"/>
                    <a:pt x="1689" y="706"/>
                    <a:pt x="1692" y="704"/>
                  </a:cubicBezTo>
                  <a:cubicBezTo>
                    <a:pt x="1699" y="699"/>
                    <a:pt x="1706" y="687"/>
                    <a:pt x="1698" y="671"/>
                  </a:cubicBezTo>
                  <a:close/>
                  <a:moveTo>
                    <a:pt x="1788" y="700"/>
                  </a:moveTo>
                  <a:cubicBezTo>
                    <a:pt x="1842" y="702"/>
                    <a:pt x="1895" y="730"/>
                    <a:pt x="1904" y="753"/>
                  </a:cubicBezTo>
                  <a:cubicBezTo>
                    <a:pt x="1904" y="753"/>
                    <a:pt x="1904" y="753"/>
                    <a:pt x="1904" y="753"/>
                  </a:cubicBezTo>
                  <a:cubicBezTo>
                    <a:pt x="1913" y="775"/>
                    <a:pt x="1896" y="832"/>
                    <a:pt x="1859" y="872"/>
                  </a:cubicBezTo>
                  <a:cubicBezTo>
                    <a:pt x="1841" y="891"/>
                    <a:pt x="1804" y="922"/>
                    <a:pt x="1755" y="907"/>
                  </a:cubicBezTo>
                  <a:cubicBezTo>
                    <a:pt x="1757" y="904"/>
                    <a:pt x="1758" y="901"/>
                    <a:pt x="1759" y="898"/>
                  </a:cubicBezTo>
                  <a:cubicBezTo>
                    <a:pt x="1799" y="910"/>
                    <a:pt x="1831" y="887"/>
                    <a:pt x="1850" y="865"/>
                  </a:cubicBezTo>
                  <a:cubicBezTo>
                    <a:pt x="1883" y="827"/>
                    <a:pt x="1901" y="772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88" y="741"/>
                    <a:pt x="1837" y="715"/>
                    <a:pt x="1787" y="711"/>
                  </a:cubicBezTo>
                  <a:cubicBezTo>
                    <a:pt x="1757" y="710"/>
                    <a:pt x="1718" y="715"/>
                    <a:pt x="1698" y="752"/>
                  </a:cubicBezTo>
                  <a:cubicBezTo>
                    <a:pt x="1695" y="751"/>
                    <a:pt x="1692" y="749"/>
                    <a:pt x="1689" y="748"/>
                  </a:cubicBezTo>
                  <a:cubicBezTo>
                    <a:pt x="1713" y="704"/>
                    <a:pt x="1761" y="699"/>
                    <a:pt x="1788" y="700"/>
                  </a:cubicBezTo>
                  <a:close/>
                  <a:moveTo>
                    <a:pt x="1747" y="700"/>
                  </a:moveTo>
                  <a:cubicBezTo>
                    <a:pt x="1747" y="699"/>
                    <a:pt x="1747" y="698"/>
                    <a:pt x="1748" y="697"/>
                  </a:cubicBezTo>
                  <a:cubicBezTo>
                    <a:pt x="1756" y="697"/>
                    <a:pt x="1763" y="695"/>
                    <a:pt x="1770" y="690"/>
                  </a:cubicBezTo>
                  <a:cubicBezTo>
                    <a:pt x="1773" y="692"/>
                    <a:pt x="1774" y="694"/>
                    <a:pt x="1776" y="696"/>
                  </a:cubicBezTo>
                  <a:cubicBezTo>
                    <a:pt x="1766" y="696"/>
                    <a:pt x="1756" y="698"/>
                    <a:pt x="1747" y="700"/>
                  </a:cubicBezTo>
                  <a:close/>
                  <a:moveTo>
                    <a:pt x="1782" y="696"/>
                  </a:moveTo>
                  <a:cubicBezTo>
                    <a:pt x="1784" y="692"/>
                    <a:pt x="1788" y="684"/>
                    <a:pt x="1797" y="685"/>
                  </a:cubicBezTo>
                  <a:cubicBezTo>
                    <a:pt x="1805" y="686"/>
                    <a:pt x="1808" y="694"/>
                    <a:pt x="1809" y="698"/>
                  </a:cubicBezTo>
                  <a:cubicBezTo>
                    <a:pt x="1802" y="697"/>
                    <a:pt x="1795" y="696"/>
                    <a:pt x="1788" y="696"/>
                  </a:cubicBezTo>
                  <a:cubicBezTo>
                    <a:pt x="1786" y="696"/>
                    <a:pt x="1784" y="696"/>
                    <a:pt x="1782" y="696"/>
                  </a:cubicBezTo>
                  <a:close/>
                  <a:moveTo>
                    <a:pt x="1815" y="699"/>
                  </a:moveTo>
                  <a:cubicBezTo>
                    <a:pt x="1818" y="696"/>
                    <a:pt x="1825" y="689"/>
                    <a:pt x="1832" y="691"/>
                  </a:cubicBezTo>
                  <a:cubicBezTo>
                    <a:pt x="1839" y="693"/>
                    <a:pt x="1841" y="701"/>
                    <a:pt x="1841" y="706"/>
                  </a:cubicBezTo>
                  <a:cubicBezTo>
                    <a:pt x="1833" y="703"/>
                    <a:pt x="1824" y="701"/>
                    <a:pt x="1815" y="699"/>
                  </a:cubicBezTo>
                  <a:close/>
                  <a:moveTo>
                    <a:pt x="1847" y="708"/>
                  </a:moveTo>
                  <a:cubicBezTo>
                    <a:pt x="1850" y="705"/>
                    <a:pt x="1856" y="699"/>
                    <a:pt x="1863" y="702"/>
                  </a:cubicBezTo>
                  <a:cubicBezTo>
                    <a:pt x="1871" y="705"/>
                    <a:pt x="1871" y="714"/>
                    <a:pt x="1870" y="718"/>
                  </a:cubicBezTo>
                  <a:cubicBezTo>
                    <a:pt x="1863" y="714"/>
                    <a:pt x="1855" y="711"/>
                    <a:pt x="1847" y="708"/>
                  </a:cubicBezTo>
                  <a:close/>
                  <a:moveTo>
                    <a:pt x="1875" y="721"/>
                  </a:moveTo>
                  <a:cubicBezTo>
                    <a:pt x="1879" y="718"/>
                    <a:pt x="1886" y="715"/>
                    <a:pt x="1892" y="719"/>
                  </a:cubicBezTo>
                  <a:cubicBezTo>
                    <a:pt x="1897" y="724"/>
                    <a:pt x="1897" y="731"/>
                    <a:pt x="1896" y="735"/>
                  </a:cubicBezTo>
                  <a:cubicBezTo>
                    <a:pt x="1890" y="730"/>
                    <a:pt x="1883" y="725"/>
                    <a:pt x="1875" y="721"/>
                  </a:cubicBezTo>
                  <a:close/>
                  <a:moveTo>
                    <a:pt x="1918" y="747"/>
                  </a:moveTo>
                  <a:cubicBezTo>
                    <a:pt x="1918" y="747"/>
                    <a:pt x="1918" y="747"/>
                    <a:pt x="1918" y="747"/>
                  </a:cubicBezTo>
                  <a:cubicBezTo>
                    <a:pt x="1921" y="755"/>
                    <a:pt x="1914" y="761"/>
                    <a:pt x="1910" y="764"/>
                  </a:cubicBezTo>
                  <a:cubicBezTo>
                    <a:pt x="1910" y="759"/>
                    <a:pt x="1909" y="755"/>
                    <a:pt x="1908" y="751"/>
                  </a:cubicBezTo>
                  <a:cubicBezTo>
                    <a:pt x="1906" y="747"/>
                    <a:pt x="1904" y="744"/>
                    <a:pt x="1900" y="740"/>
                  </a:cubicBezTo>
                  <a:cubicBezTo>
                    <a:pt x="1905" y="739"/>
                    <a:pt x="1914" y="739"/>
                    <a:pt x="1918" y="747"/>
                  </a:cubicBezTo>
                  <a:close/>
                  <a:moveTo>
                    <a:pt x="1910" y="771"/>
                  </a:moveTo>
                  <a:cubicBezTo>
                    <a:pt x="1914" y="773"/>
                    <a:pt x="1920" y="778"/>
                    <a:pt x="1919" y="785"/>
                  </a:cubicBezTo>
                  <a:cubicBezTo>
                    <a:pt x="1918" y="792"/>
                    <a:pt x="1910" y="794"/>
                    <a:pt x="1906" y="795"/>
                  </a:cubicBezTo>
                  <a:cubicBezTo>
                    <a:pt x="1909" y="787"/>
                    <a:pt x="1910" y="778"/>
                    <a:pt x="1910" y="771"/>
                  </a:cubicBezTo>
                  <a:close/>
                  <a:moveTo>
                    <a:pt x="1911" y="817"/>
                  </a:moveTo>
                  <a:cubicBezTo>
                    <a:pt x="1908" y="824"/>
                    <a:pt x="1900" y="825"/>
                    <a:pt x="1895" y="825"/>
                  </a:cubicBezTo>
                  <a:cubicBezTo>
                    <a:pt x="1899" y="817"/>
                    <a:pt x="1902" y="809"/>
                    <a:pt x="1905" y="801"/>
                  </a:cubicBezTo>
                  <a:cubicBezTo>
                    <a:pt x="1908" y="804"/>
                    <a:pt x="1914" y="810"/>
                    <a:pt x="1911" y="817"/>
                  </a:cubicBezTo>
                  <a:close/>
                  <a:moveTo>
                    <a:pt x="1897" y="847"/>
                  </a:moveTo>
                  <a:cubicBezTo>
                    <a:pt x="1893" y="853"/>
                    <a:pt x="1884" y="853"/>
                    <a:pt x="1879" y="853"/>
                  </a:cubicBezTo>
                  <a:cubicBezTo>
                    <a:pt x="1884" y="846"/>
                    <a:pt x="1889" y="838"/>
                    <a:pt x="1893" y="830"/>
                  </a:cubicBezTo>
                  <a:cubicBezTo>
                    <a:pt x="1896" y="833"/>
                    <a:pt x="1900" y="841"/>
                    <a:pt x="1897" y="847"/>
                  </a:cubicBezTo>
                  <a:close/>
                  <a:moveTo>
                    <a:pt x="1876" y="876"/>
                  </a:moveTo>
                  <a:cubicBezTo>
                    <a:pt x="1870" y="883"/>
                    <a:pt x="1862" y="880"/>
                    <a:pt x="1858" y="879"/>
                  </a:cubicBezTo>
                  <a:cubicBezTo>
                    <a:pt x="1859" y="877"/>
                    <a:pt x="1861" y="876"/>
                    <a:pt x="1862" y="874"/>
                  </a:cubicBezTo>
                  <a:cubicBezTo>
                    <a:pt x="1867" y="869"/>
                    <a:pt x="1872" y="864"/>
                    <a:pt x="1876" y="858"/>
                  </a:cubicBezTo>
                  <a:cubicBezTo>
                    <a:pt x="1878" y="862"/>
                    <a:pt x="1881" y="869"/>
                    <a:pt x="1876" y="876"/>
                  </a:cubicBezTo>
                  <a:close/>
                  <a:moveTo>
                    <a:pt x="1824" y="932"/>
                  </a:moveTo>
                  <a:cubicBezTo>
                    <a:pt x="1826" y="940"/>
                    <a:pt x="1831" y="945"/>
                    <a:pt x="1837" y="948"/>
                  </a:cubicBezTo>
                  <a:cubicBezTo>
                    <a:pt x="1830" y="950"/>
                    <a:pt x="1823" y="953"/>
                    <a:pt x="1816" y="956"/>
                  </a:cubicBezTo>
                  <a:cubicBezTo>
                    <a:pt x="1816" y="956"/>
                    <a:pt x="1816" y="956"/>
                    <a:pt x="1816" y="955"/>
                  </a:cubicBezTo>
                  <a:cubicBezTo>
                    <a:pt x="1810" y="939"/>
                    <a:pt x="1797" y="935"/>
                    <a:pt x="1789" y="937"/>
                  </a:cubicBezTo>
                  <a:cubicBezTo>
                    <a:pt x="1785" y="938"/>
                    <a:pt x="1783" y="939"/>
                    <a:pt x="1780" y="941"/>
                  </a:cubicBezTo>
                  <a:cubicBezTo>
                    <a:pt x="1781" y="939"/>
                    <a:pt x="1782" y="937"/>
                    <a:pt x="1782" y="935"/>
                  </a:cubicBezTo>
                  <a:cubicBezTo>
                    <a:pt x="1782" y="933"/>
                    <a:pt x="1782" y="931"/>
                    <a:pt x="1782" y="929"/>
                  </a:cubicBezTo>
                  <a:cubicBezTo>
                    <a:pt x="1789" y="927"/>
                    <a:pt x="1793" y="921"/>
                    <a:pt x="1795" y="916"/>
                  </a:cubicBezTo>
                  <a:cubicBezTo>
                    <a:pt x="1798" y="921"/>
                    <a:pt x="1805" y="927"/>
                    <a:pt x="1814" y="924"/>
                  </a:cubicBezTo>
                  <a:cubicBezTo>
                    <a:pt x="1824" y="921"/>
                    <a:pt x="1827" y="910"/>
                    <a:pt x="1828" y="904"/>
                  </a:cubicBezTo>
                  <a:cubicBezTo>
                    <a:pt x="1829" y="905"/>
                    <a:pt x="1829" y="905"/>
                    <a:pt x="1830" y="905"/>
                  </a:cubicBezTo>
                  <a:cubicBezTo>
                    <a:pt x="1830" y="906"/>
                    <a:pt x="1829" y="907"/>
                    <a:pt x="1829" y="907"/>
                  </a:cubicBezTo>
                  <a:cubicBezTo>
                    <a:pt x="1825" y="913"/>
                    <a:pt x="1823" y="919"/>
                    <a:pt x="1823" y="925"/>
                  </a:cubicBezTo>
                  <a:cubicBezTo>
                    <a:pt x="1823" y="928"/>
                    <a:pt x="1823" y="930"/>
                    <a:pt x="1824" y="932"/>
                  </a:cubicBezTo>
                  <a:close/>
                  <a:moveTo>
                    <a:pt x="1858" y="922"/>
                  </a:moveTo>
                  <a:cubicBezTo>
                    <a:pt x="1854" y="919"/>
                    <a:pt x="1848" y="917"/>
                    <a:pt x="1843" y="920"/>
                  </a:cubicBezTo>
                  <a:cubicBezTo>
                    <a:pt x="1844" y="917"/>
                    <a:pt x="1847" y="914"/>
                    <a:pt x="1851" y="911"/>
                  </a:cubicBezTo>
                  <a:cubicBezTo>
                    <a:pt x="1854" y="909"/>
                    <a:pt x="1866" y="903"/>
                    <a:pt x="1880" y="914"/>
                  </a:cubicBezTo>
                  <a:cubicBezTo>
                    <a:pt x="1892" y="922"/>
                    <a:pt x="1895" y="938"/>
                    <a:pt x="1889" y="955"/>
                  </a:cubicBezTo>
                  <a:cubicBezTo>
                    <a:pt x="1888" y="954"/>
                    <a:pt x="1886" y="952"/>
                    <a:pt x="1884" y="951"/>
                  </a:cubicBezTo>
                  <a:cubicBezTo>
                    <a:pt x="1876" y="947"/>
                    <a:pt x="1867" y="945"/>
                    <a:pt x="1857" y="945"/>
                  </a:cubicBezTo>
                  <a:cubicBezTo>
                    <a:pt x="1858" y="944"/>
                    <a:pt x="1859" y="943"/>
                    <a:pt x="1860" y="942"/>
                  </a:cubicBezTo>
                  <a:cubicBezTo>
                    <a:pt x="1865" y="935"/>
                    <a:pt x="1863" y="926"/>
                    <a:pt x="1858" y="922"/>
                  </a:cubicBezTo>
                  <a:close/>
                  <a:moveTo>
                    <a:pt x="1882" y="955"/>
                  </a:moveTo>
                  <a:cubicBezTo>
                    <a:pt x="1895" y="961"/>
                    <a:pt x="1902" y="973"/>
                    <a:pt x="1904" y="989"/>
                  </a:cubicBezTo>
                  <a:cubicBezTo>
                    <a:pt x="1904" y="990"/>
                    <a:pt x="1905" y="990"/>
                    <a:pt x="1906" y="990"/>
                  </a:cubicBezTo>
                  <a:cubicBezTo>
                    <a:pt x="1920" y="991"/>
                    <a:pt x="1932" y="997"/>
                    <a:pt x="1939" y="1009"/>
                  </a:cubicBezTo>
                  <a:cubicBezTo>
                    <a:pt x="1947" y="1021"/>
                    <a:pt x="1947" y="1036"/>
                    <a:pt x="1941" y="1049"/>
                  </a:cubicBezTo>
                  <a:cubicBezTo>
                    <a:pt x="1941" y="1050"/>
                    <a:pt x="1941" y="1050"/>
                    <a:pt x="1941" y="1051"/>
                  </a:cubicBezTo>
                  <a:cubicBezTo>
                    <a:pt x="1942" y="1051"/>
                    <a:pt x="1942" y="1052"/>
                    <a:pt x="1943" y="1052"/>
                  </a:cubicBezTo>
                  <a:cubicBezTo>
                    <a:pt x="1958" y="1055"/>
                    <a:pt x="1971" y="1072"/>
                    <a:pt x="1971" y="1090"/>
                  </a:cubicBezTo>
                  <a:cubicBezTo>
                    <a:pt x="1971" y="1108"/>
                    <a:pt x="1958" y="1125"/>
                    <a:pt x="1943" y="1128"/>
                  </a:cubicBezTo>
                  <a:cubicBezTo>
                    <a:pt x="1942" y="1128"/>
                    <a:pt x="1942" y="1128"/>
                    <a:pt x="1941" y="1129"/>
                  </a:cubicBezTo>
                  <a:cubicBezTo>
                    <a:pt x="1941" y="1129"/>
                    <a:pt x="1941" y="1130"/>
                    <a:pt x="1941" y="1130"/>
                  </a:cubicBezTo>
                  <a:cubicBezTo>
                    <a:pt x="1947" y="1143"/>
                    <a:pt x="1947" y="1159"/>
                    <a:pt x="1939" y="1171"/>
                  </a:cubicBezTo>
                  <a:cubicBezTo>
                    <a:pt x="1932" y="1182"/>
                    <a:pt x="1920" y="1189"/>
                    <a:pt x="1906" y="1189"/>
                  </a:cubicBezTo>
                  <a:cubicBezTo>
                    <a:pt x="1905" y="1189"/>
                    <a:pt x="1904" y="1190"/>
                    <a:pt x="1904" y="1191"/>
                  </a:cubicBezTo>
                  <a:cubicBezTo>
                    <a:pt x="1902" y="1207"/>
                    <a:pt x="1895" y="1218"/>
                    <a:pt x="1882" y="1225"/>
                  </a:cubicBezTo>
                  <a:cubicBezTo>
                    <a:pt x="1865" y="1234"/>
                    <a:pt x="1841" y="1232"/>
                    <a:pt x="1817" y="1219"/>
                  </a:cubicBezTo>
                  <a:cubicBezTo>
                    <a:pt x="1818" y="1216"/>
                    <a:pt x="1819" y="1212"/>
                    <a:pt x="1819" y="1208"/>
                  </a:cubicBezTo>
                  <a:cubicBezTo>
                    <a:pt x="1839" y="1213"/>
                    <a:pt x="1858" y="1211"/>
                    <a:pt x="1870" y="1201"/>
                  </a:cubicBezTo>
                  <a:cubicBezTo>
                    <a:pt x="1881" y="1193"/>
                    <a:pt x="1886" y="1181"/>
                    <a:pt x="1886" y="1169"/>
                  </a:cubicBezTo>
                  <a:cubicBezTo>
                    <a:pt x="1886" y="1169"/>
                    <a:pt x="1886" y="1169"/>
                    <a:pt x="1886" y="1169"/>
                  </a:cubicBezTo>
                  <a:cubicBezTo>
                    <a:pt x="1895" y="1167"/>
                    <a:pt x="1903" y="1161"/>
                    <a:pt x="1908" y="1152"/>
                  </a:cubicBezTo>
                  <a:cubicBezTo>
                    <a:pt x="1913" y="1142"/>
                    <a:pt x="1914" y="1130"/>
                    <a:pt x="1909" y="1119"/>
                  </a:cubicBezTo>
                  <a:cubicBezTo>
                    <a:pt x="1920" y="1113"/>
                    <a:pt x="1925" y="1103"/>
                    <a:pt x="1925" y="1090"/>
                  </a:cubicBezTo>
                  <a:cubicBezTo>
                    <a:pt x="1925" y="1077"/>
                    <a:pt x="1920" y="1066"/>
                    <a:pt x="1909" y="1060"/>
                  </a:cubicBezTo>
                  <a:cubicBezTo>
                    <a:pt x="1914" y="1050"/>
                    <a:pt x="1913" y="1038"/>
                    <a:pt x="1908" y="1028"/>
                  </a:cubicBezTo>
                  <a:cubicBezTo>
                    <a:pt x="1903" y="1019"/>
                    <a:pt x="1895" y="1013"/>
                    <a:pt x="1886" y="1011"/>
                  </a:cubicBezTo>
                  <a:cubicBezTo>
                    <a:pt x="1886" y="1011"/>
                    <a:pt x="1886" y="1011"/>
                    <a:pt x="1886" y="1011"/>
                  </a:cubicBezTo>
                  <a:cubicBezTo>
                    <a:pt x="1886" y="999"/>
                    <a:pt x="1881" y="987"/>
                    <a:pt x="1870" y="979"/>
                  </a:cubicBezTo>
                  <a:cubicBezTo>
                    <a:pt x="1858" y="969"/>
                    <a:pt x="1839" y="966"/>
                    <a:pt x="1819" y="972"/>
                  </a:cubicBezTo>
                  <a:cubicBezTo>
                    <a:pt x="1819" y="968"/>
                    <a:pt x="1818" y="964"/>
                    <a:pt x="1817" y="960"/>
                  </a:cubicBezTo>
                  <a:cubicBezTo>
                    <a:pt x="1841" y="948"/>
                    <a:pt x="1865" y="946"/>
                    <a:pt x="1882" y="955"/>
                  </a:cubicBezTo>
                  <a:close/>
                  <a:moveTo>
                    <a:pt x="1932" y="963"/>
                  </a:moveTo>
                  <a:cubicBezTo>
                    <a:pt x="1931" y="958"/>
                    <a:pt x="1927" y="954"/>
                    <a:pt x="1921" y="954"/>
                  </a:cubicBezTo>
                  <a:cubicBezTo>
                    <a:pt x="1923" y="951"/>
                    <a:pt x="1927" y="950"/>
                    <a:pt x="1932" y="950"/>
                  </a:cubicBezTo>
                  <a:cubicBezTo>
                    <a:pt x="1936" y="950"/>
                    <a:pt x="1949" y="951"/>
                    <a:pt x="1956" y="967"/>
                  </a:cubicBezTo>
                  <a:cubicBezTo>
                    <a:pt x="1963" y="981"/>
                    <a:pt x="1958" y="997"/>
                    <a:pt x="1943" y="1008"/>
                  </a:cubicBezTo>
                  <a:cubicBezTo>
                    <a:pt x="1943" y="1008"/>
                    <a:pt x="1943" y="1007"/>
                    <a:pt x="1942" y="1007"/>
                  </a:cubicBezTo>
                  <a:cubicBezTo>
                    <a:pt x="1935" y="995"/>
                    <a:pt x="1922" y="987"/>
                    <a:pt x="1908" y="987"/>
                  </a:cubicBezTo>
                  <a:cubicBezTo>
                    <a:pt x="1907" y="984"/>
                    <a:pt x="1907" y="982"/>
                    <a:pt x="1906" y="979"/>
                  </a:cubicBezTo>
                  <a:cubicBezTo>
                    <a:pt x="1912" y="983"/>
                    <a:pt x="1919" y="984"/>
                    <a:pt x="1925" y="981"/>
                  </a:cubicBezTo>
                  <a:cubicBezTo>
                    <a:pt x="1932" y="977"/>
                    <a:pt x="1935" y="969"/>
                    <a:pt x="1932" y="963"/>
                  </a:cubicBezTo>
                  <a:close/>
                  <a:moveTo>
                    <a:pt x="1925" y="1199"/>
                  </a:moveTo>
                  <a:cubicBezTo>
                    <a:pt x="1919" y="1196"/>
                    <a:pt x="1912" y="1196"/>
                    <a:pt x="1906" y="1200"/>
                  </a:cubicBezTo>
                  <a:cubicBezTo>
                    <a:pt x="1907" y="1198"/>
                    <a:pt x="1907" y="1195"/>
                    <a:pt x="1908" y="1193"/>
                  </a:cubicBezTo>
                  <a:cubicBezTo>
                    <a:pt x="1922" y="1192"/>
                    <a:pt x="1935" y="1185"/>
                    <a:pt x="1942" y="1173"/>
                  </a:cubicBezTo>
                  <a:cubicBezTo>
                    <a:pt x="1943" y="1172"/>
                    <a:pt x="1943" y="1172"/>
                    <a:pt x="1943" y="1171"/>
                  </a:cubicBezTo>
                  <a:cubicBezTo>
                    <a:pt x="1958" y="1182"/>
                    <a:pt x="1963" y="1198"/>
                    <a:pt x="1956" y="1213"/>
                  </a:cubicBezTo>
                  <a:cubicBezTo>
                    <a:pt x="1949" y="1229"/>
                    <a:pt x="1936" y="1230"/>
                    <a:pt x="1932" y="1230"/>
                  </a:cubicBezTo>
                  <a:cubicBezTo>
                    <a:pt x="1927" y="1230"/>
                    <a:pt x="1923" y="1228"/>
                    <a:pt x="1921" y="1226"/>
                  </a:cubicBezTo>
                  <a:cubicBezTo>
                    <a:pt x="1927" y="1225"/>
                    <a:pt x="1931" y="1221"/>
                    <a:pt x="1932" y="1217"/>
                  </a:cubicBezTo>
                  <a:cubicBezTo>
                    <a:pt x="1935" y="1211"/>
                    <a:pt x="1932" y="1202"/>
                    <a:pt x="1925" y="1199"/>
                  </a:cubicBezTo>
                  <a:close/>
                  <a:moveTo>
                    <a:pt x="1860" y="1238"/>
                  </a:moveTo>
                  <a:cubicBezTo>
                    <a:pt x="1859" y="1236"/>
                    <a:pt x="1858" y="1235"/>
                    <a:pt x="1857" y="1234"/>
                  </a:cubicBezTo>
                  <a:cubicBezTo>
                    <a:pt x="1867" y="1234"/>
                    <a:pt x="1876" y="1232"/>
                    <a:pt x="1884" y="1228"/>
                  </a:cubicBezTo>
                  <a:cubicBezTo>
                    <a:pt x="1886" y="1227"/>
                    <a:pt x="1888" y="1226"/>
                    <a:pt x="1889" y="1225"/>
                  </a:cubicBezTo>
                  <a:cubicBezTo>
                    <a:pt x="1895" y="1241"/>
                    <a:pt x="1892" y="1258"/>
                    <a:pt x="1880" y="1266"/>
                  </a:cubicBezTo>
                  <a:cubicBezTo>
                    <a:pt x="1866" y="1276"/>
                    <a:pt x="1854" y="1270"/>
                    <a:pt x="1851" y="1268"/>
                  </a:cubicBezTo>
                  <a:cubicBezTo>
                    <a:pt x="1847" y="1266"/>
                    <a:pt x="1844" y="1263"/>
                    <a:pt x="1843" y="1259"/>
                  </a:cubicBezTo>
                  <a:cubicBezTo>
                    <a:pt x="1848" y="1262"/>
                    <a:pt x="1854" y="1261"/>
                    <a:pt x="1858" y="1257"/>
                  </a:cubicBezTo>
                  <a:cubicBezTo>
                    <a:pt x="1863" y="1253"/>
                    <a:pt x="1865" y="1245"/>
                    <a:pt x="1860" y="1238"/>
                  </a:cubicBezTo>
                  <a:close/>
                  <a:moveTo>
                    <a:pt x="1829" y="1272"/>
                  </a:moveTo>
                  <a:cubicBezTo>
                    <a:pt x="1829" y="1273"/>
                    <a:pt x="1830" y="1274"/>
                    <a:pt x="1830" y="1274"/>
                  </a:cubicBezTo>
                  <a:cubicBezTo>
                    <a:pt x="1830" y="1275"/>
                    <a:pt x="1829" y="1275"/>
                    <a:pt x="1828" y="1275"/>
                  </a:cubicBezTo>
                  <a:cubicBezTo>
                    <a:pt x="1827" y="1270"/>
                    <a:pt x="1824" y="1258"/>
                    <a:pt x="1814" y="1255"/>
                  </a:cubicBezTo>
                  <a:cubicBezTo>
                    <a:pt x="1805" y="1252"/>
                    <a:pt x="1798" y="1259"/>
                    <a:pt x="1795" y="1263"/>
                  </a:cubicBezTo>
                  <a:cubicBezTo>
                    <a:pt x="1793" y="1259"/>
                    <a:pt x="1789" y="1253"/>
                    <a:pt x="1782" y="1251"/>
                  </a:cubicBezTo>
                  <a:cubicBezTo>
                    <a:pt x="1782" y="1249"/>
                    <a:pt x="1782" y="1247"/>
                    <a:pt x="1782" y="1245"/>
                  </a:cubicBezTo>
                  <a:cubicBezTo>
                    <a:pt x="1782" y="1243"/>
                    <a:pt x="1781" y="1241"/>
                    <a:pt x="1780" y="1239"/>
                  </a:cubicBezTo>
                  <a:cubicBezTo>
                    <a:pt x="1783" y="1240"/>
                    <a:pt x="1785" y="1242"/>
                    <a:pt x="1789" y="1242"/>
                  </a:cubicBezTo>
                  <a:cubicBezTo>
                    <a:pt x="1797" y="1244"/>
                    <a:pt x="1810" y="1240"/>
                    <a:pt x="1816" y="1224"/>
                  </a:cubicBezTo>
                  <a:cubicBezTo>
                    <a:pt x="1816" y="1224"/>
                    <a:pt x="1816" y="1223"/>
                    <a:pt x="1816" y="1223"/>
                  </a:cubicBezTo>
                  <a:cubicBezTo>
                    <a:pt x="1823" y="1227"/>
                    <a:pt x="1830" y="1230"/>
                    <a:pt x="1837" y="1231"/>
                  </a:cubicBezTo>
                  <a:cubicBezTo>
                    <a:pt x="1831" y="1234"/>
                    <a:pt x="1826" y="1240"/>
                    <a:pt x="1824" y="1247"/>
                  </a:cubicBezTo>
                  <a:cubicBezTo>
                    <a:pt x="1823" y="1249"/>
                    <a:pt x="1823" y="1252"/>
                    <a:pt x="1823" y="1254"/>
                  </a:cubicBezTo>
                  <a:cubicBezTo>
                    <a:pt x="1823" y="1261"/>
                    <a:pt x="1825" y="1267"/>
                    <a:pt x="1829" y="1272"/>
                  </a:cubicBezTo>
                  <a:close/>
                  <a:moveTo>
                    <a:pt x="1833" y="1277"/>
                  </a:moveTo>
                  <a:cubicBezTo>
                    <a:pt x="1838" y="1283"/>
                    <a:pt x="1845" y="1286"/>
                    <a:pt x="1853" y="1288"/>
                  </a:cubicBezTo>
                  <a:cubicBezTo>
                    <a:pt x="1854" y="1291"/>
                    <a:pt x="1854" y="1294"/>
                    <a:pt x="1853" y="1296"/>
                  </a:cubicBezTo>
                  <a:cubicBezTo>
                    <a:pt x="1846" y="1289"/>
                    <a:pt x="1838" y="1283"/>
                    <a:pt x="1830" y="1279"/>
                  </a:cubicBezTo>
                  <a:cubicBezTo>
                    <a:pt x="1831" y="1278"/>
                    <a:pt x="1832" y="1278"/>
                    <a:pt x="1833" y="1277"/>
                  </a:cubicBezTo>
                  <a:close/>
                  <a:moveTo>
                    <a:pt x="1824" y="1275"/>
                  </a:moveTo>
                  <a:cubicBezTo>
                    <a:pt x="1815" y="1271"/>
                    <a:pt x="1806" y="1268"/>
                    <a:pt x="1797" y="1266"/>
                  </a:cubicBezTo>
                  <a:cubicBezTo>
                    <a:pt x="1800" y="1263"/>
                    <a:pt x="1806" y="1256"/>
                    <a:pt x="1813" y="1259"/>
                  </a:cubicBezTo>
                  <a:cubicBezTo>
                    <a:pt x="1821" y="1261"/>
                    <a:pt x="1823" y="1270"/>
                    <a:pt x="1824" y="1275"/>
                  </a:cubicBezTo>
                  <a:close/>
                  <a:moveTo>
                    <a:pt x="1891" y="1421"/>
                  </a:moveTo>
                  <a:cubicBezTo>
                    <a:pt x="1891" y="1421"/>
                    <a:pt x="1891" y="1421"/>
                    <a:pt x="1891" y="1421"/>
                  </a:cubicBezTo>
                  <a:cubicBezTo>
                    <a:pt x="1891" y="1421"/>
                    <a:pt x="1891" y="1421"/>
                    <a:pt x="1891" y="1421"/>
                  </a:cubicBezTo>
                  <a:cubicBezTo>
                    <a:pt x="1889" y="1425"/>
                    <a:pt x="1885" y="1429"/>
                    <a:pt x="1879" y="1433"/>
                  </a:cubicBezTo>
                  <a:cubicBezTo>
                    <a:pt x="1878" y="1427"/>
                    <a:pt x="1877" y="1421"/>
                    <a:pt x="1875" y="1415"/>
                  </a:cubicBezTo>
                  <a:cubicBezTo>
                    <a:pt x="1881" y="1412"/>
                    <a:pt x="1886" y="1408"/>
                    <a:pt x="1891" y="1405"/>
                  </a:cubicBezTo>
                  <a:cubicBezTo>
                    <a:pt x="1892" y="1412"/>
                    <a:pt x="1892" y="1418"/>
                    <a:pt x="1891" y="1421"/>
                  </a:cubicBezTo>
                  <a:close/>
                  <a:moveTo>
                    <a:pt x="1663" y="1499"/>
                  </a:moveTo>
                  <a:cubicBezTo>
                    <a:pt x="1666" y="1504"/>
                    <a:pt x="1670" y="1507"/>
                    <a:pt x="1676" y="1508"/>
                  </a:cubicBezTo>
                  <a:cubicBezTo>
                    <a:pt x="1672" y="1509"/>
                    <a:pt x="1667" y="1508"/>
                    <a:pt x="1663" y="1504"/>
                  </a:cubicBezTo>
                  <a:cubicBezTo>
                    <a:pt x="1654" y="1498"/>
                    <a:pt x="1649" y="1484"/>
                    <a:pt x="1643" y="1469"/>
                  </a:cubicBezTo>
                  <a:cubicBezTo>
                    <a:pt x="1640" y="1460"/>
                    <a:pt x="1636" y="1450"/>
                    <a:pt x="1631" y="1441"/>
                  </a:cubicBezTo>
                  <a:cubicBezTo>
                    <a:pt x="1641" y="1441"/>
                    <a:pt x="1651" y="1441"/>
                    <a:pt x="1660" y="1439"/>
                  </a:cubicBezTo>
                  <a:cubicBezTo>
                    <a:pt x="1659" y="1440"/>
                    <a:pt x="1658" y="1441"/>
                    <a:pt x="1657" y="1442"/>
                  </a:cubicBezTo>
                  <a:cubicBezTo>
                    <a:pt x="1656" y="1442"/>
                    <a:pt x="1656" y="1442"/>
                    <a:pt x="1656" y="1442"/>
                  </a:cubicBezTo>
                  <a:cubicBezTo>
                    <a:pt x="1653" y="1445"/>
                    <a:pt x="1651" y="1451"/>
                    <a:pt x="1652" y="1456"/>
                  </a:cubicBezTo>
                  <a:cubicBezTo>
                    <a:pt x="1653" y="1463"/>
                    <a:pt x="1657" y="1468"/>
                    <a:pt x="1663" y="1472"/>
                  </a:cubicBezTo>
                  <a:cubicBezTo>
                    <a:pt x="1666" y="1473"/>
                    <a:pt x="1669" y="1474"/>
                    <a:pt x="1672" y="1474"/>
                  </a:cubicBezTo>
                  <a:cubicBezTo>
                    <a:pt x="1670" y="1475"/>
                    <a:pt x="1668" y="1477"/>
                    <a:pt x="1666" y="1478"/>
                  </a:cubicBezTo>
                  <a:cubicBezTo>
                    <a:pt x="1661" y="1484"/>
                    <a:pt x="1659" y="1493"/>
                    <a:pt x="1663" y="1499"/>
                  </a:cubicBezTo>
                  <a:close/>
                  <a:moveTo>
                    <a:pt x="1665" y="1468"/>
                  </a:moveTo>
                  <a:cubicBezTo>
                    <a:pt x="1660" y="1466"/>
                    <a:pt x="1657" y="1461"/>
                    <a:pt x="1656" y="1456"/>
                  </a:cubicBezTo>
                  <a:cubicBezTo>
                    <a:pt x="1655" y="1451"/>
                    <a:pt x="1657" y="1447"/>
                    <a:pt x="1659" y="1445"/>
                  </a:cubicBezTo>
                  <a:cubicBezTo>
                    <a:pt x="1663" y="1441"/>
                    <a:pt x="1669" y="1439"/>
                    <a:pt x="1674" y="1443"/>
                  </a:cubicBezTo>
                  <a:cubicBezTo>
                    <a:pt x="1679" y="1446"/>
                    <a:pt x="1679" y="1451"/>
                    <a:pt x="1678" y="1454"/>
                  </a:cubicBezTo>
                  <a:cubicBezTo>
                    <a:pt x="1677" y="1457"/>
                    <a:pt x="1674" y="1460"/>
                    <a:pt x="1670" y="1459"/>
                  </a:cubicBezTo>
                  <a:cubicBezTo>
                    <a:pt x="1669" y="1459"/>
                    <a:pt x="1668" y="1460"/>
                    <a:pt x="1667" y="1461"/>
                  </a:cubicBezTo>
                  <a:cubicBezTo>
                    <a:pt x="1667" y="1462"/>
                    <a:pt x="1668" y="1463"/>
                    <a:pt x="1669" y="1463"/>
                  </a:cubicBezTo>
                  <a:cubicBezTo>
                    <a:pt x="1675" y="1464"/>
                    <a:pt x="1680" y="1461"/>
                    <a:pt x="1682" y="1455"/>
                  </a:cubicBezTo>
                  <a:cubicBezTo>
                    <a:pt x="1684" y="1450"/>
                    <a:pt x="1682" y="1443"/>
                    <a:pt x="1677" y="1440"/>
                  </a:cubicBezTo>
                  <a:cubicBezTo>
                    <a:pt x="1675" y="1438"/>
                    <a:pt x="1673" y="1438"/>
                    <a:pt x="1670" y="1437"/>
                  </a:cubicBezTo>
                  <a:cubicBezTo>
                    <a:pt x="1676" y="1436"/>
                    <a:pt x="1681" y="1435"/>
                    <a:pt x="1686" y="1433"/>
                  </a:cubicBezTo>
                  <a:cubicBezTo>
                    <a:pt x="1688" y="1437"/>
                    <a:pt x="1690" y="1441"/>
                    <a:pt x="1693" y="1444"/>
                  </a:cubicBezTo>
                  <a:cubicBezTo>
                    <a:pt x="1695" y="1453"/>
                    <a:pt x="1693" y="1461"/>
                    <a:pt x="1686" y="1466"/>
                  </a:cubicBezTo>
                  <a:cubicBezTo>
                    <a:pt x="1680" y="1471"/>
                    <a:pt x="1672" y="1472"/>
                    <a:pt x="1665" y="1468"/>
                  </a:cubicBezTo>
                  <a:close/>
                  <a:moveTo>
                    <a:pt x="1629" y="1437"/>
                  </a:moveTo>
                  <a:cubicBezTo>
                    <a:pt x="1628" y="1435"/>
                    <a:pt x="1627" y="1433"/>
                    <a:pt x="1626" y="1431"/>
                  </a:cubicBezTo>
                  <a:cubicBezTo>
                    <a:pt x="1670" y="1436"/>
                    <a:pt x="1706" y="1421"/>
                    <a:pt x="1722" y="1391"/>
                  </a:cubicBezTo>
                  <a:cubicBezTo>
                    <a:pt x="1722" y="1390"/>
                    <a:pt x="1722" y="1389"/>
                    <a:pt x="1721" y="1389"/>
                  </a:cubicBezTo>
                  <a:cubicBezTo>
                    <a:pt x="1721" y="1388"/>
                    <a:pt x="1720" y="1388"/>
                    <a:pt x="1719" y="1388"/>
                  </a:cubicBezTo>
                  <a:cubicBezTo>
                    <a:pt x="1698" y="1403"/>
                    <a:pt x="1681" y="1390"/>
                    <a:pt x="1659" y="1372"/>
                  </a:cubicBezTo>
                  <a:cubicBezTo>
                    <a:pt x="1642" y="1359"/>
                    <a:pt x="1622" y="1343"/>
                    <a:pt x="1596" y="1337"/>
                  </a:cubicBezTo>
                  <a:cubicBezTo>
                    <a:pt x="1598" y="1336"/>
                    <a:pt x="1601" y="1334"/>
                    <a:pt x="1603" y="1332"/>
                  </a:cubicBezTo>
                  <a:cubicBezTo>
                    <a:pt x="1628" y="1338"/>
                    <a:pt x="1647" y="1354"/>
                    <a:pt x="1664" y="1368"/>
                  </a:cubicBezTo>
                  <a:cubicBezTo>
                    <a:pt x="1677" y="1379"/>
                    <a:pt x="1689" y="1388"/>
                    <a:pt x="1700" y="1390"/>
                  </a:cubicBezTo>
                  <a:cubicBezTo>
                    <a:pt x="1711" y="1391"/>
                    <a:pt x="1719" y="1386"/>
                    <a:pt x="1721" y="1377"/>
                  </a:cubicBezTo>
                  <a:cubicBezTo>
                    <a:pt x="1721" y="1376"/>
                    <a:pt x="1721" y="1376"/>
                    <a:pt x="1720" y="1375"/>
                  </a:cubicBezTo>
                  <a:cubicBezTo>
                    <a:pt x="1719" y="1375"/>
                    <a:pt x="1719" y="1375"/>
                    <a:pt x="1718" y="1375"/>
                  </a:cubicBezTo>
                  <a:cubicBezTo>
                    <a:pt x="1712" y="1381"/>
                    <a:pt x="1705" y="1380"/>
                    <a:pt x="1701" y="1378"/>
                  </a:cubicBezTo>
                  <a:cubicBezTo>
                    <a:pt x="1696" y="1375"/>
                    <a:pt x="1693" y="1369"/>
                    <a:pt x="1695" y="1362"/>
                  </a:cubicBezTo>
                  <a:cubicBezTo>
                    <a:pt x="1697" y="1355"/>
                    <a:pt x="1704" y="1350"/>
                    <a:pt x="1712" y="1351"/>
                  </a:cubicBezTo>
                  <a:cubicBezTo>
                    <a:pt x="1720" y="1351"/>
                    <a:pt x="1729" y="1357"/>
                    <a:pt x="1730" y="1372"/>
                  </a:cubicBezTo>
                  <a:cubicBezTo>
                    <a:pt x="1732" y="1391"/>
                    <a:pt x="1719" y="1412"/>
                    <a:pt x="1698" y="1423"/>
                  </a:cubicBezTo>
                  <a:cubicBezTo>
                    <a:pt x="1679" y="1433"/>
                    <a:pt x="1655" y="1438"/>
                    <a:pt x="1629" y="1437"/>
                  </a:cubicBezTo>
                  <a:close/>
                  <a:moveTo>
                    <a:pt x="1595" y="1386"/>
                  </a:moveTo>
                  <a:cubicBezTo>
                    <a:pt x="1588" y="1382"/>
                    <a:pt x="1580" y="1379"/>
                    <a:pt x="1573" y="1376"/>
                  </a:cubicBezTo>
                  <a:cubicBezTo>
                    <a:pt x="1574" y="1374"/>
                    <a:pt x="1575" y="1373"/>
                    <a:pt x="1576" y="1371"/>
                  </a:cubicBezTo>
                  <a:cubicBezTo>
                    <a:pt x="1586" y="1376"/>
                    <a:pt x="1596" y="1380"/>
                    <a:pt x="1606" y="1385"/>
                  </a:cubicBezTo>
                  <a:cubicBezTo>
                    <a:pt x="1636" y="1399"/>
                    <a:pt x="1664" y="1412"/>
                    <a:pt x="1692" y="1407"/>
                  </a:cubicBezTo>
                  <a:cubicBezTo>
                    <a:pt x="1663" y="1416"/>
                    <a:pt x="1630" y="1401"/>
                    <a:pt x="1595" y="1386"/>
                  </a:cubicBezTo>
                  <a:close/>
                  <a:moveTo>
                    <a:pt x="1602" y="1401"/>
                  </a:moveTo>
                  <a:cubicBezTo>
                    <a:pt x="1599" y="1399"/>
                    <a:pt x="1596" y="1396"/>
                    <a:pt x="1592" y="1394"/>
                  </a:cubicBezTo>
                  <a:cubicBezTo>
                    <a:pt x="1592" y="1388"/>
                    <a:pt x="1592" y="1388"/>
                    <a:pt x="1592" y="1388"/>
                  </a:cubicBezTo>
                  <a:cubicBezTo>
                    <a:pt x="1592" y="1389"/>
                    <a:pt x="1593" y="1389"/>
                    <a:pt x="1594" y="1389"/>
                  </a:cubicBezTo>
                  <a:cubicBezTo>
                    <a:pt x="1596" y="1390"/>
                    <a:pt x="1598" y="1391"/>
                    <a:pt x="1601" y="1392"/>
                  </a:cubicBezTo>
                  <a:lnTo>
                    <a:pt x="1602" y="1401"/>
                  </a:lnTo>
                  <a:close/>
                  <a:moveTo>
                    <a:pt x="1588" y="1391"/>
                  </a:moveTo>
                  <a:cubicBezTo>
                    <a:pt x="1585" y="1390"/>
                    <a:pt x="1582" y="1388"/>
                    <a:pt x="1579" y="1386"/>
                  </a:cubicBezTo>
                  <a:cubicBezTo>
                    <a:pt x="1579" y="1382"/>
                    <a:pt x="1579" y="1382"/>
                    <a:pt x="1579" y="1382"/>
                  </a:cubicBezTo>
                  <a:cubicBezTo>
                    <a:pt x="1582" y="1384"/>
                    <a:pt x="1585" y="1385"/>
                    <a:pt x="1588" y="1386"/>
                  </a:cubicBezTo>
                  <a:lnTo>
                    <a:pt x="1588" y="1391"/>
                  </a:lnTo>
                  <a:close/>
                  <a:moveTo>
                    <a:pt x="1647" y="1514"/>
                  </a:moveTo>
                  <a:cubicBezTo>
                    <a:pt x="1652" y="1512"/>
                    <a:pt x="1652" y="1512"/>
                    <a:pt x="1652" y="1512"/>
                  </a:cubicBezTo>
                  <a:cubicBezTo>
                    <a:pt x="1654" y="1514"/>
                    <a:pt x="1657" y="1516"/>
                    <a:pt x="1660" y="1517"/>
                  </a:cubicBezTo>
                  <a:cubicBezTo>
                    <a:pt x="1655" y="1517"/>
                    <a:pt x="1651" y="1516"/>
                    <a:pt x="1647" y="1514"/>
                  </a:cubicBezTo>
                  <a:close/>
                  <a:moveTo>
                    <a:pt x="1661" y="1523"/>
                  </a:moveTo>
                  <a:cubicBezTo>
                    <a:pt x="1657" y="1524"/>
                    <a:pt x="1653" y="1525"/>
                    <a:pt x="1649" y="1525"/>
                  </a:cubicBezTo>
                  <a:cubicBezTo>
                    <a:pt x="1646" y="1522"/>
                    <a:pt x="1646" y="1522"/>
                    <a:pt x="1646" y="1522"/>
                  </a:cubicBezTo>
                  <a:cubicBezTo>
                    <a:pt x="1651" y="1523"/>
                    <a:pt x="1656" y="1523"/>
                    <a:pt x="1661" y="1523"/>
                  </a:cubicBezTo>
                  <a:close/>
                  <a:moveTo>
                    <a:pt x="1642" y="1513"/>
                  </a:moveTo>
                  <a:cubicBezTo>
                    <a:pt x="1639" y="1511"/>
                    <a:pt x="1636" y="1510"/>
                    <a:pt x="1633" y="1508"/>
                  </a:cubicBezTo>
                  <a:cubicBezTo>
                    <a:pt x="1644" y="1504"/>
                    <a:pt x="1644" y="1504"/>
                    <a:pt x="1644" y="1504"/>
                  </a:cubicBezTo>
                  <a:cubicBezTo>
                    <a:pt x="1646" y="1506"/>
                    <a:pt x="1647" y="1507"/>
                    <a:pt x="1649" y="1509"/>
                  </a:cubicBezTo>
                  <a:lnTo>
                    <a:pt x="1642" y="1513"/>
                  </a:lnTo>
                  <a:close/>
                  <a:moveTo>
                    <a:pt x="1571" y="1452"/>
                  </a:moveTo>
                  <a:cubicBezTo>
                    <a:pt x="1558" y="1435"/>
                    <a:pt x="1546" y="1417"/>
                    <a:pt x="1530" y="1402"/>
                  </a:cubicBezTo>
                  <a:cubicBezTo>
                    <a:pt x="1531" y="1402"/>
                    <a:pt x="1532" y="1401"/>
                    <a:pt x="1533" y="1401"/>
                  </a:cubicBezTo>
                  <a:cubicBezTo>
                    <a:pt x="1552" y="1416"/>
                    <a:pt x="1567" y="1437"/>
                    <a:pt x="1581" y="1457"/>
                  </a:cubicBezTo>
                  <a:cubicBezTo>
                    <a:pt x="1600" y="1483"/>
                    <a:pt x="1618" y="1509"/>
                    <a:pt x="1644" y="1518"/>
                  </a:cubicBezTo>
                  <a:cubicBezTo>
                    <a:pt x="1614" y="1512"/>
                    <a:pt x="1593" y="1482"/>
                    <a:pt x="1571" y="1452"/>
                  </a:cubicBezTo>
                  <a:close/>
                  <a:moveTo>
                    <a:pt x="1644" y="1526"/>
                  </a:moveTo>
                  <a:cubicBezTo>
                    <a:pt x="1641" y="1526"/>
                    <a:pt x="1638" y="1526"/>
                    <a:pt x="1635" y="1526"/>
                  </a:cubicBezTo>
                  <a:cubicBezTo>
                    <a:pt x="1631" y="1518"/>
                    <a:pt x="1631" y="1518"/>
                    <a:pt x="1631" y="1518"/>
                  </a:cubicBezTo>
                  <a:cubicBezTo>
                    <a:pt x="1634" y="1519"/>
                    <a:pt x="1637" y="1520"/>
                    <a:pt x="1640" y="1521"/>
                  </a:cubicBezTo>
                  <a:lnTo>
                    <a:pt x="1644" y="1526"/>
                  </a:lnTo>
                  <a:close/>
                  <a:moveTo>
                    <a:pt x="1630" y="1526"/>
                  </a:moveTo>
                  <a:cubicBezTo>
                    <a:pt x="1627" y="1525"/>
                    <a:pt x="1623" y="1524"/>
                    <a:pt x="1620" y="1524"/>
                  </a:cubicBezTo>
                  <a:cubicBezTo>
                    <a:pt x="1617" y="1510"/>
                    <a:pt x="1617" y="1510"/>
                    <a:pt x="1617" y="1510"/>
                  </a:cubicBezTo>
                  <a:cubicBezTo>
                    <a:pt x="1619" y="1511"/>
                    <a:pt x="1622" y="1513"/>
                    <a:pt x="1625" y="1515"/>
                  </a:cubicBezTo>
                  <a:lnTo>
                    <a:pt x="1630" y="1526"/>
                  </a:lnTo>
                  <a:close/>
                  <a:moveTo>
                    <a:pt x="1616" y="1523"/>
                  </a:moveTo>
                  <a:cubicBezTo>
                    <a:pt x="1613" y="1522"/>
                    <a:pt x="1609" y="1520"/>
                    <a:pt x="1606" y="1519"/>
                  </a:cubicBezTo>
                  <a:cubicBezTo>
                    <a:pt x="1605" y="1500"/>
                    <a:pt x="1605" y="1500"/>
                    <a:pt x="1605" y="1500"/>
                  </a:cubicBezTo>
                  <a:cubicBezTo>
                    <a:pt x="1607" y="1502"/>
                    <a:pt x="1609" y="1504"/>
                    <a:pt x="1611" y="1506"/>
                  </a:cubicBezTo>
                  <a:lnTo>
                    <a:pt x="1616" y="1523"/>
                  </a:lnTo>
                  <a:close/>
                  <a:moveTo>
                    <a:pt x="1602" y="1517"/>
                  </a:moveTo>
                  <a:cubicBezTo>
                    <a:pt x="1599" y="1516"/>
                    <a:pt x="1595" y="1514"/>
                    <a:pt x="1592" y="1512"/>
                  </a:cubicBezTo>
                  <a:cubicBezTo>
                    <a:pt x="1594" y="1488"/>
                    <a:pt x="1594" y="1488"/>
                    <a:pt x="1594" y="1488"/>
                  </a:cubicBezTo>
                  <a:cubicBezTo>
                    <a:pt x="1596" y="1491"/>
                    <a:pt x="1598" y="1493"/>
                    <a:pt x="1601" y="1496"/>
                  </a:cubicBezTo>
                  <a:lnTo>
                    <a:pt x="1602" y="1517"/>
                  </a:lnTo>
                  <a:close/>
                  <a:moveTo>
                    <a:pt x="1519" y="1403"/>
                  </a:moveTo>
                  <a:cubicBezTo>
                    <a:pt x="1521" y="1403"/>
                    <a:pt x="1523" y="1403"/>
                    <a:pt x="1526" y="1403"/>
                  </a:cubicBezTo>
                  <a:cubicBezTo>
                    <a:pt x="1527" y="1404"/>
                    <a:pt x="1529" y="1405"/>
                    <a:pt x="1530" y="1407"/>
                  </a:cubicBezTo>
                  <a:cubicBezTo>
                    <a:pt x="1520" y="1425"/>
                    <a:pt x="1520" y="1425"/>
                    <a:pt x="1520" y="1425"/>
                  </a:cubicBezTo>
                  <a:cubicBezTo>
                    <a:pt x="1519" y="1423"/>
                    <a:pt x="1519" y="1420"/>
                    <a:pt x="1518" y="1418"/>
                  </a:cubicBezTo>
                  <a:cubicBezTo>
                    <a:pt x="1519" y="1411"/>
                    <a:pt x="1519" y="1406"/>
                    <a:pt x="1519" y="1403"/>
                  </a:cubicBezTo>
                  <a:close/>
                  <a:moveTo>
                    <a:pt x="1533" y="1410"/>
                  </a:moveTo>
                  <a:cubicBezTo>
                    <a:pt x="1535" y="1412"/>
                    <a:pt x="1537" y="1414"/>
                    <a:pt x="1539" y="1416"/>
                  </a:cubicBezTo>
                  <a:cubicBezTo>
                    <a:pt x="1525" y="1438"/>
                    <a:pt x="1525" y="1438"/>
                    <a:pt x="1525" y="1438"/>
                  </a:cubicBezTo>
                  <a:cubicBezTo>
                    <a:pt x="1524" y="1436"/>
                    <a:pt x="1523" y="1433"/>
                    <a:pt x="1522" y="1430"/>
                  </a:cubicBezTo>
                  <a:lnTo>
                    <a:pt x="1533" y="1410"/>
                  </a:lnTo>
                  <a:close/>
                  <a:moveTo>
                    <a:pt x="1541" y="1419"/>
                  </a:moveTo>
                  <a:cubicBezTo>
                    <a:pt x="1544" y="1422"/>
                    <a:pt x="1546" y="1424"/>
                    <a:pt x="1548" y="1427"/>
                  </a:cubicBezTo>
                  <a:cubicBezTo>
                    <a:pt x="1532" y="1452"/>
                    <a:pt x="1532" y="1452"/>
                    <a:pt x="1532" y="1452"/>
                  </a:cubicBezTo>
                  <a:cubicBezTo>
                    <a:pt x="1530" y="1449"/>
                    <a:pt x="1528" y="1446"/>
                    <a:pt x="1527" y="1443"/>
                  </a:cubicBezTo>
                  <a:lnTo>
                    <a:pt x="1541" y="1419"/>
                  </a:lnTo>
                  <a:close/>
                  <a:moveTo>
                    <a:pt x="1550" y="1430"/>
                  </a:moveTo>
                  <a:cubicBezTo>
                    <a:pt x="1552" y="1433"/>
                    <a:pt x="1554" y="1435"/>
                    <a:pt x="1556" y="1437"/>
                  </a:cubicBezTo>
                  <a:cubicBezTo>
                    <a:pt x="1539" y="1464"/>
                    <a:pt x="1539" y="1464"/>
                    <a:pt x="1539" y="1464"/>
                  </a:cubicBezTo>
                  <a:cubicBezTo>
                    <a:pt x="1537" y="1461"/>
                    <a:pt x="1536" y="1458"/>
                    <a:pt x="1534" y="1456"/>
                  </a:cubicBezTo>
                  <a:lnTo>
                    <a:pt x="1550" y="1430"/>
                  </a:lnTo>
                  <a:close/>
                  <a:moveTo>
                    <a:pt x="1558" y="1441"/>
                  </a:moveTo>
                  <a:cubicBezTo>
                    <a:pt x="1560" y="1443"/>
                    <a:pt x="1562" y="1446"/>
                    <a:pt x="1564" y="1449"/>
                  </a:cubicBezTo>
                  <a:cubicBezTo>
                    <a:pt x="1550" y="1478"/>
                    <a:pt x="1550" y="1478"/>
                    <a:pt x="1550" y="1478"/>
                  </a:cubicBezTo>
                  <a:cubicBezTo>
                    <a:pt x="1547" y="1474"/>
                    <a:pt x="1544" y="1471"/>
                    <a:pt x="1542" y="1467"/>
                  </a:cubicBezTo>
                  <a:lnTo>
                    <a:pt x="1558" y="1441"/>
                  </a:lnTo>
                  <a:close/>
                  <a:moveTo>
                    <a:pt x="1567" y="1452"/>
                  </a:moveTo>
                  <a:cubicBezTo>
                    <a:pt x="1567" y="1453"/>
                    <a:pt x="1567" y="1454"/>
                    <a:pt x="1568" y="1454"/>
                  </a:cubicBezTo>
                  <a:cubicBezTo>
                    <a:pt x="1569" y="1456"/>
                    <a:pt x="1571" y="1458"/>
                    <a:pt x="1572" y="1460"/>
                  </a:cubicBezTo>
                  <a:cubicBezTo>
                    <a:pt x="1561" y="1489"/>
                    <a:pt x="1561" y="1489"/>
                    <a:pt x="1561" y="1489"/>
                  </a:cubicBezTo>
                  <a:cubicBezTo>
                    <a:pt x="1558" y="1486"/>
                    <a:pt x="1555" y="1484"/>
                    <a:pt x="1553" y="1481"/>
                  </a:cubicBezTo>
                  <a:lnTo>
                    <a:pt x="1567" y="1452"/>
                  </a:lnTo>
                  <a:close/>
                  <a:moveTo>
                    <a:pt x="1575" y="1464"/>
                  </a:moveTo>
                  <a:cubicBezTo>
                    <a:pt x="1577" y="1467"/>
                    <a:pt x="1579" y="1469"/>
                    <a:pt x="1581" y="1472"/>
                  </a:cubicBezTo>
                  <a:cubicBezTo>
                    <a:pt x="1574" y="1500"/>
                    <a:pt x="1574" y="1500"/>
                    <a:pt x="1574" y="1500"/>
                  </a:cubicBezTo>
                  <a:cubicBezTo>
                    <a:pt x="1571" y="1498"/>
                    <a:pt x="1567" y="1495"/>
                    <a:pt x="1564" y="1492"/>
                  </a:cubicBezTo>
                  <a:lnTo>
                    <a:pt x="1575" y="1464"/>
                  </a:lnTo>
                  <a:close/>
                  <a:moveTo>
                    <a:pt x="1584" y="1476"/>
                  </a:moveTo>
                  <a:cubicBezTo>
                    <a:pt x="1586" y="1479"/>
                    <a:pt x="1588" y="1481"/>
                    <a:pt x="1591" y="1484"/>
                  </a:cubicBezTo>
                  <a:cubicBezTo>
                    <a:pt x="1588" y="1510"/>
                    <a:pt x="1588" y="1510"/>
                    <a:pt x="1588" y="1510"/>
                  </a:cubicBezTo>
                  <a:cubicBezTo>
                    <a:pt x="1584" y="1508"/>
                    <a:pt x="1581" y="1505"/>
                    <a:pt x="1577" y="1503"/>
                  </a:cubicBezTo>
                  <a:lnTo>
                    <a:pt x="1584" y="1476"/>
                  </a:lnTo>
                  <a:close/>
                  <a:moveTo>
                    <a:pt x="1630" y="1506"/>
                  </a:moveTo>
                  <a:cubicBezTo>
                    <a:pt x="1627" y="1504"/>
                    <a:pt x="1624" y="1502"/>
                    <a:pt x="1622" y="1500"/>
                  </a:cubicBezTo>
                  <a:cubicBezTo>
                    <a:pt x="1638" y="1493"/>
                    <a:pt x="1638" y="1493"/>
                    <a:pt x="1638" y="1493"/>
                  </a:cubicBezTo>
                  <a:cubicBezTo>
                    <a:pt x="1639" y="1496"/>
                    <a:pt x="1641" y="1498"/>
                    <a:pt x="1642" y="1500"/>
                  </a:cubicBezTo>
                  <a:lnTo>
                    <a:pt x="1630" y="1506"/>
                  </a:lnTo>
                  <a:close/>
                  <a:moveTo>
                    <a:pt x="1619" y="1497"/>
                  </a:moveTo>
                  <a:cubicBezTo>
                    <a:pt x="1616" y="1495"/>
                    <a:pt x="1614" y="1492"/>
                    <a:pt x="1612" y="1490"/>
                  </a:cubicBezTo>
                  <a:cubicBezTo>
                    <a:pt x="1633" y="1482"/>
                    <a:pt x="1633" y="1482"/>
                    <a:pt x="1633" y="1482"/>
                  </a:cubicBezTo>
                  <a:cubicBezTo>
                    <a:pt x="1634" y="1484"/>
                    <a:pt x="1635" y="1487"/>
                    <a:pt x="1636" y="1490"/>
                  </a:cubicBezTo>
                  <a:lnTo>
                    <a:pt x="1619" y="1497"/>
                  </a:lnTo>
                  <a:close/>
                  <a:moveTo>
                    <a:pt x="1609" y="1487"/>
                  </a:moveTo>
                  <a:cubicBezTo>
                    <a:pt x="1607" y="1484"/>
                    <a:pt x="1604" y="1482"/>
                    <a:pt x="1602" y="1479"/>
                  </a:cubicBezTo>
                  <a:cubicBezTo>
                    <a:pt x="1628" y="1470"/>
                    <a:pt x="1628" y="1470"/>
                    <a:pt x="1628" y="1470"/>
                  </a:cubicBezTo>
                  <a:cubicBezTo>
                    <a:pt x="1629" y="1471"/>
                    <a:pt x="1629" y="1472"/>
                    <a:pt x="1629" y="1473"/>
                  </a:cubicBezTo>
                  <a:cubicBezTo>
                    <a:pt x="1630" y="1475"/>
                    <a:pt x="1631" y="1477"/>
                    <a:pt x="1631" y="1478"/>
                  </a:cubicBezTo>
                  <a:lnTo>
                    <a:pt x="1609" y="1487"/>
                  </a:lnTo>
                  <a:close/>
                  <a:moveTo>
                    <a:pt x="1600" y="1476"/>
                  </a:moveTo>
                  <a:cubicBezTo>
                    <a:pt x="1598" y="1473"/>
                    <a:pt x="1595" y="1470"/>
                    <a:pt x="1593" y="1467"/>
                  </a:cubicBezTo>
                  <a:cubicBezTo>
                    <a:pt x="1623" y="1458"/>
                    <a:pt x="1623" y="1458"/>
                    <a:pt x="1623" y="1458"/>
                  </a:cubicBezTo>
                  <a:cubicBezTo>
                    <a:pt x="1624" y="1461"/>
                    <a:pt x="1625" y="1464"/>
                    <a:pt x="1627" y="1467"/>
                  </a:cubicBezTo>
                  <a:lnTo>
                    <a:pt x="1600" y="1476"/>
                  </a:lnTo>
                  <a:close/>
                  <a:moveTo>
                    <a:pt x="1591" y="1464"/>
                  </a:moveTo>
                  <a:cubicBezTo>
                    <a:pt x="1589" y="1461"/>
                    <a:pt x="1586" y="1458"/>
                    <a:pt x="1584" y="1454"/>
                  </a:cubicBezTo>
                  <a:cubicBezTo>
                    <a:pt x="1616" y="1444"/>
                    <a:pt x="1616" y="1444"/>
                    <a:pt x="1616" y="1444"/>
                  </a:cubicBezTo>
                  <a:cubicBezTo>
                    <a:pt x="1618" y="1447"/>
                    <a:pt x="1620" y="1451"/>
                    <a:pt x="1621" y="1454"/>
                  </a:cubicBezTo>
                  <a:lnTo>
                    <a:pt x="1591" y="1464"/>
                  </a:lnTo>
                  <a:close/>
                  <a:moveTo>
                    <a:pt x="1582" y="1451"/>
                  </a:moveTo>
                  <a:cubicBezTo>
                    <a:pt x="1580" y="1448"/>
                    <a:pt x="1578" y="1446"/>
                    <a:pt x="1576" y="1443"/>
                  </a:cubicBezTo>
                  <a:cubicBezTo>
                    <a:pt x="1609" y="1432"/>
                    <a:pt x="1609" y="1432"/>
                    <a:pt x="1609" y="1432"/>
                  </a:cubicBezTo>
                  <a:cubicBezTo>
                    <a:pt x="1611" y="1435"/>
                    <a:pt x="1612" y="1438"/>
                    <a:pt x="1614" y="1440"/>
                  </a:cubicBezTo>
                  <a:lnTo>
                    <a:pt x="1582" y="1451"/>
                  </a:lnTo>
                  <a:close/>
                  <a:moveTo>
                    <a:pt x="1574" y="1440"/>
                  </a:moveTo>
                  <a:cubicBezTo>
                    <a:pt x="1572" y="1437"/>
                    <a:pt x="1570" y="1435"/>
                    <a:pt x="1568" y="1432"/>
                  </a:cubicBezTo>
                  <a:cubicBezTo>
                    <a:pt x="1599" y="1420"/>
                    <a:pt x="1599" y="1420"/>
                    <a:pt x="1599" y="1420"/>
                  </a:cubicBezTo>
                  <a:cubicBezTo>
                    <a:pt x="1602" y="1423"/>
                    <a:pt x="1604" y="1426"/>
                    <a:pt x="1606" y="1429"/>
                  </a:cubicBezTo>
                  <a:lnTo>
                    <a:pt x="1574" y="1440"/>
                  </a:lnTo>
                  <a:close/>
                  <a:moveTo>
                    <a:pt x="1566" y="1429"/>
                  </a:moveTo>
                  <a:cubicBezTo>
                    <a:pt x="1564" y="1427"/>
                    <a:pt x="1562" y="1425"/>
                    <a:pt x="1560" y="1422"/>
                  </a:cubicBezTo>
                  <a:cubicBezTo>
                    <a:pt x="1589" y="1410"/>
                    <a:pt x="1589" y="1410"/>
                    <a:pt x="1589" y="1410"/>
                  </a:cubicBezTo>
                  <a:cubicBezTo>
                    <a:pt x="1592" y="1412"/>
                    <a:pt x="1594" y="1414"/>
                    <a:pt x="1597" y="1417"/>
                  </a:cubicBezTo>
                  <a:lnTo>
                    <a:pt x="1566" y="1429"/>
                  </a:lnTo>
                  <a:close/>
                  <a:moveTo>
                    <a:pt x="1557" y="1419"/>
                  </a:moveTo>
                  <a:cubicBezTo>
                    <a:pt x="1555" y="1417"/>
                    <a:pt x="1554" y="1415"/>
                    <a:pt x="1552" y="1413"/>
                  </a:cubicBezTo>
                  <a:cubicBezTo>
                    <a:pt x="1577" y="1401"/>
                    <a:pt x="1577" y="1401"/>
                    <a:pt x="1577" y="1401"/>
                  </a:cubicBezTo>
                  <a:cubicBezTo>
                    <a:pt x="1580" y="1403"/>
                    <a:pt x="1583" y="1405"/>
                    <a:pt x="1585" y="1407"/>
                  </a:cubicBezTo>
                  <a:lnTo>
                    <a:pt x="1557" y="1419"/>
                  </a:lnTo>
                  <a:close/>
                  <a:moveTo>
                    <a:pt x="1549" y="1410"/>
                  </a:moveTo>
                  <a:cubicBezTo>
                    <a:pt x="1547" y="1408"/>
                    <a:pt x="1545" y="1406"/>
                    <a:pt x="1543" y="1404"/>
                  </a:cubicBezTo>
                  <a:cubicBezTo>
                    <a:pt x="1563" y="1394"/>
                    <a:pt x="1563" y="1394"/>
                    <a:pt x="1563" y="1394"/>
                  </a:cubicBezTo>
                  <a:cubicBezTo>
                    <a:pt x="1567" y="1396"/>
                    <a:pt x="1570" y="1397"/>
                    <a:pt x="1573" y="1399"/>
                  </a:cubicBezTo>
                  <a:lnTo>
                    <a:pt x="1549" y="1410"/>
                  </a:lnTo>
                  <a:close/>
                  <a:moveTo>
                    <a:pt x="1539" y="1401"/>
                  </a:moveTo>
                  <a:cubicBezTo>
                    <a:pt x="1539" y="1401"/>
                    <a:pt x="1538" y="1400"/>
                    <a:pt x="1537" y="1400"/>
                  </a:cubicBezTo>
                  <a:cubicBezTo>
                    <a:pt x="1543" y="1398"/>
                    <a:pt x="1548" y="1395"/>
                    <a:pt x="1555" y="1391"/>
                  </a:cubicBezTo>
                  <a:cubicBezTo>
                    <a:pt x="1556" y="1391"/>
                    <a:pt x="1557" y="1392"/>
                    <a:pt x="1558" y="1392"/>
                  </a:cubicBezTo>
                  <a:lnTo>
                    <a:pt x="1539" y="1401"/>
                  </a:lnTo>
                  <a:close/>
                  <a:moveTo>
                    <a:pt x="1517" y="1399"/>
                  </a:moveTo>
                  <a:cubicBezTo>
                    <a:pt x="1517" y="1399"/>
                    <a:pt x="1516" y="1399"/>
                    <a:pt x="1516" y="1400"/>
                  </a:cubicBezTo>
                  <a:cubicBezTo>
                    <a:pt x="1516" y="1400"/>
                    <a:pt x="1516" y="1400"/>
                    <a:pt x="1516" y="1400"/>
                  </a:cubicBezTo>
                  <a:cubicBezTo>
                    <a:pt x="1515" y="1400"/>
                    <a:pt x="1515" y="1401"/>
                    <a:pt x="1515" y="1401"/>
                  </a:cubicBezTo>
                  <a:cubicBezTo>
                    <a:pt x="1515" y="1402"/>
                    <a:pt x="1520" y="1440"/>
                    <a:pt x="1480" y="1480"/>
                  </a:cubicBezTo>
                  <a:cubicBezTo>
                    <a:pt x="1441" y="1519"/>
                    <a:pt x="1402" y="1515"/>
                    <a:pt x="1402" y="1515"/>
                  </a:cubicBezTo>
                  <a:cubicBezTo>
                    <a:pt x="1401" y="1515"/>
                    <a:pt x="1400" y="1515"/>
                    <a:pt x="1400" y="1516"/>
                  </a:cubicBezTo>
                  <a:cubicBezTo>
                    <a:pt x="1400" y="1516"/>
                    <a:pt x="1400" y="1516"/>
                    <a:pt x="1400" y="1516"/>
                  </a:cubicBezTo>
                  <a:cubicBezTo>
                    <a:pt x="1399" y="1516"/>
                    <a:pt x="1399" y="1517"/>
                    <a:pt x="1399" y="1517"/>
                  </a:cubicBezTo>
                  <a:cubicBezTo>
                    <a:pt x="1399" y="1517"/>
                    <a:pt x="1401" y="1537"/>
                    <a:pt x="1383" y="1559"/>
                  </a:cubicBezTo>
                  <a:cubicBezTo>
                    <a:pt x="1366" y="1581"/>
                    <a:pt x="1342" y="1585"/>
                    <a:pt x="1342" y="1585"/>
                  </a:cubicBezTo>
                  <a:cubicBezTo>
                    <a:pt x="1341" y="1585"/>
                    <a:pt x="1340" y="1585"/>
                    <a:pt x="1340" y="1586"/>
                  </a:cubicBezTo>
                  <a:cubicBezTo>
                    <a:pt x="1340" y="1586"/>
                    <a:pt x="1327" y="1608"/>
                    <a:pt x="1308" y="1616"/>
                  </a:cubicBezTo>
                  <a:cubicBezTo>
                    <a:pt x="1308" y="1616"/>
                    <a:pt x="1308" y="1616"/>
                    <a:pt x="1308" y="1616"/>
                  </a:cubicBezTo>
                  <a:cubicBezTo>
                    <a:pt x="1288" y="1624"/>
                    <a:pt x="1264" y="1617"/>
                    <a:pt x="1264" y="1617"/>
                  </a:cubicBezTo>
                  <a:cubicBezTo>
                    <a:pt x="1263" y="1617"/>
                    <a:pt x="1263" y="1617"/>
                    <a:pt x="1262" y="1617"/>
                  </a:cubicBezTo>
                  <a:cubicBezTo>
                    <a:pt x="1262" y="1618"/>
                    <a:pt x="1242" y="1632"/>
                    <a:pt x="1214" y="1629"/>
                  </a:cubicBezTo>
                  <a:cubicBezTo>
                    <a:pt x="1186" y="1626"/>
                    <a:pt x="1174" y="1611"/>
                    <a:pt x="1173" y="1611"/>
                  </a:cubicBezTo>
                  <a:cubicBezTo>
                    <a:pt x="1173" y="1610"/>
                    <a:pt x="1173" y="1610"/>
                    <a:pt x="1172" y="1610"/>
                  </a:cubicBezTo>
                  <a:cubicBezTo>
                    <a:pt x="1172" y="1610"/>
                    <a:pt x="1172" y="1610"/>
                    <a:pt x="1172" y="1610"/>
                  </a:cubicBezTo>
                  <a:cubicBezTo>
                    <a:pt x="1171" y="1610"/>
                    <a:pt x="1171" y="1610"/>
                    <a:pt x="1170" y="1611"/>
                  </a:cubicBezTo>
                  <a:cubicBezTo>
                    <a:pt x="1170" y="1611"/>
                    <a:pt x="1146" y="1641"/>
                    <a:pt x="1090" y="1641"/>
                  </a:cubicBezTo>
                  <a:cubicBezTo>
                    <a:pt x="1034" y="1641"/>
                    <a:pt x="1010" y="1611"/>
                    <a:pt x="1010" y="1611"/>
                  </a:cubicBezTo>
                  <a:cubicBezTo>
                    <a:pt x="1009" y="1610"/>
                    <a:pt x="1009" y="1610"/>
                    <a:pt x="1008" y="1610"/>
                  </a:cubicBezTo>
                  <a:cubicBezTo>
                    <a:pt x="1008" y="1610"/>
                    <a:pt x="1008" y="1610"/>
                    <a:pt x="1008" y="1610"/>
                  </a:cubicBezTo>
                  <a:cubicBezTo>
                    <a:pt x="1007" y="1610"/>
                    <a:pt x="1007" y="1610"/>
                    <a:pt x="1007" y="1611"/>
                  </a:cubicBezTo>
                  <a:cubicBezTo>
                    <a:pt x="1006" y="1611"/>
                    <a:pt x="994" y="1626"/>
                    <a:pt x="966" y="1629"/>
                  </a:cubicBezTo>
                  <a:cubicBezTo>
                    <a:pt x="938" y="1632"/>
                    <a:pt x="918" y="1618"/>
                    <a:pt x="918" y="1617"/>
                  </a:cubicBezTo>
                  <a:cubicBezTo>
                    <a:pt x="917" y="1617"/>
                    <a:pt x="917" y="1617"/>
                    <a:pt x="916" y="1617"/>
                  </a:cubicBezTo>
                  <a:cubicBezTo>
                    <a:pt x="916" y="1617"/>
                    <a:pt x="892" y="1624"/>
                    <a:pt x="872" y="1616"/>
                  </a:cubicBezTo>
                  <a:cubicBezTo>
                    <a:pt x="872" y="1616"/>
                    <a:pt x="872" y="1616"/>
                    <a:pt x="872" y="1616"/>
                  </a:cubicBezTo>
                  <a:cubicBezTo>
                    <a:pt x="853" y="1608"/>
                    <a:pt x="840" y="1586"/>
                    <a:pt x="840" y="1586"/>
                  </a:cubicBezTo>
                  <a:cubicBezTo>
                    <a:pt x="840" y="1585"/>
                    <a:pt x="839" y="1585"/>
                    <a:pt x="839" y="1585"/>
                  </a:cubicBezTo>
                  <a:cubicBezTo>
                    <a:pt x="838" y="1585"/>
                    <a:pt x="814" y="1581"/>
                    <a:pt x="797" y="1559"/>
                  </a:cubicBezTo>
                  <a:cubicBezTo>
                    <a:pt x="779" y="1537"/>
                    <a:pt x="781" y="1517"/>
                    <a:pt x="781" y="1517"/>
                  </a:cubicBezTo>
                  <a:cubicBezTo>
                    <a:pt x="781" y="1517"/>
                    <a:pt x="781" y="1516"/>
                    <a:pt x="780" y="1516"/>
                  </a:cubicBezTo>
                  <a:cubicBezTo>
                    <a:pt x="780" y="1516"/>
                    <a:pt x="780" y="1516"/>
                    <a:pt x="780" y="1516"/>
                  </a:cubicBezTo>
                  <a:cubicBezTo>
                    <a:pt x="780" y="1515"/>
                    <a:pt x="779" y="1515"/>
                    <a:pt x="779" y="1515"/>
                  </a:cubicBezTo>
                  <a:cubicBezTo>
                    <a:pt x="778" y="1515"/>
                    <a:pt x="739" y="1519"/>
                    <a:pt x="700" y="1480"/>
                  </a:cubicBezTo>
                  <a:cubicBezTo>
                    <a:pt x="660" y="1440"/>
                    <a:pt x="665" y="1402"/>
                    <a:pt x="665" y="1401"/>
                  </a:cubicBezTo>
                  <a:cubicBezTo>
                    <a:pt x="665" y="1401"/>
                    <a:pt x="665" y="1400"/>
                    <a:pt x="664" y="1400"/>
                  </a:cubicBezTo>
                  <a:cubicBezTo>
                    <a:pt x="664" y="1400"/>
                    <a:pt x="664" y="1400"/>
                    <a:pt x="664" y="1400"/>
                  </a:cubicBezTo>
                  <a:cubicBezTo>
                    <a:pt x="664" y="1399"/>
                    <a:pt x="663" y="1399"/>
                    <a:pt x="663" y="1399"/>
                  </a:cubicBezTo>
                  <a:cubicBezTo>
                    <a:pt x="662" y="1399"/>
                    <a:pt x="643" y="1401"/>
                    <a:pt x="621" y="1383"/>
                  </a:cubicBezTo>
                  <a:cubicBezTo>
                    <a:pt x="599" y="1366"/>
                    <a:pt x="595" y="1341"/>
                    <a:pt x="595" y="1341"/>
                  </a:cubicBezTo>
                  <a:cubicBezTo>
                    <a:pt x="595" y="1341"/>
                    <a:pt x="595" y="1340"/>
                    <a:pt x="594" y="1340"/>
                  </a:cubicBezTo>
                  <a:cubicBezTo>
                    <a:pt x="594" y="1340"/>
                    <a:pt x="572" y="1327"/>
                    <a:pt x="564" y="1308"/>
                  </a:cubicBezTo>
                  <a:cubicBezTo>
                    <a:pt x="564" y="1308"/>
                    <a:pt x="564" y="1308"/>
                    <a:pt x="564" y="1308"/>
                  </a:cubicBezTo>
                  <a:cubicBezTo>
                    <a:pt x="564" y="1308"/>
                    <a:pt x="564" y="1308"/>
                    <a:pt x="564" y="1308"/>
                  </a:cubicBezTo>
                  <a:cubicBezTo>
                    <a:pt x="556" y="1288"/>
                    <a:pt x="563" y="1264"/>
                    <a:pt x="563" y="1263"/>
                  </a:cubicBezTo>
                  <a:cubicBezTo>
                    <a:pt x="563" y="1263"/>
                    <a:pt x="563" y="1262"/>
                    <a:pt x="562" y="1262"/>
                  </a:cubicBezTo>
                  <a:cubicBezTo>
                    <a:pt x="562" y="1262"/>
                    <a:pt x="547" y="1242"/>
                    <a:pt x="551" y="1214"/>
                  </a:cubicBezTo>
                  <a:cubicBezTo>
                    <a:pt x="554" y="1186"/>
                    <a:pt x="569" y="1173"/>
                    <a:pt x="569" y="1173"/>
                  </a:cubicBezTo>
                  <a:cubicBezTo>
                    <a:pt x="570" y="1173"/>
                    <a:pt x="570" y="1172"/>
                    <a:pt x="570" y="1172"/>
                  </a:cubicBezTo>
                  <a:cubicBezTo>
                    <a:pt x="570" y="1172"/>
                    <a:pt x="570" y="1172"/>
                    <a:pt x="570" y="1172"/>
                  </a:cubicBezTo>
                  <a:cubicBezTo>
                    <a:pt x="570" y="1171"/>
                    <a:pt x="570" y="1171"/>
                    <a:pt x="569" y="1170"/>
                  </a:cubicBezTo>
                  <a:cubicBezTo>
                    <a:pt x="569" y="1170"/>
                    <a:pt x="538" y="1146"/>
                    <a:pt x="538" y="1090"/>
                  </a:cubicBezTo>
                  <a:cubicBezTo>
                    <a:pt x="538" y="1034"/>
                    <a:pt x="569" y="1010"/>
                    <a:pt x="569" y="1009"/>
                  </a:cubicBezTo>
                  <a:cubicBezTo>
                    <a:pt x="570" y="1009"/>
                    <a:pt x="570" y="1008"/>
                    <a:pt x="570" y="1008"/>
                  </a:cubicBezTo>
                  <a:cubicBezTo>
                    <a:pt x="570" y="1008"/>
                    <a:pt x="570" y="1008"/>
                    <a:pt x="570" y="1008"/>
                  </a:cubicBezTo>
                  <a:cubicBezTo>
                    <a:pt x="570" y="1007"/>
                    <a:pt x="570" y="1007"/>
                    <a:pt x="569" y="1006"/>
                  </a:cubicBezTo>
                  <a:cubicBezTo>
                    <a:pt x="569" y="1006"/>
                    <a:pt x="554" y="994"/>
                    <a:pt x="551" y="966"/>
                  </a:cubicBezTo>
                  <a:cubicBezTo>
                    <a:pt x="547" y="938"/>
                    <a:pt x="562" y="918"/>
                    <a:pt x="562" y="918"/>
                  </a:cubicBezTo>
                  <a:cubicBezTo>
                    <a:pt x="563" y="917"/>
                    <a:pt x="563" y="917"/>
                    <a:pt x="563" y="916"/>
                  </a:cubicBezTo>
                  <a:cubicBezTo>
                    <a:pt x="563" y="916"/>
                    <a:pt x="556" y="891"/>
                    <a:pt x="564" y="872"/>
                  </a:cubicBezTo>
                  <a:cubicBezTo>
                    <a:pt x="564" y="872"/>
                    <a:pt x="564" y="872"/>
                    <a:pt x="564" y="872"/>
                  </a:cubicBezTo>
                  <a:cubicBezTo>
                    <a:pt x="572" y="852"/>
                    <a:pt x="594" y="840"/>
                    <a:pt x="594" y="840"/>
                  </a:cubicBezTo>
                  <a:cubicBezTo>
                    <a:pt x="595" y="839"/>
                    <a:pt x="595" y="839"/>
                    <a:pt x="595" y="838"/>
                  </a:cubicBezTo>
                  <a:cubicBezTo>
                    <a:pt x="595" y="838"/>
                    <a:pt x="599" y="814"/>
                    <a:pt x="621" y="796"/>
                  </a:cubicBezTo>
                  <a:cubicBezTo>
                    <a:pt x="643" y="779"/>
                    <a:pt x="662" y="780"/>
                    <a:pt x="663" y="780"/>
                  </a:cubicBezTo>
                  <a:cubicBezTo>
                    <a:pt x="663" y="780"/>
                    <a:pt x="664" y="780"/>
                    <a:pt x="664" y="780"/>
                  </a:cubicBezTo>
                  <a:cubicBezTo>
                    <a:pt x="664" y="780"/>
                    <a:pt x="664" y="780"/>
                    <a:pt x="664" y="780"/>
                  </a:cubicBezTo>
                  <a:cubicBezTo>
                    <a:pt x="665" y="779"/>
                    <a:pt x="665" y="779"/>
                    <a:pt x="665" y="778"/>
                  </a:cubicBezTo>
                  <a:cubicBezTo>
                    <a:pt x="665" y="778"/>
                    <a:pt x="660" y="739"/>
                    <a:pt x="700" y="700"/>
                  </a:cubicBezTo>
                  <a:cubicBezTo>
                    <a:pt x="739" y="660"/>
                    <a:pt x="778" y="664"/>
                    <a:pt x="779" y="664"/>
                  </a:cubicBezTo>
                  <a:cubicBezTo>
                    <a:pt x="779" y="665"/>
                    <a:pt x="780" y="664"/>
                    <a:pt x="780" y="664"/>
                  </a:cubicBezTo>
                  <a:cubicBezTo>
                    <a:pt x="780" y="664"/>
                    <a:pt x="780" y="664"/>
                    <a:pt x="780" y="664"/>
                  </a:cubicBezTo>
                  <a:cubicBezTo>
                    <a:pt x="781" y="664"/>
                    <a:pt x="781" y="663"/>
                    <a:pt x="781" y="662"/>
                  </a:cubicBezTo>
                  <a:cubicBezTo>
                    <a:pt x="781" y="662"/>
                    <a:pt x="779" y="643"/>
                    <a:pt x="797" y="621"/>
                  </a:cubicBezTo>
                  <a:cubicBezTo>
                    <a:pt x="814" y="599"/>
                    <a:pt x="838" y="595"/>
                    <a:pt x="839" y="595"/>
                  </a:cubicBezTo>
                  <a:cubicBezTo>
                    <a:pt x="839" y="595"/>
                    <a:pt x="840" y="594"/>
                    <a:pt x="840" y="594"/>
                  </a:cubicBezTo>
                  <a:cubicBezTo>
                    <a:pt x="840" y="594"/>
                    <a:pt x="853" y="572"/>
                    <a:pt x="872" y="564"/>
                  </a:cubicBezTo>
                  <a:cubicBezTo>
                    <a:pt x="872" y="564"/>
                    <a:pt x="872" y="564"/>
                    <a:pt x="872" y="564"/>
                  </a:cubicBezTo>
                  <a:cubicBezTo>
                    <a:pt x="892" y="556"/>
                    <a:pt x="916" y="562"/>
                    <a:pt x="916" y="562"/>
                  </a:cubicBezTo>
                  <a:cubicBezTo>
                    <a:pt x="917" y="562"/>
                    <a:pt x="917" y="562"/>
                    <a:pt x="918" y="562"/>
                  </a:cubicBezTo>
                  <a:cubicBezTo>
                    <a:pt x="918" y="562"/>
                    <a:pt x="938" y="547"/>
                    <a:pt x="966" y="550"/>
                  </a:cubicBezTo>
                  <a:cubicBezTo>
                    <a:pt x="994" y="554"/>
                    <a:pt x="1006" y="569"/>
                    <a:pt x="1007" y="569"/>
                  </a:cubicBezTo>
                  <a:cubicBezTo>
                    <a:pt x="1007" y="569"/>
                    <a:pt x="1007" y="570"/>
                    <a:pt x="1008" y="570"/>
                  </a:cubicBezTo>
                  <a:cubicBezTo>
                    <a:pt x="1008" y="570"/>
                    <a:pt x="1008" y="570"/>
                    <a:pt x="1008" y="570"/>
                  </a:cubicBezTo>
                  <a:cubicBezTo>
                    <a:pt x="1009" y="570"/>
                    <a:pt x="1009" y="569"/>
                    <a:pt x="1010" y="569"/>
                  </a:cubicBezTo>
                  <a:cubicBezTo>
                    <a:pt x="1010" y="568"/>
                    <a:pt x="1034" y="538"/>
                    <a:pt x="1090" y="538"/>
                  </a:cubicBezTo>
                  <a:cubicBezTo>
                    <a:pt x="1146" y="538"/>
                    <a:pt x="1170" y="568"/>
                    <a:pt x="1170" y="569"/>
                  </a:cubicBezTo>
                  <a:cubicBezTo>
                    <a:pt x="1171" y="569"/>
                    <a:pt x="1171" y="570"/>
                    <a:pt x="1172" y="570"/>
                  </a:cubicBezTo>
                  <a:cubicBezTo>
                    <a:pt x="1172" y="570"/>
                    <a:pt x="1172" y="570"/>
                    <a:pt x="1172" y="570"/>
                  </a:cubicBezTo>
                  <a:cubicBezTo>
                    <a:pt x="1173" y="570"/>
                    <a:pt x="1173" y="569"/>
                    <a:pt x="1173" y="569"/>
                  </a:cubicBezTo>
                  <a:cubicBezTo>
                    <a:pt x="1174" y="569"/>
                    <a:pt x="1186" y="554"/>
                    <a:pt x="1214" y="550"/>
                  </a:cubicBezTo>
                  <a:cubicBezTo>
                    <a:pt x="1242" y="547"/>
                    <a:pt x="1262" y="562"/>
                    <a:pt x="1262" y="562"/>
                  </a:cubicBezTo>
                  <a:cubicBezTo>
                    <a:pt x="1263" y="562"/>
                    <a:pt x="1263" y="562"/>
                    <a:pt x="1264" y="562"/>
                  </a:cubicBezTo>
                  <a:cubicBezTo>
                    <a:pt x="1264" y="562"/>
                    <a:pt x="1288" y="556"/>
                    <a:pt x="1308" y="564"/>
                  </a:cubicBezTo>
                  <a:cubicBezTo>
                    <a:pt x="1308" y="564"/>
                    <a:pt x="1308" y="564"/>
                    <a:pt x="1308" y="564"/>
                  </a:cubicBezTo>
                  <a:cubicBezTo>
                    <a:pt x="1308" y="564"/>
                    <a:pt x="1308" y="564"/>
                    <a:pt x="1308" y="564"/>
                  </a:cubicBezTo>
                  <a:cubicBezTo>
                    <a:pt x="1327" y="572"/>
                    <a:pt x="1340" y="594"/>
                    <a:pt x="1340" y="594"/>
                  </a:cubicBezTo>
                  <a:cubicBezTo>
                    <a:pt x="1340" y="594"/>
                    <a:pt x="1341" y="595"/>
                    <a:pt x="1342" y="595"/>
                  </a:cubicBezTo>
                  <a:cubicBezTo>
                    <a:pt x="1342" y="595"/>
                    <a:pt x="1366" y="599"/>
                    <a:pt x="1383" y="621"/>
                  </a:cubicBezTo>
                  <a:cubicBezTo>
                    <a:pt x="1401" y="643"/>
                    <a:pt x="1399" y="662"/>
                    <a:pt x="1399" y="662"/>
                  </a:cubicBezTo>
                  <a:cubicBezTo>
                    <a:pt x="1399" y="663"/>
                    <a:pt x="1399" y="664"/>
                    <a:pt x="1400" y="664"/>
                  </a:cubicBezTo>
                  <a:cubicBezTo>
                    <a:pt x="1400" y="664"/>
                    <a:pt x="1400" y="664"/>
                    <a:pt x="1400" y="664"/>
                  </a:cubicBezTo>
                  <a:cubicBezTo>
                    <a:pt x="1400" y="664"/>
                    <a:pt x="1401" y="665"/>
                    <a:pt x="1402" y="665"/>
                  </a:cubicBezTo>
                  <a:cubicBezTo>
                    <a:pt x="1402" y="664"/>
                    <a:pt x="1441" y="660"/>
                    <a:pt x="1480" y="700"/>
                  </a:cubicBezTo>
                  <a:cubicBezTo>
                    <a:pt x="1520" y="739"/>
                    <a:pt x="1515" y="778"/>
                    <a:pt x="1515" y="778"/>
                  </a:cubicBezTo>
                  <a:cubicBezTo>
                    <a:pt x="1515" y="779"/>
                    <a:pt x="1515" y="779"/>
                    <a:pt x="1516" y="780"/>
                  </a:cubicBezTo>
                  <a:cubicBezTo>
                    <a:pt x="1516" y="780"/>
                    <a:pt x="1516" y="780"/>
                    <a:pt x="1516" y="780"/>
                  </a:cubicBezTo>
                  <a:cubicBezTo>
                    <a:pt x="1516" y="780"/>
                    <a:pt x="1517" y="780"/>
                    <a:pt x="1517" y="780"/>
                  </a:cubicBezTo>
                  <a:cubicBezTo>
                    <a:pt x="1518" y="780"/>
                    <a:pt x="1537" y="779"/>
                    <a:pt x="1559" y="796"/>
                  </a:cubicBezTo>
                  <a:cubicBezTo>
                    <a:pt x="1581" y="814"/>
                    <a:pt x="1585" y="838"/>
                    <a:pt x="1585" y="838"/>
                  </a:cubicBezTo>
                  <a:cubicBezTo>
                    <a:pt x="1585" y="839"/>
                    <a:pt x="1585" y="839"/>
                    <a:pt x="1586" y="840"/>
                  </a:cubicBezTo>
                  <a:cubicBezTo>
                    <a:pt x="1586" y="840"/>
                    <a:pt x="1608" y="852"/>
                    <a:pt x="1616" y="872"/>
                  </a:cubicBezTo>
                  <a:cubicBezTo>
                    <a:pt x="1616" y="872"/>
                    <a:pt x="1616" y="872"/>
                    <a:pt x="1616" y="872"/>
                  </a:cubicBezTo>
                  <a:cubicBezTo>
                    <a:pt x="1624" y="891"/>
                    <a:pt x="1618" y="916"/>
                    <a:pt x="1617" y="916"/>
                  </a:cubicBezTo>
                  <a:cubicBezTo>
                    <a:pt x="1617" y="917"/>
                    <a:pt x="1617" y="917"/>
                    <a:pt x="1618" y="918"/>
                  </a:cubicBezTo>
                  <a:cubicBezTo>
                    <a:pt x="1618" y="918"/>
                    <a:pt x="1633" y="938"/>
                    <a:pt x="1629" y="966"/>
                  </a:cubicBezTo>
                  <a:cubicBezTo>
                    <a:pt x="1626" y="994"/>
                    <a:pt x="1611" y="1006"/>
                    <a:pt x="1611" y="1006"/>
                  </a:cubicBezTo>
                  <a:cubicBezTo>
                    <a:pt x="1610" y="1007"/>
                    <a:pt x="1610" y="1007"/>
                    <a:pt x="1610" y="1008"/>
                  </a:cubicBezTo>
                  <a:cubicBezTo>
                    <a:pt x="1610" y="1008"/>
                    <a:pt x="1610" y="1008"/>
                    <a:pt x="1610" y="1008"/>
                  </a:cubicBezTo>
                  <a:cubicBezTo>
                    <a:pt x="1610" y="1008"/>
                    <a:pt x="1611" y="1009"/>
                    <a:pt x="1611" y="1009"/>
                  </a:cubicBezTo>
                  <a:cubicBezTo>
                    <a:pt x="1611" y="1010"/>
                    <a:pt x="1642" y="1034"/>
                    <a:pt x="1642" y="1090"/>
                  </a:cubicBezTo>
                  <a:cubicBezTo>
                    <a:pt x="1642" y="1146"/>
                    <a:pt x="1611" y="1170"/>
                    <a:pt x="1611" y="1170"/>
                  </a:cubicBezTo>
                  <a:cubicBezTo>
                    <a:pt x="1611" y="1171"/>
                    <a:pt x="1610" y="1171"/>
                    <a:pt x="1610" y="1172"/>
                  </a:cubicBezTo>
                  <a:cubicBezTo>
                    <a:pt x="1610" y="1172"/>
                    <a:pt x="1610" y="1172"/>
                    <a:pt x="1610" y="1172"/>
                  </a:cubicBezTo>
                  <a:cubicBezTo>
                    <a:pt x="1610" y="1172"/>
                    <a:pt x="1610" y="1173"/>
                    <a:pt x="1611" y="1173"/>
                  </a:cubicBezTo>
                  <a:cubicBezTo>
                    <a:pt x="1611" y="1173"/>
                    <a:pt x="1626" y="1186"/>
                    <a:pt x="1629" y="1214"/>
                  </a:cubicBezTo>
                  <a:cubicBezTo>
                    <a:pt x="1633" y="1242"/>
                    <a:pt x="1618" y="1262"/>
                    <a:pt x="1618" y="1262"/>
                  </a:cubicBezTo>
                  <a:cubicBezTo>
                    <a:pt x="1617" y="1262"/>
                    <a:pt x="1617" y="1263"/>
                    <a:pt x="1617" y="1263"/>
                  </a:cubicBezTo>
                  <a:cubicBezTo>
                    <a:pt x="1618" y="1264"/>
                    <a:pt x="1624" y="1288"/>
                    <a:pt x="1616" y="1308"/>
                  </a:cubicBezTo>
                  <a:cubicBezTo>
                    <a:pt x="1616" y="1308"/>
                    <a:pt x="1616" y="1308"/>
                    <a:pt x="1616" y="1308"/>
                  </a:cubicBezTo>
                  <a:cubicBezTo>
                    <a:pt x="1608" y="1327"/>
                    <a:pt x="1586" y="1340"/>
                    <a:pt x="1586" y="1340"/>
                  </a:cubicBezTo>
                  <a:cubicBezTo>
                    <a:pt x="1585" y="1340"/>
                    <a:pt x="1585" y="1341"/>
                    <a:pt x="1585" y="1341"/>
                  </a:cubicBezTo>
                  <a:cubicBezTo>
                    <a:pt x="1585" y="1341"/>
                    <a:pt x="1581" y="1366"/>
                    <a:pt x="1559" y="1383"/>
                  </a:cubicBezTo>
                  <a:cubicBezTo>
                    <a:pt x="1537" y="1401"/>
                    <a:pt x="1518" y="1399"/>
                    <a:pt x="1517" y="1399"/>
                  </a:cubicBezTo>
                  <a:close/>
                  <a:moveTo>
                    <a:pt x="1521" y="1507"/>
                  </a:moveTo>
                  <a:cubicBezTo>
                    <a:pt x="1525" y="1510"/>
                    <a:pt x="1529" y="1511"/>
                    <a:pt x="1532" y="1510"/>
                  </a:cubicBezTo>
                  <a:cubicBezTo>
                    <a:pt x="1533" y="1509"/>
                    <a:pt x="1533" y="1508"/>
                    <a:pt x="1533" y="1507"/>
                  </a:cubicBezTo>
                  <a:cubicBezTo>
                    <a:pt x="1533" y="1506"/>
                    <a:pt x="1532" y="1506"/>
                    <a:pt x="1531" y="1506"/>
                  </a:cubicBezTo>
                  <a:cubicBezTo>
                    <a:pt x="1528" y="1506"/>
                    <a:pt x="1525" y="1503"/>
                    <a:pt x="1524" y="1500"/>
                  </a:cubicBezTo>
                  <a:cubicBezTo>
                    <a:pt x="1523" y="1496"/>
                    <a:pt x="1524" y="1492"/>
                    <a:pt x="1529" y="1489"/>
                  </a:cubicBezTo>
                  <a:cubicBezTo>
                    <a:pt x="1534" y="1486"/>
                    <a:pt x="1540" y="1488"/>
                    <a:pt x="1543" y="1491"/>
                  </a:cubicBezTo>
                  <a:cubicBezTo>
                    <a:pt x="1546" y="1494"/>
                    <a:pt x="1549" y="1500"/>
                    <a:pt x="1546" y="1506"/>
                  </a:cubicBezTo>
                  <a:cubicBezTo>
                    <a:pt x="1541" y="1516"/>
                    <a:pt x="1531" y="1520"/>
                    <a:pt x="1521" y="1516"/>
                  </a:cubicBezTo>
                  <a:cubicBezTo>
                    <a:pt x="1506" y="1508"/>
                    <a:pt x="1497" y="1482"/>
                    <a:pt x="1514" y="1441"/>
                  </a:cubicBezTo>
                  <a:cubicBezTo>
                    <a:pt x="1514" y="1444"/>
                    <a:pt x="1515" y="1446"/>
                    <a:pt x="1516" y="1449"/>
                  </a:cubicBezTo>
                  <a:cubicBezTo>
                    <a:pt x="1506" y="1489"/>
                    <a:pt x="1518" y="1503"/>
                    <a:pt x="1521" y="1507"/>
                  </a:cubicBezTo>
                  <a:close/>
                  <a:moveTo>
                    <a:pt x="1519" y="1455"/>
                  </a:moveTo>
                  <a:cubicBezTo>
                    <a:pt x="1524" y="1465"/>
                    <a:pt x="1530" y="1475"/>
                    <a:pt x="1537" y="1484"/>
                  </a:cubicBezTo>
                  <a:cubicBezTo>
                    <a:pt x="1534" y="1483"/>
                    <a:pt x="1530" y="1484"/>
                    <a:pt x="1527" y="1485"/>
                  </a:cubicBezTo>
                  <a:cubicBezTo>
                    <a:pt x="1522" y="1488"/>
                    <a:pt x="1520" y="1493"/>
                    <a:pt x="1520" y="1498"/>
                  </a:cubicBezTo>
                  <a:cubicBezTo>
                    <a:pt x="1516" y="1489"/>
                    <a:pt x="1515" y="1475"/>
                    <a:pt x="1519" y="1455"/>
                  </a:cubicBezTo>
                  <a:close/>
                  <a:moveTo>
                    <a:pt x="1551" y="1499"/>
                  </a:moveTo>
                  <a:cubicBezTo>
                    <a:pt x="1554" y="1502"/>
                    <a:pt x="1558" y="1505"/>
                    <a:pt x="1561" y="1508"/>
                  </a:cubicBezTo>
                  <a:cubicBezTo>
                    <a:pt x="1564" y="1521"/>
                    <a:pt x="1557" y="1540"/>
                    <a:pt x="1549" y="1548"/>
                  </a:cubicBezTo>
                  <a:cubicBezTo>
                    <a:pt x="1540" y="1557"/>
                    <a:pt x="1522" y="1564"/>
                    <a:pt x="1508" y="1561"/>
                  </a:cubicBezTo>
                  <a:cubicBezTo>
                    <a:pt x="1505" y="1557"/>
                    <a:pt x="1502" y="1554"/>
                    <a:pt x="1499" y="1551"/>
                  </a:cubicBezTo>
                  <a:cubicBezTo>
                    <a:pt x="1502" y="1551"/>
                    <a:pt x="1505" y="1550"/>
                    <a:pt x="1508" y="1549"/>
                  </a:cubicBezTo>
                  <a:cubicBezTo>
                    <a:pt x="1516" y="1545"/>
                    <a:pt x="1521" y="1538"/>
                    <a:pt x="1522" y="1531"/>
                  </a:cubicBezTo>
                  <a:cubicBezTo>
                    <a:pt x="1525" y="1538"/>
                    <a:pt x="1529" y="1545"/>
                    <a:pt x="1535" y="1546"/>
                  </a:cubicBezTo>
                  <a:cubicBezTo>
                    <a:pt x="1537" y="1546"/>
                    <a:pt x="1540" y="1546"/>
                    <a:pt x="1543" y="1543"/>
                  </a:cubicBezTo>
                  <a:cubicBezTo>
                    <a:pt x="1547" y="1540"/>
                    <a:pt x="1547" y="1536"/>
                    <a:pt x="1546" y="1534"/>
                  </a:cubicBezTo>
                  <a:cubicBezTo>
                    <a:pt x="1545" y="1529"/>
                    <a:pt x="1538" y="1524"/>
                    <a:pt x="1531" y="1521"/>
                  </a:cubicBezTo>
                  <a:cubicBezTo>
                    <a:pt x="1539" y="1520"/>
                    <a:pt x="1545" y="1516"/>
                    <a:pt x="1549" y="1508"/>
                  </a:cubicBezTo>
                  <a:cubicBezTo>
                    <a:pt x="1551" y="1505"/>
                    <a:pt x="1551" y="1502"/>
                    <a:pt x="1551" y="1499"/>
                  </a:cubicBezTo>
                  <a:close/>
                  <a:moveTo>
                    <a:pt x="1566" y="1511"/>
                  </a:moveTo>
                  <a:cubicBezTo>
                    <a:pt x="1568" y="1512"/>
                    <a:pt x="1570" y="1514"/>
                    <a:pt x="1572" y="1515"/>
                  </a:cubicBezTo>
                  <a:cubicBezTo>
                    <a:pt x="1574" y="1528"/>
                    <a:pt x="1568" y="1544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44" y="1567"/>
                    <a:pt x="1528" y="1574"/>
                    <a:pt x="1515" y="1571"/>
                  </a:cubicBezTo>
                  <a:cubicBezTo>
                    <a:pt x="1514" y="1569"/>
                    <a:pt x="1513" y="1567"/>
                    <a:pt x="1511" y="1565"/>
                  </a:cubicBezTo>
                  <a:cubicBezTo>
                    <a:pt x="1526" y="1567"/>
                    <a:pt x="1543" y="1560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60" y="1543"/>
                    <a:pt x="1567" y="1525"/>
                    <a:pt x="1566" y="1511"/>
                  </a:cubicBezTo>
                  <a:close/>
                  <a:moveTo>
                    <a:pt x="1576" y="1518"/>
                  </a:moveTo>
                  <a:cubicBezTo>
                    <a:pt x="1590" y="1527"/>
                    <a:pt x="1605" y="1533"/>
                    <a:pt x="1620" y="1536"/>
                  </a:cubicBezTo>
                  <a:cubicBezTo>
                    <a:pt x="1620" y="1536"/>
                    <a:pt x="1620" y="1536"/>
                    <a:pt x="1620" y="1536"/>
                  </a:cubicBezTo>
                  <a:cubicBezTo>
                    <a:pt x="1635" y="1541"/>
                    <a:pt x="1676" y="1555"/>
                    <a:pt x="1682" y="1566"/>
                  </a:cubicBezTo>
                  <a:cubicBezTo>
                    <a:pt x="1682" y="1567"/>
                    <a:pt x="1682" y="1568"/>
                    <a:pt x="1682" y="1569"/>
                  </a:cubicBezTo>
                  <a:cubicBezTo>
                    <a:pt x="1682" y="1570"/>
                    <a:pt x="1681" y="1571"/>
                    <a:pt x="1679" y="1571"/>
                  </a:cubicBezTo>
                  <a:cubicBezTo>
                    <a:pt x="1664" y="1578"/>
                    <a:pt x="1603" y="1550"/>
                    <a:pt x="1576" y="1537"/>
                  </a:cubicBezTo>
                  <a:cubicBezTo>
                    <a:pt x="1575" y="1536"/>
                    <a:pt x="1574" y="1536"/>
                    <a:pt x="1573" y="1535"/>
                  </a:cubicBezTo>
                  <a:cubicBezTo>
                    <a:pt x="1575" y="1529"/>
                    <a:pt x="1576" y="1523"/>
                    <a:pt x="1576" y="1518"/>
                  </a:cubicBezTo>
                  <a:close/>
                  <a:moveTo>
                    <a:pt x="1685" y="1594"/>
                  </a:moveTo>
                  <a:cubicBezTo>
                    <a:pt x="1692" y="1602"/>
                    <a:pt x="1691" y="1612"/>
                    <a:pt x="1688" y="1618"/>
                  </a:cubicBezTo>
                  <a:cubicBezTo>
                    <a:pt x="1684" y="1625"/>
                    <a:pt x="1677" y="1631"/>
                    <a:pt x="1667" y="1630"/>
                  </a:cubicBezTo>
                  <a:cubicBezTo>
                    <a:pt x="1667" y="1630"/>
                    <a:pt x="1666" y="1630"/>
                    <a:pt x="1666" y="1631"/>
                  </a:cubicBezTo>
                  <a:cubicBezTo>
                    <a:pt x="1665" y="1631"/>
                    <a:pt x="1665" y="1632"/>
                    <a:pt x="1665" y="1633"/>
                  </a:cubicBezTo>
                  <a:cubicBezTo>
                    <a:pt x="1673" y="1647"/>
                    <a:pt x="1663" y="1658"/>
                    <a:pt x="1661" y="1661"/>
                  </a:cubicBezTo>
                  <a:cubicBezTo>
                    <a:pt x="1661" y="1661"/>
                    <a:pt x="1661" y="1661"/>
                    <a:pt x="1661" y="1661"/>
                  </a:cubicBezTo>
                  <a:cubicBezTo>
                    <a:pt x="1661" y="1661"/>
                    <a:pt x="1661" y="1661"/>
                    <a:pt x="1661" y="1661"/>
                  </a:cubicBezTo>
                  <a:cubicBezTo>
                    <a:pt x="1659" y="1663"/>
                    <a:pt x="1647" y="1673"/>
                    <a:pt x="1633" y="1665"/>
                  </a:cubicBezTo>
                  <a:cubicBezTo>
                    <a:pt x="1632" y="1665"/>
                    <a:pt x="1632" y="1665"/>
                    <a:pt x="1631" y="1665"/>
                  </a:cubicBezTo>
                  <a:cubicBezTo>
                    <a:pt x="1630" y="1666"/>
                    <a:pt x="1630" y="1666"/>
                    <a:pt x="1630" y="1667"/>
                  </a:cubicBezTo>
                  <a:cubicBezTo>
                    <a:pt x="1632" y="1676"/>
                    <a:pt x="1625" y="1684"/>
                    <a:pt x="1619" y="1688"/>
                  </a:cubicBezTo>
                  <a:cubicBezTo>
                    <a:pt x="1612" y="1691"/>
                    <a:pt x="1602" y="1692"/>
                    <a:pt x="1594" y="1684"/>
                  </a:cubicBezTo>
                  <a:cubicBezTo>
                    <a:pt x="1594" y="1684"/>
                    <a:pt x="1593" y="1684"/>
                    <a:pt x="1593" y="1684"/>
                  </a:cubicBezTo>
                  <a:cubicBezTo>
                    <a:pt x="1592" y="1684"/>
                    <a:pt x="1591" y="1684"/>
                    <a:pt x="1591" y="1685"/>
                  </a:cubicBezTo>
                  <a:cubicBezTo>
                    <a:pt x="1587" y="1694"/>
                    <a:pt x="1578" y="1700"/>
                    <a:pt x="1569" y="1701"/>
                  </a:cubicBezTo>
                  <a:cubicBezTo>
                    <a:pt x="1561" y="1702"/>
                    <a:pt x="1545" y="1699"/>
                    <a:pt x="1530" y="1677"/>
                  </a:cubicBezTo>
                  <a:cubicBezTo>
                    <a:pt x="1536" y="1667"/>
                    <a:pt x="1539" y="1655"/>
                    <a:pt x="1539" y="1642"/>
                  </a:cubicBezTo>
                  <a:cubicBezTo>
                    <a:pt x="1539" y="1641"/>
                    <a:pt x="1539" y="1640"/>
                    <a:pt x="1539" y="1639"/>
                  </a:cubicBezTo>
                  <a:cubicBezTo>
                    <a:pt x="1545" y="1657"/>
                    <a:pt x="1555" y="1680"/>
                    <a:pt x="1564" y="1685"/>
                  </a:cubicBezTo>
                  <a:cubicBezTo>
                    <a:pt x="1566" y="1686"/>
                    <a:pt x="1568" y="1686"/>
                    <a:pt x="1570" y="1686"/>
                  </a:cubicBezTo>
                  <a:cubicBezTo>
                    <a:pt x="1572" y="1685"/>
                    <a:pt x="1574" y="1683"/>
                    <a:pt x="1575" y="1681"/>
                  </a:cubicBezTo>
                  <a:cubicBezTo>
                    <a:pt x="1580" y="1670"/>
                    <a:pt x="1571" y="1644"/>
                    <a:pt x="1561" y="1619"/>
                  </a:cubicBezTo>
                  <a:cubicBezTo>
                    <a:pt x="1575" y="1643"/>
                    <a:pt x="1592" y="1667"/>
                    <a:pt x="1604" y="1671"/>
                  </a:cubicBezTo>
                  <a:cubicBezTo>
                    <a:pt x="1606" y="1672"/>
                    <a:pt x="1609" y="1672"/>
                    <a:pt x="1611" y="1670"/>
                  </a:cubicBezTo>
                  <a:cubicBezTo>
                    <a:pt x="1613" y="1669"/>
                    <a:pt x="1614" y="1667"/>
                    <a:pt x="1615" y="1665"/>
                  </a:cubicBezTo>
                  <a:cubicBezTo>
                    <a:pt x="1617" y="1654"/>
                    <a:pt x="1603" y="1631"/>
                    <a:pt x="1588" y="1609"/>
                  </a:cubicBezTo>
                  <a:cubicBezTo>
                    <a:pt x="1607" y="1630"/>
                    <a:pt x="1629" y="1649"/>
                    <a:pt x="1641" y="1650"/>
                  </a:cubicBezTo>
                  <a:cubicBezTo>
                    <a:pt x="1643" y="1650"/>
                    <a:pt x="1646" y="1649"/>
                    <a:pt x="1647" y="1647"/>
                  </a:cubicBezTo>
                  <a:cubicBezTo>
                    <a:pt x="1649" y="1645"/>
                    <a:pt x="1650" y="1643"/>
                    <a:pt x="1650" y="1640"/>
                  </a:cubicBezTo>
                  <a:cubicBezTo>
                    <a:pt x="1649" y="1628"/>
                    <a:pt x="1630" y="1607"/>
                    <a:pt x="1610" y="1588"/>
                  </a:cubicBezTo>
                  <a:cubicBezTo>
                    <a:pt x="1631" y="1603"/>
                    <a:pt x="1654" y="1616"/>
                    <a:pt x="1665" y="1614"/>
                  </a:cubicBezTo>
                  <a:cubicBezTo>
                    <a:pt x="1668" y="1614"/>
                    <a:pt x="1669" y="1613"/>
                    <a:pt x="1671" y="1611"/>
                  </a:cubicBezTo>
                  <a:cubicBezTo>
                    <a:pt x="1672" y="1609"/>
                    <a:pt x="1672" y="1606"/>
                    <a:pt x="1671" y="1603"/>
                  </a:cubicBezTo>
                  <a:cubicBezTo>
                    <a:pt x="1668" y="1592"/>
                    <a:pt x="1643" y="1575"/>
                    <a:pt x="1620" y="1561"/>
                  </a:cubicBezTo>
                  <a:cubicBezTo>
                    <a:pt x="1644" y="1571"/>
                    <a:pt x="1671" y="1579"/>
                    <a:pt x="1681" y="1575"/>
                  </a:cubicBezTo>
                  <a:cubicBezTo>
                    <a:pt x="1683" y="1574"/>
                    <a:pt x="1685" y="1572"/>
                    <a:pt x="1686" y="1570"/>
                  </a:cubicBezTo>
                  <a:cubicBezTo>
                    <a:pt x="1686" y="1568"/>
                    <a:pt x="1686" y="1566"/>
                    <a:pt x="1685" y="1564"/>
                  </a:cubicBezTo>
                  <a:cubicBezTo>
                    <a:pt x="1680" y="1555"/>
                    <a:pt x="1657" y="1545"/>
                    <a:pt x="1640" y="1539"/>
                  </a:cubicBezTo>
                  <a:cubicBezTo>
                    <a:pt x="1640" y="1539"/>
                    <a:pt x="1641" y="1539"/>
                    <a:pt x="1642" y="1539"/>
                  </a:cubicBezTo>
                  <a:cubicBezTo>
                    <a:pt x="1655" y="1539"/>
                    <a:pt x="1667" y="1536"/>
                    <a:pt x="1677" y="1530"/>
                  </a:cubicBezTo>
                  <a:cubicBezTo>
                    <a:pt x="1700" y="1545"/>
                    <a:pt x="1702" y="1560"/>
                    <a:pt x="1701" y="1568"/>
                  </a:cubicBezTo>
                  <a:cubicBezTo>
                    <a:pt x="1701" y="1578"/>
                    <a:pt x="1694" y="1587"/>
                    <a:pt x="1685" y="1591"/>
                  </a:cubicBezTo>
                  <a:cubicBezTo>
                    <a:pt x="1685" y="1591"/>
                    <a:pt x="1684" y="1592"/>
                    <a:pt x="1684" y="1592"/>
                  </a:cubicBezTo>
                  <a:cubicBezTo>
                    <a:pt x="1684" y="1593"/>
                    <a:pt x="1684" y="1594"/>
                    <a:pt x="1685" y="1594"/>
                  </a:cubicBezTo>
                  <a:close/>
                  <a:moveTo>
                    <a:pt x="1556" y="1573"/>
                  </a:moveTo>
                  <a:cubicBezTo>
                    <a:pt x="1577" y="1599"/>
                    <a:pt x="1614" y="1649"/>
                    <a:pt x="1611" y="1664"/>
                  </a:cubicBezTo>
                  <a:cubicBezTo>
                    <a:pt x="1611" y="1665"/>
                    <a:pt x="1610" y="1666"/>
                    <a:pt x="1609" y="1667"/>
                  </a:cubicBezTo>
                  <a:cubicBezTo>
                    <a:pt x="1608" y="1668"/>
                    <a:pt x="1607" y="1668"/>
                    <a:pt x="1605" y="1667"/>
                  </a:cubicBezTo>
                  <a:cubicBezTo>
                    <a:pt x="1585" y="1661"/>
                    <a:pt x="1547" y="1588"/>
                    <a:pt x="1540" y="1573"/>
                  </a:cubicBezTo>
                  <a:cubicBezTo>
                    <a:pt x="1540" y="1572"/>
                    <a:pt x="1539" y="1572"/>
                    <a:pt x="1539" y="1572"/>
                  </a:cubicBezTo>
                  <a:cubicBezTo>
                    <a:pt x="1543" y="1570"/>
                    <a:pt x="1546" y="1568"/>
                    <a:pt x="1550" y="1566"/>
                  </a:cubicBezTo>
                  <a:cubicBezTo>
                    <a:pt x="1551" y="1567"/>
                    <a:pt x="1553" y="1570"/>
                    <a:pt x="1556" y="1573"/>
                  </a:cubicBezTo>
                  <a:close/>
                  <a:moveTo>
                    <a:pt x="1553" y="1563"/>
                  </a:moveTo>
                  <a:cubicBezTo>
                    <a:pt x="1555" y="1562"/>
                    <a:pt x="1557" y="1560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61" y="1557"/>
                    <a:pt x="1562" y="1555"/>
                    <a:pt x="1564" y="1553"/>
                  </a:cubicBezTo>
                  <a:cubicBezTo>
                    <a:pt x="1565" y="1554"/>
                    <a:pt x="1568" y="1556"/>
                    <a:pt x="1572" y="1559"/>
                  </a:cubicBezTo>
                  <a:cubicBezTo>
                    <a:pt x="1601" y="1584"/>
                    <a:pt x="1645" y="1624"/>
                    <a:pt x="1646" y="1641"/>
                  </a:cubicBezTo>
                  <a:cubicBezTo>
                    <a:pt x="1646" y="1642"/>
                    <a:pt x="1646" y="1644"/>
                    <a:pt x="1645" y="1644"/>
                  </a:cubicBezTo>
                  <a:cubicBezTo>
                    <a:pt x="1644" y="1645"/>
                    <a:pt x="1642" y="1646"/>
                    <a:pt x="1641" y="1646"/>
                  </a:cubicBezTo>
                  <a:cubicBezTo>
                    <a:pt x="1624" y="1645"/>
                    <a:pt x="1584" y="1601"/>
                    <a:pt x="1559" y="1571"/>
                  </a:cubicBezTo>
                  <a:cubicBezTo>
                    <a:pt x="1556" y="1568"/>
                    <a:pt x="1554" y="1565"/>
                    <a:pt x="1553" y="1563"/>
                  </a:cubicBezTo>
                  <a:close/>
                  <a:moveTo>
                    <a:pt x="1572" y="1679"/>
                  </a:moveTo>
                  <a:cubicBezTo>
                    <a:pt x="1571" y="1681"/>
                    <a:pt x="1570" y="1682"/>
                    <a:pt x="1569" y="1682"/>
                  </a:cubicBezTo>
                  <a:cubicBezTo>
                    <a:pt x="1568" y="1682"/>
                    <a:pt x="1567" y="1682"/>
                    <a:pt x="1566" y="1681"/>
                  </a:cubicBezTo>
                  <a:cubicBezTo>
                    <a:pt x="1555" y="1676"/>
                    <a:pt x="1541" y="1635"/>
                    <a:pt x="1537" y="1620"/>
                  </a:cubicBezTo>
                  <a:cubicBezTo>
                    <a:pt x="1537" y="1620"/>
                    <a:pt x="1537" y="1620"/>
                    <a:pt x="1537" y="1620"/>
                  </a:cubicBezTo>
                  <a:cubicBezTo>
                    <a:pt x="1533" y="1605"/>
                    <a:pt x="1527" y="1590"/>
                    <a:pt x="1518" y="1576"/>
                  </a:cubicBezTo>
                  <a:cubicBezTo>
                    <a:pt x="1524" y="1576"/>
                    <a:pt x="1530" y="1575"/>
                    <a:pt x="1536" y="1573"/>
                  </a:cubicBezTo>
                  <a:cubicBezTo>
                    <a:pt x="1536" y="1574"/>
                    <a:pt x="1536" y="1575"/>
                    <a:pt x="1537" y="1576"/>
                  </a:cubicBezTo>
                  <a:cubicBezTo>
                    <a:pt x="1551" y="1603"/>
                    <a:pt x="1578" y="1664"/>
                    <a:pt x="1572" y="1679"/>
                  </a:cubicBezTo>
                  <a:close/>
                  <a:moveTo>
                    <a:pt x="1667" y="1605"/>
                  </a:moveTo>
                  <a:cubicBezTo>
                    <a:pt x="1668" y="1606"/>
                    <a:pt x="1668" y="1608"/>
                    <a:pt x="1667" y="1609"/>
                  </a:cubicBezTo>
                  <a:cubicBezTo>
                    <a:pt x="1667" y="1610"/>
                    <a:pt x="1666" y="1610"/>
                    <a:pt x="1664" y="1611"/>
                  </a:cubicBezTo>
                  <a:cubicBezTo>
                    <a:pt x="1649" y="1613"/>
                    <a:pt x="1600" y="1577"/>
                    <a:pt x="1573" y="1555"/>
                  </a:cubicBezTo>
                  <a:cubicBezTo>
                    <a:pt x="1570" y="1553"/>
                    <a:pt x="1568" y="1551"/>
                    <a:pt x="1566" y="1549"/>
                  </a:cubicBezTo>
                  <a:cubicBezTo>
                    <a:pt x="1568" y="1546"/>
                    <a:pt x="1570" y="1543"/>
                    <a:pt x="1572" y="1539"/>
                  </a:cubicBezTo>
                  <a:cubicBezTo>
                    <a:pt x="1572" y="1539"/>
                    <a:pt x="1573" y="1539"/>
                    <a:pt x="1573" y="1540"/>
                  </a:cubicBezTo>
                  <a:cubicBezTo>
                    <a:pt x="1588" y="1547"/>
                    <a:pt x="1662" y="1585"/>
                    <a:pt x="1667" y="1605"/>
                  </a:cubicBezTo>
                  <a:close/>
                  <a:moveTo>
                    <a:pt x="1484" y="1537"/>
                  </a:moveTo>
                  <a:cubicBezTo>
                    <a:pt x="1475" y="1530"/>
                    <a:pt x="1466" y="1523"/>
                    <a:pt x="1455" y="1519"/>
                  </a:cubicBezTo>
                  <a:cubicBezTo>
                    <a:pt x="1476" y="1514"/>
                    <a:pt x="1490" y="1516"/>
                    <a:pt x="1498" y="1519"/>
                  </a:cubicBezTo>
                  <a:cubicBezTo>
                    <a:pt x="1493" y="1519"/>
                    <a:pt x="1488" y="1522"/>
                    <a:pt x="1486" y="1527"/>
                  </a:cubicBezTo>
                  <a:cubicBezTo>
                    <a:pt x="1484" y="1530"/>
                    <a:pt x="1483" y="1533"/>
                    <a:pt x="1484" y="1537"/>
                  </a:cubicBezTo>
                  <a:close/>
                  <a:moveTo>
                    <a:pt x="1489" y="1529"/>
                  </a:moveTo>
                  <a:cubicBezTo>
                    <a:pt x="1492" y="1524"/>
                    <a:pt x="1497" y="1523"/>
                    <a:pt x="1500" y="1524"/>
                  </a:cubicBezTo>
                  <a:cubicBezTo>
                    <a:pt x="1504" y="1525"/>
                    <a:pt x="1506" y="1528"/>
                    <a:pt x="1506" y="1531"/>
                  </a:cubicBezTo>
                  <a:cubicBezTo>
                    <a:pt x="1506" y="1532"/>
                    <a:pt x="1507" y="1533"/>
                    <a:pt x="1508" y="1533"/>
                  </a:cubicBezTo>
                  <a:cubicBezTo>
                    <a:pt x="1509" y="1533"/>
                    <a:pt x="1509" y="1533"/>
                    <a:pt x="1510" y="1532"/>
                  </a:cubicBezTo>
                  <a:cubicBezTo>
                    <a:pt x="1511" y="1528"/>
                    <a:pt x="1510" y="1524"/>
                    <a:pt x="1507" y="1521"/>
                  </a:cubicBezTo>
                  <a:cubicBezTo>
                    <a:pt x="1503" y="1517"/>
                    <a:pt x="1489" y="1506"/>
                    <a:pt x="1449" y="1516"/>
                  </a:cubicBezTo>
                  <a:cubicBezTo>
                    <a:pt x="1447" y="1515"/>
                    <a:pt x="1444" y="1514"/>
                    <a:pt x="1441" y="1513"/>
                  </a:cubicBezTo>
                  <a:cubicBezTo>
                    <a:pt x="1482" y="1497"/>
                    <a:pt x="1509" y="1505"/>
                    <a:pt x="1516" y="1521"/>
                  </a:cubicBezTo>
                  <a:cubicBezTo>
                    <a:pt x="1520" y="1530"/>
                    <a:pt x="1517" y="1540"/>
                    <a:pt x="1506" y="1546"/>
                  </a:cubicBezTo>
                  <a:cubicBezTo>
                    <a:pt x="1500" y="1549"/>
                    <a:pt x="1494" y="1546"/>
                    <a:pt x="1491" y="1542"/>
                  </a:cubicBezTo>
                  <a:cubicBezTo>
                    <a:pt x="1488" y="1539"/>
                    <a:pt x="1486" y="1534"/>
                    <a:pt x="1489" y="1529"/>
                  </a:cubicBezTo>
                  <a:close/>
                  <a:moveTo>
                    <a:pt x="1454" y="1505"/>
                  </a:moveTo>
                  <a:cubicBezTo>
                    <a:pt x="1463" y="1499"/>
                    <a:pt x="1473" y="1492"/>
                    <a:pt x="1483" y="1483"/>
                  </a:cubicBezTo>
                  <a:cubicBezTo>
                    <a:pt x="1483" y="1483"/>
                    <a:pt x="1483" y="1483"/>
                    <a:pt x="1483" y="1483"/>
                  </a:cubicBezTo>
                  <a:cubicBezTo>
                    <a:pt x="1493" y="1473"/>
                    <a:pt x="1500" y="1463"/>
                    <a:pt x="1505" y="1454"/>
                  </a:cubicBezTo>
                  <a:cubicBezTo>
                    <a:pt x="1498" y="1477"/>
                    <a:pt x="1500" y="1494"/>
                    <a:pt x="1506" y="1506"/>
                  </a:cubicBezTo>
                  <a:cubicBezTo>
                    <a:pt x="1495" y="1500"/>
                    <a:pt x="1477" y="1498"/>
                    <a:pt x="1454" y="1505"/>
                  </a:cubicBezTo>
                  <a:close/>
                  <a:moveTo>
                    <a:pt x="1522" y="1521"/>
                  </a:moveTo>
                  <a:cubicBezTo>
                    <a:pt x="1529" y="1524"/>
                    <a:pt x="1541" y="1530"/>
                    <a:pt x="1542" y="1535"/>
                  </a:cubicBezTo>
                  <a:cubicBezTo>
                    <a:pt x="1543" y="1537"/>
                    <a:pt x="1542" y="1539"/>
                    <a:pt x="1541" y="1540"/>
                  </a:cubicBezTo>
                  <a:cubicBezTo>
                    <a:pt x="1539" y="1542"/>
                    <a:pt x="1537" y="1543"/>
                    <a:pt x="1536" y="1542"/>
                  </a:cubicBezTo>
                  <a:cubicBezTo>
                    <a:pt x="1530" y="1541"/>
                    <a:pt x="1524" y="1529"/>
                    <a:pt x="1522" y="1521"/>
                  </a:cubicBezTo>
                  <a:close/>
                  <a:moveTo>
                    <a:pt x="1522" y="1646"/>
                  </a:moveTo>
                  <a:cubicBezTo>
                    <a:pt x="1526" y="1649"/>
                    <a:pt x="1526" y="1649"/>
                    <a:pt x="1526" y="1649"/>
                  </a:cubicBezTo>
                  <a:cubicBezTo>
                    <a:pt x="1525" y="1653"/>
                    <a:pt x="1524" y="1657"/>
                    <a:pt x="1523" y="1661"/>
                  </a:cubicBezTo>
                  <a:cubicBezTo>
                    <a:pt x="1523" y="1656"/>
                    <a:pt x="1523" y="1651"/>
                    <a:pt x="1522" y="1646"/>
                  </a:cubicBezTo>
                  <a:close/>
                  <a:moveTo>
                    <a:pt x="1521" y="1640"/>
                  </a:moveTo>
                  <a:cubicBezTo>
                    <a:pt x="1520" y="1636"/>
                    <a:pt x="1519" y="1633"/>
                    <a:pt x="1518" y="1630"/>
                  </a:cubicBezTo>
                  <a:cubicBezTo>
                    <a:pt x="1526" y="1635"/>
                    <a:pt x="1526" y="1635"/>
                    <a:pt x="1526" y="1635"/>
                  </a:cubicBezTo>
                  <a:cubicBezTo>
                    <a:pt x="1526" y="1638"/>
                    <a:pt x="1526" y="1641"/>
                    <a:pt x="1526" y="1644"/>
                  </a:cubicBezTo>
                  <a:lnTo>
                    <a:pt x="1521" y="1640"/>
                  </a:lnTo>
                  <a:close/>
                  <a:moveTo>
                    <a:pt x="1404" y="1542"/>
                  </a:moveTo>
                  <a:cubicBezTo>
                    <a:pt x="1406" y="1545"/>
                    <a:pt x="1409" y="1547"/>
                    <a:pt x="1411" y="1549"/>
                  </a:cubicBezTo>
                  <a:cubicBezTo>
                    <a:pt x="1399" y="1573"/>
                    <a:pt x="1399" y="1573"/>
                    <a:pt x="1399" y="1573"/>
                  </a:cubicBezTo>
                  <a:cubicBezTo>
                    <a:pt x="1398" y="1570"/>
                    <a:pt x="1396" y="1566"/>
                    <a:pt x="1394" y="1563"/>
                  </a:cubicBezTo>
                  <a:lnTo>
                    <a:pt x="1404" y="1542"/>
                  </a:lnTo>
                  <a:close/>
                  <a:moveTo>
                    <a:pt x="1393" y="1558"/>
                  </a:moveTo>
                  <a:cubicBezTo>
                    <a:pt x="1392" y="1557"/>
                    <a:pt x="1392" y="1556"/>
                    <a:pt x="1391" y="1555"/>
                  </a:cubicBezTo>
                  <a:cubicBezTo>
                    <a:pt x="1396" y="1548"/>
                    <a:pt x="1398" y="1542"/>
                    <a:pt x="1400" y="1537"/>
                  </a:cubicBezTo>
                  <a:cubicBezTo>
                    <a:pt x="1401" y="1538"/>
                    <a:pt x="1401" y="1538"/>
                    <a:pt x="1402" y="1539"/>
                  </a:cubicBezTo>
                  <a:lnTo>
                    <a:pt x="1393" y="1558"/>
                  </a:lnTo>
                  <a:close/>
                  <a:moveTo>
                    <a:pt x="1414" y="1552"/>
                  </a:moveTo>
                  <a:cubicBezTo>
                    <a:pt x="1416" y="1553"/>
                    <a:pt x="1417" y="1555"/>
                    <a:pt x="1419" y="1557"/>
                  </a:cubicBezTo>
                  <a:cubicBezTo>
                    <a:pt x="1407" y="1585"/>
                    <a:pt x="1407" y="1585"/>
                    <a:pt x="1407" y="1585"/>
                  </a:cubicBezTo>
                  <a:cubicBezTo>
                    <a:pt x="1405" y="1583"/>
                    <a:pt x="1403" y="1580"/>
                    <a:pt x="1402" y="1577"/>
                  </a:cubicBezTo>
                  <a:lnTo>
                    <a:pt x="1414" y="1552"/>
                  </a:lnTo>
                  <a:close/>
                  <a:moveTo>
                    <a:pt x="1423" y="1560"/>
                  </a:moveTo>
                  <a:cubicBezTo>
                    <a:pt x="1425" y="1562"/>
                    <a:pt x="1427" y="1563"/>
                    <a:pt x="1430" y="1565"/>
                  </a:cubicBezTo>
                  <a:cubicBezTo>
                    <a:pt x="1417" y="1596"/>
                    <a:pt x="1417" y="1596"/>
                    <a:pt x="1417" y="1596"/>
                  </a:cubicBezTo>
                  <a:cubicBezTo>
                    <a:pt x="1415" y="1594"/>
                    <a:pt x="1412" y="1591"/>
                    <a:pt x="1410" y="1589"/>
                  </a:cubicBezTo>
                  <a:lnTo>
                    <a:pt x="1423" y="1560"/>
                  </a:lnTo>
                  <a:close/>
                  <a:moveTo>
                    <a:pt x="1433" y="1568"/>
                  </a:moveTo>
                  <a:cubicBezTo>
                    <a:pt x="1435" y="1570"/>
                    <a:pt x="1438" y="1571"/>
                    <a:pt x="1440" y="1573"/>
                  </a:cubicBezTo>
                  <a:cubicBezTo>
                    <a:pt x="1429" y="1606"/>
                    <a:pt x="1429" y="1606"/>
                    <a:pt x="1429" y="1606"/>
                  </a:cubicBezTo>
                  <a:cubicBezTo>
                    <a:pt x="1426" y="1604"/>
                    <a:pt x="1423" y="1602"/>
                    <a:pt x="1420" y="1599"/>
                  </a:cubicBezTo>
                  <a:lnTo>
                    <a:pt x="1433" y="1568"/>
                  </a:lnTo>
                  <a:close/>
                  <a:moveTo>
                    <a:pt x="1443" y="1576"/>
                  </a:moveTo>
                  <a:cubicBezTo>
                    <a:pt x="1446" y="1578"/>
                    <a:pt x="1449" y="1580"/>
                    <a:pt x="1451" y="1581"/>
                  </a:cubicBezTo>
                  <a:cubicBezTo>
                    <a:pt x="1441" y="1614"/>
                    <a:pt x="1441" y="1614"/>
                    <a:pt x="1441" y="1614"/>
                  </a:cubicBezTo>
                  <a:cubicBezTo>
                    <a:pt x="1438" y="1612"/>
                    <a:pt x="1435" y="1610"/>
                    <a:pt x="1432" y="1609"/>
                  </a:cubicBezTo>
                  <a:lnTo>
                    <a:pt x="1443" y="1576"/>
                  </a:lnTo>
                  <a:close/>
                  <a:moveTo>
                    <a:pt x="1455" y="1584"/>
                  </a:moveTo>
                  <a:cubicBezTo>
                    <a:pt x="1458" y="1586"/>
                    <a:pt x="1461" y="1588"/>
                    <a:pt x="1464" y="1591"/>
                  </a:cubicBezTo>
                  <a:cubicBezTo>
                    <a:pt x="1454" y="1621"/>
                    <a:pt x="1454" y="1621"/>
                    <a:pt x="1454" y="1621"/>
                  </a:cubicBezTo>
                  <a:cubicBezTo>
                    <a:pt x="1451" y="1619"/>
                    <a:pt x="1448" y="1618"/>
                    <a:pt x="1444" y="1616"/>
                  </a:cubicBezTo>
                  <a:lnTo>
                    <a:pt x="1455" y="1584"/>
                  </a:lnTo>
                  <a:close/>
                  <a:moveTo>
                    <a:pt x="1467" y="1593"/>
                  </a:moveTo>
                  <a:cubicBezTo>
                    <a:pt x="1470" y="1595"/>
                    <a:pt x="1473" y="1597"/>
                    <a:pt x="1476" y="1600"/>
                  </a:cubicBezTo>
                  <a:cubicBezTo>
                    <a:pt x="1467" y="1627"/>
                    <a:pt x="1467" y="1627"/>
                    <a:pt x="1467" y="1627"/>
                  </a:cubicBezTo>
                  <a:cubicBezTo>
                    <a:pt x="1464" y="1625"/>
                    <a:pt x="1461" y="1624"/>
                    <a:pt x="1458" y="1622"/>
                  </a:cubicBezTo>
                  <a:lnTo>
                    <a:pt x="1467" y="1593"/>
                  </a:lnTo>
                  <a:close/>
                  <a:moveTo>
                    <a:pt x="1479" y="1602"/>
                  </a:moveTo>
                  <a:cubicBezTo>
                    <a:pt x="1482" y="1604"/>
                    <a:pt x="1485" y="1606"/>
                    <a:pt x="1487" y="1609"/>
                  </a:cubicBezTo>
                  <a:cubicBezTo>
                    <a:pt x="1478" y="1631"/>
                    <a:pt x="1478" y="1631"/>
                    <a:pt x="1478" y="1631"/>
                  </a:cubicBezTo>
                  <a:cubicBezTo>
                    <a:pt x="1477" y="1630"/>
                    <a:pt x="1475" y="1630"/>
                    <a:pt x="1474" y="1629"/>
                  </a:cubicBezTo>
                  <a:cubicBezTo>
                    <a:pt x="1473" y="1629"/>
                    <a:pt x="1472" y="1628"/>
                    <a:pt x="1471" y="1628"/>
                  </a:cubicBezTo>
                  <a:lnTo>
                    <a:pt x="1479" y="1602"/>
                  </a:lnTo>
                  <a:close/>
                  <a:moveTo>
                    <a:pt x="1490" y="1611"/>
                  </a:moveTo>
                  <a:cubicBezTo>
                    <a:pt x="1493" y="1614"/>
                    <a:pt x="1495" y="1616"/>
                    <a:pt x="1497" y="1619"/>
                  </a:cubicBezTo>
                  <a:cubicBezTo>
                    <a:pt x="1490" y="1636"/>
                    <a:pt x="1490" y="1636"/>
                    <a:pt x="1490" y="1636"/>
                  </a:cubicBezTo>
                  <a:cubicBezTo>
                    <a:pt x="1487" y="1635"/>
                    <a:pt x="1485" y="1634"/>
                    <a:pt x="1482" y="1633"/>
                  </a:cubicBezTo>
                  <a:lnTo>
                    <a:pt x="1490" y="1611"/>
                  </a:lnTo>
                  <a:close/>
                  <a:moveTo>
                    <a:pt x="1500" y="1622"/>
                  </a:moveTo>
                  <a:cubicBezTo>
                    <a:pt x="1502" y="1624"/>
                    <a:pt x="1504" y="1627"/>
                    <a:pt x="1506" y="1629"/>
                  </a:cubicBezTo>
                  <a:cubicBezTo>
                    <a:pt x="1501" y="1642"/>
                    <a:pt x="1501" y="1642"/>
                    <a:pt x="1501" y="1642"/>
                  </a:cubicBezTo>
                  <a:cubicBezTo>
                    <a:pt x="1498" y="1640"/>
                    <a:pt x="1496" y="1639"/>
                    <a:pt x="1493" y="1638"/>
                  </a:cubicBezTo>
                  <a:lnTo>
                    <a:pt x="1500" y="1622"/>
                  </a:lnTo>
                  <a:close/>
                  <a:moveTo>
                    <a:pt x="1509" y="1633"/>
                  </a:moveTo>
                  <a:cubicBezTo>
                    <a:pt x="1510" y="1636"/>
                    <a:pt x="1512" y="1639"/>
                    <a:pt x="1513" y="1642"/>
                  </a:cubicBezTo>
                  <a:cubicBezTo>
                    <a:pt x="1509" y="1648"/>
                    <a:pt x="1509" y="1648"/>
                    <a:pt x="1509" y="1648"/>
                  </a:cubicBezTo>
                  <a:cubicBezTo>
                    <a:pt x="1508" y="1647"/>
                    <a:pt x="1506" y="1645"/>
                    <a:pt x="1504" y="1644"/>
                  </a:cubicBezTo>
                  <a:lnTo>
                    <a:pt x="1509" y="1633"/>
                  </a:lnTo>
                  <a:close/>
                  <a:moveTo>
                    <a:pt x="1515" y="1647"/>
                  </a:moveTo>
                  <a:cubicBezTo>
                    <a:pt x="1516" y="1651"/>
                    <a:pt x="1517" y="1655"/>
                    <a:pt x="1517" y="1660"/>
                  </a:cubicBezTo>
                  <a:cubicBezTo>
                    <a:pt x="1516" y="1657"/>
                    <a:pt x="1514" y="1654"/>
                    <a:pt x="1512" y="1651"/>
                  </a:cubicBezTo>
                  <a:lnTo>
                    <a:pt x="1515" y="1647"/>
                  </a:lnTo>
                  <a:close/>
                  <a:moveTo>
                    <a:pt x="1457" y="1581"/>
                  </a:moveTo>
                  <a:cubicBezTo>
                    <a:pt x="1437" y="1566"/>
                    <a:pt x="1416" y="1552"/>
                    <a:pt x="1401" y="1533"/>
                  </a:cubicBezTo>
                  <a:cubicBezTo>
                    <a:pt x="1402" y="1532"/>
                    <a:pt x="1402" y="1531"/>
                    <a:pt x="1402" y="1530"/>
                  </a:cubicBezTo>
                  <a:cubicBezTo>
                    <a:pt x="1417" y="1545"/>
                    <a:pt x="1435" y="1558"/>
                    <a:pt x="1452" y="1571"/>
                  </a:cubicBezTo>
                  <a:cubicBezTo>
                    <a:pt x="1483" y="1593"/>
                    <a:pt x="1512" y="1614"/>
                    <a:pt x="1518" y="1644"/>
                  </a:cubicBezTo>
                  <a:cubicBezTo>
                    <a:pt x="1509" y="1618"/>
                    <a:pt x="1484" y="1600"/>
                    <a:pt x="1457" y="1581"/>
                  </a:cubicBezTo>
                  <a:close/>
                  <a:moveTo>
                    <a:pt x="1515" y="1624"/>
                  </a:moveTo>
                  <a:cubicBezTo>
                    <a:pt x="1513" y="1622"/>
                    <a:pt x="1512" y="1619"/>
                    <a:pt x="1510" y="1616"/>
                  </a:cubicBezTo>
                  <a:cubicBezTo>
                    <a:pt x="1524" y="1620"/>
                    <a:pt x="1524" y="1620"/>
                    <a:pt x="1524" y="1620"/>
                  </a:cubicBezTo>
                  <a:cubicBezTo>
                    <a:pt x="1525" y="1623"/>
                    <a:pt x="1525" y="1627"/>
                    <a:pt x="1526" y="1630"/>
                  </a:cubicBezTo>
                  <a:lnTo>
                    <a:pt x="1515" y="1624"/>
                  </a:lnTo>
                  <a:close/>
                  <a:moveTo>
                    <a:pt x="1506" y="1611"/>
                  </a:moveTo>
                  <a:cubicBezTo>
                    <a:pt x="1504" y="1609"/>
                    <a:pt x="1502" y="1607"/>
                    <a:pt x="1500" y="1605"/>
                  </a:cubicBezTo>
                  <a:cubicBezTo>
                    <a:pt x="1519" y="1606"/>
                    <a:pt x="1519" y="1606"/>
                    <a:pt x="1519" y="1606"/>
                  </a:cubicBezTo>
                  <a:cubicBezTo>
                    <a:pt x="1521" y="1609"/>
                    <a:pt x="1522" y="1612"/>
                    <a:pt x="1523" y="1616"/>
                  </a:cubicBezTo>
                  <a:lnTo>
                    <a:pt x="1506" y="1611"/>
                  </a:lnTo>
                  <a:close/>
                  <a:moveTo>
                    <a:pt x="1496" y="1600"/>
                  </a:moveTo>
                  <a:cubicBezTo>
                    <a:pt x="1494" y="1598"/>
                    <a:pt x="1491" y="1596"/>
                    <a:pt x="1488" y="1594"/>
                  </a:cubicBezTo>
                  <a:cubicBezTo>
                    <a:pt x="1512" y="1591"/>
                    <a:pt x="1512" y="1591"/>
                    <a:pt x="1512" y="1591"/>
                  </a:cubicBezTo>
                  <a:cubicBezTo>
                    <a:pt x="1514" y="1595"/>
                    <a:pt x="1516" y="1598"/>
                    <a:pt x="1518" y="1602"/>
                  </a:cubicBezTo>
                  <a:lnTo>
                    <a:pt x="1496" y="1600"/>
                  </a:lnTo>
                  <a:close/>
                  <a:moveTo>
                    <a:pt x="1484" y="1590"/>
                  </a:moveTo>
                  <a:cubicBezTo>
                    <a:pt x="1482" y="1588"/>
                    <a:pt x="1479" y="1586"/>
                    <a:pt x="1476" y="1584"/>
                  </a:cubicBezTo>
                  <a:cubicBezTo>
                    <a:pt x="1503" y="1577"/>
                    <a:pt x="1503" y="1577"/>
                    <a:pt x="1503" y="1577"/>
                  </a:cubicBezTo>
                  <a:cubicBezTo>
                    <a:pt x="1506" y="1581"/>
                    <a:pt x="1508" y="1584"/>
                    <a:pt x="1510" y="1588"/>
                  </a:cubicBezTo>
                  <a:lnTo>
                    <a:pt x="1484" y="1590"/>
                  </a:lnTo>
                  <a:close/>
                  <a:moveTo>
                    <a:pt x="1472" y="1581"/>
                  </a:moveTo>
                  <a:cubicBezTo>
                    <a:pt x="1470" y="1579"/>
                    <a:pt x="1467" y="1577"/>
                    <a:pt x="1464" y="1575"/>
                  </a:cubicBezTo>
                  <a:cubicBezTo>
                    <a:pt x="1492" y="1564"/>
                    <a:pt x="1492" y="1564"/>
                    <a:pt x="1492" y="1564"/>
                  </a:cubicBezTo>
                  <a:cubicBezTo>
                    <a:pt x="1495" y="1567"/>
                    <a:pt x="1498" y="1570"/>
                    <a:pt x="1501" y="1574"/>
                  </a:cubicBezTo>
                  <a:lnTo>
                    <a:pt x="1472" y="1581"/>
                  </a:lnTo>
                  <a:close/>
                  <a:moveTo>
                    <a:pt x="1461" y="1572"/>
                  </a:moveTo>
                  <a:cubicBezTo>
                    <a:pt x="1458" y="1571"/>
                    <a:pt x="1456" y="1569"/>
                    <a:pt x="1454" y="1568"/>
                  </a:cubicBezTo>
                  <a:cubicBezTo>
                    <a:pt x="1454" y="1567"/>
                    <a:pt x="1453" y="1567"/>
                    <a:pt x="1453" y="1566"/>
                  </a:cubicBezTo>
                  <a:cubicBezTo>
                    <a:pt x="1481" y="1552"/>
                    <a:pt x="1481" y="1552"/>
                    <a:pt x="1481" y="1552"/>
                  </a:cubicBezTo>
                  <a:cubicBezTo>
                    <a:pt x="1484" y="1555"/>
                    <a:pt x="1487" y="1558"/>
                    <a:pt x="1489" y="1561"/>
                  </a:cubicBezTo>
                  <a:lnTo>
                    <a:pt x="1461" y="1572"/>
                  </a:lnTo>
                  <a:close/>
                  <a:moveTo>
                    <a:pt x="1449" y="1564"/>
                  </a:moveTo>
                  <a:cubicBezTo>
                    <a:pt x="1446" y="1562"/>
                    <a:pt x="1444" y="1560"/>
                    <a:pt x="1441" y="1558"/>
                  </a:cubicBezTo>
                  <a:cubicBezTo>
                    <a:pt x="1467" y="1541"/>
                    <a:pt x="1467" y="1541"/>
                    <a:pt x="1467" y="1541"/>
                  </a:cubicBezTo>
                  <a:cubicBezTo>
                    <a:pt x="1471" y="1544"/>
                    <a:pt x="1474" y="1547"/>
                    <a:pt x="1478" y="1550"/>
                  </a:cubicBezTo>
                  <a:lnTo>
                    <a:pt x="1449" y="1564"/>
                  </a:lnTo>
                  <a:close/>
                  <a:moveTo>
                    <a:pt x="1438" y="1555"/>
                  </a:moveTo>
                  <a:cubicBezTo>
                    <a:pt x="1435" y="1554"/>
                    <a:pt x="1433" y="1552"/>
                    <a:pt x="1430" y="1550"/>
                  </a:cubicBezTo>
                  <a:cubicBezTo>
                    <a:pt x="1456" y="1534"/>
                    <a:pt x="1456" y="1534"/>
                    <a:pt x="1456" y="1534"/>
                  </a:cubicBezTo>
                  <a:cubicBezTo>
                    <a:pt x="1459" y="1535"/>
                    <a:pt x="1461" y="1537"/>
                    <a:pt x="1464" y="1539"/>
                  </a:cubicBezTo>
                  <a:lnTo>
                    <a:pt x="1438" y="1555"/>
                  </a:lnTo>
                  <a:close/>
                  <a:moveTo>
                    <a:pt x="1427" y="1547"/>
                  </a:moveTo>
                  <a:cubicBezTo>
                    <a:pt x="1425" y="1545"/>
                    <a:pt x="1422" y="1543"/>
                    <a:pt x="1420" y="1541"/>
                  </a:cubicBezTo>
                  <a:cubicBezTo>
                    <a:pt x="1443" y="1527"/>
                    <a:pt x="1443" y="1527"/>
                    <a:pt x="1443" y="1527"/>
                  </a:cubicBezTo>
                  <a:cubicBezTo>
                    <a:pt x="1446" y="1528"/>
                    <a:pt x="1449" y="1530"/>
                    <a:pt x="1452" y="1532"/>
                  </a:cubicBezTo>
                  <a:lnTo>
                    <a:pt x="1427" y="1547"/>
                  </a:lnTo>
                  <a:close/>
                  <a:moveTo>
                    <a:pt x="1417" y="1539"/>
                  </a:moveTo>
                  <a:cubicBezTo>
                    <a:pt x="1414" y="1537"/>
                    <a:pt x="1412" y="1535"/>
                    <a:pt x="1410" y="1533"/>
                  </a:cubicBezTo>
                  <a:cubicBezTo>
                    <a:pt x="1431" y="1522"/>
                    <a:pt x="1431" y="1522"/>
                    <a:pt x="1431" y="1522"/>
                  </a:cubicBezTo>
                  <a:cubicBezTo>
                    <a:pt x="1433" y="1523"/>
                    <a:pt x="1436" y="1524"/>
                    <a:pt x="1439" y="1525"/>
                  </a:cubicBezTo>
                  <a:lnTo>
                    <a:pt x="1417" y="1539"/>
                  </a:lnTo>
                  <a:close/>
                  <a:moveTo>
                    <a:pt x="1407" y="1530"/>
                  </a:moveTo>
                  <a:cubicBezTo>
                    <a:pt x="1406" y="1528"/>
                    <a:pt x="1404" y="1527"/>
                    <a:pt x="1403" y="1525"/>
                  </a:cubicBezTo>
                  <a:cubicBezTo>
                    <a:pt x="1403" y="1523"/>
                    <a:pt x="1403" y="1521"/>
                    <a:pt x="1403" y="1519"/>
                  </a:cubicBezTo>
                  <a:cubicBezTo>
                    <a:pt x="1406" y="1519"/>
                    <a:pt x="1411" y="1519"/>
                    <a:pt x="1418" y="1518"/>
                  </a:cubicBezTo>
                  <a:cubicBezTo>
                    <a:pt x="1420" y="1519"/>
                    <a:pt x="1423" y="1519"/>
                    <a:pt x="1426" y="1520"/>
                  </a:cubicBezTo>
                  <a:lnTo>
                    <a:pt x="1407" y="1530"/>
                  </a:lnTo>
                  <a:close/>
                  <a:moveTo>
                    <a:pt x="1431" y="1625"/>
                  </a:moveTo>
                  <a:cubicBezTo>
                    <a:pt x="1433" y="1627"/>
                    <a:pt x="1435" y="1628"/>
                    <a:pt x="1437" y="1629"/>
                  </a:cubicBezTo>
                  <a:cubicBezTo>
                    <a:pt x="1439" y="1655"/>
                    <a:pt x="1434" y="1679"/>
                    <a:pt x="1423" y="1698"/>
                  </a:cubicBezTo>
                  <a:cubicBezTo>
                    <a:pt x="1412" y="1719"/>
                    <a:pt x="1391" y="1731"/>
                    <a:pt x="1372" y="1730"/>
                  </a:cubicBezTo>
                  <a:cubicBezTo>
                    <a:pt x="1358" y="1729"/>
                    <a:pt x="1352" y="1719"/>
                    <a:pt x="1351" y="1712"/>
                  </a:cubicBezTo>
                  <a:cubicBezTo>
                    <a:pt x="1350" y="1704"/>
                    <a:pt x="1355" y="1697"/>
                    <a:pt x="1363" y="1695"/>
                  </a:cubicBezTo>
                  <a:cubicBezTo>
                    <a:pt x="1369" y="1693"/>
                    <a:pt x="1375" y="1695"/>
                    <a:pt x="1378" y="1701"/>
                  </a:cubicBezTo>
                  <a:cubicBezTo>
                    <a:pt x="1381" y="1705"/>
                    <a:pt x="1381" y="1711"/>
                    <a:pt x="1376" y="1718"/>
                  </a:cubicBezTo>
                  <a:cubicBezTo>
                    <a:pt x="1375" y="1718"/>
                    <a:pt x="1375" y="1719"/>
                    <a:pt x="1375" y="1720"/>
                  </a:cubicBezTo>
                  <a:cubicBezTo>
                    <a:pt x="1376" y="1721"/>
                    <a:pt x="1377" y="1721"/>
                    <a:pt x="1377" y="1721"/>
                  </a:cubicBezTo>
                  <a:cubicBezTo>
                    <a:pt x="1386" y="1719"/>
                    <a:pt x="1392" y="1710"/>
                    <a:pt x="1390" y="1700"/>
                  </a:cubicBezTo>
                  <a:cubicBezTo>
                    <a:pt x="1389" y="1689"/>
                    <a:pt x="1379" y="1677"/>
                    <a:pt x="1368" y="1663"/>
                  </a:cubicBezTo>
                  <a:cubicBezTo>
                    <a:pt x="1354" y="1647"/>
                    <a:pt x="1339" y="1627"/>
                    <a:pt x="1332" y="1603"/>
                  </a:cubicBezTo>
                  <a:cubicBezTo>
                    <a:pt x="1334" y="1600"/>
                    <a:pt x="1336" y="1598"/>
                    <a:pt x="1338" y="1596"/>
                  </a:cubicBezTo>
                  <a:cubicBezTo>
                    <a:pt x="1344" y="1622"/>
                    <a:pt x="1359" y="1642"/>
                    <a:pt x="1373" y="1659"/>
                  </a:cubicBezTo>
                  <a:cubicBezTo>
                    <a:pt x="1390" y="1681"/>
                    <a:pt x="1404" y="1698"/>
                    <a:pt x="1389" y="1719"/>
                  </a:cubicBezTo>
                  <a:cubicBezTo>
                    <a:pt x="1388" y="1719"/>
                    <a:pt x="1388" y="1720"/>
                    <a:pt x="1389" y="1721"/>
                  </a:cubicBezTo>
                  <a:cubicBezTo>
                    <a:pt x="1389" y="1722"/>
                    <a:pt x="1390" y="1722"/>
                    <a:pt x="1391" y="1721"/>
                  </a:cubicBezTo>
                  <a:cubicBezTo>
                    <a:pt x="1421" y="1705"/>
                    <a:pt x="1436" y="1670"/>
                    <a:pt x="1431" y="1625"/>
                  </a:cubicBezTo>
                  <a:close/>
                  <a:moveTo>
                    <a:pt x="1441" y="1631"/>
                  </a:moveTo>
                  <a:cubicBezTo>
                    <a:pt x="1451" y="1636"/>
                    <a:pt x="1460" y="1639"/>
                    <a:pt x="1469" y="1643"/>
                  </a:cubicBezTo>
                  <a:cubicBezTo>
                    <a:pt x="1485" y="1649"/>
                    <a:pt x="1498" y="1654"/>
                    <a:pt x="1505" y="1662"/>
                  </a:cubicBezTo>
                  <a:cubicBezTo>
                    <a:pt x="1508" y="1667"/>
                    <a:pt x="1509" y="1671"/>
                    <a:pt x="1508" y="1675"/>
                  </a:cubicBezTo>
                  <a:cubicBezTo>
                    <a:pt x="1507" y="1670"/>
                    <a:pt x="1504" y="1665"/>
                    <a:pt x="1500" y="1663"/>
                  </a:cubicBezTo>
                  <a:cubicBezTo>
                    <a:pt x="1493" y="1659"/>
                    <a:pt x="1485" y="1660"/>
                    <a:pt x="1478" y="1666"/>
                  </a:cubicBezTo>
                  <a:cubicBezTo>
                    <a:pt x="1477" y="1668"/>
                    <a:pt x="1475" y="1670"/>
                    <a:pt x="1475" y="1671"/>
                  </a:cubicBezTo>
                  <a:cubicBezTo>
                    <a:pt x="1474" y="1668"/>
                    <a:pt x="1473" y="1665"/>
                    <a:pt x="1472" y="1663"/>
                  </a:cubicBezTo>
                  <a:cubicBezTo>
                    <a:pt x="1469" y="1657"/>
                    <a:pt x="1463" y="1653"/>
                    <a:pt x="1457" y="1652"/>
                  </a:cubicBezTo>
                  <a:cubicBezTo>
                    <a:pt x="1451" y="1651"/>
                    <a:pt x="1446" y="1653"/>
                    <a:pt x="1442" y="1656"/>
                  </a:cubicBezTo>
                  <a:cubicBezTo>
                    <a:pt x="1442" y="1656"/>
                    <a:pt x="1442" y="1656"/>
                    <a:pt x="1442" y="1656"/>
                  </a:cubicBezTo>
                  <a:cubicBezTo>
                    <a:pt x="1441" y="1657"/>
                    <a:pt x="1440" y="1658"/>
                    <a:pt x="1440" y="1660"/>
                  </a:cubicBezTo>
                  <a:cubicBezTo>
                    <a:pt x="1441" y="1650"/>
                    <a:pt x="1441" y="1641"/>
                    <a:pt x="1441" y="1631"/>
                  </a:cubicBezTo>
                  <a:close/>
                  <a:moveTo>
                    <a:pt x="1440" y="1676"/>
                  </a:moveTo>
                  <a:cubicBezTo>
                    <a:pt x="1443" y="1681"/>
                    <a:pt x="1450" y="1684"/>
                    <a:pt x="1456" y="1682"/>
                  </a:cubicBezTo>
                  <a:cubicBezTo>
                    <a:pt x="1461" y="1680"/>
                    <a:pt x="1464" y="1675"/>
                    <a:pt x="1463" y="1669"/>
                  </a:cubicBezTo>
                  <a:cubicBezTo>
                    <a:pt x="1463" y="1668"/>
                    <a:pt x="1462" y="1667"/>
                    <a:pt x="1461" y="1667"/>
                  </a:cubicBezTo>
                  <a:cubicBezTo>
                    <a:pt x="1460" y="1667"/>
                    <a:pt x="1459" y="1668"/>
                    <a:pt x="1459" y="1669"/>
                  </a:cubicBezTo>
                  <a:cubicBezTo>
                    <a:pt x="1460" y="1674"/>
                    <a:pt x="1457" y="1677"/>
                    <a:pt x="1454" y="1678"/>
                  </a:cubicBezTo>
                  <a:cubicBezTo>
                    <a:pt x="1451" y="1679"/>
                    <a:pt x="1446" y="1678"/>
                    <a:pt x="1443" y="1674"/>
                  </a:cubicBezTo>
                  <a:cubicBezTo>
                    <a:pt x="1440" y="1669"/>
                    <a:pt x="1441" y="1663"/>
                    <a:pt x="1445" y="1659"/>
                  </a:cubicBezTo>
                  <a:cubicBezTo>
                    <a:pt x="1447" y="1656"/>
                    <a:pt x="1452" y="1655"/>
                    <a:pt x="1456" y="1656"/>
                  </a:cubicBezTo>
                  <a:cubicBezTo>
                    <a:pt x="1461" y="1656"/>
                    <a:pt x="1466" y="1660"/>
                    <a:pt x="1468" y="1664"/>
                  </a:cubicBezTo>
                  <a:cubicBezTo>
                    <a:pt x="1472" y="1672"/>
                    <a:pt x="1471" y="1680"/>
                    <a:pt x="1467" y="1686"/>
                  </a:cubicBezTo>
                  <a:cubicBezTo>
                    <a:pt x="1461" y="1692"/>
                    <a:pt x="1453" y="1695"/>
                    <a:pt x="1444" y="1693"/>
                  </a:cubicBezTo>
                  <a:cubicBezTo>
                    <a:pt x="1441" y="1690"/>
                    <a:pt x="1437" y="1688"/>
                    <a:pt x="1433" y="1686"/>
                  </a:cubicBezTo>
                  <a:cubicBezTo>
                    <a:pt x="1435" y="1681"/>
                    <a:pt x="1436" y="1675"/>
                    <a:pt x="1438" y="1670"/>
                  </a:cubicBezTo>
                  <a:cubicBezTo>
                    <a:pt x="1438" y="1672"/>
                    <a:pt x="1439" y="1674"/>
                    <a:pt x="1440" y="1676"/>
                  </a:cubicBezTo>
                  <a:close/>
                  <a:moveTo>
                    <a:pt x="1462" y="1710"/>
                  </a:moveTo>
                  <a:cubicBezTo>
                    <a:pt x="1458" y="1705"/>
                    <a:pt x="1455" y="1701"/>
                    <a:pt x="1450" y="1697"/>
                  </a:cubicBezTo>
                  <a:cubicBezTo>
                    <a:pt x="1454" y="1697"/>
                    <a:pt x="1458" y="1697"/>
                    <a:pt x="1462" y="1695"/>
                  </a:cubicBezTo>
                  <a:cubicBezTo>
                    <a:pt x="1465" y="1700"/>
                    <a:pt x="1463" y="1706"/>
                    <a:pt x="1462" y="1710"/>
                  </a:cubicBezTo>
                  <a:close/>
                  <a:moveTo>
                    <a:pt x="1422" y="1890"/>
                  </a:moveTo>
                  <a:cubicBezTo>
                    <a:pt x="1422" y="1890"/>
                    <a:pt x="1422" y="1890"/>
                    <a:pt x="1422" y="1890"/>
                  </a:cubicBezTo>
                  <a:cubicBezTo>
                    <a:pt x="1422" y="1890"/>
                    <a:pt x="1422" y="1890"/>
                    <a:pt x="1422" y="1890"/>
                  </a:cubicBezTo>
                  <a:cubicBezTo>
                    <a:pt x="1418" y="1892"/>
                    <a:pt x="1413" y="1892"/>
                    <a:pt x="1405" y="1891"/>
                  </a:cubicBezTo>
                  <a:cubicBezTo>
                    <a:pt x="1409" y="1886"/>
                    <a:pt x="1412" y="1880"/>
                    <a:pt x="1415" y="1875"/>
                  </a:cubicBezTo>
                  <a:cubicBezTo>
                    <a:pt x="1421" y="1877"/>
                    <a:pt x="1427" y="1878"/>
                    <a:pt x="1434" y="1879"/>
                  </a:cubicBezTo>
                  <a:cubicBezTo>
                    <a:pt x="1429" y="1885"/>
                    <a:pt x="1425" y="1889"/>
                    <a:pt x="1422" y="1890"/>
                  </a:cubicBezTo>
                  <a:close/>
                  <a:moveTo>
                    <a:pt x="1265" y="1791"/>
                  </a:moveTo>
                  <a:cubicBezTo>
                    <a:pt x="1262" y="1790"/>
                    <a:pt x="1256" y="1786"/>
                    <a:pt x="1255" y="1780"/>
                  </a:cubicBezTo>
                  <a:cubicBezTo>
                    <a:pt x="1259" y="1779"/>
                    <a:pt x="1262" y="1777"/>
                    <a:pt x="1265" y="1774"/>
                  </a:cubicBezTo>
                  <a:cubicBezTo>
                    <a:pt x="1265" y="1780"/>
                    <a:pt x="1265" y="1785"/>
                    <a:pt x="1265" y="1791"/>
                  </a:cubicBezTo>
                  <a:close/>
                  <a:moveTo>
                    <a:pt x="1266" y="1797"/>
                  </a:moveTo>
                  <a:cubicBezTo>
                    <a:pt x="1268" y="1806"/>
                    <a:pt x="1271" y="1815"/>
                    <a:pt x="1276" y="1824"/>
                  </a:cubicBezTo>
                  <a:cubicBezTo>
                    <a:pt x="1271" y="1823"/>
                    <a:pt x="1262" y="1821"/>
                    <a:pt x="1259" y="1813"/>
                  </a:cubicBezTo>
                  <a:cubicBezTo>
                    <a:pt x="1257" y="1806"/>
                    <a:pt x="1263" y="1800"/>
                    <a:pt x="1266" y="1797"/>
                  </a:cubicBezTo>
                  <a:close/>
                  <a:moveTo>
                    <a:pt x="1266" y="1767"/>
                  </a:moveTo>
                  <a:cubicBezTo>
                    <a:pt x="1261" y="1774"/>
                    <a:pt x="1254" y="1779"/>
                    <a:pt x="1245" y="1778"/>
                  </a:cubicBezTo>
                  <a:cubicBezTo>
                    <a:pt x="1238" y="1777"/>
                    <a:pt x="1231" y="1771"/>
                    <a:pt x="1229" y="1764"/>
                  </a:cubicBezTo>
                  <a:cubicBezTo>
                    <a:pt x="1227" y="1758"/>
                    <a:pt x="1228" y="1753"/>
                    <a:pt x="1231" y="1749"/>
                  </a:cubicBezTo>
                  <a:cubicBezTo>
                    <a:pt x="1234" y="1745"/>
                    <a:pt x="1238" y="1743"/>
                    <a:pt x="1242" y="1743"/>
                  </a:cubicBezTo>
                  <a:cubicBezTo>
                    <a:pt x="1247" y="1743"/>
                    <a:pt x="1252" y="1746"/>
                    <a:pt x="1253" y="1753"/>
                  </a:cubicBezTo>
                  <a:cubicBezTo>
                    <a:pt x="1255" y="1758"/>
                    <a:pt x="1252" y="1762"/>
                    <a:pt x="1248" y="1763"/>
                  </a:cubicBezTo>
                  <a:cubicBezTo>
                    <a:pt x="1246" y="1764"/>
                    <a:pt x="1242" y="1764"/>
                    <a:pt x="1239" y="1761"/>
                  </a:cubicBezTo>
                  <a:cubicBezTo>
                    <a:pt x="1238" y="1760"/>
                    <a:pt x="1237" y="1760"/>
                    <a:pt x="1236" y="1760"/>
                  </a:cubicBezTo>
                  <a:cubicBezTo>
                    <a:pt x="1235" y="1761"/>
                    <a:pt x="1235" y="1762"/>
                    <a:pt x="1236" y="1763"/>
                  </a:cubicBezTo>
                  <a:cubicBezTo>
                    <a:pt x="1239" y="1768"/>
                    <a:pt x="1245" y="1769"/>
                    <a:pt x="1250" y="1767"/>
                  </a:cubicBezTo>
                  <a:cubicBezTo>
                    <a:pt x="1256" y="1764"/>
                    <a:pt x="1259" y="1758"/>
                    <a:pt x="1257" y="1752"/>
                  </a:cubicBezTo>
                  <a:cubicBezTo>
                    <a:pt x="1257" y="1750"/>
                    <a:pt x="1256" y="1748"/>
                    <a:pt x="1255" y="1746"/>
                  </a:cubicBezTo>
                  <a:cubicBezTo>
                    <a:pt x="1259" y="1749"/>
                    <a:pt x="1264" y="1751"/>
                    <a:pt x="1269" y="1754"/>
                  </a:cubicBezTo>
                  <a:cubicBezTo>
                    <a:pt x="1267" y="1758"/>
                    <a:pt x="1266" y="1762"/>
                    <a:pt x="1266" y="1767"/>
                  </a:cubicBezTo>
                  <a:close/>
                  <a:moveTo>
                    <a:pt x="1209" y="1799"/>
                  </a:moveTo>
                  <a:cubicBezTo>
                    <a:pt x="1205" y="1797"/>
                    <a:pt x="1202" y="1793"/>
                    <a:pt x="1202" y="1788"/>
                  </a:cubicBezTo>
                  <a:cubicBezTo>
                    <a:pt x="1200" y="1778"/>
                    <a:pt x="1206" y="1764"/>
                    <a:pt x="1213" y="1749"/>
                  </a:cubicBezTo>
                  <a:cubicBezTo>
                    <a:pt x="1217" y="1740"/>
                    <a:pt x="1221" y="1731"/>
                    <a:pt x="1224" y="1720"/>
                  </a:cubicBezTo>
                  <a:cubicBezTo>
                    <a:pt x="1231" y="1728"/>
                    <a:pt x="1238" y="1734"/>
                    <a:pt x="1246" y="1740"/>
                  </a:cubicBezTo>
                  <a:cubicBezTo>
                    <a:pt x="1244" y="1740"/>
                    <a:pt x="1243" y="1739"/>
                    <a:pt x="1242" y="1739"/>
                  </a:cubicBezTo>
                  <a:cubicBezTo>
                    <a:pt x="1242" y="1739"/>
                    <a:pt x="1241" y="1739"/>
                    <a:pt x="1241" y="1739"/>
                  </a:cubicBezTo>
                  <a:cubicBezTo>
                    <a:pt x="1237" y="1739"/>
                    <a:pt x="1232" y="1742"/>
                    <a:pt x="1228" y="1746"/>
                  </a:cubicBezTo>
                  <a:cubicBezTo>
                    <a:pt x="1224" y="1752"/>
                    <a:pt x="1223" y="1758"/>
                    <a:pt x="1225" y="1765"/>
                  </a:cubicBezTo>
                  <a:cubicBezTo>
                    <a:pt x="1226" y="1768"/>
                    <a:pt x="1228" y="1771"/>
                    <a:pt x="1229" y="1773"/>
                  </a:cubicBezTo>
                  <a:cubicBezTo>
                    <a:pt x="1227" y="1772"/>
                    <a:pt x="1225" y="1772"/>
                    <a:pt x="1223" y="1772"/>
                  </a:cubicBezTo>
                  <a:cubicBezTo>
                    <a:pt x="1214" y="1772"/>
                    <a:pt x="1208" y="1777"/>
                    <a:pt x="1206" y="1785"/>
                  </a:cubicBezTo>
                  <a:cubicBezTo>
                    <a:pt x="1204" y="1790"/>
                    <a:pt x="1205" y="1795"/>
                    <a:pt x="1209" y="1799"/>
                  </a:cubicBezTo>
                  <a:close/>
                  <a:moveTo>
                    <a:pt x="1226" y="1716"/>
                  </a:moveTo>
                  <a:cubicBezTo>
                    <a:pt x="1227" y="1714"/>
                    <a:pt x="1227" y="1712"/>
                    <a:pt x="1228" y="1710"/>
                  </a:cubicBezTo>
                  <a:cubicBezTo>
                    <a:pt x="1255" y="1745"/>
                    <a:pt x="1291" y="1759"/>
                    <a:pt x="1324" y="1749"/>
                  </a:cubicBezTo>
                  <a:cubicBezTo>
                    <a:pt x="1325" y="1749"/>
                    <a:pt x="1325" y="1748"/>
                    <a:pt x="1325" y="1747"/>
                  </a:cubicBezTo>
                  <a:cubicBezTo>
                    <a:pt x="1325" y="1746"/>
                    <a:pt x="1324" y="1746"/>
                    <a:pt x="1323" y="1746"/>
                  </a:cubicBezTo>
                  <a:cubicBezTo>
                    <a:pt x="1299" y="1742"/>
                    <a:pt x="1296" y="1720"/>
                    <a:pt x="1293" y="1692"/>
                  </a:cubicBezTo>
                  <a:cubicBezTo>
                    <a:pt x="1290" y="1670"/>
                    <a:pt x="1287" y="1645"/>
                    <a:pt x="1273" y="1623"/>
                  </a:cubicBezTo>
                  <a:cubicBezTo>
                    <a:pt x="1276" y="1623"/>
                    <a:pt x="1278" y="1623"/>
                    <a:pt x="1282" y="1624"/>
                  </a:cubicBezTo>
                  <a:cubicBezTo>
                    <a:pt x="1294" y="1646"/>
                    <a:pt x="1297" y="1670"/>
                    <a:pt x="1299" y="1692"/>
                  </a:cubicBezTo>
                  <a:cubicBezTo>
                    <a:pt x="1301" y="1709"/>
                    <a:pt x="1303" y="1725"/>
                    <a:pt x="1309" y="1734"/>
                  </a:cubicBezTo>
                  <a:cubicBezTo>
                    <a:pt x="1316" y="1742"/>
                    <a:pt x="1325" y="1744"/>
                    <a:pt x="1333" y="1739"/>
                  </a:cubicBezTo>
                  <a:cubicBezTo>
                    <a:pt x="1334" y="1739"/>
                    <a:pt x="1334" y="1738"/>
                    <a:pt x="1334" y="1737"/>
                  </a:cubicBezTo>
                  <a:cubicBezTo>
                    <a:pt x="1334" y="1736"/>
                    <a:pt x="1333" y="1736"/>
                    <a:pt x="1332" y="1736"/>
                  </a:cubicBezTo>
                  <a:cubicBezTo>
                    <a:pt x="1324" y="1735"/>
                    <a:pt x="1319" y="1730"/>
                    <a:pt x="1318" y="1725"/>
                  </a:cubicBezTo>
                  <a:cubicBezTo>
                    <a:pt x="1317" y="1719"/>
                    <a:pt x="1319" y="1714"/>
                    <a:pt x="1325" y="1710"/>
                  </a:cubicBezTo>
                  <a:cubicBezTo>
                    <a:pt x="1332" y="1706"/>
                    <a:pt x="1340" y="1708"/>
                    <a:pt x="1345" y="1714"/>
                  </a:cubicBezTo>
                  <a:cubicBezTo>
                    <a:pt x="1350" y="1720"/>
                    <a:pt x="1352" y="1731"/>
                    <a:pt x="1343" y="1742"/>
                  </a:cubicBezTo>
                  <a:cubicBezTo>
                    <a:pt x="1331" y="1757"/>
                    <a:pt x="1307" y="1762"/>
                    <a:pt x="1284" y="1755"/>
                  </a:cubicBezTo>
                  <a:cubicBezTo>
                    <a:pt x="1264" y="1749"/>
                    <a:pt x="1243" y="1736"/>
                    <a:pt x="1226" y="1716"/>
                  </a:cubicBezTo>
                  <a:close/>
                  <a:moveTo>
                    <a:pt x="1229" y="1642"/>
                  </a:moveTo>
                  <a:cubicBezTo>
                    <a:pt x="1230" y="1645"/>
                    <a:pt x="1231" y="1648"/>
                    <a:pt x="1232" y="1652"/>
                  </a:cubicBezTo>
                  <a:cubicBezTo>
                    <a:pt x="1229" y="1655"/>
                    <a:pt x="1229" y="1655"/>
                    <a:pt x="1229" y="1655"/>
                  </a:cubicBezTo>
                  <a:cubicBezTo>
                    <a:pt x="1228" y="1652"/>
                    <a:pt x="1227" y="1648"/>
                    <a:pt x="1226" y="1645"/>
                  </a:cubicBezTo>
                  <a:lnTo>
                    <a:pt x="1229" y="1642"/>
                  </a:lnTo>
                  <a:close/>
                  <a:moveTo>
                    <a:pt x="1224" y="1641"/>
                  </a:moveTo>
                  <a:cubicBezTo>
                    <a:pt x="1223" y="1639"/>
                    <a:pt x="1222" y="1636"/>
                    <a:pt x="1221" y="1633"/>
                  </a:cubicBezTo>
                  <a:cubicBezTo>
                    <a:pt x="1222" y="1633"/>
                    <a:pt x="1224" y="1633"/>
                    <a:pt x="1225" y="1633"/>
                  </a:cubicBezTo>
                  <a:cubicBezTo>
                    <a:pt x="1226" y="1635"/>
                    <a:pt x="1226" y="1637"/>
                    <a:pt x="1227" y="1638"/>
                  </a:cubicBezTo>
                  <a:lnTo>
                    <a:pt x="1224" y="1641"/>
                  </a:lnTo>
                  <a:close/>
                  <a:moveTo>
                    <a:pt x="1295" y="1737"/>
                  </a:moveTo>
                  <a:cubicBezTo>
                    <a:pt x="1300" y="1736"/>
                    <a:pt x="1300" y="1736"/>
                    <a:pt x="1300" y="1736"/>
                  </a:cubicBezTo>
                  <a:cubicBezTo>
                    <a:pt x="1302" y="1738"/>
                    <a:pt x="1304" y="1741"/>
                    <a:pt x="1307" y="1743"/>
                  </a:cubicBezTo>
                  <a:cubicBezTo>
                    <a:pt x="1302" y="1741"/>
                    <a:pt x="1298" y="1739"/>
                    <a:pt x="1295" y="1737"/>
                  </a:cubicBezTo>
                  <a:close/>
                  <a:moveTo>
                    <a:pt x="1306" y="1749"/>
                  </a:moveTo>
                  <a:cubicBezTo>
                    <a:pt x="1302" y="1749"/>
                    <a:pt x="1298" y="1749"/>
                    <a:pt x="1294" y="1748"/>
                  </a:cubicBezTo>
                  <a:cubicBezTo>
                    <a:pt x="1292" y="1744"/>
                    <a:pt x="1292" y="1744"/>
                    <a:pt x="1292" y="1744"/>
                  </a:cubicBezTo>
                  <a:cubicBezTo>
                    <a:pt x="1296" y="1746"/>
                    <a:pt x="1301" y="1748"/>
                    <a:pt x="1306" y="1749"/>
                  </a:cubicBezTo>
                  <a:close/>
                  <a:moveTo>
                    <a:pt x="1290" y="1734"/>
                  </a:moveTo>
                  <a:cubicBezTo>
                    <a:pt x="1288" y="1732"/>
                    <a:pt x="1285" y="1730"/>
                    <a:pt x="1283" y="1727"/>
                  </a:cubicBezTo>
                  <a:cubicBezTo>
                    <a:pt x="1295" y="1726"/>
                    <a:pt x="1295" y="1726"/>
                    <a:pt x="1295" y="1726"/>
                  </a:cubicBezTo>
                  <a:cubicBezTo>
                    <a:pt x="1296" y="1728"/>
                    <a:pt x="1297" y="1730"/>
                    <a:pt x="1298" y="1732"/>
                  </a:cubicBezTo>
                  <a:lnTo>
                    <a:pt x="1290" y="1734"/>
                  </a:lnTo>
                  <a:close/>
                  <a:moveTo>
                    <a:pt x="1280" y="1724"/>
                  </a:moveTo>
                  <a:cubicBezTo>
                    <a:pt x="1278" y="1722"/>
                    <a:pt x="1276" y="1719"/>
                    <a:pt x="1274" y="1716"/>
                  </a:cubicBezTo>
                  <a:cubicBezTo>
                    <a:pt x="1292" y="1714"/>
                    <a:pt x="1292" y="1714"/>
                    <a:pt x="1292" y="1714"/>
                  </a:cubicBezTo>
                  <a:cubicBezTo>
                    <a:pt x="1292" y="1717"/>
                    <a:pt x="1293" y="1719"/>
                    <a:pt x="1294" y="1722"/>
                  </a:cubicBezTo>
                  <a:lnTo>
                    <a:pt x="1280" y="1724"/>
                  </a:lnTo>
                  <a:close/>
                  <a:moveTo>
                    <a:pt x="1272" y="1713"/>
                  </a:moveTo>
                  <a:cubicBezTo>
                    <a:pt x="1270" y="1710"/>
                    <a:pt x="1269" y="1707"/>
                    <a:pt x="1267" y="1704"/>
                  </a:cubicBezTo>
                  <a:cubicBezTo>
                    <a:pt x="1290" y="1702"/>
                    <a:pt x="1290" y="1702"/>
                    <a:pt x="1290" y="1702"/>
                  </a:cubicBezTo>
                  <a:cubicBezTo>
                    <a:pt x="1290" y="1705"/>
                    <a:pt x="1291" y="1707"/>
                    <a:pt x="1291" y="1710"/>
                  </a:cubicBezTo>
                  <a:lnTo>
                    <a:pt x="1272" y="1713"/>
                  </a:lnTo>
                  <a:close/>
                  <a:moveTo>
                    <a:pt x="1265" y="1700"/>
                  </a:moveTo>
                  <a:cubicBezTo>
                    <a:pt x="1264" y="1697"/>
                    <a:pt x="1262" y="1694"/>
                    <a:pt x="1261" y="1691"/>
                  </a:cubicBezTo>
                  <a:cubicBezTo>
                    <a:pt x="1288" y="1689"/>
                    <a:pt x="1288" y="1689"/>
                    <a:pt x="1288" y="1689"/>
                  </a:cubicBezTo>
                  <a:cubicBezTo>
                    <a:pt x="1288" y="1691"/>
                    <a:pt x="1289" y="1692"/>
                    <a:pt x="1289" y="1693"/>
                  </a:cubicBezTo>
                  <a:cubicBezTo>
                    <a:pt x="1289" y="1694"/>
                    <a:pt x="1289" y="1696"/>
                    <a:pt x="1289" y="1698"/>
                  </a:cubicBezTo>
                  <a:lnTo>
                    <a:pt x="1265" y="1700"/>
                  </a:lnTo>
                  <a:close/>
                  <a:moveTo>
                    <a:pt x="1260" y="1687"/>
                  </a:moveTo>
                  <a:cubicBezTo>
                    <a:pt x="1258" y="1684"/>
                    <a:pt x="1257" y="1680"/>
                    <a:pt x="1255" y="1677"/>
                  </a:cubicBezTo>
                  <a:cubicBezTo>
                    <a:pt x="1286" y="1676"/>
                    <a:pt x="1286" y="1676"/>
                    <a:pt x="1286" y="1676"/>
                  </a:cubicBezTo>
                  <a:cubicBezTo>
                    <a:pt x="1287" y="1679"/>
                    <a:pt x="1287" y="1682"/>
                    <a:pt x="1288" y="1686"/>
                  </a:cubicBezTo>
                  <a:lnTo>
                    <a:pt x="1260" y="1687"/>
                  </a:lnTo>
                  <a:close/>
                  <a:moveTo>
                    <a:pt x="1254" y="1673"/>
                  </a:moveTo>
                  <a:cubicBezTo>
                    <a:pt x="1253" y="1670"/>
                    <a:pt x="1251" y="1666"/>
                    <a:pt x="1250" y="1662"/>
                  </a:cubicBezTo>
                  <a:cubicBezTo>
                    <a:pt x="1284" y="1661"/>
                    <a:pt x="1284" y="1661"/>
                    <a:pt x="1284" y="1661"/>
                  </a:cubicBezTo>
                  <a:cubicBezTo>
                    <a:pt x="1285" y="1664"/>
                    <a:pt x="1285" y="1668"/>
                    <a:pt x="1286" y="1672"/>
                  </a:cubicBezTo>
                  <a:lnTo>
                    <a:pt x="1254" y="1673"/>
                  </a:lnTo>
                  <a:close/>
                  <a:moveTo>
                    <a:pt x="1249" y="1658"/>
                  </a:moveTo>
                  <a:cubicBezTo>
                    <a:pt x="1248" y="1655"/>
                    <a:pt x="1246" y="1652"/>
                    <a:pt x="1245" y="1649"/>
                  </a:cubicBezTo>
                  <a:cubicBezTo>
                    <a:pt x="1280" y="1647"/>
                    <a:pt x="1280" y="1647"/>
                    <a:pt x="1280" y="1647"/>
                  </a:cubicBezTo>
                  <a:cubicBezTo>
                    <a:pt x="1281" y="1650"/>
                    <a:pt x="1282" y="1654"/>
                    <a:pt x="1283" y="1657"/>
                  </a:cubicBezTo>
                  <a:lnTo>
                    <a:pt x="1249" y="1658"/>
                  </a:lnTo>
                  <a:close/>
                  <a:moveTo>
                    <a:pt x="1244" y="1645"/>
                  </a:moveTo>
                  <a:cubicBezTo>
                    <a:pt x="1243" y="1643"/>
                    <a:pt x="1242" y="1640"/>
                    <a:pt x="1240" y="1637"/>
                  </a:cubicBezTo>
                  <a:cubicBezTo>
                    <a:pt x="1274" y="1633"/>
                    <a:pt x="1274" y="1633"/>
                    <a:pt x="1274" y="1633"/>
                  </a:cubicBezTo>
                  <a:cubicBezTo>
                    <a:pt x="1276" y="1636"/>
                    <a:pt x="1277" y="1640"/>
                    <a:pt x="1279" y="1643"/>
                  </a:cubicBezTo>
                  <a:lnTo>
                    <a:pt x="1244" y="1645"/>
                  </a:lnTo>
                  <a:close/>
                  <a:moveTo>
                    <a:pt x="1239" y="1633"/>
                  </a:moveTo>
                  <a:cubicBezTo>
                    <a:pt x="1239" y="1633"/>
                    <a:pt x="1238" y="1632"/>
                    <a:pt x="1238" y="1632"/>
                  </a:cubicBezTo>
                  <a:cubicBezTo>
                    <a:pt x="1252" y="1629"/>
                    <a:pt x="1261" y="1623"/>
                    <a:pt x="1264" y="1621"/>
                  </a:cubicBezTo>
                  <a:cubicBezTo>
                    <a:pt x="1264" y="1621"/>
                    <a:pt x="1266" y="1622"/>
                    <a:pt x="1268" y="1622"/>
                  </a:cubicBezTo>
                  <a:cubicBezTo>
                    <a:pt x="1269" y="1624"/>
                    <a:pt x="1271" y="1627"/>
                    <a:pt x="1272" y="1629"/>
                  </a:cubicBezTo>
                  <a:lnTo>
                    <a:pt x="1239" y="1633"/>
                  </a:lnTo>
                  <a:close/>
                  <a:moveTo>
                    <a:pt x="1246" y="1664"/>
                  </a:moveTo>
                  <a:cubicBezTo>
                    <a:pt x="1258" y="1694"/>
                    <a:pt x="1268" y="1724"/>
                    <a:pt x="1291" y="1739"/>
                  </a:cubicBezTo>
                  <a:cubicBezTo>
                    <a:pt x="1264" y="1726"/>
                    <a:pt x="1251" y="1692"/>
                    <a:pt x="1238" y="1656"/>
                  </a:cubicBezTo>
                  <a:cubicBezTo>
                    <a:pt x="1235" y="1649"/>
                    <a:pt x="1232" y="1641"/>
                    <a:pt x="1229" y="1633"/>
                  </a:cubicBezTo>
                  <a:cubicBezTo>
                    <a:pt x="1231" y="1633"/>
                    <a:pt x="1233" y="1633"/>
                    <a:pt x="1234" y="1632"/>
                  </a:cubicBezTo>
                  <a:cubicBezTo>
                    <a:pt x="1239" y="1643"/>
                    <a:pt x="1243" y="1653"/>
                    <a:pt x="1246" y="1664"/>
                  </a:cubicBezTo>
                  <a:close/>
                  <a:moveTo>
                    <a:pt x="1289" y="1747"/>
                  </a:moveTo>
                  <a:cubicBezTo>
                    <a:pt x="1286" y="1747"/>
                    <a:pt x="1283" y="1746"/>
                    <a:pt x="1280" y="1745"/>
                  </a:cubicBezTo>
                  <a:cubicBezTo>
                    <a:pt x="1278" y="1736"/>
                    <a:pt x="1278" y="1736"/>
                    <a:pt x="1278" y="1736"/>
                  </a:cubicBezTo>
                  <a:cubicBezTo>
                    <a:pt x="1281" y="1738"/>
                    <a:pt x="1283" y="1740"/>
                    <a:pt x="1286" y="1741"/>
                  </a:cubicBezTo>
                  <a:lnTo>
                    <a:pt x="1289" y="1747"/>
                  </a:lnTo>
                  <a:close/>
                  <a:moveTo>
                    <a:pt x="1276" y="1743"/>
                  </a:moveTo>
                  <a:cubicBezTo>
                    <a:pt x="1273" y="1742"/>
                    <a:pt x="1270" y="1740"/>
                    <a:pt x="1266" y="1739"/>
                  </a:cubicBezTo>
                  <a:cubicBezTo>
                    <a:pt x="1267" y="1724"/>
                    <a:pt x="1267" y="1724"/>
                    <a:pt x="1267" y="1724"/>
                  </a:cubicBezTo>
                  <a:cubicBezTo>
                    <a:pt x="1269" y="1727"/>
                    <a:pt x="1271" y="1729"/>
                    <a:pt x="1273" y="1731"/>
                  </a:cubicBezTo>
                  <a:lnTo>
                    <a:pt x="1276" y="1743"/>
                  </a:lnTo>
                  <a:close/>
                  <a:moveTo>
                    <a:pt x="1232" y="1678"/>
                  </a:moveTo>
                  <a:cubicBezTo>
                    <a:pt x="1239" y="1669"/>
                    <a:pt x="1239" y="1669"/>
                    <a:pt x="1239" y="1669"/>
                  </a:cubicBezTo>
                  <a:cubicBezTo>
                    <a:pt x="1240" y="1672"/>
                    <a:pt x="1241" y="1675"/>
                    <a:pt x="1242" y="1678"/>
                  </a:cubicBezTo>
                  <a:cubicBezTo>
                    <a:pt x="1230" y="1701"/>
                    <a:pt x="1230" y="1701"/>
                    <a:pt x="1230" y="1701"/>
                  </a:cubicBezTo>
                  <a:cubicBezTo>
                    <a:pt x="1231" y="1694"/>
                    <a:pt x="1232" y="1686"/>
                    <a:pt x="1232" y="1678"/>
                  </a:cubicBezTo>
                  <a:close/>
                  <a:moveTo>
                    <a:pt x="1230" y="1660"/>
                  </a:moveTo>
                  <a:cubicBezTo>
                    <a:pt x="1234" y="1656"/>
                    <a:pt x="1234" y="1656"/>
                    <a:pt x="1234" y="1656"/>
                  </a:cubicBezTo>
                  <a:cubicBezTo>
                    <a:pt x="1234" y="1656"/>
                    <a:pt x="1234" y="1657"/>
                    <a:pt x="1234" y="1658"/>
                  </a:cubicBezTo>
                  <a:cubicBezTo>
                    <a:pt x="1235" y="1660"/>
                    <a:pt x="1236" y="1662"/>
                    <a:pt x="1237" y="1665"/>
                  </a:cubicBezTo>
                  <a:cubicBezTo>
                    <a:pt x="1232" y="1672"/>
                    <a:pt x="1232" y="1672"/>
                    <a:pt x="1232" y="1672"/>
                  </a:cubicBezTo>
                  <a:cubicBezTo>
                    <a:pt x="1231" y="1668"/>
                    <a:pt x="1231" y="1664"/>
                    <a:pt x="1230" y="1660"/>
                  </a:cubicBezTo>
                  <a:close/>
                  <a:moveTo>
                    <a:pt x="1244" y="1683"/>
                  </a:moveTo>
                  <a:cubicBezTo>
                    <a:pt x="1246" y="1686"/>
                    <a:pt x="1247" y="1689"/>
                    <a:pt x="1248" y="1693"/>
                  </a:cubicBezTo>
                  <a:cubicBezTo>
                    <a:pt x="1239" y="1717"/>
                    <a:pt x="1239" y="1717"/>
                    <a:pt x="1239" y="1717"/>
                  </a:cubicBezTo>
                  <a:cubicBezTo>
                    <a:pt x="1236" y="1714"/>
                    <a:pt x="1233" y="1711"/>
                    <a:pt x="1231" y="1707"/>
                  </a:cubicBezTo>
                  <a:lnTo>
                    <a:pt x="1244" y="1683"/>
                  </a:lnTo>
                  <a:close/>
                  <a:moveTo>
                    <a:pt x="1251" y="1697"/>
                  </a:moveTo>
                  <a:cubicBezTo>
                    <a:pt x="1252" y="1701"/>
                    <a:pt x="1254" y="1704"/>
                    <a:pt x="1255" y="1706"/>
                  </a:cubicBezTo>
                  <a:cubicBezTo>
                    <a:pt x="1251" y="1728"/>
                    <a:pt x="1251" y="1728"/>
                    <a:pt x="1251" y="1728"/>
                  </a:cubicBezTo>
                  <a:cubicBezTo>
                    <a:pt x="1248" y="1726"/>
                    <a:pt x="1245" y="1723"/>
                    <a:pt x="1242" y="1720"/>
                  </a:cubicBezTo>
                  <a:lnTo>
                    <a:pt x="1251" y="1697"/>
                  </a:lnTo>
                  <a:close/>
                  <a:moveTo>
                    <a:pt x="1258" y="1712"/>
                  </a:moveTo>
                  <a:cubicBezTo>
                    <a:pt x="1260" y="1714"/>
                    <a:pt x="1261" y="1717"/>
                    <a:pt x="1263" y="1719"/>
                  </a:cubicBezTo>
                  <a:cubicBezTo>
                    <a:pt x="1263" y="1736"/>
                    <a:pt x="1263" y="1736"/>
                    <a:pt x="1263" y="1736"/>
                  </a:cubicBezTo>
                  <a:cubicBezTo>
                    <a:pt x="1260" y="1735"/>
                    <a:pt x="1257" y="1733"/>
                    <a:pt x="1254" y="1731"/>
                  </a:cubicBezTo>
                  <a:lnTo>
                    <a:pt x="1258" y="1712"/>
                  </a:lnTo>
                  <a:close/>
                  <a:moveTo>
                    <a:pt x="1309" y="1619"/>
                  </a:moveTo>
                  <a:cubicBezTo>
                    <a:pt x="1317" y="1616"/>
                    <a:pt x="1324" y="1611"/>
                    <a:pt x="1329" y="1606"/>
                  </a:cubicBezTo>
                  <a:cubicBezTo>
                    <a:pt x="1330" y="1609"/>
                    <a:pt x="1331" y="1613"/>
                    <a:pt x="1332" y="1616"/>
                  </a:cubicBezTo>
                  <a:cubicBezTo>
                    <a:pt x="1330" y="1618"/>
                    <a:pt x="1324" y="1625"/>
                    <a:pt x="1314" y="1629"/>
                  </a:cubicBezTo>
                  <a:cubicBezTo>
                    <a:pt x="1314" y="1629"/>
                    <a:pt x="1314" y="1630"/>
                    <a:pt x="1314" y="1630"/>
                  </a:cubicBezTo>
                  <a:cubicBezTo>
                    <a:pt x="1314" y="1630"/>
                    <a:pt x="1313" y="1630"/>
                    <a:pt x="1313" y="1630"/>
                  </a:cubicBezTo>
                  <a:cubicBezTo>
                    <a:pt x="1303" y="1634"/>
                    <a:pt x="1294" y="1633"/>
                    <a:pt x="1291" y="1633"/>
                  </a:cubicBezTo>
                  <a:cubicBezTo>
                    <a:pt x="1289" y="1630"/>
                    <a:pt x="1288" y="1627"/>
                    <a:pt x="1286" y="1624"/>
                  </a:cubicBezTo>
                  <a:cubicBezTo>
                    <a:pt x="1294" y="1624"/>
                    <a:pt x="1302" y="1622"/>
                    <a:pt x="1309" y="1619"/>
                  </a:cubicBezTo>
                  <a:close/>
                  <a:moveTo>
                    <a:pt x="1381" y="1699"/>
                  </a:moveTo>
                  <a:cubicBezTo>
                    <a:pt x="1377" y="1692"/>
                    <a:pt x="1369" y="1689"/>
                    <a:pt x="1362" y="1691"/>
                  </a:cubicBezTo>
                  <a:cubicBezTo>
                    <a:pt x="1359" y="1692"/>
                    <a:pt x="1357" y="1693"/>
                    <a:pt x="1355" y="1694"/>
                  </a:cubicBezTo>
                  <a:cubicBezTo>
                    <a:pt x="1355" y="1681"/>
                    <a:pt x="1351" y="1670"/>
                    <a:pt x="1344" y="1665"/>
                  </a:cubicBezTo>
                  <a:cubicBezTo>
                    <a:pt x="1340" y="1662"/>
                    <a:pt x="1334" y="1662"/>
                    <a:pt x="1328" y="1664"/>
                  </a:cubicBezTo>
                  <a:cubicBezTo>
                    <a:pt x="1322" y="1667"/>
                    <a:pt x="1318" y="1671"/>
                    <a:pt x="1317" y="1677"/>
                  </a:cubicBezTo>
                  <a:cubicBezTo>
                    <a:pt x="1316" y="1685"/>
                    <a:pt x="1320" y="1695"/>
                    <a:pt x="1330" y="1705"/>
                  </a:cubicBezTo>
                  <a:cubicBezTo>
                    <a:pt x="1328" y="1705"/>
                    <a:pt x="1325" y="1706"/>
                    <a:pt x="1323" y="1707"/>
                  </a:cubicBezTo>
                  <a:cubicBezTo>
                    <a:pt x="1316" y="1711"/>
                    <a:pt x="1313" y="1719"/>
                    <a:pt x="1314" y="1726"/>
                  </a:cubicBezTo>
                  <a:cubicBezTo>
                    <a:pt x="1315" y="1731"/>
                    <a:pt x="1319" y="1735"/>
                    <a:pt x="1324" y="1738"/>
                  </a:cubicBezTo>
                  <a:cubicBezTo>
                    <a:pt x="1320" y="1738"/>
                    <a:pt x="1316" y="1736"/>
                    <a:pt x="1313" y="1731"/>
                  </a:cubicBezTo>
                  <a:cubicBezTo>
                    <a:pt x="1306" y="1723"/>
                    <a:pt x="1305" y="1708"/>
                    <a:pt x="1303" y="1692"/>
                  </a:cubicBezTo>
                  <a:cubicBezTo>
                    <a:pt x="1301" y="1675"/>
                    <a:pt x="1299" y="1656"/>
                    <a:pt x="1292" y="1637"/>
                  </a:cubicBezTo>
                  <a:cubicBezTo>
                    <a:pt x="1297" y="1637"/>
                    <a:pt x="1306" y="1637"/>
                    <a:pt x="1315" y="1633"/>
                  </a:cubicBezTo>
                  <a:cubicBezTo>
                    <a:pt x="1315" y="1633"/>
                    <a:pt x="1315" y="1633"/>
                    <a:pt x="1315" y="1633"/>
                  </a:cubicBezTo>
                  <a:cubicBezTo>
                    <a:pt x="1315" y="1633"/>
                    <a:pt x="1315" y="1633"/>
                    <a:pt x="1315" y="1633"/>
                  </a:cubicBezTo>
                  <a:cubicBezTo>
                    <a:pt x="1324" y="1629"/>
                    <a:pt x="1331" y="1623"/>
                    <a:pt x="1334" y="1620"/>
                  </a:cubicBezTo>
                  <a:cubicBezTo>
                    <a:pt x="1342" y="1638"/>
                    <a:pt x="1355" y="1653"/>
                    <a:pt x="1365" y="1666"/>
                  </a:cubicBezTo>
                  <a:cubicBezTo>
                    <a:pt x="1376" y="1679"/>
                    <a:pt x="1385" y="1691"/>
                    <a:pt x="1386" y="1701"/>
                  </a:cubicBezTo>
                  <a:cubicBezTo>
                    <a:pt x="1387" y="1706"/>
                    <a:pt x="1386" y="1711"/>
                    <a:pt x="1383" y="1714"/>
                  </a:cubicBezTo>
                  <a:cubicBezTo>
                    <a:pt x="1385" y="1708"/>
                    <a:pt x="1384" y="1702"/>
                    <a:pt x="1381" y="1699"/>
                  </a:cubicBezTo>
                  <a:close/>
                  <a:moveTo>
                    <a:pt x="1351" y="1698"/>
                  </a:moveTo>
                  <a:cubicBezTo>
                    <a:pt x="1351" y="1699"/>
                    <a:pt x="1350" y="1699"/>
                    <a:pt x="1350" y="1700"/>
                  </a:cubicBezTo>
                  <a:cubicBezTo>
                    <a:pt x="1349" y="1691"/>
                    <a:pt x="1347" y="1681"/>
                    <a:pt x="1342" y="1678"/>
                  </a:cubicBezTo>
                  <a:cubicBezTo>
                    <a:pt x="1340" y="1677"/>
                    <a:pt x="1337" y="1676"/>
                    <a:pt x="1333" y="1677"/>
                  </a:cubicBezTo>
                  <a:cubicBezTo>
                    <a:pt x="1329" y="1679"/>
                    <a:pt x="1328" y="1681"/>
                    <a:pt x="1328" y="1683"/>
                  </a:cubicBezTo>
                  <a:cubicBezTo>
                    <a:pt x="1327" y="1690"/>
                    <a:pt x="1332" y="1698"/>
                    <a:pt x="1338" y="1705"/>
                  </a:cubicBezTo>
                  <a:cubicBezTo>
                    <a:pt x="1337" y="1705"/>
                    <a:pt x="1336" y="1705"/>
                    <a:pt x="1335" y="1705"/>
                  </a:cubicBezTo>
                  <a:cubicBezTo>
                    <a:pt x="1335" y="1705"/>
                    <a:pt x="1335" y="1704"/>
                    <a:pt x="1335" y="1704"/>
                  </a:cubicBezTo>
                  <a:cubicBezTo>
                    <a:pt x="1325" y="1695"/>
                    <a:pt x="1320" y="1685"/>
                    <a:pt x="1321" y="1677"/>
                  </a:cubicBezTo>
                  <a:cubicBezTo>
                    <a:pt x="1322" y="1673"/>
                    <a:pt x="1325" y="1670"/>
                    <a:pt x="1329" y="1668"/>
                  </a:cubicBezTo>
                  <a:cubicBezTo>
                    <a:pt x="1334" y="1666"/>
                    <a:pt x="1339" y="1666"/>
                    <a:pt x="1342" y="1669"/>
                  </a:cubicBezTo>
                  <a:cubicBezTo>
                    <a:pt x="1349" y="1673"/>
                    <a:pt x="1352" y="1684"/>
                    <a:pt x="1351" y="1698"/>
                  </a:cubicBezTo>
                  <a:cubicBezTo>
                    <a:pt x="1351" y="1698"/>
                    <a:pt x="1351" y="1698"/>
                    <a:pt x="1351" y="1698"/>
                  </a:cubicBezTo>
                  <a:close/>
                  <a:moveTo>
                    <a:pt x="1413" y="1870"/>
                  </a:moveTo>
                  <a:cubicBezTo>
                    <a:pt x="1406" y="1868"/>
                    <a:pt x="1399" y="1866"/>
                    <a:pt x="1393" y="1863"/>
                  </a:cubicBezTo>
                  <a:cubicBezTo>
                    <a:pt x="1396" y="1857"/>
                    <a:pt x="1399" y="1850"/>
                    <a:pt x="1402" y="1842"/>
                  </a:cubicBezTo>
                  <a:cubicBezTo>
                    <a:pt x="1409" y="1846"/>
                    <a:pt x="1416" y="1848"/>
                    <a:pt x="1423" y="1850"/>
                  </a:cubicBezTo>
                  <a:cubicBezTo>
                    <a:pt x="1420" y="1857"/>
                    <a:pt x="1417" y="1864"/>
                    <a:pt x="1413" y="1870"/>
                  </a:cubicBezTo>
                  <a:close/>
                  <a:moveTo>
                    <a:pt x="1328" y="1773"/>
                  </a:moveTo>
                  <a:cubicBezTo>
                    <a:pt x="1333" y="1784"/>
                    <a:pt x="1341" y="1794"/>
                    <a:pt x="1349" y="1803"/>
                  </a:cubicBezTo>
                  <a:cubicBezTo>
                    <a:pt x="1347" y="1813"/>
                    <a:pt x="1344" y="1822"/>
                    <a:pt x="1341" y="1829"/>
                  </a:cubicBezTo>
                  <a:cubicBezTo>
                    <a:pt x="1334" y="1823"/>
                    <a:pt x="1328" y="1816"/>
                    <a:pt x="1323" y="1809"/>
                  </a:cubicBezTo>
                  <a:cubicBezTo>
                    <a:pt x="1327" y="1798"/>
                    <a:pt x="1329" y="1786"/>
                    <a:pt x="1328" y="1773"/>
                  </a:cubicBezTo>
                  <a:close/>
                  <a:moveTo>
                    <a:pt x="1320" y="1805"/>
                  </a:moveTo>
                  <a:cubicBezTo>
                    <a:pt x="1312" y="1791"/>
                    <a:pt x="1306" y="1777"/>
                    <a:pt x="1306" y="1762"/>
                  </a:cubicBezTo>
                  <a:cubicBezTo>
                    <a:pt x="1312" y="1762"/>
                    <a:pt x="1318" y="1761"/>
                    <a:pt x="1323" y="1759"/>
                  </a:cubicBezTo>
                  <a:cubicBezTo>
                    <a:pt x="1326" y="1776"/>
                    <a:pt x="1325" y="1791"/>
                    <a:pt x="1320" y="1805"/>
                  </a:cubicBezTo>
                  <a:close/>
                  <a:moveTo>
                    <a:pt x="1327" y="1758"/>
                  </a:moveTo>
                  <a:cubicBezTo>
                    <a:pt x="1333" y="1755"/>
                    <a:pt x="1339" y="1751"/>
                    <a:pt x="1344" y="1747"/>
                  </a:cubicBezTo>
                  <a:cubicBezTo>
                    <a:pt x="1351" y="1766"/>
                    <a:pt x="1352" y="1784"/>
                    <a:pt x="1350" y="1798"/>
                  </a:cubicBezTo>
                  <a:cubicBezTo>
                    <a:pt x="1339" y="1786"/>
                    <a:pt x="1331" y="1773"/>
                    <a:pt x="1327" y="1758"/>
                  </a:cubicBezTo>
                  <a:close/>
                  <a:moveTo>
                    <a:pt x="1352" y="1807"/>
                  </a:moveTo>
                  <a:cubicBezTo>
                    <a:pt x="1359" y="1814"/>
                    <a:pt x="1366" y="1820"/>
                    <a:pt x="1373" y="1825"/>
                  </a:cubicBezTo>
                  <a:cubicBezTo>
                    <a:pt x="1371" y="1833"/>
                    <a:pt x="1368" y="1841"/>
                    <a:pt x="1364" y="1848"/>
                  </a:cubicBezTo>
                  <a:cubicBezTo>
                    <a:pt x="1357" y="1843"/>
                    <a:pt x="1350" y="1838"/>
                    <a:pt x="1344" y="1832"/>
                  </a:cubicBezTo>
                  <a:cubicBezTo>
                    <a:pt x="1347" y="1825"/>
                    <a:pt x="1350" y="1816"/>
                    <a:pt x="1352" y="1807"/>
                  </a:cubicBezTo>
                  <a:close/>
                  <a:moveTo>
                    <a:pt x="1379" y="1749"/>
                  </a:moveTo>
                  <a:cubicBezTo>
                    <a:pt x="1388" y="1763"/>
                    <a:pt x="1398" y="1772"/>
                    <a:pt x="1408" y="1780"/>
                  </a:cubicBezTo>
                  <a:cubicBezTo>
                    <a:pt x="1408" y="1789"/>
                    <a:pt x="1407" y="1799"/>
                    <a:pt x="1406" y="1808"/>
                  </a:cubicBezTo>
                  <a:cubicBezTo>
                    <a:pt x="1398" y="1804"/>
                    <a:pt x="1390" y="1798"/>
                    <a:pt x="1383" y="1792"/>
                  </a:cubicBezTo>
                  <a:cubicBezTo>
                    <a:pt x="1384" y="1777"/>
                    <a:pt x="1383" y="1763"/>
                    <a:pt x="1379" y="1749"/>
                  </a:cubicBezTo>
                  <a:close/>
                  <a:moveTo>
                    <a:pt x="1383" y="1796"/>
                  </a:moveTo>
                  <a:cubicBezTo>
                    <a:pt x="1390" y="1802"/>
                    <a:pt x="1398" y="1808"/>
                    <a:pt x="1405" y="1812"/>
                  </a:cubicBezTo>
                  <a:cubicBezTo>
                    <a:pt x="1404" y="1821"/>
                    <a:pt x="1402" y="1829"/>
                    <a:pt x="1399" y="1837"/>
                  </a:cubicBezTo>
                  <a:cubicBezTo>
                    <a:pt x="1392" y="1833"/>
                    <a:pt x="1385" y="1829"/>
                    <a:pt x="1378" y="1824"/>
                  </a:cubicBezTo>
                  <a:cubicBezTo>
                    <a:pt x="1380" y="1815"/>
                    <a:pt x="1382" y="1806"/>
                    <a:pt x="1383" y="1796"/>
                  </a:cubicBezTo>
                  <a:close/>
                  <a:moveTo>
                    <a:pt x="1375" y="1821"/>
                  </a:moveTo>
                  <a:cubicBezTo>
                    <a:pt x="1367" y="1816"/>
                    <a:pt x="1360" y="1809"/>
                    <a:pt x="1353" y="1802"/>
                  </a:cubicBezTo>
                  <a:cubicBezTo>
                    <a:pt x="1355" y="1790"/>
                    <a:pt x="1355" y="1776"/>
                    <a:pt x="1352" y="1761"/>
                  </a:cubicBezTo>
                  <a:cubicBezTo>
                    <a:pt x="1359" y="1773"/>
                    <a:pt x="1369" y="1784"/>
                    <a:pt x="1379" y="1793"/>
                  </a:cubicBezTo>
                  <a:cubicBezTo>
                    <a:pt x="1378" y="1803"/>
                    <a:pt x="1377" y="1812"/>
                    <a:pt x="1375" y="1821"/>
                  </a:cubicBezTo>
                  <a:close/>
                  <a:moveTo>
                    <a:pt x="1377" y="1828"/>
                  </a:moveTo>
                  <a:cubicBezTo>
                    <a:pt x="1384" y="1833"/>
                    <a:pt x="1391" y="1837"/>
                    <a:pt x="1398" y="1841"/>
                  </a:cubicBezTo>
                  <a:cubicBezTo>
                    <a:pt x="1396" y="1848"/>
                    <a:pt x="1392" y="1855"/>
                    <a:pt x="1389" y="1861"/>
                  </a:cubicBezTo>
                  <a:cubicBezTo>
                    <a:pt x="1381" y="1858"/>
                    <a:pt x="1374" y="1854"/>
                    <a:pt x="1367" y="1850"/>
                  </a:cubicBezTo>
                  <a:cubicBezTo>
                    <a:pt x="1371" y="1843"/>
                    <a:pt x="1374" y="1836"/>
                    <a:pt x="1377" y="1828"/>
                  </a:cubicBezTo>
                  <a:close/>
                  <a:moveTo>
                    <a:pt x="1403" y="1839"/>
                  </a:moveTo>
                  <a:cubicBezTo>
                    <a:pt x="1405" y="1831"/>
                    <a:pt x="1407" y="1823"/>
                    <a:pt x="1409" y="1814"/>
                  </a:cubicBezTo>
                  <a:cubicBezTo>
                    <a:pt x="1416" y="1818"/>
                    <a:pt x="1424" y="1821"/>
                    <a:pt x="1432" y="1823"/>
                  </a:cubicBezTo>
                  <a:cubicBezTo>
                    <a:pt x="1430" y="1831"/>
                    <a:pt x="1427" y="1839"/>
                    <a:pt x="1424" y="1847"/>
                  </a:cubicBezTo>
                  <a:cubicBezTo>
                    <a:pt x="1417" y="1845"/>
                    <a:pt x="1410" y="1842"/>
                    <a:pt x="1403" y="1839"/>
                  </a:cubicBezTo>
                  <a:close/>
                  <a:moveTo>
                    <a:pt x="1410" y="1810"/>
                  </a:moveTo>
                  <a:cubicBezTo>
                    <a:pt x="1411" y="1801"/>
                    <a:pt x="1412" y="1792"/>
                    <a:pt x="1412" y="1782"/>
                  </a:cubicBezTo>
                  <a:cubicBezTo>
                    <a:pt x="1420" y="1788"/>
                    <a:pt x="1428" y="1791"/>
                    <a:pt x="1436" y="1794"/>
                  </a:cubicBezTo>
                  <a:cubicBezTo>
                    <a:pt x="1435" y="1802"/>
                    <a:pt x="1434" y="1811"/>
                    <a:pt x="1432" y="1819"/>
                  </a:cubicBezTo>
                  <a:cubicBezTo>
                    <a:pt x="1425" y="1817"/>
                    <a:pt x="1417" y="1814"/>
                    <a:pt x="1410" y="1810"/>
                  </a:cubicBezTo>
                  <a:close/>
                  <a:moveTo>
                    <a:pt x="1411" y="1778"/>
                  </a:moveTo>
                  <a:cubicBezTo>
                    <a:pt x="1411" y="1765"/>
                    <a:pt x="1409" y="1753"/>
                    <a:pt x="1405" y="1741"/>
                  </a:cubicBezTo>
                  <a:cubicBezTo>
                    <a:pt x="1414" y="1751"/>
                    <a:pt x="1423" y="1758"/>
                    <a:pt x="1434" y="1763"/>
                  </a:cubicBezTo>
                  <a:cubicBezTo>
                    <a:pt x="1435" y="1772"/>
                    <a:pt x="1436" y="1781"/>
                    <a:pt x="1436" y="1790"/>
                  </a:cubicBezTo>
                  <a:cubicBezTo>
                    <a:pt x="1428" y="1787"/>
                    <a:pt x="1420" y="1783"/>
                    <a:pt x="1411" y="1778"/>
                  </a:cubicBezTo>
                  <a:close/>
                  <a:moveTo>
                    <a:pt x="1399" y="1728"/>
                  </a:moveTo>
                  <a:cubicBezTo>
                    <a:pt x="1404" y="1725"/>
                    <a:pt x="1408" y="1722"/>
                    <a:pt x="1413" y="1718"/>
                  </a:cubicBezTo>
                  <a:cubicBezTo>
                    <a:pt x="1423" y="1728"/>
                    <a:pt x="1429" y="1743"/>
                    <a:pt x="1433" y="1759"/>
                  </a:cubicBezTo>
                  <a:cubicBezTo>
                    <a:pt x="1420" y="1752"/>
                    <a:pt x="1409" y="1741"/>
                    <a:pt x="1399" y="1728"/>
                  </a:cubicBezTo>
                  <a:close/>
                  <a:moveTo>
                    <a:pt x="1407" y="1775"/>
                  </a:moveTo>
                  <a:cubicBezTo>
                    <a:pt x="1396" y="1765"/>
                    <a:pt x="1384" y="1752"/>
                    <a:pt x="1375" y="1734"/>
                  </a:cubicBezTo>
                  <a:cubicBezTo>
                    <a:pt x="1382" y="1734"/>
                    <a:pt x="1388" y="1732"/>
                    <a:pt x="1395" y="1730"/>
                  </a:cubicBezTo>
                  <a:cubicBezTo>
                    <a:pt x="1403" y="1743"/>
                    <a:pt x="1406" y="1759"/>
                    <a:pt x="1407" y="1775"/>
                  </a:cubicBezTo>
                  <a:close/>
                  <a:moveTo>
                    <a:pt x="1379" y="1788"/>
                  </a:moveTo>
                  <a:cubicBezTo>
                    <a:pt x="1366" y="1775"/>
                    <a:pt x="1354" y="1760"/>
                    <a:pt x="1347" y="1743"/>
                  </a:cubicBezTo>
                  <a:cubicBezTo>
                    <a:pt x="1352" y="1737"/>
                    <a:pt x="1353" y="1731"/>
                    <a:pt x="1353" y="1726"/>
                  </a:cubicBezTo>
                  <a:cubicBezTo>
                    <a:pt x="1357" y="1729"/>
                    <a:pt x="1363" y="1733"/>
                    <a:pt x="1371" y="1733"/>
                  </a:cubicBezTo>
                  <a:cubicBezTo>
                    <a:pt x="1377" y="1751"/>
                    <a:pt x="1380" y="1769"/>
                    <a:pt x="1379" y="1788"/>
                  </a:cubicBezTo>
                  <a:close/>
                  <a:moveTo>
                    <a:pt x="1335" y="1681"/>
                  </a:moveTo>
                  <a:cubicBezTo>
                    <a:pt x="1337" y="1680"/>
                    <a:pt x="1338" y="1680"/>
                    <a:pt x="1340" y="1681"/>
                  </a:cubicBezTo>
                  <a:cubicBezTo>
                    <a:pt x="1345" y="1685"/>
                    <a:pt x="1347" y="1700"/>
                    <a:pt x="1347" y="1710"/>
                  </a:cubicBezTo>
                  <a:cubicBezTo>
                    <a:pt x="1340" y="1703"/>
                    <a:pt x="1330" y="1691"/>
                    <a:pt x="1332" y="1684"/>
                  </a:cubicBezTo>
                  <a:cubicBezTo>
                    <a:pt x="1332" y="1683"/>
                    <a:pt x="1333" y="1682"/>
                    <a:pt x="1335" y="1681"/>
                  </a:cubicBezTo>
                  <a:close/>
                  <a:moveTo>
                    <a:pt x="1285" y="1760"/>
                  </a:moveTo>
                  <a:cubicBezTo>
                    <a:pt x="1291" y="1761"/>
                    <a:pt x="1296" y="1762"/>
                    <a:pt x="1302" y="1762"/>
                  </a:cubicBezTo>
                  <a:cubicBezTo>
                    <a:pt x="1302" y="1785"/>
                    <a:pt x="1296" y="1796"/>
                    <a:pt x="1287" y="1805"/>
                  </a:cubicBezTo>
                  <a:cubicBezTo>
                    <a:pt x="1282" y="1792"/>
                    <a:pt x="1280" y="1777"/>
                    <a:pt x="1285" y="1760"/>
                  </a:cubicBezTo>
                  <a:close/>
                  <a:moveTo>
                    <a:pt x="1304" y="1779"/>
                  </a:moveTo>
                  <a:cubicBezTo>
                    <a:pt x="1307" y="1789"/>
                    <a:pt x="1312" y="1800"/>
                    <a:pt x="1319" y="1810"/>
                  </a:cubicBezTo>
                  <a:cubicBezTo>
                    <a:pt x="1316" y="1819"/>
                    <a:pt x="1311" y="1827"/>
                    <a:pt x="1305" y="1834"/>
                  </a:cubicBezTo>
                  <a:cubicBezTo>
                    <a:pt x="1298" y="1827"/>
                    <a:pt x="1293" y="1818"/>
                    <a:pt x="1289" y="1809"/>
                  </a:cubicBezTo>
                  <a:cubicBezTo>
                    <a:pt x="1296" y="1802"/>
                    <a:pt x="1302" y="1793"/>
                    <a:pt x="1304" y="1779"/>
                  </a:cubicBezTo>
                  <a:close/>
                  <a:moveTo>
                    <a:pt x="1322" y="1813"/>
                  </a:moveTo>
                  <a:cubicBezTo>
                    <a:pt x="1327" y="1820"/>
                    <a:pt x="1332" y="1827"/>
                    <a:pt x="1339" y="1833"/>
                  </a:cubicBezTo>
                  <a:cubicBezTo>
                    <a:pt x="1334" y="1842"/>
                    <a:pt x="1329" y="1849"/>
                    <a:pt x="1325" y="1853"/>
                  </a:cubicBezTo>
                  <a:cubicBezTo>
                    <a:pt x="1323" y="1851"/>
                    <a:pt x="1320" y="1849"/>
                    <a:pt x="1318" y="1847"/>
                  </a:cubicBezTo>
                  <a:cubicBezTo>
                    <a:pt x="1314" y="1844"/>
                    <a:pt x="1311" y="1840"/>
                    <a:pt x="1307" y="1837"/>
                  </a:cubicBezTo>
                  <a:cubicBezTo>
                    <a:pt x="1313" y="1830"/>
                    <a:pt x="1318" y="1822"/>
                    <a:pt x="1322" y="1813"/>
                  </a:cubicBezTo>
                  <a:close/>
                  <a:moveTo>
                    <a:pt x="1342" y="1836"/>
                  </a:moveTo>
                  <a:cubicBezTo>
                    <a:pt x="1348" y="1841"/>
                    <a:pt x="1355" y="1846"/>
                    <a:pt x="1362" y="1851"/>
                  </a:cubicBezTo>
                  <a:cubicBezTo>
                    <a:pt x="1358" y="1858"/>
                    <a:pt x="1353" y="1864"/>
                    <a:pt x="1348" y="1868"/>
                  </a:cubicBezTo>
                  <a:cubicBezTo>
                    <a:pt x="1341" y="1865"/>
                    <a:pt x="1335" y="1860"/>
                    <a:pt x="1328" y="1855"/>
                  </a:cubicBezTo>
                  <a:cubicBezTo>
                    <a:pt x="1332" y="1851"/>
                    <a:pt x="1337" y="1845"/>
                    <a:pt x="1342" y="1836"/>
                  </a:cubicBezTo>
                  <a:close/>
                  <a:moveTo>
                    <a:pt x="1365" y="1853"/>
                  </a:moveTo>
                  <a:cubicBezTo>
                    <a:pt x="1372" y="1857"/>
                    <a:pt x="1380" y="1861"/>
                    <a:pt x="1387" y="1865"/>
                  </a:cubicBezTo>
                  <a:cubicBezTo>
                    <a:pt x="1383" y="1871"/>
                    <a:pt x="1379" y="1877"/>
                    <a:pt x="1375" y="1882"/>
                  </a:cubicBezTo>
                  <a:cubicBezTo>
                    <a:pt x="1367" y="1879"/>
                    <a:pt x="1359" y="1875"/>
                    <a:pt x="1351" y="1870"/>
                  </a:cubicBezTo>
                  <a:cubicBezTo>
                    <a:pt x="1357" y="1866"/>
                    <a:pt x="1361" y="1860"/>
                    <a:pt x="1365" y="1853"/>
                  </a:cubicBezTo>
                  <a:close/>
                  <a:moveTo>
                    <a:pt x="1391" y="1866"/>
                  </a:moveTo>
                  <a:cubicBezTo>
                    <a:pt x="1397" y="1869"/>
                    <a:pt x="1404" y="1872"/>
                    <a:pt x="1411" y="1874"/>
                  </a:cubicBezTo>
                  <a:cubicBezTo>
                    <a:pt x="1408" y="1879"/>
                    <a:pt x="1405" y="1885"/>
                    <a:pt x="1401" y="1890"/>
                  </a:cubicBezTo>
                  <a:cubicBezTo>
                    <a:pt x="1394" y="1888"/>
                    <a:pt x="1387" y="1886"/>
                    <a:pt x="1379" y="1883"/>
                  </a:cubicBezTo>
                  <a:cubicBezTo>
                    <a:pt x="1383" y="1878"/>
                    <a:pt x="1387" y="1873"/>
                    <a:pt x="1391" y="1866"/>
                  </a:cubicBezTo>
                  <a:close/>
                  <a:moveTo>
                    <a:pt x="1417" y="1871"/>
                  </a:moveTo>
                  <a:cubicBezTo>
                    <a:pt x="1421" y="1865"/>
                    <a:pt x="1424" y="1858"/>
                    <a:pt x="1427" y="1852"/>
                  </a:cubicBezTo>
                  <a:cubicBezTo>
                    <a:pt x="1434" y="1854"/>
                    <a:pt x="1441" y="1855"/>
                    <a:pt x="1447" y="1855"/>
                  </a:cubicBezTo>
                  <a:cubicBezTo>
                    <a:pt x="1443" y="1863"/>
                    <a:pt x="1440" y="1870"/>
                    <a:pt x="1436" y="1875"/>
                  </a:cubicBezTo>
                  <a:cubicBezTo>
                    <a:pt x="1430" y="1874"/>
                    <a:pt x="1423" y="1873"/>
                    <a:pt x="1417" y="1871"/>
                  </a:cubicBezTo>
                  <a:close/>
                  <a:moveTo>
                    <a:pt x="1428" y="1848"/>
                  </a:moveTo>
                  <a:cubicBezTo>
                    <a:pt x="1431" y="1840"/>
                    <a:pt x="1433" y="1832"/>
                    <a:pt x="1435" y="1824"/>
                  </a:cubicBezTo>
                  <a:cubicBezTo>
                    <a:pt x="1443" y="1826"/>
                    <a:pt x="1450" y="1827"/>
                    <a:pt x="1457" y="1827"/>
                  </a:cubicBezTo>
                  <a:cubicBezTo>
                    <a:pt x="1455" y="1835"/>
                    <a:pt x="1452" y="1844"/>
                    <a:pt x="1449" y="1851"/>
                  </a:cubicBezTo>
                  <a:cubicBezTo>
                    <a:pt x="1442" y="1851"/>
                    <a:pt x="1435" y="1850"/>
                    <a:pt x="1428" y="1848"/>
                  </a:cubicBezTo>
                  <a:close/>
                  <a:moveTo>
                    <a:pt x="1436" y="1820"/>
                  </a:moveTo>
                  <a:cubicBezTo>
                    <a:pt x="1438" y="1812"/>
                    <a:pt x="1439" y="1803"/>
                    <a:pt x="1439" y="1795"/>
                  </a:cubicBezTo>
                  <a:cubicBezTo>
                    <a:pt x="1449" y="1798"/>
                    <a:pt x="1458" y="1799"/>
                    <a:pt x="1463" y="1800"/>
                  </a:cubicBezTo>
                  <a:cubicBezTo>
                    <a:pt x="1462" y="1807"/>
                    <a:pt x="1460" y="1815"/>
                    <a:pt x="1458" y="1823"/>
                  </a:cubicBezTo>
                  <a:cubicBezTo>
                    <a:pt x="1451" y="1823"/>
                    <a:pt x="1444" y="1822"/>
                    <a:pt x="1436" y="1820"/>
                  </a:cubicBezTo>
                  <a:close/>
                  <a:moveTo>
                    <a:pt x="1439" y="1791"/>
                  </a:moveTo>
                  <a:cubicBezTo>
                    <a:pt x="1440" y="1782"/>
                    <a:pt x="1439" y="1773"/>
                    <a:pt x="1438" y="1765"/>
                  </a:cubicBezTo>
                  <a:cubicBezTo>
                    <a:pt x="1446" y="1769"/>
                    <a:pt x="1455" y="1771"/>
                    <a:pt x="1465" y="1772"/>
                  </a:cubicBezTo>
                  <a:cubicBezTo>
                    <a:pt x="1465" y="1777"/>
                    <a:pt x="1465" y="1781"/>
                    <a:pt x="1464" y="1786"/>
                  </a:cubicBezTo>
                  <a:cubicBezTo>
                    <a:pt x="1464" y="1789"/>
                    <a:pt x="1464" y="1792"/>
                    <a:pt x="1464" y="1796"/>
                  </a:cubicBezTo>
                  <a:cubicBezTo>
                    <a:pt x="1458" y="1795"/>
                    <a:pt x="1450" y="1794"/>
                    <a:pt x="1439" y="1791"/>
                  </a:cubicBezTo>
                  <a:close/>
                  <a:moveTo>
                    <a:pt x="1437" y="1761"/>
                  </a:moveTo>
                  <a:cubicBezTo>
                    <a:pt x="1435" y="1749"/>
                    <a:pt x="1431" y="1738"/>
                    <a:pt x="1425" y="1728"/>
                  </a:cubicBezTo>
                  <a:cubicBezTo>
                    <a:pt x="1438" y="1737"/>
                    <a:pt x="1448" y="1739"/>
                    <a:pt x="1458" y="1739"/>
                  </a:cubicBezTo>
                  <a:cubicBezTo>
                    <a:pt x="1462" y="1748"/>
                    <a:pt x="1464" y="1758"/>
                    <a:pt x="1464" y="1768"/>
                  </a:cubicBezTo>
                  <a:cubicBezTo>
                    <a:pt x="1455" y="1767"/>
                    <a:pt x="1446" y="1765"/>
                    <a:pt x="1437" y="1761"/>
                  </a:cubicBezTo>
                  <a:close/>
                  <a:moveTo>
                    <a:pt x="1415" y="1715"/>
                  </a:moveTo>
                  <a:cubicBezTo>
                    <a:pt x="1419" y="1711"/>
                    <a:pt x="1423" y="1706"/>
                    <a:pt x="1426" y="1701"/>
                  </a:cubicBezTo>
                  <a:cubicBezTo>
                    <a:pt x="1441" y="1710"/>
                    <a:pt x="1451" y="1722"/>
                    <a:pt x="1457" y="1735"/>
                  </a:cubicBezTo>
                  <a:cubicBezTo>
                    <a:pt x="1444" y="1735"/>
                    <a:pt x="1432" y="1731"/>
                    <a:pt x="1415" y="1715"/>
                  </a:cubicBezTo>
                  <a:close/>
                  <a:moveTo>
                    <a:pt x="1414" y="1673"/>
                  </a:moveTo>
                  <a:cubicBezTo>
                    <a:pt x="1414" y="1670"/>
                    <a:pt x="1414" y="1666"/>
                    <a:pt x="1414" y="1663"/>
                  </a:cubicBezTo>
                  <a:cubicBezTo>
                    <a:pt x="1424" y="1673"/>
                    <a:pt x="1424" y="1673"/>
                    <a:pt x="1424" y="1673"/>
                  </a:cubicBezTo>
                  <a:cubicBezTo>
                    <a:pt x="1423" y="1677"/>
                    <a:pt x="1422" y="1680"/>
                    <a:pt x="1421" y="1683"/>
                  </a:cubicBezTo>
                  <a:lnTo>
                    <a:pt x="1414" y="1673"/>
                  </a:lnTo>
                  <a:close/>
                  <a:moveTo>
                    <a:pt x="1419" y="1687"/>
                  </a:moveTo>
                  <a:cubicBezTo>
                    <a:pt x="1417" y="1690"/>
                    <a:pt x="1416" y="1693"/>
                    <a:pt x="1414" y="1695"/>
                  </a:cubicBezTo>
                  <a:cubicBezTo>
                    <a:pt x="1412" y="1689"/>
                    <a:pt x="1412" y="1689"/>
                    <a:pt x="1412" y="1689"/>
                  </a:cubicBezTo>
                  <a:cubicBezTo>
                    <a:pt x="1413" y="1686"/>
                    <a:pt x="1413" y="1683"/>
                    <a:pt x="1414" y="1679"/>
                  </a:cubicBezTo>
                  <a:lnTo>
                    <a:pt x="1419" y="1687"/>
                  </a:lnTo>
                  <a:close/>
                  <a:moveTo>
                    <a:pt x="1413" y="1657"/>
                  </a:moveTo>
                  <a:cubicBezTo>
                    <a:pt x="1412" y="1654"/>
                    <a:pt x="1412" y="1651"/>
                    <a:pt x="1411" y="1648"/>
                  </a:cubicBezTo>
                  <a:cubicBezTo>
                    <a:pt x="1427" y="1659"/>
                    <a:pt x="1427" y="1659"/>
                    <a:pt x="1427" y="1659"/>
                  </a:cubicBezTo>
                  <a:cubicBezTo>
                    <a:pt x="1427" y="1663"/>
                    <a:pt x="1426" y="1666"/>
                    <a:pt x="1425" y="1669"/>
                  </a:cubicBezTo>
                  <a:lnTo>
                    <a:pt x="1413" y="1657"/>
                  </a:lnTo>
                  <a:close/>
                  <a:moveTo>
                    <a:pt x="1412" y="1699"/>
                  </a:moveTo>
                  <a:cubicBezTo>
                    <a:pt x="1409" y="1703"/>
                    <a:pt x="1406" y="1706"/>
                    <a:pt x="1403" y="1708"/>
                  </a:cubicBezTo>
                  <a:cubicBezTo>
                    <a:pt x="1406" y="1704"/>
                    <a:pt x="1408" y="1700"/>
                    <a:pt x="1410" y="1695"/>
                  </a:cubicBezTo>
                  <a:lnTo>
                    <a:pt x="1412" y="1699"/>
                  </a:lnTo>
                  <a:close/>
                  <a:moveTo>
                    <a:pt x="1398" y="1695"/>
                  </a:moveTo>
                  <a:cubicBezTo>
                    <a:pt x="1403" y="1692"/>
                    <a:pt x="1403" y="1692"/>
                    <a:pt x="1403" y="1692"/>
                  </a:cubicBezTo>
                  <a:cubicBezTo>
                    <a:pt x="1402" y="1696"/>
                    <a:pt x="1401" y="1700"/>
                    <a:pt x="1399" y="1705"/>
                  </a:cubicBezTo>
                  <a:cubicBezTo>
                    <a:pt x="1399" y="1701"/>
                    <a:pt x="1399" y="1698"/>
                    <a:pt x="1398" y="1695"/>
                  </a:cubicBezTo>
                  <a:close/>
                  <a:moveTo>
                    <a:pt x="1382" y="1608"/>
                  </a:moveTo>
                  <a:cubicBezTo>
                    <a:pt x="1383" y="1611"/>
                    <a:pt x="1385" y="1615"/>
                    <a:pt x="1387" y="1618"/>
                  </a:cubicBezTo>
                  <a:cubicBezTo>
                    <a:pt x="1363" y="1640"/>
                    <a:pt x="1363" y="1640"/>
                    <a:pt x="1363" y="1640"/>
                  </a:cubicBezTo>
                  <a:cubicBezTo>
                    <a:pt x="1361" y="1637"/>
                    <a:pt x="1359" y="1634"/>
                    <a:pt x="1357" y="1630"/>
                  </a:cubicBezTo>
                  <a:lnTo>
                    <a:pt x="1382" y="1608"/>
                  </a:lnTo>
                  <a:close/>
                  <a:moveTo>
                    <a:pt x="1355" y="1627"/>
                  </a:moveTo>
                  <a:cubicBezTo>
                    <a:pt x="1353" y="1624"/>
                    <a:pt x="1351" y="1621"/>
                    <a:pt x="1350" y="1618"/>
                  </a:cubicBezTo>
                  <a:cubicBezTo>
                    <a:pt x="1376" y="1595"/>
                    <a:pt x="1376" y="1595"/>
                    <a:pt x="1376" y="1595"/>
                  </a:cubicBezTo>
                  <a:cubicBezTo>
                    <a:pt x="1377" y="1598"/>
                    <a:pt x="1379" y="1601"/>
                    <a:pt x="1380" y="1604"/>
                  </a:cubicBezTo>
                  <a:lnTo>
                    <a:pt x="1355" y="1627"/>
                  </a:lnTo>
                  <a:close/>
                  <a:moveTo>
                    <a:pt x="1388" y="1622"/>
                  </a:moveTo>
                  <a:cubicBezTo>
                    <a:pt x="1390" y="1625"/>
                    <a:pt x="1391" y="1629"/>
                    <a:pt x="1393" y="1632"/>
                  </a:cubicBezTo>
                  <a:cubicBezTo>
                    <a:pt x="1371" y="1651"/>
                    <a:pt x="1371" y="1651"/>
                    <a:pt x="1371" y="1651"/>
                  </a:cubicBezTo>
                  <a:cubicBezTo>
                    <a:pt x="1369" y="1648"/>
                    <a:pt x="1367" y="1646"/>
                    <a:pt x="1365" y="1643"/>
                  </a:cubicBezTo>
                  <a:lnTo>
                    <a:pt x="1388" y="1622"/>
                  </a:lnTo>
                  <a:close/>
                  <a:moveTo>
                    <a:pt x="1394" y="1636"/>
                  </a:moveTo>
                  <a:cubicBezTo>
                    <a:pt x="1395" y="1639"/>
                    <a:pt x="1397" y="1642"/>
                    <a:pt x="1398" y="1645"/>
                  </a:cubicBezTo>
                  <a:cubicBezTo>
                    <a:pt x="1379" y="1661"/>
                    <a:pt x="1379" y="1661"/>
                    <a:pt x="1379" y="1661"/>
                  </a:cubicBezTo>
                  <a:cubicBezTo>
                    <a:pt x="1378" y="1659"/>
                    <a:pt x="1377" y="1658"/>
                    <a:pt x="1376" y="1656"/>
                  </a:cubicBezTo>
                  <a:cubicBezTo>
                    <a:pt x="1375" y="1656"/>
                    <a:pt x="1374" y="1655"/>
                    <a:pt x="1374" y="1654"/>
                  </a:cubicBezTo>
                  <a:lnTo>
                    <a:pt x="1394" y="1636"/>
                  </a:lnTo>
                  <a:close/>
                  <a:moveTo>
                    <a:pt x="1399" y="1649"/>
                  </a:moveTo>
                  <a:cubicBezTo>
                    <a:pt x="1400" y="1653"/>
                    <a:pt x="1401" y="1656"/>
                    <a:pt x="1402" y="1659"/>
                  </a:cubicBezTo>
                  <a:cubicBezTo>
                    <a:pt x="1386" y="1671"/>
                    <a:pt x="1386" y="1671"/>
                    <a:pt x="1386" y="1671"/>
                  </a:cubicBezTo>
                  <a:cubicBezTo>
                    <a:pt x="1385" y="1668"/>
                    <a:pt x="1383" y="1666"/>
                    <a:pt x="1381" y="1664"/>
                  </a:cubicBezTo>
                  <a:lnTo>
                    <a:pt x="1399" y="1649"/>
                  </a:lnTo>
                  <a:close/>
                  <a:moveTo>
                    <a:pt x="1403" y="1663"/>
                  </a:moveTo>
                  <a:cubicBezTo>
                    <a:pt x="1403" y="1666"/>
                    <a:pt x="1404" y="1670"/>
                    <a:pt x="1404" y="1673"/>
                  </a:cubicBezTo>
                  <a:cubicBezTo>
                    <a:pt x="1393" y="1681"/>
                    <a:pt x="1393" y="1681"/>
                    <a:pt x="1393" y="1681"/>
                  </a:cubicBezTo>
                  <a:cubicBezTo>
                    <a:pt x="1392" y="1679"/>
                    <a:pt x="1390" y="1676"/>
                    <a:pt x="1389" y="1674"/>
                  </a:cubicBezTo>
                  <a:lnTo>
                    <a:pt x="1403" y="1663"/>
                  </a:lnTo>
                  <a:close/>
                  <a:moveTo>
                    <a:pt x="1404" y="1677"/>
                  </a:moveTo>
                  <a:cubicBezTo>
                    <a:pt x="1404" y="1680"/>
                    <a:pt x="1404" y="1684"/>
                    <a:pt x="1404" y="1687"/>
                  </a:cubicBezTo>
                  <a:cubicBezTo>
                    <a:pt x="1397" y="1691"/>
                    <a:pt x="1397" y="1691"/>
                    <a:pt x="1397" y="1691"/>
                  </a:cubicBezTo>
                  <a:cubicBezTo>
                    <a:pt x="1397" y="1689"/>
                    <a:pt x="1396" y="1687"/>
                    <a:pt x="1395" y="1684"/>
                  </a:cubicBezTo>
                  <a:lnTo>
                    <a:pt x="1404" y="1677"/>
                  </a:lnTo>
                  <a:close/>
                  <a:moveTo>
                    <a:pt x="1407" y="1691"/>
                  </a:moveTo>
                  <a:cubicBezTo>
                    <a:pt x="1412" y="1664"/>
                    <a:pt x="1399" y="1636"/>
                    <a:pt x="1385" y="1606"/>
                  </a:cubicBezTo>
                  <a:cubicBezTo>
                    <a:pt x="1381" y="1596"/>
                    <a:pt x="1376" y="1586"/>
                    <a:pt x="1372" y="1576"/>
                  </a:cubicBezTo>
                  <a:cubicBezTo>
                    <a:pt x="1373" y="1575"/>
                    <a:pt x="1374" y="1573"/>
                    <a:pt x="1376" y="1572"/>
                  </a:cubicBezTo>
                  <a:cubicBezTo>
                    <a:pt x="1379" y="1580"/>
                    <a:pt x="1383" y="1588"/>
                    <a:pt x="1386" y="1595"/>
                  </a:cubicBezTo>
                  <a:cubicBezTo>
                    <a:pt x="1402" y="1629"/>
                    <a:pt x="1417" y="1662"/>
                    <a:pt x="1407" y="1691"/>
                  </a:cubicBezTo>
                  <a:close/>
                  <a:moveTo>
                    <a:pt x="1374" y="1591"/>
                  </a:moveTo>
                  <a:cubicBezTo>
                    <a:pt x="1348" y="1614"/>
                    <a:pt x="1348" y="1614"/>
                    <a:pt x="1348" y="1614"/>
                  </a:cubicBezTo>
                  <a:cubicBezTo>
                    <a:pt x="1347" y="1611"/>
                    <a:pt x="1345" y="1608"/>
                    <a:pt x="1344" y="1604"/>
                  </a:cubicBezTo>
                  <a:cubicBezTo>
                    <a:pt x="1371" y="1583"/>
                    <a:pt x="1371" y="1583"/>
                    <a:pt x="1371" y="1583"/>
                  </a:cubicBezTo>
                  <a:cubicBezTo>
                    <a:pt x="1372" y="1586"/>
                    <a:pt x="1373" y="1589"/>
                    <a:pt x="1374" y="1591"/>
                  </a:cubicBezTo>
                  <a:close/>
                  <a:moveTo>
                    <a:pt x="1343" y="1600"/>
                  </a:moveTo>
                  <a:cubicBezTo>
                    <a:pt x="1342" y="1597"/>
                    <a:pt x="1341" y="1595"/>
                    <a:pt x="1341" y="1592"/>
                  </a:cubicBezTo>
                  <a:cubicBezTo>
                    <a:pt x="1342" y="1590"/>
                    <a:pt x="1343" y="1589"/>
                    <a:pt x="1343" y="1588"/>
                  </a:cubicBezTo>
                  <a:cubicBezTo>
                    <a:pt x="1346" y="1588"/>
                    <a:pt x="1357" y="1585"/>
                    <a:pt x="1368" y="1578"/>
                  </a:cubicBezTo>
                  <a:cubicBezTo>
                    <a:pt x="1369" y="1578"/>
                    <a:pt x="1369" y="1579"/>
                    <a:pt x="1369" y="1579"/>
                  </a:cubicBezTo>
                  <a:lnTo>
                    <a:pt x="1343" y="1600"/>
                  </a:lnTo>
                  <a:close/>
                  <a:moveTo>
                    <a:pt x="1428" y="1655"/>
                  </a:moveTo>
                  <a:cubicBezTo>
                    <a:pt x="1409" y="1643"/>
                    <a:pt x="1409" y="1643"/>
                    <a:pt x="1409" y="1643"/>
                  </a:cubicBezTo>
                  <a:cubicBezTo>
                    <a:pt x="1408" y="1639"/>
                    <a:pt x="1407" y="1636"/>
                    <a:pt x="1406" y="1633"/>
                  </a:cubicBezTo>
                  <a:cubicBezTo>
                    <a:pt x="1428" y="1643"/>
                    <a:pt x="1428" y="1643"/>
                    <a:pt x="1428" y="1643"/>
                  </a:cubicBezTo>
                  <a:cubicBezTo>
                    <a:pt x="1428" y="1647"/>
                    <a:pt x="1428" y="1651"/>
                    <a:pt x="1428" y="1655"/>
                  </a:cubicBezTo>
                  <a:close/>
                  <a:moveTo>
                    <a:pt x="1404" y="1628"/>
                  </a:moveTo>
                  <a:cubicBezTo>
                    <a:pt x="1403" y="1625"/>
                    <a:pt x="1402" y="1621"/>
                    <a:pt x="1400" y="1618"/>
                  </a:cubicBezTo>
                  <a:cubicBezTo>
                    <a:pt x="1427" y="1626"/>
                    <a:pt x="1427" y="1626"/>
                    <a:pt x="1427" y="1626"/>
                  </a:cubicBezTo>
                  <a:cubicBezTo>
                    <a:pt x="1428" y="1630"/>
                    <a:pt x="1428" y="1634"/>
                    <a:pt x="1428" y="1639"/>
                  </a:cubicBezTo>
                  <a:lnTo>
                    <a:pt x="1404" y="1628"/>
                  </a:lnTo>
                  <a:close/>
                  <a:moveTo>
                    <a:pt x="1398" y="1614"/>
                  </a:moveTo>
                  <a:cubicBezTo>
                    <a:pt x="1397" y="1611"/>
                    <a:pt x="1396" y="1608"/>
                    <a:pt x="1394" y="1605"/>
                  </a:cubicBezTo>
                  <a:cubicBezTo>
                    <a:pt x="1406" y="1606"/>
                    <a:pt x="1406" y="1606"/>
                    <a:pt x="1406" y="1606"/>
                  </a:cubicBezTo>
                  <a:cubicBezTo>
                    <a:pt x="1411" y="1612"/>
                    <a:pt x="1417" y="1617"/>
                    <a:pt x="1423" y="1621"/>
                  </a:cubicBezTo>
                  <a:lnTo>
                    <a:pt x="1398" y="1614"/>
                  </a:lnTo>
                  <a:close/>
                  <a:moveTo>
                    <a:pt x="1393" y="1600"/>
                  </a:moveTo>
                  <a:cubicBezTo>
                    <a:pt x="1392" y="1598"/>
                    <a:pt x="1390" y="1596"/>
                    <a:pt x="1389" y="1593"/>
                  </a:cubicBezTo>
                  <a:cubicBezTo>
                    <a:pt x="1389" y="1593"/>
                    <a:pt x="1389" y="1592"/>
                    <a:pt x="1389" y="1592"/>
                  </a:cubicBezTo>
                  <a:cubicBezTo>
                    <a:pt x="1394" y="1592"/>
                    <a:pt x="1394" y="1592"/>
                    <a:pt x="1394" y="1592"/>
                  </a:cubicBezTo>
                  <a:cubicBezTo>
                    <a:pt x="1396" y="1595"/>
                    <a:pt x="1399" y="1599"/>
                    <a:pt x="1402" y="1602"/>
                  </a:cubicBezTo>
                  <a:lnTo>
                    <a:pt x="1393" y="1600"/>
                  </a:lnTo>
                  <a:close/>
                  <a:moveTo>
                    <a:pt x="1387" y="1588"/>
                  </a:moveTo>
                  <a:cubicBezTo>
                    <a:pt x="1385" y="1585"/>
                    <a:pt x="1384" y="1582"/>
                    <a:pt x="1383" y="1578"/>
                  </a:cubicBezTo>
                  <a:cubicBezTo>
                    <a:pt x="1387" y="1578"/>
                    <a:pt x="1387" y="1578"/>
                    <a:pt x="1387" y="1578"/>
                  </a:cubicBezTo>
                  <a:cubicBezTo>
                    <a:pt x="1388" y="1582"/>
                    <a:pt x="1390" y="1585"/>
                    <a:pt x="1392" y="1588"/>
                  </a:cubicBezTo>
                  <a:lnTo>
                    <a:pt x="1387" y="1588"/>
                  </a:lnTo>
                  <a:close/>
                  <a:moveTo>
                    <a:pt x="1381" y="1575"/>
                  </a:moveTo>
                  <a:cubicBezTo>
                    <a:pt x="1380" y="1573"/>
                    <a:pt x="1380" y="1571"/>
                    <a:pt x="1379" y="1570"/>
                  </a:cubicBezTo>
                  <a:cubicBezTo>
                    <a:pt x="1380" y="1569"/>
                    <a:pt x="1381" y="1568"/>
                    <a:pt x="1382" y="1566"/>
                  </a:cubicBezTo>
                  <a:cubicBezTo>
                    <a:pt x="1383" y="1569"/>
                    <a:pt x="1384" y="1572"/>
                    <a:pt x="1385" y="1575"/>
                  </a:cubicBezTo>
                  <a:lnTo>
                    <a:pt x="1381" y="1575"/>
                  </a:lnTo>
                  <a:close/>
                  <a:moveTo>
                    <a:pt x="1177" y="1629"/>
                  </a:moveTo>
                  <a:cubicBezTo>
                    <a:pt x="1177" y="1632"/>
                    <a:pt x="1177" y="1635"/>
                    <a:pt x="1176" y="1638"/>
                  </a:cubicBezTo>
                  <a:cubicBezTo>
                    <a:pt x="1151" y="1644"/>
                    <a:pt x="1151" y="1644"/>
                    <a:pt x="1151" y="1644"/>
                  </a:cubicBezTo>
                  <a:cubicBezTo>
                    <a:pt x="1152" y="1641"/>
                    <a:pt x="1153" y="1639"/>
                    <a:pt x="1154" y="1636"/>
                  </a:cubicBezTo>
                  <a:lnTo>
                    <a:pt x="1177" y="1629"/>
                  </a:lnTo>
                  <a:close/>
                  <a:moveTo>
                    <a:pt x="1157" y="1631"/>
                  </a:moveTo>
                  <a:cubicBezTo>
                    <a:pt x="1158" y="1629"/>
                    <a:pt x="1160" y="1627"/>
                    <a:pt x="1161" y="1624"/>
                  </a:cubicBezTo>
                  <a:cubicBezTo>
                    <a:pt x="1167" y="1620"/>
                    <a:pt x="1170" y="1617"/>
                    <a:pt x="1172" y="1615"/>
                  </a:cubicBezTo>
                  <a:cubicBezTo>
                    <a:pt x="1173" y="1616"/>
                    <a:pt x="1175" y="1617"/>
                    <a:pt x="1177" y="1619"/>
                  </a:cubicBezTo>
                  <a:cubicBezTo>
                    <a:pt x="1177" y="1621"/>
                    <a:pt x="1177" y="1623"/>
                    <a:pt x="1177" y="1625"/>
                  </a:cubicBezTo>
                  <a:lnTo>
                    <a:pt x="1157" y="1631"/>
                  </a:lnTo>
                  <a:close/>
                  <a:moveTo>
                    <a:pt x="1176" y="1642"/>
                  </a:moveTo>
                  <a:cubicBezTo>
                    <a:pt x="1176" y="1645"/>
                    <a:pt x="1176" y="1649"/>
                    <a:pt x="1175" y="1652"/>
                  </a:cubicBezTo>
                  <a:cubicBezTo>
                    <a:pt x="1146" y="1658"/>
                    <a:pt x="1146" y="1658"/>
                    <a:pt x="1146" y="1658"/>
                  </a:cubicBezTo>
                  <a:cubicBezTo>
                    <a:pt x="1147" y="1655"/>
                    <a:pt x="1148" y="1651"/>
                    <a:pt x="1149" y="1648"/>
                  </a:cubicBezTo>
                  <a:lnTo>
                    <a:pt x="1176" y="1642"/>
                  </a:lnTo>
                  <a:close/>
                  <a:moveTo>
                    <a:pt x="1175" y="1656"/>
                  </a:moveTo>
                  <a:cubicBezTo>
                    <a:pt x="1174" y="1659"/>
                    <a:pt x="1174" y="1662"/>
                    <a:pt x="1173" y="1665"/>
                  </a:cubicBezTo>
                  <a:cubicBezTo>
                    <a:pt x="1143" y="1672"/>
                    <a:pt x="1143" y="1672"/>
                    <a:pt x="1143" y="1672"/>
                  </a:cubicBezTo>
                  <a:cubicBezTo>
                    <a:pt x="1144" y="1669"/>
                    <a:pt x="1144" y="1666"/>
                    <a:pt x="1145" y="1662"/>
                  </a:cubicBezTo>
                  <a:lnTo>
                    <a:pt x="1175" y="1656"/>
                  </a:lnTo>
                  <a:close/>
                  <a:moveTo>
                    <a:pt x="1173" y="1669"/>
                  </a:moveTo>
                  <a:cubicBezTo>
                    <a:pt x="1172" y="1672"/>
                    <a:pt x="1172" y="1676"/>
                    <a:pt x="1171" y="1679"/>
                  </a:cubicBezTo>
                  <a:cubicBezTo>
                    <a:pt x="1141" y="1689"/>
                    <a:pt x="1141" y="1689"/>
                    <a:pt x="1141" y="1689"/>
                  </a:cubicBezTo>
                  <a:cubicBezTo>
                    <a:pt x="1141" y="1685"/>
                    <a:pt x="1142" y="1680"/>
                    <a:pt x="1143" y="1676"/>
                  </a:cubicBezTo>
                  <a:lnTo>
                    <a:pt x="1173" y="1669"/>
                  </a:lnTo>
                  <a:close/>
                  <a:moveTo>
                    <a:pt x="1171" y="1683"/>
                  </a:moveTo>
                  <a:cubicBezTo>
                    <a:pt x="1170" y="1684"/>
                    <a:pt x="1170" y="1685"/>
                    <a:pt x="1170" y="1685"/>
                  </a:cubicBezTo>
                  <a:cubicBezTo>
                    <a:pt x="1170" y="1688"/>
                    <a:pt x="1169" y="1690"/>
                    <a:pt x="1169" y="1693"/>
                  </a:cubicBezTo>
                  <a:cubicBezTo>
                    <a:pt x="1141" y="1705"/>
                    <a:pt x="1141" y="1705"/>
                    <a:pt x="1141" y="1705"/>
                  </a:cubicBezTo>
                  <a:cubicBezTo>
                    <a:pt x="1141" y="1701"/>
                    <a:pt x="1141" y="1697"/>
                    <a:pt x="1141" y="1693"/>
                  </a:cubicBezTo>
                  <a:lnTo>
                    <a:pt x="1171" y="1683"/>
                  </a:lnTo>
                  <a:close/>
                  <a:moveTo>
                    <a:pt x="1168" y="1697"/>
                  </a:moveTo>
                  <a:cubicBezTo>
                    <a:pt x="1168" y="1701"/>
                    <a:pt x="1167" y="1704"/>
                    <a:pt x="1167" y="1707"/>
                  </a:cubicBezTo>
                  <a:cubicBezTo>
                    <a:pt x="1142" y="1722"/>
                    <a:pt x="1142" y="1722"/>
                    <a:pt x="1142" y="1722"/>
                  </a:cubicBezTo>
                  <a:cubicBezTo>
                    <a:pt x="1141" y="1718"/>
                    <a:pt x="1141" y="1714"/>
                    <a:pt x="1141" y="1709"/>
                  </a:cubicBezTo>
                  <a:lnTo>
                    <a:pt x="1168" y="1697"/>
                  </a:lnTo>
                  <a:close/>
                  <a:moveTo>
                    <a:pt x="1166" y="1712"/>
                  </a:moveTo>
                  <a:cubicBezTo>
                    <a:pt x="1166" y="1716"/>
                    <a:pt x="1165" y="1719"/>
                    <a:pt x="1165" y="1723"/>
                  </a:cubicBezTo>
                  <a:cubicBezTo>
                    <a:pt x="1145" y="1739"/>
                    <a:pt x="1145" y="1739"/>
                    <a:pt x="1145" y="1739"/>
                  </a:cubicBezTo>
                  <a:cubicBezTo>
                    <a:pt x="1144" y="1735"/>
                    <a:pt x="1143" y="1731"/>
                    <a:pt x="1143" y="1726"/>
                  </a:cubicBezTo>
                  <a:lnTo>
                    <a:pt x="1166" y="1712"/>
                  </a:lnTo>
                  <a:close/>
                  <a:moveTo>
                    <a:pt x="1165" y="1728"/>
                  </a:moveTo>
                  <a:cubicBezTo>
                    <a:pt x="1164" y="1731"/>
                    <a:pt x="1164" y="1735"/>
                    <a:pt x="1164" y="1738"/>
                  </a:cubicBezTo>
                  <a:cubicBezTo>
                    <a:pt x="1150" y="1754"/>
                    <a:pt x="1150" y="1754"/>
                    <a:pt x="1150" y="1754"/>
                  </a:cubicBezTo>
                  <a:cubicBezTo>
                    <a:pt x="1148" y="1751"/>
                    <a:pt x="1147" y="1747"/>
                    <a:pt x="1146" y="1743"/>
                  </a:cubicBezTo>
                  <a:lnTo>
                    <a:pt x="1165" y="1728"/>
                  </a:lnTo>
                  <a:close/>
                  <a:moveTo>
                    <a:pt x="1164" y="1744"/>
                  </a:moveTo>
                  <a:cubicBezTo>
                    <a:pt x="1164" y="1747"/>
                    <a:pt x="1164" y="1750"/>
                    <a:pt x="1165" y="1753"/>
                  </a:cubicBezTo>
                  <a:cubicBezTo>
                    <a:pt x="1156" y="1768"/>
                    <a:pt x="1156" y="1768"/>
                    <a:pt x="1156" y="1768"/>
                  </a:cubicBezTo>
                  <a:cubicBezTo>
                    <a:pt x="1154" y="1765"/>
                    <a:pt x="1153" y="1761"/>
                    <a:pt x="1151" y="1758"/>
                  </a:cubicBezTo>
                  <a:lnTo>
                    <a:pt x="1164" y="1744"/>
                  </a:lnTo>
                  <a:close/>
                  <a:moveTo>
                    <a:pt x="1165" y="1759"/>
                  </a:moveTo>
                  <a:cubicBezTo>
                    <a:pt x="1166" y="1762"/>
                    <a:pt x="1167" y="1765"/>
                    <a:pt x="1168" y="1768"/>
                  </a:cubicBezTo>
                  <a:cubicBezTo>
                    <a:pt x="1164" y="1780"/>
                    <a:pt x="1164" y="1780"/>
                    <a:pt x="1164" y="1780"/>
                  </a:cubicBezTo>
                  <a:cubicBezTo>
                    <a:pt x="1162" y="1777"/>
                    <a:pt x="1160" y="1774"/>
                    <a:pt x="1158" y="1771"/>
                  </a:cubicBezTo>
                  <a:lnTo>
                    <a:pt x="1165" y="1759"/>
                  </a:lnTo>
                  <a:close/>
                  <a:moveTo>
                    <a:pt x="1170" y="1775"/>
                  </a:moveTo>
                  <a:cubicBezTo>
                    <a:pt x="1171" y="1778"/>
                    <a:pt x="1172" y="1781"/>
                    <a:pt x="1174" y="1783"/>
                  </a:cubicBezTo>
                  <a:cubicBezTo>
                    <a:pt x="1173" y="1790"/>
                    <a:pt x="1173" y="1790"/>
                    <a:pt x="1173" y="1790"/>
                  </a:cubicBezTo>
                  <a:cubicBezTo>
                    <a:pt x="1171" y="1788"/>
                    <a:pt x="1169" y="1786"/>
                    <a:pt x="1167" y="1784"/>
                  </a:cubicBezTo>
                  <a:lnTo>
                    <a:pt x="1170" y="1775"/>
                  </a:lnTo>
                  <a:close/>
                  <a:moveTo>
                    <a:pt x="1174" y="1686"/>
                  </a:moveTo>
                  <a:cubicBezTo>
                    <a:pt x="1177" y="1665"/>
                    <a:pt x="1181" y="1643"/>
                    <a:pt x="1181" y="1622"/>
                  </a:cubicBezTo>
                  <a:cubicBezTo>
                    <a:pt x="1181" y="1622"/>
                    <a:pt x="1182" y="1623"/>
                    <a:pt x="1183" y="1623"/>
                  </a:cubicBezTo>
                  <a:cubicBezTo>
                    <a:pt x="1186" y="1647"/>
                    <a:pt x="1182" y="1672"/>
                    <a:pt x="1178" y="1696"/>
                  </a:cubicBezTo>
                  <a:cubicBezTo>
                    <a:pt x="1172" y="1729"/>
                    <a:pt x="1167" y="1760"/>
                    <a:pt x="1179" y="1784"/>
                  </a:cubicBezTo>
                  <a:cubicBezTo>
                    <a:pt x="1162" y="1759"/>
                    <a:pt x="1168" y="1723"/>
                    <a:pt x="1174" y="1686"/>
                  </a:cubicBezTo>
                  <a:close/>
                  <a:moveTo>
                    <a:pt x="1178" y="1770"/>
                  </a:moveTo>
                  <a:cubicBezTo>
                    <a:pt x="1189" y="1774"/>
                    <a:pt x="1189" y="1774"/>
                    <a:pt x="1189" y="1774"/>
                  </a:cubicBezTo>
                  <a:cubicBezTo>
                    <a:pt x="1189" y="1777"/>
                    <a:pt x="1189" y="1779"/>
                    <a:pt x="1188" y="1781"/>
                  </a:cubicBezTo>
                  <a:cubicBezTo>
                    <a:pt x="1181" y="1779"/>
                    <a:pt x="1181" y="1779"/>
                    <a:pt x="1181" y="1779"/>
                  </a:cubicBezTo>
                  <a:cubicBezTo>
                    <a:pt x="1180" y="1776"/>
                    <a:pt x="1179" y="1773"/>
                    <a:pt x="1178" y="1770"/>
                  </a:cubicBezTo>
                  <a:close/>
                  <a:moveTo>
                    <a:pt x="1177" y="1789"/>
                  </a:moveTo>
                  <a:cubicBezTo>
                    <a:pt x="1180" y="1793"/>
                    <a:pt x="1184" y="1796"/>
                    <a:pt x="1188" y="1800"/>
                  </a:cubicBezTo>
                  <a:cubicBezTo>
                    <a:pt x="1184" y="1798"/>
                    <a:pt x="1180" y="1796"/>
                    <a:pt x="1177" y="1793"/>
                  </a:cubicBezTo>
                  <a:lnTo>
                    <a:pt x="1177" y="1789"/>
                  </a:lnTo>
                  <a:close/>
                  <a:moveTo>
                    <a:pt x="1183" y="1784"/>
                  </a:moveTo>
                  <a:cubicBezTo>
                    <a:pt x="1189" y="1785"/>
                    <a:pt x="1189" y="1785"/>
                    <a:pt x="1189" y="1785"/>
                  </a:cubicBezTo>
                  <a:cubicBezTo>
                    <a:pt x="1189" y="1789"/>
                    <a:pt x="1190" y="1792"/>
                    <a:pt x="1191" y="1795"/>
                  </a:cubicBezTo>
                  <a:cubicBezTo>
                    <a:pt x="1188" y="1791"/>
                    <a:pt x="1185" y="1788"/>
                    <a:pt x="1183" y="1784"/>
                  </a:cubicBezTo>
                  <a:close/>
                  <a:moveTo>
                    <a:pt x="1190" y="1771"/>
                  </a:moveTo>
                  <a:cubicBezTo>
                    <a:pt x="1177" y="1766"/>
                    <a:pt x="1177" y="1766"/>
                    <a:pt x="1177" y="1766"/>
                  </a:cubicBezTo>
                  <a:cubicBezTo>
                    <a:pt x="1177" y="1762"/>
                    <a:pt x="1176" y="1759"/>
                    <a:pt x="1176" y="1756"/>
                  </a:cubicBezTo>
                  <a:cubicBezTo>
                    <a:pt x="1192" y="1762"/>
                    <a:pt x="1192" y="1762"/>
                    <a:pt x="1192" y="1762"/>
                  </a:cubicBezTo>
                  <a:cubicBezTo>
                    <a:pt x="1191" y="1765"/>
                    <a:pt x="1191" y="1768"/>
                    <a:pt x="1190" y="1771"/>
                  </a:cubicBezTo>
                  <a:close/>
                  <a:moveTo>
                    <a:pt x="1176" y="1752"/>
                  </a:moveTo>
                  <a:cubicBezTo>
                    <a:pt x="1176" y="1748"/>
                    <a:pt x="1176" y="1745"/>
                    <a:pt x="1176" y="1742"/>
                  </a:cubicBezTo>
                  <a:cubicBezTo>
                    <a:pt x="1197" y="1751"/>
                    <a:pt x="1197" y="1751"/>
                    <a:pt x="1197" y="1751"/>
                  </a:cubicBezTo>
                  <a:cubicBezTo>
                    <a:pt x="1196" y="1754"/>
                    <a:pt x="1195" y="1756"/>
                    <a:pt x="1194" y="1759"/>
                  </a:cubicBezTo>
                  <a:lnTo>
                    <a:pt x="1176" y="1752"/>
                  </a:lnTo>
                  <a:close/>
                  <a:moveTo>
                    <a:pt x="1176" y="1737"/>
                  </a:moveTo>
                  <a:cubicBezTo>
                    <a:pt x="1176" y="1734"/>
                    <a:pt x="1177" y="1731"/>
                    <a:pt x="1177" y="1727"/>
                  </a:cubicBezTo>
                  <a:cubicBezTo>
                    <a:pt x="1201" y="1740"/>
                    <a:pt x="1201" y="1740"/>
                    <a:pt x="1201" y="1740"/>
                  </a:cubicBezTo>
                  <a:cubicBezTo>
                    <a:pt x="1201" y="1741"/>
                    <a:pt x="1201" y="1741"/>
                    <a:pt x="1200" y="1742"/>
                  </a:cubicBezTo>
                  <a:cubicBezTo>
                    <a:pt x="1200" y="1744"/>
                    <a:pt x="1199" y="1746"/>
                    <a:pt x="1198" y="1747"/>
                  </a:cubicBezTo>
                  <a:lnTo>
                    <a:pt x="1176" y="1737"/>
                  </a:lnTo>
                  <a:close/>
                  <a:moveTo>
                    <a:pt x="1177" y="1723"/>
                  </a:moveTo>
                  <a:cubicBezTo>
                    <a:pt x="1178" y="1720"/>
                    <a:pt x="1178" y="1716"/>
                    <a:pt x="1179" y="1712"/>
                  </a:cubicBezTo>
                  <a:cubicBezTo>
                    <a:pt x="1207" y="1726"/>
                    <a:pt x="1207" y="1726"/>
                    <a:pt x="1207" y="1726"/>
                  </a:cubicBezTo>
                  <a:cubicBezTo>
                    <a:pt x="1205" y="1730"/>
                    <a:pt x="1204" y="1733"/>
                    <a:pt x="1203" y="1736"/>
                  </a:cubicBezTo>
                  <a:lnTo>
                    <a:pt x="1177" y="1723"/>
                  </a:lnTo>
                  <a:close/>
                  <a:moveTo>
                    <a:pt x="1180" y="1708"/>
                  </a:moveTo>
                  <a:cubicBezTo>
                    <a:pt x="1180" y="1705"/>
                    <a:pt x="1181" y="1701"/>
                    <a:pt x="1182" y="1697"/>
                  </a:cubicBezTo>
                  <a:cubicBezTo>
                    <a:pt x="1212" y="1712"/>
                    <a:pt x="1212" y="1712"/>
                    <a:pt x="1212" y="1712"/>
                  </a:cubicBezTo>
                  <a:cubicBezTo>
                    <a:pt x="1210" y="1716"/>
                    <a:pt x="1209" y="1719"/>
                    <a:pt x="1208" y="1723"/>
                  </a:cubicBezTo>
                  <a:lnTo>
                    <a:pt x="1180" y="1708"/>
                  </a:lnTo>
                  <a:close/>
                  <a:moveTo>
                    <a:pt x="1182" y="1693"/>
                  </a:moveTo>
                  <a:cubicBezTo>
                    <a:pt x="1183" y="1690"/>
                    <a:pt x="1183" y="1686"/>
                    <a:pt x="1184" y="1683"/>
                  </a:cubicBezTo>
                  <a:cubicBezTo>
                    <a:pt x="1215" y="1698"/>
                    <a:pt x="1215" y="1698"/>
                    <a:pt x="1215" y="1698"/>
                  </a:cubicBezTo>
                  <a:cubicBezTo>
                    <a:pt x="1214" y="1702"/>
                    <a:pt x="1214" y="1705"/>
                    <a:pt x="1213" y="1708"/>
                  </a:cubicBezTo>
                  <a:lnTo>
                    <a:pt x="1182" y="1693"/>
                  </a:lnTo>
                  <a:close/>
                  <a:moveTo>
                    <a:pt x="1184" y="1679"/>
                  </a:moveTo>
                  <a:cubicBezTo>
                    <a:pt x="1185" y="1676"/>
                    <a:pt x="1185" y="1673"/>
                    <a:pt x="1186" y="1670"/>
                  </a:cubicBezTo>
                  <a:cubicBezTo>
                    <a:pt x="1217" y="1683"/>
                    <a:pt x="1217" y="1683"/>
                    <a:pt x="1217" y="1683"/>
                  </a:cubicBezTo>
                  <a:cubicBezTo>
                    <a:pt x="1217" y="1687"/>
                    <a:pt x="1216" y="1691"/>
                    <a:pt x="1216" y="1694"/>
                  </a:cubicBezTo>
                  <a:lnTo>
                    <a:pt x="1184" y="1679"/>
                  </a:lnTo>
                  <a:close/>
                  <a:moveTo>
                    <a:pt x="1186" y="1666"/>
                  </a:moveTo>
                  <a:cubicBezTo>
                    <a:pt x="1187" y="1663"/>
                    <a:pt x="1187" y="1660"/>
                    <a:pt x="1187" y="1657"/>
                  </a:cubicBezTo>
                  <a:cubicBezTo>
                    <a:pt x="1217" y="1669"/>
                    <a:pt x="1217" y="1669"/>
                    <a:pt x="1217" y="1669"/>
                  </a:cubicBezTo>
                  <a:cubicBezTo>
                    <a:pt x="1217" y="1672"/>
                    <a:pt x="1217" y="1676"/>
                    <a:pt x="1217" y="1679"/>
                  </a:cubicBezTo>
                  <a:lnTo>
                    <a:pt x="1186" y="1666"/>
                  </a:lnTo>
                  <a:close/>
                  <a:moveTo>
                    <a:pt x="1187" y="1625"/>
                  </a:moveTo>
                  <a:cubicBezTo>
                    <a:pt x="1192" y="1628"/>
                    <a:pt x="1198" y="1630"/>
                    <a:pt x="1206" y="1632"/>
                  </a:cubicBezTo>
                  <a:cubicBezTo>
                    <a:pt x="1206" y="1633"/>
                    <a:pt x="1207" y="1634"/>
                    <a:pt x="1207" y="1635"/>
                  </a:cubicBezTo>
                  <a:cubicBezTo>
                    <a:pt x="1187" y="1628"/>
                    <a:pt x="1187" y="1628"/>
                    <a:pt x="1187" y="1628"/>
                  </a:cubicBezTo>
                  <a:cubicBezTo>
                    <a:pt x="1187" y="1627"/>
                    <a:pt x="1187" y="1626"/>
                    <a:pt x="1187" y="1625"/>
                  </a:cubicBezTo>
                  <a:close/>
                  <a:moveTo>
                    <a:pt x="1187" y="1653"/>
                  </a:moveTo>
                  <a:cubicBezTo>
                    <a:pt x="1188" y="1650"/>
                    <a:pt x="1188" y="1648"/>
                    <a:pt x="1188" y="1645"/>
                  </a:cubicBezTo>
                  <a:cubicBezTo>
                    <a:pt x="1214" y="1655"/>
                    <a:pt x="1214" y="1655"/>
                    <a:pt x="1214" y="1655"/>
                  </a:cubicBezTo>
                  <a:cubicBezTo>
                    <a:pt x="1215" y="1658"/>
                    <a:pt x="1216" y="1661"/>
                    <a:pt x="1216" y="1664"/>
                  </a:cubicBezTo>
                  <a:lnTo>
                    <a:pt x="1187" y="1653"/>
                  </a:lnTo>
                  <a:close/>
                  <a:moveTo>
                    <a:pt x="1188" y="1641"/>
                  </a:moveTo>
                  <a:cubicBezTo>
                    <a:pt x="1188" y="1638"/>
                    <a:pt x="1188" y="1635"/>
                    <a:pt x="1188" y="1632"/>
                  </a:cubicBezTo>
                  <a:cubicBezTo>
                    <a:pt x="1209" y="1639"/>
                    <a:pt x="1209" y="1639"/>
                    <a:pt x="1209" y="1639"/>
                  </a:cubicBezTo>
                  <a:cubicBezTo>
                    <a:pt x="1211" y="1643"/>
                    <a:pt x="1212" y="1647"/>
                    <a:pt x="1213" y="1650"/>
                  </a:cubicBezTo>
                  <a:lnTo>
                    <a:pt x="1188" y="1641"/>
                  </a:lnTo>
                  <a:close/>
                  <a:moveTo>
                    <a:pt x="1094" y="1872"/>
                  </a:moveTo>
                  <a:cubicBezTo>
                    <a:pt x="1093" y="1874"/>
                    <a:pt x="1091" y="1874"/>
                    <a:pt x="1090" y="1874"/>
                  </a:cubicBezTo>
                  <a:cubicBezTo>
                    <a:pt x="1089" y="1874"/>
                    <a:pt x="1087" y="1874"/>
                    <a:pt x="1086" y="1872"/>
                  </a:cubicBezTo>
                  <a:cubicBezTo>
                    <a:pt x="1075" y="1860"/>
                    <a:pt x="1078" y="1801"/>
                    <a:pt x="1081" y="1762"/>
                  </a:cubicBezTo>
                  <a:cubicBezTo>
                    <a:pt x="1082" y="1758"/>
                    <a:pt x="1082" y="1754"/>
                    <a:pt x="1082" y="1752"/>
                  </a:cubicBezTo>
                  <a:cubicBezTo>
                    <a:pt x="1085" y="1752"/>
                    <a:pt x="1087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3" y="1753"/>
                    <a:pt x="1095" y="1752"/>
                    <a:pt x="1098" y="1752"/>
                  </a:cubicBezTo>
                  <a:cubicBezTo>
                    <a:pt x="1098" y="1754"/>
                    <a:pt x="1098" y="1758"/>
                    <a:pt x="1099" y="1762"/>
                  </a:cubicBezTo>
                  <a:cubicBezTo>
                    <a:pt x="1102" y="1801"/>
                    <a:pt x="1105" y="1860"/>
                    <a:pt x="1094" y="1872"/>
                  </a:cubicBezTo>
                  <a:close/>
                  <a:moveTo>
                    <a:pt x="1102" y="1751"/>
                  </a:moveTo>
                  <a:cubicBezTo>
                    <a:pt x="1106" y="1751"/>
                    <a:pt x="1109" y="1750"/>
                    <a:pt x="1113" y="1748"/>
                  </a:cubicBezTo>
                  <a:cubicBezTo>
                    <a:pt x="1113" y="1749"/>
                    <a:pt x="1113" y="1749"/>
                    <a:pt x="1114" y="1750"/>
                  </a:cubicBezTo>
                  <a:cubicBezTo>
                    <a:pt x="1119" y="1765"/>
                    <a:pt x="1144" y="1844"/>
                    <a:pt x="1134" y="1862"/>
                  </a:cubicBezTo>
                  <a:cubicBezTo>
                    <a:pt x="1133" y="1864"/>
                    <a:pt x="1132" y="1865"/>
                    <a:pt x="1131" y="1865"/>
                  </a:cubicBezTo>
                  <a:cubicBezTo>
                    <a:pt x="1130" y="1865"/>
                    <a:pt x="1129" y="1865"/>
                    <a:pt x="1128" y="1864"/>
                  </a:cubicBezTo>
                  <a:cubicBezTo>
                    <a:pt x="1115" y="1855"/>
                    <a:pt x="1106" y="1794"/>
                    <a:pt x="1102" y="1761"/>
                  </a:cubicBezTo>
                  <a:cubicBezTo>
                    <a:pt x="1102" y="1757"/>
                    <a:pt x="1102" y="1753"/>
                    <a:pt x="1102" y="1751"/>
                  </a:cubicBezTo>
                  <a:close/>
                  <a:moveTo>
                    <a:pt x="1078" y="1761"/>
                  </a:moveTo>
                  <a:cubicBezTo>
                    <a:pt x="1074" y="1794"/>
                    <a:pt x="1065" y="1855"/>
                    <a:pt x="1052" y="1864"/>
                  </a:cubicBezTo>
                  <a:cubicBezTo>
                    <a:pt x="1051" y="1865"/>
                    <a:pt x="1050" y="1865"/>
                    <a:pt x="1049" y="1865"/>
                  </a:cubicBezTo>
                  <a:cubicBezTo>
                    <a:pt x="1048" y="1865"/>
                    <a:pt x="1047" y="1864"/>
                    <a:pt x="1046" y="1862"/>
                  </a:cubicBezTo>
                  <a:cubicBezTo>
                    <a:pt x="1036" y="1844"/>
                    <a:pt x="1061" y="1765"/>
                    <a:pt x="1067" y="1750"/>
                  </a:cubicBezTo>
                  <a:cubicBezTo>
                    <a:pt x="1067" y="1749"/>
                    <a:pt x="1067" y="1749"/>
                    <a:pt x="1067" y="1748"/>
                  </a:cubicBezTo>
                  <a:cubicBezTo>
                    <a:pt x="1071" y="1750"/>
                    <a:pt x="1074" y="1751"/>
                    <a:pt x="1078" y="1751"/>
                  </a:cubicBezTo>
                  <a:cubicBezTo>
                    <a:pt x="1078" y="1753"/>
                    <a:pt x="1078" y="1757"/>
                    <a:pt x="1078" y="1761"/>
                  </a:cubicBezTo>
                  <a:close/>
                  <a:moveTo>
                    <a:pt x="1062" y="1750"/>
                  </a:moveTo>
                  <a:cubicBezTo>
                    <a:pt x="1053" y="1778"/>
                    <a:pt x="1029" y="1841"/>
                    <a:pt x="1014" y="1847"/>
                  </a:cubicBezTo>
                  <a:cubicBezTo>
                    <a:pt x="1012" y="1848"/>
                    <a:pt x="1011" y="1848"/>
                    <a:pt x="1010" y="1847"/>
                  </a:cubicBezTo>
                  <a:cubicBezTo>
                    <a:pt x="1009" y="1847"/>
                    <a:pt x="1009" y="1846"/>
                    <a:pt x="1008" y="1845"/>
                  </a:cubicBezTo>
                  <a:cubicBezTo>
                    <a:pt x="1005" y="1833"/>
                    <a:pt x="1024" y="1794"/>
                    <a:pt x="1031" y="1780"/>
                  </a:cubicBezTo>
                  <a:cubicBezTo>
                    <a:pt x="1031" y="1780"/>
                    <a:pt x="1031" y="1780"/>
                    <a:pt x="1031" y="1780"/>
                  </a:cubicBezTo>
                  <a:cubicBezTo>
                    <a:pt x="1039" y="1767"/>
                    <a:pt x="1045" y="1752"/>
                    <a:pt x="1049" y="1736"/>
                  </a:cubicBezTo>
                  <a:cubicBezTo>
                    <a:pt x="1053" y="1740"/>
                    <a:pt x="1058" y="1744"/>
                    <a:pt x="1063" y="1747"/>
                  </a:cubicBezTo>
                  <a:cubicBezTo>
                    <a:pt x="1063" y="1747"/>
                    <a:pt x="1063" y="1748"/>
                    <a:pt x="1062" y="1750"/>
                  </a:cubicBezTo>
                  <a:close/>
                  <a:moveTo>
                    <a:pt x="1005" y="1846"/>
                  </a:moveTo>
                  <a:cubicBezTo>
                    <a:pt x="1005" y="1848"/>
                    <a:pt x="1006" y="1850"/>
                    <a:pt x="1008" y="1851"/>
                  </a:cubicBezTo>
                  <a:cubicBezTo>
                    <a:pt x="1010" y="1852"/>
                    <a:pt x="1013" y="1852"/>
                    <a:pt x="1015" y="1851"/>
                  </a:cubicBezTo>
                  <a:cubicBezTo>
                    <a:pt x="1026" y="1846"/>
                    <a:pt x="1038" y="1822"/>
                    <a:pt x="1049" y="1797"/>
                  </a:cubicBezTo>
                  <a:cubicBezTo>
                    <a:pt x="1042" y="1824"/>
                    <a:pt x="1037" y="1853"/>
                    <a:pt x="1042" y="1864"/>
                  </a:cubicBezTo>
                  <a:cubicBezTo>
                    <a:pt x="1044" y="1866"/>
                    <a:pt x="1045" y="1868"/>
                    <a:pt x="1048" y="1869"/>
                  </a:cubicBezTo>
                  <a:cubicBezTo>
                    <a:pt x="1050" y="1869"/>
                    <a:pt x="1052" y="1869"/>
                    <a:pt x="1055" y="1867"/>
                  </a:cubicBezTo>
                  <a:cubicBezTo>
                    <a:pt x="1063" y="1861"/>
                    <a:pt x="1070" y="1835"/>
                    <a:pt x="1075" y="1809"/>
                  </a:cubicBezTo>
                  <a:cubicBezTo>
                    <a:pt x="1074" y="1837"/>
                    <a:pt x="1075" y="1866"/>
                    <a:pt x="1083" y="1875"/>
                  </a:cubicBezTo>
                  <a:cubicBezTo>
                    <a:pt x="1085" y="1877"/>
                    <a:pt x="1088" y="1878"/>
                    <a:pt x="1090" y="1878"/>
                  </a:cubicBezTo>
                  <a:cubicBezTo>
                    <a:pt x="1092" y="1878"/>
                    <a:pt x="1095" y="1877"/>
                    <a:pt x="1097" y="1875"/>
                  </a:cubicBezTo>
                  <a:cubicBezTo>
                    <a:pt x="1105" y="1866"/>
                    <a:pt x="1106" y="1837"/>
                    <a:pt x="1105" y="1809"/>
                  </a:cubicBezTo>
                  <a:cubicBezTo>
                    <a:pt x="1110" y="1835"/>
                    <a:pt x="1117" y="1861"/>
                    <a:pt x="1126" y="1867"/>
                  </a:cubicBezTo>
                  <a:cubicBezTo>
                    <a:pt x="1128" y="1869"/>
                    <a:pt x="1130" y="1869"/>
                    <a:pt x="1132" y="1869"/>
                  </a:cubicBezTo>
                  <a:cubicBezTo>
                    <a:pt x="1135" y="1868"/>
                    <a:pt x="1136" y="1866"/>
                    <a:pt x="1138" y="1864"/>
                  </a:cubicBezTo>
                  <a:cubicBezTo>
                    <a:pt x="1143" y="1853"/>
                    <a:pt x="1138" y="1824"/>
                    <a:pt x="1131" y="1797"/>
                  </a:cubicBezTo>
                  <a:cubicBezTo>
                    <a:pt x="1142" y="1822"/>
                    <a:pt x="1154" y="1846"/>
                    <a:pt x="1165" y="1851"/>
                  </a:cubicBezTo>
                  <a:cubicBezTo>
                    <a:pt x="1167" y="1852"/>
                    <a:pt x="1170" y="1852"/>
                    <a:pt x="1172" y="1851"/>
                  </a:cubicBezTo>
                  <a:cubicBezTo>
                    <a:pt x="1174" y="1850"/>
                    <a:pt x="1175" y="1848"/>
                    <a:pt x="1175" y="1846"/>
                  </a:cubicBezTo>
                  <a:cubicBezTo>
                    <a:pt x="1178" y="1836"/>
                    <a:pt x="1169" y="1813"/>
                    <a:pt x="1161" y="1796"/>
                  </a:cubicBezTo>
                  <a:cubicBezTo>
                    <a:pt x="1162" y="1797"/>
                    <a:pt x="1162" y="1797"/>
                    <a:pt x="1163" y="1798"/>
                  </a:cubicBezTo>
                  <a:cubicBezTo>
                    <a:pt x="1172" y="1807"/>
                    <a:pt x="1183" y="1813"/>
                    <a:pt x="1194" y="1816"/>
                  </a:cubicBezTo>
                  <a:cubicBezTo>
                    <a:pt x="1199" y="1843"/>
                    <a:pt x="1190" y="1855"/>
                    <a:pt x="1184" y="1860"/>
                  </a:cubicBezTo>
                  <a:cubicBezTo>
                    <a:pt x="1176" y="1867"/>
                    <a:pt x="1166" y="1869"/>
                    <a:pt x="1157" y="1865"/>
                  </a:cubicBezTo>
                  <a:cubicBezTo>
                    <a:pt x="1156" y="1865"/>
                    <a:pt x="1155" y="1865"/>
                    <a:pt x="1155" y="1865"/>
                  </a:cubicBezTo>
                  <a:cubicBezTo>
                    <a:pt x="1154" y="1866"/>
                    <a:pt x="1154" y="1866"/>
                    <a:pt x="1154" y="1867"/>
                  </a:cubicBezTo>
                  <a:cubicBezTo>
                    <a:pt x="1154" y="1878"/>
                    <a:pt x="1146" y="1884"/>
                    <a:pt x="1139" y="1886"/>
                  </a:cubicBezTo>
                  <a:cubicBezTo>
                    <a:pt x="1132" y="1889"/>
                    <a:pt x="1122" y="1888"/>
                    <a:pt x="1116" y="1880"/>
                  </a:cubicBezTo>
                  <a:cubicBezTo>
                    <a:pt x="1116" y="1879"/>
                    <a:pt x="1115" y="1879"/>
                    <a:pt x="1114" y="1879"/>
                  </a:cubicBezTo>
                  <a:cubicBezTo>
                    <a:pt x="1114" y="1879"/>
                    <a:pt x="1113" y="1880"/>
                    <a:pt x="1113" y="1881"/>
                  </a:cubicBezTo>
                  <a:cubicBezTo>
                    <a:pt x="1108" y="1896"/>
                    <a:pt x="1093" y="1897"/>
                    <a:pt x="1090" y="1897"/>
                  </a:cubicBezTo>
                  <a:cubicBezTo>
                    <a:pt x="1090" y="1897"/>
                    <a:pt x="1090" y="1897"/>
                    <a:pt x="1090" y="1897"/>
                  </a:cubicBezTo>
                  <a:cubicBezTo>
                    <a:pt x="1090" y="1897"/>
                    <a:pt x="1090" y="1897"/>
                    <a:pt x="1090" y="1897"/>
                  </a:cubicBezTo>
                  <a:cubicBezTo>
                    <a:pt x="1087" y="1897"/>
                    <a:pt x="1072" y="1896"/>
                    <a:pt x="1067" y="1881"/>
                  </a:cubicBezTo>
                  <a:cubicBezTo>
                    <a:pt x="1067" y="1880"/>
                    <a:pt x="1066" y="1879"/>
                    <a:pt x="1066" y="1879"/>
                  </a:cubicBezTo>
                  <a:cubicBezTo>
                    <a:pt x="1065" y="1879"/>
                    <a:pt x="1064" y="1879"/>
                    <a:pt x="1064" y="1880"/>
                  </a:cubicBezTo>
                  <a:cubicBezTo>
                    <a:pt x="1058" y="1888"/>
                    <a:pt x="1048" y="1889"/>
                    <a:pt x="1041" y="1886"/>
                  </a:cubicBezTo>
                  <a:cubicBezTo>
                    <a:pt x="1034" y="1884"/>
                    <a:pt x="1026" y="1878"/>
                    <a:pt x="1026" y="1867"/>
                  </a:cubicBezTo>
                  <a:cubicBezTo>
                    <a:pt x="1026" y="1866"/>
                    <a:pt x="1026" y="1866"/>
                    <a:pt x="1025" y="1865"/>
                  </a:cubicBezTo>
                  <a:cubicBezTo>
                    <a:pt x="1025" y="1865"/>
                    <a:pt x="1024" y="1865"/>
                    <a:pt x="1024" y="1865"/>
                  </a:cubicBezTo>
                  <a:cubicBezTo>
                    <a:pt x="1014" y="1869"/>
                    <a:pt x="1004" y="1867"/>
                    <a:pt x="996" y="1860"/>
                  </a:cubicBezTo>
                  <a:cubicBezTo>
                    <a:pt x="990" y="1855"/>
                    <a:pt x="981" y="1843"/>
                    <a:pt x="986" y="1816"/>
                  </a:cubicBezTo>
                  <a:cubicBezTo>
                    <a:pt x="997" y="1813"/>
                    <a:pt x="1008" y="1807"/>
                    <a:pt x="1018" y="1798"/>
                  </a:cubicBezTo>
                  <a:cubicBezTo>
                    <a:pt x="1018" y="1797"/>
                    <a:pt x="1018" y="1797"/>
                    <a:pt x="1019" y="1796"/>
                  </a:cubicBezTo>
                  <a:cubicBezTo>
                    <a:pt x="1011" y="1813"/>
                    <a:pt x="1002" y="1836"/>
                    <a:pt x="1005" y="1846"/>
                  </a:cubicBezTo>
                  <a:close/>
                  <a:moveTo>
                    <a:pt x="1172" y="1845"/>
                  </a:moveTo>
                  <a:cubicBezTo>
                    <a:pt x="1171" y="1846"/>
                    <a:pt x="1171" y="1847"/>
                    <a:pt x="1170" y="1847"/>
                  </a:cubicBezTo>
                  <a:cubicBezTo>
                    <a:pt x="1169" y="1848"/>
                    <a:pt x="1168" y="1848"/>
                    <a:pt x="1166" y="1847"/>
                  </a:cubicBezTo>
                  <a:cubicBezTo>
                    <a:pt x="1151" y="1841"/>
                    <a:pt x="1127" y="1778"/>
                    <a:pt x="1118" y="1750"/>
                  </a:cubicBezTo>
                  <a:cubicBezTo>
                    <a:pt x="1117" y="1748"/>
                    <a:pt x="1117" y="1747"/>
                    <a:pt x="1117" y="1747"/>
                  </a:cubicBezTo>
                  <a:cubicBezTo>
                    <a:pt x="1122" y="1744"/>
                    <a:pt x="1127" y="1740"/>
                    <a:pt x="1131" y="1736"/>
                  </a:cubicBezTo>
                  <a:cubicBezTo>
                    <a:pt x="1135" y="1752"/>
                    <a:pt x="1141" y="1767"/>
                    <a:pt x="1149" y="1780"/>
                  </a:cubicBezTo>
                  <a:cubicBezTo>
                    <a:pt x="1149" y="1780"/>
                    <a:pt x="1149" y="1780"/>
                    <a:pt x="1149" y="1780"/>
                  </a:cubicBezTo>
                  <a:cubicBezTo>
                    <a:pt x="1156" y="1794"/>
                    <a:pt x="1175" y="1833"/>
                    <a:pt x="1172" y="1845"/>
                  </a:cubicBezTo>
                  <a:close/>
                  <a:moveTo>
                    <a:pt x="1090" y="1749"/>
                  </a:moveTo>
                  <a:cubicBezTo>
                    <a:pt x="1090" y="1749"/>
                    <a:pt x="1090" y="1749"/>
                    <a:pt x="1090" y="1749"/>
                  </a:cubicBezTo>
                  <a:cubicBezTo>
                    <a:pt x="1090" y="1749"/>
                    <a:pt x="1090" y="1749"/>
                    <a:pt x="1090" y="1749"/>
                  </a:cubicBezTo>
                  <a:cubicBezTo>
                    <a:pt x="1090" y="1749"/>
                    <a:pt x="1090" y="1749"/>
                    <a:pt x="1090" y="1749"/>
                  </a:cubicBezTo>
                  <a:cubicBezTo>
                    <a:pt x="1073" y="1749"/>
                    <a:pt x="1058" y="1742"/>
                    <a:pt x="1050" y="1731"/>
                  </a:cubicBezTo>
                  <a:cubicBezTo>
                    <a:pt x="1051" y="1729"/>
                    <a:pt x="1051" y="1726"/>
                    <a:pt x="1052" y="1724"/>
                  </a:cubicBezTo>
                  <a:cubicBezTo>
                    <a:pt x="1061" y="1735"/>
                    <a:pt x="1078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102" y="1742"/>
                    <a:pt x="1119" y="1735"/>
                    <a:pt x="1128" y="1724"/>
                  </a:cubicBezTo>
                  <a:cubicBezTo>
                    <a:pt x="1129" y="1726"/>
                    <a:pt x="1129" y="1729"/>
                    <a:pt x="1130" y="1731"/>
                  </a:cubicBezTo>
                  <a:cubicBezTo>
                    <a:pt x="1122" y="1742"/>
                    <a:pt x="1107" y="1749"/>
                    <a:pt x="1090" y="1749"/>
                  </a:cubicBezTo>
                  <a:close/>
                  <a:moveTo>
                    <a:pt x="1097" y="1707"/>
                  </a:moveTo>
                  <a:cubicBezTo>
                    <a:pt x="1103" y="1712"/>
                    <a:pt x="1111" y="1713"/>
                    <a:pt x="1119" y="1710"/>
                  </a:cubicBezTo>
                  <a:cubicBezTo>
                    <a:pt x="1122" y="1709"/>
                    <a:pt x="1125" y="1707"/>
                    <a:pt x="1127" y="1705"/>
                  </a:cubicBezTo>
                  <a:cubicBezTo>
                    <a:pt x="1127" y="1709"/>
                    <a:pt x="1127" y="1714"/>
                    <a:pt x="1128" y="1718"/>
                  </a:cubicBezTo>
                  <a:cubicBezTo>
                    <a:pt x="1120" y="1730"/>
                    <a:pt x="1102" y="1738"/>
                    <a:pt x="1090" y="1738"/>
                  </a:cubicBezTo>
                  <a:cubicBezTo>
                    <a:pt x="1078" y="1738"/>
                    <a:pt x="1060" y="1730"/>
                    <a:pt x="1052" y="1718"/>
                  </a:cubicBezTo>
                  <a:cubicBezTo>
                    <a:pt x="1053" y="1714"/>
                    <a:pt x="1053" y="1709"/>
                    <a:pt x="1053" y="1705"/>
                  </a:cubicBezTo>
                  <a:cubicBezTo>
                    <a:pt x="1055" y="1707"/>
                    <a:pt x="1058" y="1709"/>
                    <a:pt x="1061" y="1710"/>
                  </a:cubicBezTo>
                  <a:cubicBezTo>
                    <a:pt x="1069" y="1713"/>
                    <a:pt x="1077" y="1712"/>
                    <a:pt x="1083" y="1707"/>
                  </a:cubicBezTo>
                  <a:cubicBezTo>
                    <a:pt x="1081" y="1714"/>
                    <a:pt x="1079" y="1722"/>
                    <a:pt x="1082" y="1727"/>
                  </a:cubicBezTo>
                  <a:cubicBezTo>
                    <a:pt x="1083" y="1729"/>
                    <a:pt x="1085" y="1731"/>
                    <a:pt x="1090" y="1731"/>
                  </a:cubicBezTo>
                  <a:cubicBezTo>
                    <a:pt x="1095" y="1731"/>
                    <a:pt x="1097" y="1729"/>
                    <a:pt x="1098" y="1727"/>
                  </a:cubicBezTo>
                  <a:cubicBezTo>
                    <a:pt x="1101" y="1722"/>
                    <a:pt x="1099" y="1714"/>
                    <a:pt x="1097" y="1707"/>
                  </a:cubicBezTo>
                  <a:close/>
                  <a:moveTo>
                    <a:pt x="1095" y="1725"/>
                  </a:moveTo>
                  <a:cubicBezTo>
                    <a:pt x="1094" y="1726"/>
                    <a:pt x="1092" y="1727"/>
                    <a:pt x="1090" y="1727"/>
                  </a:cubicBezTo>
                  <a:cubicBezTo>
                    <a:pt x="1088" y="1727"/>
                    <a:pt x="1086" y="1726"/>
                    <a:pt x="1085" y="1725"/>
                  </a:cubicBezTo>
                  <a:cubicBezTo>
                    <a:pt x="1082" y="1720"/>
                    <a:pt x="1087" y="1707"/>
                    <a:pt x="1090" y="1700"/>
                  </a:cubicBezTo>
                  <a:cubicBezTo>
                    <a:pt x="1093" y="1707"/>
                    <a:pt x="1098" y="1720"/>
                    <a:pt x="1095" y="1725"/>
                  </a:cubicBezTo>
                  <a:close/>
                  <a:moveTo>
                    <a:pt x="1054" y="1641"/>
                  </a:moveTo>
                  <a:cubicBezTo>
                    <a:pt x="1064" y="1643"/>
                    <a:pt x="1076" y="1645"/>
                    <a:pt x="1090" y="1645"/>
                  </a:cubicBezTo>
                  <a:cubicBezTo>
                    <a:pt x="1090" y="1645"/>
                    <a:pt x="1090" y="1645"/>
                    <a:pt x="1090" y="1645"/>
                  </a:cubicBezTo>
                  <a:cubicBezTo>
                    <a:pt x="1104" y="1645"/>
                    <a:pt x="1116" y="1643"/>
                    <a:pt x="1126" y="1641"/>
                  </a:cubicBezTo>
                  <a:cubicBezTo>
                    <a:pt x="1105" y="1652"/>
                    <a:pt x="1094" y="1666"/>
                    <a:pt x="1090" y="1678"/>
                  </a:cubicBezTo>
                  <a:cubicBezTo>
                    <a:pt x="1086" y="1666"/>
                    <a:pt x="1075" y="1652"/>
                    <a:pt x="1054" y="1641"/>
                  </a:cubicBezTo>
                  <a:close/>
                  <a:moveTo>
                    <a:pt x="1086" y="1696"/>
                  </a:moveTo>
                  <a:cubicBezTo>
                    <a:pt x="1083" y="1706"/>
                    <a:pt x="1073" y="1710"/>
                    <a:pt x="1062" y="1706"/>
                  </a:cubicBezTo>
                  <a:cubicBezTo>
                    <a:pt x="1056" y="1704"/>
                    <a:pt x="1053" y="1698"/>
                    <a:pt x="1054" y="1694"/>
                  </a:cubicBezTo>
                  <a:cubicBezTo>
                    <a:pt x="1054" y="1689"/>
                    <a:pt x="1056" y="1684"/>
                    <a:pt x="1062" y="1682"/>
                  </a:cubicBezTo>
                  <a:cubicBezTo>
                    <a:pt x="1068" y="1681"/>
                    <a:pt x="1071" y="1683"/>
                    <a:pt x="1073" y="1686"/>
                  </a:cubicBezTo>
                  <a:cubicBezTo>
                    <a:pt x="1075" y="1690"/>
                    <a:pt x="1075" y="1694"/>
                    <a:pt x="1072" y="1696"/>
                  </a:cubicBezTo>
                  <a:cubicBezTo>
                    <a:pt x="1071" y="1697"/>
                    <a:pt x="1071" y="1698"/>
                    <a:pt x="1072" y="1699"/>
                  </a:cubicBezTo>
                  <a:cubicBezTo>
                    <a:pt x="1072" y="1699"/>
                    <a:pt x="1073" y="1700"/>
                    <a:pt x="1074" y="1699"/>
                  </a:cubicBezTo>
                  <a:cubicBezTo>
                    <a:pt x="1078" y="1698"/>
                    <a:pt x="1080" y="1694"/>
                    <a:pt x="1080" y="1689"/>
                  </a:cubicBezTo>
                  <a:cubicBezTo>
                    <a:pt x="1080" y="1684"/>
                    <a:pt x="1078" y="1666"/>
                    <a:pt x="1042" y="1645"/>
                  </a:cubicBezTo>
                  <a:cubicBezTo>
                    <a:pt x="1041" y="1643"/>
                    <a:pt x="1040" y="1640"/>
                    <a:pt x="1039" y="1638"/>
                  </a:cubicBezTo>
                  <a:cubicBezTo>
                    <a:pt x="1080" y="1655"/>
                    <a:pt x="1092" y="1680"/>
                    <a:pt x="1086" y="1696"/>
                  </a:cubicBezTo>
                  <a:close/>
                  <a:moveTo>
                    <a:pt x="1075" y="1682"/>
                  </a:moveTo>
                  <a:cubicBezTo>
                    <a:pt x="1071" y="1678"/>
                    <a:pt x="1066" y="1677"/>
                    <a:pt x="1061" y="1678"/>
                  </a:cubicBezTo>
                  <a:cubicBezTo>
                    <a:pt x="1057" y="1679"/>
                    <a:pt x="1054" y="1681"/>
                    <a:pt x="1053" y="1684"/>
                  </a:cubicBezTo>
                  <a:cubicBezTo>
                    <a:pt x="1051" y="1673"/>
                    <a:pt x="1049" y="1662"/>
                    <a:pt x="1045" y="1651"/>
                  </a:cubicBezTo>
                  <a:cubicBezTo>
                    <a:pt x="1063" y="1663"/>
                    <a:pt x="1071" y="1674"/>
                    <a:pt x="1075" y="1682"/>
                  </a:cubicBezTo>
                  <a:close/>
                  <a:moveTo>
                    <a:pt x="1128" y="1684"/>
                  </a:moveTo>
                  <a:cubicBezTo>
                    <a:pt x="1126" y="1681"/>
                    <a:pt x="1123" y="1679"/>
                    <a:pt x="1119" y="1678"/>
                  </a:cubicBezTo>
                  <a:cubicBezTo>
                    <a:pt x="1114" y="1677"/>
                    <a:pt x="1109" y="1678"/>
                    <a:pt x="1105" y="1682"/>
                  </a:cubicBezTo>
                  <a:cubicBezTo>
                    <a:pt x="1109" y="1674"/>
                    <a:pt x="1118" y="1663"/>
                    <a:pt x="1135" y="1651"/>
                  </a:cubicBezTo>
                  <a:cubicBezTo>
                    <a:pt x="1131" y="1662"/>
                    <a:pt x="1129" y="1673"/>
                    <a:pt x="1128" y="1684"/>
                  </a:cubicBezTo>
                  <a:close/>
                  <a:moveTo>
                    <a:pt x="1100" y="1689"/>
                  </a:moveTo>
                  <a:cubicBezTo>
                    <a:pt x="1100" y="1694"/>
                    <a:pt x="1102" y="1698"/>
                    <a:pt x="1106" y="1699"/>
                  </a:cubicBezTo>
                  <a:cubicBezTo>
                    <a:pt x="1107" y="1700"/>
                    <a:pt x="1108" y="1699"/>
                    <a:pt x="1108" y="1699"/>
                  </a:cubicBezTo>
                  <a:cubicBezTo>
                    <a:pt x="1109" y="1698"/>
                    <a:pt x="1109" y="1697"/>
                    <a:pt x="1108" y="1696"/>
                  </a:cubicBezTo>
                  <a:cubicBezTo>
                    <a:pt x="1105" y="1694"/>
                    <a:pt x="1105" y="1690"/>
                    <a:pt x="1107" y="1686"/>
                  </a:cubicBezTo>
                  <a:cubicBezTo>
                    <a:pt x="1109" y="1683"/>
                    <a:pt x="1113" y="1681"/>
                    <a:pt x="1118" y="1682"/>
                  </a:cubicBezTo>
                  <a:cubicBezTo>
                    <a:pt x="1124" y="1684"/>
                    <a:pt x="1126" y="1689"/>
                    <a:pt x="1127" y="1694"/>
                  </a:cubicBezTo>
                  <a:cubicBezTo>
                    <a:pt x="1127" y="1698"/>
                    <a:pt x="1125" y="1704"/>
                    <a:pt x="1118" y="1706"/>
                  </a:cubicBezTo>
                  <a:cubicBezTo>
                    <a:pt x="1107" y="1710"/>
                    <a:pt x="1097" y="1706"/>
                    <a:pt x="1094" y="1696"/>
                  </a:cubicBezTo>
                  <a:cubicBezTo>
                    <a:pt x="1088" y="1680"/>
                    <a:pt x="1100" y="1655"/>
                    <a:pt x="1141" y="1638"/>
                  </a:cubicBezTo>
                  <a:cubicBezTo>
                    <a:pt x="1140" y="1640"/>
                    <a:pt x="1139" y="1643"/>
                    <a:pt x="1138" y="1645"/>
                  </a:cubicBezTo>
                  <a:cubicBezTo>
                    <a:pt x="1102" y="1666"/>
                    <a:pt x="1100" y="1684"/>
                    <a:pt x="1100" y="1689"/>
                  </a:cubicBezTo>
                  <a:close/>
                  <a:moveTo>
                    <a:pt x="992" y="1632"/>
                  </a:moveTo>
                  <a:cubicBezTo>
                    <a:pt x="992" y="1635"/>
                    <a:pt x="992" y="1638"/>
                    <a:pt x="992" y="1641"/>
                  </a:cubicBezTo>
                  <a:cubicBezTo>
                    <a:pt x="967" y="1650"/>
                    <a:pt x="967" y="1650"/>
                    <a:pt x="967" y="1650"/>
                  </a:cubicBezTo>
                  <a:cubicBezTo>
                    <a:pt x="968" y="1647"/>
                    <a:pt x="969" y="1643"/>
                    <a:pt x="971" y="1639"/>
                  </a:cubicBezTo>
                  <a:lnTo>
                    <a:pt x="992" y="1632"/>
                  </a:lnTo>
                  <a:close/>
                  <a:moveTo>
                    <a:pt x="973" y="1635"/>
                  </a:moveTo>
                  <a:cubicBezTo>
                    <a:pt x="974" y="1634"/>
                    <a:pt x="974" y="1633"/>
                    <a:pt x="975" y="1632"/>
                  </a:cubicBezTo>
                  <a:cubicBezTo>
                    <a:pt x="982" y="1630"/>
                    <a:pt x="988" y="1628"/>
                    <a:pt x="993" y="1625"/>
                  </a:cubicBezTo>
                  <a:cubicBezTo>
                    <a:pt x="993" y="1626"/>
                    <a:pt x="993" y="1627"/>
                    <a:pt x="993" y="1628"/>
                  </a:cubicBezTo>
                  <a:lnTo>
                    <a:pt x="973" y="1635"/>
                  </a:lnTo>
                  <a:close/>
                  <a:moveTo>
                    <a:pt x="992" y="1645"/>
                  </a:moveTo>
                  <a:cubicBezTo>
                    <a:pt x="992" y="1648"/>
                    <a:pt x="992" y="1650"/>
                    <a:pt x="993" y="1653"/>
                  </a:cubicBezTo>
                  <a:cubicBezTo>
                    <a:pt x="964" y="1664"/>
                    <a:pt x="964" y="1664"/>
                    <a:pt x="964" y="1664"/>
                  </a:cubicBezTo>
                  <a:cubicBezTo>
                    <a:pt x="964" y="1661"/>
                    <a:pt x="965" y="1658"/>
                    <a:pt x="966" y="1655"/>
                  </a:cubicBezTo>
                  <a:lnTo>
                    <a:pt x="992" y="1645"/>
                  </a:lnTo>
                  <a:close/>
                  <a:moveTo>
                    <a:pt x="993" y="1657"/>
                  </a:moveTo>
                  <a:cubicBezTo>
                    <a:pt x="993" y="1660"/>
                    <a:pt x="994" y="1663"/>
                    <a:pt x="994" y="1666"/>
                  </a:cubicBezTo>
                  <a:cubicBezTo>
                    <a:pt x="963" y="1679"/>
                    <a:pt x="963" y="1679"/>
                    <a:pt x="963" y="1679"/>
                  </a:cubicBezTo>
                  <a:cubicBezTo>
                    <a:pt x="963" y="1676"/>
                    <a:pt x="963" y="1672"/>
                    <a:pt x="963" y="1669"/>
                  </a:cubicBezTo>
                  <a:lnTo>
                    <a:pt x="993" y="1657"/>
                  </a:lnTo>
                  <a:close/>
                  <a:moveTo>
                    <a:pt x="994" y="1670"/>
                  </a:moveTo>
                  <a:cubicBezTo>
                    <a:pt x="995" y="1673"/>
                    <a:pt x="995" y="1676"/>
                    <a:pt x="996" y="1679"/>
                  </a:cubicBezTo>
                  <a:cubicBezTo>
                    <a:pt x="964" y="1694"/>
                    <a:pt x="964" y="1694"/>
                    <a:pt x="964" y="1694"/>
                  </a:cubicBezTo>
                  <a:cubicBezTo>
                    <a:pt x="964" y="1691"/>
                    <a:pt x="963" y="1687"/>
                    <a:pt x="963" y="1683"/>
                  </a:cubicBezTo>
                  <a:lnTo>
                    <a:pt x="994" y="1670"/>
                  </a:lnTo>
                  <a:close/>
                  <a:moveTo>
                    <a:pt x="996" y="1683"/>
                  </a:moveTo>
                  <a:cubicBezTo>
                    <a:pt x="997" y="1686"/>
                    <a:pt x="997" y="1690"/>
                    <a:pt x="998" y="1693"/>
                  </a:cubicBezTo>
                  <a:cubicBezTo>
                    <a:pt x="967" y="1708"/>
                    <a:pt x="967" y="1708"/>
                    <a:pt x="967" y="1708"/>
                  </a:cubicBezTo>
                  <a:cubicBezTo>
                    <a:pt x="966" y="1705"/>
                    <a:pt x="966" y="1702"/>
                    <a:pt x="965" y="1698"/>
                  </a:cubicBezTo>
                  <a:lnTo>
                    <a:pt x="996" y="1683"/>
                  </a:lnTo>
                  <a:close/>
                  <a:moveTo>
                    <a:pt x="999" y="1697"/>
                  </a:moveTo>
                  <a:cubicBezTo>
                    <a:pt x="999" y="1701"/>
                    <a:pt x="1000" y="1705"/>
                    <a:pt x="1000" y="1708"/>
                  </a:cubicBezTo>
                  <a:cubicBezTo>
                    <a:pt x="972" y="1723"/>
                    <a:pt x="972" y="1723"/>
                    <a:pt x="972" y="1723"/>
                  </a:cubicBezTo>
                  <a:cubicBezTo>
                    <a:pt x="971" y="1719"/>
                    <a:pt x="970" y="1716"/>
                    <a:pt x="968" y="1712"/>
                  </a:cubicBezTo>
                  <a:lnTo>
                    <a:pt x="999" y="1697"/>
                  </a:lnTo>
                  <a:close/>
                  <a:moveTo>
                    <a:pt x="1001" y="1712"/>
                  </a:moveTo>
                  <a:cubicBezTo>
                    <a:pt x="1002" y="1716"/>
                    <a:pt x="1002" y="1720"/>
                    <a:pt x="1003" y="1723"/>
                  </a:cubicBezTo>
                  <a:cubicBezTo>
                    <a:pt x="977" y="1736"/>
                    <a:pt x="977" y="1736"/>
                    <a:pt x="977" y="1736"/>
                  </a:cubicBezTo>
                  <a:cubicBezTo>
                    <a:pt x="976" y="1733"/>
                    <a:pt x="975" y="1730"/>
                    <a:pt x="973" y="1726"/>
                  </a:cubicBezTo>
                  <a:lnTo>
                    <a:pt x="1001" y="1712"/>
                  </a:lnTo>
                  <a:close/>
                  <a:moveTo>
                    <a:pt x="1003" y="1727"/>
                  </a:moveTo>
                  <a:cubicBezTo>
                    <a:pt x="1003" y="1731"/>
                    <a:pt x="1004" y="1734"/>
                    <a:pt x="1004" y="1737"/>
                  </a:cubicBezTo>
                  <a:cubicBezTo>
                    <a:pt x="982" y="1747"/>
                    <a:pt x="982" y="1747"/>
                    <a:pt x="982" y="1747"/>
                  </a:cubicBezTo>
                  <a:cubicBezTo>
                    <a:pt x="981" y="1746"/>
                    <a:pt x="981" y="1744"/>
                    <a:pt x="980" y="1742"/>
                  </a:cubicBezTo>
                  <a:cubicBezTo>
                    <a:pt x="979" y="1741"/>
                    <a:pt x="979" y="1741"/>
                    <a:pt x="979" y="1740"/>
                  </a:cubicBezTo>
                  <a:lnTo>
                    <a:pt x="1003" y="1727"/>
                  </a:lnTo>
                  <a:close/>
                  <a:moveTo>
                    <a:pt x="1004" y="1742"/>
                  </a:moveTo>
                  <a:cubicBezTo>
                    <a:pt x="1004" y="1745"/>
                    <a:pt x="1004" y="1748"/>
                    <a:pt x="1004" y="1752"/>
                  </a:cubicBezTo>
                  <a:cubicBezTo>
                    <a:pt x="986" y="1759"/>
                    <a:pt x="986" y="1759"/>
                    <a:pt x="986" y="1759"/>
                  </a:cubicBezTo>
                  <a:cubicBezTo>
                    <a:pt x="985" y="1756"/>
                    <a:pt x="984" y="1754"/>
                    <a:pt x="983" y="1751"/>
                  </a:cubicBezTo>
                  <a:lnTo>
                    <a:pt x="1004" y="1742"/>
                  </a:lnTo>
                  <a:close/>
                  <a:moveTo>
                    <a:pt x="1004" y="1756"/>
                  </a:moveTo>
                  <a:cubicBezTo>
                    <a:pt x="1004" y="1759"/>
                    <a:pt x="1003" y="1762"/>
                    <a:pt x="1003" y="1766"/>
                  </a:cubicBezTo>
                  <a:cubicBezTo>
                    <a:pt x="990" y="1771"/>
                    <a:pt x="990" y="1771"/>
                    <a:pt x="990" y="1771"/>
                  </a:cubicBezTo>
                  <a:cubicBezTo>
                    <a:pt x="989" y="1768"/>
                    <a:pt x="989" y="1765"/>
                    <a:pt x="988" y="1762"/>
                  </a:cubicBezTo>
                  <a:lnTo>
                    <a:pt x="1004" y="1756"/>
                  </a:lnTo>
                  <a:close/>
                  <a:moveTo>
                    <a:pt x="1002" y="1770"/>
                  </a:moveTo>
                  <a:cubicBezTo>
                    <a:pt x="1001" y="1773"/>
                    <a:pt x="1000" y="1776"/>
                    <a:pt x="999" y="1779"/>
                  </a:cubicBezTo>
                  <a:cubicBezTo>
                    <a:pt x="992" y="1781"/>
                    <a:pt x="992" y="1781"/>
                    <a:pt x="992" y="1781"/>
                  </a:cubicBezTo>
                  <a:cubicBezTo>
                    <a:pt x="991" y="1779"/>
                    <a:pt x="991" y="1777"/>
                    <a:pt x="991" y="1774"/>
                  </a:cubicBezTo>
                  <a:lnTo>
                    <a:pt x="1002" y="1770"/>
                  </a:lnTo>
                  <a:close/>
                  <a:moveTo>
                    <a:pt x="991" y="1785"/>
                  </a:moveTo>
                  <a:cubicBezTo>
                    <a:pt x="997" y="1784"/>
                    <a:pt x="997" y="1784"/>
                    <a:pt x="997" y="1784"/>
                  </a:cubicBezTo>
                  <a:cubicBezTo>
                    <a:pt x="995" y="1788"/>
                    <a:pt x="992" y="1791"/>
                    <a:pt x="989" y="1795"/>
                  </a:cubicBezTo>
                  <a:cubicBezTo>
                    <a:pt x="990" y="1792"/>
                    <a:pt x="991" y="1789"/>
                    <a:pt x="991" y="1785"/>
                  </a:cubicBezTo>
                  <a:close/>
                  <a:moveTo>
                    <a:pt x="1003" y="1789"/>
                  </a:moveTo>
                  <a:cubicBezTo>
                    <a:pt x="1003" y="1793"/>
                    <a:pt x="1003" y="1793"/>
                    <a:pt x="1003" y="1793"/>
                  </a:cubicBezTo>
                  <a:cubicBezTo>
                    <a:pt x="1000" y="1796"/>
                    <a:pt x="996" y="1798"/>
                    <a:pt x="992" y="1800"/>
                  </a:cubicBezTo>
                  <a:cubicBezTo>
                    <a:pt x="996" y="1796"/>
                    <a:pt x="1000" y="1793"/>
                    <a:pt x="1003" y="1789"/>
                  </a:cubicBezTo>
                  <a:close/>
                  <a:moveTo>
                    <a:pt x="1001" y="1784"/>
                  </a:moveTo>
                  <a:cubicBezTo>
                    <a:pt x="1013" y="1760"/>
                    <a:pt x="1008" y="1729"/>
                    <a:pt x="1002" y="1696"/>
                  </a:cubicBezTo>
                  <a:cubicBezTo>
                    <a:pt x="998" y="1672"/>
                    <a:pt x="994" y="1647"/>
                    <a:pt x="997" y="1623"/>
                  </a:cubicBezTo>
                  <a:cubicBezTo>
                    <a:pt x="998" y="1623"/>
                    <a:pt x="999" y="1622"/>
                    <a:pt x="999" y="1622"/>
                  </a:cubicBezTo>
                  <a:cubicBezTo>
                    <a:pt x="999" y="1643"/>
                    <a:pt x="1003" y="1665"/>
                    <a:pt x="1006" y="1686"/>
                  </a:cubicBezTo>
                  <a:cubicBezTo>
                    <a:pt x="1012" y="1723"/>
                    <a:pt x="1018" y="1759"/>
                    <a:pt x="1001" y="1784"/>
                  </a:cubicBezTo>
                  <a:close/>
                  <a:moveTo>
                    <a:pt x="1010" y="1775"/>
                  </a:moveTo>
                  <a:cubicBezTo>
                    <a:pt x="1013" y="1784"/>
                    <a:pt x="1013" y="1784"/>
                    <a:pt x="1013" y="1784"/>
                  </a:cubicBezTo>
                  <a:cubicBezTo>
                    <a:pt x="1011" y="1786"/>
                    <a:pt x="1009" y="1788"/>
                    <a:pt x="1007" y="1790"/>
                  </a:cubicBezTo>
                  <a:cubicBezTo>
                    <a:pt x="1006" y="1783"/>
                    <a:pt x="1006" y="1783"/>
                    <a:pt x="1006" y="1783"/>
                  </a:cubicBezTo>
                  <a:cubicBezTo>
                    <a:pt x="1008" y="1781"/>
                    <a:pt x="1009" y="1778"/>
                    <a:pt x="1010" y="1775"/>
                  </a:cubicBezTo>
                  <a:close/>
                  <a:moveTo>
                    <a:pt x="1012" y="1768"/>
                  </a:moveTo>
                  <a:cubicBezTo>
                    <a:pt x="1013" y="1765"/>
                    <a:pt x="1014" y="1762"/>
                    <a:pt x="1015" y="1759"/>
                  </a:cubicBezTo>
                  <a:cubicBezTo>
                    <a:pt x="1022" y="1771"/>
                    <a:pt x="1022" y="1771"/>
                    <a:pt x="1022" y="1771"/>
                  </a:cubicBezTo>
                  <a:cubicBezTo>
                    <a:pt x="1020" y="1774"/>
                    <a:pt x="1018" y="1777"/>
                    <a:pt x="1016" y="1780"/>
                  </a:cubicBezTo>
                  <a:lnTo>
                    <a:pt x="1012" y="1768"/>
                  </a:lnTo>
                  <a:close/>
                  <a:moveTo>
                    <a:pt x="1015" y="1753"/>
                  </a:moveTo>
                  <a:cubicBezTo>
                    <a:pt x="1016" y="1750"/>
                    <a:pt x="1016" y="1747"/>
                    <a:pt x="1016" y="1744"/>
                  </a:cubicBezTo>
                  <a:cubicBezTo>
                    <a:pt x="1029" y="1758"/>
                    <a:pt x="1029" y="1758"/>
                    <a:pt x="1029" y="1758"/>
                  </a:cubicBezTo>
                  <a:cubicBezTo>
                    <a:pt x="1027" y="1761"/>
                    <a:pt x="1026" y="1765"/>
                    <a:pt x="1024" y="1768"/>
                  </a:cubicBezTo>
                  <a:lnTo>
                    <a:pt x="1015" y="1753"/>
                  </a:lnTo>
                  <a:close/>
                  <a:moveTo>
                    <a:pt x="1016" y="1738"/>
                  </a:moveTo>
                  <a:cubicBezTo>
                    <a:pt x="1016" y="1735"/>
                    <a:pt x="1016" y="1731"/>
                    <a:pt x="1015" y="1728"/>
                  </a:cubicBezTo>
                  <a:cubicBezTo>
                    <a:pt x="1034" y="1743"/>
                    <a:pt x="1034" y="1743"/>
                    <a:pt x="1034" y="1743"/>
                  </a:cubicBezTo>
                  <a:cubicBezTo>
                    <a:pt x="1033" y="1747"/>
                    <a:pt x="1032" y="1751"/>
                    <a:pt x="1030" y="1754"/>
                  </a:cubicBezTo>
                  <a:lnTo>
                    <a:pt x="1016" y="1738"/>
                  </a:lnTo>
                  <a:close/>
                  <a:moveTo>
                    <a:pt x="1015" y="1723"/>
                  </a:moveTo>
                  <a:cubicBezTo>
                    <a:pt x="1015" y="1719"/>
                    <a:pt x="1014" y="1716"/>
                    <a:pt x="1014" y="1712"/>
                  </a:cubicBezTo>
                  <a:cubicBezTo>
                    <a:pt x="1038" y="1726"/>
                    <a:pt x="1038" y="1726"/>
                    <a:pt x="1038" y="1726"/>
                  </a:cubicBezTo>
                  <a:cubicBezTo>
                    <a:pt x="1037" y="1731"/>
                    <a:pt x="1036" y="1735"/>
                    <a:pt x="1035" y="1739"/>
                  </a:cubicBezTo>
                  <a:lnTo>
                    <a:pt x="1015" y="1723"/>
                  </a:lnTo>
                  <a:close/>
                  <a:moveTo>
                    <a:pt x="1013" y="1707"/>
                  </a:moveTo>
                  <a:cubicBezTo>
                    <a:pt x="1013" y="1704"/>
                    <a:pt x="1012" y="1701"/>
                    <a:pt x="1012" y="1697"/>
                  </a:cubicBezTo>
                  <a:cubicBezTo>
                    <a:pt x="1039" y="1709"/>
                    <a:pt x="1039" y="1709"/>
                    <a:pt x="1039" y="1709"/>
                  </a:cubicBezTo>
                  <a:cubicBezTo>
                    <a:pt x="1039" y="1714"/>
                    <a:pt x="1039" y="1718"/>
                    <a:pt x="1038" y="1722"/>
                  </a:cubicBezTo>
                  <a:lnTo>
                    <a:pt x="1013" y="1707"/>
                  </a:lnTo>
                  <a:close/>
                  <a:moveTo>
                    <a:pt x="1011" y="1693"/>
                  </a:moveTo>
                  <a:cubicBezTo>
                    <a:pt x="1011" y="1690"/>
                    <a:pt x="1010" y="1688"/>
                    <a:pt x="1010" y="1685"/>
                  </a:cubicBezTo>
                  <a:cubicBezTo>
                    <a:pt x="1010" y="1685"/>
                    <a:pt x="1010" y="1684"/>
                    <a:pt x="1009" y="1683"/>
                  </a:cubicBezTo>
                  <a:cubicBezTo>
                    <a:pt x="1039" y="1693"/>
                    <a:pt x="1039" y="1693"/>
                    <a:pt x="1039" y="1693"/>
                  </a:cubicBezTo>
                  <a:cubicBezTo>
                    <a:pt x="1039" y="1697"/>
                    <a:pt x="1040" y="1701"/>
                    <a:pt x="1039" y="1705"/>
                  </a:cubicBezTo>
                  <a:lnTo>
                    <a:pt x="1011" y="1693"/>
                  </a:lnTo>
                  <a:close/>
                  <a:moveTo>
                    <a:pt x="1009" y="1679"/>
                  </a:moveTo>
                  <a:cubicBezTo>
                    <a:pt x="1008" y="1676"/>
                    <a:pt x="1008" y="1672"/>
                    <a:pt x="1007" y="1669"/>
                  </a:cubicBezTo>
                  <a:cubicBezTo>
                    <a:pt x="1037" y="1676"/>
                    <a:pt x="1037" y="1676"/>
                    <a:pt x="1037" y="1676"/>
                  </a:cubicBezTo>
                  <a:cubicBezTo>
                    <a:pt x="1038" y="1680"/>
                    <a:pt x="1039" y="1685"/>
                    <a:pt x="1039" y="1689"/>
                  </a:cubicBezTo>
                  <a:lnTo>
                    <a:pt x="1009" y="1679"/>
                  </a:lnTo>
                  <a:close/>
                  <a:moveTo>
                    <a:pt x="1007" y="1665"/>
                  </a:moveTo>
                  <a:cubicBezTo>
                    <a:pt x="1006" y="1662"/>
                    <a:pt x="1006" y="1659"/>
                    <a:pt x="1005" y="1656"/>
                  </a:cubicBezTo>
                  <a:cubicBezTo>
                    <a:pt x="1035" y="1662"/>
                    <a:pt x="1035" y="1662"/>
                    <a:pt x="1035" y="1662"/>
                  </a:cubicBezTo>
                  <a:cubicBezTo>
                    <a:pt x="1036" y="1666"/>
                    <a:pt x="1036" y="1669"/>
                    <a:pt x="1037" y="1672"/>
                  </a:cubicBezTo>
                  <a:lnTo>
                    <a:pt x="1007" y="1665"/>
                  </a:lnTo>
                  <a:close/>
                  <a:moveTo>
                    <a:pt x="1005" y="1652"/>
                  </a:moveTo>
                  <a:cubicBezTo>
                    <a:pt x="1005" y="1649"/>
                    <a:pt x="1004" y="1645"/>
                    <a:pt x="1004" y="1642"/>
                  </a:cubicBezTo>
                  <a:cubicBezTo>
                    <a:pt x="1031" y="1648"/>
                    <a:pt x="1031" y="1648"/>
                    <a:pt x="1031" y="1648"/>
                  </a:cubicBezTo>
                  <a:cubicBezTo>
                    <a:pt x="1032" y="1651"/>
                    <a:pt x="1033" y="1655"/>
                    <a:pt x="1034" y="1658"/>
                  </a:cubicBezTo>
                  <a:lnTo>
                    <a:pt x="1005" y="1652"/>
                  </a:lnTo>
                  <a:close/>
                  <a:moveTo>
                    <a:pt x="1004" y="1638"/>
                  </a:moveTo>
                  <a:cubicBezTo>
                    <a:pt x="1003" y="1635"/>
                    <a:pt x="1003" y="1632"/>
                    <a:pt x="1003" y="1629"/>
                  </a:cubicBezTo>
                  <a:cubicBezTo>
                    <a:pt x="1026" y="1636"/>
                    <a:pt x="1026" y="1636"/>
                    <a:pt x="1026" y="1636"/>
                  </a:cubicBezTo>
                  <a:cubicBezTo>
                    <a:pt x="1027" y="1639"/>
                    <a:pt x="1028" y="1641"/>
                    <a:pt x="1029" y="1644"/>
                  </a:cubicBezTo>
                  <a:lnTo>
                    <a:pt x="1004" y="1638"/>
                  </a:lnTo>
                  <a:close/>
                  <a:moveTo>
                    <a:pt x="1003" y="1625"/>
                  </a:moveTo>
                  <a:cubicBezTo>
                    <a:pt x="1003" y="1623"/>
                    <a:pt x="1003" y="1621"/>
                    <a:pt x="1003" y="1619"/>
                  </a:cubicBezTo>
                  <a:cubicBezTo>
                    <a:pt x="1005" y="1617"/>
                    <a:pt x="1007" y="1616"/>
                    <a:pt x="1008" y="1615"/>
                  </a:cubicBezTo>
                  <a:cubicBezTo>
                    <a:pt x="1010" y="1617"/>
                    <a:pt x="1013" y="1620"/>
                    <a:pt x="1019" y="1624"/>
                  </a:cubicBezTo>
                  <a:cubicBezTo>
                    <a:pt x="1020" y="1627"/>
                    <a:pt x="1022" y="1629"/>
                    <a:pt x="1023" y="1631"/>
                  </a:cubicBezTo>
                  <a:lnTo>
                    <a:pt x="1003" y="1625"/>
                  </a:lnTo>
                  <a:close/>
                  <a:moveTo>
                    <a:pt x="974" y="1785"/>
                  </a:moveTo>
                  <a:cubicBezTo>
                    <a:pt x="972" y="1777"/>
                    <a:pt x="966" y="1772"/>
                    <a:pt x="957" y="1772"/>
                  </a:cubicBezTo>
                  <a:cubicBezTo>
                    <a:pt x="955" y="1772"/>
                    <a:pt x="953" y="1772"/>
                    <a:pt x="951" y="1773"/>
                  </a:cubicBezTo>
                  <a:cubicBezTo>
                    <a:pt x="952" y="1771"/>
                    <a:pt x="954" y="1768"/>
                    <a:pt x="955" y="1765"/>
                  </a:cubicBezTo>
                  <a:cubicBezTo>
                    <a:pt x="957" y="1758"/>
                    <a:pt x="956" y="1752"/>
                    <a:pt x="952" y="1746"/>
                  </a:cubicBezTo>
                  <a:cubicBezTo>
                    <a:pt x="948" y="1742"/>
                    <a:pt x="943" y="1739"/>
                    <a:pt x="939" y="1739"/>
                  </a:cubicBezTo>
                  <a:cubicBezTo>
                    <a:pt x="939" y="1739"/>
                    <a:pt x="938" y="1739"/>
                    <a:pt x="938" y="1739"/>
                  </a:cubicBezTo>
                  <a:cubicBezTo>
                    <a:pt x="937" y="1739"/>
                    <a:pt x="936" y="1740"/>
                    <a:pt x="934" y="1740"/>
                  </a:cubicBezTo>
                  <a:cubicBezTo>
                    <a:pt x="942" y="1734"/>
                    <a:pt x="949" y="1728"/>
                    <a:pt x="956" y="1720"/>
                  </a:cubicBezTo>
                  <a:cubicBezTo>
                    <a:pt x="959" y="1731"/>
                    <a:pt x="963" y="1740"/>
                    <a:pt x="967" y="1749"/>
                  </a:cubicBezTo>
                  <a:cubicBezTo>
                    <a:pt x="974" y="1764"/>
                    <a:pt x="980" y="1778"/>
                    <a:pt x="978" y="1788"/>
                  </a:cubicBezTo>
                  <a:cubicBezTo>
                    <a:pt x="978" y="1793"/>
                    <a:pt x="975" y="1797"/>
                    <a:pt x="971" y="1799"/>
                  </a:cubicBezTo>
                  <a:cubicBezTo>
                    <a:pt x="975" y="1795"/>
                    <a:pt x="976" y="1790"/>
                    <a:pt x="974" y="1785"/>
                  </a:cubicBezTo>
                  <a:close/>
                  <a:moveTo>
                    <a:pt x="915" y="1791"/>
                  </a:moveTo>
                  <a:cubicBezTo>
                    <a:pt x="915" y="1785"/>
                    <a:pt x="916" y="1780"/>
                    <a:pt x="915" y="1774"/>
                  </a:cubicBezTo>
                  <a:cubicBezTo>
                    <a:pt x="918" y="1777"/>
                    <a:pt x="921" y="1779"/>
                    <a:pt x="925" y="1780"/>
                  </a:cubicBezTo>
                  <a:cubicBezTo>
                    <a:pt x="924" y="1786"/>
                    <a:pt x="918" y="1790"/>
                    <a:pt x="915" y="1791"/>
                  </a:cubicBezTo>
                  <a:close/>
                  <a:moveTo>
                    <a:pt x="921" y="1813"/>
                  </a:moveTo>
                  <a:cubicBezTo>
                    <a:pt x="918" y="1821"/>
                    <a:pt x="909" y="1823"/>
                    <a:pt x="904" y="1824"/>
                  </a:cubicBezTo>
                  <a:cubicBezTo>
                    <a:pt x="909" y="1815"/>
                    <a:pt x="912" y="1806"/>
                    <a:pt x="914" y="1797"/>
                  </a:cubicBezTo>
                  <a:cubicBezTo>
                    <a:pt x="917" y="1800"/>
                    <a:pt x="923" y="1806"/>
                    <a:pt x="921" y="1813"/>
                  </a:cubicBezTo>
                  <a:close/>
                  <a:moveTo>
                    <a:pt x="914" y="1767"/>
                  </a:moveTo>
                  <a:cubicBezTo>
                    <a:pt x="914" y="1762"/>
                    <a:pt x="913" y="1758"/>
                    <a:pt x="911" y="1754"/>
                  </a:cubicBezTo>
                  <a:cubicBezTo>
                    <a:pt x="916" y="1751"/>
                    <a:pt x="921" y="1749"/>
                    <a:pt x="925" y="1746"/>
                  </a:cubicBezTo>
                  <a:cubicBezTo>
                    <a:pt x="924" y="1748"/>
                    <a:pt x="923" y="1750"/>
                    <a:pt x="923" y="1752"/>
                  </a:cubicBezTo>
                  <a:cubicBezTo>
                    <a:pt x="921" y="1758"/>
                    <a:pt x="924" y="1764"/>
                    <a:pt x="930" y="1767"/>
                  </a:cubicBezTo>
                  <a:cubicBezTo>
                    <a:pt x="935" y="1769"/>
                    <a:pt x="941" y="1768"/>
                    <a:pt x="944" y="1763"/>
                  </a:cubicBezTo>
                  <a:cubicBezTo>
                    <a:pt x="945" y="1762"/>
                    <a:pt x="945" y="1761"/>
                    <a:pt x="944" y="1760"/>
                  </a:cubicBezTo>
                  <a:cubicBezTo>
                    <a:pt x="943" y="1760"/>
                    <a:pt x="942" y="1760"/>
                    <a:pt x="941" y="1761"/>
                  </a:cubicBezTo>
                  <a:cubicBezTo>
                    <a:pt x="938" y="1764"/>
                    <a:pt x="934" y="1764"/>
                    <a:pt x="932" y="1763"/>
                  </a:cubicBezTo>
                  <a:cubicBezTo>
                    <a:pt x="928" y="1762"/>
                    <a:pt x="925" y="1758"/>
                    <a:pt x="927" y="1753"/>
                  </a:cubicBezTo>
                  <a:cubicBezTo>
                    <a:pt x="928" y="1746"/>
                    <a:pt x="933" y="1743"/>
                    <a:pt x="938" y="1743"/>
                  </a:cubicBezTo>
                  <a:cubicBezTo>
                    <a:pt x="942" y="1743"/>
                    <a:pt x="946" y="1745"/>
                    <a:pt x="949" y="1749"/>
                  </a:cubicBezTo>
                  <a:cubicBezTo>
                    <a:pt x="952" y="1753"/>
                    <a:pt x="953" y="1758"/>
                    <a:pt x="951" y="1764"/>
                  </a:cubicBezTo>
                  <a:cubicBezTo>
                    <a:pt x="949" y="1771"/>
                    <a:pt x="942" y="1777"/>
                    <a:pt x="935" y="1778"/>
                  </a:cubicBezTo>
                  <a:cubicBezTo>
                    <a:pt x="926" y="1779"/>
                    <a:pt x="919" y="1774"/>
                    <a:pt x="914" y="1767"/>
                  </a:cubicBezTo>
                  <a:close/>
                  <a:moveTo>
                    <a:pt x="896" y="1755"/>
                  </a:moveTo>
                  <a:cubicBezTo>
                    <a:pt x="873" y="1762"/>
                    <a:pt x="849" y="1757"/>
                    <a:pt x="837" y="1742"/>
                  </a:cubicBezTo>
                  <a:cubicBezTo>
                    <a:pt x="828" y="1731"/>
                    <a:pt x="830" y="1720"/>
                    <a:pt x="835" y="1714"/>
                  </a:cubicBezTo>
                  <a:cubicBezTo>
                    <a:pt x="840" y="1708"/>
                    <a:pt x="848" y="1706"/>
                    <a:pt x="855" y="1710"/>
                  </a:cubicBezTo>
                  <a:cubicBezTo>
                    <a:pt x="861" y="1714"/>
                    <a:pt x="863" y="1719"/>
                    <a:pt x="862" y="1725"/>
                  </a:cubicBezTo>
                  <a:cubicBezTo>
                    <a:pt x="861" y="1730"/>
                    <a:pt x="856" y="1735"/>
                    <a:pt x="848" y="1736"/>
                  </a:cubicBezTo>
                  <a:cubicBezTo>
                    <a:pt x="847" y="1736"/>
                    <a:pt x="846" y="1736"/>
                    <a:pt x="846" y="1737"/>
                  </a:cubicBezTo>
                  <a:cubicBezTo>
                    <a:pt x="846" y="1738"/>
                    <a:pt x="846" y="1739"/>
                    <a:pt x="847" y="1739"/>
                  </a:cubicBezTo>
                  <a:cubicBezTo>
                    <a:pt x="855" y="1744"/>
                    <a:pt x="864" y="1742"/>
                    <a:pt x="871" y="1734"/>
                  </a:cubicBezTo>
                  <a:cubicBezTo>
                    <a:pt x="877" y="1725"/>
                    <a:pt x="879" y="1709"/>
                    <a:pt x="881" y="1692"/>
                  </a:cubicBezTo>
                  <a:cubicBezTo>
                    <a:pt x="883" y="1670"/>
                    <a:pt x="886" y="1646"/>
                    <a:pt x="898" y="1624"/>
                  </a:cubicBezTo>
                  <a:cubicBezTo>
                    <a:pt x="902" y="1623"/>
                    <a:pt x="905" y="1623"/>
                    <a:pt x="907" y="1623"/>
                  </a:cubicBezTo>
                  <a:cubicBezTo>
                    <a:pt x="893" y="1645"/>
                    <a:pt x="890" y="1670"/>
                    <a:pt x="887" y="1692"/>
                  </a:cubicBezTo>
                  <a:cubicBezTo>
                    <a:pt x="884" y="1720"/>
                    <a:pt x="882" y="1742"/>
                    <a:pt x="857" y="1746"/>
                  </a:cubicBezTo>
                  <a:cubicBezTo>
                    <a:pt x="856" y="1746"/>
                    <a:pt x="855" y="1746"/>
                    <a:pt x="855" y="1747"/>
                  </a:cubicBezTo>
                  <a:cubicBezTo>
                    <a:pt x="855" y="1748"/>
                    <a:pt x="855" y="1749"/>
                    <a:pt x="856" y="1749"/>
                  </a:cubicBezTo>
                  <a:cubicBezTo>
                    <a:pt x="889" y="1759"/>
                    <a:pt x="925" y="1745"/>
                    <a:pt x="952" y="1710"/>
                  </a:cubicBezTo>
                  <a:cubicBezTo>
                    <a:pt x="953" y="1712"/>
                    <a:pt x="954" y="1714"/>
                    <a:pt x="954" y="1716"/>
                  </a:cubicBezTo>
                  <a:cubicBezTo>
                    <a:pt x="937" y="1736"/>
                    <a:pt x="916" y="1749"/>
                    <a:pt x="896" y="1755"/>
                  </a:cubicBezTo>
                  <a:close/>
                  <a:moveTo>
                    <a:pt x="758" y="1890"/>
                  </a:moveTo>
                  <a:cubicBezTo>
                    <a:pt x="758" y="1890"/>
                    <a:pt x="758" y="1890"/>
                    <a:pt x="758" y="1890"/>
                  </a:cubicBezTo>
                  <a:cubicBezTo>
                    <a:pt x="758" y="1890"/>
                    <a:pt x="758" y="1890"/>
                    <a:pt x="758" y="1890"/>
                  </a:cubicBezTo>
                  <a:cubicBezTo>
                    <a:pt x="755" y="1889"/>
                    <a:pt x="751" y="1885"/>
                    <a:pt x="747" y="1879"/>
                  </a:cubicBezTo>
                  <a:cubicBezTo>
                    <a:pt x="753" y="1878"/>
                    <a:pt x="759" y="1877"/>
                    <a:pt x="765" y="1875"/>
                  </a:cubicBezTo>
                  <a:cubicBezTo>
                    <a:pt x="768" y="1880"/>
                    <a:pt x="771" y="1886"/>
                    <a:pt x="775" y="1891"/>
                  </a:cubicBezTo>
                  <a:cubicBezTo>
                    <a:pt x="767" y="1892"/>
                    <a:pt x="762" y="1892"/>
                    <a:pt x="758" y="1890"/>
                  </a:cubicBezTo>
                  <a:close/>
                  <a:moveTo>
                    <a:pt x="714" y="1686"/>
                  </a:moveTo>
                  <a:cubicBezTo>
                    <a:pt x="709" y="1680"/>
                    <a:pt x="708" y="1672"/>
                    <a:pt x="712" y="1664"/>
                  </a:cubicBezTo>
                  <a:cubicBezTo>
                    <a:pt x="714" y="1660"/>
                    <a:pt x="719" y="1656"/>
                    <a:pt x="724" y="1656"/>
                  </a:cubicBezTo>
                  <a:cubicBezTo>
                    <a:pt x="728" y="1655"/>
                    <a:pt x="733" y="1656"/>
                    <a:pt x="735" y="1659"/>
                  </a:cubicBezTo>
                  <a:cubicBezTo>
                    <a:pt x="739" y="1663"/>
                    <a:pt x="740" y="1669"/>
                    <a:pt x="737" y="1674"/>
                  </a:cubicBezTo>
                  <a:cubicBezTo>
                    <a:pt x="734" y="1678"/>
                    <a:pt x="729" y="1679"/>
                    <a:pt x="726" y="1678"/>
                  </a:cubicBezTo>
                  <a:cubicBezTo>
                    <a:pt x="723" y="1677"/>
                    <a:pt x="720" y="1674"/>
                    <a:pt x="721" y="1669"/>
                  </a:cubicBezTo>
                  <a:cubicBezTo>
                    <a:pt x="721" y="1668"/>
                    <a:pt x="720" y="1667"/>
                    <a:pt x="719" y="1667"/>
                  </a:cubicBezTo>
                  <a:cubicBezTo>
                    <a:pt x="718" y="1667"/>
                    <a:pt x="717" y="1668"/>
                    <a:pt x="717" y="1669"/>
                  </a:cubicBezTo>
                  <a:cubicBezTo>
                    <a:pt x="716" y="1675"/>
                    <a:pt x="719" y="1680"/>
                    <a:pt x="724" y="1682"/>
                  </a:cubicBezTo>
                  <a:cubicBezTo>
                    <a:pt x="730" y="1684"/>
                    <a:pt x="737" y="1681"/>
                    <a:pt x="740" y="1676"/>
                  </a:cubicBezTo>
                  <a:cubicBezTo>
                    <a:pt x="741" y="1674"/>
                    <a:pt x="742" y="1672"/>
                    <a:pt x="742" y="1670"/>
                  </a:cubicBezTo>
                  <a:cubicBezTo>
                    <a:pt x="744" y="1675"/>
                    <a:pt x="745" y="1681"/>
                    <a:pt x="747" y="1686"/>
                  </a:cubicBezTo>
                  <a:cubicBezTo>
                    <a:pt x="743" y="1688"/>
                    <a:pt x="739" y="1690"/>
                    <a:pt x="736" y="1693"/>
                  </a:cubicBezTo>
                  <a:cubicBezTo>
                    <a:pt x="727" y="1695"/>
                    <a:pt x="719" y="1692"/>
                    <a:pt x="714" y="1686"/>
                  </a:cubicBezTo>
                  <a:close/>
                  <a:moveTo>
                    <a:pt x="730" y="1697"/>
                  </a:moveTo>
                  <a:cubicBezTo>
                    <a:pt x="726" y="1701"/>
                    <a:pt x="722" y="1705"/>
                    <a:pt x="718" y="1710"/>
                  </a:cubicBezTo>
                  <a:cubicBezTo>
                    <a:pt x="717" y="1706"/>
                    <a:pt x="715" y="1700"/>
                    <a:pt x="718" y="1695"/>
                  </a:cubicBezTo>
                  <a:cubicBezTo>
                    <a:pt x="722" y="1697"/>
                    <a:pt x="726" y="1697"/>
                    <a:pt x="730" y="1697"/>
                  </a:cubicBezTo>
                  <a:close/>
                  <a:moveTo>
                    <a:pt x="740" y="1660"/>
                  </a:moveTo>
                  <a:cubicBezTo>
                    <a:pt x="740" y="1658"/>
                    <a:pt x="739" y="1657"/>
                    <a:pt x="738" y="1656"/>
                  </a:cubicBezTo>
                  <a:cubicBezTo>
                    <a:pt x="738" y="1656"/>
                    <a:pt x="738" y="1656"/>
                    <a:pt x="738" y="1656"/>
                  </a:cubicBezTo>
                  <a:cubicBezTo>
                    <a:pt x="734" y="1653"/>
                    <a:pt x="729" y="1651"/>
                    <a:pt x="723" y="1652"/>
                  </a:cubicBezTo>
                  <a:cubicBezTo>
                    <a:pt x="717" y="1653"/>
                    <a:pt x="711" y="1657"/>
                    <a:pt x="708" y="1663"/>
                  </a:cubicBezTo>
                  <a:cubicBezTo>
                    <a:pt x="707" y="1665"/>
                    <a:pt x="706" y="1668"/>
                    <a:pt x="706" y="1671"/>
                  </a:cubicBezTo>
                  <a:cubicBezTo>
                    <a:pt x="705" y="1670"/>
                    <a:pt x="703" y="1668"/>
                    <a:pt x="702" y="1666"/>
                  </a:cubicBezTo>
                  <a:cubicBezTo>
                    <a:pt x="695" y="1660"/>
                    <a:pt x="687" y="1659"/>
                    <a:pt x="680" y="1663"/>
                  </a:cubicBezTo>
                  <a:cubicBezTo>
                    <a:pt x="676" y="1665"/>
                    <a:pt x="673" y="1670"/>
                    <a:pt x="672" y="1675"/>
                  </a:cubicBezTo>
                  <a:cubicBezTo>
                    <a:pt x="671" y="1671"/>
                    <a:pt x="672" y="1667"/>
                    <a:pt x="675" y="1662"/>
                  </a:cubicBezTo>
                  <a:cubicBezTo>
                    <a:pt x="682" y="1654"/>
                    <a:pt x="695" y="1649"/>
                    <a:pt x="711" y="1643"/>
                  </a:cubicBezTo>
                  <a:cubicBezTo>
                    <a:pt x="720" y="1639"/>
                    <a:pt x="730" y="1636"/>
                    <a:pt x="739" y="1631"/>
                  </a:cubicBezTo>
                  <a:cubicBezTo>
                    <a:pt x="739" y="1641"/>
                    <a:pt x="739" y="1650"/>
                    <a:pt x="740" y="1660"/>
                  </a:cubicBezTo>
                  <a:close/>
                  <a:moveTo>
                    <a:pt x="743" y="1629"/>
                  </a:moveTo>
                  <a:cubicBezTo>
                    <a:pt x="745" y="1628"/>
                    <a:pt x="747" y="1627"/>
                    <a:pt x="749" y="1625"/>
                  </a:cubicBezTo>
                  <a:cubicBezTo>
                    <a:pt x="744" y="1670"/>
                    <a:pt x="759" y="1705"/>
                    <a:pt x="789" y="1721"/>
                  </a:cubicBezTo>
                  <a:cubicBezTo>
                    <a:pt x="790" y="1722"/>
                    <a:pt x="791" y="1722"/>
                    <a:pt x="791" y="1721"/>
                  </a:cubicBezTo>
                  <a:cubicBezTo>
                    <a:pt x="792" y="1720"/>
                    <a:pt x="792" y="1719"/>
                    <a:pt x="791" y="1719"/>
                  </a:cubicBezTo>
                  <a:cubicBezTo>
                    <a:pt x="776" y="1698"/>
                    <a:pt x="790" y="1681"/>
                    <a:pt x="807" y="1659"/>
                  </a:cubicBezTo>
                  <a:cubicBezTo>
                    <a:pt x="821" y="1642"/>
                    <a:pt x="836" y="1622"/>
                    <a:pt x="842" y="1596"/>
                  </a:cubicBezTo>
                  <a:cubicBezTo>
                    <a:pt x="844" y="1598"/>
                    <a:pt x="846" y="1600"/>
                    <a:pt x="848" y="1603"/>
                  </a:cubicBezTo>
                  <a:cubicBezTo>
                    <a:pt x="841" y="1627"/>
                    <a:pt x="826" y="1647"/>
                    <a:pt x="812" y="1663"/>
                  </a:cubicBezTo>
                  <a:cubicBezTo>
                    <a:pt x="801" y="1677"/>
                    <a:pt x="791" y="1689"/>
                    <a:pt x="790" y="1700"/>
                  </a:cubicBezTo>
                  <a:cubicBezTo>
                    <a:pt x="789" y="1710"/>
                    <a:pt x="794" y="1719"/>
                    <a:pt x="803" y="1721"/>
                  </a:cubicBezTo>
                  <a:cubicBezTo>
                    <a:pt x="803" y="1721"/>
                    <a:pt x="804" y="1721"/>
                    <a:pt x="805" y="1720"/>
                  </a:cubicBezTo>
                  <a:cubicBezTo>
                    <a:pt x="805" y="1719"/>
                    <a:pt x="805" y="1718"/>
                    <a:pt x="804" y="1718"/>
                  </a:cubicBezTo>
                  <a:cubicBezTo>
                    <a:pt x="799" y="1711"/>
                    <a:pt x="799" y="1705"/>
                    <a:pt x="802" y="1701"/>
                  </a:cubicBezTo>
                  <a:cubicBezTo>
                    <a:pt x="805" y="1695"/>
                    <a:pt x="811" y="1693"/>
                    <a:pt x="817" y="1695"/>
                  </a:cubicBezTo>
                  <a:cubicBezTo>
                    <a:pt x="825" y="1697"/>
                    <a:pt x="830" y="1704"/>
                    <a:pt x="829" y="1712"/>
                  </a:cubicBezTo>
                  <a:cubicBezTo>
                    <a:pt x="828" y="1719"/>
                    <a:pt x="822" y="1729"/>
                    <a:pt x="808" y="1730"/>
                  </a:cubicBezTo>
                  <a:cubicBezTo>
                    <a:pt x="789" y="1731"/>
                    <a:pt x="768" y="1719"/>
                    <a:pt x="757" y="1698"/>
                  </a:cubicBezTo>
                  <a:cubicBezTo>
                    <a:pt x="746" y="1679"/>
                    <a:pt x="741" y="1655"/>
                    <a:pt x="743" y="1629"/>
                  </a:cubicBezTo>
                  <a:close/>
                  <a:moveTo>
                    <a:pt x="836" y="1604"/>
                  </a:moveTo>
                  <a:cubicBezTo>
                    <a:pt x="835" y="1608"/>
                    <a:pt x="834" y="1611"/>
                    <a:pt x="832" y="1614"/>
                  </a:cubicBezTo>
                  <a:cubicBezTo>
                    <a:pt x="806" y="1591"/>
                    <a:pt x="806" y="1591"/>
                    <a:pt x="806" y="1591"/>
                  </a:cubicBezTo>
                  <a:cubicBezTo>
                    <a:pt x="807" y="1589"/>
                    <a:pt x="808" y="1586"/>
                    <a:pt x="809" y="1583"/>
                  </a:cubicBezTo>
                  <a:lnTo>
                    <a:pt x="836" y="1604"/>
                  </a:lnTo>
                  <a:close/>
                  <a:moveTo>
                    <a:pt x="811" y="1579"/>
                  </a:moveTo>
                  <a:cubicBezTo>
                    <a:pt x="811" y="1579"/>
                    <a:pt x="811" y="1578"/>
                    <a:pt x="812" y="1578"/>
                  </a:cubicBezTo>
                  <a:cubicBezTo>
                    <a:pt x="823" y="1585"/>
                    <a:pt x="834" y="1588"/>
                    <a:pt x="837" y="1588"/>
                  </a:cubicBezTo>
                  <a:cubicBezTo>
                    <a:pt x="837" y="1589"/>
                    <a:pt x="838" y="1590"/>
                    <a:pt x="839" y="1592"/>
                  </a:cubicBezTo>
                  <a:cubicBezTo>
                    <a:pt x="839" y="1595"/>
                    <a:pt x="838" y="1597"/>
                    <a:pt x="837" y="1600"/>
                  </a:cubicBezTo>
                  <a:lnTo>
                    <a:pt x="811" y="1579"/>
                  </a:lnTo>
                  <a:close/>
                  <a:moveTo>
                    <a:pt x="781" y="1705"/>
                  </a:moveTo>
                  <a:cubicBezTo>
                    <a:pt x="779" y="1700"/>
                    <a:pt x="778" y="1696"/>
                    <a:pt x="777" y="1692"/>
                  </a:cubicBezTo>
                  <a:cubicBezTo>
                    <a:pt x="782" y="1695"/>
                    <a:pt x="782" y="1695"/>
                    <a:pt x="782" y="1695"/>
                  </a:cubicBezTo>
                  <a:cubicBezTo>
                    <a:pt x="781" y="1698"/>
                    <a:pt x="781" y="1701"/>
                    <a:pt x="781" y="1705"/>
                  </a:cubicBezTo>
                  <a:close/>
                  <a:moveTo>
                    <a:pt x="766" y="1679"/>
                  </a:moveTo>
                  <a:cubicBezTo>
                    <a:pt x="767" y="1683"/>
                    <a:pt x="767" y="1686"/>
                    <a:pt x="768" y="1689"/>
                  </a:cubicBezTo>
                  <a:cubicBezTo>
                    <a:pt x="766" y="1695"/>
                    <a:pt x="766" y="1695"/>
                    <a:pt x="766" y="1695"/>
                  </a:cubicBezTo>
                  <a:cubicBezTo>
                    <a:pt x="764" y="1693"/>
                    <a:pt x="763" y="1690"/>
                    <a:pt x="761" y="1687"/>
                  </a:cubicBezTo>
                  <a:lnTo>
                    <a:pt x="766" y="1679"/>
                  </a:lnTo>
                  <a:close/>
                  <a:moveTo>
                    <a:pt x="759" y="1683"/>
                  </a:moveTo>
                  <a:cubicBezTo>
                    <a:pt x="758" y="1680"/>
                    <a:pt x="757" y="1677"/>
                    <a:pt x="756" y="1673"/>
                  </a:cubicBezTo>
                  <a:cubicBezTo>
                    <a:pt x="766" y="1663"/>
                    <a:pt x="766" y="1663"/>
                    <a:pt x="766" y="1663"/>
                  </a:cubicBezTo>
                  <a:cubicBezTo>
                    <a:pt x="766" y="1666"/>
                    <a:pt x="766" y="1670"/>
                    <a:pt x="766" y="1673"/>
                  </a:cubicBezTo>
                  <a:lnTo>
                    <a:pt x="759" y="1683"/>
                  </a:lnTo>
                  <a:close/>
                  <a:moveTo>
                    <a:pt x="767" y="1657"/>
                  </a:moveTo>
                  <a:cubicBezTo>
                    <a:pt x="755" y="1669"/>
                    <a:pt x="755" y="1669"/>
                    <a:pt x="755" y="1669"/>
                  </a:cubicBezTo>
                  <a:cubicBezTo>
                    <a:pt x="754" y="1666"/>
                    <a:pt x="753" y="1663"/>
                    <a:pt x="753" y="1659"/>
                  </a:cubicBezTo>
                  <a:cubicBezTo>
                    <a:pt x="769" y="1648"/>
                    <a:pt x="769" y="1648"/>
                    <a:pt x="769" y="1648"/>
                  </a:cubicBezTo>
                  <a:cubicBezTo>
                    <a:pt x="768" y="1651"/>
                    <a:pt x="768" y="1654"/>
                    <a:pt x="767" y="1657"/>
                  </a:cubicBezTo>
                  <a:close/>
                  <a:moveTo>
                    <a:pt x="770" y="1695"/>
                  </a:moveTo>
                  <a:cubicBezTo>
                    <a:pt x="772" y="1700"/>
                    <a:pt x="774" y="1704"/>
                    <a:pt x="777" y="1708"/>
                  </a:cubicBezTo>
                  <a:cubicBezTo>
                    <a:pt x="774" y="1706"/>
                    <a:pt x="771" y="1703"/>
                    <a:pt x="769" y="1699"/>
                  </a:cubicBezTo>
                  <a:lnTo>
                    <a:pt x="770" y="1695"/>
                  </a:lnTo>
                  <a:close/>
                  <a:moveTo>
                    <a:pt x="776" y="1687"/>
                  </a:moveTo>
                  <a:cubicBezTo>
                    <a:pt x="776" y="1684"/>
                    <a:pt x="776" y="1680"/>
                    <a:pt x="776" y="1677"/>
                  </a:cubicBezTo>
                  <a:cubicBezTo>
                    <a:pt x="785" y="1684"/>
                    <a:pt x="785" y="1684"/>
                    <a:pt x="785" y="1684"/>
                  </a:cubicBezTo>
                  <a:cubicBezTo>
                    <a:pt x="784" y="1687"/>
                    <a:pt x="783" y="1689"/>
                    <a:pt x="783" y="1691"/>
                  </a:cubicBezTo>
                  <a:lnTo>
                    <a:pt x="776" y="1687"/>
                  </a:lnTo>
                  <a:close/>
                  <a:moveTo>
                    <a:pt x="776" y="1673"/>
                  </a:moveTo>
                  <a:cubicBezTo>
                    <a:pt x="776" y="1670"/>
                    <a:pt x="777" y="1666"/>
                    <a:pt x="777" y="1663"/>
                  </a:cubicBezTo>
                  <a:cubicBezTo>
                    <a:pt x="791" y="1674"/>
                    <a:pt x="791" y="1674"/>
                    <a:pt x="791" y="1674"/>
                  </a:cubicBezTo>
                  <a:cubicBezTo>
                    <a:pt x="790" y="1676"/>
                    <a:pt x="788" y="1679"/>
                    <a:pt x="787" y="1681"/>
                  </a:cubicBezTo>
                  <a:lnTo>
                    <a:pt x="776" y="1673"/>
                  </a:lnTo>
                  <a:close/>
                  <a:moveTo>
                    <a:pt x="778" y="1659"/>
                  </a:moveTo>
                  <a:cubicBezTo>
                    <a:pt x="779" y="1656"/>
                    <a:pt x="780" y="1653"/>
                    <a:pt x="781" y="1649"/>
                  </a:cubicBezTo>
                  <a:cubicBezTo>
                    <a:pt x="799" y="1664"/>
                    <a:pt x="799" y="1664"/>
                    <a:pt x="799" y="1664"/>
                  </a:cubicBezTo>
                  <a:cubicBezTo>
                    <a:pt x="797" y="1666"/>
                    <a:pt x="795" y="1668"/>
                    <a:pt x="794" y="1671"/>
                  </a:cubicBezTo>
                  <a:lnTo>
                    <a:pt x="778" y="1659"/>
                  </a:lnTo>
                  <a:close/>
                  <a:moveTo>
                    <a:pt x="782" y="1645"/>
                  </a:moveTo>
                  <a:cubicBezTo>
                    <a:pt x="783" y="1642"/>
                    <a:pt x="785" y="1639"/>
                    <a:pt x="786" y="1636"/>
                  </a:cubicBezTo>
                  <a:cubicBezTo>
                    <a:pt x="806" y="1654"/>
                    <a:pt x="806" y="1654"/>
                    <a:pt x="806" y="1654"/>
                  </a:cubicBezTo>
                  <a:cubicBezTo>
                    <a:pt x="806" y="1655"/>
                    <a:pt x="805" y="1656"/>
                    <a:pt x="804" y="1656"/>
                  </a:cubicBezTo>
                  <a:cubicBezTo>
                    <a:pt x="803" y="1658"/>
                    <a:pt x="802" y="1659"/>
                    <a:pt x="801" y="1661"/>
                  </a:cubicBezTo>
                  <a:lnTo>
                    <a:pt x="782" y="1645"/>
                  </a:lnTo>
                  <a:close/>
                  <a:moveTo>
                    <a:pt x="787" y="1632"/>
                  </a:moveTo>
                  <a:cubicBezTo>
                    <a:pt x="789" y="1629"/>
                    <a:pt x="790" y="1625"/>
                    <a:pt x="792" y="1622"/>
                  </a:cubicBezTo>
                  <a:cubicBezTo>
                    <a:pt x="815" y="1643"/>
                    <a:pt x="815" y="1643"/>
                    <a:pt x="815" y="1643"/>
                  </a:cubicBezTo>
                  <a:cubicBezTo>
                    <a:pt x="813" y="1646"/>
                    <a:pt x="811" y="1648"/>
                    <a:pt x="809" y="1651"/>
                  </a:cubicBezTo>
                  <a:lnTo>
                    <a:pt x="787" y="1632"/>
                  </a:lnTo>
                  <a:close/>
                  <a:moveTo>
                    <a:pt x="793" y="1618"/>
                  </a:moveTo>
                  <a:cubicBezTo>
                    <a:pt x="795" y="1615"/>
                    <a:pt x="797" y="1611"/>
                    <a:pt x="798" y="1608"/>
                  </a:cubicBezTo>
                  <a:cubicBezTo>
                    <a:pt x="823" y="1630"/>
                    <a:pt x="823" y="1630"/>
                    <a:pt x="823" y="1630"/>
                  </a:cubicBezTo>
                  <a:cubicBezTo>
                    <a:pt x="821" y="1634"/>
                    <a:pt x="819" y="1637"/>
                    <a:pt x="817" y="1640"/>
                  </a:cubicBezTo>
                  <a:lnTo>
                    <a:pt x="793" y="1618"/>
                  </a:lnTo>
                  <a:close/>
                  <a:moveTo>
                    <a:pt x="800" y="1604"/>
                  </a:moveTo>
                  <a:cubicBezTo>
                    <a:pt x="801" y="1601"/>
                    <a:pt x="803" y="1598"/>
                    <a:pt x="804" y="1595"/>
                  </a:cubicBezTo>
                  <a:cubicBezTo>
                    <a:pt x="830" y="1618"/>
                    <a:pt x="830" y="1618"/>
                    <a:pt x="830" y="1618"/>
                  </a:cubicBezTo>
                  <a:cubicBezTo>
                    <a:pt x="829" y="1621"/>
                    <a:pt x="827" y="1624"/>
                    <a:pt x="825" y="1627"/>
                  </a:cubicBezTo>
                  <a:lnTo>
                    <a:pt x="800" y="1604"/>
                  </a:lnTo>
                  <a:close/>
                  <a:moveTo>
                    <a:pt x="795" y="1606"/>
                  </a:moveTo>
                  <a:cubicBezTo>
                    <a:pt x="781" y="1636"/>
                    <a:pt x="768" y="1664"/>
                    <a:pt x="773" y="1691"/>
                  </a:cubicBezTo>
                  <a:cubicBezTo>
                    <a:pt x="763" y="1662"/>
                    <a:pt x="778" y="1629"/>
                    <a:pt x="794" y="1595"/>
                  </a:cubicBezTo>
                  <a:cubicBezTo>
                    <a:pt x="797" y="1588"/>
                    <a:pt x="801" y="1580"/>
                    <a:pt x="804" y="1572"/>
                  </a:cubicBezTo>
                  <a:cubicBezTo>
                    <a:pt x="806" y="1573"/>
                    <a:pt x="807" y="1575"/>
                    <a:pt x="808" y="1576"/>
                  </a:cubicBezTo>
                  <a:cubicBezTo>
                    <a:pt x="804" y="1586"/>
                    <a:pt x="799" y="1596"/>
                    <a:pt x="795" y="1606"/>
                  </a:cubicBezTo>
                  <a:close/>
                  <a:moveTo>
                    <a:pt x="799" y="1575"/>
                  </a:moveTo>
                  <a:cubicBezTo>
                    <a:pt x="795" y="1575"/>
                    <a:pt x="795" y="1575"/>
                    <a:pt x="795" y="1575"/>
                  </a:cubicBezTo>
                  <a:cubicBezTo>
                    <a:pt x="796" y="1572"/>
                    <a:pt x="797" y="1569"/>
                    <a:pt x="798" y="1566"/>
                  </a:cubicBezTo>
                  <a:cubicBezTo>
                    <a:pt x="799" y="1568"/>
                    <a:pt x="800" y="1569"/>
                    <a:pt x="801" y="1570"/>
                  </a:cubicBezTo>
                  <a:cubicBezTo>
                    <a:pt x="800" y="1571"/>
                    <a:pt x="800" y="1573"/>
                    <a:pt x="799" y="1575"/>
                  </a:cubicBezTo>
                  <a:close/>
                  <a:moveTo>
                    <a:pt x="797" y="1578"/>
                  </a:moveTo>
                  <a:cubicBezTo>
                    <a:pt x="796" y="1582"/>
                    <a:pt x="795" y="1585"/>
                    <a:pt x="793" y="1588"/>
                  </a:cubicBezTo>
                  <a:cubicBezTo>
                    <a:pt x="788" y="1588"/>
                    <a:pt x="788" y="1588"/>
                    <a:pt x="788" y="1588"/>
                  </a:cubicBezTo>
                  <a:cubicBezTo>
                    <a:pt x="790" y="1585"/>
                    <a:pt x="792" y="1582"/>
                    <a:pt x="793" y="1578"/>
                  </a:cubicBezTo>
                  <a:lnTo>
                    <a:pt x="797" y="1578"/>
                  </a:lnTo>
                  <a:close/>
                  <a:moveTo>
                    <a:pt x="791" y="1592"/>
                  </a:moveTo>
                  <a:cubicBezTo>
                    <a:pt x="791" y="1592"/>
                    <a:pt x="791" y="1593"/>
                    <a:pt x="791" y="1593"/>
                  </a:cubicBezTo>
                  <a:cubicBezTo>
                    <a:pt x="790" y="1596"/>
                    <a:pt x="788" y="1598"/>
                    <a:pt x="787" y="1600"/>
                  </a:cubicBezTo>
                  <a:cubicBezTo>
                    <a:pt x="778" y="1602"/>
                    <a:pt x="778" y="1602"/>
                    <a:pt x="778" y="1602"/>
                  </a:cubicBezTo>
                  <a:cubicBezTo>
                    <a:pt x="781" y="1599"/>
                    <a:pt x="784" y="1595"/>
                    <a:pt x="786" y="1592"/>
                  </a:cubicBezTo>
                  <a:lnTo>
                    <a:pt x="791" y="1592"/>
                  </a:lnTo>
                  <a:close/>
                  <a:moveTo>
                    <a:pt x="786" y="1605"/>
                  </a:moveTo>
                  <a:cubicBezTo>
                    <a:pt x="784" y="1608"/>
                    <a:pt x="783" y="1611"/>
                    <a:pt x="782" y="1614"/>
                  </a:cubicBezTo>
                  <a:cubicBezTo>
                    <a:pt x="757" y="1621"/>
                    <a:pt x="757" y="1621"/>
                    <a:pt x="757" y="1621"/>
                  </a:cubicBezTo>
                  <a:cubicBezTo>
                    <a:pt x="763" y="1617"/>
                    <a:pt x="769" y="1612"/>
                    <a:pt x="774" y="1606"/>
                  </a:cubicBezTo>
                  <a:lnTo>
                    <a:pt x="786" y="1605"/>
                  </a:lnTo>
                  <a:close/>
                  <a:moveTo>
                    <a:pt x="780" y="1618"/>
                  </a:moveTo>
                  <a:cubicBezTo>
                    <a:pt x="778" y="1621"/>
                    <a:pt x="777" y="1625"/>
                    <a:pt x="776" y="1628"/>
                  </a:cubicBezTo>
                  <a:cubicBezTo>
                    <a:pt x="752" y="1639"/>
                    <a:pt x="752" y="1639"/>
                    <a:pt x="752" y="1639"/>
                  </a:cubicBezTo>
                  <a:cubicBezTo>
                    <a:pt x="752" y="1634"/>
                    <a:pt x="752" y="1630"/>
                    <a:pt x="753" y="1626"/>
                  </a:cubicBezTo>
                  <a:lnTo>
                    <a:pt x="780" y="1618"/>
                  </a:lnTo>
                  <a:close/>
                  <a:moveTo>
                    <a:pt x="774" y="1633"/>
                  </a:moveTo>
                  <a:cubicBezTo>
                    <a:pt x="773" y="1636"/>
                    <a:pt x="772" y="1639"/>
                    <a:pt x="771" y="1643"/>
                  </a:cubicBezTo>
                  <a:cubicBezTo>
                    <a:pt x="752" y="1655"/>
                    <a:pt x="752" y="1655"/>
                    <a:pt x="752" y="1655"/>
                  </a:cubicBezTo>
                  <a:cubicBezTo>
                    <a:pt x="752" y="1651"/>
                    <a:pt x="752" y="1647"/>
                    <a:pt x="752" y="1643"/>
                  </a:cubicBezTo>
                  <a:lnTo>
                    <a:pt x="774" y="1633"/>
                  </a:lnTo>
                  <a:close/>
                  <a:moveTo>
                    <a:pt x="871" y="1619"/>
                  </a:moveTo>
                  <a:cubicBezTo>
                    <a:pt x="878" y="1622"/>
                    <a:pt x="886" y="1624"/>
                    <a:pt x="894" y="1624"/>
                  </a:cubicBezTo>
                  <a:cubicBezTo>
                    <a:pt x="892" y="1627"/>
                    <a:pt x="891" y="1630"/>
                    <a:pt x="889" y="1633"/>
                  </a:cubicBezTo>
                  <a:cubicBezTo>
                    <a:pt x="886" y="1633"/>
                    <a:pt x="877" y="1634"/>
                    <a:pt x="867" y="1630"/>
                  </a:cubicBezTo>
                  <a:cubicBezTo>
                    <a:pt x="867" y="1630"/>
                    <a:pt x="867" y="1630"/>
                    <a:pt x="866" y="1630"/>
                  </a:cubicBezTo>
                  <a:cubicBezTo>
                    <a:pt x="866" y="1630"/>
                    <a:pt x="866" y="1629"/>
                    <a:pt x="866" y="1629"/>
                  </a:cubicBezTo>
                  <a:cubicBezTo>
                    <a:pt x="856" y="1625"/>
                    <a:pt x="850" y="1618"/>
                    <a:pt x="848" y="1616"/>
                  </a:cubicBezTo>
                  <a:cubicBezTo>
                    <a:pt x="849" y="1613"/>
                    <a:pt x="850" y="1609"/>
                    <a:pt x="851" y="1606"/>
                  </a:cubicBezTo>
                  <a:cubicBezTo>
                    <a:pt x="856" y="1611"/>
                    <a:pt x="863" y="1616"/>
                    <a:pt x="871" y="1619"/>
                  </a:cubicBezTo>
                  <a:close/>
                  <a:moveTo>
                    <a:pt x="857" y="1707"/>
                  </a:moveTo>
                  <a:cubicBezTo>
                    <a:pt x="855" y="1706"/>
                    <a:pt x="852" y="1705"/>
                    <a:pt x="850" y="1705"/>
                  </a:cubicBezTo>
                  <a:cubicBezTo>
                    <a:pt x="860" y="1695"/>
                    <a:pt x="864" y="1685"/>
                    <a:pt x="863" y="1677"/>
                  </a:cubicBezTo>
                  <a:cubicBezTo>
                    <a:pt x="862" y="1671"/>
                    <a:pt x="858" y="1667"/>
                    <a:pt x="852" y="1664"/>
                  </a:cubicBezTo>
                  <a:cubicBezTo>
                    <a:pt x="846" y="1662"/>
                    <a:pt x="840" y="1662"/>
                    <a:pt x="836" y="1665"/>
                  </a:cubicBezTo>
                  <a:cubicBezTo>
                    <a:pt x="829" y="1670"/>
                    <a:pt x="825" y="1681"/>
                    <a:pt x="825" y="1694"/>
                  </a:cubicBezTo>
                  <a:cubicBezTo>
                    <a:pt x="823" y="1693"/>
                    <a:pt x="821" y="1692"/>
                    <a:pt x="818" y="1691"/>
                  </a:cubicBezTo>
                  <a:cubicBezTo>
                    <a:pt x="811" y="1689"/>
                    <a:pt x="803" y="1692"/>
                    <a:pt x="799" y="1699"/>
                  </a:cubicBezTo>
                  <a:cubicBezTo>
                    <a:pt x="796" y="1702"/>
                    <a:pt x="795" y="1708"/>
                    <a:pt x="797" y="1714"/>
                  </a:cubicBezTo>
                  <a:cubicBezTo>
                    <a:pt x="794" y="1711"/>
                    <a:pt x="793" y="1706"/>
                    <a:pt x="794" y="1701"/>
                  </a:cubicBezTo>
                  <a:cubicBezTo>
                    <a:pt x="795" y="1691"/>
                    <a:pt x="804" y="1679"/>
                    <a:pt x="815" y="1666"/>
                  </a:cubicBezTo>
                  <a:cubicBezTo>
                    <a:pt x="826" y="1653"/>
                    <a:pt x="838" y="1638"/>
                    <a:pt x="846" y="1620"/>
                  </a:cubicBezTo>
                  <a:cubicBezTo>
                    <a:pt x="849" y="1623"/>
                    <a:pt x="856" y="1629"/>
                    <a:pt x="865" y="1633"/>
                  </a:cubicBezTo>
                  <a:cubicBezTo>
                    <a:pt x="865" y="1633"/>
                    <a:pt x="865" y="1633"/>
                    <a:pt x="865" y="1633"/>
                  </a:cubicBezTo>
                  <a:cubicBezTo>
                    <a:pt x="865" y="1633"/>
                    <a:pt x="865" y="1633"/>
                    <a:pt x="865" y="1633"/>
                  </a:cubicBezTo>
                  <a:cubicBezTo>
                    <a:pt x="874" y="1637"/>
                    <a:pt x="883" y="1637"/>
                    <a:pt x="888" y="1637"/>
                  </a:cubicBezTo>
                  <a:cubicBezTo>
                    <a:pt x="881" y="1656"/>
                    <a:pt x="879" y="1675"/>
                    <a:pt x="877" y="1692"/>
                  </a:cubicBezTo>
                  <a:cubicBezTo>
                    <a:pt x="875" y="1708"/>
                    <a:pt x="874" y="1723"/>
                    <a:pt x="868" y="1731"/>
                  </a:cubicBezTo>
                  <a:cubicBezTo>
                    <a:pt x="864" y="1736"/>
                    <a:pt x="860" y="1738"/>
                    <a:pt x="856" y="1738"/>
                  </a:cubicBezTo>
                  <a:cubicBezTo>
                    <a:pt x="861" y="1735"/>
                    <a:pt x="865" y="1731"/>
                    <a:pt x="866" y="1726"/>
                  </a:cubicBezTo>
                  <a:cubicBezTo>
                    <a:pt x="867" y="1719"/>
                    <a:pt x="864" y="1711"/>
                    <a:pt x="857" y="1707"/>
                  </a:cubicBezTo>
                  <a:close/>
                  <a:moveTo>
                    <a:pt x="857" y="1809"/>
                  </a:moveTo>
                  <a:cubicBezTo>
                    <a:pt x="852" y="1816"/>
                    <a:pt x="846" y="1823"/>
                    <a:pt x="839" y="1829"/>
                  </a:cubicBezTo>
                  <a:cubicBezTo>
                    <a:pt x="836" y="1822"/>
                    <a:pt x="833" y="1813"/>
                    <a:pt x="831" y="1803"/>
                  </a:cubicBezTo>
                  <a:cubicBezTo>
                    <a:pt x="839" y="1794"/>
                    <a:pt x="847" y="1784"/>
                    <a:pt x="852" y="1773"/>
                  </a:cubicBezTo>
                  <a:cubicBezTo>
                    <a:pt x="851" y="1786"/>
                    <a:pt x="853" y="1798"/>
                    <a:pt x="857" y="1809"/>
                  </a:cubicBezTo>
                  <a:close/>
                  <a:moveTo>
                    <a:pt x="857" y="1759"/>
                  </a:moveTo>
                  <a:cubicBezTo>
                    <a:pt x="862" y="1761"/>
                    <a:pt x="868" y="1762"/>
                    <a:pt x="874" y="1762"/>
                  </a:cubicBezTo>
                  <a:cubicBezTo>
                    <a:pt x="874" y="1777"/>
                    <a:pt x="868" y="1791"/>
                    <a:pt x="860" y="1805"/>
                  </a:cubicBezTo>
                  <a:cubicBezTo>
                    <a:pt x="855" y="1791"/>
                    <a:pt x="855" y="1776"/>
                    <a:pt x="857" y="1759"/>
                  </a:cubicBezTo>
                  <a:close/>
                  <a:moveTo>
                    <a:pt x="767" y="1870"/>
                  </a:moveTo>
                  <a:cubicBezTo>
                    <a:pt x="763" y="1864"/>
                    <a:pt x="760" y="1857"/>
                    <a:pt x="757" y="1850"/>
                  </a:cubicBezTo>
                  <a:cubicBezTo>
                    <a:pt x="764" y="1848"/>
                    <a:pt x="771" y="1846"/>
                    <a:pt x="778" y="1842"/>
                  </a:cubicBezTo>
                  <a:cubicBezTo>
                    <a:pt x="781" y="1850"/>
                    <a:pt x="784" y="1857"/>
                    <a:pt x="787" y="1863"/>
                  </a:cubicBezTo>
                  <a:cubicBezTo>
                    <a:pt x="781" y="1866"/>
                    <a:pt x="774" y="1868"/>
                    <a:pt x="767" y="1870"/>
                  </a:cubicBezTo>
                  <a:close/>
                  <a:moveTo>
                    <a:pt x="827" y="1802"/>
                  </a:moveTo>
                  <a:cubicBezTo>
                    <a:pt x="820" y="1809"/>
                    <a:pt x="813" y="1816"/>
                    <a:pt x="806" y="1821"/>
                  </a:cubicBezTo>
                  <a:cubicBezTo>
                    <a:pt x="803" y="1812"/>
                    <a:pt x="802" y="1803"/>
                    <a:pt x="801" y="1793"/>
                  </a:cubicBezTo>
                  <a:cubicBezTo>
                    <a:pt x="812" y="1784"/>
                    <a:pt x="821" y="1773"/>
                    <a:pt x="828" y="1761"/>
                  </a:cubicBezTo>
                  <a:cubicBezTo>
                    <a:pt x="825" y="1776"/>
                    <a:pt x="825" y="1790"/>
                    <a:pt x="827" y="1802"/>
                  </a:cubicBezTo>
                  <a:close/>
                  <a:moveTo>
                    <a:pt x="802" y="1824"/>
                  </a:moveTo>
                  <a:cubicBezTo>
                    <a:pt x="795" y="1829"/>
                    <a:pt x="788" y="1833"/>
                    <a:pt x="781" y="1837"/>
                  </a:cubicBezTo>
                  <a:cubicBezTo>
                    <a:pt x="778" y="1829"/>
                    <a:pt x="776" y="1821"/>
                    <a:pt x="775" y="1812"/>
                  </a:cubicBezTo>
                  <a:cubicBezTo>
                    <a:pt x="782" y="1808"/>
                    <a:pt x="790" y="1802"/>
                    <a:pt x="797" y="1796"/>
                  </a:cubicBezTo>
                  <a:cubicBezTo>
                    <a:pt x="798" y="1806"/>
                    <a:pt x="800" y="1815"/>
                    <a:pt x="802" y="1824"/>
                  </a:cubicBezTo>
                  <a:close/>
                  <a:moveTo>
                    <a:pt x="797" y="1792"/>
                  </a:moveTo>
                  <a:cubicBezTo>
                    <a:pt x="790" y="1798"/>
                    <a:pt x="782" y="1804"/>
                    <a:pt x="774" y="1808"/>
                  </a:cubicBezTo>
                  <a:cubicBezTo>
                    <a:pt x="773" y="1799"/>
                    <a:pt x="772" y="1789"/>
                    <a:pt x="772" y="1780"/>
                  </a:cubicBezTo>
                  <a:cubicBezTo>
                    <a:pt x="782" y="1772"/>
                    <a:pt x="792" y="1763"/>
                    <a:pt x="801" y="1749"/>
                  </a:cubicBezTo>
                  <a:cubicBezTo>
                    <a:pt x="797" y="1763"/>
                    <a:pt x="796" y="1777"/>
                    <a:pt x="797" y="1792"/>
                  </a:cubicBezTo>
                  <a:close/>
                  <a:moveTo>
                    <a:pt x="773" y="1775"/>
                  </a:moveTo>
                  <a:cubicBezTo>
                    <a:pt x="774" y="1759"/>
                    <a:pt x="777" y="1743"/>
                    <a:pt x="785" y="1730"/>
                  </a:cubicBezTo>
                  <a:cubicBezTo>
                    <a:pt x="792" y="1732"/>
                    <a:pt x="798" y="1734"/>
                    <a:pt x="805" y="1734"/>
                  </a:cubicBezTo>
                  <a:cubicBezTo>
                    <a:pt x="796" y="1752"/>
                    <a:pt x="784" y="1765"/>
                    <a:pt x="773" y="1775"/>
                  </a:cubicBezTo>
                  <a:close/>
                  <a:moveTo>
                    <a:pt x="775" y="1741"/>
                  </a:moveTo>
                  <a:cubicBezTo>
                    <a:pt x="771" y="1753"/>
                    <a:pt x="769" y="1765"/>
                    <a:pt x="769" y="1778"/>
                  </a:cubicBezTo>
                  <a:cubicBezTo>
                    <a:pt x="760" y="1783"/>
                    <a:pt x="752" y="1787"/>
                    <a:pt x="744" y="1790"/>
                  </a:cubicBezTo>
                  <a:cubicBezTo>
                    <a:pt x="744" y="1781"/>
                    <a:pt x="745" y="1772"/>
                    <a:pt x="746" y="1763"/>
                  </a:cubicBezTo>
                  <a:cubicBezTo>
                    <a:pt x="757" y="1758"/>
                    <a:pt x="767" y="1751"/>
                    <a:pt x="775" y="1741"/>
                  </a:cubicBezTo>
                  <a:close/>
                  <a:moveTo>
                    <a:pt x="747" y="1759"/>
                  </a:moveTo>
                  <a:cubicBezTo>
                    <a:pt x="751" y="1743"/>
                    <a:pt x="757" y="1728"/>
                    <a:pt x="767" y="1718"/>
                  </a:cubicBezTo>
                  <a:cubicBezTo>
                    <a:pt x="772" y="1722"/>
                    <a:pt x="776" y="1725"/>
                    <a:pt x="781" y="1728"/>
                  </a:cubicBezTo>
                  <a:cubicBezTo>
                    <a:pt x="771" y="1741"/>
                    <a:pt x="760" y="1752"/>
                    <a:pt x="747" y="1759"/>
                  </a:cubicBezTo>
                  <a:close/>
                  <a:moveTo>
                    <a:pt x="768" y="1782"/>
                  </a:moveTo>
                  <a:cubicBezTo>
                    <a:pt x="768" y="1792"/>
                    <a:pt x="769" y="1801"/>
                    <a:pt x="770" y="1810"/>
                  </a:cubicBezTo>
                  <a:cubicBezTo>
                    <a:pt x="763" y="1814"/>
                    <a:pt x="755" y="1817"/>
                    <a:pt x="748" y="1819"/>
                  </a:cubicBezTo>
                  <a:cubicBezTo>
                    <a:pt x="746" y="1811"/>
                    <a:pt x="745" y="1802"/>
                    <a:pt x="744" y="1794"/>
                  </a:cubicBezTo>
                  <a:cubicBezTo>
                    <a:pt x="752" y="1791"/>
                    <a:pt x="760" y="1788"/>
                    <a:pt x="768" y="1782"/>
                  </a:cubicBezTo>
                  <a:close/>
                  <a:moveTo>
                    <a:pt x="771" y="1814"/>
                  </a:moveTo>
                  <a:cubicBezTo>
                    <a:pt x="773" y="1823"/>
                    <a:pt x="775" y="1831"/>
                    <a:pt x="777" y="1839"/>
                  </a:cubicBezTo>
                  <a:cubicBezTo>
                    <a:pt x="770" y="1842"/>
                    <a:pt x="763" y="1845"/>
                    <a:pt x="756" y="1847"/>
                  </a:cubicBezTo>
                  <a:cubicBezTo>
                    <a:pt x="753" y="1839"/>
                    <a:pt x="750" y="1831"/>
                    <a:pt x="749" y="1823"/>
                  </a:cubicBezTo>
                  <a:cubicBezTo>
                    <a:pt x="756" y="1821"/>
                    <a:pt x="764" y="1818"/>
                    <a:pt x="771" y="1814"/>
                  </a:cubicBezTo>
                  <a:close/>
                  <a:moveTo>
                    <a:pt x="782" y="1841"/>
                  </a:moveTo>
                  <a:cubicBezTo>
                    <a:pt x="789" y="1837"/>
                    <a:pt x="796" y="1833"/>
                    <a:pt x="803" y="1828"/>
                  </a:cubicBezTo>
                  <a:cubicBezTo>
                    <a:pt x="806" y="1836"/>
                    <a:pt x="809" y="1843"/>
                    <a:pt x="813" y="1850"/>
                  </a:cubicBezTo>
                  <a:cubicBezTo>
                    <a:pt x="806" y="1854"/>
                    <a:pt x="799" y="1858"/>
                    <a:pt x="791" y="1861"/>
                  </a:cubicBezTo>
                  <a:cubicBezTo>
                    <a:pt x="788" y="1855"/>
                    <a:pt x="784" y="1848"/>
                    <a:pt x="782" y="1841"/>
                  </a:cubicBezTo>
                  <a:close/>
                  <a:moveTo>
                    <a:pt x="807" y="1825"/>
                  </a:moveTo>
                  <a:cubicBezTo>
                    <a:pt x="814" y="1820"/>
                    <a:pt x="821" y="1814"/>
                    <a:pt x="828" y="1807"/>
                  </a:cubicBezTo>
                  <a:cubicBezTo>
                    <a:pt x="830" y="1816"/>
                    <a:pt x="833" y="1825"/>
                    <a:pt x="836" y="1832"/>
                  </a:cubicBezTo>
                  <a:cubicBezTo>
                    <a:pt x="830" y="1838"/>
                    <a:pt x="823" y="1843"/>
                    <a:pt x="816" y="1848"/>
                  </a:cubicBezTo>
                  <a:cubicBezTo>
                    <a:pt x="812" y="1841"/>
                    <a:pt x="809" y="1833"/>
                    <a:pt x="807" y="1825"/>
                  </a:cubicBezTo>
                  <a:close/>
                  <a:moveTo>
                    <a:pt x="830" y="1798"/>
                  </a:moveTo>
                  <a:cubicBezTo>
                    <a:pt x="828" y="1784"/>
                    <a:pt x="829" y="1766"/>
                    <a:pt x="836" y="1747"/>
                  </a:cubicBezTo>
                  <a:cubicBezTo>
                    <a:pt x="841" y="1751"/>
                    <a:pt x="847" y="1755"/>
                    <a:pt x="853" y="1758"/>
                  </a:cubicBezTo>
                  <a:cubicBezTo>
                    <a:pt x="849" y="1773"/>
                    <a:pt x="841" y="1786"/>
                    <a:pt x="830" y="1798"/>
                  </a:cubicBezTo>
                  <a:close/>
                  <a:moveTo>
                    <a:pt x="801" y="1788"/>
                  </a:moveTo>
                  <a:cubicBezTo>
                    <a:pt x="800" y="1769"/>
                    <a:pt x="803" y="1751"/>
                    <a:pt x="809" y="1733"/>
                  </a:cubicBezTo>
                  <a:cubicBezTo>
                    <a:pt x="817" y="1733"/>
                    <a:pt x="823" y="1729"/>
                    <a:pt x="827" y="1726"/>
                  </a:cubicBezTo>
                  <a:cubicBezTo>
                    <a:pt x="827" y="1731"/>
                    <a:pt x="828" y="1737"/>
                    <a:pt x="833" y="1743"/>
                  </a:cubicBezTo>
                  <a:cubicBezTo>
                    <a:pt x="826" y="1760"/>
                    <a:pt x="814" y="1775"/>
                    <a:pt x="801" y="1788"/>
                  </a:cubicBezTo>
                  <a:close/>
                  <a:moveTo>
                    <a:pt x="845" y="1681"/>
                  </a:moveTo>
                  <a:cubicBezTo>
                    <a:pt x="847" y="1682"/>
                    <a:pt x="848" y="1683"/>
                    <a:pt x="848" y="1684"/>
                  </a:cubicBezTo>
                  <a:cubicBezTo>
                    <a:pt x="850" y="1691"/>
                    <a:pt x="840" y="1703"/>
                    <a:pt x="833" y="1710"/>
                  </a:cubicBezTo>
                  <a:cubicBezTo>
                    <a:pt x="833" y="1700"/>
                    <a:pt x="835" y="1685"/>
                    <a:pt x="841" y="1681"/>
                  </a:cubicBezTo>
                  <a:cubicBezTo>
                    <a:pt x="842" y="1680"/>
                    <a:pt x="843" y="1680"/>
                    <a:pt x="845" y="1681"/>
                  </a:cubicBezTo>
                  <a:close/>
                  <a:moveTo>
                    <a:pt x="852" y="1683"/>
                  </a:moveTo>
                  <a:cubicBezTo>
                    <a:pt x="852" y="1681"/>
                    <a:pt x="851" y="1679"/>
                    <a:pt x="847" y="1677"/>
                  </a:cubicBezTo>
                  <a:cubicBezTo>
                    <a:pt x="843" y="1676"/>
                    <a:pt x="840" y="1677"/>
                    <a:pt x="838" y="1678"/>
                  </a:cubicBezTo>
                  <a:cubicBezTo>
                    <a:pt x="833" y="1681"/>
                    <a:pt x="831" y="1691"/>
                    <a:pt x="830" y="1700"/>
                  </a:cubicBezTo>
                  <a:cubicBezTo>
                    <a:pt x="830" y="1699"/>
                    <a:pt x="829" y="1699"/>
                    <a:pt x="829" y="1698"/>
                  </a:cubicBezTo>
                  <a:cubicBezTo>
                    <a:pt x="829" y="1698"/>
                    <a:pt x="829" y="1698"/>
                    <a:pt x="829" y="1698"/>
                  </a:cubicBezTo>
                  <a:cubicBezTo>
                    <a:pt x="828" y="1684"/>
                    <a:pt x="831" y="1673"/>
                    <a:pt x="838" y="1669"/>
                  </a:cubicBezTo>
                  <a:cubicBezTo>
                    <a:pt x="841" y="1666"/>
                    <a:pt x="846" y="1666"/>
                    <a:pt x="851" y="1668"/>
                  </a:cubicBezTo>
                  <a:cubicBezTo>
                    <a:pt x="855" y="1670"/>
                    <a:pt x="858" y="1673"/>
                    <a:pt x="859" y="1677"/>
                  </a:cubicBezTo>
                  <a:cubicBezTo>
                    <a:pt x="860" y="1685"/>
                    <a:pt x="855" y="1695"/>
                    <a:pt x="845" y="1704"/>
                  </a:cubicBezTo>
                  <a:cubicBezTo>
                    <a:pt x="845" y="1704"/>
                    <a:pt x="845" y="1705"/>
                    <a:pt x="845" y="1705"/>
                  </a:cubicBezTo>
                  <a:cubicBezTo>
                    <a:pt x="844" y="1705"/>
                    <a:pt x="843" y="1705"/>
                    <a:pt x="842" y="1705"/>
                  </a:cubicBezTo>
                  <a:cubicBezTo>
                    <a:pt x="848" y="1698"/>
                    <a:pt x="853" y="1690"/>
                    <a:pt x="852" y="1683"/>
                  </a:cubicBezTo>
                  <a:close/>
                  <a:moveTo>
                    <a:pt x="765" y="1715"/>
                  </a:moveTo>
                  <a:cubicBezTo>
                    <a:pt x="748" y="1731"/>
                    <a:pt x="736" y="1735"/>
                    <a:pt x="723" y="1735"/>
                  </a:cubicBezTo>
                  <a:cubicBezTo>
                    <a:pt x="729" y="1722"/>
                    <a:pt x="739" y="1710"/>
                    <a:pt x="754" y="1701"/>
                  </a:cubicBezTo>
                  <a:cubicBezTo>
                    <a:pt x="757" y="1706"/>
                    <a:pt x="761" y="1711"/>
                    <a:pt x="765" y="1715"/>
                  </a:cubicBezTo>
                  <a:close/>
                  <a:moveTo>
                    <a:pt x="755" y="1728"/>
                  </a:moveTo>
                  <a:cubicBezTo>
                    <a:pt x="749" y="1738"/>
                    <a:pt x="745" y="1749"/>
                    <a:pt x="743" y="1761"/>
                  </a:cubicBezTo>
                  <a:cubicBezTo>
                    <a:pt x="734" y="1765"/>
                    <a:pt x="725" y="1767"/>
                    <a:pt x="716" y="1768"/>
                  </a:cubicBezTo>
                  <a:cubicBezTo>
                    <a:pt x="716" y="1758"/>
                    <a:pt x="718" y="1748"/>
                    <a:pt x="722" y="1739"/>
                  </a:cubicBezTo>
                  <a:cubicBezTo>
                    <a:pt x="732" y="1739"/>
                    <a:pt x="743" y="1737"/>
                    <a:pt x="755" y="1728"/>
                  </a:cubicBezTo>
                  <a:close/>
                  <a:moveTo>
                    <a:pt x="742" y="1765"/>
                  </a:moveTo>
                  <a:cubicBezTo>
                    <a:pt x="741" y="1773"/>
                    <a:pt x="740" y="1782"/>
                    <a:pt x="741" y="1791"/>
                  </a:cubicBezTo>
                  <a:cubicBezTo>
                    <a:pt x="730" y="1794"/>
                    <a:pt x="722" y="1795"/>
                    <a:pt x="716" y="1796"/>
                  </a:cubicBezTo>
                  <a:cubicBezTo>
                    <a:pt x="716" y="1792"/>
                    <a:pt x="716" y="1789"/>
                    <a:pt x="716" y="1786"/>
                  </a:cubicBezTo>
                  <a:cubicBezTo>
                    <a:pt x="715" y="1781"/>
                    <a:pt x="715" y="1777"/>
                    <a:pt x="715" y="1772"/>
                  </a:cubicBezTo>
                  <a:cubicBezTo>
                    <a:pt x="725" y="1771"/>
                    <a:pt x="734" y="1769"/>
                    <a:pt x="742" y="1765"/>
                  </a:cubicBezTo>
                  <a:close/>
                  <a:moveTo>
                    <a:pt x="741" y="1795"/>
                  </a:moveTo>
                  <a:cubicBezTo>
                    <a:pt x="741" y="1803"/>
                    <a:pt x="742" y="1812"/>
                    <a:pt x="744" y="1820"/>
                  </a:cubicBezTo>
                  <a:cubicBezTo>
                    <a:pt x="736" y="1822"/>
                    <a:pt x="729" y="1823"/>
                    <a:pt x="722" y="1823"/>
                  </a:cubicBezTo>
                  <a:cubicBezTo>
                    <a:pt x="720" y="1815"/>
                    <a:pt x="718" y="1807"/>
                    <a:pt x="717" y="1800"/>
                  </a:cubicBezTo>
                  <a:cubicBezTo>
                    <a:pt x="722" y="1799"/>
                    <a:pt x="731" y="1798"/>
                    <a:pt x="741" y="1795"/>
                  </a:cubicBezTo>
                  <a:close/>
                  <a:moveTo>
                    <a:pt x="745" y="1824"/>
                  </a:moveTo>
                  <a:cubicBezTo>
                    <a:pt x="747" y="1832"/>
                    <a:pt x="749" y="1840"/>
                    <a:pt x="752" y="1848"/>
                  </a:cubicBezTo>
                  <a:cubicBezTo>
                    <a:pt x="745" y="1850"/>
                    <a:pt x="738" y="1851"/>
                    <a:pt x="731" y="1851"/>
                  </a:cubicBezTo>
                  <a:cubicBezTo>
                    <a:pt x="728" y="1844"/>
                    <a:pt x="725" y="1835"/>
                    <a:pt x="723" y="1827"/>
                  </a:cubicBezTo>
                  <a:cubicBezTo>
                    <a:pt x="730" y="1827"/>
                    <a:pt x="737" y="1826"/>
                    <a:pt x="745" y="1824"/>
                  </a:cubicBezTo>
                  <a:close/>
                  <a:moveTo>
                    <a:pt x="753" y="1852"/>
                  </a:moveTo>
                  <a:cubicBezTo>
                    <a:pt x="756" y="1858"/>
                    <a:pt x="759" y="1865"/>
                    <a:pt x="763" y="1871"/>
                  </a:cubicBezTo>
                  <a:cubicBezTo>
                    <a:pt x="757" y="1873"/>
                    <a:pt x="750" y="1874"/>
                    <a:pt x="744" y="1875"/>
                  </a:cubicBezTo>
                  <a:cubicBezTo>
                    <a:pt x="740" y="1870"/>
                    <a:pt x="737" y="1863"/>
                    <a:pt x="733" y="1855"/>
                  </a:cubicBezTo>
                  <a:cubicBezTo>
                    <a:pt x="739" y="1855"/>
                    <a:pt x="746" y="1854"/>
                    <a:pt x="753" y="1852"/>
                  </a:cubicBezTo>
                  <a:close/>
                  <a:moveTo>
                    <a:pt x="769" y="1874"/>
                  </a:moveTo>
                  <a:cubicBezTo>
                    <a:pt x="776" y="1872"/>
                    <a:pt x="783" y="1869"/>
                    <a:pt x="789" y="1866"/>
                  </a:cubicBezTo>
                  <a:cubicBezTo>
                    <a:pt x="793" y="1873"/>
                    <a:pt x="797" y="1878"/>
                    <a:pt x="801" y="1883"/>
                  </a:cubicBezTo>
                  <a:cubicBezTo>
                    <a:pt x="793" y="1886"/>
                    <a:pt x="786" y="1888"/>
                    <a:pt x="779" y="1890"/>
                  </a:cubicBezTo>
                  <a:cubicBezTo>
                    <a:pt x="775" y="1885"/>
                    <a:pt x="772" y="1879"/>
                    <a:pt x="769" y="1874"/>
                  </a:cubicBezTo>
                  <a:close/>
                  <a:moveTo>
                    <a:pt x="793" y="1865"/>
                  </a:moveTo>
                  <a:cubicBezTo>
                    <a:pt x="801" y="1861"/>
                    <a:pt x="808" y="1857"/>
                    <a:pt x="815" y="1853"/>
                  </a:cubicBezTo>
                  <a:cubicBezTo>
                    <a:pt x="819" y="1860"/>
                    <a:pt x="823" y="1866"/>
                    <a:pt x="829" y="1870"/>
                  </a:cubicBezTo>
                  <a:cubicBezTo>
                    <a:pt x="821" y="1875"/>
                    <a:pt x="813" y="1879"/>
                    <a:pt x="805" y="1882"/>
                  </a:cubicBezTo>
                  <a:cubicBezTo>
                    <a:pt x="801" y="1877"/>
                    <a:pt x="797" y="1871"/>
                    <a:pt x="793" y="1865"/>
                  </a:cubicBezTo>
                  <a:close/>
                  <a:moveTo>
                    <a:pt x="818" y="1851"/>
                  </a:moveTo>
                  <a:cubicBezTo>
                    <a:pt x="825" y="1846"/>
                    <a:pt x="832" y="1841"/>
                    <a:pt x="838" y="1836"/>
                  </a:cubicBezTo>
                  <a:cubicBezTo>
                    <a:pt x="843" y="1845"/>
                    <a:pt x="848" y="1851"/>
                    <a:pt x="852" y="1855"/>
                  </a:cubicBezTo>
                  <a:cubicBezTo>
                    <a:pt x="845" y="1860"/>
                    <a:pt x="839" y="1865"/>
                    <a:pt x="832" y="1868"/>
                  </a:cubicBezTo>
                  <a:cubicBezTo>
                    <a:pt x="827" y="1864"/>
                    <a:pt x="822" y="1858"/>
                    <a:pt x="818" y="1851"/>
                  </a:cubicBezTo>
                  <a:close/>
                  <a:moveTo>
                    <a:pt x="841" y="1833"/>
                  </a:moveTo>
                  <a:cubicBezTo>
                    <a:pt x="848" y="1827"/>
                    <a:pt x="853" y="1820"/>
                    <a:pt x="858" y="1813"/>
                  </a:cubicBezTo>
                  <a:cubicBezTo>
                    <a:pt x="862" y="1822"/>
                    <a:pt x="867" y="1830"/>
                    <a:pt x="873" y="1837"/>
                  </a:cubicBezTo>
                  <a:cubicBezTo>
                    <a:pt x="869" y="1840"/>
                    <a:pt x="866" y="1844"/>
                    <a:pt x="862" y="1847"/>
                  </a:cubicBezTo>
                  <a:cubicBezTo>
                    <a:pt x="860" y="1849"/>
                    <a:pt x="858" y="1851"/>
                    <a:pt x="855" y="1853"/>
                  </a:cubicBezTo>
                  <a:cubicBezTo>
                    <a:pt x="851" y="1849"/>
                    <a:pt x="846" y="1842"/>
                    <a:pt x="841" y="1833"/>
                  </a:cubicBezTo>
                  <a:close/>
                  <a:moveTo>
                    <a:pt x="861" y="1810"/>
                  </a:moveTo>
                  <a:cubicBezTo>
                    <a:pt x="868" y="1800"/>
                    <a:pt x="873" y="1789"/>
                    <a:pt x="876" y="1779"/>
                  </a:cubicBezTo>
                  <a:cubicBezTo>
                    <a:pt x="878" y="1793"/>
                    <a:pt x="884" y="1802"/>
                    <a:pt x="891" y="1809"/>
                  </a:cubicBezTo>
                  <a:cubicBezTo>
                    <a:pt x="887" y="1818"/>
                    <a:pt x="882" y="1827"/>
                    <a:pt x="875" y="1834"/>
                  </a:cubicBezTo>
                  <a:cubicBezTo>
                    <a:pt x="869" y="1827"/>
                    <a:pt x="864" y="1819"/>
                    <a:pt x="861" y="1810"/>
                  </a:cubicBezTo>
                  <a:close/>
                  <a:moveTo>
                    <a:pt x="878" y="1762"/>
                  </a:moveTo>
                  <a:cubicBezTo>
                    <a:pt x="884" y="1762"/>
                    <a:pt x="889" y="1761"/>
                    <a:pt x="895" y="1760"/>
                  </a:cubicBezTo>
                  <a:cubicBezTo>
                    <a:pt x="900" y="1777"/>
                    <a:pt x="898" y="1792"/>
                    <a:pt x="893" y="1805"/>
                  </a:cubicBezTo>
                  <a:cubicBezTo>
                    <a:pt x="884" y="1796"/>
                    <a:pt x="878" y="1785"/>
                    <a:pt x="878" y="1762"/>
                  </a:cubicBezTo>
                  <a:close/>
                  <a:moveTo>
                    <a:pt x="925" y="1706"/>
                  </a:moveTo>
                  <a:cubicBezTo>
                    <a:pt x="926" y="1704"/>
                    <a:pt x="928" y="1701"/>
                    <a:pt x="929" y="1697"/>
                  </a:cubicBezTo>
                  <a:cubicBezTo>
                    <a:pt x="938" y="1720"/>
                    <a:pt x="938" y="1720"/>
                    <a:pt x="938" y="1720"/>
                  </a:cubicBezTo>
                  <a:cubicBezTo>
                    <a:pt x="935" y="1723"/>
                    <a:pt x="932" y="1726"/>
                    <a:pt x="929" y="1728"/>
                  </a:cubicBezTo>
                  <a:lnTo>
                    <a:pt x="925" y="1706"/>
                  </a:lnTo>
                  <a:close/>
                  <a:moveTo>
                    <a:pt x="926" y="1731"/>
                  </a:moveTo>
                  <a:cubicBezTo>
                    <a:pt x="923" y="1733"/>
                    <a:pt x="920" y="1735"/>
                    <a:pt x="917" y="1736"/>
                  </a:cubicBezTo>
                  <a:cubicBezTo>
                    <a:pt x="917" y="1719"/>
                    <a:pt x="917" y="1719"/>
                    <a:pt x="917" y="1719"/>
                  </a:cubicBezTo>
                  <a:cubicBezTo>
                    <a:pt x="919" y="1717"/>
                    <a:pt x="920" y="1714"/>
                    <a:pt x="922" y="1712"/>
                  </a:cubicBezTo>
                  <a:lnTo>
                    <a:pt x="926" y="1731"/>
                  </a:lnTo>
                  <a:close/>
                  <a:moveTo>
                    <a:pt x="932" y="1693"/>
                  </a:moveTo>
                  <a:cubicBezTo>
                    <a:pt x="933" y="1689"/>
                    <a:pt x="934" y="1686"/>
                    <a:pt x="936" y="1683"/>
                  </a:cubicBezTo>
                  <a:cubicBezTo>
                    <a:pt x="949" y="1707"/>
                    <a:pt x="949" y="1707"/>
                    <a:pt x="949" y="1707"/>
                  </a:cubicBezTo>
                  <a:cubicBezTo>
                    <a:pt x="947" y="1711"/>
                    <a:pt x="944" y="1714"/>
                    <a:pt x="941" y="1717"/>
                  </a:cubicBezTo>
                  <a:lnTo>
                    <a:pt x="932" y="1693"/>
                  </a:lnTo>
                  <a:close/>
                  <a:moveTo>
                    <a:pt x="938" y="1678"/>
                  </a:moveTo>
                  <a:cubicBezTo>
                    <a:pt x="939" y="1675"/>
                    <a:pt x="940" y="1672"/>
                    <a:pt x="941" y="1669"/>
                  </a:cubicBezTo>
                  <a:cubicBezTo>
                    <a:pt x="948" y="1678"/>
                    <a:pt x="948" y="1678"/>
                    <a:pt x="948" y="1678"/>
                  </a:cubicBezTo>
                  <a:cubicBezTo>
                    <a:pt x="948" y="1686"/>
                    <a:pt x="949" y="1694"/>
                    <a:pt x="950" y="1701"/>
                  </a:cubicBezTo>
                  <a:lnTo>
                    <a:pt x="938" y="1678"/>
                  </a:lnTo>
                  <a:close/>
                  <a:moveTo>
                    <a:pt x="948" y="1672"/>
                  </a:moveTo>
                  <a:cubicBezTo>
                    <a:pt x="943" y="1665"/>
                    <a:pt x="943" y="1665"/>
                    <a:pt x="943" y="1665"/>
                  </a:cubicBezTo>
                  <a:cubicBezTo>
                    <a:pt x="944" y="1662"/>
                    <a:pt x="945" y="1660"/>
                    <a:pt x="946" y="1658"/>
                  </a:cubicBezTo>
                  <a:cubicBezTo>
                    <a:pt x="946" y="1657"/>
                    <a:pt x="946" y="1656"/>
                    <a:pt x="946" y="1656"/>
                  </a:cubicBezTo>
                  <a:cubicBezTo>
                    <a:pt x="950" y="1660"/>
                    <a:pt x="950" y="1660"/>
                    <a:pt x="950" y="1660"/>
                  </a:cubicBezTo>
                  <a:cubicBezTo>
                    <a:pt x="949" y="1664"/>
                    <a:pt x="949" y="1668"/>
                    <a:pt x="948" y="1672"/>
                  </a:cubicBezTo>
                  <a:close/>
                  <a:moveTo>
                    <a:pt x="942" y="1656"/>
                  </a:moveTo>
                  <a:cubicBezTo>
                    <a:pt x="929" y="1692"/>
                    <a:pt x="916" y="1726"/>
                    <a:pt x="889" y="1739"/>
                  </a:cubicBezTo>
                  <a:cubicBezTo>
                    <a:pt x="912" y="1724"/>
                    <a:pt x="922" y="1694"/>
                    <a:pt x="934" y="1664"/>
                  </a:cubicBezTo>
                  <a:cubicBezTo>
                    <a:pt x="937" y="1653"/>
                    <a:pt x="941" y="1643"/>
                    <a:pt x="946" y="1632"/>
                  </a:cubicBezTo>
                  <a:cubicBezTo>
                    <a:pt x="947" y="1633"/>
                    <a:pt x="949" y="1633"/>
                    <a:pt x="951" y="1633"/>
                  </a:cubicBezTo>
                  <a:cubicBezTo>
                    <a:pt x="948" y="1641"/>
                    <a:pt x="945" y="1649"/>
                    <a:pt x="942" y="1656"/>
                  </a:cubicBezTo>
                  <a:close/>
                  <a:moveTo>
                    <a:pt x="914" y="1739"/>
                  </a:moveTo>
                  <a:cubicBezTo>
                    <a:pt x="911" y="1740"/>
                    <a:pt x="907" y="1742"/>
                    <a:pt x="904" y="1743"/>
                  </a:cubicBezTo>
                  <a:cubicBezTo>
                    <a:pt x="907" y="1731"/>
                    <a:pt x="907" y="1731"/>
                    <a:pt x="907" y="1731"/>
                  </a:cubicBezTo>
                  <a:cubicBezTo>
                    <a:pt x="909" y="1729"/>
                    <a:pt x="911" y="1727"/>
                    <a:pt x="913" y="1724"/>
                  </a:cubicBezTo>
                  <a:lnTo>
                    <a:pt x="914" y="1739"/>
                  </a:lnTo>
                  <a:close/>
                  <a:moveTo>
                    <a:pt x="902" y="1736"/>
                  </a:moveTo>
                  <a:cubicBezTo>
                    <a:pt x="900" y="1745"/>
                    <a:pt x="900" y="1745"/>
                    <a:pt x="900" y="1745"/>
                  </a:cubicBezTo>
                  <a:cubicBezTo>
                    <a:pt x="897" y="1746"/>
                    <a:pt x="894" y="1747"/>
                    <a:pt x="891" y="1747"/>
                  </a:cubicBezTo>
                  <a:cubicBezTo>
                    <a:pt x="894" y="1741"/>
                    <a:pt x="894" y="1741"/>
                    <a:pt x="894" y="1741"/>
                  </a:cubicBezTo>
                  <a:cubicBezTo>
                    <a:pt x="897" y="1740"/>
                    <a:pt x="899" y="1738"/>
                    <a:pt x="902" y="1736"/>
                  </a:cubicBezTo>
                  <a:close/>
                  <a:moveTo>
                    <a:pt x="888" y="1744"/>
                  </a:moveTo>
                  <a:cubicBezTo>
                    <a:pt x="886" y="1748"/>
                    <a:pt x="886" y="1748"/>
                    <a:pt x="886" y="1748"/>
                  </a:cubicBezTo>
                  <a:cubicBezTo>
                    <a:pt x="882" y="1749"/>
                    <a:pt x="878" y="1749"/>
                    <a:pt x="874" y="1749"/>
                  </a:cubicBezTo>
                  <a:cubicBezTo>
                    <a:pt x="879" y="1748"/>
                    <a:pt x="884" y="1746"/>
                    <a:pt x="888" y="1744"/>
                  </a:cubicBezTo>
                  <a:close/>
                  <a:moveTo>
                    <a:pt x="873" y="1743"/>
                  </a:moveTo>
                  <a:cubicBezTo>
                    <a:pt x="876" y="1741"/>
                    <a:pt x="878" y="1738"/>
                    <a:pt x="880" y="1736"/>
                  </a:cubicBezTo>
                  <a:cubicBezTo>
                    <a:pt x="886" y="1737"/>
                    <a:pt x="886" y="1737"/>
                    <a:pt x="886" y="1737"/>
                  </a:cubicBezTo>
                  <a:cubicBezTo>
                    <a:pt x="882" y="1739"/>
                    <a:pt x="878" y="1741"/>
                    <a:pt x="873" y="1743"/>
                  </a:cubicBezTo>
                  <a:close/>
                  <a:moveTo>
                    <a:pt x="882" y="1732"/>
                  </a:moveTo>
                  <a:cubicBezTo>
                    <a:pt x="883" y="1730"/>
                    <a:pt x="884" y="1728"/>
                    <a:pt x="885" y="1726"/>
                  </a:cubicBezTo>
                  <a:cubicBezTo>
                    <a:pt x="897" y="1727"/>
                    <a:pt x="897" y="1727"/>
                    <a:pt x="897" y="1727"/>
                  </a:cubicBezTo>
                  <a:cubicBezTo>
                    <a:pt x="895" y="1730"/>
                    <a:pt x="892" y="1732"/>
                    <a:pt x="890" y="1734"/>
                  </a:cubicBezTo>
                  <a:lnTo>
                    <a:pt x="882" y="1732"/>
                  </a:lnTo>
                  <a:close/>
                  <a:moveTo>
                    <a:pt x="930" y="1662"/>
                  </a:moveTo>
                  <a:cubicBezTo>
                    <a:pt x="929" y="1666"/>
                    <a:pt x="927" y="1670"/>
                    <a:pt x="926" y="1673"/>
                  </a:cubicBezTo>
                  <a:cubicBezTo>
                    <a:pt x="894" y="1672"/>
                    <a:pt x="894" y="1672"/>
                    <a:pt x="894" y="1672"/>
                  </a:cubicBezTo>
                  <a:cubicBezTo>
                    <a:pt x="895" y="1668"/>
                    <a:pt x="895" y="1664"/>
                    <a:pt x="896" y="1661"/>
                  </a:cubicBezTo>
                  <a:lnTo>
                    <a:pt x="930" y="1662"/>
                  </a:lnTo>
                  <a:close/>
                  <a:moveTo>
                    <a:pt x="897" y="1657"/>
                  </a:moveTo>
                  <a:cubicBezTo>
                    <a:pt x="898" y="1654"/>
                    <a:pt x="899" y="1650"/>
                    <a:pt x="900" y="1647"/>
                  </a:cubicBezTo>
                  <a:cubicBezTo>
                    <a:pt x="935" y="1649"/>
                    <a:pt x="935" y="1649"/>
                    <a:pt x="935" y="1649"/>
                  </a:cubicBezTo>
                  <a:cubicBezTo>
                    <a:pt x="934" y="1652"/>
                    <a:pt x="933" y="1655"/>
                    <a:pt x="931" y="1658"/>
                  </a:cubicBezTo>
                  <a:lnTo>
                    <a:pt x="897" y="1657"/>
                  </a:lnTo>
                  <a:close/>
                  <a:moveTo>
                    <a:pt x="925" y="1677"/>
                  </a:moveTo>
                  <a:cubicBezTo>
                    <a:pt x="923" y="1680"/>
                    <a:pt x="922" y="1684"/>
                    <a:pt x="921" y="1687"/>
                  </a:cubicBezTo>
                  <a:cubicBezTo>
                    <a:pt x="892" y="1686"/>
                    <a:pt x="892" y="1686"/>
                    <a:pt x="892" y="1686"/>
                  </a:cubicBezTo>
                  <a:cubicBezTo>
                    <a:pt x="893" y="1682"/>
                    <a:pt x="893" y="1679"/>
                    <a:pt x="894" y="1676"/>
                  </a:cubicBezTo>
                  <a:lnTo>
                    <a:pt x="925" y="1677"/>
                  </a:lnTo>
                  <a:close/>
                  <a:moveTo>
                    <a:pt x="919" y="1691"/>
                  </a:moveTo>
                  <a:cubicBezTo>
                    <a:pt x="918" y="1694"/>
                    <a:pt x="916" y="1697"/>
                    <a:pt x="915" y="1700"/>
                  </a:cubicBezTo>
                  <a:cubicBezTo>
                    <a:pt x="891" y="1698"/>
                    <a:pt x="891" y="1698"/>
                    <a:pt x="891" y="1698"/>
                  </a:cubicBezTo>
                  <a:cubicBezTo>
                    <a:pt x="891" y="1696"/>
                    <a:pt x="891" y="1694"/>
                    <a:pt x="891" y="1693"/>
                  </a:cubicBezTo>
                  <a:cubicBezTo>
                    <a:pt x="891" y="1692"/>
                    <a:pt x="892" y="1691"/>
                    <a:pt x="892" y="1689"/>
                  </a:cubicBezTo>
                  <a:lnTo>
                    <a:pt x="919" y="1691"/>
                  </a:lnTo>
                  <a:close/>
                  <a:moveTo>
                    <a:pt x="913" y="1704"/>
                  </a:moveTo>
                  <a:cubicBezTo>
                    <a:pt x="911" y="1707"/>
                    <a:pt x="910" y="1710"/>
                    <a:pt x="908" y="1713"/>
                  </a:cubicBezTo>
                  <a:cubicBezTo>
                    <a:pt x="889" y="1710"/>
                    <a:pt x="889" y="1710"/>
                    <a:pt x="889" y="1710"/>
                  </a:cubicBezTo>
                  <a:cubicBezTo>
                    <a:pt x="889" y="1707"/>
                    <a:pt x="890" y="1705"/>
                    <a:pt x="890" y="1702"/>
                  </a:cubicBezTo>
                  <a:lnTo>
                    <a:pt x="913" y="1704"/>
                  </a:lnTo>
                  <a:close/>
                  <a:moveTo>
                    <a:pt x="906" y="1716"/>
                  </a:moveTo>
                  <a:cubicBezTo>
                    <a:pt x="904" y="1719"/>
                    <a:pt x="902" y="1722"/>
                    <a:pt x="900" y="1724"/>
                  </a:cubicBezTo>
                  <a:cubicBezTo>
                    <a:pt x="886" y="1722"/>
                    <a:pt x="886" y="1722"/>
                    <a:pt x="886" y="1722"/>
                  </a:cubicBezTo>
                  <a:cubicBezTo>
                    <a:pt x="887" y="1719"/>
                    <a:pt x="888" y="1717"/>
                    <a:pt x="888" y="1714"/>
                  </a:cubicBezTo>
                  <a:lnTo>
                    <a:pt x="906" y="1716"/>
                  </a:lnTo>
                  <a:close/>
                  <a:moveTo>
                    <a:pt x="941" y="1633"/>
                  </a:moveTo>
                  <a:cubicBezTo>
                    <a:pt x="908" y="1629"/>
                    <a:pt x="908" y="1629"/>
                    <a:pt x="908" y="1629"/>
                  </a:cubicBezTo>
                  <a:cubicBezTo>
                    <a:pt x="909" y="1627"/>
                    <a:pt x="911" y="1624"/>
                    <a:pt x="912" y="1622"/>
                  </a:cubicBezTo>
                  <a:cubicBezTo>
                    <a:pt x="914" y="1622"/>
                    <a:pt x="916" y="1621"/>
                    <a:pt x="916" y="1621"/>
                  </a:cubicBezTo>
                  <a:cubicBezTo>
                    <a:pt x="919" y="1623"/>
                    <a:pt x="928" y="1629"/>
                    <a:pt x="942" y="1632"/>
                  </a:cubicBezTo>
                  <a:cubicBezTo>
                    <a:pt x="942" y="1632"/>
                    <a:pt x="941" y="1633"/>
                    <a:pt x="941" y="1633"/>
                  </a:cubicBezTo>
                  <a:close/>
                  <a:moveTo>
                    <a:pt x="940" y="1637"/>
                  </a:moveTo>
                  <a:cubicBezTo>
                    <a:pt x="938" y="1640"/>
                    <a:pt x="937" y="1643"/>
                    <a:pt x="936" y="1645"/>
                  </a:cubicBezTo>
                  <a:cubicBezTo>
                    <a:pt x="901" y="1643"/>
                    <a:pt x="901" y="1643"/>
                    <a:pt x="901" y="1643"/>
                  </a:cubicBezTo>
                  <a:cubicBezTo>
                    <a:pt x="903" y="1640"/>
                    <a:pt x="904" y="1636"/>
                    <a:pt x="906" y="1633"/>
                  </a:cubicBezTo>
                  <a:lnTo>
                    <a:pt x="940" y="1637"/>
                  </a:lnTo>
                  <a:close/>
                  <a:moveTo>
                    <a:pt x="948" y="1652"/>
                  </a:moveTo>
                  <a:cubicBezTo>
                    <a:pt x="949" y="1648"/>
                    <a:pt x="950" y="1645"/>
                    <a:pt x="951" y="1642"/>
                  </a:cubicBezTo>
                  <a:cubicBezTo>
                    <a:pt x="954" y="1645"/>
                    <a:pt x="954" y="1645"/>
                    <a:pt x="954" y="1645"/>
                  </a:cubicBezTo>
                  <a:cubicBezTo>
                    <a:pt x="953" y="1648"/>
                    <a:pt x="952" y="1652"/>
                    <a:pt x="951" y="1655"/>
                  </a:cubicBezTo>
                  <a:lnTo>
                    <a:pt x="948" y="1652"/>
                  </a:lnTo>
                  <a:close/>
                  <a:moveTo>
                    <a:pt x="953" y="1638"/>
                  </a:moveTo>
                  <a:cubicBezTo>
                    <a:pt x="954" y="1637"/>
                    <a:pt x="954" y="1635"/>
                    <a:pt x="955" y="1633"/>
                  </a:cubicBezTo>
                  <a:cubicBezTo>
                    <a:pt x="956" y="1633"/>
                    <a:pt x="958" y="1633"/>
                    <a:pt x="959" y="1633"/>
                  </a:cubicBezTo>
                  <a:cubicBezTo>
                    <a:pt x="958" y="1636"/>
                    <a:pt x="957" y="1639"/>
                    <a:pt x="956" y="1641"/>
                  </a:cubicBezTo>
                  <a:lnTo>
                    <a:pt x="953" y="1638"/>
                  </a:lnTo>
                  <a:close/>
                  <a:moveTo>
                    <a:pt x="657" y="1661"/>
                  </a:moveTo>
                  <a:cubicBezTo>
                    <a:pt x="656" y="1657"/>
                    <a:pt x="655" y="1653"/>
                    <a:pt x="654" y="1649"/>
                  </a:cubicBezTo>
                  <a:cubicBezTo>
                    <a:pt x="658" y="1646"/>
                    <a:pt x="658" y="1646"/>
                    <a:pt x="658" y="1646"/>
                  </a:cubicBezTo>
                  <a:cubicBezTo>
                    <a:pt x="657" y="1651"/>
                    <a:pt x="657" y="1656"/>
                    <a:pt x="657" y="1661"/>
                  </a:cubicBezTo>
                  <a:close/>
                  <a:moveTo>
                    <a:pt x="654" y="1644"/>
                  </a:moveTo>
                  <a:cubicBezTo>
                    <a:pt x="654" y="1641"/>
                    <a:pt x="654" y="1638"/>
                    <a:pt x="654" y="1635"/>
                  </a:cubicBezTo>
                  <a:cubicBezTo>
                    <a:pt x="662" y="1630"/>
                    <a:pt x="662" y="1630"/>
                    <a:pt x="662" y="1630"/>
                  </a:cubicBezTo>
                  <a:cubicBezTo>
                    <a:pt x="661" y="1633"/>
                    <a:pt x="660" y="1636"/>
                    <a:pt x="659" y="1640"/>
                  </a:cubicBezTo>
                  <a:lnTo>
                    <a:pt x="654" y="1644"/>
                  </a:lnTo>
                  <a:close/>
                  <a:moveTo>
                    <a:pt x="770" y="1533"/>
                  </a:moveTo>
                  <a:cubicBezTo>
                    <a:pt x="768" y="1535"/>
                    <a:pt x="766" y="1537"/>
                    <a:pt x="763" y="1539"/>
                  </a:cubicBezTo>
                  <a:cubicBezTo>
                    <a:pt x="741" y="1525"/>
                    <a:pt x="741" y="1525"/>
                    <a:pt x="741" y="1525"/>
                  </a:cubicBezTo>
                  <a:cubicBezTo>
                    <a:pt x="744" y="1524"/>
                    <a:pt x="747" y="1523"/>
                    <a:pt x="749" y="1522"/>
                  </a:cubicBezTo>
                  <a:lnTo>
                    <a:pt x="770" y="1533"/>
                  </a:lnTo>
                  <a:close/>
                  <a:moveTo>
                    <a:pt x="754" y="1520"/>
                  </a:moveTo>
                  <a:cubicBezTo>
                    <a:pt x="757" y="1519"/>
                    <a:pt x="760" y="1519"/>
                    <a:pt x="762" y="1518"/>
                  </a:cubicBezTo>
                  <a:cubicBezTo>
                    <a:pt x="769" y="1519"/>
                    <a:pt x="774" y="1519"/>
                    <a:pt x="777" y="1519"/>
                  </a:cubicBezTo>
                  <a:cubicBezTo>
                    <a:pt x="777" y="1521"/>
                    <a:pt x="777" y="1523"/>
                    <a:pt x="777" y="1525"/>
                  </a:cubicBezTo>
                  <a:cubicBezTo>
                    <a:pt x="776" y="1527"/>
                    <a:pt x="774" y="1528"/>
                    <a:pt x="773" y="1530"/>
                  </a:cubicBezTo>
                  <a:lnTo>
                    <a:pt x="754" y="1520"/>
                  </a:lnTo>
                  <a:close/>
                  <a:moveTo>
                    <a:pt x="760" y="1541"/>
                  </a:moveTo>
                  <a:cubicBezTo>
                    <a:pt x="758" y="1543"/>
                    <a:pt x="755" y="1545"/>
                    <a:pt x="753" y="1547"/>
                  </a:cubicBezTo>
                  <a:cubicBezTo>
                    <a:pt x="728" y="1532"/>
                    <a:pt x="728" y="1532"/>
                    <a:pt x="728" y="1532"/>
                  </a:cubicBezTo>
                  <a:cubicBezTo>
                    <a:pt x="731" y="1530"/>
                    <a:pt x="734" y="1528"/>
                    <a:pt x="737" y="1527"/>
                  </a:cubicBezTo>
                  <a:lnTo>
                    <a:pt x="760" y="1541"/>
                  </a:lnTo>
                  <a:close/>
                  <a:moveTo>
                    <a:pt x="750" y="1550"/>
                  </a:moveTo>
                  <a:cubicBezTo>
                    <a:pt x="747" y="1552"/>
                    <a:pt x="745" y="1554"/>
                    <a:pt x="742" y="1555"/>
                  </a:cubicBezTo>
                  <a:cubicBezTo>
                    <a:pt x="716" y="1539"/>
                    <a:pt x="716" y="1539"/>
                    <a:pt x="716" y="1539"/>
                  </a:cubicBezTo>
                  <a:cubicBezTo>
                    <a:pt x="719" y="1537"/>
                    <a:pt x="721" y="1535"/>
                    <a:pt x="724" y="1534"/>
                  </a:cubicBezTo>
                  <a:lnTo>
                    <a:pt x="750" y="1550"/>
                  </a:lnTo>
                  <a:close/>
                  <a:moveTo>
                    <a:pt x="739" y="1558"/>
                  </a:moveTo>
                  <a:cubicBezTo>
                    <a:pt x="736" y="1560"/>
                    <a:pt x="734" y="1562"/>
                    <a:pt x="731" y="1564"/>
                  </a:cubicBezTo>
                  <a:cubicBezTo>
                    <a:pt x="702" y="1550"/>
                    <a:pt x="702" y="1550"/>
                    <a:pt x="702" y="1550"/>
                  </a:cubicBezTo>
                  <a:cubicBezTo>
                    <a:pt x="706" y="1547"/>
                    <a:pt x="709" y="1544"/>
                    <a:pt x="713" y="1541"/>
                  </a:cubicBezTo>
                  <a:lnTo>
                    <a:pt x="739" y="1558"/>
                  </a:lnTo>
                  <a:close/>
                  <a:moveTo>
                    <a:pt x="727" y="1566"/>
                  </a:moveTo>
                  <a:cubicBezTo>
                    <a:pt x="727" y="1567"/>
                    <a:pt x="726" y="1567"/>
                    <a:pt x="726" y="1568"/>
                  </a:cubicBezTo>
                  <a:cubicBezTo>
                    <a:pt x="724" y="1569"/>
                    <a:pt x="722" y="1571"/>
                    <a:pt x="720" y="1572"/>
                  </a:cubicBezTo>
                  <a:cubicBezTo>
                    <a:pt x="691" y="1561"/>
                    <a:pt x="691" y="1561"/>
                    <a:pt x="691" y="1561"/>
                  </a:cubicBezTo>
                  <a:cubicBezTo>
                    <a:pt x="693" y="1558"/>
                    <a:pt x="696" y="1555"/>
                    <a:pt x="699" y="1552"/>
                  </a:cubicBezTo>
                  <a:lnTo>
                    <a:pt x="727" y="1566"/>
                  </a:lnTo>
                  <a:close/>
                  <a:moveTo>
                    <a:pt x="716" y="1575"/>
                  </a:moveTo>
                  <a:cubicBezTo>
                    <a:pt x="713" y="1577"/>
                    <a:pt x="711" y="1579"/>
                    <a:pt x="708" y="1581"/>
                  </a:cubicBezTo>
                  <a:cubicBezTo>
                    <a:pt x="679" y="1574"/>
                    <a:pt x="679" y="1574"/>
                    <a:pt x="679" y="1574"/>
                  </a:cubicBezTo>
                  <a:cubicBezTo>
                    <a:pt x="682" y="1570"/>
                    <a:pt x="685" y="1567"/>
                    <a:pt x="688" y="1564"/>
                  </a:cubicBezTo>
                  <a:lnTo>
                    <a:pt x="716" y="1575"/>
                  </a:lnTo>
                  <a:close/>
                  <a:moveTo>
                    <a:pt x="704" y="1584"/>
                  </a:moveTo>
                  <a:cubicBezTo>
                    <a:pt x="701" y="1586"/>
                    <a:pt x="698" y="1588"/>
                    <a:pt x="696" y="1590"/>
                  </a:cubicBezTo>
                  <a:cubicBezTo>
                    <a:pt x="670" y="1588"/>
                    <a:pt x="670" y="1588"/>
                    <a:pt x="670" y="1588"/>
                  </a:cubicBezTo>
                  <a:cubicBezTo>
                    <a:pt x="672" y="1584"/>
                    <a:pt x="674" y="1581"/>
                    <a:pt x="677" y="1577"/>
                  </a:cubicBezTo>
                  <a:lnTo>
                    <a:pt x="704" y="1584"/>
                  </a:lnTo>
                  <a:close/>
                  <a:moveTo>
                    <a:pt x="692" y="1594"/>
                  </a:moveTo>
                  <a:cubicBezTo>
                    <a:pt x="689" y="1596"/>
                    <a:pt x="687" y="1598"/>
                    <a:pt x="684" y="1600"/>
                  </a:cubicBezTo>
                  <a:cubicBezTo>
                    <a:pt x="662" y="1602"/>
                    <a:pt x="662" y="1602"/>
                    <a:pt x="662" y="1602"/>
                  </a:cubicBezTo>
                  <a:cubicBezTo>
                    <a:pt x="664" y="1598"/>
                    <a:pt x="666" y="1595"/>
                    <a:pt x="668" y="1591"/>
                  </a:cubicBezTo>
                  <a:lnTo>
                    <a:pt x="692" y="1594"/>
                  </a:lnTo>
                  <a:close/>
                  <a:moveTo>
                    <a:pt x="680" y="1605"/>
                  </a:moveTo>
                  <a:cubicBezTo>
                    <a:pt x="678" y="1607"/>
                    <a:pt x="676" y="1609"/>
                    <a:pt x="674" y="1611"/>
                  </a:cubicBezTo>
                  <a:cubicBezTo>
                    <a:pt x="657" y="1616"/>
                    <a:pt x="657" y="1616"/>
                    <a:pt x="657" y="1616"/>
                  </a:cubicBezTo>
                  <a:cubicBezTo>
                    <a:pt x="658" y="1612"/>
                    <a:pt x="659" y="1609"/>
                    <a:pt x="661" y="1606"/>
                  </a:cubicBezTo>
                  <a:lnTo>
                    <a:pt x="680" y="1605"/>
                  </a:lnTo>
                  <a:close/>
                  <a:moveTo>
                    <a:pt x="670" y="1616"/>
                  </a:moveTo>
                  <a:cubicBezTo>
                    <a:pt x="668" y="1619"/>
                    <a:pt x="667" y="1622"/>
                    <a:pt x="665" y="1624"/>
                  </a:cubicBezTo>
                  <a:cubicBezTo>
                    <a:pt x="654" y="1630"/>
                    <a:pt x="654" y="1630"/>
                    <a:pt x="654" y="1630"/>
                  </a:cubicBezTo>
                  <a:cubicBezTo>
                    <a:pt x="655" y="1627"/>
                    <a:pt x="655" y="1623"/>
                    <a:pt x="656" y="1620"/>
                  </a:cubicBezTo>
                  <a:lnTo>
                    <a:pt x="670" y="1616"/>
                  </a:lnTo>
                  <a:close/>
                  <a:moveTo>
                    <a:pt x="728" y="1571"/>
                  </a:moveTo>
                  <a:cubicBezTo>
                    <a:pt x="745" y="1558"/>
                    <a:pt x="763" y="1545"/>
                    <a:pt x="778" y="1530"/>
                  </a:cubicBezTo>
                  <a:cubicBezTo>
                    <a:pt x="778" y="1531"/>
                    <a:pt x="778" y="1532"/>
                    <a:pt x="779" y="1533"/>
                  </a:cubicBezTo>
                  <a:cubicBezTo>
                    <a:pt x="764" y="1552"/>
                    <a:pt x="743" y="1566"/>
                    <a:pt x="723" y="1581"/>
                  </a:cubicBezTo>
                  <a:cubicBezTo>
                    <a:pt x="696" y="1600"/>
                    <a:pt x="671" y="1618"/>
                    <a:pt x="662" y="1644"/>
                  </a:cubicBezTo>
                  <a:cubicBezTo>
                    <a:pt x="668" y="1614"/>
                    <a:pt x="697" y="1593"/>
                    <a:pt x="728" y="1571"/>
                  </a:cubicBezTo>
                  <a:close/>
                  <a:moveTo>
                    <a:pt x="665" y="1647"/>
                  </a:moveTo>
                  <a:cubicBezTo>
                    <a:pt x="668" y="1651"/>
                    <a:pt x="668" y="1651"/>
                    <a:pt x="668" y="1651"/>
                  </a:cubicBezTo>
                  <a:cubicBezTo>
                    <a:pt x="666" y="1654"/>
                    <a:pt x="664" y="1657"/>
                    <a:pt x="663" y="1660"/>
                  </a:cubicBezTo>
                  <a:cubicBezTo>
                    <a:pt x="663" y="1655"/>
                    <a:pt x="664" y="1651"/>
                    <a:pt x="665" y="1647"/>
                  </a:cubicBezTo>
                  <a:close/>
                  <a:moveTo>
                    <a:pt x="667" y="1642"/>
                  </a:moveTo>
                  <a:cubicBezTo>
                    <a:pt x="668" y="1639"/>
                    <a:pt x="670" y="1636"/>
                    <a:pt x="671" y="1633"/>
                  </a:cubicBezTo>
                  <a:cubicBezTo>
                    <a:pt x="676" y="1644"/>
                    <a:pt x="676" y="1644"/>
                    <a:pt x="676" y="1644"/>
                  </a:cubicBezTo>
                  <a:cubicBezTo>
                    <a:pt x="674" y="1645"/>
                    <a:pt x="672" y="1647"/>
                    <a:pt x="671" y="1648"/>
                  </a:cubicBezTo>
                  <a:lnTo>
                    <a:pt x="667" y="1642"/>
                  </a:lnTo>
                  <a:close/>
                  <a:moveTo>
                    <a:pt x="674" y="1629"/>
                  </a:moveTo>
                  <a:cubicBezTo>
                    <a:pt x="676" y="1627"/>
                    <a:pt x="678" y="1624"/>
                    <a:pt x="680" y="1622"/>
                  </a:cubicBezTo>
                  <a:cubicBezTo>
                    <a:pt x="687" y="1638"/>
                    <a:pt x="687" y="1638"/>
                    <a:pt x="687" y="1638"/>
                  </a:cubicBezTo>
                  <a:cubicBezTo>
                    <a:pt x="684" y="1639"/>
                    <a:pt x="682" y="1640"/>
                    <a:pt x="679" y="1642"/>
                  </a:cubicBezTo>
                  <a:lnTo>
                    <a:pt x="674" y="1629"/>
                  </a:lnTo>
                  <a:close/>
                  <a:moveTo>
                    <a:pt x="683" y="1619"/>
                  </a:moveTo>
                  <a:cubicBezTo>
                    <a:pt x="685" y="1616"/>
                    <a:pt x="687" y="1614"/>
                    <a:pt x="690" y="1611"/>
                  </a:cubicBezTo>
                  <a:cubicBezTo>
                    <a:pt x="698" y="1633"/>
                    <a:pt x="698" y="1633"/>
                    <a:pt x="698" y="1633"/>
                  </a:cubicBezTo>
                  <a:cubicBezTo>
                    <a:pt x="695" y="1634"/>
                    <a:pt x="693" y="1635"/>
                    <a:pt x="690" y="1636"/>
                  </a:cubicBezTo>
                  <a:lnTo>
                    <a:pt x="683" y="1619"/>
                  </a:lnTo>
                  <a:close/>
                  <a:moveTo>
                    <a:pt x="693" y="1609"/>
                  </a:moveTo>
                  <a:cubicBezTo>
                    <a:pt x="695" y="1606"/>
                    <a:pt x="698" y="1604"/>
                    <a:pt x="701" y="1602"/>
                  </a:cubicBezTo>
                  <a:cubicBezTo>
                    <a:pt x="709" y="1628"/>
                    <a:pt x="709" y="1628"/>
                    <a:pt x="709" y="1628"/>
                  </a:cubicBezTo>
                  <a:cubicBezTo>
                    <a:pt x="708" y="1628"/>
                    <a:pt x="707" y="1629"/>
                    <a:pt x="706" y="1629"/>
                  </a:cubicBezTo>
                  <a:cubicBezTo>
                    <a:pt x="705" y="1630"/>
                    <a:pt x="703" y="1630"/>
                    <a:pt x="702" y="1631"/>
                  </a:cubicBezTo>
                  <a:lnTo>
                    <a:pt x="693" y="1609"/>
                  </a:lnTo>
                  <a:close/>
                  <a:moveTo>
                    <a:pt x="704" y="1600"/>
                  </a:moveTo>
                  <a:cubicBezTo>
                    <a:pt x="707" y="1597"/>
                    <a:pt x="710" y="1595"/>
                    <a:pt x="713" y="1593"/>
                  </a:cubicBezTo>
                  <a:cubicBezTo>
                    <a:pt x="722" y="1622"/>
                    <a:pt x="722" y="1622"/>
                    <a:pt x="722" y="1622"/>
                  </a:cubicBezTo>
                  <a:cubicBezTo>
                    <a:pt x="719" y="1624"/>
                    <a:pt x="716" y="1625"/>
                    <a:pt x="713" y="1627"/>
                  </a:cubicBezTo>
                  <a:lnTo>
                    <a:pt x="704" y="1600"/>
                  </a:lnTo>
                  <a:close/>
                  <a:moveTo>
                    <a:pt x="716" y="1591"/>
                  </a:moveTo>
                  <a:cubicBezTo>
                    <a:pt x="719" y="1588"/>
                    <a:pt x="722" y="1586"/>
                    <a:pt x="725" y="1584"/>
                  </a:cubicBezTo>
                  <a:cubicBezTo>
                    <a:pt x="736" y="1616"/>
                    <a:pt x="736" y="1616"/>
                    <a:pt x="736" y="1616"/>
                  </a:cubicBezTo>
                  <a:cubicBezTo>
                    <a:pt x="733" y="1618"/>
                    <a:pt x="729" y="1619"/>
                    <a:pt x="726" y="1621"/>
                  </a:cubicBezTo>
                  <a:lnTo>
                    <a:pt x="716" y="1591"/>
                  </a:lnTo>
                  <a:close/>
                  <a:moveTo>
                    <a:pt x="729" y="1581"/>
                  </a:moveTo>
                  <a:cubicBezTo>
                    <a:pt x="731" y="1580"/>
                    <a:pt x="734" y="1578"/>
                    <a:pt x="737" y="1576"/>
                  </a:cubicBezTo>
                  <a:cubicBezTo>
                    <a:pt x="748" y="1609"/>
                    <a:pt x="748" y="1609"/>
                    <a:pt x="748" y="1609"/>
                  </a:cubicBezTo>
                  <a:cubicBezTo>
                    <a:pt x="745" y="1610"/>
                    <a:pt x="742" y="1612"/>
                    <a:pt x="739" y="1614"/>
                  </a:cubicBezTo>
                  <a:lnTo>
                    <a:pt x="729" y="1581"/>
                  </a:lnTo>
                  <a:close/>
                  <a:moveTo>
                    <a:pt x="740" y="1573"/>
                  </a:moveTo>
                  <a:cubicBezTo>
                    <a:pt x="742" y="1571"/>
                    <a:pt x="745" y="1570"/>
                    <a:pt x="747" y="1568"/>
                  </a:cubicBezTo>
                  <a:cubicBezTo>
                    <a:pt x="760" y="1599"/>
                    <a:pt x="760" y="1599"/>
                    <a:pt x="760" y="1599"/>
                  </a:cubicBezTo>
                  <a:cubicBezTo>
                    <a:pt x="757" y="1602"/>
                    <a:pt x="754" y="1604"/>
                    <a:pt x="751" y="1606"/>
                  </a:cubicBezTo>
                  <a:lnTo>
                    <a:pt x="740" y="1573"/>
                  </a:lnTo>
                  <a:close/>
                  <a:moveTo>
                    <a:pt x="750" y="1565"/>
                  </a:moveTo>
                  <a:cubicBezTo>
                    <a:pt x="753" y="1563"/>
                    <a:pt x="755" y="1562"/>
                    <a:pt x="757" y="1560"/>
                  </a:cubicBezTo>
                  <a:cubicBezTo>
                    <a:pt x="770" y="1589"/>
                    <a:pt x="770" y="1589"/>
                    <a:pt x="770" y="1589"/>
                  </a:cubicBezTo>
                  <a:cubicBezTo>
                    <a:pt x="768" y="1591"/>
                    <a:pt x="766" y="1594"/>
                    <a:pt x="763" y="1596"/>
                  </a:cubicBezTo>
                  <a:lnTo>
                    <a:pt x="750" y="1565"/>
                  </a:lnTo>
                  <a:close/>
                  <a:moveTo>
                    <a:pt x="761" y="1557"/>
                  </a:moveTo>
                  <a:cubicBezTo>
                    <a:pt x="763" y="1555"/>
                    <a:pt x="764" y="1553"/>
                    <a:pt x="766" y="1552"/>
                  </a:cubicBezTo>
                  <a:cubicBezTo>
                    <a:pt x="778" y="1577"/>
                    <a:pt x="778" y="1577"/>
                    <a:pt x="778" y="1577"/>
                  </a:cubicBezTo>
                  <a:cubicBezTo>
                    <a:pt x="777" y="1580"/>
                    <a:pt x="775" y="1583"/>
                    <a:pt x="773" y="1585"/>
                  </a:cubicBezTo>
                  <a:lnTo>
                    <a:pt x="761" y="1557"/>
                  </a:lnTo>
                  <a:close/>
                  <a:moveTo>
                    <a:pt x="769" y="1549"/>
                  </a:moveTo>
                  <a:cubicBezTo>
                    <a:pt x="771" y="1547"/>
                    <a:pt x="774" y="1545"/>
                    <a:pt x="776" y="1542"/>
                  </a:cubicBezTo>
                  <a:cubicBezTo>
                    <a:pt x="786" y="1563"/>
                    <a:pt x="786" y="1563"/>
                    <a:pt x="786" y="1563"/>
                  </a:cubicBezTo>
                  <a:cubicBezTo>
                    <a:pt x="784" y="1566"/>
                    <a:pt x="782" y="1570"/>
                    <a:pt x="781" y="1573"/>
                  </a:cubicBezTo>
                  <a:lnTo>
                    <a:pt x="769" y="1549"/>
                  </a:lnTo>
                  <a:close/>
                  <a:moveTo>
                    <a:pt x="778" y="1539"/>
                  </a:moveTo>
                  <a:cubicBezTo>
                    <a:pt x="779" y="1538"/>
                    <a:pt x="779" y="1538"/>
                    <a:pt x="780" y="1537"/>
                  </a:cubicBezTo>
                  <a:cubicBezTo>
                    <a:pt x="782" y="1542"/>
                    <a:pt x="784" y="1548"/>
                    <a:pt x="789" y="1555"/>
                  </a:cubicBezTo>
                  <a:cubicBezTo>
                    <a:pt x="788" y="1556"/>
                    <a:pt x="788" y="1557"/>
                    <a:pt x="788" y="1558"/>
                  </a:cubicBezTo>
                  <a:lnTo>
                    <a:pt x="778" y="1539"/>
                  </a:lnTo>
                  <a:close/>
                  <a:moveTo>
                    <a:pt x="694" y="1527"/>
                  </a:moveTo>
                  <a:cubicBezTo>
                    <a:pt x="692" y="1522"/>
                    <a:pt x="687" y="1519"/>
                    <a:pt x="682" y="1519"/>
                  </a:cubicBezTo>
                  <a:cubicBezTo>
                    <a:pt x="690" y="1516"/>
                    <a:pt x="704" y="1514"/>
                    <a:pt x="725" y="1519"/>
                  </a:cubicBezTo>
                  <a:cubicBezTo>
                    <a:pt x="715" y="1523"/>
                    <a:pt x="705" y="1530"/>
                    <a:pt x="696" y="1537"/>
                  </a:cubicBezTo>
                  <a:cubicBezTo>
                    <a:pt x="697" y="1533"/>
                    <a:pt x="696" y="1530"/>
                    <a:pt x="694" y="1527"/>
                  </a:cubicBezTo>
                  <a:close/>
                  <a:moveTo>
                    <a:pt x="673" y="1521"/>
                  </a:moveTo>
                  <a:cubicBezTo>
                    <a:pt x="670" y="1524"/>
                    <a:pt x="669" y="1528"/>
                    <a:pt x="670" y="1532"/>
                  </a:cubicBezTo>
                  <a:cubicBezTo>
                    <a:pt x="671" y="1533"/>
                    <a:pt x="671" y="1533"/>
                    <a:pt x="672" y="1533"/>
                  </a:cubicBezTo>
                  <a:cubicBezTo>
                    <a:pt x="673" y="1533"/>
                    <a:pt x="674" y="1532"/>
                    <a:pt x="674" y="1531"/>
                  </a:cubicBezTo>
                  <a:cubicBezTo>
                    <a:pt x="674" y="1528"/>
                    <a:pt x="676" y="1525"/>
                    <a:pt x="680" y="1524"/>
                  </a:cubicBezTo>
                  <a:cubicBezTo>
                    <a:pt x="683" y="1523"/>
                    <a:pt x="688" y="1524"/>
                    <a:pt x="691" y="1529"/>
                  </a:cubicBezTo>
                  <a:cubicBezTo>
                    <a:pt x="694" y="1534"/>
                    <a:pt x="692" y="1539"/>
                    <a:pt x="689" y="1542"/>
                  </a:cubicBezTo>
                  <a:cubicBezTo>
                    <a:pt x="686" y="1546"/>
                    <a:pt x="680" y="1549"/>
                    <a:pt x="674" y="1546"/>
                  </a:cubicBezTo>
                  <a:cubicBezTo>
                    <a:pt x="663" y="1540"/>
                    <a:pt x="660" y="1530"/>
                    <a:pt x="664" y="1521"/>
                  </a:cubicBezTo>
                  <a:cubicBezTo>
                    <a:pt x="671" y="1505"/>
                    <a:pt x="698" y="1497"/>
                    <a:pt x="739" y="1513"/>
                  </a:cubicBezTo>
                  <a:cubicBezTo>
                    <a:pt x="736" y="1514"/>
                    <a:pt x="733" y="1515"/>
                    <a:pt x="731" y="1516"/>
                  </a:cubicBezTo>
                  <a:cubicBezTo>
                    <a:pt x="691" y="1506"/>
                    <a:pt x="677" y="1517"/>
                    <a:pt x="673" y="1521"/>
                  </a:cubicBezTo>
                  <a:close/>
                  <a:moveTo>
                    <a:pt x="549" y="1665"/>
                  </a:moveTo>
                  <a:cubicBezTo>
                    <a:pt x="548" y="1665"/>
                    <a:pt x="548" y="1665"/>
                    <a:pt x="547" y="1665"/>
                  </a:cubicBezTo>
                  <a:cubicBezTo>
                    <a:pt x="533" y="1673"/>
                    <a:pt x="521" y="1663"/>
                    <a:pt x="519" y="1661"/>
                  </a:cubicBezTo>
                  <a:cubicBezTo>
                    <a:pt x="519" y="1661"/>
                    <a:pt x="519" y="1661"/>
                    <a:pt x="519" y="1661"/>
                  </a:cubicBezTo>
                  <a:cubicBezTo>
                    <a:pt x="519" y="1661"/>
                    <a:pt x="519" y="1661"/>
                    <a:pt x="519" y="1661"/>
                  </a:cubicBezTo>
                  <a:cubicBezTo>
                    <a:pt x="517" y="1658"/>
                    <a:pt x="507" y="1647"/>
                    <a:pt x="515" y="1633"/>
                  </a:cubicBezTo>
                  <a:cubicBezTo>
                    <a:pt x="515" y="1632"/>
                    <a:pt x="515" y="1631"/>
                    <a:pt x="514" y="1631"/>
                  </a:cubicBezTo>
                  <a:cubicBezTo>
                    <a:pt x="514" y="1630"/>
                    <a:pt x="513" y="1630"/>
                    <a:pt x="513" y="1630"/>
                  </a:cubicBezTo>
                  <a:cubicBezTo>
                    <a:pt x="503" y="1631"/>
                    <a:pt x="496" y="1625"/>
                    <a:pt x="492" y="1618"/>
                  </a:cubicBezTo>
                  <a:cubicBezTo>
                    <a:pt x="489" y="1612"/>
                    <a:pt x="488" y="1602"/>
                    <a:pt x="495" y="1594"/>
                  </a:cubicBezTo>
                  <a:cubicBezTo>
                    <a:pt x="496" y="1594"/>
                    <a:pt x="496" y="1593"/>
                    <a:pt x="496" y="1592"/>
                  </a:cubicBezTo>
                  <a:cubicBezTo>
                    <a:pt x="496" y="1592"/>
                    <a:pt x="495" y="1591"/>
                    <a:pt x="495" y="1591"/>
                  </a:cubicBezTo>
                  <a:cubicBezTo>
                    <a:pt x="486" y="1587"/>
                    <a:pt x="479" y="1578"/>
                    <a:pt x="479" y="1568"/>
                  </a:cubicBezTo>
                  <a:cubicBezTo>
                    <a:pt x="478" y="1560"/>
                    <a:pt x="480" y="1545"/>
                    <a:pt x="503" y="1530"/>
                  </a:cubicBezTo>
                  <a:cubicBezTo>
                    <a:pt x="513" y="1536"/>
                    <a:pt x="525" y="1539"/>
                    <a:pt x="538" y="1539"/>
                  </a:cubicBezTo>
                  <a:cubicBezTo>
                    <a:pt x="539" y="1539"/>
                    <a:pt x="540" y="1539"/>
                    <a:pt x="540" y="1539"/>
                  </a:cubicBezTo>
                  <a:cubicBezTo>
                    <a:pt x="523" y="1545"/>
                    <a:pt x="500" y="1555"/>
                    <a:pt x="495" y="1564"/>
                  </a:cubicBezTo>
                  <a:cubicBezTo>
                    <a:pt x="494" y="1566"/>
                    <a:pt x="494" y="1568"/>
                    <a:pt x="494" y="1570"/>
                  </a:cubicBezTo>
                  <a:cubicBezTo>
                    <a:pt x="495" y="1572"/>
                    <a:pt x="497" y="1574"/>
                    <a:pt x="499" y="1575"/>
                  </a:cubicBezTo>
                  <a:cubicBezTo>
                    <a:pt x="509" y="1579"/>
                    <a:pt x="536" y="1571"/>
                    <a:pt x="560" y="1561"/>
                  </a:cubicBezTo>
                  <a:cubicBezTo>
                    <a:pt x="537" y="1575"/>
                    <a:pt x="512" y="1592"/>
                    <a:pt x="509" y="1603"/>
                  </a:cubicBezTo>
                  <a:cubicBezTo>
                    <a:pt x="508" y="1606"/>
                    <a:pt x="508" y="1609"/>
                    <a:pt x="509" y="1611"/>
                  </a:cubicBezTo>
                  <a:cubicBezTo>
                    <a:pt x="511" y="1613"/>
                    <a:pt x="512" y="1614"/>
                    <a:pt x="515" y="1614"/>
                  </a:cubicBezTo>
                  <a:cubicBezTo>
                    <a:pt x="526" y="1616"/>
                    <a:pt x="549" y="1603"/>
                    <a:pt x="570" y="1588"/>
                  </a:cubicBezTo>
                  <a:cubicBezTo>
                    <a:pt x="550" y="1607"/>
                    <a:pt x="531" y="1628"/>
                    <a:pt x="530" y="1640"/>
                  </a:cubicBezTo>
                  <a:cubicBezTo>
                    <a:pt x="530" y="1643"/>
                    <a:pt x="531" y="1645"/>
                    <a:pt x="533" y="1647"/>
                  </a:cubicBezTo>
                  <a:cubicBezTo>
                    <a:pt x="534" y="1649"/>
                    <a:pt x="537" y="1650"/>
                    <a:pt x="539" y="1650"/>
                  </a:cubicBezTo>
                  <a:cubicBezTo>
                    <a:pt x="551" y="1649"/>
                    <a:pt x="573" y="1630"/>
                    <a:pt x="592" y="1609"/>
                  </a:cubicBezTo>
                  <a:cubicBezTo>
                    <a:pt x="577" y="1631"/>
                    <a:pt x="563" y="1654"/>
                    <a:pt x="565" y="1665"/>
                  </a:cubicBezTo>
                  <a:cubicBezTo>
                    <a:pt x="566" y="1667"/>
                    <a:pt x="567" y="1669"/>
                    <a:pt x="569" y="1670"/>
                  </a:cubicBezTo>
                  <a:cubicBezTo>
                    <a:pt x="571" y="1672"/>
                    <a:pt x="574" y="1672"/>
                    <a:pt x="576" y="1671"/>
                  </a:cubicBezTo>
                  <a:cubicBezTo>
                    <a:pt x="588" y="1667"/>
                    <a:pt x="605" y="1643"/>
                    <a:pt x="619" y="1619"/>
                  </a:cubicBezTo>
                  <a:cubicBezTo>
                    <a:pt x="609" y="1644"/>
                    <a:pt x="601" y="1670"/>
                    <a:pt x="605" y="1681"/>
                  </a:cubicBezTo>
                  <a:cubicBezTo>
                    <a:pt x="606" y="1683"/>
                    <a:pt x="608" y="1685"/>
                    <a:pt x="610" y="1686"/>
                  </a:cubicBezTo>
                  <a:cubicBezTo>
                    <a:pt x="612" y="1686"/>
                    <a:pt x="614" y="1686"/>
                    <a:pt x="616" y="1685"/>
                  </a:cubicBezTo>
                  <a:cubicBezTo>
                    <a:pt x="625" y="1680"/>
                    <a:pt x="635" y="1657"/>
                    <a:pt x="641" y="1639"/>
                  </a:cubicBezTo>
                  <a:cubicBezTo>
                    <a:pt x="641" y="1640"/>
                    <a:pt x="641" y="1641"/>
                    <a:pt x="641" y="1642"/>
                  </a:cubicBezTo>
                  <a:cubicBezTo>
                    <a:pt x="641" y="1655"/>
                    <a:pt x="644" y="1667"/>
                    <a:pt x="650" y="1677"/>
                  </a:cubicBezTo>
                  <a:cubicBezTo>
                    <a:pt x="635" y="1699"/>
                    <a:pt x="619" y="1702"/>
                    <a:pt x="611" y="1701"/>
                  </a:cubicBezTo>
                  <a:cubicBezTo>
                    <a:pt x="602" y="1700"/>
                    <a:pt x="593" y="1694"/>
                    <a:pt x="589" y="1685"/>
                  </a:cubicBezTo>
                  <a:cubicBezTo>
                    <a:pt x="589" y="1684"/>
                    <a:pt x="588" y="1684"/>
                    <a:pt x="587" y="1684"/>
                  </a:cubicBezTo>
                  <a:cubicBezTo>
                    <a:pt x="587" y="1684"/>
                    <a:pt x="586" y="1684"/>
                    <a:pt x="586" y="1684"/>
                  </a:cubicBezTo>
                  <a:cubicBezTo>
                    <a:pt x="578" y="1692"/>
                    <a:pt x="568" y="1691"/>
                    <a:pt x="562" y="1688"/>
                  </a:cubicBezTo>
                  <a:cubicBezTo>
                    <a:pt x="555" y="1684"/>
                    <a:pt x="548" y="1676"/>
                    <a:pt x="550" y="1667"/>
                  </a:cubicBezTo>
                  <a:cubicBezTo>
                    <a:pt x="550" y="1666"/>
                    <a:pt x="550" y="1666"/>
                    <a:pt x="549" y="1665"/>
                  </a:cubicBezTo>
                  <a:close/>
                  <a:moveTo>
                    <a:pt x="607" y="1535"/>
                  </a:moveTo>
                  <a:cubicBezTo>
                    <a:pt x="606" y="1536"/>
                    <a:pt x="605" y="1536"/>
                    <a:pt x="604" y="1537"/>
                  </a:cubicBezTo>
                  <a:cubicBezTo>
                    <a:pt x="577" y="1550"/>
                    <a:pt x="516" y="1578"/>
                    <a:pt x="501" y="1571"/>
                  </a:cubicBezTo>
                  <a:cubicBezTo>
                    <a:pt x="499" y="1571"/>
                    <a:pt x="498" y="1570"/>
                    <a:pt x="498" y="1569"/>
                  </a:cubicBezTo>
                  <a:cubicBezTo>
                    <a:pt x="498" y="1568"/>
                    <a:pt x="498" y="1567"/>
                    <a:pt x="498" y="1566"/>
                  </a:cubicBezTo>
                  <a:cubicBezTo>
                    <a:pt x="504" y="1555"/>
                    <a:pt x="545" y="1541"/>
                    <a:pt x="560" y="1536"/>
                  </a:cubicBezTo>
                  <a:cubicBezTo>
                    <a:pt x="560" y="1536"/>
                    <a:pt x="560" y="1536"/>
                    <a:pt x="560" y="1536"/>
                  </a:cubicBezTo>
                  <a:cubicBezTo>
                    <a:pt x="575" y="1533"/>
                    <a:pt x="590" y="1527"/>
                    <a:pt x="604" y="1518"/>
                  </a:cubicBezTo>
                  <a:cubicBezTo>
                    <a:pt x="604" y="1523"/>
                    <a:pt x="605" y="1529"/>
                    <a:pt x="607" y="1535"/>
                  </a:cubicBezTo>
                  <a:close/>
                  <a:moveTo>
                    <a:pt x="621" y="1571"/>
                  </a:moveTo>
                  <a:cubicBezTo>
                    <a:pt x="596" y="1601"/>
                    <a:pt x="556" y="1645"/>
                    <a:pt x="539" y="1646"/>
                  </a:cubicBezTo>
                  <a:cubicBezTo>
                    <a:pt x="538" y="1646"/>
                    <a:pt x="536" y="1645"/>
                    <a:pt x="535" y="1644"/>
                  </a:cubicBezTo>
                  <a:cubicBezTo>
                    <a:pt x="534" y="1644"/>
                    <a:pt x="534" y="1642"/>
                    <a:pt x="534" y="1641"/>
                  </a:cubicBezTo>
                  <a:cubicBezTo>
                    <a:pt x="535" y="1624"/>
                    <a:pt x="579" y="1584"/>
                    <a:pt x="608" y="1559"/>
                  </a:cubicBezTo>
                  <a:cubicBezTo>
                    <a:pt x="612" y="1556"/>
                    <a:pt x="615" y="1554"/>
                    <a:pt x="616" y="1553"/>
                  </a:cubicBezTo>
                  <a:cubicBezTo>
                    <a:pt x="618" y="1555"/>
                    <a:pt x="620" y="1557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3" y="1560"/>
                    <a:pt x="625" y="1562"/>
                    <a:pt x="627" y="1563"/>
                  </a:cubicBezTo>
                  <a:cubicBezTo>
                    <a:pt x="626" y="1565"/>
                    <a:pt x="624" y="1568"/>
                    <a:pt x="621" y="1571"/>
                  </a:cubicBezTo>
                  <a:close/>
                  <a:moveTo>
                    <a:pt x="630" y="1566"/>
                  </a:moveTo>
                  <a:cubicBezTo>
                    <a:pt x="634" y="1568"/>
                    <a:pt x="637" y="1570"/>
                    <a:pt x="641" y="1572"/>
                  </a:cubicBezTo>
                  <a:cubicBezTo>
                    <a:pt x="641" y="1572"/>
                    <a:pt x="640" y="1572"/>
                    <a:pt x="640" y="1573"/>
                  </a:cubicBezTo>
                  <a:cubicBezTo>
                    <a:pt x="633" y="1588"/>
                    <a:pt x="595" y="1661"/>
                    <a:pt x="575" y="1667"/>
                  </a:cubicBezTo>
                  <a:cubicBezTo>
                    <a:pt x="573" y="1668"/>
                    <a:pt x="572" y="1668"/>
                    <a:pt x="571" y="1667"/>
                  </a:cubicBezTo>
                  <a:cubicBezTo>
                    <a:pt x="570" y="1666"/>
                    <a:pt x="569" y="1665"/>
                    <a:pt x="569" y="1664"/>
                  </a:cubicBezTo>
                  <a:cubicBezTo>
                    <a:pt x="566" y="1649"/>
                    <a:pt x="603" y="1599"/>
                    <a:pt x="624" y="1573"/>
                  </a:cubicBezTo>
                  <a:cubicBezTo>
                    <a:pt x="627" y="1570"/>
                    <a:pt x="629" y="1567"/>
                    <a:pt x="630" y="1566"/>
                  </a:cubicBezTo>
                  <a:close/>
                  <a:moveTo>
                    <a:pt x="607" y="1555"/>
                  </a:moveTo>
                  <a:cubicBezTo>
                    <a:pt x="580" y="1577"/>
                    <a:pt x="531" y="1613"/>
                    <a:pt x="516" y="1611"/>
                  </a:cubicBezTo>
                  <a:cubicBezTo>
                    <a:pt x="514" y="1610"/>
                    <a:pt x="513" y="1610"/>
                    <a:pt x="513" y="1609"/>
                  </a:cubicBezTo>
                  <a:cubicBezTo>
                    <a:pt x="512" y="1608"/>
                    <a:pt x="512" y="1606"/>
                    <a:pt x="513" y="1605"/>
                  </a:cubicBezTo>
                  <a:cubicBezTo>
                    <a:pt x="519" y="1585"/>
                    <a:pt x="592" y="1547"/>
                    <a:pt x="607" y="1540"/>
                  </a:cubicBezTo>
                  <a:cubicBezTo>
                    <a:pt x="607" y="1539"/>
                    <a:pt x="608" y="1539"/>
                    <a:pt x="608" y="1539"/>
                  </a:cubicBezTo>
                  <a:cubicBezTo>
                    <a:pt x="610" y="1543"/>
                    <a:pt x="612" y="1546"/>
                    <a:pt x="614" y="1549"/>
                  </a:cubicBezTo>
                  <a:cubicBezTo>
                    <a:pt x="612" y="1551"/>
                    <a:pt x="610" y="1553"/>
                    <a:pt x="607" y="1555"/>
                  </a:cubicBezTo>
                  <a:close/>
                  <a:moveTo>
                    <a:pt x="643" y="1620"/>
                  </a:moveTo>
                  <a:cubicBezTo>
                    <a:pt x="639" y="1635"/>
                    <a:pt x="625" y="1676"/>
                    <a:pt x="614" y="1681"/>
                  </a:cubicBezTo>
                  <a:cubicBezTo>
                    <a:pt x="613" y="1682"/>
                    <a:pt x="612" y="1682"/>
                    <a:pt x="611" y="1682"/>
                  </a:cubicBezTo>
                  <a:cubicBezTo>
                    <a:pt x="610" y="1682"/>
                    <a:pt x="609" y="1681"/>
                    <a:pt x="608" y="1679"/>
                  </a:cubicBezTo>
                  <a:cubicBezTo>
                    <a:pt x="602" y="1664"/>
                    <a:pt x="629" y="1603"/>
                    <a:pt x="643" y="1576"/>
                  </a:cubicBezTo>
                  <a:cubicBezTo>
                    <a:pt x="644" y="1575"/>
                    <a:pt x="644" y="1574"/>
                    <a:pt x="644" y="1573"/>
                  </a:cubicBezTo>
                  <a:cubicBezTo>
                    <a:pt x="650" y="1575"/>
                    <a:pt x="656" y="1576"/>
                    <a:pt x="662" y="1576"/>
                  </a:cubicBezTo>
                  <a:cubicBezTo>
                    <a:pt x="653" y="1590"/>
                    <a:pt x="647" y="1605"/>
                    <a:pt x="643" y="1620"/>
                  </a:cubicBezTo>
                  <a:cubicBezTo>
                    <a:pt x="643" y="1620"/>
                    <a:pt x="643" y="1620"/>
                    <a:pt x="643" y="1620"/>
                  </a:cubicBezTo>
                  <a:close/>
                  <a:moveTo>
                    <a:pt x="624" y="1556"/>
                  </a:moveTo>
                  <a:cubicBezTo>
                    <a:pt x="624" y="1556"/>
                    <a:pt x="624" y="1556"/>
                    <a:pt x="624" y="1556"/>
                  </a:cubicBezTo>
                  <a:cubicBezTo>
                    <a:pt x="624" y="1556"/>
                    <a:pt x="624" y="1556"/>
                    <a:pt x="624" y="1556"/>
                  </a:cubicBezTo>
                  <a:cubicBezTo>
                    <a:pt x="624" y="1556"/>
                    <a:pt x="624" y="1556"/>
                    <a:pt x="624" y="1556"/>
                  </a:cubicBezTo>
                  <a:cubicBezTo>
                    <a:pt x="612" y="1544"/>
                    <a:pt x="606" y="1528"/>
                    <a:pt x="608" y="1515"/>
                  </a:cubicBezTo>
                  <a:cubicBezTo>
                    <a:pt x="611" y="1514"/>
                    <a:pt x="613" y="1512"/>
                    <a:pt x="614" y="1511"/>
                  </a:cubicBezTo>
                  <a:cubicBezTo>
                    <a:pt x="613" y="1525"/>
                    <a:pt x="620" y="1543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37" y="1560"/>
                    <a:pt x="654" y="1567"/>
                    <a:pt x="669" y="1565"/>
                  </a:cubicBezTo>
                  <a:cubicBezTo>
                    <a:pt x="667" y="1567"/>
                    <a:pt x="666" y="1569"/>
                    <a:pt x="665" y="1571"/>
                  </a:cubicBezTo>
                  <a:cubicBezTo>
                    <a:pt x="652" y="1574"/>
                    <a:pt x="636" y="1567"/>
                    <a:pt x="624" y="1556"/>
                  </a:cubicBezTo>
                  <a:close/>
                  <a:moveTo>
                    <a:pt x="631" y="1548"/>
                  </a:moveTo>
                  <a:cubicBezTo>
                    <a:pt x="623" y="1540"/>
                    <a:pt x="616" y="1521"/>
                    <a:pt x="619" y="1508"/>
                  </a:cubicBezTo>
                  <a:cubicBezTo>
                    <a:pt x="622" y="1505"/>
                    <a:pt x="626" y="1502"/>
                    <a:pt x="629" y="1499"/>
                  </a:cubicBezTo>
                  <a:cubicBezTo>
                    <a:pt x="629" y="1502"/>
                    <a:pt x="629" y="1505"/>
                    <a:pt x="631" y="1508"/>
                  </a:cubicBezTo>
                  <a:cubicBezTo>
                    <a:pt x="635" y="1516"/>
                    <a:pt x="641" y="1520"/>
                    <a:pt x="649" y="1521"/>
                  </a:cubicBezTo>
                  <a:cubicBezTo>
                    <a:pt x="642" y="1524"/>
                    <a:pt x="635" y="1529"/>
                    <a:pt x="634" y="1534"/>
                  </a:cubicBezTo>
                  <a:cubicBezTo>
                    <a:pt x="633" y="1536"/>
                    <a:pt x="633" y="1540"/>
                    <a:pt x="637" y="1543"/>
                  </a:cubicBezTo>
                  <a:cubicBezTo>
                    <a:pt x="640" y="1546"/>
                    <a:pt x="643" y="1546"/>
                    <a:pt x="645" y="1546"/>
                  </a:cubicBezTo>
                  <a:cubicBezTo>
                    <a:pt x="651" y="1545"/>
                    <a:pt x="655" y="1538"/>
                    <a:pt x="658" y="1531"/>
                  </a:cubicBezTo>
                  <a:cubicBezTo>
                    <a:pt x="659" y="1538"/>
                    <a:pt x="664" y="1545"/>
                    <a:pt x="672" y="1549"/>
                  </a:cubicBezTo>
                  <a:cubicBezTo>
                    <a:pt x="675" y="1550"/>
                    <a:pt x="678" y="1551"/>
                    <a:pt x="681" y="1551"/>
                  </a:cubicBezTo>
                  <a:cubicBezTo>
                    <a:pt x="678" y="1554"/>
                    <a:pt x="675" y="1557"/>
                    <a:pt x="672" y="1561"/>
                  </a:cubicBezTo>
                  <a:cubicBezTo>
                    <a:pt x="658" y="1564"/>
                    <a:pt x="640" y="1557"/>
                    <a:pt x="631" y="1548"/>
                  </a:cubicBezTo>
                  <a:close/>
                  <a:moveTo>
                    <a:pt x="651" y="1489"/>
                  </a:moveTo>
                  <a:cubicBezTo>
                    <a:pt x="656" y="1492"/>
                    <a:pt x="657" y="1496"/>
                    <a:pt x="656" y="1500"/>
                  </a:cubicBezTo>
                  <a:cubicBezTo>
                    <a:pt x="655" y="1503"/>
                    <a:pt x="652" y="1506"/>
                    <a:pt x="649" y="1506"/>
                  </a:cubicBezTo>
                  <a:cubicBezTo>
                    <a:pt x="648" y="1506"/>
                    <a:pt x="647" y="1506"/>
                    <a:pt x="647" y="1507"/>
                  </a:cubicBezTo>
                  <a:cubicBezTo>
                    <a:pt x="647" y="1508"/>
                    <a:pt x="647" y="1509"/>
                    <a:pt x="648" y="1510"/>
                  </a:cubicBezTo>
                  <a:cubicBezTo>
                    <a:pt x="651" y="1511"/>
                    <a:pt x="655" y="1510"/>
                    <a:pt x="659" y="1507"/>
                  </a:cubicBezTo>
                  <a:cubicBezTo>
                    <a:pt x="662" y="1503"/>
                    <a:pt x="674" y="1489"/>
                    <a:pt x="664" y="1449"/>
                  </a:cubicBezTo>
                  <a:cubicBezTo>
                    <a:pt x="665" y="1446"/>
                    <a:pt x="666" y="1444"/>
                    <a:pt x="666" y="1441"/>
                  </a:cubicBezTo>
                  <a:cubicBezTo>
                    <a:pt x="683" y="1482"/>
                    <a:pt x="674" y="1508"/>
                    <a:pt x="659" y="1516"/>
                  </a:cubicBezTo>
                  <a:cubicBezTo>
                    <a:pt x="649" y="1520"/>
                    <a:pt x="639" y="1516"/>
                    <a:pt x="634" y="1506"/>
                  </a:cubicBezTo>
                  <a:cubicBezTo>
                    <a:pt x="631" y="1500"/>
                    <a:pt x="634" y="1494"/>
                    <a:pt x="637" y="1491"/>
                  </a:cubicBezTo>
                  <a:cubicBezTo>
                    <a:pt x="640" y="1488"/>
                    <a:pt x="646" y="1486"/>
                    <a:pt x="651" y="1489"/>
                  </a:cubicBezTo>
                  <a:close/>
                  <a:moveTo>
                    <a:pt x="643" y="1484"/>
                  </a:moveTo>
                  <a:cubicBezTo>
                    <a:pt x="650" y="1475"/>
                    <a:pt x="656" y="1465"/>
                    <a:pt x="661" y="1455"/>
                  </a:cubicBezTo>
                  <a:cubicBezTo>
                    <a:pt x="665" y="1475"/>
                    <a:pt x="664" y="1489"/>
                    <a:pt x="660" y="1498"/>
                  </a:cubicBezTo>
                  <a:cubicBezTo>
                    <a:pt x="661" y="1493"/>
                    <a:pt x="658" y="1488"/>
                    <a:pt x="653" y="1485"/>
                  </a:cubicBezTo>
                  <a:cubicBezTo>
                    <a:pt x="650" y="1484"/>
                    <a:pt x="646" y="1483"/>
                    <a:pt x="643" y="1484"/>
                  </a:cubicBezTo>
                  <a:close/>
                  <a:moveTo>
                    <a:pt x="675" y="1454"/>
                  </a:moveTo>
                  <a:cubicBezTo>
                    <a:pt x="680" y="1463"/>
                    <a:pt x="687" y="1473"/>
                    <a:pt x="697" y="1483"/>
                  </a:cubicBezTo>
                  <a:cubicBezTo>
                    <a:pt x="697" y="1483"/>
                    <a:pt x="697" y="1483"/>
                    <a:pt x="697" y="1483"/>
                  </a:cubicBezTo>
                  <a:cubicBezTo>
                    <a:pt x="707" y="1492"/>
                    <a:pt x="717" y="1499"/>
                    <a:pt x="726" y="1505"/>
                  </a:cubicBezTo>
                  <a:cubicBezTo>
                    <a:pt x="703" y="1498"/>
                    <a:pt x="686" y="1500"/>
                    <a:pt x="674" y="1506"/>
                  </a:cubicBezTo>
                  <a:cubicBezTo>
                    <a:pt x="680" y="1494"/>
                    <a:pt x="682" y="1477"/>
                    <a:pt x="675" y="1454"/>
                  </a:cubicBezTo>
                  <a:close/>
                  <a:moveTo>
                    <a:pt x="658" y="1521"/>
                  </a:moveTo>
                  <a:cubicBezTo>
                    <a:pt x="656" y="1529"/>
                    <a:pt x="650" y="1541"/>
                    <a:pt x="644" y="1542"/>
                  </a:cubicBezTo>
                  <a:cubicBezTo>
                    <a:pt x="643" y="1543"/>
                    <a:pt x="641" y="1542"/>
                    <a:pt x="640" y="1540"/>
                  </a:cubicBezTo>
                  <a:cubicBezTo>
                    <a:pt x="638" y="1539"/>
                    <a:pt x="637" y="1537"/>
                    <a:pt x="638" y="1535"/>
                  </a:cubicBezTo>
                  <a:cubicBezTo>
                    <a:pt x="639" y="1530"/>
                    <a:pt x="651" y="1524"/>
                    <a:pt x="658" y="1521"/>
                  </a:cubicBezTo>
                  <a:close/>
                  <a:moveTo>
                    <a:pt x="536" y="1518"/>
                  </a:moveTo>
                  <a:cubicBezTo>
                    <a:pt x="562" y="1509"/>
                    <a:pt x="580" y="1483"/>
                    <a:pt x="599" y="1457"/>
                  </a:cubicBezTo>
                  <a:cubicBezTo>
                    <a:pt x="613" y="1437"/>
                    <a:pt x="628" y="1416"/>
                    <a:pt x="647" y="1401"/>
                  </a:cubicBezTo>
                  <a:cubicBezTo>
                    <a:pt x="648" y="1401"/>
                    <a:pt x="649" y="1402"/>
                    <a:pt x="650" y="1402"/>
                  </a:cubicBezTo>
                  <a:cubicBezTo>
                    <a:pt x="634" y="1417"/>
                    <a:pt x="622" y="1435"/>
                    <a:pt x="609" y="1452"/>
                  </a:cubicBezTo>
                  <a:cubicBezTo>
                    <a:pt x="587" y="1482"/>
                    <a:pt x="566" y="1512"/>
                    <a:pt x="536" y="1518"/>
                  </a:cubicBezTo>
                  <a:close/>
                  <a:moveTo>
                    <a:pt x="588" y="1512"/>
                  </a:moveTo>
                  <a:cubicBezTo>
                    <a:pt x="585" y="1514"/>
                    <a:pt x="581" y="1516"/>
                    <a:pt x="578" y="1517"/>
                  </a:cubicBezTo>
                  <a:cubicBezTo>
                    <a:pt x="579" y="1496"/>
                    <a:pt x="579" y="1496"/>
                    <a:pt x="579" y="1496"/>
                  </a:cubicBezTo>
                  <a:cubicBezTo>
                    <a:pt x="582" y="1493"/>
                    <a:pt x="584" y="1491"/>
                    <a:pt x="586" y="1488"/>
                  </a:cubicBezTo>
                  <a:lnTo>
                    <a:pt x="588" y="1512"/>
                  </a:lnTo>
                  <a:close/>
                  <a:moveTo>
                    <a:pt x="575" y="1500"/>
                  </a:moveTo>
                  <a:cubicBezTo>
                    <a:pt x="574" y="1519"/>
                    <a:pt x="574" y="1519"/>
                    <a:pt x="574" y="1519"/>
                  </a:cubicBezTo>
                  <a:cubicBezTo>
                    <a:pt x="571" y="1520"/>
                    <a:pt x="568" y="1522"/>
                    <a:pt x="564" y="1523"/>
                  </a:cubicBezTo>
                  <a:cubicBezTo>
                    <a:pt x="569" y="1506"/>
                    <a:pt x="569" y="1506"/>
                    <a:pt x="569" y="1506"/>
                  </a:cubicBezTo>
                  <a:cubicBezTo>
                    <a:pt x="571" y="1504"/>
                    <a:pt x="573" y="1502"/>
                    <a:pt x="575" y="1500"/>
                  </a:cubicBezTo>
                  <a:close/>
                  <a:moveTo>
                    <a:pt x="564" y="1510"/>
                  </a:moveTo>
                  <a:cubicBezTo>
                    <a:pt x="560" y="1524"/>
                    <a:pt x="560" y="1524"/>
                    <a:pt x="560" y="1524"/>
                  </a:cubicBezTo>
                  <a:cubicBezTo>
                    <a:pt x="557" y="1524"/>
                    <a:pt x="553" y="1525"/>
                    <a:pt x="550" y="1526"/>
                  </a:cubicBezTo>
                  <a:cubicBezTo>
                    <a:pt x="555" y="1515"/>
                    <a:pt x="555" y="1515"/>
                    <a:pt x="555" y="1515"/>
                  </a:cubicBezTo>
                  <a:cubicBezTo>
                    <a:pt x="558" y="1513"/>
                    <a:pt x="561" y="1511"/>
                    <a:pt x="564" y="1510"/>
                  </a:cubicBezTo>
                  <a:close/>
                  <a:moveTo>
                    <a:pt x="549" y="1518"/>
                  </a:moveTo>
                  <a:cubicBezTo>
                    <a:pt x="545" y="1526"/>
                    <a:pt x="545" y="1526"/>
                    <a:pt x="545" y="1526"/>
                  </a:cubicBezTo>
                  <a:cubicBezTo>
                    <a:pt x="542" y="1526"/>
                    <a:pt x="539" y="1526"/>
                    <a:pt x="536" y="1526"/>
                  </a:cubicBezTo>
                  <a:cubicBezTo>
                    <a:pt x="540" y="1521"/>
                    <a:pt x="540" y="1521"/>
                    <a:pt x="540" y="1521"/>
                  </a:cubicBezTo>
                  <a:cubicBezTo>
                    <a:pt x="543" y="1520"/>
                    <a:pt x="546" y="1519"/>
                    <a:pt x="549" y="1518"/>
                  </a:cubicBezTo>
                  <a:close/>
                  <a:moveTo>
                    <a:pt x="534" y="1522"/>
                  </a:moveTo>
                  <a:cubicBezTo>
                    <a:pt x="531" y="1525"/>
                    <a:pt x="531" y="1525"/>
                    <a:pt x="531" y="1525"/>
                  </a:cubicBezTo>
                  <a:cubicBezTo>
                    <a:pt x="527" y="1525"/>
                    <a:pt x="523" y="1524"/>
                    <a:pt x="519" y="1523"/>
                  </a:cubicBezTo>
                  <a:cubicBezTo>
                    <a:pt x="524" y="1523"/>
                    <a:pt x="529" y="1523"/>
                    <a:pt x="534" y="1522"/>
                  </a:cubicBezTo>
                  <a:close/>
                  <a:moveTo>
                    <a:pt x="520" y="1517"/>
                  </a:moveTo>
                  <a:cubicBezTo>
                    <a:pt x="523" y="1516"/>
                    <a:pt x="526" y="1514"/>
                    <a:pt x="528" y="1512"/>
                  </a:cubicBezTo>
                  <a:cubicBezTo>
                    <a:pt x="533" y="1514"/>
                    <a:pt x="533" y="1514"/>
                    <a:pt x="533" y="1514"/>
                  </a:cubicBezTo>
                  <a:cubicBezTo>
                    <a:pt x="529" y="1516"/>
                    <a:pt x="525" y="1517"/>
                    <a:pt x="520" y="1517"/>
                  </a:cubicBezTo>
                  <a:close/>
                  <a:moveTo>
                    <a:pt x="531" y="1509"/>
                  </a:moveTo>
                  <a:cubicBezTo>
                    <a:pt x="533" y="1507"/>
                    <a:pt x="534" y="1506"/>
                    <a:pt x="536" y="1504"/>
                  </a:cubicBezTo>
                  <a:cubicBezTo>
                    <a:pt x="547" y="1508"/>
                    <a:pt x="547" y="1508"/>
                    <a:pt x="547" y="1508"/>
                  </a:cubicBezTo>
                  <a:cubicBezTo>
                    <a:pt x="544" y="1510"/>
                    <a:pt x="541" y="1511"/>
                    <a:pt x="538" y="1513"/>
                  </a:cubicBezTo>
                  <a:lnTo>
                    <a:pt x="531" y="1509"/>
                  </a:lnTo>
                  <a:close/>
                  <a:moveTo>
                    <a:pt x="637" y="1404"/>
                  </a:moveTo>
                  <a:cubicBezTo>
                    <a:pt x="635" y="1406"/>
                    <a:pt x="633" y="1408"/>
                    <a:pt x="631" y="1410"/>
                  </a:cubicBezTo>
                  <a:cubicBezTo>
                    <a:pt x="607" y="1399"/>
                    <a:pt x="607" y="1399"/>
                    <a:pt x="607" y="1399"/>
                  </a:cubicBezTo>
                  <a:cubicBezTo>
                    <a:pt x="610" y="1397"/>
                    <a:pt x="613" y="1396"/>
                    <a:pt x="617" y="1394"/>
                  </a:cubicBezTo>
                  <a:lnTo>
                    <a:pt x="637" y="1404"/>
                  </a:lnTo>
                  <a:close/>
                  <a:moveTo>
                    <a:pt x="622" y="1392"/>
                  </a:moveTo>
                  <a:cubicBezTo>
                    <a:pt x="623" y="1392"/>
                    <a:pt x="624" y="1392"/>
                    <a:pt x="625" y="1391"/>
                  </a:cubicBezTo>
                  <a:cubicBezTo>
                    <a:pt x="632" y="1395"/>
                    <a:pt x="638" y="1398"/>
                    <a:pt x="643" y="1400"/>
                  </a:cubicBezTo>
                  <a:cubicBezTo>
                    <a:pt x="642" y="1400"/>
                    <a:pt x="641" y="1401"/>
                    <a:pt x="641" y="1401"/>
                  </a:cubicBezTo>
                  <a:lnTo>
                    <a:pt x="622" y="1392"/>
                  </a:lnTo>
                  <a:close/>
                  <a:moveTo>
                    <a:pt x="628" y="1413"/>
                  </a:moveTo>
                  <a:cubicBezTo>
                    <a:pt x="626" y="1415"/>
                    <a:pt x="625" y="1417"/>
                    <a:pt x="623" y="1419"/>
                  </a:cubicBezTo>
                  <a:cubicBezTo>
                    <a:pt x="595" y="1407"/>
                    <a:pt x="595" y="1407"/>
                    <a:pt x="595" y="1407"/>
                  </a:cubicBezTo>
                  <a:cubicBezTo>
                    <a:pt x="597" y="1405"/>
                    <a:pt x="600" y="1403"/>
                    <a:pt x="603" y="1401"/>
                  </a:cubicBezTo>
                  <a:lnTo>
                    <a:pt x="628" y="1413"/>
                  </a:lnTo>
                  <a:close/>
                  <a:moveTo>
                    <a:pt x="620" y="1422"/>
                  </a:moveTo>
                  <a:cubicBezTo>
                    <a:pt x="618" y="1425"/>
                    <a:pt x="616" y="1427"/>
                    <a:pt x="614" y="1429"/>
                  </a:cubicBezTo>
                  <a:cubicBezTo>
                    <a:pt x="583" y="1417"/>
                    <a:pt x="583" y="1417"/>
                    <a:pt x="583" y="1417"/>
                  </a:cubicBezTo>
                  <a:cubicBezTo>
                    <a:pt x="586" y="1414"/>
                    <a:pt x="588" y="1412"/>
                    <a:pt x="591" y="1410"/>
                  </a:cubicBezTo>
                  <a:lnTo>
                    <a:pt x="620" y="1422"/>
                  </a:lnTo>
                  <a:close/>
                  <a:moveTo>
                    <a:pt x="612" y="1432"/>
                  </a:moveTo>
                  <a:cubicBezTo>
                    <a:pt x="610" y="1435"/>
                    <a:pt x="608" y="1437"/>
                    <a:pt x="606" y="1440"/>
                  </a:cubicBezTo>
                  <a:cubicBezTo>
                    <a:pt x="574" y="1429"/>
                    <a:pt x="574" y="1429"/>
                    <a:pt x="574" y="1429"/>
                  </a:cubicBezTo>
                  <a:cubicBezTo>
                    <a:pt x="576" y="1426"/>
                    <a:pt x="578" y="1423"/>
                    <a:pt x="581" y="1420"/>
                  </a:cubicBezTo>
                  <a:lnTo>
                    <a:pt x="612" y="1432"/>
                  </a:lnTo>
                  <a:close/>
                  <a:moveTo>
                    <a:pt x="604" y="1443"/>
                  </a:moveTo>
                  <a:cubicBezTo>
                    <a:pt x="602" y="1446"/>
                    <a:pt x="600" y="1448"/>
                    <a:pt x="598" y="1451"/>
                  </a:cubicBezTo>
                  <a:cubicBezTo>
                    <a:pt x="566" y="1440"/>
                    <a:pt x="566" y="1440"/>
                    <a:pt x="566" y="1440"/>
                  </a:cubicBezTo>
                  <a:cubicBezTo>
                    <a:pt x="568" y="1438"/>
                    <a:pt x="569" y="1435"/>
                    <a:pt x="571" y="1432"/>
                  </a:cubicBezTo>
                  <a:lnTo>
                    <a:pt x="604" y="1443"/>
                  </a:lnTo>
                  <a:close/>
                  <a:moveTo>
                    <a:pt x="596" y="1454"/>
                  </a:moveTo>
                  <a:cubicBezTo>
                    <a:pt x="594" y="1458"/>
                    <a:pt x="591" y="1461"/>
                    <a:pt x="589" y="1464"/>
                  </a:cubicBezTo>
                  <a:cubicBezTo>
                    <a:pt x="559" y="1454"/>
                    <a:pt x="559" y="1454"/>
                    <a:pt x="559" y="1454"/>
                  </a:cubicBezTo>
                  <a:cubicBezTo>
                    <a:pt x="560" y="1451"/>
                    <a:pt x="562" y="1447"/>
                    <a:pt x="564" y="1444"/>
                  </a:cubicBezTo>
                  <a:lnTo>
                    <a:pt x="596" y="1454"/>
                  </a:lnTo>
                  <a:close/>
                  <a:moveTo>
                    <a:pt x="587" y="1467"/>
                  </a:moveTo>
                  <a:cubicBezTo>
                    <a:pt x="585" y="1470"/>
                    <a:pt x="582" y="1473"/>
                    <a:pt x="580" y="1476"/>
                  </a:cubicBezTo>
                  <a:cubicBezTo>
                    <a:pt x="553" y="1467"/>
                    <a:pt x="553" y="1467"/>
                    <a:pt x="553" y="1467"/>
                  </a:cubicBezTo>
                  <a:cubicBezTo>
                    <a:pt x="555" y="1464"/>
                    <a:pt x="556" y="1461"/>
                    <a:pt x="557" y="1458"/>
                  </a:cubicBezTo>
                  <a:lnTo>
                    <a:pt x="587" y="1467"/>
                  </a:lnTo>
                  <a:close/>
                  <a:moveTo>
                    <a:pt x="578" y="1479"/>
                  </a:moveTo>
                  <a:cubicBezTo>
                    <a:pt x="576" y="1482"/>
                    <a:pt x="573" y="1484"/>
                    <a:pt x="571" y="1487"/>
                  </a:cubicBezTo>
                  <a:cubicBezTo>
                    <a:pt x="549" y="1478"/>
                    <a:pt x="549" y="1478"/>
                    <a:pt x="549" y="1478"/>
                  </a:cubicBezTo>
                  <a:cubicBezTo>
                    <a:pt x="549" y="1477"/>
                    <a:pt x="550" y="1475"/>
                    <a:pt x="551" y="1473"/>
                  </a:cubicBezTo>
                  <a:cubicBezTo>
                    <a:pt x="551" y="1472"/>
                    <a:pt x="551" y="1471"/>
                    <a:pt x="552" y="1470"/>
                  </a:cubicBezTo>
                  <a:lnTo>
                    <a:pt x="578" y="1479"/>
                  </a:lnTo>
                  <a:close/>
                  <a:moveTo>
                    <a:pt x="568" y="1490"/>
                  </a:moveTo>
                  <a:cubicBezTo>
                    <a:pt x="566" y="1492"/>
                    <a:pt x="564" y="1495"/>
                    <a:pt x="561" y="1497"/>
                  </a:cubicBezTo>
                  <a:cubicBezTo>
                    <a:pt x="544" y="1490"/>
                    <a:pt x="544" y="1490"/>
                    <a:pt x="544" y="1490"/>
                  </a:cubicBezTo>
                  <a:cubicBezTo>
                    <a:pt x="545" y="1487"/>
                    <a:pt x="546" y="1484"/>
                    <a:pt x="547" y="1482"/>
                  </a:cubicBezTo>
                  <a:lnTo>
                    <a:pt x="568" y="1490"/>
                  </a:lnTo>
                  <a:close/>
                  <a:moveTo>
                    <a:pt x="558" y="1500"/>
                  </a:moveTo>
                  <a:cubicBezTo>
                    <a:pt x="556" y="1502"/>
                    <a:pt x="553" y="1504"/>
                    <a:pt x="550" y="1506"/>
                  </a:cubicBezTo>
                  <a:cubicBezTo>
                    <a:pt x="538" y="1500"/>
                    <a:pt x="538" y="1500"/>
                    <a:pt x="538" y="1500"/>
                  </a:cubicBezTo>
                  <a:cubicBezTo>
                    <a:pt x="539" y="1498"/>
                    <a:pt x="541" y="1496"/>
                    <a:pt x="542" y="1493"/>
                  </a:cubicBezTo>
                  <a:lnTo>
                    <a:pt x="558" y="1500"/>
                  </a:lnTo>
                  <a:close/>
                  <a:moveTo>
                    <a:pt x="596" y="1476"/>
                  </a:moveTo>
                  <a:cubicBezTo>
                    <a:pt x="603" y="1503"/>
                    <a:pt x="603" y="1503"/>
                    <a:pt x="603" y="1503"/>
                  </a:cubicBezTo>
                  <a:cubicBezTo>
                    <a:pt x="599" y="1505"/>
                    <a:pt x="596" y="1508"/>
                    <a:pt x="592" y="1510"/>
                  </a:cubicBezTo>
                  <a:cubicBezTo>
                    <a:pt x="590" y="1484"/>
                    <a:pt x="590" y="1484"/>
                    <a:pt x="590" y="1484"/>
                  </a:cubicBezTo>
                  <a:cubicBezTo>
                    <a:pt x="592" y="1481"/>
                    <a:pt x="594" y="1479"/>
                    <a:pt x="596" y="1476"/>
                  </a:cubicBezTo>
                  <a:close/>
                  <a:moveTo>
                    <a:pt x="599" y="1472"/>
                  </a:moveTo>
                  <a:cubicBezTo>
                    <a:pt x="601" y="1469"/>
                    <a:pt x="603" y="1467"/>
                    <a:pt x="605" y="1464"/>
                  </a:cubicBezTo>
                  <a:cubicBezTo>
                    <a:pt x="616" y="1492"/>
                    <a:pt x="616" y="1492"/>
                    <a:pt x="616" y="1492"/>
                  </a:cubicBezTo>
                  <a:cubicBezTo>
                    <a:pt x="613" y="1495"/>
                    <a:pt x="609" y="1498"/>
                    <a:pt x="606" y="1500"/>
                  </a:cubicBezTo>
                  <a:lnTo>
                    <a:pt x="599" y="1472"/>
                  </a:lnTo>
                  <a:close/>
                  <a:moveTo>
                    <a:pt x="608" y="1460"/>
                  </a:moveTo>
                  <a:cubicBezTo>
                    <a:pt x="609" y="1458"/>
                    <a:pt x="611" y="1456"/>
                    <a:pt x="612" y="1454"/>
                  </a:cubicBezTo>
                  <a:cubicBezTo>
                    <a:pt x="613" y="1454"/>
                    <a:pt x="613" y="1453"/>
                    <a:pt x="613" y="1452"/>
                  </a:cubicBezTo>
                  <a:cubicBezTo>
                    <a:pt x="627" y="1481"/>
                    <a:pt x="627" y="1481"/>
                    <a:pt x="627" y="1481"/>
                  </a:cubicBezTo>
                  <a:cubicBezTo>
                    <a:pt x="625" y="1484"/>
                    <a:pt x="622" y="1486"/>
                    <a:pt x="619" y="1489"/>
                  </a:cubicBezTo>
                  <a:lnTo>
                    <a:pt x="608" y="1460"/>
                  </a:lnTo>
                  <a:close/>
                  <a:moveTo>
                    <a:pt x="616" y="1449"/>
                  </a:moveTo>
                  <a:cubicBezTo>
                    <a:pt x="618" y="1446"/>
                    <a:pt x="620" y="1443"/>
                    <a:pt x="622" y="1441"/>
                  </a:cubicBezTo>
                  <a:cubicBezTo>
                    <a:pt x="638" y="1467"/>
                    <a:pt x="638" y="1467"/>
                    <a:pt x="638" y="1467"/>
                  </a:cubicBezTo>
                  <a:cubicBezTo>
                    <a:pt x="636" y="1471"/>
                    <a:pt x="633" y="1474"/>
                    <a:pt x="630" y="1478"/>
                  </a:cubicBezTo>
                  <a:lnTo>
                    <a:pt x="616" y="1449"/>
                  </a:lnTo>
                  <a:close/>
                  <a:moveTo>
                    <a:pt x="624" y="1437"/>
                  </a:moveTo>
                  <a:cubicBezTo>
                    <a:pt x="626" y="1435"/>
                    <a:pt x="628" y="1433"/>
                    <a:pt x="630" y="1430"/>
                  </a:cubicBezTo>
                  <a:cubicBezTo>
                    <a:pt x="646" y="1456"/>
                    <a:pt x="646" y="1456"/>
                    <a:pt x="646" y="1456"/>
                  </a:cubicBezTo>
                  <a:cubicBezTo>
                    <a:pt x="644" y="1458"/>
                    <a:pt x="643" y="1461"/>
                    <a:pt x="641" y="1464"/>
                  </a:cubicBezTo>
                  <a:lnTo>
                    <a:pt x="624" y="1437"/>
                  </a:lnTo>
                  <a:close/>
                  <a:moveTo>
                    <a:pt x="632" y="1427"/>
                  </a:moveTo>
                  <a:cubicBezTo>
                    <a:pt x="634" y="1424"/>
                    <a:pt x="636" y="1422"/>
                    <a:pt x="639" y="1419"/>
                  </a:cubicBezTo>
                  <a:cubicBezTo>
                    <a:pt x="653" y="1443"/>
                    <a:pt x="653" y="1443"/>
                    <a:pt x="653" y="1443"/>
                  </a:cubicBezTo>
                  <a:cubicBezTo>
                    <a:pt x="652" y="1446"/>
                    <a:pt x="650" y="1449"/>
                    <a:pt x="648" y="1452"/>
                  </a:cubicBezTo>
                  <a:lnTo>
                    <a:pt x="632" y="1427"/>
                  </a:lnTo>
                  <a:close/>
                  <a:moveTo>
                    <a:pt x="641" y="1416"/>
                  </a:moveTo>
                  <a:cubicBezTo>
                    <a:pt x="643" y="1414"/>
                    <a:pt x="645" y="1412"/>
                    <a:pt x="647" y="1410"/>
                  </a:cubicBezTo>
                  <a:cubicBezTo>
                    <a:pt x="658" y="1430"/>
                    <a:pt x="658" y="1430"/>
                    <a:pt x="658" y="1430"/>
                  </a:cubicBezTo>
                  <a:cubicBezTo>
                    <a:pt x="657" y="1433"/>
                    <a:pt x="656" y="1436"/>
                    <a:pt x="655" y="1438"/>
                  </a:cubicBezTo>
                  <a:lnTo>
                    <a:pt x="641" y="1416"/>
                  </a:lnTo>
                  <a:close/>
                  <a:moveTo>
                    <a:pt x="650" y="1407"/>
                  </a:moveTo>
                  <a:cubicBezTo>
                    <a:pt x="651" y="1405"/>
                    <a:pt x="653" y="1404"/>
                    <a:pt x="654" y="1403"/>
                  </a:cubicBezTo>
                  <a:cubicBezTo>
                    <a:pt x="657" y="1403"/>
                    <a:pt x="659" y="1403"/>
                    <a:pt x="661" y="1403"/>
                  </a:cubicBezTo>
                  <a:cubicBezTo>
                    <a:pt x="661" y="1406"/>
                    <a:pt x="661" y="1411"/>
                    <a:pt x="662" y="1418"/>
                  </a:cubicBezTo>
                  <a:cubicBezTo>
                    <a:pt x="661" y="1420"/>
                    <a:pt x="661" y="1423"/>
                    <a:pt x="660" y="1425"/>
                  </a:cubicBezTo>
                  <a:lnTo>
                    <a:pt x="650" y="1407"/>
                  </a:lnTo>
                  <a:close/>
                  <a:moveTo>
                    <a:pt x="585" y="1386"/>
                  </a:moveTo>
                  <a:cubicBezTo>
                    <a:pt x="550" y="1401"/>
                    <a:pt x="517" y="1416"/>
                    <a:pt x="488" y="1407"/>
                  </a:cubicBezTo>
                  <a:cubicBezTo>
                    <a:pt x="516" y="1412"/>
                    <a:pt x="544" y="1399"/>
                    <a:pt x="574" y="1385"/>
                  </a:cubicBezTo>
                  <a:cubicBezTo>
                    <a:pt x="584" y="1380"/>
                    <a:pt x="594" y="1376"/>
                    <a:pt x="604" y="1371"/>
                  </a:cubicBezTo>
                  <a:cubicBezTo>
                    <a:pt x="605" y="1373"/>
                    <a:pt x="606" y="1374"/>
                    <a:pt x="607" y="1376"/>
                  </a:cubicBezTo>
                  <a:cubicBezTo>
                    <a:pt x="600" y="1379"/>
                    <a:pt x="592" y="1382"/>
                    <a:pt x="585" y="1386"/>
                  </a:cubicBezTo>
                  <a:close/>
                  <a:moveTo>
                    <a:pt x="601" y="1386"/>
                  </a:moveTo>
                  <a:cubicBezTo>
                    <a:pt x="598" y="1388"/>
                    <a:pt x="595" y="1390"/>
                    <a:pt x="592" y="1391"/>
                  </a:cubicBezTo>
                  <a:cubicBezTo>
                    <a:pt x="592" y="1386"/>
                    <a:pt x="592" y="1386"/>
                    <a:pt x="592" y="1386"/>
                  </a:cubicBezTo>
                  <a:cubicBezTo>
                    <a:pt x="595" y="1385"/>
                    <a:pt x="598" y="1384"/>
                    <a:pt x="601" y="1382"/>
                  </a:cubicBezTo>
                  <a:lnTo>
                    <a:pt x="601" y="1386"/>
                  </a:lnTo>
                  <a:close/>
                  <a:moveTo>
                    <a:pt x="588" y="1388"/>
                  </a:moveTo>
                  <a:cubicBezTo>
                    <a:pt x="588" y="1394"/>
                    <a:pt x="588" y="1394"/>
                    <a:pt x="588" y="1394"/>
                  </a:cubicBezTo>
                  <a:cubicBezTo>
                    <a:pt x="584" y="1396"/>
                    <a:pt x="581" y="1399"/>
                    <a:pt x="578" y="1401"/>
                  </a:cubicBezTo>
                  <a:cubicBezTo>
                    <a:pt x="579" y="1392"/>
                    <a:pt x="579" y="1392"/>
                    <a:pt x="579" y="1392"/>
                  </a:cubicBezTo>
                  <a:cubicBezTo>
                    <a:pt x="582" y="1391"/>
                    <a:pt x="584" y="1390"/>
                    <a:pt x="586" y="1389"/>
                  </a:cubicBezTo>
                  <a:cubicBezTo>
                    <a:pt x="587" y="1389"/>
                    <a:pt x="588" y="1389"/>
                    <a:pt x="588" y="1388"/>
                  </a:cubicBezTo>
                  <a:close/>
                  <a:moveTo>
                    <a:pt x="514" y="1478"/>
                  </a:moveTo>
                  <a:cubicBezTo>
                    <a:pt x="512" y="1477"/>
                    <a:pt x="510" y="1475"/>
                    <a:pt x="508" y="1474"/>
                  </a:cubicBezTo>
                  <a:cubicBezTo>
                    <a:pt x="511" y="1474"/>
                    <a:pt x="514" y="1473"/>
                    <a:pt x="517" y="1472"/>
                  </a:cubicBezTo>
                  <a:cubicBezTo>
                    <a:pt x="523" y="1468"/>
                    <a:pt x="527" y="1463"/>
                    <a:pt x="528" y="1456"/>
                  </a:cubicBezTo>
                  <a:cubicBezTo>
                    <a:pt x="529" y="1451"/>
                    <a:pt x="527" y="1445"/>
                    <a:pt x="524" y="1442"/>
                  </a:cubicBezTo>
                  <a:cubicBezTo>
                    <a:pt x="524" y="1442"/>
                    <a:pt x="524" y="1442"/>
                    <a:pt x="523" y="1442"/>
                  </a:cubicBezTo>
                  <a:cubicBezTo>
                    <a:pt x="522" y="1441"/>
                    <a:pt x="521" y="1440"/>
                    <a:pt x="520" y="1439"/>
                  </a:cubicBezTo>
                  <a:cubicBezTo>
                    <a:pt x="529" y="1441"/>
                    <a:pt x="539" y="1441"/>
                    <a:pt x="549" y="1441"/>
                  </a:cubicBezTo>
                  <a:cubicBezTo>
                    <a:pt x="544" y="1450"/>
                    <a:pt x="540" y="1460"/>
                    <a:pt x="537" y="1469"/>
                  </a:cubicBezTo>
                  <a:cubicBezTo>
                    <a:pt x="531" y="1484"/>
                    <a:pt x="526" y="1498"/>
                    <a:pt x="517" y="1504"/>
                  </a:cubicBezTo>
                  <a:cubicBezTo>
                    <a:pt x="513" y="1508"/>
                    <a:pt x="509" y="1509"/>
                    <a:pt x="504" y="1508"/>
                  </a:cubicBezTo>
                  <a:cubicBezTo>
                    <a:pt x="510" y="1507"/>
                    <a:pt x="514" y="1504"/>
                    <a:pt x="517" y="1499"/>
                  </a:cubicBezTo>
                  <a:cubicBezTo>
                    <a:pt x="521" y="1493"/>
                    <a:pt x="519" y="1484"/>
                    <a:pt x="514" y="1478"/>
                  </a:cubicBezTo>
                  <a:close/>
                  <a:moveTo>
                    <a:pt x="498" y="1455"/>
                  </a:moveTo>
                  <a:cubicBezTo>
                    <a:pt x="500" y="1461"/>
                    <a:pt x="505" y="1464"/>
                    <a:pt x="511" y="1463"/>
                  </a:cubicBezTo>
                  <a:cubicBezTo>
                    <a:pt x="512" y="1463"/>
                    <a:pt x="513" y="1462"/>
                    <a:pt x="513" y="1461"/>
                  </a:cubicBezTo>
                  <a:cubicBezTo>
                    <a:pt x="512" y="1460"/>
                    <a:pt x="511" y="1459"/>
                    <a:pt x="510" y="1459"/>
                  </a:cubicBezTo>
                  <a:cubicBezTo>
                    <a:pt x="506" y="1460"/>
                    <a:pt x="503" y="1457"/>
                    <a:pt x="502" y="1454"/>
                  </a:cubicBezTo>
                  <a:cubicBezTo>
                    <a:pt x="501" y="1451"/>
                    <a:pt x="501" y="1446"/>
                    <a:pt x="506" y="1443"/>
                  </a:cubicBezTo>
                  <a:cubicBezTo>
                    <a:pt x="511" y="1439"/>
                    <a:pt x="517" y="1441"/>
                    <a:pt x="521" y="1445"/>
                  </a:cubicBezTo>
                  <a:cubicBezTo>
                    <a:pt x="523" y="1447"/>
                    <a:pt x="525" y="1451"/>
                    <a:pt x="524" y="1456"/>
                  </a:cubicBezTo>
                  <a:cubicBezTo>
                    <a:pt x="523" y="1461"/>
                    <a:pt x="520" y="1466"/>
                    <a:pt x="515" y="1468"/>
                  </a:cubicBezTo>
                  <a:cubicBezTo>
                    <a:pt x="508" y="1472"/>
                    <a:pt x="500" y="1471"/>
                    <a:pt x="494" y="1466"/>
                  </a:cubicBezTo>
                  <a:cubicBezTo>
                    <a:pt x="487" y="1461"/>
                    <a:pt x="485" y="1453"/>
                    <a:pt x="487" y="1444"/>
                  </a:cubicBezTo>
                  <a:cubicBezTo>
                    <a:pt x="490" y="1441"/>
                    <a:pt x="492" y="1437"/>
                    <a:pt x="494" y="1433"/>
                  </a:cubicBezTo>
                  <a:cubicBezTo>
                    <a:pt x="499" y="1435"/>
                    <a:pt x="504" y="1436"/>
                    <a:pt x="510" y="1437"/>
                  </a:cubicBezTo>
                  <a:cubicBezTo>
                    <a:pt x="508" y="1438"/>
                    <a:pt x="505" y="1438"/>
                    <a:pt x="504" y="1440"/>
                  </a:cubicBezTo>
                  <a:cubicBezTo>
                    <a:pt x="498" y="1443"/>
                    <a:pt x="496" y="1450"/>
                    <a:pt x="498" y="1455"/>
                  </a:cubicBezTo>
                  <a:close/>
                  <a:moveTo>
                    <a:pt x="482" y="1423"/>
                  </a:moveTo>
                  <a:cubicBezTo>
                    <a:pt x="461" y="1412"/>
                    <a:pt x="448" y="1391"/>
                    <a:pt x="450" y="1372"/>
                  </a:cubicBezTo>
                  <a:cubicBezTo>
                    <a:pt x="451" y="1357"/>
                    <a:pt x="460" y="1351"/>
                    <a:pt x="468" y="1351"/>
                  </a:cubicBezTo>
                  <a:cubicBezTo>
                    <a:pt x="476" y="1350"/>
                    <a:pt x="483" y="1355"/>
                    <a:pt x="485" y="1362"/>
                  </a:cubicBezTo>
                  <a:cubicBezTo>
                    <a:pt x="487" y="1369"/>
                    <a:pt x="484" y="1375"/>
                    <a:pt x="479" y="1378"/>
                  </a:cubicBezTo>
                  <a:cubicBezTo>
                    <a:pt x="475" y="1380"/>
                    <a:pt x="468" y="1381"/>
                    <a:pt x="462" y="1375"/>
                  </a:cubicBezTo>
                  <a:cubicBezTo>
                    <a:pt x="462" y="1375"/>
                    <a:pt x="461" y="1375"/>
                    <a:pt x="460" y="1375"/>
                  </a:cubicBezTo>
                  <a:cubicBezTo>
                    <a:pt x="459" y="1376"/>
                    <a:pt x="459" y="1376"/>
                    <a:pt x="459" y="1377"/>
                  </a:cubicBezTo>
                  <a:cubicBezTo>
                    <a:pt x="461" y="1386"/>
                    <a:pt x="469" y="1391"/>
                    <a:pt x="480" y="1390"/>
                  </a:cubicBezTo>
                  <a:cubicBezTo>
                    <a:pt x="491" y="1388"/>
                    <a:pt x="503" y="1379"/>
                    <a:pt x="516" y="1368"/>
                  </a:cubicBezTo>
                  <a:cubicBezTo>
                    <a:pt x="533" y="1354"/>
                    <a:pt x="552" y="1338"/>
                    <a:pt x="577" y="1332"/>
                  </a:cubicBezTo>
                  <a:cubicBezTo>
                    <a:pt x="579" y="1334"/>
                    <a:pt x="582" y="1336"/>
                    <a:pt x="584" y="1337"/>
                  </a:cubicBezTo>
                  <a:cubicBezTo>
                    <a:pt x="558" y="1343"/>
                    <a:pt x="538" y="1359"/>
                    <a:pt x="521" y="1372"/>
                  </a:cubicBezTo>
                  <a:cubicBezTo>
                    <a:pt x="499" y="1390"/>
                    <a:pt x="482" y="1403"/>
                    <a:pt x="461" y="1388"/>
                  </a:cubicBezTo>
                  <a:cubicBezTo>
                    <a:pt x="461" y="1388"/>
                    <a:pt x="460" y="1388"/>
                    <a:pt x="459" y="1389"/>
                  </a:cubicBezTo>
                  <a:cubicBezTo>
                    <a:pt x="458" y="1389"/>
                    <a:pt x="458" y="1390"/>
                    <a:pt x="458" y="1391"/>
                  </a:cubicBezTo>
                  <a:cubicBezTo>
                    <a:pt x="474" y="1421"/>
                    <a:pt x="510" y="1436"/>
                    <a:pt x="554" y="1431"/>
                  </a:cubicBezTo>
                  <a:cubicBezTo>
                    <a:pt x="553" y="1433"/>
                    <a:pt x="552" y="1435"/>
                    <a:pt x="551" y="1437"/>
                  </a:cubicBezTo>
                  <a:cubicBezTo>
                    <a:pt x="525" y="1438"/>
                    <a:pt x="501" y="1433"/>
                    <a:pt x="482" y="1423"/>
                  </a:cubicBezTo>
                  <a:close/>
                  <a:moveTo>
                    <a:pt x="289" y="1421"/>
                  </a:moveTo>
                  <a:cubicBezTo>
                    <a:pt x="289" y="1421"/>
                    <a:pt x="289" y="1421"/>
                    <a:pt x="289" y="1421"/>
                  </a:cubicBezTo>
                  <a:cubicBezTo>
                    <a:pt x="289" y="1421"/>
                    <a:pt x="289" y="1421"/>
                    <a:pt x="289" y="1421"/>
                  </a:cubicBezTo>
                  <a:cubicBezTo>
                    <a:pt x="288" y="1418"/>
                    <a:pt x="288" y="1412"/>
                    <a:pt x="289" y="1405"/>
                  </a:cubicBezTo>
                  <a:cubicBezTo>
                    <a:pt x="294" y="1408"/>
                    <a:pt x="299" y="1412"/>
                    <a:pt x="305" y="1415"/>
                  </a:cubicBezTo>
                  <a:cubicBezTo>
                    <a:pt x="303" y="1421"/>
                    <a:pt x="302" y="1427"/>
                    <a:pt x="301" y="1433"/>
                  </a:cubicBezTo>
                  <a:cubicBezTo>
                    <a:pt x="295" y="1429"/>
                    <a:pt x="291" y="1425"/>
                    <a:pt x="289" y="1421"/>
                  </a:cubicBezTo>
                  <a:close/>
                  <a:moveTo>
                    <a:pt x="402" y="1245"/>
                  </a:moveTo>
                  <a:cubicBezTo>
                    <a:pt x="403" y="1237"/>
                    <a:pt x="408" y="1231"/>
                    <a:pt x="416" y="1228"/>
                  </a:cubicBezTo>
                  <a:cubicBezTo>
                    <a:pt x="421" y="1227"/>
                    <a:pt x="427" y="1228"/>
                    <a:pt x="431" y="1231"/>
                  </a:cubicBezTo>
                  <a:cubicBezTo>
                    <a:pt x="435" y="1234"/>
                    <a:pt x="437" y="1238"/>
                    <a:pt x="437" y="1241"/>
                  </a:cubicBezTo>
                  <a:cubicBezTo>
                    <a:pt x="437" y="1246"/>
                    <a:pt x="434" y="1252"/>
                    <a:pt x="427" y="1253"/>
                  </a:cubicBezTo>
                  <a:cubicBezTo>
                    <a:pt x="422" y="1254"/>
                    <a:pt x="418" y="1251"/>
                    <a:pt x="417" y="1248"/>
                  </a:cubicBezTo>
                  <a:cubicBezTo>
                    <a:pt x="415" y="1245"/>
                    <a:pt x="415" y="1241"/>
                    <a:pt x="419" y="1238"/>
                  </a:cubicBezTo>
                  <a:cubicBezTo>
                    <a:pt x="420" y="1238"/>
                    <a:pt x="420" y="1237"/>
                    <a:pt x="419" y="1236"/>
                  </a:cubicBezTo>
                  <a:cubicBezTo>
                    <a:pt x="419" y="1235"/>
                    <a:pt x="418" y="1235"/>
                    <a:pt x="417" y="1235"/>
                  </a:cubicBezTo>
                  <a:cubicBezTo>
                    <a:pt x="412" y="1239"/>
                    <a:pt x="411" y="1245"/>
                    <a:pt x="413" y="1250"/>
                  </a:cubicBezTo>
                  <a:cubicBezTo>
                    <a:pt x="416" y="1255"/>
                    <a:pt x="422" y="1258"/>
                    <a:pt x="428" y="1257"/>
                  </a:cubicBezTo>
                  <a:cubicBezTo>
                    <a:pt x="430" y="1257"/>
                    <a:pt x="432" y="1256"/>
                    <a:pt x="434" y="1254"/>
                  </a:cubicBezTo>
                  <a:cubicBezTo>
                    <a:pt x="431" y="1259"/>
                    <a:pt x="428" y="1264"/>
                    <a:pt x="426" y="1268"/>
                  </a:cubicBezTo>
                  <a:cubicBezTo>
                    <a:pt x="422" y="1267"/>
                    <a:pt x="417" y="1266"/>
                    <a:pt x="413" y="1265"/>
                  </a:cubicBezTo>
                  <a:cubicBezTo>
                    <a:pt x="405" y="1261"/>
                    <a:pt x="401" y="1253"/>
                    <a:pt x="402" y="1245"/>
                  </a:cubicBezTo>
                  <a:close/>
                  <a:moveTo>
                    <a:pt x="406" y="1265"/>
                  </a:moveTo>
                  <a:cubicBezTo>
                    <a:pt x="400" y="1264"/>
                    <a:pt x="394" y="1264"/>
                    <a:pt x="389" y="1265"/>
                  </a:cubicBezTo>
                  <a:cubicBezTo>
                    <a:pt x="390" y="1262"/>
                    <a:pt x="393" y="1256"/>
                    <a:pt x="399" y="1255"/>
                  </a:cubicBezTo>
                  <a:cubicBezTo>
                    <a:pt x="400" y="1258"/>
                    <a:pt x="403" y="1262"/>
                    <a:pt x="406" y="1265"/>
                  </a:cubicBezTo>
                  <a:close/>
                  <a:moveTo>
                    <a:pt x="274" y="1117"/>
                  </a:moveTo>
                  <a:cubicBezTo>
                    <a:pt x="264" y="1111"/>
                    <a:pt x="259" y="1102"/>
                    <a:pt x="259" y="1090"/>
                  </a:cubicBezTo>
                  <a:cubicBezTo>
                    <a:pt x="259" y="1078"/>
                    <a:pt x="264" y="1068"/>
                    <a:pt x="274" y="1063"/>
                  </a:cubicBezTo>
                  <a:cubicBezTo>
                    <a:pt x="275" y="1062"/>
                    <a:pt x="275" y="1061"/>
                    <a:pt x="275" y="1060"/>
                  </a:cubicBezTo>
                  <a:cubicBezTo>
                    <a:pt x="270" y="1051"/>
                    <a:pt x="270" y="1039"/>
                    <a:pt x="275" y="1030"/>
                  </a:cubicBezTo>
                  <a:cubicBezTo>
                    <a:pt x="280" y="1021"/>
                    <a:pt x="287" y="1016"/>
                    <a:pt x="296" y="1015"/>
                  </a:cubicBezTo>
                  <a:cubicBezTo>
                    <a:pt x="297" y="1014"/>
                    <a:pt x="297" y="1014"/>
                    <a:pt x="297" y="1013"/>
                  </a:cubicBezTo>
                  <a:cubicBezTo>
                    <a:pt x="297" y="1001"/>
                    <a:pt x="302" y="989"/>
                    <a:pt x="312" y="982"/>
                  </a:cubicBezTo>
                  <a:cubicBezTo>
                    <a:pt x="324" y="972"/>
                    <a:pt x="342" y="970"/>
                    <a:pt x="362" y="976"/>
                  </a:cubicBezTo>
                  <a:cubicBezTo>
                    <a:pt x="362" y="978"/>
                    <a:pt x="362" y="980"/>
                    <a:pt x="362" y="982"/>
                  </a:cubicBezTo>
                  <a:cubicBezTo>
                    <a:pt x="335" y="977"/>
                    <a:pt x="322" y="987"/>
                    <a:pt x="316" y="993"/>
                  </a:cubicBezTo>
                  <a:cubicBezTo>
                    <a:pt x="309" y="1001"/>
                    <a:pt x="307" y="1012"/>
                    <a:pt x="310" y="1022"/>
                  </a:cubicBezTo>
                  <a:cubicBezTo>
                    <a:pt x="299" y="1023"/>
                    <a:pt x="292" y="1032"/>
                    <a:pt x="290" y="1039"/>
                  </a:cubicBezTo>
                  <a:cubicBezTo>
                    <a:pt x="287" y="1049"/>
                    <a:pt x="289" y="1058"/>
                    <a:pt x="295" y="1064"/>
                  </a:cubicBezTo>
                  <a:cubicBezTo>
                    <a:pt x="283" y="1069"/>
                    <a:pt x="279" y="1081"/>
                    <a:pt x="279" y="1090"/>
                  </a:cubicBezTo>
                  <a:cubicBezTo>
                    <a:pt x="279" y="1090"/>
                    <a:pt x="279" y="1090"/>
                    <a:pt x="279" y="1090"/>
                  </a:cubicBezTo>
                  <a:cubicBezTo>
                    <a:pt x="279" y="1090"/>
                    <a:pt x="279" y="1090"/>
                    <a:pt x="279" y="1090"/>
                  </a:cubicBezTo>
                  <a:cubicBezTo>
                    <a:pt x="279" y="1099"/>
                    <a:pt x="283" y="1110"/>
                    <a:pt x="295" y="1115"/>
                  </a:cubicBezTo>
                  <a:cubicBezTo>
                    <a:pt x="289" y="1121"/>
                    <a:pt x="287" y="1131"/>
                    <a:pt x="290" y="1140"/>
                  </a:cubicBezTo>
                  <a:cubicBezTo>
                    <a:pt x="292" y="1148"/>
                    <a:pt x="299" y="1156"/>
                    <a:pt x="310" y="1157"/>
                  </a:cubicBezTo>
                  <a:cubicBezTo>
                    <a:pt x="307" y="1167"/>
                    <a:pt x="309" y="1178"/>
                    <a:pt x="316" y="1186"/>
                  </a:cubicBezTo>
                  <a:cubicBezTo>
                    <a:pt x="322" y="1193"/>
                    <a:pt x="335" y="1203"/>
                    <a:pt x="362" y="1198"/>
                  </a:cubicBezTo>
                  <a:cubicBezTo>
                    <a:pt x="362" y="1200"/>
                    <a:pt x="362" y="1202"/>
                    <a:pt x="362" y="1204"/>
                  </a:cubicBezTo>
                  <a:cubicBezTo>
                    <a:pt x="342" y="1209"/>
                    <a:pt x="324" y="1207"/>
                    <a:pt x="312" y="1198"/>
                  </a:cubicBezTo>
                  <a:cubicBezTo>
                    <a:pt x="302" y="1190"/>
                    <a:pt x="297" y="1179"/>
                    <a:pt x="297" y="1167"/>
                  </a:cubicBezTo>
                  <a:cubicBezTo>
                    <a:pt x="297" y="1166"/>
                    <a:pt x="297" y="1165"/>
                    <a:pt x="296" y="1165"/>
                  </a:cubicBezTo>
                  <a:cubicBezTo>
                    <a:pt x="287" y="1164"/>
                    <a:pt x="280" y="1158"/>
                    <a:pt x="275" y="1150"/>
                  </a:cubicBezTo>
                  <a:cubicBezTo>
                    <a:pt x="270" y="1140"/>
                    <a:pt x="270" y="1129"/>
                    <a:pt x="275" y="1120"/>
                  </a:cubicBezTo>
                  <a:cubicBezTo>
                    <a:pt x="275" y="1119"/>
                    <a:pt x="275" y="1117"/>
                    <a:pt x="274" y="1117"/>
                  </a:cubicBezTo>
                  <a:close/>
                  <a:moveTo>
                    <a:pt x="319" y="1184"/>
                  </a:moveTo>
                  <a:cubicBezTo>
                    <a:pt x="313" y="1176"/>
                    <a:pt x="311" y="1166"/>
                    <a:pt x="315" y="1156"/>
                  </a:cubicBezTo>
                  <a:cubicBezTo>
                    <a:pt x="315" y="1156"/>
                    <a:pt x="315" y="1155"/>
                    <a:pt x="315" y="1154"/>
                  </a:cubicBezTo>
                  <a:cubicBezTo>
                    <a:pt x="314" y="1154"/>
                    <a:pt x="314" y="1154"/>
                    <a:pt x="313" y="1154"/>
                  </a:cubicBezTo>
                  <a:cubicBezTo>
                    <a:pt x="302" y="1154"/>
                    <a:pt x="296" y="1146"/>
                    <a:pt x="294" y="1139"/>
                  </a:cubicBezTo>
                  <a:cubicBezTo>
                    <a:pt x="291" y="1131"/>
                    <a:pt x="292" y="1122"/>
                    <a:pt x="300" y="1116"/>
                  </a:cubicBezTo>
                  <a:cubicBezTo>
                    <a:pt x="300" y="1116"/>
                    <a:pt x="301" y="1115"/>
                    <a:pt x="300" y="1114"/>
                  </a:cubicBezTo>
                  <a:cubicBezTo>
                    <a:pt x="300" y="1113"/>
                    <a:pt x="300" y="1113"/>
                    <a:pt x="299" y="1113"/>
                  </a:cubicBezTo>
                  <a:cubicBezTo>
                    <a:pt x="283" y="1108"/>
                    <a:pt x="283" y="1093"/>
                    <a:pt x="283" y="1090"/>
                  </a:cubicBezTo>
                  <a:cubicBezTo>
                    <a:pt x="283" y="1090"/>
                    <a:pt x="283" y="1090"/>
                    <a:pt x="283" y="1090"/>
                  </a:cubicBezTo>
                  <a:cubicBezTo>
                    <a:pt x="283" y="1090"/>
                    <a:pt x="283" y="1090"/>
                    <a:pt x="283" y="1090"/>
                  </a:cubicBezTo>
                  <a:cubicBezTo>
                    <a:pt x="283" y="1087"/>
                    <a:pt x="283" y="1071"/>
                    <a:pt x="299" y="1067"/>
                  </a:cubicBezTo>
                  <a:cubicBezTo>
                    <a:pt x="300" y="1067"/>
                    <a:pt x="300" y="1066"/>
                    <a:pt x="300" y="1065"/>
                  </a:cubicBezTo>
                  <a:cubicBezTo>
                    <a:pt x="301" y="1065"/>
                    <a:pt x="300" y="1064"/>
                    <a:pt x="300" y="1063"/>
                  </a:cubicBezTo>
                  <a:cubicBezTo>
                    <a:pt x="292" y="1058"/>
                    <a:pt x="291" y="1048"/>
                    <a:pt x="294" y="1041"/>
                  </a:cubicBezTo>
                  <a:cubicBezTo>
                    <a:pt x="296" y="1034"/>
                    <a:pt x="302" y="1026"/>
                    <a:pt x="313" y="1026"/>
                  </a:cubicBezTo>
                  <a:cubicBezTo>
                    <a:pt x="314" y="1026"/>
                    <a:pt x="314" y="1026"/>
                    <a:pt x="315" y="1025"/>
                  </a:cubicBezTo>
                  <a:cubicBezTo>
                    <a:pt x="315" y="1025"/>
                    <a:pt x="315" y="1024"/>
                    <a:pt x="315" y="1023"/>
                  </a:cubicBezTo>
                  <a:cubicBezTo>
                    <a:pt x="311" y="1014"/>
                    <a:pt x="313" y="1003"/>
                    <a:pt x="319" y="996"/>
                  </a:cubicBezTo>
                  <a:cubicBezTo>
                    <a:pt x="324" y="990"/>
                    <a:pt x="337" y="981"/>
                    <a:pt x="363" y="986"/>
                  </a:cubicBezTo>
                  <a:cubicBezTo>
                    <a:pt x="366" y="997"/>
                    <a:pt x="373" y="1008"/>
                    <a:pt x="382" y="1017"/>
                  </a:cubicBezTo>
                  <a:cubicBezTo>
                    <a:pt x="383" y="1018"/>
                    <a:pt x="383" y="1018"/>
                    <a:pt x="384" y="1019"/>
                  </a:cubicBezTo>
                  <a:cubicBezTo>
                    <a:pt x="367" y="1011"/>
                    <a:pt x="343" y="1001"/>
                    <a:pt x="334" y="1004"/>
                  </a:cubicBezTo>
                  <a:cubicBezTo>
                    <a:pt x="332" y="1005"/>
                    <a:pt x="330" y="1006"/>
                    <a:pt x="329" y="1008"/>
                  </a:cubicBezTo>
                  <a:cubicBezTo>
                    <a:pt x="328" y="1010"/>
                    <a:pt x="328" y="1012"/>
                    <a:pt x="329" y="1015"/>
                  </a:cubicBezTo>
                  <a:cubicBezTo>
                    <a:pt x="333" y="1025"/>
                    <a:pt x="358" y="1038"/>
                    <a:pt x="382" y="1048"/>
                  </a:cubicBezTo>
                  <a:cubicBezTo>
                    <a:pt x="356" y="1042"/>
                    <a:pt x="327" y="1036"/>
                    <a:pt x="316" y="1042"/>
                  </a:cubicBezTo>
                  <a:cubicBezTo>
                    <a:pt x="313" y="1043"/>
                    <a:pt x="312" y="1045"/>
                    <a:pt x="311" y="1047"/>
                  </a:cubicBezTo>
                  <a:cubicBezTo>
                    <a:pt x="310" y="1050"/>
                    <a:pt x="311" y="1052"/>
                    <a:pt x="312" y="1054"/>
                  </a:cubicBezTo>
                  <a:cubicBezTo>
                    <a:pt x="319" y="1063"/>
                    <a:pt x="344" y="1070"/>
                    <a:pt x="370" y="1074"/>
                  </a:cubicBezTo>
                  <a:cubicBezTo>
                    <a:pt x="343" y="1074"/>
                    <a:pt x="314" y="1075"/>
                    <a:pt x="305" y="1083"/>
                  </a:cubicBezTo>
                  <a:cubicBezTo>
                    <a:pt x="303" y="1085"/>
                    <a:pt x="302" y="1087"/>
                    <a:pt x="302" y="1090"/>
                  </a:cubicBezTo>
                  <a:cubicBezTo>
                    <a:pt x="302" y="1092"/>
                    <a:pt x="303" y="1094"/>
                    <a:pt x="305" y="1096"/>
                  </a:cubicBezTo>
                  <a:cubicBezTo>
                    <a:pt x="314" y="1104"/>
                    <a:pt x="343" y="1106"/>
                    <a:pt x="370" y="1105"/>
                  </a:cubicBezTo>
                  <a:cubicBezTo>
                    <a:pt x="344" y="1110"/>
                    <a:pt x="319" y="1116"/>
                    <a:pt x="312" y="1125"/>
                  </a:cubicBezTo>
                  <a:cubicBezTo>
                    <a:pt x="311" y="1127"/>
                    <a:pt x="310" y="1130"/>
                    <a:pt x="311" y="1132"/>
                  </a:cubicBezTo>
                  <a:cubicBezTo>
                    <a:pt x="312" y="1134"/>
                    <a:pt x="313" y="1136"/>
                    <a:pt x="316" y="1137"/>
                  </a:cubicBezTo>
                  <a:cubicBezTo>
                    <a:pt x="327" y="1143"/>
                    <a:pt x="356" y="1138"/>
                    <a:pt x="382" y="1131"/>
                  </a:cubicBezTo>
                  <a:cubicBezTo>
                    <a:pt x="358" y="1141"/>
                    <a:pt x="333" y="1154"/>
                    <a:pt x="329" y="1165"/>
                  </a:cubicBezTo>
                  <a:cubicBezTo>
                    <a:pt x="328" y="1167"/>
                    <a:pt x="328" y="1169"/>
                    <a:pt x="329" y="1172"/>
                  </a:cubicBezTo>
                  <a:cubicBezTo>
                    <a:pt x="330" y="1173"/>
                    <a:pt x="332" y="1174"/>
                    <a:pt x="334" y="1175"/>
                  </a:cubicBezTo>
                  <a:cubicBezTo>
                    <a:pt x="343" y="1178"/>
                    <a:pt x="367" y="1169"/>
                    <a:pt x="384" y="1161"/>
                  </a:cubicBezTo>
                  <a:cubicBezTo>
                    <a:pt x="383" y="1161"/>
                    <a:pt x="383" y="1162"/>
                    <a:pt x="382" y="1162"/>
                  </a:cubicBezTo>
                  <a:cubicBezTo>
                    <a:pt x="373" y="1171"/>
                    <a:pt x="366" y="1182"/>
                    <a:pt x="363" y="1193"/>
                  </a:cubicBezTo>
                  <a:cubicBezTo>
                    <a:pt x="337" y="1199"/>
                    <a:pt x="324" y="1190"/>
                    <a:pt x="319" y="1184"/>
                  </a:cubicBezTo>
                  <a:close/>
                  <a:moveTo>
                    <a:pt x="413" y="914"/>
                  </a:moveTo>
                  <a:cubicBezTo>
                    <a:pt x="417" y="913"/>
                    <a:pt x="422" y="912"/>
                    <a:pt x="426" y="911"/>
                  </a:cubicBezTo>
                  <a:cubicBezTo>
                    <a:pt x="428" y="916"/>
                    <a:pt x="431" y="921"/>
                    <a:pt x="434" y="925"/>
                  </a:cubicBezTo>
                  <a:cubicBezTo>
                    <a:pt x="432" y="924"/>
                    <a:pt x="430" y="923"/>
                    <a:pt x="428" y="922"/>
                  </a:cubicBezTo>
                  <a:cubicBezTo>
                    <a:pt x="422" y="921"/>
                    <a:pt x="416" y="924"/>
                    <a:pt x="413" y="930"/>
                  </a:cubicBezTo>
                  <a:cubicBezTo>
                    <a:pt x="411" y="935"/>
                    <a:pt x="412" y="941"/>
                    <a:pt x="417" y="944"/>
                  </a:cubicBezTo>
                  <a:cubicBezTo>
                    <a:pt x="418" y="945"/>
                    <a:pt x="419" y="945"/>
                    <a:pt x="419" y="944"/>
                  </a:cubicBezTo>
                  <a:cubicBezTo>
                    <a:pt x="420" y="943"/>
                    <a:pt x="420" y="942"/>
                    <a:pt x="419" y="941"/>
                  </a:cubicBezTo>
                  <a:cubicBezTo>
                    <a:pt x="415" y="938"/>
                    <a:pt x="415" y="934"/>
                    <a:pt x="417" y="931"/>
                  </a:cubicBezTo>
                  <a:cubicBezTo>
                    <a:pt x="418" y="928"/>
                    <a:pt x="422" y="925"/>
                    <a:pt x="427" y="926"/>
                  </a:cubicBezTo>
                  <a:cubicBezTo>
                    <a:pt x="434" y="928"/>
                    <a:pt x="437" y="933"/>
                    <a:pt x="437" y="938"/>
                  </a:cubicBezTo>
                  <a:cubicBezTo>
                    <a:pt x="437" y="942"/>
                    <a:pt x="435" y="946"/>
                    <a:pt x="431" y="948"/>
                  </a:cubicBezTo>
                  <a:cubicBezTo>
                    <a:pt x="427" y="952"/>
                    <a:pt x="421" y="953"/>
                    <a:pt x="416" y="951"/>
                  </a:cubicBezTo>
                  <a:cubicBezTo>
                    <a:pt x="408" y="949"/>
                    <a:pt x="403" y="942"/>
                    <a:pt x="402" y="934"/>
                  </a:cubicBezTo>
                  <a:cubicBezTo>
                    <a:pt x="401" y="926"/>
                    <a:pt x="405" y="919"/>
                    <a:pt x="413" y="914"/>
                  </a:cubicBezTo>
                  <a:close/>
                  <a:moveTo>
                    <a:pt x="399" y="925"/>
                  </a:moveTo>
                  <a:cubicBezTo>
                    <a:pt x="393" y="923"/>
                    <a:pt x="390" y="918"/>
                    <a:pt x="389" y="914"/>
                  </a:cubicBezTo>
                  <a:cubicBezTo>
                    <a:pt x="394" y="915"/>
                    <a:pt x="400" y="915"/>
                    <a:pt x="406" y="915"/>
                  </a:cubicBezTo>
                  <a:cubicBezTo>
                    <a:pt x="403" y="918"/>
                    <a:pt x="400" y="921"/>
                    <a:pt x="399" y="925"/>
                  </a:cubicBezTo>
                  <a:close/>
                  <a:moveTo>
                    <a:pt x="289" y="758"/>
                  </a:moveTo>
                  <a:cubicBezTo>
                    <a:pt x="289" y="758"/>
                    <a:pt x="289" y="758"/>
                    <a:pt x="289" y="758"/>
                  </a:cubicBezTo>
                  <a:cubicBezTo>
                    <a:pt x="289" y="758"/>
                    <a:pt x="289" y="758"/>
                    <a:pt x="289" y="758"/>
                  </a:cubicBezTo>
                  <a:cubicBezTo>
                    <a:pt x="291" y="755"/>
                    <a:pt x="295" y="751"/>
                    <a:pt x="301" y="746"/>
                  </a:cubicBezTo>
                  <a:cubicBezTo>
                    <a:pt x="302" y="752"/>
                    <a:pt x="303" y="758"/>
                    <a:pt x="305" y="765"/>
                  </a:cubicBezTo>
                  <a:cubicBezTo>
                    <a:pt x="299" y="768"/>
                    <a:pt x="294" y="771"/>
                    <a:pt x="289" y="775"/>
                  </a:cubicBezTo>
                  <a:cubicBezTo>
                    <a:pt x="288" y="767"/>
                    <a:pt x="288" y="761"/>
                    <a:pt x="289" y="758"/>
                  </a:cubicBezTo>
                  <a:close/>
                  <a:moveTo>
                    <a:pt x="517" y="680"/>
                  </a:moveTo>
                  <a:cubicBezTo>
                    <a:pt x="514" y="675"/>
                    <a:pt x="510" y="673"/>
                    <a:pt x="504" y="672"/>
                  </a:cubicBezTo>
                  <a:cubicBezTo>
                    <a:pt x="508" y="671"/>
                    <a:pt x="513" y="672"/>
                    <a:pt x="517" y="675"/>
                  </a:cubicBezTo>
                  <a:cubicBezTo>
                    <a:pt x="526" y="681"/>
                    <a:pt x="531" y="695"/>
                    <a:pt x="537" y="711"/>
                  </a:cubicBezTo>
                  <a:cubicBezTo>
                    <a:pt x="540" y="720"/>
                    <a:pt x="544" y="729"/>
                    <a:pt x="549" y="739"/>
                  </a:cubicBezTo>
                  <a:cubicBezTo>
                    <a:pt x="539" y="738"/>
                    <a:pt x="529" y="739"/>
                    <a:pt x="520" y="740"/>
                  </a:cubicBezTo>
                  <a:cubicBezTo>
                    <a:pt x="521" y="740"/>
                    <a:pt x="522" y="739"/>
                    <a:pt x="523" y="738"/>
                  </a:cubicBezTo>
                  <a:cubicBezTo>
                    <a:pt x="524" y="738"/>
                    <a:pt x="524" y="738"/>
                    <a:pt x="524" y="738"/>
                  </a:cubicBezTo>
                  <a:cubicBezTo>
                    <a:pt x="527" y="734"/>
                    <a:pt x="529" y="729"/>
                    <a:pt x="528" y="723"/>
                  </a:cubicBezTo>
                  <a:cubicBezTo>
                    <a:pt x="527" y="717"/>
                    <a:pt x="523" y="711"/>
                    <a:pt x="517" y="708"/>
                  </a:cubicBezTo>
                  <a:cubicBezTo>
                    <a:pt x="514" y="706"/>
                    <a:pt x="511" y="706"/>
                    <a:pt x="508" y="705"/>
                  </a:cubicBezTo>
                  <a:cubicBezTo>
                    <a:pt x="510" y="704"/>
                    <a:pt x="512" y="703"/>
                    <a:pt x="514" y="701"/>
                  </a:cubicBezTo>
                  <a:cubicBezTo>
                    <a:pt x="519" y="695"/>
                    <a:pt x="521" y="687"/>
                    <a:pt x="517" y="680"/>
                  </a:cubicBezTo>
                  <a:close/>
                  <a:moveTo>
                    <a:pt x="515" y="711"/>
                  </a:moveTo>
                  <a:cubicBezTo>
                    <a:pt x="520" y="714"/>
                    <a:pt x="523" y="718"/>
                    <a:pt x="524" y="724"/>
                  </a:cubicBezTo>
                  <a:cubicBezTo>
                    <a:pt x="525" y="728"/>
                    <a:pt x="523" y="732"/>
                    <a:pt x="521" y="735"/>
                  </a:cubicBezTo>
                  <a:cubicBezTo>
                    <a:pt x="517" y="738"/>
                    <a:pt x="511" y="740"/>
                    <a:pt x="506" y="737"/>
                  </a:cubicBezTo>
                  <a:cubicBezTo>
                    <a:pt x="501" y="734"/>
                    <a:pt x="501" y="729"/>
                    <a:pt x="502" y="726"/>
                  </a:cubicBezTo>
                  <a:cubicBezTo>
                    <a:pt x="503" y="723"/>
                    <a:pt x="506" y="720"/>
                    <a:pt x="510" y="720"/>
                  </a:cubicBezTo>
                  <a:cubicBezTo>
                    <a:pt x="511" y="721"/>
                    <a:pt x="512" y="720"/>
                    <a:pt x="513" y="719"/>
                  </a:cubicBezTo>
                  <a:cubicBezTo>
                    <a:pt x="513" y="718"/>
                    <a:pt x="512" y="717"/>
                    <a:pt x="511" y="717"/>
                  </a:cubicBezTo>
                  <a:cubicBezTo>
                    <a:pt x="505" y="716"/>
                    <a:pt x="500" y="719"/>
                    <a:pt x="498" y="724"/>
                  </a:cubicBezTo>
                  <a:cubicBezTo>
                    <a:pt x="496" y="730"/>
                    <a:pt x="498" y="736"/>
                    <a:pt x="504" y="740"/>
                  </a:cubicBezTo>
                  <a:cubicBezTo>
                    <a:pt x="505" y="741"/>
                    <a:pt x="508" y="742"/>
                    <a:pt x="510" y="742"/>
                  </a:cubicBezTo>
                  <a:cubicBezTo>
                    <a:pt x="504" y="743"/>
                    <a:pt x="499" y="745"/>
                    <a:pt x="494" y="747"/>
                  </a:cubicBezTo>
                  <a:cubicBezTo>
                    <a:pt x="492" y="743"/>
                    <a:pt x="490" y="739"/>
                    <a:pt x="487" y="735"/>
                  </a:cubicBezTo>
                  <a:cubicBezTo>
                    <a:pt x="485" y="727"/>
                    <a:pt x="487" y="718"/>
                    <a:pt x="494" y="713"/>
                  </a:cubicBezTo>
                  <a:cubicBezTo>
                    <a:pt x="500" y="708"/>
                    <a:pt x="508" y="708"/>
                    <a:pt x="515" y="711"/>
                  </a:cubicBezTo>
                  <a:close/>
                  <a:moveTo>
                    <a:pt x="551" y="743"/>
                  </a:moveTo>
                  <a:cubicBezTo>
                    <a:pt x="552" y="745"/>
                    <a:pt x="553" y="747"/>
                    <a:pt x="554" y="749"/>
                  </a:cubicBezTo>
                  <a:cubicBezTo>
                    <a:pt x="510" y="744"/>
                    <a:pt x="474" y="758"/>
                    <a:pt x="458" y="789"/>
                  </a:cubicBezTo>
                  <a:cubicBezTo>
                    <a:pt x="458" y="789"/>
                    <a:pt x="458" y="790"/>
                    <a:pt x="459" y="791"/>
                  </a:cubicBezTo>
                  <a:cubicBezTo>
                    <a:pt x="460" y="792"/>
                    <a:pt x="461" y="792"/>
                    <a:pt x="461" y="791"/>
                  </a:cubicBezTo>
                  <a:cubicBezTo>
                    <a:pt x="482" y="776"/>
                    <a:pt x="499" y="790"/>
                    <a:pt x="521" y="807"/>
                  </a:cubicBezTo>
                  <a:cubicBezTo>
                    <a:pt x="538" y="821"/>
                    <a:pt x="558" y="836"/>
                    <a:pt x="584" y="842"/>
                  </a:cubicBezTo>
                  <a:cubicBezTo>
                    <a:pt x="582" y="844"/>
                    <a:pt x="579" y="846"/>
                    <a:pt x="577" y="848"/>
                  </a:cubicBezTo>
                  <a:cubicBezTo>
                    <a:pt x="552" y="841"/>
                    <a:pt x="533" y="826"/>
                    <a:pt x="516" y="812"/>
                  </a:cubicBezTo>
                  <a:cubicBezTo>
                    <a:pt x="503" y="801"/>
                    <a:pt x="491" y="791"/>
                    <a:pt x="480" y="790"/>
                  </a:cubicBezTo>
                  <a:cubicBezTo>
                    <a:pt x="469" y="788"/>
                    <a:pt x="461" y="793"/>
                    <a:pt x="459" y="802"/>
                  </a:cubicBezTo>
                  <a:cubicBezTo>
                    <a:pt x="459" y="803"/>
                    <a:pt x="459" y="804"/>
                    <a:pt x="460" y="804"/>
                  </a:cubicBezTo>
                  <a:cubicBezTo>
                    <a:pt x="461" y="805"/>
                    <a:pt x="462" y="805"/>
                    <a:pt x="462" y="804"/>
                  </a:cubicBezTo>
                  <a:cubicBezTo>
                    <a:pt x="468" y="798"/>
                    <a:pt x="475" y="799"/>
                    <a:pt x="479" y="802"/>
                  </a:cubicBezTo>
                  <a:cubicBezTo>
                    <a:pt x="484" y="805"/>
                    <a:pt x="487" y="811"/>
                    <a:pt x="485" y="817"/>
                  </a:cubicBezTo>
                  <a:cubicBezTo>
                    <a:pt x="483" y="825"/>
                    <a:pt x="476" y="829"/>
                    <a:pt x="468" y="829"/>
                  </a:cubicBezTo>
                  <a:cubicBezTo>
                    <a:pt x="460" y="828"/>
                    <a:pt x="451" y="822"/>
                    <a:pt x="450" y="807"/>
                  </a:cubicBezTo>
                  <a:cubicBezTo>
                    <a:pt x="448" y="788"/>
                    <a:pt x="461" y="768"/>
                    <a:pt x="482" y="756"/>
                  </a:cubicBezTo>
                  <a:cubicBezTo>
                    <a:pt x="501" y="746"/>
                    <a:pt x="525" y="741"/>
                    <a:pt x="551" y="743"/>
                  </a:cubicBezTo>
                  <a:close/>
                  <a:moveTo>
                    <a:pt x="585" y="794"/>
                  </a:moveTo>
                  <a:cubicBezTo>
                    <a:pt x="592" y="797"/>
                    <a:pt x="600" y="801"/>
                    <a:pt x="607" y="804"/>
                  </a:cubicBezTo>
                  <a:cubicBezTo>
                    <a:pt x="606" y="805"/>
                    <a:pt x="605" y="807"/>
                    <a:pt x="604" y="808"/>
                  </a:cubicBezTo>
                  <a:cubicBezTo>
                    <a:pt x="594" y="804"/>
                    <a:pt x="584" y="799"/>
                    <a:pt x="574" y="795"/>
                  </a:cubicBezTo>
                  <a:cubicBezTo>
                    <a:pt x="544" y="781"/>
                    <a:pt x="516" y="768"/>
                    <a:pt x="488" y="773"/>
                  </a:cubicBezTo>
                  <a:cubicBezTo>
                    <a:pt x="517" y="763"/>
                    <a:pt x="550" y="778"/>
                    <a:pt x="585" y="794"/>
                  </a:cubicBezTo>
                  <a:close/>
                  <a:moveTo>
                    <a:pt x="578" y="778"/>
                  </a:moveTo>
                  <a:cubicBezTo>
                    <a:pt x="581" y="781"/>
                    <a:pt x="584" y="783"/>
                    <a:pt x="588" y="786"/>
                  </a:cubicBezTo>
                  <a:cubicBezTo>
                    <a:pt x="588" y="791"/>
                    <a:pt x="588" y="791"/>
                    <a:pt x="588" y="791"/>
                  </a:cubicBezTo>
                  <a:cubicBezTo>
                    <a:pt x="588" y="791"/>
                    <a:pt x="587" y="791"/>
                    <a:pt x="586" y="790"/>
                  </a:cubicBezTo>
                  <a:cubicBezTo>
                    <a:pt x="584" y="789"/>
                    <a:pt x="582" y="788"/>
                    <a:pt x="579" y="787"/>
                  </a:cubicBezTo>
                  <a:lnTo>
                    <a:pt x="578" y="778"/>
                  </a:lnTo>
                  <a:close/>
                  <a:moveTo>
                    <a:pt x="592" y="788"/>
                  </a:moveTo>
                  <a:cubicBezTo>
                    <a:pt x="595" y="790"/>
                    <a:pt x="598" y="792"/>
                    <a:pt x="601" y="793"/>
                  </a:cubicBezTo>
                  <a:cubicBezTo>
                    <a:pt x="601" y="797"/>
                    <a:pt x="601" y="797"/>
                    <a:pt x="601" y="797"/>
                  </a:cubicBezTo>
                  <a:cubicBezTo>
                    <a:pt x="598" y="796"/>
                    <a:pt x="595" y="794"/>
                    <a:pt x="592" y="793"/>
                  </a:cubicBezTo>
                  <a:lnTo>
                    <a:pt x="592" y="788"/>
                  </a:lnTo>
                  <a:close/>
                  <a:moveTo>
                    <a:pt x="605" y="799"/>
                  </a:moveTo>
                  <a:cubicBezTo>
                    <a:pt x="605" y="795"/>
                    <a:pt x="605" y="795"/>
                    <a:pt x="605" y="795"/>
                  </a:cubicBezTo>
                  <a:cubicBezTo>
                    <a:pt x="608" y="796"/>
                    <a:pt x="611" y="797"/>
                    <a:pt x="613" y="798"/>
                  </a:cubicBezTo>
                  <a:cubicBezTo>
                    <a:pt x="612" y="799"/>
                    <a:pt x="611" y="800"/>
                    <a:pt x="610" y="801"/>
                  </a:cubicBezTo>
                  <a:cubicBezTo>
                    <a:pt x="608" y="800"/>
                    <a:pt x="607" y="799"/>
                    <a:pt x="605" y="799"/>
                  </a:cubicBezTo>
                  <a:close/>
                  <a:moveTo>
                    <a:pt x="507" y="776"/>
                  </a:moveTo>
                  <a:cubicBezTo>
                    <a:pt x="510" y="776"/>
                    <a:pt x="513" y="776"/>
                    <a:pt x="517" y="777"/>
                  </a:cubicBezTo>
                  <a:cubicBezTo>
                    <a:pt x="506" y="791"/>
                    <a:pt x="506" y="791"/>
                    <a:pt x="506" y="791"/>
                  </a:cubicBezTo>
                  <a:cubicBezTo>
                    <a:pt x="504" y="790"/>
                    <a:pt x="501" y="788"/>
                    <a:pt x="499" y="787"/>
                  </a:cubicBezTo>
                  <a:lnTo>
                    <a:pt x="507" y="776"/>
                  </a:lnTo>
                  <a:close/>
                  <a:moveTo>
                    <a:pt x="495" y="785"/>
                  </a:moveTo>
                  <a:cubicBezTo>
                    <a:pt x="493" y="784"/>
                    <a:pt x="491" y="783"/>
                    <a:pt x="489" y="782"/>
                  </a:cubicBezTo>
                  <a:cubicBezTo>
                    <a:pt x="493" y="776"/>
                    <a:pt x="493" y="776"/>
                    <a:pt x="493" y="776"/>
                  </a:cubicBezTo>
                  <a:cubicBezTo>
                    <a:pt x="496" y="776"/>
                    <a:pt x="499" y="775"/>
                    <a:pt x="502" y="776"/>
                  </a:cubicBezTo>
                  <a:lnTo>
                    <a:pt x="495" y="785"/>
                  </a:lnTo>
                  <a:close/>
                  <a:moveTo>
                    <a:pt x="521" y="778"/>
                  </a:moveTo>
                  <a:cubicBezTo>
                    <a:pt x="524" y="779"/>
                    <a:pt x="527" y="780"/>
                    <a:pt x="531" y="781"/>
                  </a:cubicBezTo>
                  <a:cubicBezTo>
                    <a:pt x="516" y="798"/>
                    <a:pt x="516" y="798"/>
                    <a:pt x="516" y="798"/>
                  </a:cubicBezTo>
                  <a:cubicBezTo>
                    <a:pt x="514" y="797"/>
                    <a:pt x="511" y="795"/>
                    <a:pt x="509" y="793"/>
                  </a:cubicBezTo>
                  <a:lnTo>
                    <a:pt x="521" y="778"/>
                  </a:lnTo>
                  <a:close/>
                  <a:moveTo>
                    <a:pt x="534" y="782"/>
                  </a:moveTo>
                  <a:cubicBezTo>
                    <a:pt x="538" y="783"/>
                    <a:pt x="541" y="784"/>
                    <a:pt x="544" y="786"/>
                  </a:cubicBezTo>
                  <a:cubicBezTo>
                    <a:pt x="526" y="806"/>
                    <a:pt x="526" y="806"/>
                    <a:pt x="526" y="806"/>
                  </a:cubicBezTo>
                  <a:cubicBezTo>
                    <a:pt x="525" y="805"/>
                    <a:pt x="524" y="805"/>
                    <a:pt x="523" y="804"/>
                  </a:cubicBezTo>
                  <a:cubicBezTo>
                    <a:pt x="522" y="803"/>
                    <a:pt x="520" y="802"/>
                    <a:pt x="519" y="801"/>
                  </a:cubicBezTo>
                  <a:lnTo>
                    <a:pt x="534" y="782"/>
                  </a:lnTo>
                  <a:close/>
                  <a:moveTo>
                    <a:pt x="548" y="787"/>
                  </a:moveTo>
                  <a:cubicBezTo>
                    <a:pt x="551" y="789"/>
                    <a:pt x="554" y="790"/>
                    <a:pt x="558" y="792"/>
                  </a:cubicBezTo>
                  <a:cubicBezTo>
                    <a:pt x="537" y="814"/>
                    <a:pt x="537" y="814"/>
                    <a:pt x="537" y="814"/>
                  </a:cubicBezTo>
                  <a:cubicBezTo>
                    <a:pt x="534" y="812"/>
                    <a:pt x="531" y="810"/>
                    <a:pt x="529" y="808"/>
                  </a:cubicBezTo>
                  <a:lnTo>
                    <a:pt x="548" y="787"/>
                  </a:lnTo>
                  <a:close/>
                  <a:moveTo>
                    <a:pt x="562" y="793"/>
                  </a:moveTo>
                  <a:cubicBezTo>
                    <a:pt x="565" y="795"/>
                    <a:pt x="568" y="796"/>
                    <a:pt x="572" y="798"/>
                  </a:cubicBezTo>
                  <a:cubicBezTo>
                    <a:pt x="549" y="823"/>
                    <a:pt x="549" y="823"/>
                    <a:pt x="549" y="823"/>
                  </a:cubicBezTo>
                  <a:cubicBezTo>
                    <a:pt x="546" y="821"/>
                    <a:pt x="543" y="819"/>
                    <a:pt x="540" y="817"/>
                  </a:cubicBezTo>
                  <a:lnTo>
                    <a:pt x="562" y="793"/>
                  </a:lnTo>
                  <a:close/>
                  <a:moveTo>
                    <a:pt x="576" y="800"/>
                  </a:moveTo>
                  <a:cubicBezTo>
                    <a:pt x="579" y="801"/>
                    <a:pt x="582" y="803"/>
                    <a:pt x="585" y="804"/>
                  </a:cubicBezTo>
                  <a:cubicBezTo>
                    <a:pt x="562" y="830"/>
                    <a:pt x="562" y="830"/>
                    <a:pt x="562" y="830"/>
                  </a:cubicBezTo>
                  <a:cubicBezTo>
                    <a:pt x="559" y="828"/>
                    <a:pt x="556" y="827"/>
                    <a:pt x="553" y="825"/>
                  </a:cubicBezTo>
                  <a:lnTo>
                    <a:pt x="576" y="800"/>
                  </a:lnTo>
                  <a:close/>
                  <a:moveTo>
                    <a:pt x="588" y="806"/>
                  </a:moveTo>
                  <a:cubicBezTo>
                    <a:pt x="591" y="807"/>
                    <a:pt x="594" y="808"/>
                    <a:pt x="597" y="809"/>
                  </a:cubicBezTo>
                  <a:cubicBezTo>
                    <a:pt x="576" y="836"/>
                    <a:pt x="576" y="836"/>
                    <a:pt x="576" y="836"/>
                  </a:cubicBezTo>
                  <a:cubicBezTo>
                    <a:pt x="572" y="835"/>
                    <a:pt x="569" y="833"/>
                    <a:pt x="565" y="832"/>
                  </a:cubicBezTo>
                  <a:lnTo>
                    <a:pt x="588" y="806"/>
                  </a:lnTo>
                  <a:close/>
                  <a:moveTo>
                    <a:pt x="601" y="811"/>
                  </a:moveTo>
                  <a:cubicBezTo>
                    <a:pt x="601" y="811"/>
                    <a:pt x="602" y="811"/>
                    <a:pt x="602" y="811"/>
                  </a:cubicBezTo>
                  <a:cubicBezTo>
                    <a:pt x="594" y="823"/>
                    <a:pt x="592" y="834"/>
                    <a:pt x="591" y="837"/>
                  </a:cubicBezTo>
                  <a:cubicBezTo>
                    <a:pt x="591" y="837"/>
                    <a:pt x="589" y="838"/>
                    <a:pt x="588" y="839"/>
                  </a:cubicBezTo>
                  <a:cubicBezTo>
                    <a:pt x="585" y="839"/>
                    <a:pt x="582" y="838"/>
                    <a:pt x="580" y="837"/>
                  </a:cubicBezTo>
                  <a:lnTo>
                    <a:pt x="601" y="811"/>
                  </a:lnTo>
                  <a:close/>
                  <a:moveTo>
                    <a:pt x="488" y="777"/>
                  </a:moveTo>
                  <a:cubicBezTo>
                    <a:pt x="485" y="781"/>
                    <a:pt x="485" y="781"/>
                    <a:pt x="485" y="781"/>
                  </a:cubicBezTo>
                  <a:cubicBezTo>
                    <a:pt x="482" y="781"/>
                    <a:pt x="478" y="781"/>
                    <a:pt x="475" y="781"/>
                  </a:cubicBezTo>
                  <a:cubicBezTo>
                    <a:pt x="479" y="779"/>
                    <a:pt x="484" y="778"/>
                    <a:pt x="488" y="777"/>
                  </a:cubicBezTo>
                  <a:close/>
                  <a:moveTo>
                    <a:pt x="471" y="777"/>
                  </a:moveTo>
                  <a:cubicBezTo>
                    <a:pt x="474" y="774"/>
                    <a:pt x="477" y="771"/>
                    <a:pt x="481" y="768"/>
                  </a:cubicBezTo>
                  <a:cubicBezTo>
                    <a:pt x="485" y="770"/>
                    <a:pt x="485" y="770"/>
                    <a:pt x="485" y="770"/>
                  </a:cubicBezTo>
                  <a:cubicBezTo>
                    <a:pt x="480" y="771"/>
                    <a:pt x="476" y="774"/>
                    <a:pt x="471" y="777"/>
                  </a:cubicBezTo>
                  <a:close/>
                  <a:moveTo>
                    <a:pt x="484" y="766"/>
                  </a:moveTo>
                  <a:cubicBezTo>
                    <a:pt x="487" y="764"/>
                    <a:pt x="490" y="762"/>
                    <a:pt x="492" y="761"/>
                  </a:cubicBezTo>
                  <a:cubicBezTo>
                    <a:pt x="500" y="766"/>
                    <a:pt x="500" y="766"/>
                    <a:pt x="500" y="766"/>
                  </a:cubicBezTo>
                  <a:cubicBezTo>
                    <a:pt x="497" y="766"/>
                    <a:pt x="494" y="767"/>
                    <a:pt x="491" y="768"/>
                  </a:cubicBezTo>
                  <a:lnTo>
                    <a:pt x="484" y="766"/>
                  </a:lnTo>
                  <a:close/>
                  <a:moveTo>
                    <a:pt x="532" y="769"/>
                  </a:moveTo>
                  <a:cubicBezTo>
                    <a:pt x="529" y="768"/>
                    <a:pt x="526" y="768"/>
                    <a:pt x="523" y="767"/>
                  </a:cubicBezTo>
                  <a:cubicBezTo>
                    <a:pt x="511" y="754"/>
                    <a:pt x="511" y="754"/>
                    <a:pt x="511" y="754"/>
                  </a:cubicBezTo>
                  <a:cubicBezTo>
                    <a:pt x="514" y="754"/>
                    <a:pt x="517" y="753"/>
                    <a:pt x="521" y="753"/>
                  </a:cubicBezTo>
                  <a:lnTo>
                    <a:pt x="532" y="769"/>
                  </a:lnTo>
                  <a:close/>
                  <a:moveTo>
                    <a:pt x="525" y="752"/>
                  </a:moveTo>
                  <a:cubicBezTo>
                    <a:pt x="529" y="752"/>
                    <a:pt x="533" y="752"/>
                    <a:pt x="537" y="752"/>
                  </a:cubicBezTo>
                  <a:cubicBezTo>
                    <a:pt x="547" y="774"/>
                    <a:pt x="547" y="774"/>
                    <a:pt x="547" y="774"/>
                  </a:cubicBezTo>
                  <a:cubicBezTo>
                    <a:pt x="544" y="772"/>
                    <a:pt x="540" y="771"/>
                    <a:pt x="537" y="770"/>
                  </a:cubicBezTo>
                  <a:lnTo>
                    <a:pt x="525" y="752"/>
                  </a:lnTo>
                  <a:close/>
                  <a:moveTo>
                    <a:pt x="517" y="766"/>
                  </a:moveTo>
                  <a:cubicBezTo>
                    <a:pt x="513" y="766"/>
                    <a:pt x="510" y="766"/>
                    <a:pt x="507" y="766"/>
                  </a:cubicBezTo>
                  <a:cubicBezTo>
                    <a:pt x="497" y="759"/>
                    <a:pt x="497" y="759"/>
                    <a:pt x="497" y="759"/>
                  </a:cubicBezTo>
                  <a:cubicBezTo>
                    <a:pt x="500" y="758"/>
                    <a:pt x="503" y="757"/>
                    <a:pt x="506" y="756"/>
                  </a:cubicBezTo>
                  <a:lnTo>
                    <a:pt x="517" y="766"/>
                  </a:lnTo>
                  <a:close/>
                  <a:moveTo>
                    <a:pt x="566" y="781"/>
                  </a:moveTo>
                  <a:cubicBezTo>
                    <a:pt x="559" y="756"/>
                    <a:pt x="559" y="756"/>
                    <a:pt x="559" y="756"/>
                  </a:cubicBezTo>
                  <a:cubicBezTo>
                    <a:pt x="563" y="763"/>
                    <a:pt x="568" y="769"/>
                    <a:pt x="574" y="774"/>
                  </a:cubicBezTo>
                  <a:cubicBezTo>
                    <a:pt x="575" y="785"/>
                    <a:pt x="575" y="785"/>
                    <a:pt x="575" y="785"/>
                  </a:cubicBezTo>
                  <a:cubicBezTo>
                    <a:pt x="572" y="784"/>
                    <a:pt x="569" y="783"/>
                    <a:pt x="566" y="781"/>
                  </a:cubicBezTo>
                  <a:close/>
                  <a:moveTo>
                    <a:pt x="562" y="779"/>
                  </a:moveTo>
                  <a:cubicBezTo>
                    <a:pt x="558" y="778"/>
                    <a:pt x="555" y="777"/>
                    <a:pt x="552" y="775"/>
                  </a:cubicBezTo>
                  <a:cubicBezTo>
                    <a:pt x="541" y="752"/>
                    <a:pt x="541" y="752"/>
                    <a:pt x="541" y="752"/>
                  </a:cubicBezTo>
                  <a:cubicBezTo>
                    <a:pt x="545" y="752"/>
                    <a:pt x="550" y="752"/>
                    <a:pt x="554" y="753"/>
                  </a:cubicBezTo>
                  <a:lnTo>
                    <a:pt x="562" y="779"/>
                  </a:lnTo>
                  <a:close/>
                  <a:moveTo>
                    <a:pt x="560" y="870"/>
                  </a:moveTo>
                  <a:cubicBezTo>
                    <a:pt x="560" y="870"/>
                    <a:pt x="560" y="870"/>
                    <a:pt x="560" y="870"/>
                  </a:cubicBezTo>
                  <a:cubicBezTo>
                    <a:pt x="557" y="878"/>
                    <a:pt x="556" y="886"/>
                    <a:pt x="556" y="894"/>
                  </a:cubicBezTo>
                  <a:cubicBezTo>
                    <a:pt x="553" y="892"/>
                    <a:pt x="550" y="890"/>
                    <a:pt x="547" y="889"/>
                  </a:cubicBezTo>
                  <a:cubicBezTo>
                    <a:pt x="546" y="886"/>
                    <a:pt x="546" y="876"/>
                    <a:pt x="550" y="866"/>
                  </a:cubicBezTo>
                  <a:cubicBezTo>
                    <a:pt x="550" y="866"/>
                    <a:pt x="550" y="866"/>
                    <a:pt x="550" y="866"/>
                  </a:cubicBezTo>
                  <a:cubicBezTo>
                    <a:pt x="550" y="866"/>
                    <a:pt x="550" y="866"/>
                    <a:pt x="550" y="866"/>
                  </a:cubicBezTo>
                  <a:cubicBezTo>
                    <a:pt x="554" y="856"/>
                    <a:pt x="562" y="849"/>
                    <a:pt x="564" y="847"/>
                  </a:cubicBezTo>
                  <a:cubicBezTo>
                    <a:pt x="567" y="849"/>
                    <a:pt x="570" y="850"/>
                    <a:pt x="574" y="851"/>
                  </a:cubicBezTo>
                  <a:cubicBezTo>
                    <a:pt x="569" y="856"/>
                    <a:pt x="564" y="863"/>
                    <a:pt x="560" y="870"/>
                  </a:cubicBezTo>
                  <a:close/>
                  <a:moveTo>
                    <a:pt x="391" y="1002"/>
                  </a:moveTo>
                  <a:cubicBezTo>
                    <a:pt x="387" y="1003"/>
                    <a:pt x="387" y="1003"/>
                    <a:pt x="387" y="1003"/>
                  </a:cubicBezTo>
                  <a:cubicBezTo>
                    <a:pt x="384" y="999"/>
                    <a:pt x="382" y="996"/>
                    <a:pt x="380" y="992"/>
                  </a:cubicBezTo>
                  <a:cubicBezTo>
                    <a:pt x="383" y="996"/>
                    <a:pt x="387" y="999"/>
                    <a:pt x="391" y="1002"/>
                  </a:cubicBezTo>
                  <a:close/>
                  <a:moveTo>
                    <a:pt x="385" y="989"/>
                  </a:moveTo>
                  <a:cubicBezTo>
                    <a:pt x="388" y="990"/>
                    <a:pt x="391" y="991"/>
                    <a:pt x="394" y="991"/>
                  </a:cubicBezTo>
                  <a:cubicBezTo>
                    <a:pt x="396" y="996"/>
                    <a:pt x="396" y="996"/>
                    <a:pt x="396" y="996"/>
                  </a:cubicBezTo>
                  <a:cubicBezTo>
                    <a:pt x="392" y="994"/>
                    <a:pt x="388" y="992"/>
                    <a:pt x="385" y="989"/>
                  </a:cubicBezTo>
                  <a:close/>
                  <a:moveTo>
                    <a:pt x="396" y="1006"/>
                  </a:moveTo>
                  <a:cubicBezTo>
                    <a:pt x="399" y="1008"/>
                    <a:pt x="402" y="1009"/>
                    <a:pt x="405" y="1010"/>
                  </a:cubicBezTo>
                  <a:cubicBezTo>
                    <a:pt x="396" y="1013"/>
                    <a:pt x="396" y="1013"/>
                    <a:pt x="396" y="1013"/>
                  </a:cubicBezTo>
                  <a:cubicBezTo>
                    <a:pt x="394" y="1011"/>
                    <a:pt x="392" y="1009"/>
                    <a:pt x="390" y="1006"/>
                  </a:cubicBezTo>
                  <a:lnTo>
                    <a:pt x="396" y="1006"/>
                  </a:lnTo>
                  <a:close/>
                  <a:moveTo>
                    <a:pt x="412" y="1012"/>
                  </a:moveTo>
                  <a:cubicBezTo>
                    <a:pt x="415" y="1013"/>
                    <a:pt x="418" y="1014"/>
                    <a:pt x="421" y="1014"/>
                  </a:cubicBezTo>
                  <a:cubicBezTo>
                    <a:pt x="408" y="1022"/>
                    <a:pt x="408" y="1022"/>
                    <a:pt x="408" y="1022"/>
                  </a:cubicBezTo>
                  <a:cubicBezTo>
                    <a:pt x="405" y="1020"/>
                    <a:pt x="403" y="1018"/>
                    <a:pt x="400" y="1016"/>
                  </a:cubicBezTo>
                  <a:lnTo>
                    <a:pt x="412" y="1012"/>
                  </a:lnTo>
                  <a:close/>
                  <a:moveTo>
                    <a:pt x="427" y="1015"/>
                  </a:moveTo>
                  <a:cubicBezTo>
                    <a:pt x="430" y="1015"/>
                    <a:pt x="433" y="1016"/>
                    <a:pt x="436" y="1016"/>
                  </a:cubicBezTo>
                  <a:cubicBezTo>
                    <a:pt x="421" y="1028"/>
                    <a:pt x="421" y="1028"/>
                    <a:pt x="421" y="1028"/>
                  </a:cubicBezTo>
                  <a:cubicBezTo>
                    <a:pt x="418" y="1027"/>
                    <a:pt x="415" y="1026"/>
                    <a:pt x="412" y="1024"/>
                  </a:cubicBezTo>
                  <a:lnTo>
                    <a:pt x="427" y="1015"/>
                  </a:lnTo>
                  <a:close/>
                  <a:moveTo>
                    <a:pt x="442" y="1016"/>
                  </a:moveTo>
                  <a:cubicBezTo>
                    <a:pt x="445" y="1016"/>
                    <a:pt x="448" y="1015"/>
                    <a:pt x="452" y="1015"/>
                  </a:cubicBezTo>
                  <a:cubicBezTo>
                    <a:pt x="437" y="1034"/>
                    <a:pt x="437" y="1034"/>
                    <a:pt x="437" y="1034"/>
                  </a:cubicBezTo>
                  <a:cubicBezTo>
                    <a:pt x="433" y="1033"/>
                    <a:pt x="429" y="1031"/>
                    <a:pt x="425" y="1030"/>
                  </a:cubicBezTo>
                  <a:lnTo>
                    <a:pt x="442" y="1016"/>
                  </a:lnTo>
                  <a:close/>
                  <a:moveTo>
                    <a:pt x="457" y="1015"/>
                  </a:moveTo>
                  <a:cubicBezTo>
                    <a:pt x="461" y="1014"/>
                    <a:pt x="464" y="1014"/>
                    <a:pt x="468" y="1013"/>
                  </a:cubicBezTo>
                  <a:cubicBezTo>
                    <a:pt x="453" y="1037"/>
                    <a:pt x="453" y="1037"/>
                    <a:pt x="453" y="1037"/>
                  </a:cubicBezTo>
                  <a:cubicBezTo>
                    <a:pt x="449" y="1037"/>
                    <a:pt x="445" y="1036"/>
                    <a:pt x="441" y="1035"/>
                  </a:cubicBezTo>
                  <a:lnTo>
                    <a:pt x="457" y="1015"/>
                  </a:lnTo>
                  <a:close/>
                  <a:moveTo>
                    <a:pt x="473" y="1013"/>
                  </a:moveTo>
                  <a:cubicBezTo>
                    <a:pt x="476" y="1012"/>
                    <a:pt x="479" y="1012"/>
                    <a:pt x="482" y="1011"/>
                  </a:cubicBezTo>
                  <a:cubicBezTo>
                    <a:pt x="470" y="1039"/>
                    <a:pt x="470" y="1039"/>
                    <a:pt x="470" y="1039"/>
                  </a:cubicBezTo>
                  <a:cubicBezTo>
                    <a:pt x="466" y="1039"/>
                    <a:pt x="462" y="1038"/>
                    <a:pt x="457" y="1038"/>
                  </a:cubicBezTo>
                  <a:lnTo>
                    <a:pt x="473" y="1013"/>
                  </a:lnTo>
                  <a:close/>
                  <a:moveTo>
                    <a:pt x="487" y="1011"/>
                  </a:moveTo>
                  <a:cubicBezTo>
                    <a:pt x="489" y="1010"/>
                    <a:pt x="492" y="1010"/>
                    <a:pt x="494" y="1009"/>
                  </a:cubicBezTo>
                  <a:cubicBezTo>
                    <a:pt x="495" y="1009"/>
                    <a:pt x="496" y="1009"/>
                    <a:pt x="497" y="1009"/>
                  </a:cubicBezTo>
                  <a:cubicBezTo>
                    <a:pt x="486" y="1039"/>
                    <a:pt x="486" y="1039"/>
                    <a:pt x="486" y="1039"/>
                  </a:cubicBezTo>
                  <a:cubicBezTo>
                    <a:pt x="482" y="1039"/>
                    <a:pt x="478" y="1039"/>
                    <a:pt x="474" y="1039"/>
                  </a:cubicBezTo>
                  <a:lnTo>
                    <a:pt x="487" y="1011"/>
                  </a:lnTo>
                  <a:close/>
                  <a:moveTo>
                    <a:pt x="501" y="1008"/>
                  </a:moveTo>
                  <a:cubicBezTo>
                    <a:pt x="504" y="1008"/>
                    <a:pt x="507" y="1007"/>
                    <a:pt x="511" y="1007"/>
                  </a:cubicBezTo>
                  <a:cubicBezTo>
                    <a:pt x="504" y="1037"/>
                    <a:pt x="504" y="1037"/>
                    <a:pt x="504" y="1037"/>
                  </a:cubicBezTo>
                  <a:cubicBezTo>
                    <a:pt x="499" y="1038"/>
                    <a:pt x="495" y="1038"/>
                    <a:pt x="491" y="1039"/>
                  </a:cubicBezTo>
                  <a:lnTo>
                    <a:pt x="501" y="1008"/>
                  </a:lnTo>
                  <a:close/>
                  <a:moveTo>
                    <a:pt x="515" y="1006"/>
                  </a:moveTo>
                  <a:cubicBezTo>
                    <a:pt x="518" y="1006"/>
                    <a:pt x="521" y="1006"/>
                    <a:pt x="524" y="1005"/>
                  </a:cubicBezTo>
                  <a:cubicBezTo>
                    <a:pt x="517" y="1035"/>
                    <a:pt x="517" y="1035"/>
                    <a:pt x="517" y="1035"/>
                  </a:cubicBezTo>
                  <a:cubicBezTo>
                    <a:pt x="514" y="1035"/>
                    <a:pt x="511" y="1036"/>
                    <a:pt x="508" y="1037"/>
                  </a:cubicBezTo>
                  <a:lnTo>
                    <a:pt x="515" y="1006"/>
                  </a:lnTo>
                  <a:close/>
                  <a:moveTo>
                    <a:pt x="528" y="1005"/>
                  </a:moveTo>
                  <a:cubicBezTo>
                    <a:pt x="531" y="1004"/>
                    <a:pt x="534" y="1004"/>
                    <a:pt x="538" y="1004"/>
                  </a:cubicBezTo>
                  <a:cubicBezTo>
                    <a:pt x="532" y="1030"/>
                    <a:pt x="532" y="1030"/>
                    <a:pt x="532" y="1030"/>
                  </a:cubicBezTo>
                  <a:cubicBezTo>
                    <a:pt x="528" y="1031"/>
                    <a:pt x="525" y="1033"/>
                    <a:pt x="522" y="1033"/>
                  </a:cubicBezTo>
                  <a:lnTo>
                    <a:pt x="528" y="1005"/>
                  </a:lnTo>
                  <a:close/>
                  <a:moveTo>
                    <a:pt x="542" y="1003"/>
                  </a:moveTo>
                  <a:cubicBezTo>
                    <a:pt x="545" y="1003"/>
                    <a:pt x="548" y="1003"/>
                    <a:pt x="551" y="1003"/>
                  </a:cubicBezTo>
                  <a:cubicBezTo>
                    <a:pt x="544" y="1025"/>
                    <a:pt x="544" y="1025"/>
                    <a:pt x="544" y="1025"/>
                  </a:cubicBezTo>
                  <a:cubicBezTo>
                    <a:pt x="541" y="1026"/>
                    <a:pt x="539" y="1028"/>
                    <a:pt x="536" y="1029"/>
                  </a:cubicBezTo>
                  <a:lnTo>
                    <a:pt x="542" y="1003"/>
                  </a:lnTo>
                  <a:close/>
                  <a:moveTo>
                    <a:pt x="555" y="1003"/>
                  </a:moveTo>
                  <a:cubicBezTo>
                    <a:pt x="557" y="1003"/>
                    <a:pt x="559" y="1003"/>
                    <a:pt x="561" y="1003"/>
                  </a:cubicBezTo>
                  <a:cubicBezTo>
                    <a:pt x="562" y="1005"/>
                    <a:pt x="564" y="1007"/>
                    <a:pt x="565" y="1008"/>
                  </a:cubicBezTo>
                  <a:cubicBezTo>
                    <a:pt x="563" y="1010"/>
                    <a:pt x="559" y="1013"/>
                    <a:pt x="555" y="1019"/>
                  </a:cubicBezTo>
                  <a:cubicBezTo>
                    <a:pt x="553" y="1020"/>
                    <a:pt x="551" y="1022"/>
                    <a:pt x="548" y="1023"/>
                  </a:cubicBezTo>
                  <a:lnTo>
                    <a:pt x="555" y="1003"/>
                  </a:lnTo>
                  <a:close/>
                  <a:moveTo>
                    <a:pt x="494" y="1006"/>
                  </a:moveTo>
                  <a:cubicBezTo>
                    <a:pt x="457" y="1012"/>
                    <a:pt x="421" y="1017"/>
                    <a:pt x="395" y="1001"/>
                  </a:cubicBezTo>
                  <a:cubicBezTo>
                    <a:pt x="420" y="1013"/>
                    <a:pt x="451" y="1007"/>
                    <a:pt x="483" y="1002"/>
                  </a:cubicBezTo>
                  <a:cubicBezTo>
                    <a:pt x="508" y="998"/>
                    <a:pt x="533" y="994"/>
                    <a:pt x="557" y="997"/>
                  </a:cubicBezTo>
                  <a:cubicBezTo>
                    <a:pt x="557" y="998"/>
                    <a:pt x="558" y="998"/>
                    <a:pt x="558" y="999"/>
                  </a:cubicBezTo>
                  <a:cubicBezTo>
                    <a:pt x="537" y="999"/>
                    <a:pt x="515" y="1002"/>
                    <a:pt x="494" y="1006"/>
                  </a:cubicBezTo>
                  <a:close/>
                  <a:moveTo>
                    <a:pt x="535" y="992"/>
                  </a:moveTo>
                  <a:cubicBezTo>
                    <a:pt x="532" y="992"/>
                    <a:pt x="529" y="992"/>
                    <a:pt x="527" y="992"/>
                  </a:cubicBezTo>
                  <a:cubicBezTo>
                    <a:pt x="515" y="964"/>
                    <a:pt x="515" y="964"/>
                    <a:pt x="515" y="964"/>
                  </a:cubicBezTo>
                  <a:cubicBezTo>
                    <a:pt x="519" y="964"/>
                    <a:pt x="522" y="965"/>
                    <a:pt x="525" y="965"/>
                  </a:cubicBezTo>
                  <a:lnTo>
                    <a:pt x="535" y="992"/>
                  </a:lnTo>
                  <a:close/>
                  <a:moveTo>
                    <a:pt x="530" y="967"/>
                  </a:moveTo>
                  <a:cubicBezTo>
                    <a:pt x="533" y="968"/>
                    <a:pt x="537" y="969"/>
                    <a:pt x="540" y="971"/>
                  </a:cubicBezTo>
                  <a:cubicBezTo>
                    <a:pt x="548" y="992"/>
                    <a:pt x="548" y="992"/>
                    <a:pt x="548" y="992"/>
                  </a:cubicBezTo>
                  <a:cubicBezTo>
                    <a:pt x="545" y="992"/>
                    <a:pt x="542" y="992"/>
                    <a:pt x="539" y="992"/>
                  </a:cubicBezTo>
                  <a:lnTo>
                    <a:pt x="530" y="967"/>
                  </a:lnTo>
                  <a:close/>
                  <a:moveTo>
                    <a:pt x="523" y="993"/>
                  </a:moveTo>
                  <a:cubicBezTo>
                    <a:pt x="520" y="993"/>
                    <a:pt x="517" y="993"/>
                    <a:pt x="514" y="994"/>
                  </a:cubicBezTo>
                  <a:cubicBezTo>
                    <a:pt x="501" y="963"/>
                    <a:pt x="501" y="963"/>
                    <a:pt x="501" y="963"/>
                  </a:cubicBezTo>
                  <a:cubicBezTo>
                    <a:pt x="504" y="963"/>
                    <a:pt x="508" y="963"/>
                    <a:pt x="511" y="963"/>
                  </a:cubicBezTo>
                  <a:lnTo>
                    <a:pt x="523" y="993"/>
                  </a:lnTo>
                  <a:close/>
                  <a:moveTo>
                    <a:pt x="510" y="994"/>
                  </a:moveTo>
                  <a:cubicBezTo>
                    <a:pt x="507" y="994"/>
                    <a:pt x="504" y="995"/>
                    <a:pt x="501" y="995"/>
                  </a:cubicBezTo>
                  <a:cubicBezTo>
                    <a:pt x="485" y="964"/>
                    <a:pt x="485" y="964"/>
                    <a:pt x="485" y="964"/>
                  </a:cubicBezTo>
                  <a:cubicBezTo>
                    <a:pt x="489" y="964"/>
                    <a:pt x="493" y="963"/>
                    <a:pt x="496" y="963"/>
                  </a:cubicBezTo>
                  <a:lnTo>
                    <a:pt x="510" y="994"/>
                  </a:lnTo>
                  <a:close/>
                  <a:moveTo>
                    <a:pt x="497" y="996"/>
                  </a:moveTo>
                  <a:cubicBezTo>
                    <a:pt x="493" y="997"/>
                    <a:pt x="490" y="997"/>
                    <a:pt x="487" y="998"/>
                  </a:cubicBezTo>
                  <a:cubicBezTo>
                    <a:pt x="471" y="967"/>
                    <a:pt x="471" y="967"/>
                    <a:pt x="471" y="967"/>
                  </a:cubicBezTo>
                  <a:cubicBezTo>
                    <a:pt x="475" y="966"/>
                    <a:pt x="478" y="965"/>
                    <a:pt x="481" y="965"/>
                  </a:cubicBezTo>
                  <a:lnTo>
                    <a:pt x="497" y="996"/>
                  </a:lnTo>
                  <a:close/>
                  <a:moveTo>
                    <a:pt x="483" y="998"/>
                  </a:moveTo>
                  <a:cubicBezTo>
                    <a:pt x="479" y="999"/>
                    <a:pt x="475" y="1000"/>
                    <a:pt x="471" y="1000"/>
                  </a:cubicBezTo>
                  <a:cubicBezTo>
                    <a:pt x="457" y="972"/>
                    <a:pt x="457" y="972"/>
                    <a:pt x="457" y="972"/>
                  </a:cubicBezTo>
                  <a:cubicBezTo>
                    <a:pt x="460" y="970"/>
                    <a:pt x="464" y="969"/>
                    <a:pt x="468" y="968"/>
                  </a:cubicBezTo>
                  <a:lnTo>
                    <a:pt x="483" y="998"/>
                  </a:lnTo>
                  <a:close/>
                  <a:moveTo>
                    <a:pt x="467" y="1001"/>
                  </a:moveTo>
                  <a:cubicBezTo>
                    <a:pt x="464" y="1001"/>
                    <a:pt x="460" y="1002"/>
                    <a:pt x="456" y="1002"/>
                  </a:cubicBezTo>
                  <a:cubicBezTo>
                    <a:pt x="444" y="977"/>
                    <a:pt x="444" y="977"/>
                    <a:pt x="444" y="977"/>
                  </a:cubicBezTo>
                  <a:cubicBezTo>
                    <a:pt x="447" y="976"/>
                    <a:pt x="450" y="974"/>
                    <a:pt x="453" y="973"/>
                  </a:cubicBezTo>
                  <a:lnTo>
                    <a:pt x="467" y="1001"/>
                  </a:lnTo>
                  <a:close/>
                  <a:moveTo>
                    <a:pt x="452" y="1003"/>
                  </a:moveTo>
                  <a:cubicBezTo>
                    <a:pt x="449" y="1003"/>
                    <a:pt x="446" y="1003"/>
                    <a:pt x="442" y="1004"/>
                  </a:cubicBezTo>
                  <a:cubicBezTo>
                    <a:pt x="432" y="982"/>
                    <a:pt x="432" y="982"/>
                    <a:pt x="432" y="982"/>
                  </a:cubicBezTo>
                  <a:cubicBezTo>
                    <a:pt x="434" y="981"/>
                    <a:pt x="436" y="980"/>
                    <a:pt x="437" y="980"/>
                  </a:cubicBezTo>
                  <a:cubicBezTo>
                    <a:pt x="438" y="979"/>
                    <a:pt x="439" y="979"/>
                    <a:pt x="440" y="978"/>
                  </a:cubicBezTo>
                  <a:lnTo>
                    <a:pt x="452" y="1003"/>
                  </a:lnTo>
                  <a:close/>
                  <a:moveTo>
                    <a:pt x="438" y="1004"/>
                  </a:moveTo>
                  <a:cubicBezTo>
                    <a:pt x="435" y="1004"/>
                    <a:pt x="431" y="1004"/>
                    <a:pt x="428" y="1004"/>
                  </a:cubicBezTo>
                  <a:cubicBezTo>
                    <a:pt x="421" y="986"/>
                    <a:pt x="421" y="986"/>
                    <a:pt x="421" y="986"/>
                  </a:cubicBezTo>
                  <a:cubicBezTo>
                    <a:pt x="424" y="985"/>
                    <a:pt x="426" y="984"/>
                    <a:pt x="429" y="983"/>
                  </a:cubicBezTo>
                  <a:lnTo>
                    <a:pt x="438" y="1004"/>
                  </a:lnTo>
                  <a:close/>
                  <a:moveTo>
                    <a:pt x="424" y="1004"/>
                  </a:moveTo>
                  <a:cubicBezTo>
                    <a:pt x="421" y="1003"/>
                    <a:pt x="417" y="1003"/>
                    <a:pt x="414" y="1002"/>
                  </a:cubicBezTo>
                  <a:cubicBezTo>
                    <a:pt x="409" y="990"/>
                    <a:pt x="409" y="990"/>
                    <a:pt x="409" y="990"/>
                  </a:cubicBezTo>
                  <a:cubicBezTo>
                    <a:pt x="412" y="989"/>
                    <a:pt x="415" y="988"/>
                    <a:pt x="417" y="987"/>
                  </a:cubicBezTo>
                  <a:lnTo>
                    <a:pt x="424" y="1004"/>
                  </a:lnTo>
                  <a:close/>
                  <a:moveTo>
                    <a:pt x="410" y="1001"/>
                  </a:moveTo>
                  <a:cubicBezTo>
                    <a:pt x="407" y="1001"/>
                    <a:pt x="404" y="1000"/>
                    <a:pt x="401" y="999"/>
                  </a:cubicBezTo>
                  <a:cubicBezTo>
                    <a:pt x="398" y="991"/>
                    <a:pt x="398" y="991"/>
                    <a:pt x="398" y="991"/>
                  </a:cubicBezTo>
                  <a:cubicBezTo>
                    <a:pt x="401" y="991"/>
                    <a:pt x="403" y="991"/>
                    <a:pt x="405" y="991"/>
                  </a:cubicBezTo>
                  <a:lnTo>
                    <a:pt x="410" y="1001"/>
                  </a:lnTo>
                  <a:close/>
                  <a:moveTo>
                    <a:pt x="552" y="992"/>
                  </a:moveTo>
                  <a:cubicBezTo>
                    <a:pt x="545" y="973"/>
                    <a:pt x="545" y="973"/>
                    <a:pt x="545" y="973"/>
                  </a:cubicBezTo>
                  <a:cubicBezTo>
                    <a:pt x="546" y="973"/>
                    <a:pt x="547" y="974"/>
                    <a:pt x="548" y="974"/>
                  </a:cubicBezTo>
                  <a:cubicBezTo>
                    <a:pt x="550" y="982"/>
                    <a:pt x="552" y="988"/>
                    <a:pt x="555" y="993"/>
                  </a:cubicBezTo>
                  <a:cubicBezTo>
                    <a:pt x="554" y="993"/>
                    <a:pt x="553" y="993"/>
                    <a:pt x="552" y="992"/>
                  </a:cubicBezTo>
                  <a:close/>
                  <a:moveTo>
                    <a:pt x="548" y="942"/>
                  </a:moveTo>
                  <a:cubicBezTo>
                    <a:pt x="548" y="941"/>
                    <a:pt x="547" y="941"/>
                    <a:pt x="547" y="941"/>
                  </a:cubicBezTo>
                  <a:cubicBezTo>
                    <a:pt x="551" y="908"/>
                    <a:pt x="551" y="908"/>
                    <a:pt x="551" y="908"/>
                  </a:cubicBezTo>
                  <a:cubicBezTo>
                    <a:pt x="553" y="909"/>
                    <a:pt x="555" y="910"/>
                    <a:pt x="558" y="912"/>
                  </a:cubicBezTo>
                  <a:cubicBezTo>
                    <a:pt x="558" y="914"/>
                    <a:pt x="558" y="915"/>
                    <a:pt x="559" y="916"/>
                  </a:cubicBezTo>
                  <a:cubicBezTo>
                    <a:pt x="557" y="919"/>
                    <a:pt x="551" y="928"/>
                    <a:pt x="548" y="942"/>
                  </a:cubicBezTo>
                  <a:close/>
                  <a:moveTo>
                    <a:pt x="523" y="942"/>
                  </a:moveTo>
                  <a:cubicBezTo>
                    <a:pt x="488" y="928"/>
                    <a:pt x="454" y="916"/>
                    <a:pt x="440" y="889"/>
                  </a:cubicBezTo>
                  <a:cubicBezTo>
                    <a:pt x="456" y="911"/>
                    <a:pt x="485" y="922"/>
                    <a:pt x="516" y="933"/>
                  </a:cubicBezTo>
                  <a:cubicBezTo>
                    <a:pt x="526" y="937"/>
                    <a:pt x="537" y="941"/>
                    <a:pt x="547" y="945"/>
                  </a:cubicBezTo>
                  <a:cubicBezTo>
                    <a:pt x="547" y="947"/>
                    <a:pt x="547" y="949"/>
                    <a:pt x="547" y="951"/>
                  </a:cubicBezTo>
                  <a:cubicBezTo>
                    <a:pt x="539" y="947"/>
                    <a:pt x="531" y="944"/>
                    <a:pt x="523" y="942"/>
                  </a:cubicBezTo>
                  <a:close/>
                  <a:moveTo>
                    <a:pt x="546" y="955"/>
                  </a:moveTo>
                  <a:cubicBezTo>
                    <a:pt x="546" y="956"/>
                    <a:pt x="546" y="958"/>
                    <a:pt x="546" y="959"/>
                  </a:cubicBezTo>
                  <a:cubicBezTo>
                    <a:pt x="544" y="958"/>
                    <a:pt x="541" y="957"/>
                    <a:pt x="539" y="956"/>
                  </a:cubicBezTo>
                  <a:cubicBezTo>
                    <a:pt x="541" y="953"/>
                    <a:pt x="541" y="953"/>
                    <a:pt x="541" y="953"/>
                  </a:cubicBezTo>
                  <a:cubicBezTo>
                    <a:pt x="543" y="953"/>
                    <a:pt x="545" y="954"/>
                    <a:pt x="546" y="955"/>
                  </a:cubicBezTo>
                  <a:close/>
                  <a:moveTo>
                    <a:pt x="537" y="951"/>
                  </a:moveTo>
                  <a:cubicBezTo>
                    <a:pt x="535" y="954"/>
                    <a:pt x="535" y="954"/>
                    <a:pt x="535" y="954"/>
                  </a:cubicBezTo>
                  <a:cubicBezTo>
                    <a:pt x="531" y="953"/>
                    <a:pt x="528" y="952"/>
                    <a:pt x="525" y="951"/>
                  </a:cubicBezTo>
                  <a:cubicBezTo>
                    <a:pt x="528" y="948"/>
                    <a:pt x="528" y="948"/>
                    <a:pt x="528" y="948"/>
                  </a:cubicBezTo>
                  <a:cubicBezTo>
                    <a:pt x="531" y="949"/>
                    <a:pt x="534" y="950"/>
                    <a:pt x="537" y="951"/>
                  </a:cubicBezTo>
                  <a:close/>
                  <a:moveTo>
                    <a:pt x="439" y="894"/>
                  </a:moveTo>
                  <a:cubicBezTo>
                    <a:pt x="440" y="897"/>
                    <a:pt x="442" y="899"/>
                    <a:pt x="444" y="902"/>
                  </a:cubicBezTo>
                  <a:cubicBezTo>
                    <a:pt x="435" y="900"/>
                    <a:pt x="435" y="900"/>
                    <a:pt x="435" y="900"/>
                  </a:cubicBezTo>
                  <a:cubicBezTo>
                    <a:pt x="434" y="897"/>
                    <a:pt x="433" y="894"/>
                    <a:pt x="433" y="891"/>
                  </a:cubicBezTo>
                  <a:lnTo>
                    <a:pt x="439" y="894"/>
                  </a:lnTo>
                  <a:close/>
                  <a:moveTo>
                    <a:pt x="432" y="886"/>
                  </a:moveTo>
                  <a:cubicBezTo>
                    <a:pt x="431" y="882"/>
                    <a:pt x="431" y="878"/>
                    <a:pt x="431" y="873"/>
                  </a:cubicBezTo>
                  <a:cubicBezTo>
                    <a:pt x="432" y="879"/>
                    <a:pt x="434" y="884"/>
                    <a:pt x="436" y="888"/>
                  </a:cubicBezTo>
                  <a:lnTo>
                    <a:pt x="432" y="886"/>
                  </a:lnTo>
                  <a:close/>
                  <a:moveTo>
                    <a:pt x="437" y="873"/>
                  </a:moveTo>
                  <a:cubicBezTo>
                    <a:pt x="439" y="876"/>
                    <a:pt x="441" y="878"/>
                    <a:pt x="444" y="880"/>
                  </a:cubicBezTo>
                  <a:cubicBezTo>
                    <a:pt x="443" y="885"/>
                    <a:pt x="443" y="885"/>
                    <a:pt x="443" y="885"/>
                  </a:cubicBezTo>
                  <a:cubicBezTo>
                    <a:pt x="441" y="882"/>
                    <a:pt x="439" y="878"/>
                    <a:pt x="437" y="873"/>
                  </a:cubicBezTo>
                  <a:close/>
                  <a:moveTo>
                    <a:pt x="449" y="907"/>
                  </a:moveTo>
                  <a:cubicBezTo>
                    <a:pt x="451" y="909"/>
                    <a:pt x="453" y="911"/>
                    <a:pt x="456" y="913"/>
                  </a:cubicBezTo>
                  <a:cubicBezTo>
                    <a:pt x="441" y="913"/>
                    <a:pt x="441" y="913"/>
                    <a:pt x="441" y="913"/>
                  </a:cubicBezTo>
                  <a:cubicBezTo>
                    <a:pt x="439" y="910"/>
                    <a:pt x="438" y="907"/>
                    <a:pt x="437" y="904"/>
                  </a:cubicBezTo>
                  <a:lnTo>
                    <a:pt x="449" y="907"/>
                  </a:lnTo>
                  <a:close/>
                  <a:moveTo>
                    <a:pt x="461" y="917"/>
                  </a:moveTo>
                  <a:cubicBezTo>
                    <a:pt x="463" y="919"/>
                    <a:pt x="466" y="920"/>
                    <a:pt x="468" y="922"/>
                  </a:cubicBezTo>
                  <a:cubicBezTo>
                    <a:pt x="449" y="926"/>
                    <a:pt x="449" y="926"/>
                    <a:pt x="449" y="926"/>
                  </a:cubicBezTo>
                  <a:cubicBezTo>
                    <a:pt x="447" y="923"/>
                    <a:pt x="445" y="920"/>
                    <a:pt x="443" y="917"/>
                  </a:cubicBezTo>
                  <a:lnTo>
                    <a:pt x="461" y="917"/>
                  </a:lnTo>
                  <a:close/>
                  <a:moveTo>
                    <a:pt x="473" y="925"/>
                  </a:moveTo>
                  <a:cubicBezTo>
                    <a:pt x="476" y="926"/>
                    <a:pt x="479" y="928"/>
                    <a:pt x="482" y="929"/>
                  </a:cubicBezTo>
                  <a:cubicBezTo>
                    <a:pt x="460" y="938"/>
                    <a:pt x="460" y="938"/>
                    <a:pt x="460" y="938"/>
                  </a:cubicBezTo>
                  <a:cubicBezTo>
                    <a:pt x="457" y="935"/>
                    <a:pt x="454" y="932"/>
                    <a:pt x="452" y="929"/>
                  </a:cubicBezTo>
                  <a:lnTo>
                    <a:pt x="473" y="925"/>
                  </a:lnTo>
                  <a:close/>
                  <a:moveTo>
                    <a:pt x="487" y="931"/>
                  </a:moveTo>
                  <a:cubicBezTo>
                    <a:pt x="490" y="933"/>
                    <a:pt x="494" y="934"/>
                    <a:pt x="497" y="936"/>
                  </a:cubicBezTo>
                  <a:cubicBezTo>
                    <a:pt x="473" y="949"/>
                    <a:pt x="473" y="949"/>
                    <a:pt x="473" y="949"/>
                  </a:cubicBezTo>
                  <a:cubicBezTo>
                    <a:pt x="469" y="946"/>
                    <a:pt x="466" y="944"/>
                    <a:pt x="463" y="941"/>
                  </a:cubicBezTo>
                  <a:lnTo>
                    <a:pt x="487" y="931"/>
                  </a:lnTo>
                  <a:close/>
                  <a:moveTo>
                    <a:pt x="502" y="937"/>
                  </a:moveTo>
                  <a:cubicBezTo>
                    <a:pt x="505" y="939"/>
                    <a:pt x="508" y="940"/>
                    <a:pt x="511" y="941"/>
                  </a:cubicBezTo>
                  <a:cubicBezTo>
                    <a:pt x="502" y="948"/>
                    <a:pt x="502" y="948"/>
                    <a:pt x="502" y="948"/>
                  </a:cubicBezTo>
                  <a:cubicBezTo>
                    <a:pt x="494" y="948"/>
                    <a:pt x="486" y="949"/>
                    <a:pt x="479" y="950"/>
                  </a:cubicBezTo>
                  <a:lnTo>
                    <a:pt x="502" y="937"/>
                  </a:lnTo>
                  <a:close/>
                  <a:moveTo>
                    <a:pt x="515" y="943"/>
                  </a:moveTo>
                  <a:cubicBezTo>
                    <a:pt x="517" y="944"/>
                    <a:pt x="520" y="944"/>
                    <a:pt x="522" y="945"/>
                  </a:cubicBezTo>
                  <a:cubicBezTo>
                    <a:pt x="523" y="946"/>
                    <a:pt x="523" y="946"/>
                    <a:pt x="524" y="946"/>
                  </a:cubicBezTo>
                  <a:cubicBezTo>
                    <a:pt x="520" y="950"/>
                    <a:pt x="520" y="950"/>
                    <a:pt x="520" y="950"/>
                  </a:cubicBezTo>
                  <a:cubicBezTo>
                    <a:pt x="516" y="949"/>
                    <a:pt x="512" y="948"/>
                    <a:pt x="508" y="948"/>
                  </a:cubicBezTo>
                  <a:lnTo>
                    <a:pt x="515" y="943"/>
                  </a:lnTo>
                  <a:close/>
                  <a:moveTo>
                    <a:pt x="446" y="890"/>
                  </a:moveTo>
                  <a:cubicBezTo>
                    <a:pt x="448" y="882"/>
                    <a:pt x="448" y="882"/>
                    <a:pt x="448" y="882"/>
                  </a:cubicBezTo>
                  <a:cubicBezTo>
                    <a:pt x="450" y="883"/>
                    <a:pt x="452" y="884"/>
                    <a:pt x="454" y="885"/>
                  </a:cubicBezTo>
                  <a:cubicBezTo>
                    <a:pt x="452" y="896"/>
                    <a:pt x="452" y="896"/>
                    <a:pt x="452" y="896"/>
                  </a:cubicBezTo>
                  <a:cubicBezTo>
                    <a:pt x="450" y="894"/>
                    <a:pt x="448" y="892"/>
                    <a:pt x="446" y="890"/>
                  </a:cubicBezTo>
                  <a:close/>
                  <a:moveTo>
                    <a:pt x="456" y="900"/>
                  </a:moveTo>
                  <a:cubicBezTo>
                    <a:pt x="458" y="886"/>
                    <a:pt x="458" y="886"/>
                    <a:pt x="458" y="886"/>
                  </a:cubicBezTo>
                  <a:cubicBezTo>
                    <a:pt x="460" y="887"/>
                    <a:pt x="463" y="887"/>
                    <a:pt x="466" y="888"/>
                  </a:cubicBezTo>
                  <a:cubicBezTo>
                    <a:pt x="463" y="905"/>
                    <a:pt x="463" y="905"/>
                    <a:pt x="463" y="905"/>
                  </a:cubicBezTo>
                  <a:cubicBezTo>
                    <a:pt x="461" y="904"/>
                    <a:pt x="458" y="902"/>
                    <a:pt x="456" y="900"/>
                  </a:cubicBezTo>
                  <a:close/>
                  <a:moveTo>
                    <a:pt x="467" y="908"/>
                  </a:moveTo>
                  <a:cubicBezTo>
                    <a:pt x="470" y="889"/>
                    <a:pt x="470" y="889"/>
                    <a:pt x="470" y="889"/>
                  </a:cubicBezTo>
                  <a:cubicBezTo>
                    <a:pt x="472" y="889"/>
                    <a:pt x="475" y="890"/>
                    <a:pt x="478" y="890"/>
                  </a:cubicBezTo>
                  <a:cubicBezTo>
                    <a:pt x="476" y="913"/>
                    <a:pt x="476" y="913"/>
                    <a:pt x="476" y="913"/>
                  </a:cubicBezTo>
                  <a:cubicBezTo>
                    <a:pt x="473" y="911"/>
                    <a:pt x="470" y="909"/>
                    <a:pt x="467" y="908"/>
                  </a:cubicBezTo>
                  <a:close/>
                  <a:moveTo>
                    <a:pt x="480" y="914"/>
                  </a:moveTo>
                  <a:cubicBezTo>
                    <a:pt x="482" y="890"/>
                    <a:pt x="482" y="890"/>
                    <a:pt x="482" y="890"/>
                  </a:cubicBezTo>
                  <a:cubicBezTo>
                    <a:pt x="484" y="891"/>
                    <a:pt x="485" y="891"/>
                    <a:pt x="487" y="891"/>
                  </a:cubicBezTo>
                  <a:cubicBezTo>
                    <a:pt x="488" y="891"/>
                    <a:pt x="489" y="891"/>
                    <a:pt x="490" y="891"/>
                  </a:cubicBezTo>
                  <a:cubicBezTo>
                    <a:pt x="489" y="919"/>
                    <a:pt x="489" y="919"/>
                    <a:pt x="489" y="919"/>
                  </a:cubicBezTo>
                  <a:cubicBezTo>
                    <a:pt x="486" y="917"/>
                    <a:pt x="483" y="916"/>
                    <a:pt x="480" y="914"/>
                  </a:cubicBezTo>
                  <a:close/>
                  <a:moveTo>
                    <a:pt x="493" y="920"/>
                  </a:moveTo>
                  <a:cubicBezTo>
                    <a:pt x="494" y="892"/>
                    <a:pt x="494" y="892"/>
                    <a:pt x="494" y="892"/>
                  </a:cubicBezTo>
                  <a:cubicBezTo>
                    <a:pt x="497" y="892"/>
                    <a:pt x="501" y="893"/>
                    <a:pt x="504" y="893"/>
                  </a:cubicBezTo>
                  <a:cubicBezTo>
                    <a:pt x="503" y="924"/>
                    <a:pt x="503" y="924"/>
                    <a:pt x="503" y="924"/>
                  </a:cubicBezTo>
                  <a:cubicBezTo>
                    <a:pt x="499" y="923"/>
                    <a:pt x="496" y="922"/>
                    <a:pt x="493" y="920"/>
                  </a:cubicBezTo>
                  <a:close/>
                  <a:moveTo>
                    <a:pt x="507" y="926"/>
                  </a:moveTo>
                  <a:cubicBezTo>
                    <a:pt x="508" y="894"/>
                    <a:pt x="508" y="894"/>
                    <a:pt x="508" y="894"/>
                  </a:cubicBezTo>
                  <a:cubicBezTo>
                    <a:pt x="512" y="895"/>
                    <a:pt x="515" y="895"/>
                    <a:pt x="519" y="896"/>
                  </a:cubicBezTo>
                  <a:cubicBezTo>
                    <a:pt x="517" y="930"/>
                    <a:pt x="517" y="930"/>
                    <a:pt x="517" y="930"/>
                  </a:cubicBezTo>
                  <a:cubicBezTo>
                    <a:pt x="514" y="928"/>
                    <a:pt x="510" y="927"/>
                    <a:pt x="507" y="926"/>
                  </a:cubicBezTo>
                  <a:close/>
                  <a:moveTo>
                    <a:pt x="521" y="931"/>
                  </a:moveTo>
                  <a:cubicBezTo>
                    <a:pt x="523" y="897"/>
                    <a:pt x="523" y="897"/>
                    <a:pt x="523" y="897"/>
                  </a:cubicBezTo>
                  <a:cubicBezTo>
                    <a:pt x="526" y="898"/>
                    <a:pt x="529" y="899"/>
                    <a:pt x="533" y="900"/>
                  </a:cubicBezTo>
                  <a:cubicBezTo>
                    <a:pt x="531" y="935"/>
                    <a:pt x="531" y="935"/>
                    <a:pt x="531" y="935"/>
                  </a:cubicBezTo>
                  <a:cubicBezTo>
                    <a:pt x="527" y="933"/>
                    <a:pt x="524" y="932"/>
                    <a:pt x="521" y="931"/>
                  </a:cubicBezTo>
                  <a:close/>
                  <a:moveTo>
                    <a:pt x="534" y="936"/>
                  </a:moveTo>
                  <a:cubicBezTo>
                    <a:pt x="537" y="901"/>
                    <a:pt x="537" y="901"/>
                    <a:pt x="537" y="901"/>
                  </a:cubicBezTo>
                  <a:cubicBezTo>
                    <a:pt x="540" y="902"/>
                    <a:pt x="543" y="904"/>
                    <a:pt x="547" y="906"/>
                  </a:cubicBezTo>
                  <a:cubicBezTo>
                    <a:pt x="543" y="939"/>
                    <a:pt x="543" y="939"/>
                    <a:pt x="543" y="939"/>
                  </a:cubicBezTo>
                  <a:cubicBezTo>
                    <a:pt x="540" y="938"/>
                    <a:pt x="537" y="937"/>
                    <a:pt x="534" y="936"/>
                  </a:cubicBezTo>
                  <a:close/>
                  <a:moveTo>
                    <a:pt x="543" y="887"/>
                  </a:moveTo>
                  <a:cubicBezTo>
                    <a:pt x="524" y="880"/>
                    <a:pt x="505" y="878"/>
                    <a:pt x="488" y="877"/>
                  </a:cubicBezTo>
                  <a:cubicBezTo>
                    <a:pt x="471" y="875"/>
                    <a:pt x="457" y="873"/>
                    <a:pt x="448" y="867"/>
                  </a:cubicBezTo>
                  <a:cubicBezTo>
                    <a:pt x="444" y="864"/>
                    <a:pt x="442" y="860"/>
                    <a:pt x="442" y="856"/>
                  </a:cubicBezTo>
                  <a:cubicBezTo>
                    <a:pt x="444" y="861"/>
                    <a:pt x="449" y="864"/>
                    <a:pt x="453" y="865"/>
                  </a:cubicBezTo>
                  <a:cubicBezTo>
                    <a:pt x="461" y="867"/>
                    <a:pt x="469" y="864"/>
                    <a:pt x="473" y="857"/>
                  </a:cubicBezTo>
                  <a:cubicBezTo>
                    <a:pt x="474" y="854"/>
                    <a:pt x="475" y="852"/>
                    <a:pt x="475" y="850"/>
                  </a:cubicBezTo>
                  <a:cubicBezTo>
                    <a:pt x="485" y="859"/>
                    <a:pt x="495" y="864"/>
                    <a:pt x="503" y="863"/>
                  </a:cubicBezTo>
                  <a:cubicBezTo>
                    <a:pt x="509" y="862"/>
                    <a:pt x="513" y="858"/>
                    <a:pt x="516" y="852"/>
                  </a:cubicBezTo>
                  <a:cubicBezTo>
                    <a:pt x="516" y="852"/>
                    <a:pt x="516" y="852"/>
                    <a:pt x="516" y="852"/>
                  </a:cubicBezTo>
                  <a:cubicBezTo>
                    <a:pt x="518" y="846"/>
                    <a:pt x="518" y="840"/>
                    <a:pt x="514" y="835"/>
                  </a:cubicBezTo>
                  <a:cubicBezTo>
                    <a:pt x="510" y="828"/>
                    <a:pt x="499" y="825"/>
                    <a:pt x="486" y="825"/>
                  </a:cubicBezTo>
                  <a:cubicBezTo>
                    <a:pt x="487" y="823"/>
                    <a:pt x="488" y="820"/>
                    <a:pt x="489" y="818"/>
                  </a:cubicBezTo>
                  <a:cubicBezTo>
                    <a:pt x="491" y="810"/>
                    <a:pt x="488" y="802"/>
                    <a:pt x="481" y="798"/>
                  </a:cubicBezTo>
                  <a:cubicBezTo>
                    <a:pt x="477" y="796"/>
                    <a:pt x="472" y="795"/>
                    <a:pt x="466" y="797"/>
                  </a:cubicBezTo>
                  <a:cubicBezTo>
                    <a:pt x="469" y="794"/>
                    <a:pt x="474" y="793"/>
                    <a:pt x="479" y="793"/>
                  </a:cubicBezTo>
                  <a:cubicBezTo>
                    <a:pt x="489" y="795"/>
                    <a:pt x="501" y="804"/>
                    <a:pt x="514" y="815"/>
                  </a:cubicBezTo>
                  <a:cubicBezTo>
                    <a:pt x="527" y="825"/>
                    <a:pt x="542" y="838"/>
                    <a:pt x="560" y="846"/>
                  </a:cubicBezTo>
                  <a:cubicBezTo>
                    <a:pt x="557" y="849"/>
                    <a:pt x="551" y="855"/>
                    <a:pt x="547" y="864"/>
                  </a:cubicBezTo>
                  <a:cubicBezTo>
                    <a:pt x="547" y="865"/>
                    <a:pt x="547" y="865"/>
                    <a:pt x="547" y="865"/>
                  </a:cubicBezTo>
                  <a:cubicBezTo>
                    <a:pt x="547" y="865"/>
                    <a:pt x="547" y="865"/>
                    <a:pt x="547" y="865"/>
                  </a:cubicBezTo>
                  <a:cubicBezTo>
                    <a:pt x="543" y="874"/>
                    <a:pt x="543" y="883"/>
                    <a:pt x="543" y="887"/>
                  </a:cubicBezTo>
                  <a:close/>
                  <a:moveTo>
                    <a:pt x="388" y="797"/>
                  </a:moveTo>
                  <a:cubicBezTo>
                    <a:pt x="382" y="789"/>
                    <a:pt x="376" y="782"/>
                    <a:pt x="372" y="774"/>
                  </a:cubicBezTo>
                  <a:cubicBezTo>
                    <a:pt x="381" y="772"/>
                    <a:pt x="391" y="772"/>
                    <a:pt x="400" y="772"/>
                  </a:cubicBezTo>
                  <a:cubicBezTo>
                    <a:pt x="407" y="782"/>
                    <a:pt x="417" y="792"/>
                    <a:pt x="430" y="800"/>
                  </a:cubicBezTo>
                  <a:cubicBezTo>
                    <a:pt x="417" y="797"/>
                    <a:pt x="402" y="796"/>
                    <a:pt x="388" y="797"/>
                  </a:cubicBezTo>
                  <a:close/>
                  <a:moveTo>
                    <a:pt x="405" y="772"/>
                  </a:moveTo>
                  <a:cubicBezTo>
                    <a:pt x="421" y="773"/>
                    <a:pt x="437" y="777"/>
                    <a:pt x="450" y="785"/>
                  </a:cubicBezTo>
                  <a:cubicBezTo>
                    <a:pt x="447" y="791"/>
                    <a:pt x="446" y="798"/>
                    <a:pt x="446" y="804"/>
                  </a:cubicBezTo>
                  <a:cubicBezTo>
                    <a:pt x="427" y="796"/>
                    <a:pt x="414" y="784"/>
                    <a:pt x="405" y="772"/>
                  </a:cubicBezTo>
                  <a:close/>
                  <a:moveTo>
                    <a:pt x="439" y="775"/>
                  </a:moveTo>
                  <a:cubicBezTo>
                    <a:pt x="427" y="771"/>
                    <a:pt x="415" y="769"/>
                    <a:pt x="402" y="768"/>
                  </a:cubicBezTo>
                  <a:cubicBezTo>
                    <a:pt x="396" y="760"/>
                    <a:pt x="393" y="752"/>
                    <a:pt x="390" y="744"/>
                  </a:cubicBezTo>
                  <a:cubicBezTo>
                    <a:pt x="399" y="744"/>
                    <a:pt x="408" y="744"/>
                    <a:pt x="416" y="746"/>
                  </a:cubicBezTo>
                  <a:cubicBezTo>
                    <a:pt x="422" y="756"/>
                    <a:pt x="429" y="766"/>
                    <a:pt x="439" y="775"/>
                  </a:cubicBezTo>
                  <a:close/>
                  <a:moveTo>
                    <a:pt x="421" y="747"/>
                  </a:moveTo>
                  <a:cubicBezTo>
                    <a:pt x="437" y="750"/>
                    <a:pt x="451" y="757"/>
                    <a:pt x="462" y="767"/>
                  </a:cubicBezTo>
                  <a:cubicBezTo>
                    <a:pt x="458" y="771"/>
                    <a:pt x="455" y="776"/>
                    <a:pt x="452" y="781"/>
                  </a:cubicBezTo>
                  <a:cubicBezTo>
                    <a:pt x="438" y="771"/>
                    <a:pt x="428" y="760"/>
                    <a:pt x="421" y="747"/>
                  </a:cubicBezTo>
                  <a:close/>
                  <a:moveTo>
                    <a:pt x="397" y="768"/>
                  </a:moveTo>
                  <a:cubicBezTo>
                    <a:pt x="388" y="768"/>
                    <a:pt x="379" y="769"/>
                    <a:pt x="370" y="770"/>
                  </a:cubicBezTo>
                  <a:cubicBezTo>
                    <a:pt x="366" y="763"/>
                    <a:pt x="363" y="755"/>
                    <a:pt x="360" y="747"/>
                  </a:cubicBezTo>
                  <a:cubicBezTo>
                    <a:pt x="369" y="746"/>
                    <a:pt x="377" y="745"/>
                    <a:pt x="386" y="744"/>
                  </a:cubicBezTo>
                  <a:cubicBezTo>
                    <a:pt x="388" y="752"/>
                    <a:pt x="392" y="760"/>
                    <a:pt x="397" y="768"/>
                  </a:cubicBezTo>
                  <a:close/>
                  <a:moveTo>
                    <a:pt x="383" y="797"/>
                  </a:moveTo>
                  <a:cubicBezTo>
                    <a:pt x="374" y="798"/>
                    <a:pt x="365" y="799"/>
                    <a:pt x="356" y="802"/>
                  </a:cubicBezTo>
                  <a:cubicBezTo>
                    <a:pt x="351" y="795"/>
                    <a:pt x="347" y="787"/>
                    <a:pt x="343" y="780"/>
                  </a:cubicBezTo>
                  <a:cubicBezTo>
                    <a:pt x="350" y="778"/>
                    <a:pt x="359" y="776"/>
                    <a:pt x="368" y="774"/>
                  </a:cubicBezTo>
                  <a:cubicBezTo>
                    <a:pt x="372" y="782"/>
                    <a:pt x="377" y="790"/>
                    <a:pt x="383" y="797"/>
                  </a:cubicBezTo>
                  <a:close/>
                  <a:moveTo>
                    <a:pt x="339" y="782"/>
                  </a:moveTo>
                  <a:cubicBezTo>
                    <a:pt x="343" y="788"/>
                    <a:pt x="347" y="796"/>
                    <a:pt x="352" y="803"/>
                  </a:cubicBezTo>
                  <a:cubicBezTo>
                    <a:pt x="344" y="806"/>
                    <a:pt x="337" y="809"/>
                    <a:pt x="330" y="813"/>
                  </a:cubicBezTo>
                  <a:cubicBezTo>
                    <a:pt x="326" y="806"/>
                    <a:pt x="322" y="798"/>
                    <a:pt x="318" y="791"/>
                  </a:cubicBezTo>
                  <a:cubicBezTo>
                    <a:pt x="325" y="787"/>
                    <a:pt x="332" y="784"/>
                    <a:pt x="339" y="782"/>
                  </a:cubicBezTo>
                  <a:close/>
                  <a:moveTo>
                    <a:pt x="355" y="806"/>
                  </a:moveTo>
                  <a:cubicBezTo>
                    <a:pt x="360" y="814"/>
                    <a:pt x="366" y="821"/>
                    <a:pt x="373" y="827"/>
                  </a:cubicBezTo>
                  <a:cubicBezTo>
                    <a:pt x="363" y="829"/>
                    <a:pt x="355" y="833"/>
                    <a:pt x="348" y="836"/>
                  </a:cubicBezTo>
                  <a:cubicBezTo>
                    <a:pt x="342" y="830"/>
                    <a:pt x="337" y="823"/>
                    <a:pt x="332" y="816"/>
                  </a:cubicBezTo>
                  <a:cubicBezTo>
                    <a:pt x="339" y="812"/>
                    <a:pt x="346" y="809"/>
                    <a:pt x="355" y="806"/>
                  </a:cubicBezTo>
                  <a:close/>
                  <a:moveTo>
                    <a:pt x="376" y="831"/>
                  </a:moveTo>
                  <a:cubicBezTo>
                    <a:pt x="386" y="839"/>
                    <a:pt x="396" y="846"/>
                    <a:pt x="407" y="852"/>
                  </a:cubicBezTo>
                  <a:cubicBezTo>
                    <a:pt x="394" y="851"/>
                    <a:pt x="382" y="853"/>
                    <a:pt x="371" y="857"/>
                  </a:cubicBezTo>
                  <a:cubicBezTo>
                    <a:pt x="364" y="852"/>
                    <a:pt x="357" y="846"/>
                    <a:pt x="350" y="839"/>
                  </a:cubicBezTo>
                  <a:cubicBezTo>
                    <a:pt x="358" y="836"/>
                    <a:pt x="366" y="833"/>
                    <a:pt x="376" y="831"/>
                  </a:cubicBezTo>
                  <a:close/>
                  <a:moveTo>
                    <a:pt x="359" y="805"/>
                  </a:moveTo>
                  <a:cubicBezTo>
                    <a:pt x="367" y="803"/>
                    <a:pt x="377" y="801"/>
                    <a:pt x="386" y="801"/>
                  </a:cubicBezTo>
                  <a:cubicBezTo>
                    <a:pt x="396" y="811"/>
                    <a:pt x="407" y="821"/>
                    <a:pt x="419" y="828"/>
                  </a:cubicBezTo>
                  <a:cubicBezTo>
                    <a:pt x="404" y="825"/>
                    <a:pt x="390" y="825"/>
                    <a:pt x="378" y="827"/>
                  </a:cubicBezTo>
                  <a:cubicBezTo>
                    <a:pt x="371" y="820"/>
                    <a:pt x="364" y="813"/>
                    <a:pt x="359" y="805"/>
                  </a:cubicBezTo>
                  <a:close/>
                  <a:moveTo>
                    <a:pt x="392" y="800"/>
                  </a:moveTo>
                  <a:cubicBezTo>
                    <a:pt x="410" y="800"/>
                    <a:pt x="429" y="803"/>
                    <a:pt x="446" y="809"/>
                  </a:cubicBezTo>
                  <a:cubicBezTo>
                    <a:pt x="447" y="817"/>
                    <a:pt x="450" y="823"/>
                    <a:pt x="454" y="826"/>
                  </a:cubicBezTo>
                  <a:cubicBezTo>
                    <a:pt x="449" y="826"/>
                    <a:pt x="443" y="828"/>
                    <a:pt x="436" y="833"/>
                  </a:cubicBezTo>
                  <a:cubicBezTo>
                    <a:pt x="420" y="825"/>
                    <a:pt x="404" y="814"/>
                    <a:pt x="392" y="800"/>
                  </a:cubicBezTo>
                  <a:close/>
                  <a:moveTo>
                    <a:pt x="512" y="850"/>
                  </a:moveTo>
                  <a:cubicBezTo>
                    <a:pt x="510" y="855"/>
                    <a:pt x="507" y="858"/>
                    <a:pt x="502" y="859"/>
                  </a:cubicBezTo>
                  <a:cubicBezTo>
                    <a:pt x="495" y="860"/>
                    <a:pt x="485" y="855"/>
                    <a:pt x="475" y="845"/>
                  </a:cubicBezTo>
                  <a:cubicBezTo>
                    <a:pt x="475" y="845"/>
                    <a:pt x="475" y="845"/>
                    <a:pt x="475" y="845"/>
                  </a:cubicBezTo>
                  <a:cubicBezTo>
                    <a:pt x="475" y="844"/>
                    <a:pt x="475" y="843"/>
                    <a:pt x="475" y="842"/>
                  </a:cubicBezTo>
                  <a:cubicBezTo>
                    <a:pt x="481" y="848"/>
                    <a:pt x="490" y="853"/>
                    <a:pt x="496" y="852"/>
                  </a:cubicBezTo>
                  <a:cubicBezTo>
                    <a:pt x="498" y="852"/>
                    <a:pt x="501" y="850"/>
                    <a:pt x="503" y="846"/>
                  </a:cubicBezTo>
                  <a:cubicBezTo>
                    <a:pt x="503" y="846"/>
                    <a:pt x="503" y="846"/>
                    <a:pt x="503" y="846"/>
                  </a:cubicBezTo>
                  <a:cubicBezTo>
                    <a:pt x="504" y="843"/>
                    <a:pt x="503" y="840"/>
                    <a:pt x="502" y="838"/>
                  </a:cubicBezTo>
                  <a:cubicBezTo>
                    <a:pt x="498" y="833"/>
                    <a:pt x="489" y="831"/>
                    <a:pt x="480" y="830"/>
                  </a:cubicBezTo>
                  <a:cubicBezTo>
                    <a:pt x="481" y="829"/>
                    <a:pt x="481" y="829"/>
                    <a:pt x="482" y="828"/>
                  </a:cubicBezTo>
                  <a:cubicBezTo>
                    <a:pt x="482" y="828"/>
                    <a:pt x="482" y="828"/>
                    <a:pt x="482" y="828"/>
                  </a:cubicBezTo>
                  <a:cubicBezTo>
                    <a:pt x="496" y="828"/>
                    <a:pt x="507" y="831"/>
                    <a:pt x="511" y="838"/>
                  </a:cubicBezTo>
                  <a:cubicBezTo>
                    <a:pt x="514" y="841"/>
                    <a:pt x="514" y="845"/>
                    <a:pt x="512" y="850"/>
                  </a:cubicBezTo>
                  <a:close/>
                  <a:moveTo>
                    <a:pt x="499" y="840"/>
                  </a:moveTo>
                  <a:cubicBezTo>
                    <a:pt x="500" y="842"/>
                    <a:pt x="500" y="843"/>
                    <a:pt x="499" y="845"/>
                  </a:cubicBezTo>
                  <a:cubicBezTo>
                    <a:pt x="498" y="847"/>
                    <a:pt x="497" y="848"/>
                    <a:pt x="496" y="848"/>
                  </a:cubicBezTo>
                  <a:cubicBezTo>
                    <a:pt x="489" y="849"/>
                    <a:pt x="477" y="839"/>
                    <a:pt x="470" y="833"/>
                  </a:cubicBezTo>
                  <a:cubicBezTo>
                    <a:pt x="479" y="833"/>
                    <a:pt x="495" y="835"/>
                    <a:pt x="499" y="840"/>
                  </a:cubicBezTo>
                  <a:close/>
                  <a:moveTo>
                    <a:pt x="465" y="764"/>
                  </a:moveTo>
                  <a:cubicBezTo>
                    <a:pt x="449" y="748"/>
                    <a:pt x="445" y="736"/>
                    <a:pt x="445" y="723"/>
                  </a:cubicBezTo>
                  <a:cubicBezTo>
                    <a:pt x="458" y="729"/>
                    <a:pt x="470" y="739"/>
                    <a:pt x="478" y="754"/>
                  </a:cubicBezTo>
                  <a:cubicBezTo>
                    <a:pt x="473" y="757"/>
                    <a:pt x="469" y="760"/>
                    <a:pt x="465" y="764"/>
                  </a:cubicBezTo>
                  <a:close/>
                  <a:moveTo>
                    <a:pt x="451" y="754"/>
                  </a:moveTo>
                  <a:cubicBezTo>
                    <a:pt x="442" y="749"/>
                    <a:pt x="431" y="745"/>
                    <a:pt x="419" y="743"/>
                  </a:cubicBezTo>
                  <a:cubicBezTo>
                    <a:pt x="415" y="734"/>
                    <a:pt x="413" y="725"/>
                    <a:pt x="412" y="715"/>
                  </a:cubicBezTo>
                  <a:cubicBezTo>
                    <a:pt x="422" y="716"/>
                    <a:pt x="431" y="718"/>
                    <a:pt x="441" y="721"/>
                  </a:cubicBezTo>
                  <a:cubicBezTo>
                    <a:pt x="441" y="732"/>
                    <a:pt x="443" y="742"/>
                    <a:pt x="451" y="754"/>
                  </a:cubicBezTo>
                  <a:close/>
                  <a:moveTo>
                    <a:pt x="415" y="742"/>
                  </a:moveTo>
                  <a:cubicBezTo>
                    <a:pt x="406" y="741"/>
                    <a:pt x="398" y="740"/>
                    <a:pt x="389" y="740"/>
                  </a:cubicBezTo>
                  <a:cubicBezTo>
                    <a:pt x="385" y="730"/>
                    <a:pt x="384" y="722"/>
                    <a:pt x="384" y="716"/>
                  </a:cubicBezTo>
                  <a:cubicBezTo>
                    <a:pt x="387" y="716"/>
                    <a:pt x="390" y="716"/>
                    <a:pt x="394" y="715"/>
                  </a:cubicBezTo>
                  <a:cubicBezTo>
                    <a:pt x="398" y="715"/>
                    <a:pt x="403" y="715"/>
                    <a:pt x="408" y="715"/>
                  </a:cubicBezTo>
                  <a:cubicBezTo>
                    <a:pt x="409" y="724"/>
                    <a:pt x="411" y="733"/>
                    <a:pt x="415" y="742"/>
                  </a:cubicBezTo>
                  <a:close/>
                  <a:moveTo>
                    <a:pt x="385" y="740"/>
                  </a:moveTo>
                  <a:cubicBezTo>
                    <a:pt x="376" y="741"/>
                    <a:pt x="368" y="742"/>
                    <a:pt x="359" y="744"/>
                  </a:cubicBezTo>
                  <a:cubicBezTo>
                    <a:pt x="358" y="736"/>
                    <a:pt x="357" y="729"/>
                    <a:pt x="357" y="721"/>
                  </a:cubicBezTo>
                  <a:cubicBezTo>
                    <a:pt x="364" y="719"/>
                    <a:pt x="372" y="718"/>
                    <a:pt x="380" y="717"/>
                  </a:cubicBezTo>
                  <a:cubicBezTo>
                    <a:pt x="381" y="722"/>
                    <a:pt x="382" y="731"/>
                    <a:pt x="385" y="740"/>
                  </a:cubicBezTo>
                  <a:close/>
                  <a:moveTo>
                    <a:pt x="366" y="771"/>
                  </a:moveTo>
                  <a:cubicBezTo>
                    <a:pt x="357" y="772"/>
                    <a:pt x="349" y="774"/>
                    <a:pt x="341" y="777"/>
                  </a:cubicBezTo>
                  <a:cubicBezTo>
                    <a:pt x="338" y="770"/>
                    <a:pt x="335" y="762"/>
                    <a:pt x="333" y="756"/>
                  </a:cubicBezTo>
                  <a:cubicBezTo>
                    <a:pt x="341" y="753"/>
                    <a:pt x="349" y="750"/>
                    <a:pt x="357" y="748"/>
                  </a:cubicBezTo>
                  <a:cubicBezTo>
                    <a:pt x="359" y="756"/>
                    <a:pt x="362" y="763"/>
                    <a:pt x="366" y="771"/>
                  </a:cubicBezTo>
                  <a:close/>
                  <a:moveTo>
                    <a:pt x="332" y="752"/>
                  </a:moveTo>
                  <a:cubicBezTo>
                    <a:pt x="330" y="744"/>
                    <a:pt x="329" y="737"/>
                    <a:pt x="329" y="731"/>
                  </a:cubicBezTo>
                  <a:cubicBezTo>
                    <a:pt x="336" y="728"/>
                    <a:pt x="344" y="725"/>
                    <a:pt x="353" y="723"/>
                  </a:cubicBezTo>
                  <a:cubicBezTo>
                    <a:pt x="353" y="730"/>
                    <a:pt x="354" y="737"/>
                    <a:pt x="356" y="745"/>
                  </a:cubicBezTo>
                  <a:cubicBezTo>
                    <a:pt x="348" y="746"/>
                    <a:pt x="340" y="749"/>
                    <a:pt x="332" y="752"/>
                  </a:cubicBezTo>
                  <a:close/>
                  <a:moveTo>
                    <a:pt x="329" y="757"/>
                  </a:moveTo>
                  <a:cubicBezTo>
                    <a:pt x="331" y="764"/>
                    <a:pt x="334" y="771"/>
                    <a:pt x="338" y="778"/>
                  </a:cubicBezTo>
                  <a:cubicBezTo>
                    <a:pt x="330" y="781"/>
                    <a:pt x="323" y="784"/>
                    <a:pt x="317" y="787"/>
                  </a:cubicBezTo>
                  <a:cubicBezTo>
                    <a:pt x="314" y="780"/>
                    <a:pt x="311" y="774"/>
                    <a:pt x="309" y="766"/>
                  </a:cubicBezTo>
                  <a:cubicBezTo>
                    <a:pt x="316" y="763"/>
                    <a:pt x="323" y="760"/>
                    <a:pt x="329" y="757"/>
                  </a:cubicBezTo>
                  <a:close/>
                  <a:moveTo>
                    <a:pt x="308" y="763"/>
                  </a:moveTo>
                  <a:cubicBezTo>
                    <a:pt x="307" y="756"/>
                    <a:pt x="305" y="750"/>
                    <a:pt x="304" y="744"/>
                  </a:cubicBezTo>
                  <a:cubicBezTo>
                    <a:pt x="310" y="740"/>
                    <a:pt x="317" y="736"/>
                    <a:pt x="325" y="733"/>
                  </a:cubicBezTo>
                  <a:cubicBezTo>
                    <a:pt x="325" y="739"/>
                    <a:pt x="326" y="746"/>
                    <a:pt x="328" y="753"/>
                  </a:cubicBezTo>
                  <a:cubicBezTo>
                    <a:pt x="321" y="756"/>
                    <a:pt x="315" y="759"/>
                    <a:pt x="308" y="763"/>
                  </a:cubicBezTo>
                  <a:close/>
                  <a:moveTo>
                    <a:pt x="306" y="768"/>
                  </a:moveTo>
                  <a:cubicBezTo>
                    <a:pt x="308" y="775"/>
                    <a:pt x="311" y="782"/>
                    <a:pt x="313" y="789"/>
                  </a:cubicBezTo>
                  <a:cubicBezTo>
                    <a:pt x="307" y="793"/>
                    <a:pt x="301" y="797"/>
                    <a:pt x="297" y="801"/>
                  </a:cubicBezTo>
                  <a:cubicBezTo>
                    <a:pt x="294" y="793"/>
                    <a:pt x="291" y="785"/>
                    <a:pt x="290" y="779"/>
                  </a:cubicBezTo>
                  <a:cubicBezTo>
                    <a:pt x="295" y="775"/>
                    <a:pt x="300" y="772"/>
                    <a:pt x="306" y="768"/>
                  </a:cubicBezTo>
                  <a:close/>
                  <a:moveTo>
                    <a:pt x="315" y="793"/>
                  </a:moveTo>
                  <a:cubicBezTo>
                    <a:pt x="318" y="800"/>
                    <a:pt x="322" y="808"/>
                    <a:pt x="327" y="815"/>
                  </a:cubicBezTo>
                  <a:cubicBezTo>
                    <a:pt x="320" y="819"/>
                    <a:pt x="314" y="823"/>
                    <a:pt x="309" y="828"/>
                  </a:cubicBezTo>
                  <a:cubicBezTo>
                    <a:pt x="305" y="820"/>
                    <a:pt x="301" y="813"/>
                    <a:pt x="298" y="805"/>
                  </a:cubicBezTo>
                  <a:cubicBezTo>
                    <a:pt x="303" y="801"/>
                    <a:pt x="308" y="796"/>
                    <a:pt x="315" y="793"/>
                  </a:cubicBezTo>
                  <a:close/>
                  <a:moveTo>
                    <a:pt x="329" y="818"/>
                  </a:moveTo>
                  <a:cubicBezTo>
                    <a:pt x="334" y="825"/>
                    <a:pt x="339" y="832"/>
                    <a:pt x="344" y="838"/>
                  </a:cubicBezTo>
                  <a:cubicBezTo>
                    <a:pt x="335" y="843"/>
                    <a:pt x="328" y="848"/>
                    <a:pt x="324" y="852"/>
                  </a:cubicBezTo>
                  <a:cubicBezTo>
                    <a:pt x="320" y="845"/>
                    <a:pt x="315" y="839"/>
                    <a:pt x="311" y="832"/>
                  </a:cubicBezTo>
                  <a:cubicBezTo>
                    <a:pt x="316" y="827"/>
                    <a:pt x="322" y="822"/>
                    <a:pt x="329" y="818"/>
                  </a:cubicBezTo>
                  <a:close/>
                  <a:moveTo>
                    <a:pt x="347" y="841"/>
                  </a:moveTo>
                  <a:cubicBezTo>
                    <a:pt x="353" y="847"/>
                    <a:pt x="360" y="853"/>
                    <a:pt x="366" y="858"/>
                  </a:cubicBezTo>
                  <a:cubicBezTo>
                    <a:pt x="358" y="862"/>
                    <a:pt x="350" y="866"/>
                    <a:pt x="343" y="872"/>
                  </a:cubicBezTo>
                  <a:cubicBezTo>
                    <a:pt x="339" y="869"/>
                    <a:pt x="336" y="866"/>
                    <a:pt x="333" y="862"/>
                  </a:cubicBezTo>
                  <a:cubicBezTo>
                    <a:pt x="331" y="860"/>
                    <a:pt x="329" y="857"/>
                    <a:pt x="327" y="855"/>
                  </a:cubicBezTo>
                  <a:cubicBezTo>
                    <a:pt x="331" y="851"/>
                    <a:pt x="338" y="846"/>
                    <a:pt x="347" y="841"/>
                  </a:cubicBezTo>
                  <a:close/>
                  <a:moveTo>
                    <a:pt x="370" y="861"/>
                  </a:moveTo>
                  <a:cubicBezTo>
                    <a:pt x="380" y="868"/>
                    <a:pt x="391" y="873"/>
                    <a:pt x="401" y="875"/>
                  </a:cubicBezTo>
                  <a:cubicBezTo>
                    <a:pt x="387" y="878"/>
                    <a:pt x="378" y="884"/>
                    <a:pt x="371" y="891"/>
                  </a:cubicBezTo>
                  <a:cubicBezTo>
                    <a:pt x="361" y="887"/>
                    <a:pt x="353" y="881"/>
                    <a:pt x="346" y="875"/>
                  </a:cubicBezTo>
                  <a:cubicBezTo>
                    <a:pt x="353" y="869"/>
                    <a:pt x="361" y="864"/>
                    <a:pt x="370" y="861"/>
                  </a:cubicBezTo>
                  <a:close/>
                  <a:moveTo>
                    <a:pt x="418" y="878"/>
                  </a:moveTo>
                  <a:cubicBezTo>
                    <a:pt x="418" y="883"/>
                    <a:pt x="419" y="889"/>
                    <a:pt x="420" y="895"/>
                  </a:cubicBezTo>
                  <a:cubicBezTo>
                    <a:pt x="403" y="900"/>
                    <a:pt x="388" y="898"/>
                    <a:pt x="374" y="893"/>
                  </a:cubicBezTo>
                  <a:cubicBezTo>
                    <a:pt x="383" y="884"/>
                    <a:pt x="395" y="878"/>
                    <a:pt x="418" y="878"/>
                  </a:cubicBezTo>
                  <a:close/>
                  <a:moveTo>
                    <a:pt x="418" y="874"/>
                  </a:moveTo>
                  <a:cubicBezTo>
                    <a:pt x="403" y="873"/>
                    <a:pt x="389" y="868"/>
                    <a:pt x="375" y="859"/>
                  </a:cubicBezTo>
                  <a:cubicBezTo>
                    <a:pt x="388" y="855"/>
                    <a:pt x="404" y="854"/>
                    <a:pt x="421" y="857"/>
                  </a:cubicBezTo>
                  <a:cubicBezTo>
                    <a:pt x="419" y="862"/>
                    <a:pt x="418" y="868"/>
                    <a:pt x="418" y="874"/>
                  </a:cubicBezTo>
                  <a:close/>
                  <a:moveTo>
                    <a:pt x="381" y="830"/>
                  </a:moveTo>
                  <a:cubicBezTo>
                    <a:pt x="396" y="828"/>
                    <a:pt x="413" y="829"/>
                    <a:pt x="433" y="836"/>
                  </a:cubicBezTo>
                  <a:cubicBezTo>
                    <a:pt x="428" y="841"/>
                    <a:pt x="425" y="846"/>
                    <a:pt x="422" y="853"/>
                  </a:cubicBezTo>
                  <a:cubicBezTo>
                    <a:pt x="407" y="849"/>
                    <a:pt x="393" y="841"/>
                    <a:pt x="381" y="830"/>
                  </a:cubicBezTo>
                  <a:close/>
                  <a:moveTo>
                    <a:pt x="438" y="837"/>
                  </a:moveTo>
                  <a:cubicBezTo>
                    <a:pt x="449" y="827"/>
                    <a:pt x="460" y="830"/>
                    <a:pt x="465" y="834"/>
                  </a:cubicBezTo>
                  <a:cubicBezTo>
                    <a:pt x="472" y="839"/>
                    <a:pt x="473" y="848"/>
                    <a:pt x="469" y="855"/>
                  </a:cubicBezTo>
                  <a:cubicBezTo>
                    <a:pt x="466" y="860"/>
                    <a:pt x="460" y="863"/>
                    <a:pt x="454" y="862"/>
                  </a:cubicBezTo>
                  <a:cubicBezTo>
                    <a:pt x="450" y="860"/>
                    <a:pt x="444" y="856"/>
                    <a:pt x="444" y="848"/>
                  </a:cubicBezTo>
                  <a:cubicBezTo>
                    <a:pt x="444" y="847"/>
                    <a:pt x="443" y="846"/>
                    <a:pt x="443" y="846"/>
                  </a:cubicBezTo>
                  <a:cubicBezTo>
                    <a:pt x="442" y="846"/>
                    <a:pt x="441" y="846"/>
                    <a:pt x="441" y="847"/>
                  </a:cubicBezTo>
                  <a:cubicBezTo>
                    <a:pt x="436" y="854"/>
                    <a:pt x="438" y="864"/>
                    <a:pt x="446" y="870"/>
                  </a:cubicBezTo>
                  <a:cubicBezTo>
                    <a:pt x="455" y="877"/>
                    <a:pt x="470" y="879"/>
                    <a:pt x="488" y="881"/>
                  </a:cubicBezTo>
                  <a:cubicBezTo>
                    <a:pt x="509" y="883"/>
                    <a:pt x="534" y="885"/>
                    <a:pt x="556" y="898"/>
                  </a:cubicBezTo>
                  <a:cubicBezTo>
                    <a:pt x="556" y="901"/>
                    <a:pt x="557" y="904"/>
                    <a:pt x="557" y="907"/>
                  </a:cubicBezTo>
                  <a:cubicBezTo>
                    <a:pt x="534" y="893"/>
                    <a:pt x="510" y="890"/>
                    <a:pt x="488" y="887"/>
                  </a:cubicBezTo>
                  <a:cubicBezTo>
                    <a:pt x="460" y="884"/>
                    <a:pt x="438" y="881"/>
                    <a:pt x="434" y="856"/>
                  </a:cubicBezTo>
                  <a:cubicBezTo>
                    <a:pt x="434" y="855"/>
                    <a:pt x="433" y="855"/>
                    <a:pt x="432" y="855"/>
                  </a:cubicBezTo>
                  <a:cubicBezTo>
                    <a:pt x="432" y="855"/>
                    <a:pt x="431" y="855"/>
                    <a:pt x="430" y="856"/>
                  </a:cubicBezTo>
                  <a:cubicBezTo>
                    <a:pt x="420" y="889"/>
                    <a:pt x="435" y="924"/>
                    <a:pt x="470" y="952"/>
                  </a:cubicBezTo>
                  <a:cubicBezTo>
                    <a:pt x="468" y="953"/>
                    <a:pt x="466" y="953"/>
                    <a:pt x="464" y="954"/>
                  </a:cubicBezTo>
                  <a:cubicBezTo>
                    <a:pt x="444" y="937"/>
                    <a:pt x="430" y="916"/>
                    <a:pt x="424" y="895"/>
                  </a:cubicBezTo>
                  <a:cubicBezTo>
                    <a:pt x="418" y="873"/>
                    <a:pt x="423" y="849"/>
                    <a:pt x="438" y="837"/>
                  </a:cubicBezTo>
                  <a:close/>
                  <a:moveTo>
                    <a:pt x="407" y="950"/>
                  </a:moveTo>
                  <a:cubicBezTo>
                    <a:pt x="409" y="952"/>
                    <a:pt x="412" y="954"/>
                    <a:pt x="415" y="955"/>
                  </a:cubicBezTo>
                  <a:cubicBezTo>
                    <a:pt x="421" y="957"/>
                    <a:pt x="428" y="956"/>
                    <a:pt x="433" y="952"/>
                  </a:cubicBezTo>
                  <a:cubicBezTo>
                    <a:pt x="438" y="948"/>
                    <a:pt x="441" y="943"/>
                    <a:pt x="441" y="938"/>
                  </a:cubicBezTo>
                  <a:cubicBezTo>
                    <a:pt x="441" y="938"/>
                    <a:pt x="441" y="938"/>
                    <a:pt x="441" y="938"/>
                  </a:cubicBezTo>
                  <a:cubicBezTo>
                    <a:pt x="440" y="937"/>
                    <a:pt x="440" y="935"/>
                    <a:pt x="440" y="934"/>
                  </a:cubicBezTo>
                  <a:cubicBezTo>
                    <a:pt x="445" y="941"/>
                    <a:pt x="452" y="949"/>
                    <a:pt x="459" y="955"/>
                  </a:cubicBezTo>
                  <a:cubicBezTo>
                    <a:pt x="449" y="959"/>
                    <a:pt x="440" y="963"/>
                    <a:pt x="431" y="967"/>
                  </a:cubicBezTo>
                  <a:cubicBezTo>
                    <a:pt x="416" y="973"/>
                    <a:pt x="402" y="979"/>
                    <a:pt x="392" y="978"/>
                  </a:cubicBezTo>
                  <a:cubicBezTo>
                    <a:pt x="387" y="977"/>
                    <a:pt x="383" y="975"/>
                    <a:pt x="380" y="971"/>
                  </a:cubicBezTo>
                  <a:cubicBezTo>
                    <a:pt x="385" y="974"/>
                    <a:pt x="390" y="976"/>
                    <a:pt x="395" y="974"/>
                  </a:cubicBezTo>
                  <a:cubicBezTo>
                    <a:pt x="403" y="972"/>
                    <a:pt x="408" y="965"/>
                    <a:pt x="408" y="957"/>
                  </a:cubicBezTo>
                  <a:cubicBezTo>
                    <a:pt x="408" y="955"/>
                    <a:pt x="407" y="952"/>
                    <a:pt x="407" y="950"/>
                  </a:cubicBezTo>
                  <a:close/>
                  <a:moveTo>
                    <a:pt x="404" y="956"/>
                  </a:moveTo>
                  <a:cubicBezTo>
                    <a:pt x="404" y="956"/>
                    <a:pt x="404" y="957"/>
                    <a:pt x="404" y="957"/>
                  </a:cubicBezTo>
                  <a:cubicBezTo>
                    <a:pt x="404" y="964"/>
                    <a:pt x="400" y="969"/>
                    <a:pt x="394" y="970"/>
                  </a:cubicBezTo>
                  <a:cubicBezTo>
                    <a:pt x="390" y="972"/>
                    <a:pt x="383" y="970"/>
                    <a:pt x="378" y="963"/>
                  </a:cubicBezTo>
                  <a:cubicBezTo>
                    <a:pt x="378" y="962"/>
                    <a:pt x="377" y="962"/>
                    <a:pt x="376" y="962"/>
                  </a:cubicBezTo>
                  <a:cubicBezTo>
                    <a:pt x="375" y="963"/>
                    <a:pt x="375" y="963"/>
                    <a:pt x="375" y="964"/>
                  </a:cubicBezTo>
                  <a:cubicBezTo>
                    <a:pt x="375" y="973"/>
                    <a:pt x="381" y="980"/>
                    <a:pt x="391" y="982"/>
                  </a:cubicBezTo>
                  <a:cubicBezTo>
                    <a:pt x="403" y="983"/>
                    <a:pt x="417" y="977"/>
                    <a:pt x="433" y="970"/>
                  </a:cubicBezTo>
                  <a:cubicBezTo>
                    <a:pt x="464" y="957"/>
                    <a:pt x="502" y="940"/>
                    <a:pt x="547" y="964"/>
                  </a:cubicBezTo>
                  <a:cubicBezTo>
                    <a:pt x="547" y="964"/>
                    <a:pt x="547" y="965"/>
                    <a:pt x="547" y="966"/>
                  </a:cubicBezTo>
                  <a:cubicBezTo>
                    <a:pt x="547" y="967"/>
                    <a:pt x="547" y="968"/>
                    <a:pt x="547" y="970"/>
                  </a:cubicBezTo>
                  <a:cubicBezTo>
                    <a:pt x="503" y="948"/>
                    <a:pt x="466" y="963"/>
                    <a:pt x="436" y="976"/>
                  </a:cubicBezTo>
                  <a:cubicBezTo>
                    <a:pt x="410" y="987"/>
                    <a:pt x="390" y="995"/>
                    <a:pt x="374" y="976"/>
                  </a:cubicBezTo>
                  <a:cubicBezTo>
                    <a:pt x="374" y="975"/>
                    <a:pt x="373" y="975"/>
                    <a:pt x="372" y="975"/>
                  </a:cubicBezTo>
                  <a:cubicBezTo>
                    <a:pt x="371" y="975"/>
                    <a:pt x="371" y="976"/>
                    <a:pt x="371" y="977"/>
                  </a:cubicBezTo>
                  <a:cubicBezTo>
                    <a:pt x="376" y="1002"/>
                    <a:pt x="394" y="1022"/>
                    <a:pt x="422" y="1033"/>
                  </a:cubicBezTo>
                  <a:cubicBezTo>
                    <a:pt x="462" y="1049"/>
                    <a:pt x="515" y="1046"/>
                    <a:pt x="551" y="1026"/>
                  </a:cubicBezTo>
                  <a:cubicBezTo>
                    <a:pt x="550" y="1028"/>
                    <a:pt x="549" y="1029"/>
                    <a:pt x="548" y="1031"/>
                  </a:cubicBezTo>
                  <a:cubicBezTo>
                    <a:pt x="494" y="1064"/>
                    <a:pt x="420" y="1049"/>
                    <a:pt x="385" y="1014"/>
                  </a:cubicBezTo>
                  <a:cubicBezTo>
                    <a:pt x="368" y="998"/>
                    <a:pt x="361" y="975"/>
                    <a:pt x="368" y="957"/>
                  </a:cubicBezTo>
                  <a:cubicBezTo>
                    <a:pt x="373" y="943"/>
                    <a:pt x="383" y="940"/>
                    <a:pt x="391" y="941"/>
                  </a:cubicBezTo>
                  <a:cubicBezTo>
                    <a:pt x="397" y="942"/>
                    <a:pt x="404" y="947"/>
                    <a:pt x="404" y="956"/>
                  </a:cubicBezTo>
                  <a:close/>
                  <a:moveTo>
                    <a:pt x="535" y="1090"/>
                  </a:moveTo>
                  <a:cubicBezTo>
                    <a:pt x="535" y="1104"/>
                    <a:pt x="536" y="1115"/>
                    <a:pt x="539" y="1126"/>
                  </a:cubicBezTo>
                  <a:cubicBezTo>
                    <a:pt x="528" y="1105"/>
                    <a:pt x="514" y="1094"/>
                    <a:pt x="502" y="1090"/>
                  </a:cubicBezTo>
                  <a:cubicBezTo>
                    <a:pt x="514" y="1086"/>
                    <a:pt x="528" y="1075"/>
                    <a:pt x="539" y="1054"/>
                  </a:cubicBezTo>
                  <a:cubicBezTo>
                    <a:pt x="536" y="1064"/>
                    <a:pt x="535" y="1076"/>
                    <a:pt x="535" y="1090"/>
                  </a:cubicBezTo>
                  <a:cubicBezTo>
                    <a:pt x="535" y="1090"/>
                    <a:pt x="535" y="1090"/>
                    <a:pt x="535" y="1090"/>
                  </a:cubicBezTo>
                  <a:close/>
                  <a:moveTo>
                    <a:pt x="498" y="1105"/>
                  </a:moveTo>
                  <a:cubicBezTo>
                    <a:pt x="506" y="1108"/>
                    <a:pt x="517" y="1117"/>
                    <a:pt x="529" y="1135"/>
                  </a:cubicBezTo>
                  <a:cubicBezTo>
                    <a:pt x="518" y="1131"/>
                    <a:pt x="507" y="1128"/>
                    <a:pt x="495" y="1127"/>
                  </a:cubicBezTo>
                  <a:cubicBezTo>
                    <a:pt x="498" y="1125"/>
                    <a:pt x="500" y="1122"/>
                    <a:pt x="501" y="1119"/>
                  </a:cubicBezTo>
                  <a:cubicBezTo>
                    <a:pt x="503" y="1114"/>
                    <a:pt x="501" y="1108"/>
                    <a:pt x="498" y="1105"/>
                  </a:cubicBezTo>
                  <a:close/>
                  <a:moveTo>
                    <a:pt x="490" y="1100"/>
                  </a:moveTo>
                  <a:cubicBezTo>
                    <a:pt x="486" y="1100"/>
                    <a:pt x="482" y="1102"/>
                    <a:pt x="481" y="1105"/>
                  </a:cubicBezTo>
                  <a:cubicBezTo>
                    <a:pt x="480" y="1106"/>
                    <a:pt x="480" y="1107"/>
                    <a:pt x="481" y="1108"/>
                  </a:cubicBezTo>
                  <a:cubicBezTo>
                    <a:pt x="482" y="1108"/>
                    <a:pt x="483" y="1108"/>
                    <a:pt x="484" y="1108"/>
                  </a:cubicBezTo>
                  <a:cubicBezTo>
                    <a:pt x="486" y="1105"/>
                    <a:pt x="490" y="1105"/>
                    <a:pt x="493" y="1107"/>
                  </a:cubicBezTo>
                  <a:cubicBezTo>
                    <a:pt x="496" y="1108"/>
                    <a:pt x="499" y="1112"/>
                    <a:pt x="498" y="1118"/>
                  </a:cubicBezTo>
                  <a:cubicBezTo>
                    <a:pt x="496" y="1124"/>
                    <a:pt x="491" y="1126"/>
                    <a:pt x="486" y="1126"/>
                  </a:cubicBezTo>
                  <a:cubicBezTo>
                    <a:pt x="482" y="1126"/>
                    <a:pt x="476" y="1124"/>
                    <a:pt x="473" y="1118"/>
                  </a:cubicBezTo>
                  <a:cubicBezTo>
                    <a:pt x="470" y="1107"/>
                    <a:pt x="474" y="1097"/>
                    <a:pt x="484" y="1093"/>
                  </a:cubicBezTo>
                  <a:cubicBezTo>
                    <a:pt x="500" y="1088"/>
                    <a:pt x="525" y="1100"/>
                    <a:pt x="542" y="1141"/>
                  </a:cubicBezTo>
                  <a:cubicBezTo>
                    <a:pt x="540" y="1140"/>
                    <a:pt x="537" y="1138"/>
                    <a:pt x="535" y="1137"/>
                  </a:cubicBezTo>
                  <a:cubicBezTo>
                    <a:pt x="513" y="1102"/>
                    <a:pt x="495" y="1100"/>
                    <a:pt x="490" y="1100"/>
                  </a:cubicBezTo>
                  <a:close/>
                  <a:moveTo>
                    <a:pt x="430" y="1066"/>
                  </a:moveTo>
                  <a:cubicBezTo>
                    <a:pt x="431" y="1066"/>
                    <a:pt x="431" y="1067"/>
                    <a:pt x="432" y="1067"/>
                  </a:cubicBezTo>
                  <a:cubicBezTo>
                    <a:pt x="430" y="1070"/>
                    <a:pt x="429" y="1074"/>
                    <a:pt x="428" y="1078"/>
                  </a:cubicBezTo>
                  <a:cubicBezTo>
                    <a:pt x="426" y="1078"/>
                    <a:pt x="423" y="1078"/>
                    <a:pt x="419" y="1077"/>
                  </a:cubicBezTo>
                  <a:cubicBezTo>
                    <a:pt x="386" y="1074"/>
                    <a:pt x="324" y="1065"/>
                    <a:pt x="316" y="1052"/>
                  </a:cubicBezTo>
                  <a:cubicBezTo>
                    <a:pt x="315" y="1051"/>
                    <a:pt x="315" y="1050"/>
                    <a:pt x="315" y="1049"/>
                  </a:cubicBezTo>
                  <a:cubicBezTo>
                    <a:pt x="315" y="1047"/>
                    <a:pt x="316" y="1046"/>
                    <a:pt x="318" y="1045"/>
                  </a:cubicBezTo>
                  <a:cubicBezTo>
                    <a:pt x="336" y="1036"/>
                    <a:pt x="415" y="1061"/>
                    <a:pt x="430" y="1066"/>
                  </a:cubicBezTo>
                  <a:close/>
                  <a:moveTo>
                    <a:pt x="430" y="1062"/>
                  </a:moveTo>
                  <a:cubicBezTo>
                    <a:pt x="401" y="1052"/>
                    <a:pt x="339" y="1029"/>
                    <a:pt x="333" y="1013"/>
                  </a:cubicBezTo>
                  <a:cubicBezTo>
                    <a:pt x="332" y="1012"/>
                    <a:pt x="332" y="1011"/>
                    <a:pt x="333" y="1010"/>
                  </a:cubicBezTo>
                  <a:cubicBezTo>
                    <a:pt x="333" y="1009"/>
                    <a:pt x="334" y="1008"/>
                    <a:pt x="335" y="1008"/>
                  </a:cubicBezTo>
                  <a:cubicBezTo>
                    <a:pt x="346" y="1004"/>
                    <a:pt x="386" y="1023"/>
                    <a:pt x="400" y="1031"/>
                  </a:cubicBezTo>
                  <a:cubicBezTo>
                    <a:pt x="400" y="1031"/>
                    <a:pt x="400" y="1031"/>
                    <a:pt x="400" y="1031"/>
                  </a:cubicBezTo>
                  <a:cubicBezTo>
                    <a:pt x="412" y="1039"/>
                    <a:pt x="428" y="1045"/>
                    <a:pt x="444" y="1049"/>
                  </a:cubicBezTo>
                  <a:cubicBezTo>
                    <a:pt x="440" y="1053"/>
                    <a:pt x="436" y="1057"/>
                    <a:pt x="433" y="1063"/>
                  </a:cubicBezTo>
                  <a:cubicBezTo>
                    <a:pt x="432" y="1063"/>
                    <a:pt x="431" y="1063"/>
                    <a:pt x="430" y="1062"/>
                  </a:cubicBezTo>
                  <a:close/>
                  <a:moveTo>
                    <a:pt x="428" y="1082"/>
                  </a:moveTo>
                  <a:cubicBezTo>
                    <a:pt x="427" y="1085"/>
                    <a:pt x="427" y="1087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2"/>
                    <a:pt x="427" y="1095"/>
                    <a:pt x="428" y="1097"/>
                  </a:cubicBezTo>
                  <a:cubicBezTo>
                    <a:pt x="426" y="1098"/>
                    <a:pt x="422" y="1098"/>
                    <a:pt x="417" y="1098"/>
                  </a:cubicBezTo>
                  <a:cubicBezTo>
                    <a:pt x="379" y="1102"/>
                    <a:pt x="320" y="1104"/>
                    <a:pt x="307" y="1093"/>
                  </a:cubicBezTo>
                  <a:cubicBezTo>
                    <a:pt x="306" y="1092"/>
                    <a:pt x="306" y="1091"/>
                    <a:pt x="306" y="1090"/>
                  </a:cubicBezTo>
                  <a:cubicBezTo>
                    <a:pt x="306" y="1088"/>
                    <a:pt x="306" y="1087"/>
                    <a:pt x="307" y="1086"/>
                  </a:cubicBezTo>
                  <a:cubicBezTo>
                    <a:pt x="320" y="1075"/>
                    <a:pt x="379" y="1078"/>
                    <a:pt x="417" y="1081"/>
                  </a:cubicBezTo>
                  <a:cubicBezTo>
                    <a:pt x="422" y="1082"/>
                    <a:pt x="426" y="1082"/>
                    <a:pt x="428" y="1082"/>
                  </a:cubicBezTo>
                  <a:close/>
                  <a:moveTo>
                    <a:pt x="419" y="1102"/>
                  </a:moveTo>
                  <a:cubicBezTo>
                    <a:pt x="423" y="1102"/>
                    <a:pt x="426" y="1102"/>
                    <a:pt x="428" y="1101"/>
                  </a:cubicBezTo>
                  <a:cubicBezTo>
                    <a:pt x="429" y="1105"/>
                    <a:pt x="430" y="1109"/>
                    <a:pt x="432" y="1113"/>
                  </a:cubicBezTo>
                  <a:cubicBezTo>
                    <a:pt x="431" y="1113"/>
                    <a:pt x="431" y="1113"/>
                    <a:pt x="430" y="1113"/>
                  </a:cubicBezTo>
                  <a:cubicBezTo>
                    <a:pt x="415" y="1118"/>
                    <a:pt x="336" y="1143"/>
                    <a:pt x="318" y="1134"/>
                  </a:cubicBezTo>
                  <a:cubicBezTo>
                    <a:pt x="316" y="1133"/>
                    <a:pt x="315" y="1132"/>
                    <a:pt x="315" y="1131"/>
                  </a:cubicBezTo>
                  <a:cubicBezTo>
                    <a:pt x="315" y="1130"/>
                    <a:pt x="315" y="1129"/>
                    <a:pt x="316" y="1127"/>
                  </a:cubicBezTo>
                  <a:cubicBezTo>
                    <a:pt x="324" y="1115"/>
                    <a:pt x="386" y="1106"/>
                    <a:pt x="419" y="1102"/>
                  </a:cubicBezTo>
                  <a:close/>
                  <a:moveTo>
                    <a:pt x="433" y="1116"/>
                  </a:moveTo>
                  <a:cubicBezTo>
                    <a:pt x="436" y="1122"/>
                    <a:pt x="440" y="1127"/>
                    <a:pt x="444" y="1131"/>
                  </a:cubicBezTo>
                  <a:cubicBezTo>
                    <a:pt x="428" y="1134"/>
                    <a:pt x="412" y="1141"/>
                    <a:pt x="400" y="1149"/>
                  </a:cubicBezTo>
                  <a:cubicBezTo>
                    <a:pt x="400" y="1149"/>
                    <a:pt x="400" y="1149"/>
                    <a:pt x="400" y="1149"/>
                  </a:cubicBezTo>
                  <a:cubicBezTo>
                    <a:pt x="386" y="1156"/>
                    <a:pt x="346" y="1175"/>
                    <a:pt x="335" y="1171"/>
                  </a:cubicBezTo>
                  <a:cubicBezTo>
                    <a:pt x="334" y="1171"/>
                    <a:pt x="333" y="1171"/>
                    <a:pt x="333" y="1170"/>
                  </a:cubicBezTo>
                  <a:cubicBezTo>
                    <a:pt x="332" y="1169"/>
                    <a:pt x="332" y="1167"/>
                    <a:pt x="333" y="1166"/>
                  </a:cubicBezTo>
                  <a:cubicBezTo>
                    <a:pt x="339" y="1151"/>
                    <a:pt x="401" y="1127"/>
                    <a:pt x="430" y="1117"/>
                  </a:cubicBezTo>
                  <a:cubicBezTo>
                    <a:pt x="431" y="1117"/>
                    <a:pt x="432" y="1117"/>
                    <a:pt x="433" y="1116"/>
                  </a:cubicBezTo>
                  <a:close/>
                  <a:moveTo>
                    <a:pt x="431" y="1090"/>
                  </a:moveTo>
                  <a:cubicBezTo>
                    <a:pt x="431" y="1090"/>
                    <a:pt x="431" y="1090"/>
                    <a:pt x="431" y="1090"/>
                  </a:cubicBezTo>
                  <a:cubicBezTo>
                    <a:pt x="431" y="1090"/>
                    <a:pt x="431" y="1090"/>
                    <a:pt x="431" y="1090"/>
                  </a:cubicBezTo>
                  <a:cubicBezTo>
                    <a:pt x="431" y="1090"/>
                    <a:pt x="431" y="1090"/>
                    <a:pt x="431" y="1090"/>
                  </a:cubicBezTo>
                  <a:cubicBezTo>
                    <a:pt x="431" y="1073"/>
                    <a:pt x="438" y="1057"/>
                    <a:pt x="449" y="1050"/>
                  </a:cubicBezTo>
                  <a:cubicBezTo>
                    <a:pt x="451" y="1051"/>
                    <a:pt x="454" y="1051"/>
                    <a:pt x="456" y="1051"/>
                  </a:cubicBezTo>
                  <a:cubicBezTo>
                    <a:pt x="445" y="1061"/>
                    <a:pt x="438" y="1078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102"/>
                    <a:pt x="445" y="1119"/>
                    <a:pt x="456" y="1128"/>
                  </a:cubicBezTo>
                  <a:cubicBezTo>
                    <a:pt x="454" y="1129"/>
                    <a:pt x="451" y="1129"/>
                    <a:pt x="449" y="1129"/>
                  </a:cubicBezTo>
                  <a:cubicBezTo>
                    <a:pt x="438" y="1122"/>
                    <a:pt x="431" y="1106"/>
                    <a:pt x="431" y="1090"/>
                  </a:cubicBezTo>
                  <a:close/>
                  <a:moveTo>
                    <a:pt x="441" y="1090"/>
                  </a:moveTo>
                  <a:cubicBezTo>
                    <a:pt x="441" y="1078"/>
                    <a:pt x="450" y="1060"/>
                    <a:pt x="461" y="1052"/>
                  </a:cubicBezTo>
                  <a:cubicBezTo>
                    <a:pt x="466" y="1053"/>
                    <a:pt x="470" y="1053"/>
                    <a:pt x="475" y="1053"/>
                  </a:cubicBezTo>
                  <a:cubicBezTo>
                    <a:pt x="473" y="1055"/>
                    <a:pt x="471" y="1057"/>
                    <a:pt x="470" y="1061"/>
                  </a:cubicBezTo>
                  <a:cubicBezTo>
                    <a:pt x="467" y="1069"/>
                    <a:pt x="468" y="1077"/>
                    <a:pt x="473" y="1083"/>
                  </a:cubicBezTo>
                  <a:cubicBezTo>
                    <a:pt x="466" y="1080"/>
                    <a:pt x="458" y="1079"/>
                    <a:pt x="453" y="1082"/>
                  </a:cubicBezTo>
                  <a:cubicBezTo>
                    <a:pt x="451" y="1083"/>
                    <a:pt x="449" y="1085"/>
                    <a:pt x="449" y="1090"/>
                  </a:cubicBezTo>
                  <a:cubicBezTo>
                    <a:pt x="449" y="1094"/>
                    <a:pt x="451" y="1097"/>
                    <a:pt x="453" y="1098"/>
                  </a:cubicBezTo>
                  <a:cubicBezTo>
                    <a:pt x="458" y="1101"/>
                    <a:pt x="466" y="1099"/>
                    <a:pt x="473" y="1097"/>
                  </a:cubicBezTo>
                  <a:cubicBezTo>
                    <a:pt x="468" y="1102"/>
                    <a:pt x="467" y="1110"/>
                    <a:pt x="470" y="1119"/>
                  </a:cubicBezTo>
                  <a:cubicBezTo>
                    <a:pt x="471" y="1122"/>
                    <a:pt x="473" y="1125"/>
                    <a:pt x="475" y="1126"/>
                  </a:cubicBezTo>
                  <a:cubicBezTo>
                    <a:pt x="470" y="1127"/>
                    <a:pt x="466" y="1127"/>
                    <a:pt x="461" y="1127"/>
                  </a:cubicBezTo>
                  <a:cubicBezTo>
                    <a:pt x="450" y="1120"/>
                    <a:pt x="441" y="1102"/>
                    <a:pt x="441" y="1090"/>
                  </a:cubicBezTo>
                  <a:close/>
                  <a:moveTo>
                    <a:pt x="480" y="1090"/>
                  </a:moveTo>
                  <a:cubicBezTo>
                    <a:pt x="472" y="1093"/>
                    <a:pt x="460" y="1098"/>
                    <a:pt x="455" y="1095"/>
                  </a:cubicBezTo>
                  <a:cubicBezTo>
                    <a:pt x="454" y="1094"/>
                    <a:pt x="453" y="1092"/>
                    <a:pt x="453" y="1090"/>
                  </a:cubicBezTo>
                  <a:cubicBezTo>
                    <a:pt x="453" y="1087"/>
                    <a:pt x="454" y="1086"/>
                    <a:pt x="455" y="1085"/>
                  </a:cubicBezTo>
                  <a:cubicBezTo>
                    <a:pt x="460" y="1082"/>
                    <a:pt x="472" y="1086"/>
                    <a:pt x="480" y="1090"/>
                  </a:cubicBezTo>
                  <a:close/>
                  <a:moveTo>
                    <a:pt x="484" y="1086"/>
                  </a:moveTo>
                  <a:cubicBezTo>
                    <a:pt x="474" y="1083"/>
                    <a:pt x="470" y="1073"/>
                    <a:pt x="473" y="1062"/>
                  </a:cubicBezTo>
                  <a:cubicBezTo>
                    <a:pt x="476" y="1055"/>
                    <a:pt x="482" y="1053"/>
                    <a:pt x="486" y="1053"/>
                  </a:cubicBezTo>
                  <a:cubicBezTo>
                    <a:pt x="491" y="1053"/>
                    <a:pt x="496" y="1056"/>
                    <a:pt x="498" y="1062"/>
                  </a:cubicBezTo>
                  <a:cubicBezTo>
                    <a:pt x="499" y="1067"/>
                    <a:pt x="496" y="1071"/>
                    <a:pt x="493" y="1073"/>
                  </a:cubicBezTo>
                  <a:cubicBezTo>
                    <a:pt x="490" y="1075"/>
                    <a:pt x="486" y="1074"/>
                    <a:pt x="484" y="1072"/>
                  </a:cubicBezTo>
                  <a:cubicBezTo>
                    <a:pt x="483" y="1071"/>
                    <a:pt x="482" y="1071"/>
                    <a:pt x="481" y="1072"/>
                  </a:cubicBezTo>
                  <a:cubicBezTo>
                    <a:pt x="480" y="1072"/>
                    <a:pt x="480" y="1073"/>
                    <a:pt x="481" y="1074"/>
                  </a:cubicBezTo>
                  <a:cubicBezTo>
                    <a:pt x="482" y="1077"/>
                    <a:pt x="486" y="1079"/>
                    <a:pt x="490" y="1080"/>
                  </a:cubicBezTo>
                  <a:cubicBezTo>
                    <a:pt x="495" y="1080"/>
                    <a:pt x="513" y="1078"/>
                    <a:pt x="535" y="1042"/>
                  </a:cubicBezTo>
                  <a:cubicBezTo>
                    <a:pt x="537" y="1041"/>
                    <a:pt x="540" y="1040"/>
                    <a:pt x="542" y="1039"/>
                  </a:cubicBezTo>
                  <a:cubicBezTo>
                    <a:pt x="525" y="1079"/>
                    <a:pt x="500" y="1092"/>
                    <a:pt x="484" y="1086"/>
                  </a:cubicBezTo>
                  <a:close/>
                  <a:moveTo>
                    <a:pt x="501" y="1061"/>
                  </a:moveTo>
                  <a:cubicBezTo>
                    <a:pt x="500" y="1057"/>
                    <a:pt x="498" y="1054"/>
                    <a:pt x="495" y="1052"/>
                  </a:cubicBezTo>
                  <a:cubicBezTo>
                    <a:pt x="507" y="1051"/>
                    <a:pt x="518" y="1049"/>
                    <a:pt x="529" y="1045"/>
                  </a:cubicBezTo>
                  <a:cubicBezTo>
                    <a:pt x="517" y="1062"/>
                    <a:pt x="506" y="1071"/>
                    <a:pt x="498" y="1074"/>
                  </a:cubicBezTo>
                  <a:cubicBezTo>
                    <a:pt x="501" y="1071"/>
                    <a:pt x="503" y="1066"/>
                    <a:pt x="501" y="1061"/>
                  </a:cubicBezTo>
                  <a:close/>
                  <a:moveTo>
                    <a:pt x="385" y="1165"/>
                  </a:moveTo>
                  <a:cubicBezTo>
                    <a:pt x="420" y="1131"/>
                    <a:pt x="494" y="1116"/>
                    <a:pt x="548" y="1148"/>
                  </a:cubicBezTo>
                  <a:cubicBezTo>
                    <a:pt x="549" y="1150"/>
                    <a:pt x="550" y="1152"/>
                    <a:pt x="551" y="1153"/>
                  </a:cubicBezTo>
                  <a:cubicBezTo>
                    <a:pt x="515" y="1134"/>
                    <a:pt x="462" y="1131"/>
                    <a:pt x="422" y="1147"/>
                  </a:cubicBezTo>
                  <a:cubicBezTo>
                    <a:pt x="394" y="1158"/>
                    <a:pt x="376" y="1177"/>
                    <a:pt x="371" y="1202"/>
                  </a:cubicBezTo>
                  <a:cubicBezTo>
                    <a:pt x="371" y="1203"/>
                    <a:pt x="371" y="1204"/>
                    <a:pt x="372" y="1204"/>
                  </a:cubicBezTo>
                  <a:cubicBezTo>
                    <a:pt x="373" y="1205"/>
                    <a:pt x="374" y="1205"/>
                    <a:pt x="374" y="1204"/>
                  </a:cubicBezTo>
                  <a:cubicBezTo>
                    <a:pt x="390" y="1184"/>
                    <a:pt x="410" y="1193"/>
                    <a:pt x="436" y="1204"/>
                  </a:cubicBezTo>
                  <a:cubicBezTo>
                    <a:pt x="466" y="1216"/>
                    <a:pt x="503" y="1231"/>
                    <a:pt x="547" y="1210"/>
                  </a:cubicBezTo>
                  <a:cubicBezTo>
                    <a:pt x="547" y="1211"/>
                    <a:pt x="547" y="1212"/>
                    <a:pt x="547" y="1214"/>
                  </a:cubicBezTo>
                  <a:cubicBezTo>
                    <a:pt x="547" y="1214"/>
                    <a:pt x="547" y="1215"/>
                    <a:pt x="547" y="1216"/>
                  </a:cubicBezTo>
                  <a:cubicBezTo>
                    <a:pt x="502" y="1240"/>
                    <a:pt x="464" y="1223"/>
                    <a:pt x="433" y="1209"/>
                  </a:cubicBezTo>
                  <a:cubicBezTo>
                    <a:pt x="417" y="1202"/>
                    <a:pt x="403" y="1196"/>
                    <a:pt x="391" y="1198"/>
                  </a:cubicBezTo>
                  <a:cubicBezTo>
                    <a:pt x="381" y="1199"/>
                    <a:pt x="375" y="1206"/>
                    <a:pt x="375" y="1215"/>
                  </a:cubicBezTo>
                  <a:cubicBezTo>
                    <a:pt x="375" y="1216"/>
                    <a:pt x="375" y="1217"/>
                    <a:pt x="376" y="1217"/>
                  </a:cubicBezTo>
                  <a:cubicBezTo>
                    <a:pt x="377" y="1217"/>
                    <a:pt x="378" y="1217"/>
                    <a:pt x="378" y="1216"/>
                  </a:cubicBezTo>
                  <a:cubicBezTo>
                    <a:pt x="383" y="1209"/>
                    <a:pt x="390" y="1208"/>
                    <a:pt x="394" y="1209"/>
                  </a:cubicBezTo>
                  <a:cubicBezTo>
                    <a:pt x="400" y="1211"/>
                    <a:pt x="404" y="1216"/>
                    <a:pt x="404" y="1223"/>
                  </a:cubicBezTo>
                  <a:cubicBezTo>
                    <a:pt x="404" y="1223"/>
                    <a:pt x="404" y="1223"/>
                    <a:pt x="404" y="1223"/>
                  </a:cubicBezTo>
                  <a:cubicBezTo>
                    <a:pt x="404" y="1232"/>
                    <a:pt x="397" y="1237"/>
                    <a:pt x="391" y="1238"/>
                  </a:cubicBezTo>
                  <a:cubicBezTo>
                    <a:pt x="383" y="1240"/>
                    <a:pt x="373" y="1237"/>
                    <a:pt x="368" y="1223"/>
                  </a:cubicBezTo>
                  <a:cubicBezTo>
                    <a:pt x="361" y="1205"/>
                    <a:pt x="368" y="1182"/>
                    <a:pt x="385" y="1165"/>
                  </a:cubicBezTo>
                  <a:close/>
                  <a:moveTo>
                    <a:pt x="560" y="1309"/>
                  </a:moveTo>
                  <a:cubicBezTo>
                    <a:pt x="560" y="1309"/>
                    <a:pt x="560" y="1309"/>
                    <a:pt x="560" y="1309"/>
                  </a:cubicBezTo>
                  <a:cubicBezTo>
                    <a:pt x="564" y="1317"/>
                    <a:pt x="569" y="1323"/>
                    <a:pt x="574" y="1329"/>
                  </a:cubicBezTo>
                  <a:cubicBezTo>
                    <a:pt x="570" y="1330"/>
                    <a:pt x="567" y="1331"/>
                    <a:pt x="564" y="1332"/>
                  </a:cubicBezTo>
                  <a:cubicBezTo>
                    <a:pt x="562" y="1330"/>
                    <a:pt x="554" y="1323"/>
                    <a:pt x="550" y="1314"/>
                  </a:cubicBezTo>
                  <a:cubicBezTo>
                    <a:pt x="550" y="1313"/>
                    <a:pt x="550" y="1313"/>
                    <a:pt x="550" y="1313"/>
                  </a:cubicBezTo>
                  <a:cubicBezTo>
                    <a:pt x="550" y="1313"/>
                    <a:pt x="550" y="1313"/>
                    <a:pt x="550" y="1313"/>
                  </a:cubicBezTo>
                  <a:cubicBezTo>
                    <a:pt x="546" y="1303"/>
                    <a:pt x="546" y="1294"/>
                    <a:pt x="547" y="1290"/>
                  </a:cubicBezTo>
                  <a:cubicBezTo>
                    <a:pt x="550" y="1289"/>
                    <a:pt x="553" y="1288"/>
                    <a:pt x="556" y="1286"/>
                  </a:cubicBezTo>
                  <a:cubicBezTo>
                    <a:pt x="556" y="1293"/>
                    <a:pt x="557" y="1301"/>
                    <a:pt x="560" y="1309"/>
                  </a:cubicBezTo>
                  <a:close/>
                  <a:moveTo>
                    <a:pt x="489" y="1361"/>
                  </a:moveTo>
                  <a:cubicBezTo>
                    <a:pt x="488" y="1359"/>
                    <a:pt x="487" y="1357"/>
                    <a:pt x="486" y="1355"/>
                  </a:cubicBezTo>
                  <a:cubicBezTo>
                    <a:pt x="499" y="1355"/>
                    <a:pt x="510" y="1351"/>
                    <a:pt x="514" y="1344"/>
                  </a:cubicBezTo>
                  <a:cubicBezTo>
                    <a:pt x="518" y="1339"/>
                    <a:pt x="518" y="1334"/>
                    <a:pt x="516" y="1328"/>
                  </a:cubicBezTo>
                  <a:cubicBezTo>
                    <a:pt x="513" y="1322"/>
                    <a:pt x="509" y="1318"/>
                    <a:pt x="503" y="1317"/>
                  </a:cubicBezTo>
                  <a:cubicBezTo>
                    <a:pt x="495" y="1315"/>
                    <a:pt x="485" y="1320"/>
                    <a:pt x="475" y="1330"/>
                  </a:cubicBezTo>
                  <a:cubicBezTo>
                    <a:pt x="475" y="1327"/>
                    <a:pt x="474" y="1325"/>
                    <a:pt x="473" y="1323"/>
                  </a:cubicBezTo>
                  <a:cubicBezTo>
                    <a:pt x="469" y="1316"/>
                    <a:pt x="461" y="1312"/>
                    <a:pt x="453" y="1314"/>
                  </a:cubicBezTo>
                  <a:cubicBezTo>
                    <a:pt x="449" y="1315"/>
                    <a:pt x="444" y="1318"/>
                    <a:pt x="442" y="1324"/>
                  </a:cubicBezTo>
                  <a:cubicBezTo>
                    <a:pt x="442" y="1320"/>
                    <a:pt x="444" y="1315"/>
                    <a:pt x="448" y="1312"/>
                  </a:cubicBezTo>
                  <a:cubicBezTo>
                    <a:pt x="457" y="1306"/>
                    <a:pt x="471" y="1305"/>
                    <a:pt x="488" y="1303"/>
                  </a:cubicBezTo>
                  <a:cubicBezTo>
                    <a:pt x="505" y="1301"/>
                    <a:pt x="524" y="1299"/>
                    <a:pt x="543" y="1292"/>
                  </a:cubicBezTo>
                  <a:cubicBezTo>
                    <a:pt x="543" y="1297"/>
                    <a:pt x="543" y="1305"/>
                    <a:pt x="547" y="1315"/>
                  </a:cubicBezTo>
                  <a:cubicBezTo>
                    <a:pt x="547" y="1315"/>
                    <a:pt x="547" y="1315"/>
                    <a:pt x="547" y="1315"/>
                  </a:cubicBezTo>
                  <a:cubicBezTo>
                    <a:pt x="547" y="1315"/>
                    <a:pt x="547" y="1315"/>
                    <a:pt x="547" y="1315"/>
                  </a:cubicBezTo>
                  <a:cubicBezTo>
                    <a:pt x="551" y="1324"/>
                    <a:pt x="557" y="1331"/>
                    <a:pt x="560" y="1334"/>
                  </a:cubicBezTo>
                  <a:cubicBezTo>
                    <a:pt x="542" y="1342"/>
                    <a:pt x="527" y="1354"/>
                    <a:pt x="514" y="1365"/>
                  </a:cubicBezTo>
                  <a:cubicBezTo>
                    <a:pt x="501" y="1375"/>
                    <a:pt x="489" y="1385"/>
                    <a:pt x="479" y="1386"/>
                  </a:cubicBezTo>
                  <a:cubicBezTo>
                    <a:pt x="474" y="1387"/>
                    <a:pt x="469" y="1385"/>
                    <a:pt x="466" y="1382"/>
                  </a:cubicBezTo>
                  <a:cubicBezTo>
                    <a:pt x="472" y="1385"/>
                    <a:pt x="477" y="1384"/>
                    <a:pt x="481" y="1381"/>
                  </a:cubicBezTo>
                  <a:cubicBezTo>
                    <a:pt x="488" y="1377"/>
                    <a:pt x="491" y="1369"/>
                    <a:pt x="489" y="1361"/>
                  </a:cubicBezTo>
                  <a:close/>
                  <a:moveTo>
                    <a:pt x="388" y="1383"/>
                  </a:moveTo>
                  <a:cubicBezTo>
                    <a:pt x="402" y="1384"/>
                    <a:pt x="417" y="1382"/>
                    <a:pt x="430" y="1379"/>
                  </a:cubicBezTo>
                  <a:cubicBezTo>
                    <a:pt x="417" y="1388"/>
                    <a:pt x="407" y="1397"/>
                    <a:pt x="400" y="1407"/>
                  </a:cubicBezTo>
                  <a:cubicBezTo>
                    <a:pt x="391" y="1408"/>
                    <a:pt x="381" y="1407"/>
                    <a:pt x="372" y="1406"/>
                  </a:cubicBezTo>
                  <a:cubicBezTo>
                    <a:pt x="376" y="1398"/>
                    <a:pt x="382" y="1390"/>
                    <a:pt x="388" y="1383"/>
                  </a:cubicBezTo>
                  <a:close/>
                  <a:moveTo>
                    <a:pt x="386" y="1379"/>
                  </a:moveTo>
                  <a:cubicBezTo>
                    <a:pt x="377" y="1378"/>
                    <a:pt x="367" y="1377"/>
                    <a:pt x="359" y="1374"/>
                  </a:cubicBezTo>
                  <a:cubicBezTo>
                    <a:pt x="364" y="1367"/>
                    <a:pt x="371" y="1360"/>
                    <a:pt x="378" y="1353"/>
                  </a:cubicBezTo>
                  <a:cubicBezTo>
                    <a:pt x="390" y="1355"/>
                    <a:pt x="404" y="1355"/>
                    <a:pt x="419" y="1352"/>
                  </a:cubicBezTo>
                  <a:cubicBezTo>
                    <a:pt x="407" y="1359"/>
                    <a:pt x="396" y="1368"/>
                    <a:pt x="386" y="1379"/>
                  </a:cubicBezTo>
                  <a:close/>
                  <a:moveTo>
                    <a:pt x="376" y="1349"/>
                  </a:moveTo>
                  <a:cubicBezTo>
                    <a:pt x="366" y="1347"/>
                    <a:pt x="358" y="1344"/>
                    <a:pt x="350" y="1340"/>
                  </a:cubicBezTo>
                  <a:cubicBezTo>
                    <a:pt x="357" y="1334"/>
                    <a:pt x="364" y="1328"/>
                    <a:pt x="371" y="1323"/>
                  </a:cubicBezTo>
                  <a:cubicBezTo>
                    <a:pt x="382" y="1327"/>
                    <a:pt x="394" y="1328"/>
                    <a:pt x="407" y="1328"/>
                  </a:cubicBezTo>
                  <a:cubicBezTo>
                    <a:pt x="396" y="1333"/>
                    <a:pt x="386" y="1340"/>
                    <a:pt x="376" y="1349"/>
                  </a:cubicBezTo>
                  <a:close/>
                  <a:moveTo>
                    <a:pt x="373" y="1352"/>
                  </a:moveTo>
                  <a:cubicBezTo>
                    <a:pt x="366" y="1359"/>
                    <a:pt x="360" y="1366"/>
                    <a:pt x="355" y="1373"/>
                  </a:cubicBezTo>
                  <a:cubicBezTo>
                    <a:pt x="346" y="1371"/>
                    <a:pt x="339" y="1367"/>
                    <a:pt x="332" y="1364"/>
                  </a:cubicBezTo>
                  <a:cubicBezTo>
                    <a:pt x="337" y="1356"/>
                    <a:pt x="342" y="1350"/>
                    <a:pt x="348" y="1343"/>
                  </a:cubicBezTo>
                  <a:cubicBezTo>
                    <a:pt x="355" y="1347"/>
                    <a:pt x="363" y="1350"/>
                    <a:pt x="373" y="1352"/>
                  </a:cubicBezTo>
                  <a:close/>
                  <a:moveTo>
                    <a:pt x="352" y="1376"/>
                  </a:moveTo>
                  <a:cubicBezTo>
                    <a:pt x="347" y="1384"/>
                    <a:pt x="343" y="1391"/>
                    <a:pt x="339" y="1398"/>
                  </a:cubicBezTo>
                  <a:cubicBezTo>
                    <a:pt x="332" y="1395"/>
                    <a:pt x="325" y="1392"/>
                    <a:pt x="318" y="1389"/>
                  </a:cubicBezTo>
                  <a:cubicBezTo>
                    <a:pt x="322" y="1381"/>
                    <a:pt x="326" y="1374"/>
                    <a:pt x="330" y="1367"/>
                  </a:cubicBezTo>
                  <a:cubicBezTo>
                    <a:pt x="337" y="1371"/>
                    <a:pt x="344" y="1374"/>
                    <a:pt x="352" y="1376"/>
                  </a:cubicBezTo>
                  <a:close/>
                  <a:moveTo>
                    <a:pt x="356" y="1378"/>
                  </a:moveTo>
                  <a:cubicBezTo>
                    <a:pt x="365" y="1380"/>
                    <a:pt x="374" y="1382"/>
                    <a:pt x="383" y="1382"/>
                  </a:cubicBezTo>
                  <a:cubicBezTo>
                    <a:pt x="377" y="1390"/>
                    <a:pt x="372" y="1397"/>
                    <a:pt x="368" y="1405"/>
                  </a:cubicBezTo>
                  <a:cubicBezTo>
                    <a:pt x="359" y="1404"/>
                    <a:pt x="350" y="1402"/>
                    <a:pt x="343" y="1399"/>
                  </a:cubicBezTo>
                  <a:cubicBezTo>
                    <a:pt x="347" y="1392"/>
                    <a:pt x="351" y="1385"/>
                    <a:pt x="356" y="1378"/>
                  </a:cubicBezTo>
                  <a:close/>
                  <a:moveTo>
                    <a:pt x="370" y="1409"/>
                  </a:moveTo>
                  <a:cubicBezTo>
                    <a:pt x="379" y="1411"/>
                    <a:pt x="388" y="1411"/>
                    <a:pt x="397" y="1411"/>
                  </a:cubicBezTo>
                  <a:cubicBezTo>
                    <a:pt x="392" y="1420"/>
                    <a:pt x="388" y="1428"/>
                    <a:pt x="386" y="1435"/>
                  </a:cubicBezTo>
                  <a:cubicBezTo>
                    <a:pt x="377" y="1435"/>
                    <a:pt x="369" y="1434"/>
                    <a:pt x="360" y="1432"/>
                  </a:cubicBezTo>
                  <a:cubicBezTo>
                    <a:pt x="363" y="1425"/>
                    <a:pt x="366" y="1417"/>
                    <a:pt x="370" y="1409"/>
                  </a:cubicBezTo>
                  <a:close/>
                  <a:moveTo>
                    <a:pt x="402" y="1411"/>
                  </a:moveTo>
                  <a:cubicBezTo>
                    <a:pt x="415" y="1411"/>
                    <a:pt x="427" y="1409"/>
                    <a:pt x="439" y="1404"/>
                  </a:cubicBezTo>
                  <a:cubicBezTo>
                    <a:pt x="429" y="1413"/>
                    <a:pt x="422" y="1423"/>
                    <a:pt x="416" y="1434"/>
                  </a:cubicBezTo>
                  <a:cubicBezTo>
                    <a:pt x="408" y="1435"/>
                    <a:pt x="399" y="1436"/>
                    <a:pt x="390" y="1435"/>
                  </a:cubicBezTo>
                  <a:cubicBezTo>
                    <a:pt x="393" y="1428"/>
                    <a:pt x="396" y="1419"/>
                    <a:pt x="402" y="1411"/>
                  </a:cubicBezTo>
                  <a:close/>
                  <a:moveTo>
                    <a:pt x="452" y="1398"/>
                  </a:moveTo>
                  <a:cubicBezTo>
                    <a:pt x="455" y="1403"/>
                    <a:pt x="458" y="1408"/>
                    <a:pt x="462" y="1412"/>
                  </a:cubicBezTo>
                  <a:cubicBezTo>
                    <a:pt x="451" y="1422"/>
                    <a:pt x="437" y="1429"/>
                    <a:pt x="421" y="1433"/>
                  </a:cubicBezTo>
                  <a:cubicBezTo>
                    <a:pt x="428" y="1420"/>
                    <a:pt x="438" y="1408"/>
                    <a:pt x="452" y="1398"/>
                  </a:cubicBezTo>
                  <a:close/>
                  <a:moveTo>
                    <a:pt x="405" y="1407"/>
                  </a:moveTo>
                  <a:cubicBezTo>
                    <a:pt x="414" y="1395"/>
                    <a:pt x="427" y="1384"/>
                    <a:pt x="446" y="1375"/>
                  </a:cubicBezTo>
                  <a:cubicBezTo>
                    <a:pt x="446" y="1382"/>
                    <a:pt x="447" y="1388"/>
                    <a:pt x="450" y="1395"/>
                  </a:cubicBezTo>
                  <a:cubicBezTo>
                    <a:pt x="437" y="1402"/>
                    <a:pt x="421" y="1406"/>
                    <a:pt x="405" y="1407"/>
                  </a:cubicBezTo>
                  <a:close/>
                  <a:moveTo>
                    <a:pt x="392" y="1379"/>
                  </a:moveTo>
                  <a:cubicBezTo>
                    <a:pt x="404" y="1365"/>
                    <a:pt x="420" y="1354"/>
                    <a:pt x="436" y="1346"/>
                  </a:cubicBezTo>
                  <a:cubicBezTo>
                    <a:pt x="443" y="1351"/>
                    <a:pt x="449" y="1353"/>
                    <a:pt x="454" y="1353"/>
                  </a:cubicBezTo>
                  <a:cubicBezTo>
                    <a:pt x="450" y="1357"/>
                    <a:pt x="447" y="1363"/>
                    <a:pt x="446" y="1370"/>
                  </a:cubicBezTo>
                  <a:cubicBezTo>
                    <a:pt x="429" y="1377"/>
                    <a:pt x="410" y="1380"/>
                    <a:pt x="392" y="1379"/>
                  </a:cubicBezTo>
                  <a:close/>
                  <a:moveTo>
                    <a:pt x="499" y="1335"/>
                  </a:moveTo>
                  <a:cubicBezTo>
                    <a:pt x="500" y="1336"/>
                    <a:pt x="500" y="1338"/>
                    <a:pt x="499" y="1339"/>
                  </a:cubicBezTo>
                  <a:cubicBezTo>
                    <a:pt x="495" y="1345"/>
                    <a:pt x="479" y="1346"/>
                    <a:pt x="470" y="1347"/>
                  </a:cubicBezTo>
                  <a:cubicBezTo>
                    <a:pt x="477" y="1340"/>
                    <a:pt x="489" y="1330"/>
                    <a:pt x="496" y="1331"/>
                  </a:cubicBezTo>
                  <a:cubicBezTo>
                    <a:pt x="497" y="1332"/>
                    <a:pt x="498" y="1333"/>
                    <a:pt x="499" y="1335"/>
                  </a:cubicBezTo>
                  <a:close/>
                  <a:moveTo>
                    <a:pt x="502" y="1341"/>
                  </a:moveTo>
                  <a:cubicBezTo>
                    <a:pt x="503" y="1340"/>
                    <a:pt x="504" y="1337"/>
                    <a:pt x="503" y="1333"/>
                  </a:cubicBezTo>
                  <a:cubicBezTo>
                    <a:pt x="501" y="1329"/>
                    <a:pt x="498" y="1328"/>
                    <a:pt x="496" y="1328"/>
                  </a:cubicBezTo>
                  <a:cubicBezTo>
                    <a:pt x="490" y="1326"/>
                    <a:pt x="481" y="1332"/>
                    <a:pt x="475" y="1337"/>
                  </a:cubicBezTo>
                  <a:cubicBezTo>
                    <a:pt x="475" y="1337"/>
                    <a:pt x="475" y="1336"/>
                    <a:pt x="475" y="1335"/>
                  </a:cubicBezTo>
                  <a:cubicBezTo>
                    <a:pt x="475" y="1335"/>
                    <a:pt x="475" y="1335"/>
                    <a:pt x="475" y="1335"/>
                  </a:cubicBezTo>
                  <a:cubicBezTo>
                    <a:pt x="485" y="1325"/>
                    <a:pt x="495" y="1319"/>
                    <a:pt x="502" y="1321"/>
                  </a:cubicBezTo>
                  <a:cubicBezTo>
                    <a:pt x="507" y="1321"/>
                    <a:pt x="510" y="1324"/>
                    <a:pt x="512" y="1329"/>
                  </a:cubicBezTo>
                  <a:cubicBezTo>
                    <a:pt x="514" y="1334"/>
                    <a:pt x="514" y="1338"/>
                    <a:pt x="511" y="1342"/>
                  </a:cubicBezTo>
                  <a:cubicBezTo>
                    <a:pt x="507" y="1348"/>
                    <a:pt x="496" y="1352"/>
                    <a:pt x="482" y="1351"/>
                  </a:cubicBezTo>
                  <a:cubicBezTo>
                    <a:pt x="482" y="1351"/>
                    <a:pt x="482" y="1351"/>
                    <a:pt x="482" y="1351"/>
                  </a:cubicBezTo>
                  <a:cubicBezTo>
                    <a:pt x="481" y="1351"/>
                    <a:pt x="481" y="1350"/>
                    <a:pt x="480" y="1350"/>
                  </a:cubicBezTo>
                  <a:cubicBezTo>
                    <a:pt x="489" y="1349"/>
                    <a:pt x="498" y="1347"/>
                    <a:pt x="502" y="1341"/>
                  </a:cubicBezTo>
                  <a:close/>
                  <a:moveTo>
                    <a:pt x="558" y="1268"/>
                  </a:moveTo>
                  <a:cubicBezTo>
                    <a:pt x="555" y="1269"/>
                    <a:pt x="553" y="1271"/>
                    <a:pt x="551" y="1272"/>
                  </a:cubicBezTo>
                  <a:cubicBezTo>
                    <a:pt x="547" y="1239"/>
                    <a:pt x="547" y="1239"/>
                    <a:pt x="547" y="1239"/>
                  </a:cubicBezTo>
                  <a:cubicBezTo>
                    <a:pt x="547" y="1238"/>
                    <a:pt x="548" y="1238"/>
                    <a:pt x="548" y="1238"/>
                  </a:cubicBezTo>
                  <a:cubicBezTo>
                    <a:pt x="551" y="1251"/>
                    <a:pt x="557" y="1261"/>
                    <a:pt x="559" y="1263"/>
                  </a:cubicBezTo>
                  <a:cubicBezTo>
                    <a:pt x="558" y="1264"/>
                    <a:pt x="558" y="1266"/>
                    <a:pt x="558" y="1268"/>
                  </a:cubicBezTo>
                  <a:close/>
                  <a:moveTo>
                    <a:pt x="516" y="1246"/>
                  </a:moveTo>
                  <a:cubicBezTo>
                    <a:pt x="485" y="1257"/>
                    <a:pt x="456" y="1268"/>
                    <a:pt x="440" y="1291"/>
                  </a:cubicBezTo>
                  <a:cubicBezTo>
                    <a:pt x="454" y="1264"/>
                    <a:pt x="488" y="1251"/>
                    <a:pt x="523" y="1238"/>
                  </a:cubicBezTo>
                  <a:cubicBezTo>
                    <a:pt x="531" y="1235"/>
                    <a:pt x="539" y="1232"/>
                    <a:pt x="547" y="1229"/>
                  </a:cubicBezTo>
                  <a:cubicBezTo>
                    <a:pt x="547" y="1231"/>
                    <a:pt x="547" y="1232"/>
                    <a:pt x="547" y="1234"/>
                  </a:cubicBezTo>
                  <a:cubicBezTo>
                    <a:pt x="537" y="1238"/>
                    <a:pt x="526" y="1242"/>
                    <a:pt x="516" y="1246"/>
                  </a:cubicBezTo>
                  <a:close/>
                  <a:moveTo>
                    <a:pt x="533" y="1280"/>
                  </a:moveTo>
                  <a:cubicBezTo>
                    <a:pt x="529" y="1281"/>
                    <a:pt x="526" y="1282"/>
                    <a:pt x="523" y="1283"/>
                  </a:cubicBezTo>
                  <a:cubicBezTo>
                    <a:pt x="521" y="1248"/>
                    <a:pt x="521" y="1248"/>
                    <a:pt x="521" y="1248"/>
                  </a:cubicBezTo>
                  <a:cubicBezTo>
                    <a:pt x="524" y="1247"/>
                    <a:pt x="527" y="1246"/>
                    <a:pt x="531" y="1245"/>
                  </a:cubicBezTo>
                  <a:lnTo>
                    <a:pt x="533" y="1280"/>
                  </a:lnTo>
                  <a:close/>
                  <a:moveTo>
                    <a:pt x="519" y="1283"/>
                  </a:moveTo>
                  <a:cubicBezTo>
                    <a:pt x="515" y="1284"/>
                    <a:pt x="512" y="1285"/>
                    <a:pt x="508" y="1286"/>
                  </a:cubicBezTo>
                  <a:cubicBezTo>
                    <a:pt x="507" y="1254"/>
                    <a:pt x="507" y="1254"/>
                    <a:pt x="507" y="1254"/>
                  </a:cubicBezTo>
                  <a:cubicBezTo>
                    <a:pt x="510" y="1252"/>
                    <a:pt x="514" y="1251"/>
                    <a:pt x="517" y="1250"/>
                  </a:cubicBezTo>
                  <a:lnTo>
                    <a:pt x="519" y="1283"/>
                  </a:lnTo>
                  <a:close/>
                  <a:moveTo>
                    <a:pt x="504" y="1286"/>
                  </a:moveTo>
                  <a:cubicBezTo>
                    <a:pt x="501" y="1287"/>
                    <a:pt x="497" y="1287"/>
                    <a:pt x="494" y="1288"/>
                  </a:cubicBezTo>
                  <a:cubicBezTo>
                    <a:pt x="493" y="1259"/>
                    <a:pt x="493" y="1259"/>
                    <a:pt x="493" y="1259"/>
                  </a:cubicBezTo>
                  <a:cubicBezTo>
                    <a:pt x="496" y="1258"/>
                    <a:pt x="499" y="1257"/>
                    <a:pt x="503" y="1255"/>
                  </a:cubicBezTo>
                  <a:lnTo>
                    <a:pt x="504" y="1286"/>
                  </a:lnTo>
                  <a:close/>
                  <a:moveTo>
                    <a:pt x="490" y="1288"/>
                  </a:moveTo>
                  <a:cubicBezTo>
                    <a:pt x="489" y="1288"/>
                    <a:pt x="488" y="1288"/>
                    <a:pt x="487" y="1288"/>
                  </a:cubicBezTo>
                  <a:cubicBezTo>
                    <a:pt x="485" y="1289"/>
                    <a:pt x="484" y="1289"/>
                    <a:pt x="482" y="1289"/>
                  </a:cubicBezTo>
                  <a:cubicBezTo>
                    <a:pt x="480" y="1265"/>
                    <a:pt x="480" y="1265"/>
                    <a:pt x="480" y="1265"/>
                  </a:cubicBezTo>
                  <a:cubicBezTo>
                    <a:pt x="483" y="1264"/>
                    <a:pt x="486" y="1262"/>
                    <a:pt x="489" y="1261"/>
                  </a:cubicBezTo>
                  <a:lnTo>
                    <a:pt x="490" y="1288"/>
                  </a:lnTo>
                  <a:close/>
                  <a:moveTo>
                    <a:pt x="478" y="1290"/>
                  </a:moveTo>
                  <a:cubicBezTo>
                    <a:pt x="475" y="1290"/>
                    <a:pt x="472" y="1290"/>
                    <a:pt x="470" y="1291"/>
                  </a:cubicBezTo>
                  <a:cubicBezTo>
                    <a:pt x="467" y="1272"/>
                    <a:pt x="467" y="1272"/>
                    <a:pt x="467" y="1272"/>
                  </a:cubicBezTo>
                  <a:cubicBezTo>
                    <a:pt x="470" y="1270"/>
                    <a:pt x="473" y="1268"/>
                    <a:pt x="476" y="1267"/>
                  </a:cubicBezTo>
                  <a:lnTo>
                    <a:pt x="478" y="1290"/>
                  </a:lnTo>
                  <a:close/>
                  <a:moveTo>
                    <a:pt x="466" y="1292"/>
                  </a:moveTo>
                  <a:cubicBezTo>
                    <a:pt x="463" y="1292"/>
                    <a:pt x="460" y="1293"/>
                    <a:pt x="458" y="1293"/>
                  </a:cubicBezTo>
                  <a:cubicBezTo>
                    <a:pt x="456" y="1280"/>
                    <a:pt x="456" y="1280"/>
                    <a:pt x="456" y="1280"/>
                  </a:cubicBezTo>
                  <a:cubicBezTo>
                    <a:pt x="458" y="1278"/>
                    <a:pt x="461" y="1276"/>
                    <a:pt x="463" y="1274"/>
                  </a:cubicBezTo>
                  <a:lnTo>
                    <a:pt x="466" y="1292"/>
                  </a:lnTo>
                  <a:close/>
                  <a:moveTo>
                    <a:pt x="454" y="1295"/>
                  </a:moveTo>
                  <a:cubicBezTo>
                    <a:pt x="452" y="1295"/>
                    <a:pt x="450" y="1296"/>
                    <a:pt x="448" y="1297"/>
                  </a:cubicBezTo>
                  <a:cubicBezTo>
                    <a:pt x="446" y="1290"/>
                    <a:pt x="446" y="1290"/>
                    <a:pt x="446" y="1290"/>
                  </a:cubicBezTo>
                  <a:cubicBezTo>
                    <a:pt x="448" y="1288"/>
                    <a:pt x="450" y="1285"/>
                    <a:pt x="452" y="1283"/>
                  </a:cubicBezTo>
                  <a:lnTo>
                    <a:pt x="454" y="1295"/>
                  </a:lnTo>
                  <a:close/>
                  <a:moveTo>
                    <a:pt x="433" y="1289"/>
                  </a:moveTo>
                  <a:cubicBezTo>
                    <a:pt x="433" y="1286"/>
                    <a:pt x="434" y="1283"/>
                    <a:pt x="435" y="1280"/>
                  </a:cubicBezTo>
                  <a:cubicBezTo>
                    <a:pt x="444" y="1278"/>
                    <a:pt x="444" y="1278"/>
                    <a:pt x="444" y="1278"/>
                  </a:cubicBezTo>
                  <a:cubicBezTo>
                    <a:pt x="442" y="1280"/>
                    <a:pt x="440" y="1283"/>
                    <a:pt x="439" y="1286"/>
                  </a:cubicBezTo>
                  <a:lnTo>
                    <a:pt x="433" y="1289"/>
                  </a:lnTo>
                  <a:close/>
                  <a:moveTo>
                    <a:pt x="436" y="1291"/>
                  </a:moveTo>
                  <a:cubicBezTo>
                    <a:pt x="434" y="1296"/>
                    <a:pt x="432" y="1301"/>
                    <a:pt x="431" y="1306"/>
                  </a:cubicBezTo>
                  <a:cubicBezTo>
                    <a:pt x="431" y="1302"/>
                    <a:pt x="431" y="1298"/>
                    <a:pt x="432" y="1293"/>
                  </a:cubicBezTo>
                  <a:lnTo>
                    <a:pt x="436" y="1291"/>
                  </a:lnTo>
                  <a:close/>
                  <a:moveTo>
                    <a:pt x="511" y="1238"/>
                  </a:moveTo>
                  <a:cubicBezTo>
                    <a:pt x="508" y="1240"/>
                    <a:pt x="505" y="1241"/>
                    <a:pt x="502" y="1242"/>
                  </a:cubicBezTo>
                  <a:cubicBezTo>
                    <a:pt x="479" y="1229"/>
                    <a:pt x="479" y="1229"/>
                    <a:pt x="479" y="1229"/>
                  </a:cubicBezTo>
                  <a:cubicBezTo>
                    <a:pt x="486" y="1231"/>
                    <a:pt x="494" y="1232"/>
                    <a:pt x="502" y="1232"/>
                  </a:cubicBezTo>
                  <a:lnTo>
                    <a:pt x="511" y="1238"/>
                  </a:lnTo>
                  <a:close/>
                  <a:moveTo>
                    <a:pt x="508" y="1231"/>
                  </a:moveTo>
                  <a:cubicBezTo>
                    <a:pt x="512" y="1231"/>
                    <a:pt x="516" y="1231"/>
                    <a:pt x="520" y="1230"/>
                  </a:cubicBezTo>
                  <a:cubicBezTo>
                    <a:pt x="524" y="1233"/>
                    <a:pt x="524" y="1233"/>
                    <a:pt x="524" y="1233"/>
                  </a:cubicBezTo>
                  <a:cubicBezTo>
                    <a:pt x="523" y="1234"/>
                    <a:pt x="523" y="1234"/>
                    <a:pt x="522" y="1234"/>
                  </a:cubicBezTo>
                  <a:cubicBezTo>
                    <a:pt x="520" y="1235"/>
                    <a:pt x="517" y="1236"/>
                    <a:pt x="515" y="1237"/>
                  </a:cubicBezTo>
                  <a:lnTo>
                    <a:pt x="508" y="1231"/>
                  </a:lnTo>
                  <a:close/>
                  <a:moveTo>
                    <a:pt x="497" y="1244"/>
                  </a:moveTo>
                  <a:cubicBezTo>
                    <a:pt x="494" y="1245"/>
                    <a:pt x="490" y="1247"/>
                    <a:pt x="487" y="1248"/>
                  </a:cubicBezTo>
                  <a:cubicBezTo>
                    <a:pt x="463" y="1239"/>
                    <a:pt x="463" y="1239"/>
                    <a:pt x="463" y="1239"/>
                  </a:cubicBezTo>
                  <a:cubicBezTo>
                    <a:pt x="466" y="1236"/>
                    <a:pt x="469" y="1233"/>
                    <a:pt x="473" y="1230"/>
                  </a:cubicBezTo>
                  <a:lnTo>
                    <a:pt x="497" y="1244"/>
                  </a:lnTo>
                  <a:close/>
                  <a:moveTo>
                    <a:pt x="482" y="1250"/>
                  </a:moveTo>
                  <a:cubicBezTo>
                    <a:pt x="479" y="1252"/>
                    <a:pt x="476" y="1253"/>
                    <a:pt x="473" y="1255"/>
                  </a:cubicBezTo>
                  <a:cubicBezTo>
                    <a:pt x="452" y="1251"/>
                    <a:pt x="452" y="1251"/>
                    <a:pt x="452" y="1251"/>
                  </a:cubicBezTo>
                  <a:cubicBezTo>
                    <a:pt x="454" y="1248"/>
                    <a:pt x="457" y="1245"/>
                    <a:pt x="460" y="1242"/>
                  </a:cubicBezTo>
                  <a:lnTo>
                    <a:pt x="482" y="1250"/>
                  </a:lnTo>
                  <a:close/>
                  <a:moveTo>
                    <a:pt x="468" y="1258"/>
                  </a:moveTo>
                  <a:cubicBezTo>
                    <a:pt x="466" y="1259"/>
                    <a:pt x="463" y="1261"/>
                    <a:pt x="461" y="1263"/>
                  </a:cubicBezTo>
                  <a:cubicBezTo>
                    <a:pt x="443" y="1262"/>
                    <a:pt x="443" y="1262"/>
                    <a:pt x="443" y="1262"/>
                  </a:cubicBezTo>
                  <a:cubicBezTo>
                    <a:pt x="445" y="1260"/>
                    <a:pt x="447" y="1257"/>
                    <a:pt x="449" y="1254"/>
                  </a:cubicBezTo>
                  <a:lnTo>
                    <a:pt x="468" y="1258"/>
                  </a:lnTo>
                  <a:close/>
                  <a:moveTo>
                    <a:pt x="456" y="1266"/>
                  </a:moveTo>
                  <a:cubicBezTo>
                    <a:pt x="453" y="1268"/>
                    <a:pt x="451" y="1271"/>
                    <a:pt x="449" y="1273"/>
                  </a:cubicBezTo>
                  <a:cubicBezTo>
                    <a:pt x="437" y="1275"/>
                    <a:pt x="437" y="1275"/>
                    <a:pt x="437" y="1275"/>
                  </a:cubicBezTo>
                  <a:cubicBezTo>
                    <a:pt x="438" y="1272"/>
                    <a:pt x="439" y="1269"/>
                    <a:pt x="441" y="1266"/>
                  </a:cubicBezTo>
                  <a:lnTo>
                    <a:pt x="456" y="1266"/>
                  </a:lnTo>
                  <a:close/>
                  <a:moveTo>
                    <a:pt x="443" y="1294"/>
                  </a:moveTo>
                  <a:cubicBezTo>
                    <a:pt x="444" y="1300"/>
                    <a:pt x="444" y="1300"/>
                    <a:pt x="444" y="1300"/>
                  </a:cubicBezTo>
                  <a:cubicBezTo>
                    <a:pt x="441" y="1301"/>
                    <a:pt x="439" y="1304"/>
                    <a:pt x="437" y="1306"/>
                  </a:cubicBezTo>
                  <a:cubicBezTo>
                    <a:pt x="439" y="1302"/>
                    <a:pt x="441" y="1298"/>
                    <a:pt x="443" y="1294"/>
                  </a:cubicBezTo>
                  <a:close/>
                  <a:moveTo>
                    <a:pt x="525" y="1229"/>
                  </a:moveTo>
                  <a:cubicBezTo>
                    <a:pt x="528" y="1228"/>
                    <a:pt x="531" y="1227"/>
                    <a:pt x="535" y="1225"/>
                  </a:cubicBezTo>
                  <a:cubicBezTo>
                    <a:pt x="537" y="1228"/>
                    <a:pt x="537" y="1228"/>
                    <a:pt x="537" y="1228"/>
                  </a:cubicBezTo>
                  <a:cubicBezTo>
                    <a:pt x="534" y="1230"/>
                    <a:pt x="531" y="1231"/>
                    <a:pt x="528" y="1232"/>
                  </a:cubicBezTo>
                  <a:lnTo>
                    <a:pt x="525" y="1229"/>
                  </a:lnTo>
                  <a:close/>
                  <a:moveTo>
                    <a:pt x="539" y="1224"/>
                  </a:moveTo>
                  <a:cubicBezTo>
                    <a:pt x="541" y="1223"/>
                    <a:pt x="544" y="1222"/>
                    <a:pt x="546" y="1220"/>
                  </a:cubicBezTo>
                  <a:cubicBezTo>
                    <a:pt x="546" y="1222"/>
                    <a:pt x="546" y="1223"/>
                    <a:pt x="546" y="1225"/>
                  </a:cubicBezTo>
                  <a:cubicBezTo>
                    <a:pt x="545" y="1226"/>
                    <a:pt x="543" y="1226"/>
                    <a:pt x="541" y="1227"/>
                  </a:cubicBezTo>
                  <a:lnTo>
                    <a:pt x="539" y="1224"/>
                  </a:lnTo>
                  <a:close/>
                  <a:moveTo>
                    <a:pt x="543" y="1240"/>
                  </a:moveTo>
                  <a:cubicBezTo>
                    <a:pt x="547" y="1274"/>
                    <a:pt x="547" y="1274"/>
                    <a:pt x="547" y="1274"/>
                  </a:cubicBezTo>
                  <a:cubicBezTo>
                    <a:pt x="543" y="1275"/>
                    <a:pt x="540" y="1277"/>
                    <a:pt x="537" y="1278"/>
                  </a:cubicBezTo>
                  <a:cubicBezTo>
                    <a:pt x="534" y="1243"/>
                    <a:pt x="534" y="1243"/>
                    <a:pt x="534" y="1243"/>
                  </a:cubicBezTo>
                  <a:cubicBezTo>
                    <a:pt x="537" y="1242"/>
                    <a:pt x="540" y="1241"/>
                    <a:pt x="543" y="1240"/>
                  </a:cubicBezTo>
                  <a:close/>
                  <a:moveTo>
                    <a:pt x="545" y="1207"/>
                  </a:moveTo>
                  <a:cubicBezTo>
                    <a:pt x="552" y="1187"/>
                    <a:pt x="552" y="1187"/>
                    <a:pt x="552" y="1187"/>
                  </a:cubicBezTo>
                  <a:cubicBezTo>
                    <a:pt x="553" y="1187"/>
                    <a:pt x="554" y="1187"/>
                    <a:pt x="555" y="1187"/>
                  </a:cubicBezTo>
                  <a:cubicBezTo>
                    <a:pt x="552" y="1192"/>
                    <a:pt x="550" y="1198"/>
                    <a:pt x="548" y="1205"/>
                  </a:cubicBezTo>
                  <a:cubicBezTo>
                    <a:pt x="547" y="1206"/>
                    <a:pt x="546" y="1206"/>
                    <a:pt x="545" y="1207"/>
                  </a:cubicBezTo>
                  <a:close/>
                  <a:moveTo>
                    <a:pt x="414" y="1177"/>
                  </a:moveTo>
                  <a:cubicBezTo>
                    <a:pt x="417" y="1176"/>
                    <a:pt x="421" y="1176"/>
                    <a:pt x="424" y="1176"/>
                  </a:cubicBezTo>
                  <a:cubicBezTo>
                    <a:pt x="417" y="1192"/>
                    <a:pt x="417" y="1192"/>
                    <a:pt x="417" y="1192"/>
                  </a:cubicBezTo>
                  <a:cubicBezTo>
                    <a:pt x="415" y="1191"/>
                    <a:pt x="412" y="1190"/>
                    <a:pt x="409" y="1190"/>
                  </a:cubicBezTo>
                  <a:lnTo>
                    <a:pt x="414" y="1177"/>
                  </a:lnTo>
                  <a:close/>
                  <a:moveTo>
                    <a:pt x="405" y="1189"/>
                  </a:moveTo>
                  <a:cubicBezTo>
                    <a:pt x="403" y="1189"/>
                    <a:pt x="401" y="1188"/>
                    <a:pt x="398" y="1188"/>
                  </a:cubicBezTo>
                  <a:cubicBezTo>
                    <a:pt x="401" y="1181"/>
                    <a:pt x="401" y="1181"/>
                    <a:pt x="401" y="1181"/>
                  </a:cubicBezTo>
                  <a:cubicBezTo>
                    <a:pt x="404" y="1180"/>
                    <a:pt x="407" y="1179"/>
                    <a:pt x="410" y="1178"/>
                  </a:cubicBezTo>
                  <a:lnTo>
                    <a:pt x="405" y="1189"/>
                  </a:lnTo>
                  <a:close/>
                  <a:moveTo>
                    <a:pt x="428" y="1176"/>
                  </a:moveTo>
                  <a:cubicBezTo>
                    <a:pt x="431" y="1175"/>
                    <a:pt x="435" y="1175"/>
                    <a:pt x="438" y="1176"/>
                  </a:cubicBezTo>
                  <a:cubicBezTo>
                    <a:pt x="429" y="1196"/>
                    <a:pt x="429" y="1196"/>
                    <a:pt x="429" y="1196"/>
                  </a:cubicBezTo>
                  <a:cubicBezTo>
                    <a:pt x="426" y="1195"/>
                    <a:pt x="424" y="1194"/>
                    <a:pt x="421" y="1193"/>
                  </a:cubicBezTo>
                  <a:lnTo>
                    <a:pt x="428" y="1176"/>
                  </a:lnTo>
                  <a:close/>
                  <a:moveTo>
                    <a:pt x="442" y="1176"/>
                  </a:moveTo>
                  <a:cubicBezTo>
                    <a:pt x="446" y="1176"/>
                    <a:pt x="449" y="1176"/>
                    <a:pt x="452" y="1177"/>
                  </a:cubicBezTo>
                  <a:cubicBezTo>
                    <a:pt x="440" y="1201"/>
                    <a:pt x="440" y="1201"/>
                    <a:pt x="440" y="1201"/>
                  </a:cubicBezTo>
                  <a:cubicBezTo>
                    <a:pt x="439" y="1201"/>
                    <a:pt x="438" y="1200"/>
                    <a:pt x="437" y="1200"/>
                  </a:cubicBezTo>
                  <a:cubicBezTo>
                    <a:pt x="436" y="1199"/>
                    <a:pt x="434" y="1199"/>
                    <a:pt x="432" y="1198"/>
                  </a:cubicBezTo>
                  <a:lnTo>
                    <a:pt x="442" y="1176"/>
                  </a:lnTo>
                  <a:close/>
                  <a:moveTo>
                    <a:pt x="456" y="1177"/>
                  </a:moveTo>
                  <a:cubicBezTo>
                    <a:pt x="460" y="1178"/>
                    <a:pt x="464" y="1178"/>
                    <a:pt x="467" y="1179"/>
                  </a:cubicBezTo>
                  <a:cubicBezTo>
                    <a:pt x="453" y="1206"/>
                    <a:pt x="453" y="1206"/>
                    <a:pt x="453" y="1206"/>
                  </a:cubicBezTo>
                  <a:cubicBezTo>
                    <a:pt x="450" y="1205"/>
                    <a:pt x="447" y="1204"/>
                    <a:pt x="444" y="1203"/>
                  </a:cubicBezTo>
                  <a:lnTo>
                    <a:pt x="456" y="1177"/>
                  </a:lnTo>
                  <a:close/>
                  <a:moveTo>
                    <a:pt x="471" y="1179"/>
                  </a:moveTo>
                  <a:cubicBezTo>
                    <a:pt x="475" y="1180"/>
                    <a:pt x="479" y="1181"/>
                    <a:pt x="483" y="1181"/>
                  </a:cubicBezTo>
                  <a:cubicBezTo>
                    <a:pt x="468" y="1211"/>
                    <a:pt x="468" y="1211"/>
                    <a:pt x="468" y="1211"/>
                  </a:cubicBezTo>
                  <a:cubicBezTo>
                    <a:pt x="464" y="1210"/>
                    <a:pt x="460" y="1209"/>
                    <a:pt x="457" y="1208"/>
                  </a:cubicBezTo>
                  <a:lnTo>
                    <a:pt x="471" y="1179"/>
                  </a:lnTo>
                  <a:close/>
                  <a:moveTo>
                    <a:pt x="487" y="1182"/>
                  </a:moveTo>
                  <a:cubicBezTo>
                    <a:pt x="490" y="1182"/>
                    <a:pt x="493" y="1183"/>
                    <a:pt x="497" y="1183"/>
                  </a:cubicBezTo>
                  <a:cubicBezTo>
                    <a:pt x="481" y="1215"/>
                    <a:pt x="481" y="1215"/>
                    <a:pt x="481" y="1215"/>
                  </a:cubicBezTo>
                  <a:cubicBezTo>
                    <a:pt x="478" y="1214"/>
                    <a:pt x="475" y="1213"/>
                    <a:pt x="471" y="1212"/>
                  </a:cubicBezTo>
                  <a:lnTo>
                    <a:pt x="487" y="1182"/>
                  </a:lnTo>
                  <a:close/>
                  <a:moveTo>
                    <a:pt x="501" y="1184"/>
                  </a:moveTo>
                  <a:cubicBezTo>
                    <a:pt x="504" y="1185"/>
                    <a:pt x="507" y="1185"/>
                    <a:pt x="510" y="1185"/>
                  </a:cubicBezTo>
                  <a:cubicBezTo>
                    <a:pt x="496" y="1217"/>
                    <a:pt x="496" y="1217"/>
                    <a:pt x="496" y="1217"/>
                  </a:cubicBezTo>
                  <a:cubicBezTo>
                    <a:pt x="493" y="1216"/>
                    <a:pt x="489" y="1216"/>
                    <a:pt x="485" y="1215"/>
                  </a:cubicBezTo>
                  <a:lnTo>
                    <a:pt x="501" y="1184"/>
                  </a:lnTo>
                  <a:close/>
                  <a:moveTo>
                    <a:pt x="514" y="1186"/>
                  </a:moveTo>
                  <a:cubicBezTo>
                    <a:pt x="517" y="1186"/>
                    <a:pt x="520" y="1187"/>
                    <a:pt x="523" y="1187"/>
                  </a:cubicBezTo>
                  <a:cubicBezTo>
                    <a:pt x="511" y="1216"/>
                    <a:pt x="511" y="1216"/>
                    <a:pt x="511" y="1216"/>
                  </a:cubicBezTo>
                  <a:cubicBezTo>
                    <a:pt x="508" y="1217"/>
                    <a:pt x="504" y="1217"/>
                    <a:pt x="501" y="1217"/>
                  </a:cubicBezTo>
                  <a:lnTo>
                    <a:pt x="514" y="1186"/>
                  </a:lnTo>
                  <a:close/>
                  <a:moveTo>
                    <a:pt x="527" y="1187"/>
                  </a:moveTo>
                  <a:cubicBezTo>
                    <a:pt x="529" y="1187"/>
                    <a:pt x="532" y="1187"/>
                    <a:pt x="535" y="1187"/>
                  </a:cubicBezTo>
                  <a:cubicBezTo>
                    <a:pt x="525" y="1214"/>
                    <a:pt x="525" y="1214"/>
                    <a:pt x="525" y="1214"/>
                  </a:cubicBezTo>
                  <a:cubicBezTo>
                    <a:pt x="522" y="1215"/>
                    <a:pt x="519" y="1215"/>
                    <a:pt x="515" y="1216"/>
                  </a:cubicBezTo>
                  <a:lnTo>
                    <a:pt x="527" y="1187"/>
                  </a:lnTo>
                  <a:close/>
                  <a:moveTo>
                    <a:pt x="539" y="1188"/>
                  </a:moveTo>
                  <a:cubicBezTo>
                    <a:pt x="542" y="1188"/>
                    <a:pt x="545" y="1188"/>
                    <a:pt x="548" y="1187"/>
                  </a:cubicBezTo>
                  <a:cubicBezTo>
                    <a:pt x="540" y="1209"/>
                    <a:pt x="540" y="1209"/>
                    <a:pt x="540" y="1209"/>
                  </a:cubicBezTo>
                  <a:cubicBezTo>
                    <a:pt x="537" y="1210"/>
                    <a:pt x="533" y="1212"/>
                    <a:pt x="530" y="1213"/>
                  </a:cubicBezTo>
                  <a:lnTo>
                    <a:pt x="539" y="1188"/>
                  </a:lnTo>
                  <a:close/>
                  <a:moveTo>
                    <a:pt x="483" y="1177"/>
                  </a:moveTo>
                  <a:cubicBezTo>
                    <a:pt x="451" y="1172"/>
                    <a:pt x="420" y="1167"/>
                    <a:pt x="395" y="1179"/>
                  </a:cubicBezTo>
                  <a:cubicBezTo>
                    <a:pt x="421" y="1162"/>
                    <a:pt x="457" y="1168"/>
                    <a:pt x="494" y="1174"/>
                  </a:cubicBezTo>
                  <a:cubicBezTo>
                    <a:pt x="515" y="1177"/>
                    <a:pt x="537" y="1181"/>
                    <a:pt x="558" y="1181"/>
                  </a:cubicBezTo>
                  <a:cubicBezTo>
                    <a:pt x="558" y="1181"/>
                    <a:pt x="557" y="1182"/>
                    <a:pt x="557" y="1183"/>
                  </a:cubicBezTo>
                  <a:cubicBezTo>
                    <a:pt x="533" y="1186"/>
                    <a:pt x="508" y="1182"/>
                    <a:pt x="483" y="1177"/>
                  </a:cubicBezTo>
                  <a:close/>
                  <a:moveTo>
                    <a:pt x="538" y="1176"/>
                  </a:moveTo>
                  <a:cubicBezTo>
                    <a:pt x="534" y="1176"/>
                    <a:pt x="531" y="1175"/>
                    <a:pt x="528" y="1175"/>
                  </a:cubicBezTo>
                  <a:cubicBezTo>
                    <a:pt x="522" y="1146"/>
                    <a:pt x="522" y="1146"/>
                    <a:pt x="522" y="1146"/>
                  </a:cubicBezTo>
                  <a:cubicBezTo>
                    <a:pt x="525" y="1147"/>
                    <a:pt x="528" y="1148"/>
                    <a:pt x="532" y="1149"/>
                  </a:cubicBezTo>
                  <a:lnTo>
                    <a:pt x="538" y="1176"/>
                  </a:lnTo>
                  <a:close/>
                  <a:moveTo>
                    <a:pt x="536" y="1151"/>
                  </a:moveTo>
                  <a:cubicBezTo>
                    <a:pt x="539" y="1152"/>
                    <a:pt x="541" y="1153"/>
                    <a:pt x="544" y="1154"/>
                  </a:cubicBezTo>
                  <a:cubicBezTo>
                    <a:pt x="551" y="1177"/>
                    <a:pt x="551" y="1177"/>
                    <a:pt x="551" y="1177"/>
                  </a:cubicBezTo>
                  <a:cubicBezTo>
                    <a:pt x="548" y="1176"/>
                    <a:pt x="545" y="1176"/>
                    <a:pt x="542" y="1176"/>
                  </a:cubicBezTo>
                  <a:lnTo>
                    <a:pt x="536" y="1151"/>
                  </a:lnTo>
                  <a:close/>
                  <a:moveTo>
                    <a:pt x="524" y="1174"/>
                  </a:moveTo>
                  <a:cubicBezTo>
                    <a:pt x="521" y="1174"/>
                    <a:pt x="518" y="1174"/>
                    <a:pt x="515" y="1173"/>
                  </a:cubicBezTo>
                  <a:cubicBezTo>
                    <a:pt x="508" y="1143"/>
                    <a:pt x="508" y="1143"/>
                    <a:pt x="508" y="1143"/>
                  </a:cubicBezTo>
                  <a:cubicBezTo>
                    <a:pt x="511" y="1144"/>
                    <a:pt x="514" y="1144"/>
                    <a:pt x="517" y="1145"/>
                  </a:cubicBezTo>
                  <a:lnTo>
                    <a:pt x="524" y="1174"/>
                  </a:lnTo>
                  <a:close/>
                  <a:moveTo>
                    <a:pt x="511" y="1173"/>
                  </a:moveTo>
                  <a:cubicBezTo>
                    <a:pt x="507" y="1172"/>
                    <a:pt x="504" y="1172"/>
                    <a:pt x="501" y="1171"/>
                  </a:cubicBezTo>
                  <a:cubicBezTo>
                    <a:pt x="491" y="1141"/>
                    <a:pt x="491" y="1141"/>
                    <a:pt x="491" y="1141"/>
                  </a:cubicBezTo>
                  <a:cubicBezTo>
                    <a:pt x="495" y="1141"/>
                    <a:pt x="499" y="1142"/>
                    <a:pt x="504" y="1142"/>
                  </a:cubicBezTo>
                  <a:lnTo>
                    <a:pt x="511" y="1173"/>
                  </a:lnTo>
                  <a:close/>
                  <a:moveTo>
                    <a:pt x="497" y="1170"/>
                  </a:moveTo>
                  <a:cubicBezTo>
                    <a:pt x="496" y="1170"/>
                    <a:pt x="495" y="1170"/>
                    <a:pt x="494" y="1170"/>
                  </a:cubicBezTo>
                  <a:cubicBezTo>
                    <a:pt x="492" y="1170"/>
                    <a:pt x="489" y="1169"/>
                    <a:pt x="487" y="1169"/>
                  </a:cubicBezTo>
                  <a:cubicBezTo>
                    <a:pt x="474" y="1140"/>
                    <a:pt x="474" y="1140"/>
                    <a:pt x="474" y="1140"/>
                  </a:cubicBezTo>
                  <a:cubicBezTo>
                    <a:pt x="478" y="1140"/>
                    <a:pt x="482" y="1140"/>
                    <a:pt x="486" y="1141"/>
                  </a:cubicBezTo>
                  <a:lnTo>
                    <a:pt x="497" y="1170"/>
                  </a:lnTo>
                  <a:close/>
                  <a:moveTo>
                    <a:pt x="482" y="1168"/>
                  </a:moveTo>
                  <a:cubicBezTo>
                    <a:pt x="479" y="1168"/>
                    <a:pt x="476" y="1167"/>
                    <a:pt x="473" y="1167"/>
                  </a:cubicBezTo>
                  <a:cubicBezTo>
                    <a:pt x="457" y="1142"/>
                    <a:pt x="457" y="1142"/>
                    <a:pt x="457" y="1142"/>
                  </a:cubicBezTo>
                  <a:cubicBezTo>
                    <a:pt x="462" y="1141"/>
                    <a:pt x="466" y="1141"/>
                    <a:pt x="470" y="1141"/>
                  </a:cubicBezTo>
                  <a:lnTo>
                    <a:pt x="482" y="1168"/>
                  </a:lnTo>
                  <a:close/>
                  <a:moveTo>
                    <a:pt x="468" y="1166"/>
                  </a:moveTo>
                  <a:cubicBezTo>
                    <a:pt x="464" y="1166"/>
                    <a:pt x="461" y="1165"/>
                    <a:pt x="457" y="1165"/>
                  </a:cubicBezTo>
                  <a:cubicBezTo>
                    <a:pt x="441" y="1145"/>
                    <a:pt x="441" y="1145"/>
                    <a:pt x="441" y="1145"/>
                  </a:cubicBezTo>
                  <a:cubicBezTo>
                    <a:pt x="445" y="1144"/>
                    <a:pt x="449" y="1143"/>
                    <a:pt x="453" y="1142"/>
                  </a:cubicBezTo>
                  <a:lnTo>
                    <a:pt x="468" y="1166"/>
                  </a:lnTo>
                  <a:close/>
                  <a:moveTo>
                    <a:pt x="452" y="1164"/>
                  </a:moveTo>
                  <a:cubicBezTo>
                    <a:pt x="448" y="1164"/>
                    <a:pt x="445" y="1164"/>
                    <a:pt x="442" y="1164"/>
                  </a:cubicBezTo>
                  <a:cubicBezTo>
                    <a:pt x="425" y="1150"/>
                    <a:pt x="425" y="1150"/>
                    <a:pt x="425" y="1150"/>
                  </a:cubicBezTo>
                  <a:cubicBezTo>
                    <a:pt x="429" y="1148"/>
                    <a:pt x="433" y="1147"/>
                    <a:pt x="437" y="1146"/>
                  </a:cubicBezTo>
                  <a:lnTo>
                    <a:pt x="452" y="1164"/>
                  </a:lnTo>
                  <a:close/>
                  <a:moveTo>
                    <a:pt x="436" y="1164"/>
                  </a:moveTo>
                  <a:cubicBezTo>
                    <a:pt x="433" y="1164"/>
                    <a:pt x="430" y="1164"/>
                    <a:pt x="427" y="1164"/>
                  </a:cubicBezTo>
                  <a:cubicBezTo>
                    <a:pt x="412" y="1156"/>
                    <a:pt x="412" y="1156"/>
                    <a:pt x="412" y="1156"/>
                  </a:cubicBezTo>
                  <a:cubicBezTo>
                    <a:pt x="415" y="1154"/>
                    <a:pt x="418" y="1152"/>
                    <a:pt x="421" y="1151"/>
                  </a:cubicBezTo>
                  <a:lnTo>
                    <a:pt x="436" y="1164"/>
                  </a:lnTo>
                  <a:close/>
                  <a:moveTo>
                    <a:pt x="421" y="1165"/>
                  </a:moveTo>
                  <a:cubicBezTo>
                    <a:pt x="418" y="1166"/>
                    <a:pt x="415" y="1166"/>
                    <a:pt x="412" y="1167"/>
                  </a:cubicBezTo>
                  <a:cubicBezTo>
                    <a:pt x="400" y="1164"/>
                    <a:pt x="400" y="1164"/>
                    <a:pt x="400" y="1164"/>
                  </a:cubicBezTo>
                  <a:cubicBezTo>
                    <a:pt x="403" y="1161"/>
                    <a:pt x="405" y="1160"/>
                    <a:pt x="408" y="1158"/>
                  </a:cubicBezTo>
                  <a:lnTo>
                    <a:pt x="421" y="1165"/>
                  </a:lnTo>
                  <a:close/>
                  <a:moveTo>
                    <a:pt x="405" y="1169"/>
                  </a:moveTo>
                  <a:cubicBezTo>
                    <a:pt x="402" y="1171"/>
                    <a:pt x="399" y="1172"/>
                    <a:pt x="396" y="1174"/>
                  </a:cubicBezTo>
                  <a:cubicBezTo>
                    <a:pt x="390" y="1173"/>
                    <a:pt x="390" y="1173"/>
                    <a:pt x="390" y="1173"/>
                  </a:cubicBezTo>
                  <a:cubicBezTo>
                    <a:pt x="392" y="1171"/>
                    <a:pt x="394" y="1169"/>
                    <a:pt x="396" y="1167"/>
                  </a:cubicBezTo>
                  <a:lnTo>
                    <a:pt x="405" y="1169"/>
                  </a:lnTo>
                  <a:close/>
                  <a:moveTo>
                    <a:pt x="391" y="1177"/>
                  </a:moveTo>
                  <a:cubicBezTo>
                    <a:pt x="387" y="1180"/>
                    <a:pt x="383" y="1184"/>
                    <a:pt x="380" y="1188"/>
                  </a:cubicBezTo>
                  <a:cubicBezTo>
                    <a:pt x="382" y="1184"/>
                    <a:pt x="384" y="1180"/>
                    <a:pt x="387" y="1177"/>
                  </a:cubicBezTo>
                  <a:lnTo>
                    <a:pt x="391" y="1177"/>
                  </a:lnTo>
                  <a:close/>
                  <a:moveTo>
                    <a:pt x="396" y="1183"/>
                  </a:moveTo>
                  <a:cubicBezTo>
                    <a:pt x="394" y="1188"/>
                    <a:pt x="394" y="1188"/>
                    <a:pt x="394" y="1188"/>
                  </a:cubicBezTo>
                  <a:cubicBezTo>
                    <a:pt x="391" y="1189"/>
                    <a:pt x="388" y="1189"/>
                    <a:pt x="385" y="1191"/>
                  </a:cubicBezTo>
                  <a:cubicBezTo>
                    <a:pt x="388" y="1188"/>
                    <a:pt x="392" y="1185"/>
                    <a:pt x="396" y="1183"/>
                  </a:cubicBezTo>
                  <a:close/>
                  <a:moveTo>
                    <a:pt x="555" y="1177"/>
                  </a:moveTo>
                  <a:cubicBezTo>
                    <a:pt x="548" y="1157"/>
                    <a:pt x="548" y="1157"/>
                    <a:pt x="548" y="1157"/>
                  </a:cubicBezTo>
                  <a:cubicBezTo>
                    <a:pt x="551" y="1158"/>
                    <a:pt x="553" y="1159"/>
                    <a:pt x="555" y="1161"/>
                  </a:cubicBezTo>
                  <a:cubicBezTo>
                    <a:pt x="559" y="1166"/>
                    <a:pt x="563" y="1170"/>
                    <a:pt x="565" y="1172"/>
                  </a:cubicBezTo>
                  <a:cubicBezTo>
                    <a:pt x="564" y="1173"/>
                    <a:pt x="562" y="1174"/>
                    <a:pt x="561" y="1177"/>
                  </a:cubicBezTo>
                  <a:cubicBezTo>
                    <a:pt x="559" y="1177"/>
                    <a:pt x="557" y="1177"/>
                    <a:pt x="555" y="1177"/>
                  </a:cubicBezTo>
                  <a:close/>
                  <a:moveTo>
                    <a:pt x="433" y="1228"/>
                  </a:moveTo>
                  <a:cubicBezTo>
                    <a:pt x="428" y="1224"/>
                    <a:pt x="421" y="1223"/>
                    <a:pt x="415" y="1225"/>
                  </a:cubicBezTo>
                  <a:cubicBezTo>
                    <a:pt x="412" y="1226"/>
                    <a:pt x="409" y="1227"/>
                    <a:pt x="407" y="1229"/>
                  </a:cubicBezTo>
                  <a:cubicBezTo>
                    <a:pt x="407" y="1227"/>
                    <a:pt x="408" y="1225"/>
                    <a:pt x="408" y="1223"/>
                  </a:cubicBezTo>
                  <a:cubicBezTo>
                    <a:pt x="408" y="1214"/>
                    <a:pt x="403" y="1207"/>
                    <a:pt x="395" y="1205"/>
                  </a:cubicBezTo>
                  <a:cubicBezTo>
                    <a:pt x="390" y="1204"/>
                    <a:pt x="385" y="1205"/>
                    <a:pt x="380" y="1208"/>
                  </a:cubicBezTo>
                  <a:cubicBezTo>
                    <a:pt x="383" y="1205"/>
                    <a:pt x="387" y="1202"/>
                    <a:pt x="392" y="1201"/>
                  </a:cubicBezTo>
                  <a:cubicBezTo>
                    <a:pt x="402" y="1200"/>
                    <a:pt x="416" y="1206"/>
                    <a:pt x="431" y="1213"/>
                  </a:cubicBezTo>
                  <a:cubicBezTo>
                    <a:pt x="440" y="1217"/>
                    <a:pt x="449" y="1221"/>
                    <a:pt x="459" y="1224"/>
                  </a:cubicBezTo>
                  <a:cubicBezTo>
                    <a:pt x="452" y="1231"/>
                    <a:pt x="445" y="1238"/>
                    <a:pt x="440" y="1246"/>
                  </a:cubicBezTo>
                  <a:cubicBezTo>
                    <a:pt x="440" y="1244"/>
                    <a:pt x="440" y="1243"/>
                    <a:pt x="441" y="1241"/>
                  </a:cubicBezTo>
                  <a:cubicBezTo>
                    <a:pt x="441" y="1241"/>
                    <a:pt x="441" y="1241"/>
                    <a:pt x="441" y="1241"/>
                  </a:cubicBezTo>
                  <a:cubicBezTo>
                    <a:pt x="441" y="1236"/>
                    <a:pt x="438" y="1231"/>
                    <a:pt x="433" y="1228"/>
                  </a:cubicBezTo>
                  <a:close/>
                  <a:moveTo>
                    <a:pt x="464" y="1226"/>
                  </a:moveTo>
                  <a:cubicBezTo>
                    <a:pt x="466" y="1226"/>
                    <a:pt x="468" y="1227"/>
                    <a:pt x="470" y="1227"/>
                  </a:cubicBezTo>
                  <a:cubicBezTo>
                    <a:pt x="435" y="1255"/>
                    <a:pt x="420" y="1291"/>
                    <a:pt x="430" y="1323"/>
                  </a:cubicBezTo>
                  <a:cubicBezTo>
                    <a:pt x="431" y="1324"/>
                    <a:pt x="432" y="1325"/>
                    <a:pt x="432" y="1325"/>
                  </a:cubicBezTo>
                  <a:cubicBezTo>
                    <a:pt x="433" y="1325"/>
                    <a:pt x="434" y="1324"/>
                    <a:pt x="434" y="1323"/>
                  </a:cubicBezTo>
                  <a:cubicBezTo>
                    <a:pt x="438" y="1298"/>
                    <a:pt x="460" y="1296"/>
                    <a:pt x="488" y="1292"/>
                  </a:cubicBezTo>
                  <a:cubicBezTo>
                    <a:pt x="510" y="1290"/>
                    <a:pt x="534" y="1287"/>
                    <a:pt x="557" y="1273"/>
                  </a:cubicBezTo>
                  <a:cubicBezTo>
                    <a:pt x="557" y="1275"/>
                    <a:pt x="556" y="1278"/>
                    <a:pt x="556" y="1281"/>
                  </a:cubicBezTo>
                  <a:cubicBezTo>
                    <a:pt x="534" y="1294"/>
                    <a:pt x="509" y="1297"/>
                    <a:pt x="488" y="1299"/>
                  </a:cubicBezTo>
                  <a:cubicBezTo>
                    <a:pt x="470" y="1301"/>
                    <a:pt x="455" y="1302"/>
                    <a:pt x="446" y="1309"/>
                  </a:cubicBezTo>
                  <a:cubicBezTo>
                    <a:pt x="438" y="1315"/>
                    <a:pt x="436" y="1325"/>
                    <a:pt x="441" y="1333"/>
                  </a:cubicBezTo>
                  <a:cubicBezTo>
                    <a:pt x="441" y="1333"/>
                    <a:pt x="442" y="1334"/>
                    <a:pt x="443" y="1334"/>
                  </a:cubicBezTo>
                  <a:cubicBezTo>
                    <a:pt x="443" y="1333"/>
                    <a:pt x="444" y="1333"/>
                    <a:pt x="444" y="1332"/>
                  </a:cubicBezTo>
                  <a:cubicBezTo>
                    <a:pt x="444" y="1323"/>
                    <a:pt x="450" y="1319"/>
                    <a:pt x="454" y="1318"/>
                  </a:cubicBezTo>
                  <a:cubicBezTo>
                    <a:pt x="460" y="1316"/>
                    <a:pt x="466" y="1319"/>
                    <a:pt x="469" y="1325"/>
                  </a:cubicBezTo>
                  <a:cubicBezTo>
                    <a:pt x="473" y="1332"/>
                    <a:pt x="472" y="1340"/>
                    <a:pt x="465" y="1345"/>
                  </a:cubicBezTo>
                  <a:cubicBezTo>
                    <a:pt x="460" y="1350"/>
                    <a:pt x="449" y="1352"/>
                    <a:pt x="438" y="1343"/>
                  </a:cubicBezTo>
                  <a:cubicBezTo>
                    <a:pt x="423" y="1330"/>
                    <a:pt x="418" y="1307"/>
                    <a:pt x="424" y="1284"/>
                  </a:cubicBezTo>
                  <a:cubicBezTo>
                    <a:pt x="430" y="1263"/>
                    <a:pt x="444" y="1243"/>
                    <a:pt x="464" y="1226"/>
                  </a:cubicBezTo>
                  <a:close/>
                  <a:moveTo>
                    <a:pt x="422" y="1327"/>
                  </a:moveTo>
                  <a:cubicBezTo>
                    <a:pt x="425" y="1333"/>
                    <a:pt x="428" y="1339"/>
                    <a:pt x="433" y="1343"/>
                  </a:cubicBezTo>
                  <a:cubicBezTo>
                    <a:pt x="413" y="1350"/>
                    <a:pt x="396" y="1351"/>
                    <a:pt x="381" y="1350"/>
                  </a:cubicBezTo>
                  <a:cubicBezTo>
                    <a:pt x="393" y="1339"/>
                    <a:pt x="407" y="1331"/>
                    <a:pt x="422" y="1327"/>
                  </a:cubicBezTo>
                  <a:close/>
                  <a:moveTo>
                    <a:pt x="375" y="1320"/>
                  </a:moveTo>
                  <a:cubicBezTo>
                    <a:pt x="389" y="1311"/>
                    <a:pt x="403" y="1306"/>
                    <a:pt x="418" y="1306"/>
                  </a:cubicBezTo>
                  <a:cubicBezTo>
                    <a:pt x="418" y="1312"/>
                    <a:pt x="419" y="1317"/>
                    <a:pt x="421" y="1323"/>
                  </a:cubicBezTo>
                  <a:cubicBezTo>
                    <a:pt x="404" y="1325"/>
                    <a:pt x="388" y="1324"/>
                    <a:pt x="375" y="1320"/>
                  </a:cubicBezTo>
                  <a:close/>
                  <a:moveTo>
                    <a:pt x="418" y="1302"/>
                  </a:moveTo>
                  <a:cubicBezTo>
                    <a:pt x="395" y="1301"/>
                    <a:pt x="383" y="1296"/>
                    <a:pt x="374" y="1287"/>
                  </a:cubicBezTo>
                  <a:cubicBezTo>
                    <a:pt x="388" y="1281"/>
                    <a:pt x="403" y="1280"/>
                    <a:pt x="420" y="1285"/>
                  </a:cubicBezTo>
                  <a:cubicBezTo>
                    <a:pt x="419" y="1290"/>
                    <a:pt x="418" y="1296"/>
                    <a:pt x="418" y="1302"/>
                  </a:cubicBezTo>
                  <a:close/>
                  <a:moveTo>
                    <a:pt x="401" y="1304"/>
                  </a:moveTo>
                  <a:cubicBezTo>
                    <a:pt x="391" y="1307"/>
                    <a:pt x="380" y="1312"/>
                    <a:pt x="370" y="1319"/>
                  </a:cubicBezTo>
                  <a:cubicBezTo>
                    <a:pt x="361" y="1315"/>
                    <a:pt x="353" y="1311"/>
                    <a:pt x="346" y="1304"/>
                  </a:cubicBezTo>
                  <a:cubicBezTo>
                    <a:pt x="353" y="1298"/>
                    <a:pt x="361" y="1292"/>
                    <a:pt x="371" y="1288"/>
                  </a:cubicBezTo>
                  <a:cubicBezTo>
                    <a:pt x="378" y="1296"/>
                    <a:pt x="387" y="1302"/>
                    <a:pt x="401" y="1304"/>
                  </a:cubicBezTo>
                  <a:close/>
                  <a:moveTo>
                    <a:pt x="366" y="1321"/>
                  </a:moveTo>
                  <a:cubicBezTo>
                    <a:pt x="360" y="1326"/>
                    <a:pt x="353" y="1332"/>
                    <a:pt x="347" y="1339"/>
                  </a:cubicBezTo>
                  <a:cubicBezTo>
                    <a:pt x="338" y="1334"/>
                    <a:pt x="331" y="1328"/>
                    <a:pt x="327" y="1325"/>
                  </a:cubicBezTo>
                  <a:cubicBezTo>
                    <a:pt x="329" y="1322"/>
                    <a:pt x="331" y="1320"/>
                    <a:pt x="333" y="1317"/>
                  </a:cubicBezTo>
                  <a:cubicBezTo>
                    <a:pt x="336" y="1314"/>
                    <a:pt x="339" y="1310"/>
                    <a:pt x="343" y="1307"/>
                  </a:cubicBezTo>
                  <a:cubicBezTo>
                    <a:pt x="350" y="1313"/>
                    <a:pt x="358" y="1318"/>
                    <a:pt x="366" y="1321"/>
                  </a:cubicBezTo>
                  <a:close/>
                  <a:moveTo>
                    <a:pt x="344" y="1342"/>
                  </a:moveTo>
                  <a:cubicBezTo>
                    <a:pt x="339" y="1348"/>
                    <a:pt x="334" y="1354"/>
                    <a:pt x="329" y="1362"/>
                  </a:cubicBezTo>
                  <a:cubicBezTo>
                    <a:pt x="322" y="1358"/>
                    <a:pt x="316" y="1353"/>
                    <a:pt x="311" y="1348"/>
                  </a:cubicBezTo>
                  <a:cubicBezTo>
                    <a:pt x="315" y="1341"/>
                    <a:pt x="320" y="1334"/>
                    <a:pt x="324" y="1328"/>
                  </a:cubicBezTo>
                  <a:cubicBezTo>
                    <a:pt x="328" y="1331"/>
                    <a:pt x="335" y="1337"/>
                    <a:pt x="344" y="1342"/>
                  </a:cubicBezTo>
                  <a:close/>
                  <a:moveTo>
                    <a:pt x="327" y="1365"/>
                  </a:moveTo>
                  <a:cubicBezTo>
                    <a:pt x="322" y="1372"/>
                    <a:pt x="318" y="1379"/>
                    <a:pt x="315" y="1387"/>
                  </a:cubicBezTo>
                  <a:cubicBezTo>
                    <a:pt x="308" y="1383"/>
                    <a:pt x="303" y="1379"/>
                    <a:pt x="298" y="1374"/>
                  </a:cubicBezTo>
                  <a:cubicBezTo>
                    <a:pt x="301" y="1367"/>
                    <a:pt x="305" y="1359"/>
                    <a:pt x="309" y="1351"/>
                  </a:cubicBezTo>
                  <a:cubicBezTo>
                    <a:pt x="314" y="1356"/>
                    <a:pt x="320" y="1361"/>
                    <a:pt x="327" y="1365"/>
                  </a:cubicBezTo>
                  <a:close/>
                  <a:moveTo>
                    <a:pt x="313" y="1390"/>
                  </a:moveTo>
                  <a:cubicBezTo>
                    <a:pt x="311" y="1397"/>
                    <a:pt x="308" y="1404"/>
                    <a:pt x="306" y="1411"/>
                  </a:cubicBezTo>
                  <a:cubicBezTo>
                    <a:pt x="300" y="1408"/>
                    <a:pt x="295" y="1404"/>
                    <a:pt x="290" y="1401"/>
                  </a:cubicBezTo>
                  <a:cubicBezTo>
                    <a:pt x="291" y="1394"/>
                    <a:pt x="294" y="1386"/>
                    <a:pt x="297" y="1378"/>
                  </a:cubicBezTo>
                  <a:cubicBezTo>
                    <a:pt x="301" y="1383"/>
                    <a:pt x="307" y="1387"/>
                    <a:pt x="313" y="1390"/>
                  </a:cubicBezTo>
                  <a:close/>
                  <a:moveTo>
                    <a:pt x="308" y="1417"/>
                  </a:moveTo>
                  <a:cubicBezTo>
                    <a:pt x="315" y="1420"/>
                    <a:pt x="321" y="1424"/>
                    <a:pt x="328" y="1426"/>
                  </a:cubicBezTo>
                  <a:cubicBezTo>
                    <a:pt x="326" y="1433"/>
                    <a:pt x="325" y="1440"/>
                    <a:pt x="325" y="1447"/>
                  </a:cubicBezTo>
                  <a:cubicBezTo>
                    <a:pt x="317" y="1443"/>
                    <a:pt x="310" y="1439"/>
                    <a:pt x="304" y="1436"/>
                  </a:cubicBezTo>
                  <a:cubicBezTo>
                    <a:pt x="305" y="1429"/>
                    <a:pt x="307" y="1423"/>
                    <a:pt x="308" y="1417"/>
                  </a:cubicBezTo>
                  <a:close/>
                  <a:moveTo>
                    <a:pt x="309" y="1413"/>
                  </a:moveTo>
                  <a:cubicBezTo>
                    <a:pt x="311" y="1406"/>
                    <a:pt x="314" y="1399"/>
                    <a:pt x="317" y="1392"/>
                  </a:cubicBezTo>
                  <a:cubicBezTo>
                    <a:pt x="323" y="1396"/>
                    <a:pt x="330" y="1399"/>
                    <a:pt x="338" y="1401"/>
                  </a:cubicBezTo>
                  <a:cubicBezTo>
                    <a:pt x="334" y="1409"/>
                    <a:pt x="331" y="1416"/>
                    <a:pt x="329" y="1423"/>
                  </a:cubicBezTo>
                  <a:cubicBezTo>
                    <a:pt x="323" y="1420"/>
                    <a:pt x="316" y="1417"/>
                    <a:pt x="309" y="1413"/>
                  </a:cubicBezTo>
                  <a:close/>
                  <a:moveTo>
                    <a:pt x="332" y="1428"/>
                  </a:moveTo>
                  <a:cubicBezTo>
                    <a:pt x="340" y="1431"/>
                    <a:pt x="348" y="1433"/>
                    <a:pt x="356" y="1435"/>
                  </a:cubicBezTo>
                  <a:cubicBezTo>
                    <a:pt x="354" y="1442"/>
                    <a:pt x="353" y="1450"/>
                    <a:pt x="353" y="1457"/>
                  </a:cubicBezTo>
                  <a:cubicBezTo>
                    <a:pt x="344" y="1454"/>
                    <a:pt x="336" y="1452"/>
                    <a:pt x="329" y="1448"/>
                  </a:cubicBezTo>
                  <a:cubicBezTo>
                    <a:pt x="329" y="1442"/>
                    <a:pt x="330" y="1435"/>
                    <a:pt x="332" y="1428"/>
                  </a:cubicBezTo>
                  <a:close/>
                  <a:moveTo>
                    <a:pt x="333" y="1424"/>
                  </a:moveTo>
                  <a:cubicBezTo>
                    <a:pt x="335" y="1417"/>
                    <a:pt x="338" y="1410"/>
                    <a:pt x="341" y="1403"/>
                  </a:cubicBezTo>
                  <a:cubicBezTo>
                    <a:pt x="349" y="1405"/>
                    <a:pt x="357" y="1407"/>
                    <a:pt x="366" y="1409"/>
                  </a:cubicBezTo>
                  <a:cubicBezTo>
                    <a:pt x="362" y="1416"/>
                    <a:pt x="359" y="1424"/>
                    <a:pt x="357" y="1431"/>
                  </a:cubicBezTo>
                  <a:cubicBezTo>
                    <a:pt x="349" y="1429"/>
                    <a:pt x="341" y="1427"/>
                    <a:pt x="333" y="1424"/>
                  </a:cubicBezTo>
                  <a:close/>
                  <a:moveTo>
                    <a:pt x="359" y="1436"/>
                  </a:moveTo>
                  <a:cubicBezTo>
                    <a:pt x="368" y="1437"/>
                    <a:pt x="376" y="1439"/>
                    <a:pt x="385" y="1439"/>
                  </a:cubicBezTo>
                  <a:cubicBezTo>
                    <a:pt x="382" y="1449"/>
                    <a:pt x="381" y="1457"/>
                    <a:pt x="380" y="1463"/>
                  </a:cubicBezTo>
                  <a:cubicBezTo>
                    <a:pt x="372" y="1462"/>
                    <a:pt x="364" y="1460"/>
                    <a:pt x="357" y="1458"/>
                  </a:cubicBezTo>
                  <a:cubicBezTo>
                    <a:pt x="357" y="1451"/>
                    <a:pt x="358" y="1443"/>
                    <a:pt x="359" y="1436"/>
                  </a:cubicBezTo>
                  <a:close/>
                  <a:moveTo>
                    <a:pt x="389" y="1439"/>
                  </a:moveTo>
                  <a:cubicBezTo>
                    <a:pt x="398" y="1439"/>
                    <a:pt x="406" y="1439"/>
                    <a:pt x="415" y="1438"/>
                  </a:cubicBezTo>
                  <a:cubicBezTo>
                    <a:pt x="411" y="1446"/>
                    <a:pt x="409" y="1455"/>
                    <a:pt x="408" y="1464"/>
                  </a:cubicBezTo>
                  <a:cubicBezTo>
                    <a:pt x="403" y="1465"/>
                    <a:pt x="398" y="1464"/>
                    <a:pt x="394" y="1464"/>
                  </a:cubicBezTo>
                  <a:cubicBezTo>
                    <a:pt x="390" y="1464"/>
                    <a:pt x="387" y="1464"/>
                    <a:pt x="384" y="1463"/>
                  </a:cubicBezTo>
                  <a:cubicBezTo>
                    <a:pt x="384" y="1458"/>
                    <a:pt x="385" y="1449"/>
                    <a:pt x="389" y="1439"/>
                  </a:cubicBezTo>
                  <a:close/>
                  <a:moveTo>
                    <a:pt x="419" y="1437"/>
                  </a:moveTo>
                  <a:cubicBezTo>
                    <a:pt x="431" y="1435"/>
                    <a:pt x="442" y="1431"/>
                    <a:pt x="451" y="1425"/>
                  </a:cubicBezTo>
                  <a:cubicBezTo>
                    <a:pt x="443" y="1437"/>
                    <a:pt x="441" y="1447"/>
                    <a:pt x="441" y="1458"/>
                  </a:cubicBezTo>
                  <a:cubicBezTo>
                    <a:pt x="431" y="1462"/>
                    <a:pt x="422" y="1463"/>
                    <a:pt x="412" y="1464"/>
                  </a:cubicBezTo>
                  <a:cubicBezTo>
                    <a:pt x="413" y="1455"/>
                    <a:pt x="415" y="1446"/>
                    <a:pt x="419" y="1437"/>
                  </a:cubicBezTo>
                  <a:close/>
                  <a:moveTo>
                    <a:pt x="465" y="1415"/>
                  </a:moveTo>
                  <a:cubicBezTo>
                    <a:pt x="469" y="1419"/>
                    <a:pt x="473" y="1423"/>
                    <a:pt x="478" y="1425"/>
                  </a:cubicBezTo>
                  <a:cubicBezTo>
                    <a:pt x="470" y="1441"/>
                    <a:pt x="458" y="1451"/>
                    <a:pt x="445" y="1457"/>
                  </a:cubicBezTo>
                  <a:cubicBezTo>
                    <a:pt x="445" y="1444"/>
                    <a:pt x="449" y="1432"/>
                    <a:pt x="465" y="1415"/>
                  </a:cubicBezTo>
                  <a:close/>
                  <a:moveTo>
                    <a:pt x="499" y="1393"/>
                  </a:moveTo>
                  <a:cubicBezTo>
                    <a:pt x="501" y="1391"/>
                    <a:pt x="504" y="1390"/>
                    <a:pt x="506" y="1388"/>
                  </a:cubicBezTo>
                  <a:cubicBezTo>
                    <a:pt x="517" y="1402"/>
                    <a:pt x="517" y="1402"/>
                    <a:pt x="517" y="1402"/>
                  </a:cubicBezTo>
                  <a:cubicBezTo>
                    <a:pt x="513" y="1403"/>
                    <a:pt x="510" y="1403"/>
                    <a:pt x="507" y="1404"/>
                  </a:cubicBezTo>
                  <a:lnTo>
                    <a:pt x="499" y="1393"/>
                  </a:lnTo>
                  <a:close/>
                  <a:moveTo>
                    <a:pt x="502" y="1404"/>
                  </a:moveTo>
                  <a:cubicBezTo>
                    <a:pt x="499" y="1404"/>
                    <a:pt x="496" y="1404"/>
                    <a:pt x="493" y="1404"/>
                  </a:cubicBezTo>
                  <a:cubicBezTo>
                    <a:pt x="489" y="1397"/>
                    <a:pt x="489" y="1397"/>
                    <a:pt x="489" y="1397"/>
                  </a:cubicBezTo>
                  <a:cubicBezTo>
                    <a:pt x="491" y="1396"/>
                    <a:pt x="493" y="1396"/>
                    <a:pt x="495" y="1395"/>
                  </a:cubicBezTo>
                  <a:lnTo>
                    <a:pt x="502" y="1404"/>
                  </a:lnTo>
                  <a:close/>
                  <a:moveTo>
                    <a:pt x="509" y="1386"/>
                  </a:moveTo>
                  <a:cubicBezTo>
                    <a:pt x="511" y="1385"/>
                    <a:pt x="514" y="1383"/>
                    <a:pt x="516" y="1381"/>
                  </a:cubicBezTo>
                  <a:cubicBezTo>
                    <a:pt x="531" y="1399"/>
                    <a:pt x="531" y="1399"/>
                    <a:pt x="531" y="1399"/>
                  </a:cubicBezTo>
                  <a:cubicBezTo>
                    <a:pt x="527" y="1400"/>
                    <a:pt x="524" y="1401"/>
                    <a:pt x="521" y="1401"/>
                  </a:cubicBezTo>
                  <a:lnTo>
                    <a:pt x="509" y="1386"/>
                  </a:lnTo>
                  <a:close/>
                  <a:moveTo>
                    <a:pt x="519" y="1379"/>
                  </a:moveTo>
                  <a:cubicBezTo>
                    <a:pt x="520" y="1378"/>
                    <a:pt x="522" y="1377"/>
                    <a:pt x="523" y="1375"/>
                  </a:cubicBezTo>
                  <a:cubicBezTo>
                    <a:pt x="524" y="1375"/>
                    <a:pt x="525" y="1374"/>
                    <a:pt x="526" y="1374"/>
                  </a:cubicBezTo>
                  <a:cubicBezTo>
                    <a:pt x="544" y="1394"/>
                    <a:pt x="544" y="1394"/>
                    <a:pt x="544" y="1394"/>
                  </a:cubicBezTo>
                  <a:cubicBezTo>
                    <a:pt x="541" y="1395"/>
                    <a:pt x="538" y="1396"/>
                    <a:pt x="534" y="1397"/>
                  </a:cubicBezTo>
                  <a:lnTo>
                    <a:pt x="519" y="1379"/>
                  </a:lnTo>
                  <a:close/>
                  <a:moveTo>
                    <a:pt x="529" y="1371"/>
                  </a:moveTo>
                  <a:cubicBezTo>
                    <a:pt x="531" y="1369"/>
                    <a:pt x="534" y="1367"/>
                    <a:pt x="537" y="1365"/>
                  </a:cubicBezTo>
                  <a:cubicBezTo>
                    <a:pt x="558" y="1388"/>
                    <a:pt x="558" y="1388"/>
                    <a:pt x="558" y="1388"/>
                  </a:cubicBezTo>
                  <a:cubicBezTo>
                    <a:pt x="554" y="1389"/>
                    <a:pt x="551" y="1391"/>
                    <a:pt x="548" y="1392"/>
                  </a:cubicBezTo>
                  <a:lnTo>
                    <a:pt x="529" y="1371"/>
                  </a:lnTo>
                  <a:close/>
                  <a:moveTo>
                    <a:pt x="540" y="1363"/>
                  </a:moveTo>
                  <a:cubicBezTo>
                    <a:pt x="543" y="1361"/>
                    <a:pt x="546" y="1358"/>
                    <a:pt x="549" y="1356"/>
                  </a:cubicBezTo>
                  <a:cubicBezTo>
                    <a:pt x="572" y="1381"/>
                    <a:pt x="572" y="1381"/>
                    <a:pt x="572" y="1381"/>
                  </a:cubicBezTo>
                  <a:cubicBezTo>
                    <a:pt x="568" y="1383"/>
                    <a:pt x="565" y="1385"/>
                    <a:pt x="562" y="1386"/>
                  </a:cubicBezTo>
                  <a:lnTo>
                    <a:pt x="540" y="1363"/>
                  </a:lnTo>
                  <a:close/>
                  <a:moveTo>
                    <a:pt x="553" y="1354"/>
                  </a:moveTo>
                  <a:cubicBezTo>
                    <a:pt x="556" y="1353"/>
                    <a:pt x="559" y="1351"/>
                    <a:pt x="562" y="1350"/>
                  </a:cubicBezTo>
                  <a:cubicBezTo>
                    <a:pt x="585" y="1376"/>
                    <a:pt x="585" y="1376"/>
                    <a:pt x="585" y="1376"/>
                  </a:cubicBezTo>
                  <a:cubicBezTo>
                    <a:pt x="582" y="1377"/>
                    <a:pt x="579" y="1378"/>
                    <a:pt x="576" y="1380"/>
                  </a:cubicBezTo>
                  <a:lnTo>
                    <a:pt x="553" y="1354"/>
                  </a:lnTo>
                  <a:close/>
                  <a:moveTo>
                    <a:pt x="565" y="1348"/>
                  </a:moveTo>
                  <a:cubicBezTo>
                    <a:pt x="569" y="1346"/>
                    <a:pt x="572" y="1345"/>
                    <a:pt x="576" y="1344"/>
                  </a:cubicBezTo>
                  <a:cubicBezTo>
                    <a:pt x="597" y="1370"/>
                    <a:pt x="597" y="1370"/>
                    <a:pt x="597" y="1370"/>
                  </a:cubicBezTo>
                  <a:cubicBezTo>
                    <a:pt x="594" y="1371"/>
                    <a:pt x="591" y="1373"/>
                    <a:pt x="588" y="1374"/>
                  </a:cubicBezTo>
                  <a:lnTo>
                    <a:pt x="565" y="1348"/>
                  </a:lnTo>
                  <a:close/>
                  <a:moveTo>
                    <a:pt x="580" y="1342"/>
                  </a:moveTo>
                  <a:cubicBezTo>
                    <a:pt x="582" y="1342"/>
                    <a:pt x="585" y="1341"/>
                    <a:pt x="588" y="1340"/>
                  </a:cubicBezTo>
                  <a:cubicBezTo>
                    <a:pt x="590" y="1341"/>
                    <a:pt x="591" y="1342"/>
                    <a:pt x="591" y="1343"/>
                  </a:cubicBezTo>
                  <a:cubicBezTo>
                    <a:pt x="592" y="1346"/>
                    <a:pt x="594" y="1357"/>
                    <a:pt x="602" y="1368"/>
                  </a:cubicBezTo>
                  <a:cubicBezTo>
                    <a:pt x="602" y="1368"/>
                    <a:pt x="601" y="1369"/>
                    <a:pt x="601" y="1369"/>
                  </a:cubicBezTo>
                  <a:lnTo>
                    <a:pt x="580" y="1342"/>
                  </a:lnTo>
                  <a:close/>
                  <a:moveTo>
                    <a:pt x="521" y="1427"/>
                  </a:moveTo>
                  <a:cubicBezTo>
                    <a:pt x="517" y="1426"/>
                    <a:pt x="514" y="1426"/>
                    <a:pt x="511" y="1425"/>
                  </a:cubicBezTo>
                  <a:cubicBezTo>
                    <a:pt x="523" y="1412"/>
                    <a:pt x="523" y="1412"/>
                    <a:pt x="523" y="1412"/>
                  </a:cubicBezTo>
                  <a:cubicBezTo>
                    <a:pt x="526" y="1412"/>
                    <a:pt x="529" y="1411"/>
                    <a:pt x="532" y="1411"/>
                  </a:cubicBezTo>
                  <a:lnTo>
                    <a:pt x="521" y="1427"/>
                  </a:lnTo>
                  <a:close/>
                  <a:moveTo>
                    <a:pt x="537" y="1409"/>
                  </a:moveTo>
                  <a:cubicBezTo>
                    <a:pt x="540" y="1408"/>
                    <a:pt x="544" y="1407"/>
                    <a:pt x="547" y="1406"/>
                  </a:cubicBezTo>
                  <a:cubicBezTo>
                    <a:pt x="537" y="1428"/>
                    <a:pt x="537" y="1428"/>
                    <a:pt x="537" y="1428"/>
                  </a:cubicBezTo>
                  <a:cubicBezTo>
                    <a:pt x="533" y="1428"/>
                    <a:pt x="529" y="1428"/>
                    <a:pt x="525" y="1427"/>
                  </a:cubicBezTo>
                  <a:lnTo>
                    <a:pt x="537" y="1409"/>
                  </a:lnTo>
                  <a:close/>
                  <a:moveTo>
                    <a:pt x="506" y="1424"/>
                  </a:moveTo>
                  <a:cubicBezTo>
                    <a:pt x="503" y="1423"/>
                    <a:pt x="500" y="1422"/>
                    <a:pt x="497" y="1421"/>
                  </a:cubicBezTo>
                  <a:cubicBezTo>
                    <a:pt x="507" y="1414"/>
                    <a:pt x="507" y="1414"/>
                    <a:pt x="507" y="1414"/>
                  </a:cubicBezTo>
                  <a:cubicBezTo>
                    <a:pt x="510" y="1414"/>
                    <a:pt x="513" y="1414"/>
                    <a:pt x="517" y="1413"/>
                  </a:cubicBezTo>
                  <a:lnTo>
                    <a:pt x="506" y="1424"/>
                  </a:lnTo>
                  <a:close/>
                  <a:moveTo>
                    <a:pt x="492" y="1419"/>
                  </a:moveTo>
                  <a:cubicBezTo>
                    <a:pt x="490" y="1417"/>
                    <a:pt x="487" y="1416"/>
                    <a:pt x="484" y="1414"/>
                  </a:cubicBezTo>
                  <a:cubicBezTo>
                    <a:pt x="491" y="1412"/>
                    <a:pt x="491" y="1412"/>
                    <a:pt x="491" y="1412"/>
                  </a:cubicBezTo>
                  <a:cubicBezTo>
                    <a:pt x="494" y="1413"/>
                    <a:pt x="497" y="1413"/>
                    <a:pt x="500" y="1413"/>
                  </a:cubicBezTo>
                  <a:lnTo>
                    <a:pt x="492" y="1419"/>
                  </a:lnTo>
                  <a:close/>
                  <a:moveTo>
                    <a:pt x="481" y="1411"/>
                  </a:moveTo>
                  <a:cubicBezTo>
                    <a:pt x="477" y="1409"/>
                    <a:pt x="474" y="1406"/>
                    <a:pt x="471" y="1403"/>
                  </a:cubicBezTo>
                  <a:cubicBezTo>
                    <a:pt x="476" y="1406"/>
                    <a:pt x="480" y="1408"/>
                    <a:pt x="485" y="1410"/>
                  </a:cubicBezTo>
                  <a:lnTo>
                    <a:pt x="481" y="1411"/>
                  </a:lnTo>
                  <a:close/>
                  <a:moveTo>
                    <a:pt x="475" y="1398"/>
                  </a:moveTo>
                  <a:cubicBezTo>
                    <a:pt x="478" y="1399"/>
                    <a:pt x="482" y="1399"/>
                    <a:pt x="485" y="1398"/>
                  </a:cubicBezTo>
                  <a:cubicBezTo>
                    <a:pt x="488" y="1403"/>
                    <a:pt x="488" y="1403"/>
                    <a:pt x="488" y="1403"/>
                  </a:cubicBezTo>
                  <a:cubicBezTo>
                    <a:pt x="484" y="1402"/>
                    <a:pt x="479" y="1400"/>
                    <a:pt x="475" y="1398"/>
                  </a:cubicBezTo>
                  <a:close/>
                  <a:moveTo>
                    <a:pt x="554" y="1427"/>
                  </a:moveTo>
                  <a:cubicBezTo>
                    <a:pt x="550" y="1427"/>
                    <a:pt x="545" y="1428"/>
                    <a:pt x="541" y="1428"/>
                  </a:cubicBezTo>
                  <a:cubicBezTo>
                    <a:pt x="552" y="1404"/>
                    <a:pt x="552" y="1404"/>
                    <a:pt x="552" y="1404"/>
                  </a:cubicBezTo>
                  <a:cubicBezTo>
                    <a:pt x="555" y="1403"/>
                    <a:pt x="558" y="1402"/>
                    <a:pt x="562" y="1400"/>
                  </a:cubicBezTo>
                  <a:lnTo>
                    <a:pt x="554" y="1427"/>
                  </a:lnTo>
                  <a:close/>
                  <a:moveTo>
                    <a:pt x="566" y="1398"/>
                  </a:moveTo>
                  <a:cubicBezTo>
                    <a:pt x="569" y="1397"/>
                    <a:pt x="572" y="1396"/>
                    <a:pt x="575" y="1394"/>
                  </a:cubicBezTo>
                  <a:cubicBezTo>
                    <a:pt x="574" y="1405"/>
                    <a:pt x="574" y="1405"/>
                    <a:pt x="574" y="1405"/>
                  </a:cubicBezTo>
                  <a:cubicBezTo>
                    <a:pt x="568" y="1411"/>
                    <a:pt x="563" y="1417"/>
                    <a:pt x="559" y="1423"/>
                  </a:cubicBezTo>
                  <a:lnTo>
                    <a:pt x="566" y="1398"/>
                  </a:lnTo>
                  <a:close/>
                  <a:moveTo>
                    <a:pt x="610" y="1379"/>
                  </a:moveTo>
                  <a:cubicBezTo>
                    <a:pt x="611" y="1380"/>
                    <a:pt x="612" y="1381"/>
                    <a:pt x="613" y="1382"/>
                  </a:cubicBezTo>
                  <a:cubicBezTo>
                    <a:pt x="611" y="1383"/>
                    <a:pt x="608" y="1384"/>
                    <a:pt x="605" y="1385"/>
                  </a:cubicBezTo>
                  <a:cubicBezTo>
                    <a:pt x="605" y="1381"/>
                    <a:pt x="605" y="1381"/>
                    <a:pt x="605" y="1381"/>
                  </a:cubicBezTo>
                  <a:cubicBezTo>
                    <a:pt x="607" y="1380"/>
                    <a:pt x="608" y="1379"/>
                    <a:pt x="610" y="1379"/>
                  </a:cubicBezTo>
                  <a:close/>
                  <a:moveTo>
                    <a:pt x="533" y="665"/>
                  </a:moveTo>
                  <a:cubicBezTo>
                    <a:pt x="528" y="668"/>
                    <a:pt x="528" y="668"/>
                    <a:pt x="528" y="668"/>
                  </a:cubicBezTo>
                  <a:cubicBezTo>
                    <a:pt x="526" y="665"/>
                    <a:pt x="523" y="664"/>
                    <a:pt x="520" y="662"/>
                  </a:cubicBezTo>
                  <a:cubicBezTo>
                    <a:pt x="525" y="663"/>
                    <a:pt x="529" y="664"/>
                    <a:pt x="533" y="665"/>
                  </a:cubicBezTo>
                  <a:close/>
                  <a:moveTo>
                    <a:pt x="519" y="657"/>
                  </a:moveTo>
                  <a:cubicBezTo>
                    <a:pt x="523" y="655"/>
                    <a:pt x="527" y="655"/>
                    <a:pt x="531" y="654"/>
                  </a:cubicBezTo>
                  <a:cubicBezTo>
                    <a:pt x="534" y="657"/>
                    <a:pt x="534" y="657"/>
                    <a:pt x="534" y="657"/>
                  </a:cubicBezTo>
                  <a:cubicBezTo>
                    <a:pt x="529" y="657"/>
                    <a:pt x="524" y="656"/>
                    <a:pt x="519" y="657"/>
                  </a:cubicBezTo>
                  <a:close/>
                  <a:moveTo>
                    <a:pt x="538" y="667"/>
                  </a:moveTo>
                  <a:cubicBezTo>
                    <a:pt x="541" y="668"/>
                    <a:pt x="544" y="669"/>
                    <a:pt x="547" y="671"/>
                  </a:cubicBezTo>
                  <a:cubicBezTo>
                    <a:pt x="536" y="676"/>
                    <a:pt x="536" y="676"/>
                    <a:pt x="536" y="676"/>
                  </a:cubicBezTo>
                  <a:cubicBezTo>
                    <a:pt x="534" y="674"/>
                    <a:pt x="533" y="672"/>
                    <a:pt x="531" y="670"/>
                  </a:cubicBezTo>
                  <a:lnTo>
                    <a:pt x="538" y="667"/>
                  </a:lnTo>
                  <a:close/>
                  <a:moveTo>
                    <a:pt x="609" y="728"/>
                  </a:moveTo>
                  <a:cubicBezTo>
                    <a:pt x="622" y="745"/>
                    <a:pt x="634" y="763"/>
                    <a:pt x="650" y="778"/>
                  </a:cubicBezTo>
                  <a:cubicBezTo>
                    <a:pt x="649" y="778"/>
                    <a:pt x="648" y="778"/>
                    <a:pt x="647" y="778"/>
                  </a:cubicBezTo>
                  <a:cubicBezTo>
                    <a:pt x="628" y="764"/>
                    <a:pt x="613" y="743"/>
                    <a:pt x="599" y="723"/>
                  </a:cubicBezTo>
                  <a:cubicBezTo>
                    <a:pt x="580" y="696"/>
                    <a:pt x="562" y="671"/>
                    <a:pt x="536" y="662"/>
                  </a:cubicBezTo>
                  <a:cubicBezTo>
                    <a:pt x="566" y="668"/>
                    <a:pt x="587" y="697"/>
                    <a:pt x="609" y="728"/>
                  </a:cubicBezTo>
                  <a:close/>
                  <a:moveTo>
                    <a:pt x="536" y="654"/>
                  </a:moveTo>
                  <a:cubicBezTo>
                    <a:pt x="539" y="653"/>
                    <a:pt x="542" y="653"/>
                    <a:pt x="545" y="654"/>
                  </a:cubicBezTo>
                  <a:cubicBezTo>
                    <a:pt x="549" y="662"/>
                    <a:pt x="549" y="662"/>
                    <a:pt x="549" y="662"/>
                  </a:cubicBezTo>
                  <a:cubicBezTo>
                    <a:pt x="546" y="661"/>
                    <a:pt x="543" y="659"/>
                    <a:pt x="540" y="659"/>
                  </a:cubicBezTo>
                  <a:lnTo>
                    <a:pt x="536" y="654"/>
                  </a:lnTo>
                  <a:close/>
                  <a:moveTo>
                    <a:pt x="550" y="654"/>
                  </a:moveTo>
                  <a:cubicBezTo>
                    <a:pt x="553" y="654"/>
                    <a:pt x="557" y="655"/>
                    <a:pt x="560" y="656"/>
                  </a:cubicBezTo>
                  <a:cubicBezTo>
                    <a:pt x="564" y="670"/>
                    <a:pt x="564" y="670"/>
                    <a:pt x="564" y="670"/>
                  </a:cubicBezTo>
                  <a:cubicBezTo>
                    <a:pt x="561" y="668"/>
                    <a:pt x="558" y="666"/>
                    <a:pt x="555" y="665"/>
                  </a:cubicBezTo>
                  <a:lnTo>
                    <a:pt x="550" y="654"/>
                  </a:lnTo>
                  <a:close/>
                  <a:moveTo>
                    <a:pt x="564" y="657"/>
                  </a:moveTo>
                  <a:cubicBezTo>
                    <a:pt x="568" y="658"/>
                    <a:pt x="571" y="659"/>
                    <a:pt x="574" y="660"/>
                  </a:cubicBezTo>
                  <a:cubicBezTo>
                    <a:pt x="575" y="680"/>
                    <a:pt x="575" y="680"/>
                    <a:pt x="575" y="680"/>
                  </a:cubicBezTo>
                  <a:cubicBezTo>
                    <a:pt x="573" y="678"/>
                    <a:pt x="571" y="676"/>
                    <a:pt x="569" y="674"/>
                  </a:cubicBezTo>
                  <a:lnTo>
                    <a:pt x="564" y="657"/>
                  </a:lnTo>
                  <a:close/>
                  <a:moveTo>
                    <a:pt x="578" y="662"/>
                  </a:moveTo>
                  <a:cubicBezTo>
                    <a:pt x="581" y="664"/>
                    <a:pt x="585" y="665"/>
                    <a:pt x="588" y="667"/>
                  </a:cubicBezTo>
                  <a:cubicBezTo>
                    <a:pt x="586" y="691"/>
                    <a:pt x="586" y="691"/>
                    <a:pt x="586" y="691"/>
                  </a:cubicBezTo>
                  <a:cubicBezTo>
                    <a:pt x="584" y="689"/>
                    <a:pt x="582" y="686"/>
                    <a:pt x="579" y="684"/>
                  </a:cubicBezTo>
                  <a:lnTo>
                    <a:pt x="578" y="662"/>
                  </a:lnTo>
                  <a:close/>
                  <a:moveTo>
                    <a:pt x="661" y="776"/>
                  </a:moveTo>
                  <a:cubicBezTo>
                    <a:pt x="659" y="776"/>
                    <a:pt x="657" y="777"/>
                    <a:pt x="654" y="777"/>
                  </a:cubicBezTo>
                  <a:cubicBezTo>
                    <a:pt x="653" y="776"/>
                    <a:pt x="651" y="774"/>
                    <a:pt x="650" y="773"/>
                  </a:cubicBezTo>
                  <a:cubicBezTo>
                    <a:pt x="660" y="754"/>
                    <a:pt x="660" y="754"/>
                    <a:pt x="660" y="754"/>
                  </a:cubicBezTo>
                  <a:cubicBezTo>
                    <a:pt x="661" y="757"/>
                    <a:pt x="661" y="759"/>
                    <a:pt x="662" y="762"/>
                  </a:cubicBezTo>
                  <a:cubicBezTo>
                    <a:pt x="661" y="769"/>
                    <a:pt x="661" y="774"/>
                    <a:pt x="661" y="776"/>
                  </a:cubicBezTo>
                  <a:close/>
                  <a:moveTo>
                    <a:pt x="647" y="770"/>
                  </a:moveTo>
                  <a:cubicBezTo>
                    <a:pt x="645" y="768"/>
                    <a:pt x="643" y="765"/>
                    <a:pt x="641" y="763"/>
                  </a:cubicBezTo>
                  <a:cubicBezTo>
                    <a:pt x="655" y="741"/>
                    <a:pt x="655" y="741"/>
                    <a:pt x="655" y="741"/>
                  </a:cubicBezTo>
                  <a:cubicBezTo>
                    <a:pt x="656" y="744"/>
                    <a:pt x="657" y="746"/>
                    <a:pt x="658" y="749"/>
                  </a:cubicBezTo>
                  <a:lnTo>
                    <a:pt x="647" y="770"/>
                  </a:lnTo>
                  <a:close/>
                  <a:moveTo>
                    <a:pt x="639" y="760"/>
                  </a:moveTo>
                  <a:cubicBezTo>
                    <a:pt x="636" y="758"/>
                    <a:pt x="634" y="755"/>
                    <a:pt x="632" y="753"/>
                  </a:cubicBezTo>
                  <a:cubicBezTo>
                    <a:pt x="648" y="728"/>
                    <a:pt x="648" y="728"/>
                    <a:pt x="648" y="728"/>
                  </a:cubicBezTo>
                  <a:cubicBezTo>
                    <a:pt x="650" y="731"/>
                    <a:pt x="652" y="734"/>
                    <a:pt x="653" y="737"/>
                  </a:cubicBezTo>
                  <a:lnTo>
                    <a:pt x="639" y="760"/>
                  </a:lnTo>
                  <a:close/>
                  <a:moveTo>
                    <a:pt x="630" y="749"/>
                  </a:moveTo>
                  <a:cubicBezTo>
                    <a:pt x="628" y="747"/>
                    <a:pt x="626" y="744"/>
                    <a:pt x="624" y="742"/>
                  </a:cubicBezTo>
                  <a:cubicBezTo>
                    <a:pt x="641" y="716"/>
                    <a:pt x="641" y="716"/>
                    <a:pt x="641" y="716"/>
                  </a:cubicBezTo>
                  <a:cubicBezTo>
                    <a:pt x="643" y="718"/>
                    <a:pt x="644" y="721"/>
                    <a:pt x="646" y="724"/>
                  </a:cubicBezTo>
                  <a:lnTo>
                    <a:pt x="630" y="749"/>
                  </a:lnTo>
                  <a:close/>
                  <a:moveTo>
                    <a:pt x="622" y="739"/>
                  </a:moveTo>
                  <a:cubicBezTo>
                    <a:pt x="620" y="736"/>
                    <a:pt x="618" y="733"/>
                    <a:pt x="616" y="731"/>
                  </a:cubicBezTo>
                  <a:cubicBezTo>
                    <a:pt x="630" y="702"/>
                    <a:pt x="630" y="702"/>
                    <a:pt x="630" y="702"/>
                  </a:cubicBezTo>
                  <a:cubicBezTo>
                    <a:pt x="633" y="705"/>
                    <a:pt x="636" y="709"/>
                    <a:pt x="638" y="712"/>
                  </a:cubicBezTo>
                  <a:lnTo>
                    <a:pt x="622" y="739"/>
                  </a:lnTo>
                  <a:close/>
                  <a:moveTo>
                    <a:pt x="613" y="727"/>
                  </a:moveTo>
                  <a:cubicBezTo>
                    <a:pt x="613" y="727"/>
                    <a:pt x="613" y="726"/>
                    <a:pt x="612" y="725"/>
                  </a:cubicBezTo>
                  <a:cubicBezTo>
                    <a:pt x="611" y="723"/>
                    <a:pt x="609" y="721"/>
                    <a:pt x="608" y="719"/>
                  </a:cubicBezTo>
                  <a:cubicBezTo>
                    <a:pt x="619" y="690"/>
                    <a:pt x="619" y="690"/>
                    <a:pt x="619" y="690"/>
                  </a:cubicBezTo>
                  <a:cubicBezTo>
                    <a:pt x="622" y="693"/>
                    <a:pt x="625" y="696"/>
                    <a:pt x="627" y="699"/>
                  </a:cubicBezTo>
                  <a:lnTo>
                    <a:pt x="613" y="727"/>
                  </a:lnTo>
                  <a:close/>
                  <a:moveTo>
                    <a:pt x="605" y="716"/>
                  </a:moveTo>
                  <a:cubicBezTo>
                    <a:pt x="603" y="713"/>
                    <a:pt x="601" y="710"/>
                    <a:pt x="599" y="708"/>
                  </a:cubicBezTo>
                  <a:cubicBezTo>
                    <a:pt x="606" y="679"/>
                    <a:pt x="606" y="679"/>
                    <a:pt x="606" y="679"/>
                  </a:cubicBezTo>
                  <a:cubicBezTo>
                    <a:pt x="609" y="682"/>
                    <a:pt x="613" y="685"/>
                    <a:pt x="616" y="687"/>
                  </a:cubicBezTo>
                  <a:lnTo>
                    <a:pt x="605" y="716"/>
                  </a:lnTo>
                  <a:close/>
                  <a:moveTo>
                    <a:pt x="596" y="704"/>
                  </a:moveTo>
                  <a:cubicBezTo>
                    <a:pt x="594" y="701"/>
                    <a:pt x="592" y="698"/>
                    <a:pt x="589" y="695"/>
                  </a:cubicBezTo>
                  <a:cubicBezTo>
                    <a:pt x="592" y="670"/>
                    <a:pt x="592" y="670"/>
                    <a:pt x="592" y="670"/>
                  </a:cubicBezTo>
                  <a:cubicBezTo>
                    <a:pt x="596" y="672"/>
                    <a:pt x="599" y="674"/>
                    <a:pt x="603" y="677"/>
                  </a:cubicBezTo>
                  <a:lnTo>
                    <a:pt x="596" y="704"/>
                  </a:lnTo>
                  <a:close/>
                  <a:moveTo>
                    <a:pt x="550" y="674"/>
                  </a:moveTo>
                  <a:cubicBezTo>
                    <a:pt x="553" y="675"/>
                    <a:pt x="556" y="677"/>
                    <a:pt x="558" y="679"/>
                  </a:cubicBezTo>
                  <a:cubicBezTo>
                    <a:pt x="542" y="686"/>
                    <a:pt x="542" y="686"/>
                    <a:pt x="542" y="686"/>
                  </a:cubicBezTo>
                  <a:cubicBezTo>
                    <a:pt x="541" y="684"/>
                    <a:pt x="539" y="681"/>
                    <a:pt x="538" y="679"/>
                  </a:cubicBezTo>
                  <a:lnTo>
                    <a:pt x="550" y="674"/>
                  </a:lnTo>
                  <a:close/>
                  <a:moveTo>
                    <a:pt x="561" y="682"/>
                  </a:moveTo>
                  <a:cubicBezTo>
                    <a:pt x="564" y="685"/>
                    <a:pt x="566" y="687"/>
                    <a:pt x="568" y="690"/>
                  </a:cubicBezTo>
                  <a:cubicBezTo>
                    <a:pt x="547" y="698"/>
                    <a:pt x="547" y="698"/>
                    <a:pt x="547" y="698"/>
                  </a:cubicBezTo>
                  <a:cubicBezTo>
                    <a:pt x="546" y="695"/>
                    <a:pt x="545" y="692"/>
                    <a:pt x="544" y="690"/>
                  </a:cubicBezTo>
                  <a:lnTo>
                    <a:pt x="561" y="682"/>
                  </a:lnTo>
                  <a:close/>
                  <a:moveTo>
                    <a:pt x="571" y="693"/>
                  </a:moveTo>
                  <a:cubicBezTo>
                    <a:pt x="573" y="695"/>
                    <a:pt x="576" y="698"/>
                    <a:pt x="578" y="700"/>
                  </a:cubicBezTo>
                  <a:cubicBezTo>
                    <a:pt x="552" y="709"/>
                    <a:pt x="552" y="709"/>
                    <a:pt x="552" y="709"/>
                  </a:cubicBezTo>
                  <a:cubicBezTo>
                    <a:pt x="551" y="708"/>
                    <a:pt x="551" y="707"/>
                    <a:pt x="551" y="706"/>
                  </a:cubicBezTo>
                  <a:cubicBezTo>
                    <a:pt x="550" y="705"/>
                    <a:pt x="549" y="703"/>
                    <a:pt x="549" y="701"/>
                  </a:cubicBezTo>
                  <a:lnTo>
                    <a:pt x="571" y="693"/>
                  </a:lnTo>
                  <a:close/>
                  <a:moveTo>
                    <a:pt x="580" y="704"/>
                  </a:moveTo>
                  <a:cubicBezTo>
                    <a:pt x="582" y="706"/>
                    <a:pt x="585" y="709"/>
                    <a:pt x="587" y="712"/>
                  </a:cubicBezTo>
                  <a:cubicBezTo>
                    <a:pt x="557" y="722"/>
                    <a:pt x="557" y="722"/>
                    <a:pt x="557" y="722"/>
                  </a:cubicBezTo>
                  <a:cubicBezTo>
                    <a:pt x="556" y="719"/>
                    <a:pt x="555" y="716"/>
                    <a:pt x="553" y="713"/>
                  </a:cubicBezTo>
                  <a:lnTo>
                    <a:pt x="580" y="704"/>
                  </a:lnTo>
                  <a:close/>
                  <a:moveTo>
                    <a:pt x="589" y="716"/>
                  </a:moveTo>
                  <a:cubicBezTo>
                    <a:pt x="591" y="719"/>
                    <a:pt x="594" y="722"/>
                    <a:pt x="596" y="725"/>
                  </a:cubicBezTo>
                  <a:cubicBezTo>
                    <a:pt x="564" y="736"/>
                    <a:pt x="564" y="736"/>
                    <a:pt x="564" y="736"/>
                  </a:cubicBezTo>
                  <a:cubicBezTo>
                    <a:pt x="562" y="732"/>
                    <a:pt x="560" y="729"/>
                    <a:pt x="559" y="726"/>
                  </a:cubicBezTo>
                  <a:lnTo>
                    <a:pt x="589" y="716"/>
                  </a:lnTo>
                  <a:close/>
                  <a:moveTo>
                    <a:pt x="598" y="728"/>
                  </a:moveTo>
                  <a:cubicBezTo>
                    <a:pt x="600" y="731"/>
                    <a:pt x="602" y="734"/>
                    <a:pt x="604" y="736"/>
                  </a:cubicBezTo>
                  <a:cubicBezTo>
                    <a:pt x="571" y="748"/>
                    <a:pt x="571" y="748"/>
                    <a:pt x="571" y="748"/>
                  </a:cubicBezTo>
                  <a:cubicBezTo>
                    <a:pt x="569" y="745"/>
                    <a:pt x="568" y="742"/>
                    <a:pt x="566" y="739"/>
                  </a:cubicBezTo>
                  <a:lnTo>
                    <a:pt x="598" y="728"/>
                  </a:lnTo>
                  <a:close/>
                  <a:moveTo>
                    <a:pt x="606" y="740"/>
                  </a:moveTo>
                  <a:cubicBezTo>
                    <a:pt x="608" y="742"/>
                    <a:pt x="610" y="745"/>
                    <a:pt x="612" y="747"/>
                  </a:cubicBezTo>
                  <a:cubicBezTo>
                    <a:pt x="581" y="760"/>
                    <a:pt x="581" y="760"/>
                    <a:pt x="581" y="760"/>
                  </a:cubicBezTo>
                  <a:cubicBezTo>
                    <a:pt x="578" y="757"/>
                    <a:pt x="576" y="754"/>
                    <a:pt x="574" y="751"/>
                  </a:cubicBezTo>
                  <a:lnTo>
                    <a:pt x="606" y="740"/>
                  </a:lnTo>
                  <a:close/>
                  <a:moveTo>
                    <a:pt x="614" y="750"/>
                  </a:moveTo>
                  <a:cubicBezTo>
                    <a:pt x="616" y="753"/>
                    <a:pt x="618" y="755"/>
                    <a:pt x="620" y="757"/>
                  </a:cubicBezTo>
                  <a:cubicBezTo>
                    <a:pt x="591" y="770"/>
                    <a:pt x="591" y="770"/>
                    <a:pt x="591" y="770"/>
                  </a:cubicBezTo>
                  <a:cubicBezTo>
                    <a:pt x="588" y="768"/>
                    <a:pt x="586" y="765"/>
                    <a:pt x="583" y="763"/>
                  </a:cubicBezTo>
                  <a:lnTo>
                    <a:pt x="614" y="750"/>
                  </a:lnTo>
                  <a:close/>
                  <a:moveTo>
                    <a:pt x="623" y="760"/>
                  </a:moveTo>
                  <a:cubicBezTo>
                    <a:pt x="625" y="762"/>
                    <a:pt x="626" y="764"/>
                    <a:pt x="628" y="766"/>
                  </a:cubicBezTo>
                  <a:cubicBezTo>
                    <a:pt x="603" y="778"/>
                    <a:pt x="603" y="778"/>
                    <a:pt x="603" y="778"/>
                  </a:cubicBezTo>
                  <a:cubicBezTo>
                    <a:pt x="600" y="776"/>
                    <a:pt x="597" y="775"/>
                    <a:pt x="595" y="773"/>
                  </a:cubicBezTo>
                  <a:lnTo>
                    <a:pt x="623" y="760"/>
                  </a:lnTo>
                  <a:close/>
                  <a:moveTo>
                    <a:pt x="631" y="769"/>
                  </a:moveTo>
                  <a:cubicBezTo>
                    <a:pt x="633" y="771"/>
                    <a:pt x="635" y="773"/>
                    <a:pt x="637" y="775"/>
                  </a:cubicBezTo>
                  <a:cubicBezTo>
                    <a:pt x="617" y="785"/>
                    <a:pt x="617" y="785"/>
                    <a:pt x="617" y="785"/>
                  </a:cubicBezTo>
                  <a:cubicBezTo>
                    <a:pt x="613" y="784"/>
                    <a:pt x="610" y="782"/>
                    <a:pt x="607" y="780"/>
                  </a:cubicBezTo>
                  <a:lnTo>
                    <a:pt x="631" y="769"/>
                  </a:lnTo>
                  <a:close/>
                  <a:moveTo>
                    <a:pt x="641" y="778"/>
                  </a:moveTo>
                  <a:cubicBezTo>
                    <a:pt x="641" y="779"/>
                    <a:pt x="642" y="779"/>
                    <a:pt x="643" y="780"/>
                  </a:cubicBezTo>
                  <a:cubicBezTo>
                    <a:pt x="638" y="782"/>
                    <a:pt x="632" y="784"/>
                    <a:pt x="625" y="788"/>
                  </a:cubicBezTo>
                  <a:cubicBezTo>
                    <a:pt x="624" y="788"/>
                    <a:pt x="623" y="788"/>
                    <a:pt x="622" y="787"/>
                  </a:cubicBezTo>
                  <a:lnTo>
                    <a:pt x="641" y="778"/>
                  </a:lnTo>
                  <a:close/>
                  <a:moveTo>
                    <a:pt x="659" y="673"/>
                  </a:moveTo>
                  <a:cubicBezTo>
                    <a:pt x="655" y="670"/>
                    <a:pt x="651" y="669"/>
                    <a:pt x="648" y="670"/>
                  </a:cubicBezTo>
                  <a:cubicBezTo>
                    <a:pt x="647" y="670"/>
                    <a:pt x="647" y="671"/>
                    <a:pt x="647" y="672"/>
                  </a:cubicBezTo>
                  <a:cubicBezTo>
                    <a:pt x="647" y="673"/>
                    <a:pt x="648" y="674"/>
                    <a:pt x="649" y="674"/>
                  </a:cubicBezTo>
                  <a:cubicBezTo>
                    <a:pt x="652" y="674"/>
                    <a:pt x="655" y="676"/>
                    <a:pt x="656" y="680"/>
                  </a:cubicBezTo>
                  <a:cubicBezTo>
                    <a:pt x="657" y="683"/>
                    <a:pt x="656" y="688"/>
                    <a:pt x="651" y="691"/>
                  </a:cubicBezTo>
                  <a:cubicBezTo>
                    <a:pt x="646" y="694"/>
                    <a:pt x="640" y="692"/>
                    <a:pt x="637" y="689"/>
                  </a:cubicBezTo>
                  <a:cubicBezTo>
                    <a:pt x="634" y="686"/>
                    <a:pt x="631" y="680"/>
                    <a:pt x="634" y="674"/>
                  </a:cubicBezTo>
                  <a:cubicBezTo>
                    <a:pt x="639" y="663"/>
                    <a:pt x="649" y="659"/>
                    <a:pt x="659" y="664"/>
                  </a:cubicBezTo>
                  <a:cubicBezTo>
                    <a:pt x="674" y="671"/>
                    <a:pt x="683" y="697"/>
                    <a:pt x="666" y="738"/>
                  </a:cubicBezTo>
                  <a:cubicBezTo>
                    <a:pt x="666" y="736"/>
                    <a:pt x="665" y="733"/>
                    <a:pt x="664" y="731"/>
                  </a:cubicBezTo>
                  <a:cubicBezTo>
                    <a:pt x="674" y="691"/>
                    <a:pt x="662" y="676"/>
                    <a:pt x="659" y="673"/>
                  </a:cubicBezTo>
                  <a:close/>
                  <a:moveTo>
                    <a:pt x="661" y="725"/>
                  </a:moveTo>
                  <a:cubicBezTo>
                    <a:pt x="656" y="714"/>
                    <a:pt x="650" y="705"/>
                    <a:pt x="643" y="696"/>
                  </a:cubicBezTo>
                  <a:cubicBezTo>
                    <a:pt x="646" y="696"/>
                    <a:pt x="650" y="696"/>
                    <a:pt x="653" y="694"/>
                  </a:cubicBezTo>
                  <a:cubicBezTo>
                    <a:pt x="658" y="691"/>
                    <a:pt x="661" y="687"/>
                    <a:pt x="660" y="682"/>
                  </a:cubicBezTo>
                  <a:cubicBezTo>
                    <a:pt x="664" y="690"/>
                    <a:pt x="665" y="704"/>
                    <a:pt x="661" y="725"/>
                  </a:cubicBezTo>
                  <a:close/>
                  <a:moveTo>
                    <a:pt x="629" y="681"/>
                  </a:moveTo>
                  <a:cubicBezTo>
                    <a:pt x="626" y="678"/>
                    <a:pt x="622" y="675"/>
                    <a:pt x="619" y="672"/>
                  </a:cubicBezTo>
                  <a:cubicBezTo>
                    <a:pt x="616" y="658"/>
                    <a:pt x="623" y="640"/>
                    <a:pt x="631" y="631"/>
                  </a:cubicBezTo>
                  <a:cubicBezTo>
                    <a:pt x="640" y="623"/>
                    <a:pt x="658" y="616"/>
                    <a:pt x="672" y="619"/>
                  </a:cubicBezTo>
                  <a:cubicBezTo>
                    <a:pt x="675" y="622"/>
                    <a:pt x="678" y="626"/>
                    <a:pt x="681" y="629"/>
                  </a:cubicBezTo>
                  <a:cubicBezTo>
                    <a:pt x="678" y="629"/>
                    <a:pt x="675" y="629"/>
                    <a:pt x="672" y="631"/>
                  </a:cubicBezTo>
                  <a:cubicBezTo>
                    <a:pt x="664" y="634"/>
                    <a:pt x="659" y="641"/>
                    <a:pt x="658" y="648"/>
                  </a:cubicBezTo>
                  <a:cubicBezTo>
                    <a:pt x="655" y="642"/>
                    <a:pt x="651" y="635"/>
                    <a:pt x="645" y="634"/>
                  </a:cubicBezTo>
                  <a:cubicBezTo>
                    <a:pt x="643" y="633"/>
                    <a:pt x="640" y="633"/>
                    <a:pt x="637" y="636"/>
                  </a:cubicBezTo>
                  <a:cubicBezTo>
                    <a:pt x="633" y="640"/>
                    <a:pt x="633" y="643"/>
                    <a:pt x="634" y="645"/>
                  </a:cubicBezTo>
                  <a:cubicBezTo>
                    <a:pt x="635" y="650"/>
                    <a:pt x="642" y="655"/>
                    <a:pt x="649" y="658"/>
                  </a:cubicBezTo>
                  <a:cubicBezTo>
                    <a:pt x="641" y="659"/>
                    <a:pt x="635" y="664"/>
                    <a:pt x="631" y="672"/>
                  </a:cubicBezTo>
                  <a:cubicBezTo>
                    <a:pt x="629" y="675"/>
                    <a:pt x="629" y="678"/>
                    <a:pt x="629" y="681"/>
                  </a:cubicBezTo>
                  <a:close/>
                  <a:moveTo>
                    <a:pt x="614" y="669"/>
                  </a:moveTo>
                  <a:cubicBezTo>
                    <a:pt x="613" y="667"/>
                    <a:pt x="611" y="666"/>
                    <a:pt x="608" y="664"/>
                  </a:cubicBezTo>
                  <a:cubicBezTo>
                    <a:pt x="606" y="652"/>
                    <a:pt x="612" y="636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36" y="612"/>
                    <a:pt x="652" y="606"/>
                    <a:pt x="665" y="608"/>
                  </a:cubicBezTo>
                  <a:cubicBezTo>
                    <a:pt x="666" y="610"/>
                    <a:pt x="667" y="612"/>
                    <a:pt x="669" y="614"/>
                  </a:cubicBezTo>
                  <a:cubicBezTo>
                    <a:pt x="654" y="613"/>
                    <a:pt x="637" y="620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0" y="637"/>
                    <a:pt x="613" y="654"/>
                    <a:pt x="614" y="669"/>
                  </a:cubicBezTo>
                  <a:close/>
                  <a:moveTo>
                    <a:pt x="604" y="662"/>
                  </a:moveTo>
                  <a:cubicBezTo>
                    <a:pt x="590" y="653"/>
                    <a:pt x="575" y="647"/>
                    <a:pt x="560" y="643"/>
                  </a:cubicBezTo>
                  <a:cubicBezTo>
                    <a:pt x="560" y="643"/>
                    <a:pt x="560" y="643"/>
                    <a:pt x="560" y="643"/>
                  </a:cubicBezTo>
                  <a:cubicBezTo>
                    <a:pt x="545" y="639"/>
                    <a:pt x="504" y="624"/>
                    <a:pt x="498" y="614"/>
                  </a:cubicBezTo>
                  <a:cubicBezTo>
                    <a:pt x="498" y="613"/>
                    <a:pt x="498" y="612"/>
                    <a:pt x="498" y="611"/>
                  </a:cubicBezTo>
                  <a:cubicBezTo>
                    <a:pt x="498" y="610"/>
                    <a:pt x="499" y="609"/>
                    <a:pt x="501" y="608"/>
                  </a:cubicBezTo>
                  <a:cubicBezTo>
                    <a:pt x="516" y="602"/>
                    <a:pt x="577" y="629"/>
                    <a:pt x="604" y="643"/>
                  </a:cubicBezTo>
                  <a:cubicBezTo>
                    <a:pt x="605" y="643"/>
                    <a:pt x="606" y="644"/>
                    <a:pt x="607" y="644"/>
                  </a:cubicBezTo>
                  <a:cubicBezTo>
                    <a:pt x="605" y="650"/>
                    <a:pt x="604" y="656"/>
                    <a:pt x="604" y="662"/>
                  </a:cubicBezTo>
                  <a:close/>
                  <a:moveTo>
                    <a:pt x="495" y="585"/>
                  </a:moveTo>
                  <a:cubicBezTo>
                    <a:pt x="488" y="578"/>
                    <a:pt x="489" y="568"/>
                    <a:pt x="492" y="561"/>
                  </a:cubicBezTo>
                  <a:cubicBezTo>
                    <a:pt x="496" y="554"/>
                    <a:pt x="503" y="548"/>
                    <a:pt x="513" y="549"/>
                  </a:cubicBezTo>
                  <a:cubicBezTo>
                    <a:pt x="513" y="550"/>
                    <a:pt x="514" y="549"/>
                    <a:pt x="514" y="549"/>
                  </a:cubicBezTo>
                  <a:cubicBezTo>
                    <a:pt x="515" y="548"/>
                    <a:pt x="515" y="547"/>
                    <a:pt x="515" y="547"/>
                  </a:cubicBezTo>
                  <a:cubicBezTo>
                    <a:pt x="507" y="532"/>
                    <a:pt x="517" y="521"/>
                    <a:pt x="519" y="519"/>
                  </a:cubicBezTo>
                  <a:cubicBezTo>
                    <a:pt x="519" y="519"/>
                    <a:pt x="519" y="519"/>
                    <a:pt x="519" y="519"/>
                  </a:cubicBezTo>
                  <a:cubicBezTo>
                    <a:pt x="519" y="519"/>
                    <a:pt x="519" y="519"/>
                    <a:pt x="519" y="519"/>
                  </a:cubicBezTo>
                  <a:cubicBezTo>
                    <a:pt x="521" y="517"/>
                    <a:pt x="533" y="506"/>
                    <a:pt x="547" y="514"/>
                  </a:cubicBezTo>
                  <a:cubicBezTo>
                    <a:pt x="548" y="515"/>
                    <a:pt x="548" y="515"/>
                    <a:pt x="549" y="514"/>
                  </a:cubicBezTo>
                  <a:cubicBezTo>
                    <a:pt x="550" y="514"/>
                    <a:pt x="550" y="513"/>
                    <a:pt x="550" y="512"/>
                  </a:cubicBezTo>
                  <a:cubicBezTo>
                    <a:pt x="548" y="503"/>
                    <a:pt x="555" y="495"/>
                    <a:pt x="562" y="492"/>
                  </a:cubicBezTo>
                  <a:cubicBezTo>
                    <a:pt x="568" y="488"/>
                    <a:pt x="578" y="487"/>
                    <a:pt x="586" y="495"/>
                  </a:cubicBezTo>
                  <a:cubicBezTo>
                    <a:pt x="586" y="496"/>
                    <a:pt x="587" y="496"/>
                    <a:pt x="587" y="496"/>
                  </a:cubicBezTo>
                  <a:cubicBezTo>
                    <a:pt x="588" y="496"/>
                    <a:pt x="589" y="495"/>
                    <a:pt x="589" y="495"/>
                  </a:cubicBezTo>
                  <a:cubicBezTo>
                    <a:pt x="593" y="485"/>
                    <a:pt x="602" y="479"/>
                    <a:pt x="611" y="478"/>
                  </a:cubicBezTo>
                  <a:cubicBezTo>
                    <a:pt x="619" y="478"/>
                    <a:pt x="635" y="480"/>
                    <a:pt x="650" y="503"/>
                  </a:cubicBezTo>
                  <a:cubicBezTo>
                    <a:pt x="644" y="513"/>
                    <a:pt x="641" y="525"/>
                    <a:pt x="641" y="538"/>
                  </a:cubicBezTo>
                  <a:cubicBezTo>
                    <a:pt x="641" y="539"/>
                    <a:pt x="641" y="539"/>
                    <a:pt x="641" y="540"/>
                  </a:cubicBezTo>
                  <a:cubicBezTo>
                    <a:pt x="635" y="523"/>
                    <a:pt x="625" y="499"/>
                    <a:pt x="616" y="495"/>
                  </a:cubicBezTo>
                  <a:cubicBezTo>
                    <a:pt x="614" y="494"/>
                    <a:pt x="612" y="493"/>
                    <a:pt x="610" y="494"/>
                  </a:cubicBezTo>
                  <a:cubicBezTo>
                    <a:pt x="608" y="495"/>
                    <a:pt x="606" y="496"/>
                    <a:pt x="605" y="499"/>
                  </a:cubicBezTo>
                  <a:cubicBezTo>
                    <a:pt x="601" y="509"/>
                    <a:pt x="609" y="536"/>
                    <a:pt x="619" y="560"/>
                  </a:cubicBezTo>
                  <a:cubicBezTo>
                    <a:pt x="605" y="536"/>
                    <a:pt x="588" y="512"/>
                    <a:pt x="576" y="509"/>
                  </a:cubicBezTo>
                  <a:cubicBezTo>
                    <a:pt x="574" y="508"/>
                    <a:pt x="571" y="508"/>
                    <a:pt x="569" y="509"/>
                  </a:cubicBezTo>
                  <a:cubicBezTo>
                    <a:pt x="567" y="510"/>
                    <a:pt x="566" y="512"/>
                    <a:pt x="565" y="515"/>
                  </a:cubicBezTo>
                  <a:cubicBezTo>
                    <a:pt x="563" y="525"/>
                    <a:pt x="577" y="548"/>
                    <a:pt x="592" y="570"/>
                  </a:cubicBezTo>
                  <a:cubicBezTo>
                    <a:pt x="573" y="550"/>
                    <a:pt x="551" y="531"/>
                    <a:pt x="539" y="530"/>
                  </a:cubicBezTo>
                  <a:cubicBezTo>
                    <a:pt x="537" y="530"/>
                    <a:pt x="534" y="531"/>
                    <a:pt x="533" y="532"/>
                  </a:cubicBezTo>
                  <a:cubicBezTo>
                    <a:pt x="531" y="534"/>
                    <a:pt x="530" y="536"/>
                    <a:pt x="530" y="539"/>
                  </a:cubicBezTo>
                  <a:cubicBezTo>
                    <a:pt x="531" y="551"/>
                    <a:pt x="550" y="573"/>
                    <a:pt x="570" y="592"/>
                  </a:cubicBezTo>
                  <a:cubicBezTo>
                    <a:pt x="549" y="577"/>
                    <a:pt x="526" y="563"/>
                    <a:pt x="515" y="565"/>
                  </a:cubicBezTo>
                  <a:cubicBezTo>
                    <a:pt x="512" y="565"/>
                    <a:pt x="511" y="567"/>
                    <a:pt x="509" y="569"/>
                  </a:cubicBezTo>
                  <a:cubicBezTo>
                    <a:pt x="508" y="571"/>
                    <a:pt x="508" y="573"/>
                    <a:pt x="509" y="576"/>
                  </a:cubicBezTo>
                  <a:cubicBezTo>
                    <a:pt x="512" y="588"/>
                    <a:pt x="537" y="605"/>
                    <a:pt x="560" y="619"/>
                  </a:cubicBezTo>
                  <a:cubicBezTo>
                    <a:pt x="536" y="609"/>
                    <a:pt x="509" y="600"/>
                    <a:pt x="499" y="605"/>
                  </a:cubicBezTo>
                  <a:cubicBezTo>
                    <a:pt x="497" y="606"/>
                    <a:pt x="495" y="607"/>
                    <a:pt x="494" y="610"/>
                  </a:cubicBezTo>
                  <a:cubicBezTo>
                    <a:pt x="494" y="611"/>
                    <a:pt x="494" y="613"/>
                    <a:pt x="495" y="615"/>
                  </a:cubicBezTo>
                  <a:cubicBezTo>
                    <a:pt x="500" y="624"/>
                    <a:pt x="523" y="634"/>
                    <a:pt x="540" y="641"/>
                  </a:cubicBezTo>
                  <a:cubicBezTo>
                    <a:pt x="540" y="641"/>
                    <a:pt x="539" y="641"/>
                    <a:pt x="538" y="641"/>
                  </a:cubicBezTo>
                  <a:cubicBezTo>
                    <a:pt x="525" y="640"/>
                    <a:pt x="513" y="644"/>
                    <a:pt x="503" y="649"/>
                  </a:cubicBezTo>
                  <a:cubicBezTo>
                    <a:pt x="480" y="635"/>
                    <a:pt x="478" y="619"/>
                    <a:pt x="479" y="611"/>
                  </a:cubicBezTo>
                  <a:cubicBezTo>
                    <a:pt x="479" y="601"/>
                    <a:pt x="486" y="593"/>
                    <a:pt x="495" y="589"/>
                  </a:cubicBezTo>
                  <a:cubicBezTo>
                    <a:pt x="495" y="588"/>
                    <a:pt x="496" y="588"/>
                    <a:pt x="496" y="587"/>
                  </a:cubicBezTo>
                  <a:cubicBezTo>
                    <a:pt x="496" y="587"/>
                    <a:pt x="496" y="586"/>
                    <a:pt x="495" y="585"/>
                  </a:cubicBezTo>
                  <a:close/>
                  <a:moveTo>
                    <a:pt x="624" y="606"/>
                  </a:moveTo>
                  <a:cubicBezTo>
                    <a:pt x="603" y="580"/>
                    <a:pt x="566" y="531"/>
                    <a:pt x="569" y="515"/>
                  </a:cubicBezTo>
                  <a:cubicBezTo>
                    <a:pt x="569" y="514"/>
                    <a:pt x="570" y="513"/>
                    <a:pt x="571" y="512"/>
                  </a:cubicBezTo>
                  <a:cubicBezTo>
                    <a:pt x="572" y="512"/>
                    <a:pt x="573" y="512"/>
                    <a:pt x="575" y="512"/>
                  </a:cubicBezTo>
                  <a:cubicBezTo>
                    <a:pt x="595" y="518"/>
                    <a:pt x="633" y="592"/>
                    <a:pt x="640" y="607"/>
                  </a:cubicBezTo>
                  <a:cubicBezTo>
                    <a:pt x="640" y="607"/>
                    <a:pt x="641" y="608"/>
                    <a:pt x="641" y="608"/>
                  </a:cubicBezTo>
                  <a:cubicBezTo>
                    <a:pt x="637" y="609"/>
                    <a:pt x="634" y="611"/>
                    <a:pt x="630" y="614"/>
                  </a:cubicBezTo>
                  <a:cubicBezTo>
                    <a:pt x="629" y="612"/>
                    <a:pt x="627" y="610"/>
                    <a:pt x="624" y="606"/>
                  </a:cubicBezTo>
                  <a:close/>
                  <a:moveTo>
                    <a:pt x="627" y="616"/>
                  </a:moveTo>
                  <a:cubicBezTo>
                    <a:pt x="625" y="618"/>
                    <a:pt x="623" y="619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0" y="623"/>
                    <a:pt x="618" y="625"/>
                    <a:pt x="616" y="627"/>
                  </a:cubicBezTo>
                  <a:cubicBezTo>
                    <a:pt x="615" y="626"/>
                    <a:pt x="612" y="623"/>
                    <a:pt x="608" y="620"/>
                  </a:cubicBezTo>
                  <a:cubicBezTo>
                    <a:pt x="579" y="596"/>
                    <a:pt x="535" y="555"/>
                    <a:pt x="534" y="539"/>
                  </a:cubicBezTo>
                  <a:cubicBezTo>
                    <a:pt x="534" y="537"/>
                    <a:pt x="534" y="536"/>
                    <a:pt x="535" y="535"/>
                  </a:cubicBezTo>
                  <a:cubicBezTo>
                    <a:pt x="536" y="534"/>
                    <a:pt x="538" y="534"/>
                    <a:pt x="539" y="534"/>
                  </a:cubicBezTo>
                  <a:cubicBezTo>
                    <a:pt x="556" y="535"/>
                    <a:pt x="596" y="578"/>
                    <a:pt x="621" y="608"/>
                  </a:cubicBezTo>
                  <a:cubicBezTo>
                    <a:pt x="624" y="612"/>
                    <a:pt x="626" y="614"/>
                    <a:pt x="627" y="616"/>
                  </a:cubicBezTo>
                  <a:close/>
                  <a:moveTo>
                    <a:pt x="608" y="500"/>
                  </a:moveTo>
                  <a:cubicBezTo>
                    <a:pt x="609" y="499"/>
                    <a:pt x="610" y="498"/>
                    <a:pt x="611" y="498"/>
                  </a:cubicBezTo>
                  <a:cubicBezTo>
                    <a:pt x="612" y="497"/>
                    <a:pt x="613" y="497"/>
                    <a:pt x="614" y="498"/>
                  </a:cubicBezTo>
                  <a:cubicBezTo>
                    <a:pt x="625" y="504"/>
                    <a:pt x="639" y="545"/>
                    <a:pt x="643" y="560"/>
                  </a:cubicBezTo>
                  <a:cubicBezTo>
                    <a:pt x="643" y="560"/>
                    <a:pt x="643" y="560"/>
                    <a:pt x="643" y="560"/>
                  </a:cubicBezTo>
                  <a:cubicBezTo>
                    <a:pt x="647" y="575"/>
                    <a:pt x="653" y="590"/>
                    <a:pt x="662" y="604"/>
                  </a:cubicBezTo>
                  <a:cubicBezTo>
                    <a:pt x="656" y="604"/>
                    <a:pt x="650" y="604"/>
                    <a:pt x="644" y="607"/>
                  </a:cubicBezTo>
                  <a:cubicBezTo>
                    <a:pt x="644" y="606"/>
                    <a:pt x="644" y="605"/>
                    <a:pt x="643" y="603"/>
                  </a:cubicBezTo>
                  <a:cubicBezTo>
                    <a:pt x="629" y="576"/>
                    <a:pt x="602" y="515"/>
                    <a:pt x="608" y="500"/>
                  </a:cubicBezTo>
                  <a:close/>
                  <a:moveTo>
                    <a:pt x="513" y="575"/>
                  </a:moveTo>
                  <a:cubicBezTo>
                    <a:pt x="512" y="573"/>
                    <a:pt x="512" y="572"/>
                    <a:pt x="513" y="571"/>
                  </a:cubicBezTo>
                  <a:cubicBezTo>
                    <a:pt x="513" y="570"/>
                    <a:pt x="514" y="569"/>
                    <a:pt x="516" y="569"/>
                  </a:cubicBezTo>
                  <a:cubicBezTo>
                    <a:pt x="531" y="566"/>
                    <a:pt x="580" y="603"/>
                    <a:pt x="607" y="624"/>
                  </a:cubicBezTo>
                  <a:cubicBezTo>
                    <a:pt x="610" y="627"/>
                    <a:pt x="612" y="629"/>
                    <a:pt x="614" y="630"/>
                  </a:cubicBezTo>
                  <a:cubicBezTo>
                    <a:pt x="612" y="633"/>
                    <a:pt x="610" y="637"/>
                    <a:pt x="608" y="640"/>
                  </a:cubicBezTo>
                  <a:cubicBezTo>
                    <a:pt x="608" y="640"/>
                    <a:pt x="607" y="640"/>
                    <a:pt x="607" y="640"/>
                  </a:cubicBezTo>
                  <a:cubicBezTo>
                    <a:pt x="592" y="632"/>
                    <a:pt x="519" y="594"/>
                    <a:pt x="513" y="575"/>
                  </a:cubicBezTo>
                  <a:close/>
                  <a:moveTo>
                    <a:pt x="696" y="643"/>
                  </a:moveTo>
                  <a:cubicBezTo>
                    <a:pt x="705" y="650"/>
                    <a:pt x="715" y="656"/>
                    <a:pt x="725" y="661"/>
                  </a:cubicBezTo>
                  <a:cubicBezTo>
                    <a:pt x="704" y="665"/>
                    <a:pt x="690" y="664"/>
                    <a:pt x="682" y="660"/>
                  </a:cubicBezTo>
                  <a:cubicBezTo>
                    <a:pt x="687" y="660"/>
                    <a:pt x="692" y="658"/>
                    <a:pt x="694" y="653"/>
                  </a:cubicBezTo>
                  <a:cubicBezTo>
                    <a:pt x="696" y="650"/>
                    <a:pt x="697" y="646"/>
                    <a:pt x="696" y="643"/>
                  </a:cubicBezTo>
                  <a:close/>
                  <a:moveTo>
                    <a:pt x="691" y="651"/>
                  </a:moveTo>
                  <a:cubicBezTo>
                    <a:pt x="688" y="656"/>
                    <a:pt x="683" y="657"/>
                    <a:pt x="680" y="656"/>
                  </a:cubicBezTo>
                  <a:cubicBezTo>
                    <a:pt x="676" y="655"/>
                    <a:pt x="674" y="652"/>
                    <a:pt x="674" y="648"/>
                  </a:cubicBezTo>
                  <a:cubicBezTo>
                    <a:pt x="674" y="647"/>
                    <a:pt x="673" y="647"/>
                    <a:pt x="672" y="646"/>
                  </a:cubicBezTo>
                  <a:cubicBezTo>
                    <a:pt x="671" y="646"/>
                    <a:pt x="671" y="647"/>
                    <a:pt x="670" y="648"/>
                  </a:cubicBezTo>
                  <a:cubicBezTo>
                    <a:pt x="669" y="651"/>
                    <a:pt x="670" y="655"/>
                    <a:pt x="673" y="659"/>
                  </a:cubicBezTo>
                  <a:cubicBezTo>
                    <a:pt x="677" y="662"/>
                    <a:pt x="691" y="673"/>
                    <a:pt x="731" y="663"/>
                  </a:cubicBezTo>
                  <a:cubicBezTo>
                    <a:pt x="733" y="664"/>
                    <a:pt x="736" y="665"/>
                    <a:pt x="739" y="666"/>
                  </a:cubicBezTo>
                  <a:cubicBezTo>
                    <a:pt x="698" y="683"/>
                    <a:pt x="671" y="674"/>
                    <a:pt x="664" y="659"/>
                  </a:cubicBezTo>
                  <a:cubicBezTo>
                    <a:pt x="660" y="649"/>
                    <a:pt x="663" y="639"/>
                    <a:pt x="674" y="634"/>
                  </a:cubicBezTo>
                  <a:cubicBezTo>
                    <a:pt x="680" y="631"/>
                    <a:pt x="686" y="634"/>
                    <a:pt x="689" y="637"/>
                  </a:cubicBezTo>
                  <a:cubicBezTo>
                    <a:pt x="692" y="640"/>
                    <a:pt x="694" y="646"/>
                    <a:pt x="691" y="651"/>
                  </a:cubicBezTo>
                  <a:close/>
                  <a:moveTo>
                    <a:pt x="726" y="675"/>
                  </a:moveTo>
                  <a:cubicBezTo>
                    <a:pt x="717" y="680"/>
                    <a:pt x="707" y="687"/>
                    <a:pt x="697" y="697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87" y="707"/>
                    <a:pt x="680" y="716"/>
                    <a:pt x="675" y="726"/>
                  </a:cubicBezTo>
                  <a:cubicBezTo>
                    <a:pt x="682" y="703"/>
                    <a:pt x="680" y="685"/>
                    <a:pt x="674" y="674"/>
                  </a:cubicBezTo>
                  <a:cubicBezTo>
                    <a:pt x="686" y="680"/>
                    <a:pt x="703" y="681"/>
                    <a:pt x="726" y="675"/>
                  </a:cubicBezTo>
                  <a:close/>
                  <a:moveTo>
                    <a:pt x="658" y="658"/>
                  </a:moveTo>
                  <a:cubicBezTo>
                    <a:pt x="651" y="655"/>
                    <a:pt x="639" y="650"/>
                    <a:pt x="638" y="644"/>
                  </a:cubicBezTo>
                  <a:cubicBezTo>
                    <a:pt x="637" y="643"/>
                    <a:pt x="638" y="641"/>
                    <a:pt x="640" y="639"/>
                  </a:cubicBezTo>
                  <a:cubicBezTo>
                    <a:pt x="641" y="638"/>
                    <a:pt x="643" y="637"/>
                    <a:pt x="644" y="637"/>
                  </a:cubicBezTo>
                  <a:cubicBezTo>
                    <a:pt x="650" y="639"/>
                    <a:pt x="656" y="651"/>
                    <a:pt x="658" y="658"/>
                  </a:cubicBezTo>
                  <a:close/>
                  <a:moveTo>
                    <a:pt x="658" y="534"/>
                  </a:moveTo>
                  <a:cubicBezTo>
                    <a:pt x="654" y="531"/>
                    <a:pt x="654" y="531"/>
                    <a:pt x="654" y="531"/>
                  </a:cubicBezTo>
                  <a:cubicBezTo>
                    <a:pt x="655" y="527"/>
                    <a:pt x="656" y="523"/>
                    <a:pt x="657" y="518"/>
                  </a:cubicBezTo>
                  <a:cubicBezTo>
                    <a:pt x="657" y="524"/>
                    <a:pt x="657" y="529"/>
                    <a:pt x="658" y="534"/>
                  </a:cubicBezTo>
                  <a:close/>
                  <a:moveTo>
                    <a:pt x="659" y="540"/>
                  </a:moveTo>
                  <a:cubicBezTo>
                    <a:pt x="660" y="543"/>
                    <a:pt x="661" y="546"/>
                    <a:pt x="662" y="549"/>
                  </a:cubicBezTo>
                  <a:cubicBezTo>
                    <a:pt x="654" y="545"/>
                    <a:pt x="654" y="545"/>
                    <a:pt x="654" y="545"/>
                  </a:cubicBezTo>
                  <a:cubicBezTo>
                    <a:pt x="654" y="542"/>
                    <a:pt x="654" y="539"/>
                    <a:pt x="654" y="536"/>
                  </a:cubicBezTo>
                  <a:lnTo>
                    <a:pt x="659" y="540"/>
                  </a:lnTo>
                  <a:close/>
                  <a:moveTo>
                    <a:pt x="776" y="637"/>
                  </a:moveTo>
                  <a:cubicBezTo>
                    <a:pt x="774" y="635"/>
                    <a:pt x="771" y="633"/>
                    <a:pt x="769" y="631"/>
                  </a:cubicBezTo>
                  <a:cubicBezTo>
                    <a:pt x="781" y="606"/>
                    <a:pt x="781" y="606"/>
                    <a:pt x="781" y="606"/>
                  </a:cubicBezTo>
                  <a:cubicBezTo>
                    <a:pt x="782" y="610"/>
                    <a:pt x="784" y="613"/>
                    <a:pt x="786" y="617"/>
                  </a:cubicBezTo>
                  <a:lnTo>
                    <a:pt x="776" y="637"/>
                  </a:lnTo>
                  <a:close/>
                  <a:moveTo>
                    <a:pt x="788" y="622"/>
                  </a:moveTo>
                  <a:cubicBezTo>
                    <a:pt x="788" y="623"/>
                    <a:pt x="788" y="624"/>
                    <a:pt x="789" y="625"/>
                  </a:cubicBezTo>
                  <a:cubicBezTo>
                    <a:pt x="784" y="631"/>
                    <a:pt x="782" y="637"/>
                    <a:pt x="780" y="642"/>
                  </a:cubicBezTo>
                  <a:cubicBezTo>
                    <a:pt x="779" y="642"/>
                    <a:pt x="779" y="641"/>
                    <a:pt x="778" y="640"/>
                  </a:cubicBezTo>
                  <a:lnTo>
                    <a:pt x="788" y="622"/>
                  </a:lnTo>
                  <a:close/>
                  <a:moveTo>
                    <a:pt x="766" y="628"/>
                  </a:moveTo>
                  <a:cubicBezTo>
                    <a:pt x="764" y="626"/>
                    <a:pt x="763" y="624"/>
                    <a:pt x="761" y="623"/>
                  </a:cubicBezTo>
                  <a:cubicBezTo>
                    <a:pt x="773" y="594"/>
                    <a:pt x="773" y="594"/>
                    <a:pt x="773" y="594"/>
                  </a:cubicBezTo>
                  <a:cubicBezTo>
                    <a:pt x="775" y="597"/>
                    <a:pt x="777" y="599"/>
                    <a:pt x="778" y="602"/>
                  </a:cubicBezTo>
                  <a:lnTo>
                    <a:pt x="766" y="628"/>
                  </a:lnTo>
                  <a:close/>
                  <a:moveTo>
                    <a:pt x="757" y="620"/>
                  </a:moveTo>
                  <a:cubicBezTo>
                    <a:pt x="755" y="618"/>
                    <a:pt x="753" y="616"/>
                    <a:pt x="750" y="614"/>
                  </a:cubicBezTo>
                  <a:cubicBezTo>
                    <a:pt x="763" y="583"/>
                    <a:pt x="763" y="583"/>
                    <a:pt x="763" y="583"/>
                  </a:cubicBezTo>
                  <a:cubicBezTo>
                    <a:pt x="766" y="586"/>
                    <a:pt x="768" y="588"/>
                    <a:pt x="770" y="591"/>
                  </a:cubicBezTo>
                  <a:lnTo>
                    <a:pt x="757" y="620"/>
                  </a:lnTo>
                  <a:close/>
                  <a:moveTo>
                    <a:pt x="747" y="612"/>
                  </a:moveTo>
                  <a:cubicBezTo>
                    <a:pt x="745" y="610"/>
                    <a:pt x="742" y="608"/>
                    <a:pt x="740" y="606"/>
                  </a:cubicBezTo>
                  <a:cubicBezTo>
                    <a:pt x="751" y="573"/>
                    <a:pt x="751" y="573"/>
                    <a:pt x="751" y="573"/>
                  </a:cubicBezTo>
                  <a:cubicBezTo>
                    <a:pt x="754" y="575"/>
                    <a:pt x="757" y="578"/>
                    <a:pt x="760" y="580"/>
                  </a:cubicBezTo>
                  <a:lnTo>
                    <a:pt x="747" y="612"/>
                  </a:lnTo>
                  <a:close/>
                  <a:moveTo>
                    <a:pt x="737" y="604"/>
                  </a:moveTo>
                  <a:cubicBezTo>
                    <a:pt x="734" y="602"/>
                    <a:pt x="731" y="600"/>
                    <a:pt x="729" y="598"/>
                  </a:cubicBezTo>
                  <a:cubicBezTo>
                    <a:pt x="739" y="566"/>
                    <a:pt x="739" y="566"/>
                    <a:pt x="739" y="566"/>
                  </a:cubicBezTo>
                  <a:cubicBezTo>
                    <a:pt x="742" y="567"/>
                    <a:pt x="745" y="569"/>
                    <a:pt x="748" y="571"/>
                  </a:cubicBezTo>
                  <a:lnTo>
                    <a:pt x="737" y="604"/>
                  </a:lnTo>
                  <a:close/>
                  <a:moveTo>
                    <a:pt x="725" y="596"/>
                  </a:moveTo>
                  <a:cubicBezTo>
                    <a:pt x="722" y="593"/>
                    <a:pt x="719" y="591"/>
                    <a:pt x="716" y="589"/>
                  </a:cubicBezTo>
                  <a:cubicBezTo>
                    <a:pt x="726" y="559"/>
                    <a:pt x="726" y="559"/>
                    <a:pt x="726" y="559"/>
                  </a:cubicBezTo>
                  <a:cubicBezTo>
                    <a:pt x="729" y="560"/>
                    <a:pt x="733" y="562"/>
                    <a:pt x="736" y="564"/>
                  </a:cubicBezTo>
                  <a:lnTo>
                    <a:pt x="725" y="596"/>
                  </a:lnTo>
                  <a:close/>
                  <a:moveTo>
                    <a:pt x="713" y="587"/>
                  </a:moveTo>
                  <a:cubicBezTo>
                    <a:pt x="710" y="584"/>
                    <a:pt x="707" y="582"/>
                    <a:pt x="704" y="580"/>
                  </a:cubicBezTo>
                  <a:cubicBezTo>
                    <a:pt x="713" y="553"/>
                    <a:pt x="713" y="553"/>
                    <a:pt x="713" y="553"/>
                  </a:cubicBezTo>
                  <a:cubicBezTo>
                    <a:pt x="716" y="554"/>
                    <a:pt x="719" y="556"/>
                    <a:pt x="722" y="557"/>
                  </a:cubicBezTo>
                  <a:lnTo>
                    <a:pt x="713" y="587"/>
                  </a:lnTo>
                  <a:close/>
                  <a:moveTo>
                    <a:pt x="701" y="577"/>
                  </a:moveTo>
                  <a:cubicBezTo>
                    <a:pt x="698" y="575"/>
                    <a:pt x="695" y="573"/>
                    <a:pt x="693" y="571"/>
                  </a:cubicBezTo>
                  <a:cubicBezTo>
                    <a:pt x="702" y="548"/>
                    <a:pt x="702" y="548"/>
                    <a:pt x="702" y="548"/>
                  </a:cubicBezTo>
                  <a:cubicBezTo>
                    <a:pt x="703" y="549"/>
                    <a:pt x="705" y="550"/>
                    <a:pt x="706" y="550"/>
                  </a:cubicBezTo>
                  <a:cubicBezTo>
                    <a:pt x="707" y="551"/>
                    <a:pt x="708" y="551"/>
                    <a:pt x="709" y="552"/>
                  </a:cubicBezTo>
                  <a:lnTo>
                    <a:pt x="701" y="577"/>
                  </a:lnTo>
                  <a:close/>
                  <a:moveTo>
                    <a:pt x="690" y="568"/>
                  </a:moveTo>
                  <a:cubicBezTo>
                    <a:pt x="687" y="566"/>
                    <a:pt x="685" y="563"/>
                    <a:pt x="683" y="561"/>
                  </a:cubicBezTo>
                  <a:cubicBezTo>
                    <a:pt x="690" y="543"/>
                    <a:pt x="690" y="543"/>
                    <a:pt x="690" y="543"/>
                  </a:cubicBezTo>
                  <a:cubicBezTo>
                    <a:pt x="693" y="545"/>
                    <a:pt x="695" y="546"/>
                    <a:pt x="698" y="547"/>
                  </a:cubicBezTo>
                  <a:lnTo>
                    <a:pt x="690" y="568"/>
                  </a:lnTo>
                  <a:close/>
                  <a:moveTo>
                    <a:pt x="680" y="558"/>
                  </a:moveTo>
                  <a:cubicBezTo>
                    <a:pt x="678" y="555"/>
                    <a:pt x="676" y="553"/>
                    <a:pt x="674" y="550"/>
                  </a:cubicBezTo>
                  <a:cubicBezTo>
                    <a:pt x="679" y="538"/>
                    <a:pt x="679" y="538"/>
                    <a:pt x="679" y="538"/>
                  </a:cubicBezTo>
                  <a:cubicBezTo>
                    <a:pt x="682" y="539"/>
                    <a:pt x="684" y="540"/>
                    <a:pt x="687" y="542"/>
                  </a:cubicBezTo>
                  <a:lnTo>
                    <a:pt x="680" y="558"/>
                  </a:lnTo>
                  <a:close/>
                  <a:moveTo>
                    <a:pt x="671" y="546"/>
                  </a:moveTo>
                  <a:cubicBezTo>
                    <a:pt x="670" y="544"/>
                    <a:pt x="668" y="541"/>
                    <a:pt x="667" y="538"/>
                  </a:cubicBezTo>
                  <a:cubicBezTo>
                    <a:pt x="671" y="531"/>
                    <a:pt x="671" y="531"/>
                    <a:pt x="671" y="531"/>
                  </a:cubicBezTo>
                  <a:cubicBezTo>
                    <a:pt x="672" y="533"/>
                    <a:pt x="674" y="534"/>
                    <a:pt x="676" y="535"/>
                  </a:cubicBezTo>
                  <a:lnTo>
                    <a:pt x="671" y="546"/>
                  </a:lnTo>
                  <a:close/>
                  <a:moveTo>
                    <a:pt x="665" y="533"/>
                  </a:moveTo>
                  <a:cubicBezTo>
                    <a:pt x="664" y="529"/>
                    <a:pt x="663" y="524"/>
                    <a:pt x="663" y="520"/>
                  </a:cubicBezTo>
                  <a:cubicBezTo>
                    <a:pt x="664" y="523"/>
                    <a:pt x="666" y="526"/>
                    <a:pt x="668" y="528"/>
                  </a:cubicBezTo>
                  <a:lnTo>
                    <a:pt x="665" y="533"/>
                  </a:lnTo>
                  <a:close/>
                  <a:moveTo>
                    <a:pt x="723" y="599"/>
                  </a:moveTo>
                  <a:cubicBezTo>
                    <a:pt x="743" y="613"/>
                    <a:pt x="764" y="628"/>
                    <a:pt x="779" y="647"/>
                  </a:cubicBezTo>
                  <a:cubicBezTo>
                    <a:pt x="778" y="648"/>
                    <a:pt x="778" y="649"/>
                    <a:pt x="778" y="649"/>
                  </a:cubicBezTo>
                  <a:cubicBezTo>
                    <a:pt x="763" y="634"/>
                    <a:pt x="745" y="621"/>
                    <a:pt x="728" y="609"/>
                  </a:cubicBezTo>
                  <a:cubicBezTo>
                    <a:pt x="697" y="587"/>
                    <a:pt x="668" y="565"/>
                    <a:pt x="662" y="536"/>
                  </a:cubicBezTo>
                  <a:cubicBezTo>
                    <a:pt x="671" y="562"/>
                    <a:pt x="696" y="580"/>
                    <a:pt x="723" y="599"/>
                  </a:cubicBezTo>
                  <a:close/>
                  <a:moveTo>
                    <a:pt x="665" y="555"/>
                  </a:moveTo>
                  <a:cubicBezTo>
                    <a:pt x="667" y="558"/>
                    <a:pt x="668" y="561"/>
                    <a:pt x="670" y="563"/>
                  </a:cubicBezTo>
                  <a:cubicBezTo>
                    <a:pt x="656" y="560"/>
                    <a:pt x="656" y="560"/>
                    <a:pt x="656" y="560"/>
                  </a:cubicBezTo>
                  <a:cubicBezTo>
                    <a:pt x="655" y="556"/>
                    <a:pt x="655" y="553"/>
                    <a:pt x="654" y="549"/>
                  </a:cubicBezTo>
                  <a:lnTo>
                    <a:pt x="665" y="555"/>
                  </a:lnTo>
                  <a:close/>
                  <a:moveTo>
                    <a:pt x="674" y="568"/>
                  </a:moveTo>
                  <a:cubicBezTo>
                    <a:pt x="676" y="570"/>
                    <a:pt x="678" y="573"/>
                    <a:pt x="680" y="575"/>
                  </a:cubicBezTo>
                  <a:cubicBezTo>
                    <a:pt x="661" y="573"/>
                    <a:pt x="661" y="573"/>
                    <a:pt x="661" y="573"/>
                  </a:cubicBezTo>
                  <a:cubicBezTo>
                    <a:pt x="659" y="570"/>
                    <a:pt x="658" y="567"/>
                    <a:pt x="657" y="564"/>
                  </a:cubicBezTo>
                  <a:lnTo>
                    <a:pt x="674" y="568"/>
                  </a:lnTo>
                  <a:close/>
                  <a:moveTo>
                    <a:pt x="684" y="579"/>
                  </a:moveTo>
                  <a:cubicBezTo>
                    <a:pt x="687" y="581"/>
                    <a:pt x="689" y="584"/>
                    <a:pt x="692" y="586"/>
                  </a:cubicBezTo>
                  <a:cubicBezTo>
                    <a:pt x="668" y="588"/>
                    <a:pt x="668" y="588"/>
                    <a:pt x="668" y="588"/>
                  </a:cubicBezTo>
                  <a:cubicBezTo>
                    <a:pt x="666" y="585"/>
                    <a:pt x="664" y="581"/>
                    <a:pt x="662" y="577"/>
                  </a:cubicBezTo>
                  <a:lnTo>
                    <a:pt x="684" y="579"/>
                  </a:lnTo>
                  <a:close/>
                  <a:moveTo>
                    <a:pt x="696" y="589"/>
                  </a:moveTo>
                  <a:cubicBezTo>
                    <a:pt x="698" y="591"/>
                    <a:pt x="701" y="594"/>
                    <a:pt x="704" y="596"/>
                  </a:cubicBezTo>
                  <a:cubicBezTo>
                    <a:pt x="677" y="602"/>
                    <a:pt x="677" y="602"/>
                    <a:pt x="677" y="602"/>
                  </a:cubicBezTo>
                  <a:cubicBezTo>
                    <a:pt x="674" y="599"/>
                    <a:pt x="672" y="595"/>
                    <a:pt x="670" y="592"/>
                  </a:cubicBezTo>
                  <a:lnTo>
                    <a:pt x="696" y="589"/>
                  </a:lnTo>
                  <a:close/>
                  <a:moveTo>
                    <a:pt x="708" y="599"/>
                  </a:moveTo>
                  <a:cubicBezTo>
                    <a:pt x="711" y="601"/>
                    <a:pt x="713" y="603"/>
                    <a:pt x="716" y="605"/>
                  </a:cubicBezTo>
                  <a:cubicBezTo>
                    <a:pt x="688" y="616"/>
                    <a:pt x="688" y="616"/>
                    <a:pt x="688" y="616"/>
                  </a:cubicBezTo>
                  <a:cubicBezTo>
                    <a:pt x="685" y="612"/>
                    <a:pt x="682" y="609"/>
                    <a:pt x="679" y="606"/>
                  </a:cubicBezTo>
                  <a:lnTo>
                    <a:pt x="708" y="599"/>
                  </a:lnTo>
                  <a:close/>
                  <a:moveTo>
                    <a:pt x="720" y="607"/>
                  </a:moveTo>
                  <a:cubicBezTo>
                    <a:pt x="722" y="609"/>
                    <a:pt x="724" y="610"/>
                    <a:pt x="726" y="612"/>
                  </a:cubicBezTo>
                  <a:cubicBezTo>
                    <a:pt x="726" y="612"/>
                    <a:pt x="727" y="613"/>
                    <a:pt x="727" y="613"/>
                  </a:cubicBezTo>
                  <a:cubicBezTo>
                    <a:pt x="699" y="627"/>
                    <a:pt x="699" y="627"/>
                    <a:pt x="699" y="627"/>
                  </a:cubicBezTo>
                  <a:cubicBezTo>
                    <a:pt x="696" y="624"/>
                    <a:pt x="693" y="622"/>
                    <a:pt x="691" y="619"/>
                  </a:cubicBezTo>
                  <a:lnTo>
                    <a:pt x="720" y="607"/>
                  </a:lnTo>
                  <a:close/>
                  <a:moveTo>
                    <a:pt x="731" y="616"/>
                  </a:moveTo>
                  <a:cubicBezTo>
                    <a:pt x="734" y="618"/>
                    <a:pt x="736" y="620"/>
                    <a:pt x="739" y="622"/>
                  </a:cubicBezTo>
                  <a:cubicBezTo>
                    <a:pt x="713" y="638"/>
                    <a:pt x="713" y="638"/>
                    <a:pt x="713" y="638"/>
                  </a:cubicBezTo>
                  <a:cubicBezTo>
                    <a:pt x="709" y="636"/>
                    <a:pt x="706" y="633"/>
                    <a:pt x="702" y="630"/>
                  </a:cubicBezTo>
                  <a:lnTo>
                    <a:pt x="731" y="616"/>
                  </a:lnTo>
                  <a:close/>
                  <a:moveTo>
                    <a:pt x="742" y="624"/>
                  </a:moveTo>
                  <a:cubicBezTo>
                    <a:pt x="745" y="626"/>
                    <a:pt x="747" y="628"/>
                    <a:pt x="750" y="630"/>
                  </a:cubicBezTo>
                  <a:cubicBezTo>
                    <a:pt x="724" y="646"/>
                    <a:pt x="724" y="646"/>
                    <a:pt x="724" y="646"/>
                  </a:cubicBezTo>
                  <a:cubicBezTo>
                    <a:pt x="721" y="644"/>
                    <a:pt x="719" y="642"/>
                    <a:pt x="716" y="641"/>
                  </a:cubicBezTo>
                  <a:lnTo>
                    <a:pt x="742" y="624"/>
                  </a:lnTo>
                  <a:close/>
                  <a:moveTo>
                    <a:pt x="753" y="632"/>
                  </a:moveTo>
                  <a:cubicBezTo>
                    <a:pt x="755" y="634"/>
                    <a:pt x="758" y="636"/>
                    <a:pt x="760" y="638"/>
                  </a:cubicBezTo>
                  <a:cubicBezTo>
                    <a:pt x="737" y="653"/>
                    <a:pt x="737" y="653"/>
                    <a:pt x="737" y="653"/>
                  </a:cubicBezTo>
                  <a:cubicBezTo>
                    <a:pt x="734" y="651"/>
                    <a:pt x="731" y="650"/>
                    <a:pt x="728" y="648"/>
                  </a:cubicBezTo>
                  <a:lnTo>
                    <a:pt x="753" y="632"/>
                  </a:lnTo>
                  <a:close/>
                  <a:moveTo>
                    <a:pt x="763" y="641"/>
                  </a:moveTo>
                  <a:cubicBezTo>
                    <a:pt x="766" y="643"/>
                    <a:pt x="768" y="645"/>
                    <a:pt x="770" y="647"/>
                  </a:cubicBezTo>
                  <a:cubicBezTo>
                    <a:pt x="749" y="658"/>
                    <a:pt x="749" y="658"/>
                    <a:pt x="749" y="658"/>
                  </a:cubicBezTo>
                  <a:cubicBezTo>
                    <a:pt x="747" y="657"/>
                    <a:pt x="744" y="656"/>
                    <a:pt x="741" y="655"/>
                  </a:cubicBezTo>
                  <a:lnTo>
                    <a:pt x="763" y="641"/>
                  </a:lnTo>
                  <a:close/>
                  <a:moveTo>
                    <a:pt x="773" y="650"/>
                  </a:moveTo>
                  <a:cubicBezTo>
                    <a:pt x="774" y="651"/>
                    <a:pt x="776" y="653"/>
                    <a:pt x="777" y="654"/>
                  </a:cubicBezTo>
                  <a:cubicBezTo>
                    <a:pt x="777" y="657"/>
                    <a:pt x="777" y="659"/>
                    <a:pt x="777" y="660"/>
                  </a:cubicBezTo>
                  <a:cubicBezTo>
                    <a:pt x="774" y="660"/>
                    <a:pt x="769" y="660"/>
                    <a:pt x="762" y="661"/>
                  </a:cubicBezTo>
                  <a:cubicBezTo>
                    <a:pt x="760" y="661"/>
                    <a:pt x="757" y="660"/>
                    <a:pt x="754" y="660"/>
                  </a:cubicBezTo>
                  <a:lnTo>
                    <a:pt x="773" y="650"/>
                  </a:lnTo>
                  <a:close/>
                  <a:moveTo>
                    <a:pt x="749" y="554"/>
                  </a:moveTo>
                  <a:cubicBezTo>
                    <a:pt x="747" y="553"/>
                    <a:pt x="745" y="552"/>
                    <a:pt x="743" y="551"/>
                  </a:cubicBezTo>
                  <a:cubicBezTo>
                    <a:pt x="741" y="525"/>
                    <a:pt x="746" y="500"/>
                    <a:pt x="757" y="482"/>
                  </a:cubicBezTo>
                  <a:cubicBezTo>
                    <a:pt x="768" y="461"/>
                    <a:pt x="789" y="448"/>
                    <a:pt x="808" y="450"/>
                  </a:cubicBezTo>
                  <a:cubicBezTo>
                    <a:pt x="822" y="451"/>
                    <a:pt x="828" y="460"/>
                    <a:pt x="829" y="467"/>
                  </a:cubicBezTo>
                  <a:cubicBezTo>
                    <a:pt x="830" y="476"/>
                    <a:pt x="825" y="483"/>
                    <a:pt x="817" y="485"/>
                  </a:cubicBezTo>
                  <a:cubicBezTo>
                    <a:pt x="811" y="486"/>
                    <a:pt x="805" y="484"/>
                    <a:pt x="802" y="479"/>
                  </a:cubicBezTo>
                  <a:cubicBezTo>
                    <a:pt x="799" y="475"/>
                    <a:pt x="799" y="468"/>
                    <a:pt x="804" y="462"/>
                  </a:cubicBezTo>
                  <a:cubicBezTo>
                    <a:pt x="805" y="461"/>
                    <a:pt x="805" y="460"/>
                    <a:pt x="805" y="460"/>
                  </a:cubicBezTo>
                  <a:cubicBezTo>
                    <a:pt x="804" y="459"/>
                    <a:pt x="803" y="458"/>
                    <a:pt x="803" y="459"/>
                  </a:cubicBezTo>
                  <a:cubicBezTo>
                    <a:pt x="794" y="461"/>
                    <a:pt x="789" y="469"/>
                    <a:pt x="790" y="479"/>
                  </a:cubicBezTo>
                  <a:cubicBezTo>
                    <a:pt x="791" y="491"/>
                    <a:pt x="801" y="502"/>
                    <a:pt x="812" y="516"/>
                  </a:cubicBezTo>
                  <a:cubicBezTo>
                    <a:pt x="826" y="533"/>
                    <a:pt x="841" y="552"/>
                    <a:pt x="848" y="577"/>
                  </a:cubicBezTo>
                  <a:cubicBezTo>
                    <a:pt x="846" y="579"/>
                    <a:pt x="844" y="581"/>
                    <a:pt x="842" y="583"/>
                  </a:cubicBezTo>
                  <a:cubicBezTo>
                    <a:pt x="836" y="558"/>
                    <a:pt x="821" y="538"/>
                    <a:pt x="807" y="521"/>
                  </a:cubicBezTo>
                  <a:cubicBezTo>
                    <a:pt x="790" y="499"/>
                    <a:pt x="776" y="481"/>
                    <a:pt x="791" y="461"/>
                  </a:cubicBezTo>
                  <a:cubicBezTo>
                    <a:pt x="792" y="460"/>
                    <a:pt x="792" y="459"/>
                    <a:pt x="791" y="459"/>
                  </a:cubicBezTo>
                  <a:cubicBezTo>
                    <a:pt x="791" y="458"/>
                    <a:pt x="790" y="458"/>
                    <a:pt x="789" y="458"/>
                  </a:cubicBezTo>
                  <a:cubicBezTo>
                    <a:pt x="759" y="474"/>
                    <a:pt x="744" y="510"/>
                    <a:pt x="749" y="554"/>
                  </a:cubicBezTo>
                  <a:close/>
                  <a:moveTo>
                    <a:pt x="739" y="549"/>
                  </a:moveTo>
                  <a:cubicBezTo>
                    <a:pt x="730" y="544"/>
                    <a:pt x="720" y="540"/>
                    <a:pt x="711" y="537"/>
                  </a:cubicBezTo>
                  <a:cubicBezTo>
                    <a:pt x="695" y="531"/>
                    <a:pt x="682" y="525"/>
                    <a:pt x="675" y="517"/>
                  </a:cubicBezTo>
                  <a:cubicBezTo>
                    <a:pt x="672" y="513"/>
                    <a:pt x="671" y="508"/>
                    <a:pt x="672" y="504"/>
                  </a:cubicBezTo>
                  <a:cubicBezTo>
                    <a:pt x="673" y="510"/>
                    <a:pt x="676" y="514"/>
                    <a:pt x="680" y="517"/>
                  </a:cubicBezTo>
                  <a:cubicBezTo>
                    <a:pt x="687" y="521"/>
                    <a:pt x="695" y="519"/>
                    <a:pt x="702" y="513"/>
                  </a:cubicBezTo>
                  <a:cubicBezTo>
                    <a:pt x="703" y="512"/>
                    <a:pt x="705" y="510"/>
                    <a:pt x="706" y="508"/>
                  </a:cubicBezTo>
                  <a:cubicBezTo>
                    <a:pt x="706" y="511"/>
                    <a:pt x="707" y="514"/>
                    <a:pt x="708" y="517"/>
                  </a:cubicBezTo>
                  <a:cubicBezTo>
                    <a:pt x="711" y="523"/>
                    <a:pt x="717" y="527"/>
                    <a:pt x="723" y="528"/>
                  </a:cubicBezTo>
                  <a:cubicBezTo>
                    <a:pt x="729" y="528"/>
                    <a:pt x="734" y="527"/>
                    <a:pt x="738" y="523"/>
                  </a:cubicBezTo>
                  <a:cubicBezTo>
                    <a:pt x="738" y="523"/>
                    <a:pt x="738" y="523"/>
                    <a:pt x="738" y="523"/>
                  </a:cubicBezTo>
                  <a:cubicBezTo>
                    <a:pt x="739" y="522"/>
                    <a:pt x="740" y="521"/>
                    <a:pt x="740" y="520"/>
                  </a:cubicBezTo>
                  <a:cubicBezTo>
                    <a:pt x="739" y="529"/>
                    <a:pt x="739" y="539"/>
                    <a:pt x="739" y="549"/>
                  </a:cubicBezTo>
                  <a:close/>
                  <a:moveTo>
                    <a:pt x="740" y="503"/>
                  </a:moveTo>
                  <a:cubicBezTo>
                    <a:pt x="737" y="498"/>
                    <a:pt x="730" y="496"/>
                    <a:pt x="724" y="498"/>
                  </a:cubicBezTo>
                  <a:cubicBezTo>
                    <a:pt x="719" y="500"/>
                    <a:pt x="716" y="505"/>
                    <a:pt x="717" y="511"/>
                  </a:cubicBezTo>
                  <a:cubicBezTo>
                    <a:pt x="717" y="512"/>
                    <a:pt x="718" y="512"/>
                    <a:pt x="719" y="512"/>
                  </a:cubicBezTo>
                  <a:cubicBezTo>
                    <a:pt x="720" y="512"/>
                    <a:pt x="721" y="511"/>
                    <a:pt x="721" y="510"/>
                  </a:cubicBezTo>
                  <a:cubicBezTo>
                    <a:pt x="720" y="505"/>
                    <a:pt x="723" y="503"/>
                    <a:pt x="726" y="502"/>
                  </a:cubicBezTo>
                  <a:cubicBezTo>
                    <a:pt x="729" y="500"/>
                    <a:pt x="734" y="501"/>
                    <a:pt x="737" y="505"/>
                  </a:cubicBezTo>
                  <a:cubicBezTo>
                    <a:pt x="740" y="511"/>
                    <a:pt x="739" y="517"/>
                    <a:pt x="735" y="521"/>
                  </a:cubicBezTo>
                  <a:cubicBezTo>
                    <a:pt x="733" y="523"/>
                    <a:pt x="728" y="524"/>
                    <a:pt x="724" y="524"/>
                  </a:cubicBezTo>
                  <a:cubicBezTo>
                    <a:pt x="719" y="523"/>
                    <a:pt x="714" y="520"/>
                    <a:pt x="712" y="515"/>
                  </a:cubicBezTo>
                  <a:cubicBezTo>
                    <a:pt x="708" y="508"/>
                    <a:pt x="709" y="500"/>
                    <a:pt x="714" y="493"/>
                  </a:cubicBezTo>
                  <a:cubicBezTo>
                    <a:pt x="719" y="487"/>
                    <a:pt x="727" y="485"/>
                    <a:pt x="736" y="487"/>
                  </a:cubicBezTo>
                  <a:cubicBezTo>
                    <a:pt x="739" y="489"/>
                    <a:pt x="743" y="492"/>
                    <a:pt x="747" y="494"/>
                  </a:cubicBezTo>
                  <a:cubicBezTo>
                    <a:pt x="745" y="499"/>
                    <a:pt x="744" y="504"/>
                    <a:pt x="742" y="509"/>
                  </a:cubicBezTo>
                  <a:cubicBezTo>
                    <a:pt x="742" y="507"/>
                    <a:pt x="741" y="505"/>
                    <a:pt x="740" y="503"/>
                  </a:cubicBezTo>
                  <a:close/>
                  <a:moveTo>
                    <a:pt x="718" y="470"/>
                  </a:moveTo>
                  <a:cubicBezTo>
                    <a:pt x="722" y="474"/>
                    <a:pt x="726" y="478"/>
                    <a:pt x="730" y="482"/>
                  </a:cubicBezTo>
                  <a:cubicBezTo>
                    <a:pt x="726" y="482"/>
                    <a:pt x="722" y="483"/>
                    <a:pt x="718" y="485"/>
                  </a:cubicBezTo>
                  <a:cubicBezTo>
                    <a:pt x="715" y="479"/>
                    <a:pt x="717" y="473"/>
                    <a:pt x="718" y="470"/>
                  </a:cubicBezTo>
                  <a:close/>
                  <a:moveTo>
                    <a:pt x="758" y="289"/>
                  </a:moveTo>
                  <a:cubicBezTo>
                    <a:pt x="758" y="289"/>
                    <a:pt x="758" y="289"/>
                    <a:pt x="758" y="289"/>
                  </a:cubicBezTo>
                  <a:cubicBezTo>
                    <a:pt x="758" y="289"/>
                    <a:pt x="758" y="289"/>
                    <a:pt x="758" y="289"/>
                  </a:cubicBezTo>
                  <a:cubicBezTo>
                    <a:pt x="762" y="288"/>
                    <a:pt x="767" y="288"/>
                    <a:pt x="775" y="289"/>
                  </a:cubicBezTo>
                  <a:cubicBezTo>
                    <a:pt x="771" y="294"/>
                    <a:pt x="768" y="299"/>
                    <a:pt x="765" y="305"/>
                  </a:cubicBezTo>
                  <a:cubicBezTo>
                    <a:pt x="759" y="303"/>
                    <a:pt x="753" y="302"/>
                    <a:pt x="747" y="301"/>
                  </a:cubicBezTo>
                  <a:cubicBezTo>
                    <a:pt x="751" y="294"/>
                    <a:pt x="755" y="290"/>
                    <a:pt x="758" y="289"/>
                  </a:cubicBezTo>
                  <a:close/>
                  <a:moveTo>
                    <a:pt x="915" y="389"/>
                  </a:moveTo>
                  <a:cubicBezTo>
                    <a:pt x="918" y="390"/>
                    <a:pt x="924" y="393"/>
                    <a:pt x="925" y="399"/>
                  </a:cubicBezTo>
                  <a:cubicBezTo>
                    <a:pt x="921" y="400"/>
                    <a:pt x="918" y="402"/>
                    <a:pt x="915" y="405"/>
                  </a:cubicBezTo>
                  <a:cubicBezTo>
                    <a:pt x="916" y="400"/>
                    <a:pt x="915" y="394"/>
                    <a:pt x="915" y="389"/>
                  </a:cubicBezTo>
                  <a:close/>
                  <a:moveTo>
                    <a:pt x="914" y="383"/>
                  </a:moveTo>
                  <a:cubicBezTo>
                    <a:pt x="912" y="373"/>
                    <a:pt x="909" y="364"/>
                    <a:pt x="904" y="356"/>
                  </a:cubicBezTo>
                  <a:cubicBezTo>
                    <a:pt x="909" y="356"/>
                    <a:pt x="918" y="359"/>
                    <a:pt x="921" y="367"/>
                  </a:cubicBezTo>
                  <a:cubicBezTo>
                    <a:pt x="923" y="374"/>
                    <a:pt x="917" y="380"/>
                    <a:pt x="914" y="383"/>
                  </a:cubicBezTo>
                  <a:close/>
                  <a:moveTo>
                    <a:pt x="914" y="413"/>
                  </a:moveTo>
                  <a:cubicBezTo>
                    <a:pt x="919" y="405"/>
                    <a:pt x="926" y="401"/>
                    <a:pt x="935" y="402"/>
                  </a:cubicBezTo>
                  <a:cubicBezTo>
                    <a:pt x="942" y="403"/>
                    <a:pt x="949" y="408"/>
                    <a:pt x="951" y="416"/>
                  </a:cubicBezTo>
                  <a:cubicBezTo>
                    <a:pt x="953" y="421"/>
                    <a:pt x="952" y="427"/>
                    <a:pt x="949" y="431"/>
                  </a:cubicBezTo>
                  <a:cubicBezTo>
                    <a:pt x="946" y="434"/>
                    <a:pt x="942" y="436"/>
                    <a:pt x="938" y="436"/>
                  </a:cubicBezTo>
                  <a:cubicBezTo>
                    <a:pt x="933" y="436"/>
                    <a:pt x="928" y="433"/>
                    <a:pt x="927" y="427"/>
                  </a:cubicBezTo>
                  <a:cubicBezTo>
                    <a:pt x="925" y="422"/>
                    <a:pt x="928" y="418"/>
                    <a:pt x="932" y="416"/>
                  </a:cubicBezTo>
                  <a:cubicBezTo>
                    <a:pt x="934" y="415"/>
                    <a:pt x="938" y="415"/>
                    <a:pt x="941" y="419"/>
                  </a:cubicBezTo>
                  <a:cubicBezTo>
                    <a:pt x="942" y="420"/>
                    <a:pt x="943" y="420"/>
                    <a:pt x="944" y="419"/>
                  </a:cubicBezTo>
                  <a:cubicBezTo>
                    <a:pt x="945" y="418"/>
                    <a:pt x="945" y="417"/>
                    <a:pt x="944" y="416"/>
                  </a:cubicBezTo>
                  <a:cubicBezTo>
                    <a:pt x="941" y="412"/>
                    <a:pt x="935" y="410"/>
                    <a:pt x="930" y="413"/>
                  </a:cubicBezTo>
                  <a:cubicBezTo>
                    <a:pt x="924" y="415"/>
                    <a:pt x="921" y="421"/>
                    <a:pt x="923" y="428"/>
                  </a:cubicBezTo>
                  <a:cubicBezTo>
                    <a:pt x="923" y="430"/>
                    <a:pt x="924" y="432"/>
                    <a:pt x="925" y="434"/>
                  </a:cubicBezTo>
                  <a:cubicBezTo>
                    <a:pt x="921" y="431"/>
                    <a:pt x="916" y="428"/>
                    <a:pt x="911" y="426"/>
                  </a:cubicBezTo>
                  <a:cubicBezTo>
                    <a:pt x="913" y="421"/>
                    <a:pt x="914" y="417"/>
                    <a:pt x="914" y="413"/>
                  </a:cubicBezTo>
                  <a:close/>
                  <a:moveTo>
                    <a:pt x="971" y="380"/>
                  </a:moveTo>
                  <a:cubicBezTo>
                    <a:pt x="975" y="382"/>
                    <a:pt x="978" y="386"/>
                    <a:pt x="978" y="392"/>
                  </a:cubicBezTo>
                  <a:cubicBezTo>
                    <a:pt x="980" y="402"/>
                    <a:pt x="974" y="415"/>
                    <a:pt x="967" y="431"/>
                  </a:cubicBezTo>
                  <a:cubicBezTo>
                    <a:pt x="963" y="439"/>
                    <a:pt x="959" y="449"/>
                    <a:pt x="956" y="459"/>
                  </a:cubicBezTo>
                  <a:cubicBezTo>
                    <a:pt x="949" y="452"/>
                    <a:pt x="942" y="445"/>
                    <a:pt x="934" y="440"/>
                  </a:cubicBezTo>
                  <a:cubicBezTo>
                    <a:pt x="936" y="440"/>
                    <a:pt x="937" y="440"/>
                    <a:pt x="938" y="440"/>
                  </a:cubicBezTo>
                  <a:cubicBezTo>
                    <a:pt x="938" y="440"/>
                    <a:pt x="939" y="440"/>
                    <a:pt x="939" y="440"/>
                  </a:cubicBezTo>
                  <a:cubicBezTo>
                    <a:pt x="943" y="440"/>
                    <a:pt x="948" y="438"/>
                    <a:pt x="952" y="433"/>
                  </a:cubicBezTo>
                  <a:cubicBezTo>
                    <a:pt x="956" y="428"/>
                    <a:pt x="957" y="421"/>
                    <a:pt x="955" y="415"/>
                  </a:cubicBezTo>
                  <a:cubicBezTo>
                    <a:pt x="954" y="412"/>
                    <a:pt x="952" y="409"/>
                    <a:pt x="951" y="407"/>
                  </a:cubicBezTo>
                  <a:cubicBezTo>
                    <a:pt x="953" y="407"/>
                    <a:pt x="955" y="408"/>
                    <a:pt x="957" y="408"/>
                  </a:cubicBezTo>
                  <a:cubicBezTo>
                    <a:pt x="966" y="407"/>
                    <a:pt x="972" y="402"/>
                    <a:pt x="974" y="395"/>
                  </a:cubicBezTo>
                  <a:cubicBezTo>
                    <a:pt x="976" y="390"/>
                    <a:pt x="975" y="385"/>
                    <a:pt x="971" y="380"/>
                  </a:cubicBezTo>
                  <a:close/>
                  <a:moveTo>
                    <a:pt x="954" y="463"/>
                  </a:moveTo>
                  <a:cubicBezTo>
                    <a:pt x="954" y="465"/>
                    <a:pt x="953" y="468"/>
                    <a:pt x="952" y="470"/>
                  </a:cubicBezTo>
                  <a:cubicBezTo>
                    <a:pt x="925" y="435"/>
                    <a:pt x="889" y="420"/>
                    <a:pt x="856" y="430"/>
                  </a:cubicBezTo>
                  <a:cubicBezTo>
                    <a:pt x="855" y="430"/>
                    <a:pt x="855" y="431"/>
                    <a:pt x="855" y="432"/>
                  </a:cubicBezTo>
                  <a:cubicBezTo>
                    <a:pt x="855" y="433"/>
                    <a:pt x="856" y="434"/>
                    <a:pt x="857" y="434"/>
                  </a:cubicBezTo>
                  <a:cubicBezTo>
                    <a:pt x="881" y="438"/>
                    <a:pt x="884" y="460"/>
                    <a:pt x="887" y="487"/>
                  </a:cubicBezTo>
                  <a:cubicBezTo>
                    <a:pt x="890" y="509"/>
                    <a:pt x="893" y="534"/>
                    <a:pt x="907" y="557"/>
                  </a:cubicBezTo>
                  <a:cubicBezTo>
                    <a:pt x="905" y="556"/>
                    <a:pt x="902" y="556"/>
                    <a:pt x="898" y="556"/>
                  </a:cubicBezTo>
                  <a:cubicBezTo>
                    <a:pt x="886" y="534"/>
                    <a:pt x="883" y="509"/>
                    <a:pt x="881" y="488"/>
                  </a:cubicBezTo>
                  <a:cubicBezTo>
                    <a:pt x="879" y="470"/>
                    <a:pt x="877" y="455"/>
                    <a:pt x="871" y="446"/>
                  </a:cubicBezTo>
                  <a:cubicBezTo>
                    <a:pt x="864" y="438"/>
                    <a:pt x="855" y="435"/>
                    <a:pt x="847" y="440"/>
                  </a:cubicBezTo>
                  <a:cubicBezTo>
                    <a:pt x="846" y="441"/>
                    <a:pt x="846" y="442"/>
                    <a:pt x="846" y="442"/>
                  </a:cubicBezTo>
                  <a:cubicBezTo>
                    <a:pt x="846" y="443"/>
                    <a:pt x="847" y="444"/>
                    <a:pt x="848" y="444"/>
                  </a:cubicBezTo>
                  <a:cubicBezTo>
                    <a:pt x="856" y="444"/>
                    <a:pt x="861" y="449"/>
                    <a:pt x="862" y="454"/>
                  </a:cubicBezTo>
                  <a:cubicBezTo>
                    <a:pt x="863" y="460"/>
                    <a:pt x="861" y="466"/>
                    <a:pt x="855" y="469"/>
                  </a:cubicBezTo>
                  <a:cubicBezTo>
                    <a:pt x="848" y="473"/>
                    <a:pt x="840" y="471"/>
                    <a:pt x="835" y="465"/>
                  </a:cubicBezTo>
                  <a:cubicBezTo>
                    <a:pt x="830" y="459"/>
                    <a:pt x="828" y="449"/>
                    <a:pt x="837" y="438"/>
                  </a:cubicBezTo>
                  <a:cubicBezTo>
                    <a:pt x="849" y="423"/>
                    <a:pt x="873" y="418"/>
                    <a:pt x="896" y="424"/>
                  </a:cubicBezTo>
                  <a:cubicBezTo>
                    <a:pt x="916" y="430"/>
                    <a:pt x="937" y="444"/>
                    <a:pt x="954" y="463"/>
                  </a:cubicBezTo>
                  <a:close/>
                  <a:moveTo>
                    <a:pt x="951" y="537"/>
                  </a:moveTo>
                  <a:cubicBezTo>
                    <a:pt x="950" y="534"/>
                    <a:pt x="949" y="531"/>
                    <a:pt x="948" y="528"/>
                  </a:cubicBezTo>
                  <a:cubicBezTo>
                    <a:pt x="951" y="524"/>
                    <a:pt x="951" y="524"/>
                    <a:pt x="951" y="524"/>
                  </a:cubicBezTo>
                  <a:cubicBezTo>
                    <a:pt x="952" y="528"/>
                    <a:pt x="953" y="531"/>
                    <a:pt x="954" y="535"/>
                  </a:cubicBezTo>
                  <a:lnTo>
                    <a:pt x="951" y="537"/>
                  </a:lnTo>
                  <a:close/>
                  <a:moveTo>
                    <a:pt x="956" y="538"/>
                  </a:moveTo>
                  <a:cubicBezTo>
                    <a:pt x="957" y="541"/>
                    <a:pt x="958" y="544"/>
                    <a:pt x="959" y="546"/>
                  </a:cubicBezTo>
                  <a:cubicBezTo>
                    <a:pt x="958" y="546"/>
                    <a:pt x="956" y="546"/>
                    <a:pt x="955" y="546"/>
                  </a:cubicBezTo>
                  <a:cubicBezTo>
                    <a:pt x="954" y="544"/>
                    <a:pt x="954" y="543"/>
                    <a:pt x="953" y="541"/>
                  </a:cubicBezTo>
                  <a:lnTo>
                    <a:pt x="956" y="538"/>
                  </a:lnTo>
                  <a:close/>
                  <a:moveTo>
                    <a:pt x="886" y="443"/>
                  </a:moveTo>
                  <a:cubicBezTo>
                    <a:pt x="880" y="444"/>
                    <a:pt x="880" y="444"/>
                    <a:pt x="880" y="444"/>
                  </a:cubicBezTo>
                  <a:cubicBezTo>
                    <a:pt x="878" y="441"/>
                    <a:pt x="876" y="439"/>
                    <a:pt x="873" y="437"/>
                  </a:cubicBezTo>
                  <a:cubicBezTo>
                    <a:pt x="878" y="438"/>
                    <a:pt x="882" y="440"/>
                    <a:pt x="886" y="443"/>
                  </a:cubicBezTo>
                  <a:close/>
                  <a:moveTo>
                    <a:pt x="874" y="431"/>
                  </a:moveTo>
                  <a:cubicBezTo>
                    <a:pt x="878" y="431"/>
                    <a:pt x="882" y="431"/>
                    <a:pt x="886" y="431"/>
                  </a:cubicBezTo>
                  <a:cubicBezTo>
                    <a:pt x="888" y="435"/>
                    <a:pt x="888" y="435"/>
                    <a:pt x="888" y="435"/>
                  </a:cubicBezTo>
                  <a:cubicBezTo>
                    <a:pt x="884" y="433"/>
                    <a:pt x="879" y="432"/>
                    <a:pt x="874" y="431"/>
                  </a:cubicBezTo>
                  <a:close/>
                  <a:moveTo>
                    <a:pt x="890" y="446"/>
                  </a:moveTo>
                  <a:cubicBezTo>
                    <a:pt x="892" y="448"/>
                    <a:pt x="895" y="450"/>
                    <a:pt x="897" y="452"/>
                  </a:cubicBezTo>
                  <a:cubicBezTo>
                    <a:pt x="885" y="454"/>
                    <a:pt x="885" y="454"/>
                    <a:pt x="885" y="454"/>
                  </a:cubicBezTo>
                  <a:cubicBezTo>
                    <a:pt x="884" y="451"/>
                    <a:pt x="883" y="449"/>
                    <a:pt x="882" y="447"/>
                  </a:cubicBezTo>
                  <a:lnTo>
                    <a:pt x="890" y="446"/>
                  </a:lnTo>
                  <a:close/>
                  <a:moveTo>
                    <a:pt x="900" y="456"/>
                  </a:moveTo>
                  <a:cubicBezTo>
                    <a:pt x="902" y="458"/>
                    <a:pt x="904" y="460"/>
                    <a:pt x="906" y="463"/>
                  </a:cubicBezTo>
                  <a:cubicBezTo>
                    <a:pt x="888" y="466"/>
                    <a:pt x="888" y="466"/>
                    <a:pt x="888" y="466"/>
                  </a:cubicBezTo>
                  <a:cubicBezTo>
                    <a:pt x="888" y="463"/>
                    <a:pt x="887" y="460"/>
                    <a:pt x="886" y="457"/>
                  </a:cubicBezTo>
                  <a:lnTo>
                    <a:pt x="900" y="456"/>
                  </a:lnTo>
                  <a:close/>
                  <a:moveTo>
                    <a:pt x="908" y="467"/>
                  </a:moveTo>
                  <a:cubicBezTo>
                    <a:pt x="910" y="470"/>
                    <a:pt x="911" y="473"/>
                    <a:pt x="913" y="476"/>
                  </a:cubicBezTo>
                  <a:cubicBezTo>
                    <a:pt x="890" y="478"/>
                    <a:pt x="890" y="478"/>
                    <a:pt x="890" y="478"/>
                  </a:cubicBezTo>
                  <a:cubicBezTo>
                    <a:pt x="890" y="475"/>
                    <a:pt x="889" y="472"/>
                    <a:pt x="889" y="469"/>
                  </a:cubicBezTo>
                  <a:lnTo>
                    <a:pt x="908" y="467"/>
                  </a:lnTo>
                  <a:close/>
                  <a:moveTo>
                    <a:pt x="915" y="479"/>
                  </a:moveTo>
                  <a:cubicBezTo>
                    <a:pt x="916" y="482"/>
                    <a:pt x="918" y="485"/>
                    <a:pt x="919" y="489"/>
                  </a:cubicBezTo>
                  <a:cubicBezTo>
                    <a:pt x="892" y="490"/>
                    <a:pt x="892" y="490"/>
                    <a:pt x="892" y="490"/>
                  </a:cubicBezTo>
                  <a:cubicBezTo>
                    <a:pt x="892" y="489"/>
                    <a:pt x="891" y="488"/>
                    <a:pt x="891" y="487"/>
                  </a:cubicBezTo>
                  <a:cubicBezTo>
                    <a:pt x="891" y="485"/>
                    <a:pt x="891" y="483"/>
                    <a:pt x="891" y="482"/>
                  </a:cubicBezTo>
                  <a:lnTo>
                    <a:pt x="915" y="479"/>
                  </a:lnTo>
                  <a:close/>
                  <a:moveTo>
                    <a:pt x="921" y="492"/>
                  </a:moveTo>
                  <a:cubicBezTo>
                    <a:pt x="922" y="496"/>
                    <a:pt x="923" y="499"/>
                    <a:pt x="925" y="503"/>
                  </a:cubicBezTo>
                  <a:cubicBezTo>
                    <a:pt x="894" y="504"/>
                    <a:pt x="894" y="504"/>
                    <a:pt x="894" y="504"/>
                  </a:cubicBezTo>
                  <a:cubicBezTo>
                    <a:pt x="893" y="501"/>
                    <a:pt x="893" y="497"/>
                    <a:pt x="892" y="494"/>
                  </a:cubicBezTo>
                  <a:lnTo>
                    <a:pt x="921" y="492"/>
                  </a:lnTo>
                  <a:close/>
                  <a:moveTo>
                    <a:pt x="926" y="506"/>
                  </a:moveTo>
                  <a:cubicBezTo>
                    <a:pt x="927" y="510"/>
                    <a:pt x="929" y="514"/>
                    <a:pt x="930" y="517"/>
                  </a:cubicBezTo>
                  <a:cubicBezTo>
                    <a:pt x="896" y="519"/>
                    <a:pt x="896" y="519"/>
                    <a:pt x="896" y="519"/>
                  </a:cubicBezTo>
                  <a:cubicBezTo>
                    <a:pt x="895" y="515"/>
                    <a:pt x="895" y="511"/>
                    <a:pt x="894" y="508"/>
                  </a:cubicBezTo>
                  <a:lnTo>
                    <a:pt x="926" y="506"/>
                  </a:lnTo>
                  <a:close/>
                  <a:moveTo>
                    <a:pt x="931" y="521"/>
                  </a:moveTo>
                  <a:cubicBezTo>
                    <a:pt x="933" y="524"/>
                    <a:pt x="934" y="527"/>
                    <a:pt x="935" y="530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29"/>
                    <a:pt x="898" y="526"/>
                    <a:pt x="897" y="523"/>
                  </a:cubicBezTo>
                  <a:lnTo>
                    <a:pt x="931" y="521"/>
                  </a:lnTo>
                  <a:close/>
                  <a:moveTo>
                    <a:pt x="936" y="534"/>
                  </a:moveTo>
                  <a:cubicBezTo>
                    <a:pt x="937" y="537"/>
                    <a:pt x="938" y="540"/>
                    <a:pt x="940" y="543"/>
                  </a:cubicBezTo>
                  <a:cubicBezTo>
                    <a:pt x="906" y="547"/>
                    <a:pt x="906" y="547"/>
                    <a:pt x="906" y="547"/>
                  </a:cubicBezTo>
                  <a:cubicBezTo>
                    <a:pt x="904" y="543"/>
                    <a:pt x="903" y="540"/>
                    <a:pt x="901" y="536"/>
                  </a:cubicBezTo>
                  <a:lnTo>
                    <a:pt x="936" y="534"/>
                  </a:lnTo>
                  <a:close/>
                  <a:moveTo>
                    <a:pt x="941" y="546"/>
                  </a:moveTo>
                  <a:cubicBezTo>
                    <a:pt x="941" y="547"/>
                    <a:pt x="942" y="547"/>
                    <a:pt x="942" y="548"/>
                  </a:cubicBezTo>
                  <a:cubicBezTo>
                    <a:pt x="928" y="551"/>
                    <a:pt x="919" y="557"/>
                    <a:pt x="916" y="558"/>
                  </a:cubicBezTo>
                  <a:cubicBezTo>
                    <a:pt x="916" y="558"/>
                    <a:pt x="914" y="558"/>
                    <a:pt x="912" y="557"/>
                  </a:cubicBezTo>
                  <a:cubicBezTo>
                    <a:pt x="911" y="555"/>
                    <a:pt x="909" y="553"/>
                    <a:pt x="908" y="550"/>
                  </a:cubicBezTo>
                  <a:lnTo>
                    <a:pt x="941" y="546"/>
                  </a:lnTo>
                  <a:close/>
                  <a:moveTo>
                    <a:pt x="934" y="516"/>
                  </a:moveTo>
                  <a:cubicBezTo>
                    <a:pt x="922" y="485"/>
                    <a:pt x="912" y="456"/>
                    <a:pt x="889" y="440"/>
                  </a:cubicBezTo>
                  <a:cubicBezTo>
                    <a:pt x="916" y="454"/>
                    <a:pt x="929" y="488"/>
                    <a:pt x="942" y="523"/>
                  </a:cubicBezTo>
                  <a:cubicBezTo>
                    <a:pt x="945" y="531"/>
                    <a:pt x="948" y="539"/>
                    <a:pt x="951" y="546"/>
                  </a:cubicBezTo>
                  <a:cubicBezTo>
                    <a:pt x="949" y="547"/>
                    <a:pt x="947" y="547"/>
                    <a:pt x="946" y="547"/>
                  </a:cubicBezTo>
                  <a:cubicBezTo>
                    <a:pt x="941" y="537"/>
                    <a:pt x="937" y="526"/>
                    <a:pt x="934" y="516"/>
                  </a:cubicBezTo>
                  <a:close/>
                  <a:moveTo>
                    <a:pt x="891" y="432"/>
                  </a:moveTo>
                  <a:cubicBezTo>
                    <a:pt x="894" y="433"/>
                    <a:pt x="897" y="434"/>
                    <a:pt x="900" y="435"/>
                  </a:cubicBezTo>
                  <a:cubicBezTo>
                    <a:pt x="902" y="444"/>
                    <a:pt x="902" y="444"/>
                    <a:pt x="902" y="444"/>
                  </a:cubicBezTo>
                  <a:cubicBezTo>
                    <a:pt x="899" y="442"/>
                    <a:pt x="897" y="440"/>
                    <a:pt x="894" y="438"/>
                  </a:cubicBezTo>
                  <a:lnTo>
                    <a:pt x="891" y="432"/>
                  </a:lnTo>
                  <a:close/>
                  <a:moveTo>
                    <a:pt x="904" y="436"/>
                  </a:moveTo>
                  <a:cubicBezTo>
                    <a:pt x="907" y="438"/>
                    <a:pt x="911" y="439"/>
                    <a:pt x="914" y="441"/>
                  </a:cubicBezTo>
                  <a:cubicBezTo>
                    <a:pt x="913" y="456"/>
                    <a:pt x="913" y="456"/>
                    <a:pt x="913" y="456"/>
                  </a:cubicBezTo>
                  <a:cubicBezTo>
                    <a:pt x="911" y="453"/>
                    <a:pt x="909" y="451"/>
                    <a:pt x="907" y="448"/>
                  </a:cubicBezTo>
                  <a:lnTo>
                    <a:pt x="904" y="436"/>
                  </a:lnTo>
                  <a:close/>
                  <a:moveTo>
                    <a:pt x="948" y="501"/>
                  </a:moveTo>
                  <a:cubicBezTo>
                    <a:pt x="941" y="510"/>
                    <a:pt x="941" y="510"/>
                    <a:pt x="941" y="510"/>
                  </a:cubicBezTo>
                  <a:cubicBezTo>
                    <a:pt x="940" y="507"/>
                    <a:pt x="939" y="504"/>
                    <a:pt x="938" y="501"/>
                  </a:cubicBezTo>
                  <a:cubicBezTo>
                    <a:pt x="950" y="479"/>
                    <a:pt x="950" y="479"/>
                    <a:pt x="950" y="479"/>
                  </a:cubicBezTo>
                  <a:cubicBezTo>
                    <a:pt x="949" y="486"/>
                    <a:pt x="948" y="493"/>
                    <a:pt x="948" y="501"/>
                  </a:cubicBezTo>
                  <a:close/>
                  <a:moveTo>
                    <a:pt x="950" y="520"/>
                  </a:moveTo>
                  <a:cubicBezTo>
                    <a:pt x="946" y="524"/>
                    <a:pt x="946" y="524"/>
                    <a:pt x="946" y="524"/>
                  </a:cubicBezTo>
                  <a:cubicBezTo>
                    <a:pt x="946" y="523"/>
                    <a:pt x="946" y="522"/>
                    <a:pt x="946" y="522"/>
                  </a:cubicBezTo>
                  <a:cubicBezTo>
                    <a:pt x="945" y="519"/>
                    <a:pt x="944" y="517"/>
                    <a:pt x="943" y="515"/>
                  </a:cubicBezTo>
                  <a:cubicBezTo>
                    <a:pt x="948" y="507"/>
                    <a:pt x="948" y="507"/>
                    <a:pt x="948" y="507"/>
                  </a:cubicBezTo>
                  <a:cubicBezTo>
                    <a:pt x="949" y="511"/>
                    <a:pt x="949" y="516"/>
                    <a:pt x="950" y="520"/>
                  </a:cubicBezTo>
                  <a:close/>
                  <a:moveTo>
                    <a:pt x="936" y="497"/>
                  </a:moveTo>
                  <a:cubicBezTo>
                    <a:pt x="934" y="493"/>
                    <a:pt x="933" y="490"/>
                    <a:pt x="932" y="487"/>
                  </a:cubicBezTo>
                  <a:cubicBezTo>
                    <a:pt x="941" y="463"/>
                    <a:pt x="941" y="463"/>
                    <a:pt x="941" y="463"/>
                  </a:cubicBezTo>
                  <a:cubicBezTo>
                    <a:pt x="944" y="466"/>
                    <a:pt x="947" y="469"/>
                    <a:pt x="949" y="472"/>
                  </a:cubicBezTo>
                  <a:lnTo>
                    <a:pt x="936" y="497"/>
                  </a:lnTo>
                  <a:close/>
                  <a:moveTo>
                    <a:pt x="929" y="482"/>
                  </a:moveTo>
                  <a:cubicBezTo>
                    <a:pt x="928" y="479"/>
                    <a:pt x="926" y="476"/>
                    <a:pt x="925" y="473"/>
                  </a:cubicBezTo>
                  <a:cubicBezTo>
                    <a:pt x="929" y="451"/>
                    <a:pt x="929" y="451"/>
                    <a:pt x="929" y="451"/>
                  </a:cubicBezTo>
                  <a:cubicBezTo>
                    <a:pt x="932" y="454"/>
                    <a:pt x="935" y="457"/>
                    <a:pt x="938" y="460"/>
                  </a:cubicBezTo>
                  <a:lnTo>
                    <a:pt x="929" y="482"/>
                  </a:lnTo>
                  <a:close/>
                  <a:moveTo>
                    <a:pt x="922" y="468"/>
                  </a:moveTo>
                  <a:cubicBezTo>
                    <a:pt x="920" y="465"/>
                    <a:pt x="919" y="463"/>
                    <a:pt x="917" y="461"/>
                  </a:cubicBezTo>
                  <a:cubicBezTo>
                    <a:pt x="917" y="443"/>
                    <a:pt x="917" y="443"/>
                    <a:pt x="917" y="443"/>
                  </a:cubicBezTo>
                  <a:cubicBezTo>
                    <a:pt x="920" y="445"/>
                    <a:pt x="923" y="447"/>
                    <a:pt x="926" y="449"/>
                  </a:cubicBezTo>
                  <a:lnTo>
                    <a:pt x="922" y="468"/>
                  </a:lnTo>
                  <a:close/>
                  <a:moveTo>
                    <a:pt x="871" y="560"/>
                  </a:moveTo>
                  <a:cubicBezTo>
                    <a:pt x="871" y="560"/>
                    <a:pt x="871" y="560"/>
                    <a:pt x="871" y="560"/>
                  </a:cubicBezTo>
                  <a:cubicBezTo>
                    <a:pt x="863" y="563"/>
                    <a:pt x="856" y="568"/>
                    <a:pt x="851" y="574"/>
                  </a:cubicBezTo>
                  <a:cubicBezTo>
                    <a:pt x="850" y="570"/>
                    <a:pt x="849" y="567"/>
                    <a:pt x="848" y="564"/>
                  </a:cubicBezTo>
                  <a:cubicBezTo>
                    <a:pt x="850" y="561"/>
                    <a:pt x="856" y="554"/>
                    <a:pt x="866" y="550"/>
                  </a:cubicBezTo>
                  <a:cubicBezTo>
                    <a:pt x="866" y="550"/>
                    <a:pt x="866" y="550"/>
                    <a:pt x="866" y="550"/>
                  </a:cubicBezTo>
                  <a:cubicBezTo>
                    <a:pt x="867" y="550"/>
                    <a:pt x="867" y="550"/>
                    <a:pt x="867" y="550"/>
                  </a:cubicBezTo>
                  <a:cubicBezTo>
                    <a:pt x="877" y="546"/>
                    <a:pt x="886" y="546"/>
                    <a:pt x="889" y="546"/>
                  </a:cubicBezTo>
                  <a:cubicBezTo>
                    <a:pt x="891" y="550"/>
                    <a:pt x="892" y="553"/>
                    <a:pt x="894" y="556"/>
                  </a:cubicBezTo>
                  <a:cubicBezTo>
                    <a:pt x="886" y="556"/>
                    <a:pt x="878" y="557"/>
                    <a:pt x="871" y="560"/>
                  </a:cubicBezTo>
                  <a:close/>
                  <a:moveTo>
                    <a:pt x="799" y="481"/>
                  </a:moveTo>
                  <a:cubicBezTo>
                    <a:pt x="803" y="488"/>
                    <a:pt x="811" y="491"/>
                    <a:pt x="818" y="488"/>
                  </a:cubicBezTo>
                  <a:cubicBezTo>
                    <a:pt x="821" y="488"/>
                    <a:pt x="823" y="487"/>
                    <a:pt x="825" y="485"/>
                  </a:cubicBezTo>
                  <a:cubicBezTo>
                    <a:pt x="825" y="499"/>
                    <a:pt x="829" y="509"/>
                    <a:pt x="836" y="514"/>
                  </a:cubicBezTo>
                  <a:cubicBezTo>
                    <a:pt x="840" y="517"/>
                    <a:pt x="846" y="518"/>
                    <a:pt x="852" y="515"/>
                  </a:cubicBezTo>
                  <a:cubicBezTo>
                    <a:pt x="852" y="515"/>
                    <a:pt x="852" y="515"/>
                    <a:pt x="852" y="515"/>
                  </a:cubicBezTo>
                  <a:cubicBezTo>
                    <a:pt x="858" y="513"/>
                    <a:pt x="862" y="509"/>
                    <a:pt x="863" y="503"/>
                  </a:cubicBezTo>
                  <a:cubicBezTo>
                    <a:pt x="864" y="495"/>
                    <a:pt x="860" y="484"/>
                    <a:pt x="850" y="475"/>
                  </a:cubicBezTo>
                  <a:cubicBezTo>
                    <a:pt x="852" y="474"/>
                    <a:pt x="855" y="474"/>
                    <a:pt x="857" y="472"/>
                  </a:cubicBezTo>
                  <a:cubicBezTo>
                    <a:pt x="864" y="468"/>
                    <a:pt x="867" y="461"/>
                    <a:pt x="866" y="453"/>
                  </a:cubicBezTo>
                  <a:cubicBezTo>
                    <a:pt x="865" y="449"/>
                    <a:pt x="861" y="444"/>
                    <a:pt x="856" y="442"/>
                  </a:cubicBezTo>
                  <a:cubicBezTo>
                    <a:pt x="860" y="442"/>
                    <a:pt x="864" y="444"/>
                    <a:pt x="868" y="448"/>
                  </a:cubicBezTo>
                  <a:cubicBezTo>
                    <a:pt x="874" y="456"/>
                    <a:pt x="875" y="471"/>
                    <a:pt x="877" y="488"/>
                  </a:cubicBezTo>
                  <a:cubicBezTo>
                    <a:pt x="879" y="504"/>
                    <a:pt x="881" y="524"/>
                    <a:pt x="888" y="542"/>
                  </a:cubicBezTo>
                  <a:cubicBezTo>
                    <a:pt x="883" y="542"/>
                    <a:pt x="874" y="542"/>
                    <a:pt x="865" y="546"/>
                  </a:cubicBezTo>
                  <a:cubicBezTo>
                    <a:pt x="865" y="546"/>
                    <a:pt x="865" y="546"/>
                    <a:pt x="865" y="546"/>
                  </a:cubicBezTo>
                  <a:cubicBezTo>
                    <a:pt x="865" y="546"/>
                    <a:pt x="865" y="546"/>
                    <a:pt x="865" y="546"/>
                  </a:cubicBezTo>
                  <a:cubicBezTo>
                    <a:pt x="856" y="550"/>
                    <a:pt x="849" y="556"/>
                    <a:pt x="846" y="560"/>
                  </a:cubicBezTo>
                  <a:cubicBezTo>
                    <a:pt x="838" y="542"/>
                    <a:pt x="826" y="526"/>
                    <a:pt x="815" y="514"/>
                  </a:cubicBezTo>
                  <a:cubicBezTo>
                    <a:pt x="804" y="500"/>
                    <a:pt x="795" y="489"/>
                    <a:pt x="794" y="479"/>
                  </a:cubicBezTo>
                  <a:cubicBezTo>
                    <a:pt x="793" y="473"/>
                    <a:pt x="794" y="469"/>
                    <a:pt x="797" y="466"/>
                  </a:cubicBezTo>
                  <a:cubicBezTo>
                    <a:pt x="795" y="472"/>
                    <a:pt x="796" y="477"/>
                    <a:pt x="799" y="481"/>
                  </a:cubicBezTo>
                  <a:close/>
                  <a:moveTo>
                    <a:pt x="829" y="482"/>
                  </a:moveTo>
                  <a:cubicBezTo>
                    <a:pt x="829" y="481"/>
                    <a:pt x="830" y="480"/>
                    <a:pt x="830" y="480"/>
                  </a:cubicBezTo>
                  <a:cubicBezTo>
                    <a:pt x="831" y="488"/>
                    <a:pt x="833" y="498"/>
                    <a:pt x="838" y="502"/>
                  </a:cubicBezTo>
                  <a:cubicBezTo>
                    <a:pt x="840" y="503"/>
                    <a:pt x="843" y="504"/>
                    <a:pt x="847" y="502"/>
                  </a:cubicBezTo>
                  <a:cubicBezTo>
                    <a:pt x="847" y="502"/>
                    <a:pt x="847" y="502"/>
                    <a:pt x="847" y="502"/>
                  </a:cubicBezTo>
                  <a:cubicBezTo>
                    <a:pt x="851" y="501"/>
                    <a:pt x="852" y="498"/>
                    <a:pt x="852" y="496"/>
                  </a:cubicBezTo>
                  <a:cubicBezTo>
                    <a:pt x="853" y="490"/>
                    <a:pt x="848" y="481"/>
                    <a:pt x="842" y="474"/>
                  </a:cubicBezTo>
                  <a:cubicBezTo>
                    <a:pt x="843" y="475"/>
                    <a:pt x="844" y="475"/>
                    <a:pt x="845" y="475"/>
                  </a:cubicBezTo>
                  <a:cubicBezTo>
                    <a:pt x="845" y="475"/>
                    <a:pt x="845" y="475"/>
                    <a:pt x="845" y="475"/>
                  </a:cubicBezTo>
                  <a:cubicBezTo>
                    <a:pt x="855" y="484"/>
                    <a:pt x="860" y="494"/>
                    <a:pt x="859" y="502"/>
                  </a:cubicBezTo>
                  <a:cubicBezTo>
                    <a:pt x="858" y="507"/>
                    <a:pt x="855" y="510"/>
                    <a:pt x="851" y="512"/>
                  </a:cubicBezTo>
                  <a:cubicBezTo>
                    <a:pt x="846" y="514"/>
                    <a:pt x="841" y="514"/>
                    <a:pt x="838" y="511"/>
                  </a:cubicBezTo>
                  <a:cubicBezTo>
                    <a:pt x="831" y="506"/>
                    <a:pt x="828" y="496"/>
                    <a:pt x="829" y="482"/>
                  </a:cubicBezTo>
                  <a:cubicBezTo>
                    <a:pt x="829" y="482"/>
                    <a:pt x="829" y="482"/>
                    <a:pt x="829" y="482"/>
                  </a:cubicBezTo>
                  <a:close/>
                  <a:moveTo>
                    <a:pt x="767" y="309"/>
                  </a:moveTo>
                  <a:cubicBezTo>
                    <a:pt x="774" y="311"/>
                    <a:pt x="781" y="314"/>
                    <a:pt x="787" y="316"/>
                  </a:cubicBezTo>
                  <a:cubicBezTo>
                    <a:pt x="784" y="323"/>
                    <a:pt x="781" y="330"/>
                    <a:pt x="778" y="337"/>
                  </a:cubicBezTo>
                  <a:cubicBezTo>
                    <a:pt x="771" y="334"/>
                    <a:pt x="764" y="331"/>
                    <a:pt x="757" y="329"/>
                  </a:cubicBezTo>
                  <a:cubicBezTo>
                    <a:pt x="760" y="322"/>
                    <a:pt x="763" y="316"/>
                    <a:pt x="767" y="309"/>
                  </a:cubicBezTo>
                  <a:close/>
                  <a:moveTo>
                    <a:pt x="852" y="407"/>
                  </a:moveTo>
                  <a:cubicBezTo>
                    <a:pt x="847" y="396"/>
                    <a:pt x="839" y="385"/>
                    <a:pt x="831" y="376"/>
                  </a:cubicBezTo>
                  <a:cubicBezTo>
                    <a:pt x="833" y="366"/>
                    <a:pt x="836" y="358"/>
                    <a:pt x="839" y="350"/>
                  </a:cubicBezTo>
                  <a:cubicBezTo>
                    <a:pt x="846" y="357"/>
                    <a:pt x="852" y="363"/>
                    <a:pt x="857" y="370"/>
                  </a:cubicBezTo>
                  <a:cubicBezTo>
                    <a:pt x="853" y="381"/>
                    <a:pt x="851" y="394"/>
                    <a:pt x="852" y="407"/>
                  </a:cubicBezTo>
                  <a:close/>
                  <a:moveTo>
                    <a:pt x="860" y="374"/>
                  </a:moveTo>
                  <a:cubicBezTo>
                    <a:pt x="868" y="388"/>
                    <a:pt x="874" y="403"/>
                    <a:pt x="874" y="418"/>
                  </a:cubicBezTo>
                  <a:cubicBezTo>
                    <a:pt x="868" y="418"/>
                    <a:pt x="862" y="419"/>
                    <a:pt x="857" y="420"/>
                  </a:cubicBezTo>
                  <a:cubicBezTo>
                    <a:pt x="855" y="404"/>
                    <a:pt x="855" y="388"/>
                    <a:pt x="860" y="374"/>
                  </a:cubicBezTo>
                  <a:close/>
                  <a:moveTo>
                    <a:pt x="853" y="422"/>
                  </a:moveTo>
                  <a:cubicBezTo>
                    <a:pt x="847" y="424"/>
                    <a:pt x="841" y="428"/>
                    <a:pt x="836" y="433"/>
                  </a:cubicBezTo>
                  <a:cubicBezTo>
                    <a:pt x="829" y="413"/>
                    <a:pt x="828" y="396"/>
                    <a:pt x="830" y="381"/>
                  </a:cubicBezTo>
                  <a:cubicBezTo>
                    <a:pt x="841" y="393"/>
                    <a:pt x="849" y="407"/>
                    <a:pt x="853" y="422"/>
                  </a:cubicBezTo>
                  <a:close/>
                  <a:moveTo>
                    <a:pt x="828" y="373"/>
                  </a:moveTo>
                  <a:cubicBezTo>
                    <a:pt x="821" y="366"/>
                    <a:pt x="814" y="360"/>
                    <a:pt x="807" y="354"/>
                  </a:cubicBezTo>
                  <a:cubicBezTo>
                    <a:pt x="809" y="346"/>
                    <a:pt x="812" y="339"/>
                    <a:pt x="816" y="332"/>
                  </a:cubicBezTo>
                  <a:cubicBezTo>
                    <a:pt x="823" y="337"/>
                    <a:pt x="830" y="342"/>
                    <a:pt x="836" y="347"/>
                  </a:cubicBezTo>
                  <a:cubicBezTo>
                    <a:pt x="833" y="355"/>
                    <a:pt x="830" y="363"/>
                    <a:pt x="828" y="373"/>
                  </a:cubicBezTo>
                  <a:close/>
                  <a:moveTo>
                    <a:pt x="801" y="430"/>
                  </a:moveTo>
                  <a:cubicBezTo>
                    <a:pt x="792" y="417"/>
                    <a:pt x="782" y="407"/>
                    <a:pt x="772" y="400"/>
                  </a:cubicBezTo>
                  <a:cubicBezTo>
                    <a:pt x="772" y="390"/>
                    <a:pt x="773" y="381"/>
                    <a:pt x="774" y="371"/>
                  </a:cubicBezTo>
                  <a:cubicBezTo>
                    <a:pt x="782" y="376"/>
                    <a:pt x="790" y="381"/>
                    <a:pt x="797" y="388"/>
                  </a:cubicBezTo>
                  <a:cubicBezTo>
                    <a:pt x="796" y="402"/>
                    <a:pt x="797" y="416"/>
                    <a:pt x="801" y="430"/>
                  </a:cubicBezTo>
                  <a:close/>
                  <a:moveTo>
                    <a:pt x="797" y="383"/>
                  </a:moveTo>
                  <a:cubicBezTo>
                    <a:pt x="790" y="377"/>
                    <a:pt x="782" y="372"/>
                    <a:pt x="775" y="367"/>
                  </a:cubicBezTo>
                  <a:cubicBezTo>
                    <a:pt x="776" y="358"/>
                    <a:pt x="778" y="350"/>
                    <a:pt x="781" y="343"/>
                  </a:cubicBezTo>
                  <a:cubicBezTo>
                    <a:pt x="788" y="346"/>
                    <a:pt x="795" y="351"/>
                    <a:pt x="802" y="356"/>
                  </a:cubicBezTo>
                  <a:cubicBezTo>
                    <a:pt x="800" y="365"/>
                    <a:pt x="798" y="374"/>
                    <a:pt x="797" y="383"/>
                  </a:cubicBezTo>
                  <a:close/>
                  <a:moveTo>
                    <a:pt x="806" y="358"/>
                  </a:moveTo>
                  <a:cubicBezTo>
                    <a:pt x="813" y="364"/>
                    <a:pt x="820" y="370"/>
                    <a:pt x="827" y="377"/>
                  </a:cubicBezTo>
                  <a:cubicBezTo>
                    <a:pt x="825" y="389"/>
                    <a:pt x="825" y="403"/>
                    <a:pt x="828" y="419"/>
                  </a:cubicBezTo>
                  <a:cubicBezTo>
                    <a:pt x="821" y="407"/>
                    <a:pt x="812" y="396"/>
                    <a:pt x="801" y="386"/>
                  </a:cubicBezTo>
                  <a:cubicBezTo>
                    <a:pt x="802" y="377"/>
                    <a:pt x="803" y="367"/>
                    <a:pt x="806" y="358"/>
                  </a:cubicBezTo>
                  <a:close/>
                  <a:moveTo>
                    <a:pt x="803" y="352"/>
                  </a:moveTo>
                  <a:cubicBezTo>
                    <a:pt x="796" y="347"/>
                    <a:pt x="789" y="342"/>
                    <a:pt x="782" y="339"/>
                  </a:cubicBezTo>
                  <a:cubicBezTo>
                    <a:pt x="784" y="331"/>
                    <a:pt x="788" y="324"/>
                    <a:pt x="791" y="318"/>
                  </a:cubicBezTo>
                  <a:cubicBezTo>
                    <a:pt x="799" y="321"/>
                    <a:pt x="806" y="325"/>
                    <a:pt x="813" y="330"/>
                  </a:cubicBezTo>
                  <a:cubicBezTo>
                    <a:pt x="809" y="336"/>
                    <a:pt x="806" y="344"/>
                    <a:pt x="803" y="352"/>
                  </a:cubicBezTo>
                  <a:close/>
                  <a:moveTo>
                    <a:pt x="777" y="341"/>
                  </a:moveTo>
                  <a:cubicBezTo>
                    <a:pt x="775" y="348"/>
                    <a:pt x="773" y="357"/>
                    <a:pt x="771" y="365"/>
                  </a:cubicBezTo>
                  <a:cubicBezTo>
                    <a:pt x="764" y="361"/>
                    <a:pt x="756" y="358"/>
                    <a:pt x="749" y="356"/>
                  </a:cubicBezTo>
                  <a:cubicBezTo>
                    <a:pt x="750" y="348"/>
                    <a:pt x="753" y="340"/>
                    <a:pt x="756" y="333"/>
                  </a:cubicBezTo>
                  <a:cubicBezTo>
                    <a:pt x="763" y="335"/>
                    <a:pt x="770" y="337"/>
                    <a:pt x="777" y="341"/>
                  </a:cubicBezTo>
                  <a:close/>
                  <a:moveTo>
                    <a:pt x="770" y="369"/>
                  </a:moveTo>
                  <a:cubicBezTo>
                    <a:pt x="769" y="378"/>
                    <a:pt x="768" y="388"/>
                    <a:pt x="768" y="397"/>
                  </a:cubicBezTo>
                  <a:cubicBezTo>
                    <a:pt x="760" y="392"/>
                    <a:pt x="752" y="388"/>
                    <a:pt x="744" y="386"/>
                  </a:cubicBezTo>
                  <a:cubicBezTo>
                    <a:pt x="745" y="377"/>
                    <a:pt x="746" y="369"/>
                    <a:pt x="748" y="360"/>
                  </a:cubicBezTo>
                  <a:cubicBezTo>
                    <a:pt x="755" y="362"/>
                    <a:pt x="763" y="365"/>
                    <a:pt x="770" y="369"/>
                  </a:cubicBezTo>
                  <a:close/>
                  <a:moveTo>
                    <a:pt x="769" y="402"/>
                  </a:moveTo>
                  <a:cubicBezTo>
                    <a:pt x="769" y="414"/>
                    <a:pt x="771" y="427"/>
                    <a:pt x="775" y="438"/>
                  </a:cubicBezTo>
                  <a:cubicBezTo>
                    <a:pt x="767" y="429"/>
                    <a:pt x="757" y="421"/>
                    <a:pt x="746" y="416"/>
                  </a:cubicBezTo>
                  <a:cubicBezTo>
                    <a:pt x="745" y="408"/>
                    <a:pt x="744" y="399"/>
                    <a:pt x="744" y="390"/>
                  </a:cubicBezTo>
                  <a:cubicBezTo>
                    <a:pt x="752" y="392"/>
                    <a:pt x="760" y="396"/>
                    <a:pt x="769" y="402"/>
                  </a:cubicBezTo>
                  <a:close/>
                  <a:moveTo>
                    <a:pt x="781" y="452"/>
                  </a:moveTo>
                  <a:cubicBezTo>
                    <a:pt x="776" y="454"/>
                    <a:pt x="772" y="458"/>
                    <a:pt x="767" y="462"/>
                  </a:cubicBezTo>
                  <a:cubicBezTo>
                    <a:pt x="757" y="451"/>
                    <a:pt x="751" y="437"/>
                    <a:pt x="747" y="421"/>
                  </a:cubicBezTo>
                  <a:cubicBezTo>
                    <a:pt x="760" y="428"/>
                    <a:pt x="771" y="438"/>
                    <a:pt x="781" y="452"/>
                  </a:cubicBezTo>
                  <a:close/>
                  <a:moveTo>
                    <a:pt x="773" y="405"/>
                  </a:moveTo>
                  <a:cubicBezTo>
                    <a:pt x="784" y="414"/>
                    <a:pt x="796" y="427"/>
                    <a:pt x="805" y="446"/>
                  </a:cubicBezTo>
                  <a:cubicBezTo>
                    <a:pt x="798" y="446"/>
                    <a:pt x="792" y="447"/>
                    <a:pt x="785" y="450"/>
                  </a:cubicBezTo>
                  <a:cubicBezTo>
                    <a:pt x="777" y="437"/>
                    <a:pt x="774" y="421"/>
                    <a:pt x="773" y="405"/>
                  </a:cubicBezTo>
                  <a:close/>
                  <a:moveTo>
                    <a:pt x="801" y="391"/>
                  </a:moveTo>
                  <a:cubicBezTo>
                    <a:pt x="814" y="404"/>
                    <a:pt x="826" y="420"/>
                    <a:pt x="833" y="436"/>
                  </a:cubicBezTo>
                  <a:cubicBezTo>
                    <a:pt x="828" y="442"/>
                    <a:pt x="827" y="449"/>
                    <a:pt x="827" y="454"/>
                  </a:cubicBezTo>
                  <a:cubicBezTo>
                    <a:pt x="823" y="450"/>
                    <a:pt x="817" y="447"/>
                    <a:pt x="809" y="446"/>
                  </a:cubicBezTo>
                  <a:cubicBezTo>
                    <a:pt x="803" y="429"/>
                    <a:pt x="800" y="410"/>
                    <a:pt x="801" y="391"/>
                  </a:cubicBezTo>
                  <a:close/>
                  <a:moveTo>
                    <a:pt x="845" y="499"/>
                  </a:moveTo>
                  <a:cubicBezTo>
                    <a:pt x="843" y="500"/>
                    <a:pt x="842" y="499"/>
                    <a:pt x="841" y="499"/>
                  </a:cubicBezTo>
                  <a:cubicBezTo>
                    <a:pt x="835" y="495"/>
                    <a:pt x="833" y="479"/>
                    <a:pt x="833" y="470"/>
                  </a:cubicBezTo>
                  <a:cubicBezTo>
                    <a:pt x="840" y="477"/>
                    <a:pt x="850" y="489"/>
                    <a:pt x="848" y="495"/>
                  </a:cubicBezTo>
                  <a:cubicBezTo>
                    <a:pt x="848" y="497"/>
                    <a:pt x="847" y="498"/>
                    <a:pt x="845" y="499"/>
                  </a:cubicBezTo>
                  <a:close/>
                  <a:moveTo>
                    <a:pt x="895" y="420"/>
                  </a:moveTo>
                  <a:cubicBezTo>
                    <a:pt x="889" y="418"/>
                    <a:pt x="884" y="418"/>
                    <a:pt x="878" y="418"/>
                  </a:cubicBezTo>
                  <a:cubicBezTo>
                    <a:pt x="878" y="395"/>
                    <a:pt x="884" y="383"/>
                    <a:pt x="893" y="374"/>
                  </a:cubicBezTo>
                  <a:cubicBezTo>
                    <a:pt x="898" y="388"/>
                    <a:pt x="900" y="403"/>
                    <a:pt x="895" y="420"/>
                  </a:cubicBezTo>
                  <a:close/>
                  <a:moveTo>
                    <a:pt x="876" y="401"/>
                  </a:moveTo>
                  <a:cubicBezTo>
                    <a:pt x="873" y="390"/>
                    <a:pt x="868" y="380"/>
                    <a:pt x="861" y="370"/>
                  </a:cubicBezTo>
                  <a:cubicBezTo>
                    <a:pt x="864" y="361"/>
                    <a:pt x="869" y="353"/>
                    <a:pt x="875" y="346"/>
                  </a:cubicBezTo>
                  <a:cubicBezTo>
                    <a:pt x="882" y="353"/>
                    <a:pt x="887" y="361"/>
                    <a:pt x="891" y="370"/>
                  </a:cubicBezTo>
                  <a:cubicBezTo>
                    <a:pt x="884" y="378"/>
                    <a:pt x="878" y="386"/>
                    <a:pt x="876" y="401"/>
                  </a:cubicBezTo>
                  <a:close/>
                  <a:moveTo>
                    <a:pt x="858" y="366"/>
                  </a:moveTo>
                  <a:cubicBezTo>
                    <a:pt x="853" y="359"/>
                    <a:pt x="848" y="353"/>
                    <a:pt x="841" y="347"/>
                  </a:cubicBezTo>
                  <a:cubicBezTo>
                    <a:pt x="846" y="337"/>
                    <a:pt x="851" y="330"/>
                    <a:pt x="855" y="326"/>
                  </a:cubicBezTo>
                  <a:cubicBezTo>
                    <a:pt x="858" y="328"/>
                    <a:pt x="860" y="330"/>
                    <a:pt x="862" y="333"/>
                  </a:cubicBezTo>
                  <a:cubicBezTo>
                    <a:pt x="866" y="336"/>
                    <a:pt x="869" y="339"/>
                    <a:pt x="873" y="343"/>
                  </a:cubicBezTo>
                  <a:cubicBezTo>
                    <a:pt x="867" y="350"/>
                    <a:pt x="862" y="358"/>
                    <a:pt x="858" y="366"/>
                  </a:cubicBezTo>
                  <a:close/>
                  <a:moveTo>
                    <a:pt x="838" y="344"/>
                  </a:moveTo>
                  <a:cubicBezTo>
                    <a:pt x="832" y="338"/>
                    <a:pt x="825" y="333"/>
                    <a:pt x="818" y="328"/>
                  </a:cubicBezTo>
                  <a:cubicBezTo>
                    <a:pt x="822" y="322"/>
                    <a:pt x="827" y="316"/>
                    <a:pt x="832" y="311"/>
                  </a:cubicBezTo>
                  <a:cubicBezTo>
                    <a:pt x="839" y="315"/>
                    <a:pt x="845" y="319"/>
                    <a:pt x="852" y="324"/>
                  </a:cubicBezTo>
                  <a:cubicBezTo>
                    <a:pt x="848" y="328"/>
                    <a:pt x="843" y="335"/>
                    <a:pt x="838" y="344"/>
                  </a:cubicBezTo>
                  <a:close/>
                  <a:moveTo>
                    <a:pt x="815" y="326"/>
                  </a:moveTo>
                  <a:cubicBezTo>
                    <a:pt x="808" y="322"/>
                    <a:pt x="801" y="318"/>
                    <a:pt x="793" y="315"/>
                  </a:cubicBezTo>
                  <a:cubicBezTo>
                    <a:pt x="797" y="308"/>
                    <a:pt x="801" y="302"/>
                    <a:pt x="805" y="298"/>
                  </a:cubicBezTo>
                  <a:cubicBezTo>
                    <a:pt x="813" y="301"/>
                    <a:pt x="821" y="305"/>
                    <a:pt x="829" y="309"/>
                  </a:cubicBezTo>
                  <a:cubicBezTo>
                    <a:pt x="823" y="314"/>
                    <a:pt x="819" y="320"/>
                    <a:pt x="815" y="326"/>
                  </a:cubicBezTo>
                  <a:close/>
                  <a:moveTo>
                    <a:pt x="789" y="313"/>
                  </a:moveTo>
                  <a:cubicBezTo>
                    <a:pt x="783" y="310"/>
                    <a:pt x="776" y="308"/>
                    <a:pt x="769" y="306"/>
                  </a:cubicBezTo>
                  <a:cubicBezTo>
                    <a:pt x="772" y="300"/>
                    <a:pt x="775" y="295"/>
                    <a:pt x="779" y="290"/>
                  </a:cubicBezTo>
                  <a:cubicBezTo>
                    <a:pt x="786" y="291"/>
                    <a:pt x="793" y="293"/>
                    <a:pt x="801" y="296"/>
                  </a:cubicBezTo>
                  <a:cubicBezTo>
                    <a:pt x="797" y="301"/>
                    <a:pt x="793" y="307"/>
                    <a:pt x="789" y="313"/>
                  </a:cubicBezTo>
                  <a:close/>
                  <a:moveTo>
                    <a:pt x="763" y="308"/>
                  </a:moveTo>
                  <a:cubicBezTo>
                    <a:pt x="759" y="315"/>
                    <a:pt x="756" y="321"/>
                    <a:pt x="753" y="328"/>
                  </a:cubicBezTo>
                  <a:cubicBezTo>
                    <a:pt x="746" y="326"/>
                    <a:pt x="739" y="325"/>
                    <a:pt x="733" y="325"/>
                  </a:cubicBezTo>
                  <a:cubicBezTo>
                    <a:pt x="737" y="317"/>
                    <a:pt x="740" y="310"/>
                    <a:pt x="744" y="304"/>
                  </a:cubicBezTo>
                  <a:cubicBezTo>
                    <a:pt x="750" y="305"/>
                    <a:pt x="757" y="306"/>
                    <a:pt x="763" y="308"/>
                  </a:cubicBezTo>
                  <a:close/>
                  <a:moveTo>
                    <a:pt x="752" y="332"/>
                  </a:moveTo>
                  <a:cubicBezTo>
                    <a:pt x="749" y="339"/>
                    <a:pt x="747" y="347"/>
                    <a:pt x="745" y="355"/>
                  </a:cubicBezTo>
                  <a:cubicBezTo>
                    <a:pt x="737" y="354"/>
                    <a:pt x="730" y="353"/>
                    <a:pt x="723" y="353"/>
                  </a:cubicBezTo>
                  <a:cubicBezTo>
                    <a:pt x="725" y="344"/>
                    <a:pt x="728" y="336"/>
                    <a:pt x="731" y="329"/>
                  </a:cubicBezTo>
                  <a:cubicBezTo>
                    <a:pt x="738" y="329"/>
                    <a:pt x="745" y="330"/>
                    <a:pt x="752" y="332"/>
                  </a:cubicBezTo>
                  <a:close/>
                  <a:moveTo>
                    <a:pt x="744" y="359"/>
                  </a:moveTo>
                  <a:cubicBezTo>
                    <a:pt x="742" y="368"/>
                    <a:pt x="741" y="376"/>
                    <a:pt x="741" y="384"/>
                  </a:cubicBezTo>
                  <a:cubicBezTo>
                    <a:pt x="731" y="381"/>
                    <a:pt x="722" y="380"/>
                    <a:pt x="717" y="380"/>
                  </a:cubicBezTo>
                  <a:cubicBezTo>
                    <a:pt x="718" y="372"/>
                    <a:pt x="720" y="364"/>
                    <a:pt x="722" y="357"/>
                  </a:cubicBezTo>
                  <a:cubicBezTo>
                    <a:pt x="729" y="356"/>
                    <a:pt x="736" y="357"/>
                    <a:pt x="744" y="359"/>
                  </a:cubicBezTo>
                  <a:close/>
                  <a:moveTo>
                    <a:pt x="741" y="388"/>
                  </a:moveTo>
                  <a:cubicBezTo>
                    <a:pt x="740" y="397"/>
                    <a:pt x="741" y="406"/>
                    <a:pt x="742" y="414"/>
                  </a:cubicBezTo>
                  <a:cubicBezTo>
                    <a:pt x="734" y="411"/>
                    <a:pt x="725" y="409"/>
                    <a:pt x="715" y="408"/>
                  </a:cubicBezTo>
                  <a:cubicBezTo>
                    <a:pt x="715" y="403"/>
                    <a:pt x="715" y="398"/>
                    <a:pt x="716" y="393"/>
                  </a:cubicBezTo>
                  <a:cubicBezTo>
                    <a:pt x="716" y="390"/>
                    <a:pt x="716" y="387"/>
                    <a:pt x="716" y="384"/>
                  </a:cubicBezTo>
                  <a:cubicBezTo>
                    <a:pt x="722" y="384"/>
                    <a:pt x="730" y="385"/>
                    <a:pt x="741" y="388"/>
                  </a:cubicBezTo>
                  <a:close/>
                  <a:moveTo>
                    <a:pt x="743" y="419"/>
                  </a:moveTo>
                  <a:cubicBezTo>
                    <a:pt x="745" y="431"/>
                    <a:pt x="749" y="442"/>
                    <a:pt x="755" y="451"/>
                  </a:cubicBezTo>
                  <a:cubicBezTo>
                    <a:pt x="743" y="443"/>
                    <a:pt x="732" y="440"/>
                    <a:pt x="722" y="441"/>
                  </a:cubicBezTo>
                  <a:cubicBezTo>
                    <a:pt x="718" y="431"/>
                    <a:pt x="716" y="421"/>
                    <a:pt x="716" y="412"/>
                  </a:cubicBezTo>
                  <a:cubicBezTo>
                    <a:pt x="725" y="412"/>
                    <a:pt x="734" y="415"/>
                    <a:pt x="743" y="419"/>
                  </a:cubicBezTo>
                  <a:close/>
                  <a:moveTo>
                    <a:pt x="765" y="465"/>
                  </a:moveTo>
                  <a:cubicBezTo>
                    <a:pt x="761" y="469"/>
                    <a:pt x="757" y="473"/>
                    <a:pt x="754" y="478"/>
                  </a:cubicBezTo>
                  <a:cubicBezTo>
                    <a:pt x="739" y="470"/>
                    <a:pt x="729" y="458"/>
                    <a:pt x="723" y="444"/>
                  </a:cubicBezTo>
                  <a:cubicBezTo>
                    <a:pt x="736" y="445"/>
                    <a:pt x="748" y="448"/>
                    <a:pt x="765" y="465"/>
                  </a:cubicBezTo>
                  <a:close/>
                  <a:moveTo>
                    <a:pt x="766" y="507"/>
                  </a:moveTo>
                  <a:cubicBezTo>
                    <a:pt x="766" y="510"/>
                    <a:pt x="766" y="513"/>
                    <a:pt x="766" y="516"/>
                  </a:cubicBezTo>
                  <a:cubicBezTo>
                    <a:pt x="756" y="506"/>
                    <a:pt x="756" y="506"/>
                    <a:pt x="756" y="506"/>
                  </a:cubicBezTo>
                  <a:cubicBezTo>
                    <a:pt x="757" y="503"/>
                    <a:pt x="758" y="499"/>
                    <a:pt x="759" y="496"/>
                  </a:cubicBezTo>
                  <a:lnTo>
                    <a:pt x="766" y="507"/>
                  </a:lnTo>
                  <a:close/>
                  <a:moveTo>
                    <a:pt x="761" y="492"/>
                  </a:moveTo>
                  <a:cubicBezTo>
                    <a:pt x="763" y="489"/>
                    <a:pt x="764" y="487"/>
                    <a:pt x="766" y="484"/>
                  </a:cubicBezTo>
                  <a:cubicBezTo>
                    <a:pt x="768" y="490"/>
                    <a:pt x="768" y="490"/>
                    <a:pt x="768" y="490"/>
                  </a:cubicBezTo>
                  <a:cubicBezTo>
                    <a:pt x="767" y="494"/>
                    <a:pt x="767" y="497"/>
                    <a:pt x="766" y="500"/>
                  </a:cubicBezTo>
                  <a:lnTo>
                    <a:pt x="761" y="492"/>
                  </a:lnTo>
                  <a:close/>
                  <a:moveTo>
                    <a:pt x="767" y="523"/>
                  </a:moveTo>
                  <a:cubicBezTo>
                    <a:pt x="768" y="525"/>
                    <a:pt x="768" y="528"/>
                    <a:pt x="769" y="531"/>
                  </a:cubicBezTo>
                  <a:cubicBezTo>
                    <a:pt x="753" y="520"/>
                    <a:pt x="753" y="520"/>
                    <a:pt x="753" y="520"/>
                  </a:cubicBezTo>
                  <a:cubicBezTo>
                    <a:pt x="753" y="517"/>
                    <a:pt x="754" y="514"/>
                    <a:pt x="755" y="510"/>
                  </a:cubicBezTo>
                  <a:lnTo>
                    <a:pt x="767" y="523"/>
                  </a:lnTo>
                  <a:close/>
                  <a:moveTo>
                    <a:pt x="769" y="480"/>
                  </a:moveTo>
                  <a:cubicBezTo>
                    <a:pt x="771" y="477"/>
                    <a:pt x="774" y="474"/>
                    <a:pt x="777" y="471"/>
                  </a:cubicBezTo>
                  <a:cubicBezTo>
                    <a:pt x="774" y="475"/>
                    <a:pt x="772" y="480"/>
                    <a:pt x="770" y="484"/>
                  </a:cubicBezTo>
                  <a:lnTo>
                    <a:pt x="769" y="480"/>
                  </a:lnTo>
                  <a:close/>
                  <a:moveTo>
                    <a:pt x="782" y="485"/>
                  </a:moveTo>
                  <a:cubicBezTo>
                    <a:pt x="777" y="488"/>
                    <a:pt x="777" y="488"/>
                    <a:pt x="777" y="488"/>
                  </a:cubicBezTo>
                  <a:cubicBezTo>
                    <a:pt x="778" y="483"/>
                    <a:pt x="779" y="479"/>
                    <a:pt x="781" y="475"/>
                  </a:cubicBezTo>
                  <a:cubicBezTo>
                    <a:pt x="781" y="478"/>
                    <a:pt x="781" y="481"/>
                    <a:pt x="782" y="485"/>
                  </a:cubicBezTo>
                  <a:close/>
                  <a:moveTo>
                    <a:pt x="798" y="572"/>
                  </a:moveTo>
                  <a:cubicBezTo>
                    <a:pt x="797" y="568"/>
                    <a:pt x="795" y="565"/>
                    <a:pt x="793" y="561"/>
                  </a:cubicBezTo>
                  <a:cubicBezTo>
                    <a:pt x="817" y="540"/>
                    <a:pt x="817" y="540"/>
                    <a:pt x="817" y="540"/>
                  </a:cubicBezTo>
                  <a:cubicBezTo>
                    <a:pt x="819" y="543"/>
                    <a:pt x="821" y="546"/>
                    <a:pt x="823" y="549"/>
                  </a:cubicBezTo>
                  <a:lnTo>
                    <a:pt x="798" y="572"/>
                  </a:lnTo>
                  <a:close/>
                  <a:moveTo>
                    <a:pt x="825" y="552"/>
                  </a:moveTo>
                  <a:cubicBezTo>
                    <a:pt x="827" y="555"/>
                    <a:pt x="829" y="558"/>
                    <a:pt x="830" y="561"/>
                  </a:cubicBezTo>
                  <a:cubicBezTo>
                    <a:pt x="804" y="584"/>
                    <a:pt x="804" y="584"/>
                    <a:pt x="804" y="584"/>
                  </a:cubicBezTo>
                  <a:cubicBezTo>
                    <a:pt x="803" y="581"/>
                    <a:pt x="801" y="578"/>
                    <a:pt x="800" y="575"/>
                  </a:cubicBezTo>
                  <a:lnTo>
                    <a:pt x="825" y="552"/>
                  </a:lnTo>
                  <a:close/>
                  <a:moveTo>
                    <a:pt x="792" y="558"/>
                  </a:moveTo>
                  <a:cubicBezTo>
                    <a:pt x="790" y="554"/>
                    <a:pt x="789" y="551"/>
                    <a:pt x="787" y="547"/>
                  </a:cubicBezTo>
                  <a:cubicBezTo>
                    <a:pt x="809" y="528"/>
                    <a:pt x="809" y="528"/>
                    <a:pt x="809" y="528"/>
                  </a:cubicBezTo>
                  <a:cubicBezTo>
                    <a:pt x="811" y="531"/>
                    <a:pt x="813" y="534"/>
                    <a:pt x="815" y="537"/>
                  </a:cubicBezTo>
                  <a:lnTo>
                    <a:pt x="792" y="558"/>
                  </a:lnTo>
                  <a:close/>
                  <a:moveTo>
                    <a:pt x="786" y="544"/>
                  </a:moveTo>
                  <a:cubicBezTo>
                    <a:pt x="785" y="540"/>
                    <a:pt x="783" y="537"/>
                    <a:pt x="782" y="534"/>
                  </a:cubicBezTo>
                  <a:cubicBezTo>
                    <a:pt x="801" y="519"/>
                    <a:pt x="801" y="519"/>
                    <a:pt x="801" y="519"/>
                  </a:cubicBezTo>
                  <a:cubicBezTo>
                    <a:pt x="802" y="520"/>
                    <a:pt x="803" y="522"/>
                    <a:pt x="804" y="523"/>
                  </a:cubicBezTo>
                  <a:cubicBezTo>
                    <a:pt x="805" y="524"/>
                    <a:pt x="806" y="525"/>
                    <a:pt x="806" y="525"/>
                  </a:cubicBezTo>
                  <a:lnTo>
                    <a:pt x="786" y="544"/>
                  </a:lnTo>
                  <a:close/>
                  <a:moveTo>
                    <a:pt x="781" y="530"/>
                  </a:moveTo>
                  <a:cubicBezTo>
                    <a:pt x="780" y="527"/>
                    <a:pt x="779" y="524"/>
                    <a:pt x="778" y="520"/>
                  </a:cubicBezTo>
                  <a:cubicBezTo>
                    <a:pt x="794" y="509"/>
                    <a:pt x="794" y="509"/>
                    <a:pt x="794" y="509"/>
                  </a:cubicBezTo>
                  <a:cubicBezTo>
                    <a:pt x="795" y="511"/>
                    <a:pt x="797" y="513"/>
                    <a:pt x="799" y="516"/>
                  </a:cubicBezTo>
                  <a:lnTo>
                    <a:pt x="781" y="530"/>
                  </a:lnTo>
                  <a:close/>
                  <a:moveTo>
                    <a:pt x="777" y="516"/>
                  </a:moveTo>
                  <a:cubicBezTo>
                    <a:pt x="777" y="513"/>
                    <a:pt x="776" y="510"/>
                    <a:pt x="776" y="507"/>
                  </a:cubicBezTo>
                  <a:cubicBezTo>
                    <a:pt x="787" y="499"/>
                    <a:pt x="787" y="499"/>
                    <a:pt x="787" y="499"/>
                  </a:cubicBezTo>
                  <a:cubicBezTo>
                    <a:pt x="788" y="501"/>
                    <a:pt x="790" y="503"/>
                    <a:pt x="791" y="506"/>
                  </a:cubicBezTo>
                  <a:lnTo>
                    <a:pt x="777" y="516"/>
                  </a:lnTo>
                  <a:close/>
                  <a:moveTo>
                    <a:pt x="776" y="502"/>
                  </a:moveTo>
                  <a:cubicBezTo>
                    <a:pt x="776" y="499"/>
                    <a:pt x="776" y="496"/>
                    <a:pt x="776" y="493"/>
                  </a:cubicBezTo>
                  <a:cubicBezTo>
                    <a:pt x="783" y="489"/>
                    <a:pt x="783" y="489"/>
                    <a:pt x="783" y="489"/>
                  </a:cubicBezTo>
                  <a:cubicBezTo>
                    <a:pt x="783" y="491"/>
                    <a:pt x="784" y="493"/>
                    <a:pt x="785" y="495"/>
                  </a:cubicBezTo>
                  <a:lnTo>
                    <a:pt x="776" y="502"/>
                  </a:lnTo>
                  <a:close/>
                  <a:moveTo>
                    <a:pt x="773" y="488"/>
                  </a:moveTo>
                  <a:cubicBezTo>
                    <a:pt x="768" y="515"/>
                    <a:pt x="781" y="544"/>
                    <a:pt x="795" y="573"/>
                  </a:cubicBezTo>
                  <a:cubicBezTo>
                    <a:pt x="799" y="583"/>
                    <a:pt x="804" y="594"/>
                    <a:pt x="808" y="604"/>
                  </a:cubicBezTo>
                  <a:cubicBezTo>
                    <a:pt x="807" y="605"/>
                    <a:pt x="806" y="606"/>
                    <a:pt x="804" y="607"/>
                  </a:cubicBezTo>
                  <a:cubicBezTo>
                    <a:pt x="801" y="599"/>
                    <a:pt x="797" y="592"/>
                    <a:pt x="794" y="584"/>
                  </a:cubicBezTo>
                  <a:cubicBezTo>
                    <a:pt x="778" y="550"/>
                    <a:pt x="763" y="517"/>
                    <a:pt x="773" y="488"/>
                  </a:cubicBezTo>
                  <a:close/>
                  <a:moveTo>
                    <a:pt x="806" y="588"/>
                  </a:moveTo>
                  <a:cubicBezTo>
                    <a:pt x="832" y="565"/>
                    <a:pt x="832" y="565"/>
                    <a:pt x="832" y="565"/>
                  </a:cubicBezTo>
                  <a:cubicBezTo>
                    <a:pt x="834" y="568"/>
                    <a:pt x="835" y="572"/>
                    <a:pt x="836" y="576"/>
                  </a:cubicBezTo>
                  <a:cubicBezTo>
                    <a:pt x="809" y="597"/>
                    <a:pt x="809" y="597"/>
                    <a:pt x="809" y="597"/>
                  </a:cubicBezTo>
                  <a:cubicBezTo>
                    <a:pt x="808" y="594"/>
                    <a:pt x="807" y="591"/>
                    <a:pt x="806" y="588"/>
                  </a:cubicBezTo>
                  <a:close/>
                  <a:moveTo>
                    <a:pt x="837" y="580"/>
                  </a:moveTo>
                  <a:cubicBezTo>
                    <a:pt x="838" y="582"/>
                    <a:pt x="839" y="585"/>
                    <a:pt x="839" y="588"/>
                  </a:cubicBezTo>
                  <a:cubicBezTo>
                    <a:pt x="838" y="589"/>
                    <a:pt x="837" y="590"/>
                    <a:pt x="837" y="591"/>
                  </a:cubicBezTo>
                  <a:cubicBezTo>
                    <a:pt x="834" y="592"/>
                    <a:pt x="823" y="594"/>
                    <a:pt x="812" y="602"/>
                  </a:cubicBezTo>
                  <a:cubicBezTo>
                    <a:pt x="811" y="601"/>
                    <a:pt x="811" y="601"/>
                    <a:pt x="811" y="600"/>
                  </a:cubicBezTo>
                  <a:lnTo>
                    <a:pt x="837" y="580"/>
                  </a:lnTo>
                  <a:close/>
                  <a:moveTo>
                    <a:pt x="752" y="525"/>
                  </a:moveTo>
                  <a:cubicBezTo>
                    <a:pt x="771" y="537"/>
                    <a:pt x="771" y="537"/>
                    <a:pt x="771" y="537"/>
                  </a:cubicBezTo>
                  <a:cubicBezTo>
                    <a:pt x="772" y="540"/>
                    <a:pt x="773" y="543"/>
                    <a:pt x="774" y="546"/>
                  </a:cubicBezTo>
                  <a:cubicBezTo>
                    <a:pt x="752" y="537"/>
                    <a:pt x="752" y="537"/>
                    <a:pt x="752" y="537"/>
                  </a:cubicBezTo>
                  <a:cubicBezTo>
                    <a:pt x="752" y="533"/>
                    <a:pt x="752" y="529"/>
                    <a:pt x="752" y="525"/>
                  </a:cubicBezTo>
                  <a:close/>
                  <a:moveTo>
                    <a:pt x="776" y="552"/>
                  </a:moveTo>
                  <a:cubicBezTo>
                    <a:pt x="777" y="555"/>
                    <a:pt x="778" y="558"/>
                    <a:pt x="780" y="561"/>
                  </a:cubicBezTo>
                  <a:cubicBezTo>
                    <a:pt x="753" y="554"/>
                    <a:pt x="753" y="554"/>
                    <a:pt x="753" y="554"/>
                  </a:cubicBezTo>
                  <a:cubicBezTo>
                    <a:pt x="752" y="549"/>
                    <a:pt x="752" y="545"/>
                    <a:pt x="752" y="541"/>
                  </a:cubicBezTo>
                  <a:lnTo>
                    <a:pt x="776" y="552"/>
                  </a:lnTo>
                  <a:close/>
                  <a:moveTo>
                    <a:pt x="782" y="566"/>
                  </a:moveTo>
                  <a:cubicBezTo>
                    <a:pt x="783" y="569"/>
                    <a:pt x="784" y="572"/>
                    <a:pt x="786" y="575"/>
                  </a:cubicBezTo>
                  <a:cubicBezTo>
                    <a:pt x="774" y="573"/>
                    <a:pt x="774" y="573"/>
                    <a:pt x="774" y="573"/>
                  </a:cubicBezTo>
                  <a:cubicBezTo>
                    <a:pt x="769" y="568"/>
                    <a:pt x="763" y="563"/>
                    <a:pt x="757" y="559"/>
                  </a:cubicBezTo>
                  <a:lnTo>
                    <a:pt x="782" y="566"/>
                  </a:lnTo>
                  <a:close/>
                  <a:moveTo>
                    <a:pt x="787" y="579"/>
                  </a:moveTo>
                  <a:cubicBezTo>
                    <a:pt x="788" y="581"/>
                    <a:pt x="790" y="584"/>
                    <a:pt x="791" y="586"/>
                  </a:cubicBezTo>
                  <a:cubicBezTo>
                    <a:pt x="791" y="587"/>
                    <a:pt x="791" y="587"/>
                    <a:pt x="791" y="588"/>
                  </a:cubicBezTo>
                  <a:cubicBezTo>
                    <a:pt x="786" y="588"/>
                    <a:pt x="786" y="588"/>
                    <a:pt x="786" y="588"/>
                  </a:cubicBezTo>
                  <a:cubicBezTo>
                    <a:pt x="784" y="584"/>
                    <a:pt x="781" y="581"/>
                    <a:pt x="778" y="578"/>
                  </a:cubicBezTo>
                  <a:lnTo>
                    <a:pt x="787" y="579"/>
                  </a:lnTo>
                  <a:close/>
                  <a:moveTo>
                    <a:pt x="793" y="592"/>
                  </a:moveTo>
                  <a:cubicBezTo>
                    <a:pt x="795" y="595"/>
                    <a:pt x="796" y="598"/>
                    <a:pt x="797" y="601"/>
                  </a:cubicBezTo>
                  <a:cubicBezTo>
                    <a:pt x="793" y="601"/>
                    <a:pt x="793" y="601"/>
                    <a:pt x="793" y="601"/>
                  </a:cubicBezTo>
                  <a:cubicBezTo>
                    <a:pt x="792" y="598"/>
                    <a:pt x="790" y="595"/>
                    <a:pt x="788" y="592"/>
                  </a:cubicBezTo>
                  <a:lnTo>
                    <a:pt x="793" y="592"/>
                  </a:lnTo>
                  <a:close/>
                  <a:moveTo>
                    <a:pt x="799" y="605"/>
                  </a:moveTo>
                  <a:cubicBezTo>
                    <a:pt x="800" y="606"/>
                    <a:pt x="800" y="608"/>
                    <a:pt x="801" y="610"/>
                  </a:cubicBezTo>
                  <a:cubicBezTo>
                    <a:pt x="800" y="611"/>
                    <a:pt x="799" y="612"/>
                    <a:pt x="798" y="613"/>
                  </a:cubicBezTo>
                  <a:cubicBezTo>
                    <a:pt x="797" y="610"/>
                    <a:pt x="796" y="608"/>
                    <a:pt x="795" y="605"/>
                  </a:cubicBezTo>
                  <a:lnTo>
                    <a:pt x="799" y="605"/>
                  </a:lnTo>
                  <a:close/>
                  <a:moveTo>
                    <a:pt x="1003" y="550"/>
                  </a:moveTo>
                  <a:cubicBezTo>
                    <a:pt x="1003" y="547"/>
                    <a:pt x="1003" y="544"/>
                    <a:pt x="1004" y="541"/>
                  </a:cubicBezTo>
                  <a:cubicBezTo>
                    <a:pt x="1029" y="536"/>
                    <a:pt x="1029" y="536"/>
                    <a:pt x="1029" y="536"/>
                  </a:cubicBezTo>
                  <a:cubicBezTo>
                    <a:pt x="1028" y="538"/>
                    <a:pt x="1027" y="541"/>
                    <a:pt x="1026" y="543"/>
                  </a:cubicBezTo>
                  <a:lnTo>
                    <a:pt x="1003" y="550"/>
                  </a:lnTo>
                  <a:close/>
                  <a:moveTo>
                    <a:pt x="1023" y="548"/>
                  </a:moveTo>
                  <a:cubicBezTo>
                    <a:pt x="1022" y="551"/>
                    <a:pt x="1020" y="553"/>
                    <a:pt x="1019" y="555"/>
                  </a:cubicBezTo>
                  <a:cubicBezTo>
                    <a:pt x="1013" y="559"/>
                    <a:pt x="1010" y="563"/>
                    <a:pt x="1008" y="565"/>
                  </a:cubicBezTo>
                  <a:cubicBezTo>
                    <a:pt x="1007" y="564"/>
                    <a:pt x="1005" y="562"/>
                    <a:pt x="1003" y="560"/>
                  </a:cubicBezTo>
                  <a:cubicBezTo>
                    <a:pt x="1003" y="558"/>
                    <a:pt x="1003" y="556"/>
                    <a:pt x="1003" y="554"/>
                  </a:cubicBezTo>
                  <a:lnTo>
                    <a:pt x="1023" y="548"/>
                  </a:lnTo>
                  <a:close/>
                  <a:moveTo>
                    <a:pt x="1004" y="537"/>
                  </a:moveTo>
                  <a:cubicBezTo>
                    <a:pt x="1004" y="534"/>
                    <a:pt x="1005" y="531"/>
                    <a:pt x="1005" y="528"/>
                  </a:cubicBezTo>
                  <a:cubicBezTo>
                    <a:pt x="1034" y="521"/>
                    <a:pt x="1034" y="521"/>
                    <a:pt x="1034" y="521"/>
                  </a:cubicBezTo>
                  <a:cubicBezTo>
                    <a:pt x="1033" y="525"/>
                    <a:pt x="1032" y="528"/>
                    <a:pt x="1031" y="531"/>
                  </a:cubicBezTo>
                  <a:lnTo>
                    <a:pt x="1004" y="537"/>
                  </a:lnTo>
                  <a:close/>
                  <a:moveTo>
                    <a:pt x="1005" y="524"/>
                  </a:moveTo>
                  <a:cubicBezTo>
                    <a:pt x="1006" y="521"/>
                    <a:pt x="1006" y="518"/>
                    <a:pt x="1007" y="515"/>
                  </a:cubicBezTo>
                  <a:cubicBezTo>
                    <a:pt x="1037" y="508"/>
                    <a:pt x="1037" y="508"/>
                    <a:pt x="1037" y="508"/>
                  </a:cubicBezTo>
                  <a:cubicBezTo>
                    <a:pt x="1036" y="511"/>
                    <a:pt x="1036" y="514"/>
                    <a:pt x="1035" y="517"/>
                  </a:cubicBezTo>
                  <a:lnTo>
                    <a:pt x="1005" y="524"/>
                  </a:lnTo>
                  <a:close/>
                  <a:moveTo>
                    <a:pt x="1007" y="510"/>
                  </a:moveTo>
                  <a:cubicBezTo>
                    <a:pt x="1008" y="507"/>
                    <a:pt x="1008" y="504"/>
                    <a:pt x="1009" y="501"/>
                  </a:cubicBezTo>
                  <a:cubicBezTo>
                    <a:pt x="1039" y="490"/>
                    <a:pt x="1039" y="490"/>
                    <a:pt x="1039" y="490"/>
                  </a:cubicBezTo>
                  <a:cubicBezTo>
                    <a:pt x="1039" y="495"/>
                    <a:pt x="1038" y="499"/>
                    <a:pt x="1037" y="504"/>
                  </a:cubicBezTo>
                  <a:lnTo>
                    <a:pt x="1007" y="510"/>
                  </a:lnTo>
                  <a:close/>
                  <a:moveTo>
                    <a:pt x="1009" y="496"/>
                  </a:moveTo>
                  <a:cubicBezTo>
                    <a:pt x="1010" y="496"/>
                    <a:pt x="1010" y="495"/>
                    <a:pt x="1010" y="494"/>
                  </a:cubicBezTo>
                  <a:cubicBezTo>
                    <a:pt x="1010" y="492"/>
                    <a:pt x="1011" y="489"/>
                    <a:pt x="1011" y="487"/>
                  </a:cubicBezTo>
                  <a:cubicBezTo>
                    <a:pt x="1039" y="474"/>
                    <a:pt x="1039" y="474"/>
                    <a:pt x="1039" y="474"/>
                  </a:cubicBezTo>
                  <a:cubicBezTo>
                    <a:pt x="1040" y="478"/>
                    <a:pt x="1039" y="482"/>
                    <a:pt x="1039" y="486"/>
                  </a:cubicBezTo>
                  <a:lnTo>
                    <a:pt x="1009" y="496"/>
                  </a:lnTo>
                  <a:close/>
                  <a:moveTo>
                    <a:pt x="1012" y="482"/>
                  </a:moveTo>
                  <a:cubicBezTo>
                    <a:pt x="1012" y="479"/>
                    <a:pt x="1013" y="476"/>
                    <a:pt x="1013" y="472"/>
                  </a:cubicBezTo>
                  <a:cubicBezTo>
                    <a:pt x="1038" y="457"/>
                    <a:pt x="1038" y="457"/>
                    <a:pt x="1038" y="457"/>
                  </a:cubicBezTo>
                  <a:cubicBezTo>
                    <a:pt x="1039" y="461"/>
                    <a:pt x="1039" y="466"/>
                    <a:pt x="1039" y="470"/>
                  </a:cubicBezTo>
                  <a:lnTo>
                    <a:pt x="1012" y="482"/>
                  </a:lnTo>
                  <a:close/>
                  <a:moveTo>
                    <a:pt x="1014" y="468"/>
                  </a:moveTo>
                  <a:cubicBezTo>
                    <a:pt x="1014" y="464"/>
                    <a:pt x="1015" y="460"/>
                    <a:pt x="1015" y="457"/>
                  </a:cubicBezTo>
                  <a:cubicBezTo>
                    <a:pt x="1035" y="440"/>
                    <a:pt x="1035" y="440"/>
                    <a:pt x="1035" y="440"/>
                  </a:cubicBezTo>
                  <a:cubicBezTo>
                    <a:pt x="1036" y="445"/>
                    <a:pt x="1037" y="449"/>
                    <a:pt x="1038" y="453"/>
                  </a:cubicBezTo>
                  <a:lnTo>
                    <a:pt x="1014" y="468"/>
                  </a:lnTo>
                  <a:close/>
                  <a:moveTo>
                    <a:pt x="1015" y="452"/>
                  </a:moveTo>
                  <a:cubicBezTo>
                    <a:pt x="1016" y="448"/>
                    <a:pt x="1016" y="445"/>
                    <a:pt x="1016" y="442"/>
                  </a:cubicBezTo>
                  <a:cubicBezTo>
                    <a:pt x="1030" y="425"/>
                    <a:pt x="1030" y="425"/>
                    <a:pt x="1030" y="425"/>
                  </a:cubicBezTo>
                  <a:cubicBezTo>
                    <a:pt x="1032" y="429"/>
                    <a:pt x="1033" y="432"/>
                    <a:pt x="1034" y="436"/>
                  </a:cubicBezTo>
                  <a:lnTo>
                    <a:pt x="1015" y="452"/>
                  </a:lnTo>
                  <a:close/>
                  <a:moveTo>
                    <a:pt x="1016" y="436"/>
                  </a:moveTo>
                  <a:cubicBezTo>
                    <a:pt x="1016" y="433"/>
                    <a:pt x="1016" y="430"/>
                    <a:pt x="1015" y="427"/>
                  </a:cubicBezTo>
                  <a:cubicBezTo>
                    <a:pt x="1024" y="412"/>
                    <a:pt x="1024" y="412"/>
                    <a:pt x="1024" y="412"/>
                  </a:cubicBezTo>
                  <a:cubicBezTo>
                    <a:pt x="1026" y="415"/>
                    <a:pt x="1027" y="418"/>
                    <a:pt x="1029" y="421"/>
                  </a:cubicBezTo>
                  <a:lnTo>
                    <a:pt x="1016" y="436"/>
                  </a:lnTo>
                  <a:close/>
                  <a:moveTo>
                    <a:pt x="1015" y="421"/>
                  </a:moveTo>
                  <a:cubicBezTo>
                    <a:pt x="1014" y="417"/>
                    <a:pt x="1013" y="414"/>
                    <a:pt x="1012" y="411"/>
                  </a:cubicBezTo>
                  <a:cubicBezTo>
                    <a:pt x="1016" y="400"/>
                    <a:pt x="1016" y="400"/>
                    <a:pt x="1016" y="400"/>
                  </a:cubicBezTo>
                  <a:cubicBezTo>
                    <a:pt x="1018" y="402"/>
                    <a:pt x="1020" y="405"/>
                    <a:pt x="1022" y="408"/>
                  </a:cubicBezTo>
                  <a:lnTo>
                    <a:pt x="1015" y="421"/>
                  </a:lnTo>
                  <a:close/>
                  <a:moveTo>
                    <a:pt x="1010" y="405"/>
                  </a:moveTo>
                  <a:cubicBezTo>
                    <a:pt x="1009" y="402"/>
                    <a:pt x="1008" y="399"/>
                    <a:pt x="1006" y="396"/>
                  </a:cubicBezTo>
                  <a:cubicBezTo>
                    <a:pt x="1007" y="389"/>
                    <a:pt x="1007" y="389"/>
                    <a:pt x="1007" y="389"/>
                  </a:cubicBezTo>
                  <a:cubicBezTo>
                    <a:pt x="1009" y="392"/>
                    <a:pt x="1011" y="394"/>
                    <a:pt x="1013" y="396"/>
                  </a:cubicBezTo>
                  <a:lnTo>
                    <a:pt x="1010" y="405"/>
                  </a:lnTo>
                  <a:close/>
                  <a:moveTo>
                    <a:pt x="1006" y="494"/>
                  </a:moveTo>
                  <a:cubicBezTo>
                    <a:pt x="1003" y="515"/>
                    <a:pt x="999" y="536"/>
                    <a:pt x="999" y="558"/>
                  </a:cubicBezTo>
                  <a:cubicBezTo>
                    <a:pt x="999" y="557"/>
                    <a:pt x="998" y="557"/>
                    <a:pt x="997" y="556"/>
                  </a:cubicBezTo>
                  <a:cubicBezTo>
                    <a:pt x="994" y="533"/>
                    <a:pt x="998" y="507"/>
                    <a:pt x="1002" y="483"/>
                  </a:cubicBezTo>
                  <a:cubicBezTo>
                    <a:pt x="1008" y="451"/>
                    <a:pt x="1013" y="420"/>
                    <a:pt x="1001" y="395"/>
                  </a:cubicBezTo>
                  <a:cubicBezTo>
                    <a:pt x="1018" y="421"/>
                    <a:pt x="1012" y="456"/>
                    <a:pt x="1006" y="494"/>
                  </a:cubicBezTo>
                  <a:close/>
                  <a:moveTo>
                    <a:pt x="1002" y="409"/>
                  </a:moveTo>
                  <a:cubicBezTo>
                    <a:pt x="991" y="405"/>
                    <a:pt x="991" y="405"/>
                    <a:pt x="991" y="405"/>
                  </a:cubicBezTo>
                  <a:cubicBezTo>
                    <a:pt x="991" y="403"/>
                    <a:pt x="991" y="400"/>
                    <a:pt x="992" y="398"/>
                  </a:cubicBezTo>
                  <a:cubicBezTo>
                    <a:pt x="999" y="401"/>
                    <a:pt x="999" y="401"/>
                    <a:pt x="999" y="401"/>
                  </a:cubicBezTo>
                  <a:cubicBezTo>
                    <a:pt x="1000" y="403"/>
                    <a:pt x="1001" y="406"/>
                    <a:pt x="1002" y="409"/>
                  </a:cubicBezTo>
                  <a:close/>
                  <a:moveTo>
                    <a:pt x="1003" y="391"/>
                  </a:moveTo>
                  <a:cubicBezTo>
                    <a:pt x="1000" y="387"/>
                    <a:pt x="996" y="383"/>
                    <a:pt x="992" y="380"/>
                  </a:cubicBezTo>
                  <a:cubicBezTo>
                    <a:pt x="996" y="382"/>
                    <a:pt x="1000" y="384"/>
                    <a:pt x="1003" y="386"/>
                  </a:cubicBezTo>
                  <a:lnTo>
                    <a:pt x="1003" y="391"/>
                  </a:lnTo>
                  <a:close/>
                  <a:moveTo>
                    <a:pt x="997" y="396"/>
                  </a:moveTo>
                  <a:cubicBezTo>
                    <a:pt x="991" y="394"/>
                    <a:pt x="991" y="394"/>
                    <a:pt x="991" y="394"/>
                  </a:cubicBezTo>
                  <a:cubicBezTo>
                    <a:pt x="991" y="391"/>
                    <a:pt x="990" y="388"/>
                    <a:pt x="989" y="385"/>
                  </a:cubicBezTo>
                  <a:cubicBezTo>
                    <a:pt x="992" y="388"/>
                    <a:pt x="995" y="392"/>
                    <a:pt x="997" y="396"/>
                  </a:cubicBezTo>
                  <a:close/>
                  <a:moveTo>
                    <a:pt x="990" y="409"/>
                  </a:moveTo>
                  <a:cubicBezTo>
                    <a:pt x="1003" y="414"/>
                    <a:pt x="1003" y="414"/>
                    <a:pt x="1003" y="414"/>
                  </a:cubicBezTo>
                  <a:cubicBezTo>
                    <a:pt x="1003" y="417"/>
                    <a:pt x="1004" y="420"/>
                    <a:pt x="1004" y="424"/>
                  </a:cubicBezTo>
                  <a:cubicBezTo>
                    <a:pt x="988" y="417"/>
                    <a:pt x="988" y="417"/>
                    <a:pt x="988" y="417"/>
                  </a:cubicBezTo>
                  <a:cubicBezTo>
                    <a:pt x="989" y="414"/>
                    <a:pt x="989" y="412"/>
                    <a:pt x="990" y="409"/>
                  </a:cubicBezTo>
                  <a:close/>
                  <a:moveTo>
                    <a:pt x="1004" y="428"/>
                  </a:moveTo>
                  <a:cubicBezTo>
                    <a:pt x="1004" y="431"/>
                    <a:pt x="1004" y="434"/>
                    <a:pt x="1004" y="438"/>
                  </a:cubicBezTo>
                  <a:cubicBezTo>
                    <a:pt x="983" y="429"/>
                    <a:pt x="983" y="429"/>
                    <a:pt x="983" y="429"/>
                  </a:cubicBezTo>
                  <a:cubicBezTo>
                    <a:pt x="984" y="426"/>
                    <a:pt x="985" y="423"/>
                    <a:pt x="986" y="421"/>
                  </a:cubicBezTo>
                  <a:lnTo>
                    <a:pt x="1004" y="428"/>
                  </a:lnTo>
                  <a:close/>
                  <a:moveTo>
                    <a:pt x="1004" y="442"/>
                  </a:moveTo>
                  <a:cubicBezTo>
                    <a:pt x="1004" y="445"/>
                    <a:pt x="1003" y="449"/>
                    <a:pt x="1003" y="452"/>
                  </a:cubicBezTo>
                  <a:cubicBezTo>
                    <a:pt x="979" y="440"/>
                    <a:pt x="979" y="440"/>
                    <a:pt x="979" y="440"/>
                  </a:cubicBezTo>
                  <a:cubicBezTo>
                    <a:pt x="979" y="439"/>
                    <a:pt x="979" y="438"/>
                    <a:pt x="980" y="437"/>
                  </a:cubicBezTo>
                  <a:cubicBezTo>
                    <a:pt x="981" y="435"/>
                    <a:pt x="981" y="434"/>
                    <a:pt x="982" y="432"/>
                  </a:cubicBezTo>
                  <a:lnTo>
                    <a:pt x="1004" y="442"/>
                  </a:lnTo>
                  <a:close/>
                  <a:moveTo>
                    <a:pt x="1003" y="456"/>
                  </a:moveTo>
                  <a:cubicBezTo>
                    <a:pt x="1002" y="460"/>
                    <a:pt x="1002" y="463"/>
                    <a:pt x="1001" y="467"/>
                  </a:cubicBezTo>
                  <a:cubicBezTo>
                    <a:pt x="973" y="453"/>
                    <a:pt x="973" y="453"/>
                    <a:pt x="973" y="453"/>
                  </a:cubicBezTo>
                  <a:cubicBezTo>
                    <a:pt x="975" y="450"/>
                    <a:pt x="976" y="447"/>
                    <a:pt x="977" y="444"/>
                  </a:cubicBezTo>
                  <a:lnTo>
                    <a:pt x="1003" y="456"/>
                  </a:lnTo>
                  <a:close/>
                  <a:moveTo>
                    <a:pt x="1000" y="471"/>
                  </a:moveTo>
                  <a:cubicBezTo>
                    <a:pt x="1000" y="475"/>
                    <a:pt x="999" y="479"/>
                    <a:pt x="999" y="482"/>
                  </a:cubicBezTo>
                  <a:cubicBezTo>
                    <a:pt x="968" y="467"/>
                    <a:pt x="968" y="467"/>
                    <a:pt x="968" y="467"/>
                  </a:cubicBezTo>
                  <a:cubicBezTo>
                    <a:pt x="970" y="464"/>
                    <a:pt x="971" y="460"/>
                    <a:pt x="972" y="457"/>
                  </a:cubicBezTo>
                  <a:lnTo>
                    <a:pt x="1000" y="471"/>
                  </a:lnTo>
                  <a:close/>
                  <a:moveTo>
                    <a:pt x="998" y="486"/>
                  </a:moveTo>
                  <a:cubicBezTo>
                    <a:pt x="997" y="490"/>
                    <a:pt x="997" y="493"/>
                    <a:pt x="996" y="496"/>
                  </a:cubicBezTo>
                  <a:cubicBezTo>
                    <a:pt x="965" y="481"/>
                    <a:pt x="965" y="481"/>
                    <a:pt x="965" y="481"/>
                  </a:cubicBezTo>
                  <a:cubicBezTo>
                    <a:pt x="966" y="478"/>
                    <a:pt x="966" y="474"/>
                    <a:pt x="967" y="471"/>
                  </a:cubicBezTo>
                  <a:lnTo>
                    <a:pt x="998" y="486"/>
                  </a:lnTo>
                  <a:close/>
                  <a:moveTo>
                    <a:pt x="996" y="500"/>
                  </a:moveTo>
                  <a:cubicBezTo>
                    <a:pt x="995" y="503"/>
                    <a:pt x="995" y="506"/>
                    <a:pt x="994" y="509"/>
                  </a:cubicBezTo>
                  <a:cubicBezTo>
                    <a:pt x="963" y="496"/>
                    <a:pt x="963" y="496"/>
                    <a:pt x="963" y="496"/>
                  </a:cubicBezTo>
                  <a:cubicBezTo>
                    <a:pt x="963" y="492"/>
                    <a:pt x="964" y="489"/>
                    <a:pt x="964" y="485"/>
                  </a:cubicBezTo>
                  <a:lnTo>
                    <a:pt x="996" y="500"/>
                  </a:lnTo>
                  <a:close/>
                  <a:moveTo>
                    <a:pt x="994" y="513"/>
                  </a:moveTo>
                  <a:cubicBezTo>
                    <a:pt x="994" y="516"/>
                    <a:pt x="993" y="519"/>
                    <a:pt x="993" y="522"/>
                  </a:cubicBezTo>
                  <a:cubicBezTo>
                    <a:pt x="963" y="511"/>
                    <a:pt x="963" y="511"/>
                    <a:pt x="963" y="511"/>
                  </a:cubicBezTo>
                  <a:cubicBezTo>
                    <a:pt x="963" y="507"/>
                    <a:pt x="963" y="504"/>
                    <a:pt x="963" y="500"/>
                  </a:cubicBezTo>
                  <a:lnTo>
                    <a:pt x="994" y="513"/>
                  </a:lnTo>
                  <a:close/>
                  <a:moveTo>
                    <a:pt x="993" y="554"/>
                  </a:moveTo>
                  <a:cubicBezTo>
                    <a:pt x="988" y="552"/>
                    <a:pt x="982" y="550"/>
                    <a:pt x="975" y="548"/>
                  </a:cubicBezTo>
                  <a:cubicBezTo>
                    <a:pt x="974" y="547"/>
                    <a:pt x="974" y="546"/>
                    <a:pt x="973" y="545"/>
                  </a:cubicBezTo>
                  <a:cubicBezTo>
                    <a:pt x="993" y="552"/>
                    <a:pt x="993" y="552"/>
                    <a:pt x="993" y="552"/>
                  </a:cubicBezTo>
                  <a:cubicBezTo>
                    <a:pt x="993" y="552"/>
                    <a:pt x="993" y="553"/>
                    <a:pt x="993" y="554"/>
                  </a:cubicBezTo>
                  <a:close/>
                  <a:moveTo>
                    <a:pt x="993" y="526"/>
                  </a:moveTo>
                  <a:cubicBezTo>
                    <a:pt x="992" y="529"/>
                    <a:pt x="992" y="532"/>
                    <a:pt x="992" y="534"/>
                  </a:cubicBezTo>
                  <a:cubicBezTo>
                    <a:pt x="966" y="525"/>
                    <a:pt x="966" y="525"/>
                    <a:pt x="966" y="525"/>
                  </a:cubicBezTo>
                  <a:cubicBezTo>
                    <a:pt x="965" y="521"/>
                    <a:pt x="964" y="518"/>
                    <a:pt x="964" y="515"/>
                  </a:cubicBezTo>
                  <a:lnTo>
                    <a:pt x="993" y="526"/>
                  </a:lnTo>
                  <a:close/>
                  <a:moveTo>
                    <a:pt x="992" y="538"/>
                  </a:moveTo>
                  <a:cubicBezTo>
                    <a:pt x="992" y="541"/>
                    <a:pt x="992" y="544"/>
                    <a:pt x="992" y="547"/>
                  </a:cubicBezTo>
                  <a:cubicBezTo>
                    <a:pt x="971" y="540"/>
                    <a:pt x="971" y="540"/>
                    <a:pt x="971" y="540"/>
                  </a:cubicBezTo>
                  <a:cubicBezTo>
                    <a:pt x="969" y="536"/>
                    <a:pt x="968" y="533"/>
                    <a:pt x="967" y="529"/>
                  </a:cubicBezTo>
                  <a:lnTo>
                    <a:pt x="992" y="538"/>
                  </a:lnTo>
                  <a:close/>
                  <a:moveTo>
                    <a:pt x="1086" y="307"/>
                  </a:moveTo>
                  <a:cubicBezTo>
                    <a:pt x="1087" y="306"/>
                    <a:pt x="1089" y="305"/>
                    <a:pt x="1090" y="305"/>
                  </a:cubicBezTo>
                  <a:cubicBezTo>
                    <a:pt x="1091" y="305"/>
                    <a:pt x="1093" y="306"/>
                    <a:pt x="1094" y="307"/>
                  </a:cubicBezTo>
                  <a:cubicBezTo>
                    <a:pt x="1105" y="319"/>
                    <a:pt x="1102" y="379"/>
                    <a:pt x="1099" y="417"/>
                  </a:cubicBezTo>
                  <a:cubicBezTo>
                    <a:pt x="1098" y="422"/>
                    <a:pt x="1098" y="425"/>
                    <a:pt x="1098" y="427"/>
                  </a:cubicBezTo>
                  <a:cubicBezTo>
                    <a:pt x="1095" y="427"/>
                    <a:pt x="1093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87" y="427"/>
                    <a:pt x="1085" y="427"/>
                    <a:pt x="1082" y="427"/>
                  </a:cubicBezTo>
                  <a:cubicBezTo>
                    <a:pt x="1082" y="425"/>
                    <a:pt x="1082" y="422"/>
                    <a:pt x="1081" y="417"/>
                  </a:cubicBezTo>
                  <a:cubicBezTo>
                    <a:pt x="1078" y="379"/>
                    <a:pt x="1075" y="319"/>
                    <a:pt x="1086" y="307"/>
                  </a:cubicBezTo>
                  <a:close/>
                  <a:moveTo>
                    <a:pt x="1078" y="428"/>
                  </a:moveTo>
                  <a:cubicBezTo>
                    <a:pt x="1074" y="429"/>
                    <a:pt x="1071" y="430"/>
                    <a:pt x="1067" y="431"/>
                  </a:cubicBezTo>
                  <a:cubicBezTo>
                    <a:pt x="1067" y="431"/>
                    <a:pt x="1067" y="431"/>
                    <a:pt x="1067" y="430"/>
                  </a:cubicBezTo>
                  <a:cubicBezTo>
                    <a:pt x="1061" y="414"/>
                    <a:pt x="1036" y="335"/>
                    <a:pt x="1046" y="317"/>
                  </a:cubicBezTo>
                  <a:cubicBezTo>
                    <a:pt x="1047" y="316"/>
                    <a:pt x="1048" y="315"/>
                    <a:pt x="1049" y="315"/>
                  </a:cubicBezTo>
                  <a:cubicBezTo>
                    <a:pt x="1050" y="314"/>
                    <a:pt x="1051" y="314"/>
                    <a:pt x="1052" y="315"/>
                  </a:cubicBezTo>
                  <a:cubicBezTo>
                    <a:pt x="1065" y="324"/>
                    <a:pt x="1074" y="385"/>
                    <a:pt x="1078" y="419"/>
                  </a:cubicBezTo>
                  <a:cubicBezTo>
                    <a:pt x="1078" y="423"/>
                    <a:pt x="1078" y="426"/>
                    <a:pt x="1078" y="428"/>
                  </a:cubicBezTo>
                  <a:close/>
                  <a:moveTo>
                    <a:pt x="1102" y="419"/>
                  </a:moveTo>
                  <a:cubicBezTo>
                    <a:pt x="1106" y="385"/>
                    <a:pt x="1115" y="324"/>
                    <a:pt x="1128" y="315"/>
                  </a:cubicBezTo>
                  <a:cubicBezTo>
                    <a:pt x="1129" y="314"/>
                    <a:pt x="1130" y="314"/>
                    <a:pt x="1131" y="315"/>
                  </a:cubicBezTo>
                  <a:cubicBezTo>
                    <a:pt x="1132" y="315"/>
                    <a:pt x="1133" y="316"/>
                    <a:pt x="1134" y="317"/>
                  </a:cubicBezTo>
                  <a:cubicBezTo>
                    <a:pt x="1144" y="335"/>
                    <a:pt x="1119" y="414"/>
                    <a:pt x="1114" y="430"/>
                  </a:cubicBezTo>
                  <a:cubicBezTo>
                    <a:pt x="1113" y="431"/>
                    <a:pt x="1113" y="431"/>
                    <a:pt x="1113" y="431"/>
                  </a:cubicBezTo>
                  <a:cubicBezTo>
                    <a:pt x="1109" y="430"/>
                    <a:pt x="1106" y="429"/>
                    <a:pt x="1102" y="428"/>
                  </a:cubicBezTo>
                  <a:cubicBezTo>
                    <a:pt x="1102" y="426"/>
                    <a:pt x="1102" y="423"/>
                    <a:pt x="1102" y="419"/>
                  </a:cubicBezTo>
                  <a:close/>
                  <a:moveTo>
                    <a:pt x="1118" y="430"/>
                  </a:moveTo>
                  <a:cubicBezTo>
                    <a:pt x="1127" y="401"/>
                    <a:pt x="1151" y="339"/>
                    <a:pt x="1166" y="332"/>
                  </a:cubicBezTo>
                  <a:cubicBezTo>
                    <a:pt x="1168" y="332"/>
                    <a:pt x="1169" y="332"/>
                    <a:pt x="1170" y="332"/>
                  </a:cubicBezTo>
                  <a:cubicBezTo>
                    <a:pt x="1171" y="333"/>
                    <a:pt x="1171" y="333"/>
                    <a:pt x="1172" y="335"/>
                  </a:cubicBezTo>
                  <a:cubicBezTo>
                    <a:pt x="1175" y="346"/>
                    <a:pt x="1156" y="385"/>
                    <a:pt x="1149" y="399"/>
                  </a:cubicBezTo>
                  <a:cubicBezTo>
                    <a:pt x="1149" y="399"/>
                    <a:pt x="1149" y="399"/>
                    <a:pt x="1149" y="399"/>
                  </a:cubicBezTo>
                  <a:cubicBezTo>
                    <a:pt x="1141" y="412"/>
                    <a:pt x="1135" y="427"/>
                    <a:pt x="1131" y="444"/>
                  </a:cubicBezTo>
                  <a:cubicBezTo>
                    <a:pt x="1127" y="439"/>
                    <a:pt x="1122" y="436"/>
                    <a:pt x="1117" y="433"/>
                  </a:cubicBezTo>
                  <a:cubicBezTo>
                    <a:pt x="1117" y="432"/>
                    <a:pt x="1117" y="431"/>
                    <a:pt x="1118" y="430"/>
                  </a:cubicBezTo>
                  <a:close/>
                  <a:moveTo>
                    <a:pt x="1175" y="333"/>
                  </a:moveTo>
                  <a:cubicBezTo>
                    <a:pt x="1175" y="331"/>
                    <a:pt x="1174" y="330"/>
                    <a:pt x="1172" y="329"/>
                  </a:cubicBezTo>
                  <a:cubicBezTo>
                    <a:pt x="1170" y="328"/>
                    <a:pt x="1167" y="328"/>
                    <a:pt x="1165" y="329"/>
                  </a:cubicBezTo>
                  <a:cubicBezTo>
                    <a:pt x="1154" y="333"/>
                    <a:pt x="1142" y="358"/>
                    <a:pt x="1131" y="382"/>
                  </a:cubicBezTo>
                  <a:cubicBezTo>
                    <a:pt x="1138" y="355"/>
                    <a:pt x="1143" y="326"/>
                    <a:pt x="1138" y="316"/>
                  </a:cubicBezTo>
                  <a:cubicBezTo>
                    <a:pt x="1136" y="313"/>
                    <a:pt x="1135" y="311"/>
                    <a:pt x="1132" y="311"/>
                  </a:cubicBezTo>
                  <a:cubicBezTo>
                    <a:pt x="1130" y="310"/>
                    <a:pt x="1128" y="311"/>
                    <a:pt x="1126" y="312"/>
                  </a:cubicBezTo>
                  <a:cubicBezTo>
                    <a:pt x="1117" y="318"/>
                    <a:pt x="1110" y="344"/>
                    <a:pt x="1105" y="370"/>
                  </a:cubicBezTo>
                  <a:cubicBezTo>
                    <a:pt x="1106" y="342"/>
                    <a:pt x="1105" y="313"/>
                    <a:pt x="1097" y="305"/>
                  </a:cubicBezTo>
                  <a:cubicBezTo>
                    <a:pt x="1095" y="302"/>
                    <a:pt x="1092" y="301"/>
                    <a:pt x="1090" y="301"/>
                  </a:cubicBezTo>
                  <a:cubicBezTo>
                    <a:pt x="1088" y="301"/>
                    <a:pt x="1085" y="302"/>
                    <a:pt x="1083" y="305"/>
                  </a:cubicBezTo>
                  <a:cubicBezTo>
                    <a:pt x="1075" y="313"/>
                    <a:pt x="1074" y="342"/>
                    <a:pt x="1075" y="370"/>
                  </a:cubicBezTo>
                  <a:cubicBezTo>
                    <a:pt x="1070" y="344"/>
                    <a:pt x="1063" y="318"/>
                    <a:pt x="1055" y="312"/>
                  </a:cubicBezTo>
                  <a:cubicBezTo>
                    <a:pt x="1052" y="311"/>
                    <a:pt x="1050" y="310"/>
                    <a:pt x="1048" y="311"/>
                  </a:cubicBezTo>
                  <a:cubicBezTo>
                    <a:pt x="1045" y="311"/>
                    <a:pt x="1044" y="313"/>
                    <a:pt x="1042" y="316"/>
                  </a:cubicBezTo>
                  <a:cubicBezTo>
                    <a:pt x="1037" y="326"/>
                    <a:pt x="1042" y="355"/>
                    <a:pt x="1049" y="382"/>
                  </a:cubicBezTo>
                  <a:cubicBezTo>
                    <a:pt x="1038" y="358"/>
                    <a:pt x="1026" y="333"/>
                    <a:pt x="1015" y="329"/>
                  </a:cubicBezTo>
                  <a:cubicBezTo>
                    <a:pt x="1013" y="328"/>
                    <a:pt x="1010" y="328"/>
                    <a:pt x="1008" y="329"/>
                  </a:cubicBezTo>
                  <a:cubicBezTo>
                    <a:pt x="1006" y="330"/>
                    <a:pt x="1005" y="331"/>
                    <a:pt x="1005" y="333"/>
                  </a:cubicBezTo>
                  <a:cubicBezTo>
                    <a:pt x="1002" y="343"/>
                    <a:pt x="1011" y="367"/>
                    <a:pt x="1019" y="383"/>
                  </a:cubicBezTo>
                  <a:cubicBezTo>
                    <a:pt x="1018" y="383"/>
                    <a:pt x="1018" y="382"/>
                    <a:pt x="1018" y="382"/>
                  </a:cubicBezTo>
                  <a:cubicBezTo>
                    <a:pt x="1008" y="373"/>
                    <a:pt x="997" y="366"/>
                    <a:pt x="986" y="363"/>
                  </a:cubicBezTo>
                  <a:cubicBezTo>
                    <a:pt x="981" y="337"/>
                    <a:pt x="990" y="324"/>
                    <a:pt x="996" y="319"/>
                  </a:cubicBezTo>
                  <a:cubicBezTo>
                    <a:pt x="1004" y="313"/>
                    <a:pt x="1014" y="311"/>
                    <a:pt x="1024" y="314"/>
                  </a:cubicBezTo>
                  <a:cubicBezTo>
                    <a:pt x="1024" y="315"/>
                    <a:pt x="1025" y="315"/>
                    <a:pt x="1025" y="314"/>
                  </a:cubicBezTo>
                  <a:cubicBezTo>
                    <a:pt x="1026" y="314"/>
                    <a:pt x="1026" y="313"/>
                    <a:pt x="1026" y="313"/>
                  </a:cubicBezTo>
                  <a:cubicBezTo>
                    <a:pt x="1026" y="302"/>
                    <a:pt x="1034" y="296"/>
                    <a:pt x="1041" y="293"/>
                  </a:cubicBezTo>
                  <a:cubicBezTo>
                    <a:pt x="1048" y="291"/>
                    <a:pt x="1058" y="292"/>
                    <a:pt x="1064" y="299"/>
                  </a:cubicBezTo>
                  <a:cubicBezTo>
                    <a:pt x="1064" y="300"/>
                    <a:pt x="1065" y="300"/>
                    <a:pt x="1066" y="300"/>
                  </a:cubicBezTo>
                  <a:cubicBezTo>
                    <a:pt x="1066" y="300"/>
                    <a:pt x="1067" y="300"/>
                    <a:pt x="1067" y="299"/>
                  </a:cubicBezTo>
                  <a:cubicBezTo>
                    <a:pt x="1072" y="283"/>
                    <a:pt x="1087" y="282"/>
                    <a:pt x="1090" y="282"/>
                  </a:cubicBezTo>
                  <a:cubicBezTo>
                    <a:pt x="1090" y="282"/>
                    <a:pt x="1090" y="282"/>
                    <a:pt x="1090" y="282"/>
                  </a:cubicBezTo>
                  <a:cubicBezTo>
                    <a:pt x="1090" y="282"/>
                    <a:pt x="1090" y="282"/>
                    <a:pt x="1090" y="282"/>
                  </a:cubicBezTo>
                  <a:cubicBezTo>
                    <a:pt x="1093" y="282"/>
                    <a:pt x="1108" y="283"/>
                    <a:pt x="1113" y="299"/>
                  </a:cubicBezTo>
                  <a:cubicBezTo>
                    <a:pt x="1113" y="300"/>
                    <a:pt x="1114" y="300"/>
                    <a:pt x="1114" y="300"/>
                  </a:cubicBezTo>
                  <a:cubicBezTo>
                    <a:pt x="1115" y="300"/>
                    <a:pt x="1116" y="300"/>
                    <a:pt x="1116" y="299"/>
                  </a:cubicBezTo>
                  <a:cubicBezTo>
                    <a:pt x="1122" y="292"/>
                    <a:pt x="1132" y="291"/>
                    <a:pt x="1139" y="293"/>
                  </a:cubicBezTo>
                  <a:cubicBezTo>
                    <a:pt x="1146" y="296"/>
                    <a:pt x="1154" y="302"/>
                    <a:pt x="1154" y="313"/>
                  </a:cubicBezTo>
                  <a:cubicBezTo>
                    <a:pt x="1154" y="313"/>
                    <a:pt x="1154" y="314"/>
                    <a:pt x="1155" y="314"/>
                  </a:cubicBezTo>
                  <a:cubicBezTo>
                    <a:pt x="1155" y="315"/>
                    <a:pt x="1156" y="315"/>
                    <a:pt x="1157" y="314"/>
                  </a:cubicBezTo>
                  <a:cubicBezTo>
                    <a:pt x="1166" y="311"/>
                    <a:pt x="1176" y="313"/>
                    <a:pt x="1184" y="319"/>
                  </a:cubicBezTo>
                  <a:cubicBezTo>
                    <a:pt x="1190" y="324"/>
                    <a:pt x="1199" y="337"/>
                    <a:pt x="1194" y="363"/>
                  </a:cubicBezTo>
                  <a:cubicBezTo>
                    <a:pt x="1183" y="366"/>
                    <a:pt x="1172" y="373"/>
                    <a:pt x="1163" y="382"/>
                  </a:cubicBezTo>
                  <a:cubicBezTo>
                    <a:pt x="1162" y="382"/>
                    <a:pt x="1162" y="383"/>
                    <a:pt x="1161" y="383"/>
                  </a:cubicBezTo>
                  <a:cubicBezTo>
                    <a:pt x="1169" y="367"/>
                    <a:pt x="1178" y="343"/>
                    <a:pt x="1175" y="333"/>
                  </a:cubicBezTo>
                  <a:close/>
                  <a:moveTo>
                    <a:pt x="1008" y="335"/>
                  </a:moveTo>
                  <a:cubicBezTo>
                    <a:pt x="1009" y="333"/>
                    <a:pt x="1009" y="333"/>
                    <a:pt x="1010" y="332"/>
                  </a:cubicBezTo>
                  <a:cubicBezTo>
                    <a:pt x="1011" y="332"/>
                    <a:pt x="1012" y="332"/>
                    <a:pt x="1014" y="332"/>
                  </a:cubicBezTo>
                  <a:cubicBezTo>
                    <a:pt x="1029" y="339"/>
                    <a:pt x="1053" y="401"/>
                    <a:pt x="1062" y="430"/>
                  </a:cubicBezTo>
                  <a:cubicBezTo>
                    <a:pt x="1063" y="431"/>
                    <a:pt x="1063" y="432"/>
                    <a:pt x="1063" y="433"/>
                  </a:cubicBezTo>
                  <a:cubicBezTo>
                    <a:pt x="1058" y="436"/>
                    <a:pt x="1053" y="439"/>
                    <a:pt x="1049" y="444"/>
                  </a:cubicBezTo>
                  <a:cubicBezTo>
                    <a:pt x="1045" y="427"/>
                    <a:pt x="1039" y="412"/>
                    <a:pt x="1031" y="399"/>
                  </a:cubicBezTo>
                  <a:cubicBezTo>
                    <a:pt x="1031" y="399"/>
                    <a:pt x="1031" y="399"/>
                    <a:pt x="1031" y="399"/>
                  </a:cubicBezTo>
                  <a:cubicBezTo>
                    <a:pt x="1024" y="385"/>
                    <a:pt x="1005" y="346"/>
                    <a:pt x="1008" y="335"/>
                  </a:cubicBezTo>
                  <a:close/>
                  <a:moveTo>
                    <a:pt x="1090" y="431"/>
                  </a:moveTo>
                  <a:cubicBezTo>
                    <a:pt x="1090" y="431"/>
                    <a:pt x="1090" y="431"/>
                    <a:pt x="1090" y="431"/>
                  </a:cubicBezTo>
                  <a:cubicBezTo>
                    <a:pt x="1090" y="431"/>
                    <a:pt x="1090" y="431"/>
                    <a:pt x="1090" y="431"/>
                  </a:cubicBezTo>
                  <a:cubicBezTo>
                    <a:pt x="1090" y="431"/>
                    <a:pt x="1090" y="431"/>
                    <a:pt x="1090" y="431"/>
                  </a:cubicBezTo>
                  <a:cubicBezTo>
                    <a:pt x="1107" y="431"/>
                    <a:pt x="1122" y="438"/>
                    <a:pt x="1130" y="448"/>
                  </a:cubicBezTo>
                  <a:cubicBezTo>
                    <a:pt x="1129" y="451"/>
                    <a:pt x="1129" y="453"/>
                    <a:pt x="1128" y="456"/>
                  </a:cubicBezTo>
                  <a:cubicBezTo>
                    <a:pt x="1119" y="445"/>
                    <a:pt x="1102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78" y="437"/>
                    <a:pt x="1061" y="445"/>
                    <a:pt x="1052" y="456"/>
                  </a:cubicBezTo>
                  <a:cubicBezTo>
                    <a:pt x="1051" y="453"/>
                    <a:pt x="1051" y="451"/>
                    <a:pt x="1050" y="448"/>
                  </a:cubicBezTo>
                  <a:cubicBezTo>
                    <a:pt x="1058" y="438"/>
                    <a:pt x="1073" y="431"/>
                    <a:pt x="1090" y="431"/>
                  </a:cubicBezTo>
                  <a:close/>
                  <a:moveTo>
                    <a:pt x="1083" y="473"/>
                  </a:moveTo>
                  <a:cubicBezTo>
                    <a:pt x="1077" y="468"/>
                    <a:pt x="1069" y="467"/>
                    <a:pt x="1061" y="469"/>
                  </a:cubicBezTo>
                  <a:cubicBezTo>
                    <a:pt x="1058" y="471"/>
                    <a:pt x="1055" y="472"/>
                    <a:pt x="1053" y="475"/>
                  </a:cubicBezTo>
                  <a:cubicBezTo>
                    <a:pt x="1053" y="470"/>
                    <a:pt x="1053" y="466"/>
                    <a:pt x="1052" y="461"/>
                  </a:cubicBezTo>
                  <a:cubicBezTo>
                    <a:pt x="1060" y="449"/>
                    <a:pt x="1078" y="441"/>
                    <a:pt x="1090" y="441"/>
                  </a:cubicBezTo>
                  <a:cubicBezTo>
                    <a:pt x="1102" y="441"/>
                    <a:pt x="1120" y="449"/>
                    <a:pt x="1128" y="461"/>
                  </a:cubicBezTo>
                  <a:cubicBezTo>
                    <a:pt x="1127" y="466"/>
                    <a:pt x="1127" y="470"/>
                    <a:pt x="1127" y="475"/>
                  </a:cubicBezTo>
                  <a:cubicBezTo>
                    <a:pt x="1125" y="472"/>
                    <a:pt x="1122" y="471"/>
                    <a:pt x="1119" y="469"/>
                  </a:cubicBezTo>
                  <a:cubicBezTo>
                    <a:pt x="1111" y="467"/>
                    <a:pt x="1103" y="468"/>
                    <a:pt x="1097" y="473"/>
                  </a:cubicBezTo>
                  <a:cubicBezTo>
                    <a:pt x="1099" y="466"/>
                    <a:pt x="1101" y="458"/>
                    <a:pt x="1098" y="453"/>
                  </a:cubicBezTo>
                  <a:cubicBezTo>
                    <a:pt x="1097" y="451"/>
                    <a:pt x="1095" y="449"/>
                    <a:pt x="1090" y="449"/>
                  </a:cubicBezTo>
                  <a:cubicBezTo>
                    <a:pt x="1085" y="449"/>
                    <a:pt x="1083" y="451"/>
                    <a:pt x="1082" y="453"/>
                  </a:cubicBezTo>
                  <a:cubicBezTo>
                    <a:pt x="1079" y="458"/>
                    <a:pt x="1081" y="466"/>
                    <a:pt x="1083" y="473"/>
                  </a:cubicBezTo>
                  <a:close/>
                  <a:moveTo>
                    <a:pt x="1085" y="455"/>
                  </a:moveTo>
                  <a:cubicBezTo>
                    <a:pt x="1086" y="453"/>
                    <a:pt x="1088" y="453"/>
                    <a:pt x="1090" y="453"/>
                  </a:cubicBezTo>
                  <a:cubicBezTo>
                    <a:pt x="1092" y="453"/>
                    <a:pt x="1094" y="453"/>
                    <a:pt x="1095" y="455"/>
                  </a:cubicBezTo>
                  <a:cubicBezTo>
                    <a:pt x="1098" y="460"/>
                    <a:pt x="1093" y="472"/>
                    <a:pt x="1090" y="479"/>
                  </a:cubicBezTo>
                  <a:cubicBezTo>
                    <a:pt x="1087" y="472"/>
                    <a:pt x="1082" y="460"/>
                    <a:pt x="1085" y="455"/>
                  </a:cubicBezTo>
                  <a:close/>
                  <a:moveTo>
                    <a:pt x="1126" y="539"/>
                  </a:moveTo>
                  <a:cubicBezTo>
                    <a:pt x="1116" y="536"/>
                    <a:pt x="1104" y="534"/>
                    <a:pt x="1090" y="534"/>
                  </a:cubicBezTo>
                  <a:cubicBezTo>
                    <a:pt x="1090" y="534"/>
                    <a:pt x="1090" y="534"/>
                    <a:pt x="1090" y="534"/>
                  </a:cubicBezTo>
                  <a:cubicBezTo>
                    <a:pt x="1090" y="534"/>
                    <a:pt x="1090" y="534"/>
                    <a:pt x="1090" y="534"/>
                  </a:cubicBezTo>
                  <a:cubicBezTo>
                    <a:pt x="1076" y="534"/>
                    <a:pt x="1064" y="536"/>
                    <a:pt x="1054" y="539"/>
                  </a:cubicBezTo>
                  <a:cubicBezTo>
                    <a:pt x="1075" y="527"/>
                    <a:pt x="1086" y="514"/>
                    <a:pt x="1090" y="501"/>
                  </a:cubicBezTo>
                  <a:cubicBezTo>
                    <a:pt x="1094" y="514"/>
                    <a:pt x="1105" y="527"/>
                    <a:pt x="1126" y="539"/>
                  </a:cubicBezTo>
                  <a:close/>
                  <a:moveTo>
                    <a:pt x="1094" y="484"/>
                  </a:moveTo>
                  <a:cubicBezTo>
                    <a:pt x="1097" y="474"/>
                    <a:pt x="1107" y="470"/>
                    <a:pt x="1118" y="473"/>
                  </a:cubicBezTo>
                  <a:cubicBezTo>
                    <a:pt x="1125" y="475"/>
                    <a:pt x="1127" y="481"/>
                    <a:pt x="1127" y="486"/>
                  </a:cubicBezTo>
                  <a:cubicBezTo>
                    <a:pt x="1126" y="490"/>
                    <a:pt x="1124" y="496"/>
                    <a:pt x="1118" y="497"/>
                  </a:cubicBezTo>
                  <a:cubicBezTo>
                    <a:pt x="1113" y="499"/>
                    <a:pt x="1109" y="496"/>
                    <a:pt x="1107" y="493"/>
                  </a:cubicBezTo>
                  <a:cubicBezTo>
                    <a:pt x="1105" y="490"/>
                    <a:pt x="1105" y="486"/>
                    <a:pt x="1108" y="483"/>
                  </a:cubicBezTo>
                  <a:cubicBezTo>
                    <a:pt x="1109" y="483"/>
                    <a:pt x="1109" y="482"/>
                    <a:pt x="1108" y="481"/>
                  </a:cubicBezTo>
                  <a:cubicBezTo>
                    <a:pt x="1108" y="480"/>
                    <a:pt x="1107" y="480"/>
                    <a:pt x="1106" y="480"/>
                  </a:cubicBezTo>
                  <a:cubicBezTo>
                    <a:pt x="1102" y="482"/>
                    <a:pt x="1100" y="486"/>
                    <a:pt x="1100" y="490"/>
                  </a:cubicBezTo>
                  <a:cubicBezTo>
                    <a:pt x="1100" y="495"/>
                    <a:pt x="1102" y="513"/>
                    <a:pt x="1138" y="534"/>
                  </a:cubicBezTo>
                  <a:cubicBezTo>
                    <a:pt x="1139" y="537"/>
                    <a:pt x="1140" y="539"/>
                    <a:pt x="1141" y="542"/>
                  </a:cubicBezTo>
                  <a:cubicBezTo>
                    <a:pt x="1100" y="525"/>
                    <a:pt x="1088" y="500"/>
                    <a:pt x="1094" y="484"/>
                  </a:cubicBezTo>
                  <a:close/>
                  <a:moveTo>
                    <a:pt x="1105" y="498"/>
                  </a:moveTo>
                  <a:cubicBezTo>
                    <a:pt x="1109" y="501"/>
                    <a:pt x="1114" y="502"/>
                    <a:pt x="1119" y="501"/>
                  </a:cubicBezTo>
                  <a:cubicBezTo>
                    <a:pt x="1123" y="500"/>
                    <a:pt x="1126" y="498"/>
                    <a:pt x="1128" y="495"/>
                  </a:cubicBezTo>
                  <a:cubicBezTo>
                    <a:pt x="1129" y="506"/>
                    <a:pt x="1131" y="518"/>
                    <a:pt x="1135" y="528"/>
                  </a:cubicBezTo>
                  <a:cubicBezTo>
                    <a:pt x="1118" y="517"/>
                    <a:pt x="1109" y="506"/>
                    <a:pt x="1105" y="498"/>
                  </a:cubicBezTo>
                  <a:close/>
                  <a:moveTo>
                    <a:pt x="1053" y="495"/>
                  </a:moveTo>
                  <a:cubicBezTo>
                    <a:pt x="1054" y="498"/>
                    <a:pt x="1057" y="500"/>
                    <a:pt x="1061" y="501"/>
                  </a:cubicBezTo>
                  <a:cubicBezTo>
                    <a:pt x="1066" y="502"/>
                    <a:pt x="1071" y="501"/>
                    <a:pt x="1075" y="498"/>
                  </a:cubicBezTo>
                  <a:cubicBezTo>
                    <a:pt x="1071" y="506"/>
                    <a:pt x="1063" y="517"/>
                    <a:pt x="1045" y="528"/>
                  </a:cubicBezTo>
                  <a:cubicBezTo>
                    <a:pt x="1049" y="518"/>
                    <a:pt x="1051" y="506"/>
                    <a:pt x="1053" y="495"/>
                  </a:cubicBezTo>
                  <a:close/>
                  <a:moveTo>
                    <a:pt x="1080" y="490"/>
                  </a:moveTo>
                  <a:cubicBezTo>
                    <a:pt x="1080" y="486"/>
                    <a:pt x="1078" y="482"/>
                    <a:pt x="1074" y="480"/>
                  </a:cubicBezTo>
                  <a:cubicBezTo>
                    <a:pt x="1073" y="480"/>
                    <a:pt x="1072" y="480"/>
                    <a:pt x="1072" y="481"/>
                  </a:cubicBezTo>
                  <a:cubicBezTo>
                    <a:pt x="1071" y="482"/>
                    <a:pt x="1071" y="483"/>
                    <a:pt x="1072" y="483"/>
                  </a:cubicBezTo>
                  <a:cubicBezTo>
                    <a:pt x="1075" y="486"/>
                    <a:pt x="1075" y="490"/>
                    <a:pt x="1073" y="493"/>
                  </a:cubicBezTo>
                  <a:cubicBezTo>
                    <a:pt x="1071" y="496"/>
                    <a:pt x="1068" y="499"/>
                    <a:pt x="1062" y="497"/>
                  </a:cubicBezTo>
                  <a:cubicBezTo>
                    <a:pt x="1056" y="496"/>
                    <a:pt x="1054" y="490"/>
                    <a:pt x="1054" y="486"/>
                  </a:cubicBezTo>
                  <a:cubicBezTo>
                    <a:pt x="1053" y="481"/>
                    <a:pt x="1056" y="475"/>
                    <a:pt x="1062" y="473"/>
                  </a:cubicBezTo>
                  <a:cubicBezTo>
                    <a:pt x="1073" y="470"/>
                    <a:pt x="1083" y="474"/>
                    <a:pt x="1086" y="484"/>
                  </a:cubicBezTo>
                  <a:cubicBezTo>
                    <a:pt x="1092" y="500"/>
                    <a:pt x="1080" y="525"/>
                    <a:pt x="1039" y="542"/>
                  </a:cubicBezTo>
                  <a:cubicBezTo>
                    <a:pt x="1040" y="539"/>
                    <a:pt x="1041" y="537"/>
                    <a:pt x="1042" y="534"/>
                  </a:cubicBezTo>
                  <a:cubicBezTo>
                    <a:pt x="1078" y="513"/>
                    <a:pt x="1080" y="495"/>
                    <a:pt x="1080" y="490"/>
                  </a:cubicBezTo>
                  <a:close/>
                  <a:moveTo>
                    <a:pt x="1188" y="547"/>
                  </a:moveTo>
                  <a:cubicBezTo>
                    <a:pt x="1188" y="544"/>
                    <a:pt x="1188" y="541"/>
                    <a:pt x="1188" y="538"/>
                  </a:cubicBezTo>
                  <a:cubicBezTo>
                    <a:pt x="1213" y="529"/>
                    <a:pt x="1213" y="529"/>
                    <a:pt x="1213" y="529"/>
                  </a:cubicBezTo>
                  <a:cubicBezTo>
                    <a:pt x="1212" y="533"/>
                    <a:pt x="1211" y="536"/>
                    <a:pt x="1209" y="540"/>
                  </a:cubicBezTo>
                  <a:lnTo>
                    <a:pt x="1188" y="547"/>
                  </a:lnTo>
                  <a:close/>
                  <a:moveTo>
                    <a:pt x="1207" y="545"/>
                  </a:moveTo>
                  <a:cubicBezTo>
                    <a:pt x="1207" y="546"/>
                    <a:pt x="1206" y="547"/>
                    <a:pt x="1206" y="548"/>
                  </a:cubicBezTo>
                  <a:cubicBezTo>
                    <a:pt x="1198" y="550"/>
                    <a:pt x="1192" y="552"/>
                    <a:pt x="1187" y="554"/>
                  </a:cubicBezTo>
                  <a:cubicBezTo>
                    <a:pt x="1187" y="553"/>
                    <a:pt x="1187" y="552"/>
                    <a:pt x="1187" y="552"/>
                  </a:cubicBezTo>
                  <a:lnTo>
                    <a:pt x="1207" y="545"/>
                  </a:lnTo>
                  <a:close/>
                  <a:moveTo>
                    <a:pt x="1188" y="534"/>
                  </a:moveTo>
                  <a:cubicBezTo>
                    <a:pt x="1188" y="532"/>
                    <a:pt x="1188" y="529"/>
                    <a:pt x="1187" y="526"/>
                  </a:cubicBezTo>
                  <a:cubicBezTo>
                    <a:pt x="1216" y="515"/>
                    <a:pt x="1216" y="515"/>
                    <a:pt x="1216" y="515"/>
                  </a:cubicBezTo>
                  <a:cubicBezTo>
                    <a:pt x="1216" y="518"/>
                    <a:pt x="1215" y="521"/>
                    <a:pt x="1214" y="525"/>
                  </a:cubicBezTo>
                  <a:lnTo>
                    <a:pt x="1188" y="534"/>
                  </a:lnTo>
                  <a:close/>
                  <a:moveTo>
                    <a:pt x="1187" y="522"/>
                  </a:moveTo>
                  <a:cubicBezTo>
                    <a:pt x="1187" y="519"/>
                    <a:pt x="1187" y="516"/>
                    <a:pt x="1186" y="513"/>
                  </a:cubicBezTo>
                  <a:cubicBezTo>
                    <a:pt x="1217" y="500"/>
                    <a:pt x="1217" y="500"/>
                    <a:pt x="1217" y="500"/>
                  </a:cubicBezTo>
                  <a:cubicBezTo>
                    <a:pt x="1217" y="504"/>
                    <a:pt x="1217" y="507"/>
                    <a:pt x="1217" y="511"/>
                  </a:cubicBezTo>
                  <a:lnTo>
                    <a:pt x="1187" y="522"/>
                  </a:lnTo>
                  <a:close/>
                  <a:moveTo>
                    <a:pt x="1186" y="509"/>
                  </a:moveTo>
                  <a:cubicBezTo>
                    <a:pt x="1185" y="506"/>
                    <a:pt x="1185" y="503"/>
                    <a:pt x="1184" y="500"/>
                  </a:cubicBezTo>
                  <a:cubicBezTo>
                    <a:pt x="1216" y="485"/>
                    <a:pt x="1216" y="485"/>
                    <a:pt x="1216" y="485"/>
                  </a:cubicBezTo>
                  <a:cubicBezTo>
                    <a:pt x="1216" y="489"/>
                    <a:pt x="1217" y="492"/>
                    <a:pt x="1217" y="496"/>
                  </a:cubicBezTo>
                  <a:lnTo>
                    <a:pt x="1186" y="509"/>
                  </a:lnTo>
                  <a:close/>
                  <a:moveTo>
                    <a:pt x="1184" y="496"/>
                  </a:moveTo>
                  <a:cubicBezTo>
                    <a:pt x="1183" y="493"/>
                    <a:pt x="1183" y="490"/>
                    <a:pt x="1182" y="486"/>
                  </a:cubicBezTo>
                  <a:cubicBezTo>
                    <a:pt x="1213" y="471"/>
                    <a:pt x="1213" y="471"/>
                    <a:pt x="1213" y="471"/>
                  </a:cubicBezTo>
                  <a:cubicBezTo>
                    <a:pt x="1214" y="474"/>
                    <a:pt x="1214" y="478"/>
                    <a:pt x="1215" y="481"/>
                  </a:cubicBezTo>
                  <a:lnTo>
                    <a:pt x="1184" y="496"/>
                  </a:lnTo>
                  <a:close/>
                  <a:moveTo>
                    <a:pt x="1182" y="482"/>
                  </a:moveTo>
                  <a:cubicBezTo>
                    <a:pt x="1181" y="479"/>
                    <a:pt x="1180" y="475"/>
                    <a:pt x="1180" y="471"/>
                  </a:cubicBezTo>
                  <a:cubicBezTo>
                    <a:pt x="1208" y="457"/>
                    <a:pt x="1208" y="457"/>
                    <a:pt x="1208" y="457"/>
                  </a:cubicBezTo>
                  <a:cubicBezTo>
                    <a:pt x="1209" y="460"/>
                    <a:pt x="1210" y="464"/>
                    <a:pt x="1212" y="467"/>
                  </a:cubicBezTo>
                  <a:lnTo>
                    <a:pt x="1182" y="482"/>
                  </a:lnTo>
                  <a:close/>
                  <a:moveTo>
                    <a:pt x="1179" y="467"/>
                  </a:moveTo>
                  <a:cubicBezTo>
                    <a:pt x="1178" y="463"/>
                    <a:pt x="1178" y="460"/>
                    <a:pt x="1177" y="456"/>
                  </a:cubicBezTo>
                  <a:cubicBezTo>
                    <a:pt x="1203" y="444"/>
                    <a:pt x="1203" y="444"/>
                    <a:pt x="1203" y="444"/>
                  </a:cubicBezTo>
                  <a:cubicBezTo>
                    <a:pt x="1204" y="447"/>
                    <a:pt x="1205" y="450"/>
                    <a:pt x="1207" y="453"/>
                  </a:cubicBezTo>
                  <a:lnTo>
                    <a:pt x="1179" y="467"/>
                  </a:lnTo>
                  <a:close/>
                  <a:moveTo>
                    <a:pt x="1177" y="452"/>
                  </a:moveTo>
                  <a:cubicBezTo>
                    <a:pt x="1177" y="449"/>
                    <a:pt x="1176" y="445"/>
                    <a:pt x="1176" y="442"/>
                  </a:cubicBezTo>
                  <a:cubicBezTo>
                    <a:pt x="1198" y="432"/>
                    <a:pt x="1198" y="432"/>
                    <a:pt x="1198" y="432"/>
                  </a:cubicBezTo>
                  <a:cubicBezTo>
                    <a:pt x="1199" y="434"/>
                    <a:pt x="1200" y="435"/>
                    <a:pt x="1200" y="437"/>
                  </a:cubicBezTo>
                  <a:cubicBezTo>
                    <a:pt x="1201" y="438"/>
                    <a:pt x="1201" y="439"/>
                    <a:pt x="1201" y="440"/>
                  </a:cubicBezTo>
                  <a:lnTo>
                    <a:pt x="1177" y="452"/>
                  </a:lnTo>
                  <a:close/>
                  <a:moveTo>
                    <a:pt x="1176" y="438"/>
                  </a:moveTo>
                  <a:cubicBezTo>
                    <a:pt x="1176" y="434"/>
                    <a:pt x="1176" y="431"/>
                    <a:pt x="1176" y="428"/>
                  </a:cubicBezTo>
                  <a:cubicBezTo>
                    <a:pt x="1194" y="421"/>
                    <a:pt x="1194" y="421"/>
                    <a:pt x="1194" y="421"/>
                  </a:cubicBezTo>
                  <a:cubicBezTo>
                    <a:pt x="1195" y="423"/>
                    <a:pt x="1196" y="426"/>
                    <a:pt x="1197" y="429"/>
                  </a:cubicBezTo>
                  <a:lnTo>
                    <a:pt x="1176" y="438"/>
                  </a:lnTo>
                  <a:close/>
                  <a:moveTo>
                    <a:pt x="1176" y="424"/>
                  </a:moveTo>
                  <a:cubicBezTo>
                    <a:pt x="1176" y="420"/>
                    <a:pt x="1177" y="417"/>
                    <a:pt x="1177" y="414"/>
                  </a:cubicBezTo>
                  <a:cubicBezTo>
                    <a:pt x="1190" y="409"/>
                    <a:pt x="1190" y="409"/>
                    <a:pt x="1190" y="409"/>
                  </a:cubicBezTo>
                  <a:cubicBezTo>
                    <a:pt x="1191" y="412"/>
                    <a:pt x="1191" y="414"/>
                    <a:pt x="1192" y="417"/>
                  </a:cubicBezTo>
                  <a:lnTo>
                    <a:pt x="1176" y="424"/>
                  </a:lnTo>
                  <a:close/>
                  <a:moveTo>
                    <a:pt x="1178" y="409"/>
                  </a:moveTo>
                  <a:cubicBezTo>
                    <a:pt x="1179" y="406"/>
                    <a:pt x="1180" y="403"/>
                    <a:pt x="1181" y="401"/>
                  </a:cubicBezTo>
                  <a:cubicBezTo>
                    <a:pt x="1188" y="398"/>
                    <a:pt x="1188" y="398"/>
                    <a:pt x="1188" y="398"/>
                  </a:cubicBezTo>
                  <a:cubicBezTo>
                    <a:pt x="1189" y="400"/>
                    <a:pt x="1189" y="403"/>
                    <a:pt x="1189" y="405"/>
                  </a:cubicBezTo>
                  <a:lnTo>
                    <a:pt x="1178" y="409"/>
                  </a:lnTo>
                  <a:close/>
                  <a:moveTo>
                    <a:pt x="1189" y="394"/>
                  </a:moveTo>
                  <a:cubicBezTo>
                    <a:pt x="1183" y="396"/>
                    <a:pt x="1183" y="396"/>
                    <a:pt x="1183" y="396"/>
                  </a:cubicBezTo>
                  <a:cubicBezTo>
                    <a:pt x="1185" y="392"/>
                    <a:pt x="1188" y="388"/>
                    <a:pt x="1191" y="385"/>
                  </a:cubicBezTo>
                  <a:cubicBezTo>
                    <a:pt x="1190" y="388"/>
                    <a:pt x="1189" y="391"/>
                    <a:pt x="1189" y="394"/>
                  </a:cubicBezTo>
                  <a:close/>
                  <a:moveTo>
                    <a:pt x="1177" y="391"/>
                  </a:moveTo>
                  <a:cubicBezTo>
                    <a:pt x="1177" y="386"/>
                    <a:pt x="1177" y="386"/>
                    <a:pt x="1177" y="386"/>
                  </a:cubicBezTo>
                  <a:cubicBezTo>
                    <a:pt x="1180" y="384"/>
                    <a:pt x="1184" y="382"/>
                    <a:pt x="1188" y="380"/>
                  </a:cubicBezTo>
                  <a:cubicBezTo>
                    <a:pt x="1184" y="383"/>
                    <a:pt x="1180" y="387"/>
                    <a:pt x="1177" y="391"/>
                  </a:cubicBezTo>
                  <a:close/>
                  <a:moveTo>
                    <a:pt x="1179" y="395"/>
                  </a:moveTo>
                  <a:cubicBezTo>
                    <a:pt x="1167" y="420"/>
                    <a:pt x="1172" y="451"/>
                    <a:pt x="1178" y="483"/>
                  </a:cubicBezTo>
                  <a:cubicBezTo>
                    <a:pt x="1182" y="507"/>
                    <a:pt x="1186" y="533"/>
                    <a:pt x="1183" y="556"/>
                  </a:cubicBezTo>
                  <a:cubicBezTo>
                    <a:pt x="1182" y="557"/>
                    <a:pt x="1181" y="557"/>
                    <a:pt x="1181" y="558"/>
                  </a:cubicBezTo>
                  <a:cubicBezTo>
                    <a:pt x="1181" y="536"/>
                    <a:pt x="1177" y="515"/>
                    <a:pt x="1174" y="494"/>
                  </a:cubicBezTo>
                  <a:cubicBezTo>
                    <a:pt x="1168" y="456"/>
                    <a:pt x="1162" y="421"/>
                    <a:pt x="1179" y="395"/>
                  </a:cubicBezTo>
                  <a:close/>
                  <a:moveTo>
                    <a:pt x="1170" y="405"/>
                  </a:moveTo>
                  <a:cubicBezTo>
                    <a:pt x="1167" y="396"/>
                    <a:pt x="1167" y="396"/>
                    <a:pt x="1167" y="396"/>
                  </a:cubicBezTo>
                  <a:cubicBezTo>
                    <a:pt x="1169" y="394"/>
                    <a:pt x="1171" y="392"/>
                    <a:pt x="1173" y="389"/>
                  </a:cubicBezTo>
                  <a:cubicBezTo>
                    <a:pt x="1174" y="396"/>
                    <a:pt x="1174" y="396"/>
                    <a:pt x="1174" y="396"/>
                  </a:cubicBezTo>
                  <a:cubicBezTo>
                    <a:pt x="1172" y="399"/>
                    <a:pt x="1171" y="402"/>
                    <a:pt x="1170" y="405"/>
                  </a:cubicBezTo>
                  <a:close/>
                  <a:moveTo>
                    <a:pt x="1168" y="411"/>
                  </a:moveTo>
                  <a:cubicBezTo>
                    <a:pt x="1167" y="414"/>
                    <a:pt x="1166" y="417"/>
                    <a:pt x="1165" y="421"/>
                  </a:cubicBezTo>
                  <a:cubicBezTo>
                    <a:pt x="1158" y="408"/>
                    <a:pt x="1158" y="408"/>
                    <a:pt x="1158" y="408"/>
                  </a:cubicBezTo>
                  <a:cubicBezTo>
                    <a:pt x="1160" y="405"/>
                    <a:pt x="1162" y="402"/>
                    <a:pt x="1164" y="400"/>
                  </a:cubicBezTo>
                  <a:lnTo>
                    <a:pt x="1168" y="411"/>
                  </a:lnTo>
                  <a:close/>
                  <a:moveTo>
                    <a:pt x="1165" y="427"/>
                  </a:moveTo>
                  <a:cubicBezTo>
                    <a:pt x="1164" y="430"/>
                    <a:pt x="1164" y="433"/>
                    <a:pt x="1164" y="436"/>
                  </a:cubicBezTo>
                  <a:cubicBezTo>
                    <a:pt x="1151" y="421"/>
                    <a:pt x="1151" y="421"/>
                    <a:pt x="1151" y="421"/>
                  </a:cubicBezTo>
                  <a:cubicBezTo>
                    <a:pt x="1153" y="418"/>
                    <a:pt x="1154" y="415"/>
                    <a:pt x="1156" y="412"/>
                  </a:cubicBezTo>
                  <a:lnTo>
                    <a:pt x="1165" y="427"/>
                  </a:lnTo>
                  <a:close/>
                  <a:moveTo>
                    <a:pt x="1164" y="442"/>
                  </a:moveTo>
                  <a:cubicBezTo>
                    <a:pt x="1164" y="445"/>
                    <a:pt x="1164" y="448"/>
                    <a:pt x="1165" y="452"/>
                  </a:cubicBezTo>
                  <a:cubicBezTo>
                    <a:pt x="1146" y="436"/>
                    <a:pt x="1146" y="436"/>
                    <a:pt x="1146" y="436"/>
                  </a:cubicBezTo>
                  <a:cubicBezTo>
                    <a:pt x="1147" y="432"/>
                    <a:pt x="1148" y="429"/>
                    <a:pt x="1150" y="425"/>
                  </a:cubicBezTo>
                  <a:lnTo>
                    <a:pt x="1164" y="442"/>
                  </a:lnTo>
                  <a:close/>
                  <a:moveTo>
                    <a:pt x="1165" y="457"/>
                  </a:moveTo>
                  <a:cubicBezTo>
                    <a:pt x="1165" y="460"/>
                    <a:pt x="1166" y="464"/>
                    <a:pt x="1166" y="468"/>
                  </a:cubicBezTo>
                  <a:cubicBezTo>
                    <a:pt x="1143" y="453"/>
                    <a:pt x="1143" y="453"/>
                    <a:pt x="1143" y="453"/>
                  </a:cubicBezTo>
                  <a:cubicBezTo>
                    <a:pt x="1143" y="449"/>
                    <a:pt x="1144" y="445"/>
                    <a:pt x="1145" y="440"/>
                  </a:cubicBezTo>
                  <a:lnTo>
                    <a:pt x="1165" y="457"/>
                  </a:lnTo>
                  <a:close/>
                  <a:moveTo>
                    <a:pt x="1167" y="472"/>
                  </a:moveTo>
                  <a:cubicBezTo>
                    <a:pt x="1167" y="476"/>
                    <a:pt x="1168" y="479"/>
                    <a:pt x="1168" y="482"/>
                  </a:cubicBezTo>
                  <a:cubicBezTo>
                    <a:pt x="1141" y="470"/>
                    <a:pt x="1141" y="470"/>
                    <a:pt x="1141" y="470"/>
                  </a:cubicBezTo>
                  <a:cubicBezTo>
                    <a:pt x="1141" y="466"/>
                    <a:pt x="1141" y="461"/>
                    <a:pt x="1142" y="457"/>
                  </a:cubicBezTo>
                  <a:lnTo>
                    <a:pt x="1167" y="472"/>
                  </a:lnTo>
                  <a:close/>
                  <a:moveTo>
                    <a:pt x="1169" y="487"/>
                  </a:moveTo>
                  <a:cubicBezTo>
                    <a:pt x="1169" y="489"/>
                    <a:pt x="1170" y="492"/>
                    <a:pt x="1170" y="494"/>
                  </a:cubicBezTo>
                  <a:cubicBezTo>
                    <a:pt x="1170" y="495"/>
                    <a:pt x="1170" y="496"/>
                    <a:pt x="1171" y="496"/>
                  </a:cubicBezTo>
                  <a:cubicBezTo>
                    <a:pt x="1141" y="486"/>
                    <a:pt x="1141" y="486"/>
                    <a:pt x="1141" y="486"/>
                  </a:cubicBezTo>
                  <a:cubicBezTo>
                    <a:pt x="1141" y="482"/>
                    <a:pt x="1141" y="478"/>
                    <a:pt x="1141" y="474"/>
                  </a:cubicBezTo>
                  <a:lnTo>
                    <a:pt x="1169" y="487"/>
                  </a:lnTo>
                  <a:close/>
                  <a:moveTo>
                    <a:pt x="1171" y="501"/>
                  </a:moveTo>
                  <a:cubicBezTo>
                    <a:pt x="1172" y="504"/>
                    <a:pt x="1172" y="507"/>
                    <a:pt x="1173" y="510"/>
                  </a:cubicBezTo>
                  <a:cubicBezTo>
                    <a:pt x="1143" y="504"/>
                    <a:pt x="1143" y="504"/>
                    <a:pt x="1143" y="504"/>
                  </a:cubicBezTo>
                  <a:cubicBezTo>
                    <a:pt x="1142" y="499"/>
                    <a:pt x="1141" y="495"/>
                    <a:pt x="1141" y="490"/>
                  </a:cubicBezTo>
                  <a:lnTo>
                    <a:pt x="1171" y="501"/>
                  </a:lnTo>
                  <a:close/>
                  <a:moveTo>
                    <a:pt x="1173" y="515"/>
                  </a:moveTo>
                  <a:cubicBezTo>
                    <a:pt x="1174" y="518"/>
                    <a:pt x="1174" y="521"/>
                    <a:pt x="1175" y="524"/>
                  </a:cubicBezTo>
                  <a:cubicBezTo>
                    <a:pt x="1145" y="517"/>
                    <a:pt x="1145" y="517"/>
                    <a:pt x="1145" y="517"/>
                  </a:cubicBezTo>
                  <a:cubicBezTo>
                    <a:pt x="1144" y="514"/>
                    <a:pt x="1144" y="511"/>
                    <a:pt x="1143" y="508"/>
                  </a:cubicBezTo>
                  <a:lnTo>
                    <a:pt x="1173" y="515"/>
                  </a:lnTo>
                  <a:close/>
                  <a:moveTo>
                    <a:pt x="1175" y="528"/>
                  </a:moveTo>
                  <a:cubicBezTo>
                    <a:pt x="1176" y="531"/>
                    <a:pt x="1176" y="534"/>
                    <a:pt x="1176" y="537"/>
                  </a:cubicBezTo>
                  <a:cubicBezTo>
                    <a:pt x="1149" y="531"/>
                    <a:pt x="1149" y="531"/>
                    <a:pt x="1149" y="531"/>
                  </a:cubicBezTo>
                  <a:cubicBezTo>
                    <a:pt x="1148" y="528"/>
                    <a:pt x="1147" y="525"/>
                    <a:pt x="1146" y="521"/>
                  </a:cubicBezTo>
                  <a:lnTo>
                    <a:pt x="1175" y="528"/>
                  </a:lnTo>
                  <a:close/>
                  <a:moveTo>
                    <a:pt x="1176" y="541"/>
                  </a:moveTo>
                  <a:cubicBezTo>
                    <a:pt x="1177" y="544"/>
                    <a:pt x="1177" y="547"/>
                    <a:pt x="1177" y="550"/>
                  </a:cubicBezTo>
                  <a:cubicBezTo>
                    <a:pt x="1154" y="543"/>
                    <a:pt x="1154" y="543"/>
                    <a:pt x="1154" y="543"/>
                  </a:cubicBezTo>
                  <a:cubicBezTo>
                    <a:pt x="1153" y="541"/>
                    <a:pt x="1152" y="538"/>
                    <a:pt x="1151" y="536"/>
                  </a:cubicBezTo>
                  <a:lnTo>
                    <a:pt x="1176" y="541"/>
                  </a:lnTo>
                  <a:close/>
                  <a:moveTo>
                    <a:pt x="1177" y="554"/>
                  </a:moveTo>
                  <a:cubicBezTo>
                    <a:pt x="1177" y="556"/>
                    <a:pt x="1177" y="558"/>
                    <a:pt x="1177" y="560"/>
                  </a:cubicBezTo>
                  <a:cubicBezTo>
                    <a:pt x="1175" y="562"/>
                    <a:pt x="1173" y="564"/>
                    <a:pt x="1172" y="565"/>
                  </a:cubicBezTo>
                  <a:cubicBezTo>
                    <a:pt x="1170" y="563"/>
                    <a:pt x="1167" y="559"/>
                    <a:pt x="1161" y="555"/>
                  </a:cubicBezTo>
                  <a:cubicBezTo>
                    <a:pt x="1160" y="553"/>
                    <a:pt x="1158" y="551"/>
                    <a:pt x="1157" y="548"/>
                  </a:cubicBezTo>
                  <a:lnTo>
                    <a:pt x="1177" y="554"/>
                  </a:lnTo>
                  <a:close/>
                  <a:moveTo>
                    <a:pt x="1206" y="395"/>
                  </a:moveTo>
                  <a:cubicBezTo>
                    <a:pt x="1208" y="402"/>
                    <a:pt x="1214" y="407"/>
                    <a:pt x="1223" y="408"/>
                  </a:cubicBezTo>
                  <a:cubicBezTo>
                    <a:pt x="1225" y="408"/>
                    <a:pt x="1227" y="407"/>
                    <a:pt x="1229" y="407"/>
                  </a:cubicBezTo>
                  <a:cubicBezTo>
                    <a:pt x="1228" y="409"/>
                    <a:pt x="1226" y="412"/>
                    <a:pt x="1225" y="415"/>
                  </a:cubicBezTo>
                  <a:cubicBezTo>
                    <a:pt x="1223" y="421"/>
                    <a:pt x="1224" y="428"/>
                    <a:pt x="1228" y="433"/>
                  </a:cubicBezTo>
                  <a:cubicBezTo>
                    <a:pt x="1232" y="438"/>
                    <a:pt x="1237" y="440"/>
                    <a:pt x="1241" y="440"/>
                  </a:cubicBezTo>
                  <a:cubicBezTo>
                    <a:pt x="1241" y="440"/>
                    <a:pt x="1242" y="440"/>
                    <a:pt x="1242" y="440"/>
                  </a:cubicBezTo>
                  <a:cubicBezTo>
                    <a:pt x="1243" y="440"/>
                    <a:pt x="1244" y="440"/>
                    <a:pt x="1246" y="440"/>
                  </a:cubicBezTo>
                  <a:cubicBezTo>
                    <a:pt x="1238" y="445"/>
                    <a:pt x="1231" y="452"/>
                    <a:pt x="1224" y="459"/>
                  </a:cubicBezTo>
                  <a:cubicBezTo>
                    <a:pt x="1221" y="449"/>
                    <a:pt x="1217" y="439"/>
                    <a:pt x="1213" y="431"/>
                  </a:cubicBezTo>
                  <a:cubicBezTo>
                    <a:pt x="1206" y="415"/>
                    <a:pt x="1200" y="402"/>
                    <a:pt x="1202" y="392"/>
                  </a:cubicBezTo>
                  <a:cubicBezTo>
                    <a:pt x="1202" y="386"/>
                    <a:pt x="1205" y="382"/>
                    <a:pt x="1209" y="380"/>
                  </a:cubicBezTo>
                  <a:cubicBezTo>
                    <a:pt x="1205" y="385"/>
                    <a:pt x="1204" y="390"/>
                    <a:pt x="1206" y="395"/>
                  </a:cubicBezTo>
                  <a:close/>
                  <a:moveTo>
                    <a:pt x="1265" y="389"/>
                  </a:moveTo>
                  <a:cubicBezTo>
                    <a:pt x="1265" y="394"/>
                    <a:pt x="1265" y="400"/>
                    <a:pt x="1265" y="405"/>
                  </a:cubicBezTo>
                  <a:cubicBezTo>
                    <a:pt x="1262" y="402"/>
                    <a:pt x="1259" y="400"/>
                    <a:pt x="1255" y="399"/>
                  </a:cubicBezTo>
                  <a:cubicBezTo>
                    <a:pt x="1256" y="393"/>
                    <a:pt x="1262" y="390"/>
                    <a:pt x="1265" y="389"/>
                  </a:cubicBezTo>
                  <a:close/>
                  <a:moveTo>
                    <a:pt x="1259" y="367"/>
                  </a:moveTo>
                  <a:cubicBezTo>
                    <a:pt x="1262" y="359"/>
                    <a:pt x="1271" y="356"/>
                    <a:pt x="1276" y="356"/>
                  </a:cubicBezTo>
                  <a:cubicBezTo>
                    <a:pt x="1271" y="364"/>
                    <a:pt x="1268" y="373"/>
                    <a:pt x="1266" y="383"/>
                  </a:cubicBezTo>
                  <a:cubicBezTo>
                    <a:pt x="1263" y="380"/>
                    <a:pt x="1257" y="374"/>
                    <a:pt x="1259" y="367"/>
                  </a:cubicBezTo>
                  <a:close/>
                  <a:moveTo>
                    <a:pt x="1266" y="413"/>
                  </a:moveTo>
                  <a:cubicBezTo>
                    <a:pt x="1266" y="417"/>
                    <a:pt x="1267" y="421"/>
                    <a:pt x="1269" y="426"/>
                  </a:cubicBezTo>
                  <a:cubicBezTo>
                    <a:pt x="1264" y="428"/>
                    <a:pt x="1259" y="431"/>
                    <a:pt x="1255" y="434"/>
                  </a:cubicBezTo>
                  <a:cubicBezTo>
                    <a:pt x="1256" y="432"/>
                    <a:pt x="1257" y="430"/>
                    <a:pt x="1257" y="428"/>
                  </a:cubicBezTo>
                  <a:cubicBezTo>
                    <a:pt x="1259" y="421"/>
                    <a:pt x="1256" y="415"/>
                    <a:pt x="1250" y="413"/>
                  </a:cubicBezTo>
                  <a:cubicBezTo>
                    <a:pt x="1245" y="410"/>
                    <a:pt x="1239" y="412"/>
                    <a:pt x="1236" y="416"/>
                  </a:cubicBezTo>
                  <a:cubicBezTo>
                    <a:pt x="1235" y="417"/>
                    <a:pt x="1235" y="418"/>
                    <a:pt x="1236" y="419"/>
                  </a:cubicBezTo>
                  <a:cubicBezTo>
                    <a:pt x="1237" y="420"/>
                    <a:pt x="1238" y="420"/>
                    <a:pt x="1239" y="419"/>
                  </a:cubicBezTo>
                  <a:cubicBezTo>
                    <a:pt x="1242" y="415"/>
                    <a:pt x="1246" y="415"/>
                    <a:pt x="1248" y="416"/>
                  </a:cubicBezTo>
                  <a:cubicBezTo>
                    <a:pt x="1252" y="418"/>
                    <a:pt x="1255" y="422"/>
                    <a:pt x="1253" y="427"/>
                  </a:cubicBezTo>
                  <a:cubicBezTo>
                    <a:pt x="1252" y="433"/>
                    <a:pt x="1247" y="436"/>
                    <a:pt x="1242" y="436"/>
                  </a:cubicBezTo>
                  <a:cubicBezTo>
                    <a:pt x="1238" y="436"/>
                    <a:pt x="1234" y="434"/>
                    <a:pt x="1231" y="431"/>
                  </a:cubicBezTo>
                  <a:cubicBezTo>
                    <a:pt x="1228" y="427"/>
                    <a:pt x="1227" y="421"/>
                    <a:pt x="1229" y="416"/>
                  </a:cubicBezTo>
                  <a:cubicBezTo>
                    <a:pt x="1231" y="408"/>
                    <a:pt x="1238" y="403"/>
                    <a:pt x="1245" y="402"/>
                  </a:cubicBezTo>
                  <a:cubicBezTo>
                    <a:pt x="1254" y="401"/>
                    <a:pt x="1261" y="405"/>
                    <a:pt x="1266" y="413"/>
                  </a:cubicBezTo>
                  <a:close/>
                  <a:moveTo>
                    <a:pt x="1284" y="424"/>
                  </a:moveTo>
                  <a:cubicBezTo>
                    <a:pt x="1307" y="418"/>
                    <a:pt x="1331" y="423"/>
                    <a:pt x="1343" y="438"/>
                  </a:cubicBezTo>
                  <a:cubicBezTo>
                    <a:pt x="1352" y="449"/>
                    <a:pt x="1350" y="459"/>
                    <a:pt x="1345" y="465"/>
                  </a:cubicBezTo>
                  <a:cubicBezTo>
                    <a:pt x="1340" y="471"/>
                    <a:pt x="1332" y="473"/>
                    <a:pt x="1325" y="469"/>
                  </a:cubicBezTo>
                  <a:cubicBezTo>
                    <a:pt x="1319" y="466"/>
                    <a:pt x="1317" y="460"/>
                    <a:pt x="1318" y="454"/>
                  </a:cubicBezTo>
                  <a:cubicBezTo>
                    <a:pt x="1319" y="449"/>
                    <a:pt x="1324" y="444"/>
                    <a:pt x="1332" y="444"/>
                  </a:cubicBezTo>
                  <a:cubicBezTo>
                    <a:pt x="1333" y="444"/>
                    <a:pt x="1334" y="443"/>
                    <a:pt x="1334" y="442"/>
                  </a:cubicBezTo>
                  <a:cubicBezTo>
                    <a:pt x="1334" y="442"/>
                    <a:pt x="1334" y="441"/>
                    <a:pt x="1333" y="440"/>
                  </a:cubicBezTo>
                  <a:cubicBezTo>
                    <a:pt x="1325" y="435"/>
                    <a:pt x="1316" y="438"/>
                    <a:pt x="1309" y="446"/>
                  </a:cubicBezTo>
                  <a:cubicBezTo>
                    <a:pt x="1303" y="455"/>
                    <a:pt x="1301" y="470"/>
                    <a:pt x="1299" y="488"/>
                  </a:cubicBezTo>
                  <a:cubicBezTo>
                    <a:pt x="1297" y="509"/>
                    <a:pt x="1294" y="534"/>
                    <a:pt x="1282" y="556"/>
                  </a:cubicBezTo>
                  <a:cubicBezTo>
                    <a:pt x="1278" y="556"/>
                    <a:pt x="1275" y="556"/>
                    <a:pt x="1273" y="557"/>
                  </a:cubicBezTo>
                  <a:cubicBezTo>
                    <a:pt x="1287" y="534"/>
                    <a:pt x="1290" y="509"/>
                    <a:pt x="1293" y="487"/>
                  </a:cubicBezTo>
                  <a:cubicBezTo>
                    <a:pt x="1296" y="460"/>
                    <a:pt x="1299" y="438"/>
                    <a:pt x="1323" y="434"/>
                  </a:cubicBezTo>
                  <a:cubicBezTo>
                    <a:pt x="1324" y="434"/>
                    <a:pt x="1325" y="433"/>
                    <a:pt x="1325" y="432"/>
                  </a:cubicBezTo>
                  <a:cubicBezTo>
                    <a:pt x="1325" y="431"/>
                    <a:pt x="1325" y="430"/>
                    <a:pt x="1324" y="430"/>
                  </a:cubicBezTo>
                  <a:cubicBezTo>
                    <a:pt x="1291" y="420"/>
                    <a:pt x="1255" y="435"/>
                    <a:pt x="1228" y="470"/>
                  </a:cubicBezTo>
                  <a:cubicBezTo>
                    <a:pt x="1227" y="468"/>
                    <a:pt x="1227" y="465"/>
                    <a:pt x="1226" y="463"/>
                  </a:cubicBezTo>
                  <a:cubicBezTo>
                    <a:pt x="1243" y="444"/>
                    <a:pt x="1264" y="430"/>
                    <a:pt x="1284" y="424"/>
                  </a:cubicBezTo>
                  <a:close/>
                  <a:moveTo>
                    <a:pt x="1422" y="289"/>
                  </a:moveTo>
                  <a:cubicBezTo>
                    <a:pt x="1422" y="289"/>
                    <a:pt x="1422" y="289"/>
                    <a:pt x="1422" y="289"/>
                  </a:cubicBezTo>
                  <a:cubicBezTo>
                    <a:pt x="1422" y="289"/>
                    <a:pt x="1422" y="289"/>
                    <a:pt x="1422" y="289"/>
                  </a:cubicBezTo>
                  <a:cubicBezTo>
                    <a:pt x="1425" y="290"/>
                    <a:pt x="1429" y="294"/>
                    <a:pt x="1434" y="301"/>
                  </a:cubicBezTo>
                  <a:cubicBezTo>
                    <a:pt x="1427" y="302"/>
                    <a:pt x="1421" y="303"/>
                    <a:pt x="1415" y="305"/>
                  </a:cubicBezTo>
                  <a:cubicBezTo>
                    <a:pt x="1412" y="299"/>
                    <a:pt x="1409" y="294"/>
                    <a:pt x="1405" y="289"/>
                  </a:cubicBezTo>
                  <a:cubicBezTo>
                    <a:pt x="1413" y="288"/>
                    <a:pt x="1418" y="288"/>
                    <a:pt x="1422" y="289"/>
                  </a:cubicBezTo>
                  <a:close/>
                  <a:moveTo>
                    <a:pt x="1467" y="493"/>
                  </a:moveTo>
                  <a:cubicBezTo>
                    <a:pt x="1471" y="500"/>
                    <a:pt x="1472" y="508"/>
                    <a:pt x="1468" y="515"/>
                  </a:cubicBezTo>
                  <a:cubicBezTo>
                    <a:pt x="1466" y="520"/>
                    <a:pt x="1461" y="523"/>
                    <a:pt x="1456" y="524"/>
                  </a:cubicBezTo>
                  <a:cubicBezTo>
                    <a:pt x="1452" y="524"/>
                    <a:pt x="1447" y="523"/>
                    <a:pt x="1445" y="521"/>
                  </a:cubicBezTo>
                  <a:cubicBezTo>
                    <a:pt x="1441" y="517"/>
                    <a:pt x="1440" y="511"/>
                    <a:pt x="1443" y="505"/>
                  </a:cubicBezTo>
                  <a:cubicBezTo>
                    <a:pt x="1446" y="501"/>
                    <a:pt x="1451" y="500"/>
                    <a:pt x="1454" y="502"/>
                  </a:cubicBezTo>
                  <a:cubicBezTo>
                    <a:pt x="1457" y="503"/>
                    <a:pt x="1460" y="505"/>
                    <a:pt x="1459" y="510"/>
                  </a:cubicBezTo>
                  <a:cubicBezTo>
                    <a:pt x="1459" y="511"/>
                    <a:pt x="1460" y="512"/>
                    <a:pt x="1461" y="512"/>
                  </a:cubicBezTo>
                  <a:cubicBezTo>
                    <a:pt x="1462" y="512"/>
                    <a:pt x="1463" y="512"/>
                    <a:pt x="1463" y="511"/>
                  </a:cubicBezTo>
                  <a:cubicBezTo>
                    <a:pt x="1464" y="505"/>
                    <a:pt x="1461" y="500"/>
                    <a:pt x="1456" y="498"/>
                  </a:cubicBezTo>
                  <a:cubicBezTo>
                    <a:pt x="1450" y="496"/>
                    <a:pt x="1443" y="498"/>
                    <a:pt x="1440" y="503"/>
                  </a:cubicBezTo>
                  <a:cubicBezTo>
                    <a:pt x="1439" y="505"/>
                    <a:pt x="1438" y="507"/>
                    <a:pt x="1438" y="509"/>
                  </a:cubicBezTo>
                  <a:cubicBezTo>
                    <a:pt x="1436" y="504"/>
                    <a:pt x="1435" y="499"/>
                    <a:pt x="1433" y="494"/>
                  </a:cubicBezTo>
                  <a:cubicBezTo>
                    <a:pt x="1437" y="492"/>
                    <a:pt x="1441" y="489"/>
                    <a:pt x="1444" y="487"/>
                  </a:cubicBezTo>
                  <a:cubicBezTo>
                    <a:pt x="1453" y="485"/>
                    <a:pt x="1461" y="487"/>
                    <a:pt x="1467" y="493"/>
                  </a:cubicBezTo>
                  <a:close/>
                  <a:moveTo>
                    <a:pt x="1450" y="482"/>
                  </a:moveTo>
                  <a:cubicBezTo>
                    <a:pt x="1455" y="478"/>
                    <a:pt x="1458" y="474"/>
                    <a:pt x="1462" y="470"/>
                  </a:cubicBezTo>
                  <a:cubicBezTo>
                    <a:pt x="1463" y="473"/>
                    <a:pt x="1465" y="479"/>
                    <a:pt x="1462" y="485"/>
                  </a:cubicBezTo>
                  <a:cubicBezTo>
                    <a:pt x="1458" y="483"/>
                    <a:pt x="1454" y="482"/>
                    <a:pt x="1450" y="482"/>
                  </a:cubicBezTo>
                  <a:close/>
                  <a:moveTo>
                    <a:pt x="1440" y="520"/>
                  </a:moveTo>
                  <a:cubicBezTo>
                    <a:pt x="1440" y="521"/>
                    <a:pt x="1441" y="522"/>
                    <a:pt x="1442" y="523"/>
                  </a:cubicBezTo>
                  <a:cubicBezTo>
                    <a:pt x="1442" y="523"/>
                    <a:pt x="1442" y="523"/>
                    <a:pt x="1442" y="523"/>
                  </a:cubicBezTo>
                  <a:cubicBezTo>
                    <a:pt x="1446" y="527"/>
                    <a:pt x="1451" y="528"/>
                    <a:pt x="1457" y="528"/>
                  </a:cubicBezTo>
                  <a:cubicBezTo>
                    <a:pt x="1463" y="527"/>
                    <a:pt x="1469" y="523"/>
                    <a:pt x="1472" y="517"/>
                  </a:cubicBezTo>
                  <a:cubicBezTo>
                    <a:pt x="1473" y="514"/>
                    <a:pt x="1474" y="511"/>
                    <a:pt x="1475" y="508"/>
                  </a:cubicBezTo>
                  <a:cubicBezTo>
                    <a:pt x="1475" y="510"/>
                    <a:pt x="1477" y="512"/>
                    <a:pt x="1478" y="513"/>
                  </a:cubicBezTo>
                  <a:cubicBezTo>
                    <a:pt x="1485" y="519"/>
                    <a:pt x="1493" y="521"/>
                    <a:pt x="1500" y="517"/>
                  </a:cubicBezTo>
                  <a:cubicBezTo>
                    <a:pt x="1504" y="514"/>
                    <a:pt x="1507" y="510"/>
                    <a:pt x="1508" y="504"/>
                  </a:cubicBezTo>
                  <a:cubicBezTo>
                    <a:pt x="1509" y="508"/>
                    <a:pt x="1508" y="513"/>
                    <a:pt x="1505" y="517"/>
                  </a:cubicBezTo>
                  <a:cubicBezTo>
                    <a:pt x="1498" y="525"/>
                    <a:pt x="1485" y="531"/>
                    <a:pt x="1469" y="537"/>
                  </a:cubicBezTo>
                  <a:cubicBezTo>
                    <a:pt x="1460" y="540"/>
                    <a:pt x="1451" y="544"/>
                    <a:pt x="1441" y="549"/>
                  </a:cubicBezTo>
                  <a:cubicBezTo>
                    <a:pt x="1441" y="539"/>
                    <a:pt x="1441" y="529"/>
                    <a:pt x="1440" y="520"/>
                  </a:cubicBezTo>
                  <a:close/>
                  <a:moveTo>
                    <a:pt x="1437" y="551"/>
                  </a:moveTo>
                  <a:cubicBezTo>
                    <a:pt x="1435" y="552"/>
                    <a:pt x="1433" y="553"/>
                    <a:pt x="1431" y="554"/>
                  </a:cubicBezTo>
                  <a:cubicBezTo>
                    <a:pt x="1436" y="510"/>
                    <a:pt x="1421" y="474"/>
                    <a:pt x="1391" y="458"/>
                  </a:cubicBezTo>
                  <a:cubicBezTo>
                    <a:pt x="1390" y="458"/>
                    <a:pt x="1389" y="458"/>
                    <a:pt x="1389" y="459"/>
                  </a:cubicBezTo>
                  <a:cubicBezTo>
                    <a:pt x="1388" y="459"/>
                    <a:pt x="1388" y="460"/>
                    <a:pt x="1389" y="461"/>
                  </a:cubicBezTo>
                  <a:cubicBezTo>
                    <a:pt x="1404" y="481"/>
                    <a:pt x="1390" y="499"/>
                    <a:pt x="1373" y="521"/>
                  </a:cubicBezTo>
                  <a:cubicBezTo>
                    <a:pt x="1359" y="538"/>
                    <a:pt x="1344" y="558"/>
                    <a:pt x="1338" y="583"/>
                  </a:cubicBezTo>
                  <a:cubicBezTo>
                    <a:pt x="1336" y="581"/>
                    <a:pt x="1334" y="579"/>
                    <a:pt x="1332" y="577"/>
                  </a:cubicBezTo>
                  <a:cubicBezTo>
                    <a:pt x="1339" y="552"/>
                    <a:pt x="1354" y="533"/>
                    <a:pt x="1368" y="516"/>
                  </a:cubicBezTo>
                  <a:cubicBezTo>
                    <a:pt x="1379" y="502"/>
                    <a:pt x="1389" y="491"/>
                    <a:pt x="1390" y="479"/>
                  </a:cubicBezTo>
                  <a:cubicBezTo>
                    <a:pt x="1392" y="469"/>
                    <a:pt x="1386" y="461"/>
                    <a:pt x="1377" y="459"/>
                  </a:cubicBezTo>
                  <a:cubicBezTo>
                    <a:pt x="1377" y="458"/>
                    <a:pt x="1376" y="459"/>
                    <a:pt x="1375" y="460"/>
                  </a:cubicBezTo>
                  <a:cubicBezTo>
                    <a:pt x="1375" y="460"/>
                    <a:pt x="1375" y="461"/>
                    <a:pt x="1376" y="462"/>
                  </a:cubicBezTo>
                  <a:cubicBezTo>
                    <a:pt x="1381" y="468"/>
                    <a:pt x="1381" y="475"/>
                    <a:pt x="1378" y="479"/>
                  </a:cubicBezTo>
                  <a:cubicBezTo>
                    <a:pt x="1375" y="484"/>
                    <a:pt x="1369" y="486"/>
                    <a:pt x="1363" y="485"/>
                  </a:cubicBezTo>
                  <a:cubicBezTo>
                    <a:pt x="1355" y="483"/>
                    <a:pt x="1350" y="476"/>
                    <a:pt x="1351" y="467"/>
                  </a:cubicBezTo>
                  <a:cubicBezTo>
                    <a:pt x="1352" y="460"/>
                    <a:pt x="1358" y="451"/>
                    <a:pt x="1372" y="450"/>
                  </a:cubicBezTo>
                  <a:cubicBezTo>
                    <a:pt x="1391" y="448"/>
                    <a:pt x="1412" y="461"/>
                    <a:pt x="1423" y="482"/>
                  </a:cubicBezTo>
                  <a:cubicBezTo>
                    <a:pt x="1434" y="500"/>
                    <a:pt x="1439" y="525"/>
                    <a:pt x="1437" y="551"/>
                  </a:cubicBezTo>
                  <a:close/>
                  <a:moveTo>
                    <a:pt x="1344" y="576"/>
                  </a:moveTo>
                  <a:cubicBezTo>
                    <a:pt x="1345" y="572"/>
                    <a:pt x="1347" y="568"/>
                    <a:pt x="1348" y="565"/>
                  </a:cubicBezTo>
                  <a:cubicBezTo>
                    <a:pt x="1374" y="588"/>
                    <a:pt x="1374" y="588"/>
                    <a:pt x="1374" y="588"/>
                  </a:cubicBezTo>
                  <a:cubicBezTo>
                    <a:pt x="1373" y="591"/>
                    <a:pt x="1372" y="594"/>
                    <a:pt x="1371" y="597"/>
                  </a:cubicBezTo>
                  <a:lnTo>
                    <a:pt x="1344" y="576"/>
                  </a:lnTo>
                  <a:close/>
                  <a:moveTo>
                    <a:pt x="1369" y="600"/>
                  </a:moveTo>
                  <a:cubicBezTo>
                    <a:pt x="1369" y="601"/>
                    <a:pt x="1369" y="601"/>
                    <a:pt x="1368" y="602"/>
                  </a:cubicBezTo>
                  <a:cubicBezTo>
                    <a:pt x="1357" y="594"/>
                    <a:pt x="1346" y="592"/>
                    <a:pt x="1343" y="591"/>
                  </a:cubicBezTo>
                  <a:cubicBezTo>
                    <a:pt x="1343" y="590"/>
                    <a:pt x="1342" y="589"/>
                    <a:pt x="1341" y="588"/>
                  </a:cubicBezTo>
                  <a:cubicBezTo>
                    <a:pt x="1341" y="585"/>
                    <a:pt x="1342" y="582"/>
                    <a:pt x="1343" y="580"/>
                  </a:cubicBezTo>
                  <a:lnTo>
                    <a:pt x="1369" y="600"/>
                  </a:lnTo>
                  <a:close/>
                  <a:moveTo>
                    <a:pt x="1399" y="475"/>
                  </a:moveTo>
                  <a:cubicBezTo>
                    <a:pt x="1401" y="479"/>
                    <a:pt x="1402" y="483"/>
                    <a:pt x="1403" y="488"/>
                  </a:cubicBezTo>
                  <a:cubicBezTo>
                    <a:pt x="1398" y="485"/>
                    <a:pt x="1398" y="485"/>
                    <a:pt x="1398" y="485"/>
                  </a:cubicBezTo>
                  <a:cubicBezTo>
                    <a:pt x="1399" y="481"/>
                    <a:pt x="1399" y="478"/>
                    <a:pt x="1399" y="475"/>
                  </a:cubicBezTo>
                  <a:close/>
                  <a:moveTo>
                    <a:pt x="1414" y="500"/>
                  </a:moveTo>
                  <a:cubicBezTo>
                    <a:pt x="1413" y="497"/>
                    <a:pt x="1413" y="494"/>
                    <a:pt x="1412" y="490"/>
                  </a:cubicBezTo>
                  <a:cubicBezTo>
                    <a:pt x="1414" y="484"/>
                    <a:pt x="1414" y="484"/>
                    <a:pt x="1414" y="484"/>
                  </a:cubicBezTo>
                  <a:cubicBezTo>
                    <a:pt x="1416" y="487"/>
                    <a:pt x="1417" y="489"/>
                    <a:pt x="1419" y="492"/>
                  </a:cubicBezTo>
                  <a:lnTo>
                    <a:pt x="1414" y="500"/>
                  </a:lnTo>
                  <a:close/>
                  <a:moveTo>
                    <a:pt x="1421" y="496"/>
                  </a:moveTo>
                  <a:cubicBezTo>
                    <a:pt x="1422" y="499"/>
                    <a:pt x="1423" y="503"/>
                    <a:pt x="1424" y="506"/>
                  </a:cubicBezTo>
                  <a:cubicBezTo>
                    <a:pt x="1414" y="516"/>
                    <a:pt x="1414" y="516"/>
                    <a:pt x="1414" y="516"/>
                  </a:cubicBezTo>
                  <a:cubicBezTo>
                    <a:pt x="1414" y="513"/>
                    <a:pt x="1414" y="510"/>
                    <a:pt x="1414" y="507"/>
                  </a:cubicBezTo>
                  <a:lnTo>
                    <a:pt x="1421" y="496"/>
                  </a:lnTo>
                  <a:close/>
                  <a:moveTo>
                    <a:pt x="1413" y="523"/>
                  </a:moveTo>
                  <a:cubicBezTo>
                    <a:pt x="1425" y="510"/>
                    <a:pt x="1425" y="510"/>
                    <a:pt x="1425" y="510"/>
                  </a:cubicBezTo>
                  <a:cubicBezTo>
                    <a:pt x="1426" y="514"/>
                    <a:pt x="1427" y="517"/>
                    <a:pt x="1427" y="520"/>
                  </a:cubicBezTo>
                  <a:cubicBezTo>
                    <a:pt x="1411" y="531"/>
                    <a:pt x="1411" y="531"/>
                    <a:pt x="1411" y="531"/>
                  </a:cubicBezTo>
                  <a:cubicBezTo>
                    <a:pt x="1412" y="528"/>
                    <a:pt x="1412" y="525"/>
                    <a:pt x="1413" y="523"/>
                  </a:cubicBezTo>
                  <a:close/>
                  <a:moveTo>
                    <a:pt x="1410" y="484"/>
                  </a:moveTo>
                  <a:cubicBezTo>
                    <a:pt x="1408" y="480"/>
                    <a:pt x="1406" y="475"/>
                    <a:pt x="1403" y="471"/>
                  </a:cubicBezTo>
                  <a:cubicBezTo>
                    <a:pt x="1406" y="474"/>
                    <a:pt x="1409" y="477"/>
                    <a:pt x="1412" y="480"/>
                  </a:cubicBezTo>
                  <a:lnTo>
                    <a:pt x="1410" y="484"/>
                  </a:lnTo>
                  <a:close/>
                  <a:moveTo>
                    <a:pt x="1404" y="493"/>
                  </a:moveTo>
                  <a:cubicBezTo>
                    <a:pt x="1404" y="496"/>
                    <a:pt x="1404" y="499"/>
                    <a:pt x="1404" y="502"/>
                  </a:cubicBezTo>
                  <a:cubicBezTo>
                    <a:pt x="1395" y="495"/>
                    <a:pt x="1395" y="495"/>
                    <a:pt x="1395" y="495"/>
                  </a:cubicBezTo>
                  <a:cubicBezTo>
                    <a:pt x="1396" y="493"/>
                    <a:pt x="1397" y="491"/>
                    <a:pt x="1397" y="489"/>
                  </a:cubicBezTo>
                  <a:lnTo>
                    <a:pt x="1404" y="493"/>
                  </a:lnTo>
                  <a:close/>
                  <a:moveTo>
                    <a:pt x="1404" y="507"/>
                  </a:moveTo>
                  <a:cubicBezTo>
                    <a:pt x="1404" y="510"/>
                    <a:pt x="1403" y="513"/>
                    <a:pt x="1403" y="516"/>
                  </a:cubicBezTo>
                  <a:cubicBezTo>
                    <a:pt x="1389" y="506"/>
                    <a:pt x="1389" y="506"/>
                    <a:pt x="1389" y="506"/>
                  </a:cubicBezTo>
                  <a:cubicBezTo>
                    <a:pt x="1390" y="503"/>
                    <a:pt x="1392" y="501"/>
                    <a:pt x="1393" y="499"/>
                  </a:cubicBezTo>
                  <a:lnTo>
                    <a:pt x="1404" y="507"/>
                  </a:lnTo>
                  <a:close/>
                  <a:moveTo>
                    <a:pt x="1402" y="520"/>
                  </a:moveTo>
                  <a:cubicBezTo>
                    <a:pt x="1401" y="524"/>
                    <a:pt x="1400" y="527"/>
                    <a:pt x="1399" y="530"/>
                  </a:cubicBezTo>
                  <a:cubicBezTo>
                    <a:pt x="1381" y="516"/>
                    <a:pt x="1381" y="516"/>
                    <a:pt x="1381" y="516"/>
                  </a:cubicBezTo>
                  <a:cubicBezTo>
                    <a:pt x="1383" y="513"/>
                    <a:pt x="1385" y="511"/>
                    <a:pt x="1386" y="509"/>
                  </a:cubicBezTo>
                  <a:lnTo>
                    <a:pt x="1402" y="520"/>
                  </a:lnTo>
                  <a:close/>
                  <a:moveTo>
                    <a:pt x="1398" y="534"/>
                  </a:moveTo>
                  <a:cubicBezTo>
                    <a:pt x="1397" y="537"/>
                    <a:pt x="1395" y="540"/>
                    <a:pt x="1394" y="544"/>
                  </a:cubicBezTo>
                  <a:cubicBezTo>
                    <a:pt x="1374" y="525"/>
                    <a:pt x="1374" y="525"/>
                    <a:pt x="1374" y="525"/>
                  </a:cubicBezTo>
                  <a:cubicBezTo>
                    <a:pt x="1374" y="525"/>
                    <a:pt x="1375" y="524"/>
                    <a:pt x="1376" y="523"/>
                  </a:cubicBezTo>
                  <a:cubicBezTo>
                    <a:pt x="1377" y="522"/>
                    <a:pt x="1378" y="520"/>
                    <a:pt x="1379" y="519"/>
                  </a:cubicBezTo>
                  <a:lnTo>
                    <a:pt x="1398" y="534"/>
                  </a:lnTo>
                  <a:close/>
                  <a:moveTo>
                    <a:pt x="1393" y="547"/>
                  </a:moveTo>
                  <a:cubicBezTo>
                    <a:pt x="1391" y="551"/>
                    <a:pt x="1390" y="554"/>
                    <a:pt x="1388" y="558"/>
                  </a:cubicBezTo>
                  <a:cubicBezTo>
                    <a:pt x="1365" y="537"/>
                    <a:pt x="1365" y="537"/>
                    <a:pt x="1365" y="537"/>
                  </a:cubicBezTo>
                  <a:cubicBezTo>
                    <a:pt x="1367" y="534"/>
                    <a:pt x="1369" y="531"/>
                    <a:pt x="1371" y="528"/>
                  </a:cubicBezTo>
                  <a:lnTo>
                    <a:pt x="1393" y="547"/>
                  </a:lnTo>
                  <a:close/>
                  <a:moveTo>
                    <a:pt x="1387" y="561"/>
                  </a:moveTo>
                  <a:cubicBezTo>
                    <a:pt x="1385" y="565"/>
                    <a:pt x="1383" y="568"/>
                    <a:pt x="1382" y="572"/>
                  </a:cubicBezTo>
                  <a:cubicBezTo>
                    <a:pt x="1357" y="549"/>
                    <a:pt x="1357" y="549"/>
                    <a:pt x="1357" y="549"/>
                  </a:cubicBezTo>
                  <a:cubicBezTo>
                    <a:pt x="1359" y="546"/>
                    <a:pt x="1361" y="543"/>
                    <a:pt x="1363" y="540"/>
                  </a:cubicBezTo>
                  <a:lnTo>
                    <a:pt x="1387" y="561"/>
                  </a:lnTo>
                  <a:close/>
                  <a:moveTo>
                    <a:pt x="1380" y="575"/>
                  </a:moveTo>
                  <a:cubicBezTo>
                    <a:pt x="1379" y="578"/>
                    <a:pt x="1377" y="581"/>
                    <a:pt x="1376" y="584"/>
                  </a:cubicBezTo>
                  <a:cubicBezTo>
                    <a:pt x="1350" y="561"/>
                    <a:pt x="1350" y="561"/>
                    <a:pt x="1350" y="561"/>
                  </a:cubicBezTo>
                  <a:cubicBezTo>
                    <a:pt x="1351" y="558"/>
                    <a:pt x="1353" y="555"/>
                    <a:pt x="1355" y="552"/>
                  </a:cubicBezTo>
                  <a:lnTo>
                    <a:pt x="1380" y="575"/>
                  </a:lnTo>
                  <a:close/>
                  <a:moveTo>
                    <a:pt x="1385" y="573"/>
                  </a:moveTo>
                  <a:cubicBezTo>
                    <a:pt x="1399" y="544"/>
                    <a:pt x="1412" y="515"/>
                    <a:pt x="1407" y="488"/>
                  </a:cubicBezTo>
                  <a:cubicBezTo>
                    <a:pt x="1417" y="517"/>
                    <a:pt x="1402" y="550"/>
                    <a:pt x="1386" y="584"/>
                  </a:cubicBezTo>
                  <a:cubicBezTo>
                    <a:pt x="1383" y="592"/>
                    <a:pt x="1379" y="599"/>
                    <a:pt x="1376" y="607"/>
                  </a:cubicBezTo>
                  <a:cubicBezTo>
                    <a:pt x="1374" y="606"/>
                    <a:pt x="1373" y="605"/>
                    <a:pt x="1372" y="604"/>
                  </a:cubicBezTo>
                  <a:cubicBezTo>
                    <a:pt x="1376" y="594"/>
                    <a:pt x="1381" y="583"/>
                    <a:pt x="1385" y="573"/>
                  </a:cubicBezTo>
                  <a:close/>
                  <a:moveTo>
                    <a:pt x="1381" y="605"/>
                  </a:moveTo>
                  <a:cubicBezTo>
                    <a:pt x="1385" y="605"/>
                    <a:pt x="1385" y="605"/>
                    <a:pt x="1385" y="605"/>
                  </a:cubicBezTo>
                  <a:cubicBezTo>
                    <a:pt x="1384" y="608"/>
                    <a:pt x="1383" y="610"/>
                    <a:pt x="1382" y="613"/>
                  </a:cubicBezTo>
                  <a:cubicBezTo>
                    <a:pt x="1381" y="612"/>
                    <a:pt x="1380" y="611"/>
                    <a:pt x="1379" y="610"/>
                  </a:cubicBezTo>
                  <a:cubicBezTo>
                    <a:pt x="1380" y="608"/>
                    <a:pt x="1380" y="606"/>
                    <a:pt x="1381" y="605"/>
                  </a:cubicBezTo>
                  <a:close/>
                  <a:moveTo>
                    <a:pt x="1383" y="601"/>
                  </a:moveTo>
                  <a:cubicBezTo>
                    <a:pt x="1384" y="598"/>
                    <a:pt x="1385" y="595"/>
                    <a:pt x="1387" y="592"/>
                  </a:cubicBezTo>
                  <a:cubicBezTo>
                    <a:pt x="1392" y="592"/>
                    <a:pt x="1392" y="592"/>
                    <a:pt x="1392" y="592"/>
                  </a:cubicBezTo>
                  <a:cubicBezTo>
                    <a:pt x="1390" y="595"/>
                    <a:pt x="1388" y="598"/>
                    <a:pt x="1387" y="601"/>
                  </a:cubicBezTo>
                  <a:lnTo>
                    <a:pt x="1383" y="601"/>
                  </a:lnTo>
                  <a:close/>
                  <a:moveTo>
                    <a:pt x="1389" y="588"/>
                  </a:moveTo>
                  <a:cubicBezTo>
                    <a:pt x="1389" y="587"/>
                    <a:pt x="1389" y="587"/>
                    <a:pt x="1389" y="586"/>
                  </a:cubicBezTo>
                  <a:cubicBezTo>
                    <a:pt x="1390" y="584"/>
                    <a:pt x="1392" y="581"/>
                    <a:pt x="1393" y="579"/>
                  </a:cubicBezTo>
                  <a:cubicBezTo>
                    <a:pt x="1402" y="578"/>
                    <a:pt x="1402" y="578"/>
                    <a:pt x="1402" y="578"/>
                  </a:cubicBezTo>
                  <a:cubicBezTo>
                    <a:pt x="1399" y="581"/>
                    <a:pt x="1396" y="584"/>
                    <a:pt x="1394" y="588"/>
                  </a:cubicBezTo>
                  <a:lnTo>
                    <a:pt x="1389" y="588"/>
                  </a:lnTo>
                  <a:close/>
                  <a:moveTo>
                    <a:pt x="1394" y="575"/>
                  </a:moveTo>
                  <a:cubicBezTo>
                    <a:pt x="1396" y="572"/>
                    <a:pt x="1397" y="569"/>
                    <a:pt x="1398" y="566"/>
                  </a:cubicBezTo>
                  <a:cubicBezTo>
                    <a:pt x="1423" y="559"/>
                    <a:pt x="1423" y="559"/>
                    <a:pt x="1423" y="559"/>
                  </a:cubicBezTo>
                  <a:cubicBezTo>
                    <a:pt x="1417" y="563"/>
                    <a:pt x="1411" y="568"/>
                    <a:pt x="1406" y="573"/>
                  </a:cubicBezTo>
                  <a:lnTo>
                    <a:pt x="1394" y="575"/>
                  </a:lnTo>
                  <a:close/>
                  <a:moveTo>
                    <a:pt x="1400" y="561"/>
                  </a:moveTo>
                  <a:cubicBezTo>
                    <a:pt x="1402" y="558"/>
                    <a:pt x="1403" y="555"/>
                    <a:pt x="1404" y="552"/>
                  </a:cubicBezTo>
                  <a:cubicBezTo>
                    <a:pt x="1428" y="541"/>
                    <a:pt x="1428" y="541"/>
                    <a:pt x="1428" y="541"/>
                  </a:cubicBezTo>
                  <a:cubicBezTo>
                    <a:pt x="1428" y="545"/>
                    <a:pt x="1428" y="549"/>
                    <a:pt x="1427" y="554"/>
                  </a:cubicBezTo>
                  <a:lnTo>
                    <a:pt x="1400" y="561"/>
                  </a:lnTo>
                  <a:close/>
                  <a:moveTo>
                    <a:pt x="1406" y="546"/>
                  </a:moveTo>
                  <a:cubicBezTo>
                    <a:pt x="1407" y="543"/>
                    <a:pt x="1408" y="540"/>
                    <a:pt x="1409" y="537"/>
                  </a:cubicBezTo>
                  <a:cubicBezTo>
                    <a:pt x="1428" y="525"/>
                    <a:pt x="1428" y="525"/>
                    <a:pt x="1428" y="525"/>
                  </a:cubicBezTo>
                  <a:cubicBezTo>
                    <a:pt x="1428" y="529"/>
                    <a:pt x="1428" y="533"/>
                    <a:pt x="1428" y="537"/>
                  </a:cubicBezTo>
                  <a:lnTo>
                    <a:pt x="1406" y="546"/>
                  </a:lnTo>
                  <a:close/>
                  <a:moveTo>
                    <a:pt x="1309" y="560"/>
                  </a:moveTo>
                  <a:cubicBezTo>
                    <a:pt x="1309" y="560"/>
                    <a:pt x="1309" y="560"/>
                    <a:pt x="1309" y="560"/>
                  </a:cubicBezTo>
                  <a:cubicBezTo>
                    <a:pt x="1302" y="557"/>
                    <a:pt x="1294" y="556"/>
                    <a:pt x="1286" y="556"/>
                  </a:cubicBezTo>
                  <a:cubicBezTo>
                    <a:pt x="1288" y="553"/>
                    <a:pt x="1289" y="550"/>
                    <a:pt x="1291" y="546"/>
                  </a:cubicBezTo>
                  <a:cubicBezTo>
                    <a:pt x="1294" y="546"/>
                    <a:pt x="1303" y="546"/>
                    <a:pt x="1313" y="550"/>
                  </a:cubicBezTo>
                  <a:cubicBezTo>
                    <a:pt x="1313" y="550"/>
                    <a:pt x="1314" y="550"/>
                    <a:pt x="1314" y="550"/>
                  </a:cubicBezTo>
                  <a:cubicBezTo>
                    <a:pt x="1314" y="550"/>
                    <a:pt x="1314" y="550"/>
                    <a:pt x="1314" y="550"/>
                  </a:cubicBezTo>
                  <a:cubicBezTo>
                    <a:pt x="1324" y="554"/>
                    <a:pt x="1330" y="561"/>
                    <a:pt x="1332" y="564"/>
                  </a:cubicBezTo>
                  <a:cubicBezTo>
                    <a:pt x="1331" y="567"/>
                    <a:pt x="1330" y="570"/>
                    <a:pt x="1329" y="574"/>
                  </a:cubicBezTo>
                  <a:cubicBezTo>
                    <a:pt x="1324" y="568"/>
                    <a:pt x="1317" y="563"/>
                    <a:pt x="1309" y="560"/>
                  </a:cubicBezTo>
                  <a:close/>
                  <a:moveTo>
                    <a:pt x="1323" y="472"/>
                  </a:moveTo>
                  <a:cubicBezTo>
                    <a:pt x="1325" y="474"/>
                    <a:pt x="1328" y="474"/>
                    <a:pt x="1330" y="475"/>
                  </a:cubicBezTo>
                  <a:cubicBezTo>
                    <a:pt x="1320" y="484"/>
                    <a:pt x="1316" y="495"/>
                    <a:pt x="1317" y="503"/>
                  </a:cubicBezTo>
                  <a:cubicBezTo>
                    <a:pt x="1318" y="509"/>
                    <a:pt x="1322" y="513"/>
                    <a:pt x="1328" y="515"/>
                  </a:cubicBezTo>
                  <a:cubicBezTo>
                    <a:pt x="1328" y="515"/>
                    <a:pt x="1328" y="515"/>
                    <a:pt x="1328" y="515"/>
                  </a:cubicBezTo>
                  <a:cubicBezTo>
                    <a:pt x="1334" y="518"/>
                    <a:pt x="1340" y="517"/>
                    <a:pt x="1344" y="514"/>
                  </a:cubicBezTo>
                  <a:cubicBezTo>
                    <a:pt x="1351" y="509"/>
                    <a:pt x="1355" y="499"/>
                    <a:pt x="1355" y="485"/>
                  </a:cubicBezTo>
                  <a:cubicBezTo>
                    <a:pt x="1357" y="487"/>
                    <a:pt x="1359" y="488"/>
                    <a:pt x="1362" y="488"/>
                  </a:cubicBezTo>
                  <a:cubicBezTo>
                    <a:pt x="1369" y="491"/>
                    <a:pt x="1377" y="488"/>
                    <a:pt x="1381" y="481"/>
                  </a:cubicBezTo>
                  <a:cubicBezTo>
                    <a:pt x="1384" y="477"/>
                    <a:pt x="1385" y="472"/>
                    <a:pt x="1383" y="466"/>
                  </a:cubicBezTo>
                  <a:cubicBezTo>
                    <a:pt x="1386" y="469"/>
                    <a:pt x="1387" y="473"/>
                    <a:pt x="1386" y="479"/>
                  </a:cubicBezTo>
                  <a:cubicBezTo>
                    <a:pt x="1385" y="489"/>
                    <a:pt x="1376" y="500"/>
                    <a:pt x="1365" y="514"/>
                  </a:cubicBezTo>
                  <a:cubicBezTo>
                    <a:pt x="1355" y="526"/>
                    <a:pt x="1342" y="542"/>
                    <a:pt x="1334" y="560"/>
                  </a:cubicBezTo>
                  <a:cubicBezTo>
                    <a:pt x="1331" y="556"/>
                    <a:pt x="1324" y="550"/>
                    <a:pt x="1315" y="546"/>
                  </a:cubicBezTo>
                  <a:cubicBezTo>
                    <a:pt x="1315" y="546"/>
                    <a:pt x="1315" y="546"/>
                    <a:pt x="1315" y="546"/>
                  </a:cubicBezTo>
                  <a:cubicBezTo>
                    <a:pt x="1315" y="546"/>
                    <a:pt x="1315" y="546"/>
                    <a:pt x="1315" y="546"/>
                  </a:cubicBezTo>
                  <a:cubicBezTo>
                    <a:pt x="1306" y="542"/>
                    <a:pt x="1297" y="542"/>
                    <a:pt x="1292" y="542"/>
                  </a:cubicBezTo>
                  <a:cubicBezTo>
                    <a:pt x="1299" y="524"/>
                    <a:pt x="1301" y="504"/>
                    <a:pt x="1303" y="488"/>
                  </a:cubicBezTo>
                  <a:cubicBezTo>
                    <a:pt x="1305" y="471"/>
                    <a:pt x="1306" y="456"/>
                    <a:pt x="1313" y="448"/>
                  </a:cubicBezTo>
                  <a:cubicBezTo>
                    <a:pt x="1316" y="444"/>
                    <a:pt x="1320" y="442"/>
                    <a:pt x="1324" y="442"/>
                  </a:cubicBezTo>
                  <a:cubicBezTo>
                    <a:pt x="1319" y="444"/>
                    <a:pt x="1315" y="449"/>
                    <a:pt x="1314" y="453"/>
                  </a:cubicBezTo>
                  <a:cubicBezTo>
                    <a:pt x="1313" y="461"/>
                    <a:pt x="1316" y="468"/>
                    <a:pt x="1323" y="472"/>
                  </a:cubicBezTo>
                  <a:close/>
                  <a:moveTo>
                    <a:pt x="1323" y="370"/>
                  </a:moveTo>
                  <a:cubicBezTo>
                    <a:pt x="1328" y="363"/>
                    <a:pt x="1334" y="357"/>
                    <a:pt x="1341" y="350"/>
                  </a:cubicBezTo>
                  <a:cubicBezTo>
                    <a:pt x="1344" y="358"/>
                    <a:pt x="1347" y="366"/>
                    <a:pt x="1349" y="376"/>
                  </a:cubicBezTo>
                  <a:cubicBezTo>
                    <a:pt x="1341" y="385"/>
                    <a:pt x="1333" y="396"/>
                    <a:pt x="1328" y="407"/>
                  </a:cubicBezTo>
                  <a:cubicBezTo>
                    <a:pt x="1329" y="394"/>
                    <a:pt x="1327" y="381"/>
                    <a:pt x="1323" y="370"/>
                  </a:cubicBezTo>
                  <a:close/>
                  <a:moveTo>
                    <a:pt x="1323" y="420"/>
                  </a:moveTo>
                  <a:cubicBezTo>
                    <a:pt x="1318" y="419"/>
                    <a:pt x="1312" y="418"/>
                    <a:pt x="1306" y="418"/>
                  </a:cubicBezTo>
                  <a:cubicBezTo>
                    <a:pt x="1306" y="403"/>
                    <a:pt x="1312" y="388"/>
                    <a:pt x="1320" y="374"/>
                  </a:cubicBezTo>
                  <a:cubicBezTo>
                    <a:pt x="1325" y="388"/>
                    <a:pt x="1326" y="404"/>
                    <a:pt x="1323" y="420"/>
                  </a:cubicBezTo>
                  <a:close/>
                  <a:moveTo>
                    <a:pt x="1413" y="309"/>
                  </a:moveTo>
                  <a:cubicBezTo>
                    <a:pt x="1417" y="316"/>
                    <a:pt x="1420" y="322"/>
                    <a:pt x="1423" y="329"/>
                  </a:cubicBezTo>
                  <a:cubicBezTo>
                    <a:pt x="1416" y="331"/>
                    <a:pt x="1409" y="334"/>
                    <a:pt x="1402" y="337"/>
                  </a:cubicBezTo>
                  <a:cubicBezTo>
                    <a:pt x="1399" y="330"/>
                    <a:pt x="1396" y="323"/>
                    <a:pt x="1393" y="316"/>
                  </a:cubicBezTo>
                  <a:cubicBezTo>
                    <a:pt x="1399" y="314"/>
                    <a:pt x="1406" y="311"/>
                    <a:pt x="1413" y="309"/>
                  </a:cubicBezTo>
                  <a:close/>
                  <a:moveTo>
                    <a:pt x="1353" y="377"/>
                  </a:moveTo>
                  <a:cubicBezTo>
                    <a:pt x="1360" y="370"/>
                    <a:pt x="1367" y="364"/>
                    <a:pt x="1375" y="358"/>
                  </a:cubicBezTo>
                  <a:cubicBezTo>
                    <a:pt x="1377" y="367"/>
                    <a:pt x="1378" y="377"/>
                    <a:pt x="1379" y="386"/>
                  </a:cubicBezTo>
                  <a:cubicBezTo>
                    <a:pt x="1369" y="396"/>
                    <a:pt x="1359" y="407"/>
                    <a:pt x="1352" y="419"/>
                  </a:cubicBezTo>
                  <a:cubicBezTo>
                    <a:pt x="1355" y="403"/>
                    <a:pt x="1355" y="389"/>
                    <a:pt x="1353" y="377"/>
                  </a:cubicBezTo>
                  <a:close/>
                  <a:moveTo>
                    <a:pt x="1378" y="356"/>
                  </a:moveTo>
                  <a:cubicBezTo>
                    <a:pt x="1385" y="351"/>
                    <a:pt x="1392" y="346"/>
                    <a:pt x="1399" y="343"/>
                  </a:cubicBezTo>
                  <a:cubicBezTo>
                    <a:pt x="1402" y="350"/>
                    <a:pt x="1404" y="358"/>
                    <a:pt x="1405" y="367"/>
                  </a:cubicBezTo>
                  <a:cubicBezTo>
                    <a:pt x="1398" y="372"/>
                    <a:pt x="1390" y="377"/>
                    <a:pt x="1383" y="383"/>
                  </a:cubicBezTo>
                  <a:cubicBezTo>
                    <a:pt x="1382" y="374"/>
                    <a:pt x="1380" y="365"/>
                    <a:pt x="1378" y="356"/>
                  </a:cubicBezTo>
                  <a:close/>
                  <a:moveTo>
                    <a:pt x="1383" y="388"/>
                  </a:moveTo>
                  <a:cubicBezTo>
                    <a:pt x="1390" y="381"/>
                    <a:pt x="1398" y="376"/>
                    <a:pt x="1406" y="371"/>
                  </a:cubicBezTo>
                  <a:cubicBezTo>
                    <a:pt x="1407" y="381"/>
                    <a:pt x="1408" y="390"/>
                    <a:pt x="1408" y="400"/>
                  </a:cubicBezTo>
                  <a:cubicBezTo>
                    <a:pt x="1398" y="407"/>
                    <a:pt x="1388" y="417"/>
                    <a:pt x="1379" y="430"/>
                  </a:cubicBezTo>
                  <a:cubicBezTo>
                    <a:pt x="1383" y="416"/>
                    <a:pt x="1384" y="402"/>
                    <a:pt x="1383" y="388"/>
                  </a:cubicBezTo>
                  <a:close/>
                  <a:moveTo>
                    <a:pt x="1407" y="405"/>
                  </a:moveTo>
                  <a:cubicBezTo>
                    <a:pt x="1406" y="421"/>
                    <a:pt x="1403" y="437"/>
                    <a:pt x="1395" y="450"/>
                  </a:cubicBezTo>
                  <a:cubicBezTo>
                    <a:pt x="1388" y="447"/>
                    <a:pt x="1382" y="446"/>
                    <a:pt x="1375" y="446"/>
                  </a:cubicBezTo>
                  <a:cubicBezTo>
                    <a:pt x="1384" y="427"/>
                    <a:pt x="1396" y="414"/>
                    <a:pt x="1407" y="405"/>
                  </a:cubicBezTo>
                  <a:close/>
                  <a:moveTo>
                    <a:pt x="1405" y="438"/>
                  </a:moveTo>
                  <a:cubicBezTo>
                    <a:pt x="1409" y="427"/>
                    <a:pt x="1411" y="414"/>
                    <a:pt x="1411" y="402"/>
                  </a:cubicBezTo>
                  <a:cubicBezTo>
                    <a:pt x="1420" y="396"/>
                    <a:pt x="1428" y="392"/>
                    <a:pt x="1436" y="390"/>
                  </a:cubicBezTo>
                  <a:cubicBezTo>
                    <a:pt x="1436" y="399"/>
                    <a:pt x="1435" y="408"/>
                    <a:pt x="1434" y="416"/>
                  </a:cubicBezTo>
                  <a:cubicBezTo>
                    <a:pt x="1423" y="421"/>
                    <a:pt x="1414" y="429"/>
                    <a:pt x="1405" y="438"/>
                  </a:cubicBezTo>
                  <a:close/>
                  <a:moveTo>
                    <a:pt x="1433" y="421"/>
                  </a:moveTo>
                  <a:cubicBezTo>
                    <a:pt x="1429" y="437"/>
                    <a:pt x="1423" y="451"/>
                    <a:pt x="1413" y="462"/>
                  </a:cubicBezTo>
                  <a:cubicBezTo>
                    <a:pt x="1408" y="458"/>
                    <a:pt x="1404" y="454"/>
                    <a:pt x="1399" y="452"/>
                  </a:cubicBezTo>
                  <a:cubicBezTo>
                    <a:pt x="1409" y="438"/>
                    <a:pt x="1420" y="428"/>
                    <a:pt x="1433" y="421"/>
                  </a:cubicBezTo>
                  <a:close/>
                  <a:moveTo>
                    <a:pt x="1412" y="397"/>
                  </a:moveTo>
                  <a:cubicBezTo>
                    <a:pt x="1412" y="388"/>
                    <a:pt x="1411" y="378"/>
                    <a:pt x="1410" y="369"/>
                  </a:cubicBezTo>
                  <a:cubicBezTo>
                    <a:pt x="1417" y="365"/>
                    <a:pt x="1425" y="362"/>
                    <a:pt x="1432" y="360"/>
                  </a:cubicBezTo>
                  <a:cubicBezTo>
                    <a:pt x="1434" y="369"/>
                    <a:pt x="1435" y="377"/>
                    <a:pt x="1436" y="386"/>
                  </a:cubicBezTo>
                  <a:cubicBezTo>
                    <a:pt x="1428" y="388"/>
                    <a:pt x="1420" y="392"/>
                    <a:pt x="1412" y="397"/>
                  </a:cubicBezTo>
                  <a:close/>
                  <a:moveTo>
                    <a:pt x="1409" y="365"/>
                  </a:moveTo>
                  <a:cubicBezTo>
                    <a:pt x="1407" y="357"/>
                    <a:pt x="1405" y="348"/>
                    <a:pt x="1403" y="341"/>
                  </a:cubicBezTo>
                  <a:cubicBezTo>
                    <a:pt x="1410" y="337"/>
                    <a:pt x="1417" y="335"/>
                    <a:pt x="1424" y="333"/>
                  </a:cubicBezTo>
                  <a:cubicBezTo>
                    <a:pt x="1427" y="340"/>
                    <a:pt x="1430" y="348"/>
                    <a:pt x="1432" y="356"/>
                  </a:cubicBezTo>
                  <a:cubicBezTo>
                    <a:pt x="1424" y="358"/>
                    <a:pt x="1416" y="361"/>
                    <a:pt x="1409" y="365"/>
                  </a:cubicBezTo>
                  <a:close/>
                  <a:moveTo>
                    <a:pt x="1398" y="339"/>
                  </a:moveTo>
                  <a:cubicBezTo>
                    <a:pt x="1391" y="342"/>
                    <a:pt x="1384" y="347"/>
                    <a:pt x="1377" y="352"/>
                  </a:cubicBezTo>
                  <a:cubicBezTo>
                    <a:pt x="1374" y="344"/>
                    <a:pt x="1371" y="336"/>
                    <a:pt x="1367" y="330"/>
                  </a:cubicBezTo>
                  <a:cubicBezTo>
                    <a:pt x="1374" y="325"/>
                    <a:pt x="1381" y="321"/>
                    <a:pt x="1389" y="318"/>
                  </a:cubicBezTo>
                  <a:cubicBezTo>
                    <a:pt x="1392" y="324"/>
                    <a:pt x="1396" y="331"/>
                    <a:pt x="1398" y="339"/>
                  </a:cubicBezTo>
                  <a:close/>
                  <a:moveTo>
                    <a:pt x="1373" y="354"/>
                  </a:moveTo>
                  <a:cubicBezTo>
                    <a:pt x="1366" y="360"/>
                    <a:pt x="1359" y="366"/>
                    <a:pt x="1352" y="373"/>
                  </a:cubicBezTo>
                  <a:cubicBezTo>
                    <a:pt x="1350" y="363"/>
                    <a:pt x="1347" y="355"/>
                    <a:pt x="1344" y="347"/>
                  </a:cubicBezTo>
                  <a:cubicBezTo>
                    <a:pt x="1350" y="342"/>
                    <a:pt x="1357" y="337"/>
                    <a:pt x="1364" y="332"/>
                  </a:cubicBezTo>
                  <a:cubicBezTo>
                    <a:pt x="1368" y="339"/>
                    <a:pt x="1371" y="346"/>
                    <a:pt x="1373" y="354"/>
                  </a:cubicBezTo>
                  <a:close/>
                  <a:moveTo>
                    <a:pt x="1350" y="381"/>
                  </a:moveTo>
                  <a:cubicBezTo>
                    <a:pt x="1352" y="396"/>
                    <a:pt x="1351" y="413"/>
                    <a:pt x="1344" y="433"/>
                  </a:cubicBezTo>
                  <a:cubicBezTo>
                    <a:pt x="1339" y="428"/>
                    <a:pt x="1333" y="424"/>
                    <a:pt x="1327" y="422"/>
                  </a:cubicBezTo>
                  <a:cubicBezTo>
                    <a:pt x="1331" y="407"/>
                    <a:pt x="1339" y="393"/>
                    <a:pt x="1350" y="381"/>
                  </a:cubicBezTo>
                  <a:close/>
                  <a:moveTo>
                    <a:pt x="1379" y="391"/>
                  </a:moveTo>
                  <a:cubicBezTo>
                    <a:pt x="1380" y="410"/>
                    <a:pt x="1377" y="429"/>
                    <a:pt x="1371" y="446"/>
                  </a:cubicBezTo>
                  <a:cubicBezTo>
                    <a:pt x="1363" y="447"/>
                    <a:pt x="1357" y="450"/>
                    <a:pt x="1353" y="454"/>
                  </a:cubicBezTo>
                  <a:cubicBezTo>
                    <a:pt x="1353" y="449"/>
                    <a:pt x="1352" y="442"/>
                    <a:pt x="1347" y="436"/>
                  </a:cubicBezTo>
                  <a:cubicBezTo>
                    <a:pt x="1354" y="420"/>
                    <a:pt x="1366" y="404"/>
                    <a:pt x="1379" y="391"/>
                  </a:cubicBezTo>
                  <a:close/>
                  <a:moveTo>
                    <a:pt x="1335" y="499"/>
                  </a:moveTo>
                  <a:cubicBezTo>
                    <a:pt x="1333" y="498"/>
                    <a:pt x="1332" y="497"/>
                    <a:pt x="1332" y="495"/>
                  </a:cubicBezTo>
                  <a:cubicBezTo>
                    <a:pt x="1330" y="489"/>
                    <a:pt x="1340" y="477"/>
                    <a:pt x="1347" y="470"/>
                  </a:cubicBezTo>
                  <a:cubicBezTo>
                    <a:pt x="1347" y="479"/>
                    <a:pt x="1345" y="495"/>
                    <a:pt x="1340" y="499"/>
                  </a:cubicBezTo>
                  <a:cubicBezTo>
                    <a:pt x="1338" y="499"/>
                    <a:pt x="1337" y="500"/>
                    <a:pt x="1335" y="499"/>
                  </a:cubicBezTo>
                  <a:close/>
                  <a:moveTo>
                    <a:pt x="1328" y="496"/>
                  </a:moveTo>
                  <a:cubicBezTo>
                    <a:pt x="1328" y="498"/>
                    <a:pt x="1329" y="501"/>
                    <a:pt x="1333" y="502"/>
                  </a:cubicBezTo>
                  <a:cubicBezTo>
                    <a:pt x="1333" y="502"/>
                    <a:pt x="1333" y="502"/>
                    <a:pt x="1333" y="502"/>
                  </a:cubicBezTo>
                  <a:cubicBezTo>
                    <a:pt x="1337" y="504"/>
                    <a:pt x="1340" y="503"/>
                    <a:pt x="1342" y="502"/>
                  </a:cubicBezTo>
                  <a:cubicBezTo>
                    <a:pt x="1347" y="498"/>
                    <a:pt x="1349" y="488"/>
                    <a:pt x="1350" y="480"/>
                  </a:cubicBezTo>
                  <a:cubicBezTo>
                    <a:pt x="1350" y="480"/>
                    <a:pt x="1351" y="481"/>
                    <a:pt x="1351" y="482"/>
                  </a:cubicBezTo>
                  <a:cubicBezTo>
                    <a:pt x="1351" y="482"/>
                    <a:pt x="1351" y="482"/>
                    <a:pt x="1351" y="482"/>
                  </a:cubicBezTo>
                  <a:cubicBezTo>
                    <a:pt x="1352" y="496"/>
                    <a:pt x="1349" y="506"/>
                    <a:pt x="1342" y="511"/>
                  </a:cubicBezTo>
                  <a:cubicBezTo>
                    <a:pt x="1339" y="514"/>
                    <a:pt x="1334" y="514"/>
                    <a:pt x="1329" y="512"/>
                  </a:cubicBezTo>
                  <a:cubicBezTo>
                    <a:pt x="1329" y="512"/>
                    <a:pt x="1329" y="512"/>
                    <a:pt x="1329" y="512"/>
                  </a:cubicBezTo>
                  <a:cubicBezTo>
                    <a:pt x="1325" y="510"/>
                    <a:pt x="1322" y="507"/>
                    <a:pt x="1321" y="502"/>
                  </a:cubicBezTo>
                  <a:cubicBezTo>
                    <a:pt x="1320" y="494"/>
                    <a:pt x="1325" y="484"/>
                    <a:pt x="1335" y="475"/>
                  </a:cubicBezTo>
                  <a:cubicBezTo>
                    <a:pt x="1335" y="475"/>
                    <a:pt x="1335" y="475"/>
                    <a:pt x="1335" y="475"/>
                  </a:cubicBezTo>
                  <a:cubicBezTo>
                    <a:pt x="1336" y="475"/>
                    <a:pt x="1337" y="475"/>
                    <a:pt x="1338" y="474"/>
                  </a:cubicBezTo>
                  <a:cubicBezTo>
                    <a:pt x="1332" y="481"/>
                    <a:pt x="1327" y="490"/>
                    <a:pt x="1328" y="496"/>
                  </a:cubicBezTo>
                  <a:close/>
                  <a:moveTo>
                    <a:pt x="1415" y="465"/>
                  </a:moveTo>
                  <a:cubicBezTo>
                    <a:pt x="1432" y="448"/>
                    <a:pt x="1444" y="445"/>
                    <a:pt x="1457" y="444"/>
                  </a:cubicBezTo>
                  <a:cubicBezTo>
                    <a:pt x="1451" y="458"/>
                    <a:pt x="1441" y="470"/>
                    <a:pt x="1426" y="478"/>
                  </a:cubicBezTo>
                  <a:cubicBezTo>
                    <a:pt x="1423" y="473"/>
                    <a:pt x="1419" y="469"/>
                    <a:pt x="1415" y="465"/>
                  </a:cubicBezTo>
                  <a:close/>
                  <a:moveTo>
                    <a:pt x="1425" y="451"/>
                  </a:moveTo>
                  <a:cubicBezTo>
                    <a:pt x="1431" y="442"/>
                    <a:pt x="1435" y="431"/>
                    <a:pt x="1437" y="419"/>
                  </a:cubicBezTo>
                  <a:cubicBezTo>
                    <a:pt x="1446" y="415"/>
                    <a:pt x="1455" y="412"/>
                    <a:pt x="1464" y="412"/>
                  </a:cubicBezTo>
                  <a:cubicBezTo>
                    <a:pt x="1464" y="421"/>
                    <a:pt x="1462" y="431"/>
                    <a:pt x="1458" y="441"/>
                  </a:cubicBezTo>
                  <a:cubicBezTo>
                    <a:pt x="1448" y="440"/>
                    <a:pt x="1438" y="443"/>
                    <a:pt x="1425" y="451"/>
                  </a:cubicBezTo>
                  <a:close/>
                  <a:moveTo>
                    <a:pt x="1438" y="414"/>
                  </a:moveTo>
                  <a:cubicBezTo>
                    <a:pt x="1439" y="406"/>
                    <a:pt x="1440" y="397"/>
                    <a:pt x="1439" y="388"/>
                  </a:cubicBezTo>
                  <a:cubicBezTo>
                    <a:pt x="1450" y="385"/>
                    <a:pt x="1458" y="384"/>
                    <a:pt x="1464" y="384"/>
                  </a:cubicBezTo>
                  <a:cubicBezTo>
                    <a:pt x="1464" y="387"/>
                    <a:pt x="1464" y="390"/>
                    <a:pt x="1464" y="393"/>
                  </a:cubicBezTo>
                  <a:cubicBezTo>
                    <a:pt x="1465" y="398"/>
                    <a:pt x="1465" y="403"/>
                    <a:pt x="1465" y="408"/>
                  </a:cubicBezTo>
                  <a:cubicBezTo>
                    <a:pt x="1455" y="409"/>
                    <a:pt x="1446" y="411"/>
                    <a:pt x="1438" y="414"/>
                  </a:cubicBezTo>
                  <a:close/>
                  <a:moveTo>
                    <a:pt x="1439" y="384"/>
                  </a:moveTo>
                  <a:cubicBezTo>
                    <a:pt x="1439" y="376"/>
                    <a:pt x="1438" y="368"/>
                    <a:pt x="1436" y="359"/>
                  </a:cubicBezTo>
                  <a:cubicBezTo>
                    <a:pt x="1444" y="357"/>
                    <a:pt x="1451" y="356"/>
                    <a:pt x="1458" y="357"/>
                  </a:cubicBezTo>
                  <a:cubicBezTo>
                    <a:pt x="1460" y="364"/>
                    <a:pt x="1462" y="372"/>
                    <a:pt x="1463" y="380"/>
                  </a:cubicBezTo>
                  <a:cubicBezTo>
                    <a:pt x="1458" y="380"/>
                    <a:pt x="1449" y="381"/>
                    <a:pt x="1439" y="384"/>
                  </a:cubicBezTo>
                  <a:close/>
                  <a:moveTo>
                    <a:pt x="1435" y="355"/>
                  </a:moveTo>
                  <a:cubicBezTo>
                    <a:pt x="1433" y="347"/>
                    <a:pt x="1431" y="339"/>
                    <a:pt x="1428" y="332"/>
                  </a:cubicBezTo>
                  <a:cubicBezTo>
                    <a:pt x="1435" y="330"/>
                    <a:pt x="1442" y="329"/>
                    <a:pt x="1449" y="328"/>
                  </a:cubicBezTo>
                  <a:cubicBezTo>
                    <a:pt x="1452" y="336"/>
                    <a:pt x="1455" y="344"/>
                    <a:pt x="1457" y="353"/>
                  </a:cubicBezTo>
                  <a:cubicBezTo>
                    <a:pt x="1450" y="353"/>
                    <a:pt x="1443" y="354"/>
                    <a:pt x="1435" y="355"/>
                  </a:cubicBezTo>
                  <a:close/>
                  <a:moveTo>
                    <a:pt x="1427" y="328"/>
                  </a:moveTo>
                  <a:cubicBezTo>
                    <a:pt x="1424" y="321"/>
                    <a:pt x="1421" y="315"/>
                    <a:pt x="1417" y="308"/>
                  </a:cubicBezTo>
                  <a:cubicBezTo>
                    <a:pt x="1423" y="306"/>
                    <a:pt x="1430" y="305"/>
                    <a:pt x="1436" y="304"/>
                  </a:cubicBezTo>
                  <a:cubicBezTo>
                    <a:pt x="1440" y="310"/>
                    <a:pt x="1443" y="317"/>
                    <a:pt x="1447" y="325"/>
                  </a:cubicBezTo>
                  <a:cubicBezTo>
                    <a:pt x="1441" y="325"/>
                    <a:pt x="1434" y="326"/>
                    <a:pt x="1427" y="328"/>
                  </a:cubicBezTo>
                  <a:close/>
                  <a:moveTo>
                    <a:pt x="1411" y="306"/>
                  </a:moveTo>
                  <a:cubicBezTo>
                    <a:pt x="1404" y="308"/>
                    <a:pt x="1397" y="310"/>
                    <a:pt x="1391" y="313"/>
                  </a:cubicBezTo>
                  <a:cubicBezTo>
                    <a:pt x="1387" y="307"/>
                    <a:pt x="1383" y="301"/>
                    <a:pt x="1379" y="296"/>
                  </a:cubicBezTo>
                  <a:cubicBezTo>
                    <a:pt x="1387" y="293"/>
                    <a:pt x="1394" y="291"/>
                    <a:pt x="1401" y="290"/>
                  </a:cubicBezTo>
                  <a:cubicBezTo>
                    <a:pt x="1405" y="295"/>
                    <a:pt x="1408" y="300"/>
                    <a:pt x="1411" y="306"/>
                  </a:cubicBezTo>
                  <a:close/>
                  <a:moveTo>
                    <a:pt x="1387" y="315"/>
                  </a:moveTo>
                  <a:cubicBezTo>
                    <a:pt x="1380" y="318"/>
                    <a:pt x="1372" y="322"/>
                    <a:pt x="1365" y="326"/>
                  </a:cubicBezTo>
                  <a:cubicBezTo>
                    <a:pt x="1361" y="320"/>
                    <a:pt x="1357" y="314"/>
                    <a:pt x="1351" y="309"/>
                  </a:cubicBezTo>
                  <a:cubicBezTo>
                    <a:pt x="1359" y="305"/>
                    <a:pt x="1367" y="301"/>
                    <a:pt x="1375" y="298"/>
                  </a:cubicBezTo>
                  <a:cubicBezTo>
                    <a:pt x="1379" y="302"/>
                    <a:pt x="1383" y="308"/>
                    <a:pt x="1387" y="315"/>
                  </a:cubicBezTo>
                  <a:close/>
                  <a:moveTo>
                    <a:pt x="1362" y="328"/>
                  </a:moveTo>
                  <a:cubicBezTo>
                    <a:pt x="1355" y="333"/>
                    <a:pt x="1348" y="338"/>
                    <a:pt x="1342" y="344"/>
                  </a:cubicBezTo>
                  <a:cubicBezTo>
                    <a:pt x="1337" y="335"/>
                    <a:pt x="1332" y="328"/>
                    <a:pt x="1328" y="324"/>
                  </a:cubicBezTo>
                  <a:cubicBezTo>
                    <a:pt x="1335" y="319"/>
                    <a:pt x="1341" y="315"/>
                    <a:pt x="1348" y="311"/>
                  </a:cubicBezTo>
                  <a:cubicBezTo>
                    <a:pt x="1353" y="316"/>
                    <a:pt x="1358" y="322"/>
                    <a:pt x="1362" y="328"/>
                  </a:cubicBezTo>
                  <a:close/>
                  <a:moveTo>
                    <a:pt x="1339" y="347"/>
                  </a:moveTo>
                  <a:cubicBezTo>
                    <a:pt x="1332" y="353"/>
                    <a:pt x="1327" y="359"/>
                    <a:pt x="1322" y="366"/>
                  </a:cubicBezTo>
                  <a:cubicBezTo>
                    <a:pt x="1318" y="358"/>
                    <a:pt x="1313" y="350"/>
                    <a:pt x="1307" y="343"/>
                  </a:cubicBezTo>
                  <a:cubicBezTo>
                    <a:pt x="1311" y="339"/>
                    <a:pt x="1314" y="336"/>
                    <a:pt x="1318" y="333"/>
                  </a:cubicBezTo>
                  <a:cubicBezTo>
                    <a:pt x="1320" y="330"/>
                    <a:pt x="1323" y="328"/>
                    <a:pt x="1325" y="326"/>
                  </a:cubicBezTo>
                  <a:cubicBezTo>
                    <a:pt x="1329" y="330"/>
                    <a:pt x="1334" y="337"/>
                    <a:pt x="1339" y="347"/>
                  </a:cubicBezTo>
                  <a:close/>
                  <a:moveTo>
                    <a:pt x="1319" y="370"/>
                  </a:moveTo>
                  <a:cubicBezTo>
                    <a:pt x="1312" y="380"/>
                    <a:pt x="1307" y="390"/>
                    <a:pt x="1304" y="401"/>
                  </a:cubicBezTo>
                  <a:cubicBezTo>
                    <a:pt x="1302" y="386"/>
                    <a:pt x="1296" y="378"/>
                    <a:pt x="1289" y="370"/>
                  </a:cubicBezTo>
                  <a:cubicBezTo>
                    <a:pt x="1293" y="361"/>
                    <a:pt x="1298" y="353"/>
                    <a:pt x="1305" y="346"/>
                  </a:cubicBezTo>
                  <a:cubicBezTo>
                    <a:pt x="1311" y="353"/>
                    <a:pt x="1316" y="361"/>
                    <a:pt x="1319" y="370"/>
                  </a:cubicBezTo>
                  <a:close/>
                  <a:moveTo>
                    <a:pt x="1302" y="418"/>
                  </a:moveTo>
                  <a:cubicBezTo>
                    <a:pt x="1296" y="418"/>
                    <a:pt x="1291" y="418"/>
                    <a:pt x="1285" y="420"/>
                  </a:cubicBezTo>
                  <a:cubicBezTo>
                    <a:pt x="1280" y="403"/>
                    <a:pt x="1282" y="388"/>
                    <a:pt x="1287" y="374"/>
                  </a:cubicBezTo>
                  <a:cubicBezTo>
                    <a:pt x="1296" y="383"/>
                    <a:pt x="1302" y="395"/>
                    <a:pt x="1302" y="418"/>
                  </a:cubicBezTo>
                  <a:close/>
                  <a:moveTo>
                    <a:pt x="1255" y="473"/>
                  </a:moveTo>
                  <a:cubicBezTo>
                    <a:pt x="1254" y="476"/>
                    <a:pt x="1252" y="479"/>
                    <a:pt x="1251" y="482"/>
                  </a:cubicBezTo>
                  <a:cubicBezTo>
                    <a:pt x="1242" y="460"/>
                    <a:pt x="1242" y="460"/>
                    <a:pt x="1242" y="460"/>
                  </a:cubicBezTo>
                  <a:cubicBezTo>
                    <a:pt x="1245" y="457"/>
                    <a:pt x="1248" y="454"/>
                    <a:pt x="1251" y="451"/>
                  </a:cubicBezTo>
                  <a:lnTo>
                    <a:pt x="1255" y="473"/>
                  </a:lnTo>
                  <a:close/>
                  <a:moveTo>
                    <a:pt x="1254" y="449"/>
                  </a:moveTo>
                  <a:cubicBezTo>
                    <a:pt x="1257" y="447"/>
                    <a:pt x="1260" y="445"/>
                    <a:pt x="1263" y="443"/>
                  </a:cubicBezTo>
                  <a:cubicBezTo>
                    <a:pt x="1263" y="461"/>
                    <a:pt x="1263" y="461"/>
                    <a:pt x="1263" y="461"/>
                  </a:cubicBezTo>
                  <a:cubicBezTo>
                    <a:pt x="1261" y="463"/>
                    <a:pt x="1260" y="465"/>
                    <a:pt x="1258" y="468"/>
                  </a:cubicBezTo>
                  <a:lnTo>
                    <a:pt x="1254" y="449"/>
                  </a:lnTo>
                  <a:close/>
                  <a:moveTo>
                    <a:pt x="1248" y="487"/>
                  </a:moveTo>
                  <a:cubicBezTo>
                    <a:pt x="1247" y="490"/>
                    <a:pt x="1246" y="493"/>
                    <a:pt x="1244" y="497"/>
                  </a:cubicBezTo>
                  <a:cubicBezTo>
                    <a:pt x="1231" y="472"/>
                    <a:pt x="1231" y="472"/>
                    <a:pt x="1231" y="472"/>
                  </a:cubicBezTo>
                  <a:cubicBezTo>
                    <a:pt x="1233" y="469"/>
                    <a:pt x="1236" y="466"/>
                    <a:pt x="1239" y="463"/>
                  </a:cubicBezTo>
                  <a:lnTo>
                    <a:pt x="1248" y="487"/>
                  </a:lnTo>
                  <a:close/>
                  <a:moveTo>
                    <a:pt x="1242" y="501"/>
                  </a:moveTo>
                  <a:cubicBezTo>
                    <a:pt x="1241" y="504"/>
                    <a:pt x="1240" y="507"/>
                    <a:pt x="1239" y="510"/>
                  </a:cubicBezTo>
                  <a:cubicBezTo>
                    <a:pt x="1232" y="501"/>
                    <a:pt x="1232" y="501"/>
                    <a:pt x="1232" y="501"/>
                  </a:cubicBezTo>
                  <a:cubicBezTo>
                    <a:pt x="1232" y="493"/>
                    <a:pt x="1231" y="486"/>
                    <a:pt x="1230" y="479"/>
                  </a:cubicBezTo>
                  <a:lnTo>
                    <a:pt x="1242" y="501"/>
                  </a:lnTo>
                  <a:close/>
                  <a:moveTo>
                    <a:pt x="1232" y="507"/>
                  </a:moveTo>
                  <a:cubicBezTo>
                    <a:pt x="1237" y="515"/>
                    <a:pt x="1237" y="515"/>
                    <a:pt x="1237" y="515"/>
                  </a:cubicBezTo>
                  <a:cubicBezTo>
                    <a:pt x="1236" y="517"/>
                    <a:pt x="1235" y="519"/>
                    <a:pt x="1234" y="522"/>
                  </a:cubicBezTo>
                  <a:cubicBezTo>
                    <a:pt x="1234" y="522"/>
                    <a:pt x="1234" y="523"/>
                    <a:pt x="1234" y="524"/>
                  </a:cubicBezTo>
                  <a:cubicBezTo>
                    <a:pt x="1230" y="520"/>
                    <a:pt x="1230" y="520"/>
                    <a:pt x="1230" y="520"/>
                  </a:cubicBezTo>
                  <a:cubicBezTo>
                    <a:pt x="1231" y="516"/>
                    <a:pt x="1231" y="511"/>
                    <a:pt x="1232" y="507"/>
                  </a:cubicBezTo>
                  <a:close/>
                  <a:moveTo>
                    <a:pt x="1238" y="523"/>
                  </a:moveTo>
                  <a:cubicBezTo>
                    <a:pt x="1251" y="488"/>
                    <a:pt x="1264" y="454"/>
                    <a:pt x="1291" y="440"/>
                  </a:cubicBezTo>
                  <a:cubicBezTo>
                    <a:pt x="1268" y="456"/>
                    <a:pt x="1258" y="485"/>
                    <a:pt x="1246" y="516"/>
                  </a:cubicBezTo>
                  <a:cubicBezTo>
                    <a:pt x="1243" y="526"/>
                    <a:pt x="1239" y="537"/>
                    <a:pt x="1234" y="547"/>
                  </a:cubicBezTo>
                  <a:cubicBezTo>
                    <a:pt x="1233" y="547"/>
                    <a:pt x="1231" y="547"/>
                    <a:pt x="1229" y="546"/>
                  </a:cubicBezTo>
                  <a:cubicBezTo>
                    <a:pt x="1232" y="539"/>
                    <a:pt x="1235" y="531"/>
                    <a:pt x="1238" y="523"/>
                  </a:cubicBezTo>
                  <a:close/>
                  <a:moveTo>
                    <a:pt x="1266" y="441"/>
                  </a:moveTo>
                  <a:cubicBezTo>
                    <a:pt x="1270" y="439"/>
                    <a:pt x="1273" y="438"/>
                    <a:pt x="1276" y="436"/>
                  </a:cubicBezTo>
                  <a:cubicBezTo>
                    <a:pt x="1273" y="448"/>
                    <a:pt x="1273" y="448"/>
                    <a:pt x="1273" y="448"/>
                  </a:cubicBezTo>
                  <a:cubicBezTo>
                    <a:pt x="1271" y="451"/>
                    <a:pt x="1269" y="453"/>
                    <a:pt x="1267" y="456"/>
                  </a:cubicBezTo>
                  <a:lnTo>
                    <a:pt x="1266" y="441"/>
                  </a:lnTo>
                  <a:close/>
                  <a:moveTo>
                    <a:pt x="1278" y="444"/>
                  </a:moveTo>
                  <a:cubicBezTo>
                    <a:pt x="1280" y="435"/>
                    <a:pt x="1280" y="435"/>
                    <a:pt x="1280" y="435"/>
                  </a:cubicBezTo>
                  <a:cubicBezTo>
                    <a:pt x="1283" y="434"/>
                    <a:pt x="1286" y="433"/>
                    <a:pt x="1289" y="432"/>
                  </a:cubicBezTo>
                  <a:cubicBezTo>
                    <a:pt x="1286" y="438"/>
                    <a:pt x="1286" y="438"/>
                    <a:pt x="1286" y="438"/>
                  </a:cubicBezTo>
                  <a:cubicBezTo>
                    <a:pt x="1283" y="440"/>
                    <a:pt x="1281" y="442"/>
                    <a:pt x="1278" y="444"/>
                  </a:cubicBezTo>
                  <a:close/>
                  <a:moveTo>
                    <a:pt x="1292" y="435"/>
                  </a:moveTo>
                  <a:cubicBezTo>
                    <a:pt x="1294" y="431"/>
                    <a:pt x="1294" y="431"/>
                    <a:pt x="1294" y="431"/>
                  </a:cubicBezTo>
                  <a:cubicBezTo>
                    <a:pt x="1298" y="431"/>
                    <a:pt x="1302" y="431"/>
                    <a:pt x="1306" y="431"/>
                  </a:cubicBezTo>
                  <a:cubicBezTo>
                    <a:pt x="1301" y="432"/>
                    <a:pt x="1296" y="433"/>
                    <a:pt x="1292" y="435"/>
                  </a:cubicBezTo>
                  <a:close/>
                  <a:moveTo>
                    <a:pt x="1307" y="437"/>
                  </a:moveTo>
                  <a:cubicBezTo>
                    <a:pt x="1304" y="439"/>
                    <a:pt x="1302" y="441"/>
                    <a:pt x="1300" y="444"/>
                  </a:cubicBezTo>
                  <a:cubicBezTo>
                    <a:pt x="1295" y="443"/>
                    <a:pt x="1295" y="443"/>
                    <a:pt x="1295" y="443"/>
                  </a:cubicBezTo>
                  <a:cubicBezTo>
                    <a:pt x="1298" y="440"/>
                    <a:pt x="1302" y="438"/>
                    <a:pt x="1307" y="437"/>
                  </a:cubicBezTo>
                  <a:close/>
                  <a:moveTo>
                    <a:pt x="1298" y="447"/>
                  </a:moveTo>
                  <a:cubicBezTo>
                    <a:pt x="1297" y="449"/>
                    <a:pt x="1296" y="451"/>
                    <a:pt x="1295" y="454"/>
                  </a:cubicBezTo>
                  <a:cubicBezTo>
                    <a:pt x="1283" y="452"/>
                    <a:pt x="1283" y="452"/>
                    <a:pt x="1283" y="452"/>
                  </a:cubicBezTo>
                  <a:cubicBezTo>
                    <a:pt x="1285" y="450"/>
                    <a:pt x="1288" y="448"/>
                    <a:pt x="1290" y="446"/>
                  </a:cubicBezTo>
                  <a:lnTo>
                    <a:pt x="1298" y="447"/>
                  </a:lnTo>
                  <a:close/>
                  <a:moveTo>
                    <a:pt x="1250" y="517"/>
                  </a:moveTo>
                  <a:cubicBezTo>
                    <a:pt x="1251" y="514"/>
                    <a:pt x="1253" y="510"/>
                    <a:pt x="1254" y="506"/>
                  </a:cubicBezTo>
                  <a:cubicBezTo>
                    <a:pt x="1286" y="508"/>
                    <a:pt x="1286" y="508"/>
                    <a:pt x="1286" y="508"/>
                  </a:cubicBezTo>
                  <a:cubicBezTo>
                    <a:pt x="1285" y="511"/>
                    <a:pt x="1285" y="515"/>
                    <a:pt x="1284" y="519"/>
                  </a:cubicBezTo>
                  <a:lnTo>
                    <a:pt x="1250" y="517"/>
                  </a:lnTo>
                  <a:close/>
                  <a:moveTo>
                    <a:pt x="1283" y="523"/>
                  </a:moveTo>
                  <a:cubicBezTo>
                    <a:pt x="1282" y="526"/>
                    <a:pt x="1281" y="529"/>
                    <a:pt x="1280" y="532"/>
                  </a:cubicBezTo>
                  <a:cubicBezTo>
                    <a:pt x="1245" y="530"/>
                    <a:pt x="1245" y="530"/>
                    <a:pt x="1245" y="530"/>
                  </a:cubicBezTo>
                  <a:cubicBezTo>
                    <a:pt x="1246" y="527"/>
                    <a:pt x="1248" y="524"/>
                    <a:pt x="1249" y="521"/>
                  </a:cubicBezTo>
                  <a:lnTo>
                    <a:pt x="1283" y="523"/>
                  </a:lnTo>
                  <a:close/>
                  <a:moveTo>
                    <a:pt x="1255" y="503"/>
                  </a:moveTo>
                  <a:cubicBezTo>
                    <a:pt x="1257" y="499"/>
                    <a:pt x="1258" y="496"/>
                    <a:pt x="1260" y="492"/>
                  </a:cubicBezTo>
                  <a:cubicBezTo>
                    <a:pt x="1288" y="494"/>
                    <a:pt x="1288" y="494"/>
                    <a:pt x="1288" y="494"/>
                  </a:cubicBezTo>
                  <a:cubicBezTo>
                    <a:pt x="1287" y="497"/>
                    <a:pt x="1287" y="501"/>
                    <a:pt x="1286" y="504"/>
                  </a:cubicBezTo>
                  <a:lnTo>
                    <a:pt x="1255" y="503"/>
                  </a:lnTo>
                  <a:close/>
                  <a:moveTo>
                    <a:pt x="1261" y="489"/>
                  </a:moveTo>
                  <a:cubicBezTo>
                    <a:pt x="1262" y="485"/>
                    <a:pt x="1264" y="482"/>
                    <a:pt x="1265" y="479"/>
                  </a:cubicBezTo>
                  <a:cubicBezTo>
                    <a:pt x="1289" y="482"/>
                    <a:pt x="1289" y="482"/>
                    <a:pt x="1289" y="482"/>
                  </a:cubicBezTo>
                  <a:cubicBezTo>
                    <a:pt x="1289" y="483"/>
                    <a:pt x="1289" y="485"/>
                    <a:pt x="1289" y="487"/>
                  </a:cubicBezTo>
                  <a:cubicBezTo>
                    <a:pt x="1289" y="488"/>
                    <a:pt x="1288" y="489"/>
                    <a:pt x="1288" y="490"/>
                  </a:cubicBezTo>
                  <a:lnTo>
                    <a:pt x="1261" y="489"/>
                  </a:lnTo>
                  <a:close/>
                  <a:moveTo>
                    <a:pt x="1267" y="476"/>
                  </a:moveTo>
                  <a:cubicBezTo>
                    <a:pt x="1269" y="473"/>
                    <a:pt x="1270" y="470"/>
                    <a:pt x="1272" y="467"/>
                  </a:cubicBezTo>
                  <a:cubicBezTo>
                    <a:pt x="1291" y="469"/>
                    <a:pt x="1291" y="469"/>
                    <a:pt x="1291" y="469"/>
                  </a:cubicBezTo>
                  <a:cubicBezTo>
                    <a:pt x="1291" y="472"/>
                    <a:pt x="1290" y="475"/>
                    <a:pt x="1290" y="478"/>
                  </a:cubicBezTo>
                  <a:lnTo>
                    <a:pt x="1267" y="476"/>
                  </a:lnTo>
                  <a:close/>
                  <a:moveTo>
                    <a:pt x="1274" y="463"/>
                  </a:moveTo>
                  <a:cubicBezTo>
                    <a:pt x="1276" y="460"/>
                    <a:pt x="1278" y="458"/>
                    <a:pt x="1280" y="456"/>
                  </a:cubicBezTo>
                  <a:cubicBezTo>
                    <a:pt x="1294" y="457"/>
                    <a:pt x="1294" y="457"/>
                    <a:pt x="1294" y="457"/>
                  </a:cubicBezTo>
                  <a:cubicBezTo>
                    <a:pt x="1293" y="460"/>
                    <a:pt x="1292" y="463"/>
                    <a:pt x="1292" y="466"/>
                  </a:cubicBezTo>
                  <a:lnTo>
                    <a:pt x="1274" y="463"/>
                  </a:lnTo>
                  <a:close/>
                  <a:moveTo>
                    <a:pt x="1239" y="546"/>
                  </a:moveTo>
                  <a:cubicBezTo>
                    <a:pt x="1272" y="550"/>
                    <a:pt x="1272" y="550"/>
                    <a:pt x="1272" y="550"/>
                  </a:cubicBezTo>
                  <a:cubicBezTo>
                    <a:pt x="1271" y="553"/>
                    <a:pt x="1269" y="555"/>
                    <a:pt x="1268" y="557"/>
                  </a:cubicBezTo>
                  <a:cubicBezTo>
                    <a:pt x="1266" y="558"/>
                    <a:pt x="1264" y="558"/>
                    <a:pt x="1264" y="558"/>
                  </a:cubicBezTo>
                  <a:cubicBezTo>
                    <a:pt x="1261" y="557"/>
                    <a:pt x="1252" y="551"/>
                    <a:pt x="1238" y="548"/>
                  </a:cubicBezTo>
                  <a:cubicBezTo>
                    <a:pt x="1238" y="547"/>
                    <a:pt x="1239" y="547"/>
                    <a:pt x="1239" y="546"/>
                  </a:cubicBezTo>
                  <a:close/>
                  <a:moveTo>
                    <a:pt x="1240" y="543"/>
                  </a:moveTo>
                  <a:cubicBezTo>
                    <a:pt x="1242" y="540"/>
                    <a:pt x="1243" y="537"/>
                    <a:pt x="1244" y="534"/>
                  </a:cubicBezTo>
                  <a:cubicBezTo>
                    <a:pt x="1279" y="536"/>
                    <a:pt x="1279" y="536"/>
                    <a:pt x="1279" y="536"/>
                  </a:cubicBezTo>
                  <a:cubicBezTo>
                    <a:pt x="1277" y="540"/>
                    <a:pt x="1276" y="543"/>
                    <a:pt x="1274" y="547"/>
                  </a:cubicBezTo>
                  <a:lnTo>
                    <a:pt x="1240" y="543"/>
                  </a:lnTo>
                  <a:close/>
                  <a:moveTo>
                    <a:pt x="1232" y="528"/>
                  </a:moveTo>
                  <a:cubicBezTo>
                    <a:pt x="1231" y="531"/>
                    <a:pt x="1230" y="534"/>
                    <a:pt x="1229" y="537"/>
                  </a:cubicBezTo>
                  <a:cubicBezTo>
                    <a:pt x="1226" y="535"/>
                    <a:pt x="1226" y="535"/>
                    <a:pt x="1226" y="535"/>
                  </a:cubicBezTo>
                  <a:cubicBezTo>
                    <a:pt x="1227" y="531"/>
                    <a:pt x="1228" y="528"/>
                    <a:pt x="1229" y="524"/>
                  </a:cubicBezTo>
                  <a:lnTo>
                    <a:pt x="1232" y="528"/>
                  </a:lnTo>
                  <a:close/>
                  <a:moveTo>
                    <a:pt x="1227" y="541"/>
                  </a:moveTo>
                  <a:cubicBezTo>
                    <a:pt x="1226" y="543"/>
                    <a:pt x="1226" y="544"/>
                    <a:pt x="1225" y="546"/>
                  </a:cubicBezTo>
                  <a:cubicBezTo>
                    <a:pt x="1224" y="546"/>
                    <a:pt x="1222" y="546"/>
                    <a:pt x="1221" y="546"/>
                  </a:cubicBezTo>
                  <a:cubicBezTo>
                    <a:pt x="1222" y="544"/>
                    <a:pt x="1223" y="541"/>
                    <a:pt x="1224" y="538"/>
                  </a:cubicBezTo>
                  <a:lnTo>
                    <a:pt x="1227" y="541"/>
                  </a:lnTo>
                  <a:close/>
                  <a:moveTo>
                    <a:pt x="1523" y="518"/>
                  </a:moveTo>
                  <a:cubicBezTo>
                    <a:pt x="1524" y="523"/>
                    <a:pt x="1525" y="527"/>
                    <a:pt x="1526" y="531"/>
                  </a:cubicBezTo>
                  <a:cubicBezTo>
                    <a:pt x="1522" y="534"/>
                    <a:pt x="1522" y="534"/>
                    <a:pt x="1522" y="534"/>
                  </a:cubicBezTo>
                  <a:cubicBezTo>
                    <a:pt x="1523" y="529"/>
                    <a:pt x="1523" y="524"/>
                    <a:pt x="1523" y="518"/>
                  </a:cubicBezTo>
                  <a:close/>
                  <a:moveTo>
                    <a:pt x="1526" y="536"/>
                  </a:moveTo>
                  <a:cubicBezTo>
                    <a:pt x="1526" y="539"/>
                    <a:pt x="1526" y="542"/>
                    <a:pt x="1526" y="545"/>
                  </a:cubicBezTo>
                  <a:cubicBezTo>
                    <a:pt x="1518" y="549"/>
                    <a:pt x="1518" y="549"/>
                    <a:pt x="1518" y="549"/>
                  </a:cubicBezTo>
                  <a:cubicBezTo>
                    <a:pt x="1519" y="546"/>
                    <a:pt x="1520" y="543"/>
                    <a:pt x="1521" y="540"/>
                  </a:cubicBezTo>
                  <a:lnTo>
                    <a:pt x="1526" y="536"/>
                  </a:lnTo>
                  <a:close/>
                  <a:moveTo>
                    <a:pt x="1410" y="647"/>
                  </a:moveTo>
                  <a:cubicBezTo>
                    <a:pt x="1412" y="645"/>
                    <a:pt x="1414" y="643"/>
                    <a:pt x="1417" y="641"/>
                  </a:cubicBezTo>
                  <a:cubicBezTo>
                    <a:pt x="1439" y="655"/>
                    <a:pt x="1439" y="655"/>
                    <a:pt x="1439" y="655"/>
                  </a:cubicBezTo>
                  <a:cubicBezTo>
                    <a:pt x="1436" y="656"/>
                    <a:pt x="1433" y="657"/>
                    <a:pt x="1431" y="658"/>
                  </a:cubicBezTo>
                  <a:lnTo>
                    <a:pt x="1410" y="647"/>
                  </a:lnTo>
                  <a:close/>
                  <a:moveTo>
                    <a:pt x="1426" y="660"/>
                  </a:moveTo>
                  <a:cubicBezTo>
                    <a:pt x="1423" y="660"/>
                    <a:pt x="1420" y="661"/>
                    <a:pt x="1418" y="661"/>
                  </a:cubicBezTo>
                  <a:cubicBezTo>
                    <a:pt x="1411" y="660"/>
                    <a:pt x="1406" y="660"/>
                    <a:pt x="1403" y="660"/>
                  </a:cubicBezTo>
                  <a:cubicBezTo>
                    <a:pt x="1403" y="659"/>
                    <a:pt x="1403" y="657"/>
                    <a:pt x="1403" y="654"/>
                  </a:cubicBezTo>
                  <a:cubicBezTo>
                    <a:pt x="1404" y="653"/>
                    <a:pt x="1406" y="651"/>
                    <a:pt x="1407" y="650"/>
                  </a:cubicBezTo>
                  <a:lnTo>
                    <a:pt x="1426" y="660"/>
                  </a:lnTo>
                  <a:close/>
                  <a:moveTo>
                    <a:pt x="1420" y="638"/>
                  </a:moveTo>
                  <a:cubicBezTo>
                    <a:pt x="1422" y="636"/>
                    <a:pt x="1425" y="634"/>
                    <a:pt x="1427" y="632"/>
                  </a:cubicBezTo>
                  <a:cubicBezTo>
                    <a:pt x="1452" y="648"/>
                    <a:pt x="1452" y="648"/>
                    <a:pt x="1452" y="648"/>
                  </a:cubicBezTo>
                  <a:cubicBezTo>
                    <a:pt x="1449" y="650"/>
                    <a:pt x="1446" y="651"/>
                    <a:pt x="1443" y="653"/>
                  </a:cubicBezTo>
                  <a:lnTo>
                    <a:pt x="1420" y="638"/>
                  </a:lnTo>
                  <a:close/>
                  <a:moveTo>
                    <a:pt x="1430" y="630"/>
                  </a:moveTo>
                  <a:cubicBezTo>
                    <a:pt x="1433" y="628"/>
                    <a:pt x="1435" y="626"/>
                    <a:pt x="1438" y="624"/>
                  </a:cubicBezTo>
                  <a:cubicBezTo>
                    <a:pt x="1464" y="641"/>
                    <a:pt x="1464" y="641"/>
                    <a:pt x="1464" y="641"/>
                  </a:cubicBezTo>
                  <a:cubicBezTo>
                    <a:pt x="1461" y="642"/>
                    <a:pt x="1459" y="644"/>
                    <a:pt x="1456" y="646"/>
                  </a:cubicBezTo>
                  <a:lnTo>
                    <a:pt x="1430" y="630"/>
                  </a:lnTo>
                  <a:close/>
                  <a:moveTo>
                    <a:pt x="1441" y="622"/>
                  </a:moveTo>
                  <a:cubicBezTo>
                    <a:pt x="1444" y="620"/>
                    <a:pt x="1446" y="618"/>
                    <a:pt x="1449" y="616"/>
                  </a:cubicBezTo>
                  <a:cubicBezTo>
                    <a:pt x="1478" y="630"/>
                    <a:pt x="1478" y="630"/>
                    <a:pt x="1478" y="630"/>
                  </a:cubicBezTo>
                  <a:cubicBezTo>
                    <a:pt x="1474" y="633"/>
                    <a:pt x="1471" y="636"/>
                    <a:pt x="1467" y="638"/>
                  </a:cubicBezTo>
                  <a:lnTo>
                    <a:pt x="1441" y="622"/>
                  </a:lnTo>
                  <a:close/>
                  <a:moveTo>
                    <a:pt x="1453" y="613"/>
                  </a:moveTo>
                  <a:cubicBezTo>
                    <a:pt x="1453" y="613"/>
                    <a:pt x="1454" y="612"/>
                    <a:pt x="1454" y="612"/>
                  </a:cubicBezTo>
                  <a:cubicBezTo>
                    <a:pt x="1456" y="610"/>
                    <a:pt x="1458" y="609"/>
                    <a:pt x="1461" y="607"/>
                  </a:cubicBezTo>
                  <a:cubicBezTo>
                    <a:pt x="1489" y="619"/>
                    <a:pt x="1489" y="619"/>
                    <a:pt x="1489" y="619"/>
                  </a:cubicBezTo>
                  <a:cubicBezTo>
                    <a:pt x="1487" y="622"/>
                    <a:pt x="1484" y="624"/>
                    <a:pt x="1481" y="627"/>
                  </a:cubicBezTo>
                  <a:lnTo>
                    <a:pt x="1453" y="613"/>
                  </a:lnTo>
                  <a:close/>
                  <a:moveTo>
                    <a:pt x="1464" y="605"/>
                  </a:moveTo>
                  <a:cubicBezTo>
                    <a:pt x="1467" y="603"/>
                    <a:pt x="1470" y="601"/>
                    <a:pt x="1472" y="599"/>
                  </a:cubicBezTo>
                  <a:cubicBezTo>
                    <a:pt x="1501" y="606"/>
                    <a:pt x="1501" y="606"/>
                    <a:pt x="1501" y="606"/>
                  </a:cubicBezTo>
                  <a:cubicBezTo>
                    <a:pt x="1498" y="609"/>
                    <a:pt x="1495" y="612"/>
                    <a:pt x="1492" y="616"/>
                  </a:cubicBezTo>
                  <a:lnTo>
                    <a:pt x="1464" y="605"/>
                  </a:lnTo>
                  <a:close/>
                  <a:moveTo>
                    <a:pt x="1476" y="596"/>
                  </a:moveTo>
                  <a:cubicBezTo>
                    <a:pt x="1479" y="594"/>
                    <a:pt x="1482" y="591"/>
                    <a:pt x="1484" y="589"/>
                  </a:cubicBezTo>
                  <a:cubicBezTo>
                    <a:pt x="1510" y="592"/>
                    <a:pt x="1510" y="592"/>
                    <a:pt x="1510" y="592"/>
                  </a:cubicBezTo>
                  <a:cubicBezTo>
                    <a:pt x="1508" y="595"/>
                    <a:pt x="1506" y="599"/>
                    <a:pt x="1503" y="602"/>
                  </a:cubicBezTo>
                  <a:lnTo>
                    <a:pt x="1476" y="596"/>
                  </a:lnTo>
                  <a:close/>
                  <a:moveTo>
                    <a:pt x="1488" y="586"/>
                  </a:moveTo>
                  <a:cubicBezTo>
                    <a:pt x="1491" y="584"/>
                    <a:pt x="1494" y="581"/>
                    <a:pt x="1496" y="579"/>
                  </a:cubicBezTo>
                  <a:cubicBezTo>
                    <a:pt x="1518" y="577"/>
                    <a:pt x="1518" y="577"/>
                    <a:pt x="1518" y="577"/>
                  </a:cubicBezTo>
                  <a:cubicBezTo>
                    <a:pt x="1516" y="581"/>
                    <a:pt x="1514" y="585"/>
                    <a:pt x="1512" y="588"/>
                  </a:cubicBezTo>
                  <a:lnTo>
                    <a:pt x="1488" y="586"/>
                  </a:lnTo>
                  <a:close/>
                  <a:moveTo>
                    <a:pt x="1500" y="575"/>
                  </a:moveTo>
                  <a:cubicBezTo>
                    <a:pt x="1502" y="573"/>
                    <a:pt x="1504" y="570"/>
                    <a:pt x="1506" y="568"/>
                  </a:cubicBezTo>
                  <a:cubicBezTo>
                    <a:pt x="1523" y="564"/>
                    <a:pt x="1523" y="564"/>
                    <a:pt x="1523" y="564"/>
                  </a:cubicBezTo>
                  <a:cubicBezTo>
                    <a:pt x="1522" y="567"/>
                    <a:pt x="1521" y="570"/>
                    <a:pt x="1519" y="573"/>
                  </a:cubicBezTo>
                  <a:lnTo>
                    <a:pt x="1500" y="575"/>
                  </a:lnTo>
                  <a:close/>
                  <a:moveTo>
                    <a:pt x="1510" y="563"/>
                  </a:moveTo>
                  <a:cubicBezTo>
                    <a:pt x="1512" y="561"/>
                    <a:pt x="1513" y="558"/>
                    <a:pt x="1515" y="555"/>
                  </a:cubicBezTo>
                  <a:cubicBezTo>
                    <a:pt x="1526" y="549"/>
                    <a:pt x="1526" y="549"/>
                    <a:pt x="1526" y="549"/>
                  </a:cubicBezTo>
                  <a:cubicBezTo>
                    <a:pt x="1525" y="553"/>
                    <a:pt x="1525" y="556"/>
                    <a:pt x="1524" y="560"/>
                  </a:cubicBezTo>
                  <a:lnTo>
                    <a:pt x="1510" y="563"/>
                  </a:lnTo>
                  <a:close/>
                  <a:moveTo>
                    <a:pt x="1452" y="609"/>
                  </a:moveTo>
                  <a:cubicBezTo>
                    <a:pt x="1435" y="621"/>
                    <a:pt x="1417" y="634"/>
                    <a:pt x="1402" y="649"/>
                  </a:cubicBezTo>
                  <a:cubicBezTo>
                    <a:pt x="1402" y="649"/>
                    <a:pt x="1402" y="648"/>
                    <a:pt x="1401" y="647"/>
                  </a:cubicBezTo>
                  <a:cubicBezTo>
                    <a:pt x="1416" y="628"/>
                    <a:pt x="1437" y="613"/>
                    <a:pt x="1457" y="599"/>
                  </a:cubicBezTo>
                  <a:cubicBezTo>
                    <a:pt x="1484" y="580"/>
                    <a:pt x="1509" y="562"/>
                    <a:pt x="1518" y="536"/>
                  </a:cubicBezTo>
                  <a:cubicBezTo>
                    <a:pt x="1512" y="565"/>
                    <a:pt x="1483" y="587"/>
                    <a:pt x="1452" y="609"/>
                  </a:cubicBezTo>
                  <a:close/>
                  <a:moveTo>
                    <a:pt x="1515" y="533"/>
                  </a:moveTo>
                  <a:cubicBezTo>
                    <a:pt x="1512" y="528"/>
                    <a:pt x="1512" y="528"/>
                    <a:pt x="1512" y="528"/>
                  </a:cubicBezTo>
                  <a:cubicBezTo>
                    <a:pt x="1514" y="526"/>
                    <a:pt x="1516" y="523"/>
                    <a:pt x="1517" y="520"/>
                  </a:cubicBezTo>
                  <a:cubicBezTo>
                    <a:pt x="1517" y="524"/>
                    <a:pt x="1516" y="529"/>
                    <a:pt x="1515" y="533"/>
                  </a:cubicBezTo>
                  <a:close/>
                  <a:moveTo>
                    <a:pt x="1513" y="538"/>
                  </a:moveTo>
                  <a:cubicBezTo>
                    <a:pt x="1512" y="541"/>
                    <a:pt x="1510" y="544"/>
                    <a:pt x="1509" y="546"/>
                  </a:cubicBezTo>
                  <a:cubicBezTo>
                    <a:pt x="1504" y="535"/>
                    <a:pt x="1504" y="535"/>
                    <a:pt x="1504" y="535"/>
                  </a:cubicBezTo>
                  <a:cubicBezTo>
                    <a:pt x="1506" y="534"/>
                    <a:pt x="1508" y="533"/>
                    <a:pt x="1509" y="531"/>
                  </a:cubicBezTo>
                  <a:lnTo>
                    <a:pt x="1513" y="538"/>
                  </a:lnTo>
                  <a:close/>
                  <a:moveTo>
                    <a:pt x="1506" y="550"/>
                  </a:moveTo>
                  <a:cubicBezTo>
                    <a:pt x="1504" y="553"/>
                    <a:pt x="1502" y="555"/>
                    <a:pt x="1500" y="558"/>
                  </a:cubicBezTo>
                  <a:cubicBezTo>
                    <a:pt x="1493" y="542"/>
                    <a:pt x="1493" y="542"/>
                    <a:pt x="1493" y="542"/>
                  </a:cubicBezTo>
                  <a:cubicBezTo>
                    <a:pt x="1496" y="540"/>
                    <a:pt x="1498" y="539"/>
                    <a:pt x="1501" y="538"/>
                  </a:cubicBezTo>
                  <a:lnTo>
                    <a:pt x="1506" y="550"/>
                  </a:lnTo>
                  <a:close/>
                  <a:moveTo>
                    <a:pt x="1497" y="561"/>
                  </a:moveTo>
                  <a:cubicBezTo>
                    <a:pt x="1495" y="563"/>
                    <a:pt x="1493" y="566"/>
                    <a:pt x="1490" y="568"/>
                  </a:cubicBezTo>
                  <a:cubicBezTo>
                    <a:pt x="1482" y="547"/>
                    <a:pt x="1482" y="547"/>
                    <a:pt x="1482" y="547"/>
                  </a:cubicBezTo>
                  <a:cubicBezTo>
                    <a:pt x="1485" y="546"/>
                    <a:pt x="1487" y="545"/>
                    <a:pt x="1490" y="543"/>
                  </a:cubicBezTo>
                  <a:lnTo>
                    <a:pt x="1497" y="561"/>
                  </a:lnTo>
                  <a:close/>
                  <a:moveTo>
                    <a:pt x="1487" y="571"/>
                  </a:moveTo>
                  <a:cubicBezTo>
                    <a:pt x="1485" y="573"/>
                    <a:pt x="1482" y="575"/>
                    <a:pt x="1479" y="577"/>
                  </a:cubicBezTo>
                  <a:cubicBezTo>
                    <a:pt x="1471" y="552"/>
                    <a:pt x="1471" y="552"/>
                    <a:pt x="1471" y="552"/>
                  </a:cubicBezTo>
                  <a:cubicBezTo>
                    <a:pt x="1472" y="551"/>
                    <a:pt x="1473" y="551"/>
                    <a:pt x="1474" y="550"/>
                  </a:cubicBezTo>
                  <a:cubicBezTo>
                    <a:pt x="1475" y="550"/>
                    <a:pt x="1477" y="549"/>
                    <a:pt x="1478" y="548"/>
                  </a:cubicBezTo>
                  <a:lnTo>
                    <a:pt x="1487" y="571"/>
                  </a:lnTo>
                  <a:close/>
                  <a:moveTo>
                    <a:pt x="1476" y="580"/>
                  </a:moveTo>
                  <a:cubicBezTo>
                    <a:pt x="1473" y="582"/>
                    <a:pt x="1470" y="584"/>
                    <a:pt x="1467" y="587"/>
                  </a:cubicBezTo>
                  <a:cubicBezTo>
                    <a:pt x="1458" y="557"/>
                    <a:pt x="1458" y="557"/>
                    <a:pt x="1458" y="557"/>
                  </a:cubicBezTo>
                  <a:cubicBezTo>
                    <a:pt x="1461" y="556"/>
                    <a:pt x="1464" y="554"/>
                    <a:pt x="1467" y="553"/>
                  </a:cubicBezTo>
                  <a:lnTo>
                    <a:pt x="1476" y="580"/>
                  </a:lnTo>
                  <a:close/>
                  <a:moveTo>
                    <a:pt x="1464" y="589"/>
                  </a:moveTo>
                  <a:cubicBezTo>
                    <a:pt x="1461" y="591"/>
                    <a:pt x="1458" y="593"/>
                    <a:pt x="1455" y="596"/>
                  </a:cubicBezTo>
                  <a:cubicBezTo>
                    <a:pt x="1444" y="564"/>
                    <a:pt x="1444" y="564"/>
                    <a:pt x="1444" y="564"/>
                  </a:cubicBezTo>
                  <a:cubicBezTo>
                    <a:pt x="1448" y="562"/>
                    <a:pt x="1451" y="560"/>
                    <a:pt x="1454" y="559"/>
                  </a:cubicBezTo>
                  <a:lnTo>
                    <a:pt x="1464" y="589"/>
                  </a:lnTo>
                  <a:close/>
                  <a:moveTo>
                    <a:pt x="1451" y="598"/>
                  </a:moveTo>
                  <a:cubicBezTo>
                    <a:pt x="1449" y="600"/>
                    <a:pt x="1446" y="602"/>
                    <a:pt x="1443" y="604"/>
                  </a:cubicBezTo>
                  <a:cubicBezTo>
                    <a:pt x="1432" y="571"/>
                    <a:pt x="1432" y="571"/>
                    <a:pt x="1432" y="571"/>
                  </a:cubicBezTo>
                  <a:cubicBezTo>
                    <a:pt x="1435" y="569"/>
                    <a:pt x="1438" y="567"/>
                    <a:pt x="1441" y="566"/>
                  </a:cubicBezTo>
                  <a:lnTo>
                    <a:pt x="1451" y="598"/>
                  </a:lnTo>
                  <a:close/>
                  <a:moveTo>
                    <a:pt x="1440" y="606"/>
                  </a:moveTo>
                  <a:cubicBezTo>
                    <a:pt x="1438" y="608"/>
                    <a:pt x="1435" y="610"/>
                    <a:pt x="1433" y="612"/>
                  </a:cubicBezTo>
                  <a:cubicBezTo>
                    <a:pt x="1420" y="580"/>
                    <a:pt x="1420" y="580"/>
                    <a:pt x="1420" y="580"/>
                  </a:cubicBezTo>
                  <a:cubicBezTo>
                    <a:pt x="1423" y="578"/>
                    <a:pt x="1426" y="575"/>
                    <a:pt x="1429" y="573"/>
                  </a:cubicBezTo>
                  <a:lnTo>
                    <a:pt x="1440" y="606"/>
                  </a:lnTo>
                  <a:close/>
                  <a:moveTo>
                    <a:pt x="1430" y="614"/>
                  </a:moveTo>
                  <a:cubicBezTo>
                    <a:pt x="1427" y="616"/>
                    <a:pt x="1425" y="618"/>
                    <a:pt x="1423" y="620"/>
                  </a:cubicBezTo>
                  <a:cubicBezTo>
                    <a:pt x="1410" y="591"/>
                    <a:pt x="1410" y="591"/>
                    <a:pt x="1410" y="591"/>
                  </a:cubicBezTo>
                  <a:cubicBezTo>
                    <a:pt x="1412" y="588"/>
                    <a:pt x="1415" y="586"/>
                    <a:pt x="1417" y="583"/>
                  </a:cubicBezTo>
                  <a:lnTo>
                    <a:pt x="1430" y="614"/>
                  </a:lnTo>
                  <a:close/>
                  <a:moveTo>
                    <a:pt x="1419" y="623"/>
                  </a:moveTo>
                  <a:cubicBezTo>
                    <a:pt x="1417" y="624"/>
                    <a:pt x="1416" y="626"/>
                    <a:pt x="1414" y="628"/>
                  </a:cubicBezTo>
                  <a:cubicBezTo>
                    <a:pt x="1402" y="602"/>
                    <a:pt x="1402" y="602"/>
                    <a:pt x="1402" y="602"/>
                  </a:cubicBezTo>
                  <a:cubicBezTo>
                    <a:pt x="1403" y="599"/>
                    <a:pt x="1405" y="597"/>
                    <a:pt x="1407" y="594"/>
                  </a:cubicBezTo>
                  <a:lnTo>
                    <a:pt x="1419" y="623"/>
                  </a:lnTo>
                  <a:close/>
                  <a:moveTo>
                    <a:pt x="1411" y="631"/>
                  </a:moveTo>
                  <a:cubicBezTo>
                    <a:pt x="1409" y="633"/>
                    <a:pt x="1406" y="635"/>
                    <a:pt x="1404" y="637"/>
                  </a:cubicBezTo>
                  <a:cubicBezTo>
                    <a:pt x="1394" y="617"/>
                    <a:pt x="1394" y="617"/>
                    <a:pt x="1394" y="617"/>
                  </a:cubicBezTo>
                  <a:cubicBezTo>
                    <a:pt x="1396" y="613"/>
                    <a:pt x="1398" y="610"/>
                    <a:pt x="1399" y="606"/>
                  </a:cubicBezTo>
                  <a:lnTo>
                    <a:pt x="1411" y="631"/>
                  </a:lnTo>
                  <a:close/>
                  <a:moveTo>
                    <a:pt x="1402" y="640"/>
                  </a:moveTo>
                  <a:cubicBezTo>
                    <a:pt x="1401" y="641"/>
                    <a:pt x="1401" y="642"/>
                    <a:pt x="1400" y="642"/>
                  </a:cubicBezTo>
                  <a:cubicBezTo>
                    <a:pt x="1398" y="637"/>
                    <a:pt x="1396" y="631"/>
                    <a:pt x="1391" y="625"/>
                  </a:cubicBezTo>
                  <a:cubicBezTo>
                    <a:pt x="1392" y="624"/>
                    <a:pt x="1392" y="623"/>
                    <a:pt x="1393" y="622"/>
                  </a:cubicBezTo>
                  <a:lnTo>
                    <a:pt x="1402" y="640"/>
                  </a:lnTo>
                  <a:close/>
                  <a:moveTo>
                    <a:pt x="1486" y="653"/>
                  </a:moveTo>
                  <a:cubicBezTo>
                    <a:pt x="1488" y="658"/>
                    <a:pt x="1493" y="660"/>
                    <a:pt x="1498" y="660"/>
                  </a:cubicBezTo>
                  <a:cubicBezTo>
                    <a:pt x="1490" y="664"/>
                    <a:pt x="1476" y="665"/>
                    <a:pt x="1455" y="661"/>
                  </a:cubicBezTo>
                  <a:cubicBezTo>
                    <a:pt x="1466" y="656"/>
                    <a:pt x="1475" y="650"/>
                    <a:pt x="1484" y="643"/>
                  </a:cubicBezTo>
                  <a:cubicBezTo>
                    <a:pt x="1483" y="646"/>
                    <a:pt x="1484" y="650"/>
                    <a:pt x="1486" y="653"/>
                  </a:cubicBezTo>
                  <a:close/>
                  <a:moveTo>
                    <a:pt x="1507" y="659"/>
                  </a:moveTo>
                  <a:cubicBezTo>
                    <a:pt x="1510" y="655"/>
                    <a:pt x="1511" y="651"/>
                    <a:pt x="1510" y="648"/>
                  </a:cubicBezTo>
                  <a:cubicBezTo>
                    <a:pt x="1509" y="647"/>
                    <a:pt x="1509" y="646"/>
                    <a:pt x="1508" y="646"/>
                  </a:cubicBezTo>
                  <a:cubicBezTo>
                    <a:pt x="1507" y="647"/>
                    <a:pt x="1506" y="647"/>
                    <a:pt x="1506" y="648"/>
                  </a:cubicBezTo>
                  <a:cubicBezTo>
                    <a:pt x="1506" y="652"/>
                    <a:pt x="1504" y="655"/>
                    <a:pt x="1500" y="656"/>
                  </a:cubicBezTo>
                  <a:cubicBezTo>
                    <a:pt x="1497" y="657"/>
                    <a:pt x="1492" y="656"/>
                    <a:pt x="1489" y="651"/>
                  </a:cubicBezTo>
                  <a:cubicBezTo>
                    <a:pt x="1486" y="646"/>
                    <a:pt x="1488" y="640"/>
                    <a:pt x="1491" y="637"/>
                  </a:cubicBezTo>
                  <a:cubicBezTo>
                    <a:pt x="1494" y="634"/>
                    <a:pt x="1500" y="631"/>
                    <a:pt x="1506" y="634"/>
                  </a:cubicBezTo>
                  <a:cubicBezTo>
                    <a:pt x="1517" y="639"/>
                    <a:pt x="1520" y="649"/>
                    <a:pt x="1516" y="659"/>
                  </a:cubicBezTo>
                  <a:cubicBezTo>
                    <a:pt x="1509" y="674"/>
                    <a:pt x="1482" y="683"/>
                    <a:pt x="1441" y="666"/>
                  </a:cubicBezTo>
                  <a:cubicBezTo>
                    <a:pt x="1444" y="665"/>
                    <a:pt x="1447" y="664"/>
                    <a:pt x="1449" y="663"/>
                  </a:cubicBezTo>
                  <a:cubicBezTo>
                    <a:pt x="1489" y="673"/>
                    <a:pt x="1503" y="662"/>
                    <a:pt x="1507" y="659"/>
                  </a:cubicBezTo>
                  <a:close/>
                  <a:moveTo>
                    <a:pt x="1631" y="514"/>
                  </a:moveTo>
                  <a:cubicBezTo>
                    <a:pt x="1632" y="515"/>
                    <a:pt x="1632" y="515"/>
                    <a:pt x="1633" y="514"/>
                  </a:cubicBezTo>
                  <a:cubicBezTo>
                    <a:pt x="1647" y="506"/>
                    <a:pt x="1659" y="517"/>
                    <a:pt x="1661" y="519"/>
                  </a:cubicBezTo>
                  <a:cubicBezTo>
                    <a:pt x="1661" y="519"/>
                    <a:pt x="1661" y="519"/>
                    <a:pt x="1661" y="519"/>
                  </a:cubicBezTo>
                  <a:cubicBezTo>
                    <a:pt x="1661" y="519"/>
                    <a:pt x="1661" y="519"/>
                    <a:pt x="1661" y="519"/>
                  </a:cubicBezTo>
                  <a:cubicBezTo>
                    <a:pt x="1663" y="521"/>
                    <a:pt x="1673" y="532"/>
                    <a:pt x="1665" y="547"/>
                  </a:cubicBezTo>
                  <a:cubicBezTo>
                    <a:pt x="1665" y="547"/>
                    <a:pt x="1665" y="548"/>
                    <a:pt x="1666" y="549"/>
                  </a:cubicBezTo>
                  <a:cubicBezTo>
                    <a:pt x="1666" y="549"/>
                    <a:pt x="1667" y="550"/>
                    <a:pt x="1667" y="549"/>
                  </a:cubicBezTo>
                  <a:cubicBezTo>
                    <a:pt x="1677" y="548"/>
                    <a:pt x="1684" y="554"/>
                    <a:pt x="1688" y="561"/>
                  </a:cubicBezTo>
                  <a:cubicBezTo>
                    <a:pt x="1691" y="568"/>
                    <a:pt x="1692" y="578"/>
                    <a:pt x="1685" y="585"/>
                  </a:cubicBezTo>
                  <a:cubicBezTo>
                    <a:pt x="1684" y="586"/>
                    <a:pt x="1684" y="587"/>
                    <a:pt x="1684" y="587"/>
                  </a:cubicBezTo>
                  <a:cubicBezTo>
                    <a:pt x="1684" y="588"/>
                    <a:pt x="1685" y="588"/>
                    <a:pt x="1685" y="589"/>
                  </a:cubicBezTo>
                  <a:cubicBezTo>
                    <a:pt x="1694" y="593"/>
                    <a:pt x="1701" y="601"/>
                    <a:pt x="1701" y="611"/>
                  </a:cubicBezTo>
                  <a:cubicBezTo>
                    <a:pt x="1702" y="619"/>
                    <a:pt x="1700" y="635"/>
                    <a:pt x="1677" y="649"/>
                  </a:cubicBezTo>
                  <a:cubicBezTo>
                    <a:pt x="1667" y="644"/>
                    <a:pt x="1655" y="640"/>
                    <a:pt x="1642" y="641"/>
                  </a:cubicBezTo>
                  <a:cubicBezTo>
                    <a:pt x="1641" y="641"/>
                    <a:pt x="1640" y="641"/>
                    <a:pt x="1640" y="641"/>
                  </a:cubicBezTo>
                  <a:cubicBezTo>
                    <a:pt x="1657" y="634"/>
                    <a:pt x="1680" y="624"/>
                    <a:pt x="1685" y="615"/>
                  </a:cubicBezTo>
                  <a:cubicBezTo>
                    <a:pt x="1686" y="613"/>
                    <a:pt x="1686" y="611"/>
                    <a:pt x="1686" y="610"/>
                  </a:cubicBezTo>
                  <a:cubicBezTo>
                    <a:pt x="1685" y="607"/>
                    <a:pt x="1683" y="606"/>
                    <a:pt x="1681" y="605"/>
                  </a:cubicBezTo>
                  <a:cubicBezTo>
                    <a:pt x="1671" y="600"/>
                    <a:pt x="1644" y="609"/>
                    <a:pt x="1620" y="619"/>
                  </a:cubicBezTo>
                  <a:cubicBezTo>
                    <a:pt x="1643" y="605"/>
                    <a:pt x="1668" y="588"/>
                    <a:pt x="1671" y="576"/>
                  </a:cubicBezTo>
                  <a:cubicBezTo>
                    <a:pt x="1672" y="573"/>
                    <a:pt x="1672" y="571"/>
                    <a:pt x="1671" y="569"/>
                  </a:cubicBezTo>
                  <a:cubicBezTo>
                    <a:pt x="1669" y="567"/>
                    <a:pt x="1668" y="565"/>
                    <a:pt x="1665" y="565"/>
                  </a:cubicBezTo>
                  <a:cubicBezTo>
                    <a:pt x="1654" y="563"/>
                    <a:pt x="1631" y="577"/>
                    <a:pt x="1610" y="592"/>
                  </a:cubicBezTo>
                  <a:cubicBezTo>
                    <a:pt x="1630" y="573"/>
                    <a:pt x="1649" y="551"/>
                    <a:pt x="1650" y="539"/>
                  </a:cubicBezTo>
                  <a:cubicBezTo>
                    <a:pt x="1650" y="536"/>
                    <a:pt x="1649" y="534"/>
                    <a:pt x="1647" y="532"/>
                  </a:cubicBezTo>
                  <a:cubicBezTo>
                    <a:pt x="1646" y="531"/>
                    <a:pt x="1643" y="530"/>
                    <a:pt x="1641" y="530"/>
                  </a:cubicBezTo>
                  <a:cubicBezTo>
                    <a:pt x="1629" y="531"/>
                    <a:pt x="1607" y="550"/>
                    <a:pt x="1588" y="570"/>
                  </a:cubicBezTo>
                  <a:cubicBezTo>
                    <a:pt x="1603" y="548"/>
                    <a:pt x="1617" y="525"/>
                    <a:pt x="1615" y="515"/>
                  </a:cubicBezTo>
                  <a:cubicBezTo>
                    <a:pt x="1614" y="512"/>
                    <a:pt x="1613" y="510"/>
                    <a:pt x="1611" y="509"/>
                  </a:cubicBezTo>
                  <a:cubicBezTo>
                    <a:pt x="1609" y="508"/>
                    <a:pt x="1606" y="508"/>
                    <a:pt x="1604" y="509"/>
                  </a:cubicBezTo>
                  <a:cubicBezTo>
                    <a:pt x="1592" y="512"/>
                    <a:pt x="1575" y="536"/>
                    <a:pt x="1561" y="560"/>
                  </a:cubicBezTo>
                  <a:cubicBezTo>
                    <a:pt x="1571" y="536"/>
                    <a:pt x="1580" y="509"/>
                    <a:pt x="1575" y="499"/>
                  </a:cubicBezTo>
                  <a:cubicBezTo>
                    <a:pt x="1574" y="496"/>
                    <a:pt x="1572" y="495"/>
                    <a:pt x="1570" y="494"/>
                  </a:cubicBezTo>
                  <a:cubicBezTo>
                    <a:pt x="1568" y="493"/>
                    <a:pt x="1566" y="494"/>
                    <a:pt x="1564" y="495"/>
                  </a:cubicBezTo>
                  <a:cubicBezTo>
                    <a:pt x="1555" y="499"/>
                    <a:pt x="1545" y="523"/>
                    <a:pt x="1539" y="540"/>
                  </a:cubicBezTo>
                  <a:cubicBezTo>
                    <a:pt x="1539" y="539"/>
                    <a:pt x="1539" y="539"/>
                    <a:pt x="1539" y="538"/>
                  </a:cubicBezTo>
                  <a:cubicBezTo>
                    <a:pt x="1539" y="525"/>
                    <a:pt x="1536" y="513"/>
                    <a:pt x="1530" y="503"/>
                  </a:cubicBezTo>
                  <a:cubicBezTo>
                    <a:pt x="1545" y="480"/>
                    <a:pt x="1561" y="478"/>
                    <a:pt x="1569" y="478"/>
                  </a:cubicBezTo>
                  <a:cubicBezTo>
                    <a:pt x="1578" y="479"/>
                    <a:pt x="1587" y="485"/>
                    <a:pt x="1591" y="495"/>
                  </a:cubicBezTo>
                  <a:cubicBezTo>
                    <a:pt x="1591" y="495"/>
                    <a:pt x="1592" y="496"/>
                    <a:pt x="1593" y="496"/>
                  </a:cubicBezTo>
                  <a:cubicBezTo>
                    <a:pt x="1593" y="496"/>
                    <a:pt x="1594" y="496"/>
                    <a:pt x="1594" y="495"/>
                  </a:cubicBezTo>
                  <a:cubicBezTo>
                    <a:pt x="1602" y="487"/>
                    <a:pt x="1612" y="488"/>
                    <a:pt x="1618" y="492"/>
                  </a:cubicBezTo>
                  <a:cubicBezTo>
                    <a:pt x="1625" y="495"/>
                    <a:pt x="1632" y="503"/>
                    <a:pt x="1630" y="512"/>
                  </a:cubicBezTo>
                  <a:cubicBezTo>
                    <a:pt x="1630" y="513"/>
                    <a:pt x="1630" y="514"/>
                    <a:pt x="1631" y="514"/>
                  </a:cubicBezTo>
                  <a:close/>
                  <a:moveTo>
                    <a:pt x="1573" y="644"/>
                  </a:moveTo>
                  <a:cubicBezTo>
                    <a:pt x="1574" y="644"/>
                    <a:pt x="1575" y="643"/>
                    <a:pt x="1576" y="643"/>
                  </a:cubicBezTo>
                  <a:cubicBezTo>
                    <a:pt x="1603" y="629"/>
                    <a:pt x="1664" y="602"/>
                    <a:pt x="1679" y="608"/>
                  </a:cubicBezTo>
                  <a:cubicBezTo>
                    <a:pt x="1681" y="609"/>
                    <a:pt x="1682" y="610"/>
                    <a:pt x="1682" y="611"/>
                  </a:cubicBezTo>
                  <a:cubicBezTo>
                    <a:pt x="1682" y="612"/>
                    <a:pt x="1682" y="613"/>
                    <a:pt x="1682" y="614"/>
                  </a:cubicBezTo>
                  <a:cubicBezTo>
                    <a:pt x="1676" y="624"/>
                    <a:pt x="1635" y="639"/>
                    <a:pt x="1620" y="643"/>
                  </a:cubicBezTo>
                  <a:cubicBezTo>
                    <a:pt x="1620" y="643"/>
                    <a:pt x="1620" y="643"/>
                    <a:pt x="1620" y="643"/>
                  </a:cubicBezTo>
                  <a:cubicBezTo>
                    <a:pt x="1605" y="647"/>
                    <a:pt x="1590" y="653"/>
                    <a:pt x="1576" y="662"/>
                  </a:cubicBezTo>
                  <a:cubicBezTo>
                    <a:pt x="1576" y="656"/>
                    <a:pt x="1575" y="650"/>
                    <a:pt x="1573" y="644"/>
                  </a:cubicBezTo>
                  <a:close/>
                  <a:moveTo>
                    <a:pt x="1559" y="608"/>
                  </a:moveTo>
                  <a:cubicBezTo>
                    <a:pt x="1584" y="578"/>
                    <a:pt x="1624" y="535"/>
                    <a:pt x="1641" y="534"/>
                  </a:cubicBezTo>
                  <a:cubicBezTo>
                    <a:pt x="1642" y="534"/>
                    <a:pt x="1644" y="534"/>
                    <a:pt x="1645" y="535"/>
                  </a:cubicBezTo>
                  <a:cubicBezTo>
                    <a:pt x="1646" y="536"/>
                    <a:pt x="1646" y="537"/>
                    <a:pt x="1646" y="539"/>
                  </a:cubicBezTo>
                  <a:cubicBezTo>
                    <a:pt x="1645" y="555"/>
                    <a:pt x="1601" y="596"/>
                    <a:pt x="1572" y="620"/>
                  </a:cubicBezTo>
                  <a:cubicBezTo>
                    <a:pt x="1568" y="623"/>
                    <a:pt x="1565" y="626"/>
                    <a:pt x="1564" y="627"/>
                  </a:cubicBezTo>
                  <a:cubicBezTo>
                    <a:pt x="1562" y="625"/>
                    <a:pt x="1561" y="623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7" y="619"/>
                    <a:pt x="1555" y="618"/>
                    <a:pt x="1553" y="616"/>
                  </a:cubicBezTo>
                  <a:cubicBezTo>
                    <a:pt x="1554" y="614"/>
                    <a:pt x="1556" y="612"/>
                    <a:pt x="1559" y="608"/>
                  </a:cubicBezTo>
                  <a:close/>
                  <a:moveTo>
                    <a:pt x="1550" y="614"/>
                  </a:moveTo>
                  <a:cubicBezTo>
                    <a:pt x="1546" y="611"/>
                    <a:pt x="1543" y="609"/>
                    <a:pt x="1539" y="608"/>
                  </a:cubicBezTo>
                  <a:cubicBezTo>
                    <a:pt x="1539" y="608"/>
                    <a:pt x="1540" y="607"/>
                    <a:pt x="1540" y="607"/>
                  </a:cubicBezTo>
                  <a:cubicBezTo>
                    <a:pt x="1547" y="592"/>
                    <a:pt x="1585" y="518"/>
                    <a:pt x="1605" y="512"/>
                  </a:cubicBezTo>
                  <a:cubicBezTo>
                    <a:pt x="1607" y="512"/>
                    <a:pt x="1608" y="512"/>
                    <a:pt x="1609" y="512"/>
                  </a:cubicBezTo>
                  <a:cubicBezTo>
                    <a:pt x="1610" y="513"/>
                    <a:pt x="1611" y="514"/>
                    <a:pt x="1611" y="515"/>
                  </a:cubicBezTo>
                  <a:cubicBezTo>
                    <a:pt x="1614" y="531"/>
                    <a:pt x="1577" y="580"/>
                    <a:pt x="1556" y="606"/>
                  </a:cubicBezTo>
                  <a:cubicBezTo>
                    <a:pt x="1553" y="610"/>
                    <a:pt x="1551" y="612"/>
                    <a:pt x="1550" y="614"/>
                  </a:cubicBezTo>
                  <a:close/>
                  <a:moveTo>
                    <a:pt x="1573" y="624"/>
                  </a:moveTo>
                  <a:cubicBezTo>
                    <a:pt x="1600" y="603"/>
                    <a:pt x="1649" y="566"/>
                    <a:pt x="1664" y="569"/>
                  </a:cubicBezTo>
                  <a:cubicBezTo>
                    <a:pt x="1666" y="569"/>
                    <a:pt x="1667" y="570"/>
                    <a:pt x="1667" y="571"/>
                  </a:cubicBezTo>
                  <a:cubicBezTo>
                    <a:pt x="1668" y="572"/>
                    <a:pt x="1668" y="573"/>
                    <a:pt x="1667" y="575"/>
                  </a:cubicBezTo>
                  <a:cubicBezTo>
                    <a:pt x="1662" y="594"/>
                    <a:pt x="1588" y="632"/>
                    <a:pt x="1573" y="640"/>
                  </a:cubicBezTo>
                  <a:cubicBezTo>
                    <a:pt x="1573" y="640"/>
                    <a:pt x="1572" y="640"/>
                    <a:pt x="1572" y="640"/>
                  </a:cubicBezTo>
                  <a:cubicBezTo>
                    <a:pt x="1570" y="637"/>
                    <a:pt x="1568" y="633"/>
                    <a:pt x="1566" y="630"/>
                  </a:cubicBezTo>
                  <a:cubicBezTo>
                    <a:pt x="1568" y="629"/>
                    <a:pt x="1570" y="627"/>
                    <a:pt x="1573" y="624"/>
                  </a:cubicBezTo>
                  <a:close/>
                  <a:moveTo>
                    <a:pt x="1537" y="560"/>
                  </a:moveTo>
                  <a:cubicBezTo>
                    <a:pt x="1541" y="545"/>
                    <a:pt x="1555" y="504"/>
                    <a:pt x="1566" y="498"/>
                  </a:cubicBezTo>
                  <a:cubicBezTo>
                    <a:pt x="1567" y="497"/>
                    <a:pt x="1568" y="497"/>
                    <a:pt x="1569" y="498"/>
                  </a:cubicBezTo>
                  <a:cubicBezTo>
                    <a:pt x="1570" y="498"/>
                    <a:pt x="1571" y="499"/>
                    <a:pt x="1572" y="500"/>
                  </a:cubicBezTo>
                  <a:cubicBezTo>
                    <a:pt x="1578" y="515"/>
                    <a:pt x="1551" y="576"/>
                    <a:pt x="1537" y="603"/>
                  </a:cubicBezTo>
                  <a:cubicBezTo>
                    <a:pt x="1536" y="605"/>
                    <a:pt x="1536" y="606"/>
                    <a:pt x="1536" y="607"/>
                  </a:cubicBezTo>
                  <a:cubicBezTo>
                    <a:pt x="1530" y="604"/>
                    <a:pt x="1524" y="604"/>
                    <a:pt x="1518" y="604"/>
                  </a:cubicBezTo>
                  <a:cubicBezTo>
                    <a:pt x="1527" y="590"/>
                    <a:pt x="1533" y="575"/>
                    <a:pt x="1537" y="560"/>
                  </a:cubicBezTo>
                  <a:cubicBezTo>
                    <a:pt x="1537" y="560"/>
                    <a:pt x="1537" y="560"/>
                    <a:pt x="1537" y="560"/>
                  </a:cubicBezTo>
                  <a:close/>
                  <a:moveTo>
                    <a:pt x="1556" y="624"/>
                  </a:moveTo>
                  <a:cubicBezTo>
                    <a:pt x="1556" y="624"/>
                    <a:pt x="1556" y="624"/>
                    <a:pt x="1556" y="624"/>
                  </a:cubicBezTo>
                  <a:cubicBezTo>
                    <a:pt x="1556" y="624"/>
                    <a:pt x="1556" y="624"/>
                    <a:pt x="1556" y="624"/>
                  </a:cubicBezTo>
                  <a:cubicBezTo>
                    <a:pt x="1556" y="624"/>
                    <a:pt x="1556" y="624"/>
                    <a:pt x="1556" y="624"/>
                  </a:cubicBezTo>
                  <a:cubicBezTo>
                    <a:pt x="1568" y="636"/>
                    <a:pt x="1574" y="652"/>
                    <a:pt x="1572" y="664"/>
                  </a:cubicBezTo>
                  <a:cubicBezTo>
                    <a:pt x="1570" y="666"/>
                    <a:pt x="1568" y="667"/>
                    <a:pt x="1566" y="669"/>
                  </a:cubicBezTo>
                  <a:cubicBezTo>
                    <a:pt x="1567" y="654"/>
                    <a:pt x="1560" y="637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43" y="620"/>
                    <a:pt x="1526" y="613"/>
                    <a:pt x="1511" y="614"/>
                  </a:cubicBezTo>
                  <a:cubicBezTo>
                    <a:pt x="1513" y="612"/>
                    <a:pt x="1514" y="610"/>
                    <a:pt x="1515" y="608"/>
                  </a:cubicBezTo>
                  <a:cubicBezTo>
                    <a:pt x="1528" y="606"/>
                    <a:pt x="1544" y="612"/>
                    <a:pt x="1556" y="624"/>
                  </a:cubicBezTo>
                  <a:close/>
                  <a:moveTo>
                    <a:pt x="1549" y="631"/>
                  </a:moveTo>
                  <a:cubicBezTo>
                    <a:pt x="1557" y="640"/>
                    <a:pt x="1564" y="658"/>
                    <a:pt x="1561" y="672"/>
                  </a:cubicBezTo>
                  <a:cubicBezTo>
                    <a:pt x="1558" y="675"/>
                    <a:pt x="1554" y="678"/>
                    <a:pt x="1551" y="681"/>
                  </a:cubicBezTo>
                  <a:cubicBezTo>
                    <a:pt x="1551" y="678"/>
                    <a:pt x="1551" y="675"/>
                    <a:pt x="1549" y="672"/>
                  </a:cubicBezTo>
                  <a:cubicBezTo>
                    <a:pt x="1545" y="664"/>
                    <a:pt x="1539" y="659"/>
                    <a:pt x="1531" y="658"/>
                  </a:cubicBezTo>
                  <a:cubicBezTo>
                    <a:pt x="1538" y="655"/>
                    <a:pt x="1545" y="650"/>
                    <a:pt x="1546" y="645"/>
                  </a:cubicBezTo>
                  <a:cubicBezTo>
                    <a:pt x="1547" y="643"/>
                    <a:pt x="1547" y="640"/>
                    <a:pt x="1543" y="636"/>
                  </a:cubicBezTo>
                  <a:cubicBezTo>
                    <a:pt x="1540" y="633"/>
                    <a:pt x="1537" y="633"/>
                    <a:pt x="1535" y="634"/>
                  </a:cubicBezTo>
                  <a:cubicBezTo>
                    <a:pt x="1529" y="635"/>
                    <a:pt x="1525" y="642"/>
                    <a:pt x="1522" y="648"/>
                  </a:cubicBezTo>
                  <a:cubicBezTo>
                    <a:pt x="1521" y="641"/>
                    <a:pt x="1516" y="634"/>
                    <a:pt x="1508" y="631"/>
                  </a:cubicBezTo>
                  <a:cubicBezTo>
                    <a:pt x="1505" y="629"/>
                    <a:pt x="1502" y="629"/>
                    <a:pt x="1499" y="629"/>
                  </a:cubicBezTo>
                  <a:cubicBezTo>
                    <a:pt x="1502" y="626"/>
                    <a:pt x="1505" y="622"/>
                    <a:pt x="1508" y="619"/>
                  </a:cubicBezTo>
                  <a:cubicBezTo>
                    <a:pt x="1522" y="616"/>
                    <a:pt x="1540" y="623"/>
                    <a:pt x="1549" y="631"/>
                  </a:cubicBezTo>
                  <a:close/>
                  <a:moveTo>
                    <a:pt x="1529" y="691"/>
                  </a:moveTo>
                  <a:cubicBezTo>
                    <a:pt x="1524" y="688"/>
                    <a:pt x="1523" y="683"/>
                    <a:pt x="1524" y="680"/>
                  </a:cubicBezTo>
                  <a:cubicBezTo>
                    <a:pt x="1525" y="676"/>
                    <a:pt x="1528" y="674"/>
                    <a:pt x="1531" y="674"/>
                  </a:cubicBezTo>
                  <a:cubicBezTo>
                    <a:pt x="1532" y="674"/>
                    <a:pt x="1533" y="673"/>
                    <a:pt x="1533" y="672"/>
                  </a:cubicBezTo>
                  <a:cubicBezTo>
                    <a:pt x="1533" y="671"/>
                    <a:pt x="1533" y="670"/>
                    <a:pt x="1532" y="670"/>
                  </a:cubicBezTo>
                  <a:cubicBezTo>
                    <a:pt x="1529" y="669"/>
                    <a:pt x="1525" y="670"/>
                    <a:pt x="1521" y="673"/>
                  </a:cubicBezTo>
                  <a:cubicBezTo>
                    <a:pt x="1518" y="676"/>
                    <a:pt x="1506" y="691"/>
                    <a:pt x="1516" y="731"/>
                  </a:cubicBezTo>
                  <a:cubicBezTo>
                    <a:pt x="1515" y="733"/>
                    <a:pt x="1514" y="736"/>
                    <a:pt x="1514" y="738"/>
                  </a:cubicBezTo>
                  <a:cubicBezTo>
                    <a:pt x="1497" y="697"/>
                    <a:pt x="1506" y="671"/>
                    <a:pt x="1521" y="664"/>
                  </a:cubicBezTo>
                  <a:cubicBezTo>
                    <a:pt x="1531" y="659"/>
                    <a:pt x="1541" y="663"/>
                    <a:pt x="1546" y="674"/>
                  </a:cubicBezTo>
                  <a:cubicBezTo>
                    <a:pt x="1549" y="680"/>
                    <a:pt x="1546" y="686"/>
                    <a:pt x="1543" y="689"/>
                  </a:cubicBezTo>
                  <a:cubicBezTo>
                    <a:pt x="1540" y="692"/>
                    <a:pt x="1534" y="694"/>
                    <a:pt x="1529" y="691"/>
                  </a:cubicBezTo>
                  <a:close/>
                  <a:moveTo>
                    <a:pt x="1537" y="696"/>
                  </a:moveTo>
                  <a:cubicBezTo>
                    <a:pt x="1530" y="705"/>
                    <a:pt x="1524" y="714"/>
                    <a:pt x="1519" y="725"/>
                  </a:cubicBezTo>
                  <a:cubicBezTo>
                    <a:pt x="1515" y="704"/>
                    <a:pt x="1516" y="690"/>
                    <a:pt x="1520" y="682"/>
                  </a:cubicBezTo>
                  <a:cubicBezTo>
                    <a:pt x="1520" y="687"/>
                    <a:pt x="1522" y="691"/>
                    <a:pt x="1527" y="694"/>
                  </a:cubicBezTo>
                  <a:cubicBezTo>
                    <a:pt x="1530" y="696"/>
                    <a:pt x="1534" y="696"/>
                    <a:pt x="1537" y="696"/>
                  </a:cubicBezTo>
                  <a:close/>
                  <a:moveTo>
                    <a:pt x="1505" y="726"/>
                  </a:moveTo>
                  <a:cubicBezTo>
                    <a:pt x="1500" y="716"/>
                    <a:pt x="1493" y="707"/>
                    <a:pt x="1483" y="697"/>
                  </a:cubicBezTo>
                  <a:cubicBezTo>
                    <a:pt x="1483" y="697"/>
                    <a:pt x="1483" y="697"/>
                    <a:pt x="1483" y="697"/>
                  </a:cubicBezTo>
                  <a:cubicBezTo>
                    <a:pt x="1473" y="687"/>
                    <a:pt x="1463" y="680"/>
                    <a:pt x="1454" y="675"/>
                  </a:cubicBezTo>
                  <a:cubicBezTo>
                    <a:pt x="1477" y="681"/>
                    <a:pt x="1495" y="680"/>
                    <a:pt x="1506" y="674"/>
                  </a:cubicBezTo>
                  <a:cubicBezTo>
                    <a:pt x="1500" y="685"/>
                    <a:pt x="1498" y="703"/>
                    <a:pt x="1505" y="726"/>
                  </a:cubicBezTo>
                  <a:close/>
                  <a:moveTo>
                    <a:pt x="1522" y="658"/>
                  </a:moveTo>
                  <a:cubicBezTo>
                    <a:pt x="1524" y="651"/>
                    <a:pt x="1530" y="639"/>
                    <a:pt x="1536" y="637"/>
                  </a:cubicBezTo>
                  <a:cubicBezTo>
                    <a:pt x="1537" y="637"/>
                    <a:pt x="1539" y="638"/>
                    <a:pt x="1541" y="639"/>
                  </a:cubicBezTo>
                  <a:cubicBezTo>
                    <a:pt x="1542" y="641"/>
                    <a:pt x="1543" y="643"/>
                    <a:pt x="1542" y="644"/>
                  </a:cubicBezTo>
                  <a:cubicBezTo>
                    <a:pt x="1541" y="650"/>
                    <a:pt x="1529" y="655"/>
                    <a:pt x="1522" y="658"/>
                  </a:cubicBezTo>
                  <a:close/>
                  <a:moveTo>
                    <a:pt x="1644" y="662"/>
                  </a:moveTo>
                  <a:cubicBezTo>
                    <a:pt x="1618" y="671"/>
                    <a:pt x="1600" y="696"/>
                    <a:pt x="1581" y="723"/>
                  </a:cubicBezTo>
                  <a:cubicBezTo>
                    <a:pt x="1567" y="743"/>
                    <a:pt x="1552" y="764"/>
                    <a:pt x="1533" y="778"/>
                  </a:cubicBezTo>
                  <a:cubicBezTo>
                    <a:pt x="1532" y="778"/>
                    <a:pt x="1531" y="778"/>
                    <a:pt x="1530" y="778"/>
                  </a:cubicBezTo>
                  <a:cubicBezTo>
                    <a:pt x="1546" y="763"/>
                    <a:pt x="1559" y="745"/>
                    <a:pt x="1571" y="728"/>
                  </a:cubicBezTo>
                  <a:cubicBezTo>
                    <a:pt x="1593" y="697"/>
                    <a:pt x="1614" y="668"/>
                    <a:pt x="1644" y="662"/>
                  </a:cubicBezTo>
                  <a:close/>
                  <a:moveTo>
                    <a:pt x="1592" y="667"/>
                  </a:moveTo>
                  <a:cubicBezTo>
                    <a:pt x="1595" y="665"/>
                    <a:pt x="1599" y="664"/>
                    <a:pt x="1602" y="662"/>
                  </a:cubicBezTo>
                  <a:cubicBezTo>
                    <a:pt x="1601" y="684"/>
                    <a:pt x="1601" y="684"/>
                    <a:pt x="1601" y="684"/>
                  </a:cubicBezTo>
                  <a:cubicBezTo>
                    <a:pt x="1598" y="686"/>
                    <a:pt x="1596" y="689"/>
                    <a:pt x="1594" y="691"/>
                  </a:cubicBezTo>
                  <a:lnTo>
                    <a:pt x="1592" y="667"/>
                  </a:lnTo>
                  <a:close/>
                  <a:moveTo>
                    <a:pt x="1605" y="680"/>
                  </a:moveTo>
                  <a:cubicBezTo>
                    <a:pt x="1606" y="660"/>
                    <a:pt x="1606" y="660"/>
                    <a:pt x="1606" y="660"/>
                  </a:cubicBezTo>
                  <a:cubicBezTo>
                    <a:pt x="1609" y="659"/>
                    <a:pt x="1613" y="658"/>
                    <a:pt x="1616" y="657"/>
                  </a:cubicBezTo>
                  <a:cubicBezTo>
                    <a:pt x="1611" y="674"/>
                    <a:pt x="1611" y="674"/>
                    <a:pt x="1611" y="674"/>
                  </a:cubicBezTo>
                  <a:cubicBezTo>
                    <a:pt x="1609" y="676"/>
                    <a:pt x="1607" y="678"/>
                    <a:pt x="1605" y="680"/>
                  </a:cubicBezTo>
                  <a:close/>
                  <a:moveTo>
                    <a:pt x="1617" y="670"/>
                  </a:moveTo>
                  <a:cubicBezTo>
                    <a:pt x="1620" y="656"/>
                    <a:pt x="1620" y="656"/>
                    <a:pt x="1620" y="656"/>
                  </a:cubicBezTo>
                  <a:cubicBezTo>
                    <a:pt x="1623" y="655"/>
                    <a:pt x="1627" y="654"/>
                    <a:pt x="1630" y="654"/>
                  </a:cubicBezTo>
                  <a:cubicBezTo>
                    <a:pt x="1625" y="665"/>
                    <a:pt x="1625" y="665"/>
                    <a:pt x="1625" y="665"/>
                  </a:cubicBezTo>
                  <a:cubicBezTo>
                    <a:pt x="1622" y="666"/>
                    <a:pt x="1619" y="668"/>
                    <a:pt x="1617" y="670"/>
                  </a:cubicBezTo>
                  <a:close/>
                  <a:moveTo>
                    <a:pt x="1631" y="662"/>
                  </a:moveTo>
                  <a:cubicBezTo>
                    <a:pt x="1635" y="654"/>
                    <a:pt x="1635" y="654"/>
                    <a:pt x="1635" y="654"/>
                  </a:cubicBezTo>
                  <a:cubicBezTo>
                    <a:pt x="1638" y="653"/>
                    <a:pt x="1641" y="653"/>
                    <a:pt x="1644" y="654"/>
                  </a:cubicBezTo>
                  <a:cubicBezTo>
                    <a:pt x="1640" y="659"/>
                    <a:pt x="1640" y="659"/>
                    <a:pt x="1640" y="659"/>
                  </a:cubicBezTo>
                  <a:cubicBezTo>
                    <a:pt x="1637" y="659"/>
                    <a:pt x="1634" y="661"/>
                    <a:pt x="1631" y="662"/>
                  </a:cubicBezTo>
                  <a:close/>
                  <a:moveTo>
                    <a:pt x="1646" y="657"/>
                  </a:moveTo>
                  <a:cubicBezTo>
                    <a:pt x="1649" y="654"/>
                    <a:pt x="1649" y="654"/>
                    <a:pt x="1649" y="654"/>
                  </a:cubicBezTo>
                  <a:cubicBezTo>
                    <a:pt x="1653" y="655"/>
                    <a:pt x="1657" y="655"/>
                    <a:pt x="1661" y="657"/>
                  </a:cubicBezTo>
                  <a:cubicBezTo>
                    <a:pt x="1656" y="656"/>
                    <a:pt x="1651" y="657"/>
                    <a:pt x="1646" y="657"/>
                  </a:cubicBezTo>
                  <a:close/>
                  <a:moveTo>
                    <a:pt x="1660" y="662"/>
                  </a:moveTo>
                  <a:cubicBezTo>
                    <a:pt x="1657" y="664"/>
                    <a:pt x="1654" y="665"/>
                    <a:pt x="1652" y="668"/>
                  </a:cubicBezTo>
                  <a:cubicBezTo>
                    <a:pt x="1647" y="665"/>
                    <a:pt x="1647" y="665"/>
                    <a:pt x="1647" y="665"/>
                  </a:cubicBezTo>
                  <a:cubicBezTo>
                    <a:pt x="1651" y="664"/>
                    <a:pt x="1655" y="663"/>
                    <a:pt x="1660" y="662"/>
                  </a:cubicBezTo>
                  <a:close/>
                  <a:moveTo>
                    <a:pt x="1649" y="670"/>
                  </a:moveTo>
                  <a:cubicBezTo>
                    <a:pt x="1647" y="672"/>
                    <a:pt x="1646" y="674"/>
                    <a:pt x="1644" y="676"/>
                  </a:cubicBezTo>
                  <a:cubicBezTo>
                    <a:pt x="1633" y="671"/>
                    <a:pt x="1633" y="671"/>
                    <a:pt x="1633" y="671"/>
                  </a:cubicBezTo>
                  <a:cubicBezTo>
                    <a:pt x="1636" y="669"/>
                    <a:pt x="1639" y="668"/>
                    <a:pt x="1642" y="667"/>
                  </a:cubicBezTo>
                  <a:lnTo>
                    <a:pt x="1649" y="670"/>
                  </a:lnTo>
                  <a:close/>
                  <a:moveTo>
                    <a:pt x="1543" y="775"/>
                  </a:moveTo>
                  <a:cubicBezTo>
                    <a:pt x="1545" y="773"/>
                    <a:pt x="1547" y="771"/>
                    <a:pt x="1549" y="769"/>
                  </a:cubicBezTo>
                  <a:cubicBezTo>
                    <a:pt x="1573" y="780"/>
                    <a:pt x="1573" y="780"/>
                    <a:pt x="1573" y="780"/>
                  </a:cubicBezTo>
                  <a:cubicBezTo>
                    <a:pt x="1570" y="782"/>
                    <a:pt x="1567" y="784"/>
                    <a:pt x="1563" y="785"/>
                  </a:cubicBezTo>
                  <a:lnTo>
                    <a:pt x="1543" y="775"/>
                  </a:lnTo>
                  <a:close/>
                  <a:moveTo>
                    <a:pt x="1558" y="787"/>
                  </a:moveTo>
                  <a:cubicBezTo>
                    <a:pt x="1557" y="788"/>
                    <a:pt x="1556" y="788"/>
                    <a:pt x="1555" y="788"/>
                  </a:cubicBezTo>
                  <a:cubicBezTo>
                    <a:pt x="1548" y="784"/>
                    <a:pt x="1543" y="782"/>
                    <a:pt x="1537" y="780"/>
                  </a:cubicBezTo>
                  <a:cubicBezTo>
                    <a:pt x="1538" y="779"/>
                    <a:pt x="1539" y="779"/>
                    <a:pt x="1539" y="778"/>
                  </a:cubicBezTo>
                  <a:lnTo>
                    <a:pt x="1558" y="787"/>
                  </a:lnTo>
                  <a:close/>
                  <a:moveTo>
                    <a:pt x="1552" y="766"/>
                  </a:moveTo>
                  <a:cubicBezTo>
                    <a:pt x="1554" y="764"/>
                    <a:pt x="1555" y="762"/>
                    <a:pt x="1557" y="760"/>
                  </a:cubicBezTo>
                  <a:cubicBezTo>
                    <a:pt x="1585" y="773"/>
                    <a:pt x="1585" y="773"/>
                    <a:pt x="1585" y="773"/>
                  </a:cubicBezTo>
                  <a:cubicBezTo>
                    <a:pt x="1583" y="775"/>
                    <a:pt x="1580" y="776"/>
                    <a:pt x="1577" y="778"/>
                  </a:cubicBezTo>
                  <a:lnTo>
                    <a:pt x="1552" y="766"/>
                  </a:lnTo>
                  <a:close/>
                  <a:moveTo>
                    <a:pt x="1560" y="757"/>
                  </a:moveTo>
                  <a:cubicBezTo>
                    <a:pt x="1562" y="755"/>
                    <a:pt x="1564" y="753"/>
                    <a:pt x="1566" y="750"/>
                  </a:cubicBezTo>
                  <a:cubicBezTo>
                    <a:pt x="1597" y="763"/>
                    <a:pt x="1597" y="763"/>
                    <a:pt x="1597" y="763"/>
                  </a:cubicBezTo>
                  <a:cubicBezTo>
                    <a:pt x="1594" y="765"/>
                    <a:pt x="1592" y="768"/>
                    <a:pt x="1589" y="770"/>
                  </a:cubicBezTo>
                  <a:lnTo>
                    <a:pt x="1560" y="757"/>
                  </a:lnTo>
                  <a:close/>
                  <a:moveTo>
                    <a:pt x="1568" y="747"/>
                  </a:moveTo>
                  <a:cubicBezTo>
                    <a:pt x="1570" y="745"/>
                    <a:pt x="1572" y="742"/>
                    <a:pt x="1574" y="740"/>
                  </a:cubicBezTo>
                  <a:cubicBezTo>
                    <a:pt x="1606" y="751"/>
                    <a:pt x="1606" y="751"/>
                    <a:pt x="1606" y="751"/>
                  </a:cubicBezTo>
                  <a:cubicBezTo>
                    <a:pt x="1604" y="754"/>
                    <a:pt x="1602" y="757"/>
                    <a:pt x="1599" y="760"/>
                  </a:cubicBezTo>
                  <a:lnTo>
                    <a:pt x="1568" y="747"/>
                  </a:lnTo>
                  <a:close/>
                  <a:moveTo>
                    <a:pt x="1576" y="736"/>
                  </a:moveTo>
                  <a:cubicBezTo>
                    <a:pt x="1578" y="734"/>
                    <a:pt x="1580" y="731"/>
                    <a:pt x="1582" y="728"/>
                  </a:cubicBezTo>
                  <a:cubicBezTo>
                    <a:pt x="1614" y="739"/>
                    <a:pt x="1614" y="739"/>
                    <a:pt x="1614" y="739"/>
                  </a:cubicBezTo>
                  <a:cubicBezTo>
                    <a:pt x="1612" y="742"/>
                    <a:pt x="1611" y="745"/>
                    <a:pt x="1609" y="748"/>
                  </a:cubicBezTo>
                  <a:lnTo>
                    <a:pt x="1576" y="736"/>
                  </a:lnTo>
                  <a:close/>
                  <a:moveTo>
                    <a:pt x="1584" y="725"/>
                  </a:moveTo>
                  <a:cubicBezTo>
                    <a:pt x="1586" y="722"/>
                    <a:pt x="1589" y="719"/>
                    <a:pt x="1591" y="716"/>
                  </a:cubicBezTo>
                  <a:cubicBezTo>
                    <a:pt x="1621" y="726"/>
                    <a:pt x="1621" y="726"/>
                    <a:pt x="1621" y="726"/>
                  </a:cubicBezTo>
                  <a:cubicBezTo>
                    <a:pt x="1620" y="729"/>
                    <a:pt x="1618" y="732"/>
                    <a:pt x="1616" y="736"/>
                  </a:cubicBezTo>
                  <a:lnTo>
                    <a:pt x="1584" y="725"/>
                  </a:lnTo>
                  <a:close/>
                  <a:moveTo>
                    <a:pt x="1593" y="712"/>
                  </a:moveTo>
                  <a:cubicBezTo>
                    <a:pt x="1595" y="709"/>
                    <a:pt x="1598" y="706"/>
                    <a:pt x="1600" y="704"/>
                  </a:cubicBezTo>
                  <a:cubicBezTo>
                    <a:pt x="1627" y="713"/>
                    <a:pt x="1627" y="713"/>
                    <a:pt x="1627" y="713"/>
                  </a:cubicBezTo>
                  <a:cubicBezTo>
                    <a:pt x="1625" y="716"/>
                    <a:pt x="1624" y="719"/>
                    <a:pt x="1623" y="722"/>
                  </a:cubicBezTo>
                  <a:lnTo>
                    <a:pt x="1593" y="712"/>
                  </a:lnTo>
                  <a:close/>
                  <a:moveTo>
                    <a:pt x="1602" y="700"/>
                  </a:moveTo>
                  <a:cubicBezTo>
                    <a:pt x="1604" y="698"/>
                    <a:pt x="1607" y="695"/>
                    <a:pt x="1609" y="693"/>
                  </a:cubicBezTo>
                  <a:cubicBezTo>
                    <a:pt x="1631" y="701"/>
                    <a:pt x="1631" y="701"/>
                    <a:pt x="1631" y="701"/>
                  </a:cubicBezTo>
                  <a:cubicBezTo>
                    <a:pt x="1631" y="703"/>
                    <a:pt x="1630" y="705"/>
                    <a:pt x="1629" y="706"/>
                  </a:cubicBezTo>
                  <a:cubicBezTo>
                    <a:pt x="1629" y="707"/>
                    <a:pt x="1629" y="708"/>
                    <a:pt x="1628" y="709"/>
                  </a:cubicBezTo>
                  <a:lnTo>
                    <a:pt x="1602" y="700"/>
                  </a:lnTo>
                  <a:close/>
                  <a:moveTo>
                    <a:pt x="1612" y="690"/>
                  </a:moveTo>
                  <a:cubicBezTo>
                    <a:pt x="1614" y="687"/>
                    <a:pt x="1616" y="685"/>
                    <a:pt x="1619" y="682"/>
                  </a:cubicBezTo>
                  <a:cubicBezTo>
                    <a:pt x="1636" y="690"/>
                    <a:pt x="1636" y="690"/>
                    <a:pt x="1636" y="690"/>
                  </a:cubicBezTo>
                  <a:cubicBezTo>
                    <a:pt x="1635" y="692"/>
                    <a:pt x="1634" y="695"/>
                    <a:pt x="1633" y="698"/>
                  </a:cubicBezTo>
                  <a:lnTo>
                    <a:pt x="1612" y="690"/>
                  </a:lnTo>
                  <a:close/>
                  <a:moveTo>
                    <a:pt x="1622" y="679"/>
                  </a:moveTo>
                  <a:cubicBezTo>
                    <a:pt x="1624" y="677"/>
                    <a:pt x="1627" y="675"/>
                    <a:pt x="1630" y="674"/>
                  </a:cubicBezTo>
                  <a:cubicBezTo>
                    <a:pt x="1642" y="679"/>
                    <a:pt x="1642" y="679"/>
                    <a:pt x="1642" y="679"/>
                  </a:cubicBezTo>
                  <a:cubicBezTo>
                    <a:pt x="1641" y="681"/>
                    <a:pt x="1639" y="684"/>
                    <a:pt x="1638" y="686"/>
                  </a:cubicBezTo>
                  <a:lnTo>
                    <a:pt x="1622" y="679"/>
                  </a:lnTo>
                  <a:close/>
                  <a:moveTo>
                    <a:pt x="1584" y="704"/>
                  </a:moveTo>
                  <a:cubicBezTo>
                    <a:pt x="1577" y="677"/>
                    <a:pt x="1577" y="677"/>
                    <a:pt x="1577" y="677"/>
                  </a:cubicBezTo>
                  <a:cubicBezTo>
                    <a:pt x="1581" y="674"/>
                    <a:pt x="1584" y="672"/>
                    <a:pt x="1588" y="670"/>
                  </a:cubicBezTo>
                  <a:cubicBezTo>
                    <a:pt x="1591" y="695"/>
                    <a:pt x="1591" y="695"/>
                    <a:pt x="1591" y="695"/>
                  </a:cubicBezTo>
                  <a:cubicBezTo>
                    <a:pt x="1588" y="698"/>
                    <a:pt x="1586" y="701"/>
                    <a:pt x="1584" y="704"/>
                  </a:cubicBezTo>
                  <a:close/>
                  <a:moveTo>
                    <a:pt x="1581" y="708"/>
                  </a:moveTo>
                  <a:cubicBezTo>
                    <a:pt x="1579" y="710"/>
                    <a:pt x="1577" y="713"/>
                    <a:pt x="1575" y="716"/>
                  </a:cubicBezTo>
                  <a:cubicBezTo>
                    <a:pt x="1564" y="687"/>
                    <a:pt x="1564" y="687"/>
                    <a:pt x="1564" y="687"/>
                  </a:cubicBezTo>
                  <a:cubicBezTo>
                    <a:pt x="1567" y="685"/>
                    <a:pt x="1571" y="682"/>
                    <a:pt x="1574" y="679"/>
                  </a:cubicBezTo>
                  <a:lnTo>
                    <a:pt x="1581" y="708"/>
                  </a:lnTo>
                  <a:close/>
                  <a:moveTo>
                    <a:pt x="1572" y="719"/>
                  </a:moveTo>
                  <a:cubicBezTo>
                    <a:pt x="1571" y="721"/>
                    <a:pt x="1569" y="723"/>
                    <a:pt x="1568" y="725"/>
                  </a:cubicBezTo>
                  <a:cubicBezTo>
                    <a:pt x="1567" y="726"/>
                    <a:pt x="1567" y="727"/>
                    <a:pt x="1567" y="727"/>
                  </a:cubicBezTo>
                  <a:cubicBezTo>
                    <a:pt x="1553" y="699"/>
                    <a:pt x="1553" y="699"/>
                    <a:pt x="1553" y="699"/>
                  </a:cubicBezTo>
                  <a:cubicBezTo>
                    <a:pt x="1555" y="696"/>
                    <a:pt x="1558" y="693"/>
                    <a:pt x="1561" y="690"/>
                  </a:cubicBezTo>
                  <a:lnTo>
                    <a:pt x="1572" y="719"/>
                  </a:lnTo>
                  <a:close/>
                  <a:moveTo>
                    <a:pt x="1564" y="731"/>
                  </a:moveTo>
                  <a:cubicBezTo>
                    <a:pt x="1562" y="733"/>
                    <a:pt x="1560" y="736"/>
                    <a:pt x="1558" y="739"/>
                  </a:cubicBezTo>
                  <a:cubicBezTo>
                    <a:pt x="1542" y="712"/>
                    <a:pt x="1542" y="712"/>
                    <a:pt x="1542" y="712"/>
                  </a:cubicBezTo>
                  <a:cubicBezTo>
                    <a:pt x="1544" y="709"/>
                    <a:pt x="1547" y="705"/>
                    <a:pt x="1550" y="702"/>
                  </a:cubicBezTo>
                  <a:lnTo>
                    <a:pt x="1564" y="731"/>
                  </a:lnTo>
                  <a:close/>
                  <a:moveTo>
                    <a:pt x="1556" y="742"/>
                  </a:moveTo>
                  <a:cubicBezTo>
                    <a:pt x="1554" y="744"/>
                    <a:pt x="1552" y="747"/>
                    <a:pt x="1550" y="749"/>
                  </a:cubicBezTo>
                  <a:cubicBezTo>
                    <a:pt x="1534" y="724"/>
                    <a:pt x="1534" y="724"/>
                    <a:pt x="1534" y="724"/>
                  </a:cubicBezTo>
                  <a:cubicBezTo>
                    <a:pt x="1536" y="721"/>
                    <a:pt x="1537" y="718"/>
                    <a:pt x="1539" y="716"/>
                  </a:cubicBezTo>
                  <a:lnTo>
                    <a:pt x="1556" y="742"/>
                  </a:lnTo>
                  <a:close/>
                  <a:moveTo>
                    <a:pt x="1548" y="753"/>
                  </a:moveTo>
                  <a:cubicBezTo>
                    <a:pt x="1546" y="755"/>
                    <a:pt x="1544" y="758"/>
                    <a:pt x="1541" y="760"/>
                  </a:cubicBezTo>
                  <a:cubicBezTo>
                    <a:pt x="1527" y="737"/>
                    <a:pt x="1527" y="737"/>
                    <a:pt x="1527" y="737"/>
                  </a:cubicBezTo>
                  <a:cubicBezTo>
                    <a:pt x="1528" y="734"/>
                    <a:pt x="1530" y="731"/>
                    <a:pt x="1532" y="728"/>
                  </a:cubicBezTo>
                  <a:lnTo>
                    <a:pt x="1548" y="753"/>
                  </a:lnTo>
                  <a:close/>
                  <a:moveTo>
                    <a:pt x="1539" y="763"/>
                  </a:moveTo>
                  <a:cubicBezTo>
                    <a:pt x="1537" y="765"/>
                    <a:pt x="1535" y="768"/>
                    <a:pt x="1533" y="770"/>
                  </a:cubicBezTo>
                  <a:cubicBezTo>
                    <a:pt x="1522" y="749"/>
                    <a:pt x="1522" y="749"/>
                    <a:pt x="1522" y="749"/>
                  </a:cubicBezTo>
                  <a:cubicBezTo>
                    <a:pt x="1523" y="746"/>
                    <a:pt x="1524" y="744"/>
                    <a:pt x="1525" y="741"/>
                  </a:cubicBezTo>
                  <a:lnTo>
                    <a:pt x="1539" y="763"/>
                  </a:lnTo>
                  <a:close/>
                  <a:moveTo>
                    <a:pt x="1530" y="773"/>
                  </a:moveTo>
                  <a:cubicBezTo>
                    <a:pt x="1529" y="774"/>
                    <a:pt x="1527" y="776"/>
                    <a:pt x="1526" y="777"/>
                  </a:cubicBezTo>
                  <a:cubicBezTo>
                    <a:pt x="1523" y="777"/>
                    <a:pt x="1521" y="776"/>
                    <a:pt x="1519" y="776"/>
                  </a:cubicBezTo>
                  <a:cubicBezTo>
                    <a:pt x="1519" y="774"/>
                    <a:pt x="1519" y="769"/>
                    <a:pt x="1518" y="762"/>
                  </a:cubicBezTo>
                  <a:cubicBezTo>
                    <a:pt x="1519" y="759"/>
                    <a:pt x="1519" y="757"/>
                    <a:pt x="1520" y="754"/>
                  </a:cubicBezTo>
                  <a:lnTo>
                    <a:pt x="1530" y="773"/>
                  </a:lnTo>
                  <a:close/>
                  <a:moveTo>
                    <a:pt x="1595" y="794"/>
                  </a:moveTo>
                  <a:cubicBezTo>
                    <a:pt x="1630" y="778"/>
                    <a:pt x="1663" y="763"/>
                    <a:pt x="1692" y="773"/>
                  </a:cubicBezTo>
                  <a:cubicBezTo>
                    <a:pt x="1664" y="768"/>
                    <a:pt x="1636" y="781"/>
                    <a:pt x="1606" y="795"/>
                  </a:cubicBezTo>
                  <a:cubicBezTo>
                    <a:pt x="1596" y="799"/>
                    <a:pt x="1586" y="804"/>
                    <a:pt x="1576" y="808"/>
                  </a:cubicBezTo>
                  <a:cubicBezTo>
                    <a:pt x="1575" y="807"/>
                    <a:pt x="1574" y="805"/>
                    <a:pt x="1573" y="804"/>
                  </a:cubicBezTo>
                  <a:cubicBezTo>
                    <a:pt x="1580" y="801"/>
                    <a:pt x="1588" y="797"/>
                    <a:pt x="1595" y="794"/>
                  </a:cubicBezTo>
                  <a:close/>
                  <a:moveTo>
                    <a:pt x="1579" y="793"/>
                  </a:moveTo>
                  <a:cubicBezTo>
                    <a:pt x="1582" y="792"/>
                    <a:pt x="1585" y="790"/>
                    <a:pt x="1588" y="788"/>
                  </a:cubicBezTo>
                  <a:cubicBezTo>
                    <a:pt x="1588" y="793"/>
                    <a:pt x="1588" y="793"/>
                    <a:pt x="1588" y="793"/>
                  </a:cubicBezTo>
                  <a:cubicBezTo>
                    <a:pt x="1585" y="794"/>
                    <a:pt x="1582" y="796"/>
                    <a:pt x="1579" y="797"/>
                  </a:cubicBezTo>
                  <a:lnTo>
                    <a:pt x="1579" y="793"/>
                  </a:lnTo>
                  <a:close/>
                  <a:moveTo>
                    <a:pt x="1592" y="791"/>
                  </a:moveTo>
                  <a:cubicBezTo>
                    <a:pt x="1592" y="786"/>
                    <a:pt x="1592" y="786"/>
                    <a:pt x="1592" y="786"/>
                  </a:cubicBezTo>
                  <a:cubicBezTo>
                    <a:pt x="1596" y="783"/>
                    <a:pt x="1599" y="781"/>
                    <a:pt x="1602" y="778"/>
                  </a:cubicBezTo>
                  <a:cubicBezTo>
                    <a:pt x="1601" y="787"/>
                    <a:pt x="1601" y="787"/>
                    <a:pt x="1601" y="787"/>
                  </a:cubicBezTo>
                  <a:cubicBezTo>
                    <a:pt x="1598" y="788"/>
                    <a:pt x="1596" y="789"/>
                    <a:pt x="1594" y="790"/>
                  </a:cubicBezTo>
                  <a:cubicBezTo>
                    <a:pt x="1593" y="791"/>
                    <a:pt x="1592" y="791"/>
                    <a:pt x="1592" y="791"/>
                  </a:cubicBezTo>
                  <a:close/>
                  <a:moveTo>
                    <a:pt x="1666" y="701"/>
                  </a:moveTo>
                  <a:cubicBezTo>
                    <a:pt x="1668" y="703"/>
                    <a:pt x="1670" y="704"/>
                    <a:pt x="1672" y="705"/>
                  </a:cubicBezTo>
                  <a:cubicBezTo>
                    <a:pt x="1669" y="706"/>
                    <a:pt x="1666" y="706"/>
                    <a:pt x="1663" y="708"/>
                  </a:cubicBezTo>
                  <a:cubicBezTo>
                    <a:pt x="1657" y="711"/>
                    <a:pt x="1653" y="717"/>
                    <a:pt x="1652" y="723"/>
                  </a:cubicBezTo>
                  <a:cubicBezTo>
                    <a:pt x="1651" y="729"/>
                    <a:pt x="1653" y="734"/>
                    <a:pt x="1656" y="738"/>
                  </a:cubicBezTo>
                  <a:cubicBezTo>
                    <a:pt x="1656" y="738"/>
                    <a:pt x="1656" y="738"/>
                    <a:pt x="1657" y="738"/>
                  </a:cubicBezTo>
                  <a:cubicBezTo>
                    <a:pt x="1658" y="739"/>
                    <a:pt x="1659" y="740"/>
                    <a:pt x="1660" y="740"/>
                  </a:cubicBezTo>
                  <a:cubicBezTo>
                    <a:pt x="1651" y="739"/>
                    <a:pt x="1641" y="738"/>
                    <a:pt x="1631" y="739"/>
                  </a:cubicBezTo>
                  <a:cubicBezTo>
                    <a:pt x="1636" y="729"/>
                    <a:pt x="1640" y="720"/>
                    <a:pt x="1643" y="711"/>
                  </a:cubicBezTo>
                  <a:cubicBezTo>
                    <a:pt x="1649" y="695"/>
                    <a:pt x="1654" y="681"/>
                    <a:pt x="1663" y="675"/>
                  </a:cubicBezTo>
                  <a:cubicBezTo>
                    <a:pt x="1667" y="672"/>
                    <a:pt x="1672" y="671"/>
                    <a:pt x="1676" y="672"/>
                  </a:cubicBezTo>
                  <a:cubicBezTo>
                    <a:pt x="1670" y="673"/>
                    <a:pt x="1666" y="675"/>
                    <a:pt x="1663" y="680"/>
                  </a:cubicBezTo>
                  <a:cubicBezTo>
                    <a:pt x="1659" y="687"/>
                    <a:pt x="1661" y="695"/>
                    <a:pt x="1666" y="701"/>
                  </a:cubicBezTo>
                  <a:close/>
                  <a:moveTo>
                    <a:pt x="1682" y="724"/>
                  </a:moveTo>
                  <a:cubicBezTo>
                    <a:pt x="1680" y="719"/>
                    <a:pt x="1675" y="716"/>
                    <a:pt x="1669" y="717"/>
                  </a:cubicBezTo>
                  <a:cubicBezTo>
                    <a:pt x="1668" y="717"/>
                    <a:pt x="1667" y="718"/>
                    <a:pt x="1667" y="719"/>
                  </a:cubicBezTo>
                  <a:cubicBezTo>
                    <a:pt x="1668" y="720"/>
                    <a:pt x="1669" y="721"/>
                    <a:pt x="1670" y="720"/>
                  </a:cubicBezTo>
                  <a:cubicBezTo>
                    <a:pt x="1674" y="720"/>
                    <a:pt x="1677" y="723"/>
                    <a:pt x="1678" y="726"/>
                  </a:cubicBezTo>
                  <a:cubicBezTo>
                    <a:pt x="1679" y="729"/>
                    <a:pt x="1679" y="734"/>
                    <a:pt x="1674" y="737"/>
                  </a:cubicBezTo>
                  <a:cubicBezTo>
                    <a:pt x="1669" y="740"/>
                    <a:pt x="1663" y="738"/>
                    <a:pt x="1659" y="735"/>
                  </a:cubicBezTo>
                  <a:cubicBezTo>
                    <a:pt x="1657" y="732"/>
                    <a:pt x="1655" y="728"/>
                    <a:pt x="1656" y="724"/>
                  </a:cubicBezTo>
                  <a:cubicBezTo>
                    <a:pt x="1657" y="718"/>
                    <a:pt x="1660" y="714"/>
                    <a:pt x="1665" y="711"/>
                  </a:cubicBezTo>
                  <a:cubicBezTo>
                    <a:pt x="1672" y="708"/>
                    <a:pt x="1680" y="708"/>
                    <a:pt x="1686" y="713"/>
                  </a:cubicBezTo>
                  <a:cubicBezTo>
                    <a:pt x="1693" y="718"/>
                    <a:pt x="1695" y="727"/>
                    <a:pt x="1693" y="735"/>
                  </a:cubicBezTo>
                  <a:cubicBezTo>
                    <a:pt x="1690" y="739"/>
                    <a:pt x="1688" y="743"/>
                    <a:pt x="1686" y="747"/>
                  </a:cubicBezTo>
                  <a:cubicBezTo>
                    <a:pt x="1681" y="745"/>
                    <a:pt x="1676" y="743"/>
                    <a:pt x="1670" y="742"/>
                  </a:cubicBezTo>
                  <a:cubicBezTo>
                    <a:pt x="1673" y="742"/>
                    <a:pt x="1675" y="741"/>
                    <a:pt x="1677" y="740"/>
                  </a:cubicBezTo>
                  <a:cubicBezTo>
                    <a:pt x="1682" y="736"/>
                    <a:pt x="1684" y="730"/>
                    <a:pt x="1682" y="724"/>
                  </a:cubicBezTo>
                  <a:close/>
                  <a:moveTo>
                    <a:pt x="1698" y="756"/>
                  </a:moveTo>
                  <a:cubicBezTo>
                    <a:pt x="1719" y="768"/>
                    <a:pt x="1732" y="788"/>
                    <a:pt x="1730" y="807"/>
                  </a:cubicBezTo>
                  <a:cubicBezTo>
                    <a:pt x="1729" y="822"/>
                    <a:pt x="1720" y="828"/>
                    <a:pt x="1712" y="829"/>
                  </a:cubicBezTo>
                  <a:cubicBezTo>
                    <a:pt x="1704" y="829"/>
                    <a:pt x="1697" y="825"/>
                    <a:pt x="1695" y="817"/>
                  </a:cubicBezTo>
                  <a:cubicBezTo>
                    <a:pt x="1693" y="811"/>
                    <a:pt x="1696" y="805"/>
                    <a:pt x="1701" y="802"/>
                  </a:cubicBezTo>
                  <a:cubicBezTo>
                    <a:pt x="1705" y="799"/>
                    <a:pt x="1712" y="798"/>
                    <a:pt x="1718" y="804"/>
                  </a:cubicBezTo>
                  <a:cubicBezTo>
                    <a:pt x="1719" y="805"/>
                    <a:pt x="1719" y="805"/>
                    <a:pt x="1720" y="804"/>
                  </a:cubicBezTo>
                  <a:cubicBezTo>
                    <a:pt x="1721" y="804"/>
                    <a:pt x="1721" y="803"/>
                    <a:pt x="1721" y="802"/>
                  </a:cubicBezTo>
                  <a:cubicBezTo>
                    <a:pt x="1719" y="793"/>
                    <a:pt x="1711" y="788"/>
                    <a:pt x="1700" y="790"/>
                  </a:cubicBezTo>
                  <a:cubicBezTo>
                    <a:pt x="1689" y="791"/>
                    <a:pt x="1677" y="801"/>
                    <a:pt x="1664" y="812"/>
                  </a:cubicBezTo>
                  <a:cubicBezTo>
                    <a:pt x="1647" y="826"/>
                    <a:pt x="1628" y="841"/>
                    <a:pt x="1603" y="848"/>
                  </a:cubicBezTo>
                  <a:cubicBezTo>
                    <a:pt x="1601" y="846"/>
                    <a:pt x="1598" y="844"/>
                    <a:pt x="1596" y="842"/>
                  </a:cubicBezTo>
                  <a:cubicBezTo>
                    <a:pt x="1622" y="836"/>
                    <a:pt x="1642" y="821"/>
                    <a:pt x="1659" y="807"/>
                  </a:cubicBezTo>
                  <a:cubicBezTo>
                    <a:pt x="1681" y="790"/>
                    <a:pt x="1698" y="776"/>
                    <a:pt x="1719" y="791"/>
                  </a:cubicBezTo>
                  <a:cubicBezTo>
                    <a:pt x="1720" y="792"/>
                    <a:pt x="1721" y="792"/>
                    <a:pt x="1721" y="791"/>
                  </a:cubicBezTo>
                  <a:cubicBezTo>
                    <a:pt x="1722" y="790"/>
                    <a:pt x="1722" y="789"/>
                    <a:pt x="1722" y="789"/>
                  </a:cubicBezTo>
                  <a:cubicBezTo>
                    <a:pt x="1706" y="758"/>
                    <a:pt x="1670" y="744"/>
                    <a:pt x="1626" y="749"/>
                  </a:cubicBezTo>
                  <a:cubicBezTo>
                    <a:pt x="1627" y="747"/>
                    <a:pt x="1628" y="745"/>
                    <a:pt x="1629" y="743"/>
                  </a:cubicBezTo>
                  <a:cubicBezTo>
                    <a:pt x="1655" y="741"/>
                    <a:pt x="1679" y="746"/>
                    <a:pt x="1698" y="756"/>
                  </a:cubicBezTo>
                  <a:close/>
                  <a:moveTo>
                    <a:pt x="1891" y="758"/>
                  </a:moveTo>
                  <a:cubicBezTo>
                    <a:pt x="1891" y="758"/>
                    <a:pt x="1891" y="758"/>
                    <a:pt x="1891" y="758"/>
                  </a:cubicBezTo>
                  <a:cubicBezTo>
                    <a:pt x="1891" y="758"/>
                    <a:pt x="1891" y="758"/>
                    <a:pt x="1891" y="758"/>
                  </a:cubicBezTo>
                  <a:cubicBezTo>
                    <a:pt x="1892" y="761"/>
                    <a:pt x="1892" y="767"/>
                    <a:pt x="1891" y="775"/>
                  </a:cubicBezTo>
                  <a:cubicBezTo>
                    <a:pt x="1886" y="771"/>
                    <a:pt x="1881" y="768"/>
                    <a:pt x="1875" y="765"/>
                  </a:cubicBezTo>
                  <a:cubicBezTo>
                    <a:pt x="1877" y="758"/>
                    <a:pt x="1878" y="752"/>
                    <a:pt x="1879" y="746"/>
                  </a:cubicBezTo>
                  <a:cubicBezTo>
                    <a:pt x="1885" y="751"/>
                    <a:pt x="1889" y="755"/>
                    <a:pt x="1891" y="758"/>
                  </a:cubicBezTo>
                  <a:close/>
                  <a:moveTo>
                    <a:pt x="1778" y="934"/>
                  </a:moveTo>
                  <a:cubicBezTo>
                    <a:pt x="1777" y="942"/>
                    <a:pt x="1772" y="949"/>
                    <a:pt x="1764" y="951"/>
                  </a:cubicBezTo>
                  <a:cubicBezTo>
                    <a:pt x="1759" y="953"/>
                    <a:pt x="1753" y="952"/>
                    <a:pt x="1749" y="948"/>
                  </a:cubicBezTo>
                  <a:cubicBezTo>
                    <a:pt x="1745" y="946"/>
                    <a:pt x="1743" y="942"/>
                    <a:pt x="1743" y="938"/>
                  </a:cubicBezTo>
                  <a:cubicBezTo>
                    <a:pt x="1743" y="933"/>
                    <a:pt x="1747" y="928"/>
                    <a:pt x="1753" y="926"/>
                  </a:cubicBezTo>
                  <a:cubicBezTo>
                    <a:pt x="1758" y="925"/>
                    <a:pt x="1762" y="928"/>
                    <a:pt x="1763" y="931"/>
                  </a:cubicBezTo>
                  <a:cubicBezTo>
                    <a:pt x="1765" y="934"/>
                    <a:pt x="1765" y="938"/>
                    <a:pt x="1761" y="941"/>
                  </a:cubicBezTo>
                  <a:cubicBezTo>
                    <a:pt x="1760" y="942"/>
                    <a:pt x="1760" y="943"/>
                    <a:pt x="1761" y="944"/>
                  </a:cubicBezTo>
                  <a:cubicBezTo>
                    <a:pt x="1761" y="945"/>
                    <a:pt x="1763" y="945"/>
                    <a:pt x="1763" y="944"/>
                  </a:cubicBezTo>
                  <a:cubicBezTo>
                    <a:pt x="1768" y="941"/>
                    <a:pt x="1769" y="935"/>
                    <a:pt x="1767" y="930"/>
                  </a:cubicBezTo>
                  <a:cubicBezTo>
                    <a:pt x="1764" y="924"/>
                    <a:pt x="1758" y="921"/>
                    <a:pt x="1752" y="922"/>
                  </a:cubicBezTo>
                  <a:cubicBezTo>
                    <a:pt x="1750" y="923"/>
                    <a:pt x="1748" y="924"/>
                    <a:pt x="1746" y="925"/>
                  </a:cubicBezTo>
                  <a:cubicBezTo>
                    <a:pt x="1749" y="921"/>
                    <a:pt x="1752" y="916"/>
                    <a:pt x="1754" y="911"/>
                  </a:cubicBezTo>
                  <a:cubicBezTo>
                    <a:pt x="1758" y="912"/>
                    <a:pt x="1763" y="913"/>
                    <a:pt x="1767" y="914"/>
                  </a:cubicBezTo>
                  <a:cubicBezTo>
                    <a:pt x="1775" y="919"/>
                    <a:pt x="1779" y="926"/>
                    <a:pt x="1778" y="934"/>
                  </a:cubicBezTo>
                  <a:close/>
                  <a:moveTo>
                    <a:pt x="1774" y="915"/>
                  </a:moveTo>
                  <a:cubicBezTo>
                    <a:pt x="1780" y="915"/>
                    <a:pt x="1786" y="915"/>
                    <a:pt x="1791" y="914"/>
                  </a:cubicBezTo>
                  <a:cubicBezTo>
                    <a:pt x="1790" y="918"/>
                    <a:pt x="1787" y="923"/>
                    <a:pt x="1781" y="925"/>
                  </a:cubicBezTo>
                  <a:cubicBezTo>
                    <a:pt x="1780" y="921"/>
                    <a:pt x="1777" y="918"/>
                    <a:pt x="1774" y="915"/>
                  </a:cubicBezTo>
                  <a:close/>
                  <a:moveTo>
                    <a:pt x="1906" y="1063"/>
                  </a:moveTo>
                  <a:cubicBezTo>
                    <a:pt x="1916" y="1068"/>
                    <a:pt x="1921" y="1078"/>
                    <a:pt x="1921" y="1090"/>
                  </a:cubicBezTo>
                  <a:cubicBezTo>
                    <a:pt x="1921" y="1102"/>
                    <a:pt x="1916" y="1111"/>
                    <a:pt x="1906" y="1117"/>
                  </a:cubicBezTo>
                  <a:cubicBezTo>
                    <a:pt x="1905" y="1117"/>
                    <a:pt x="1905" y="1119"/>
                    <a:pt x="1905" y="1120"/>
                  </a:cubicBezTo>
                  <a:cubicBezTo>
                    <a:pt x="1910" y="1129"/>
                    <a:pt x="1910" y="1140"/>
                    <a:pt x="1905" y="1150"/>
                  </a:cubicBezTo>
                  <a:cubicBezTo>
                    <a:pt x="1900" y="1158"/>
                    <a:pt x="1893" y="1164"/>
                    <a:pt x="1884" y="1165"/>
                  </a:cubicBezTo>
                  <a:cubicBezTo>
                    <a:pt x="1883" y="1165"/>
                    <a:pt x="1883" y="1166"/>
                    <a:pt x="1883" y="1167"/>
                  </a:cubicBezTo>
                  <a:cubicBezTo>
                    <a:pt x="1883" y="1179"/>
                    <a:pt x="1878" y="1190"/>
                    <a:pt x="1868" y="1198"/>
                  </a:cubicBezTo>
                  <a:cubicBezTo>
                    <a:pt x="1856" y="1207"/>
                    <a:pt x="1838" y="1209"/>
                    <a:pt x="1819" y="1204"/>
                  </a:cubicBezTo>
                  <a:cubicBezTo>
                    <a:pt x="1818" y="1202"/>
                    <a:pt x="1818" y="1200"/>
                    <a:pt x="1818" y="1198"/>
                  </a:cubicBezTo>
                  <a:cubicBezTo>
                    <a:pt x="1845" y="1203"/>
                    <a:pt x="1858" y="1193"/>
                    <a:pt x="1864" y="1186"/>
                  </a:cubicBezTo>
                  <a:cubicBezTo>
                    <a:pt x="1871" y="1178"/>
                    <a:pt x="1873" y="1167"/>
                    <a:pt x="1870" y="1157"/>
                  </a:cubicBezTo>
                  <a:cubicBezTo>
                    <a:pt x="1881" y="1156"/>
                    <a:pt x="1888" y="1148"/>
                    <a:pt x="1890" y="1140"/>
                  </a:cubicBezTo>
                  <a:cubicBezTo>
                    <a:pt x="1893" y="1131"/>
                    <a:pt x="1891" y="1121"/>
                    <a:pt x="1885" y="1115"/>
                  </a:cubicBezTo>
                  <a:cubicBezTo>
                    <a:pt x="1897" y="1110"/>
                    <a:pt x="1901" y="1099"/>
                    <a:pt x="1901" y="1090"/>
                  </a:cubicBezTo>
                  <a:cubicBezTo>
                    <a:pt x="1901" y="1090"/>
                    <a:pt x="1901" y="1090"/>
                    <a:pt x="1901" y="1090"/>
                  </a:cubicBezTo>
                  <a:cubicBezTo>
                    <a:pt x="1901" y="1090"/>
                    <a:pt x="1901" y="1090"/>
                    <a:pt x="1901" y="1090"/>
                  </a:cubicBezTo>
                  <a:cubicBezTo>
                    <a:pt x="1901" y="1081"/>
                    <a:pt x="1897" y="1069"/>
                    <a:pt x="1885" y="1064"/>
                  </a:cubicBezTo>
                  <a:cubicBezTo>
                    <a:pt x="1891" y="1058"/>
                    <a:pt x="1893" y="1049"/>
                    <a:pt x="1890" y="1039"/>
                  </a:cubicBezTo>
                  <a:cubicBezTo>
                    <a:pt x="1888" y="1032"/>
                    <a:pt x="1881" y="1023"/>
                    <a:pt x="1870" y="1022"/>
                  </a:cubicBezTo>
                  <a:cubicBezTo>
                    <a:pt x="1873" y="1012"/>
                    <a:pt x="1871" y="1001"/>
                    <a:pt x="1864" y="993"/>
                  </a:cubicBezTo>
                  <a:cubicBezTo>
                    <a:pt x="1858" y="987"/>
                    <a:pt x="1845" y="977"/>
                    <a:pt x="1818" y="982"/>
                  </a:cubicBezTo>
                  <a:cubicBezTo>
                    <a:pt x="1818" y="980"/>
                    <a:pt x="1818" y="978"/>
                    <a:pt x="1819" y="976"/>
                  </a:cubicBezTo>
                  <a:cubicBezTo>
                    <a:pt x="1838" y="970"/>
                    <a:pt x="1856" y="972"/>
                    <a:pt x="1868" y="982"/>
                  </a:cubicBezTo>
                  <a:cubicBezTo>
                    <a:pt x="1878" y="989"/>
                    <a:pt x="1883" y="1001"/>
                    <a:pt x="1883" y="1013"/>
                  </a:cubicBezTo>
                  <a:cubicBezTo>
                    <a:pt x="1883" y="1014"/>
                    <a:pt x="1883" y="1014"/>
                    <a:pt x="1884" y="1015"/>
                  </a:cubicBezTo>
                  <a:cubicBezTo>
                    <a:pt x="1893" y="1016"/>
                    <a:pt x="1900" y="1021"/>
                    <a:pt x="1905" y="1030"/>
                  </a:cubicBezTo>
                  <a:cubicBezTo>
                    <a:pt x="1910" y="1039"/>
                    <a:pt x="1910" y="1051"/>
                    <a:pt x="1905" y="1060"/>
                  </a:cubicBezTo>
                  <a:cubicBezTo>
                    <a:pt x="1905" y="1061"/>
                    <a:pt x="1905" y="1062"/>
                    <a:pt x="1906" y="1063"/>
                  </a:cubicBezTo>
                  <a:close/>
                  <a:moveTo>
                    <a:pt x="1861" y="996"/>
                  </a:moveTo>
                  <a:cubicBezTo>
                    <a:pt x="1867" y="1003"/>
                    <a:pt x="1869" y="1014"/>
                    <a:pt x="1865" y="1023"/>
                  </a:cubicBezTo>
                  <a:cubicBezTo>
                    <a:pt x="1865" y="1024"/>
                    <a:pt x="1865" y="1025"/>
                    <a:pt x="1866" y="1025"/>
                  </a:cubicBezTo>
                  <a:cubicBezTo>
                    <a:pt x="1866" y="1026"/>
                    <a:pt x="1866" y="1026"/>
                    <a:pt x="1867" y="1026"/>
                  </a:cubicBezTo>
                  <a:cubicBezTo>
                    <a:pt x="1878" y="1026"/>
                    <a:pt x="1884" y="1034"/>
                    <a:pt x="1887" y="1041"/>
                  </a:cubicBezTo>
                  <a:cubicBezTo>
                    <a:pt x="1889" y="1048"/>
                    <a:pt x="1888" y="1058"/>
                    <a:pt x="1880" y="1063"/>
                  </a:cubicBezTo>
                  <a:cubicBezTo>
                    <a:pt x="1880" y="1064"/>
                    <a:pt x="1879" y="1065"/>
                    <a:pt x="1880" y="1065"/>
                  </a:cubicBezTo>
                  <a:cubicBezTo>
                    <a:pt x="1880" y="1066"/>
                    <a:pt x="1880" y="1067"/>
                    <a:pt x="1881" y="1067"/>
                  </a:cubicBezTo>
                  <a:cubicBezTo>
                    <a:pt x="1897" y="1071"/>
                    <a:pt x="1897" y="1087"/>
                    <a:pt x="1897" y="1090"/>
                  </a:cubicBezTo>
                  <a:cubicBezTo>
                    <a:pt x="1897" y="1090"/>
                    <a:pt x="1897" y="1090"/>
                    <a:pt x="1897" y="1090"/>
                  </a:cubicBezTo>
                  <a:cubicBezTo>
                    <a:pt x="1897" y="1090"/>
                    <a:pt x="1897" y="1090"/>
                    <a:pt x="1897" y="1090"/>
                  </a:cubicBezTo>
                  <a:cubicBezTo>
                    <a:pt x="1897" y="1093"/>
                    <a:pt x="1897" y="1108"/>
                    <a:pt x="1881" y="1113"/>
                  </a:cubicBezTo>
                  <a:cubicBezTo>
                    <a:pt x="1880" y="1113"/>
                    <a:pt x="1880" y="1113"/>
                    <a:pt x="1880" y="1114"/>
                  </a:cubicBezTo>
                  <a:cubicBezTo>
                    <a:pt x="1879" y="1115"/>
                    <a:pt x="1880" y="1116"/>
                    <a:pt x="1880" y="1116"/>
                  </a:cubicBezTo>
                  <a:cubicBezTo>
                    <a:pt x="1888" y="1122"/>
                    <a:pt x="1889" y="1131"/>
                    <a:pt x="1887" y="1139"/>
                  </a:cubicBezTo>
                  <a:cubicBezTo>
                    <a:pt x="1884" y="1146"/>
                    <a:pt x="1878" y="1154"/>
                    <a:pt x="1867" y="1154"/>
                  </a:cubicBezTo>
                  <a:cubicBezTo>
                    <a:pt x="1866" y="1154"/>
                    <a:pt x="1866" y="1154"/>
                    <a:pt x="1866" y="1154"/>
                  </a:cubicBezTo>
                  <a:cubicBezTo>
                    <a:pt x="1865" y="1155"/>
                    <a:pt x="1865" y="1156"/>
                    <a:pt x="1865" y="1156"/>
                  </a:cubicBezTo>
                  <a:cubicBezTo>
                    <a:pt x="1869" y="1166"/>
                    <a:pt x="1867" y="1176"/>
                    <a:pt x="1861" y="1184"/>
                  </a:cubicBezTo>
                  <a:cubicBezTo>
                    <a:pt x="1856" y="1190"/>
                    <a:pt x="1843" y="1199"/>
                    <a:pt x="1817" y="1193"/>
                  </a:cubicBezTo>
                  <a:cubicBezTo>
                    <a:pt x="1814" y="1182"/>
                    <a:pt x="1807" y="1171"/>
                    <a:pt x="1798" y="1162"/>
                  </a:cubicBezTo>
                  <a:cubicBezTo>
                    <a:pt x="1797" y="1162"/>
                    <a:pt x="1797" y="1161"/>
                    <a:pt x="1796" y="1161"/>
                  </a:cubicBezTo>
                  <a:cubicBezTo>
                    <a:pt x="1813" y="1169"/>
                    <a:pt x="1837" y="1178"/>
                    <a:pt x="1846" y="1175"/>
                  </a:cubicBezTo>
                  <a:cubicBezTo>
                    <a:pt x="1848" y="1174"/>
                    <a:pt x="1850" y="1173"/>
                    <a:pt x="1851" y="1172"/>
                  </a:cubicBezTo>
                  <a:cubicBezTo>
                    <a:pt x="1852" y="1169"/>
                    <a:pt x="1852" y="1167"/>
                    <a:pt x="1851" y="1165"/>
                  </a:cubicBezTo>
                  <a:cubicBezTo>
                    <a:pt x="1847" y="1154"/>
                    <a:pt x="1822" y="1141"/>
                    <a:pt x="1798" y="1131"/>
                  </a:cubicBezTo>
                  <a:cubicBezTo>
                    <a:pt x="1824" y="1138"/>
                    <a:pt x="1853" y="1143"/>
                    <a:pt x="1864" y="1137"/>
                  </a:cubicBezTo>
                  <a:cubicBezTo>
                    <a:pt x="1867" y="1136"/>
                    <a:pt x="1868" y="1134"/>
                    <a:pt x="1869" y="1132"/>
                  </a:cubicBezTo>
                  <a:cubicBezTo>
                    <a:pt x="1870" y="1130"/>
                    <a:pt x="1869" y="1127"/>
                    <a:pt x="1868" y="1125"/>
                  </a:cubicBezTo>
                  <a:cubicBezTo>
                    <a:pt x="1861" y="1116"/>
                    <a:pt x="1836" y="1110"/>
                    <a:pt x="1810" y="1105"/>
                  </a:cubicBezTo>
                  <a:cubicBezTo>
                    <a:pt x="1837" y="1106"/>
                    <a:pt x="1866" y="1104"/>
                    <a:pt x="1875" y="1096"/>
                  </a:cubicBezTo>
                  <a:cubicBezTo>
                    <a:pt x="1877" y="1094"/>
                    <a:pt x="1878" y="1092"/>
                    <a:pt x="1878" y="1090"/>
                  </a:cubicBezTo>
                  <a:cubicBezTo>
                    <a:pt x="1878" y="1087"/>
                    <a:pt x="1877" y="1085"/>
                    <a:pt x="1875" y="1083"/>
                  </a:cubicBezTo>
                  <a:cubicBezTo>
                    <a:pt x="1866" y="1075"/>
                    <a:pt x="1837" y="1074"/>
                    <a:pt x="1810" y="1074"/>
                  </a:cubicBezTo>
                  <a:cubicBezTo>
                    <a:pt x="1836" y="1070"/>
                    <a:pt x="1861" y="1063"/>
                    <a:pt x="1868" y="1054"/>
                  </a:cubicBezTo>
                  <a:cubicBezTo>
                    <a:pt x="1869" y="1052"/>
                    <a:pt x="1870" y="1050"/>
                    <a:pt x="1869" y="1047"/>
                  </a:cubicBezTo>
                  <a:cubicBezTo>
                    <a:pt x="1868" y="1045"/>
                    <a:pt x="1867" y="1043"/>
                    <a:pt x="1864" y="1042"/>
                  </a:cubicBezTo>
                  <a:cubicBezTo>
                    <a:pt x="1853" y="1036"/>
                    <a:pt x="1824" y="1042"/>
                    <a:pt x="1798" y="1048"/>
                  </a:cubicBezTo>
                  <a:cubicBezTo>
                    <a:pt x="1822" y="1038"/>
                    <a:pt x="1847" y="1025"/>
                    <a:pt x="1851" y="1015"/>
                  </a:cubicBezTo>
                  <a:cubicBezTo>
                    <a:pt x="1852" y="1012"/>
                    <a:pt x="1852" y="1010"/>
                    <a:pt x="1851" y="1008"/>
                  </a:cubicBezTo>
                  <a:cubicBezTo>
                    <a:pt x="1850" y="1006"/>
                    <a:pt x="1848" y="1005"/>
                    <a:pt x="1846" y="1004"/>
                  </a:cubicBezTo>
                  <a:cubicBezTo>
                    <a:pt x="1837" y="1001"/>
                    <a:pt x="1813" y="1011"/>
                    <a:pt x="1796" y="1019"/>
                  </a:cubicBezTo>
                  <a:cubicBezTo>
                    <a:pt x="1797" y="1018"/>
                    <a:pt x="1797" y="1018"/>
                    <a:pt x="1798" y="1017"/>
                  </a:cubicBezTo>
                  <a:cubicBezTo>
                    <a:pt x="1807" y="1008"/>
                    <a:pt x="1814" y="997"/>
                    <a:pt x="1817" y="986"/>
                  </a:cubicBezTo>
                  <a:cubicBezTo>
                    <a:pt x="1843" y="981"/>
                    <a:pt x="1856" y="990"/>
                    <a:pt x="1861" y="996"/>
                  </a:cubicBezTo>
                  <a:close/>
                  <a:moveTo>
                    <a:pt x="1773" y="1229"/>
                  </a:moveTo>
                  <a:cubicBezTo>
                    <a:pt x="1771" y="1227"/>
                    <a:pt x="1768" y="1226"/>
                    <a:pt x="1765" y="1225"/>
                  </a:cubicBezTo>
                  <a:cubicBezTo>
                    <a:pt x="1759" y="1223"/>
                    <a:pt x="1752" y="1224"/>
                    <a:pt x="1747" y="1228"/>
                  </a:cubicBezTo>
                  <a:cubicBezTo>
                    <a:pt x="1742" y="1231"/>
                    <a:pt x="1740" y="1236"/>
                    <a:pt x="1739" y="1241"/>
                  </a:cubicBezTo>
                  <a:cubicBezTo>
                    <a:pt x="1740" y="1241"/>
                    <a:pt x="1740" y="1241"/>
                    <a:pt x="1740" y="1241"/>
                  </a:cubicBezTo>
                  <a:cubicBezTo>
                    <a:pt x="1740" y="1243"/>
                    <a:pt x="1740" y="1244"/>
                    <a:pt x="1740" y="1246"/>
                  </a:cubicBezTo>
                  <a:cubicBezTo>
                    <a:pt x="1735" y="1238"/>
                    <a:pt x="1728" y="1231"/>
                    <a:pt x="1721" y="1224"/>
                  </a:cubicBezTo>
                  <a:cubicBezTo>
                    <a:pt x="1731" y="1221"/>
                    <a:pt x="1740" y="1217"/>
                    <a:pt x="1749" y="1213"/>
                  </a:cubicBezTo>
                  <a:cubicBezTo>
                    <a:pt x="1764" y="1206"/>
                    <a:pt x="1778" y="1200"/>
                    <a:pt x="1788" y="1201"/>
                  </a:cubicBezTo>
                  <a:cubicBezTo>
                    <a:pt x="1793" y="1202"/>
                    <a:pt x="1797" y="1205"/>
                    <a:pt x="1800" y="1208"/>
                  </a:cubicBezTo>
                  <a:cubicBezTo>
                    <a:pt x="1795" y="1205"/>
                    <a:pt x="1790" y="1204"/>
                    <a:pt x="1785" y="1205"/>
                  </a:cubicBezTo>
                  <a:cubicBezTo>
                    <a:pt x="1777" y="1207"/>
                    <a:pt x="1772" y="1214"/>
                    <a:pt x="1772" y="1223"/>
                  </a:cubicBezTo>
                  <a:cubicBezTo>
                    <a:pt x="1772" y="1225"/>
                    <a:pt x="1773" y="1227"/>
                    <a:pt x="1773" y="1229"/>
                  </a:cubicBezTo>
                  <a:close/>
                  <a:moveTo>
                    <a:pt x="1776" y="1223"/>
                  </a:moveTo>
                  <a:cubicBezTo>
                    <a:pt x="1776" y="1216"/>
                    <a:pt x="1780" y="1211"/>
                    <a:pt x="1786" y="1209"/>
                  </a:cubicBezTo>
                  <a:cubicBezTo>
                    <a:pt x="1790" y="1208"/>
                    <a:pt x="1797" y="1209"/>
                    <a:pt x="1802" y="1216"/>
                  </a:cubicBezTo>
                  <a:cubicBezTo>
                    <a:pt x="1802" y="1217"/>
                    <a:pt x="1803" y="1217"/>
                    <a:pt x="1804" y="1217"/>
                  </a:cubicBezTo>
                  <a:cubicBezTo>
                    <a:pt x="1805" y="1217"/>
                    <a:pt x="1805" y="1216"/>
                    <a:pt x="1805" y="1215"/>
                  </a:cubicBezTo>
                  <a:cubicBezTo>
                    <a:pt x="1805" y="1206"/>
                    <a:pt x="1799" y="1199"/>
                    <a:pt x="1789" y="1198"/>
                  </a:cubicBezTo>
                  <a:cubicBezTo>
                    <a:pt x="1777" y="1196"/>
                    <a:pt x="1763" y="1202"/>
                    <a:pt x="1747" y="1209"/>
                  </a:cubicBezTo>
                  <a:cubicBezTo>
                    <a:pt x="1716" y="1223"/>
                    <a:pt x="1678" y="1240"/>
                    <a:pt x="1633" y="1216"/>
                  </a:cubicBezTo>
                  <a:cubicBezTo>
                    <a:pt x="1633" y="1215"/>
                    <a:pt x="1633" y="1214"/>
                    <a:pt x="1633" y="1214"/>
                  </a:cubicBezTo>
                  <a:cubicBezTo>
                    <a:pt x="1633" y="1212"/>
                    <a:pt x="1633" y="1211"/>
                    <a:pt x="1633" y="1210"/>
                  </a:cubicBezTo>
                  <a:cubicBezTo>
                    <a:pt x="1677" y="1231"/>
                    <a:pt x="1714" y="1216"/>
                    <a:pt x="1744" y="1203"/>
                  </a:cubicBezTo>
                  <a:cubicBezTo>
                    <a:pt x="1770" y="1193"/>
                    <a:pt x="1790" y="1184"/>
                    <a:pt x="1806" y="1204"/>
                  </a:cubicBezTo>
                  <a:cubicBezTo>
                    <a:pt x="1806" y="1205"/>
                    <a:pt x="1807" y="1205"/>
                    <a:pt x="1808" y="1204"/>
                  </a:cubicBezTo>
                  <a:cubicBezTo>
                    <a:pt x="1809" y="1204"/>
                    <a:pt x="1810" y="1203"/>
                    <a:pt x="1809" y="1202"/>
                  </a:cubicBezTo>
                  <a:cubicBezTo>
                    <a:pt x="1804" y="1177"/>
                    <a:pt x="1786" y="1158"/>
                    <a:pt x="1758" y="1147"/>
                  </a:cubicBezTo>
                  <a:cubicBezTo>
                    <a:pt x="1718" y="1131"/>
                    <a:pt x="1665" y="1134"/>
                    <a:pt x="1630" y="1153"/>
                  </a:cubicBezTo>
                  <a:cubicBezTo>
                    <a:pt x="1630" y="1152"/>
                    <a:pt x="1631" y="1150"/>
                    <a:pt x="1632" y="1148"/>
                  </a:cubicBezTo>
                  <a:cubicBezTo>
                    <a:pt x="1686" y="1116"/>
                    <a:pt x="1760" y="1131"/>
                    <a:pt x="1795" y="1165"/>
                  </a:cubicBezTo>
                  <a:cubicBezTo>
                    <a:pt x="1812" y="1182"/>
                    <a:pt x="1819" y="1205"/>
                    <a:pt x="1812" y="1223"/>
                  </a:cubicBezTo>
                  <a:cubicBezTo>
                    <a:pt x="1807" y="1237"/>
                    <a:pt x="1797" y="1240"/>
                    <a:pt x="1789" y="1238"/>
                  </a:cubicBezTo>
                  <a:cubicBezTo>
                    <a:pt x="1783" y="1237"/>
                    <a:pt x="1776" y="1232"/>
                    <a:pt x="1776" y="1223"/>
                  </a:cubicBezTo>
                  <a:cubicBezTo>
                    <a:pt x="1776" y="1223"/>
                    <a:pt x="1776" y="1223"/>
                    <a:pt x="1776" y="1223"/>
                  </a:cubicBezTo>
                  <a:close/>
                  <a:moveTo>
                    <a:pt x="1741" y="1286"/>
                  </a:moveTo>
                  <a:cubicBezTo>
                    <a:pt x="1740" y="1283"/>
                    <a:pt x="1738" y="1280"/>
                    <a:pt x="1736" y="1278"/>
                  </a:cubicBezTo>
                  <a:cubicBezTo>
                    <a:pt x="1745" y="1280"/>
                    <a:pt x="1745" y="1280"/>
                    <a:pt x="1745" y="1280"/>
                  </a:cubicBezTo>
                  <a:cubicBezTo>
                    <a:pt x="1746" y="1283"/>
                    <a:pt x="1747" y="1286"/>
                    <a:pt x="1747" y="1289"/>
                  </a:cubicBezTo>
                  <a:lnTo>
                    <a:pt x="1741" y="1286"/>
                  </a:lnTo>
                  <a:close/>
                  <a:moveTo>
                    <a:pt x="1748" y="1293"/>
                  </a:moveTo>
                  <a:cubicBezTo>
                    <a:pt x="1749" y="1298"/>
                    <a:pt x="1749" y="1302"/>
                    <a:pt x="1749" y="1306"/>
                  </a:cubicBezTo>
                  <a:cubicBezTo>
                    <a:pt x="1748" y="1301"/>
                    <a:pt x="1746" y="1296"/>
                    <a:pt x="1744" y="1291"/>
                  </a:cubicBezTo>
                  <a:lnTo>
                    <a:pt x="1748" y="1293"/>
                  </a:lnTo>
                  <a:close/>
                  <a:moveTo>
                    <a:pt x="1664" y="1246"/>
                  </a:moveTo>
                  <a:cubicBezTo>
                    <a:pt x="1654" y="1242"/>
                    <a:pt x="1643" y="1238"/>
                    <a:pt x="1633" y="1234"/>
                  </a:cubicBezTo>
                  <a:cubicBezTo>
                    <a:pt x="1633" y="1232"/>
                    <a:pt x="1633" y="1231"/>
                    <a:pt x="1633" y="1229"/>
                  </a:cubicBezTo>
                  <a:cubicBezTo>
                    <a:pt x="1641" y="1232"/>
                    <a:pt x="1649" y="1235"/>
                    <a:pt x="1657" y="1238"/>
                  </a:cubicBezTo>
                  <a:cubicBezTo>
                    <a:pt x="1692" y="1251"/>
                    <a:pt x="1726" y="1264"/>
                    <a:pt x="1740" y="1291"/>
                  </a:cubicBezTo>
                  <a:cubicBezTo>
                    <a:pt x="1724" y="1268"/>
                    <a:pt x="1695" y="1257"/>
                    <a:pt x="1664" y="1246"/>
                  </a:cubicBezTo>
                  <a:close/>
                  <a:moveTo>
                    <a:pt x="1734" y="1290"/>
                  </a:moveTo>
                  <a:cubicBezTo>
                    <a:pt x="1732" y="1297"/>
                    <a:pt x="1732" y="1297"/>
                    <a:pt x="1732" y="1297"/>
                  </a:cubicBezTo>
                  <a:cubicBezTo>
                    <a:pt x="1730" y="1296"/>
                    <a:pt x="1728" y="1295"/>
                    <a:pt x="1726" y="1295"/>
                  </a:cubicBezTo>
                  <a:cubicBezTo>
                    <a:pt x="1728" y="1283"/>
                    <a:pt x="1728" y="1283"/>
                    <a:pt x="1728" y="1283"/>
                  </a:cubicBezTo>
                  <a:cubicBezTo>
                    <a:pt x="1730" y="1285"/>
                    <a:pt x="1732" y="1288"/>
                    <a:pt x="1734" y="1290"/>
                  </a:cubicBezTo>
                  <a:close/>
                  <a:moveTo>
                    <a:pt x="1724" y="1280"/>
                  </a:moveTo>
                  <a:cubicBezTo>
                    <a:pt x="1722" y="1293"/>
                    <a:pt x="1722" y="1293"/>
                    <a:pt x="1722" y="1293"/>
                  </a:cubicBezTo>
                  <a:cubicBezTo>
                    <a:pt x="1720" y="1293"/>
                    <a:pt x="1717" y="1292"/>
                    <a:pt x="1714" y="1292"/>
                  </a:cubicBezTo>
                  <a:cubicBezTo>
                    <a:pt x="1717" y="1274"/>
                    <a:pt x="1717" y="1274"/>
                    <a:pt x="1717" y="1274"/>
                  </a:cubicBezTo>
                  <a:cubicBezTo>
                    <a:pt x="1719" y="1276"/>
                    <a:pt x="1722" y="1278"/>
                    <a:pt x="1724" y="1280"/>
                  </a:cubicBezTo>
                  <a:close/>
                  <a:moveTo>
                    <a:pt x="1713" y="1272"/>
                  </a:moveTo>
                  <a:cubicBezTo>
                    <a:pt x="1710" y="1291"/>
                    <a:pt x="1710" y="1291"/>
                    <a:pt x="1710" y="1291"/>
                  </a:cubicBezTo>
                  <a:cubicBezTo>
                    <a:pt x="1708" y="1290"/>
                    <a:pt x="1705" y="1290"/>
                    <a:pt x="1702" y="1290"/>
                  </a:cubicBezTo>
                  <a:cubicBezTo>
                    <a:pt x="1704" y="1267"/>
                    <a:pt x="1704" y="1267"/>
                    <a:pt x="1704" y="1267"/>
                  </a:cubicBezTo>
                  <a:cubicBezTo>
                    <a:pt x="1707" y="1268"/>
                    <a:pt x="1710" y="1270"/>
                    <a:pt x="1713" y="1272"/>
                  </a:cubicBezTo>
                  <a:close/>
                  <a:moveTo>
                    <a:pt x="1700" y="1265"/>
                  </a:moveTo>
                  <a:cubicBezTo>
                    <a:pt x="1698" y="1289"/>
                    <a:pt x="1698" y="1289"/>
                    <a:pt x="1698" y="1289"/>
                  </a:cubicBezTo>
                  <a:cubicBezTo>
                    <a:pt x="1696" y="1289"/>
                    <a:pt x="1695" y="1289"/>
                    <a:pt x="1693" y="1288"/>
                  </a:cubicBezTo>
                  <a:cubicBezTo>
                    <a:pt x="1692" y="1288"/>
                    <a:pt x="1691" y="1288"/>
                    <a:pt x="1690" y="1288"/>
                  </a:cubicBezTo>
                  <a:cubicBezTo>
                    <a:pt x="1691" y="1261"/>
                    <a:pt x="1691" y="1261"/>
                    <a:pt x="1691" y="1261"/>
                  </a:cubicBezTo>
                  <a:cubicBezTo>
                    <a:pt x="1694" y="1262"/>
                    <a:pt x="1697" y="1264"/>
                    <a:pt x="1700" y="1265"/>
                  </a:cubicBezTo>
                  <a:close/>
                  <a:moveTo>
                    <a:pt x="1687" y="1259"/>
                  </a:moveTo>
                  <a:cubicBezTo>
                    <a:pt x="1686" y="1288"/>
                    <a:pt x="1686" y="1288"/>
                    <a:pt x="1686" y="1288"/>
                  </a:cubicBezTo>
                  <a:cubicBezTo>
                    <a:pt x="1683" y="1287"/>
                    <a:pt x="1679" y="1287"/>
                    <a:pt x="1676" y="1286"/>
                  </a:cubicBezTo>
                  <a:cubicBezTo>
                    <a:pt x="1677" y="1255"/>
                    <a:pt x="1677" y="1255"/>
                    <a:pt x="1677" y="1255"/>
                  </a:cubicBezTo>
                  <a:cubicBezTo>
                    <a:pt x="1681" y="1257"/>
                    <a:pt x="1684" y="1258"/>
                    <a:pt x="1687" y="1259"/>
                  </a:cubicBezTo>
                  <a:close/>
                  <a:moveTo>
                    <a:pt x="1673" y="1254"/>
                  </a:moveTo>
                  <a:cubicBezTo>
                    <a:pt x="1672" y="1286"/>
                    <a:pt x="1672" y="1286"/>
                    <a:pt x="1672" y="1286"/>
                  </a:cubicBezTo>
                  <a:cubicBezTo>
                    <a:pt x="1668" y="1285"/>
                    <a:pt x="1665" y="1284"/>
                    <a:pt x="1661" y="1283"/>
                  </a:cubicBezTo>
                  <a:cubicBezTo>
                    <a:pt x="1663" y="1250"/>
                    <a:pt x="1663" y="1250"/>
                    <a:pt x="1663" y="1250"/>
                  </a:cubicBezTo>
                  <a:cubicBezTo>
                    <a:pt x="1666" y="1251"/>
                    <a:pt x="1670" y="1252"/>
                    <a:pt x="1673" y="1254"/>
                  </a:cubicBezTo>
                  <a:close/>
                  <a:moveTo>
                    <a:pt x="1659" y="1248"/>
                  </a:moveTo>
                  <a:cubicBezTo>
                    <a:pt x="1657" y="1283"/>
                    <a:pt x="1657" y="1283"/>
                    <a:pt x="1657" y="1283"/>
                  </a:cubicBezTo>
                  <a:cubicBezTo>
                    <a:pt x="1654" y="1282"/>
                    <a:pt x="1651" y="1281"/>
                    <a:pt x="1647" y="1280"/>
                  </a:cubicBezTo>
                  <a:cubicBezTo>
                    <a:pt x="1649" y="1245"/>
                    <a:pt x="1649" y="1245"/>
                    <a:pt x="1649" y="1245"/>
                  </a:cubicBezTo>
                  <a:cubicBezTo>
                    <a:pt x="1653" y="1246"/>
                    <a:pt x="1656" y="1247"/>
                    <a:pt x="1659" y="1248"/>
                  </a:cubicBezTo>
                  <a:close/>
                  <a:moveTo>
                    <a:pt x="1637" y="1292"/>
                  </a:moveTo>
                  <a:cubicBezTo>
                    <a:pt x="1656" y="1299"/>
                    <a:pt x="1675" y="1301"/>
                    <a:pt x="1692" y="1303"/>
                  </a:cubicBezTo>
                  <a:cubicBezTo>
                    <a:pt x="1709" y="1305"/>
                    <a:pt x="1723" y="1306"/>
                    <a:pt x="1732" y="1312"/>
                  </a:cubicBezTo>
                  <a:cubicBezTo>
                    <a:pt x="1736" y="1315"/>
                    <a:pt x="1738" y="1320"/>
                    <a:pt x="1738" y="1324"/>
                  </a:cubicBezTo>
                  <a:cubicBezTo>
                    <a:pt x="1736" y="1318"/>
                    <a:pt x="1731" y="1315"/>
                    <a:pt x="1727" y="1314"/>
                  </a:cubicBezTo>
                  <a:cubicBezTo>
                    <a:pt x="1719" y="1312"/>
                    <a:pt x="1711" y="1316"/>
                    <a:pt x="1707" y="1323"/>
                  </a:cubicBezTo>
                  <a:cubicBezTo>
                    <a:pt x="1706" y="1325"/>
                    <a:pt x="1705" y="1327"/>
                    <a:pt x="1705" y="1330"/>
                  </a:cubicBezTo>
                  <a:cubicBezTo>
                    <a:pt x="1695" y="1320"/>
                    <a:pt x="1685" y="1315"/>
                    <a:pt x="1677" y="1317"/>
                  </a:cubicBezTo>
                  <a:cubicBezTo>
                    <a:pt x="1671" y="1318"/>
                    <a:pt x="1667" y="1322"/>
                    <a:pt x="1664" y="1328"/>
                  </a:cubicBezTo>
                  <a:cubicBezTo>
                    <a:pt x="1662" y="1334"/>
                    <a:pt x="1662" y="1339"/>
                    <a:pt x="1666" y="1344"/>
                  </a:cubicBezTo>
                  <a:cubicBezTo>
                    <a:pt x="1670" y="1351"/>
                    <a:pt x="1681" y="1355"/>
                    <a:pt x="1694" y="1355"/>
                  </a:cubicBezTo>
                  <a:cubicBezTo>
                    <a:pt x="1693" y="1357"/>
                    <a:pt x="1692" y="1359"/>
                    <a:pt x="1691" y="1361"/>
                  </a:cubicBezTo>
                  <a:cubicBezTo>
                    <a:pt x="1689" y="1369"/>
                    <a:pt x="1692" y="1377"/>
                    <a:pt x="1699" y="1381"/>
                  </a:cubicBezTo>
                  <a:cubicBezTo>
                    <a:pt x="1703" y="1384"/>
                    <a:pt x="1708" y="1385"/>
                    <a:pt x="1714" y="1382"/>
                  </a:cubicBezTo>
                  <a:cubicBezTo>
                    <a:pt x="1711" y="1385"/>
                    <a:pt x="1706" y="1387"/>
                    <a:pt x="1701" y="1386"/>
                  </a:cubicBezTo>
                  <a:cubicBezTo>
                    <a:pt x="1691" y="1385"/>
                    <a:pt x="1679" y="1375"/>
                    <a:pt x="1666" y="1365"/>
                  </a:cubicBezTo>
                  <a:cubicBezTo>
                    <a:pt x="1653" y="1354"/>
                    <a:pt x="1638" y="1342"/>
                    <a:pt x="1620" y="1334"/>
                  </a:cubicBezTo>
                  <a:cubicBezTo>
                    <a:pt x="1623" y="1331"/>
                    <a:pt x="1629" y="1324"/>
                    <a:pt x="1633" y="1315"/>
                  </a:cubicBezTo>
                  <a:cubicBezTo>
                    <a:pt x="1633" y="1315"/>
                    <a:pt x="1633" y="1315"/>
                    <a:pt x="1633" y="1315"/>
                  </a:cubicBezTo>
                  <a:cubicBezTo>
                    <a:pt x="1633" y="1315"/>
                    <a:pt x="1633" y="1315"/>
                    <a:pt x="1633" y="1315"/>
                  </a:cubicBezTo>
                  <a:cubicBezTo>
                    <a:pt x="1637" y="1305"/>
                    <a:pt x="1637" y="1297"/>
                    <a:pt x="1637" y="1292"/>
                  </a:cubicBezTo>
                  <a:close/>
                  <a:moveTo>
                    <a:pt x="1792" y="1383"/>
                  </a:moveTo>
                  <a:cubicBezTo>
                    <a:pt x="1798" y="1390"/>
                    <a:pt x="1804" y="1398"/>
                    <a:pt x="1808" y="1406"/>
                  </a:cubicBezTo>
                  <a:cubicBezTo>
                    <a:pt x="1799" y="1407"/>
                    <a:pt x="1790" y="1408"/>
                    <a:pt x="1780" y="1407"/>
                  </a:cubicBezTo>
                  <a:cubicBezTo>
                    <a:pt x="1773" y="1397"/>
                    <a:pt x="1763" y="1388"/>
                    <a:pt x="1750" y="1379"/>
                  </a:cubicBezTo>
                  <a:cubicBezTo>
                    <a:pt x="1763" y="1382"/>
                    <a:pt x="1778" y="1384"/>
                    <a:pt x="1792" y="1383"/>
                  </a:cubicBezTo>
                  <a:close/>
                  <a:moveTo>
                    <a:pt x="1775" y="1407"/>
                  </a:moveTo>
                  <a:cubicBezTo>
                    <a:pt x="1759" y="1406"/>
                    <a:pt x="1743" y="1402"/>
                    <a:pt x="1730" y="1395"/>
                  </a:cubicBezTo>
                  <a:cubicBezTo>
                    <a:pt x="1733" y="1388"/>
                    <a:pt x="1734" y="1382"/>
                    <a:pt x="1734" y="1375"/>
                  </a:cubicBezTo>
                  <a:cubicBezTo>
                    <a:pt x="1753" y="1384"/>
                    <a:pt x="1766" y="1395"/>
                    <a:pt x="1775" y="1407"/>
                  </a:cubicBezTo>
                  <a:close/>
                  <a:moveTo>
                    <a:pt x="1741" y="1404"/>
                  </a:moveTo>
                  <a:cubicBezTo>
                    <a:pt x="1753" y="1409"/>
                    <a:pt x="1765" y="1411"/>
                    <a:pt x="1778" y="1411"/>
                  </a:cubicBezTo>
                  <a:cubicBezTo>
                    <a:pt x="1784" y="1419"/>
                    <a:pt x="1787" y="1428"/>
                    <a:pt x="1790" y="1435"/>
                  </a:cubicBezTo>
                  <a:cubicBezTo>
                    <a:pt x="1781" y="1436"/>
                    <a:pt x="1772" y="1435"/>
                    <a:pt x="1764" y="1434"/>
                  </a:cubicBezTo>
                  <a:cubicBezTo>
                    <a:pt x="1759" y="1423"/>
                    <a:pt x="1751" y="1413"/>
                    <a:pt x="1741" y="1404"/>
                  </a:cubicBezTo>
                  <a:close/>
                  <a:moveTo>
                    <a:pt x="1759" y="1433"/>
                  </a:moveTo>
                  <a:cubicBezTo>
                    <a:pt x="1743" y="1429"/>
                    <a:pt x="1729" y="1422"/>
                    <a:pt x="1718" y="1412"/>
                  </a:cubicBezTo>
                  <a:cubicBezTo>
                    <a:pt x="1722" y="1408"/>
                    <a:pt x="1725" y="1403"/>
                    <a:pt x="1728" y="1398"/>
                  </a:cubicBezTo>
                  <a:cubicBezTo>
                    <a:pt x="1742" y="1408"/>
                    <a:pt x="1752" y="1420"/>
                    <a:pt x="1759" y="1433"/>
                  </a:cubicBezTo>
                  <a:close/>
                  <a:moveTo>
                    <a:pt x="1783" y="1411"/>
                  </a:moveTo>
                  <a:cubicBezTo>
                    <a:pt x="1792" y="1411"/>
                    <a:pt x="1801" y="1411"/>
                    <a:pt x="1810" y="1409"/>
                  </a:cubicBezTo>
                  <a:cubicBezTo>
                    <a:pt x="1814" y="1417"/>
                    <a:pt x="1817" y="1425"/>
                    <a:pt x="1820" y="1432"/>
                  </a:cubicBezTo>
                  <a:cubicBezTo>
                    <a:pt x="1811" y="1434"/>
                    <a:pt x="1803" y="1435"/>
                    <a:pt x="1794" y="1435"/>
                  </a:cubicBezTo>
                  <a:cubicBezTo>
                    <a:pt x="1792" y="1428"/>
                    <a:pt x="1788" y="1420"/>
                    <a:pt x="1783" y="1411"/>
                  </a:cubicBezTo>
                  <a:close/>
                  <a:moveTo>
                    <a:pt x="1797" y="1382"/>
                  </a:moveTo>
                  <a:cubicBezTo>
                    <a:pt x="1806" y="1382"/>
                    <a:pt x="1815" y="1380"/>
                    <a:pt x="1824" y="1378"/>
                  </a:cubicBezTo>
                  <a:cubicBezTo>
                    <a:pt x="1829" y="1385"/>
                    <a:pt x="1833" y="1392"/>
                    <a:pt x="1837" y="1399"/>
                  </a:cubicBezTo>
                  <a:cubicBezTo>
                    <a:pt x="1830" y="1402"/>
                    <a:pt x="1821" y="1404"/>
                    <a:pt x="1812" y="1405"/>
                  </a:cubicBezTo>
                  <a:cubicBezTo>
                    <a:pt x="1808" y="1397"/>
                    <a:pt x="1803" y="1390"/>
                    <a:pt x="1797" y="1382"/>
                  </a:cubicBezTo>
                  <a:close/>
                  <a:moveTo>
                    <a:pt x="1841" y="1398"/>
                  </a:moveTo>
                  <a:cubicBezTo>
                    <a:pt x="1837" y="1391"/>
                    <a:pt x="1833" y="1384"/>
                    <a:pt x="1828" y="1376"/>
                  </a:cubicBezTo>
                  <a:cubicBezTo>
                    <a:pt x="1836" y="1374"/>
                    <a:pt x="1843" y="1371"/>
                    <a:pt x="1850" y="1367"/>
                  </a:cubicBezTo>
                  <a:cubicBezTo>
                    <a:pt x="1854" y="1374"/>
                    <a:pt x="1858" y="1381"/>
                    <a:pt x="1862" y="1389"/>
                  </a:cubicBezTo>
                  <a:cubicBezTo>
                    <a:pt x="1855" y="1392"/>
                    <a:pt x="1848" y="1395"/>
                    <a:pt x="1841" y="1398"/>
                  </a:cubicBezTo>
                  <a:close/>
                  <a:moveTo>
                    <a:pt x="1825" y="1373"/>
                  </a:moveTo>
                  <a:cubicBezTo>
                    <a:pt x="1820" y="1366"/>
                    <a:pt x="1814" y="1359"/>
                    <a:pt x="1807" y="1352"/>
                  </a:cubicBezTo>
                  <a:cubicBezTo>
                    <a:pt x="1817" y="1350"/>
                    <a:pt x="1825" y="1347"/>
                    <a:pt x="1832" y="1343"/>
                  </a:cubicBezTo>
                  <a:cubicBezTo>
                    <a:pt x="1838" y="1350"/>
                    <a:pt x="1843" y="1356"/>
                    <a:pt x="1848" y="1364"/>
                  </a:cubicBezTo>
                  <a:cubicBezTo>
                    <a:pt x="1841" y="1367"/>
                    <a:pt x="1834" y="1371"/>
                    <a:pt x="1825" y="1373"/>
                  </a:cubicBezTo>
                  <a:close/>
                  <a:moveTo>
                    <a:pt x="1804" y="1349"/>
                  </a:moveTo>
                  <a:cubicBezTo>
                    <a:pt x="1794" y="1340"/>
                    <a:pt x="1784" y="1333"/>
                    <a:pt x="1773" y="1328"/>
                  </a:cubicBezTo>
                  <a:cubicBezTo>
                    <a:pt x="1786" y="1328"/>
                    <a:pt x="1798" y="1327"/>
                    <a:pt x="1809" y="1323"/>
                  </a:cubicBezTo>
                  <a:cubicBezTo>
                    <a:pt x="1816" y="1328"/>
                    <a:pt x="1823" y="1334"/>
                    <a:pt x="1830" y="1340"/>
                  </a:cubicBezTo>
                  <a:cubicBezTo>
                    <a:pt x="1822" y="1344"/>
                    <a:pt x="1814" y="1347"/>
                    <a:pt x="1804" y="1349"/>
                  </a:cubicBezTo>
                  <a:close/>
                  <a:moveTo>
                    <a:pt x="1821" y="1374"/>
                  </a:moveTo>
                  <a:cubicBezTo>
                    <a:pt x="1813" y="1377"/>
                    <a:pt x="1803" y="1378"/>
                    <a:pt x="1794" y="1379"/>
                  </a:cubicBezTo>
                  <a:cubicBezTo>
                    <a:pt x="1784" y="1368"/>
                    <a:pt x="1773" y="1359"/>
                    <a:pt x="1761" y="1352"/>
                  </a:cubicBezTo>
                  <a:cubicBezTo>
                    <a:pt x="1776" y="1355"/>
                    <a:pt x="1790" y="1355"/>
                    <a:pt x="1802" y="1353"/>
                  </a:cubicBezTo>
                  <a:cubicBezTo>
                    <a:pt x="1809" y="1360"/>
                    <a:pt x="1816" y="1367"/>
                    <a:pt x="1821" y="1374"/>
                  </a:cubicBezTo>
                  <a:close/>
                  <a:moveTo>
                    <a:pt x="1788" y="1379"/>
                  </a:moveTo>
                  <a:cubicBezTo>
                    <a:pt x="1770" y="1380"/>
                    <a:pt x="1751" y="1377"/>
                    <a:pt x="1734" y="1370"/>
                  </a:cubicBezTo>
                  <a:cubicBezTo>
                    <a:pt x="1733" y="1363"/>
                    <a:pt x="1730" y="1357"/>
                    <a:pt x="1726" y="1353"/>
                  </a:cubicBezTo>
                  <a:cubicBezTo>
                    <a:pt x="1731" y="1353"/>
                    <a:pt x="1737" y="1351"/>
                    <a:pt x="1744" y="1346"/>
                  </a:cubicBezTo>
                  <a:cubicBezTo>
                    <a:pt x="1760" y="1354"/>
                    <a:pt x="1776" y="1365"/>
                    <a:pt x="1788" y="1379"/>
                  </a:cubicBezTo>
                  <a:close/>
                  <a:moveTo>
                    <a:pt x="1668" y="1329"/>
                  </a:moveTo>
                  <a:cubicBezTo>
                    <a:pt x="1670" y="1324"/>
                    <a:pt x="1673" y="1321"/>
                    <a:pt x="1678" y="1321"/>
                  </a:cubicBezTo>
                  <a:cubicBezTo>
                    <a:pt x="1685" y="1319"/>
                    <a:pt x="1695" y="1325"/>
                    <a:pt x="1705" y="1335"/>
                  </a:cubicBezTo>
                  <a:cubicBezTo>
                    <a:pt x="1705" y="1335"/>
                    <a:pt x="1705" y="1335"/>
                    <a:pt x="1705" y="1335"/>
                  </a:cubicBezTo>
                  <a:cubicBezTo>
                    <a:pt x="1705" y="1336"/>
                    <a:pt x="1705" y="1337"/>
                    <a:pt x="1705" y="1337"/>
                  </a:cubicBezTo>
                  <a:cubicBezTo>
                    <a:pt x="1699" y="1332"/>
                    <a:pt x="1690" y="1326"/>
                    <a:pt x="1684" y="1328"/>
                  </a:cubicBezTo>
                  <a:cubicBezTo>
                    <a:pt x="1682" y="1328"/>
                    <a:pt x="1679" y="1329"/>
                    <a:pt x="1677" y="1333"/>
                  </a:cubicBezTo>
                  <a:cubicBezTo>
                    <a:pt x="1676" y="1337"/>
                    <a:pt x="1677" y="1340"/>
                    <a:pt x="1678" y="1341"/>
                  </a:cubicBezTo>
                  <a:cubicBezTo>
                    <a:pt x="1682" y="1347"/>
                    <a:pt x="1692" y="1349"/>
                    <a:pt x="1700" y="1350"/>
                  </a:cubicBezTo>
                  <a:cubicBezTo>
                    <a:pt x="1699" y="1350"/>
                    <a:pt x="1699" y="1351"/>
                    <a:pt x="1698" y="1351"/>
                  </a:cubicBezTo>
                  <a:cubicBezTo>
                    <a:pt x="1698" y="1351"/>
                    <a:pt x="1698" y="1351"/>
                    <a:pt x="1698" y="1351"/>
                  </a:cubicBezTo>
                  <a:cubicBezTo>
                    <a:pt x="1684" y="1352"/>
                    <a:pt x="1673" y="1348"/>
                    <a:pt x="1669" y="1342"/>
                  </a:cubicBezTo>
                  <a:cubicBezTo>
                    <a:pt x="1666" y="1338"/>
                    <a:pt x="1666" y="1334"/>
                    <a:pt x="1668" y="1329"/>
                  </a:cubicBezTo>
                  <a:close/>
                  <a:moveTo>
                    <a:pt x="1681" y="1339"/>
                  </a:moveTo>
                  <a:cubicBezTo>
                    <a:pt x="1680" y="1338"/>
                    <a:pt x="1680" y="1336"/>
                    <a:pt x="1681" y="1335"/>
                  </a:cubicBezTo>
                  <a:cubicBezTo>
                    <a:pt x="1682" y="1333"/>
                    <a:pt x="1683" y="1332"/>
                    <a:pt x="1684" y="1331"/>
                  </a:cubicBezTo>
                  <a:cubicBezTo>
                    <a:pt x="1691" y="1330"/>
                    <a:pt x="1703" y="1340"/>
                    <a:pt x="1710" y="1347"/>
                  </a:cubicBezTo>
                  <a:cubicBezTo>
                    <a:pt x="1701" y="1346"/>
                    <a:pt x="1685" y="1345"/>
                    <a:pt x="1681" y="1339"/>
                  </a:cubicBezTo>
                  <a:close/>
                  <a:moveTo>
                    <a:pt x="1630" y="1313"/>
                  </a:moveTo>
                  <a:cubicBezTo>
                    <a:pt x="1630" y="1313"/>
                    <a:pt x="1630" y="1313"/>
                    <a:pt x="1630" y="1313"/>
                  </a:cubicBezTo>
                  <a:cubicBezTo>
                    <a:pt x="1630" y="1313"/>
                    <a:pt x="1630" y="1313"/>
                    <a:pt x="1630" y="1314"/>
                  </a:cubicBezTo>
                  <a:cubicBezTo>
                    <a:pt x="1626" y="1323"/>
                    <a:pt x="1618" y="1330"/>
                    <a:pt x="1616" y="1332"/>
                  </a:cubicBezTo>
                  <a:cubicBezTo>
                    <a:pt x="1613" y="1331"/>
                    <a:pt x="1610" y="1330"/>
                    <a:pt x="1606" y="1329"/>
                  </a:cubicBezTo>
                  <a:cubicBezTo>
                    <a:pt x="1611" y="1323"/>
                    <a:pt x="1616" y="1317"/>
                    <a:pt x="1620" y="1309"/>
                  </a:cubicBezTo>
                  <a:cubicBezTo>
                    <a:pt x="1623" y="1301"/>
                    <a:pt x="1624" y="1293"/>
                    <a:pt x="1624" y="1286"/>
                  </a:cubicBezTo>
                  <a:cubicBezTo>
                    <a:pt x="1627" y="1288"/>
                    <a:pt x="1630" y="1289"/>
                    <a:pt x="1633" y="1290"/>
                  </a:cubicBezTo>
                  <a:cubicBezTo>
                    <a:pt x="1634" y="1294"/>
                    <a:pt x="1634" y="1303"/>
                    <a:pt x="1630" y="1313"/>
                  </a:cubicBezTo>
                  <a:close/>
                  <a:moveTo>
                    <a:pt x="1621" y="1263"/>
                  </a:moveTo>
                  <a:cubicBezTo>
                    <a:pt x="1623" y="1261"/>
                    <a:pt x="1629" y="1251"/>
                    <a:pt x="1632" y="1238"/>
                  </a:cubicBezTo>
                  <a:cubicBezTo>
                    <a:pt x="1632" y="1238"/>
                    <a:pt x="1633" y="1238"/>
                    <a:pt x="1633" y="1239"/>
                  </a:cubicBezTo>
                  <a:cubicBezTo>
                    <a:pt x="1629" y="1272"/>
                    <a:pt x="1629" y="1272"/>
                    <a:pt x="1629" y="1272"/>
                  </a:cubicBezTo>
                  <a:cubicBezTo>
                    <a:pt x="1627" y="1271"/>
                    <a:pt x="1625" y="1269"/>
                    <a:pt x="1622" y="1268"/>
                  </a:cubicBezTo>
                  <a:cubicBezTo>
                    <a:pt x="1622" y="1266"/>
                    <a:pt x="1622" y="1264"/>
                    <a:pt x="1621" y="1263"/>
                  </a:cubicBezTo>
                  <a:close/>
                  <a:moveTo>
                    <a:pt x="1789" y="1177"/>
                  </a:moveTo>
                  <a:cubicBezTo>
                    <a:pt x="1793" y="1177"/>
                    <a:pt x="1793" y="1177"/>
                    <a:pt x="1793" y="1177"/>
                  </a:cubicBezTo>
                  <a:cubicBezTo>
                    <a:pt x="1796" y="1180"/>
                    <a:pt x="1798" y="1184"/>
                    <a:pt x="1800" y="1188"/>
                  </a:cubicBezTo>
                  <a:cubicBezTo>
                    <a:pt x="1797" y="1184"/>
                    <a:pt x="1793" y="1180"/>
                    <a:pt x="1789" y="1177"/>
                  </a:cubicBezTo>
                  <a:close/>
                  <a:moveTo>
                    <a:pt x="1795" y="1191"/>
                  </a:moveTo>
                  <a:cubicBezTo>
                    <a:pt x="1792" y="1189"/>
                    <a:pt x="1789" y="1189"/>
                    <a:pt x="1786" y="1188"/>
                  </a:cubicBezTo>
                  <a:cubicBezTo>
                    <a:pt x="1784" y="1183"/>
                    <a:pt x="1784" y="1183"/>
                    <a:pt x="1784" y="1183"/>
                  </a:cubicBezTo>
                  <a:cubicBezTo>
                    <a:pt x="1788" y="1185"/>
                    <a:pt x="1792" y="1188"/>
                    <a:pt x="1795" y="1191"/>
                  </a:cubicBezTo>
                  <a:close/>
                  <a:moveTo>
                    <a:pt x="1784" y="1174"/>
                  </a:moveTo>
                  <a:cubicBezTo>
                    <a:pt x="1781" y="1172"/>
                    <a:pt x="1778" y="1171"/>
                    <a:pt x="1775" y="1169"/>
                  </a:cubicBezTo>
                  <a:cubicBezTo>
                    <a:pt x="1784" y="1167"/>
                    <a:pt x="1784" y="1167"/>
                    <a:pt x="1784" y="1167"/>
                  </a:cubicBezTo>
                  <a:cubicBezTo>
                    <a:pt x="1786" y="1169"/>
                    <a:pt x="1788" y="1171"/>
                    <a:pt x="1790" y="1173"/>
                  </a:cubicBezTo>
                  <a:lnTo>
                    <a:pt x="1784" y="1174"/>
                  </a:lnTo>
                  <a:close/>
                  <a:moveTo>
                    <a:pt x="1768" y="1167"/>
                  </a:moveTo>
                  <a:cubicBezTo>
                    <a:pt x="1765" y="1166"/>
                    <a:pt x="1762" y="1166"/>
                    <a:pt x="1759" y="1165"/>
                  </a:cubicBezTo>
                  <a:cubicBezTo>
                    <a:pt x="1772" y="1158"/>
                    <a:pt x="1772" y="1158"/>
                    <a:pt x="1772" y="1158"/>
                  </a:cubicBezTo>
                  <a:cubicBezTo>
                    <a:pt x="1775" y="1160"/>
                    <a:pt x="1777" y="1161"/>
                    <a:pt x="1780" y="1164"/>
                  </a:cubicBezTo>
                  <a:lnTo>
                    <a:pt x="1768" y="1167"/>
                  </a:lnTo>
                  <a:close/>
                  <a:moveTo>
                    <a:pt x="1753" y="1164"/>
                  </a:moveTo>
                  <a:cubicBezTo>
                    <a:pt x="1750" y="1164"/>
                    <a:pt x="1747" y="1164"/>
                    <a:pt x="1744" y="1164"/>
                  </a:cubicBezTo>
                  <a:cubicBezTo>
                    <a:pt x="1759" y="1151"/>
                    <a:pt x="1759" y="1151"/>
                    <a:pt x="1759" y="1151"/>
                  </a:cubicBezTo>
                  <a:cubicBezTo>
                    <a:pt x="1762" y="1152"/>
                    <a:pt x="1765" y="1154"/>
                    <a:pt x="1768" y="1156"/>
                  </a:cubicBezTo>
                  <a:lnTo>
                    <a:pt x="1753" y="1164"/>
                  </a:lnTo>
                  <a:close/>
                  <a:moveTo>
                    <a:pt x="1738" y="1164"/>
                  </a:moveTo>
                  <a:cubicBezTo>
                    <a:pt x="1735" y="1164"/>
                    <a:pt x="1732" y="1164"/>
                    <a:pt x="1728" y="1164"/>
                  </a:cubicBezTo>
                  <a:cubicBezTo>
                    <a:pt x="1743" y="1146"/>
                    <a:pt x="1743" y="1146"/>
                    <a:pt x="1743" y="1146"/>
                  </a:cubicBezTo>
                  <a:cubicBezTo>
                    <a:pt x="1747" y="1147"/>
                    <a:pt x="1751" y="1148"/>
                    <a:pt x="1755" y="1150"/>
                  </a:cubicBezTo>
                  <a:lnTo>
                    <a:pt x="1738" y="1164"/>
                  </a:lnTo>
                  <a:close/>
                  <a:moveTo>
                    <a:pt x="1723" y="1165"/>
                  </a:moveTo>
                  <a:cubicBezTo>
                    <a:pt x="1719" y="1165"/>
                    <a:pt x="1716" y="1166"/>
                    <a:pt x="1712" y="1166"/>
                  </a:cubicBezTo>
                  <a:cubicBezTo>
                    <a:pt x="1727" y="1142"/>
                    <a:pt x="1727" y="1142"/>
                    <a:pt x="1727" y="1142"/>
                  </a:cubicBezTo>
                  <a:cubicBezTo>
                    <a:pt x="1731" y="1143"/>
                    <a:pt x="1735" y="1144"/>
                    <a:pt x="1739" y="1145"/>
                  </a:cubicBezTo>
                  <a:lnTo>
                    <a:pt x="1723" y="1165"/>
                  </a:lnTo>
                  <a:close/>
                  <a:moveTo>
                    <a:pt x="1707" y="1167"/>
                  </a:moveTo>
                  <a:cubicBezTo>
                    <a:pt x="1704" y="1167"/>
                    <a:pt x="1701" y="1168"/>
                    <a:pt x="1698" y="1168"/>
                  </a:cubicBezTo>
                  <a:cubicBezTo>
                    <a:pt x="1710" y="1141"/>
                    <a:pt x="1710" y="1141"/>
                    <a:pt x="1710" y="1141"/>
                  </a:cubicBezTo>
                  <a:cubicBezTo>
                    <a:pt x="1714" y="1141"/>
                    <a:pt x="1718" y="1141"/>
                    <a:pt x="1723" y="1142"/>
                  </a:cubicBezTo>
                  <a:lnTo>
                    <a:pt x="1707" y="1167"/>
                  </a:lnTo>
                  <a:close/>
                  <a:moveTo>
                    <a:pt x="1693" y="1169"/>
                  </a:moveTo>
                  <a:cubicBezTo>
                    <a:pt x="1691" y="1169"/>
                    <a:pt x="1688" y="1170"/>
                    <a:pt x="1686" y="1170"/>
                  </a:cubicBezTo>
                  <a:cubicBezTo>
                    <a:pt x="1685" y="1170"/>
                    <a:pt x="1684" y="1170"/>
                    <a:pt x="1683" y="1170"/>
                  </a:cubicBezTo>
                  <a:cubicBezTo>
                    <a:pt x="1694" y="1141"/>
                    <a:pt x="1694" y="1141"/>
                    <a:pt x="1694" y="1141"/>
                  </a:cubicBezTo>
                  <a:cubicBezTo>
                    <a:pt x="1698" y="1140"/>
                    <a:pt x="1702" y="1140"/>
                    <a:pt x="1706" y="1140"/>
                  </a:cubicBezTo>
                  <a:lnTo>
                    <a:pt x="1693" y="1169"/>
                  </a:lnTo>
                  <a:close/>
                  <a:moveTo>
                    <a:pt x="1679" y="1171"/>
                  </a:moveTo>
                  <a:cubicBezTo>
                    <a:pt x="1676" y="1172"/>
                    <a:pt x="1673" y="1172"/>
                    <a:pt x="1669" y="1173"/>
                  </a:cubicBezTo>
                  <a:cubicBezTo>
                    <a:pt x="1676" y="1142"/>
                    <a:pt x="1676" y="1142"/>
                    <a:pt x="1676" y="1142"/>
                  </a:cubicBezTo>
                  <a:cubicBezTo>
                    <a:pt x="1681" y="1142"/>
                    <a:pt x="1685" y="1141"/>
                    <a:pt x="1689" y="1141"/>
                  </a:cubicBezTo>
                  <a:lnTo>
                    <a:pt x="1679" y="1171"/>
                  </a:lnTo>
                  <a:close/>
                  <a:moveTo>
                    <a:pt x="1665" y="1173"/>
                  </a:moveTo>
                  <a:cubicBezTo>
                    <a:pt x="1662" y="1174"/>
                    <a:pt x="1659" y="1174"/>
                    <a:pt x="1656" y="1174"/>
                  </a:cubicBezTo>
                  <a:cubicBezTo>
                    <a:pt x="1663" y="1145"/>
                    <a:pt x="1663" y="1145"/>
                    <a:pt x="1663" y="1145"/>
                  </a:cubicBezTo>
                  <a:cubicBezTo>
                    <a:pt x="1666" y="1144"/>
                    <a:pt x="1669" y="1144"/>
                    <a:pt x="1672" y="1143"/>
                  </a:cubicBezTo>
                  <a:lnTo>
                    <a:pt x="1665" y="1173"/>
                  </a:lnTo>
                  <a:close/>
                  <a:moveTo>
                    <a:pt x="1652" y="1175"/>
                  </a:moveTo>
                  <a:cubicBezTo>
                    <a:pt x="1649" y="1175"/>
                    <a:pt x="1646" y="1176"/>
                    <a:pt x="1642" y="1176"/>
                  </a:cubicBezTo>
                  <a:cubicBezTo>
                    <a:pt x="1648" y="1149"/>
                    <a:pt x="1648" y="1149"/>
                    <a:pt x="1648" y="1149"/>
                  </a:cubicBezTo>
                  <a:cubicBezTo>
                    <a:pt x="1652" y="1148"/>
                    <a:pt x="1655" y="1147"/>
                    <a:pt x="1659" y="1146"/>
                  </a:cubicBezTo>
                  <a:lnTo>
                    <a:pt x="1652" y="1175"/>
                  </a:lnTo>
                  <a:close/>
                  <a:moveTo>
                    <a:pt x="1638" y="1176"/>
                  </a:moveTo>
                  <a:cubicBezTo>
                    <a:pt x="1635" y="1176"/>
                    <a:pt x="1632" y="1176"/>
                    <a:pt x="1629" y="1177"/>
                  </a:cubicBezTo>
                  <a:cubicBezTo>
                    <a:pt x="1636" y="1154"/>
                    <a:pt x="1636" y="1154"/>
                    <a:pt x="1636" y="1154"/>
                  </a:cubicBezTo>
                  <a:cubicBezTo>
                    <a:pt x="1639" y="1153"/>
                    <a:pt x="1641" y="1152"/>
                    <a:pt x="1644" y="1151"/>
                  </a:cubicBezTo>
                  <a:lnTo>
                    <a:pt x="1638" y="1176"/>
                  </a:lnTo>
                  <a:close/>
                  <a:moveTo>
                    <a:pt x="1625" y="1177"/>
                  </a:moveTo>
                  <a:cubicBezTo>
                    <a:pt x="1623" y="1177"/>
                    <a:pt x="1621" y="1177"/>
                    <a:pt x="1619" y="1177"/>
                  </a:cubicBezTo>
                  <a:cubicBezTo>
                    <a:pt x="1618" y="1174"/>
                    <a:pt x="1616" y="1173"/>
                    <a:pt x="1615" y="1172"/>
                  </a:cubicBezTo>
                  <a:cubicBezTo>
                    <a:pt x="1617" y="1170"/>
                    <a:pt x="1621" y="1166"/>
                    <a:pt x="1625" y="1161"/>
                  </a:cubicBezTo>
                  <a:cubicBezTo>
                    <a:pt x="1627" y="1159"/>
                    <a:pt x="1629" y="1158"/>
                    <a:pt x="1632" y="1157"/>
                  </a:cubicBezTo>
                  <a:lnTo>
                    <a:pt x="1625" y="1177"/>
                  </a:lnTo>
                  <a:close/>
                  <a:moveTo>
                    <a:pt x="1686" y="1174"/>
                  </a:moveTo>
                  <a:cubicBezTo>
                    <a:pt x="1723" y="1168"/>
                    <a:pt x="1759" y="1162"/>
                    <a:pt x="1785" y="1179"/>
                  </a:cubicBezTo>
                  <a:cubicBezTo>
                    <a:pt x="1760" y="1167"/>
                    <a:pt x="1729" y="1172"/>
                    <a:pt x="1697" y="1177"/>
                  </a:cubicBezTo>
                  <a:cubicBezTo>
                    <a:pt x="1672" y="1182"/>
                    <a:pt x="1647" y="1186"/>
                    <a:pt x="1623" y="1183"/>
                  </a:cubicBezTo>
                  <a:cubicBezTo>
                    <a:pt x="1623" y="1182"/>
                    <a:pt x="1622" y="1181"/>
                    <a:pt x="1622" y="1181"/>
                  </a:cubicBezTo>
                  <a:cubicBezTo>
                    <a:pt x="1643" y="1181"/>
                    <a:pt x="1665" y="1177"/>
                    <a:pt x="1686" y="1174"/>
                  </a:cubicBezTo>
                  <a:close/>
                  <a:moveTo>
                    <a:pt x="1645" y="1187"/>
                  </a:moveTo>
                  <a:cubicBezTo>
                    <a:pt x="1648" y="1187"/>
                    <a:pt x="1651" y="1187"/>
                    <a:pt x="1653" y="1187"/>
                  </a:cubicBezTo>
                  <a:cubicBezTo>
                    <a:pt x="1665" y="1216"/>
                    <a:pt x="1665" y="1216"/>
                    <a:pt x="1665" y="1216"/>
                  </a:cubicBezTo>
                  <a:cubicBezTo>
                    <a:pt x="1661" y="1215"/>
                    <a:pt x="1658" y="1215"/>
                    <a:pt x="1655" y="1214"/>
                  </a:cubicBezTo>
                  <a:lnTo>
                    <a:pt x="1645" y="1187"/>
                  </a:lnTo>
                  <a:close/>
                  <a:moveTo>
                    <a:pt x="1651" y="1213"/>
                  </a:moveTo>
                  <a:cubicBezTo>
                    <a:pt x="1647" y="1212"/>
                    <a:pt x="1643" y="1210"/>
                    <a:pt x="1640" y="1209"/>
                  </a:cubicBezTo>
                  <a:cubicBezTo>
                    <a:pt x="1632" y="1187"/>
                    <a:pt x="1632" y="1187"/>
                    <a:pt x="1632" y="1187"/>
                  </a:cubicBezTo>
                  <a:cubicBezTo>
                    <a:pt x="1635" y="1188"/>
                    <a:pt x="1638" y="1188"/>
                    <a:pt x="1641" y="1188"/>
                  </a:cubicBezTo>
                  <a:lnTo>
                    <a:pt x="1651" y="1213"/>
                  </a:lnTo>
                  <a:close/>
                  <a:moveTo>
                    <a:pt x="1657" y="1187"/>
                  </a:moveTo>
                  <a:cubicBezTo>
                    <a:pt x="1660" y="1187"/>
                    <a:pt x="1663" y="1186"/>
                    <a:pt x="1666" y="1186"/>
                  </a:cubicBezTo>
                  <a:cubicBezTo>
                    <a:pt x="1679" y="1217"/>
                    <a:pt x="1679" y="1217"/>
                    <a:pt x="1679" y="1217"/>
                  </a:cubicBezTo>
                  <a:cubicBezTo>
                    <a:pt x="1676" y="1217"/>
                    <a:pt x="1672" y="1217"/>
                    <a:pt x="1669" y="1216"/>
                  </a:cubicBezTo>
                  <a:lnTo>
                    <a:pt x="1657" y="1187"/>
                  </a:lnTo>
                  <a:close/>
                  <a:moveTo>
                    <a:pt x="1670" y="1185"/>
                  </a:moveTo>
                  <a:cubicBezTo>
                    <a:pt x="1673" y="1185"/>
                    <a:pt x="1676" y="1185"/>
                    <a:pt x="1679" y="1184"/>
                  </a:cubicBezTo>
                  <a:cubicBezTo>
                    <a:pt x="1695" y="1215"/>
                    <a:pt x="1695" y="1215"/>
                    <a:pt x="1695" y="1215"/>
                  </a:cubicBezTo>
                  <a:cubicBezTo>
                    <a:pt x="1691" y="1216"/>
                    <a:pt x="1687" y="1216"/>
                    <a:pt x="1684" y="1217"/>
                  </a:cubicBezTo>
                  <a:lnTo>
                    <a:pt x="1670" y="1185"/>
                  </a:lnTo>
                  <a:close/>
                  <a:moveTo>
                    <a:pt x="1683" y="1183"/>
                  </a:moveTo>
                  <a:cubicBezTo>
                    <a:pt x="1687" y="1183"/>
                    <a:pt x="1690" y="1182"/>
                    <a:pt x="1693" y="1182"/>
                  </a:cubicBezTo>
                  <a:cubicBezTo>
                    <a:pt x="1709" y="1212"/>
                    <a:pt x="1709" y="1212"/>
                    <a:pt x="1709" y="1212"/>
                  </a:cubicBezTo>
                  <a:cubicBezTo>
                    <a:pt x="1705" y="1213"/>
                    <a:pt x="1702" y="1214"/>
                    <a:pt x="1699" y="1215"/>
                  </a:cubicBezTo>
                  <a:lnTo>
                    <a:pt x="1683" y="1183"/>
                  </a:lnTo>
                  <a:close/>
                  <a:moveTo>
                    <a:pt x="1697" y="1181"/>
                  </a:moveTo>
                  <a:cubicBezTo>
                    <a:pt x="1701" y="1181"/>
                    <a:pt x="1705" y="1180"/>
                    <a:pt x="1709" y="1179"/>
                  </a:cubicBezTo>
                  <a:cubicBezTo>
                    <a:pt x="1723" y="1208"/>
                    <a:pt x="1723" y="1208"/>
                    <a:pt x="1723" y="1208"/>
                  </a:cubicBezTo>
                  <a:cubicBezTo>
                    <a:pt x="1720" y="1209"/>
                    <a:pt x="1716" y="1210"/>
                    <a:pt x="1712" y="1211"/>
                  </a:cubicBezTo>
                  <a:lnTo>
                    <a:pt x="1697" y="1181"/>
                  </a:lnTo>
                  <a:close/>
                  <a:moveTo>
                    <a:pt x="1713" y="1179"/>
                  </a:moveTo>
                  <a:cubicBezTo>
                    <a:pt x="1716" y="1178"/>
                    <a:pt x="1720" y="1178"/>
                    <a:pt x="1724" y="1177"/>
                  </a:cubicBezTo>
                  <a:cubicBezTo>
                    <a:pt x="1736" y="1203"/>
                    <a:pt x="1736" y="1203"/>
                    <a:pt x="1736" y="1203"/>
                  </a:cubicBezTo>
                  <a:cubicBezTo>
                    <a:pt x="1733" y="1204"/>
                    <a:pt x="1730" y="1205"/>
                    <a:pt x="1727" y="1206"/>
                  </a:cubicBezTo>
                  <a:lnTo>
                    <a:pt x="1713" y="1179"/>
                  </a:lnTo>
                  <a:close/>
                  <a:moveTo>
                    <a:pt x="1728" y="1177"/>
                  </a:moveTo>
                  <a:cubicBezTo>
                    <a:pt x="1731" y="1176"/>
                    <a:pt x="1734" y="1176"/>
                    <a:pt x="1738" y="1176"/>
                  </a:cubicBezTo>
                  <a:cubicBezTo>
                    <a:pt x="1748" y="1198"/>
                    <a:pt x="1748" y="1198"/>
                    <a:pt x="1748" y="1198"/>
                  </a:cubicBezTo>
                  <a:cubicBezTo>
                    <a:pt x="1746" y="1199"/>
                    <a:pt x="1744" y="1199"/>
                    <a:pt x="1743" y="1200"/>
                  </a:cubicBezTo>
                  <a:cubicBezTo>
                    <a:pt x="1742" y="1200"/>
                    <a:pt x="1741" y="1201"/>
                    <a:pt x="1740" y="1201"/>
                  </a:cubicBezTo>
                  <a:lnTo>
                    <a:pt x="1728" y="1177"/>
                  </a:lnTo>
                  <a:close/>
                  <a:moveTo>
                    <a:pt x="1742" y="1176"/>
                  </a:moveTo>
                  <a:cubicBezTo>
                    <a:pt x="1745" y="1175"/>
                    <a:pt x="1749" y="1175"/>
                    <a:pt x="1752" y="1176"/>
                  </a:cubicBezTo>
                  <a:cubicBezTo>
                    <a:pt x="1759" y="1193"/>
                    <a:pt x="1759" y="1193"/>
                    <a:pt x="1759" y="1193"/>
                  </a:cubicBezTo>
                  <a:cubicBezTo>
                    <a:pt x="1756" y="1194"/>
                    <a:pt x="1754" y="1195"/>
                    <a:pt x="1751" y="1196"/>
                  </a:cubicBezTo>
                  <a:lnTo>
                    <a:pt x="1742" y="1176"/>
                  </a:lnTo>
                  <a:close/>
                  <a:moveTo>
                    <a:pt x="1756" y="1176"/>
                  </a:moveTo>
                  <a:cubicBezTo>
                    <a:pt x="1760" y="1176"/>
                    <a:pt x="1763" y="1176"/>
                    <a:pt x="1766" y="1177"/>
                  </a:cubicBezTo>
                  <a:cubicBezTo>
                    <a:pt x="1771" y="1190"/>
                    <a:pt x="1771" y="1190"/>
                    <a:pt x="1771" y="1190"/>
                  </a:cubicBezTo>
                  <a:cubicBezTo>
                    <a:pt x="1768" y="1190"/>
                    <a:pt x="1765" y="1191"/>
                    <a:pt x="1763" y="1192"/>
                  </a:cubicBezTo>
                  <a:lnTo>
                    <a:pt x="1756" y="1176"/>
                  </a:lnTo>
                  <a:close/>
                  <a:moveTo>
                    <a:pt x="1770" y="1178"/>
                  </a:moveTo>
                  <a:cubicBezTo>
                    <a:pt x="1773" y="1179"/>
                    <a:pt x="1776" y="1180"/>
                    <a:pt x="1779" y="1181"/>
                  </a:cubicBezTo>
                  <a:cubicBezTo>
                    <a:pt x="1782" y="1188"/>
                    <a:pt x="1782" y="1188"/>
                    <a:pt x="1782" y="1188"/>
                  </a:cubicBezTo>
                  <a:cubicBezTo>
                    <a:pt x="1779" y="1188"/>
                    <a:pt x="1777" y="1189"/>
                    <a:pt x="1775" y="1189"/>
                  </a:cubicBezTo>
                  <a:lnTo>
                    <a:pt x="1770" y="1178"/>
                  </a:lnTo>
                  <a:close/>
                  <a:moveTo>
                    <a:pt x="1628" y="1187"/>
                  </a:moveTo>
                  <a:cubicBezTo>
                    <a:pt x="1635" y="1207"/>
                    <a:pt x="1635" y="1207"/>
                    <a:pt x="1635" y="1207"/>
                  </a:cubicBezTo>
                  <a:cubicBezTo>
                    <a:pt x="1634" y="1206"/>
                    <a:pt x="1633" y="1206"/>
                    <a:pt x="1632" y="1205"/>
                  </a:cubicBezTo>
                  <a:cubicBezTo>
                    <a:pt x="1630" y="1198"/>
                    <a:pt x="1628" y="1192"/>
                    <a:pt x="1625" y="1187"/>
                  </a:cubicBezTo>
                  <a:cubicBezTo>
                    <a:pt x="1626" y="1187"/>
                    <a:pt x="1627" y="1187"/>
                    <a:pt x="1628" y="1187"/>
                  </a:cubicBezTo>
                  <a:close/>
                  <a:moveTo>
                    <a:pt x="1637" y="1240"/>
                  </a:moveTo>
                  <a:cubicBezTo>
                    <a:pt x="1640" y="1241"/>
                    <a:pt x="1643" y="1242"/>
                    <a:pt x="1646" y="1243"/>
                  </a:cubicBezTo>
                  <a:cubicBezTo>
                    <a:pt x="1644" y="1278"/>
                    <a:pt x="1644" y="1278"/>
                    <a:pt x="1644" y="1278"/>
                  </a:cubicBezTo>
                  <a:cubicBezTo>
                    <a:pt x="1640" y="1277"/>
                    <a:pt x="1637" y="1275"/>
                    <a:pt x="1633" y="1274"/>
                  </a:cubicBezTo>
                  <a:lnTo>
                    <a:pt x="1637" y="1240"/>
                  </a:lnTo>
                  <a:close/>
                  <a:moveTo>
                    <a:pt x="1634" y="1225"/>
                  </a:moveTo>
                  <a:cubicBezTo>
                    <a:pt x="1634" y="1223"/>
                    <a:pt x="1634" y="1222"/>
                    <a:pt x="1634" y="1220"/>
                  </a:cubicBezTo>
                  <a:cubicBezTo>
                    <a:pt x="1636" y="1222"/>
                    <a:pt x="1639" y="1223"/>
                    <a:pt x="1641" y="1224"/>
                  </a:cubicBezTo>
                  <a:cubicBezTo>
                    <a:pt x="1639" y="1227"/>
                    <a:pt x="1639" y="1227"/>
                    <a:pt x="1639" y="1227"/>
                  </a:cubicBezTo>
                  <a:cubicBezTo>
                    <a:pt x="1637" y="1226"/>
                    <a:pt x="1635" y="1226"/>
                    <a:pt x="1634" y="1225"/>
                  </a:cubicBezTo>
                  <a:close/>
                  <a:moveTo>
                    <a:pt x="1643" y="1228"/>
                  </a:moveTo>
                  <a:cubicBezTo>
                    <a:pt x="1645" y="1225"/>
                    <a:pt x="1645" y="1225"/>
                    <a:pt x="1645" y="1225"/>
                  </a:cubicBezTo>
                  <a:cubicBezTo>
                    <a:pt x="1649" y="1227"/>
                    <a:pt x="1652" y="1228"/>
                    <a:pt x="1655" y="1229"/>
                  </a:cubicBezTo>
                  <a:cubicBezTo>
                    <a:pt x="1652" y="1232"/>
                    <a:pt x="1652" y="1232"/>
                    <a:pt x="1652" y="1232"/>
                  </a:cubicBezTo>
                  <a:cubicBezTo>
                    <a:pt x="1649" y="1231"/>
                    <a:pt x="1646" y="1230"/>
                    <a:pt x="1643" y="1228"/>
                  </a:cubicBezTo>
                  <a:close/>
                  <a:moveTo>
                    <a:pt x="1665" y="1237"/>
                  </a:moveTo>
                  <a:cubicBezTo>
                    <a:pt x="1663" y="1236"/>
                    <a:pt x="1660" y="1235"/>
                    <a:pt x="1658" y="1234"/>
                  </a:cubicBezTo>
                  <a:cubicBezTo>
                    <a:pt x="1657" y="1234"/>
                    <a:pt x="1657" y="1234"/>
                    <a:pt x="1656" y="1233"/>
                  </a:cubicBezTo>
                  <a:cubicBezTo>
                    <a:pt x="1660" y="1230"/>
                    <a:pt x="1660" y="1230"/>
                    <a:pt x="1660" y="1230"/>
                  </a:cubicBezTo>
                  <a:cubicBezTo>
                    <a:pt x="1664" y="1231"/>
                    <a:pt x="1668" y="1231"/>
                    <a:pt x="1672" y="1231"/>
                  </a:cubicBezTo>
                  <a:lnTo>
                    <a:pt x="1665" y="1237"/>
                  </a:lnTo>
                  <a:close/>
                  <a:moveTo>
                    <a:pt x="1678" y="1232"/>
                  </a:moveTo>
                  <a:cubicBezTo>
                    <a:pt x="1686" y="1232"/>
                    <a:pt x="1694" y="1231"/>
                    <a:pt x="1701" y="1229"/>
                  </a:cubicBezTo>
                  <a:cubicBezTo>
                    <a:pt x="1678" y="1242"/>
                    <a:pt x="1678" y="1242"/>
                    <a:pt x="1678" y="1242"/>
                  </a:cubicBezTo>
                  <a:cubicBezTo>
                    <a:pt x="1675" y="1241"/>
                    <a:pt x="1672" y="1240"/>
                    <a:pt x="1669" y="1238"/>
                  </a:cubicBezTo>
                  <a:lnTo>
                    <a:pt x="1678" y="1232"/>
                  </a:lnTo>
                  <a:close/>
                  <a:moveTo>
                    <a:pt x="1737" y="1294"/>
                  </a:moveTo>
                  <a:cubicBezTo>
                    <a:pt x="1739" y="1298"/>
                    <a:pt x="1742" y="1302"/>
                    <a:pt x="1743" y="1306"/>
                  </a:cubicBezTo>
                  <a:cubicBezTo>
                    <a:pt x="1741" y="1304"/>
                    <a:pt x="1739" y="1301"/>
                    <a:pt x="1736" y="1300"/>
                  </a:cubicBezTo>
                  <a:lnTo>
                    <a:pt x="1737" y="1294"/>
                  </a:lnTo>
                  <a:close/>
                  <a:moveTo>
                    <a:pt x="1731" y="1273"/>
                  </a:moveTo>
                  <a:cubicBezTo>
                    <a:pt x="1729" y="1271"/>
                    <a:pt x="1727" y="1268"/>
                    <a:pt x="1724" y="1266"/>
                  </a:cubicBezTo>
                  <a:cubicBezTo>
                    <a:pt x="1739" y="1266"/>
                    <a:pt x="1739" y="1266"/>
                    <a:pt x="1739" y="1266"/>
                  </a:cubicBezTo>
                  <a:cubicBezTo>
                    <a:pt x="1741" y="1269"/>
                    <a:pt x="1742" y="1272"/>
                    <a:pt x="1744" y="1275"/>
                  </a:cubicBezTo>
                  <a:lnTo>
                    <a:pt x="1731" y="1273"/>
                  </a:lnTo>
                  <a:close/>
                  <a:moveTo>
                    <a:pt x="1719" y="1263"/>
                  </a:moveTo>
                  <a:cubicBezTo>
                    <a:pt x="1717" y="1261"/>
                    <a:pt x="1714" y="1259"/>
                    <a:pt x="1712" y="1258"/>
                  </a:cubicBezTo>
                  <a:cubicBezTo>
                    <a:pt x="1731" y="1254"/>
                    <a:pt x="1731" y="1254"/>
                    <a:pt x="1731" y="1254"/>
                  </a:cubicBezTo>
                  <a:cubicBezTo>
                    <a:pt x="1733" y="1257"/>
                    <a:pt x="1735" y="1260"/>
                    <a:pt x="1737" y="1262"/>
                  </a:cubicBezTo>
                  <a:lnTo>
                    <a:pt x="1719" y="1263"/>
                  </a:lnTo>
                  <a:close/>
                  <a:moveTo>
                    <a:pt x="1707" y="1255"/>
                  </a:moveTo>
                  <a:cubicBezTo>
                    <a:pt x="1704" y="1253"/>
                    <a:pt x="1701" y="1252"/>
                    <a:pt x="1698" y="1250"/>
                  </a:cubicBezTo>
                  <a:cubicBezTo>
                    <a:pt x="1720" y="1242"/>
                    <a:pt x="1720" y="1242"/>
                    <a:pt x="1720" y="1242"/>
                  </a:cubicBezTo>
                  <a:cubicBezTo>
                    <a:pt x="1723" y="1245"/>
                    <a:pt x="1726" y="1248"/>
                    <a:pt x="1728" y="1251"/>
                  </a:cubicBezTo>
                  <a:lnTo>
                    <a:pt x="1707" y="1255"/>
                  </a:lnTo>
                  <a:close/>
                  <a:moveTo>
                    <a:pt x="1693" y="1248"/>
                  </a:moveTo>
                  <a:cubicBezTo>
                    <a:pt x="1690" y="1247"/>
                    <a:pt x="1686" y="1245"/>
                    <a:pt x="1683" y="1244"/>
                  </a:cubicBezTo>
                  <a:cubicBezTo>
                    <a:pt x="1707" y="1230"/>
                    <a:pt x="1707" y="1230"/>
                    <a:pt x="1707" y="1230"/>
                  </a:cubicBezTo>
                  <a:cubicBezTo>
                    <a:pt x="1711" y="1233"/>
                    <a:pt x="1714" y="1236"/>
                    <a:pt x="1717" y="1239"/>
                  </a:cubicBezTo>
                  <a:lnTo>
                    <a:pt x="1693" y="1248"/>
                  </a:lnTo>
                  <a:close/>
                  <a:moveTo>
                    <a:pt x="1646" y="1090"/>
                  </a:moveTo>
                  <a:cubicBezTo>
                    <a:pt x="1646" y="1076"/>
                    <a:pt x="1644" y="1064"/>
                    <a:pt x="1641" y="1054"/>
                  </a:cubicBezTo>
                  <a:cubicBezTo>
                    <a:pt x="1652" y="1075"/>
                    <a:pt x="1666" y="1086"/>
                    <a:pt x="1678" y="1090"/>
                  </a:cubicBezTo>
                  <a:cubicBezTo>
                    <a:pt x="1666" y="1094"/>
                    <a:pt x="1652" y="1105"/>
                    <a:pt x="1641" y="1126"/>
                  </a:cubicBezTo>
                  <a:cubicBezTo>
                    <a:pt x="1644" y="1115"/>
                    <a:pt x="1646" y="1104"/>
                    <a:pt x="1646" y="1090"/>
                  </a:cubicBezTo>
                  <a:close/>
                  <a:moveTo>
                    <a:pt x="1682" y="1074"/>
                  </a:moveTo>
                  <a:cubicBezTo>
                    <a:pt x="1674" y="1071"/>
                    <a:pt x="1663" y="1062"/>
                    <a:pt x="1652" y="1045"/>
                  </a:cubicBezTo>
                  <a:cubicBezTo>
                    <a:pt x="1662" y="1049"/>
                    <a:pt x="1673" y="1051"/>
                    <a:pt x="1685" y="1052"/>
                  </a:cubicBezTo>
                  <a:cubicBezTo>
                    <a:pt x="1682" y="1054"/>
                    <a:pt x="1680" y="1057"/>
                    <a:pt x="1679" y="1061"/>
                  </a:cubicBezTo>
                  <a:cubicBezTo>
                    <a:pt x="1677" y="1066"/>
                    <a:pt x="1679" y="1071"/>
                    <a:pt x="1682" y="1074"/>
                  </a:cubicBezTo>
                  <a:close/>
                  <a:moveTo>
                    <a:pt x="1690" y="1080"/>
                  </a:moveTo>
                  <a:cubicBezTo>
                    <a:pt x="1694" y="1079"/>
                    <a:pt x="1698" y="1077"/>
                    <a:pt x="1699" y="1074"/>
                  </a:cubicBezTo>
                  <a:cubicBezTo>
                    <a:pt x="1700" y="1073"/>
                    <a:pt x="1700" y="1072"/>
                    <a:pt x="1699" y="1072"/>
                  </a:cubicBezTo>
                  <a:cubicBezTo>
                    <a:pt x="1698" y="1071"/>
                    <a:pt x="1697" y="1071"/>
                    <a:pt x="1696" y="1072"/>
                  </a:cubicBezTo>
                  <a:cubicBezTo>
                    <a:pt x="1694" y="1074"/>
                    <a:pt x="1690" y="1075"/>
                    <a:pt x="1687" y="1073"/>
                  </a:cubicBezTo>
                  <a:cubicBezTo>
                    <a:pt x="1684" y="1071"/>
                    <a:pt x="1681" y="1067"/>
                    <a:pt x="1682" y="1062"/>
                  </a:cubicBezTo>
                  <a:cubicBezTo>
                    <a:pt x="1684" y="1056"/>
                    <a:pt x="1690" y="1053"/>
                    <a:pt x="1694" y="1053"/>
                  </a:cubicBezTo>
                  <a:cubicBezTo>
                    <a:pt x="1698" y="1053"/>
                    <a:pt x="1704" y="1055"/>
                    <a:pt x="1707" y="1062"/>
                  </a:cubicBezTo>
                  <a:cubicBezTo>
                    <a:pt x="1710" y="1073"/>
                    <a:pt x="1706" y="1083"/>
                    <a:pt x="1696" y="1086"/>
                  </a:cubicBezTo>
                  <a:cubicBezTo>
                    <a:pt x="1680" y="1092"/>
                    <a:pt x="1655" y="1079"/>
                    <a:pt x="1638" y="1039"/>
                  </a:cubicBezTo>
                  <a:cubicBezTo>
                    <a:pt x="1640" y="1040"/>
                    <a:pt x="1643" y="1041"/>
                    <a:pt x="1645" y="1042"/>
                  </a:cubicBezTo>
                  <a:cubicBezTo>
                    <a:pt x="1667" y="1078"/>
                    <a:pt x="1685" y="1080"/>
                    <a:pt x="1690" y="1080"/>
                  </a:cubicBezTo>
                  <a:close/>
                  <a:moveTo>
                    <a:pt x="1750" y="1113"/>
                  </a:moveTo>
                  <a:cubicBezTo>
                    <a:pt x="1749" y="1113"/>
                    <a:pt x="1749" y="1113"/>
                    <a:pt x="1748" y="1113"/>
                  </a:cubicBezTo>
                  <a:cubicBezTo>
                    <a:pt x="1750" y="1109"/>
                    <a:pt x="1751" y="1105"/>
                    <a:pt x="1752" y="1101"/>
                  </a:cubicBezTo>
                  <a:cubicBezTo>
                    <a:pt x="1754" y="1102"/>
                    <a:pt x="1757" y="1102"/>
                    <a:pt x="1761" y="1102"/>
                  </a:cubicBezTo>
                  <a:cubicBezTo>
                    <a:pt x="1795" y="1106"/>
                    <a:pt x="1856" y="1115"/>
                    <a:pt x="1864" y="1127"/>
                  </a:cubicBezTo>
                  <a:cubicBezTo>
                    <a:pt x="1865" y="1129"/>
                    <a:pt x="1866" y="1130"/>
                    <a:pt x="1865" y="1131"/>
                  </a:cubicBezTo>
                  <a:cubicBezTo>
                    <a:pt x="1865" y="1132"/>
                    <a:pt x="1864" y="1133"/>
                    <a:pt x="1862" y="1134"/>
                  </a:cubicBezTo>
                  <a:cubicBezTo>
                    <a:pt x="1844" y="1143"/>
                    <a:pt x="1765" y="1118"/>
                    <a:pt x="1750" y="1113"/>
                  </a:cubicBezTo>
                  <a:close/>
                  <a:moveTo>
                    <a:pt x="1750" y="1117"/>
                  </a:moveTo>
                  <a:cubicBezTo>
                    <a:pt x="1779" y="1127"/>
                    <a:pt x="1841" y="1151"/>
                    <a:pt x="1847" y="1166"/>
                  </a:cubicBezTo>
                  <a:cubicBezTo>
                    <a:pt x="1848" y="1167"/>
                    <a:pt x="1848" y="1169"/>
                    <a:pt x="1847" y="1170"/>
                  </a:cubicBezTo>
                  <a:cubicBezTo>
                    <a:pt x="1847" y="1171"/>
                    <a:pt x="1846" y="1171"/>
                    <a:pt x="1845" y="1171"/>
                  </a:cubicBezTo>
                  <a:cubicBezTo>
                    <a:pt x="1834" y="1175"/>
                    <a:pt x="1795" y="1156"/>
                    <a:pt x="1780" y="1149"/>
                  </a:cubicBezTo>
                  <a:cubicBezTo>
                    <a:pt x="1780" y="1149"/>
                    <a:pt x="1780" y="1149"/>
                    <a:pt x="1780" y="1149"/>
                  </a:cubicBezTo>
                  <a:cubicBezTo>
                    <a:pt x="1768" y="1141"/>
                    <a:pt x="1752" y="1134"/>
                    <a:pt x="1736" y="1131"/>
                  </a:cubicBezTo>
                  <a:cubicBezTo>
                    <a:pt x="1740" y="1127"/>
                    <a:pt x="1744" y="1122"/>
                    <a:pt x="1747" y="1116"/>
                  </a:cubicBezTo>
                  <a:cubicBezTo>
                    <a:pt x="1748" y="1117"/>
                    <a:pt x="1749" y="1117"/>
                    <a:pt x="1750" y="1117"/>
                  </a:cubicBezTo>
                  <a:close/>
                  <a:moveTo>
                    <a:pt x="1752" y="1097"/>
                  </a:moveTo>
                  <a:cubicBezTo>
                    <a:pt x="1753" y="1095"/>
                    <a:pt x="1753" y="1092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87"/>
                    <a:pt x="1753" y="1085"/>
                    <a:pt x="1752" y="1082"/>
                  </a:cubicBezTo>
                  <a:cubicBezTo>
                    <a:pt x="1754" y="1082"/>
                    <a:pt x="1758" y="1082"/>
                    <a:pt x="1763" y="1081"/>
                  </a:cubicBezTo>
                  <a:cubicBezTo>
                    <a:pt x="1801" y="1078"/>
                    <a:pt x="1860" y="1075"/>
                    <a:pt x="1873" y="1086"/>
                  </a:cubicBezTo>
                  <a:cubicBezTo>
                    <a:pt x="1874" y="1087"/>
                    <a:pt x="1874" y="1088"/>
                    <a:pt x="1874" y="1090"/>
                  </a:cubicBezTo>
                  <a:cubicBezTo>
                    <a:pt x="1874" y="1091"/>
                    <a:pt x="1874" y="1092"/>
                    <a:pt x="1873" y="1093"/>
                  </a:cubicBezTo>
                  <a:cubicBezTo>
                    <a:pt x="1860" y="1104"/>
                    <a:pt x="1801" y="1102"/>
                    <a:pt x="1763" y="1098"/>
                  </a:cubicBezTo>
                  <a:cubicBezTo>
                    <a:pt x="1758" y="1098"/>
                    <a:pt x="1754" y="1098"/>
                    <a:pt x="1752" y="1097"/>
                  </a:cubicBezTo>
                  <a:close/>
                  <a:moveTo>
                    <a:pt x="1761" y="1077"/>
                  </a:moveTo>
                  <a:cubicBezTo>
                    <a:pt x="1757" y="1078"/>
                    <a:pt x="1754" y="1078"/>
                    <a:pt x="1752" y="1078"/>
                  </a:cubicBezTo>
                  <a:cubicBezTo>
                    <a:pt x="1751" y="1074"/>
                    <a:pt x="1750" y="1070"/>
                    <a:pt x="1748" y="1067"/>
                  </a:cubicBezTo>
                  <a:cubicBezTo>
                    <a:pt x="1749" y="1067"/>
                    <a:pt x="1749" y="1066"/>
                    <a:pt x="1750" y="1066"/>
                  </a:cubicBezTo>
                  <a:cubicBezTo>
                    <a:pt x="1765" y="1061"/>
                    <a:pt x="1844" y="1036"/>
                    <a:pt x="1862" y="1045"/>
                  </a:cubicBezTo>
                  <a:cubicBezTo>
                    <a:pt x="1864" y="1046"/>
                    <a:pt x="1865" y="1047"/>
                    <a:pt x="1865" y="1049"/>
                  </a:cubicBezTo>
                  <a:cubicBezTo>
                    <a:pt x="1866" y="1050"/>
                    <a:pt x="1865" y="1051"/>
                    <a:pt x="1864" y="1052"/>
                  </a:cubicBezTo>
                  <a:cubicBezTo>
                    <a:pt x="1856" y="1065"/>
                    <a:pt x="1795" y="1074"/>
                    <a:pt x="1761" y="1077"/>
                  </a:cubicBezTo>
                  <a:close/>
                  <a:moveTo>
                    <a:pt x="1747" y="1063"/>
                  </a:moveTo>
                  <a:cubicBezTo>
                    <a:pt x="1744" y="1057"/>
                    <a:pt x="1740" y="1053"/>
                    <a:pt x="1736" y="1049"/>
                  </a:cubicBezTo>
                  <a:cubicBezTo>
                    <a:pt x="1752" y="1045"/>
                    <a:pt x="1768" y="1039"/>
                    <a:pt x="1780" y="1031"/>
                  </a:cubicBezTo>
                  <a:cubicBezTo>
                    <a:pt x="1780" y="1031"/>
                    <a:pt x="1780" y="1031"/>
                    <a:pt x="1780" y="1031"/>
                  </a:cubicBezTo>
                  <a:cubicBezTo>
                    <a:pt x="1795" y="1023"/>
                    <a:pt x="1834" y="1004"/>
                    <a:pt x="1845" y="1008"/>
                  </a:cubicBezTo>
                  <a:cubicBezTo>
                    <a:pt x="1846" y="1008"/>
                    <a:pt x="1847" y="1009"/>
                    <a:pt x="1847" y="1010"/>
                  </a:cubicBezTo>
                  <a:cubicBezTo>
                    <a:pt x="1848" y="1011"/>
                    <a:pt x="1848" y="1012"/>
                    <a:pt x="1847" y="1013"/>
                  </a:cubicBezTo>
                  <a:cubicBezTo>
                    <a:pt x="1841" y="1029"/>
                    <a:pt x="1779" y="1052"/>
                    <a:pt x="1750" y="1062"/>
                  </a:cubicBezTo>
                  <a:cubicBezTo>
                    <a:pt x="1749" y="1063"/>
                    <a:pt x="1748" y="1063"/>
                    <a:pt x="1747" y="1063"/>
                  </a:cubicBezTo>
                  <a:close/>
                  <a:moveTo>
                    <a:pt x="1749" y="1090"/>
                  </a:move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106"/>
                    <a:pt x="1742" y="1122"/>
                    <a:pt x="1731" y="1129"/>
                  </a:cubicBezTo>
                  <a:cubicBezTo>
                    <a:pt x="1729" y="1129"/>
                    <a:pt x="1726" y="1129"/>
                    <a:pt x="1724" y="1128"/>
                  </a:cubicBezTo>
                  <a:cubicBezTo>
                    <a:pt x="1735" y="1119"/>
                    <a:pt x="1742" y="1102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78"/>
                    <a:pt x="1735" y="1061"/>
                    <a:pt x="1724" y="1051"/>
                  </a:cubicBezTo>
                  <a:cubicBezTo>
                    <a:pt x="1726" y="1051"/>
                    <a:pt x="1729" y="1051"/>
                    <a:pt x="1731" y="1050"/>
                  </a:cubicBezTo>
                  <a:cubicBezTo>
                    <a:pt x="1742" y="1057"/>
                    <a:pt x="1749" y="1073"/>
                    <a:pt x="1749" y="1090"/>
                  </a:cubicBezTo>
                  <a:close/>
                  <a:moveTo>
                    <a:pt x="1739" y="1090"/>
                  </a:moveTo>
                  <a:cubicBezTo>
                    <a:pt x="1739" y="1102"/>
                    <a:pt x="1730" y="1120"/>
                    <a:pt x="1719" y="1127"/>
                  </a:cubicBezTo>
                  <a:cubicBezTo>
                    <a:pt x="1714" y="1127"/>
                    <a:pt x="1710" y="1127"/>
                    <a:pt x="1705" y="1126"/>
                  </a:cubicBezTo>
                  <a:cubicBezTo>
                    <a:pt x="1707" y="1125"/>
                    <a:pt x="1709" y="1122"/>
                    <a:pt x="1710" y="1119"/>
                  </a:cubicBezTo>
                  <a:cubicBezTo>
                    <a:pt x="1713" y="1110"/>
                    <a:pt x="1712" y="1102"/>
                    <a:pt x="1707" y="1097"/>
                  </a:cubicBezTo>
                  <a:cubicBezTo>
                    <a:pt x="1714" y="1099"/>
                    <a:pt x="1722" y="1101"/>
                    <a:pt x="1727" y="1098"/>
                  </a:cubicBezTo>
                  <a:cubicBezTo>
                    <a:pt x="1729" y="1097"/>
                    <a:pt x="1731" y="1094"/>
                    <a:pt x="1731" y="1090"/>
                  </a:cubicBezTo>
                  <a:cubicBezTo>
                    <a:pt x="1731" y="1085"/>
                    <a:pt x="1729" y="1083"/>
                    <a:pt x="1727" y="1082"/>
                  </a:cubicBezTo>
                  <a:cubicBezTo>
                    <a:pt x="1722" y="1079"/>
                    <a:pt x="1714" y="1080"/>
                    <a:pt x="1707" y="1083"/>
                  </a:cubicBezTo>
                  <a:cubicBezTo>
                    <a:pt x="1712" y="1077"/>
                    <a:pt x="1713" y="1069"/>
                    <a:pt x="1710" y="1061"/>
                  </a:cubicBezTo>
                  <a:cubicBezTo>
                    <a:pt x="1709" y="1057"/>
                    <a:pt x="1707" y="1055"/>
                    <a:pt x="1705" y="1053"/>
                  </a:cubicBezTo>
                  <a:cubicBezTo>
                    <a:pt x="1710" y="1053"/>
                    <a:pt x="1714" y="1053"/>
                    <a:pt x="1719" y="1052"/>
                  </a:cubicBezTo>
                  <a:cubicBezTo>
                    <a:pt x="1730" y="1060"/>
                    <a:pt x="1739" y="1078"/>
                    <a:pt x="1739" y="1090"/>
                  </a:cubicBezTo>
                  <a:close/>
                  <a:moveTo>
                    <a:pt x="1700" y="1090"/>
                  </a:moveTo>
                  <a:cubicBezTo>
                    <a:pt x="1708" y="1086"/>
                    <a:pt x="1720" y="1082"/>
                    <a:pt x="1725" y="1085"/>
                  </a:cubicBezTo>
                  <a:cubicBezTo>
                    <a:pt x="1726" y="1086"/>
                    <a:pt x="1727" y="1087"/>
                    <a:pt x="1727" y="1090"/>
                  </a:cubicBezTo>
                  <a:cubicBezTo>
                    <a:pt x="1727" y="1092"/>
                    <a:pt x="1726" y="1094"/>
                    <a:pt x="1725" y="1095"/>
                  </a:cubicBezTo>
                  <a:cubicBezTo>
                    <a:pt x="1720" y="1098"/>
                    <a:pt x="1708" y="1093"/>
                    <a:pt x="1700" y="1090"/>
                  </a:cubicBezTo>
                  <a:close/>
                  <a:moveTo>
                    <a:pt x="1696" y="1093"/>
                  </a:moveTo>
                  <a:cubicBezTo>
                    <a:pt x="1706" y="1097"/>
                    <a:pt x="1710" y="1107"/>
                    <a:pt x="1707" y="1118"/>
                  </a:cubicBezTo>
                  <a:cubicBezTo>
                    <a:pt x="1704" y="1124"/>
                    <a:pt x="1698" y="1126"/>
                    <a:pt x="1694" y="1126"/>
                  </a:cubicBezTo>
                  <a:cubicBezTo>
                    <a:pt x="1690" y="1126"/>
                    <a:pt x="1684" y="1124"/>
                    <a:pt x="1682" y="1118"/>
                  </a:cubicBezTo>
                  <a:cubicBezTo>
                    <a:pt x="1681" y="1112"/>
                    <a:pt x="1684" y="1108"/>
                    <a:pt x="1687" y="1107"/>
                  </a:cubicBezTo>
                  <a:cubicBezTo>
                    <a:pt x="1690" y="1105"/>
                    <a:pt x="1694" y="1105"/>
                    <a:pt x="1696" y="1108"/>
                  </a:cubicBezTo>
                  <a:cubicBezTo>
                    <a:pt x="1697" y="1108"/>
                    <a:pt x="1698" y="1108"/>
                    <a:pt x="1699" y="1108"/>
                  </a:cubicBezTo>
                  <a:cubicBezTo>
                    <a:pt x="1700" y="1107"/>
                    <a:pt x="1700" y="1106"/>
                    <a:pt x="1699" y="1105"/>
                  </a:cubicBezTo>
                  <a:cubicBezTo>
                    <a:pt x="1698" y="1102"/>
                    <a:pt x="1694" y="1100"/>
                    <a:pt x="1690" y="1100"/>
                  </a:cubicBezTo>
                  <a:cubicBezTo>
                    <a:pt x="1685" y="1100"/>
                    <a:pt x="1667" y="1102"/>
                    <a:pt x="1645" y="1137"/>
                  </a:cubicBezTo>
                  <a:cubicBezTo>
                    <a:pt x="1643" y="1138"/>
                    <a:pt x="1640" y="1140"/>
                    <a:pt x="1638" y="1141"/>
                  </a:cubicBezTo>
                  <a:cubicBezTo>
                    <a:pt x="1655" y="1100"/>
                    <a:pt x="1680" y="1088"/>
                    <a:pt x="1696" y="1093"/>
                  </a:cubicBezTo>
                  <a:close/>
                  <a:moveTo>
                    <a:pt x="1679" y="1119"/>
                  </a:moveTo>
                  <a:cubicBezTo>
                    <a:pt x="1680" y="1122"/>
                    <a:pt x="1682" y="1125"/>
                    <a:pt x="1685" y="1127"/>
                  </a:cubicBezTo>
                  <a:cubicBezTo>
                    <a:pt x="1673" y="1128"/>
                    <a:pt x="1662" y="1131"/>
                    <a:pt x="1652" y="1135"/>
                  </a:cubicBezTo>
                  <a:cubicBezTo>
                    <a:pt x="1663" y="1117"/>
                    <a:pt x="1674" y="1108"/>
                    <a:pt x="1682" y="1105"/>
                  </a:cubicBezTo>
                  <a:cubicBezTo>
                    <a:pt x="1679" y="1108"/>
                    <a:pt x="1677" y="1114"/>
                    <a:pt x="1679" y="1119"/>
                  </a:cubicBezTo>
                  <a:close/>
                  <a:moveTo>
                    <a:pt x="1795" y="1014"/>
                  </a:moveTo>
                  <a:cubicBezTo>
                    <a:pt x="1760" y="1049"/>
                    <a:pt x="1686" y="1064"/>
                    <a:pt x="1632" y="1031"/>
                  </a:cubicBezTo>
                  <a:cubicBezTo>
                    <a:pt x="1631" y="1029"/>
                    <a:pt x="1630" y="1028"/>
                    <a:pt x="1630" y="1026"/>
                  </a:cubicBezTo>
                  <a:cubicBezTo>
                    <a:pt x="1665" y="1046"/>
                    <a:pt x="1718" y="1049"/>
                    <a:pt x="1758" y="1033"/>
                  </a:cubicBezTo>
                  <a:cubicBezTo>
                    <a:pt x="1786" y="1022"/>
                    <a:pt x="1804" y="1002"/>
                    <a:pt x="1809" y="977"/>
                  </a:cubicBezTo>
                  <a:cubicBezTo>
                    <a:pt x="1810" y="976"/>
                    <a:pt x="1809" y="975"/>
                    <a:pt x="1808" y="975"/>
                  </a:cubicBezTo>
                  <a:cubicBezTo>
                    <a:pt x="1807" y="975"/>
                    <a:pt x="1806" y="975"/>
                    <a:pt x="1806" y="976"/>
                  </a:cubicBezTo>
                  <a:cubicBezTo>
                    <a:pt x="1790" y="995"/>
                    <a:pt x="1770" y="987"/>
                    <a:pt x="1744" y="976"/>
                  </a:cubicBezTo>
                  <a:cubicBezTo>
                    <a:pt x="1714" y="963"/>
                    <a:pt x="1677" y="948"/>
                    <a:pt x="1633" y="970"/>
                  </a:cubicBezTo>
                  <a:cubicBezTo>
                    <a:pt x="1633" y="968"/>
                    <a:pt x="1633" y="967"/>
                    <a:pt x="1633" y="966"/>
                  </a:cubicBezTo>
                  <a:cubicBezTo>
                    <a:pt x="1633" y="965"/>
                    <a:pt x="1633" y="964"/>
                    <a:pt x="1633" y="964"/>
                  </a:cubicBezTo>
                  <a:cubicBezTo>
                    <a:pt x="1678" y="940"/>
                    <a:pt x="1716" y="957"/>
                    <a:pt x="1747" y="970"/>
                  </a:cubicBezTo>
                  <a:cubicBezTo>
                    <a:pt x="1763" y="977"/>
                    <a:pt x="1777" y="983"/>
                    <a:pt x="1789" y="982"/>
                  </a:cubicBezTo>
                  <a:cubicBezTo>
                    <a:pt x="1799" y="980"/>
                    <a:pt x="1805" y="973"/>
                    <a:pt x="1805" y="964"/>
                  </a:cubicBezTo>
                  <a:cubicBezTo>
                    <a:pt x="1805" y="963"/>
                    <a:pt x="1805" y="963"/>
                    <a:pt x="1804" y="962"/>
                  </a:cubicBezTo>
                  <a:cubicBezTo>
                    <a:pt x="1803" y="962"/>
                    <a:pt x="1802" y="962"/>
                    <a:pt x="1802" y="963"/>
                  </a:cubicBezTo>
                  <a:cubicBezTo>
                    <a:pt x="1797" y="970"/>
                    <a:pt x="1790" y="972"/>
                    <a:pt x="1786" y="970"/>
                  </a:cubicBezTo>
                  <a:cubicBezTo>
                    <a:pt x="1780" y="969"/>
                    <a:pt x="1776" y="964"/>
                    <a:pt x="1776" y="957"/>
                  </a:cubicBezTo>
                  <a:cubicBezTo>
                    <a:pt x="1776" y="957"/>
                    <a:pt x="1776" y="956"/>
                    <a:pt x="1776" y="956"/>
                  </a:cubicBezTo>
                  <a:cubicBezTo>
                    <a:pt x="1776" y="947"/>
                    <a:pt x="1783" y="942"/>
                    <a:pt x="1789" y="941"/>
                  </a:cubicBezTo>
                  <a:cubicBezTo>
                    <a:pt x="1797" y="940"/>
                    <a:pt x="1807" y="943"/>
                    <a:pt x="1812" y="957"/>
                  </a:cubicBezTo>
                  <a:cubicBezTo>
                    <a:pt x="1819" y="975"/>
                    <a:pt x="1812" y="998"/>
                    <a:pt x="1795" y="1014"/>
                  </a:cubicBezTo>
                  <a:close/>
                  <a:moveTo>
                    <a:pt x="1620" y="870"/>
                  </a:moveTo>
                  <a:cubicBezTo>
                    <a:pt x="1616" y="863"/>
                    <a:pt x="1611" y="856"/>
                    <a:pt x="1606" y="851"/>
                  </a:cubicBezTo>
                  <a:cubicBezTo>
                    <a:pt x="1610" y="850"/>
                    <a:pt x="1613" y="849"/>
                    <a:pt x="1616" y="847"/>
                  </a:cubicBezTo>
                  <a:cubicBezTo>
                    <a:pt x="1618" y="849"/>
                    <a:pt x="1626" y="856"/>
                    <a:pt x="1630" y="866"/>
                  </a:cubicBezTo>
                  <a:cubicBezTo>
                    <a:pt x="1630" y="866"/>
                    <a:pt x="1630" y="866"/>
                    <a:pt x="1630" y="866"/>
                  </a:cubicBezTo>
                  <a:cubicBezTo>
                    <a:pt x="1630" y="866"/>
                    <a:pt x="1630" y="866"/>
                    <a:pt x="1630" y="866"/>
                  </a:cubicBezTo>
                  <a:cubicBezTo>
                    <a:pt x="1634" y="876"/>
                    <a:pt x="1634" y="886"/>
                    <a:pt x="1633" y="889"/>
                  </a:cubicBezTo>
                  <a:cubicBezTo>
                    <a:pt x="1630" y="890"/>
                    <a:pt x="1627" y="892"/>
                    <a:pt x="1624" y="894"/>
                  </a:cubicBezTo>
                  <a:cubicBezTo>
                    <a:pt x="1624" y="886"/>
                    <a:pt x="1623" y="878"/>
                    <a:pt x="1620" y="870"/>
                  </a:cubicBezTo>
                  <a:close/>
                  <a:moveTo>
                    <a:pt x="1691" y="818"/>
                  </a:moveTo>
                  <a:cubicBezTo>
                    <a:pt x="1692" y="820"/>
                    <a:pt x="1693" y="823"/>
                    <a:pt x="1694" y="825"/>
                  </a:cubicBezTo>
                  <a:cubicBezTo>
                    <a:pt x="1681" y="825"/>
                    <a:pt x="1670" y="828"/>
                    <a:pt x="1666" y="835"/>
                  </a:cubicBezTo>
                  <a:cubicBezTo>
                    <a:pt x="1662" y="840"/>
                    <a:pt x="1662" y="846"/>
                    <a:pt x="1664" y="852"/>
                  </a:cubicBezTo>
                  <a:cubicBezTo>
                    <a:pt x="1667" y="858"/>
                    <a:pt x="1671" y="862"/>
                    <a:pt x="1677" y="863"/>
                  </a:cubicBezTo>
                  <a:cubicBezTo>
                    <a:pt x="1685" y="864"/>
                    <a:pt x="1695" y="859"/>
                    <a:pt x="1705" y="850"/>
                  </a:cubicBezTo>
                  <a:cubicBezTo>
                    <a:pt x="1705" y="852"/>
                    <a:pt x="1706" y="854"/>
                    <a:pt x="1707" y="857"/>
                  </a:cubicBezTo>
                  <a:cubicBezTo>
                    <a:pt x="1711" y="864"/>
                    <a:pt x="1719" y="867"/>
                    <a:pt x="1727" y="865"/>
                  </a:cubicBezTo>
                  <a:cubicBezTo>
                    <a:pt x="1731" y="864"/>
                    <a:pt x="1736" y="861"/>
                    <a:pt x="1738" y="856"/>
                  </a:cubicBezTo>
                  <a:cubicBezTo>
                    <a:pt x="1738" y="860"/>
                    <a:pt x="1736" y="864"/>
                    <a:pt x="1732" y="867"/>
                  </a:cubicBezTo>
                  <a:cubicBezTo>
                    <a:pt x="1723" y="873"/>
                    <a:pt x="1709" y="875"/>
                    <a:pt x="1692" y="877"/>
                  </a:cubicBezTo>
                  <a:cubicBezTo>
                    <a:pt x="1675" y="878"/>
                    <a:pt x="1656" y="880"/>
                    <a:pt x="1637" y="887"/>
                  </a:cubicBezTo>
                  <a:cubicBezTo>
                    <a:pt x="1637" y="883"/>
                    <a:pt x="1637" y="874"/>
                    <a:pt x="1633" y="865"/>
                  </a:cubicBezTo>
                  <a:cubicBezTo>
                    <a:pt x="1633" y="865"/>
                    <a:pt x="1633" y="865"/>
                    <a:pt x="1633" y="865"/>
                  </a:cubicBezTo>
                  <a:cubicBezTo>
                    <a:pt x="1633" y="865"/>
                    <a:pt x="1633" y="865"/>
                    <a:pt x="1633" y="864"/>
                  </a:cubicBezTo>
                  <a:cubicBezTo>
                    <a:pt x="1629" y="855"/>
                    <a:pt x="1623" y="849"/>
                    <a:pt x="1620" y="846"/>
                  </a:cubicBezTo>
                  <a:cubicBezTo>
                    <a:pt x="1638" y="838"/>
                    <a:pt x="1653" y="825"/>
                    <a:pt x="1666" y="815"/>
                  </a:cubicBezTo>
                  <a:cubicBezTo>
                    <a:pt x="1679" y="804"/>
                    <a:pt x="1691" y="795"/>
                    <a:pt x="1701" y="793"/>
                  </a:cubicBezTo>
                  <a:cubicBezTo>
                    <a:pt x="1706" y="793"/>
                    <a:pt x="1711" y="794"/>
                    <a:pt x="1714" y="797"/>
                  </a:cubicBezTo>
                  <a:cubicBezTo>
                    <a:pt x="1708" y="795"/>
                    <a:pt x="1703" y="796"/>
                    <a:pt x="1699" y="798"/>
                  </a:cubicBezTo>
                  <a:cubicBezTo>
                    <a:pt x="1692" y="802"/>
                    <a:pt x="1689" y="810"/>
                    <a:pt x="1691" y="818"/>
                  </a:cubicBezTo>
                  <a:close/>
                  <a:moveTo>
                    <a:pt x="1792" y="797"/>
                  </a:moveTo>
                  <a:cubicBezTo>
                    <a:pt x="1778" y="796"/>
                    <a:pt x="1763" y="797"/>
                    <a:pt x="1750" y="800"/>
                  </a:cubicBezTo>
                  <a:cubicBezTo>
                    <a:pt x="1763" y="792"/>
                    <a:pt x="1773" y="782"/>
                    <a:pt x="1780" y="772"/>
                  </a:cubicBezTo>
                  <a:cubicBezTo>
                    <a:pt x="1790" y="772"/>
                    <a:pt x="1799" y="772"/>
                    <a:pt x="1808" y="774"/>
                  </a:cubicBezTo>
                  <a:cubicBezTo>
                    <a:pt x="1804" y="782"/>
                    <a:pt x="1798" y="789"/>
                    <a:pt x="1792" y="797"/>
                  </a:cubicBezTo>
                  <a:close/>
                  <a:moveTo>
                    <a:pt x="1794" y="801"/>
                  </a:moveTo>
                  <a:cubicBezTo>
                    <a:pt x="1803" y="801"/>
                    <a:pt x="1813" y="803"/>
                    <a:pt x="1821" y="805"/>
                  </a:cubicBezTo>
                  <a:cubicBezTo>
                    <a:pt x="1816" y="813"/>
                    <a:pt x="1809" y="820"/>
                    <a:pt x="1802" y="827"/>
                  </a:cubicBezTo>
                  <a:cubicBezTo>
                    <a:pt x="1790" y="825"/>
                    <a:pt x="1776" y="825"/>
                    <a:pt x="1761" y="828"/>
                  </a:cubicBezTo>
                  <a:cubicBezTo>
                    <a:pt x="1773" y="821"/>
                    <a:pt x="1784" y="811"/>
                    <a:pt x="1794" y="801"/>
                  </a:cubicBezTo>
                  <a:close/>
                  <a:moveTo>
                    <a:pt x="1804" y="831"/>
                  </a:moveTo>
                  <a:cubicBezTo>
                    <a:pt x="1814" y="833"/>
                    <a:pt x="1822" y="836"/>
                    <a:pt x="1830" y="839"/>
                  </a:cubicBezTo>
                  <a:cubicBezTo>
                    <a:pt x="1823" y="846"/>
                    <a:pt x="1816" y="852"/>
                    <a:pt x="1809" y="857"/>
                  </a:cubicBezTo>
                  <a:cubicBezTo>
                    <a:pt x="1798" y="853"/>
                    <a:pt x="1786" y="851"/>
                    <a:pt x="1773" y="852"/>
                  </a:cubicBezTo>
                  <a:cubicBezTo>
                    <a:pt x="1784" y="846"/>
                    <a:pt x="1794" y="839"/>
                    <a:pt x="1804" y="831"/>
                  </a:cubicBezTo>
                  <a:close/>
                  <a:moveTo>
                    <a:pt x="1807" y="827"/>
                  </a:moveTo>
                  <a:cubicBezTo>
                    <a:pt x="1814" y="821"/>
                    <a:pt x="1820" y="814"/>
                    <a:pt x="1825" y="806"/>
                  </a:cubicBezTo>
                  <a:cubicBezTo>
                    <a:pt x="1834" y="809"/>
                    <a:pt x="1841" y="812"/>
                    <a:pt x="1848" y="816"/>
                  </a:cubicBezTo>
                  <a:cubicBezTo>
                    <a:pt x="1843" y="823"/>
                    <a:pt x="1838" y="830"/>
                    <a:pt x="1832" y="836"/>
                  </a:cubicBezTo>
                  <a:cubicBezTo>
                    <a:pt x="1825" y="833"/>
                    <a:pt x="1817" y="829"/>
                    <a:pt x="1807" y="827"/>
                  </a:cubicBezTo>
                  <a:close/>
                  <a:moveTo>
                    <a:pt x="1828" y="803"/>
                  </a:moveTo>
                  <a:cubicBezTo>
                    <a:pt x="1833" y="796"/>
                    <a:pt x="1837" y="788"/>
                    <a:pt x="1841" y="782"/>
                  </a:cubicBezTo>
                  <a:cubicBezTo>
                    <a:pt x="1848" y="784"/>
                    <a:pt x="1855" y="787"/>
                    <a:pt x="1862" y="791"/>
                  </a:cubicBezTo>
                  <a:cubicBezTo>
                    <a:pt x="1858" y="798"/>
                    <a:pt x="1854" y="806"/>
                    <a:pt x="1850" y="813"/>
                  </a:cubicBezTo>
                  <a:cubicBezTo>
                    <a:pt x="1843" y="809"/>
                    <a:pt x="1836" y="806"/>
                    <a:pt x="1828" y="803"/>
                  </a:cubicBezTo>
                  <a:close/>
                  <a:moveTo>
                    <a:pt x="1824" y="802"/>
                  </a:moveTo>
                  <a:cubicBezTo>
                    <a:pt x="1815" y="799"/>
                    <a:pt x="1806" y="798"/>
                    <a:pt x="1797" y="797"/>
                  </a:cubicBezTo>
                  <a:cubicBezTo>
                    <a:pt x="1803" y="790"/>
                    <a:pt x="1808" y="782"/>
                    <a:pt x="1812" y="774"/>
                  </a:cubicBezTo>
                  <a:cubicBezTo>
                    <a:pt x="1821" y="776"/>
                    <a:pt x="1830" y="778"/>
                    <a:pt x="1837" y="780"/>
                  </a:cubicBezTo>
                  <a:cubicBezTo>
                    <a:pt x="1833" y="787"/>
                    <a:pt x="1829" y="795"/>
                    <a:pt x="1824" y="802"/>
                  </a:cubicBezTo>
                  <a:close/>
                  <a:moveTo>
                    <a:pt x="1810" y="770"/>
                  </a:moveTo>
                  <a:cubicBezTo>
                    <a:pt x="1801" y="769"/>
                    <a:pt x="1792" y="768"/>
                    <a:pt x="1783" y="768"/>
                  </a:cubicBezTo>
                  <a:cubicBezTo>
                    <a:pt x="1788" y="760"/>
                    <a:pt x="1792" y="752"/>
                    <a:pt x="1794" y="744"/>
                  </a:cubicBezTo>
                  <a:cubicBezTo>
                    <a:pt x="1803" y="745"/>
                    <a:pt x="1811" y="746"/>
                    <a:pt x="1820" y="747"/>
                  </a:cubicBezTo>
                  <a:cubicBezTo>
                    <a:pt x="1817" y="755"/>
                    <a:pt x="1814" y="763"/>
                    <a:pt x="1810" y="770"/>
                  </a:cubicBezTo>
                  <a:close/>
                  <a:moveTo>
                    <a:pt x="1778" y="768"/>
                  </a:moveTo>
                  <a:cubicBezTo>
                    <a:pt x="1765" y="769"/>
                    <a:pt x="1753" y="771"/>
                    <a:pt x="1741" y="775"/>
                  </a:cubicBezTo>
                  <a:cubicBezTo>
                    <a:pt x="1751" y="766"/>
                    <a:pt x="1759" y="756"/>
                    <a:pt x="1764" y="746"/>
                  </a:cubicBezTo>
                  <a:cubicBezTo>
                    <a:pt x="1772" y="744"/>
                    <a:pt x="1781" y="744"/>
                    <a:pt x="1790" y="744"/>
                  </a:cubicBezTo>
                  <a:cubicBezTo>
                    <a:pt x="1787" y="752"/>
                    <a:pt x="1784" y="760"/>
                    <a:pt x="1778" y="768"/>
                  </a:cubicBezTo>
                  <a:close/>
                  <a:moveTo>
                    <a:pt x="1728" y="781"/>
                  </a:moveTo>
                  <a:cubicBezTo>
                    <a:pt x="1725" y="776"/>
                    <a:pt x="1722" y="771"/>
                    <a:pt x="1718" y="767"/>
                  </a:cubicBezTo>
                  <a:cubicBezTo>
                    <a:pt x="1729" y="757"/>
                    <a:pt x="1743" y="750"/>
                    <a:pt x="1759" y="747"/>
                  </a:cubicBezTo>
                  <a:cubicBezTo>
                    <a:pt x="1752" y="760"/>
                    <a:pt x="1742" y="771"/>
                    <a:pt x="1728" y="781"/>
                  </a:cubicBezTo>
                  <a:close/>
                  <a:moveTo>
                    <a:pt x="1775" y="772"/>
                  </a:moveTo>
                  <a:cubicBezTo>
                    <a:pt x="1766" y="784"/>
                    <a:pt x="1753" y="796"/>
                    <a:pt x="1734" y="804"/>
                  </a:cubicBezTo>
                  <a:cubicBezTo>
                    <a:pt x="1734" y="798"/>
                    <a:pt x="1733" y="791"/>
                    <a:pt x="1730" y="785"/>
                  </a:cubicBezTo>
                  <a:cubicBezTo>
                    <a:pt x="1743" y="777"/>
                    <a:pt x="1759" y="773"/>
                    <a:pt x="1775" y="772"/>
                  </a:cubicBezTo>
                  <a:close/>
                  <a:moveTo>
                    <a:pt x="1788" y="800"/>
                  </a:moveTo>
                  <a:cubicBezTo>
                    <a:pt x="1776" y="814"/>
                    <a:pt x="1760" y="825"/>
                    <a:pt x="1744" y="833"/>
                  </a:cubicBezTo>
                  <a:cubicBezTo>
                    <a:pt x="1737" y="828"/>
                    <a:pt x="1731" y="826"/>
                    <a:pt x="1726" y="826"/>
                  </a:cubicBezTo>
                  <a:cubicBezTo>
                    <a:pt x="1730" y="823"/>
                    <a:pt x="1733" y="817"/>
                    <a:pt x="1734" y="809"/>
                  </a:cubicBezTo>
                  <a:cubicBezTo>
                    <a:pt x="1751" y="803"/>
                    <a:pt x="1770" y="800"/>
                    <a:pt x="1788" y="800"/>
                  </a:cubicBezTo>
                  <a:close/>
                  <a:moveTo>
                    <a:pt x="1681" y="845"/>
                  </a:moveTo>
                  <a:cubicBezTo>
                    <a:pt x="1680" y="843"/>
                    <a:pt x="1680" y="842"/>
                    <a:pt x="1681" y="840"/>
                  </a:cubicBezTo>
                  <a:cubicBezTo>
                    <a:pt x="1685" y="835"/>
                    <a:pt x="1701" y="833"/>
                    <a:pt x="1710" y="833"/>
                  </a:cubicBezTo>
                  <a:cubicBezTo>
                    <a:pt x="1703" y="839"/>
                    <a:pt x="1691" y="849"/>
                    <a:pt x="1684" y="848"/>
                  </a:cubicBezTo>
                  <a:cubicBezTo>
                    <a:pt x="1683" y="848"/>
                    <a:pt x="1682" y="847"/>
                    <a:pt x="1681" y="845"/>
                  </a:cubicBezTo>
                  <a:close/>
                  <a:moveTo>
                    <a:pt x="1678" y="838"/>
                  </a:moveTo>
                  <a:cubicBezTo>
                    <a:pt x="1677" y="840"/>
                    <a:pt x="1676" y="843"/>
                    <a:pt x="1677" y="846"/>
                  </a:cubicBezTo>
                  <a:cubicBezTo>
                    <a:pt x="1679" y="850"/>
                    <a:pt x="1682" y="852"/>
                    <a:pt x="1684" y="852"/>
                  </a:cubicBezTo>
                  <a:cubicBezTo>
                    <a:pt x="1690" y="853"/>
                    <a:pt x="1699" y="848"/>
                    <a:pt x="1705" y="842"/>
                  </a:cubicBezTo>
                  <a:cubicBezTo>
                    <a:pt x="1705" y="843"/>
                    <a:pt x="1705" y="844"/>
                    <a:pt x="1705" y="845"/>
                  </a:cubicBezTo>
                  <a:cubicBezTo>
                    <a:pt x="1705" y="845"/>
                    <a:pt x="1705" y="845"/>
                    <a:pt x="1705" y="845"/>
                  </a:cubicBezTo>
                  <a:cubicBezTo>
                    <a:pt x="1695" y="855"/>
                    <a:pt x="1685" y="860"/>
                    <a:pt x="1678" y="859"/>
                  </a:cubicBezTo>
                  <a:cubicBezTo>
                    <a:pt x="1673" y="858"/>
                    <a:pt x="1670" y="855"/>
                    <a:pt x="1668" y="850"/>
                  </a:cubicBezTo>
                  <a:cubicBezTo>
                    <a:pt x="1666" y="845"/>
                    <a:pt x="1666" y="841"/>
                    <a:pt x="1669" y="838"/>
                  </a:cubicBezTo>
                  <a:cubicBezTo>
                    <a:pt x="1673" y="831"/>
                    <a:pt x="1684" y="828"/>
                    <a:pt x="1698" y="828"/>
                  </a:cubicBezTo>
                  <a:cubicBezTo>
                    <a:pt x="1698" y="828"/>
                    <a:pt x="1698" y="828"/>
                    <a:pt x="1698" y="828"/>
                  </a:cubicBezTo>
                  <a:cubicBezTo>
                    <a:pt x="1699" y="829"/>
                    <a:pt x="1699" y="829"/>
                    <a:pt x="1700" y="830"/>
                  </a:cubicBezTo>
                  <a:cubicBezTo>
                    <a:pt x="1692" y="831"/>
                    <a:pt x="1682" y="833"/>
                    <a:pt x="1678" y="838"/>
                  </a:cubicBezTo>
                  <a:close/>
                  <a:moveTo>
                    <a:pt x="1622" y="912"/>
                  </a:moveTo>
                  <a:cubicBezTo>
                    <a:pt x="1625" y="910"/>
                    <a:pt x="1627" y="909"/>
                    <a:pt x="1629" y="908"/>
                  </a:cubicBezTo>
                  <a:cubicBezTo>
                    <a:pt x="1633" y="941"/>
                    <a:pt x="1633" y="941"/>
                    <a:pt x="1633" y="941"/>
                  </a:cubicBezTo>
                  <a:cubicBezTo>
                    <a:pt x="1633" y="941"/>
                    <a:pt x="1632" y="941"/>
                    <a:pt x="1632" y="942"/>
                  </a:cubicBezTo>
                  <a:cubicBezTo>
                    <a:pt x="1629" y="928"/>
                    <a:pt x="1623" y="919"/>
                    <a:pt x="1621" y="916"/>
                  </a:cubicBezTo>
                  <a:cubicBezTo>
                    <a:pt x="1622" y="915"/>
                    <a:pt x="1622" y="914"/>
                    <a:pt x="1622" y="912"/>
                  </a:cubicBezTo>
                  <a:close/>
                  <a:moveTo>
                    <a:pt x="1664" y="933"/>
                  </a:moveTo>
                  <a:cubicBezTo>
                    <a:pt x="1695" y="922"/>
                    <a:pt x="1724" y="911"/>
                    <a:pt x="1740" y="889"/>
                  </a:cubicBezTo>
                  <a:cubicBezTo>
                    <a:pt x="1726" y="916"/>
                    <a:pt x="1692" y="928"/>
                    <a:pt x="1657" y="942"/>
                  </a:cubicBezTo>
                  <a:cubicBezTo>
                    <a:pt x="1649" y="944"/>
                    <a:pt x="1641" y="947"/>
                    <a:pt x="1633" y="951"/>
                  </a:cubicBezTo>
                  <a:cubicBezTo>
                    <a:pt x="1633" y="949"/>
                    <a:pt x="1633" y="947"/>
                    <a:pt x="1633" y="945"/>
                  </a:cubicBezTo>
                  <a:cubicBezTo>
                    <a:pt x="1643" y="941"/>
                    <a:pt x="1654" y="937"/>
                    <a:pt x="1664" y="933"/>
                  </a:cubicBezTo>
                  <a:close/>
                  <a:moveTo>
                    <a:pt x="1647" y="900"/>
                  </a:moveTo>
                  <a:cubicBezTo>
                    <a:pt x="1651" y="899"/>
                    <a:pt x="1654" y="898"/>
                    <a:pt x="1657" y="897"/>
                  </a:cubicBezTo>
                  <a:cubicBezTo>
                    <a:pt x="1659" y="931"/>
                    <a:pt x="1659" y="931"/>
                    <a:pt x="1659" y="931"/>
                  </a:cubicBezTo>
                  <a:cubicBezTo>
                    <a:pt x="1656" y="932"/>
                    <a:pt x="1653" y="933"/>
                    <a:pt x="1649" y="935"/>
                  </a:cubicBezTo>
                  <a:lnTo>
                    <a:pt x="1647" y="900"/>
                  </a:lnTo>
                  <a:close/>
                  <a:moveTo>
                    <a:pt x="1661" y="896"/>
                  </a:moveTo>
                  <a:cubicBezTo>
                    <a:pt x="1665" y="895"/>
                    <a:pt x="1668" y="895"/>
                    <a:pt x="1672" y="894"/>
                  </a:cubicBezTo>
                  <a:cubicBezTo>
                    <a:pt x="1673" y="926"/>
                    <a:pt x="1673" y="926"/>
                    <a:pt x="1673" y="926"/>
                  </a:cubicBezTo>
                  <a:cubicBezTo>
                    <a:pt x="1670" y="927"/>
                    <a:pt x="1666" y="928"/>
                    <a:pt x="1663" y="930"/>
                  </a:cubicBezTo>
                  <a:lnTo>
                    <a:pt x="1661" y="896"/>
                  </a:lnTo>
                  <a:close/>
                  <a:moveTo>
                    <a:pt x="1676" y="893"/>
                  </a:moveTo>
                  <a:cubicBezTo>
                    <a:pt x="1679" y="893"/>
                    <a:pt x="1683" y="892"/>
                    <a:pt x="1686" y="892"/>
                  </a:cubicBezTo>
                  <a:cubicBezTo>
                    <a:pt x="1687" y="920"/>
                    <a:pt x="1687" y="920"/>
                    <a:pt x="1687" y="920"/>
                  </a:cubicBezTo>
                  <a:cubicBezTo>
                    <a:pt x="1684" y="922"/>
                    <a:pt x="1681" y="923"/>
                    <a:pt x="1677" y="924"/>
                  </a:cubicBezTo>
                  <a:lnTo>
                    <a:pt x="1676" y="893"/>
                  </a:lnTo>
                  <a:close/>
                  <a:moveTo>
                    <a:pt x="1690" y="891"/>
                  </a:moveTo>
                  <a:cubicBezTo>
                    <a:pt x="1691" y="891"/>
                    <a:pt x="1692" y="891"/>
                    <a:pt x="1693" y="891"/>
                  </a:cubicBezTo>
                  <a:cubicBezTo>
                    <a:pt x="1695" y="891"/>
                    <a:pt x="1696" y="891"/>
                    <a:pt x="1698" y="890"/>
                  </a:cubicBezTo>
                  <a:cubicBezTo>
                    <a:pt x="1700" y="914"/>
                    <a:pt x="1700" y="914"/>
                    <a:pt x="1700" y="914"/>
                  </a:cubicBezTo>
                  <a:cubicBezTo>
                    <a:pt x="1697" y="916"/>
                    <a:pt x="1694" y="917"/>
                    <a:pt x="1691" y="919"/>
                  </a:cubicBezTo>
                  <a:lnTo>
                    <a:pt x="1690" y="891"/>
                  </a:lnTo>
                  <a:close/>
                  <a:moveTo>
                    <a:pt x="1702" y="890"/>
                  </a:moveTo>
                  <a:cubicBezTo>
                    <a:pt x="1705" y="890"/>
                    <a:pt x="1708" y="889"/>
                    <a:pt x="1710" y="889"/>
                  </a:cubicBezTo>
                  <a:cubicBezTo>
                    <a:pt x="1713" y="908"/>
                    <a:pt x="1713" y="908"/>
                    <a:pt x="1713" y="908"/>
                  </a:cubicBezTo>
                  <a:cubicBezTo>
                    <a:pt x="1710" y="909"/>
                    <a:pt x="1707" y="911"/>
                    <a:pt x="1704" y="913"/>
                  </a:cubicBezTo>
                  <a:lnTo>
                    <a:pt x="1702" y="890"/>
                  </a:lnTo>
                  <a:close/>
                  <a:moveTo>
                    <a:pt x="1714" y="888"/>
                  </a:moveTo>
                  <a:cubicBezTo>
                    <a:pt x="1717" y="887"/>
                    <a:pt x="1720" y="887"/>
                    <a:pt x="1722" y="886"/>
                  </a:cubicBezTo>
                  <a:cubicBezTo>
                    <a:pt x="1724" y="900"/>
                    <a:pt x="1724" y="900"/>
                    <a:pt x="1724" y="900"/>
                  </a:cubicBezTo>
                  <a:cubicBezTo>
                    <a:pt x="1722" y="902"/>
                    <a:pt x="1719" y="904"/>
                    <a:pt x="1717" y="905"/>
                  </a:cubicBezTo>
                  <a:lnTo>
                    <a:pt x="1714" y="888"/>
                  </a:lnTo>
                  <a:close/>
                  <a:moveTo>
                    <a:pt x="1726" y="885"/>
                  </a:moveTo>
                  <a:cubicBezTo>
                    <a:pt x="1728" y="884"/>
                    <a:pt x="1730" y="883"/>
                    <a:pt x="1732" y="882"/>
                  </a:cubicBezTo>
                  <a:cubicBezTo>
                    <a:pt x="1734" y="890"/>
                    <a:pt x="1734" y="890"/>
                    <a:pt x="1734" y="890"/>
                  </a:cubicBezTo>
                  <a:cubicBezTo>
                    <a:pt x="1732" y="892"/>
                    <a:pt x="1730" y="894"/>
                    <a:pt x="1728" y="896"/>
                  </a:cubicBezTo>
                  <a:lnTo>
                    <a:pt x="1726" y="885"/>
                  </a:lnTo>
                  <a:close/>
                  <a:moveTo>
                    <a:pt x="1747" y="891"/>
                  </a:moveTo>
                  <a:cubicBezTo>
                    <a:pt x="1747" y="894"/>
                    <a:pt x="1746" y="897"/>
                    <a:pt x="1745" y="900"/>
                  </a:cubicBezTo>
                  <a:cubicBezTo>
                    <a:pt x="1736" y="902"/>
                    <a:pt x="1736" y="902"/>
                    <a:pt x="1736" y="902"/>
                  </a:cubicBezTo>
                  <a:cubicBezTo>
                    <a:pt x="1738" y="899"/>
                    <a:pt x="1740" y="897"/>
                    <a:pt x="1741" y="894"/>
                  </a:cubicBezTo>
                  <a:lnTo>
                    <a:pt x="1747" y="891"/>
                  </a:lnTo>
                  <a:close/>
                  <a:moveTo>
                    <a:pt x="1744" y="888"/>
                  </a:moveTo>
                  <a:cubicBezTo>
                    <a:pt x="1746" y="884"/>
                    <a:pt x="1748" y="879"/>
                    <a:pt x="1749" y="873"/>
                  </a:cubicBezTo>
                  <a:cubicBezTo>
                    <a:pt x="1749" y="878"/>
                    <a:pt x="1749" y="882"/>
                    <a:pt x="1748" y="886"/>
                  </a:cubicBezTo>
                  <a:lnTo>
                    <a:pt x="1744" y="888"/>
                  </a:lnTo>
                  <a:close/>
                  <a:moveTo>
                    <a:pt x="1669" y="941"/>
                  </a:moveTo>
                  <a:cubicBezTo>
                    <a:pt x="1672" y="940"/>
                    <a:pt x="1675" y="939"/>
                    <a:pt x="1678" y="937"/>
                  </a:cubicBezTo>
                  <a:cubicBezTo>
                    <a:pt x="1701" y="950"/>
                    <a:pt x="1701" y="950"/>
                    <a:pt x="1701" y="950"/>
                  </a:cubicBezTo>
                  <a:cubicBezTo>
                    <a:pt x="1694" y="949"/>
                    <a:pt x="1686" y="948"/>
                    <a:pt x="1678" y="948"/>
                  </a:cubicBezTo>
                  <a:lnTo>
                    <a:pt x="1669" y="941"/>
                  </a:lnTo>
                  <a:close/>
                  <a:moveTo>
                    <a:pt x="1672" y="948"/>
                  </a:moveTo>
                  <a:cubicBezTo>
                    <a:pt x="1668" y="948"/>
                    <a:pt x="1664" y="949"/>
                    <a:pt x="1660" y="950"/>
                  </a:cubicBezTo>
                  <a:cubicBezTo>
                    <a:pt x="1656" y="946"/>
                    <a:pt x="1656" y="946"/>
                    <a:pt x="1656" y="946"/>
                  </a:cubicBezTo>
                  <a:cubicBezTo>
                    <a:pt x="1657" y="946"/>
                    <a:pt x="1657" y="946"/>
                    <a:pt x="1658" y="945"/>
                  </a:cubicBezTo>
                  <a:cubicBezTo>
                    <a:pt x="1660" y="944"/>
                    <a:pt x="1663" y="944"/>
                    <a:pt x="1665" y="943"/>
                  </a:cubicBezTo>
                  <a:lnTo>
                    <a:pt x="1672" y="948"/>
                  </a:lnTo>
                  <a:close/>
                  <a:moveTo>
                    <a:pt x="1683" y="936"/>
                  </a:moveTo>
                  <a:cubicBezTo>
                    <a:pt x="1686" y="934"/>
                    <a:pt x="1690" y="933"/>
                    <a:pt x="1693" y="931"/>
                  </a:cubicBezTo>
                  <a:cubicBezTo>
                    <a:pt x="1717" y="941"/>
                    <a:pt x="1717" y="941"/>
                    <a:pt x="1717" y="941"/>
                  </a:cubicBezTo>
                  <a:cubicBezTo>
                    <a:pt x="1714" y="944"/>
                    <a:pt x="1711" y="946"/>
                    <a:pt x="1707" y="949"/>
                  </a:cubicBezTo>
                  <a:lnTo>
                    <a:pt x="1683" y="936"/>
                  </a:lnTo>
                  <a:close/>
                  <a:moveTo>
                    <a:pt x="1698" y="929"/>
                  </a:moveTo>
                  <a:cubicBezTo>
                    <a:pt x="1701" y="928"/>
                    <a:pt x="1704" y="926"/>
                    <a:pt x="1707" y="925"/>
                  </a:cubicBezTo>
                  <a:cubicBezTo>
                    <a:pt x="1728" y="929"/>
                    <a:pt x="1728" y="929"/>
                    <a:pt x="1728" y="929"/>
                  </a:cubicBezTo>
                  <a:cubicBezTo>
                    <a:pt x="1726" y="932"/>
                    <a:pt x="1723" y="935"/>
                    <a:pt x="1720" y="938"/>
                  </a:cubicBezTo>
                  <a:lnTo>
                    <a:pt x="1698" y="929"/>
                  </a:lnTo>
                  <a:close/>
                  <a:moveTo>
                    <a:pt x="1712" y="922"/>
                  </a:moveTo>
                  <a:cubicBezTo>
                    <a:pt x="1714" y="920"/>
                    <a:pt x="1717" y="919"/>
                    <a:pt x="1719" y="917"/>
                  </a:cubicBezTo>
                  <a:cubicBezTo>
                    <a:pt x="1737" y="917"/>
                    <a:pt x="1737" y="917"/>
                    <a:pt x="1737" y="917"/>
                  </a:cubicBezTo>
                  <a:cubicBezTo>
                    <a:pt x="1735" y="920"/>
                    <a:pt x="1733" y="923"/>
                    <a:pt x="1731" y="926"/>
                  </a:cubicBezTo>
                  <a:lnTo>
                    <a:pt x="1712" y="922"/>
                  </a:lnTo>
                  <a:close/>
                  <a:moveTo>
                    <a:pt x="1724" y="913"/>
                  </a:moveTo>
                  <a:cubicBezTo>
                    <a:pt x="1727" y="911"/>
                    <a:pt x="1729" y="909"/>
                    <a:pt x="1731" y="907"/>
                  </a:cubicBezTo>
                  <a:cubicBezTo>
                    <a:pt x="1744" y="904"/>
                    <a:pt x="1744" y="904"/>
                    <a:pt x="1744" y="904"/>
                  </a:cubicBezTo>
                  <a:cubicBezTo>
                    <a:pt x="1742" y="907"/>
                    <a:pt x="1741" y="910"/>
                    <a:pt x="1739" y="913"/>
                  </a:cubicBezTo>
                  <a:lnTo>
                    <a:pt x="1724" y="913"/>
                  </a:lnTo>
                  <a:close/>
                  <a:moveTo>
                    <a:pt x="1737" y="885"/>
                  </a:moveTo>
                  <a:cubicBezTo>
                    <a:pt x="1736" y="880"/>
                    <a:pt x="1736" y="880"/>
                    <a:pt x="1736" y="880"/>
                  </a:cubicBezTo>
                  <a:cubicBezTo>
                    <a:pt x="1739" y="878"/>
                    <a:pt x="1741" y="876"/>
                    <a:pt x="1743" y="873"/>
                  </a:cubicBezTo>
                  <a:cubicBezTo>
                    <a:pt x="1742" y="878"/>
                    <a:pt x="1739" y="882"/>
                    <a:pt x="1737" y="885"/>
                  </a:cubicBezTo>
                  <a:close/>
                  <a:moveTo>
                    <a:pt x="1655" y="951"/>
                  </a:moveTo>
                  <a:cubicBezTo>
                    <a:pt x="1652" y="952"/>
                    <a:pt x="1649" y="953"/>
                    <a:pt x="1645" y="954"/>
                  </a:cubicBezTo>
                  <a:cubicBezTo>
                    <a:pt x="1643" y="951"/>
                    <a:pt x="1643" y="951"/>
                    <a:pt x="1643" y="951"/>
                  </a:cubicBezTo>
                  <a:cubicBezTo>
                    <a:pt x="1646" y="950"/>
                    <a:pt x="1649" y="949"/>
                    <a:pt x="1652" y="948"/>
                  </a:cubicBezTo>
                  <a:lnTo>
                    <a:pt x="1655" y="951"/>
                  </a:lnTo>
                  <a:close/>
                  <a:moveTo>
                    <a:pt x="1641" y="956"/>
                  </a:moveTo>
                  <a:cubicBezTo>
                    <a:pt x="1639" y="957"/>
                    <a:pt x="1636" y="958"/>
                    <a:pt x="1634" y="959"/>
                  </a:cubicBezTo>
                  <a:cubicBezTo>
                    <a:pt x="1634" y="958"/>
                    <a:pt x="1634" y="956"/>
                    <a:pt x="1634" y="955"/>
                  </a:cubicBezTo>
                  <a:cubicBezTo>
                    <a:pt x="1635" y="954"/>
                    <a:pt x="1637" y="953"/>
                    <a:pt x="1639" y="953"/>
                  </a:cubicBezTo>
                  <a:lnTo>
                    <a:pt x="1641" y="956"/>
                  </a:lnTo>
                  <a:close/>
                  <a:moveTo>
                    <a:pt x="1637" y="939"/>
                  </a:moveTo>
                  <a:cubicBezTo>
                    <a:pt x="1633" y="906"/>
                    <a:pt x="1633" y="906"/>
                    <a:pt x="1633" y="906"/>
                  </a:cubicBezTo>
                  <a:cubicBezTo>
                    <a:pt x="1637" y="904"/>
                    <a:pt x="1640" y="902"/>
                    <a:pt x="1644" y="901"/>
                  </a:cubicBezTo>
                  <a:cubicBezTo>
                    <a:pt x="1646" y="936"/>
                    <a:pt x="1646" y="936"/>
                    <a:pt x="1646" y="936"/>
                  </a:cubicBezTo>
                  <a:cubicBezTo>
                    <a:pt x="1643" y="937"/>
                    <a:pt x="1640" y="938"/>
                    <a:pt x="1637" y="939"/>
                  </a:cubicBezTo>
                  <a:close/>
                  <a:moveTo>
                    <a:pt x="1635" y="973"/>
                  </a:moveTo>
                  <a:cubicBezTo>
                    <a:pt x="1628" y="992"/>
                    <a:pt x="1628" y="992"/>
                    <a:pt x="1628" y="992"/>
                  </a:cubicBezTo>
                  <a:cubicBezTo>
                    <a:pt x="1627" y="993"/>
                    <a:pt x="1626" y="993"/>
                    <a:pt x="1625" y="993"/>
                  </a:cubicBezTo>
                  <a:cubicBezTo>
                    <a:pt x="1628" y="988"/>
                    <a:pt x="1630" y="982"/>
                    <a:pt x="1632" y="974"/>
                  </a:cubicBezTo>
                  <a:cubicBezTo>
                    <a:pt x="1633" y="974"/>
                    <a:pt x="1634" y="973"/>
                    <a:pt x="1635" y="973"/>
                  </a:cubicBezTo>
                  <a:close/>
                  <a:moveTo>
                    <a:pt x="1766" y="1002"/>
                  </a:moveTo>
                  <a:cubicBezTo>
                    <a:pt x="1763" y="1003"/>
                    <a:pt x="1760" y="1003"/>
                    <a:pt x="1756" y="1004"/>
                  </a:cubicBezTo>
                  <a:cubicBezTo>
                    <a:pt x="1763" y="987"/>
                    <a:pt x="1763" y="987"/>
                    <a:pt x="1763" y="987"/>
                  </a:cubicBezTo>
                  <a:cubicBezTo>
                    <a:pt x="1765" y="988"/>
                    <a:pt x="1768" y="989"/>
                    <a:pt x="1771" y="990"/>
                  </a:cubicBezTo>
                  <a:lnTo>
                    <a:pt x="1766" y="1002"/>
                  </a:lnTo>
                  <a:close/>
                  <a:moveTo>
                    <a:pt x="1775" y="991"/>
                  </a:moveTo>
                  <a:cubicBezTo>
                    <a:pt x="1777" y="991"/>
                    <a:pt x="1779" y="991"/>
                    <a:pt x="1782" y="991"/>
                  </a:cubicBezTo>
                  <a:cubicBezTo>
                    <a:pt x="1779" y="999"/>
                    <a:pt x="1779" y="999"/>
                    <a:pt x="1779" y="999"/>
                  </a:cubicBezTo>
                  <a:cubicBezTo>
                    <a:pt x="1776" y="1000"/>
                    <a:pt x="1773" y="1001"/>
                    <a:pt x="1770" y="1001"/>
                  </a:cubicBezTo>
                  <a:lnTo>
                    <a:pt x="1775" y="991"/>
                  </a:lnTo>
                  <a:close/>
                  <a:moveTo>
                    <a:pt x="1752" y="1004"/>
                  </a:moveTo>
                  <a:cubicBezTo>
                    <a:pt x="1749" y="1004"/>
                    <a:pt x="1745" y="1004"/>
                    <a:pt x="1742" y="1004"/>
                  </a:cubicBezTo>
                  <a:cubicBezTo>
                    <a:pt x="1751" y="983"/>
                    <a:pt x="1751" y="983"/>
                    <a:pt x="1751" y="983"/>
                  </a:cubicBezTo>
                  <a:cubicBezTo>
                    <a:pt x="1754" y="984"/>
                    <a:pt x="1756" y="985"/>
                    <a:pt x="1759" y="986"/>
                  </a:cubicBezTo>
                  <a:lnTo>
                    <a:pt x="1752" y="1004"/>
                  </a:lnTo>
                  <a:close/>
                  <a:moveTo>
                    <a:pt x="1738" y="1004"/>
                  </a:moveTo>
                  <a:cubicBezTo>
                    <a:pt x="1734" y="1003"/>
                    <a:pt x="1731" y="1003"/>
                    <a:pt x="1728" y="1003"/>
                  </a:cubicBezTo>
                  <a:cubicBezTo>
                    <a:pt x="1740" y="978"/>
                    <a:pt x="1740" y="978"/>
                    <a:pt x="1740" y="978"/>
                  </a:cubicBezTo>
                  <a:cubicBezTo>
                    <a:pt x="1741" y="979"/>
                    <a:pt x="1742" y="979"/>
                    <a:pt x="1743" y="980"/>
                  </a:cubicBezTo>
                  <a:cubicBezTo>
                    <a:pt x="1744" y="980"/>
                    <a:pt x="1746" y="981"/>
                    <a:pt x="1748" y="982"/>
                  </a:cubicBezTo>
                  <a:lnTo>
                    <a:pt x="1738" y="1004"/>
                  </a:lnTo>
                  <a:close/>
                  <a:moveTo>
                    <a:pt x="1724" y="1002"/>
                  </a:moveTo>
                  <a:cubicBezTo>
                    <a:pt x="1720" y="1002"/>
                    <a:pt x="1716" y="1001"/>
                    <a:pt x="1713" y="1001"/>
                  </a:cubicBezTo>
                  <a:cubicBezTo>
                    <a:pt x="1727" y="973"/>
                    <a:pt x="1727" y="973"/>
                    <a:pt x="1727" y="973"/>
                  </a:cubicBezTo>
                  <a:cubicBezTo>
                    <a:pt x="1730" y="974"/>
                    <a:pt x="1733" y="976"/>
                    <a:pt x="1736" y="977"/>
                  </a:cubicBezTo>
                  <a:lnTo>
                    <a:pt x="1724" y="1002"/>
                  </a:lnTo>
                  <a:close/>
                  <a:moveTo>
                    <a:pt x="1709" y="1000"/>
                  </a:moveTo>
                  <a:cubicBezTo>
                    <a:pt x="1705" y="1000"/>
                    <a:pt x="1701" y="999"/>
                    <a:pt x="1697" y="998"/>
                  </a:cubicBezTo>
                  <a:cubicBezTo>
                    <a:pt x="1712" y="968"/>
                    <a:pt x="1712" y="968"/>
                    <a:pt x="1712" y="968"/>
                  </a:cubicBezTo>
                  <a:cubicBezTo>
                    <a:pt x="1716" y="969"/>
                    <a:pt x="1720" y="970"/>
                    <a:pt x="1723" y="972"/>
                  </a:cubicBezTo>
                  <a:lnTo>
                    <a:pt x="1709" y="1000"/>
                  </a:lnTo>
                  <a:close/>
                  <a:moveTo>
                    <a:pt x="1693" y="998"/>
                  </a:moveTo>
                  <a:cubicBezTo>
                    <a:pt x="1690" y="997"/>
                    <a:pt x="1687" y="997"/>
                    <a:pt x="1683" y="996"/>
                  </a:cubicBezTo>
                  <a:cubicBezTo>
                    <a:pt x="1699" y="965"/>
                    <a:pt x="1699" y="965"/>
                    <a:pt x="1699" y="965"/>
                  </a:cubicBezTo>
                  <a:cubicBezTo>
                    <a:pt x="1702" y="965"/>
                    <a:pt x="1705" y="966"/>
                    <a:pt x="1709" y="967"/>
                  </a:cubicBezTo>
                  <a:lnTo>
                    <a:pt x="1693" y="998"/>
                  </a:lnTo>
                  <a:close/>
                  <a:moveTo>
                    <a:pt x="1679" y="995"/>
                  </a:moveTo>
                  <a:cubicBezTo>
                    <a:pt x="1676" y="995"/>
                    <a:pt x="1673" y="994"/>
                    <a:pt x="1670" y="994"/>
                  </a:cubicBezTo>
                  <a:cubicBezTo>
                    <a:pt x="1684" y="963"/>
                    <a:pt x="1684" y="963"/>
                    <a:pt x="1684" y="963"/>
                  </a:cubicBezTo>
                  <a:cubicBezTo>
                    <a:pt x="1687" y="963"/>
                    <a:pt x="1691" y="964"/>
                    <a:pt x="1695" y="964"/>
                  </a:cubicBezTo>
                  <a:lnTo>
                    <a:pt x="1679" y="995"/>
                  </a:lnTo>
                  <a:close/>
                  <a:moveTo>
                    <a:pt x="1666" y="994"/>
                  </a:moveTo>
                  <a:cubicBezTo>
                    <a:pt x="1663" y="993"/>
                    <a:pt x="1660" y="993"/>
                    <a:pt x="1657" y="993"/>
                  </a:cubicBezTo>
                  <a:cubicBezTo>
                    <a:pt x="1669" y="963"/>
                    <a:pt x="1669" y="963"/>
                    <a:pt x="1669" y="963"/>
                  </a:cubicBezTo>
                  <a:cubicBezTo>
                    <a:pt x="1672" y="963"/>
                    <a:pt x="1676" y="963"/>
                    <a:pt x="1679" y="963"/>
                  </a:cubicBezTo>
                  <a:lnTo>
                    <a:pt x="1666" y="994"/>
                  </a:lnTo>
                  <a:close/>
                  <a:moveTo>
                    <a:pt x="1653" y="992"/>
                  </a:moveTo>
                  <a:cubicBezTo>
                    <a:pt x="1651" y="992"/>
                    <a:pt x="1648" y="992"/>
                    <a:pt x="1645" y="992"/>
                  </a:cubicBezTo>
                  <a:cubicBezTo>
                    <a:pt x="1655" y="965"/>
                    <a:pt x="1655" y="965"/>
                    <a:pt x="1655" y="965"/>
                  </a:cubicBezTo>
                  <a:cubicBezTo>
                    <a:pt x="1658" y="965"/>
                    <a:pt x="1661" y="964"/>
                    <a:pt x="1665" y="964"/>
                  </a:cubicBezTo>
                  <a:lnTo>
                    <a:pt x="1653" y="992"/>
                  </a:lnTo>
                  <a:close/>
                  <a:moveTo>
                    <a:pt x="1641" y="992"/>
                  </a:moveTo>
                  <a:cubicBezTo>
                    <a:pt x="1638" y="992"/>
                    <a:pt x="1635" y="992"/>
                    <a:pt x="1632" y="992"/>
                  </a:cubicBezTo>
                  <a:cubicBezTo>
                    <a:pt x="1640" y="971"/>
                    <a:pt x="1640" y="971"/>
                    <a:pt x="1640" y="971"/>
                  </a:cubicBezTo>
                  <a:cubicBezTo>
                    <a:pt x="1643" y="969"/>
                    <a:pt x="1647" y="968"/>
                    <a:pt x="1651" y="967"/>
                  </a:cubicBezTo>
                  <a:lnTo>
                    <a:pt x="1641" y="992"/>
                  </a:lnTo>
                  <a:close/>
                  <a:moveTo>
                    <a:pt x="1697" y="1002"/>
                  </a:moveTo>
                  <a:cubicBezTo>
                    <a:pt x="1729" y="1007"/>
                    <a:pt x="1760" y="1013"/>
                    <a:pt x="1785" y="1001"/>
                  </a:cubicBezTo>
                  <a:cubicBezTo>
                    <a:pt x="1759" y="1017"/>
                    <a:pt x="1723" y="1012"/>
                    <a:pt x="1686" y="1006"/>
                  </a:cubicBezTo>
                  <a:cubicBezTo>
                    <a:pt x="1665" y="1002"/>
                    <a:pt x="1643" y="999"/>
                    <a:pt x="1622" y="999"/>
                  </a:cubicBezTo>
                  <a:cubicBezTo>
                    <a:pt x="1622" y="998"/>
                    <a:pt x="1623" y="998"/>
                    <a:pt x="1623" y="997"/>
                  </a:cubicBezTo>
                  <a:cubicBezTo>
                    <a:pt x="1647" y="994"/>
                    <a:pt x="1672" y="998"/>
                    <a:pt x="1697" y="1002"/>
                  </a:cubicBezTo>
                  <a:close/>
                  <a:moveTo>
                    <a:pt x="1642" y="1004"/>
                  </a:moveTo>
                  <a:cubicBezTo>
                    <a:pt x="1646" y="1004"/>
                    <a:pt x="1649" y="1004"/>
                    <a:pt x="1652" y="1005"/>
                  </a:cubicBezTo>
                  <a:cubicBezTo>
                    <a:pt x="1659" y="1033"/>
                    <a:pt x="1659" y="1033"/>
                    <a:pt x="1659" y="1033"/>
                  </a:cubicBezTo>
                  <a:cubicBezTo>
                    <a:pt x="1655" y="1033"/>
                    <a:pt x="1652" y="1031"/>
                    <a:pt x="1648" y="1030"/>
                  </a:cubicBezTo>
                  <a:lnTo>
                    <a:pt x="1642" y="1004"/>
                  </a:lnTo>
                  <a:close/>
                  <a:moveTo>
                    <a:pt x="1644" y="1029"/>
                  </a:moveTo>
                  <a:cubicBezTo>
                    <a:pt x="1641" y="1028"/>
                    <a:pt x="1639" y="1026"/>
                    <a:pt x="1636" y="1025"/>
                  </a:cubicBezTo>
                  <a:cubicBezTo>
                    <a:pt x="1629" y="1003"/>
                    <a:pt x="1629" y="1003"/>
                    <a:pt x="1629" y="1003"/>
                  </a:cubicBezTo>
                  <a:cubicBezTo>
                    <a:pt x="1632" y="1003"/>
                    <a:pt x="1635" y="1003"/>
                    <a:pt x="1638" y="1003"/>
                  </a:cubicBezTo>
                  <a:lnTo>
                    <a:pt x="1644" y="1029"/>
                  </a:lnTo>
                  <a:close/>
                  <a:moveTo>
                    <a:pt x="1656" y="1005"/>
                  </a:moveTo>
                  <a:cubicBezTo>
                    <a:pt x="1659" y="1006"/>
                    <a:pt x="1662" y="1006"/>
                    <a:pt x="1665" y="1006"/>
                  </a:cubicBezTo>
                  <a:cubicBezTo>
                    <a:pt x="1672" y="1037"/>
                    <a:pt x="1672" y="1037"/>
                    <a:pt x="1672" y="1037"/>
                  </a:cubicBezTo>
                  <a:cubicBezTo>
                    <a:pt x="1669" y="1036"/>
                    <a:pt x="1666" y="1035"/>
                    <a:pt x="1663" y="1035"/>
                  </a:cubicBezTo>
                  <a:lnTo>
                    <a:pt x="1656" y="1005"/>
                  </a:lnTo>
                  <a:close/>
                  <a:moveTo>
                    <a:pt x="1669" y="1007"/>
                  </a:moveTo>
                  <a:cubicBezTo>
                    <a:pt x="1673" y="1007"/>
                    <a:pt x="1676" y="1008"/>
                    <a:pt x="1679" y="1008"/>
                  </a:cubicBezTo>
                  <a:cubicBezTo>
                    <a:pt x="1689" y="1039"/>
                    <a:pt x="1689" y="1039"/>
                    <a:pt x="1689" y="1039"/>
                  </a:cubicBezTo>
                  <a:cubicBezTo>
                    <a:pt x="1685" y="1038"/>
                    <a:pt x="1681" y="1038"/>
                    <a:pt x="1676" y="1037"/>
                  </a:cubicBezTo>
                  <a:lnTo>
                    <a:pt x="1669" y="1007"/>
                  </a:lnTo>
                  <a:close/>
                  <a:moveTo>
                    <a:pt x="1683" y="1009"/>
                  </a:moveTo>
                  <a:cubicBezTo>
                    <a:pt x="1684" y="1009"/>
                    <a:pt x="1685" y="1009"/>
                    <a:pt x="1686" y="1009"/>
                  </a:cubicBezTo>
                  <a:cubicBezTo>
                    <a:pt x="1688" y="1010"/>
                    <a:pt x="1691" y="1010"/>
                    <a:pt x="1693" y="1011"/>
                  </a:cubicBezTo>
                  <a:cubicBezTo>
                    <a:pt x="1706" y="1039"/>
                    <a:pt x="1706" y="1039"/>
                    <a:pt x="1706" y="1039"/>
                  </a:cubicBezTo>
                  <a:cubicBezTo>
                    <a:pt x="1702" y="1039"/>
                    <a:pt x="1698" y="1039"/>
                    <a:pt x="1694" y="1039"/>
                  </a:cubicBezTo>
                  <a:lnTo>
                    <a:pt x="1683" y="1009"/>
                  </a:lnTo>
                  <a:close/>
                  <a:moveTo>
                    <a:pt x="1698" y="1011"/>
                  </a:moveTo>
                  <a:cubicBezTo>
                    <a:pt x="1701" y="1012"/>
                    <a:pt x="1704" y="1012"/>
                    <a:pt x="1707" y="1013"/>
                  </a:cubicBezTo>
                  <a:cubicBezTo>
                    <a:pt x="1723" y="1038"/>
                    <a:pt x="1723" y="1038"/>
                    <a:pt x="1723" y="1038"/>
                  </a:cubicBezTo>
                  <a:cubicBezTo>
                    <a:pt x="1718" y="1038"/>
                    <a:pt x="1714" y="1039"/>
                    <a:pt x="1710" y="1039"/>
                  </a:cubicBezTo>
                  <a:lnTo>
                    <a:pt x="1698" y="1011"/>
                  </a:lnTo>
                  <a:close/>
                  <a:moveTo>
                    <a:pt x="1712" y="1013"/>
                  </a:moveTo>
                  <a:cubicBezTo>
                    <a:pt x="1716" y="1014"/>
                    <a:pt x="1719" y="1014"/>
                    <a:pt x="1723" y="1015"/>
                  </a:cubicBezTo>
                  <a:cubicBezTo>
                    <a:pt x="1739" y="1035"/>
                    <a:pt x="1739" y="1035"/>
                    <a:pt x="1739" y="1035"/>
                  </a:cubicBezTo>
                  <a:cubicBezTo>
                    <a:pt x="1735" y="1036"/>
                    <a:pt x="1731" y="1037"/>
                    <a:pt x="1727" y="1037"/>
                  </a:cubicBezTo>
                  <a:lnTo>
                    <a:pt x="1712" y="1013"/>
                  </a:lnTo>
                  <a:close/>
                  <a:moveTo>
                    <a:pt x="1728" y="1015"/>
                  </a:moveTo>
                  <a:cubicBezTo>
                    <a:pt x="1732" y="1015"/>
                    <a:pt x="1735" y="1016"/>
                    <a:pt x="1738" y="1016"/>
                  </a:cubicBezTo>
                  <a:cubicBezTo>
                    <a:pt x="1755" y="1030"/>
                    <a:pt x="1755" y="1030"/>
                    <a:pt x="1755" y="1030"/>
                  </a:cubicBezTo>
                  <a:cubicBezTo>
                    <a:pt x="1751" y="1031"/>
                    <a:pt x="1747" y="1033"/>
                    <a:pt x="1743" y="1034"/>
                  </a:cubicBezTo>
                  <a:lnTo>
                    <a:pt x="1728" y="1015"/>
                  </a:lnTo>
                  <a:close/>
                  <a:moveTo>
                    <a:pt x="1744" y="1016"/>
                  </a:moveTo>
                  <a:cubicBezTo>
                    <a:pt x="1747" y="1016"/>
                    <a:pt x="1750" y="1015"/>
                    <a:pt x="1753" y="1015"/>
                  </a:cubicBezTo>
                  <a:cubicBezTo>
                    <a:pt x="1768" y="1024"/>
                    <a:pt x="1768" y="1024"/>
                    <a:pt x="1768" y="1024"/>
                  </a:cubicBezTo>
                  <a:cubicBezTo>
                    <a:pt x="1765" y="1026"/>
                    <a:pt x="1762" y="1027"/>
                    <a:pt x="1759" y="1028"/>
                  </a:cubicBezTo>
                  <a:lnTo>
                    <a:pt x="1744" y="1016"/>
                  </a:lnTo>
                  <a:close/>
                  <a:moveTo>
                    <a:pt x="1759" y="1014"/>
                  </a:moveTo>
                  <a:cubicBezTo>
                    <a:pt x="1762" y="1014"/>
                    <a:pt x="1765" y="1013"/>
                    <a:pt x="1768" y="1012"/>
                  </a:cubicBezTo>
                  <a:cubicBezTo>
                    <a:pt x="1780" y="1016"/>
                    <a:pt x="1780" y="1016"/>
                    <a:pt x="1780" y="1016"/>
                  </a:cubicBezTo>
                  <a:cubicBezTo>
                    <a:pt x="1777" y="1018"/>
                    <a:pt x="1775" y="1020"/>
                    <a:pt x="1772" y="1022"/>
                  </a:cubicBezTo>
                  <a:lnTo>
                    <a:pt x="1759" y="1014"/>
                  </a:lnTo>
                  <a:close/>
                  <a:moveTo>
                    <a:pt x="1775" y="1010"/>
                  </a:moveTo>
                  <a:cubicBezTo>
                    <a:pt x="1778" y="1009"/>
                    <a:pt x="1781" y="1008"/>
                    <a:pt x="1784" y="1006"/>
                  </a:cubicBezTo>
                  <a:cubicBezTo>
                    <a:pt x="1790" y="1006"/>
                    <a:pt x="1790" y="1006"/>
                    <a:pt x="1790" y="1006"/>
                  </a:cubicBezTo>
                  <a:cubicBezTo>
                    <a:pt x="1788" y="1009"/>
                    <a:pt x="1786" y="1011"/>
                    <a:pt x="1784" y="1013"/>
                  </a:cubicBezTo>
                  <a:lnTo>
                    <a:pt x="1775" y="1010"/>
                  </a:lnTo>
                  <a:close/>
                  <a:moveTo>
                    <a:pt x="1789" y="1002"/>
                  </a:moveTo>
                  <a:cubicBezTo>
                    <a:pt x="1793" y="999"/>
                    <a:pt x="1797" y="996"/>
                    <a:pt x="1800" y="992"/>
                  </a:cubicBezTo>
                  <a:cubicBezTo>
                    <a:pt x="1798" y="996"/>
                    <a:pt x="1796" y="999"/>
                    <a:pt x="1793" y="1003"/>
                  </a:cubicBezTo>
                  <a:lnTo>
                    <a:pt x="1789" y="1002"/>
                  </a:lnTo>
                  <a:close/>
                  <a:moveTo>
                    <a:pt x="1784" y="996"/>
                  </a:moveTo>
                  <a:cubicBezTo>
                    <a:pt x="1786" y="991"/>
                    <a:pt x="1786" y="991"/>
                    <a:pt x="1786" y="991"/>
                  </a:cubicBezTo>
                  <a:cubicBezTo>
                    <a:pt x="1789" y="991"/>
                    <a:pt x="1792" y="990"/>
                    <a:pt x="1795" y="989"/>
                  </a:cubicBezTo>
                  <a:cubicBezTo>
                    <a:pt x="1792" y="992"/>
                    <a:pt x="1788" y="994"/>
                    <a:pt x="1784" y="996"/>
                  </a:cubicBezTo>
                  <a:close/>
                  <a:moveTo>
                    <a:pt x="1625" y="1003"/>
                  </a:moveTo>
                  <a:cubicBezTo>
                    <a:pt x="1632" y="1023"/>
                    <a:pt x="1632" y="1023"/>
                    <a:pt x="1632" y="1023"/>
                  </a:cubicBezTo>
                  <a:cubicBezTo>
                    <a:pt x="1629" y="1022"/>
                    <a:pt x="1627" y="1020"/>
                    <a:pt x="1625" y="1019"/>
                  </a:cubicBezTo>
                  <a:cubicBezTo>
                    <a:pt x="1621" y="1013"/>
                    <a:pt x="1617" y="1010"/>
                    <a:pt x="1615" y="1008"/>
                  </a:cubicBezTo>
                  <a:cubicBezTo>
                    <a:pt x="1616" y="1007"/>
                    <a:pt x="1618" y="1005"/>
                    <a:pt x="1619" y="1003"/>
                  </a:cubicBezTo>
                  <a:cubicBezTo>
                    <a:pt x="1621" y="1003"/>
                    <a:pt x="1623" y="1003"/>
                    <a:pt x="1625" y="1003"/>
                  </a:cubicBezTo>
                  <a:close/>
                  <a:moveTo>
                    <a:pt x="1747" y="952"/>
                  </a:moveTo>
                  <a:cubicBezTo>
                    <a:pt x="1752" y="956"/>
                    <a:pt x="1759" y="957"/>
                    <a:pt x="1765" y="955"/>
                  </a:cubicBezTo>
                  <a:cubicBezTo>
                    <a:pt x="1768" y="954"/>
                    <a:pt x="1771" y="952"/>
                    <a:pt x="1773" y="950"/>
                  </a:cubicBezTo>
                  <a:cubicBezTo>
                    <a:pt x="1773" y="952"/>
                    <a:pt x="1772" y="955"/>
                    <a:pt x="1772" y="957"/>
                  </a:cubicBezTo>
                  <a:cubicBezTo>
                    <a:pt x="1772" y="965"/>
                    <a:pt x="1777" y="972"/>
                    <a:pt x="1785" y="974"/>
                  </a:cubicBezTo>
                  <a:cubicBezTo>
                    <a:pt x="1790" y="976"/>
                    <a:pt x="1795" y="974"/>
                    <a:pt x="1800" y="971"/>
                  </a:cubicBezTo>
                  <a:cubicBezTo>
                    <a:pt x="1797" y="975"/>
                    <a:pt x="1793" y="977"/>
                    <a:pt x="1788" y="978"/>
                  </a:cubicBezTo>
                  <a:cubicBezTo>
                    <a:pt x="1778" y="979"/>
                    <a:pt x="1764" y="973"/>
                    <a:pt x="1749" y="967"/>
                  </a:cubicBezTo>
                  <a:cubicBezTo>
                    <a:pt x="1740" y="963"/>
                    <a:pt x="1731" y="959"/>
                    <a:pt x="1721" y="955"/>
                  </a:cubicBezTo>
                  <a:cubicBezTo>
                    <a:pt x="1728" y="949"/>
                    <a:pt x="1735" y="941"/>
                    <a:pt x="1740" y="934"/>
                  </a:cubicBezTo>
                  <a:cubicBezTo>
                    <a:pt x="1740" y="935"/>
                    <a:pt x="1740" y="937"/>
                    <a:pt x="1740" y="938"/>
                  </a:cubicBezTo>
                  <a:cubicBezTo>
                    <a:pt x="1740" y="938"/>
                    <a:pt x="1739" y="938"/>
                    <a:pt x="1739" y="938"/>
                  </a:cubicBezTo>
                  <a:cubicBezTo>
                    <a:pt x="1739" y="943"/>
                    <a:pt x="1742" y="948"/>
                    <a:pt x="1747" y="952"/>
                  </a:cubicBezTo>
                  <a:close/>
                  <a:moveTo>
                    <a:pt x="1716" y="954"/>
                  </a:moveTo>
                  <a:cubicBezTo>
                    <a:pt x="1714" y="953"/>
                    <a:pt x="1712" y="953"/>
                    <a:pt x="1710" y="952"/>
                  </a:cubicBezTo>
                  <a:cubicBezTo>
                    <a:pt x="1745" y="924"/>
                    <a:pt x="1760" y="889"/>
                    <a:pt x="1750" y="856"/>
                  </a:cubicBezTo>
                  <a:cubicBezTo>
                    <a:pt x="1749" y="855"/>
                    <a:pt x="1749" y="855"/>
                    <a:pt x="1748" y="855"/>
                  </a:cubicBezTo>
                  <a:cubicBezTo>
                    <a:pt x="1747" y="855"/>
                    <a:pt x="1746" y="855"/>
                    <a:pt x="1746" y="856"/>
                  </a:cubicBezTo>
                  <a:cubicBezTo>
                    <a:pt x="1742" y="881"/>
                    <a:pt x="1720" y="884"/>
                    <a:pt x="1692" y="887"/>
                  </a:cubicBezTo>
                  <a:cubicBezTo>
                    <a:pt x="1670" y="890"/>
                    <a:pt x="1646" y="893"/>
                    <a:pt x="1623" y="907"/>
                  </a:cubicBezTo>
                  <a:cubicBezTo>
                    <a:pt x="1623" y="904"/>
                    <a:pt x="1624" y="901"/>
                    <a:pt x="1624" y="898"/>
                  </a:cubicBezTo>
                  <a:cubicBezTo>
                    <a:pt x="1646" y="885"/>
                    <a:pt x="1671" y="883"/>
                    <a:pt x="1692" y="881"/>
                  </a:cubicBezTo>
                  <a:cubicBezTo>
                    <a:pt x="1710" y="879"/>
                    <a:pt x="1725" y="877"/>
                    <a:pt x="1734" y="870"/>
                  </a:cubicBezTo>
                  <a:cubicBezTo>
                    <a:pt x="1742" y="864"/>
                    <a:pt x="1744" y="854"/>
                    <a:pt x="1740" y="847"/>
                  </a:cubicBezTo>
                  <a:cubicBezTo>
                    <a:pt x="1739" y="846"/>
                    <a:pt x="1738" y="846"/>
                    <a:pt x="1737" y="846"/>
                  </a:cubicBezTo>
                  <a:cubicBezTo>
                    <a:pt x="1737" y="846"/>
                    <a:pt x="1736" y="847"/>
                    <a:pt x="1736" y="848"/>
                  </a:cubicBezTo>
                  <a:cubicBezTo>
                    <a:pt x="1736" y="856"/>
                    <a:pt x="1730" y="860"/>
                    <a:pt x="1726" y="862"/>
                  </a:cubicBezTo>
                  <a:cubicBezTo>
                    <a:pt x="1720" y="863"/>
                    <a:pt x="1714" y="860"/>
                    <a:pt x="1711" y="855"/>
                  </a:cubicBezTo>
                  <a:cubicBezTo>
                    <a:pt x="1707" y="848"/>
                    <a:pt x="1708" y="839"/>
                    <a:pt x="1715" y="834"/>
                  </a:cubicBezTo>
                  <a:cubicBezTo>
                    <a:pt x="1720" y="830"/>
                    <a:pt x="1731" y="827"/>
                    <a:pt x="1742" y="837"/>
                  </a:cubicBezTo>
                  <a:cubicBezTo>
                    <a:pt x="1757" y="849"/>
                    <a:pt x="1762" y="873"/>
                    <a:pt x="1756" y="895"/>
                  </a:cubicBezTo>
                  <a:cubicBezTo>
                    <a:pt x="1750" y="916"/>
                    <a:pt x="1736" y="937"/>
                    <a:pt x="1716" y="954"/>
                  </a:cubicBezTo>
                  <a:close/>
                  <a:moveTo>
                    <a:pt x="1758" y="853"/>
                  </a:moveTo>
                  <a:cubicBezTo>
                    <a:pt x="1755" y="846"/>
                    <a:pt x="1752" y="841"/>
                    <a:pt x="1747" y="836"/>
                  </a:cubicBezTo>
                  <a:cubicBezTo>
                    <a:pt x="1767" y="829"/>
                    <a:pt x="1784" y="828"/>
                    <a:pt x="1799" y="830"/>
                  </a:cubicBezTo>
                  <a:cubicBezTo>
                    <a:pt x="1787" y="840"/>
                    <a:pt x="1773" y="849"/>
                    <a:pt x="1758" y="853"/>
                  </a:cubicBezTo>
                  <a:close/>
                  <a:moveTo>
                    <a:pt x="1805" y="859"/>
                  </a:moveTo>
                  <a:cubicBezTo>
                    <a:pt x="1792" y="868"/>
                    <a:pt x="1777" y="873"/>
                    <a:pt x="1762" y="874"/>
                  </a:cubicBezTo>
                  <a:cubicBezTo>
                    <a:pt x="1762" y="868"/>
                    <a:pt x="1761" y="862"/>
                    <a:pt x="1759" y="857"/>
                  </a:cubicBezTo>
                  <a:cubicBezTo>
                    <a:pt x="1776" y="854"/>
                    <a:pt x="1792" y="855"/>
                    <a:pt x="1805" y="859"/>
                  </a:cubicBezTo>
                  <a:close/>
                  <a:moveTo>
                    <a:pt x="1762" y="878"/>
                  </a:moveTo>
                  <a:cubicBezTo>
                    <a:pt x="1785" y="878"/>
                    <a:pt x="1797" y="884"/>
                    <a:pt x="1806" y="893"/>
                  </a:cubicBezTo>
                  <a:cubicBezTo>
                    <a:pt x="1792" y="898"/>
                    <a:pt x="1777" y="900"/>
                    <a:pt x="1760" y="895"/>
                  </a:cubicBezTo>
                  <a:cubicBezTo>
                    <a:pt x="1761" y="889"/>
                    <a:pt x="1762" y="883"/>
                    <a:pt x="1762" y="878"/>
                  </a:cubicBezTo>
                  <a:close/>
                  <a:moveTo>
                    <a:pt x="1779" y="875"/>
                  </a:moveTo>
                  <a:cubicBezTo>
                    <a:pt x="1789" y="873"/>
                    <a:pt x="1800" y="868"/>
                    <a:pt x="1810" y="861"/>
                  </a:cubicBezTo>
                  <a:cubicBezTo>
                    <a:pt x="1819" y="864"/>
                    <a:pt x="1827" y="869"/>
                    <a:pt x="1834" y="875"/>
                  </a:cubicBezTo>
                  <a:cubicBezTo>
                    <a:pt x="1827" y="881"/>
                    <a:pt x="1819" y="887"/>
                    <a:pt x="1810" y="891"/>
                  </a:cubicBezTo>
                  <a:cubicBezTo>
                    <a:pt x="1802" y="884"/>
                    <a:pt x="1793" y="878"/>
                    <a:pt x="1779" y="875"/>
                  </a:cubicBezTo>
                  <a:close/>
                  <a:moveTo>
                    <a:pt x="1814" y="858"/>
                  </a:moveTo>
                  <a:cubicBezTo>
                    <a:pt x="1820" y="853"/>
                    <a:pt x="1827" y="847"/>
                    <a:pt x="1833" y="841"/>
                  </a:cubicBezTo>
                  <a:cubicBezTo>
                    <a:pt x="1842" y="846"/>
                    <a:pt x="1849" y="851"/>
                    <a:pt x="1853" y="855"/>
                  </a:cubicBezTo>
                  <a:cubicBezTo>
                    <a:pt x="1851" y="857"/>
                    <a:pt x="1849" y="860"/>
                    <a:pt x="1847" y="862"/>
                  </a:cubicBezTo>
                  <a:cubicBezTo>
                    <a:pt x="1844" y="866"/>
                    <a:pt x="1841" y="869"/>
                    <a:pt x="1837" y="872"/>
                  </a:cubicBezTo>
                  <a:cubicBezTo>
                    <a:pt x="1830" y="866"/>
                    <a:pt x="1822" y="862"/>
                    <a:pt x="1814" y="858"/>
                  </a:cubicBezTo>
                  <a:close/>
                  <a:moveTo>
                    <a:pt x="1836" y="838"/>
                  </a:moveTo>
                  <a:cubicBezTo>
                    <a:pt x="1841" y="832"/>
                    <a:pt x="1847" y="825"/>
                    <a:pt x="1851" y="818"/>
                  </a:cubicBezTo>
                  <a:cubicBezTo>
                    <a:pt x="1858" y="822"/>
                    <a:pt x="1864" y="827"/>
                    <a:pt x="1869" y="832"/>
                  </a:cubicBezTo>
                  <a:cubicBezTo>
                    <a:pt x="1865" y="839"/>
                    <a:pt x="1861" y="845"/>
                    <a:pt x="1856" y="852"/>
                  </a:cubicBezTo>
                  <a:cubicBezTo>
                    <a:pt x="1852" y="848"/>
                    <a:pt x="1845" y="843"/>
                    <a:pt x="1836" y="838"/>
                  </a:cubicBezTo>
                  <a:close/>
                  <a:moveTo>
                    <a:pt x="1853" y="815"/>
                  </a:moveTo>
                  <a:cubicBezTo>
                    <a:pt x="1858" y="808"/>
                    <a:pt x="1862" y="800"/>
                    <a:pt x="1865" y="793"/>
                  </a:cubicBezTo>
                  <a:cubicBezTo>
                    <a:pt x="1872" y="796"/>
                    <a:pt x="1877" y="801"/>
                    <a:pt x="1882" y="805"/>
                  </a:cubicBezTo>
                  <a:cubicBezTo>
                    <a:pt x="1879" y="813"/>
                    <a:pt x="1875" y="820"/>
                    <a:pt x="1871" y="828"/>
                  </a:cubicBezTo>
                  <a:cubicBezTo>
                    <a:pt x="1866" y="823"/>
                    <a:pt x="1860" y="819"/>
                    <a:pt x="1853" y="815"/>
                  </a:cubicBezTo>
                  <a:close/>
                  <a:moveTo>
                    <a:pt x="1867" y="789"/>
                  </a:moveTo>
                  <a:cubicBezTo>
                    <a:pt x="1870" y="782"/>
                    <a:pt x="1872" y="775"/>
                    <a:pt x="1874" y="768"/>
                  </a:cubicBezTo>
                  <a:cubicBezTo>
                    <a:pt x="1880" y="772"/>
                    <a:pt x="1885" y="775"/>
                    <a:pt x="1890" y="779"/>
                  </a:cubicBezTo>
                  <a:cubicBezTo>
                    <a:pt x="1889" y="785"/>
                    <a:pt x="1886" y="793"/>
                    <a:pt x="1883" y="801"/>
                  </a:cubicBezTo>
                  <a:cubicBezTo>
                    <a:pt x="1879" y="797"/>
                    <a:pt x="1873" y="793"/>
                    <a:pt x="1867" y="789"/>
                  </a:cubicBezTo>
                  <a:close/>
                  <a:moveTo>
                    <a:pt x="1872" y="763"/>
                  </a:moveTo>
                  <a:cubicBezTo>
                    <a:pt x="1865" y="759"/>
                    <a:pt x="1859" y="756"/>
                    <a:pt x="1852" y="753"/>
                  </a:cubicBezTo>
                  <a:cubicBezTo>
                    <a:pt x="1854" y="746"/>
                    <a:pt x="1855" y="739"/>
                    <a:pt x="1855" y="733"/>
                  </a:cubicBezTo>
                  <a:cubicBezTo>
                    <a:pt x="1863" y="736"/>
                    <a:pt x="1870" y="740"/>
                    <a:pt x="1876" y="744"/>
                  </a:cubicBezTo>
                  <a:cubicBezTo>
                    <a:pt x="1875" y="750"/>
                    <a:pt x="1873" y="756"/>
                    <a:pt x="1872" y="763"/>
                  </a:cubicBezTo>
                  <a:close/>
                  <a:moveTo>
                    <a:pt x="1871" y="766"/>
                  </a:moveTo>
                  <a:cubicBezTo>
                    <a:pt x="1869" y="774"/>
                    <a:pt x="1866" y="780"/>
                    <a:pt x="1863" y="787"/>
                  </a:cubicBezTo>
                  <a:cubicBezTo>
                    <a:pt x="1857" y="784"/>
                    <a:pt x="1850" y="781"/>
                    <a:pt x="1843" y="778"/>
                  </a:cubicBezTo>
                  <a:cubicBezTo>
                    <a:pt x="1846" y="771"/>
                    <a:pt x="1849" y="764"/>
                    <a:pt x="1851" y="757"/>
                  </a:cubicBezTo>
                  <a:cubicBezTo>
                    <a:pt x="1857" y="760"/>
                    <a:pt x="1864" y="763"/>
                    <a:pt x="1871" y="766"/>
                  </a:cubicBezTo>
                  <a:close/>
                  <a:moveTo>
                    <a:pt x="1848" y="752"/>
                  </a:moveTo>
                  <a:cubicBezTo>
                    <a:pt x="1840" y="749"/>
                    <a:pt x="1832" y="746"/>
                    <a:pt x="1824" y="745"/>
                  </a:cubicBezTo>
                  <a:cubicBezTo>
                    <a:pt x="1826" y="737"/>
                    <a:pt x="1827" y="730"/>
                    <a:pt x="1827" y="723"/>
                  </a:cubicBezTo>
                  <a:cubicBezTo>
                    <a:pt x="1836" y="725"/>
                    <a:pt x="1844" y="728"/>
                    <a:pt x="1851" y="731"/>
                  </a:cubicBezTo>
                  <a:cubicBezTo>
                    <a:pt x="1851" y="737"/>
                    <a:pt x="1850" y="744"/>
                    <a:pt x="1848" y="752"/>
                  </a:cubicBezTo>
                  <a:close/>
                  <a:moveTo>
                    <a:pt x="1847" y="756"/>
                  </a:moveTo>
                  <a:cubicBezTo>
                    <a:pt x="1845" y="762"/>
                    <a:pt x="1842" y="770"/>
                    <a:pt x="1839" y="777"/>
                  </a:cubicBezTo>
                  <a:cubicBezTo>
                    <a:pt x="1831" y="774"/>
                    <a:pt x="1823" y="772"/>
                    <a:pt x="1814" y="771"/>
                  </a:cubicBezTo>
                  <a:cubicBezTo>
                    <a:pt x="1818" y="763"/>
                    <a:pt x="1821" y="756"/>
                    <a:pt x="1823" y="748"/>
                  </a:cubicBezTo>
                  <a:cubicBezTo>
                    <a:pt x="1831" y="750"/>
                    <a:pt x="1839" y="753"/>
                    <a:pt x="1847" y="756"/>
                  </a:cubicBezTo>
                  <a:close/>
                  <a:moveTo>
                    <a:pt x="1821" y="744"/>
                  </a:moveTo>
                  <a:cubicBezTo>
                    <a:pt x="1812" y="742"/>
                    <a:pt x="1804" y="741"/>
                    <a:pt x="1795" y="740"/>
                  </a:cubicBezTo>
                  <a:cubicBezTo>
                    <a:pt x="1798" y="731"/>
                    <a:pt x="1799" y="722"/>
                    <a:pt x="1800" y="717"/>
                  </a:cubicBezTo>
                  <a:cubicBezTo>
                    <a:pt x="1808" y="718"/>
                    <a:pt x="1816" y="719"/>
                    <a:pt x="1823" y="721"/>
                  </a:cubicBezTo>
                  <a:cubicBezTo>
                    <a:pt x="1823" y="729"/>
                    <a:pt x="1822" y="736"/>
                    <a:pt x="1821" y="744"/>
                  </a:cubicBezTo>
                  <a:close/>
                  <a:moveTo>
                    <a:pt x="1791" y="740"/>
                  </a:moveTo>
                  <a:cubicBezTo>
                    <a:pt x="1782" y="740"/>
                    <a:pt x="1774" y="741"/>
                    <a:pt x="1765" y="742"/>
                  </a:cubicBezTo>
                  <a:cubicBezTo>
                    <a:pt x="1769" y="733"/>
                    <a:pt x="1771" y="724"/>
                    <a:pt x="1772" y="715"/>
                  </a:cubicBezTo>
                  <a:cubicBezTo>
                    <a:pt x="1777" y="715"/>
                    <a:pt x="1782" y="715"/>
                    <a:pt x="1786" y="715"/>
                  </a:cubicBezTo>
                  <a:cubicBezTo>
                    <a:pt x="1790" y="716"/>
                    <a:pt x="1793" y="716"/>
                    <a:pt x="1796" y="716"/>
                  </a:cubicBezTo>
                  <a:cubicBezTo>
                    <a:pt x="1796" y="722"/>
                    <a:pt x="1795" y="730"/>
                    <a:pt x="1791" y="740"/>
                  </a:cubicBezTo>
                  <a:close/>
                  <a:moveTo>
                    <a:pt x="1761" y="743"/>
                  </a:moveTo>
                  <a:cubicBezTo>
                    <a:pt x="1749" y="745"/>
                    <a:pt x="1738" y="749"/>
                    <a:pt x="1729" y="754"/>
                  </a:cubicBezTo>
                  <a:cubicBezTo>
                    <a:pt x="1737" y="742"/>
                    <a:pt x="1739" y="732"/>
                    <a:pt x="1739" y="721"/>
                  </a:cubicBezTo>
                  <a:cubicBezTo>
                    <a:pt x="1749" y="718"/>
                    <a:pt x="1758" y="716"/>
                    <a:pt x="1768" y="715"/>
                  </a:cubicBezTo>
                  <a:cubicBezTo>
                    <a:pt x="1767" y="725"/>
                    <a:pt x="1765" y="734"/>
                    <a:pt x="1761" y="743"/>
                  </a:cubicBezTo>
                  <a:close/>
                  <a:moveTo>
                    <a:pt x="1715" y="764"/>
                  </a:moveTo>
                  <a:cubicBezTo>
                    <a:pt x="1711" y="760"/>
                    <a:pt x="1707" y="757"/>
                    <a:pt x="1702" y="754"/>
                  </a:cubicBezTo>
                  <a:cubicBezTo>
                    <a:pt x="1710" y="739"/>
                    <a:pt x="1722" y="729"/>
                    <a:pt x="1735" y="723"/>
                  </a:cubicBezTo>
                  <a:cubicBezTo>
                    <a:pt x="1735" y="736"/>
                    <a:pt x="1731" y="748"/>
                    <a:pt x="1715" y="764"/>
                  </a:cubicBezTo>
                  <a:close/>
                  <a:moveTo>
                    <a:pt x="1681" y="787"/>
                  </a:moveTo>
                  <a:cubicBezTo>
                    <a:pt x="1679" y="788"/>
                    <a:pt x="1676" y="790"/>
                    <a:pt x="1674" y="791"/>
                  </a:cubicBezTo>
                  <a:cubicBezTo>
                    <a:pt x="1663" y="777"/>
                    <a:pt x="1663" y="777"/>
                    <a:pt x="1663" y="777"/>
                  </a:cubicBezTo>
                  <a:cubicBezTo>
                    <a:pt x="1667" y="776"/>
                    <a:pt x="1670" y="776"/>
                    <a:pt x="1673" y="776"/>
                  </a:cubicBezTo>
                  <a:lnTo>
                    <a:pt x="1681" y="787"/>
                  </a:lnTo>
                  <a:close/>
                  <a:moveTo>
                    <a:pt x="1678" y="776"/>
                  </a:moveTo>
                  <a:cubicBezTo>
                    <a:pt x="1681" y="775"/>
                    <a:pt x="1684" y="776"/>
                    <a:pt x="1687" y="776"/>
                  </a:cubicBezTo>
                  <a:cubicBezTo>
                    <a:pt x="1691" y="782"/>
                    <a:pt x="1691" y="782"/>
                    <a:pt x="1691" y="782"/>
                  </a:cubicBezTo>
                  <a:cubicBezTo>
                    <a:pt x="1689" y="783"/>
                    <a:pt x="1687" y="784"/>
                    <a:pt x="1685" y="785"/>
                  </a:cubicBezTo>
                  <a:lnTo>
                    <a:pt x="1678" y="776"/>
                  </a:lnTo>
                  <a:close/>
                  <a:moveTo>
                    <a:pt x="1671" y="793"/>
                  </a:moveTo>
                  <a:cubicBezTo>
                    <a:pt x="1669" y="795"/>
                    <a:pt x="1666" y="797"/>
                    <a:pt x="1664" y="798"/>
                  </a:cubicBezTo>
                  <a:cubicBezTo>
                    <a:pt x="1649" y="781"/>
                    <a:pt x="1649" y="781"/>
                    <a:pt x="1649" y="781"/>
                  </a:cubicBezTo>
                  <a:cubicBezTo>
                    <a:pt x="1653" y="780"/>
                    <a:pt x="1656" y="779"/>
                    <a:pt x="1659" y="778"/>
                  </a:cubicBezTo>
                  <a:lnTo>
                    <a:pt x="1671" y="793"/>
                  </a:lnTo>
                  <a:close/>
                  <a:moveTo>
                    <a:pt x="1661" y="801"/>
                  </a:moveTo>
                  <a:cubicBezTo>
                    <a:pt x="1660" y="802"/>
                    <a:pt x="1658" y="803"/>
                    <a:pt x="1657" y="804"/>
                  </a:cubicBezTo>
                  <a:cubicBezTo>
                    <a:pt x="1656" y="805"/>
                    <a:pt x="1655" y="805"/>
                    <a:pt x="1654" y="806"/>
                  </a:cubicBezTo>
                  <a:cubicBezTo>
                    <a:pt x="1636" y="786"/>
                    <a:pt x="1636" y="786"/>
                    <a:pt x="1636" y="786"/>
                  </a:cubicBezTo>
                  <a:cubicBezTo>
                    <a:pt x="1639" y="784"/>
                    <a:pt x="1642" y="783"/>
                    <a:pt x="1646" y="782"/>
                  </a:cubicBezTo>
                  <a:lnTo>
                    <a:pt x="1661" y="801"/>
                  </a:lnTo>
                  <a:close/>
                  <a:moveTo>
                    <a:pt x="1651" y="808"/>
                  </a:moveTo>
                  <a:cubicBezTo>
                    <a:pt x="1649" y="810"/>
                    <a:pt x="1646" y="812"/>
                    <a:pt x="1643" y="814"/>
                  </a:cubicBezTo>
                  <a:cubicBezTo>
                    <a:pt x="1622" y="792"/>
                    <a:pt x="1622" y="792"/>
                    <a:pt x="1622" y="792"/>
                  </a:cubicBezTo>
                  <a:cubicBezTo>
                    <a:pt x="1626" y="790"/>
                    <a:pt x="1629" y="789"/>
                    <a:pt x="1632" y="787"/>
                  </a:cubicBezTo>
                  <a:lnTo>
                    <a:pt x="1651" y="808"/>
                  </a:lnTo>
                  <a:close/>
                  <a:moveTo>
                    <a:pt x="1640" y="817"/>
                  </a:moveTo>
                  <a:cubicBezTo>
                    <a:pt x="1637" y="819"/>
                    <a:pt x="1634" y="821"/>
                    <a:pt x="1631" y="823"/>
                  </a:cubicBezTo>
                  <a:cubicBezTo>
                    <a:pt x="1608" y="798"/>
                    <a:pt x="1608" y="798"/>
                    <a:pt x="1608" y="798"/>
                  </a:cubicBezTo>
                  <a:cubicBezTo>
                    <a:pt x="1612" y="796"/>
                    <a:pt x="1615" y="795"/>
                    <a:pt x="1619" y="793"/>
                  </a:cubicBezTo>
                  <a:lnTo>
                    <a:pt x="1640" y="817"/>
                  </a:lnTo>
                  <a:close/>
                  <a:moveTo>
                    <a:pt x="1627" y="825"/>
                  </a:moveTo>
                  <a:cubicBezTo>
                    <a:pt x="1624" y="827"/>
                    <a:pt x="1621" y="828"/>
                    <a:pt x="1618" y="830"/>
                  </a:cubicBezTo>
                  <a:cubicBezTo>
                    <a:pt x="1595" y="804"/>
                    <a:pt x="1595" y="804"/>
                    <a:pt x="1595" y="804"/>
                  </a:cubicBezTo>
                  <a:cubicBezTo>
                    <a:pt x="1598" y="803"/>
                    <a:pt x="1601" y="801"/>
                    <a:pt x="1604" y="800"/>
                  </a:cubicBezTo>
                  <a:lnTo>
                    <a:pt x="1627" y="825"/>
                  </a:lnTo>
                  <a:close/>
                  <a:moveTo>
                    <a:pt x="1615" y="832"/>
                  </a:moveTo>
                  <a:cubicBezTo>
                    <a:pt x="1611" y="833"/>
                    <a:pt x="1608" y="835"/>
                    <a:pt x="1604" y="836"/>
                  </a:cubicBezTo>
                  <a:cubicBezTo>
                    <a:pt x="1583" y="809"/>
                    <a:pt x="1583" y="809"/>
                    <a:pt x="1583" y="809"/>
                  </a:cubicBezTo>
                  <a:cubicBezTo>
                    <a:pt x="1586" y="808"/>
                    <a:pt x="1589" y="807"/>
                    <a:pt x="1592" y="806"/>
                  </a:cubicBezTo>
                  <a:lnTo>
                    <a:pt x="1615" y="832"/>
                  </a:lnTo>
                  <a:close/>
                  <a:moveTo>
                    <a:pt x="1600" y="837"/>
                  </a:moveTo>
                  <a:cubicBezTo>
                    <a:pt x="1598" y="838"/>
                    <a:pt x="1595" y="839"/>
                    <a:pt x="1592" y="839"/>
                  </a:cubicBezTo>
                  <a:cubicBezTo>
                    <a:pt x="1591" y="838"/>
                    <a:pt x="1589" y="837"/>
                    <a:pt x="1589" y="837"/>
                  </a:cubicBezTo>
                  <a:cubicBezTo>
                    <a:pt x="1588" y="834"/>
                    <a:pt x="1586" y="823"/>
                    <a:pt x="1578" y="811"/>
                  </a:cubicBezTo>
                  <a:cubicBezTo>
                    <a:pt x="1579" y="811"/>
                    <a:pt x="1579" y="811"/>
                    <a:pt x="1579" y="811"/>
                  </a:cubicBezTo>
                  <a:lnTo>
                    <a:pt x="1600" y="837"/>
                  </a:lnTo>
                  <a:close/>
                  <a:moveTo>
                    <a:pt x="1659" y="753"/>
                  </a:moveTo>
                  <a:cubicBezTo>
                    <a:pt x="1663" y="753"/>
                    <a:pt x="1666" y="754"/>
                    <a:pt x="1669" y="754"/>
                  </a:cubicBezTo>
                  <a:cubicBezTo>
                    <a:pt x="1657" y="767"/>
                    <a:pt x="1657" y="767"/>
                    <a:pt x="1657" y="767"/>
                  </a:cubicBezTo>
                  <a:cubicBezTo>
                    <a:pt x="1654" y="768"/>
                    <a:pt x="1651" y="768"/>
                    <a:pt x="1649" y="769"/>
                  </a:cubicBezTo>
                  <a:lnTo>
                    <a:pt x="1659" y="753"/>
                  </a:lnTo>
                  <a:close/>
                  <a:moveTo>
                    <a:pt x="1643" y="770"/>
                  </a:moveTo>
                  <a:cubicBezTo>
                    <a:pt x="1640" y="771"/>
                    <a:pt x="1637" y="772"/>
                    <a:pt x="1633" y="774"/>
                  </a:cubicBezTo>
                  <a:cubicBezTo>
                    <a:pt x="1643" y="752"/>
                    <a:pt x="1643" y="752"/>
                    <a:pt x="1643" y="752"/>
                  </a:cubicBezTo>
                  <a:cubicBezTo>
                    <a:pt x="1647" y="752"/>
                    <a:pt x="1651" y="752"/>
                    <a:pt x="1655" y="752"/>
                  </a:cubicBezTo>
                  <a:lnTo>
                    <a:pt x="1643" y="770"/>
                  </a:lnTo>
                  <a:close/>
                  <a:moveTo>
                    <a:pt x="1674" y="756"/>
                  </a:moveTo>
                  <a:cubicBezTo>
                    <a:pt x="1677" y="757"/>
                    <a:pt x="1680" y="758"/>
                    <a:pt x="1683" y="759"/>
                  </a:cubicBezTo>
                  <a:cubicBezTo>
                    <a:pt x="1673" y="766"/>
                    <a:pt x="1673" y="766"/>
                    <a:pt x="1673" y="766"/>
                  </a:cubicBezTo>
                  <a:cubicBezTo>
                    <a:pt x="1670" y="766"/>
                    <a:pt x="1667" y="766"/>
                    <a:pt x="1663" y="766"/>
                  </a:cubicBezTo>
                  <a:lnTo>
                    <a:pt x="1674" y="756"/>
                  </a:lnTo>
                  <a:close/>
                  <a:moveTo>
                    <a:pt x="1688" y="761"/>
                  </a:moveTo>
                  <a:cubicBezTo>
                    <a:pt x="1690" y="762"/>
                    <a:pt x="1693" y="764"/>
                    <a:pt x="1696" y="766"/>
                  </a:cubicBezTo>
                  <a:cubicBezTo>
                    <a:pt x="1689" y="768"/>
                    <a:pt x="1689" y="768"/>
                    <a:pt x="1689" y="768"/>
                  </a:cubicBezTo>
                  <a:cubicBezTo>
                    <a:pt x="1686" y="767"/>
                    <a:pt x="1683" y="766"/>
                    <a:pt x="1680" y="766"/>
                  </a:cubicBezTo>
                  <a:lnTo>
                    <a:pt x="1688" y="761"/>
                  </a:lnTo>
                  <a:close/>
                  <a:moveTo>
                    <a:pt x="1699" y="768"/>
                  </a:moveTo>
                  <a:cubicBezTo>
                    <a:pt x="1703" y="771"/>
                    <a:pt x="1706" y="774"/>
                    <a:pt x="1709" y="777"/>
                  </a:cubicBezTo>
                  <a:cubicBezTo>
                    <a:pt x="1704" y="774"/>
                    <a:pt x="1700" y="771"/>
                    <a:pt x="1695" y="770"/>
                  </a:cubicBezTo>
                  <a:lnTo>
                    <a:pt x="1699" y="768"/>
                  </a:lnTo>
                  <a:close/>
                  <a:moveTo>
                    <a:pt x="1705" y="781"/>
                  </a:moveTo>
                  <a:cubicBezTo>
                    <a:pt x="1702" y="781"/>
                    <a:pt x="1698" y="781"/>
                    <a:pt x="1695" y="781"/>
                  </a:cubicBezTo>
                  <a:cubicBezTo>
                    <a:pt x="1692" y="777"/>
                    <a:pt x="1692" y="777"/>
                    <a:pt x="1692" y="777"/>
                  </a:cubicBezTo>
                  <a:cubicBezTo>
                    <a:pt x="1696" y="778"/>
                    <a:pt x="1701" y="779"/>
                    <a:pt x="1705" y="781"/>
                  </a:cubicBezTo>
                  <a:close/>
                  <a:moveTo>
                    <a:pt x="1626" y="753"/>
                  </a:moveTo>
                  <a:cubicBezTo>
                    <a:pt x="1630" y="752"/>
                    <a:pt x="1635" y="752"/>
                    <a:pt x="1639" y="752"/>
                  </a:cubicBezTo>
                  <a:cubicBezTo>
                    <a:pt x="1628" y="775"/>
                    <a:pt x="1628" y="775"/>
                    <a:pt x="1628" y="775"/>
                  </a:cubicBezTo>
                  <a:cubicBezTo>
                    <a:pt x="1625" y="777"/>
                    <a:pt x="1622" y="778"/>
                    <a:pt x="1618" y="779"/>
                  </a:cubicBezTo>
                  <a:lnTo>
                    <a:pt x="1626" y="753"/>
                  </a:lnTo>
                  <a:close/>
                  <a:moveTo>
                    <a:pt x="1614" y="781"/>
                  </a:moveTo>
                  <a:cubicBezTo>
                    <a:pt x="1611" y="783"/>
                    <a:pt x="1608" y="784"/>
                    <a:pt x="1605" y="785"/>
                  </a:cubicBezTo>
                  <a:cubicBezTo>
                    <a:pt x="1606" y="774"/>
                    <a:pt x="1606" y="774"/>
                    <a:pt x="1606" y="774"/>
                  </a:cubicBezTo>
                  <a:cubicBezTo>
                    <a:pt x="1612" y="769"/>
                    <a:pt x="1617" y="763"/>
                    <a:pt x="1621" y="756"/>
                  </a:cubicBezTo>
                  <a:lnTo>
                    <a:pt x="1614" y="781"/>
                  </a:lnTo>
                  <a:close/>
                  <a:moveTo>
                    <a:pt x="1570" y="801"/>
                  </a:moveTo>
                  <a:cubicBezTo>
                    <a:pt x="1569" y="800"/>
                    <a:pt x="1568" y="799"/>
                    <a:pt x="1567" y="798"/>
                  </a:cubicBezTo>
                  <a:cubicBezTo>
                    <a:pt x="1569" y="797"/>
                    <a:pt x="1572" y="796"/>
                    <a:pt x="1575" y="795"/>
                  </a:cubicBezTo>
                  <a:cubicBezTo>
                    <a:pt x="1575" y="799"/>
                    <a:pt x="1575" y="799"/>
                    <a:pt x="1575" y="799"/>
                  </a:cubicBezTo>
                  <a:cubicBezTo>
                    <a:pt x="1573" y="799"/>
                    <a:pt x="1572" y="800"/>
                    <a:pt x="1570" y="801"/>
                  </a:cubicBezTo>
                  <a:close/>
                  <a:moveTo>
                    <a:pt x="1673" y="1404"/>
                  </a:moveTo>
                  <a:cubicBezTo>
                    <a:pt x="1670" y="1403"/>
                    <a:pt x="1667" y="1403"/>
                    <a:pt x="1663" y="1402"/>
                  </a:cubicBezTo>
                  <a:cubicBezTo>
                    <a:pt x="1674" y="1388"/>
                    <a:pt x="1674" y="1388"/>
                    <a:pt x="1674" y="1388"/>
                  </a:cubicBezTo>
                  <a:cubicBezTo>
                    <a:pt x="1676" y="1390"/>
                    <a:pt x="1679" y="1391"/>
                    <a:pt x="1681" y="1393"/>
                  </a:cubicBezTo>
                  <a:lnTo>
                    <a:pt x="1673" y="1404"/>
                  </a:lnTo>
                  <a:close/>
                  <a:moveTo>
                    <a:pt x="1685" y="1395"/>
                  </a:moveTo>
                  <a:cubicBezTo>
                    <a:pt x="1687" y="1396"/>
                    <a:pt x="1689" y="1396"/>
                    <a:pt x="1691" y="1397"/>
                  </a:cubicBezTo>
                  <a:cubicBezTo>
                    <a:pt x="1687" y="1404"/>
                    <a:pt x="1687" y="1404"/>
                    <a:pt x="1687" y="1404"/>
                  </a:cubicBezTo>
                  <a:cubicBezTo>
                    <a:pt x="1684" y="1404"/>
                    <a:pt x="1681" y="1404"/>
                    <a:pt x="1678" y="1404"/>
                  </a:cubicBezTo>
                  <a:lnTo>
                    <a:pt x="1685" y="1395"/>
                  </a:lnTo>
                  <a:close/>
                  <a:moveTo>
                    <a:pt x="1659" y="1401"/>
                  </a:moveTo>
                  <a:cubicBezTo>
                    <a:pt x="1656" y="1401"/>
                    <a:pt x="1653" y="1400"/>
                    <a:pt x="1649" y="1399"/>
                  </a:cubicBezTo>
                  <a:cubicBezTo>
                    <a:pt x="1664" y="1381"/>
                    <a:pt x="1664" y="1381"/>
                    <a:pt x="1664" y="1381"/>
                  </a:cubicBezTo>
                  <a:cubicBezTo>
                    <a:pt x="1666" y="1383"/>
                    <a:pt x="1669" y="1385"/>
                    <a:pt x="1671" y="1386"/>
                  </a:cubicBezTo>
                  <a:lnTo>
                    <a:pt x="1659" y="1401"/>
                  </a:lnTo>
                  <a:close/>
                  <a:moveTo>
                    <a:pt x="1646" y="1397"/>
                  </a:moveTo>
                  <a:cubicBezTo>
                    <a:pt x="1642" y="1396"/>
                    <a:pt x="1639" y="1395"/>
                    <a:pt x="1636" y="1394"/>
                  </a:cubicBezTo>
                  <a:cubicBezTo>
                    <a:pt x="1654" y="1374"/>
                    <a:pt x="1654" y="1374"/>
                    <a:pt x="1654" y="1374"/>
                  </a:cubicBezTo>
                  <a:cubicBezTo>
                    <a:pt x="1655" y="1374"/>
                    <a:pt x="1656" y="1375"/>
                    <a:pt x="1657" y="1375"/>
                  </a:cubicBezTo>
                  <a:cubicBezTo>
                    <a:pt x="1658" y="1377"/>
                    <a:pt x="1660" y="1378"/>
                    <a:pt x="1661" y="1379"/>
                  </a:cubicBezTo>
                  <a:lnTo>
                    <a:pt x="1646" y="1397"/>
                  </a:lnTo>
                  <a:close/>
                  <a:moveTo>
                    <a:pt x="1632" y="1392"/>
                  </a:moveTo>
                  <a:cubicBezTo>
                    <a:pt x="1629" y="1391"/>
                    <a:pt x="1626" y="1389"/>
                    <a:pt x="1622" y="1388"/>
                  </a:cubicBezTo>
                  <a:cubicBezTo>
                    <a:pt x="1643" y="1365"/>
                    <a:pt x="1643" y="1365"/>
                    <a:pt x="1643" y="1365"/>
                  </a:cubicBezTo>
                  <a:cubicBezTo>
                    <a:pt x="1646" y="1367"/>
                    <a:pt x="1649" y="1369"/>
                    <a:pt x="1651" y="1371"/>
                  </a:cubicBezTo>
                  <a:lnTo>
                    <a:pt x="1632" y="1392"/>
                  </a:lnTo>
                  <a:close/>
                  <a:moveTo>
                    <a:pt x="1619" y="1386"/>
                  </a:moveTo>
                  <a:cubicBezTo>
                    <a:pt x="1615" y="1385"/>
                    <a:pt x="1612" y="1383"/>
                    <a:pt x="1608" y="1381"/>
                  </a:cubicBezTo>
                  <a:cubicBezTo>
                    <a:pt x="1631" y="1356"/>
                    <a:pt x="1631" y="1356"/>
                    <a:pt x="1631" y="1356"/>
                  </a:cubicBezTo>
                  <a:cubicBezTo>
                    <a:pt x="1634" y="1358"/>
                    <a:pt x="1637" y="1361"/>
                    <a:pt x="1640" y="1363"/>
                  </a:cubicBezTo>
                  <a:lnTo>
                    <a:pt x="1619" y="1386"/>
                  </a:lnTo>
                  <a:close/>
                  <a:moveTo>
                    <a:pt x="1604" y="1380"/>
                  </a:moveTo>
                  <a:cubicBezTo>
                    <a:pt x="1601" y="1378"/>
                    <a:pt x="1598" y="1377"/>
                    <a:pt x="1595" y="1376"/>
                  </a:cubicBezTo>
                  <a:cubicBezTo>
                    <a:pt x="1618" y="1350"/>
                    <a:pt x="1618" y="1350"/>
                    <a:pt x="1618" y="1350"/>
                  </a:cubicBezTo>
                  <a:cubicBezTo>
                    <a:pt x="1621" y="1351"/>
                    <a:pt x="1624" y="1353"/>
                    <a:pt x="1627" y="1354"/>
                  </a:cubicBezTo>
                  <a:lnTo>
                    <a:pt x="1604" y="1380"/>
                  </a:lnTo>
                  <a:close/>
                  <a:moveTo>
                    <a:pt x="1592" y="1374"/>
                  </a:moveTo>
                  <a:cubicBezTo>
                    <a:pt x="1589" y="1373"/>
                    <a:pt x="1586" y="1371"/>
                    <a:pt x="1583" y="1370"/>
                  </a:cubicBezTo>
                  <a:cubicBezTo>
                    <a:pt x="1604" y="1344"/>
                    <a:pt x="1604" y="1344"/>
                    <a:pt x="1604" y="1344"/>
                  </a:cubicBezTo>
                  <a:cubicBezTo>
                    <a:pt x="1608" y="1345"/>
                    <a:pt x="1611" y="1346"/>
                    <a:pt x="1615" y="1348"/>
                  </a:cubicBezTo>
                  <a:lnTo>
                    <a:pt x="1592" y="1374"/>
                  </a:lnTo>
                  <a:close/>
                  <a:moveTo>
                    <a:pt x="1579" y="1369"/>
                  </a:moveTo>
                  <a:cubicBezTo>
                    <a:pt x="1579" y="1369"/>
                    <a:pt x="1579" y="1368"/>
                    <a:pt x="1578" y="1368"/>
                  </a:cubicBezTo>
                  <a:cubicBezTo>
                    <a:pt x="1586" y="1357"/>
                    <a:pt x="1588" y="1346"/>
                    <a:pt x="1589" y="1343"/>
                  </a:cubicBezTo>
                  <a:cubicBezTo>
                    <a:pt x="1589" y="1342"/>
                    <a:pt x="1591" y="1341"/>
                    <a:pt x="1592" y="1340"/>
                  </a:cubicBezTo>
                  <a:cubicBezTo>
                    <a:pt x="1595" y="1341"/>
                    <a:pt x="1598" y="1342"/>
                    <a:pt x="1600" y="1342"/>
                  </a:cubicBezTo>
                  <a:lnTo>
                    <a:pt x="1579" y="1369"/>
                  </a:lnTo>
                  <a:close/>
                  <a:moveTo>
                    <a:pt x="1570" y="1379"/>
                  </a:moveTo>
                  <a:cubicBezTo>
                    <a:pt x="1572" y="1379"/>
                    <a:pt x="1573" y="1380"/>
                    <a:pt x="1575" y="1381"/>
                  </a:cubicBezTo>
                  <a:cubicBezTo>
                    <a:pt x="1575" y="1385"/>
                    <a:pt x="1575" y="1385"/>
                    <a:pt x="1575" y="1385"/>
                  </a:cubicBezTo>
                  <a:cubicBezTo>
                    <a:pt x="1572" y="1384"/>
                    <a:pt x="1569" y="1383"/>
                    <a:pt x="1567" y="1382"/>
                  </a:cubicBezTo>
                  <a:cubicBezTo>
                    <a:pt x="1568" y="1381"/>
                    <a:pt x="1569" y="1380"/>
                    <a:pt x="1570" y="1379"/>
                  </a:cubicBezTo>
                  <a:close/>
                  <a:moveTo>
                    <a:pt x="1692" y="1403"/>
                  </a:moveTo>
                  <a:cubicBezTo>
                    <a:pt x="1695" y="1398"/>
                    <a:pt x="1695" y="1398"/>
                    <a:pt x="1695" y="1398"/>
                  </a:cubicBezTo>
                  <a:cubicBezTo>
                    <a:pt x="1698" y="1399"/>
                    <a:pt x="1702" y="1399"/>
                    <a:pt x="1705" y="1398"/>
                  </a:cubicBezTo>
                  <a:cubicBezTo>
                    <a:pt x="1701" y="1400"/>
                    <a:pt x="1696" y="1402"/>
                    <a:pt x="1692" y="1403"/>
                  </a:cubicBezTo>
                  <a:close/>
                  <a:moveTo>
                    <a:pt x="1709" y="1403"/>
                  </a:moveTo>
                  <a:cubicBezTo>
                    <a:pt x="1706" y="1406"/>
                    <a:pt x="1703" y="1409"/>
                    <a:pt x="1699" y="1411"/>
                  </a:cubicBezTo>
                  <a:cubicBezTo>
                    <a:pt x="1695" y="1410"/>
                    <a:pt x="1695" y="1410"/>
                    <a:pt x="1695" y="1410"/>
                  </a:cubicBezTo>
                  <a:cubicBezTo>
                    <a:pt x="1700" y="1408"/>
                    <a:pt x="1704" y="1406"/>
                    <a:pt x="1709" y="1403"/>
                  </a:cubicBezTo>
                  <a:close/>
                  <a:moveTo>
                    <a:pt x="1696" y="1414"/>
                  </a:moveTo>
                  <a:cubicBezTo>
                    <a:pt x="1693" y="1416"/>
                    <a:pt x="1690" y="1417"/>
                    <a:pt x="1688" y="1419"/>
                  </a:cubicBezTo>
                  <a:cubicBezTo>
                    <a:pt x="1680" y="1413"/>
                    <a:pt x="1680" y="1413"/>
                    <a:pt x="1680" y="1413"/>
                  </a:cubicBezTo>
                  <a:cubicBezTo>
                    <a:pt x="1683" y="1413"/>
                    <a:pt x="1686" y="1413"/>
                    <a:pt x="1689" y="1412"/>
                  </a:cubicBezTo>
                  <a:lnTo>
                    <a:pt x="1696" y="1414"/>
                  </a:lnTo>
                  <a:close/>
                  <a:moveTo>
                    <a:pt x="1649" y="1411"/>
                  </a:moveTo>
                  <a:cubicBezTo>
                    <a:pt x="1651" y="1411"/>
                    <a:pt x="1654" y="1412"/>
                    <a:pt x="1657" y="1412"/>
                  </a:cubicBezTo>
                  <a:cubicBezTo>
                    <a:pt x="1669" y="1425"/>
                    <a:pt x="1669" y="1425"/>
                    <a:pt x="1669" y="1425"/>
                  </a:cubicBezTo>
                  <a:cubicBezTo>
                    <a:pt x="1666" y="1426"/>
                    <a:pt x="1663" y="1426"/>
                    <a:pt x="1659" y="1427"/>
                  </a:cubicBezTo>
                  <a:lnTo>
                    <a:pt x="1649" y="1411"/>
                  </a:lnTo>
                  <a:close/>
                  <a:moveTo>
                    <a:pt x="1655" y="1427"/>
                  </a:moveTo>
                  <a:cubicBezTo>
                    <a:pt x="1651" y="1428"/>
                    <a:pt x="1647" y="1428"/>
                    <a:pt x="1643" y="1428"/>
                  </a:cubicBezTo>
                  <a:cubicBezTo>
                    <a:pt x="1633" y="1406"/>
                    <a:pt x="1633" y="1406"/>
                    <a:pt x="1633" y="1406"/>
                  </a:cubicBezTo>
                  <a:cubicBezTo>
                    <a:pt x="1637" y="1407"/>
                    <a:pt x="1640" y="1408"/>
                    <a:pt x="1643" y="1409"/>
                  </a:cubicBezTo>
                  <a:lnTo>
                    <a:pt x="1655" y="1427"/>
                  </a:lnTo>
                  <a:close/>
                  <a:moveTo>
                    <a:pt x="1663" y="1413"/>
                  </a:moveTo>
                  <a:cubicBezTo>
                    <a:pt x="1667" y="1414"/>
                    <a:pt x="1670" y="1414"/>
                    <a:pt x="1673" y="1414"/>
                  </a:cubicBezTo>
                  <a:cubicBezTo>
                    <a:pt x="1683" y="1421"/>
                    <a:pt x="1683" y="1421"/>
                    <a:pt x="1683" y="1421"/>
                  </a:cubicBezTo>
                  <a:cubicBezTo>
                    <a:pt x="1680" y="1422"/>
                    <a:pt x="1677" y="1423"/>
                    <a:pt x="1674" y="1424"/>
                  </a:cubicBezTo>
                  <a:lnTo>
                    <a:pt x="1663" y="1413"/>
                  </a:lnTo>
                  <a:close/>
                  <a:moveTo>
                    <a:pt x="1614" y="1398"/>
                  </a:moveTo>
                  <a:cubicBezTo>
                    <a:pt x="1621" y="1423"/>
                    <a:pt x="1621" y="1423"/>
                    <a:pt x="1621" y="1423"/>
                  </a:cubicBezTo>
                  <a:cubicBezTo>
                    <a:pt x="1617" y="1417"/>
                    <a:pt x="1612" y="1411"/>
                    <a:pt x="1606" y="1405"/>
                  </a:cubicBezTo>
                  <a:cubicBezTo>
                    <a:pt x="1605" y="1394"/>
                    <a:pt x="1605" y="1394"/>
                    <a:pt x="1605" y="1394"/>
                  </a:cubicBezTo>
                  <a:cubicBezTo>
                    <a:pt x="1608" y="1396"/>
                    <a:pt x="1611" y="1397"/>
                    <a:pt x="1614" y="1398"/>
                  </a:cubicBezTo>
                  <a:close/>
                  <a:moveTo>
                    <a:pt x="1618" y="1400"/>
                  </a:moveTo>
                  <a:cubicBezTo>
                    <a:pt x="1622" y="1402"/>
                    <a:pt x="1625" y="1403"/>
                    <a:pt x="1628" y="1404"/>
                  </a:cubicBezTo>
                  <a:cubicBezTo>
                    <a:pt x="1639" y="1428"/>
                    <a:pt x="1639" y="1428"/>
                    <a:pt x="1639" y="1428"/>
                  </a:cubicBezTo>
                  <a:cubicBezTo>
                    <a:pt x="1635" y="1428"/>
                    <a:pt x="1630" y="1427"/>
                    <a:pt x="1626" y="1427"/>
                  </a:cubicBezTo>
                  <a:lnTo>
                    <a:pt x="1618" y="1400"/>
                  </a:lnTo>
                  <a:close/>
                  <a:moveTo>
                    <a:pt x="1715" y="1415"/>
                  </a:moveTo>
                  <a:cubicBezTo>
                    <a:pt x="1731" y="1432"/>
                    <a:pt x="1735" y="1444"/>
                    <a:pt x="1735" y="1457"/>
                  </a:cubicBezTo>
                  <a:cubicBezTo>
                    <a:pt x="1722" y="1451"/>
                    <a:pt x="1710" y="1441"/>
                    <a:pt x="1702" y="1425"/>
                  </a:cubicBezTo>
                  <a:cubicBezTo>
                    <a:pt x="1707" y="1423"/>
                    <a:pt x="1711" y="1419"/>
                    <a:pt x="1715" y="1415"/>
                  </a:cubicBezTo>
                  <a:close/>
                  <a:moveTo>
                    <a:pt x="1729" y="1425"/>
                  </a:moveTo>
                  <a:cubicBezTo>
                    <a:pt x="1738" y="1431"/>
                    <a:pt x="1749" y="1435"/>
                    <a:pt x="1761" y="1437"/>
                  </a:cubicBezTo>
                  <a:cubicBezTo>
                    <a:pt x="1765" y="1446"/>
                    <a:pt x="1767" y="1455"/>
                    <a:pt x="1768" y="1464"/>
                  </a:cubicBezTo>
                  <a:cubicBezTo>
                    <a:pt x="1758" y="1463"/>
                    <a:pt x="1749" y="1462"/>
                    <a:pt x="1739" y="1458"/>
                  </a:cubicBezTo>
                  <a:cubicBezTo>
                    <a:pt x="1739" y="1447"/>
                    <a:pt x="1737" y="1437"/>
                    <a:pt x="1729" y="1425"/>
                  </a:cubicBezTo>
                  <a:close/>
                  <a:moveTo>
                    <a:pt x="1765" y="1438"/>
                  </a:moveTo>
                  <a:cubicBezTo>
                    <a:pt x="1774" y="1439"/>
                    <a:pt x="1782" y="1439"/>
                    <a:pt x="1791" y="1439"/>
                  </a:cubicBezTo>
                  <a:cubicBezTo>
                    <a:pt x="1795" y="1449"/>
                    <a:pt x="1796" y="1458"/>
                    <a:pt x="1796" y="1463"/>
                  </a:cubicBezTo>
                  <a:cubicBezTo>
                    <a:pt x="1793" y="1464"/>
                    <a:pt x="1790" y="1464"/>
                    <a:pt x="1786" y="1464"/>
                  </a:cubicBezTo>
                  <a:cubicBezTo>
                    <a:pt x="1782" y="1464"/>
                    <a:pt x="1777" y="1465"/>
                    <a:pt x="1772" y="1464"/>
                  </a:cubicBezTo>
                  <a:cubicBezTo>
                    <a:pt x="1771" y="1455"/>
                    <a:pt x="1769" y="1446"/>
                    <a:pt x="1765" y="1438"/>
                  </a:cubicBezTo>
                  <a:close/>
                  <a:moveTo>
                    <a:pt x="1795" y="1439"/>
                  </a:moveTo>
                  <a:cubicBezTo>
                    <a:pt x="1804" y="1439"/>
                    <a:pt x="1812" y="1437"/>
                    <a:pt x="1821" y="1436"/>
                  </a:cubicBezTo>
                  <a:cubicBezTo>
                    <a:pt x="1822" y="1443"/>
                    <a:pt x="1823" y="1451"/>
                    <a:pt x="1823" y="1458"/>
                  </a:cubicBezTo>
                  <a:cubicBezTo>
                    <a:pt x="1816" y="1460"/>
                    <a:pt x="1808" y="1462"/>
                    <a:pt x="1800" y="1463"/>
                  </a:cubicBezTo>
                  <a:cubicBezTo>
                    <a:pt x="1799" y="1457"/>
                    <a:pt x="1798" y="1449"/>
                    <a:pt x="1795" y="1439"/>
                  </a:cubicBezTo>
                  <a:close/>
                  <a:moveTo>
                    <a:pt x="1814" y="1409"/>
                  </a:moveTo>
                  <a:cubicBezTo>
                    <a:pt x="1823" y="1407"/>
                    <a:pt x="1831" y="1405"/>
                    <a:pt x="1839" y="1403"/>
                  </a:cubicBezTo>
                  <a:cubicBezTo>
                    <a:pt x="1842" y="1410"/>
                    <a:pt x="1845" y="1417"/>
                    <a:pt x="1847" y="1424"/>
                  </a:cubicBezTo>
                  <a:cubicBezTo>
                    <a:pt x="1839" y="1427"/>
                    <a:pt x="1831" y="1429"/>
                    <a:pt x="1823" y="1431"/>
                  </a:cubicBezTo>
                  <a:cubicBezTo>
                    <a:pt x="1821" y="1424"/>
                    <a:pt x="1818" y="1416"/>
                    <a:pt x="1814" y="1409"/>
                  </a:cubicBezTo>
                  <a:close/>
                  <a:moveTo>
                    <a:pt x="1848" y="1428"/>
                  </a:moveTo>
                  <a:cubicBezTo>
                    <a:pt x="1850" y="1435"/>
                    <a:pt x="1851" y="1442"/>
                    <a:pt x="1851" y="1448"/>
                  </a:cubicBezTo>
                  <a:cubicBezTo>
                    <a:pt x="1844" y="1452"/>
                    <a:pt x="1836" y="1454"/>
                    <a:pt x="1827" y="1457"/>
                  </a:cubicBezTo>
                  <a:cubicBezTo>
                    <a:pt x="1827" y="1450"/>
                    <a:pt x="1826" y="1442"/>
                    <a:pt x="1824" y="1435"/>
                  </a:cubicBezTo>
                  <a:cubicBezTo>
                    <a:pt x="1832" y="1433"/>
                    <a:pt x="1840" y="1431"/>
                    <a:pt x="1848" y="1428"/>
                  </a:cubicBezTo>
                  <a:close/>
                  <a:moveTo>
                    <a:pt x="1851" y="1423"/>
                  </a:moveTo>
                  <a:cubicBezTo>
                    <a:pt x="1849" y="1416"/>
                    <a:pt x="1846" y="1409"/>
                    <a:pt x="1843" y="1401"/>
                  </a:cubicBezTo>
                  <a:cubicBezTo>
                    <a:pt x="1850" y="1399"/>
                    <a:pt x="1857" y="1396"/>
                    <a:pt x="1863" y="1392"/>
                  </a:cubicBezTo>
                  <a:cubicBezTo>
                    <a:pt x="1866" y="1399"/>
                    <a:pt x="1869" y="1406"/>
                    <a:pt x="1871" y="1413"/>
                  </a:cubicBezTo>
                  <a:cubicBezTo>
                    <a:pt x="1864" y="1417"/>
                    <a:pt x="1857" y="1420"/>
                    <a:pt x="1851" y="1423"/>
                  </a:cubicBezTo>
                  <a:close/>
                  <a:moveTo>
                    <a:pt x="1872" y="1417"/>
                  </a:moveTo>
                  <a:cubicBezTo>
                    <a:pt x="1873" y="1423"/>
                    <a:pt x="1875" y="1429"/>
                    <a:pt x="1876" y="1436"/>
                  </a:cubicBezTo>
                  <a:cubicBezTo>
                    <a:pt x="1870" y="1439"/>
                    <a:pt x="1863" y="1443"/>
                    <a:pt x="1855" y="1447"/>
                  </a:cubicBezTo>
                  <a:cubicBezTo>
                    <a:pt x="1855" y="1440"/>
                    <a:pt x="1854" y="1433"/>
                    <a:pt x="1852" y="1426"/>
                  </a:cubicBezTo>
                  <a:cubicBezTo>
                    <a:pt x="1859" y="1424"/>
                    <a:pt x="1865" y="1420"/>
                    <a:pt x="1872" y="1417"/>
                  </a:cubicBezTo>
                  <a:close/>
                  <a:moveTo>
                    <a:pt x="1874" y="1411"/>
                  </a:moveTo>
                  <a:cubicBezTo>
                    <a:pt x="1872" y="1404"/>
                    <a:pt x="1870" y="1397"/>
                    <a:pt x="1867" y="1390"/>
                  </a:cubicBezTo>
                  <a:cubicBezTo>
                    <a:pt x="1873" y="1387"/>
                    <a:pt x="1879" y="1383"/>
                    <a:pt x="1883" y="1378"/>
                  </a:cubicBezTo>
                  <a:cubicBezTo>
                    <a:pt x="1886" y="1386"/>
                    <a:pt x="1889" y="1394"/>
                    <a:pt x="1890" y="1401"/>
                  </a:cubicBezTo>
                  <a:cubicBezTo>
                    <a:pt x="1885" y="1404"/>
                    <a:pt x="1880" y="1408"/>
                    <a:pt x="1874" y="1411"/>
                  </a:cubicBezTo>
                  <a:close/>
                  <a:moveTo>
                    <a:pt x="1865" y="1387"/>
                  </a:moveTo>
                  <a:cubicBezTo>
                    <a:pt x="1862" y="1379"/>
                    <a:pt x="1858" y="1372"/>
                    <a:pt x="1853" y="1365"/>
                  </a:cubicBezTo>
                  <a:cubicBezTo>
                    <a:pt x="1860" y="1361"/>
                    <a:pt x="1866" y="1356"/>
                    <a:pt x="1871" y="1351"/>
                  </a:cubicBezTo>
                  <a:cubicBezTo>
                    <a:pt x="1875" y="1359"/>
                    <a:pt x="1879" y="1367"/>
                    <a:pt x="1882" y="1374"/>
                  </a:cubicBezTo>
                  <a:cubicBezTo>
                    <a:pt x="1877" y="1379"/>
                    <a:pt x="1872" y="1383"/>
                    <a:pt x="1865" y="1387"/>
                  </a:cubicBezTo>
                  <a:close/>
                  <a:moveTo>
                    <a:pt x="1851" y="1362"/>
                  </a:moveTo>
                  <a:cubicBezTo>
                    <a:pt x="1847" y="1354"/>
                    <a:pt x="1841" y="1348"/>
                    <a:pt x="1836" y="1342"/>
                  </a:cubicBezTo>
                  <a:cubicBezTo>
                    <a:pt x="1845" y="1337"/>
                    <a:pt x="1852" y="1331"/>
                    <a:pt x="1856" y="1328"/>
                  </a:cubicBezTo>
                  <a:cubicBezTo>
                    <a:pt x="1861" y="1334"/>
                    <a:pt x="1865" y="1341"/>
                    <a:pt x="1869" y="1348"/>
                  </a:cubicBezTo>
                  <a:cubicBezTo>
                    <a:pt x="1864" y="1353"/>
                    <a:pt x="1858" y="1358"/>
                    <a:pt x="1851" y="1362"/>
                  </a:cubicBezTo>
                  <a:close/>
                  <a:moveTo>
                    <a:pt x="1833" y="1339"/>
                  </a:moveTo>
                  <a:cubicBezTo>
                    <a:pt x="1827" y="1332"/>
                    <a:pt x="1820" y="1326"/>
                    <a:pt x="1814" y="1321"/>
                  </a:cubicBezTo>
                  <a:cubicBezTo>
                    <a:pt x="1822" y="1318"/>
                    <a:pt x="1830" y="1313"/>
                    <a:pt x="1837" y="1307"/>
                  </a:cubicBezTo>
                  <a:cubicBezTo>
                    <a:pt x="1841" y="1310"/>
                    <a:pt x="1844" y="1314"/>
                    <a:pt x="1847" y="1317"/>
                  </a:cubicBezTo>
                  <a:cubicBezTo>
                    <a:pt x="1849" y="1320"/>
                    <a:pt x="1851" y="1322"/>
                    <a:pt x="1853" y="1325"/>
                  </a:cubicBezTo>
                  <a:cubicBezTo>
                    <a:pt x="1849" y="1328"/>
                    <a:pt x="1842" y="1334"/>
                    <a:pt x="1833" y="1339"/>
                  </a:cubicBezTo>
                  <a:close/>
                  <a:moveTo>
                    <a:pt x="1810" y="1319"/>
                  </a:moveTo>
                  <a:cubicBezTo>
                    <a:pt x="1800" y="1312"/>
                    <a:pt x="1789" y="1307"/>
                    <a:pt x="1779" y="1304"/>
                  </a:cubicBezTo>
                  <a:cubicBezTo>
                    <a:pt x="1793" y="1302"/>
                    <a:pt x="1802" y="1296"/>
                    <a:pt x="1810" y="1288"/>
                  </a:cubicBezTo>
                  <a:cubicBezTo>
                    <a:pt x="1819" y="1292"/>
                    <a:pt x="1827" y="1298"/>
                    <a:pt x="1834" y="1304"/>
                  </a:cubicBezTo>
                  <a:cubicBezTo>
                    <a:pt x="1827" y="1311"/>
                    <a:pt x="1819" y="1315"/>
                    <a:pt x="1810" y="1319"/>
                  </a:cubicBezTo>
                  <a:close/>
                  <a:moveTo>
                    <a:pt x="1762" y="1302"/>
                  </a:moveTo>
                  <a:cubicBezTo>
                    <a:pt x="1762" y="1296"/>
                    <a:pt x="1761" y="1290"/>
                    <a:pt x="1760" y="1285"/>
                  </a:cubicBezTo>
                  <a:cubicBezTo>
                    <a:pt x="1777" y="1280"/>
                    <a:pt x="1792" y="1281"/>
                    <a:pt x="1806" y="1287"/>
                  </a:cubicBezTo>
                  <a:cubicBezTo>
                    <a:pt x="1797" y="1296"/>
                    <a:pt x="1785" y="1301"/>
                    <a:pt x="1762" y="1302"/>
                  </a:cubicBezTo>
                  <a:close/>
                  <a:moveTo>
                    <a:pt x="1762" y="1306"/>
                  </a:moveTo>
                  <a:cubicBezTo>
                    <a:pt x="1777" y="1306"/>
                    <a:pt x="1792" y="1311"/>
                    <a:pt x="1805" y="1320"/>
                  </a:cubicBezTo>
                  <a:cubicBezTo>
                    <a:pt x="1792" y="1324"/>
                    <a:pt x="1776" y="1325"/>
                    <a:pt x="1759" y="1323"/>
                  </a:cubicBezTo>
                  <a:cubicBezTo>
                    <a:pt x="1761" y="1317"/>
                    <a:pt x="1762" y="1312"/>
                    <a:pt x="1762" y="1306"/>
                  </a:cubicBezTo>
                  <a:close/>
                  <a:moveTo>
                    <a:pt x="1799" y="1350"/>
                  </a:moveTo>
                  <a:cubicBezTo>
                    <a:pt x="1784" y="1351"/>
                    <a:pt x="1767" y="1350"/>
                    <a:pt x="1747" y="1343"/>
                  </a:cubicBezTo>
                  <a:cubicBezTo>
                    <a:pt x="1752" y="1339"/>
                    <a:pt x="1755" y="1333"/>
                    <a:pt x="1758" y="1327"/>
                  </a:cubicBezTo>
                  <a:cubicBezTo>
                    <a:pt x="1773" y="1331"/>
                    <a:pt x="1787" y="1339"/>
                    <a:pt x="1799" y="1350"/>
                  </a:cubicBezTo>
                  <a:close/>
                  <a:moveTo>
                    <a:pt x="1742" y="1343"/>
                  </a:moveTo>
                  <a:cubicBezTo>
                    <a:pt x="1731" y="1352"/>
                    <a:pt x="1720" y="1350"/>
                    <a:pt x="1715" y="1345"/>
                  </a:cubicBezTo>
                  <a:cubicBezTo>
                    <a:pt x="1708" y="1340"/>
                    <a:pt x="1707" y="1332"/>
                    <a:pt x="1711" y="1325"/>
                  </a:cubicBezTo>
                  <a:cubicBezTo>
                    <a:pt x="1714" y="1319"/>
                    <a:pt x="1720" y="1316"/>
                    <a:pt x="1726" y="1318"/>
                  </a:cubicBezTo>
                  <a:cubicBezTo>
                    <a:pt x="1730" y="1319"/>
                    <a:pt x="1736" y="1323"/>
                    <a:pt x="1736" y="1332"/>
                  </a:cubicBezTo>
                  <a:cubicBezTo>
                    <a:pt x="1736" y="1333"/>
                    <a:pt x="1737" y="1333"/>
                    <a:pt x="1737" y="1334"/>
                  </a:cubicBezTo>
                  <a:cubicBezTo>
                    <a:pt x="1738" y="1334"/>
                    <a:pt x="1739" y="1333"/>
                    <a:pt x="1740" y="1333"/>
                  </a:cubicBezTo>
                  <a:cubicBezTo>
                    <a:pt x="1744" y="1325"/>
                    <a:pt x="1742" y="1315"/>
                    <a:pt x="1734" y="1309"/>
                  </a:cubicBezTo>
                  <a:cubicBezTo>
                    <a:pt x="1725" y="1302"/>
                    <a:pt x="1710" y="1301"/>
                    <a:pt x="1692" y="1299"/>
                  </a:cubicBezTo>
                  <a:cubicBezTo>
                    <a:pt x="1671" y="1297"/>
                    <a:pt x="1646" y="1294"/>
                    <a:pt x="1624" y="1281"/>
                  </a:cubicBezTo>
                  <a:cubicBezTo>
                    <a:pt x="1624" y="1278"/>
                    <a:pt x="1623" y="1275"/>
                    <a:pt x="1623" y="1273"/>
                  </a:cubicBezTo>
                  <a:cubicBezTo>
                    <a:pt x="1646" y="1287"/>
                    <a:pt x="1670" y="1290"/>
                    <a:pt x="1692" y="1292"/>
                  </a:cubicBezTo>
                  <a:cubicBezTo>
                    <a:pt x="1720" y="1296"/>
                    <a:pt x="1742" y="1298"/>
                    <a:pt x="1746" y="1323"/>
                  </a:cubicBezTo>
                  <a:cubicBezTo>
                    <a:pt x="1746" y="1324"/>
                    <a:pt x="1747" y="1325"/>
                    <a:pt x="1748" y="1325"/>
                  </a:cubicBezTo>
                  <a:cubicBezTo>
                    <a:pt x="1749" y="1325"/>
                    <a:pt x="1749" y="1324"/>
                    <a:pt x="1750" y="1323"/>
                  </a:cubicBezTo>
                  <a:cubicBezTo>
                    <a:pt x="1760" y="1291"/>
                    <a:pt x="1745" y="1255"/>
                    <a:pt x="1710" y="1227"/>
                  </a:cubicBezTo>
                  <a:cubicBezTo>
                    <a:pt x="1712" y="1227"/>
                    <a:pt x="1714" y="1226"/>
                    <a:pt x="1716" y="1226"/>
                  </a:cubicBezTo>
                  <a:cubicBezTo>
                    <a:pt x="1736" y="1243"/>
                    <a:pt x="1750" y="1263"/>
                    <a:pt x="1756" y="1284"/>
                  </a:cubicBezTo>
                  <a:cubicBezTo>
                    <a:pt x="1762" y="1307"/>
                    <a:pt x="1757" y="1330"/>
                    <a:pt x="1742" y="1343"/>
                  </a:cubicBezTo>
                  <a:close/>
                  <a:moveTo>
                    <a:pt x="1746" y="1254"/>
                  </a:moveTo>
                  <a:cubicBezTo>
                    <a:pt x="1748" y="1256"/>
                    <a:pt x="1750" y="1257"/>
                    <a:pt x="1752" y="1257"/>
                  </a:cubicBezTo>
                  <a:cubicBezTo>
                    <a:pt x="1758" y="1258"/>
                    <a:pt x="1764" y="1255"/>
                    <a:pt x="1767" y="1250"/>
                  </a:cubicBezTo>
                  <a:cubicBezTo>
                    <a:pt x="1769" y="1245"/>
                    <a:pt x="1768" y="1239"/>
                    <a:pt x="1763" y="1235"/>
                  </a:cubicBezTo>
                  <a:cubicBezTo>
                    <a:pt x="1763" y="1235"/>
                    <a:pt x="1761" y="1235"/>
                    <a:pt x="1761" y="1236"/>
                  </a:cubicBezTo>
                  <a:cubicBezTo>
                    <a:pt x="1760" y="1237"/>
                    <a:pt x="1760" y="1238"/>
                    <a:pt x="1761" y="1238"/>
                  </a:cubicBezTo>
                  <a:cubicBezTo>
                    <a:pt x="1765" y="1241"/>
                    <a:pt x="1765" y="1245"/>
                    <a:pt x="1763" y="1248"/>
                  </a:cubicBezTo>
                  <a:cubicBezTo>
                    <a:pt x="1762" y="1251"/>
                    <a:pt x="1758" y="1254"/>
                    <a:pt x="1753" y="1253"/>
                  </a:cubicBezTo>
                  <a:cubicBezTo>
                    <a:pt x="1747" y="1252"/>
                    <a:pt x="1743" y="1246"/>
                    <a:pt x="1743" y="1241"/>
                  </a:cubicBezTo>
                  <a:cubicBezTo>
                    <a:pt x="1743" y="1238"/>
                    <a:pt x="1745" y="1234"/>
                    <a:pt x="1749" y="1231"/>
                  </a:cubicBezTo>
                  <a:cubicBezTo>
                    <a:pt x="1753" y="1228"/>
                    <a:pt x="1759" y="1227"/>
                    <a:pt x="1764" y="1228"/>
                  </a:cubicBezTo>
                  <a:cubicBezTo>
                    <a:pt x="1772" y="1231"/>
                    <a:pt x="1777" y="1237"/>
                    <a:pt x="1778" y="1245"/>
                  </a:cubicBezTo>
                  <a:cubicBezTo>
                    <a:pt x="1779" y="1253"/>
                    <a:pt x="1775" y="1261"/>
                    <a:pt x="1767" y="1265"/>
                  </a:cubicBezTo>
                  <a:cubicBezTo>
                    <a:pt x="1763" y="1266"/>
                    <a:pt x="1758" y="1267"/>
                    <a:pt x="1754" y="1268"/>
                  </a:cubicBezTo>
                  <a:cubicBezTo>
                    <a:pt x="1752" y="1264"/>
                    <a:pt x="1749" y="1259"/>
                    <a:pt x="1746" y="1254"/>
                  </a:cubicBezTo>
                  <a:close/>
                  <a:moveTo>
                    <a:pt x="1781" y="1255"/>
                  </a:moveTo>
                  <a:cubicBezTo>
                    <a:pt x="1787" y="1256"/>
                    <a:pt x="1790" y="1262"/>
                    <a:pt x="1791" y="1265"/>
                  </a:cubicBezTo>
                  <a:cubicBezTo>
                    <a:pt x="1786" y="1264"/>
                    <a:pt x="1780" y="1264"/>
                    <a:pt x="1774" y="1265"/>
                  </a:cubicBezTo>
                  <a:cubicBezTo>
                    <a:pt x="1777" y="1262"/>
                    <a:pt x="1780" y="1258"/>
                    <a:pt x="1781" y="1255"/>
                  </a:cubicBezTo>
                  <a:close/>
                  <a:moveTo>
                    <a:pt x="1797" y="913"/>
                  </a:moveTo>
                  <a:cubicBezTo>
                    <a:pt x="1806" y="912"/>
                    <a:pt x="1815" y="909"/>
                    <a:pt x="1824" y="904"/>
                  </a:cubicBezTo>
                  <a:cubicBezTo>
                    <a:pt x="1823" y="909"/>
                    <a:pt x="1821" y="918"/>
                    <a:pt x="1813" y="921"/>
                  </a:cubicBezTo>
                  <a:cubicBezTo>
                    <a:pt x="1806" y="923"/>
                    <a:pt x="1800" y="917"/>
                    <a:pt x="1797" y="913"/>
                  </a:cubicBezTo>
                  <a:close/>
                  <a:moveTo>
                    <a:pt x="1830" y="901"/>
                  </a:moveTo>
                  <a:cubicBezTo>
                    <a:pt x="1838" y="896"/>
                    <a:pt x="1846" y="890"/>
                    <a:pt x="1853" y="883"/>
                  </a:cubicBezTo>
                  <a:cubicBezTo>
                    <a:pt x="1854" y="885"/>
                    <a:pt x="1854" y="888"/>
                    <a:pt x="1853" y="891"/>
                  </a:cubicBezTo>
                  <a:cubicBezTo>
                    <a:pt x="1845" y="893"/>
                    <a:pt x="1838" y="897"/>
                    <a:pt x="1833" y="902"/>
                  </a:cubicBezTo>
                  <a:cubicBezTo>
                    <a:pt x="1832" y="902"/>
                    <a:pt x="1831" y="901"/>
                    <a:pt x="1830" y="901"/>
                  </a:cubicBezTo>
                  <a:close/>
                  <a:moveTo>
                    <a:pt x="1695" y="718"/>
                  </a:moveTo>
                  <a:cubicBezTo>
                    <a:pt x="1700" y="715"/>
                    <a:pt x="1706" y="717"/>
                    <a:pt x="1710" y="718"/>
                  </a:cubicBezTo>
                  <a:cubicBezTo>
                    <a:pt x="1705" y="721"/>
                    <a:pt x="1701" y="725"/>
                    <a:pt x="1698" y="729"/>
                  </a:cubicBezTo>
                  <a:cubicBezTo>
                    <a:pt x="1698" y="725"/>
                    <a:pt x="1697" y="721"/>
                    <a:pt x="1695" y="718"/>
                  </a:cubicBezTo>
                  <a:close/>
                  <a:moveTo>
                    <a:pt x="1721" y="698"/>
                  </a:moveTo>
                  <a:cubicBezTo>
                    <a:pt x="1728" y="694"/>
                    <a:pt x="1736" y="699"/>
                    <a:pt x="1740" y="702"/>
                  </a:cubicBezTo>
                  <a:cubicBezTo>
                    <a:pt x="1731" y="705"/>
                    <a:pt x="1722" y="709"/>
                    <a:pt x="1715" y="714"/>
                  </a:cubicBezTo>
                  <a:cubicBezTo>
                    <a:pt x="1714" y="710"/>
                    <a:pt x="1714" y="701"/>
                    <a:pt x="1721" y="698"/>
                  </a:cubicBezTo>
                  <a:close/>
                  <a:moveTo>
                    <a:pt x="1690" y="701"/>
                  </a:moveTo>
                  <a:cubicBezTo>
                    <a:pt x="1684" y="704"/>
                    <a:pt x="1676" y="705"/>
                    <a:pt x="1670" y="699"/>
                  </a:cubicBezTo>
                  <a:cubicBezTo>
                    <a:pt x="1669" y="699"/>
                    <a:pt x="1669" y="699"/>
                    <a:pt x="1669" y="699"/>
                  </a:cubicBezTo>
                  <a:cubicBezTo>
                    <a:pt x="1665" y="694"/>
                    <a:pt x="1663" y="687"/>
                    <a:pt x="1666" y="682"/>
                  </a:cubicBezTo>
                  <a:cubicBezTo>
                    <a:pt x="1669" y="678"/>
                    <a:pt x="1674" y="674"/>
                    <a:pt x="1683" y="676"/>
                  </a:cubicBezTo>
                  <a:cubicBezTo>
                    <a:pt x="1683" y="676"/>
                    <a:pt x="1684" y="676"/>
                    <a:pt x="1685" y="675"/>
                  </a:cubicBezTo>
                  <a:cubicBezTo>
                    <a:pt x="1685" y="674"/>
                    <a:pt x="1685" y="674"/>
                    <a:pt x="1685" y="673"/>
                  </a:cubicBezTo>
                  <a:cubicBezTo>
                    <a:pt x="1678" y="666"/>
                    <a:pt x="1668" y="666"/>
                    <a:pt x="1660" y="672"/>
                  </a:cubicBezTo>
                  <a:cubicBezTo>
                    <a:pt x="1651" y="679"/>
                    <a:pt x="1646" y="693"/>
                    <a:pt x="1639" y="710"/>
                  </a:cubicBezTo>
                  <a:cubicBezTo>
                    <a:pt x="1627" y="741"/>
                    <a:pt x="1612" y="780"/>
                    <a:pt x="1563" y="795"/>
                  </a:cubicBezTo>
                  <a:cubicBezTo>
                    <a:pt x="1563" y="794"/>
                    <a:pt x="1562" y="794"/>
                    <a:pt x="1562" y="793"/>
                  </a:cubicBezTo>
                  <a:cubicBezTo>
                    <a:pt x="1561" y="792"/>
                    <a:pt x="1560" y="792"/>
                    <a:pt x="1559" y="791"/>
                  </a:cubicBezTo>
                  <a:cubicBezTo>
                    <a:pt x="1606" y="775"/>
                    <a:pt x="1621" y="738"/>
                    <a:pt x="1633" y="708"/>
                  </a:cubicBezTo>
                  <a:cubicBezTo>
                    <a:pt x="1644" y="682"/>
                    <a:pt x="1652" y="661"/>
                    <a:pt x="1677" y="664"/>
                  </a:cubicBezTo>
                  <a:cubicBezTo>
                    <a:pt x="1678" y="664"/>
                    <a:pt x="1679" y="664"/>
                    <a:pt x="1679" y="663"/>
                  </a:cubicBezTo>
                  <a:cubicBezTo>
                    <a:pt x="1679" y="662"/>
                    <a:pt x="1679" y="661"/>
                    <a:pt x="1678" y="661"/>
                  </a:cubicBezTo>
                  <a:cubicBezTo>
                    <a:pt x="1656" y="647"/>
                    <a:pt x="1630" y="646"/>
                    <a:pt x="1603" y="658"/>
                  </a:cubicBezTo>
                  <a:cubicBezTo>
                    <a:pt x="1563" y="674"/>
                    <a:pt x="1528" y="714"/>
                    <a:pt x="1517" y="753"/>
                  </a:cubicBezTo>
                  <a:cubicBezTo>
                    <a:pt x="1516" y="752"/>
                    <a:pt x="1516" y="750"/>
                    <a:pt x="1515" y="748"/>
                  </a:cubicBezTo>
                  <a:cubicBezTo>
                    <a:pt x="1530" y="687"/>
                    <a:pt x="1593" y="645"/>
                    <a:pt x="1642" y="644"/>
                  </a:cubicBezTo>
                  <a:cubicBezTo>
                    <a:pt x="1666" y="644"/>
                    <a:pt x="1687" y="656"/>
                    <a:pt x="1695" y="673"/>
                  </a:cubicBezTo>
                  <a:cubicBezTo>
                    <a:pt x="1701" y="686"/>
                    <a:pt x="1696" y="696"/>
                    <a:pt x="1690" y="701"/>
                  </a:cubicBezTo>
                  <a:close/>
                  <a:moveTo>
                    <a:pt x="1535" y="538"/>
                  </a:moveTo>
                  <a:cubicBezTo>
                    <a:pt x="1535" y="587"/>
                    <a:pt x="1493" y="650"/>
                    <a:pt x="1432" y="665"/>
                  </a:cubicBezTo>
                  <a:cubicBezTo>
                    <a:pt x="1430" y="664"/>
                    <a:pt x="1428" y="664"/>
                    <a:pt x="1426" y="663"/>
                  </a:cubicBezTo>
                  <a:cubicBezTo>
                    <a:pt x="1465" y="652"/>
                    <a:pt x="1505" y="616"/>
                    <a:pt x="1522" y="577"/>
                  </a:cubicBezTo>
                  <a:cubicBezTo>
                    <a:pt x="1534" y="549"/>
                    <a:pt x="1533" y="523"/>
                    <a:pt x="1519" y="502"/>
                  </a:cubicBezTo>
                  <a:cubicBezTo>
                    <a:pt x="1519" y="501"/>
                    <a:pt x="1518" y="500"/>
                    <a:pt x="1517" y="501"/>
                  </a:cubicBezTo>
                  <a:cubicBezTo>
                    <a:pt x="1516" y="501"/>
                    <a:pt x="1515" y="502"/>
                    <a:pt x="1516" y="503"/>
                  </a:cubicBezTo>
                  <a:cubicBezTo>
                    <a:pt x="1518" y="528"/>
                    <a:pt x="1498" y="536"/>
                    <a:pt x="1472" y="547"/>
                  </a:cubicBezTo>
                  <a:cubicBezTo>
                    <a:pt x="1442" y="559"/>
                    <a:pt x="1405" y="574"/>
                    <a:pt x="1389" y="621"/>
                  </a:cubicBezTo>
                  <a:cubicBezTo>
                    <a:pt x="1388" y="620"/>
                    <a:pt x="1387" y="619"/>
                    <a:pt x="1387" y="618"/>
                  </a:cubicBezTo>
                  <a:cubicBezTo>
                    <a:pt x="1386" y="618"/>
                    <a:pt x="1386" y="617"/>
                    <a:pt x="1385" y="616"/>
                  </a:cubicBezTo>
                  <a:cubicBezTo>
                    <a:pt x="1399" y="568"/>
                    <a:pt x="1439" y="553"/>
                    <a:pt x="1470" y="540"/>
                  </a:cubicBezTo>
                  <a:cubicBezTo>
                    <a:pt x="1487" y="534"/>
                    <a:pt x="1501" y="528"/>
                    <a:pt x="1508" y="519"/>
                  </a:cubicBezTo>
                  <a:cubicBezTo>
                    <a:pt x="1514" y="511"/>
                    <a:pt x="1514" y="501"/>
                    <a:pt x="1507" y="495"/>
                  </a:cubicBezTo>
                  <a:cubicBezTo>
                    <a:pt x="1506" y="495"/>
                    <a:pt x="1505" y="495"/>
                    <a:pt x="1505" y="495"/>
                  </a:cubicBezTo>
                  <a:cubicBezTo>
                    <a:pt x="1504" y="495"/>
                    <a:pt x="1503" y="496"/>
                    <a:pt x="1504" y="497"/>
                  </a:cubicBezTo>
                  <a:cubicBezTo>
                    <a:pt x="1506" y="506"/>
                    <a:pt x="1502" y="511"/>
                    <a:pt x="1498" y="513"/>
                  </a:cubicBezTo>
                  <a:cubicBezTo>
                    <a:pt x="1493" y="516"/>
                    <a:pt x="1486" y="515"/>
                    <a:pt x="1481" y="511"/>
                  </a:cubicBezTo>
                  <a:cubicBezTo>
                    <a:pt x="1481" y="510"/>
                    <a:pt x="1481" y="510"/>
                    <a:pt x="1481" y="510"/>
                  </a:cubicBezTo>
                  <a:cubicBezTo>
                    <a:pt x="1475" y="504"/>
                    <a:pt x="1475" y="496"/>
                    <a:pt x="1479" y="490"/>
                  </a:cubicBezTo>
                  <a:cubicBezTo>
                    <a:pt x="1484" y="484"/>
                    <a:pt x="1493" y="479"/>
                    <a:pt x="1507" y="485"/>
                  </a:cubicBezTo>
                  <a:cubicBezTo>
                    <a:pt x="1524" y="493"/>
                    <a:pt x="1536" y="514"/>
                    <a:pt x="1535" y="538"/>
                  </a:cubicBezTo>
                  <a:close/>
                  <a:moveTo>
                    <a:pt x="1508" y="481"/>
                  </a:moveTo>
                  <a:cubicBezTo>
                    <a:pt x="1493" y="474"/>
                    <a:pt x="1481" y="480"/>
                    <a:pt x="1476" y="488"/>
                  </a:cubicBezTo>
                  <a:cubicBezTo>
                    <a:pt x="1474" y="491"/>
                    <a:pt x="1473" y="493"/>
                    <a:pt x="1473" y="496"/>
                  </a:cubicBezTo>
                  <a:cubicBezTo>
                    <a:pt x="1472" y="494"/>
                    <a:pt x="1471" y="493"/>
                    <a:pt x="1470" y="491"/>
                  </a:cubicBezTo>
                  <a:cubicBezTo>
                    <a:pt x="1468" y="489"/>
                    <a:pt x="1467" y="488"/>
                    <a:pt x="1465" y="487"/>
                  </a:cubicBezTo>
                  <a:cubicBezTo>
                    <a:pt x="1469" y="480"/>
                    <a:pt x="1467" y="473"/>
                    <a:pt x="1466" y="469"/>
                  </a:cubicBezTo>
                  <a:cubicBezTo>
                    <a:pt x="1471" y="470"/>
                    <a:pt x="1481" y="469"/>
                    <a:pt x="1485" y="460"/>
                  </a:cubicBezTo>
                  <a:cubicBezTo>
                    <a:pt x="1490" y="451"/>
                    <a:pt x="1484" y="441"/>
                    <a:pt x="1481" y="437"/>
                  </a:cubicBezTo>
                  <a:cubicBezTo>
                    <a:pt x="1481" y="436"/>
                    <a:pt x="1482" y="436"/>
                    <a:pt x="1483" y="436"/>
                  </a:cubicBezTo>
                  <a:cubicBezTo>
                    <a:pt x="1483" y="437"/>
                    <a:pt x="1483" y="437"/>
                    <a:pt x="1483" y="438"/>
                  </a:cubicBezTo>
                  <a:cubicBezTo>
                    <a:pt x="1485" y="445"/>
                    <a:pt x="1488" y="451"/>
                    <a:pt x="1492" y="455"/>
                  </a:cubicBezTo>
                  <a:cubicBezTo>
                    <a:pt x="1494" y="457"/>
                    <a:pt x="1496" y="458"/>
                    <a:pt x="1498" y="460"/>
                  </a:cubicBezTo>
                  <a:cubicBezTo>
                    <a:pt x="1504" y="463"/>
                    <a:pt x="1512" y="464"/>
                    <a:pt x="1518" y="461"/>
                  </a:cubicBezTo>
                  <a:cubicBezTo>
                    <a:pt x="1515" y="467"/>
                    <a:pt x="1512" y="474"/>
                    <a:pt x="1509" y="482"/>
                  </a:cubicBezTo>
                  <a:cubicBezTo>
                    <a:pt x="1509" y="482"/>
                    <a:pt x="1509" y="482"/>
                    <a:pt x="1508" y="481"/>
                  </a:cubicBezTo>
                  <a:close/>
                  <a:moveTo>
                    <a:pt x="1465" y="465"/>
                  </a:moveTo>
                  <a:cubicBezTo>
                    <a:pt x="1471" y="457"/>
                    <a:pt x="1475" y="449"/>
                    <a:pt x="1478" y="439"/>
                  </a:cubicBezTo>
                  <a:cubicBezTo>
                    <a:pt x="1481" y="444"/>
                    <a:pt x="1485" y="452"/>
                    <a:pt x="1482" y="459"/>
                  </a:cubicBezTo>
                  <a:cubicBezTo>
                    <a:pt x="1478" y="466"/>
                    <a:pt x="1470" y="466"/>
                    <a:pt x="1465" y="465"/>
                  </a:cubicBezTo>
                  <a:close/>
                  <a:moveTo>
                    <a:pt x="1483" y="432"/>
                  </a:moveTo>
                  <a:cubicBezTo>
                    <a:pt x="1482" y="432"/>
                    <a:pt x="1481" y="433"/>
                    <a:pt x="1480" y="433"/>
                  </a:cubicBezTo>
                  <a:cubicBezTo>
                    <a:pt x="1482" y="424"/>
                    <a:pt x="1483" y="414"/>
                    <a:pt x="1484" y="404"/>
                  </a:cubicBezTo>
                  <a:cubicBezTo>
                    <a:pt x="1485" y="405"/>
                    <a:pt x="1488" y="407"/>
                    <a:pt x="1490" y="410"/>
                  </a:cubicBezTo>
                  <a:cubicBezTo>
                    <a:pt x="1485" y="417"/>
                    <a:pt x="1483" y="424"/>
                    <a:pt x="1483" y="432"/>
                  </a:cubicBezTo>
                  <a:close/>
                  <a:moveTo>
                    <a:pt x="1484" y="391"/>
                  </a:moveTo>
                  <a:cubicBezTo>
                    <a:pt x="1483" y="384"/>
                    <a:pt x="1483" y="377"/>
                    <a:pt x="1482" y="370"/>
                  </a:cubicBezTo>
                  <a:cubicBezTo>
                    <a:pt x="1486" y="371"/>
                    <a:pt x="1494" y="374"/>
                    <a:pt x="1495" y="383"/>
                  </a:cubicBezTo>
                  <a:cubicBezTo>
                    <a:pt x="1495" y="391"/>
                    <a:pt x="1488" y="396"/>
                    <a:pt x="1484" y="398"/>
                  </a:cubicBezTo>
                  <a:cubicBezTo>
                    <a:pt x="1484" y="396"/>
                    <a:pt x="1484" y="394"/>
                    <a:pt x="1484" y="391"/>
                  </a:cubicBezTo>
                  <a:close/>
                  <a:moveTo>
                    <a:pt x="1481" y="364"/>
                  </a:moveTo>
                  <a:cubicBezTo>
                    <a:pt x="1479" y="355"/>
                    <a:pt x="1477" y="347"/>
                    <a:pt x="1474" y="339"/>
                  </a:cubicBezTo>
                  <a:cubicBezTo>
                    <a:pt x="1478" y="339"/>
                    <a:pt x="1487" y="340"/>
                    <a:pt x="1489" y="348"/>
                  </a:cubicBezTo>
                  <a:cubicBezTo>
                    <a:pt x="1490" y="355"/>
                    <a:pt x="1484" y="361"/>
                    <a:pt x="1481" y="364"/>
                  </a:cubicBezTo>
                  <a:close/>
                  <a:moveTo>
                    <a:pt x="1459" y="304"/>
                  </a:moveTo>
                  <a:cubicBezTo>
                    <a:pt x="1454" y="296"/>
                    <a:pt x="1450" y="290"/>
                    <a:pt x="1445" y="284"/>
                  </a:cubicBezTo>
                  <a:cubicBezTo>
                    <a:pt x="1449" y="283"/>
                    <a:pt x="1456" y="282"/>
                    <a:pt x="1460" y="288"/>
                  </a:cubicBezTo>
                  <a:cubicBezTo>
                    <a:pt x="1465" y="294"/>
                    <a:pt x="1461" y="301"/>
                    <a:pt x="1459" y="304"/>
                  </a:cubicBezTo>
                  <a:close/>
                  <a:moveTo>
                    <a:pt x="1477" y="317"/>
                  </a:moveTo>
                  <a:cubicBezTo>
                    <a:pt x="1480" y="324"/>
                    <a:pt x="1475" y="330"/>
                    <a:pt x="1472" y="333"/>
                  </a:cubicBezTo>
                  <a:cubicBezTo>
                    <a:pt x="1469" y="325"/>
                    <a:pt x="1466" y="317"/>
                    <a:pt x="1462" y="310"/>
                  </a:cubicBezTo>
                  <a:cubicBezTo>
                    <a:pt x="1466" y="309"/>
                    <a:pt x="1474" y="309"/>
                    <a:pt x="1477" y="317"/>
                  </a:cubicBezTo>
                  <a:close/>
                  <a:moveTo>
                    <a:pt x="1255" y="365"/>
                  </a:moveTo>
                  <a:cubicBezTo>
                    <a:pt x="1252" y="375"/>
                    <a:pt x="1259" y="382"/>
                    <a:pt x="1263" y="385"/>
                  </a:cubicBezTo>
                  <a:cubicBezTo>
                    <a:pt x="1259" y="387"/>
                    <a:pt x="1253" y="391"/>
                    <a:pt x="1251" y="398"/>
                  </a:cubicBezTo>
                  <a:cubicBezTo>
                    <a:pt x="1249" y="398"/>
                    <a:pt x="1247" y="398"/>
                    <a:pt x="1245" y="398"/>
                  </a:cubicBezTo>
                  <a:cubicBezTo>
                    <a:pt x="1243" y="398"/>
                    <a:pt x="1241" y="399"/>
                    <a:pt x="1239" y="400"/>
                  </a:cubicBezTo>
                  <a:cubicBezTo>
                    <a:pt x="1241" y="397"/>
                    <a:pt x="1242" y="394"/>
                    <a:pt x="1243" y="391"/>
                  </a:cubicBezTo>
                  <a:cubicBezTo>
                    <a:pt x="1244" y="382"/>
                    <a:pt x="1241" y="370"/>
                    <a:pt x="1224" y="364"/>
                  </a:cubicBezTo>
                  <a:cubicBezTo>
                    <a:pt x="1224" y="364"/>
                    <a:pt x="1224" y="364"/>
                    <a:pt x="1223" y="363"/>
                  </a:cubicBezTo>
                  <a:cubicBezTo>
                    <a:pt x="1227" y="356"/>
                    <a:pt x="1230" y="349"/>
                    <a:pt x="1232" y="342"/>
                  </a:cubicBezTo>
                  <a:cubicBezTo>
                    <a:pt x="1234" y="349"/>
                    <a:pt x="1240" y="354"/>
                    <a:pt x="1247" y="356"/>
                  </a:cubicBezTo>
                  <a:cubicBezTo>
                    <a:pt x="1250" y="356"/>
                    <a:pt x="1252" y="357"/>
                    <a:pt x="1255" y="357"/>
                  </a:cubicBezTo>
                  <a:cubicBezTo>
                    <a:pt x="1261" y="357"/>
                    <a:pt x="1267" y="355"/>
                    <a:pt x="1273" y="351"/>
                  </a:cubicBezTo>
                  <a:cubicBezTo>
                    <a:pt x="1273" y="350"/>
                    <a:pt x="1274" y="350"/>
                    <a:pt x="1274" y="349"/>
                  </a:cubicBezTo>
                  <a:cubicBezTo>
                    <a:pt x="1275" y="350"/>
                    <a:pt x="1275" y="351"/>
                    <a:pt x="1276" y="352"/>
                  </a:cubicBezTo>
                  <a:cubicBezTo>
                    <a:pt x="1270" y="353"/>
                    <a:pt x="1259" y="355"/>
                    <a:pt x="1255" y="365"/>
                  </a:cubicBezTo>
                  <a:close/>
                  <a:moveTo>
                    <a:pt x="1239" y="391"/>
                  </a:moveTo>
                  <a:cubicBezTo>
                    <a:pt x="1238" y="397"/>
                    <a:pt x="1232" y="404"/>
                    <a:pt x="1223" y="404"/>
                  </a:cubicBezTo>
                  <a:cubicBezTo>
                    <a:pt x="1223" y="404"/>
                    <a:pt x="1223" y="404"/>
                    <a:pt x="1223" y="404"/>
                  </a:cubicBezTo>
                  <a:cubicBezTo>
                    <a:pt x="1216" y="403"/>
                    <a:pt x="1211" y="400"/>
                    <a:pt x="1209" y="394"/>
                  </a:cubicBezTo>
                  <a:cubicBezTo>
                    <a:pt x="1208" y="389"/>
                    <a:pt x="1209" y="383"/>
                    <a:pt x="1217" y="378"/>
                  </a:cubicBezTo>
                  <a:cubicBezTo>
                    <a:pt x="1217" y="378"/>
                    <a:pt x="1218" y="377"/>
                    <a:pt x="1217" y="376"/>
                  </a:cubicBezTo>
                  <a:cubicBezTo>
                    <a:pt x="1217" y="375"/>
                    <a:pt x="1216" y="375"/>
                    <a:pt x="1216" y="375"/>
                  </a:cubicBezTo>
                  <a:cubicBezTo>
                    <a:pt x="1207" y="374"/>
                    <a:pt x="1199" y="381"/>
                    <a:pt x="1198" y="391"/>
                  </a:cubicBezTo>
                  <a:cubicBezTo>
                    <a:pt x="1196" y="402"/>
                    <a:pt x="1203" y="416"/>
                    <a:pt x="1210" y="432"/>
                  </a:cubicBezTo>
                  <a:cubicBezTo>
                    <a:pt x="1223" y="464"/>
                    <a:pt x="1240" y="502"/>
                    <a:pt x="1216" y="546"/>
                  </a:cubicBezTo>
                  <a:cubicBezTo>
                    <a:pt x="1215" y="547"/>
                    <a:pt x="1215" y="547"/>
                    <a:pt x="1214" y="547"/>
                  </a:cubicBezTo>
                  <a:cubicBezTo>
                    <a:pt x="1213" y="547"/>
                    <a:pt x="1211" y="547"/>
                    <a:pt x="1210" y="547"/>
                  </a:cubicBezTo>
                  <a:cubicBezTo>
                    <a:pt x="1232" y="502"/>
                    <a:pt x="1216" y="465"/>
                    <a:pt x="1204" y="436"/>
                  </a:cubicBezTo>
                  <a:cubicBezTo>
                    <a:pt x="1193" y="410"/>
                    <a:pt x="1184" y="389"/>
                    <a:pt x="1204" y="374"/>
                  </a:cubicBezTo>
                  <a:cubicBezTo>
                    <a:pt x="1205" y="373"/>
                    <a:pt x="1205" y="372"/>
                    <a:pt x="1205" y="371"/>
                  </a:cubicBezTo>
                  <a:cubicBezTo>
                    <a:pt x="1204" y="371"/>
                    <a:pt x="1203" y="370"/>
                    <a:pt x="1203" y="370"/>
                  </a:cubicBezTo>
                  <a:cubicBezTo>
                    <a:pt x="1177" y="376"/>
                    <a:pt x="1158" y="394"/>
                    <a:pt x="1147" y="422"/>
                  </a:cubicBezTo>
                  <a:cubicBezTo>
                    <a:pt x="1131" y="461"/>
                    <a:pt x="1134" y="515"/>
                    <a:pt x="1154" y="550"/>
                  </a:cubicBezTo>
                  <a:cubicBezTo>
                    <a:pt x="1152" y="549"/>
                    <a:pt x="1150" y="548"/>
                    <a:pt x="1149" y="547"/>
                  </a:cubicBezTo>
                  <a:cubicBezTo>
                    <a:pt x="1116" y="494"/>
                    <a:pt x="1131" y="420"/>
                    <a:pt x="1165" y="385"/>
                  </a:cubicBezTo>
                  <a:cubicBezTo>
                    <a:pt x="1182" y="368"/>
                    <a:pt x="1205" y="361"/>
                    <a:pt x="1223" y="367"/>
                  </a:cubicBezTo>
                  <a:cubicBezTo>
                    <a:pt x="1237" y="373"/>
                    <a:pt x="1240" y="383"/>
                    <a:pt x="1239" y="391"/>
                  </a:cubicBezTo>
                  <a:close/>
                  <a:moveTo>
                    <a:pt x="1204" y="361"/>
                  </a:moveTo>
                  <a:cubicBezTo>
                    <a:pt x="1202" y="361"/>
                    <a:pt x="1200" y="362"/>
                    <a:pt x="1198" y="362"/>
                  </a:cubicBezTo>
                  <a:cubicBezTo>
                    <a:pt x="1203" y="335"/>
                    <a:pt x="1193" y="322"/>
                    <a:pt x="1187" y="316"/>
                  </a:cubicBezTo>
                  <a:cubicBezTo>
                    <a:pt x="1179" y="309"/>
                    <a:pt x="1168" y="307"/>
                    <a:pt x="1158" y="310"/>
                  </a:cubicBezTo>
                  <a:cubicBezTo>
                    <a:pt x="1156" y="299"/>
                    <a:pt x="1148" y="292"/>
                    <a:pt x="1140" y="290"/>
                  </a:cubicBezTo>
                  <a:cubicBezTo>
                    <a:pt x="1131" y="287"/>
                    <a:pt x="1122" y="289"/>
                    <a:pt x="1115" y="294"/>
                  </a:cubicBezTo>
                  <a:cubicBezTo>
                    <a:pt x="1111" y="283"/>
                    <a:pt x="1099" y="278"/>
                    <a:pt x="1090" y="278"/>
                  </a:cubicBezTo>
                  <a:cubicBezTo>
                    <a:pt x="1090" y="279"/>
                    <a:pt x="1090" y="279"/>
                    <a:pt x="1090" y="279"/>
                  </a:cubicBezTo>
                  <a:cubicBezTo>
                    <a:pt x="1090" y="278"/>
                    <a:pt x="1090" y="278"/>
                    <a:pt x="1090" y="278"/>
                  </a:cubicBezTo>
                  <a:cubicBezTo>
                    <a:pt x="1081" y="278"/>
                    <a:pt x="1070" y="283"/>
                    <a:pt x="1065" y="294"/>
                  </a:cubicBezTo>
                  <a:cubicBezTo>
                    <a:pt x="1058" y="289"/>
                    <a:pt x="1049" y="287"/>
                    <a:pt x="1040" y="290"/>
                  </a:cubicBezTo>
                  <a:cubicBezTo>
                    <a:pt x="1032" y="292"/>
                    <a:pt x="1024" y="299"/>
                    <a:pt x="1022" y="310"/>
                  </a:cubicBezTo>
                  <a:cubicBezTo>
                    <a:pt x="1012" y="307"/>
                    <a:pt x="1002" y="309"/>
                    <a:pt x="993" y="316"/>
                  </a:cubicBezTo>
                  <a:cubicBezTo>
                    <a:pt x="987" y="322"/>
                    <a:pt x="977" y="335"/>
                    <a:pt x="982" y="362"/>
                  </a:cubicBezTo>
                  <a:cubicBezTo>
                    <a:pt x="980" y="362"/>
                    <a:pt x="978" y="361"/>
                    <a:pt x="976" y="361"/>
                  </a:cubicBezTo>
                  <a:cubicBezTo>
                    <a:pt x="970" y="341"/>
                    <a:pt x="972" y="324"/>
                    <a:pt x="982" y="312"/>
                  </a:cubicBezTo>
                  <a:cubicBezTo>
                    <a:pt x="989" y="302"/>
                    <a:pt x="1001" y="297"/>
                    <a:pt x="1013" y="297"/>
                  </a:cubicBezTo>
                  <a:cubicBezTo>
                    <a:pt x="1014" y="297"/>
                    <a:pt x="1015" y="296"/>
                    <a:pt x="1015" y="295"/>
                  </a:cubicBezTo>
                  <a:cubicBezTo>
                    <a:pt x="1016" y="287"/>
                    <a:pt x="1021" y="280"/>
                    <a:pt x="1030" y="275"/>
                  </a:cubicBezTo>
                  <a:cubicBezTo>
                    <a:pt x="1040" y="270"/>
                    <a:pt x="1051" y="270"/>
                    <a:pt x="1060" y="275"/>
                  </a:cubicBezTo>
                  <a:cubicBezTo>
                    <a:pt x="1061" y="275"/>
                    <a:pt x="1062" y="275"/>
                    <a:pt x="1063" y="274"/>
                  </a:cubicBezTo>
                  <a:cubicBezTo>
                    <a:pt x="1068" y="264"/>
                    <a:pt x="1078" y="258"/>
                    <a:pt x="1090" y="258"/>
                  </a:cubicBezTo>
                  <a:cubicBezTo>
                    <a:pt x="1102" y="258"/>
                    <a:pt x="1112" y="264"/>
                    <a:pt x="1117" y="274"/>
                  </a:cubicBezTo>
                  <a:cubicBezTo>
                    <a:pt x="1118" y="275"/>
                    <a:pt x="1119" y="275"/>
                    <a:pt x="1120" y="275"/>
                  </a:cubicBezTo>
                  <a:cubicBezTo>
                    <a:pt x="1129" y="270"/>
                    <a:pt x="1141" y="270"/>
                    <a:pt x="1150" y="275"/>
                  </a:cubicBezTo>
                  <a:cubicBezTo>
                    <a:pt x="1159" y="280"/>
                    <a:pt x="1164" y="287"/>
                    <a:pt x="1165" y="295"/>
                  </a:cubicBezTo>
                  <a:cubicBezTo>
                    <a:pt x="1165" y="296"/>
                    <a:pt x="1166" y="297"/>
                    <a:pt x="1167" y="297"/>
                  </a:cubicBezTo>
                  <a:cubicBezTo>
                    <a:pt x="1179" y="297"/>
                    <a:pt x="1191" y="302"/>
                    <a:pt x="1198" y="312"/>
                  </a:cubicBezTo>
                  <a:cubicBezTo>
                    <a:pt x="1208" y="324"/>
                    <a:pt x="1210" y="341"/>
                    <a:pt x="1204" y="361"/>
                  </a:cubicBezTo>
                  <a:close/>
                  <a:moveTo>
                    <a:pt x="1015" y="385"/>
                  </a:moveTo>
                  <a:cubicBezTo>
                    <a:pt x="1049" y="420"/>
                    <a:pt x="1064" y="494"/>
                    <a:pt x="1031" y="547"/>
                  </a:cubicBezTo>
                  <a:cubicBezTo>
                    <a:pt x="1030" y="548"/>
                    <a:pt x="1028" y="549"/>
                    <a:pt x="1026" y="550"/>
                  </a:cubicBezTo>
                  <a:cubicBezTo>
                    <a:pt x="1046" y="515"/>
                    <a:pt x="1049" y="461"/>
                    <a:pt x="1033" y="422"/>
                  </a:cubicBezTo>
                  <a:cubicBezTo>
                    <a:pt x="1022" y="394"/>
                    <a:pt x="1003" y="376"/>
                    <a:pt x="977" y="370"/>
                  </a:cubicBezTo>
                  <a:cubicBezTo>
                    <a:pt x="977" y="370"/>
                    <a:pt x="976" y="371"/>
                    <a:pt x="975" y="371"/>
                  </a:cubicBezTo>
                  <a:cubicBezTo>
                    <a:pt x="975" y="372"/>
                    <a:pt x="975" y="373"/>
                    <a:pt x="976" y="374"/>
                  </a:cubicBezTo>
                  <a:cubicBezTo>
                    <a:pt x="996" y="389"/>
                    <a:pt x="987" y="410"/>
                    <a:pt x="976" y="436"/>
                  </a:cubicBezTo>
                  <a:cubicBezTo>
                    <a:pt x="964" y="465"/>
                    <a:pt x="948" y="502"/>
                    <a:pt x="970" y="547"/>
                  </a:cubicBezTo>
                  <a:cubicBezTo>
                    <a:pt x="969" y="547"/>
                    <a:pt x="967" y="547"/>
                    <a:pt x="966" y="547"/>
                  </a:cubicBezTo>
                  <a:cubicBezTo>
                    <a:pt x="965" y="547"/>
                    <a:pt x="965" y="547"/>
                    <a:pt x="964" y="546"/>
                  </a:cubicBezTo>
                  <a:cubicBezTo>
                    <a:pt x="940" y="502"/>
                    <a:pt x="957" y="464"/>
                    <a:pt x="970" y="432"/>
                  </a:cubicBezTo>
                  <a:cubicBezTo>
                    <a:pt x="978" y="416"/>
                    <a:pt x="984" y="402"/>
                    <a:pt x="982" y="391"/>
                  </a:cubicBezTo>
                  <a:cubicBezTo>
                    <a:pt x="981" y="381"/>
                    <a:pt x="973" y="374"/>
                    <a:pt x="964" y="375"/>
                  </a:cubicBezTo>
                  <a:cubicBezTo>
                    <a:pt x="964" y="375"/>
                    <a:pt x="963" y="375"/>
                    <a:pt x="963" y="376"/>
                  </a:cubicBezTo>
                  <a:cubicBezTo>
                    <a:pt x="962" y="377"/>
                    <a:pt x="963" y="378"/>
                    <a:pt x="963" y="378"/>
                  </a:cubicBezTo>
                  <a:cubicBezTo>
                    <a:pt x="971" y="383"/>
                    <a:pt x="972" y="389"/>
                    <a:pt x="971" y="394"/>
                  </a:cubicBezTo>
                  <a:cubicBezTo>
                    <a:pt x="969" y="400"/>
                    <a:pt x="964" y="403"/>
                    <a:pt x="957" y="404"/>
                  </a:cubicBezTo>
                  <a:cubicBezTo>
                    <a:pt x="957" y="404"/>
                    <a:pt x="957" y="404"/>
                    <a:pt x="957" y="404"/>
                  </a:cubicBezTo>
                  <a:cubicBezTo>
                    <a:pt x="948" y="404"/>
                    <a:pt x="943" y="397"/>
                    <a:pt x="941" y="391"/>
                  </a:cubicBezTo>
                  <a:cubicBezTo>
                    <a:pt x="940" y="383"/>
                    <a:pt x="943" y="373"/>
                    <a:pt x="957" y="367"/>
                  </a:cubicBezTo>
                  <a:cubicBezTo>
                    <a:pt x="975" y="361"/>
                    <a:pt x="998" y="368"/>
                    <a:pt x="1015" y="385"/>
                  </a:cubicBezTo>
                  <a:close/>
                  <a:moveTo>
                    <a:pt x="956" y="364"/>
                  </a:moveTo>
                  <a:cubicBezTo>
                    <a:pt x="940" y="370"/>
                    <a:pt x="936" y="382"/>
                    <a:pt x="937" y="391"/>
                  </a:cubicBezTo>
                  <a:cubicBezTo>
                    <a:pt x="938" y="394"/>
                    <a:pt x="939" y="397"/>
                    <a:pt x="941" y="400"/>
                  </a:cubicBezTo>
                  <a:cubicBezTo>
                    <a:pt x="939" y="399"/>
                    <a:pt x="937" y="398"/>
                    <a:pt x="935" y="398"/>
                  </a:cubicBezTo>
                  <a:cubicBezTo>
                    <a:pt x="933" y="398"/>
                    <a:pt x="931" y="398"/>
                    <a:pt x="929" y="398"/>
                  </a:cubicBezTo>
                  <a:cubicBezTo>
                    <a:pt x="927" y="391"/>
                    <a:pt x="921" y="387"/>
                    <a:pt x="917" y="385"/>
                  </a:cubicBezTo>
                  <a:cubicBezTo>
                    <a:pt x="921" y="382"/>
                    <a:pt x="928" y="375"/>
                    <a:pt x="925" y="365"/>
                  </a:cubicBezTo>
                  <a:cubicBezTo>
                    <a:pt x="921" y="355"/>
                    <a:pt x="910" y="353"/>
                    <a:pt x="904" y="352"/>
                  </a:cubicBezTo>
                  <a:cubicBezTo>
                    <a:pt x="905" y="351"/>
                    <a:pt x="905" y="350"/>
                    <a:pt x="906" y="349"/>
                  </a:cubicBezTo>
                  <a:cubicBezTo>
                    <a:pt x="906" y="350"/>
                    <a:pt x="907" y="350"/>
                    <a:pt x="907" y="351"/>
                  </a:cubicBezTo>
                  <a:cubicBezTo>
                    <a:pt x="913" y="355"/>
                    <a:pt x="919" y="357"/>
                    <a:pt x="926" y="357"/>
                  </a:cubicBezTo>
                  <a:cubicBezTo>
                    <a:pt x="928" y="357"/>
                    <a:pt x="930" y="356"/>
                    <a:pt x="933" y="356"/>
                  </a:cubicBezTo>
                  <a:cubicBezTo>
                    <a:pt x="940" y="354"/>
                    <a:pt x="946" y="349"/>
                    <a:pt x="948" y="342"/>
                  </a:cubicBezTo>
                  <a:cubicBezTo>
                    <a:pt x="950" y="349"/>
                    <a:pt x="953" y="356"/>
                    <a:pt x="957" y="363"/>
                  </a:cubicBezTo>
                  <a:cubicBezTo>
                    <a:pt x="956" y="364"/>
                    <a:pt x="956" y="364"/>
                    <a:pt x="956" y="364"/>
                  </a:cubicBezTo>
                  <a:close/>
                  <a:moveTo>
                    <a:pt x="715" y="465"/>
                  </a:moveTo>
                  <a:cubicBezTo>
                    <a:pt x="710" y="466"/>
                    <a:pt x="702" y="466"/>
                    <a:pt x="698" y="459"/>
                  </a:cubicBezTo>
                  <a:cubicBezTo>
                    <a:pt x="695" y="452"/>
                    <a:pt x="699" y="444"/>
                    <a:pt x="702" y="439"/>
                  </a:cubicBezTo>
                  <a:cubicBezTo>
                    <a:pt x="705" y="449"/>
                    <a:pt x="709" y="457"/>
                    <a:pt x="715" y="465"/>
                  </a:cubicBezTo>
                  <a:close/>
                  <a:moveTo>
                    <a:pt x="721" y="304"/>
                  </a:moveTo>
                  <a:cubicBezTo>
                    <a:pt x="719" y="301"/>
                    <a:pt x="715" y="294"/>
                    <a:pt x="720" y="288"/>
                  </a:cubicBezTo>
                  <a:cubicBezTo>
                    <a:pt x="724" y="282"/>
                    <a:pt x="731" y="283"/>
                    <a:pt x="736" y="284"/>
                  </a:cubicBezTo>
                  <a:cubicBezTo>
                    <a:pt x="730" y="290"/>
                    <a:pt x="726" y="296"/>
                    <a:pt x="721" y="304"/>
                  </a:cubicBezTo>
                  <a:close/>
                  <a:moveTo>
                    <a:pt x="718" y="309"/>
                  </a:moveTo>
                  <a:cubicBezTo>
                    <a:pt x="714" y="317"/>
                    <a:pt x="711" y="325"/>
                    <a:pt x="708" y="333"/>
                  </a:cubicBezTo>
                  <a:cubicBezTo>
                    <a:pt x="705" y="330"/>
                    <a:pt x="700" y="324"/>
                    <a:pt x="703" y="317"/>
                  </a:cubicBezTo>
                  <a:cubicBezTo>
                    <a:pt x="706" y="309"/>
                    <a:pt x="714" y="309"/>
                    <a:pt x="718" y="309"/>
                  </a:cubicBezTo>
                  <a:close/>
                  <a:moveTo>
                    <a:pt x="699" y="364"/>
                  </a:moveTo>
                  <a:cubicBezTo>
                    <a:pt x="696" y="361"/>
                    <a:pt x="690" y="355"/>
                    <a:pt x="691" y="348"/>
                  </a:cubicBezTo>
                  <a:cubicBezTo>
                    <a:pt x="693" y="340"/>
                    <a:pt x="702" y="339"/>
                    <a:pt x="706" y="339"/>
                  </a:cubicBezTo>
                  <a:cubicBezTo>
                    <a:pt x="703" y="347"/>
                    <a:pt x="701" y="355"/>
                    <a:pt x="699" y="364"/>
                  </a:cubicBezTo>
                  <a:close/>
                  <a:moveTo>
                    <a:pt x="698" y="370"/>
                  </a:moveTo>
                  <a:cubicBezTo>
                    <a:pt x="697" y="377"/>
                    <a:pt x="697" y="384"/>
                    <a:pt x="696" y="391"/>
                  </a:cubicBezTo>
                  <a:cubicBezTo>
                    <a:pt x="696" y="394"/>
                    <a:pt x="696" y="396"/>
                    <a:pt x="696" y="398"/>
                  </a:cubicBezTo>
                  <a:cubicBezTo>
                    <a:pt x="692" y="396"/>
                    <a:pt x="685" y="391"/>
                    <a:pt x="685" y="383"/>
                  </a:cubicBezTo>
                  <a:cubicBezTo>
                    <a:pt x="686" y="374"/>
                    <a:pt x="694" y="371"/>
                    <a:pt x="698" y="370"/>
                  </a:cubicBezTo>
                  <a:close/>
                  <a:moveTo>
                    <a:pt x="696" y="404"/>
                  </a:moveTo>
                  <a:cubicBezTo>
                    <a:pt x="697" y="414"/>
                    <a:pt x="698" y="424"/>
                    <a:pt x="700" y="433"/>
                  </a:cubicBezTo>
                  <a:cubicBezTo>
                    <a:pt x="699" y="433"/>
                    <a:pt x="698" y="432"/>
                    <a:pt x="697" y="432"/>
                  </a:cubicBezTo>
                  <a:cubicBezTo>
                    <a:pt x="697" y="424"/>
                    <a:pt x="695" y="417"/>
                    <a:pt x="690" y="410"/>
                  </a:cubicBezTo>
                  <a:cubicBezTo>
                    <a:pt x="692" y="407"/>
                    <a:pt x="695" y="405"/>
                    <a:pt x="696" y="404"/>
                  </a:cubicBezTo>
                  <a:close/>
                  <a:moveTo>
                    <a:pt x="697" y="436"/>
                  </a:moveTo>
                  <a:cubicBezTo>
                    <a:pt x="698" y="436"/>
                    <a:pt x="699" y="436"/>
                    <a:pt x="699" y="437"/>
                  </a:cubicBezTo>
                  <a:cubicBezTo>
                    <a:pt x="696" y="441"/>
                    <a:pt x="690" y="451"/>
                    <a:pt x="695" y="460"/>
                  </a:cubicBezTo>
                  <a:cubicBezTo>
                    <a:pt x="699" y="469"/>
                    <a:pt x="709" y="470"/>
                    <a:pt x="714" y="469"/>
                  </a:cubicBezTo>
                  <a:cubicBezTo>
                    <a:pt x="713" y="473"/>
                    <a:pt x="711" y="480"/>
                    <a:pt x="715" y="487"/>
                  </a:cubicBezTo>
                  <a:cubicBezTo>
                    <a:pt x="713" y="488"/>
                    <a:pt x="712" y="489"/>
                    <a:pt x="710" y="491"/>
                  </a:cubicBezTo>
                  <a:cubicBezTo>
                    <a:pt x="709" y="493"/>
                    <a:pt x="708" y="494"/>
                    <a:pt x="707" y="496"/>
                  </a:cubicBezTo>
                  <a:cubicBezTo>
                    <a:pt x="707" y="493"/>
                    <a:pt x="706" y="491"/>
                    <a:pt x="704" y="488"/>
                  </a:cubicBezTo>
                  <a:cubicBezTo>
                    <a:pt x="699" y="480"/>
                    <a:pt x="687" y="474"/>
                    <a:pt x="672" y="481"/>
                  </a:cubicBezTo>
                  <a:cubicBezTo>
                    <a:pt x="671" y="482"/>
                    <a:pt x="671" y="482"/>
                    <a:pt x="671" y="482"/>
                  </a:cubicBezTo>
                  <a:cubicBezTo>
                    <a:pt x="668" y="474"/>
                    <a:pt x="665" y="467"/>
                    <a:pt x="662" y="461"/>
                  </a:cubicBezTo>
                  <a:cubicBezTo>
                    <a:pt x="668" y="464"/>
                    <a:pt x="676" y="463"/>
                    <a:pt x="682" y="460"/>
                  </a:cubicBezTo>
                  <a:cubicBezTo>
                    <a:pt x="684" y="458"/>
                    <a:pt x="686" y="457"/>
                    <a:pt x="688" y="455"/>
                  </a:cubicBezTo>
                  <a:cubicBezTo>
                    <a:pt x="692" y="451"/>
                    <a:pt x="695" y="445"/>
                    <a:pt x="697" y="438"/>
                  </a:cubicBezTo>
                  <a:cubicBezTo>
                    <a:pt x="697" y="437"/>
                    <a:pt x="697" y="437"/>
                    <a:pt x="697" y="436"/>
                  </a:cubicBezTo>
                  <a:close/>
                  <a:moveTo>
                    <a:pt x="673" y="485"/>
                  </a:moveTo>
                  <a:cubicBezTo>
                    <a:pt x="687" y="479"/>
                    <a:pt x="697" y="484"/>
                    <a:pt x="701" y="490"/>
                  </a:cubicBezTo>
                  <a:cubicBezTo>
                    <a:pt x="705" y="496"/>
                    <a:pt x="705" y="504"/>
                    <a:pt x="699" y="510"/>
                  </a:cubicBezTo>
                  <a:cubicBezTo>
                    <a:pt x="699" y="510"/>
                    <a:pt x="699" y="510"/>
                    <a:pt x="699" y="511"/>
                  </a:cubicBezTo>
                  <a:cubicBezTo>
                    <a:pt x="694" y="515"/>
                    <a:pt x="687" y="516"/>
                    <a:pt x="682" y="513"/>
                  </a:cubicBezTo>
                  <a:cubicBezTo>
                    <a:pt x="678" y="511"/>
                    <a:pt x="674" y="506"/>
                    <a:pt x="676" y="497"/>
                  </a:cubicBezTo>
                  <a:cubicBezTo>
                    <a:pt x="677" y="496"/>
                    <a:pt x="676" y="495"/>
                    <a:pt x="675" y="495"/>
                  </a:cubicBezTo>
                  <a:cubicBezTo>
                    <a:pt x="675" y="495"/>
                    <a:pt x="674" y="495"/>
                    <a:pt x="673" y="495"/>
                  </a:cubicBezTo>
                  <a:cubicBezTo>
                    <a:pt x="667" y="501"/>
                    <a:pt x="666" y="511"/>
                    <a:pt x="672" y="519"/>
                  </a:cubicBezTo>
                  <a:cubicBezTo>
                    <a:pt x="679" y="528"/>
                    <a:pt x="693" y="534"/>
                    <a:pt x="710" y="540"/>
                  </a:cubicBezTo>
                  <a:cubicBezTo>
                    <a:pt x="741" y="553"/>
                    <a:pt x="781" y="568"/>
                    <a:pt x="795" y="616"/>
                  </a:cubicBezTo>
                  <a:cubicBezTo>
                    <a:pt x="794" y="617"/>
                    <a:pt x="794" y="618"/>
                    <a:pt x="793" y="618"/>
                  </a:cubicBezTo>
                  <a:cubicBezTo>
                    <a:pt x="793" y="619"/>
                    <a:pt x="792" y="620"/>
                    <a:pt x="791" y="621"/>
                  </a:cubicBezTo>
                  <a:cubicBezTo>
                    <a:pt x="775" y="574"/>
                    <a:pt x="738" y="559"/>
                    <a:pt x="708" y="547"/>
                  </a:cubicBezTo>
                  <a:cubicBezTo>
                    <a:pt x="682" y="536"/>
                    <a:pt x="662" y="528"/>
                    <a:pt x="665" y="503"/>
                  </a:cubicBezTo>
                  <a:cubicBezTo>
                    <a:pt x="665" y="502"/>
                    <a:pt x="664" y="501"/>
                    <a:pt x="663" y="501"/>
                  </a:cubicBezTo>
                  <a:cubicBezTo>
                    <a:pt x="662" y="500"/>
                    <a:pt x="661" y="501"/>
                    <a:pt x="661" y="502"/>
                  </a:cubicBezTo>
                  <a:cubicBezTo>
                    <a:pt x="647" y="523"/>
                    <a:pt x="646" y="549"/>
                    <a:pt x="658" y="577"/>
                  </a:cubicBezTo>
                  <a:cubicBezTo>
                    <a:pt x="675" y="616"/>
                    <a:pt x="715" y="652"/>
                    <a:pt x="754" y="663"/>
                  </a:cubicBezTo>
                  <a:cubicBezTo>
                    <a:pt x="752" y="664"/>
                    <a:pt x="750" y="664"/>
                    <a:pt x="748" y="665"/>
                  </a:cubicBezTo>
                  <a:cubicBezTo>
                    <a:pt x="687" y="650"/>
                    <a:pt x="645" y="587"/>
                    <a:pt x="645" y="538"/>
                  </a:cubicBezTo>
                  <a:cubicBezTo>
                    <a:pt x="644" y="514"/>
                    <a:pt x="656" y="493"/>
                    <a:pt x="673" y="485"/>
                  </a:cubicBezTo>
                  <a:close/>
                  <a:moveTo>
                    <a:pt x="538" y="644"/>
                  </a:moveTo>
                  <a:cubicBezTo>
                    <a:pt x="588" y="645"/>
                    <a:pt x="650" y="687"/>
                    <a:pt x="665" y="748"/>
                  </a:cubicBezTo>
                  <a:cubicBezTo>
                    <a:pt x="664" y="750"/>
                    <a:pt x="664" y="752"/>
                    <a:pt x="664" y="753"/>
                  </a:cubicBezTo>
                  <a:cubicBezTo>
                    <a:pt x="652" y="714"/>
                    <a:pt x="617" y="674"/>
                    <a:pt x="578" y="658"/>
                  </a:cubicBezTo>
                  <a:cubicBezTo>
                    <a:pt x="550" y="646"/>
                    <a:pt x="524" y="647"/>
                    <a:pt x="502" y="661"/>
                  </a:cubicBezTo>
                  <a:cubicBezTo>
                    <a:pt x="501" y="661"/>
                    <a:pt x="501" y="662"/>
                    <a:pt x="501" y="663"/>
                  </a:cubicBezTo>
                  <a:cubicBezTo>
                    <a:pt x="501" y="664"/>
                    <a:pt x="502" y="664"/>
                    <a:pt x="503" y="664"/>
                  </a:cubicBezTo>
                  <a:cubicBezTo>
                    <a:pt x="528" y="661"/>
                    <a:pt x="536" y="682"/>
                    <a:pt x="547" y="708"/>
                  </a:cubicBezTo>
                  <a:cubicBezTo>
                    <a:pt x="559" y="738"/>
                    <a:pt x="574" y="775"/>
                    <a:pt x="621" y="791"/>
                  </a:cubicBezTo>
                  <a:cubicBezTo>
                    <a:pt x="620" y="792"/>
                    <a:pt x="619" y="792"/>
                    <a:pt x="618" y="793"/>
                  </a:cubicBezTo>
                  <a:cubicBezTo>
                    <a:pt x="618" y="794"/>
                    <a:pt x="617" y="794"/>
                    <a:pt x="617" y="795"/>
                  </a:cubicBezTo>
                  <a:cubicBezTo>
                    <a:pt x="568" y="780"/>
                    <a:pt x="553" y="741"/>
                    <a:pt x="541" y="710"/>
                  </a:cubicBezTo>
                  <a:cubicBezTo>
                    <a:pt x="534" y="693"/>
                    <a:pt x="529" y="679"/>
                    <a:pt x="520" y="672"/>
                  </a:cubicBezTo>
                  <a:cubicBezTo>
                    <a:pt x="512" y="666"/>
                    <a:pt x="502" y="666"/>
                    <a:pt x="496" y="673"/>
                  </a:cubicBezTo>
                  <a:cubicBezTo>
                    <a:pt x="495" y="674"/>
                    <a:pt x="495" y="674"/>
                    <a:pt x="495" y="675"/>
                  </a:cubicBezTo>
                  <a:cubicBezTo>
                    <a:pt x="496" y="676"/>
                    <a:pt x="497" y="676"/>
                    <a:pt x="497" y="676"/>
                  </a:cubicBezTo>
                  <a:cubicBezTo>
                    <a:pt x="506" y="674"/>
                    <a:pt x="511" y="678"/>
                    <a:pt x="514" y="682"/>
                  </a:cubicBezTo>
                  <a:cubicBezTo>
                    <a:pt x="517" y="687"/>
                    <a:pt x="515" y="694"/>
                    <a:pt x="511" y="699"/>
                  </a:cubicBezTo>
                  <a:cubicBezTo>
                    <a:pt x="511" y="699"/>
                    <a:pt x="511" y="699"/>
                    <a:pt x="511" y="699"/>
                  </a:cubicBezTo>
                  <a:cubicBezTo>
                    <a:pt x="504" y="705"/>
                    <a:pt x="496" y="704"/>
                    <a:pt x="490" y="701"/>
                  </a:cubicBezTo>
                  <a:cubicBezTo>
                    <a:pt x="484" y="696"/>
                    <a:pt x="479" y="686"/>
                    <a:pt x="485" y="673"/>
                  </a:cubicBezTo>
                  <a:cubicBezTo>
                    <a:pt x="493" y="656"/>
                    <a:pt x="514" y="644"/>
                    <a:pt x="538" y="644"/>
                  </a:cubicBezTo>
                  <a:close/>
                  <a:moveTo>
                    <a:pt x="485" y="718"/>
                  </a:moveTo>
                  <a:cubicBezTo>
                    <a:pt x="483" y="721"/>
                    <a:pt x="482" y="725"/>
                    <a:pt x="482" y="729"/>
                  </a:cubicBezTo>
                  <a:cubicBezTo>
                    <a:pt x="479" y="725"/>
                    <a:pt x="475" y="721"/>
                    <a:pt x="470" y="718"/>
                  </a:cubicBezTo>
                  <a:cubicBezTo>
                    <a:pt x="474" y="717"/>
                    <a:pt x="480" y="715"/>
                    <a:pt x="485" y="718"/>
                  </a:cubicBezTo>
                  <a:close/>
                  <a:moveTo>
                    <a:pt x="465" y="714"/>
                  </a:moveTo>
                  <a:cubicBezTo>
                    <a:pt x="458" y="709"/>
                    <a:pt x="449" y="705"/>
                    <a:pt x="440" y="702"/>
                  </a:cubicBezTo>
                  <a:cubicBezTo>
                    <a:pt x="444" y="699"/>
                    <a:pt x="452" y="694"/>
                    <a:pt x="459" y="698"/>
                  </a:cubicBezTo>
                  <a:cubicBezTo>
                    <a:pt x="466" y="701"/>
                    <a:pt x="466" y="710"/>
                    <a:pt x="465" y="714"/>
                  </a:cubicBezTo>
                  <a:close/>
                  <a:moveTo>
                    <a:pt x="383" y="913"/>
                  </a:moveTo>
                  <a:cubicBezTo>
                    <a:pt x="380" y="917"/>
                    <a:pt x="374" y="923"/>
                    <a:pt x="367" y="921"/>
                  </a:cubicBezTo>
                  <a:cubicBezTo>
                    <a:pt x="359" y="918"/>
                    <a:pt x="357" y="909"/>
                    <a:pt x="356" y="904"/>
                  </a:cubicBezTo>
                  <a:cubicBezTo>
                    <a:pt x="365" y="909"/>
                    <a:pt x="374" y="912"/>
                    <a:pt x="383" y="913"/>
                  </a:cubicBezTo>
                  <a:close/>
                  <a:moveTo>
                    <a:pt x="327" y="883"/>
                  </a:moveTo>
                  <a:cubicBezTo>
                    <a:pt x="334" y="890"/>
                    <a:pt x="342" y="896"/>
                    <a:pt x="350" y="901"/>
                  </a:cubicBezTo>
                  <a:cubicBezTo>
                    <a:pt x="349" y="901"/>
                    <a:pt x="348" y="902"/>
                    <a:pt x="347" y="902"/>
                  </a:cubicBezTo>
                  <a:cubicBezTo>
                    <a:pt x="342" y="897"/>
                    <a:pt x="335" y="893"/>
                    <a:pt x="327" y="891"/>
                  </a:cubicBezTo>
                  <a:cubicBezTo>
                    <a:pt x="326" y="888"/>
                    <a:pt x="326" y="885"/>
                    <a:pt x="327" y="883"/>
                  </a:cubicBezTo>
                  <a:close/>
                  <a:moveTo>
                    <a:pt x="383" y="1266"/>
                  </a:moveTo>
                  <a:cubicBezTo>
                    <a:pt x="374" y="1268"/>
                    <a:pt x="365" y="1271"/>
                    <a:pt x="356" y="1275"/>
                  </a:cubicBezTo>
                  <a:cubicBezTo>
                    <a:pt x="357" y="1270"/>
                    <a:pt x="359" y="1261"/>
                    <a:pt x="367" y="1259"/>
                  </a:cubicBezTo>
                  <a:cubicBezTo>
                    <a:pt x="374" y="1256"/>
                    <a:pt x="380" y="1263"/>
                    <a:pt x="383" y="1266"/>
                  </a:cubicBezTo>
                  <a:close/>
                  <a:moveTo>
                    <a:pt x="350" y="1279"/>
                  </a:moveTo>
                  <a:cubicBezTo>
                    <a:pt x="342" y="1283"/>
                    <a:pt x="334" y="1289"/>
                    <a:pt x="327" y="1296"/>
                  </a:cubicBezTo>
                  <a:cubicBezTo>
                    <a:pt x="326" y="1294"/>
                    <a:pt x="326" y="1291"/>
                    <a:pt x="327" y="1288"/>
                  </a:cubicBezTo>
                  <a:cubicBezTo>
                    <a:pt x="335" y="1286"/>
                    <a:pt x="342" y="1283"/>
                    <a:pt x="347" y="1277"/>
                  </a:cubicBezTo>
                  <a:cubicBezTo>
                    <a:pt x="348" y="1278"/>
                    <a:pt x="349" y="1278"/>
                    <a:pt x="350" y="1279"/>
                  </a:cubicBezTo>
                  <a:close/>
                  <a:moveTo>
                    <a:pt x="485" y="1462"/>
                  </a:moveTo>
                  <a:cubicBezTo>
                    <a:pt x="480" y="1465"/>
                    <a:pt x="474" y="1463"/>
                    <a:pt x="470" y="1462"/>
                  </a:cubicBezTo>
                  <a:cubicBezTo>
                    <a:pt x="475" y="1458"/>
                    <a:pt x="479" y="1454"/>
                    <a:pt x="482" y="1450"/>
                  </a:cubicBezTo>
                  <a:cubicBezTo>
                    <a:pt x="482" y="1454"/>
                    <a:pt x="483" y="1458"/>
                    <a:pt x="485" y="1462"/>
                  </a:cubicBezTo>
                  <a:close/>
                  <a:moveTo>
                    <a:pt x="459" y="1482"/>
                  </a:moveTo>
                  <a:cubicBezTo>
                    <a:pt x="452" y="1485"/>
                    <a:pt x="444" y="1481"/>
                    <a:pt x="440" y="1478"/>
                  </a:cubicBezTo>
                  <a:cubicBezTo>
                    <a:pt x="449" y="1475"/>
                    <a:pt x="458" y="1470"/>
                    <a:pt x="465" y="1465"/>
                  </a:cubicBezTo>
                  <a:cubicBezTo>
                    <a:pt x="466" y="1470"/>
                    <a:pt x="466" y="1478"/>
                    <a:pt x="459" y="1482"/>
                  </a:cubicBezTo>
                  <a:close/>
                  <a:moveTo>
                    <a:pt x="490" y="1479"/>
                  </a:moveTo>
                  <a:cubicBezTo>
                    <a:pt x="496" y="1475"/>
                    <a:pt x="504" y="1474"/>
                    <a:pt x="511" y="1481"/>
                  </a:cubicBezTo>
                  <a:cubicBezTo>
                    <a:pt x="511" y="1481"/>
                    <a:pt x="511" y="1481"/>
                    <a:pt x="511" y="1481"/>
                  </a:cubicBezTo>
                  <a:cubicBezTo>
                    <a:pt x="515" y="1486"/>
                    <a:pt x="517" y="1492"/>
                    <a:pt x="514" y="1497"/>
                  </a:cubicBezTo>
                  <a:cubicBezTo>
                    <a:pt x="511" y="1502"/>
                    <a:pt x="506" y="1505"/>
                    <a:pt x="497" y="1503"/>
                  </a:cubicBezTo>
                  <a:cubicBezTo>
                    <a:pt x="497" y="1503"/>
                    <a:pt x="496" y="1504"/>
                    <a:pt x="495" y="1504"/>
                  </a:cubicBezTo>
                  <a:cubicBezTo>
                    <a:pt x="495" y="1505"/>
                    <a:pt x="495" y="1506"/>
                    <a:pt x="496" y="1507"/>
                  </a:cubicBezTo>
                  <a:cubicBezTo>
                    <a:pt x="502" y="1513"/>
                    <a:pt x="512" y="1514"/>
                    <a:pt x="520" y="1507"/>
                  </a:cubicBezTo>
                  <a:cubicBezTo>
                    <a:pt x="529" y="1501"/>
                    <a:pt x="534" y="1486"/>
                    <a:pt x="541" y="1470"/>
                  </a:cubicBezTo>
                  <a:cubicBezTo>
                    <a:pt x="553" y="1438"/>
                    <a:pt x="568" y="1399"/>
                    <a:pt x="617" y="1385"/>
                  </a:cubicBezTo>
                  <a:cubicBezTo>
                    <a:pt x="617" y="1385"/>
                    <a:pt x="618" y="1386"/>
                    <a:pt x="618" y="1386"/>
                  </a:cubicBezTo>
                  <a:cubicBezTo>
                    <a:pt x="619" y="1387"/>
                    <a:pt x="620" y="1388"/>
                    <a:pt x="621" y="1388"/>
                  </a:cubicBezTo>
                  <a:cubicBezTo>
                    <a:pt x="574" y="1405"/>
                    <a:pt x="559" y="1442"/>
                    <a:pt x="547" y="1472"/>
                  </a:cubicBezTo>
                  <a:cubicBezTo>
                    <a:pt x="536" y="1498"/>
                    <a:pt x="528" y="1518"/>
                    <a:pt x="503" y="1515"/>
                  </a:cubicBezTo>
                  <a:cubicBezTo>
                    <a:pt x="502" y="1515"/>
                    <a:pt x="501" y="1516"/>
                    <a:pt x="501" y="1517"/>
                  </a:cubicBezTo>
                  <a:cubicBezTo>
                    <a:pt x="501" y="1517"/>
                    <a:pt x="501" y="1518"/>
                    <a:pt x="502" y="1519"/>
                  </a:cubicBezTo>
                  <a:cubicBezTo>
                    <a:pt x="524" y="1533"/>
                    <a:pt x="550" y="1534"/>
                    <a:pt x="578" y="1522"/>
                  </a:cubicBezTo>
                  <a:cubicBezTo>
                    <a:pt x="617" y="1505"/>
                    <a:pt x="652" y="1465"/>
                    <a:pt x="664" y="1426"/>
                  </a:cubicBezTo>
                  <a:cubicBezTo>
                    <a:pt x="664" y="1428"/>
                    <a:pt x="664" y="1430"/>
                    <a:pt x="665" y="1432"/>
                  </a:cubicBezTo>
                  <a:cubicBezTo>
                    <a:pt x="650" y="1493"/>
                    <a:pt x="588" y="1535"/>
                    <a:pt x="538" y="1535"/>
                  </a:cubicBezTo>
                  <a:cubicBezTo>
                    <a:pt x="514" y="1535"/>
                    <a:pt x="493" y="1524"/>
                    <a:pt x="485" y="1507"/>
                  </a:cubicBezTo>
                  <a:cubicBezTo>
                    <a:pt x="479" y="1493"/>
                    <a:pt x="484" y="1483"/>
                    <a:pt x="490" y="1479"/>
                  </a:cubicBezTo>
                  <a:close/>
                  <a:moveTo>
                    <a:pt x="645" y="1642"/>
                  </a:moveTo>
                  <a:cubicBezTo>
                    <a:pt x="645" y="1592"/>
                    <a:pt x="687" y="1530"/>
                    <a:pt x="748" y="1515"/>
                  </a:cubicBezTo>
                  <a:cubicBezTo>
                    <a:pt x="750" y="1515"/>
                    <a:pt x="752" y="1516"/>
                    <a:pt x="754" y="1516"/>
                  </a:cubicBezTo>
                  <a:cubicBezTo>
                    <a:pt x="715" y="1528"/>
                    <a:pt x="675" y="1563"/>
                    <a:pt x="658" y="1602"/>
                  </a:cubicBezTo>
                  <a:cubicBezTo>
                    <a:pt x="646" y="1630"/>
                    <a:pt x="647" y="1656"/>
                    <a:pt x="661" y="1678"/>
                  </a:cubicBezTo>
                  <a:cubicBezTo>
                    <a:pt x="661" y="1679"/>
                    <a:pt x="662" y="1679"/>
                    <a:pt x="663" y="1679"/>
                  </a:cubicBezTo>
                  <a:cubicBezTo>
                    <a:pt x="664" y="1678"/>
                    <a:pt x="665" y="1678"/>
                    <a:pt x="665" y="1677"/>
                  </a:cubicBezTo>
                  <a:cubicBezTo>
                    <a:pt x="662" y="1652"/>
                    <a:pt x="682" y="1643"/>
                    <a:pt x="708" y="1633"/>
                  </a:cubicBezTo>
                  <a:cubicBezTo>
                    <a:pt x="738" y="1621"/>
                    <a:pt x="775" y="1605"/>
                    <a:pt x="791" y="1558"/>
                  </a:cubicBezTo>
                  <a:cubicBezTo>
                    <a:pt x="792" y="1559"/>
                    <a:pt x="793" y="1560"/>
                    <a:pt x="793" y="1561"/>
                  </a:cubicBezTo>
                  <a:cubicBezTo>
                    <a:pt x="794" y="1562"/>
                    <a:pt x="794" y="1562"/>
                    <a:pt x="795" y="1563"/>
                  </a:cubicBezTo>
                  <a:cubicBezTo>
                    <a:pt x="781" y="1611"/>
                    <a:pt x="741" y="1627"/>
                    <a:pt x="710" y="1639"/>
                  </a:cubicBezTo>
                  <a:cubicBezTo>
                    <a:pt x="693" y="1645"/>
                    <a:pt x="679" y="1651"/>
                    <a:pt x="672" y="1660"/>
                  </a:cubicBezTo>
                  <a:cubicBezTo>
                    <a:pt x="666" y="1668"/>
                    <a:pt x="667" y="1678"/>
                    <a:pt x="673" y="1684"/>
                  </a:cubicBezTo>
                  <a:cubicBezTo>
                    <a:pt x="674" y="1685"/>
                    <a:pt x="675" y="1685"/>
                    <a:pt x="675" y="1684"/>
                  </a:cubicBezTo>
                  <a:cubicBezTo>
                    <a:pt x="676" y="1684"/>
                    <a:pt x="677" y="1683"/>
                    <a:pt x="676" y="1682"/>
                  </a:cubicBezTo>
                  <a:cubicBezTo>
                    <a:pt x="674" y="1674"/>
                    <a:pt x="678" y="1668"/>
                    <a:pt x="682" y="1666"/>
                  </a:cubicBezTo>
                  <a:cubicBezTo>
                    <a:pt x="687" y="1663"/>
                    <a:pt x="694" y="1664"/>
                    <a:pt x="699" y="1669"/>
                  </a:cubicBezTo>
                  <a:cubicBezTo>
                    <a:pt x="699" y="1669"/>
                    <a:pt x="699" y="1669"/>
                    <a:pt x="699" y="1669"/>
                  </a:cubicBezTo>
                  <a:cubicBezTo>
                    <a:pt x="705" y="1676"/>
                    <a:pt x="705" y="1684"/>
                    <a:pt x="701" y="1689"/>
                  </a:cubicBezTo>
                  <a:cubicBezTo>
                    <a:pt x="697" y="1696"/>
                    <a:pt x="687" y="1701"/>
                    <a:pt x="673" y="1695"/>
                  </a:cubicBezTo>
                  <a:cubicBezTo>
                    <a:pt x="656" y="1687"/>
                    <a:pt x="644" y="1665"/>
                    <a:pt x="645" y="1642"/>
                  </a:cubicBezTo>
                  <a:close/>
                  <a:moveTo>
                    <a:pt x="672" y="1698"/>
                  </a:moveTo>
                  <a:cubicBezTo>
                    <a:pt x="687" y="1705"/>
                    <a:pt x="699" y="1699"/>
                    <a:pt x="704" y="1692"/>
                  </a:cubicBezTo>
                  <a:cubicBezTo>
                    <a:pt x="706" y="1689"/>
                    <a:pt x="707" y="1686"/>
                    <a:pt x="707" y="1683"/>
                  </a:cubicBezTo>
                  <a:cubicBezTo>
                    <a:pt x="708" y="1685"/>
                    <a:pt x="709" y="1687"/>
                    <a:pt x="710" y="1688"/>
                  </a:cubicBezTo>
                  <a:cubicBezTo>
                    <a:pt x="712" y="1690"/>
                    <a:pt x="713" y="1692"/>
                    <a:pt x="715" y="1693"/>
                  </a:cubicBezTo>
                  <a:cubicBezTo>
                    <a:pt x="711" y="1699"/>
                    <a:pt x="713" y="1706"/>
                    <a:pt x="714" y="1710"/>
                  </a:cubicBezTo>
                  <a:cubicBezTo>
                    <a:pt x="709" y="1710"/>
                    <a:pt x="699" y="1710"/>
                    <a:pt x="695" y="1719"/>
                  </a:cubicBezTo>
                  <a:cubicBezTo>
                    <a:pt x="690" y="1728"/>
                    <a:pt x="696" y="1738"/>
                    <a:pt x="699" y="1743"/>
                  </a:cubicBezTo>
                  <a:cubicBezTo>
                    <a:pt x="699" y="1743"/>
                    <a:pt x="698" y="1743"/>
                    <a:pt x="697" y="1744"/>
                  </a:cubicBezTo>
                  <a:cubicBezTo>
                    <a:pt x="697" y="1743"/>
                    <a:pt x="697" y="1742"/>
                    <a:pt x="697" y="1741"/>
                  </a:cubicBezTo>
                  <a:cubicBezTo>
                    <a:pt x="695" y="1735"/>
                    <a:pt x="692" y="1729"/>
                    <a:pt x="688" y="1724"/>
                  </a:cubicBezTo>
                  <a:cubicBezTo>
                    <a:pt x="686" y="1723"/>
                    <a:pt x="684" y="1721"/>
                    <a:pt x="682" y="1720"/>
                  </a:cubicBezTo>
                  <a:cubicBezTo>
                    <a:pt x="676" y="1716"/>
                    <a:pt x="668" y="1716"/>
                    <a:pt x="662" y="1718"/>
                  </a:cubicBezTo>
                  <a:cubicBezTo>
                    <a:pt x="665" y="1712"/>
                    <a:pt x="668" y="1705"/>
                    <a:pt x="671" y="1698"/>
                  </a:cubicBezTo>
                  <a:cubicBezTo>
                    <a:pt x="671" y="1698"/>
                    <a:pt x="671" y="1698"/>
                    <a:pt x="672" y="1698"/>
                  </a:cubicBezTo>
                  <a:close/>
                  <a:moveTo>
                    <a:pt x="715" y="1714"/>
                  </a:moveTo>
                  <a:cubicBezTo>
                    <a:pt x="709" y="1722"/>
                    <a:pt x="705" y="1731"/>
                    <a:pt x="702" y="1740"/>
                  </a:cubicBezTo>
                  <a:cubicBezTo>
                    <a:pt x="699" y="1736"/>
                    <a:pt x="695" y="1728"/>
                    <a:pt x="698" y="1721"/>
                  </a:cubicBezTo>
                  <a:cubicBezTo>
                    <a:pt x="702" y="1714"/>
                    <a:pt x="710" y="1714"/>
                    <a:pt x="715" y="1714"/>
                  </a:cubicBezTo>
                  <a:close/>
                  <a:moveTo>
                    <a:pt x="697" y="1748"/>
                  </a:moveTo>
                  <a:cubicBezTo>
                    <a:pt x="698" y="1747"/>
                    <a:pt x="699" y="1747"/>
                    <a:pt x="700" y="1747"/>
                  </a:cubicBezTo>
                  <a:cubicBezTo>
                    <a:pt x="698" y="1756"/>
                    <a:pt x="697" y="1765"/>
                    <a:pt x="696" y="1776"/>
                  </a:cubicBezTo>
                  <a:cubicBezTo>
                    <a:pt x="695" y="1774"/>
                    <a:pt x="692" y="1772"/>
                    <a:pt x="690" y="1770"/>
                  </a:cubicBezTo>
                  <a:cubicBezTo>
                    <a:pt x="695" y="1763"/>
                    <a:pt x="697" y="1755"/>
                    <a:pt x="697" y="1748"/>
                  </a:cubicBezTo>
                  <a:close/>
                  <a:moveTo>
                    <a:pt x="696" y="1788"/>
                  </a:moveTo>
                  <a:cubicBezTo>
                    <a:pt x="697" y="1795"/>
                    <a:pt x="697" y="1802"/>
                    <a:pt x="698" y="1809"/>
                  </a:cubicBezTo>
                  <a:cubicBezTo>
                    <a:pt x="694" y="1808"/>
                    <a:pt x="686" y="1805"/>
                    <a:pt x="685" y="1797"/>
                  </a:cubicBezTo>
                  <a:cubicBezTo>
                    <a:pt x="685" y="1788"/>
                    <a:pt x="692" y="1784"/>
                    <a:pt x="696" y="1782"/>
                  </a:cubicBezTo>
                  <a:cubicBezTo>
                    <a:pt x="696" y="1784"/>
                    <a:pt x="696" y="1786"/>
                    <a:pt x="696" y="1788"/>
                  </a:cubicBezTo>
                  <a:close/>
                  <a:moveTo>
                    <a:pt x="699" y="1815"/>
                  </a:moveTo>
                  <a:cubicBezTo>
                    <a:pt x="701" y="1824"/>
                    <a:pt x="703" y="1833"/>
                    <a:pt x="706" y="1841"/>
                  </a:cubicBezTo>
                  <a:cubicBezTo>
                    <a:pt x="702" y="1841"/>
                    <a:pt x="693" y="1839"/>
                    <a:pt x="691" y="1832"/>
                  </a:cubicBezTo>
                  <a:cubicBezTo>
                    <a:pt x="690" y="1825"/>
                    <a:pt x="696" y="1818"/>
                    <a:pt x="699" y="1815"/>
                  </a:cubicBezTo>
                  <a:close/>
                  <a:moveTo>
                    <a:pt x="721" y="1875"/>
                  </a:moveTo>
                  <a:cubicBezTo>
                    <a:pt x="726" y="1883"/>
                    <a:pt x="730" y="1890"/>
                    <a:pt x="736" y="1895"/>
                  </a:cubicBezTo>
                  <a:cubicBezTo>
                    <a:pt x="731" y="1896"/>
                    <a:pt x="724" y="1897"/>
                    <a:pt x="720" y="1892"/>
                  </a:cubicBezTo>
                  <a:cubicBezTo>
                    <a:pt x="715" y="1886"/>
                    <a:pt x="719" y="1879"/>
                    <a:pt x="721" y="1875"/>
                  </a:cubicBezTo>
                  <a:close/>
                  <a:moveTo>
                    <a:pt x="703" y="1863"/>
                  </a:moveTo>
                  <a:cubicBezTo>
                    <a:pt x="700" y="1856"/>
                    <a:pt x="705" y="1849"/>
                    <a:pt x="708" y="1846"/>
                  </a:cubicBezTo>
                  <a:cubicBezTo>
                    <a:pt x="711" y="1855"/>
                    <a:pt x="714" y="1863"/>
                    <a:pt x="718" y="1870"/>
                  </a:cubicBezTo>
                  <a:cubicBezTo>
                    <a:pt x="714" y="1870"/>
                    <a:pt x="706" y="1870"/>
                    <a:pt x="703" y="1863"/>
                  </a:cubicBezTo>
                  <a:close/>
                  <a:moveTo>
                    <a:pt x="925" y="1814"/>
                  </a:moveTo>
                  <a:cubicBezTo>
                    <a:pt x="928" y="1805"/>
                    <a:pt x="921" y="1798"/>
                    <a:pt x="917" y="1794"/>
                  </a:cubicBezTo>
                  <a:cubicBezTo>
                    <a:pt x="921" y="1793"/>
                    <a:pt x="927" y="1789"/>
                    <a:pt x="929" y="1781"/>
                  </a:cubicBezTo>
                  <a:cubicBezTo>
                    <a:pt x="931" y="1782"/>
                    <a:pt x="933" y="1782"/>
                    <a:pt x="935" y="1781"/>
                  </a:cubicBezTo>
                  <a:cubicBezTo>
                    <a:pt x="937" y="1781"/>
                    <a:pt x="939" y="1781"/>
                    <a:pt x="941" y="1780"/>
                  </a:cubicBezTo>
                  <a:cubicBezTo>
                    <a:pt x="939" y="1782"/>
                    <a:pt x="938" y="1785"/>
                    <a:pt x="937" y="1788"/>
                  </a:cubicBezTo>
                  <a:cubicBezTo>
                    <a:pt x="936" y="1797"/>
                    <a:pt x="940" y="1810"/>
                    <a:pt x="956" y="1816"/>
                  </a:cubicBezTo>
                  <a:cubicBezTo>
                    <a:pt x="956" y="1816"/>
                    <a:pt x="956" y="1816"/>
                    <a:pt x="957" y="1816"/>
                  </a:cubicBezTo>
                  <a:cubicBezTo>
                    <a:pt x="953" y="1823"/>
                    <a:pt x="950" y="1830"/>
                    <a:pt x="948" y="1837"/>
                  </a:cubicBezTo>
                  <a:cubicBezTo>
                    <a:pt x="946" y="1831"/>
                    <a:pt x="940" y="1826"/>
                    <a:pt x="933" y="1824"/>
                  </a:cubicBezTo>
                  <a:cubicBezTo>
                    <a:pt x="930" y="1823"/>
                    <a:pt x="928" y="1823"/>
                    <a:pt x="926" y="1823"/>
                  </a:cubicBezTo>
                  <a:cubicBezTo>
                    <a:pt x="919" y="1823"/>
                    <a:pt x="913" y="1825"/>
                    <a:pt x="907" y="1829"/>
                  </a:cubicBezTo>
                  <a:cubicBezTo>
                    <a:pt x="907" y="1829"/>
                    <a:pt x="906" y="1830"/>
                    <a:pt x="906" y="1830"/>
                  </a:cubicBezTo>
                  <a:cubicBezTo>
                    <a:pt x="905" y="1829"/>
                    <a:pt x="905" y="1828"/>
                    <a:pt x="904" y="1828"/>
                  </a:cubicBezTo>
                  <a:cubicBezTo>
                    <a:pt x="910" y="1827"/>
                    <a:pt x="921" y="1824"/>
                    <a:pt x="925" y="1814"/>
                  </a:cubicBezTo>
                  <a:close/>
                  <a:moveTo>
                    <a:pt x="941" y="1789"/>
                  </a:moveTo>
                  <a:cubicBezTo>
                    <a:pt x="943" y="1782"/>
                    <a:pt x="948" y="1776"/>
                    <a:pt x="957" y="1776"/>
                  </a:cubicBezTo>
                  <a:cubicBezTo>
                    <a:pt x="957" y="1776"/>
                    <a:pt x="957" y="1776"/>
                    <a:pt x="957" y="1776"/>
                  </a:cubicBezTo>
                  <a:cubicBezTo>
                    <a:pt x="964" y="1776"/>
                    <a:pt x="969" y="1780"/>
                    <a:pt x="971" y="1786"/>
                  </a:cubicBezTo>
                  <a:cubicBezTo>
                    <a:pt x="972" y="1790"/>
                    <a:pt x="971" y="1797"/>
                    <a:pt x="963" y="1801"/>
                  </a:cubicBezTo>
                  <a:cubicBezTo>
                    <a:pt x="963" y="1802"/>
                    <a:pt x="962" y="1803"/>
                    <a:pt x="963" y="1803"/>
                  </a:cubicBezTo>
                  <a:cubicBezTo>
                    <a:pt x="963" y="1804"/>
                    <a:pt x="964" y="1805"/>
                    <a:pt x="964" y="1805"/>
                  </a:cubicBezTo>
                  <a:cubicBezTo>
                    <a:pt x="973" y="1805"/>
                    <a:pt x="981" y="1798"/>
                    <a:pt x="982" y="1788"/>
                  </a:cubicBezTo>
                  <a:cubicBezTo>
                    <a:pt x="984" y="1777"/>
                    <a:pt x="978" y="1763"/>
                    <a:pt x="970" y="1747"/>
                  </a:cubicBezTo>
                  <a:cubicBezTo>
                    <a:pt x="957" y="1716"/>
                    <a:pt x="940" y="1677"/>
                    <a:pt x="964" y="1633"/>
                  </a:cubicBezTo>
                  <a:cubicBezTo>
                    <a:pt x="965" y="1633"/>
                    <a:pt x="965" y="1633"/>
                    <a:pt x="966" y="1633"/>
                  </a:cubicBezTo>
                  <a:cubicBezTo>
                    <a:pt x="967" y="1633"/>
                    <a:pt x="969" y="1633"/>
                    <a:pt x="970" y="1632"/>
                  </a:cubicBezTo>
                  <a:cubicBezTo>
                    <a:pt x="948" y="1677"/>
                    <a:pt x="964" y="1714"/>
                    <a:pt x="976" y="1744"/>
                  </a:cubicBezTo>
                  <a:cubicBezTo>
                    <a:pt x="987" y="1770"/>
                    <a:pt x="996" y="1790"/>
                    <a:pt x="976" y="1806"/>
                  </a:cubicBezTo>
                  <a:cubicBezTo>
                    <a:pt x="975" y="1806"/>
                    <a:pt x="975" y="1807"/>
                    <a:pt x="975" y="1808"/>
                  </a:cubicBezTo>
                  <a:cubicBezTo>
                    <a:pt x="976" y="1809"/>
                    <a:pt x="977" y="1809"/>
                    <a:pt x="977" y="1809"/>
                  </a:cubicBezTo>
                  <a:cubicBezTo>
                    <a:pt x="1003" y="1803"/>
                    <a:pt x="1022" y="1786"/>
                    <a:pt x="1033" y="1758"/>
                  </a:cubicBezTo>
                  <a:cubicBezTo>
                    <a:pt x="1049" y="1718"/>
                    <a:pt x="1046" y="1665"/>
                    <a:pt x="1026" y="1629"/>
                  </a:cubicBezTo>
                  <a:cubicBezTo>
                    <a:pt x="1028" y="1630"/>
                    <a:pt x="1030" y="1631"/>
                    <a:pt x="1031" y="1632"/>
                  </a:cubicBezTo>
                  <a:cubicBezTo>
                    <a:pt x="1064" y="1686"/>
                    <a:pt x="1049" y="1760"/>
                    <a:pt x="1015" y="1795"/>
                  </a:cubicBezTo>
                  <a:cubicBezTo>
                    <a:pt x="998" y="1812"/>
                    <a:pt x="975" y="1819"/>
                    <a:pt x="957" y="1812"/>
                  </a:cubicBezTo>
                  <a:cubicBezTo>
                    <a:pt x="943" y="1807"/>
                    <a:pt x="940" y="1796"/>
                    <a:pt x="941" y="1789"/>
                  </a:cubicBezTo>
                  <a:close/>
                  <a:moveTo>
                    <a:pt x="976" y="1818"/>
                  </a:moveTo>
                  <a:cubicBezTo>
                    <a:pt x="978" y="1818"/>
                    <a:pt x="980" y="1818"/>
                    <a:pt x="982" y="1817"/>
                  </a:cubicBezTo>
                  <a:cubicBezTo>
                    <a:pt x="977" y="1844"/>
                    <a:pt x="987" y="1858"/>
                    <a:pt x="993" y="1863"/>
                  </a:cubicBezTo>
                  <a:cubicBezTo>
                    <a:pt x="1002" y="1870"/>
                    <a:pt x="1012" y="1873"/>
                    <a:pt x="1022" y="1870"/>
                  </a:cubicBezTo>
                  <a:cubicBezTo>
                    <a:pt x="1024" y="1881"/>
                    <a:pt x="1032" y="1887"/>
                    <a:pt x="1040" y="1890"/>
                  </a:cubicBezTo>
                  <a:cubicBezTo>
                    <a:pt x="1049" y="1893"/>
                    <a:pt x="1058" y="1891"/>
                    <a:pt x="1065" y="1885"/>
                  </a:cubicBezTo>
                  <a:cubicBezTo>
                    <a:pt x="1070" y="1897"/>
                    <a:pt x="1081" y="1901"/>
                    <a:pt x="1090" y="1901"/>
                  </a:cubicBezTo>
                  <a:cubicBezTo>
                    <a:pt x="1090" y="1901"/>
                    <a:pt x="1090" y="1901"/>
                    <a:pt x="1090" y="1901"/>
                  </a:cubicBezTo>
                  <a:cubicBezTo>
                    <a:pt x="1090" y="1901"/>
                    <a:pt x="1090" y="1901"/>
                    <a:pt x="1090" y="1901"/>
                  </a:cubicBezTo>
                  <a:cubicBezTo>
                    <a:pt x="1099" y="1901"/>
                    <a:pt x="1111" y="1897"/>
                    <a:pt x="1115" y="1885"/>
                  </a:cubicBezTo>
                  <a:cubicBezTo>
                    <a:pt x="1122" y="1891"/>
                    <a:pt x="1131" y="1893"/>
                    <a:pt x="1140" y="1890"/>
                  </a:cubicBezTo>
                  <a:cubicBezTo>
                    <a:pt x="1148" y="1887"/>
                    <a:pt x="1156" y="1881"/>
                    <a:pt x="1158" y="1870"/>
                  </a:cubicBezTo>
                  <a:cubicBezTo>
                    <a:pt x="1168" y="1873"/>
                    <a:pt x="1179" y="1870"/>
                    <a:pt x="1187" y="1863"/>
                  </a:cubicBezTo>
                  <a:cubicBezTo>
                    <a:pt x="1193" y="1858"/>
                    <a:pt x="1203" y="1844"/>
                    <a:pt x="1198" y="1817"/>
                  </a:cubicBezTo>
                  <a:cubicBezTo>
                    <a:pt x="1200" y="1818"/>
                    <a:pt x="1202" y="1818"/>
                    <a:pt x="1204" y="1818"/>
                  </a:cubicBezTo>
                  <a:cubicBezTo>
                    <a:pt x="1210" y="1838"/>
                    <a:pt x="1208" y="1856"/>
                    <a:pt x="1198" y="1868"/>
                  </a:cubicBezTo>
                  <a:cubicBezTo>
                    <a:pt x="1191" y="1877"/>
                    <a:pt x="1179" y="1883"/>
                    <a:pt x="1167" y="1882"/>
                  </a:cubicBezTo>
                  <a:cubicBezTo>
                    <a:pt x="1166" y="1882"/>
                    <a:pt x="1165" y="1883"/>
                    <a:pt x="1165" y="1884"/>
                  </a:cubicBezTo>
                  <a:cubicBezTo>
                    <a:pt x="1164" y="1892"/>
                    <a:pt x="1159" y="1900"/>
                    <a:pt x="1150" y="1904"/>
                  </a:cubicBezTo>
                  <a:cubicBezTo>
                    <a:pt x="1141" y="1909"/>
                    <a:pt x="1129" y="1910"/>
                    <a:pt x="1120" y="1905"/>
                  </a:cubicBezTo>
                  <a:cubicBezTo>
                    <a:pt x="1119" y="1904"/>
                    <a:pt x="1118" y="1905"/>
                    <a:pt x="1117" y="1906"/>
                  </a:cubicBezTo>
                  <a:cubicBezTo>
                    <a:pt x="1112" y="1916"/>
                    <a:pt x="1102" y="1921"/>
                    <a:pt x="1090" y="1921"/>
                  </a:cubicBezTo>
                  <a:cubicBezTo>
                    <a:pt x="1078" y="1921"/>
                    <a:pt x="1068" y="1916"/>
                    <a:pt x="1063" y="1906"/>
                  </a:cubicBezTo>
                  <a:cubicBezTo>
                    <a:pt x="1062" y="1905"/>
                    <a:pt x="1061" y="1904"/>
                    <a:pt x="1060" y="1905"/>
                  </a:cubicBezTo>
                  <a:cubicBezTo>
                    <a:pt x="1051" y="1910"/>
                    <a:pt x="1040" y="1909"/>
                    <a:pt x="1030" y="1904"/>
                  </a:cubicBezTo>
                  <a:cubicBezTo>
                    <a:pt x="1021" y="1900"/>
                    <a:pt x="1016" y="1892"/>
                    <a:pt x="1015" y="1884"/>
                  </a:cubicBezTo>
                  <a:cubicBezTo>
                    <a:pt x="1015" y="1883"/>
                    <a:pt x="1014" y="1882"/>
                    <a:pt x="1013" y="1882"/>
                  </a:cubicBezTo>
                  <a:cubicBezTo>
                    <a:pt x="1001" y="1883"/>
                    <a:pt x="989" y="1877"/>
                    <a:pt x="982" y="1868"/>
                  </a:cubicBezTo>
                  <a:cubicBezTo>
                    <a:pt x="972" y="1856"/>
                    <a:pt x="970" y="1838"/>
                    <a:pt x="976" y="1818"/>
                  </a:cubicBezTo>
                  <a:close/>
                  <a:moveTo>
                    <a:pt x="1165" y="1795"/>
                  </a:moveTo>
                  <a:cubicBezTo>
                    <a:pt x="1131" y="1760"/>
                    <a:pt x="1116" y="1686"/>
                    <a:pt x="1149" y="1632"/>
                  </a:cubicBezTo>
                  <a:cubicBezTo>
                    <a:pt x="1150" y="1631"/>
                    <a:pt x="1152" y="1630"/>
                    <a:pt x="1154" y="1629"/>
                  </a:cubicBezTo>
                  <a:cubicBezTo>
                    <a:pt x="1134" y="1665"/>
                    <a:pt x="1131" y="1718"/>
                    <a:pt x="1147" y="1758"/>
                  </a:cubicBezTo>
                  <a:cubicBezTo>
                    <a:pt x="1158" y="1786"/>
                    <a:pt x="1177" y="1803"/>
                    <a:pt x="1203" y="1809"/>
                  </a:cubicBezTo>
                  <a:cubicBezTo>
                    <a:pt x="1203" y="1809"/>
                    <a:pt x="1204" y="1809"/>
                    <a:pt x="1205" y="1808"/>
                  </a:cubicBezTo>
                  <a:cubicBezTo>
                    <a:pt x="1205" y="1807"/>
                    <a:pt x="1205" y="1806"/>
                    <a:pt x="1204" y="1806"/>
                  </a:cubicBezTo>
                  <a:cubicBezTo>
                    <a:pt x="1184" y="1790"/>
                    <a:pt x="1193" y="1770"/>
                    <a:pt x="1204" y="1744"/>
                  </a:cubicBezTo>
                  <a:cubicBezTo>
                    <a:pt x="1216" y="1714"/>
                    <a:pt x="1232" y="1677"/>
                    <a:pt x="1210" y="1632"/>
                  </a:cubicBezTo>
                  <a:cubicBezTo>
                    <a:pt x="1211" y="1633"/>
                    <a:pt x="1213" y="1633"/>
                    <a:pt x="1214" y="1633"/>
                  </a:cubicBezTo>
                  <a:cubicBezTo>
                    <a:pt x="1215" y="1633"/>
                    <a:pt x="1215" y="1633"/>
                    <a:pt x="1216" y="1633"/>
                  </a:cubicBezTo>
                  <a:cubicBezTo>
                    <a:pt x="1240" y="1677"/>
                    <a:pt x="1223" y="1716"/>
                    <a:pt x="1210" y="1747"/>
                  </a:cubicBezTo>
                  <a:cubicBezTo>
                    <a:pt x="1203" y="1763"/>
                    <a:pt x="1196" y="1777"/>
                    <a:pt x="1198" y="1788"/>
                  </a:cubicBezTo>
                  <a:cubicBezTo>
                    <a:pt x="1199" y="1798"/>
                    <a:pt x="1207" y="1805"/>
                    <a:pt x="1216" y="1805"/>
                  </a:cubicBezTo>
                  <a:cubicBezTo>
                    <a:pt x="1216" y="1805"/>
                    <a:pt x="1217" y="1804"/>
                    <a:pt x="1217" y="1803"/>
                  </a:cubicBezTo>
                  <a:cubicBezTo>
                    <a:pt x="1218" y="1803"/>
                    <a:pt x="1217" y="1802"/>
                    <a:pt x="1217" y="1801"/>
                  </a:cubicBezTo>
                  <a:cubicBezTo>
                    <a:pt x="1209" y="1797"/>
                    <a:pt x="1208" y="1790"/>
                    <a:pt x="1209" y="1786"/>
                  </a:cubicBezTo>
                  <a:cubicBezTo>
                    <a:pt x="1211" y="1780"/>
                    <a:pt x="1216" y="1776"/>
                    <a:pt x="1223" y="1776"/>
                  </a:cubicBezTo>
                  <a:cubicBezTo>
                    <a:pt x="1223" y="1776"/>
                    <a:pt x="1223" y="1776"/>
                    <a:pt x="1223" y="1776"/>
                  </a:cubicBezTo>
                  <a:cubicBezTo>
                    <a:pt x="1232" y="1776"/>
                    <a:pt x="1238" y="1782"/>
                    <a:pt x="1239" y="1789"/>
                  </a:cubicBezTo>
                  <a:cubicBezTo>
                    <a:pt x="1240" y="1796"/>
                    <a:pt x="1237" y="1807"/>
                    <a:pt x="1223" y="1812"/>
                  </a:cubicBezTo>
                  <a:cubicBezTo>
                    <a:pt x="1205" y="1819"/>
                    <a:pt x="1182" y="1812"/>
                    <a:pt x="1165" y="1795"/>
                  </a:cubicBezTo>
                  <a:close/>
                  <a:moveTo>
                    <a:pt x="1224" y="1816"/>
                  </a:moveTo>
                  <a:cubicBezTo>
                    <a:pt x="1241" y="1810"/>
                    <a:pt x="1244" y="1797"/>
                    <a:pt x="1243" y="1788"/>
                  </a:cubicBezTo>
                  <a:cubicBezTo>
                    <a:pt x="1242" y="1785"/>
                    <a:pt x="1241" y="1782"/>
                    <a:pt x="1239" y="1780"/>
                  </a:cubicBezTo>
                  <a:cubicBezTo>
                    <a:pt x="1241" y="1781"/>
                    <a:pt x="1243" y="1781"/>
                    <a:pt x="1245" y="1781"/>
                  </a:cubicBezTo>
                  <a:cubicBezTo>
                    <a:pt x="1247" y="1782"/>
                    <a:pt x="1249" y="1782"/>
                    <a:pt x="1251" y="1781"/>
                  </a:cubicBezTo>
                  <a:cubicBezTo>
                    <a:pt x="1253" y="1789"/>
                    <a:pt x="1259" y="1793"/>
                    <a:pt x="1263" y="1794"/>
                  </a:cubicBezTo>
                  <a:cubicBezTo>
                    <a:pt x="1259" y="1798"/>
                    <a:pt x="1252" y="1805"/>
                    <a:pt x="1255" y="1814"/>
                  </a:cubicBezTo>
                  <a:cubicBezTo>
                    <a:pt x="1259" y="1824"/>
                    <a:pt x="1270" y="1827"/>
                    <a:pt x="1276" y="1828"/>
                  </a:cubicBezTo>
                  <a:cubicBezTo>
                    <a:pt x="1275" y="1828"/>
                    <a:pt x="1275" y="1829"/>
                    <a:pt x="1274" y="1830"/>
                  </a:cubicBezTo>
                  <a:cubicBezTo>
                    <a:pt x="1274" y="1830"/>
                    <a:pt x="1273" y="1829"/>
                    <a:pt x="1273" y="1829"/>
                  </a:cubicBezTo>
                  <a:cubicBezTo>
                    <a:pt x="1267" y="1825"/>
                    <a:pt x="1261" y="1823"/>
                    <a:pt x="1255" y="1823"/>
                  </a:cubicBezTo>
                  <a:cubicBezTo>
                    <a:pt x="1252" y="1823"/>
                    <a:pt x="1250" y="1823"/>
                    <a:pt x="1247" y="1824"/>
                  </a:cubicBezTo>
                  <a:cubicBezTo>
                    <a:pt x="1240" y="1826"/>
                    <a:pt x="1234" y="1831"/>
                    <a:pt x="1232" y="1837"/>
                  </a:cubicBezTo>
                  <a:cubicBezTo>
                    <a:pt x="1230" y="1830"/>
                    <a:pt x="1227" y="1823"/>
                    <a:pt x="1223" y="1816"/>
                  </a:cubicBezTo>
                  <a:cubicBezTo>
                    <a:pt x="1224" y="1816"/>
                    <a:pt x="1224" y="1816"/>
                    <a:pt x="1224" y="1816"/>
                  </a:cubicBezTo>
                  <a:close/>
                  <a:moveTo>
                    <a:pt x="1465" y="1714"/>
                  </a:moveTo>
                  <a:cubicBezTo>
                    <a:pt x="1470" y="1714"/>
                    <a:pt x="1478" y="1714"/>
                    <a:pt x="1482" y="1721"/>
                  </a:cubicBezTo>
                  <a:cubicBezTo>
                    <a:pt x="1485" y="1728"/>
                    <a:pt x="1481" y="1736"/>
                    <a:pt x="1478" y="1740"/>
                  </a:cubicBezTo>
                  <a:cubicBezTo>
                    <a:pt x="1475" y="1731"/>
                    <a:pt x="1471" y="1722"/>
                    <a:pt x="1465" y="1714"/>
                  </a:cubicBezTo>
                  <a:close/>
                  <a:moveTo>
                    <a:pt x="1459" y="1875"/>
                  </a:moveTo>
                  <a:cubicBezTo>
                    <a:pt x="1461" y="1879"/>
                    <a:pt x="1465" y="1886"/>
                    <a:pt x="1460" y="1892"/>
                  </a:cubicBezTo>
                  <a:cubicBezTo>
                    <a:pt x="1456" y="1897"/>
                    <a:pt x="1449" y="1896"/>
                    <a:pt x="1445" y="1895"/>
                  </a:cubicBezTo>
                  <a:cubicBezTo>
                    <a:pt x="1450" y="1890"/>
                    <a:pt x="1454" y="1883"/>
                    <a:pt x="1459" y="1875"/>
                  </a:cubicBezTo>
                  <a:close/>
                  <a:moveTo>
                    <a:pt x="1462" y="1870"/>
                  </a:moveTo>
                  <a:cubicBezTo>
                    <a:pt x="1466" y="1863"/>
                    <a:pt x="1469" y="1855"/>
                    <a:pt x="1472" y="1846"/>
                  </a:cubicBezTo>
                  <a:cubicBezTo>
                    <a:pt x="1475" y="1849"/>
                    <a:pt x="1480" y="1856"/>
                    <a:pt x="1477" y="1863"/>
                  </a:cubicBezTo>
                  <a:cubicBezTo>
                    <a:pt x="1474" y="1870"/>
                    <a:pt x="1466" y="1870"/>
                    <a:pt x="1462" y="1870"/>
                  </a:cubicBezTo>
                  <a:close/>
                  <a:moveTo>
                    <a:pt x="1481" y="1815"/>
                  </a:moveTo>
                  <a:cubicBezTo>
                    <a:pt x="1484" y="1818"/>
                    <a:pt x="1490" y="1825"/>
                    <a:pt x="1489" y="1832"/>
                  </a:cubicBezTo>
                  <a:cubicBezTo>
                    <a:pt x="1487" y="1839"/>
                    <a:pt x="1478" y="1841"/>
                    <a:pt x="1474" y="1841"/>
                  </a:cubicBezTo>
                  <a:cubicBezTo>
                    <a:pt x="1477" y="1833"/>
                    <a:pt x="1479" y="1824"/>
                    <a:pt x="1481" y="1815"/>
                  </a:cubicBezTo>
                  <a:close/>
                  <a:moveTo>
                    <a:pt x="1482" y="1809"/>
                  </a:moveTo>
                  <a:cubicBezTo>
                    <a:pt x="1483" y="1802"/>
                    <a:pt x="1483" y="1795"/>
                    <a:pt x="1484" y="1788"/>
                  </a:cubicBezTo>
                  <a:cubicBezTo>
                    <a:pt x="1484" y="1786"/>
                    <a:pt x="1484" y="1784"/>
                    <a:pt x="1484" y="1782"/>
                  </a:cubicBezTo>
                  <a:cubicBezTo>
                    <a:pt x="1488" y="1784"/>
                    <a:pt x="1495" y="1788"/>
                    <a:pt x="1495" y="1797"/>
                  </a:cubicBezTo>
                  <a:cubicBezTo>
                    <a:pt x="1494" y="1805"/>
                    <a:pt x="1486" y="1808"/>
                    <a:pt x="1482" y="1809"/>
                  </a:cubicBezTo>
                  <a:close/>
                  <a:moveTo>
                    <a:pt x="1484" y="1776"/>
                  </a:moveTo>
                  <a:cubicBezTo>
                    <a:pt x="1483" y="1765"/>
                    <a:pt x="1482" y="1756"/>
                    <a:pt x="1480" y="1747"/>
                  </a:cubicBezTo>
                  <a:cubicBezTo>
                    <a:pt x="1481" y="1747"/>
                    <a:pt x="1482" y="1747"/>
                    <a:pt x="1483" y="1748"/>
                  </a:cubicBezTo>
                  <a:cubicBezTo>
                    <a:pt x="1483" y="1755"/>
                    <a:pt x="1485" y="1763"/>
                    <a:pt x="1490" y="1770"/>
                  </a:cubicBezTo>
                  <a:cubicBezTo>
                    <a:pt x="1488" y="1772"/>
                    <a:pt x="1485" y="1774"/>
                    <a:pt x="1484" y="1776"/>
                  </a:cubicBezTo>
                  <a:close/>
                  <a:moveTo>
                    <a:pt x="1483" y="1744"/>
                  </a:moveTo>
                  <a:cubicBezTo>
                    <a:pt x="1482" y="1743"/>
                    <a:pt x="1481" y="1743"/>
                    <a:pt x="1481" y="1743"/>
                  </a:cubicBezTo>
                  <a:cubicBezTo>
                    <a:pt x="1484" y="1738"/>
                    <a:pt x="1490" y="1728"/>
                    <a:pt x="1485" y="1719"/>
                  </a:cubicBezTo>
                  <a:cubicBezTo>
                    <a:pt x="1481" y="1710"/>
                    <a:pt x="1471" y="1710"/>
                    <a:pt x="1466" y="1710"/>
                  </a:cubicBezTo>
                  <a:cubicBezTo>
                    <a:pt x="1467" y="1706"/>
                    <a:pt x="1469" y="1699"/>
                    <a:pt x="1465" y="1693"/>
                  </a:cubicBezTo>
                  <a:cubicBezTo>
                    <a:pt x="1467" y="1692"/>
                    <a:pt x="1468" y="1690"/>
                    <a:pt x="1470" y="1688"/>
                  </a:cubicBezTo>
                  <a:cubicBezTo>
                    <a:pt x="1471" y="1687"/>
                    <a:pt x="1472" y="1685"/>
                    <a:pt x="1473" y="1683"/>
                  </a:cubicBezTo>
                  <a:cubicBezTo>
                    <a:pt x="1473" y="1686"/>
                    <a:pt x="1474" y="1689"/>
                    <a:pt x="1476" y="1692"/>
                  </a:cubicBezTo>
                  <a:cubicBezTo>
                    <a:pt x="1481" y="1699"/>
                    <a:pt x="1493" y="1705"/>
                    <a:pt x="1508" y="1698"/>
                  </a:cubicBezTo>
                  <a:cubicBezTo>
                    <a:pt x="1509" y="1698"/>
                    <a:pt x="1509" y="1698"/>
                    <a:pt x="1509" y="1698"/>
                  </a:cubicBezTo>
                  <a:cubicBezTo>
                    <a:pt x="1512" y="1705"/>
                    <a:pt x="1515" y="1712"/>
                    <a:pt x="1518" y="1718"/>
                  </a:cubicBezTo>
                  <a:cubicBezTo>
                    <a:pt x="1512" y="1716"/>
                    <a:pt x="1504" y="1716"/>
                    <a:pt x="1498" y="1720"/>
                  </a:cubicBezTo>
                  <a:cubicBezTo>
                    <a:pt x="1496" y="1721"/>
                    <a:pt x="1494" y="1723"/>
                    <a:pt x="1492" y="1724"/>
                  </a:cubicBezTo>
                  <a:cubicBezTo>
                    <a:pt x="1488" y="1729"/>
                    <a:pt x="1485" y="1735"/>
                    <a:pt x="1483" y="1741"/>
                  </a:cubicBezTo>
                  <a:cubicBezTo>
                    <a:pt x="1483" y="1742"/>
                    <a:pt x="1483" y="1743"/>
                    <a:pt x="1483" y="1744"/>
                  </a:cubicBezTo>
                  <a:close/>
                  <a:moveTo>
                    <a:pt x="1507" y="1695"/>
                  </a:moveTo>
                  <a:cubicBezTo>
                    <a:pt x="1493" y="1701"/>
                    <a:pt x="1484" y="1696"/>
                    <a:pt x="1479" y="1689"/>
                  </a:cubicBezTo>
                  <a:cubicBezTo>
                    <a:pt x="1475" y="1684"/>
                    <a:pt x="1475" y="1676"/>
                    <a:pt x="1481" y="1669"/>
                  </a:cubicBezTo>
                  <a:cubicBezTo>
                    <a:pt x="1481" y="1669"/>
                    <a:pt x="1481" y="1669"/>
                    <a:pt x="1481" y="1669"/>
                  </a:cubicBezTo>
                  <a:cubicBezTo>
                    <a:pt x="1486" y="1664"/>
                    <a:pt x="1493" y="1663"/>
                    <a:pt x="1498" y="1666"/>
                  </a:cubicBezTo>
                  <a:cubicBezTo>
                    <a:pt x="1502" y="1668"/>
                    <a:pt x="1506" y="1674"/>
                    <a:pt x="1504" y="1682"/>
                  </a:cubicBezTo>
                  <a:cubicBezTo>
                    <a:pt x="1503" y="1683"/>
                    <a:pt x="1504" y="1684"/>
                    <a:pt x="1505" y="1684"/>
                  </a:cubicBezTo>
                  <a:cubicBezTo>
                    <a:pt x="1505" y="1685"/>
                    <a:pt x="1506" y="1685"/>
                    <a:pt x="1507" y="1684"/>
                  </a:cubicBezTo>
                  <a:cubicBezTo>
                    <a:pt x="1514" y="1678"/>
                    <a:pt x="1514" y="1668"/>
                    <a:pt x="1508" y="1660"/>
                  </a:cubicBezTo>
                  <a:cubicBezTo>
                    <a:pt x="1501" y="1651"/>
                    <a:pt x="1487" y="1645"/>
                    <a:pt x="1470" y="1639"/>
                  </a:cubicBezTo>
                  <a:cubicBezTo>
                    <a:pt x="1439" y="1627"/>
                    <a:pt x="1399" y="1611"/>
                    <a:pt x="1385" y="1563"/>
                  </a:cubicBezTo>
                  <a:cubicBezTo>
                    <a:pt x="1386" y="1562"/>
                    <a:pt x="1386" y="1562"/>
                    <a:pt x="1387" y="1561"/>
                  </a:cubicBezTo>
                  <a:cubicBezTo>
                    <a:pt x="1387" y="1560"/>
                    <a:pt x="1388" y="1559"/>
                    <a:pt x="1389" y="1558"/>
                  </a:cubicBezTo>
                  <a:cubicBezTo>
                    <a:pt x="1405" y="1605"/>
                    <a:pt x="1442" y="1620"/>
                    <a:pt x="1472" y="1633"/>
                  </a:cubicBezTo>
                  <a:cubicBezTo>
                    <a:pt x="1498" y="1643"/>
                    <a:pt x="1518" y="1652"/>
                    <a:pt x="1516" y="1677"/>
                  </a:cubicBezTo>
                  <a:cubicBezTo>
                    <a:pt x="1515" y="1678"/>
                    <a:pt x="1516" y="1678"/>
                    <a:pt x="1517" y="1679"/>
                  </a:cubicBezTo>
                  <a:cubicBezTo>
                    <a:pt x="1518" y="1679"/>
                    <a:pt x="1519" y="1679"/>
                    <a:pt x="1519" y="1678"/>
                  </a:cubicBezTo>
                  <a:cubicBezTo>
                    <a:pt x="1533" y="1656"/>
                    <a:pt x="1534" y="1630"/>
                    <a:pt x="1522" y="1602"/>
                  </a:cubicBezTo>
                  <a:cubicBezTo>
                    <a:pt x="1505" y="1563"/>
                    <a:pt x="1465" y="1528"/>
                    <a:pt x="1426" y="1516"/>
                  </a:cubicBezTo>
                  <a:cubicBezTo>
                    <a:pt x="1428" y="1516"/>
                    <a:pt x="1430" y="1515"/>
                    <a:pt x="1432" y="1515"/>
                  </a:cubicBezTo>
                  <a:cubicBezTo>
                    <a:pt x="1493" y="1530"/>
                    <a:pt x="1535" y="1592"/>
                    <a:pt x="1535" y="1642"/>
                  </a:cubicBezTo>
                  <a:cubicBezTo>
                    <a:pt x="1536" y="1665"/>
                    <a:pt x="1524" y="1687"/>
                    <a:pt x="1507" y="1695"/>
                  </a:cubicBezTo>
                  <a:close/>
                  <a:moveTo>
                    <a:pt x="1642" y="1535"/>
                  </a:moveTo>
                  <a:cubicBezTo>
                    <a:pt x="1593" y="1535"/>
                    <a:pt x="1530" y="1493"/>
                    <a:pt x="1515" y="1432"/>
                  </a:cubicBezTo>
                  <a:cubicBezTo>
                    <a:pt x="1516" y="1430"/>
                    <a:pt x="1516" y="1428"/>
                    <a:pt x="1517" y="1426"/>
                  </a:cubicBezTo>
                  <a:cubicBezTo>
                    <a:pt x="1528" y="1465"/>
                    <a:pt x="1563" y="1505"/>
                    <a:pt x="1603" y="1522"/>
                  </a:cubicBezTo>
                  <a:cubicBezTo>
                    <a:pt x="1630" y="1534"/>
                    <a:pt x="1656" y="1533"/>
                    <a:pt x="1678" y="1519"/>
                  </a:cubicBezTo>
                  <a:cubicBezTo>
                    <a:pt x="1679" y="1518"/>
                    <a:pt x="1679" y="1517"/>
                    <a:pt x="1679" y="1517"/>
                  </a:cubicBezTo>
                  <a:cubicBezTo>
                    <a:pt x="1679" y="1516"/>
                    <a:pt x="1678" y="1515"/>
                    <a:pt x="1677" y="1515"/>
                  </a:cubicBezTo>
                  <a:cubicBezTo>
                    <a:pt x="1652" y="1518"/>
                    <a:pt x="1644" y="1498"/>
                    <a:pt x="1633" y="1472"/>
                  </a:cubicBezTo>
                  <a:cubicBezTo>
                    <a:pt x="1621" y="1442"/>
                    <a:pt x="1606" y="1405"/>
                    <a:pt x="1559" y="1388"/>
                  </a:cubicBezTo>
                  <a:cubicBezTo>
                    <a:pt x="1560" y="1388"/>
                    <a:pt x="1561" y="1387"/>
                    <a:pt x="1562" y="1386"/>
                  </a:cubicBezTo>
                  <a:cubicBezTo>
                    <a:pt x="1562" y="1386"/>
                    <a:pt x="1563" y="1385"/>
                    <a:pt x="1563" y="1385"/>
                  </a:cubicBezTo>
                  <a:cubicBezTo>
                    <a:pt x="1612" y="1399"/>
                    <a:pt x="1627" y="1438"/>
                    <a:pt x="1639" y="1470"/>
                  </a:cubicBezTo>
                  <a:cubicBezTo>
                    <a:pt x="1646" y="1486"/>
                    <a:pt x="1651" y="1501"/>
                    <a:pt x="1660" y="1507"/>
                  </a:cubicBezTo>
                  <a:cubicBezTo>
                    <a:pt x="1668" y="1514"/>
                    <a:pt x="1678" y="1513"/>
                    <a:pt x="1685" y="1507"/>
                  </a:cubicBezTo>
                  <a:cubicBezTo>
                    <a:pt x="1685" y="1506"/>
                    <a:pt x="1685" y="1505"/>
                    <a:pt x="1685" y="1504"/>
                  </a:cubicBezTo>
                  <a:cubicBezTo>
                    <a:pt x="1684" y="1504"/>
                    <a:pt x="1683" y="1503"/>
                    <a:pt x="1683" y="1503"/>
                  </a:cubicBezTo>
                  <a:cubicBezTo>
                    <a:pt x="1674" y="1505"/>
                    <a:pt x="1669" y="1502"/>
                    <a:pt x="1666" y="1497"/>
                  </a:cubicBezTo>
                  <a:cubicBezTo>
                    <a:pt x="1663" y="1492"/>
                    <a:pt x="1665" y="1486"/>
                    <a:pt x="1669" y="1481"/>
                  </a:cubicBezTo>
                  <a:cubicBezTo>
                    <a:pt x="1669" y="1481"/>
                    <a:pt x="1669" y="1481"/>
                    <a:pt x="1670" y="1481"/>
                  </a:cubicBezTo>
                  <a:cubicBezTo>
                    <a:pt x="1676" y="1474"/>
                    <a:pt x="1684" y="1475"/>
                    <a:pt x="1690" y="1479"/>
                  </a:cubicBezTo>
                  <a:cubicBezTo>
                    <a:pt x="1696" y="1483"/>
                    <a:pt x="1701" y="1493"/>
                    <a:pt x="1695" y="1507"/>
                  </a:cubicBezTo>
                  <a:cubicBezTo>
                    <a:pt x="1687" y="1524"/>
                    <a:pt x="1666" y="1535"/>
                    <a:pt x="1642" y="1535"/>
                  </a:cubicBezTo>
                  <a:close/>
                  <a:moveTo>
                    <a:pt x="1695" y="1462"/>
                  </a:moveTo>
                  <a:cubicBezTo>
                    <a:pt x="1697" y="1458"/>
                    <a:pt x="1698" y="1454"/>
                    <a:pt x="1698" y="1450"/>
                  </a:cubicBezTo>
                  <a:cubicBezTo>
                    <a:pt x="1701" y="1454"/>
                    <a:pt x="1705" y="1458"/>
                    <a:pt x="1710" y="1462"/>
                  </a:cubicBezTo>
                  <a:cubicBezTo>
                    <a:pt x="1706" y="1463"/>
                    <a:pt x="1700" y="1465"/>
                    <a:pt x="1695" y="1462"/>
                  </a:cubicBezTo>
                  <a:close/>
                  <a:moveTo>
                    <a:pt x="1715" y="1465"/>
                  </a:moveTo>
                  <a:cubicBezTo>
                    <a:pt x="1722" y="1470"/>
                    <a:pt x="1731" y="1475"/>
                    <a:pt x="1740" y="1478"/>
                  </a:cubicBezTo>
                  <a:cubicBezTo>
                    <a:pt x="1736" y="1481"/>
                    <a:pt x="1728" y="1485"/>
                    <a:pt x="1721" y="1482"/>
                  </a:cubicBezTo>
                  <a:cubicBezTo>
                    <a:pt x="1714" y="1478"/>
                    <a:pt x="1714" y="1470"/>
                    <a:pt x="1715" y="1465"/>
                  </a:cubicBezTo>
                  <a:close/>
                  <a:moveTo>
                    <a:pt x="1772" y="684"/>
                  </a:moveTo>
                  <a:cubicBezTo>
                    <a:pt x="1763" y="691"/>
                    <a:pt x="1752" y="694"/>
                    <a:pt x="1742" y="693"/>
                  </a:cubicBezTo>
                  <a:cubicBezTo>
                    <a:pt x="1734" y="691"/>
                    <a:pt x="1728" y="687"/>
                    <a:pt x="1724" y="680"/>
                  </a:cubicBezTo>
                  <a:cubicBezTo>
                    <a:pt x="1720" y="674"/>
                    <a:pt x="1720" y="666"/>
                    <a:pt x="1724" y="660"/>
                  </a:cubicBezTo>
                  <a:cubicBezTo>
                    <a:pt x="1727" y="655"/>
                    <a:pt x="1733" y="653"/>
                    <a:pt x="1739" y="654"/>
                  </a:cubicBezTo>
                  <a:cubicBezTo>
                    <a:pt x="1745" y="655"/>
                    <a:pt x="1748" y="660"/>
                    <a:pt x="1747" y="665"/>
                  </a:cubicBezTo>
                  <a:cubicBezTo>
                    <a:pt x="1747" y="669"/>
                    <a:pt x="1745" y="674"/>
                    <a:pt x="1738" y="674"/>
                  </a:cubicBezTo>
                  <a:cubicBezTo>
                    <a:pt x="1737" y="674"/>
                    <a:pt x="1737" y="675"/>
                    <a:pt x="1736" y="676"/>
                  </a:cubicBezTo>
                  <a:cubicBezTo>
                    <a:pt x="1736" y="676"/>
                    <a:pt x="1736" y="677"/>
                    <a:pt x="1737" y="678"/>
                  </a:cubicBezTo>
                  <a:cubicBezTo>
                    <a:pt x="1740" y="682"/>
                    <a:pt x="1747" y="684"/>
                    <a:pt x="1755" y="682"/>
                  </a:cubicBezTo>
                  <a:cubicBezTo>
                    <a:pt x="1764" y="680"/>
                    <a:pt x="1775" y="672"/>
                    <a:pt x="1777" y="656"/>
                  </a:cubicBezTo>
                  <a:cubicBezTo>
                    <a:pt x="1780" y="640"/>
                    <a:pt x="1770" y="624"/>
                    <a:pt x="1751" y="616"/>
                  </a:cubicBezTo>
                  <a:cubicBezTo>
                    <a:pt x="1751" y="614"/>
                    <a:pt x="1751" y="611"/>
                    <a:pt x="1751" y="609"/>
                  </a:cubicBezTo>
                  <a:cubicBezTo>
                    <a:pt x="1751" y="609"/>
                    <a:pt x="1751" y="610"/>
                    <a:pt x="1752" y="610"/>
                  </a:cubicBezTo>
                  <a:cubicBezTo>
                    <a:pt x="1753" y="611"/>
                    <a:pt x="1755" y="613"/>
                    <a:pt x="1757" y="614"/>
                  </a:cubicBezTo>
                  <a:cubicBezTo>
                    <a:pt x="1761" y="616"/>
                    <a:pt x="1766" y="617"/>
                    <a:pt x="1771" y="617"/>
                  </a:cubicBezTo>
                  <a:cubicBezTo>
                    <a:pt x="1782" y="627"/>
                    <a:pt x="1788" y="640"/>
                    <a:pt x="1788" y="653"/>
                  </a:cubicBezTo>
                  <a:cubicBezTo>
                    <a:pt x="1788" y="665"/>
                    <a:pt x="1782" y="676"/>
                    <a:pt x="1772" y="684"/>
                  </a:cubicBezTo>
                  <a:close/>
                  <a:moveTo>
                    <a:pt x="1739" y="650"/>
                  </a:moveTo>
                  <a:cubicBezTo>
                    <a:pt x="1738" y="649"/>
                    <a:pt x="1736" y="649"/>
                    <a:pt x="1734" y="650"/>
                  </a:cubicBezTo>
                  <a:cubicBezTo>
                    <a:pt x="1741" y="643"/>
                    <a:pt x="1746" y="635"/>
                    <a:pt x="1749" y="627"/>
                  </a:cubicBezTo>
                  <a:cubicBezTo>
                    <a:pt x="1750" y="624"/>
                    <a:pt x="1750" y="622"/>
                    <a:pt x="1751" y="620"/>
                  </a:cubicBezTo>
                  <a:cubicBezTo>
                    <a:pt x="1767" y="627"/>
                    <a:pt x="1776" y="642"/>
                    <a:pt x="1773" y="655"/>
                  </a:cubicBezTo>
                  <a:cubicBezTo>
                    <a:pt x="1770" y="673"/>
                    <a:pt x="1758" y="677"/>
                    <a:pt x="1754" y="678"/>
                  </a:cubicBezTo>
                  <a:cubicBezTo>
                    <a:pt x="1750" y="679"/>
                    <a:pt x="1745" y="679"/>
                    <a:pt x="1742" y="677"/>
                  </a:cubicBezTo>
                  <a:cubicBezTo>
                    <a:pt x="1748" y="675"/>
                    <a:pt x="1751" y="670"/>
                    <a:pt x="1751" y="666"/>
                  </a:cubicBezTo>
                  <a:cubicBezTo>
                    <a:pt x="1752" y="659"/>
                    <a:pt x="1748" y="651"/>
                    <a:pt x="1739" y="650"/>
                  </a:cubicBezTo>
                  <a:close/>
                  <a:moveTo>
                    <a:pt x="1786" y="614"/>
                  </a:moveTo>
                  <a:cubicBezTo>
                    <a:pt x="1784" y="618"/>
                    <a:pt x="1784" y="622"/>
                    <a:pt x="1784" y="626"/>
                  </a:cubicBezTo>
                  <a:cubicBezTo>
                    <a:pt x="1782" y="623"/>
                    <a:pt x="1779" y="620"/>
                    <a:pt x="1776" y="617"/>
                  </a:cubicBezTo>
                  <a:cubicBezTo>
                    <a:pt x="1778" y="616"/>
                    <a:pt x="1780" y="616"/>
                    <a:pt x="1782" y="615"/>
                  </a:cubicBezTo>
                  <a:cubicBezTo>
                    <a:pt x="1783" y="615"/>
                    <a:pt x="1785" y="614"/>
                    <a:pt x="1786" y="613"/>
                  </a:cubicBezTo>
                  <a:cubicBezTo>
                    <a:pt x="1786" y="613"/>
                    <a:pt x="1786" y="614"/>
                    <a:pt x="1786" y="614"/>
                  </a:cubicBezTo>
                  <a:close/>
                  <a:moveTo>
                    <a:pt x="1751" y="546"/>
                  </a:moveTo>
                  <a:cubicBezTo>
                    <a:pt x="1751" y="545"/>
                    <a:pt x="1751" y="545"/>
                    <a:pt x="1751" y="544"/>
                  </a:cubicBezTo>
                  <a:cubicBezTo>
                    <a:pt x="1769" y="542"/>
                    <a:pt x="1784" y="549"/>
                    <a:pt x="1790" y="564"/>
                  </a:cubicBezTo>
                  <a:cubicBezTo>
                    <a:pt x="1796" y="581"/>
                    <a:pt x="1787" y="591"/>
                    <a:pt x="1785" y="593"/>
                  </a:cubicBezTo>
                  <a:cubicBezTo>
                    <a:pt x="1781" y="597"/>
                    <a:pt x="1777" y="599"/>
                    <a:pt x="1774" y="599"/>
                  </a:cubicBezTo>
                  <a:cubicBezTo>
                    <a:pt x="1778" y="594"/>
                    <a:pt x="1778" y="588"/>
                    <a:pt x="1776" y="584"/>
                  </a:cubicBezTo>
                  <a:cubicBezTo>
                    <a:pt x="1773" y="578"/>
                    <a:pt x="1765" y="573"/>
                    <a:pt x="1757" y="576"/>
                  </a:cubicBezTo>
                  <a:cubicBezTo>
                    <a:pt x="1751" y="579"/>
                    <a:pt x="1746" y="584"/>
                    <a:pt x="1745" y="591"/>
                  </a:cubicBezTo>
                  <a:cubicBezTo>
                    <a:pt x="1744" y="589"/>
                    <a:pt x="1743" y="586"/>
                    <a:pt x="1741" y="584"/>
                  </a:cubicBezTo>
                  <a:cubicBezTo>
                    <a:pt x="1751" y="574"/>
                    <a:pt x="1755" y="560"/>
                    <a:pt x="1751" y="546"/>
                  </a:cubicBezTo>
                  <a:close/>
                  <a:moveTo>
                    <a:pt x="1530" y="440"/>
                  </a:moveTo>
                  <a:cubicBezTo>
                    <a:pt x="1529" y="432"/>
                    <a:pt x="1521" y="428"/>
                    <a:pt x="1514" y="428"/>
                  </a:cubicBezTo>
                  <a:cubicBezTo>
                    <a:pt x="1509" y="429"/>
                    <a:pt x="1504" y="432"/>
                    <a:pt x="1502" y="437"/>
                  </a:cubicBezTo>
                  <a:cubicBezTo>
                    <a:pt x="1501" y="434"/>
                    <a:pt x="1500" y="430"/>
                    <a:pt x="1502" y="426"/>
                  </a:cubicBezTo>
                  <a:cubicBezTo>
                    <a:pt x="1502" y="422"/>
                    <a:pt x="1507" y="409"/>
                    <a:pt x="1524" y="406"/>
                  </a:cubicBezTo>
                  <a:cubicBezTo>
                    <a:pt x="1538" y="404"/>
                    <a:pt x="1552" y="413"/>
                    <a:pt x="1560" y="429"/>
                  </a:cubicBezTo>
                  <a:cubicBezTo>
                    <a:pt x="1558" y="429"/>
                    <a:pt x="1556" y="430"/>
                    <a:pt x="1553" y="431"/>
                  </a:cubicBezTo>
                  <a:cubicBezTo>
                    <a:pt x="1545" y="433"/>
                    <a:pt x="1537" y="439"/>
                    <a:pt x="1530" y="446"/>
                  </a:cubicBezTo>
                  <a:cubicBezTo>
                    <a:pt x="1530" y="444"/>
                    <a:pt x="1530" y="442"/>
                    <a:pt x="1530" y="440"/>
                  </a:cubicBezTo>
                  <a:close/>
                  <a:moveTo>
                    <a:pt x="1596" y="404"/>
                  </a:moveTo>
                  <a:cubicBezTo>
                    <a:pt x="1592" y="402"/>
                    <a:pt x="1586" y="402"/>
                    <a:pt x="1581" y="406"/>
                  </a:cubicBezTo>
                  <a:cubicBezTo>
                    <a:pt x="1581" y="403"/>
                    <a:pt x="1583" y="399"/>
                    <a:pt x="1586" y="395"/>
                  </a:cubicBezTo>
                  <a:cubicBezTo>
                    <a:pt x="1589" y="392"/>
                    <a:pt x="1599" y="384"/>
                    <a:pt x="1616" y="390"/>
                  </a:cubicBezTo>
                  <a:cubicBezTo>
                    <a:pt x="1631" y="396"/>
                    <a:pt x="1638" y="411"/>
                    <a:pt x="1636" y="429"/>
                  </a:cubicBezTo>
                  <a:cubicBezTo>
                    <a:pt x="1635" y="429"/>
                    <a:pt x="1635" y="428"/>
                    <a:pt x="1634" y="428"/>
                  </a:cubicBezTo>
                  <a:cubicBezTo>
                    <a:pt x="1620" y="425"/>
                    <a:pt x="1606" y="429"/>
                    <a:pt x="1595" y="438"/>
                  </a:cubicBezTo>
                  <a:cubicBezTo>
                    <a:pt x="1593" y="437"/>
                    <a:pt x="1591" y="436"/>
                    <a:pt x="1589" y="434"/>
                  </a:cubicBezTo>
                  <a:cubicBezTo>
                    <a:pt x="1596" y="433"/>
                    <a:pt x="1601" y="429"/>
                    <a:pt x="1604" y="422"/>
                  </a:cubicBezTo>
                  <a:cubicBezTo>
                    <a:pt x="1606" y="415"/>
                    <a:pt x="1602" y="407"/>
                    <a:pt x="1596" y="404"/>
                  </a:cubicBezTo>
                  <a:close/>
                  <a:moveTo>
                    <a:pt x="1288" y="326"/>
                  </a:moveTo>
                  <a:cubicBezTo>
                    <a:pt x="1291" y="326"/>
                    <a:pt x="1294" y="326"/>
                    <a:pt x="1297" y="326"/>
                  </a:cubicBezTo>
                  <a:cubicBezTo>
                    <a:pt x="1290" y="334"/>
                    <a:pt x="1284" y="342"/>
                    <a:pt x="1279" y="350"/>
                  </a:cubicBezTo>
                  <a:cubicBezTo>
                    <a:pt x="1278" y="349"/>
                    <a:pt x="1278" y="348"/>
                    <a:pt x="1277" y="347"/>
                  </a:cubicBezTo>
                  <a:cubicBezTo>
                    <a:pt x="1283" y="341"/>
                    <a:pt x="1287" y="334"/>
                    <a:pt x="1288" y="326"/>
                  </a:cubicBezTo>
                  <a:close/>
                  <a:moveTo>
                    <a:pt x="903" y="347"/>
                  </a:moveTo>
                  <a:cubicBezTo>
                    <a:pt x="902" y="348"/>
                    <a:pt x="902" y="349"/>
                    <a:pt x="901" y="350"/>
                  </a:cubicBezTo>
                  <a:cubicBezTo>
                    <a:pt x="896" y="342"/>
                    <a:pt x="891" y="334"/>
                    <a:pt x="884" y="326"/>
                  </a:cubicBezTo>
                  <a:cubicBezTo>
                    <a:pt x="886" y="326"/>
                    <a:pt x="889" y="326"/>
                    <a:pt x="892" y="326"/>
                  </a:cubicBezTo>
                  <a:cubicBezTo>
                    <a:pt x="893" y="334"/>
                    <a:pt x="897" y="341"/>
                    <a:pt x="903" y="347"/>
                  </a:cubicBezTo>
                  <a:close/>
                  <a:moveTo>
                    <a:pt x="650" y="446"/>
                  </a:moveTo>
                  <a:cubicBezTo>
                    <a:pt x="643" y="439"/>
                    <a:pt x="635" y="433"/>
                    <a:pt x="627" y="431"/>
                  </a:cubicBezTo>
                  <a:cubicBezTo>
                    <a:pt x="625" y="430"/>
                    <a:pt x="622" y="429"/>
                    <a:pt x="620" y="429"/>
                  </a:cubicBezTo>
                  <a:cubicBezTo>
                    <a:pt x="628" y="413"/>
                    <a:pt x="642" y="404"/>
                    <a:pt x="656" y="406"/>
                  </a:cubicBezTo>
                  <a:cubicBezTo>
                    <a:pt x="673" y="409"/>
                    <a:pt x="678" y="422"/>
                    <a:pt x="679" y="426"/>
                  </a:cubicBezTo>
                  <a:cubicBezTo>
                    <a:pt x="680" y="430"/>
                    <a:pt x="679" y="434"/>
                    <a:pt x="678" y="437"/>
                  </a:cubicBezTo>
                  <a:cubicBezTo>
                    <a:pt x="676" y="432"/>
                    <a:pt x="671" y="429"/>
                    <a:pt x="666" y="428"/>
                  </a:cubicBezTo>
                  <a:cubicBezTo>
                    <a:pt x="659" y="428"/>
                    <a:pt x="651" y="432"/>
                    <a:pt x="650" y="440"/>
                  </a:cubicBezTo>
                  <a:cubicBezTo>
                    <a:pt x="650" y="442"/>
                    <a:pt x="650" y="444"/>
                    <a:pt x="650" y="446"/>
                  </a:cubicBezTo>
                  <a:close/>
                  <a:moveTo>
                    <a:pt x="576" y="422"/>
                  </a:moveTo>
                  <a:cubicBezTo>
                    <a:pt x="579" y="429"/>
                    <a:pt x="584" y="433"/>
                    <a:pt x="591" y="434"/>
                  </a:cubicBezTo>
                  <a:cubicBezTo>
                    <a:pt x="589" y="436"/>
                    <a:pt x="587" y="437"/>
                    <a:pt x="585" y="438"/>
                  </a:cubicBezTo>
                  <a:cubicBezTo>
                    <a:pt x="574" y="429"/>
                    <a:pt x="560" y="425"/>
                    <a:pt x="546" y="428"/>
                  </a:cubicBezTo>
                  <a:cubicBezTo>
                    <a:pt x="545" y="428"/>
                    <a:pt x="545" y="429"/>
                    <a:pt x="544" y="429"/>
                  </a:cubicBezTo>
                  <a:cubicBezTo>
                    <a:pt x="542" y="411"/>
                    <a:pt x="549" y="396"/>
                    <a:pt x="565" y="390"/>
                  </a:cubicBezTo>
                  <a:cubicBezTo>
                    <a:pt x="581" y="384"/>
                    <a:pt x="591" y="392"/>
                    <a:pt x="594" y="395"/>
                  </a:cubicBezTo>
                  <a:cubicBezTo>
                    <a:pt x="597" y="399"/>
                    <a:pt x="599" y="403"/>
                    <a:pt x="599" y="406"/>
                  </a:cubicBezTo>
                  <a:cubicBezTo>
                    <a:pt x="594" y="402"/>
                    <a:pt x="589" y="402"/>
                    <a:pt x="584" y="404"/>
                  </a:cubicBezTo>
                  <a:cubicBezTo>
                    <a:pt x="578" y="407"/>
                    <a:pt x="574" y="415"/>
                    <a:pt x="576" y="422"/>
                  </a:cubicBezTo>
                  <a:close/>
                  <a:moveTo>
                    <a:pt x="438" y="677"/>
                  </a:moveTo>
                  <a:cubicBezTo>
                    <a:pt x="435" y="679"/>
                    <a:pt x="430" y="679"/>
                    <a:pt x="426" y="678"/>
                  </a:cubicBezTo>
                  <a:cubicBezTo>
                    <a:pt x="422" y="677"/>
                    <a:pt x="410" y="673"/>
                    <a:pt x="407" y="655"/>
                  </a:cubicBezTo>
                  <a:cubicBezTo>
                    <a:pt x="404" y="642"/>
                    <a:pt x="413" y="627"/>
                    <a:pt x="429" y="620"/>
                  </a:cubicBezTo>
                  <a:cubicBezTo>
                    <a:pt x="430" y="622"/>
                    <a:pt x="430" y="624"/>
                    <a:pt x="431" y="627"/>
                  </a:cubicBezTo>
                  <a:cubicBezTo>
                    <a:pt x="434" y="635"/>
                    <a:pt x="439" y="643"/>
                    <a:pt x="446" y="650"/>
                  </a:cubicBezTo>
                  <a:cubicBezTo>
                    <a:pt x="444" y="649"/>
                    <a:pt x="442" y="649"/>
                    <a:pt x="441" y="650"/>
                  </a:cubicBezTo>
                  <a:cubicBezTo>
                    <a:pt x="433" y="651"/>
                    <a:pt x="428" y="659"/>
                    <a:pt x="429" y="666"/>
                  </a:cubicBezTo>
                  <a:cubicBezTo>
                    <a:pt x="429" y="670"/>
                    <a:pt x="432" y="675"/>
                    <a:pt x="438" y="677"/>
                  </a:cubicBezTo>
                  <a:close/>
                  <a:moveTo>
                    <a:pt x="406" y="599"/>
                  </a:moveTo>
                  <a:cubicBezTo>
                    <a:pt x="403" y="599"/>
                    <a:pt x="399" y="597"/>
                    <a:pt x="395" y="593"/>
                  </a:cubicBezTo>
                  <a:cubicBezTo>
                    <a:pt x="393" y="591"/>
                    <a:pt x="384" y="581"/>
                    <a:pt x="390" y="564"/>
                  </a:cubicBezTo>
                  <a:cubicBezTo>
                    <a:pt x="396" y="549"/>
                    <a:pt x="411" y="542"/>
                    <a:pt x="429" y="544"/>
                  </a:cubicBezTo>
                  <a:cubicBezTo>
                    <a:pt x="429" y="545"/>
                    <a:pt x="429" y="545"/>
                    <a:pt x="429" y="546"/>
                  </a:cubicBezTo>
                  <a:cubicBezTo>
                    <a:pt x="425" y="560"/>
                    <a:pt x="429" y="574"/>
                    <a:pt x="439" y="584"/>
                  </a:cubicBezTo>
                  <a:cubicBezTo>
                    <a:pt x="437" y="586"/>
                    <a:pt x="436" y="589"/>
                    <a:pt x="435" y="591"/>
                  </a:cubicBezTo>
                  <a:cubicBezTo>
                    <a:pt x="434" y="584"/>
                    <a:pt x="429" y="579"/>
                    <a:pt x="423" y="576"/>
                  </a:cubicBezTo>
                  <a:cubicBezTo>
                    <a:pt x="415" y="573"/>
                    <a:pt x="407" y="578"/>
                    <a:pt x="404" y="584"/>
                  </a:cubicBezTo>
                  <a:cubicBezTo>
                    <a:pt x="402" y="588"/>
                    <a:pt x="402" y="594"/>
                    <a:pt x="406" y="599"/>
                  </a:cubicBezTo>
                  <a:close/>
                  <a:moveTo>
                    <a:pt x="398" y="615"/>
                  </a:moveTo>
                  <a:cubicBezTo>
                    <a:pt x="400" y="616"/>
                    <a:pt x="402" y="616"/>
                    <a:pt x="404" y="617"/>
                  </a:cubicBezTo>
                  <a:cubicBezTo>
                    <a:pt x="401" y="620"/>
                    <a:pt x="398" y="623"/>
                    <a:pt x="396" y="626"/>
                  </a:cubicBezTo>
                  <a:cubicBezTo>
                    <a:pt x="396" y="622"/>
                    <a:pt x="396" y="618"/>
                    <a:pt x="394" y="614"/>
                  </a:cubicBezTo>
                  <a:cubicBezTo>
                    <a:pt x="394" y="614"/>
                    <a:pt x="394" y="613"/>
                    <a:pt x="394" y="613"/>
                  </a:cubicBezTo>
                  <a:cubicBezTo>
                    <a:pt x="395" y="614"/>
                    <a:pt x="397" y="615"/>
                    <a:pt x="398" y="615"/>
                  </a:cubicBezTo>
                  <a:close/>
                  <a:moveTo>
                    <a:pt x="409" y="617"/>
                  </a:moveTo>
                  <a:cubicBezTo>
                    <a:pt x="414" y="617"/>
                    <a:pt x="419" y="616"/>
                    <a:pt x="423" y="614"/>
                  </a:cubicBezTo>
                  <a:cubicBezTo>
                    <a:pt x="425" y="613"/>
                    <a:pt x="427" y="611"/>
                    <a:pt x="428" y="610"/>
                  </a:cubicBezTo>
                  <a:cubicBezTo>
                    <a:pt x="429" y="610"/>
                    <a:pt x="429" y="609"/>
                    <a:pt x="429" y="609"/>
                  </a:cubicBezTo>
                  <a:cubicBezTo>
                    <a:pt x="429" y="611"/>
                    <a:pt x="429" y="614"/>
                    <a:pt x="429" y="616"/>
                  </a:cubicBezTo>
                  <a:cubicBezTo>
                    <a:pt x="410" y="624"/>
                    <a:pt x="400" y="640"/>
                    <a:pt x="403" y="656"/>
                  </a:cubicBezTo>
                  <a:cubicBezTo>
                    <a:pt x="405" y="672"/>
                    <a:pt x="416" y="680"/>
                    <a:pt x="425" y="682"/>
                  </a:cubicBezTo>
                  <a:cubicBezTo>
                    <a:pt x="433" y="684"/>
                    <a:pt x="440" y="682"/>
                    <a:pt x="443" y="678"/>
                  </a:cubicBezTo>
                  <a:cubicBezTo>
                    <a:pt x="444" y="677"/>
                    <a:pt x="444" y="676"/>
                    <a:pt x="444" y="676"/>
                  </a:cubicBezTo>
                  <a:cubicBezTo>
                    <a:pt x="443" y="675"/>
                    <a:pt x="443" y="674"/>
                    <a:pt x="442" y="674"/>
                  </a:cubicBezTo>
                  <a:cubicBezTo>
                    <a:pt x="435" y="674"/>
                    <a:pt x="433" y="669"/>
                    <a:pt x="433" y="665"/>
                  </a:cubicBezTo>
                  <a:cubicBezTo>
                    <a:pt x="432" y="660"/>
                    <a:pt x="435" y="655"/>
                    <a:pt x="441" y="654"/>
                  </a:cubicBezTo>
                  <a:cubicBezTo>
                    <a:pt x="447" y="653"/>
                    <a:pt x="453" y="655"/>
                    <a:pt x="456" y="660"/>
                  </a:cubicBezTo>
                  <a:cubicBezTo>
                    <a:pt x="460" y="666"/>
                    <a:pt x="460" y="674"/>
                    <a:pt x="456" y="680"/>
                  </a:cubicBezTo>
                  <a:cubicBezTo>
                    <a:pt x="453" y="687"/>
                    <a:pt x="446" y="691"/>
                    <a:pt x="438" y="693"/>
                  </a:cubicBezTo>
                  <a:cubicBezTo>
                    <a:pt x="428" y="694"/>
                    <a:pt x="417" y="691"/>
                    <a:pt x="408" y="684"/>
                  </a:cubicBezTo>
                  <a:cubicBezTo>
                    <a:pt x="398" y="676"/>
                    <a:pt x="392" y="665"/>
                    <a:pt x="392" y="653"/>
                  </a:cubicBezTo>
                  <a:cubicBezTo>
                    <a:pt x="392" y="640"/>
                    <a:pt x="398" y="627"/>
                    <a:pt x="409" y="617"/>
                  </a:cubicBezTo>
                  <a:close/>
                  <a:moveTo>
                    <a:pt x="408" y="1495"/>
                  </a:moveTo>
                  <a:cubicBezTo>
                    <a:pt x="417" y="1488"/>
                    <a:pt x="428" y="1485"/>
                    <a:pt x="438" y="1487"/>
                  </a:cubicBezTo>
                  <a:cubicBezTo>
                    <a:pt x="446" y="1488"/>
                    <a:pt x="453" y="1493"/>
                    <a:pt x="456" y="1500"/>
                  </a:cubicBezTo>
                  <a:cubicBezTo>
                    <a:pt x="460" y="1506"/>
                    <a:pt x="460" y="1514"/>
                    <a:pt x="456" y="1520"/>
                  </a:cubicBezTo>
                  <a:cubicBezTo>
                    <a:pt x="453" y="1525"/>
                    <a:pt x="447" y="1527"/>
                    <a:pt x="441" y="1526"/>
                  </a:cubicBezTo>
                  <a:cubicBezTo>
                    <a:pt x="435" y="1525"/>
                    <a:pt x="432" y="1519"/>
                    <a:pt x="433" y="1514"/>
                  </a:cubicBezTo>
                  <a:cubicBezTo>
                    <a:pt x="433" y="1510"/>
                    <a:pt x="435" y="1506"/>
                    <a:pt x="442" y="1505"/>
                  </a:cubicBezTo>
                  <a:cubicBezTo>
                    <a:pt x="443" y="1505"/>
                    <a:pt x="443" y="1505"/>
                    <a:pt x="444" y="1504"/>
                  </a:cubicBezTo>
                  <a:cubicBezTo>
                    <a:pt x="444" y="1503"/>
                    <a:pt x="444" y="1503"/>
                    <a:pt x="443" y="1502"/>
                  </a:cubicBezTo>
                  <a:cubicBezTo>
                    <a:pt x="440" y="1497"/>
                    <a:pt x="433" y="1496"/>
                    <a:pt x="425" y="1497"/>
                  </a:cubicBezTo>
                  <a:cubicBezTo>
                    <a:pt x="416" y="1500"/>
                    <a:pt x="405" y="1508"/>
                    <a:pt x="403" y="1523"/>
                  </a:cubicBezTo>
                  <a:cubicBezTo>
                    <a:pt x="400" y="1539"/>
                    <a:pt x="410" y="1555"/>
                    <a:pt x="429" y="1564"/>
                  </a:cubicBezTo>
                  <a:cubicBezTo>
                    <a:pt x="429" y="1566"/>
                    <a:pt x="429" y="1568"/>
                    <a:pt x="429" y="1570"/>
                  </a:cubicBezTo>
                  <a:cubicBezTo>
                    <a:pt x="429" y="1570"/>
                    <a:pt x="429" y="1570"/>
                    <a:pt x="428" y="1570"/>
                  </a:cubicBezTo>
                  <a:cubicBezTo>
                    <a:pt x="427" y="1568"/>
                    <a:pt x="425" y="1567"/>
                    <a:pt x="423" y="1566"/>
                  </a:cubicBezTo>
                  <a:cubicBezTo>
                    <a:pt x="419" y="1563"/>
                    <a:pt x="414" y="1562"/>
                    <a:pt x="409" y="1562"/>
                  </a:cubicBezTo>
                  <a:cubicBezTo>
                    <a:pt x="398" y="1552"/>
                    <a:pt x="392" y="1540"/>
                    <a:pt x="392" y="1527"/>
                  </a:cubicBezTo>
                  <a:cubicBezTo>
                    <a:pt x="392" y="1515"/>
                    <a:pt x="398" y="1503"/>
                    <a:pt x="408" y="1495"/>
                  </a:cubicBezTo>
                  <a:close/>
                  <a:moveTo>
                    <a:pt x="441" y="1530"/>
                  </a:moveTo>
                  <a:cubicBezTo>
                    <a:pt x="442" y="1530"/>
                    <a:pt x="444" y="1530"/>
                    <a:pt x="446" y="1530"/>
                  </a:cubicBezTo>
                  <a:cubicBezTo>
                    <a:pt x="439" y="1537"/>
                    <a:pt x="434" y="1545"/>
                    <a:pt x="431" y="1553"/>
                  </a:cubicBezTo>
                  <a:cubicBezTo>
                    <a:pt x="430" y="1555"/>
                    <a:pt x="430" y="1558"/>
                    <a:pt x="429" y="1560"/>
                  </a:cubicBezTo>
                  <a:cubicBezTo>
                    <a:pt x="413" y="1552"/>
                    <a:pt x="404" y="1538"/>
                    <a:pt x="407" y="1524"/>
                  </a:cubicBezTo>
                  <a:cubicBezTo>
                    <a:pt x="410" y="1507"/>
                    <a:pt x="422" y="1502"/>
                    <a:pt x="426" y="1501"/>
                  </a:cubicBezTo>
                  <a:cubicBezTo>
                    <a:pt x="430" y="1500"/>
                    <a:pt x="435" y="1501"/>
                    <a:pt x="438" y="1502"/>
                  </a:cubicBezTo>
                  <a:cubicBezTo>
                    <a:pt x="432" y="1504"/>
                    <a:pt x="429" y="1509"/>
                    <a:pt x="429" y="1514"/>
                  </a:cubicBezTo>
                  <a:cubicBezTo>
                    <a:pt x="428" y="1521"/>
                    <a:pt x="433" y="1528"/>
                    <a:pt x="441" y="1530"/>
                  </a:cubicBezTo>
                  <a:close/>
                  <a:moveTo>
                    <a:pt x="394" y="1566"/>
                  </a:moveTo>
                  <a:cubicBezTo>
                    <a:pt x="396" y="1562"/>
                    <a:pt x="396" y="1558"/>
                    <a:pt x="396" y="1554"/>
                  </a:cubicBezTo>
                  <a:cubicBezTo>
                    <a:pt x="398" y="1557"/>
                    <a:pt x="401" y="1560"/>
                    <a:pt x="404" y="1563"/>
                  </a:cubicBezTo>
                  <a:cubicBezTo>
                    <a:pt x="402" y="1563"/>
                    <a:pt x="400" y="1564"/>
                    <a:pt x="398" y="1564"/>
                  </a:cubicBezTo>
                  <a:cubicBezTo>
                    <a:pt x="397" y="1565"/>
                    <a:pt x="395" y="1565"/>
                    <a:pt x="394" y="1566"/>
                  </a:cubicBezTo>
                  <a:cubicBezTo>
                    <a:pt x="394" y="1566"/>
                    <a:pt x="394" y="1566"/>
                    <a:pt x="394" y="1566"/>
                  </a:cubicBezTo>
                  <a:close/>
                  <a:moveTo>
                    <a:pt x="429" y="1634"/>
                  </a:moveTo>
                  <a:cubicBezTo>
                    <a:pt x="429" y="1634"/>
                    <a:pt x="429" y="1635"/>
                    <a:pt x="429" y="1635"/>
                  </a:cubicBezTo>
                  <a:cubicBezTo>
                    <a:pt x="411" y="1638"/>
                    <a:pt x="396" y="1630"/>
                    <a:pt x="390" y="1615"/>
                  </a:cubicBezTo>
                  <a:cubicBezTo>
                    <a:pt x="384" y="1599"/>
                    <a:pt x="393" y="1589"/>
                    <a:pt x="395" y="1586"/>
                  </a:cubicBezTo>
                  <a:cubicBezTo>
                    <a:pt x="399" y="1583"/>
                    <a:pt x="403" y="1581"/>
                    <a:pt x="406" y="1581"/>
                  </a:cubicBezTo>
                  <a:cubicBezTo>
                    <a:pt x="402" y="1585"/>
                    <a:pt x="402" y="1591"/>
                    <a:pt x="404" y="1596"/>
                  </a:cubicBezTo>
                  <a:cubicBezTo>
                    <a:pt x="407" y="1602"/>
                    <a:pt x="415" y="1606"/>
                    <a:pt x="423" y="1603"/>
                  </a:cubicBezTo>
                  <a:cubicBezTo>
                    <a:pt x="429" y="1601"/>
                    <a:pt x="434" y="1596"/>
                    <a:pt x="435" y="1589"/>
                  </a:cubicBezTo>
                  <a:cubicBezTo>
                    <a:pt x="436" y="1591"/>
                    <a:pt x="437" y="1593"/>
                    <a:pt x="439" y="1595"/>
                  </a:cubicBezTo>
                  <a:cubicBezTo>
                    <a:pt x="429" y="1606"/>
                    <a:pt x="425" y="1620"/>
                    <a:pt x="429" y="1634"/>
                  </a:cubicBezTo>
                  <a:close/>
                  <a:moveTo>
                    <a:pt x="650" y="1739"/>
                  </a:moveTo>
                  <a:cubicBezTo>
                    <a:pt x="651" y="1747"/>
                    <a:pt x="659" y="1752"/>
                    <a:pt x="666" y="1751"/>
                  </a:cubicBezTo>
                  <a:cubicBezTo>
                    <a:pt x="671" y="1751"/>
                    <a:pt x="676" y="1748"/>
                    <a:pt x="678" y="1742"/>
                  </a:cubicBezTo>
                  <a:cubicBezTo>
                    <a:pt x="679" y="1745"/>
                    <a:pt x="680" y="1749"/>
                    <a:pt x="679" y="1754"/>
                  </a:cubicBezTo>
                  <a:cubicBezTo>
                    <a:pt x="678" y="1758"/>
                    <a:pt x="673" y="1770"/>
                    <a:pt x="656" y="1773"/>
                  </a:cubicBezTo>
                  <a:cubicBezTo>
                    <a:pt x="642" y="1776"/>
                    <a:pt x="628" y="1766"/>
                    <a:pt x="620" y="1750"/>
                  </a:cubicBezTo>
                  <a:cubicBezTo>
                    <a:pt x="622" y="1750"/>
                    <a:pt x="625" y="1750"/>
                    <a:pt x="627" y="1749"/>
                  </a:cubicBezTo>
                  <a:cubicBezTo>
                    <a:pt x="635" y="1746"/>
                    <a:pt x="643" y="1741"/>
                    <a:pt x="650" y="1734"/>
                  </a:cubicBezTo>
                  <a:cubicBezTo>
                    <a:pt x="650" y="1736"/>
                    <a:pt x="650" y="1737"/>
                    <a:pt x="650" y="1739"/>
                  </a:cubicBezTo>
                  <a:close/>
                  <a:moveTo>
                    <a:pt x="584" y="1775"/>
                  </a:moveTo>
                  <a:cubicBezTo>
                    <a:pt x="589" y="1777"/>
                    <a:pt x="594" y="1777"/>
                    <a:pt x="599" y="1773"/>
                  </a:cubicBezTo>
                  <a:cubicBezTo>
                    <a:pt x="599" y="1777"/>
                    <a:pt x="597" y="1781"/>
                    <a:pt x="594" y="1784"/>
                  </a:cubicBezTo>
                  <a:cubicBezTo>
                    <a:pt x="591" y="1787"/>
                    <a:pt x="581" y="1796"/>
                    <a:pt x="565" y="1790"/>
                  </a:cubicBezTo>
                  <a:cubicBezTo>
                    <a:pt x="549" y="1784"/>
                    <a:pt x="542" y="1769"/>
                    <a:pt x="544" y="1751"/>
                  </a:cubicBezTo>
                  <a:cubicBezTo>
                    <a:pt x="545" y="1751"/>
                    <a:pt x="545" y="1751"/>
                    <a:pt x="546" y="1751"/>
                  </a:cubicBezTo>
                  <a:cubicBezTo>
                    <a:pt x="560" y="1754"/>
                    <a:pt x="574" y="1751"/>
                    <a:pt x="585" y="1741"/>
                  </a:cubicBezTo>
                  <a:cubicBezTo>
                    <a:pt x="587" y="1743"/>
                    <a:pt x="589" y="1744"/>
                    <a:pt x="591" y="1745"/>
                  </a:cubicBezTo>
                  <a:cubicBezTo>
                    <a:pt x="584" y="1746"/>
                    <a:pt x="579" y="1751"/>
                    <a:pt x="576" y="1757"/>
                  </a:cubicBezTo>
                  <a:cubicBezTo>
                    <a:pt x="574" y="1765"/>
                    <a:pt x="578" y="1772"/>
                    <a:pt x="584" y="1775"/>
                  </a:cubicBezTo>
                  <a:close/>
                  <a:moveTo>
                    <a:pt x="892" y="1853"/>
                  </a:moveTo>
                  <a:cubicBezTo>
                    <a:pt x="889" y="1854"/>
                    <a:pt x="886" y="1853"/>
                    <a:pt x="884" y="1853"/>
                  </a:cubicBezTo>
                  <a:cubicBezTo>
                    <a:pt x="891" y="1846"/>
                    <a:pt x="896" y="1838"/>
                    <a:pt x="901" y="1830"/>
                  </a:cubicBezTo>
                  <a:cubicBezTo>
                    <a:pt x="902" y="1831"/>
                    <a:pt x="902" y="1832"/>
                    <a:pt x="903" y="1833"/>
                  </a:cubicBezTo>
                  <a:cubicBezTo>
                    <a:pt x="897" y="1838"/>
                    <a:pt x="893" y="1845"/>
                    <a:pt x="892" y="1853"/>
                  </a:cubicBezTo>
                  <a:close/>
                  <a:moveTo>
                    <a:pt x="1277" y="1833"/>
                  </a:moveTo>
                  <a:cubicBezTo>
                    <a:pt x="1278" y="1832"/>
                    <a:pt x="1278" y="1831"/>
                    <a:pt x="1279" y="1830"/>
                  </a:cubicBezTo>
                  <a:cubicBezTo>
                    <a:pt x="1284" y="1838"/>
                    <a:pt x="1290" y="1846"/>
                    <a:pt x="1297" y="1853"/>
                  </a:cubicBezTo>
                  <a:cubicBezTo>
                    <a:pt x="1294" y="1853"/>
                    <a:pt x="1291" y="1854"/>
                    <a:pt x="1288" y="1853"/>
                  </a:cubicBezTo>
                  <a:cubicBezTo>
                    <a:pt x="1287" y="1845"/>
                    <a:pt x="1283" y="1838"/>
                    <a:pt x="1277" y="1833"/>
                  </a:cubicBezTo>
                  <a:close/>
                  <a:moveTo>
                    <a:pt x="1530" y="1734"/>
                  </a:moveTo>
                  <a:cubicBezTo>
                    <a:pt x="1537" y="1741"/>
                    <a:pt x="1545" y="1746"/>
                    <a:pt x="1553" y="1749"/>
                  </a:cubicBezTo>
                  <a:cubicBezTo>
                    <a:pt x="1556" y="1750"/>
                    <a:pt x="1558" y="1750"/>
                    <a:pt x="1560" y="1750"/>
                  </a:cubicBezTo>
                  <a:cubicBezTo>
                    <a:pt x="1552" y="1766"/>
                    <a:pt x="1538" y="1776"/>
                    <a:pt x="1524" y="1773"/>
                  </a:cubicBezTo>
                  <a:cubicBezTo>
                    <a:pt x="1507" y="1770"/>
                    <a:pt x="1502" y="1758"/>
                    <a:pt x="1502" y="1754"/>
                  </a:cubicBezTo>
                  <a:cubicBezTo>
                    <a:pt x="1500" y="1749"/>
                    <a:pt x="1501" y="1745"/>
                    <a:pt x="1502" y="1742"/>
                  </a:cubicBezTo>
                  <a:cubicBezTo>
                    <a:pt x="1504" y="1748"/>
                    <a:pt x="1509" y="1751"/>
                    <a:pt x="1514" y="1751"/>
                  </a:cubicBezTo>
                  <a:cubicBezTo>
                    <a:pt x="1521" y="1752"/>
                    <a:pt x="1529" y="1747"/>
                    <a:pt x="1530" y="1739"/>
                  </a:cubicBezTo>
                  <a:cubicBezTo>
                    <a:pt x="1530" y="1737"/>
                    <a:pt x="1530" y="1736"/>
                    <a:pt x="1530" y="1734"/>
                  </a:cubicBezTo>
                  <a:close/>
                  <a:moveTo>
                    <a:pt x="1604" y="1757"/>
                  </a:moveTo>
                  <a:cubicBezTo>
                    <a:pt x="1601" y="1751"/>
                    <a:pt x="1596" y="1746"/>
                    <a:pt x="1589" y="1745"/>
                  </a:cubicBezTo>
                  <a:cubicBezTo>
                    <a:pt x="1591" y="1744"/>
                    <a:pt x="1593" y="1743"/>
                    <a:pt x="1595" y="1741"/>
                  </a:cubicBezTo>
                  <a:cubicBezTo>
                    <a:pt x="1606" y="1751"/>
                    <a:pt x="1620" y="1754"/>
                    <a:pt x="1634" y="1751"/>
                  </a:cubicBezTo>
                  <a:cubicBezTo>
                    <a:pt x="1635" y="1751"/>
                    <a:pt x="1635" y="1751"/>
                    <a:pt x="1636" y="1751"/>
                  </a:cubicBezTo>
                  <a:cubicBezTo>
                    <a:pt x="1638" y="1769"/>
                    <a:pt x="1631" y="1784"/>
                    <a:pt x="1616" y="1790"/>
                  </a:cubicBezTo>
                  <a:cubicBezTo>
                    <a:pt x="1599" y="1796"/>
                    <a:pt x="1589" y="1787"/>
                    <a:pt x="1586" y="1784"/>
                  </a:cubicBezTo>
                  <a:cubicBezTo>
                    <a:pt x="1583" y="1781"/>
                    <a:pt x="1581" y="1777"/>
                    <a:pt x="1581" y="1773"/>
                  </a:cubicBezTo>
                  <a:cubicBezTo>
                    <a:pt x="1586" y="1777"/>
                    <a:pt x="1592" y="1777"/>
                    <a:pt x="1596" y="1775"/>
                  </a:cubicBezTo>
                  <a:cubicBezTo>
                    <a:pt x="1602" y="1772"/>
                    <a:pt x="1606" y="1765"/>
                    <a:pt x="1604" y="1757"/>
                  </a:cubicBezTo>
                  <a:close/>
                  <a:moveTo>
                    <a:pt x="1742" y="1502"/>
                  </a:moveTo>
                  <a:cubicBezTo>
                    <a:pt x="1745" y="1501"/>
                    <a:pt x="1750" y="1500"/>
                    <a:pt x="1754" y="1501"/>
                  </a:cubicBezTo>
                  <a:cubicBezTo>
                    <a:pt x="1758" y="1502"/>
                    <a:pt x="1770" y="1507"/>
                    <a:pt x="1773" y="1524"/>
                  </a:cubicBezTo>
                  <a:cubicBezTo>
                    <a:pt x="1776" y="1538"/>
                    <a:pt x="1767" y="1552"/>
                    <a:pt x="1751" y="1560"/>
                  </a:cubicBezTo>
                  <a:cubicBezTo>
                    <a:pt x="1750" y="1558"/>
                    <a:pt x="1750" y="1555"/>
                    <a:pt x="1749" y="1553"/>
                  </a:cubicBezTo>
                  <a:cubicBezTo>
                    <a:pt x="1746" y="1545"/>
                    <a:pt x="1741" y="1537"/>
                    <a:pt x="1734" y="1530"/>
                  </a:cubicBezTo>
                  <a:cubicBezTo>
                    <a:pt x="1736" y="1530"/>
                    <a:pt x="1738" y="1530"/>
                    <a:pt x="1739" y="1530"/>
                  </a:cubicBezTo>
                  <a:cubicBezTo>
                    <a:pt x="1748" y="1528"/>
                    <a:pt x="1752" y="1521"/>
                    <a:pt x="1751" y="1514"/>
                  </a:cubicBezTo>
                  <a:cubicBezTo>
                    <a:pt x="1751" y="1509"/>
                    <a:pt x="1748" y="1504"/>
                    <a:pt x="1742" y="1502"/>
                  </a:cubicBezTo>
                  <a:close/>
                  <a:moveTo>
                    <a:pt x="1774" y="1581"/>
                  </a:moveTo>
                  <a:cubicBezTo>
                    <a:pt x="1777" y="1581"/>
                    <a:pt x="1781" y="1583"/>
                    <a:pt x="1785" y="1586"/>
                  </a:cubicBezTo>
                  <a:cubicBezTo>
                    <a:pt x="1787" y="1589"/>
                    <a:pt x="1796" y="1599"/>
                    <a:pt x="1790" y="1615"/>
                  </a:cubicBezTo>
                  <a:cubicBezTo>
                    <a:pt x="1784" y="1630"/>
                    <a:pt x="1769" y="1638"/>
                    <a:pt x="1751" y="1635"/>
                  </a:cubicBezTo>
                  <a:cubicBezTo>
                    <a:pt x="1751" y="1635"/>
                    <a:pt x="1751" y="1634"/>
                    <a:pt x="1751" y="1634"/>
                  </a:cubicBezTo>
                  <a:cubicBezTo>
                    <a:pt x="1755" y="1620"/>
                    <a:pt x="1751" y="1606"/>
                    <a:pt x="1741" y="1595"/>
                  </a:cubicBezTo>
                  <a:cubicBezTo>
                    <a:pt x="1743" y="1593"/>
                    <a:pt x="1744" y="1591"/>
                    <a:pt x="1745" y="1589"/>
                  </a:cubicBezTo>
                  <a:cubicBezTo>
                    <a:pt x="1746" y="1596"/>
                    <a:pt x="1751" y="1601"/>
                    <a:pt x="1757" y="1603"/>
                  </a:cubicBezTo>
                  <a:cubicBezTo>
                    <a:pt x="1765" y="1606"/>
                    <a:pt x="1773" y="1602"/>
                    <a:pt x="1776" y="1596"/>
                  </a:cubicBezTo>
                  <a:cubicBezTo>
                    <a:pt x="1778" y="1591"/>
                    <a:pt x="1778" y="1585"/>
                    <a:pt x="1774" y="1581"/>
                  </a:cubicBezTo>
                  <a:close/>
                  <a:moveTo>
                    <a:pt x="1782" y="1564"/>
                  </a:moveTo>
                  <a:cubicBezTo>
                    <a:pt x="1780" y="1564"/>
                    <a:pt x="1778" y="1563"/>
                    <a:pt x="1776" y="1563"/>
                  </a:cubicBezTo>
                  <a:cubicBezTo>
                    <a:pt x="1779" y="1560"/>
                    <a:pt x="1782" y="1557"/>
                    <a:pt x="1784" y="1554"/>
                  </a:cubicBezTo>
                  <a:cubicBezTo>
                    <a:pt x="1784" y="1558"/>
                    <a:pt x="1784" y="1562"/>
                    <a:pt x="1786" y="1566"/>
                  </a:cubicBezTo>
                  <a:cubicBezTo>
                    <a:pt x="1786" y="1566"/>
                    <a:pt x="1786" y="1566"/>
                    <a:pt x="1786" y="1566"/>
                  </a:cubicBezTo>
                  <a:cubicBezTo>
                    <a:pt x="1785" y="1565"/>
                    <a:pt x="1783" y="1565"/>
                    <a:pt x="1782" y="1564"/>
                  </a:cubicBezTo>
                  <a:close/>
                  <a:moveTo>
                    <a:pt x="1771" y="1562"/>
                  </a:moveTo>
                  <a:cubicBezTo>
                    <a:pt x="1766" y="1562"/>
                    <a:pt x="1761" y="1563"/>
                    <a:pt x="1757" y="1566"/>
                  </a:cubicBezTo>
                  <a:cubicBezTo>
                    <a:pt x="1755" y="1567"/>
                    <a:pt x="1753" y="1568"/>
                    <a:pt x="1752" y="1570"/>
                  </a:cubicBezTo>
                  <a:cubicBezTo>
                    <a:pt x="1751" y="1570"/>
                    <a:pt x="1751" y="1570"/>
                    <a:pt x="1751" y="1570"/>
                  </a:cubicBezTo>
                  <a:cubicBezTo>
                    <a:pt x="1751" y="1568"/>
                    <a:pt x="1751" y="1566"/>
                    <a:pt x="1751" y="1564"/>
                  </a:cubicBezTo>
                  <a:cubicBezTo>
                    <a:pt x="1770" y="1555"/>
                    <a:pt x="1780" y="1539"/>
                    <a:pt x="1777" y="1523"/>
                  </a:cubicBezTo>
                  <a:cubicBezTo>
                    <a:pt x="1775" y="1508"/>
                    <a:pt x="1764" y="1500"/>
                    <a:pt x="1755" y="1497"/>
                  </a:cubicBezTo>
                  <a:cubicBezTo>
                    <a:pt x="1747" y="1496"/>
                    <a:pt x="1740" y="1497"/>
                    <a:pt x="1737" y="1502"/>
                  </a:cubicBezTo>
                  <a:cubicBezTo>
                    <a:pt x="1736" y="1503"/>
                    <a:pt x="1736" y="1503"/>
                    <a:pt x="1736" y="1504"/>
                  </a:cubicBezTo>
                  <a:cubicBezTo>
                    <a:pt x="1737" y="1505"/>
                    <a:pt x="1737" y="1505"/>
                    <a:pt x="1738" y="1505"/>
                  </a:cubicBezTo>
                  <a:cubicBezTo>
                    <a:pt x="1745" y="1506"/>
                    <a:pt x="1747" y="1510"/>
                    <a:pt x="1747" y="1514"/>
                  </a:cubicBezTo>
                  <a:cubicBezTo>
                    <a:pt x="1748" y="1519"/>
                    <a:pt x="1745" y="1525"/>
                    <a:pt x="1739" y="1526"/>
                  </a:cubicBezTo>
                  <a:cubicBezTo>
                    <a:pt x="1733" y="1527"/>
                    <a:pt x="1727" y="1525"/>
                    <a:pt x="1724" y="1520"/>
                  </a:cubicBezTo>
                  <a:cubicBezTo>
                    <a:pt x="1720" y="1514"/>
                    <a:pt x="1720" y="1506"/>
                    <a:pt x="1724" y="1500"/>
                  </a:cubicBezTo>
                  <a:cubicBezTo>
                    <a:pt x="1728" y="1493"/>
                    <a:pt x="1734" y="1488"/>
                    <a:pt x="1742" y="1487"/>
                  </a:cubicBezTo>
                  <a:cubicBezTo>
                    <a:pt x="1752" y="1485"/>
                    <a:pt x="1763" y="1488"/>
                    <a:pt x="1772" y="1495"/>
                  </a:cubicBezTo>
                  <a:cubicBezTo>
                    <a:pt x="1782" y="1503"/>
                    <a:pt x="1788" y="1515"/>
                    <a:pt x="1788" y="1527"/>
                  </a:cubicBezTo>
                  <a:cubicBezTo>
                    <a:pt x="1788" y="1540"/>
                    <a:pt x="1782" y="1552"/>
                    <a:pt x="1771" y="1562"/>
                  </a:cubicBezTo>
                  <a:close/>
                  <a:moveTo>
                    <a:pt x="1786" y="1506"/>
                  </a:moveTo>
                  <a:cubicBezTo>
                    <a:pt x="1783" y="1501"/>
                    <a:pt x="1779" y="1496"/>
                    <a:pt x="1774" y="1492"/>
                  </a:cubicBezTo>
                  <a:cubicBezTo>
                    <a:pt x="1774" y="1492"/>
                    <a:pt x="1774" y="1492"/>
                    <a:pt x="1773" y="1492"/>
                  </a:cubicBezTo>
                  <a:cubicBezTo>
                    <a:pt x="1776" y="1490"/>
                    <a:pt x="1778" y="1488"/>
                    <a:pt x="1779" y="1486"/>
                  </a:cubicBezTo>
                  <a:cubicBezTo>
                    <a:pt x="1782" y="1492"/>
                    <a:pt x="1788" y="1499"/>
                    <a:pt x="1797" y="1498"/>
                  </a:cubicBezTo>
                  <a:cubicBezTo>
                    <a:pt x="1807" y="1497"/>
                    <a:pt x="1811" y="1490"/>
                    <a:pt x="1813" y="1483"/>
                  </a:cubicBezTo>
                  <a:cubicBezTo>
                    <a:pt x="1817" y="1488"/>
                    <a:pt x="1824" y="1494"/>
                    <a:pt x="1833" y="1492"/>
                  </a:cubicBezTo>
                  <a:cubicBezTo>
                    <a:pt x="1842" y="1490"/>
                    <a:pt x="1844" y="1481"/>
                    <a:pt x="1845" y="1476"/>
                  </a:cubicBezTo>
                  <a:cubicBezTo>
                    <a:pt x="1849" y="1479"/>
                    <a:pt x="1856" y="1484"/>
                    <a:pt x="1865" y="1481"/>
                  </a:cubicBezTo>
                  <a:cubicBezTo>
                    <a:pt x="1873" y="1477"/>
                    <a:pt x="1875" y="1469"/>
                    <a:pt x="1874" y="1463"/>
                  </a:cubicBezTo>
                  <a:cubicBezTo>
                    <a:pt x="1879" y="1465"/>
                    <a:pt x="1887" y="1469"/>
                    <a:pt x="1894" y="1463"/>
                  </a:cubicBezTo>
                  <a:cubicBezTo>
                    <a:pt x="1901" y="1458"/>
                    <a:pt x="1901" y="1448"/>
                    <a:pt x="1899" y="1443"/>
                  </a:cubicBezTo>
                  <a:cubicBezTo>
                    <a:pt x="1907" y="1445"/>
                    <a:pt x="1917" y="1444"/>
                    <a:pt x="1921" y="1434"/>
                  </a:cubicBezTo>
                  <a:cubicBezTo>
                    <a:pt x="1921" y="1434"/>
                    <a:pt x="1921" y="1434"/>
                    <a:pt x="1921" y="1434"/>
                  </a:cubicBezTo>
                  <a:cubicBezTo>
                    <a:pt x="1925" y="1424"/>
                    <a:pt x="1918" y="1416"/>
                    <a:pt x="1912" y="1412"/>
                  </a:cubicBezTo>
                  <a:cubicBezTo>
                    <a:pt x="1917" y="1409"/>
                    <a:pt x="1924" y="1403"/>
                    <a:pt x="1923" y="1394"/>
                  </a:cubicBezTo>
                  <a:cubicBezTo>
                    <a:pt x="1922" y="1386"/>
                    <a:pt x="1913" y="1382"/>
                    <a:pt x="1908" y="1381"/>
                  </a:cubicBezTo>
                  <a:cubicBezTo>
                    <a:pt x="1913" y="1376"/>
                    <a:pt x="1918" y="1369"/>
                    <a:pt x="1914" y="1361"/>
                  </a:cubicBezTo>
                  <a:cubicBezTo>
                    <a:pt x="1911" y="1353"/>
                    <a:pt x="1902" y="1351"/>
                    <a:pt x="1897" y="1351"/>
                  </a:cubicBezTo>
                  <a:cubicBezTo>
                    <a:pt x="1900" y="1346"/>
                    <a:pt x="1905" y="1338"/>
                    <a:pt x="1900" y="1331"/>
                  </a:cubicBezTo>
                  <a:cubicBezTo>
                    <a:pt x="1895" y="1323"/>
                    <a:pt x="1885" y="1322"/>
                    <a:pt x="1880" y="1323"/>
                  </a:cubicBezTo>
                  <a:cubicBezTo>
                    <a:pt x="1883" y="1317"/>
                    <a:pt x="1885" y="1308"/>
                    <a:pt x="1879" y="1301"/>
                  </a:cubicBezTo>
                  <a:cubicBezTo>
                    <a:pt x="1873" y="1294"/>
                    <a:pt x="1863" y="1295"/>
                    <a:pt x="1857" y="1297"/>
                  </a:cubicBezTo>
                  <a:cubicBezTo>
                    <a:pt x="1858" y="1295"/>
                    <a:pt x="1858" y="1292"/>
                    <a:pt x="1857" y="1289"/>
                  </a:cubicBezTo>
                  <a:cubicBezTo>
                    <a:pt x="1858" y="1289"/>
                    <a:pt x="1858" y="1289"/>
                    <a:pt x="1858" y="1289"/>
                  </a:cubicBezTo>
                  <a:cubicBezTo>
                    <a:pt x="1864" y="1290"/>
                    <a:pt x="1871" y="1289"/>
                    <a:pt x="1877" y="1287"/>
                  </a:cubicBezTo>
                  <a:cubicBezTo>
                    <a:pt x="1932" y="1318"/>
                    <a:pt x="1955" y="1405"/>
                    <a:pt x="1940" y="1442"/>
                  </a:cubicBezTo>
                  <a:cubicBezTo>
                    <a:pt x="1940" y="1442"/>
                    <a:pt x="1940" y="1442"/>
                    <a:pt x="1940" y="1442"/>
                  </a:cubicBezTo>
                  <a:cubicBezTo>
                    <a:pt x="1925" y="1478"/>
                    <a:pt x="1847" y="1523"/>
                    <a:pt x="1786" y="1506"/>
                  </a:cubicBezTo>
                  <a:close/>
                  <a:moveTo>
                    <a:pt x="1921" y="1305"/>
                  </a:moveTo>
                  <a:cubicBezTo>
                    <a:pt x="1930" y="1311"/>
                    <a:pt x="1941" y="1314"/>
                    <a:pt x="1952" y="1313"/>
                  </a:cubicBezTo>
                  <a:cubicBezTo>
                    <a:pt x="1959" y="1312"/>
                    <a:pt x="1965" y="1311"/>
                    <a:pt x="1971" y="1308"/>
                  </a:cubicBezTo>
                  <a:cubicBezTo>
                    <a:pt x="1961" y="1317"/>
                    <a:pt x="1951" y="1327"/>
                    <a:pt x="1944" y="1340"/>
                  </a:cubicBezTo>
                  <a:cubicBezTo>
                    <a:pt x="1938" y="1328"/>
                    <a:pt x="1930" y="1316"/>
                    <a:pt x="1921" y="1305"/>
                  </a:cubicBezTo>
                  <a:close/>
                  <a:moveTo>
                    <a:pt x="1976" y="1180"/>
                  </a:moveTo>
                  <a:cubicBezTo>
                    <a:pt x="1967" y="1179"/>
                    <a:pt x="1960" y="1176"/>
                    <a:pt x="1955" y="1170"/>
                  </a:cubicBezTo>
                  <a:cubicBezTo>
                    <a:pt x="1950" y="1165"/>
                    <a:pt x="1949" y="1157"/>
                    <a:pt x="1952" y="1150"/>
                  </a:cubicBezTo>
                  <a:cubicBezTo>
                    <a:pt x="1955" y="1145"/>
                    <a:pt x="1960" y="1142"/>
                    <a:pt x="1966" y="1142"/>
                  </a:cubicBezTo>
                  <a:cubicBezTo>
                    <a:pt x="1972" y="1142"/>
                    <a:pt x="1976" y="1147"/>
                    <a:pt x="1976" y="1152"/>
                  </a:cubicBezTo>
                  <a:cubicBezTo>
                    <a:pt x="1976" y="1156"/>
                    <a:pt x="1975" y="1161"/>
                    <a:pt x="1968" y="1163"/>
                  </a:cubicBezTo>
                  <a:cubicBezTo>
                    <a:pt x="1967" y="1163"/>
                    <a:pt x="1967" y="1163"/>
                    <a:pt x="1967" y="1164"/>
                  </a:cubicBezTo>
                  <a:cubicBezTo>
                    <a:pt x="1967" y="1165"/>
                    <a:pt x="1967" y="1165"/>
                    <a:pt x="1967" y="1166"/>
                  </a:cubicBezTo>
                  <a:cubicBezTo>
                    <a:pt x="1972" y="1170"/>
                    <a:pt x="1979" y="1171"/>
                    <a:pt x="1987" y="1167"/>
                  </a:cubicBezTo>
                  <a:cubicBezTo>
                    <a:pt x="1998" y="1163"/>
                    <a:pt x="2004" y="1152"/>
                    <a:pt x="2004" y="1138"/>
                  </a:cubicBezTo>
                  <a:cubicBezTo>
                    <a:pt x="2004" y="1121"/>
                    <a:pt x="1992" y="1107"/>
                    <a:pt x="1973" y="1102"/>
                  </a:cubicBezTo>
                  <a:cubicBezTo>
                    <a:pt x="1974" y="1099"/>
                    <a:pt x="1974" y="1096"/>
                    <a:pt x="1974" y="1092"/>
                  </a:cubicBezTo>
                  <a:cubicBezTo>
                    <a:pt x="1992" y="1096"/>
                    <a:pt x="2005" y="1106"/>
                    <a:pt x="2011" y="1121"/>
                  </a:cubicBezTo>
                  <a:cubicBezTo>
                    <a:pt x="2016" y="1136"/>
                    <a:pt x="2013" y="1155"/>
                    <a:pt x="2003" y="1167"/>
                  </a:cubicBezTo>
                  <a:cubicBezTo>
                    <a:pt x="1996" y="1175"/>
                    <a:pt x="1986" y="1180"/>
                    <a:pt x="1976" y="1180"/>
                  </a:cubicBezTo>
                  <a:close/>
                  <a:moveTo>
                    <a:pt x="2016" y="1053"/>
                  </a:moveTo>
                  <a:cubicBezTo>
                    <a:pt x="2021" y="1042"/>
                    <a:pt x="2035" y="1012"/>
                    <a:pt x="2043" y="1010"/>
                  </a:cubicBezTo>
                  <a:cubicBezTo>
                    <a:pt x="2044" y="1009"/>
                    <a:pt x="2045" y="1010"/>
                    <a:pt x="2045" y="1010"/>
                  </a:cubicBezTo>
                  <a:cubicBezTo>
                    <a:pt x="2046" y="1010"/>
                    <a:pt x="2046" y="1011"/>
                    <a:pt x="2046" y="1012"/>
                  </a:cubicBezTo>
                  <a:cubicBezTo>
                    <a:pt x="2048" y="1024"/>
                    <a:pt x="2019" y="1065"/>
                    <a:pt x="2006" y="1081"/>
                  </a:cubicBezTo>
                  <a:cubicBezTo>
                    <a:pt x="2004" y="1081"/>
                    <a:pt x="2001" y="1081"/>
                    <a:pt x="1998" y="1082"/>
                  </a:cubicBezTo>
                  <a:cubicBezTo>
                    <a:pt x="2006" y="1076"/>
                    <a:pt x="2011" y="1069"/>
                    <a:pt x="2014" y="1060"/>
                  </a:cubicBezTo>
                  <a:cubicBezTo>
                    <a:pt x="2015" y="1058"/>
                    <a:pt x="2016" y="1056"/>
                    <a:pt x="2016" y="1053"/>
                  </a:cubicBezTo>
                  <a:close/>
                  <a:moveTo>
                    <a:pt x="2015" y="1028"/>
                  </a:moveTo>
                  <a:cubicBezTo>
                    <a:pt x="2017" y="1003"/>
                    <a:pt x="2022" y="980"/>
                    <a:pt x="2026" y="981"/>
                  </a:cubicBezTo>
                  <a:cubicBezTo>
                    <a:pt x="2026" y="981"/>
                    <a:pt x="2026" y="981"/>
                    <a:pt x="2027" y="981"/>
                  </a:cubicBezTo>
                  <a:cubicBezTo>
                    <a:pt x="2030" y="986"/>
                    <a:pt x="2027" y="1013"/>
                    <a:pt x="2023" y="1029"/>
                  </a:cubicBezTo>
                  <a:cubicBezTo>
                    <a:pt x="2021" y="1033"/>
                    <a:pt x="2019" y="1037"/>
                    <a:pt x="2017" y="1041"/>
                  </a:cubicBezTo>
                  <a:cubicBezTo>
                    <a:pt x="2017" y="1037"/>
                    <a:pt x="2017" y="1032"/>
                    <a:pt x="2015" y="1028"/>
                  </a:cubicBezTo>
                  <a:close/>
                  <a:moveTo>
                    <a:pt x="2016" y="1126"/>
                  </a:moveTo>
                  <a:cubicBezTo>
                    <a:pt x="2016" y="1124"/>
                    <a:pt x="2015" y="1122"/>
                    <a:pt x="2014" y="1119"/>
                  </a:cubicBezTo>
                  <a:cubicBezTo>
                    <a:pt x="2011" y="1110"/>
                    <a:pt x="2006" y="1103"/>
                    <a:pt x="1998" y="1098"/>
                  </a:cubicBezTo>
                  <a:cubicBezTo>
                    <a:pt x="2001" y="1098"/>
                    <a:pt x="2004" y="1099"/>
                    <a:pt x="2006" y="1099"/>
                  </a:cubicBezTo>
                  <a:cubicBezTo>
                    <a:pt x="2019" y="1114"/>
                    <a:pt x="2048" y="1156"/>
                    <a:pt x="2046" y="1168"/>
                  </a:cubicBezTo>
                  <a:cubicBezTo>
                    <a:pt x="2046" y="1169"/>
                    <a:pt x="2046" y="1169"/>
                    <a:pt x="2045" y="1170"/>
                  </a:cubicBezTo>
                  <a:cubicBezTo>
                    <a:pt x="2045" y="1170"/>
                    <a:pt x="2044" y="1170"/>
                    <a:pt x="2043" y="1170"/>
                  </a:cubicBezTo>
                  <a:cubicBezTo>
                    <a:pt x="2035" y="1167"/>
                    <a:pt x="2021" y="1138"/>
                    <a:pt x="2016" y="1126"/>
                  </a:cubicBezTo>
                  <a:close/>
                  <a:moveTo>
                    <a:pt x="2027" y="1199"/>
                  </a:moveTo>
                  <a:cubicBezTo>
                    <a:pt x="2026" y="1199"/>
                    <a:pt x="2026" y="1199"/>
                    <a:pt x="2026" y="1199"/>
                  </a:cubicBezTo>
                  <a:cubicBezTo>
                    <a:pt x="2022" y="1199"/>
                    <a:pt x="2017" y="1177"/>
                    <a:pt x="2015" y="1151"/>
                  </a:cubicBezTo>
                  <a:cubicBezTo>
                    <a:pt x="2017" y="1147"/>
                    <a:pt x="2017" y="1143"/>
                    <a:pt x="2017" y="1138"/>
                  </a:cubicBezTo>
                  <a:cubicBezTo>
                    <a:pt x="2019" y="1142"/>
                    <a:pt x="2021" y="1146"/>
                    <a:pt x="2023" y="1150"/>
                  </a:cubicBezTo>
                  <a:cubicBezTo>
                    <a:pt x="2027" y="1167"/>
                    <a:pt x="2030" y="1194"/>
                    <a:pt x="2027" y="1199"/>
                  </a:cubicBezTo>
                  <a:close/>
                  <a:moveTo>
                    <a:pt x="2043" y="1146"/>
                  </a:moveTo>
                  <a:cubicBezTo>
                    <a:pt x="2038" y="1137"/>
                    <a:pt x="2031" y="1126"/>
                    <a:pt x="2025" y="1117"/>
                  </a:cubicBezTo>
                  <a:cubicBezTo>
                    <a:pt x="2033" y="1125"/>
                    <a:pt x="2042" y="1133"/>
                    <a:pt x="2051" y="1140"/>
                  </a:cubicBezTo>
                  <a:cubicBezTo>
                    <a:pt x="2070" y="1163"/>
                    <a:pt x="2085" y="1184"/>
                    <a:pt x="2083" y="1187"/>
                  </a:cubicBezTo>
                  <a:cubicBezTo>
                    <a:pt x="2080" y="1189"/>
                    <a:pt x="2062" y="1172"/>
                    <a:pt x="2043" y="1146"/>
                  </a:cubicBezTo>
                  <a:close/>
                  <a:moveTo>
                    <a:pt x="2012" y="1099"/>
                  </a:moveTo>
                  <a:cubicBezTo>
                    <a:pt x="2014" y="1099"/>
                    <a:pt x="2016" y="1099"/>
                    <a:pt x="2017" y="1099"/>
                  </a:cubicBezTo>
                  <a:cubicBezTo>
                    <a:pt x="2017" y="1099"/>
                    <a:pt x="2017" y="1099"/>
                    <a:pt x="2017" y="1099"/>
                  </a:cubicBezTo>
                  <a:cubicBezTo>
                    <a:pt x="2042" y="1114"/>
                    <a:pt x="2079" y="1140"/>
                    <a:pt x="2080" y="1150"/>
                  </a:cubicBezTo>
                  <a:cubicBezTo>
                    <a:pt x="2080" y="1150"/>
                    <a:pt x="2079" y="1151"/>
                    <a:pt x="2079" y="1151"/>
                  </a:cubicBezTo>
                  <a:cubicBezTo>
                    <a:pt x="2074" y="1156"/>
                    <a:pt x="2041" y="1129"/>
                    <a:pt x="2012" y="1099"/>
                  </a:cubicBezTo>
                  <a:close/>
                  <a:moveTo>
                    <a:pt x="2066" y="1128"/>
                  </a:moveTo>
                  <a:cubicBezTo>
                    <a:pt x="2066" y="1128"/>
                    <a:pt x="2066" y="1128"/>
                    <a:pt x="2066" y="1128"/>
                  </a:cubicBezTo>
                  <a:cubicBezTo>
                    <a:pt x="2059" y="1123"/>
                    <a:pt x="2052" y="1117"/>
                    <a:pt x="2045" y="1112"/>
                  </a:cubicBezTo>
                  <a:cubicBezTo>
                    <a:pt x="2052" y="1116"/>
                    <a:pt x="2061" y="1120"/>
                    <a:pt x="2069" y="1122"/>
                  </a:cubicBezTo>
                  <a:cubicBezTo>
                    <a:pt x="2086" y="1131"/>
                    <a:pt x="2113" y="1146"/>
                    <a:pt x="2116" y="1152"/>
                  </a:cubicBezTo>
                  <a:cubicBezTo>
                    <a:pt x="2116" y="1153"/>
                    <a:pt x="2116" y="1153"/>
                    <a:pt x="2116" y="1153"/>
                  </a:cubicBezTo>
                  <a:cubicBezTo>
                    <a:pt x="2115" y="1153"/>
                    <a:pt x="2115" y="1153"/>
                    <a:pt x="2115" y="1153"/>
                  </a:cubicBezTo>
                  <a:cubicBezTo>
                    <a:pt x="2109" y="1155"/>
                    <a:pt x="2082" y="1139"/>
                    <a:pt x="2066" y="1128"/>
                  </a:cubicBezTo>
                  <a:close/>
                  <a:moveTo>
                    <a:pt x="2023" y="1097"/>
                  </a:moveTo>
                  <a:cubicBezTo>
                    <a:pt x="2024" y="1097"/>
                    <a:pt x="2024" y="1097"/>
                    <a:pt x="2025" y="1096"/>
                  </a:cubicBezTo>
                  <a:cubicBezTo>
                    <a:pt x="2025" y="1096"/>
                    <a:pt x="2025" y="1096"/>
                    <a:pt x="2026" y="1096"/>
                  </a:cubicBezTo>
                  <a:cubicBezTo>
                    <a:pt x="2045" y="1100"/>
                    <a:pt x="2091" y="1111"/>
                    <a:pt x="2097" y="1121"/>
                  </a:cubicBezTo>
                  <a:cubicBezTo>
                    <a:pt x="2097" y="1122"/>
                    <a:pt x="2097" y="1122"/>
                    <a:pt x="2097" y="1123"/>
                  </a:cubicBezTo>
                  <a:cubicBezTo>
                    <a:pt x="2097" y="1123"/>
                    <a:pt x="2096" y="1123"/>
                    <a:pt x="2095" y="1124"/>
                  </a:cubicBezTo>
                  <a:cubicBezTo>
                    <a:pt x="2085" y="1128"/>
                    <a:pt x="2043" y="1108"/>
                    <a:pt x="2023" y="1097"/>
                  </a:cubicBezTo>
                  <a:close/>
                  <a:moveTo>
                    <a:pt x="2055" y="1099"/>
                  </a:moveTo>
                  <a:cubicBezTo>
                    <a:pt x="2062" y="1099"/>
                    <a:pt x="2070" y="1100"/>
                    <a:pt x="2078" y="1100"/>
                  </a:cubicBezTo>
                  <a:cubicBezTo>
                    <a:pt x="2078" y="1100"/>
                    <a:pt x="2078" y="1100"/>
                    <a:pt x="2078" y="1100"/>
                  </a:cubicBezTo>
                  <a:cubicBezTo>
                    <a:pt x="2097" y="1102"/>
                    <a:pt x="2129" y="1107"/>
                    <a:pt x="2133" y="1112"/>
                  </a:cubicBezTo>
                  <a:cubicBezTo>
                    <a:pt x="2133" y="1113"/>
                    <a:pt x="2133" y="1113"/>
                    <a:pt x="2133" y="1113"/>
                  </a:cubicBezTo>
                  <a:cubicBezTo>
                    <a:pt x="2133" y="1113"/>
                    <a:pt x="2133" y="1113"/>
                    <a:pt x="2133" y="1113"/>
                  </a:cubicBezTo>
                  <a:cubicBezTo>
                    <a:pt x="2127" y="1117"/>
                    <a:pt x="2096" y="1111"/>
                    <a:pt x="2078" y="1106"/>
                  </a:cubicBezTo>
                  <a:cubicBezTo>
                    <a:pt x="2070" y="1103"/>
                    <a:pt x="2062" y="1101"/>
                    <a:pt x="2055" y="1099"/>
                  </a:cubicBezTo>
                  <a:close/>
                  <a:moveTo>
                    <a:pt x="2028" y="1092"/>
                  </a:moveTo>
                  <a:cubicBezTo>
                    <a:pt x="2028" y="1091"/>
                    <a:pt x="2028" y="1091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89"/>
                    <a:pt x="2028" y="1088"/>
                    <a:pt x="2028" y="1088"/>
                  </a:cubicBezTo>
                  <a:cubicBezTo>
                    <a:pt x="2049" y="1085"/>
                    <a:pt x="2096" y="1080"/>
                    <a:pt x="2105" y="1088"/>
                  </a:cubicBezTo>
                  <a:cubicBezTo>
                    <a:pt x="2106" y="1089"/>
                    <a:pt x="2106" y="1089"/>
                    <a:pt x="2106" y="1090"/>
                  </a:cubicBezTo>
                  <a:cubicBezTo>
                    <a:pt x="2106" y="1090"/>
                    <a:pt x="2106" y="1091"/>
                    <a:pt x="2105" y="1092"/>
                  </a:cubicBezTo>
                  <a:cubicBezTo>
                    <a:pt x="2096" y="1099"/>
                    <a:pt x="2049" y="1095"/>
                    <a:pt x="2028" y="1092"/>
                  </a:cubicBezTo>
                  <a:close/>
                  <a:moveTo>
                    <a:pt x="2078" y="1080"/>
                  </a:moveTo>
                  <a:cubicBezTo>
                    <a:pt x="2078" y="1080"/>
                    <a:pt x="2078" y="1080"/>
                    <a:pt x="2078" y="1080"/>
                  </a:cubicBezTo>
                  <a:cubicBezTo>
                    <a:pt x="2070" y="1080"/>
                    <a:pt x="2062" y="1080"/>
                    <a:pt x="2055" y="1081"/>
                  </a:cubicBezTo>
                  <a:cubicBezTo>
                    <a:pt x="2062" y="1079"/>
                    <a:pt x="2070" y="1076"/>
                    <a:pt x="2078" y="1074"/>
                  </a:cubicBezTo>
                  <a:cubicBezTo>
                    <a:pt x="2096" y="1069"/>
                    <a:pt x="2127" y="1062"/>
                    <a:pt x="2133" y="1066"/>
                  </a:cubicBezTo>
                  <a:cubicBezTo>
                    <a:pt x="2133" y="1066"/>
                    <a:pt x="2133" y="1066"/>
                    <a:pt x="2133" y="1067"/>
                  </a:cubicBezTo>
                  <a:cubicBezTo>
                    <a:pt x="2133" y="1067"/>
                    <a:pt x="2133" y="1067"/>
                    <a:pt x="2133" y="1067"/>
                  </a:cubicBezTo>
                  <a:cubicBezTo>
                    <a:pt x="2129" y="1073"/>
                    <a:pt x="2097" y="1078"/>
                    <a:pt x="2078" y="1080"/>
                  </a:cubicBezTo>
                  <a:close/>
                  <a:moveTo>
                    <a:pt x="2026" y="1084"/>
                  </a:moveTo>
                  <a:cubicBezTo>
                    <a:pt x="2025" y="1084"/>
                    <a:pt x="2025" y="1084"/>
                    <a:pt x="2025" y="1083"/>
                  </a:cubicBezTo>
                  <a:cubicBezTo>
                    <a:pt x="2024" y="1083"/>
                    <a:pt x="2024" y="1082"/>
                    <a:pt x="2023" y="1082"/>
                  </a:cubicBezTo>
                  <a:cubicBezTo>
                    <a:pt x="2043" y="1072"/>
                    <a:pt x="2085" y="1052"/>
                    <a:pt x="2095" y="1056"/>
                  </a:cubicBezTo>
                  <a:cubicBezTo>
                    <a:pt x="2096" y="1056"/>
                    <a:pt x="2097" y="1056"/>
                    <a:pt x="2097" y="1057"/>
                  </a:cubicBezTo>
                  <a:cubicBezTo>
                    <a:pt x="2097" y="1057"/>
                    <a:pt x="2097" y="1058"/>
                    <a:pt x="2097" y="1059"/>
                  </a:cubicBezTo>
                  <a:cubicBezTo>
                    <a:pt x="2091" y="1068"/>
                    <a:pt x="2045" y="1080"/>
                    <a:pt x="2026" y="1084"/>
                  </a:cubicBezTo>
                  <a:close/>
                  <a:moveTo>
                    <a:pt x="2045" y="1067"/>
                  </a:moveTo>
                  <a:cubicBezTo>
                    <a:pt x="2052" y="1062"/>
                    <a:pt x="2059" y="1057"/>
                    <a:pt x="2066" y="1051"/>
                  </a:cubicBezTo>
                  <a:cubicBezTo>
                    <a:pt x="2066" y="1051"/>
                    <a:pt x="2066" y="1051"/>
                    <a:pt x="2066" y="1051"/>
                  </a:cubicBezTo>
                  <a:cubicBezTo>
                    <a:pt x="2082" y="1041"/>
                    <a:pt x="2109" y="1025"/>
                    <a:pt x="2115" y="1026"/>
                  </a:cubicBezTo>
                  <a:cubicBezTo>
                    <a:pt x="2115" y="1026"/>
                    <a:pt x="2115" y="1026"/>
                    <a:pt x="2116" y="1027"/>
                  </a:cubicBezTo>
                  <a:cubicBezTo>
                    <a:pt x="2116" y="1027"/>
                    <a:pt x="2116" y="1027"/>
                    <a:pt x="2116" y="1027"/>
                  </a:cubicBezTo>
                  <a:cubicBezTo>
                    <a:pt x="2113" y="1034"/>
                    <a:pt x="2086" y="1049"/>
                    <a:pt x="2069" y="1057"/>
                  </a:cubicBezTo>
                  <a:cubicBezTo>
                    <a:pt x="2061" y="1060"/>
                    <a:pt x="2052" y="1064"/>
                    <a:pt x="2045" y="1067"/>
                  </a:cubicBezTo>
                  <a:close/>
                  <a:moveTo>
                    <a:pt x="2017" y="1081"/>
                  </a:moveTo>
                  <a:cubicBezTo>
                    <a:pt x="2017" y="1081"/>
                    <a:pt x="2017" y="1081"/>
                    <a:pt x="2017" y="1081"/>
                  </a:cubicBezTo>
                  <a:cubicBezTo>
                    <a:pt x="2016" y="1080"/>
                    <a:pt x="2014" y="1080"/>
                    <a:pt x="2012" y="1080"/>
                  </a:cubicBezTo>
                  <a:cubicBezTo>
                    <a:pt x="2041" y="1051"/>
                    <a:pt x="2074" y="1024"/>
                    <a:pt x="2079" y="1029"/>
                  </a:cubicBezTo>
                  <a:cubicBezTo>
                    <a:pt x="2079" y="1029"/>
                    <a:pt x="2080" y="1029"/>
                    <a:pt x="2080" y="1030"/>
                  </a:cubicBezTo>
                  <a:cubicBezTo>
                    <a:pt x="2079" y="1039"/>
                    <a:pt x="2042" y="1065"/>
                    <a:pt x="2017" y="1081"/>
                  </a:cubicBezTo>
                  <a:close/>
                  <a:moveTo>
                    <a:pt x="2025" y="1062"/>
                  </a:moveTo>
                  <a:cubicBezTo>
                    <a:pt x="2031" y="1053"/>
                    <a:pt x="2038" y="1043"/>
                    <a:pt x="2043" y="1033"/>
                  </a:cubicBezTo>
                  <a:cubicBezTo>
                    <a:pt x="2062" y="1008"/>
                    <a:pt x="2080" y="991"/>
                    <a:pt x="2083" y="993"/>
                  </a:cubicBezTo>
                  <a:cubicBezTo>
                    <a:pt x="2085" y="996"/>
                    <a:pt x="2070" y="1017"/>
                    <a:pt x="2051" y="1039"/>
                  </a:cubicBezTo>
                  <a:cubicBezTo>
                    <a:pt x="2042" y="1046"/>
                    <a:pt x="2033" y="1055"/>
                    <a:pt x="2025" y="1062"/>
                  </a:cubicBezTo>
                  <a:close/>
                  <a:moveTo>
                    <a:pt x="2023" y="1086"/>
                  </a:moveTo>
                  <a:cubicBezTo>
                    <a:pt x="2024" y="1087"/>
                    <a:pt x="2024" y="1088"/>
                    <a:pt x="2024" y="1090"/>
                  </a:cubicBezTo>
                  <a:cubicBezTo>
                    <a:pt x="2024" y="1091"/>
                    <a:pt x="2024" y="1092"/>
                    <a:pt x="2023" y="1093"/>
                  </a:cubicBezTo>
                  <a:cubicBezTo>
                    <a:pt x="2016" y="1098"/>
                    <a:pt x="1994" y="1093"/>
                    <a:pt x="1986" y="1091"/>
                  </a:cubicBezTo>
                  <a:cubicBezTo>
                    <a:pt x="1986" y="1091"/>
                    <a:pt x="1986" y="1091"/>
                    <a:pt x="1986" y="1091"/>
                  </a:cubicBezTo>
                  <a:cubicBezTo>
                    <a:pt x="1984" y="1091"/>
                    <a:pt x="1983" y="1090"/>
                    <a:pt x="1981" y="1090"/>
                  </a:cubicBezTo>
                  <a:cubicBezTo>
                    <a:pt x="1983" y="1089"/>
                    <a:pt x="1984" y="1089"/>
                    <a:pt x="1986" y="1088"/>
                  </a:cubicBezTo>
                  <a:cubicBezTo>
                    <a:pt x="1986" y="1088"/>
                    <a:pt x="1986" y="1088"/>
                    <a:pt x="1986" y="1088"/>
                  </a:cubicBezTo>
                  <a:cubicBezTo>
                    <a:pt x="1994" y="1086"/>
                    <a:pt x="2016" y="1081"/>
                    <a:pt x="2023" y="1086"/>
                  </a:cubicBezTo>
                  <a:close/>
                  <a:moveTo>
                    <a:pt x="2003" y="1012"/>
                  </a:moveTo>
                  <a:cubicBezTo>
                    <a:pt x="2013" y="1024"/>
                    <a:pt x="2016" y="1043"/>
                    <a:pt x="2011" y="1059"/>
                  </a:cubicBezTo>
                  <a:cubicBezTo>
                    <a:pt x="2005" y="1074"/>
                    <a:pt x="1992" y="1084"/>
                    <a:pt x="1974" y="1087"/>
                  </a:cubicBezTo>
                  <a:cubicBezTo>
                    <a:pt x="1974" y="1084"/>
                    <a:pt x="1974" y="1081"/>
                    <a:pt x="1973" y="1077"/>
                  </a:cubicBezTo>
                  <a:cubicBezTo>
                    <a:pt x="1992" y="1073"/>
                    <a:pt x="2004" y="1059"/>
                    <a:pt x="2004" y="1041"/>
                  </a:cubicBezTo>
                  <a:cubicBezTo>
                    <a:pt x="2004" y="1028"/>
                    <a:pt x="1998" y="1017"/>
                    <a:pt x="1987" y="1012"/>
                  </a:cubicBezTo>
                  <a:cubicBezTo>
                    <a:pt x="1979" y="1009"/>
                    <a:pt x="1972" y="1010"/>
                    <a:pt x="1967" y="1014"/>
                  </a:cubicBezTo>
                  <a:cubicBezTo>
                    <a:pt x="1967" y="1014"/>
                    <a:pt x="1967" y="1015"/>
                    <a:pt x="1967" y="1016"/>
                  </a:cubicBezTo>
                  <a:cubicBezTo>
                    <a:pt x="1967" y="1016"/>
                    <a:pt x="1967" y="1017"/>
                    <a:pt x="1968" y="1017"/>
                  </a:cubicBezTo>
                  <a:cubicBezTo>
                    <a:pt x="1975" y="1019"/>
                    <a:pt x="1976" y="1024"/>
                    <a:pt x="1976" y="1027"/>
                  </a:cubicBezTo>
                  <a:cubicBezTo>
                    <a:pt x="1976" y="1032"/>
                    <a:pt x="1972" y="1037"/>
                    <a:pt x="1966" y="1038"/>
                  </a:cubicBezTo>
                  <a:cubicBezTo>
                    <a:pt x="1960" y="1038"/>
                    <a:pt x="1955" y="1035"/>
                    <a:pt x="1952" y="1029"/>
                  </a:cubicBezTo>
                  <a:cubicBezTo>
                    <a:pt x="1949" y="1023"/>
                    <a:pt x="1950" y="1015"/>
                    <a:pt x="1955" y="1009"/>
                  </a:cubicBezTo>
                  <a:cubicBezTo>
                    <a:pt x="1960" y="1003"/>
                    <a:pt x="1967" y="1000"/>
                    <a:pt x="1976" y="1000"/>
                  </a:cubicBezTo>
                  <a:cubicBezTo>
                    <a:pt x="1986" y="1000"/>
                    <a:pt x="1996" y="1004"/>
                    <a:pt x="2003" y="1012"/>
                  </a:cubicBezTo>
                  <a:close/>
                  <a:moveTo>
                    <a:pt x="1952" y="867"/>
                  </a:moveTo>
                  <a:cubicBezTo>
                    <a:pt x="1941" y="866"/>
                    <a:pt x="1930" y="869"/>
                    <a:pt x="1921" y="874"/>
                  </a:cubicBezTo>
                  <a:cubicBezTo>
                    <a:pt x="1930" y="863"/>
                    <a:pt x="1938" y="851"/>
                    <a:pt x="1944" y="839"/>
                  </a:cubicBezTo>
                  <a:cubicBezTo>
                    <a:pt x="1951" y="853"/>
                    <a:pt x="1961" y="863"/>
                    <a:pt x="1971" y="871"/>
                  </a:cubicBezTo>
                  <a:cubicBezTo>
                    <a:pt x="1965" y="869"/>
                    <a:pt x="1959" y="867"/>
                    <a:pt x="1952" y="867"/>
                  </a:cubicBezTo>
                  <a:close/>
                  <a:moveTo>
                    <a:pt x="1791" y="643"/>
                  </a:moveTo>
                  <a:cubicBezTo>
                    <a:pt x="1791" y="644"/>
                    <a:pt x="1792" y="644"/>
                    <a:pt x="1792" y="645"/>
                  </a:cubicBezTo>
                  <a:cubicBezTo>
                    <a:pt x="1797" y="649"/>
                    <a:pt x="1802" y="652"/>
                    <a:pt x="1807" y="654"/>
                  </a:cubicBezTo>
                  <a:cubicBezTo>
                    <a:pt x="1802" y="654"/>
                    <a:pt x="1797" y="654"/>
                    <a:pt x="1792" y="655"/>
                  </a:cubicBezTo>
                  <a:cubicBezTo>
                    <a:pt x="1792" y="654"/>
                    <a:pt x="1792" y="654"/>
                    <a:pt x="1792" y="653"/>
                  </a:cubicBezTo>
                  <a:cubicBezTo>
                    <a:pt x="1792" y="650"/>
                    <a:pt x="1792" y="647"/>
                    <a:pt x="1791" y="643"/>
                  </a:cubicBezTo>
                  <a:close/>
                  <a:moveTo>
                    <a:pt x="1830" y="654"/>
                  </a:moveTo>
                  <a:cubicBezTo>
                    <a:pt x="1840" y="652"/>
                    <a:pt x="1850" y="646"/>
                    <a:pt x="1857" y="638"/>
                  </a:cubicBezTo>
                  <a:cubicBezTo>
                    <a:pt x="1862" y="633"/>
                    <a:pt x="1865" y="627"/>
                    <a:pt x="1868" y="621"/>
                  </a:cubicBezTo>
                  <a:cubicBezTo>
                    <a:pt x="1866" y="635"/>
                    <a:pt x="1867" y="649"/>
                    <a:pt x="1871" y="663"/>
                  </a:cubicBezTo>
                  <a:cubicBezTo>
                    <a:pt x="1858" y="659"/>
                    <a:pt x="1844" y="655"/>
                    <a:pt x="1830" y="654"/>
                  </a:cubicBezTo>
                  <a:close/>
                  <a:moveTo>
                    <a:pt x="1867" y="591"/>
                  </a:moveTo>
                  <a:cubicBezTo>
                    <a:pt x="1870" y="607"/>
                    <a:pt x="1865" y="623"/>
                    <a:pt x="1854" y="635"/>
                  </a:cubicBezTo>
                  <a:cubicBezTo>
                    <a:pt x="1846" y="646"/>
                    <a:pt x="1832" y="652"/>
                    <a:pt x="1819" y="652"/>
                  </a:cubicBezTo>
                  <a:cubicBezTo>
                    <a:pt x="1809" y="652"/>
                    <a:pt x="1800" y="648"/>
                    <a:pt x="1794" y="641"/>
                  </a:cubicBezTo>
                  <a:cubicBezTo>
                    <a:pt x="1788" y="634"/>
                    <a:pt x="1786" y="624"/>
                    <a:pt x="1790" y="615"/>
                  </a:cubicBezTo>
                  <a:cubicBezTo>
                    <a:pt x="1793" y="608"/>
                    <a:pt x="1799" y="604"/>
                    <a:pt x="1807" y="604"/>
                  </a:cubicBezTo>
                  <a:cubicBezTo>
                    <a:pt x="1815" y="604"/>
                    <a:pt x="1820" y="611"/>
                    <a:pt x="1821" y="617"/>
                  </a:cubicBezTo>
                  <a:cubicBezTo>
                    <a:pt x="1821" y="622"/>
                    <a:pt x="1819" y="628"/>
                    <a:pt x="1811" y="631"/>
                  </a:cubicBezTo>
                  <a:cubicBezTo>
                    <a:pt x="1810" y="631"/>
                    <a:pt x="1810" y="632"/>
                    <a:pt x="1809" y="632"/>
                  </a:cubicBezTo>
                  <a:cubicBezTo>
                    <a:pt x="1809" y="633"/>
                    <a:pt x="1810" y="634"/>
                    <a:pt x="1810" y="634"/>
                  </a:cubicBezTo>
                  <a:cubicBezTo>
                    <a:pt x="1815" y="639"/>
                    <a:pt x="1825" y="639"/>
                    <a:pt x="1833" y="635"/>
                  </a:cubicBezTo>
                  <a:cubicBezTo>
                    <a:pt x="1847" y="629"/>
                    <a:pt x="1855" y="616"/>
                    <a:pt x="1854" y="599"/>
                  </a:cubicBezTo>
                  <a:cubicBezTo>
                    <a:pt x="1854" y="588"/>
                    <a:pt x="1848" y="576"/>
                    <a:pt x="1839" y="567"/>
                  </a:cubicBezTo>
                  <a:cubicBezTo>
                    <a:pt x="1829" y="558"/>
                    <a:pt x="1817" y="554"/>
                    <a:pt x="1805" y="554"/>
                  </a:cubicBezTo>
                  <a:cubicBezTo>
                    <a:pt x="1800" y="544"/>
                    <a:pt x="1792" y="536"/>
                    <a:pt x="1781" y="531"/>
                  </a:cubicBezTo>
                  <a:cubicBezTo>
                    <a:pt x="1782" y="530"/>
                    <a:pt x="1782" y="530"/>
                    <a:pt x="1783" y="530"/>
                  </a:cubicBezTo>
                  <a:cubicBezTo>
                    <a:pt x="1783" y="530"/>
                    <a:pt x="1783" y="529"/>
                    <a:pt x="1783" y="529"/>
                  </a:cubicBezTo>
                  <a:cubicBezTo>
                    <a:pt x="1799" y="544"/>
                    <a:pt x="1817" y="550"/>
                    <a:pt x="1834" y="547"/>
                  </a:cubicBezTo>
                  <a:cubicBezTo>
                    <a:pt x="1852" y="557"/>
                    <a:pt x="1864" y="573"/>
                    <a:pt x="1867" y="591"/>
                  </a:cubicBezTo>
                  <a:close/>
                  <a:moveTo>
                    <a:pt x="1780" y="527"/>
                  </a:moveTo>
                  <a:cubicBezTo>
                    <a:pt x="1774" y="533"/>
                    <a:pt x="1766" y="536"/>
                    <a:pt x="1758" y="535"/>
                  </a:cubicBezTo>
                  <a:cubicBezTo>
                    <a:pt x="1751" y="535"/>
                    <a:pt x="1745" y="530"/>
                    <a:pt x="1742" y="523"/>
                  </a:cubicBezTo>
                  <a:cubicBezTo>
                    <a:pt x="1740" y="517"/>
                    <a:pt x="1742" y="512"/>
                    <a:pt x="1746" y="507"/>
                  </a:cubicBezTo>
                  <a:cubicBezTo>
                    <a:pt x="1750" y="503"/>
                    <a:pt x="1757" y="504"/>
                    <a:pt x="1761" y="507"/>
                  </a:cubicBezTo>
                  <a:cubicBezTo>
                    <a:pt x="1764" y="510"/>
                    <a:pt x="1766" y="515"/>
                    <a:pt x="1762" y="520"/>
                  </a:cubicBezTo>
                  <a:cubicBezTo>
                    <a:pt x="1762" y="521"/>
                    <a:pt x="1762" y="522"/>
                    <a:pt x="1762" y="522"/>
                  </a:cubicBezTo>
                  <a:cubicBezTo>
                    <a:pt x="1763" y="523"/>
                    <a:pt x="1763" y="523"/>
                    <a:pt x="1764" y="523"/>
                  </a:cubicBezTo>
                  <a:cubicBezTo>
                    <a:pt x="1770" y="523"/>
                    <a:pt x="1776" y="518"/>
                    <a:pt x="1779" y="511"/>
                  </a:cubicBezTo>
                  <a:cubicBezTo>
                    <a:pt x="1783" y="500"/>
                    <a:pt x="1780" y="487"/>
                    <a:pt x="1771" y="478"/>
                  </a:cubicBezTo>
                  <a:cubicBezTo>
                    <a:pt x="1758" y="465"/>
                    <a:pt x="1740" y="464"/>
                    <a:pt x="1723" y="474"/>
                  </a:cubicBezTo>
                  <a:cubicBezTo>
                    <a:pt x="1721" y="471"/>
                    <a:pt x="1719" y="469"/>
                    <a:pt x="1717" y="466"/>
                  </a:cubicBezTo>
                  <a:cubicBezTo>
                    <a:pt x="1732" y="456"/>
                    <a:pt x="1748" y="454"/>
                    <a:pt x="1763" y="460"/>
                  </a:cubicBezTo>
                  <a:cubicBezTo>
                    <a:pt x="1778" y="467"/>
                    <a:pt x="1789" y="483"/>
                    <a:pt x="1790" y="499"/>
                  </a:cubicBezTo>
                  <a:cubicBezTo>
                    <a:pt x="1791" y="509"/>
                    <a:pt x="1787" y="520"/>
                    <a:pt x="1780" y="527"/>
                  </a:cubicBezTo>
                  <a:close/>
                  <a:moveTo>
                    <a:pt x="1723" y="415"/>
                  </a:moveTo>
                  <a:cubicBezTo>
                    <a:pt x="1722" y="413"/>
                    <a:pt x="1721" y="411"/>
                    <a:pt x="1719" y="409"/>
                  </a:cubicBezTo>
                  <a:cubicBezTo>
                    <a:pt x="1714" y="398"/>
                    <a:pt x="1703" y="367"/>
                    <a:pt x="1707" y="359"/>
                  </a:cubicBezTo>
                  <a:cubicBezTo>
                    <a:pt x="1708" y="358"/>
                    <a:pt x="1709" y="358"/>
                    <a:pt x="1709" y="358"/>
                  </a:cubicBezTo>
                  <a:cubicBezTo>
                    <a:pt x="1709" y="358"/>
                    <a:pt x="1710" y="358"/>
                    <a:pt x="1711" y="358"/>
                  </a:cubicBezTo>
                  <a:cubicBezTo>
                    <a:pt x="1721" y="365"/>
                    <a:pt x="1729" y="416"/>
                    <a:pt x="1731" y="435"/>
                  </a:cubicBezTo>
                  <a:cubicBezTo>
                    <a:pt x="1730" y="437"/>
                    <a:pt x="1728" y="440"/>
                    <a:pt x="1726" y="442"/>
                  </a:cubicBezTo>
                  <a:cubicBezTo>
                    <a:pt x="1728" y="433"/>
                    <a:pt x="1727" y="424"/>
                    <a:pt x="1723" y="415"/>
                  </a:cubicBezTo>
                  <a:close/>
                  <a:moveTo>
                    <a:pt x="1711" y="400"/>
                  </a:moveTo>
                  <a:cubicBezTo>
                    <a:pt x="1708" y="397"/>
                    <a:pt x="1705" y="394"/>
                    <a:pt x="1701" y="392"/>
                  </a:cubicBezTo>
                  <a:cubicBezTo>
                    <a:pt x="1684" y="372"/>
                    <a:pt x="1672" y="353"/>
                    <a:pt x="1675" y="351"/>
                  </a:cubicBezTo>
                  <a:cubicBezTo>
                    <a:pt x="1675" y="351"/>
                    <a:pt x="1675" y="351"/>
                    <a:pt x="1675" y="351"/>
                  </a:cubicBezTo>
                  <a:cubicBezTo>
                    <a:pt x="1681" y="351"/>
                    <a:pt x="1698" y="373"/>
                    <a:pt x="1707" y="387"/>
                  </a:cubicBezTo>
                  <a:cubicBezTo>
                    <a:pt x="1708" y="391"/>
                    <a:pt x="1710" y="396"/>
                    <a:pt x="1711" y="400"/>
                  </a:cubicBezTo>
                  <a:close/>
                  <a:moveTo>
                    <a:pt x="1723" y="319"/>
                  </a:moveTo>
                  <a:cubicBezTo>
                    <a:pt x="1727" y="320"/>
                    <a:pt x="1732" y="345"/>
                    <a:pt x="1734" y="374"/>
                  </a:cubicBezTo>
                  <a:cubicBezTo>
                    <a:pt x="1732" y="386"/>
                    <a:pt x="1732" y="398"/>
                    <a:pt x="1732" y="410"/>
                  </a:cubicBezTo>
                  <a:cubicBezTo>
                    <a:pt x="1730" y="399"/>
                    <a:pt x="1727" y="386"/>
                    <a:pt x="1724" y="376"/>
                  </a:cubicBezTo>
                  <a:cubicBezTo>
                    <a:pt x="1720" y="344"/>
                    <a:pt x="1720" y="320"/>
                    <a:pt x="1723" y="319"/>
                  </a:cubicBezTo>
                  <a:close/>
                  <a:moveTo>
                    <a:pt x="1747" y="428"/>
                  </a:moveTo>
                  <a:cubicBezTo>
                    <a:pt x="1749" y="428"/>
                    <a:pt x="1750" y="428"/>
                    <a:pt x="1751" y="429"/>
                  </a:cubicBezTo>
                  <a:cubicBezTo>
                    <a:pt x="1752" y="430"/>
                    <a:pt x="1752" y="431"/>
                    <a:pt x="1752" y="433"/>
                  </a:cubicBezTo>
                  <a:cubicBezTo>
                    <a:pt x="1751" y="441"/>
                    <a:pt x="1732" y="453"/>
                    <a:pt x="1725" y="457"/>
                  </a:cubicBezTo>
                  <a:cubicBezTo>
                    <a:pt x="1725" y="457"/>
                    <a:pt x="1725" y="457"/>
                    <a:pt x="1725" y="457"/>
                  </a:cubicBezTo>
                  <a:cubicBezTo>
                    <a:pt x="1723" y="458"/>
                    <a:pt x="1722" y="459"/>
                    <a:pt x="1720" y="460"/>
                  </a:cubicBezTo>
                  <a:cubicBezTo>
                    <a:pt x="1721" y="458"/>
                    <a:pt x="1722" y="457"/>
                    <a:pt x="1722" y="455"/>
                  </a:cubicBezTo>
                  <a:cubicBezTo>
                    <a:pt x="1722" y="455"/>
                    <a:pt x="1722" y="455"/>
                    <a:pt x="1723" y="455"/>
                  </a:cubicBezTo>
                  <a:cubicBezTo>
                    <a:pt x="1727" y="448"/>
                    <a:pt x="1739" y="429"/>
                    <a:pt x="1747" y="428"/>
                  </a:cubicBezTo>
                  <a:close/>
                  <a:moveTo>
                    <a:pt x="1770" y="448"/>
                  </a:moveTo>
                  <a:cubicBezTo>
                    <a:pt x="1781" y="448"/>
                    <a:pt x="1794" y="447"/>
                    <a:pt x="1805" y="446"/>
                  </a:cubicBezTo>
                  <a:cubicBezTo>
                    <a:pt x="1835" y="448"/>
                    <a:pt x="1860" y="453"/>
                    <a:pt x="1861" y="457"/>
                  </a:cubicBezTo>
                  <a:cubicBezTo>
                    <a:pt x="1860" y="460"/>
                    <a:pt x="1836" y="460"/>
                    <a:pt x="1804" y="456"/>
                  </a:cubicBezTo>
                  <a:cubicBezTo>
                    <a:pt x="1794" y="453"/>
                    <a:pt x="1781" y="450"/>
                    <a:pt x="1770" y="448"/>
                  </a:cubicBezTo>
                  <a:close/>
                  <a:moveTo>
                    <a:pt x="1821" y="469"/>
                  </a:moveTo>
                  <a:cubicBezTo>
                    <a:pt x="1822" y="470"/>
                    <a:pt x="1822" y="470"/>
                    <a:pt x="1822" y="471"/>
                  </a:cubicBezTo>
                  <a:cubicBezTo>
                    <a:pt x="1822" y="471"/>
                    <a:pt x="1822" y="472"/>
                    <a:pt x="1821" y="472"/>
                  </a:cubicBezTo>
                  <a:cubicBezTo>
                    <a:pt x="1813" y="476"/>
                    <a:pt x="1782" y="465"/>
                    <a:pt x="1771" y="461"/>
                  </a:cubicBezTo>
                  <a:cubicBezTo>
                    <a:pt x="1769" y="459"/>
                    <a:pt x="1767" y="458"/>
                    <a:pt x="1764" y="457"/>
                  </a:cubicBezTo>
                  <a:cubicBezTo>
                    <a:pt x="1756" y="453"/>
                    <a:pt x="1747" y="452"/>
                    <a:pt x="1738" y="453"/>
                  </a:cubicBezTo>
                  <a:cubicBezTo>
                    <a:pt x="1740" y="452"/>
                    <a:pt x="1742" y="450"/>
                    <a:pt x="1744" y="448"/>
                  </a:cubicBezTo>
                  <a:cubicBezTo>
                    <a:pt x="1764" y="451"/>
                    <a:pt x="1814" y="459"/>
                    <a:pt x="1821" y="469"/>
                  </a:cubicBezTo>
                  <a:close/>
                  <a:moveTo>
                    <a:pt x="1749" y="444"/>
                  </a:moveTo>
                  <a:cubicBezTo>
                    <a:pt x="1750" y="443"/>
                    <a:pt x="1751" y="442"/>
                    <a:pt x="1752" y="441"/>
                  </a:cubicBezTo>
                  <a:cubicBezTo>
                    <a:pt x="1752" y="441"/>
                    <a:pt x="1752" y="441"/>
                    <a:pt x="1752" y="441"/>
                  </a:cubicBezTo>
                  <a:cubicBezTo>
                    <a:pt x="1780" y="434"/>
                    <a:pt x="1825" y="426"/>
                    <a:pt x="1832" y="432"/>
                  </a:cubicBezTo>
                  <a:cubicBezTo>
                    <a:pt x="1833" y="433"/>
                    <a:pt x="1833" y="433"/>
                    <a:pt x="1833" y="433"/>
                  </a:cubicBezTo>
                  <a:cubicBezTo>
                    <a:pt x="1832" y="441"/>
                    <a:pt x="1790" y="445"/>
                    <a:pt x="1749" y="444"/>
                  </a:cubicBezTo>
                  <a:close/>
                  <a:moveTo>
                    <a:pt x="1808" y="427"/>
                  </a:moveTo>
                  <a:cubicBezTo>
                    <a:pt x="1808" y="427"/>
                    <a:pt x="1808" y="427"/>
                    <a:pt x="1808" y="427"/>
                  </a:cubicBezTo>
                  <a:cubicBezTo>
                    <a:pt x="1799" y="428"/>
                    <a:pt x="1790" y="429"/>
                    <a:pt x="1781" y="431"/>
                  </a:cubicBezTo>
                  <a:cubicBezTo>
                    <a:pt x="1789" y="428"/>
                    <a:pt x="1798" y="424"/>
                    <a:pt x="1805" y="421"/>
                  </a:cubicBezTo>
                  <a:cubicBezTo>
                    <a:pt x="1823" y="414"/>
                    <a:pt x="1853" y="406"/>
                    <a:pt x="1859" y="409"/>
                  </a:cubicBezTo>
                  <a:cubicBezTo>
                    <a:pt x="1860" y="409"/>
                    <a:pt x="1860" y="409"/>
                    <a:pt x="1860" y="409"/>
                  </a:cubicBezTo>
                  <a:cubicBezTo>
                    <a:pt x="1860" y="409"/>
                    <a:pt x="1860" y="410"/>
                    <a:pt x="1860" y="410"/>
                  </a:cubicBezTo>
                  <a:cubicBezTo>
                    <a:pt x="1856" y="416"/>
                    <a:pt x="1826" y="423"/>
                    <a:pt x="1808" y="427"/>
                  </a:cubicBezTo>
                  <a:close/>
                  <a:moveTo>
                    <a:pt x="1755" y="436"/>
                  </a:moveTo>
                  <a:cubicBezTo>
                    <a:pt x="1755" y="435"/>
                    <a:pt x="1756" y="434"/>
                    <a:pt x="1756" y="433"/>
                  </a:cubicBezTo>
                  <a:cubicBezTo>
                    <a:pt x="1756" y="433"/>
                    <a:pt x="1756" y="433"/>
                    <a:pt x="1756" y="432"/>
                  </a:cubicBezTo>
                  <a:cubicBezTo>
                    <a:pt x="1772" y="422"/>
                    <a:pt x="1813" y="397"/>
                    <a:pt x="1824" y="400"/>
                  </a:cubicBezTo>
                  <a:cubicBezTo>
                    <a:pt x="1825" y="400"/>
                    <a:pt x="1825" y="401"/>
                    <a:pt x="1825" y="401"/>
                  </a:cubicBezTo>
                  <a:cubicBezTo>
                    <a:pt x="1825" y="401"/>
                    <a:pt x="1825" y="402"/>
                    <a:pt x="1825" y="403"/>
                  </a:cubicBezTo>
                  <a:cubicBezTo>
                    <a:pt x="1821" y="413"/>
                    <a:pt x="1776" y="429"/>
                    <a:pt x="1755" y="436"/>
                  </a:cubicBezTo>
                  <a:close/>
                  <a:moveTo>
                    <a:pt x="1778" y="414"/>
                  </a:moveTo>
                  <a:cubicBezTo>
                    <a:pt x="1784" y="409"/>
                    <a:pt x="1790" y="404"/>
                    <a:pt x="1796" y="398"/>
                  </a:cubicBezTo>
                  <a:cubicBezTo>
                    <a:pt x="1796" y="398"/>
                    <a:pt x="1796" y="398"/>
                    <a:pt x="1796" y="398"/>
                  </a:cubicBezTo>
                  <a:cubicBezTo>
                    <a:pt x="1811" y="386"/>
                    <a:pt x="1837" y="367"/>
                    <a:pt x="1843" y="368"/>
                  </a:cubicBezTo>
                  <a:cubicBezTo>
                    <a:pt x="1844" y="368"/>
                    <a:pt x="1844" y="368"/>
                    <a:pt x="1844" y="369"/>
                  </a:cubicBezTo>
                  <a:cubicBezTo>
                    <a:pt x="1844" y="369"/>
                    <a:pt x="1844" y="369"/>
                    <a:pt x="1844" y="369"/>
                  </a:cubicBezTo>
                  <a:cubicBezTo>
                    <a:pt x="1843" y="376"/>
                    <a:pt x="1816" y="393"/>
                    <a:pt x="1800" y="403"/>
                  </a:cubicBezTo>
                  <a:cubicBezTo>
                    <a:pt x="1793" y="406"/>
                    <a:pt x="1785" y="410"/>
                    <a:pt x="1778" y="414"/>
                  </a:cubicBezTo>
                  <a:close/>
                  <a:moveTo>
                    <a:pt x="1755" y="428"/>
                  </a:moveTo>
                  <a:cubicBezTo>
                    <a:pt x="1754" y="428"/>
                    <a:pt x="1754" y="427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2" y="425"/>
                    <a:pt x="1752" y="425"/>
                  </a:cubicBezTo>
                  <a:cubicBezTo>
                    <a:pt x="1764" y="408"/>
                    <a:pt x="1795" y="371"/>
                    <a:pt x="1806" y="371"/>
                  </a:cubicBezTo>
                  <a:cubicBezTo>
                    <a:pt x="1808" y="371"/>
                    <a:pt x="1808" y="371"/>
                    <a:pt x="1809" y="371"/>
                  </a:cubicBezTo>
                  <a:cubicBezTo>
                    <a:pt x="1809" y="372"/>
                    <a:pt x="1809" y="372"/>
                    <a:pt x="1809" y="373"/>
                  </a:cubicBezTo>
                  <a:cubicBezTo>
                    <a:pt x="1808" y="385"/>
                    <a:pt x="1771" y="415"/>
                    <a:pt x="1755" y="428"/>
                  </a:cubicBezTo>
                  <a:close/>
                  <a:moveTo>
                    <a:pt x="1782" y="384"/>
                  </a:moveTo>
                  <a:cubicBezTo>
                    <a:pt x="1782" y="384"/>
                    <a:pt x="1782" y="384"/>
                    <a:pt x="1782" y="384"/>
                  </a:cubicBezTo>
                  <a:cubicBezTo>
                    <a:pt x="1776" y="389"/>
                    <a:pt x="1771" y="395"/>
                    <a:pt x="1766" y="401"/>
                  </a:cubicBezTo>
                  <a:cubicBezTo>
                    <a:pt x="1770" y="394"/>
                    <a:pt x="1774" y="387"/>
                    <a:pt x="1777" y="380"/>
                  </a:cubicBezTo>
                  <a:cubicBezTo>
                    <a:pt x="1786" y="364"/>
                    <a:pt x="1804" y="337"/>
                    <a:pt x="1811" y="336"/>
                  </a:cubicBezTo>
                  <a:cubicBezTo>
                    <a:pt x="1811" y="336"/>
                    <a:pt x="1811" y="336"/>
                    <a:pt x="1811" y="336"/>
                  </a:cubicBezTo>
                  <a:cubicBezTo>
                    <a:pt x="1811" y="336"/>
                    <a:pt x="1811" y="336"/>
                    <a:pt x="1811" y="336"/>
                  </a:cubicBezTo>
                  <a:cubicBezTo>
                    <a:pt x="1812" y="343"/>
                    <a:pt x="1794" y="369"/>
                    <a:pt x="1782" y="384"/>
                  </a:cubicBezTo>
                  <a:close/>
                  <a:moveTo>
                    <a:pt x="1747" y="424"/>
                  </a:moveTo>
                  <a:cubicBezTo>
                    <a:pt x="1747" y="424"/>
                    <a:pt x="1747" y="424"/>
                    <a:pt x="1747" y="424"/>
                  </a:cubicBezTo>
                  <a:cubicBezTo>
                    <a:pt x="1746" y="424"/>
                    <a:pt x="1745" y="424"/>
                    <a:pt x="1744" y="425"/>
                  </a:cubicBezTo>
                  <a:cubicBezTo>
                    <a:pt x="1751" y="404"/>
                    <a:pt x="1767" y="359"/>
                    <a:pt x="1777" y="355"/>
                  </a:cubicBezTo>
                  <a:cubicBezTo>
                    <a:pt x="1778" y="354"/>
                    <a:pt x="1778" y="354"/>
                    <a:pt x="1779" y="355"/>
                  </a:cubicBezTo>
                  <a:cubicBezTo>
                    <a:pt x="1779" y="355"/>
                    <a:pt x="1779" y="355"/>
                    <a:pt x="1780" y="356"/>
                  </a:cubicBezTo>
                  <a:cubicBezTo>
                    <a:pt x="1783" y="366"/>
                    <a:pt x="1758" y="408"/>
                    <a:pt x="1747" y="424"/>
                  </a:cubicBezTo>
                  <a:close/>
                  <a:moveTo>
                    <a:pt x="1749" y="399"/>
                  </a:moveTo>
                  <a:cubicBezTo>
                    <a:pt x="1751" y="390"/>
                    <a:pt x="1752" y="381"/>
                    <a:pt x="1753" y="372"/>
                  </a:cubicBezTo>
                  <a:cubicBezTo>
                    <a:pt x="1753" y="372"/>
                    <a:pt x="1753" y="372"/>
                    <a:pt x="1753" y="372"/>
                  </a:cubicBezTo>
                  <a:cubicBezTo>
                    <a:pt x="1756" y="354"/>
                    <a:pt x="1764" y="324"/>
                    <a:pt x="1770" y="320"/>
                  </a:cubicBezTo>
                  <a:cubicBezTo>
                    <a:pt x="1770" y="320"/>
                    <a:pt x="1770" y="320"/>
                    <a:pt x="1770" y="320"/>
                  </a:cubicBezTo>
                  <a:cubicBezTo>
                    <a:pt x="1771" y="320"/>
                    <a:pt x="1771" y="320"/>
                    <a:pt x="1771" y="320"/>
                  </a:cubicBezTo>
                  <a:cubicBezTo>
                    <a:pt x="1774" y="326"/>
                    <a:pt x="1765" y="357"/>
                    <a:pt x="1759" y="374"/>
                  </a:cubicBezTo>
                  <a:cubicBezTo>
                    <a:pt x="1756" y="382"/>
                    <a:pt x="1752" y="391"/>
                    <a:pt x="1749" y="399"/>
                  </a:cubicBezTo>
                  <a:close/>
                  <a:moveTo>
                    <a:pt x="1739" y="428"/>
                  </a:moveTo>
                  <a:cubicBezTo>
                    <a:pt x="1739" y="428"/>
                    <a:pt x="1739" y="428"/>
                    <a:pt x="1739" y="428"/>
                  </a:cubicBezTo>
                  <a:cubicBezTo>
                    <a:pt x="1738" y="429"/>
                    <a:pt x="1737" y="430"/>
                    <a:pt x="1735" y="431"/>
                  </a:cubicBezTo>
                  <a:cubicBezTo>
                    <a:pt x="1735" y="390"/>
                    <a:pt x="1739" y="347"/>
                    <a:pt x="1746" y="347"/>
                  </a:cubicBezTo>
                  <a:cubicBezTo>
                    <a:pt x="1747" y="347"/>
                    <a:pt x="1747" y="347"/>
                    <a:pt x="1747" y="348"/>
                  </a:cubicBezTo>
                  <a:cubicBezTo>
                    <a:pt x="1753" y="355"/>
                    <a:pt x="1746" y="400"/>
                    <a:pt x="1739" y="428"/>
                  </a:cubicBezTo>
                  <a:close/>
                  <a:moveTo>
                    <a:pt x="1788" y="479"/>
                  </a:moveTo>
                  <a:cubicBezTo>
                    <a:pt x="1786" y="475"/>
                    <a:pt x="1783" y="472"/>
                    <a:pt x="1780" y="468"/>
                  </a:cubicBezTo>
                  <a:cubicBezTo>
                    <a:pt x="1784" y="470"/>
                    <a:pt x="1788" y="471"/>
                    <a:pt x="1793" y="473"/>
                  </a:cubicBezTo>
                  <a:cubicBezTo>
                    <a:pt x="1807" y="482"/>
                    <a:pt x="1828" y="498"/>
                    <a:pt x="1829" y="504"/>
                  </a:cubicBezTo>
                  <a:cubicBezTo>
                    <a:pt x="1829" y="505"/>
                    <a:pt x="1829" y="505"/>
                    <a:pt x="1829" y="505"/>
                  </a:cubicBezTo>
                  <a:cubicBezTo>
                    <a:pt x="1827" y="508"/>
                    <a:pt x="1807" y="496"/>
                    <a:pt x="1788" y="479"/>
                  </a:cubicBezTo>
                  <a:close/>
                  <a:moveTo>
                    <a:pt x="1681" y="389"/>
                  </a:moveTo>
                  <a:cubicBezTo>
                    <a:pt x="1696" y="391"/>
                    <a:pt x="1712" y="402"/>
                    <a:pt x="1719" y="417"/>
                  </a:cubicBezTo>
                  <a:cubicBezTo>
                    <a:pt x="1726" y="431"/>
                    <a:pt x="1724" y="448"/>
                    <a:pt x="1714" y="463"/>
                  </a:cubicBezTo>
                  <a:cubicBezTo>
                    <a:pt x="1711" y="460"/>
                    <a:pt x="1708" y="459"/>
                    <a:pt x="1705" y="457"/>
                  </a:cubicBezTo>
                  <a:cubicBezTo>
                    <a:pt x="1716" y="440"/>
                    <a:pt x="1715" y="422"/>
                    <a:pt x="1702" y="409"/>
                  </a:cubicBezTo>
                  <a:cubicBezTo>
                    <a:pt x="1693" y="399"/>
                    <a:pt x="1680" y="396"/>
                    <a:pt x="1669" y="401"/>
                  </a:cubicBezTo>
                  <a:cubicBezTo>
                    <a:pt x="1662" y="404"/>
                    <a:pt x="1657" y="410"/>
                    <a:pt x="1657" y="416"/>
                  </a:cubicBezTo>
                  <a:cubicBezTo>
                    <a:pt x="1657" y="416"/>
                    <a:pt x="1657" y="417"/>
                    <a:pt x="1657" y="417"/>
                  </a:cubicBezTo>
                  <a:cubicBezTo>
                    <a:pt x="1658" y="418"/>
                    <a:pt x="1659" y="418"/>
                    <a:pt x="1659" y="417"/>
                  </a:cubicBezTo>
                  <a:cubicBezTo>
                    <a:pt x="1665" y="414"/>
                    <a:pt x="1670" y="416"/>
                    <a:pt x="1673" y="419"/>
                  </a:cubicBezTo>
                  <a:cubicBezTo>
                    <a:pt x="1676" y="423"/>
                    <a:pt x="1677" y="429"/>
                    <a:pt x="1672" y="434"/>
                  </a:cubicBezTo>
                  <a:cubicBezTo>
                    <a:pt x="1668" y="438"/>
                    <a:pt x="1662" y="439"/>
                    <a:pt x="1657" y="437"/>
                  </a:cubicBezTo>
                  <a:cubicBezTo>
                    <a:pt x="1650" y="435"/>
                    <a:pt x="1645" y="429"/>
                    <a:pt x="1645" y="421"/>
                  </a:cubicBezTo>
                  <a:cubicBezTo>
                    <a:pt x="1644" y="414"/>
                    <a:pt x="1647" y="406"/>
                    <a:pt x="1653" y="400"/>
                  </a:cubicBezTo>
                  <a:cubicBezTo>
                    <a:pt x="1660" y="393"/>
                    <a:pt x="1670" y="389"/>
                    <a:pt x="1681" y="389"/>
                  </a:cubicBezTo>
                  <a:close/>
                  <a:moveTo>
                    <a:pt x="1542" y="322"/>
                  </a:moveTo>
                  <a:cubicBezTo>
                    <a:pt x="1534" y="330"/>
                    <a:pt x="1528" y="339"/>
                    <a:pt x="1526" y="350"/>
                  </a:cubicBezTo>
                  <a:cubicBezTo>
                    <a:pt x="1524" y="335"/>
                    <a:pt x="1521" y="322"/>
                    <a:pt x="1517" y="309"/>
                  </a:cubicBezTo>
                  <a:cubicBezTo>
                    <a:pt x="1531" y="313"/>
                    <a:pt x="1545" y="314"/>
                    <a:pt x="1558" y="312"/>
                  </a:cubicBezTo>
                  <a:cubicBezTo>
                    <a:pt x="1552" y="315"/>
                    <a:pt x="1547" y="318"/>
                    <a:pt x="1542" y="322"/>
                  </a:cubicBezTo>
                  <a:close/>
                  <a:moveTo>
                    <a:pt x="1305" y="258"/>
                  </a:moveTo>
                  <a:cubicBezTo>
                    <a:pt x="1311" y="249"/>
                    <a:pt x="1314" y="239"/>
                    <a:pt x="1313" y="228"/>
                  </a:cubicBezTo>
                  <a:cubicBezTo>
                    <a:pt x="1313" y="221"/>
                    <a:pt x="1311" y="215"/>
                    <a:pt x="1309" y="209"/>
                  </a:cubicBezTo>
                  <a:cubicBezTo>
                    <a:pt x="1317" y="219"/>
                    <a:pt x="1327" y="229"/>
                    <a:pt x="1341" y="236"/>
                  </a:cubicBezTo>
                  <a:cubicBezTo>
                    <a:pt x="1328" y="242"/>
                    <a:pt x="1316" y="249"/>
                    <a:pt x="1305" y="258"/>
                  </a:cubicBezTo>
                  <a:close/>
                  <a:moveTo>
                    <a:pt x="1217" y="210"/>
                  </a:moveTo>
                  <a:cubicBezTo>
                    <a:pt x="1227" y="214"/>
                    <a:pt x="1236" y="222"/>
                    <a:pt x="1241" y="233"/>
                  </a:cubicBezTo>
                  <a:cubicBezTo>
                    <a:pt x="1245" y="243"/>
                    <a:pt x="1245" y="254"/>
                    <a:pt x="1240" y="263"/>
                  </a:cubicBezTo>
                  <a:cubicBezTo>
                    <a:pt x="1237" y="271"/>
                    <a:pt x="1231" y="276"/>
                    <a:pt x="1224" y="278"/>
                  </a:cubicBezTo>
                  <a:cubicBezTo>
                    <a:pt x="1217" y="280"/>
                    <a:pt x="1209" y="278"/>
                    <a:pt x="1204" y="272"/>
                  </a:cubicBezTo>
                  <a:cubicBezTo>
                    <a:pt x="1200" y="268"/>
                    <a:pt x="1200" y="262"/>
                    <a:pt x="1202" y="256"/>
                  </a:cubicBezTo>
                  <a:cubicBezTo>
                    <a:pt x="1205" y="251"/>
                    <a:pt x="1211" y="249"/>
                    <a:pt x="1216" y="251"/>
                  </a:cubicBezTo>
                  <a:cubicBezTo>
                    <a:pt x="1219" y="252"/>
                    <a:pt x="1223" y="256"/>
                    <a:pt x="1222" y="263"/>
                  </a:cubicBezTo>
                  <a:cubicBezTo>
                    <a:pt x="1222" y="263"/>
                    <a:pt x="1222" y="264"/>
                    <a:pt x="1223" y="264"/>
                  </a:cubicBezTo>
                  <a:cubicBezTo>
                    <a:pt x="1223" y="265"/>
                    <a:pt x="1224" y="265"/>
                    <a:pt x="1225" y="265"/>
                  </a:cubicBezTo>
                  <a:cubicBezTo>
                    <a:pt x="1230" y="262"/>
                    <a:pt x="1234" y="256"/>
                    <a:pt x="1234" y="248"/>
                  </a:cubicBezTo>
                  <a:cubicBezTo>
                    <a:pt x="1234" y="236"/>
                    <a:pt x="1227" y="225"/>
                    <a:pt x="1215" y="220"/>
                  </a:cubicBezTo>
                  <a:cubicBezTo>
                    <a:pt x="1198" y="212"/>
                    <a:pt x="1180" y="218"/>
                    <a:pt x="1168" y="235"/>
                  </a:cubicBezTo>
                  <a:cubicBezTo>
                    <a:pt x="1166" y="234"/>
                    <a:pt x="1165" y="233"/>
                    <a:pt x="1163" y="233"/>
                  </a:cubicBezTo>
                  <a:cubicBezTo>
                    <a:pt x="1167" y="232"/>
                    <a:pt x="1170" y="230"/>
                    <a:pt x="1173" y="228"/>
                  </a:cubicBezTo>
                  <a:cubicBezTo>
                    <a:pt x="1178" y="224"/>
                    <a:pt x="1182" y="217"/>
                    <a:pt x="1183" y="210"/>
                  </a:cubicBezTo>
                  <a:cubicBezTo>
                    <a:pt x="1194" y="206"/>
                    <a:pt x="1206" y="205"/>
                    <a:pt x="1217" y="210"/>
                  </a:cubicBezTo>
                  <a:close/>
                  <a:moveTo>
                    <a:pt x="1171" y="225"/>
                  </a:moveTo>
                  <a:cubicBezTo>
                    <a:pt x="1165" y="230"/>
                    <a:pt x="1157" y="231"/>
                    <a:pt x="1150" y="228"/>
                  </a:cubicBezTo>
                  <a:cubicBezTo>
                    <a:pt x="1145" y="225"/>
                    <a:pt x="1142" y="220"/>
                    <a:pt x="1142" y="214"/>
                  </a:cubicBezTo>
                  <a:cubicBezTo>
                    <a:pt x="1142" y="208"/>
                    <a:pt x="1147" y="204"/>
                    <a:pt x="1152" y="204"/>
                  </a:cubicBezTo>
                  <a:cubicBezTo>
                    <a:pt x="1156" y="203"/>
                    <a:pt x="1161" y="205"/>
                    <a:pt x="1163" y="212"/>
                  </a:cubicBezTo>
                  <a:cubicBezTo>
                    <a:pt x="1163" y="212"/>
                    <a:pt x="1164" y="213"/>
                    <a:pt x="1164" y="213"/>
                  </a:cubicBezTo>
                  <a:cubicBezTo>
                    <a:pt x="1165" y="213"/>
                    <a:pt x="1166" y="213"/>
                    <a:pt x="1166" y="212"/>
                  </a:cubicBezTo>
                  <a:cubicBezTo>
                    <a:pt x="1170" y="208"/>
                    <a:pt x="1171" y="201"/>
                    <a:pt x="1168" y="193"/>
                  </a:cubicBezTo>
                  <a:cubicBezTo>
                    <a:pt x="1163" y="182"/>
                    <a:pt x="1152" y="176"/>
                    <a:pt x="1139" y="176"/>
                  </a:cubicBezTo>
                  <a:cubicBezTo>
                    <a:pt x="1121" y="176"/>
                    <a:pt x="1107" y="188"/>
                    <a:pt x="1102" y="207"/>
                  </a:cubicBezTo>
                  <a:cubicBezTo>
                    <a:pt x="1099" y="206"/>
                    <a:pt x="1096" y="206"/>
                    <a:pt x="1092" y="205"/>
                  </a:cubicBezTo>
                  <a:cubicBezTo>
                    <a:pt x="1096" y="187"/>
                    <a:pt x="1106" y="175"/>
                    <a:pt x="1121" y="169"/>
                  </a:cubicBezTo>
                  <a:cubicBezTo>
                    <a:pt x="1136" y="163"/>
                    <a:pt x="1156" y="167"/>
                    <a:pt x="1168" y="177"/>
                  </a:cubicBezTo>
                  <a:cubicBezTo>
                    <a:pt x="1175" y="184"/>
                    <a:pt x="1180" y="194"/>
                    <a:pt x="1180" y="204"/>
                  </a:cubicBezTo>
                  <a:cubicBezTo>
                    <a:pt x="1180" y="213"/>
                    <a:pt x="1176" y="220"/>
                    <a:pt x="1171" y="225"/>
                  </a:cubicBezTo>
                  <a:close/>
                  <a:moveTo>
                    <a:pt x="1012" y="177"/>
                  </a:moveTo>
                  <a:cubicBezTo>
                    <a:pt x="1024" y="167"/>
                    <a:pt x="1044" y="163"/>
                    <a:pt x="1059" y="169"/>
                  </a:cubicBezTo>
                  <a:cubicBezTo>
                    <a:pt x="1074" y="175"/>
                    <a:pt x="1084" y="187"/>
                    <a:pt x="1088" y="205"/>
                  </a:cubicBezTo>
                  <a:cubicBezTo>
                    <a:pt x="1084" y="206"/>
                    <a:pt x="1081" y="206"/>
                    <a:pt x="1078" y="207"/>
                  </a:cubicBezTo>
                  <a:cubicBezTo>
                    <a:pt x="1073" y="188"/>
                    <a:pt x="1059" y="176"/>
                    <a:pt x="1041" y="176"/>
                  </a:cubicBezTo>
                  <a:cubicBezTo>
                    <a:pt x="1028" y="176"/>
                    <a:pt x="1017" y="182"/>
                    <a:pt x="1012" y="193"/>
                  </a:cubicBezTo>
                  <a:cubicBezTo>
                    <a:pt x="1009" y="201"/>
                    <a:pt x="1010" y="208"/>
                    <a:pt x="1014" y="212"/>
                  </a:cubicBezTo>
                  <a:cubicBezTo>
                    <a:pt x="1014" y="213"/>
                    <a:pt x="1015" y="213"/>
                    <a:pt x="1016" y="213"/>
                  </a:cubicBezTo>
                  <a:cubicBezTo>
                    <a:pt x="1016" y="213"/>
                    <a:pt x="1017" y="212"/>
                    <a:pt x="1017" y="212"/>
                  </a:cubicBezTo>
                  <a:cubicBezTo>
                    <a:pt x="1019" y="205"/>
                    <a:pt x="1024" y="203"/>
                    <a:pt x="1028" y="204"/>
                  </a:cubicBezTo>
                  <a:cubicBezTo>
                    <a:pt x="1033" y="204"/>
                    <a:pt x="1038" y="208"/>
                    <a:pt x="1038" y="214"/>
                  </a:cubicBezTo>
                  <a:cubicBezTo>
                    <a:pt x="1038" y="220"/>
                    <a:pt x="1035" y="225"/>
                    <a:pt x="1030" y="228"/>
                  </a:cubicBezTo>
                  <a:cubicBezTo>
                    <a:pt x="1023" y="231"/>
                    <a:pt x="1015" y="230"/>
                    <a:pt x="1010" y="225"/>
                  </a:cubicBezTo>
                  <a:cubicBezTo>
                    <a:pt x="1004" y="220"/>
                    <a:pt x="1000" y="213"/>
                    <a:pt x="1000" y="204"/>
                  </a:cubicBezTo>
                  <a:cubicBezTo>
                    <a:pt x="1000" y="194"/>
                    <a:pt x="1005" y="184"/>
                    <a:pt x="1012" y="177"/>
                  </a:cubicBezTo>
                  <a:close/>
                  <a:moveTo>
                    <a:pt x="1007" y="228"/>
                  </a:moveTo>
                  <a:cubicBezTo>
                    <a:pt x="1010" y="230"/>
                    <a:pt x="1013" y="232"/>
                    <a:pt x="1017" y="233"/>
                  </a:cubicBezTo>
                  <a:cubicBezTo>
                    <a:pt x="1015" y="233"/>
                    <a:pt x="1014" y="234"/>
                    <a:pt x="1012" y="235"/>
                  </a:cubicBezTo>
                  <a:cubicBezTo>
                    <a:pt x="1000" y="218"/>
                    <a:pt x="982" y="212"/>
                    <a:pt x="965" y="220"/>
                  </a:cubicBezTo>
                  <a:cubicBezTo>
                    <a:pt x="953" y="225"/>
                    <a:pt x="946" y="236"/>
                    <a:pt x="946" y="248"/>
                  </a:cubicBezTo>
                  <a:cubicBezTo>
                    <a:pt x="946" y="256"/>
                    <a:pt x="950" y="262"/>
                    <a:pt x="955" y="265"/>
                  </a:cubicBezTo>
                  <a:cubicBezTo>
                    <a:pt x="956" y="265"/>
                    <a:pt x="957" y="265"/>
                    <a:pt x="957" y="264"/>
                  </a:cubicBezTo>
                  <a:cubicBezTo>
                    <a:pt x="958" y="264"/>
                    <a:pt x="958" y="263"/>
                    <a:pt x="958" y="263"/>
                  </a:cubicBezTo>
                  <a:cubicBezTo>
                    <a:pt x="957" y="256"/>
                    <a:pt x="961" y="252"/>
                    <a:pt x="964" y="251"/>
                  </a:cubicBezTo>
                  <a:cubicBezTo>
                    <a:pt x="969" y="249"/>
                    <a:pt x="975" y="251"/>
                    <a:pt x="978" y="256"/>
                  </a:cubicBezTo>
                  <a:cubicBezTo>
                    <a:pt x="980" y="262"/>
                    <a:pt x="980" y="268"/>
                    <a:pt x="976" y="272"/>
                  </a:cubicBezTo>
                  <a:cubicBezTo>
                    <a:pt x="971" y="278"/>
                    <a:pt x="963" y="280"/>
                    <a:pt x="956" y="278"/>
                  </a:cubicBezTo>
                  <a:cubicBezTo>
                    <a:pt x="949" y="276"/>
                    <a:pt x="943" y="271"/>
                    <a:pt x="940" y="263"/>
                  </a:cubicBezTo>
                  <a:cubicBezTo>
                    <a:pt x="935" y="254"/>
                    <a:pt x="935" y="243"/>
                    <a:pt x="939" y="233"/>
                  </a:cubicBezTo>
                  <a:cubicBezTo>
                    <a:pt x="944" y="222"/>
                    <a:pt x="953" y="214"/>
                    <a:pt x="963" y="210"/>
                  </a:cubicBezTo>
                  <a:cubicBezTo>
                    <a:pt x="974" y="205"/>
                    <a:pt x="986" y="206"/>
                    <a:pt x="997" y="210"/>
                  </a:cubicBezTo>
                  <a:cubicBezTo>
                    <a:pt x="998" y="217"/>
                    <a:pt x="1002" y="224"/>
                    <a:pt x="1007" y="228"/>
                  </a:cubicBezTo>
                  <a:close/>
                  <a:moveTo>
                    <a:pt x="867" y="228"/>
                  </a:moveTo>
                  <a:cubicBezTo>
                    <a:pt x="866" y="239"/>
                    <a:pt x="869" y="249"/>
                    <a:pt x="875" y="258"/>
                  </a:cubicBezTo>
                  <a:cubicBezTo>
                    <a:pt x="864" y="249"/>
                    <a:pt x="852" y="242"/>
                    <a:pt x="839" y="236"/>
                  </a:cubicBezTo>
                  <a:cubicBezTo>
                    <a:pt x="853" y="229"/>
                    <a:pt x="863" y="219"/>
                    <a:pt x="872" y="209"/>
                  </a:cubicBezTo>
                  <a:cubicBezTo>
                    <a:pt x="869" y="215"/>
                    <a:pt x="867" y="221"/>
                    <a:pt x="867" y="228"/>
                  </a:cubicBezTo>
                  <a:close/>
                  <a:moveTo>
                    <a:pt x="654" y="350"/>
                  </a:moveTo>
                  <a:cubicBezTo>
                    <a:pt x="652" y="339"/>
                    <a:pt x="646" y="330"/>
                    <a:pt x="638" y="322"/>
                  </a:cubicBezTo>
                  <a:cubicBezTo>
                    <a:pt x="633" y="318"/>
                    <a:pt x="628" y="315"/>
                    <a:pt x="622" y="312"/>
                  </a:cubicBezTo>
                  <a:cubicBezTo>
                    <a:pt x="635" y="314"/>
                    <a:pt x="649" y="313"/>
                    <a:pt x="663" y="309"/>
                  </a:cubicBezTo>
                  <a:cubicBezTo>
                    <a:pt x="659" y="322"/>
                    <a:pt x="656" y="335"/>
                    <a:pt x="654" y="350"/>
                  </a:cubicBezTo>
                  <a:close/>
                  <a:moveTo>
                    <a:pt x="536" y="421"/>
                  </a:moveTo>
                  <a:cubicBezTo>
                    <a:pt x="535" y="429"/>
                    <a:pt x="530" y="435"/>
                    <a:pt x="523" y="437"/>
                  </a:cubicBezTo>
                  <a:cubicBezTo>
                    <a:pt x="518" y="439"/>
                    <a:pt x="512" y="438"/>
                    <a:pt x="508" y="434"/>
                  </a:cubicBezTo>
                  <a:cubicBezTo>
                    <a:pt x="503" y="429"/>
                    <a:pt x="504" y="423"/>
                    <a:pt x="508" y="419"/>
                  </a:cubicBezTo>
                  <a:cubicBezTo>
                    <a:pt x="510" y="416"/>
                    <a:pt x="515" y="414"/>
                    <a:pt x="521" y="417"/>
                  </a:cubicBezTo>
                  <a:cubicBezTo>
                    <a:pt x="521" y="418"/>
                    <a:pt x="522" y="418"/>
                    <a:pt x="523" y="417"/>
                  </a:cubicBezTo>
                  <a:cubicBezTo>
                    <a:pt x="523" y="417"/>
                    <a:pt x="524" y="416"/>
                    <a:pt x="523" y="416"/>
                  </a:cubicBezTo>
                  <a:cubicBezTo>
                    <a:pt x="523" y="410"/>
                    <a:pt x="518" y="404"/>
                    <a:pt x="511" y="401"/>
                  </a:cubicBezTo>
                  <a:cubicBezTo>
                    <a:pt x="500" y="396"/>
                    <a:pt x="488" y="399"/>
                    <a:pt x="478" y="409"/>
                  </a:cubicBezTo>
                  <a:cubicBezTo>
                    <a:pt x="465" y="422"/>
                    <a:pt x="464" y="440"/>
                    <a:pt x="475" y="457"/>
                  </a:cubicBezTo>
                  <a:cubicBezTo>
                    <a:pt x="472" y="459"/>
                    <a:pt x="469" y="461"/>
                    <a:pt x="466" y="463"/>
                  </a:cubicBezTo>
                  <a:cubicBezTo>
                    <a:pt x="456" y="448"/>
                    <a:pt x="454" y="431"/>
                    <a:pt x="461" y="417"/>
                  </a:cubicBezTo>
                  <a:cubicBezTo>
                    <a:pt x="468" y="402"/>
                    <a:pt x="484" y="391"/>
                    <a:pt x="499" y="389"/>
                  </a:cubicBezTo>
                  <a:cubicBezTo>
                    <a:pt x="510" y="389"/>
                    <a:pt x="520" y="393"/>
                    <a:pt x="527" y="400"/>
                  </a:cubicBezTo>
                  <a:cubicBezTo>
                    <a:pt x="533" y="406"/>
                    <a:pt x="536" y="414"/>
                    <a:pt x="536" y="421"/>
                  </a:cubicBezTo>
                  <a:close/>
                  <a:moveTo>
                    <a:pt x="433" y="348"/>
                  </a:moveTo>
                  <a:cubicBezTo>
                    <a:pt x="433" y="347"/>
                    <a:pt x="433" y="347"/>
                    <a:pt x="434" y="347"/>
                  </a:cubicBezTo>
                  <a:cubicBezTo>
                    <a:pt x="441" y="347"/>
                    <a:pt x="445" y="390"/>
                    <a:pt x="445" y="431"/>
                  </a:cubicBezTo>
                  <a:cubicBezTo>
                    <a:pt x="443" y="430"/>
                    <a:pt x="442" y="429"/>
                    <a:pt x="441" y="428"/>
                  </a:cubicBezTo>
                  <a:cubicBezTo>
                    <a:pt x="441" y="428"/>
                    <a:pt x="441" y="428"/>
                    <a:pt x="441" y="428"/>
                  </a:cubicBezTo>
                  <a:cubicBezTo>
                    <a:pt x="434" y="400"/>
                    <a:pt x="427" y="355"/>
                    <a:pt x="433" y="348"/>
                  </a:cubicBezTo>
                  <a:close/>
                  <a:moveTo>
                    <a:pt x="431" y="399"/>
                  </a:moveTo>
                  <a:cubicBezTo>
                    <a:pt x="428" y="391"/>
                    <a:pt x="424" y="382"/>
                    <a:pt x="421" y="374"/>
                  </a:cubicBezTo>
                  <a:cubicBezTo>
                    <a:pt x="415" y="357"/>
                    <a:pt x="406" y="326"/>
                    <a:pt x="409" y="320"/>
                  </a:cubicBezTo>
                  <a:cubicBezTo>
                    <a:pt x="409" y="320"/>
                    <a:pt x="409" y="320"/>
                    <a:pt x="410" y="320"/>
                  </a:cubicBezTo>
                  <a:cubicBezTo>
                    <a:pt x="410" y="320"/>
                    <a:pt x="410" y="320"/>
                    <a:pt x="410" y="320"/>
                  </a:cubicBezTo>
                  <a:cubicBezTo>
                    <a:pt x="416" y="324"/>
                    <a:pt x="424" y="354"/>
                    <a:pt x="427" y="372"/>
                  </a:cubicBezTo>
                  <a:cubicBezTo>
                    <a:pt x="427" y="372"/>
                    <a:pt x="427" y="372"/>
                    <a:pt x="427" y="372"/>
                  </a:cubicBezTo>
                  <a:cubicBezTo>
                    <a:pt x="428" y="381"/>
                    <a:pt x="429" y="390"/>
                    <a:pt x="431" y="399"/>
                  </a:cubicBezTo>
                  <a:close/>
                  <a:moveTo>
                    <a:pt x="436" y="425"/>
                  </a:moveTo>
                  <a:cubicBezTo>
                    <a:pt x="435" y="424"/>
                    <a:pt x="434" y="424"/>
                    <a:pt x="433" y="424"/>
                  </a:cubicBezTo>
                  <a:cubicBezTo>
                    <a:pt x="433" y="424"/>
                    <a:pt x="433" y="424"/>
                    <a:pt x="433" y="424"/>
                  </a:cubicBezTo>
                  <a:cubicBezTo>
                    <a:pt x="422" y="408"/>
                    <a:pt x="397" y="366"/>
                    <a:pt x="400" y="356"/>
                  </a:cubicBezTo>
                  <a:cubicBezTo>
                    <a:pt x="401" y="355"/>
                    <a:pt x="401" y="355"/>
                    <a:pt x="401" y="355"/>
                  </a:cubicBezTo>
                  <a:cubicBezTo>
                    <a:pt x="402" y="354"/>
                    <a:pt x="402" y="354"/>
                    <a:pt x="403" y="355"/>
                  </a:cubicBezTo>
                  <a:cubicBezTo>
                    <a:pt x="413" y="359"/>
                    <a:pt x="429" y="404"/>
                    <a:pt x="436" y="425"/>
                  </a:cubicBezTo>
                  <a:close/>
                  <a:moveTo>
                    <a:pt x="403" y="380"/>
                  </a:moveTo>
                  <a:cubicBezTo>
                    <a:pt x="406" y="387"/>
                    <a:pt x="410" y="394"/>
                    <a:pt x="414" y="401"/>
                  </a:cubicBezTo>
                  <a:cubicBezTo>
                    <a:pt x="409" y="395"/>
                    <a:pt x="404" y="389"/>
                    <a:pt x="398" y="384"/>
                  </a:cubicBezTo>
                  <a:cubicBezTo>
                    <a:pt x="398" y="384"/>
                    <a:pt x="398" y="384"/>
                    <a:pt x="398" y="384"/>
                  </a:cubicBezTo>
                  <a:cubicBezTo>
                    <a:pt x="386" y="369"/>
                    <a:pt x="368" y="343"/>
                    <a:pt x="369" y="336"/>
                  </a:cubicBezTo>
                  <a:cubicBezTo>
                    <a:pt x="369" y="336"/>
                    <a:pt x="369" y="336"/>
                    <a:pt x="369" y="336"/>
                  </a:cubicBezTo>
                  <a:cubicBezTo>
                    <a:pt x="369" y="336"/>
                    <a:pt x="369" y="336"/>
                    <a:pt x="369" y="336"/>
                  </a:cubicBezTo>
                  <a:cubicBezTo>
                    <a:pt x="376" y="337"/>
                    <a:pt x="394" y="364"/>
                    <a:pt x="403" y="380"/>
                  </a:cubicBezTo>
                  <a:close/>
                  <a:moveTo>
                    <a:pt x="428" y="425"/>
                  </a:moveTo>
                  <a:cubicBezTo>
                    <a:pt x="428" y="425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6" y="427"/>
                    <a:pt x="426" y="428"/>
                    <a:pt x="425" y="428"/>
                  </a:cubicBezTo>
                  <a:cubicBezTo>
                    <a:pt x="409" y="415"/>
                    <a:pt x="372" y="385"/>
                    <a:pt x="371" y="373"/>
                  </a:cubicBezTo>
                  <a:cubicBezTo>
                    <a:pt x="371" y="372"/>
                    <a:pt x="371" y="372"/>
                    <a:pt x="372" y="371"/>
                  </a:cubicBezTo>
                  <a:cubicBezTo>
                    <a:pt x="372" y="371"/>
                    <a:pt x="372" y="371"/>
                    <a:pt x="374" y="371"/>
                  </a:cubicBezTo>
                  <a:cubicBezTo>
                    <a:pt x="385" y="371"/>
                    <a:pt x="416" y="408"/>
                    <a:pt x="428" y="425"/>
                  </a:cubicBezTo>
                  <a:close/>
                  <a:moveTo>
                    <a:pt x="384" y="398"/>
                  </a:moveTo>
                  <a:cubicBezTo>
                    <a:pt x="390" y="404"/>
                    <a:pt x="396" y="409"/>
                    <a:pt x="402" y="414"/>
                  </a:cubicBezTo>
                  <a:cubicBezTo>
                    <a:pt x="395" y="410"/>
                    <a:pt x="387" y="406"/>
                    <a:pt x="380" y="403"/>
                  </a:cubicBezTo>
                  <a:cubicBezTo>
                    <a:pt x="364" y="393"/>
                    <a:pt x="337" y="376"/>
                    <a:pt x="336" y="369"/>
                  </a:cubicBezTo>
                  <a:cubicBezTo>
                    <a:pt x="336" y="369"/>
                    <a:pt x="336" y="369"/>
                    <a:pt x="336" y="369"/>
                  </a:cubicBezTo>
                  <a:cubicBezTo>
                    <a:pt x="336" y="368"/>
                    <a:pt x="336" y="368"/>
                    <a:pt x="337" y="368"/>
                  </a:cubicBezTo>
                  <a:cubicBezTo>
                    <a:pt x="343" y="367"/>
                    <a:pt x="369" y="386"/>
                    <a:pt x="384" y="398"/>
                  </a:cubicBezTo>
                  <a:cubicBezTo>
                    <a:pt x="384" y="398"/>
                    <a:pt x="384" y="398"/>
                    <a:pt x="384" y="398"/>
                  </a:cubicBezTo>
                  <a:close/>
                  <a:moveTo>
                    <a:pt x="424" y="432"/>
                  </a:moveTo>
                  <a:cubicBezTo>
                    <a:pt x="424" y="433"/>
                    <a:pt x="424" y="433"/>
                    <a:pt x="424" y="433"/>
                  </a:cubicBezTo>
                  <a:cubicBezTo>
                    <a:pt x="424" y="434"/>
                    <a:pt x="425" y="435"/>
                    <a:pt x="425" y="436"/>
                  </a:cubicBezTo>
                  <a:cubicBezTo>
                    <a:pt x="404" y="429"/>
                    <a:pt x="360" y="413"/>
                    <a:pt x="355" y="403"/>
                  </a:cubicBezTo>
                  <a:cubicBezTo>
                    <a:pt x="355" y="402"/>
                    <a:pt x="355" y="401"/>
                    <a:pt x="355" y="401"/>
                  </a:cubicBezTo>
                  <a:cubicBezTo>
                    <a:pt x="355" y="401"/>
                    <a:pt x="355" y="400"/>
                    <a:pt x="356" y="400"/>
                  </a:cubicBezTo>
                  <a:cubicBezTo>
                    <a:pt x="367" y="397"/>
                    <a:pt x="408" y="422"/>
                    <a:pt x="424" y="432"/>
                  </a:cubicBezTo>
                  <a:close/>
                  <a:moveTo>
                    <a:pt x="399" y="431"/>
                  </a:moveTo>
                  <a:cubicBezTo>
                    <a:pt x="390" y="429"/>
                    <a:pt x="381" y="428"/>
                    <a:pt x="372" y="427"/>
                  </a:cubicBezTo>
                  <a:cubicBezTo>
                    <a:pt x="372" y="427"/>
                    <a:pt x="372" y="427"/>
                    <a:pt x="372" y="427"/>
                  </a:cubicBezTo>
                  <a:cubicBezTo>
                    <a:pt x="354" y="423"/>
                    <a:pt x="324" y="416"/>
                    <a:pt x="320" y="410"/>
                  </a:cubicBezTo>
                  <a:cubicBezTo>
                    <a:pt x="320" y="410"/>
                    <a:pt x="320" y="409"/>
                    <a:pt x="320" y="409"/>
                  </a:cubicBezTo>
                  <a:cubicBezTo>
                    <a:pt x="320" y="409"/>
                    <a:pt x="320" y="409"/>
                    <a:pt x="321" y="409"/>
                  </a:cubicBezTo>
                  <a:cubicBezTo>
                    <a:pt x="327" y="406"/>
                    <a:pt x="357" y="414"/>
                    <a:pt x="375" y="421"/>
                  </a:cubicBezTo>
                  <a:cubicBezTo>
                    <a:pt x="382" y="424"/>
                    <a:pt x="391" y="428"/>
                    <a:pt x="399" y="431"/>
                  </a:cubicBezTo>
                  <a:close/>
                  <a:moveTo>
                    <a:pt x="428" y="441"/>
                  </a:moveTo>
                  <a:cubicBezTo>
                    <a:pt x="428" y="441"/>
                    <a:pt x="428" y="441"/>
                    <a:pt x="428" y="441"/>
                  </a:cubicBezTo>
                  <a:cubicBezTo>
                    <a:pt x="429" y="442"/>
                    <a:pt x="430" y="443"/>
                    <a:pt x="431" y="444"/>
                  </a:cubicBezTo>
                  <a:cubicBezTo>
                    <a:pt x="390" y="445"/>
                    <a:pt x="348" y="441"/>
                    <a:pt x="347" y="433"/>
                  </a:cubicBezTo>
                  <a:cubicBezTo>
                    <a:pt x="347" y="433"/>
                    <a:pt x="347" y="433"/>
                    <a:pt x="348" y="432"/>
                  </a:cubicBezTo>
                  <a:cubicBezTo>
                    <a:pt x="355" y="426"/>
                    <a:pt x="400" y="434"/>
                    <a:pt x="428" y="441"/>
                  </a:cubicBezTo>
                  <a:close/>
                  <a:moveTo>
                    <a:pt x="410" y="448"/>
                  </a:moveTo>
                  <a:cubicBezTo>
                    <a:pt x="399" y="450"/>
                    <a:pt x="386" y="453"/>
                    <a:pt x="376" y="456"/>
                  </a:cubicBezTo>
                  <a:cubicBezTo>
                    <a:pt x="344" y="460"/>
                    <a:pt x="320" y="460"/>
                    <a:pt x="319" y="457"/>
                  </a:cubicBezTo>
                  <a:cubicBezTo>
                    <a:pt x="320" y="453"/>
                    <a:pt x="345" y="448"/>
                    <a:pt x="375" y="446"/>
                  </a:cubicBezTo>
                  <a:cubicBezTo>
                    <a:pt x="386" y="447"/>
                    <a:pt x="399" y="448"/>
                    <a:pt x="410" y="448"/>
                  </a:cubicBezTo>
                  <a:close/>
                  <a:moveTo>
                    <a:pt x="436" y="448"/>
                  </a:moveTo>
                  <a:cubicBezTo>
                    <a:pt x="438" y="450"/>
                    <a:pt x="440" y="452"/>
                    <a:pt x="442" y="453"/>
                  </a:cubicBezTo>
                  <a:cubicBezTo>
                    <a:pt x="433" y="452"/>
                    <a:pt x="424" y="453"/>
                    <a:pt x="416" y="457"/>
                  </a:cubicBezTo>
                  <a:cubicBezTo>
                    <a:pt x="413" y="458"/>
                    <a:pt x="411" y="459"/>
                    <a:pt x="409" y="461"/>
                  </a:cubicBezTo>
                  <a:cubicBezTo>
                    <a:pt x="398" y="465"/>
                    <a:pt x="367" y="476"/>
                    <a:pt x="359" y="472"/>
                  </a:cubicBezTo>
                  <a:cubicBezTo>
                    <a:pt x="358" y="472"/>
                    <a:pt x="358" y="471"/>
                    <a:pt x="358" y="471"/>
                  </a:cubicBezTo>
                  <a:cubicBezTo>
                    <a:pt x="358" y="470"/>
                    <a:pt x="358" y="470"/>
                    <a:pt x="359" y="469"/>
                  </a:cubicBezTo>
                  <a:cubicBezTo>
                    <a:pt x="366" y="459"/>
                    <a:pt x="416" y="451"/>
                    <a:pt x="436" y="448"/>
                  </a:cubicBezTo>
                  <a:close/>
                  <a:moveTo>
                    <a:pt x="428" y="433"/>
                  </a:moveTo>
                  <a:cubicBezTo>
                    <a:pt x="428" y="431"/>
                    <a:pt x="428" y="430"/>
                    <a:pt x="429" y="429"/>
                  </a:cubicBezTo>
                  <a:cubicBezTo>
                    <a:pt x="430" y="428"/>
                    <a:pt x="431" y="428"/>
                    <a:pt x="433" y="428"/>
                  </a:cubicBezTo>
                  <a:cubicBezTo>
                    <a:pt x="441" y="429"/>
                    <a:pt x="453" y="448"/>
                    <a:pt x="458" y="455"/>
                  </a:cubicBezTo>
                  <a:cubicBezTo>
                    <a:pt x="458" y="455"/>
                    <a:pt x="458" y="455"/>
                    <a:pt x="458" y="455"/>
                  </a:cubicBezTo>
                  <a:cubicBezTo>
                    <a:pt x="458" y="457"/>
                    <a:pt x="459" y="458"/>
                    <a:pt x="460" y="460"/>
                  </a:cubicBezTo>
                  <a:cubicBezTo>
                    <a:pt x="458" y="459"/>
                    <a:pt x="457" y="458"/>
                    <a:pt x="455" y="457"/>
                  </a:cubicBezTo>
                  <a:cubicBezTo>
                    <a:pt x="455" y="457"/>
                    <a:pt x="455" y="457"/>
                    <a:pt x="455" y="457"/>
                  </a:cubicBezTo>
                  <a:cubicBezTo>
                    <a:pt x="448" y="453"/>
                    <a:pt x="429" y="441"/>
                    <a:pt x="428" y="433"/>
                  </a:cubicBezTo>
                  <a:close/>
                  <a:moveTo>
                    <a:pt x="461" y="409"/>
                  </a:moveTo>
                  <a:cubicBezTo>
                    <a:pt x="460" y="411"/>
                    <a:pt x="458" y="413"/>
                    <a:pt x="457" y="415"/>
                  </a:cubicBezTo>
                  <a:cubicBezTo>
                    <a:pt x="453" y="424"/>
                    <a:pt x="452" y="433"/>
                    <a:pt x="454" y="442"/>
                  </a:cubicBezTo>
                  <a:cubicBezTo>
                    <a:pt x="452" y="440"/>
                    <a:pt x="450" y="437"/>
                    <a:pt x="449" y="435"/>
                  </a:cubicBezTo>
                  <a:cubicBezTo>
                    <a:pt x="451" y="416"/>
                    <a:pt x="459" y="365"/>
                    <a:pt x="469" y="358"/>
                  </a:cubicBezTo>
                  <a:cubicBezTo>
                    <a:pt x="470" y="358"/>
                    <a:pt x="471" y="358"/>
                    <a:pt x="471" y="358"/>
                  </a:cubicBezTo>
                  <a:cubicBezTo>
                    <a:pt x="471" y="358"/>
                    <a:pt x="472" y="358"/>
                    <a:pt x="473" y="359"/>
                  </a:cubicBezTo>
                  <a:cubicBezTo>
                    <a:pt x="477" y="367"/>
                    <a:pt x="466" y="398"/>
                    <a:pt x="461" y="409"/>
                  </a:cubicBezTo>
                  <a:close/>
                  <a:moveTo>
                    <a:pt x="505" y="351"/>
                  </a:moveTo>
                  <a:cubicBezTo>
                    <a:pt x="505" y="351"/>
                    <a:pt x="505" y="351"/>
                    <a:pt x="505" y="351"/>
                  </a:cubicBezTo>
                  <a:cubicBezTo>
                    <a:pt x="508" y="353"/>
                    <a:pt x="496" y="372"/>
                    <a:pt x="479" y="392"/>
                  </a:cubicBezTo>
                  <a:cubicBezTo>
                    <a:pt x="475" y="394"/>
                    <a:pt x="472" y="397"/>
                    <a:pt x="469" y="400"/>
                  </a:cubicBezTo>
                  <a:cubicBezTo>
                    <a:pt x="470" y="396"/>
                    <a:pt x="472" y="391"/>
                    <a:pt x="473" y="387"/>
                  </a:cubicBezTo>
                  <a:cubicBezTo>
                    <a:pt x="482" y="373"/>
                    <a:pt x="499" y="351"/>
                    <a:pt x="505" y="351"/>
                  </a:cubicBezTo>
                  <a:close/>
                  <a:moveTo>
                    <a:pt x="456" y="376"/>
                  </a:moveTo>
                  <a:cubicBezTo>
                    <a:pt x="453" y="386"/>
                    <a:pt x="450" y="399"/>
                    <a:pt x="448" y="410"/>
                  </a:cubicBezTo>
                  <a:cubicBezTo>
                    <a:pt x="448" y="398"/>
                    <a:pt x="448" y="386"/>
                    <a:pt x="446" y="374"/>
                  </a:cubicBezTo>
                  <a:cubicBezTo>
                    <a:pt x="448" y="345"/>
                    <a:pt x="453" y="320"/>
                    <a:pt x="457" y="319"/>
                  </a:cubicBezTo>
                  <a:cubicBezTo>
                    <a:pt x="460" y="320"/>
                    <a:pt x="460" y="344"/>
                    <a:pt x="456" y="376"/>
                  </a:cubicBezTo>
                  <a:close/>
                  <a:moveTo>
                    <a:pt x="351" y="505"/>
                  </a:moveTo>
                  <a:cubicBezTo>
                    <a:pt x="351" y="505"/>
                    <a:pt x="351" y="505"/>
                    <a:pt x="351" y="504"/>
                  </a:cubicBezTo>
                  <a:cubicBezTo>
                    <a:pt x="352" y="498"/>
                    <a:pt x="373" y="482"/>
                    <a:pt x="387" y="473"/>
                  </a:cubicBezTo>
                  <a:cubicBezTo>
                    <a:pt x="392" y="471"/>
                    <a:pt x="396" y="470"/>
                    <a:pt x="400" y="468"/>
                  </a:cubicBezTo>
                  <a:cubicBezTo>
                    <a:pt x="397" y="472"/>
                    <a:pt x="394" y="475"/>
                    <a:pt x="392" y="479"/>
                  </a:cubicBezTo>
                  <a:cubicBezTo>
                    <a:pt x="373" y="496"/>
                    <a:pt x="353" y="508"/>
                    <a:pt x="351" y="505"/>
                  </a:cubicBezTo>
                  <a:close/>
                  <a:moveTo>
                    <a:pt x="390" y="499"/>
                  </a:moveTo>
                  <a:cubicBezTo>
                    <a:pt x="391" y="483"/>
                    <a:pt x="402" y="467"/>
                    <a:pt x="417" y="460"/>
                  </a:cubicBezTo>
                  <a:cubicBezTo>
                    <a:pt x="432" y="454"/>
                    <a:pt x="448" y="456"/>
                    <a:pt x="463" y="466"/>
                  </a:cubicBezTo>
                  <a:cubicBezTo>
                    <a:pt x="461" y="469"/>
                    <a:pt x="459" y="471"/>
                    <a:pt x="457" y="474"/>
                  </a:cubicBezTo>
                  <a:cubicBezTo>
                    <a:pt x="440" y="464"/>
                    <a:pt x="422" y="465"/>
                    <a:pt x="409" y="478"/>
                  </a:cubicBezTo>
                  <a:cubicBezTo>
                    <a:pt x="400" y="487"/>
                    <a:pt x="397" y="500"/>
                    <a:pt x="401" y="511"/>
                  </a:cubicBezTo>
                  <a:cubicBezTo>
                    <a:pt x="404" y="518"/>
                    <a:pt x="410" y="523"/>
                    <a:pt x="416" y="523"/>
                  </a:cubicBezTo>
                  <a:cubicBezTo>
                    <a:pt x="417" y="523"/>
                    <a:pt x="417" y="523"/>
                    <a:pt x="418" y="522"/>
                  </a:cubicBezTo>
                  <a:cubicBezTo>
                    <a:pt x="418" y="522"/>
                    <a:pt x="418" y="521"/>
                    <a:pt x="418" y="520"/>
                  </a:cubicBezTo>
                  <a:cubicBezTo>
                    <a:pt x="414" y="515"/>
                    <a:pt x="416" y="510"/>
                    <a:pt x="419" y="507"/>
                  </a:cubicBezTo>
                  <a:cubicBezTo>
                    <a:pt x="423" y="504"/>
                    <a:pt x="430" y="503"/>
                    <a:pt x="434" y="507"/>
                  </a:cubicBezTo>
                  <a:cubicBezTo>
                    <a:pt x="438" y="512"/>
                    <a:pt x="440" y="517"/>
                    <a:pt x="438" y="523"/>
                  </a:cubicBezTo>
                  <a:cubicBezTo>
                    <a:pt x="435" y="530"/>
                    <a:pt x="429" y="535"/>
                    <a:pt x="422" y="535"/>
                  </a:cubicBezTo>
                  <a:cubicBezTo>
                    <a:pt x="414" y="536"/>
                    <a:pt x="406" y="533"/>
                    <a:pt x="400" y="527"/>
                  </a:cubicBezTo>
                  <a:cubicBezTo>
                    <a:pt x="393" y="520"/>
                    <a:pt x="389" y="509"/>
                    <a:pt x="390" y="499"/>
                  </a:cubicBezTo>
                  <a:close/>
                  <a:moveTo>
                    <a:pt x="397" y="530"/>
                  </a:moveTo>
                  <a:cubicBezTo>
                    <a:pt x="398" y="530"/>
                    <a:pt x="398" y="530"/>
                    <a:pt x="399" y="531"/>
                  </a:cubicBezTo>
                  <a:cubicBezTo>
                    <a:pt x="388" y="536"/>
                    <a:pt x="380" y="544"/>
                    <a:pt x="375" y="554"/>
                  </a:cubicBezTo>
                  <a:cubicBezTo>
                    <a:pt x="363" y="554"/>
                    <a:pt x="351" y="558"/>
                    <a:pt x="341" y="567"/>
                  </a:cubicBezTo>
                  <a:cubicBezTo>
                    <a:pt x="332" y="576"/>
                    <a:pt x="326" y="588"/>
                    <a:pt x="326" y="599"/>
                  </a:cubicBezTo>
                  <a:cubicBezTo>
                    <a:pt x="325" y="616"/>
                    <a:pt x="333" y="629"/>
                    <a:pt x="347" y="635"/>
                  </a:cubicBezTo>
                  <a:cubicBezTo>
                    <a:pt x="355" y="639"/>
                    <a:pt x="365" y="639"/>
                    <a:pt x="370" y="634"/>
                  </a:cubicBezTo>
                  <a:cubicBezTo>
                    <a:pt x="371" y="634"/>
                    <a:pt x="371" y="633"/>
                    <a:pt x="371" y="632"/>
                  </a:cubicBezTo>
                  <a:cubicBezTo>
                    <a:pt x="370" y="632"/>
                    <a:pt x="370" y="631"/>
                    <a:pt x="369" y="631"/>
                  </a:cubicBezTo>
                  <a:cubicBezTo>
                    <a:pt x="361" y="628"/>
                    <a:pt x="359" y="622"/>
                    <a:pt x="359" y="617"/>
                  </a:cubicBezTo>
                  <a:cubicBezTo>
                    <a:pt x="360" y="611"/>
                    <a:pt x="365" y="604"/>
                    <a:pt x="373" y="604"/>
                  </a:cubicBezTo>
                  <a:cubicBezTo>
                    <a:pt x="381" y="604"/>
                    <a:pt x="387" y="608"/>
                    <a:pt x="390" y="615"/>
                  </a:cubicBezTo>
                  <a:cubicBezTo>
                    <a:pt x="394" y="624"/>
                    <a:pt x="393" y="634"/>
                    <a:pt x="386" y="641"/>
                  </a:cubicBezTo>
                  <a:cubicBezTo>
                    <a:pt x="380" y="648"/>
                    <a:pt x="371" y="652"/>
                    <a:pt x="361" y="652"/>
                  </a:cubicBezTo>
                  <a:cubicBezTo>
                    <a:pt x="348" y="652"/>
                    <a:pt x="334" y="646"/>
                    <a:pt x="326" y="635"/>
                  </a:cubicBezTo>
                  <a:cubicBezTo>
                    <a:pt x="315" y="623"/>
                    <a:pt x="311" y="607"/>
                    <a:pt x="313" y="591"/>
                  </a:cubicBezTo>
                  <a:cubicBezTo>
                    <a:pt x="316" y="573"/>
                    <a:pt x="328" y="557"/>
                    <a:pt x="346" y="547"/>
                  </a:cubicBezTo>
                  <a:cubicBezTo>
                    <a:pt x="363" y="550"/>
                    <a:pt x="381" y="544"/>
                    <a:pt x="397" y="529"/>
                  </a:cubicBezTo>
                  <a:cubicBezTo>
                    <a:pt x="397" y="529"/>
                    <a:pt x="397" y="530"/>
                    <a:pt x="397" y="530"/>
                  </a:cubicBezTo>
                  <a:close/>
                  <a:moveTo>
                    <a:pt x="388" y="655"/>
                  </a:moveTo>
                  <a:cubicBezTo>
                    <a:pt x="383" y="654"/>
                    <a:pt x="378" y="654"/>
                    <a:pt x="373" y="654"/>
                  </a:cubicBezTo>
                  <a:cubicBezTo>
                    <a:pt x="378" y="652"/>
                    <a:pt x="384" y="649"/>
                    <a:pt x="388" y="645"/>
                  </a:cubicBezTo>
                  <a:cubicBezTo>
                    <a:pt x="388" y="644"/>
                    <a:pt x="389" y="644"/>
                    <a:pt x="389" y="643"/>
                  </a:cubicBezTo>
                  <a:cubicBezTo>
                    <a:pt x="388" y="647"/>
                    <a:pt x="388" y="650"/>
                    <a:pt x="388" y="653"/>
                  </a:cubicBezTo>
                  <a:cubicBezTo>
                    <a:pt x="388" y="654"/>
                    <a:pt x="388" y="654"/>
                    <a:pt x="388" y="655"/>
                  </a:cubicBezTo>
                  <a:close/>
                  <a:moveTo>
                    <a:pt x="313" y="621"/>
                  </a:moveTo>
                  <a:cubicBezTo>
                    <a:pt x="315" y="627"/>
                    <a:pt x="318" y="633"/>
                    <a:pt x="323" y="638"/>
                  </a:cubicBezTo>
                  <a:cubicBezTo>
                    <a:pt x="330" y="646"/>
                    <a:pt x="340" y="652"/>
                    <a:pt x="350" y="654"/>
                  </a:cubicBezTo>
                  <a:cubicBezTo>
                    <a:pt x="336" y="655"/>
                    <a:pt x="322" y="659"/>
                    <a:pt x="309" y="663"/>
                  </a:cubicBezTo>
                  <a:cubicBezTo>
                    <a:pt x="313" y="649"/>
                    <a:pt x="314" y="635"/>
                    <a:pt x="313" y="621"/>
                  </a:cubicBezTo>
                  <a:close/>
                  <a:moveTo>
                    <a:pt x="259" y="874"/>
                  </a:moveTo>
                  <a:cubicBezTo>
                    <a:pt x="250" y="869"/>
                    <a:pt x="239" y="866"/>
                    <a:pt x="228" y="867"/>
                  </a:cubicBezTo>
                  <a:cubicBezTo>
                    <a:pt x="221" y="867"/>
                    <a:pt x="215" y="869"/>
                    <a:pt x="209" y="871"/>
                  </a:cubicBezTo>
                  <a:cubicBezTo>
                    <a:pt x="219" y="863"/>
                    <a:pt x="229" y="853"/>
                    <a:pt x="236" y="839"/>
                  </a:cubicBezTo>
                  <a:cubicBezTo>
                    <a:pt x="242" y="851"/>
                    <a:pt x="250" y="863"/>
                    <a:pt x="259" y="874"/>
                  </a:cubicBezTo>
                  <a:close/>
                  <a:moveTo>
                    <a:pt x="204" y="1000"/>
                  </a:moveTo>
                  <a:cubicBezTo>
                    <a:pt x="213" y="1000"/>
                    <a:pt x="220" y="1003"/>
                    <a:pt x="225" y="1009"/>
                  </a:cubicBezTo>
                  <a:cubicBezTo>
                    <a:pt x="230" y="1015"/>
                    <a:pt x="231" y="1023"/>
                    <a:pt x="228" y="1029"/>
                  </a:cubicBezTo>
                  <a:cubicBezTo>
                    <a:pt x="225" y="1035"/>
                    <a:pt x="220" y="1038"/>
                    <a:pt x="214" y="1038"/>
                  </a:cubicBezTo>
                  <a:cubicBezTo>
                    <a:pt x="208" y="1037"/>
                    <a:pt x="204" y="1032"/>
                    <a:pt x="204" y="1027"/>
                  </a:cubicBezTo>
                  <a:cubicBezTo>
                    <a:pt x="204" y="1024"/>
                    <a:pt x="205" y="1019"/>
                    <a:pt x="212" y="1017"/>
                  </a:cubicBezTo>
                  <a:cubicBezTo>
                    <a:pt x="213" y="1017"/>
                    <a:pt x="213" y="1016"/>
                    <a:pt x="213" y="1016"/>
                  </a:cubicBezTo>
                  <a:cubicBezTo>
                    <a:pt x="213" y="1015"/>
                    <a:pt x="213" y="1014"/>
                    <a:pt x="213" y="1014"/>
                  </a:cubicBezTo>
                  <a:cubicBezTo>
                    <a:pt x="208" y="1010"/>
                    <a:pt x="201" y="1009"/>
                    <a:pt x="194" y="1012"/>
                  </a:cubicBezTo>
                  <a:cubicBezTo>
                    <a:pt x="182" y="1017"/>
                    <a:pt x="176" y="1028"/>
                    <a:pt x="176" y="1041"/>
                  </a:cubicBezTo>
                  <a:cubicBezTo>
                    <a:pt x="176" y="1059"/>
                    <a:pt x="188" y="1073"/>
                    <a:pt x="207" y="1077"/>
                  </a:cubicBezTo>
                  <a:cubicBezTo>
                    <a:pt x="206" y="1081"/>
                    <a:pt x="206" y="1084"/>
                    <a:pt x="206" y="1087"/>
                  </a:cubicBezTo>
                  <a:cubicBezTo>
                    <a:pt x="188" y="1084"/>
                    <a:pt x="175" y="1074"/>
                    <a:pt x="169" y="1059"/>
                  </a:cubicBezTo>
                  <a:cubicBezTo>
                    <a:pt x="164" y="1043"/>
                    <a:pt x="167" y="1024"/>
                    <a:pt x="177" y="1012"/>
                  </a:cubicBezTo>
                  <a:cubicBezTo>
                    <a:pt x="184" y="1004"/>
                    <a:pt x="194" y="1000"/>
                    <a:pt x="204" y="1000"/>
                  </a:cubicBezTo>
                  <a:close/>
                  <a:moveTo>
                    <a:pt x="164" y="1126"/>
                  </a:moveTo>
                  <a:cubicBezTo>
                    <a:pt x="159" y="1138"/>
                    <a:pt x="145" y="1167"/>
                    <a:pt x="137" y="1170"/>
                  </a:cubicBezTo>
                  <a:cubicBezTo>
                    <a:pt x="136" y="1170"/>
                    <a:pt x="135" y="1170"/>
                    <a:pt x="135" y="1170"/>
                  </a:cubicBezTo>
                  <a:cubicBezTo>
                    <a:pt x="134" y="1169"/>
                    <a:pt x="134" y="1169"/>
                    <a:pt x="134" y="1168"/>
                  </a:cubicBezTo>
                  <a:cubicBezTo>
                    <a:pt x="132" y="1156"/>
                    <a:pt x="161" y="1114"/>
                    <a:pt x="174" y="1099"/>
                  </a:cubicBezTo>
                  <a:cubicBezTo>
                    <a:pt x="176" y="1099"/>
                    <a:pt x="179" y="1098"/>
                    <a:pt x="182" y="1098"/>
                  </a:cubicBezTo>
                  <a:cubicBezTo>
                    <a:pt x="174" y="1103"/>
                    <a:pt x="169" y="1110"/>
                    <a:pt x="166" y="1119"/>
                  </a:cubicBezTo>
                  <a:cubicBezTo>
                    <a:pt x="165" y="1122"/>
                    <a:pt x="164" y="1124"/>
                    <a:pt x="164" y="1126"/>
                  </a:cubicBezTo>
                  <a:close/>
                  <a:moveTo>
                    <a:pt x="165" y="1151"/>
                  </a:moveTo>
                  <a:cubicBezTo>
                    <a:pt x="163" y="1177"/>
                    <a:pt x="158" y="1199"/>
                    <a:pt x="154" y="1199"/>
                  </a:cubicBezTo>
                  <a:cubicBezTo>
                    <a:pt x="154" y="1199"/>
                    <a:pt x="154" y="1199"/>
                    <a:pt x="154" y="1199"/>
                  </a:cubicBezTo>
                  <a:cubicBezTo>
                    <a:pt x="150" y="1194"/>
                    <a:pt x="153" y="1167"/>
                    <a:pt x="157" y="1150"/>
                  </a:cubicBezTo>
                  <a:cubicBezTo>
                    <a:pt x="159" y="1146"/>
                    <a:pt x="161" y="1142"/>
                    <a:pt x="163" y="1138"/>
                  </a:cubicBezTo>
                  <a:cubicBezTo>
                    <a:pt x="163" y="1143"/>
                    <a:pt x="163" y="1147"/>
                    <a:pt x="165" y="1151"/>
                  </a:cubicBezTo>
                  <a:close/>
                  <a:moveTo>
                    <a:pt x="164" y="1053"/>
                  </a:moveTo>
                  <a:cubicBezTo>
                    <a:pt x="164" y="1056"/>
                    <a:pt x="165" y="1058"/>
                    <a:pt x="166" y="1060"/>
                  </a:cubicBezTo>
                  <a:cubicBezTo>
                    <a:pt x="169" y="1069"/>
                    <a:pt x="174" y="1076"/>
                    <a:pt x="182" y="1082"/>
                  </a:cubicBezTo>
                  <a:cubicBezTo>
                    <a:pt x="179" y="1081"/>
                    <a:pt x="176" y="1081"/>
                    <a:pt x="174" y="1081"/>
                  </a:cubicBezTo>
                  <a:cubicBezTo>
                    <a:pt x="161" y="1065"/>
                    <a:pt x="132" y="1024"/>
                    <a:pt x="134" y="1012"/>
                  </a:cubicBezTo>
                  <a:cubicBezTo>
                    <a:pt x="134" y="1011"/>
                    <a:pt x="134" y="1010"/>
                    <a:pt x="135" y="1010"/>
                  </a:cubicBezTo>
                  <a:cubicBezTo>
                    <a:pt x="135" y="1010"/>
                    <a:pt x="136" y="1009"/>
                    <a:pt x="137" y="1010"/>
                  </a:cubicBezTo>
                  <a:cubicBezTo>
                    <a:pt x="145" y="1012"/>
                    <a:pt x="159" y="1042"/>
                    <a:pt x="164" y="1053"/>
                  </a:cubicBezTo>
                  <a:close/>
                  <a:moveTo>
                    <a:pt x="154" y="981"/>
                  </a:moveTo>
                  <a:cubicBezTo>
                    <a:pt x="154" y="981"/>
                    <a:pt x="154" y="981"/>
                    <a:pt x="154" y="981"/>
                  </a:cubicBezTo>
                  <a:cubicBezTo>
                    <a:pt x="158" y="980"/>
                    <a:pt x="163" y="1003"/>
                    <a:pt x="165" y="1028"/>
                  </a:cubicBezTo>
                  <a:cubicBezTo>
                    <a:pt x="163" y="1032"/>
                    <a:pt x="163" y="1037"/>
                    <a:pt x="163" y="1041"/>
                  </a:cubicBezTo>
                  <a:cubicBezTo>
                    <a:pt x="161" y="1037"/>
                    <a:pt x="159" y="1033"/>
                    <a:pt x="157" y="1029"/>
                  </a:cubicBezTo>
                  <a:cubicBezTo>
                    <a:pt x="153" y="1013"/>
                    <a:pt x="150" y="986"/>
                    <a:pt x="154" y="981"/>
                  </a:cubicBezTo>
                  <a:close/>
                  <a:moveTo>
                    <a:pt x="137" y="1033"/>
                  </a:moveTo>
                  <a:cubicBezTo>
                    <a:pt x="142" y="1043"/>
                    <a:pt x="149" y="1053"/>
                    <a:pt x="155" y="1062"/>
                  </a:cubicBezTo>
                  <a:cubicBezTo>
                    <a:pt x="147" y="1055"/>
                    <a:pt x="138" y="1046"/>
                    <a:pt x="129" y="1039"/>
                  </a:cubicBezTo>
                  <a:cubicBezTo>
                    <a:pt x="110" y="1017"/>
                    <a:pt x="95" y="996"/>
                    <a:pt x="97" y="993"/>
                  </a:cubicBezTo>
                  <a:cubicBezTo>
                    <a:pt x="100" y="991"/>
                    <a:pt x="118" y="1008"/>
                    <a:pt x="137" y="1033"/>
                  </a:cubicBezTo>
                  <a:close/>
                  <a:moveTo>
                    <a:pt x="168" y="1080"/>
                  </a:moveTo>
                  <a:cubicBezTo>
                    <a:pt x="166" y="1080"/>
                    <a:pt x="164" y="1080"/>
                    <a:pt x="163" y="1081"/>
                  </a:cubicBezTo>
                  <a:cubicBezTo>
                    <a:pt x="163" y="1081"/>
                    <a:pt x="163" y="1081"/>
                    <a:pt x="163" y="1081"/>
                  </a:cubicBezTo>
                  <a:cubicBezTo>
                    <a:pt x="138" y="1065"/>
                    <a:pt x="101" y="1039"/>
                    <a:pt x="100" y="1030"/>
                  </a:cubicBezTo>
                  <a:cubicBezTo>
                    <a:pt x="100" y="1029"/>
                    <a:pt x="101" y="1029"/>
                    <a:pt x="101" y="1029"/>
                  </a:cubicBezTo>
                  <a:cubicBezTo>
                    <a:pt x="106" y="1024"/>
                    <a:pt x="139" y="1051"/>
                    <a:pt x="168" y="1080"/>
                  </a:cubicBezTo>
                  <a:close/>
                  <a:moveTo>
                    <a:pt x="114" y="1051"/>
                  </a:moveTo>
                  <a:cubicBezTo>
                    <a:pt x="114" y="1051"/>
                    <a:pt x="114" y="1051"/>
                    <a:pt x="114" y="1051"/>
                  </a:cubicBezTo>
                  <a:cubicBezTo>
                    <a:pt x="121" y="1057"/>
                    <a:pt x="128" y="1062"/>
                    <a:pt x="135" y="1067"/>
                  </a:cubicBezTo>
                  <a:cubicBezTo>
                    <a:pt x="128" y="1064"/>
                    <a:pt x="119" y="1060"/>
                    <a:pt x="111" y="1057"/>
                  </a:cubicBezTo>
                  <a:cubicBezTo>
                    <a:pt x="94" y="1049"/>
                    <a:pt x="67" y="1034"/>
                    <a:pt x="65" y="1027"/>
                  </a:cubicBezTo>
                  <a:cubicBezTo>
                    <a:pt x="64" y="1027"/>
                    <a:pt x="64" y="1027"/>
                    <a:pt x="64" y="1027"/>
                  </a:cubicBezTo>
                  <a:cubicBezTo>
                    <a:pt x="65" y="1026"/>
                    <a:pt x="65" y="1026"/>
                    <a:pt x="65" y="1026"/>
                  </a:cubicBezTo>
                  <a:cubicBezTo>
                    <a:pt x="72" y="1025"/>
                    <a:pt x="99" y="1041"/>
                    <a:pt x="114" y="1051"/>
                  </a:cubicBezTo>
                  <a:close/>
                  <a:moveTo>
                    <a:pt x="157" y="1082"/>
                  </a:moveTo>
                  <a:cubicBezTo>
                    <a:pt x="156" y="1082"/>
                    <a:pt x="156" y="1083"/>
                    <a:pt x="155" y="1083"/>
                  </a:cubicBezTo>
                  <a:cubicBezTo>
                    <a:pt x="155" y="1084"/>
                    <a:pt x="155" y="1084"/>
                    <a:pt x="154" y="1084"/>
                  </a:cubicBezTo>
                  <a:cubicBezTo>
                    <a:pt x="135" y="1080"/>
                    <a:pt x="89" y="1068"/>
                    <a:pt x="83" y="1059"/>
                  </a:cubicBezTo>
                  <a:cubicBezTo>
                    <a:pt x="83" y="1058"/>
                    <a:pt x="83" y="1057"/>
                    <a:pt x="83" y="1057"/>
                  </a:cubicBezTo>
                  <a:cubicBezTo>
                    <a:pt x="83" y="1056"/>
                    <a:pt x="84" y="1056"/>
                    <a:pt x="85" y="1056"/>
                  </a:cubicBezTo>
                  <a:cubicBezTo>
                    <a:pt x="95" y="1052"/>
                    <a:pt x="137" y="1072"/>
                    <a:pt x="157" y="1082"/>
                  </a:cubicBezTo>
                  <a:close/>
                  <a:moveTo>
                    <a:pt x="125" y="1081"/>
                  </a:moveTo>
                  <a:cubicBezTo>
                    <a:pt x="118" y="1080"/>
                    <a:pt x="110" y="1080"/>
                    <a:pt x="102" y="1080"/>
                  </a:cubicBezTo>
                  <a:cubicBezTo>
                    <a:pt x="102" y="1080"/>
                    <a:pt x="102" y="1080"/>
                    <a:pt x="102" y="1080"/>
                  </a:cubicBezTo>
                  <a:cubicBezTo>
                    <a:pt x="83" y="1078"/>
                    <a:pt x="51" y="1073"/>
                    <a:pt x="47" y="1067"/>
                  </a:cubicBezTo>
                  <a:cubicBezTo>
                    <a:pt x="47" y="1067"/>
                    <a:pt x="47" y="1067"/>
                    <a:pt x="47" y="1067"/>
                  </a:cubicBezTo>
                  <a:cubicBezTo>
                    <a:pt x="47" y="1066"/>
                    <a:pt x="47" y="1066"/>
                    <a:pt x="47" y="1066"/>
                  </a:cubicBezTo>
                  <a:cubicBezTo>
                    <a:pt x="53" y="1062"/>
                    <a:pt x="84" y="1069"/>
                    <a:pt x="102" y="1074"/>
                  </a:cubicBezTo>
                  <a:cubicBezTo>
                    <a:pt x="110" y="1076"/>
                    <a:pt x="118" y="1079"/>
                    <a:pt x="125" y="1081"/>
                  </a:cubicBezTo>
                  <a:close/>
                  <a:moveTo>
                    <a:pt x="152" y="1088"/>
                  </a:moveTo>
                  <a:cubicBezTo>
                    <a:pt x="152" y="1088"/>
                    <a:pt x="152" y="1089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1"/>
                    <a:pt x="152" y="1091"/>
                    <a:pt x="152" y="1092"/>
                  </a:cubicBezTo>
                  <a:cubicBezTo>
                    <a:pt x="131" y="1095"/>
                    <a:pt x="84" y="1099"/>
                    <a:pt x="75" y="1092"/>
                  </a:cubicBezTo>
                  <a:cubicBezTo>
                    <a:pt x="74" y="1091"/>
                    <a:pt x="74" y="1090"/>
                    <a:pt x="74" y="1090"/>
                  </a:cubicBezTo>
                  <a:cubicBezTo>
                    <a:pt x="74" y="1089"/>
                    <a:pt x="74" y="1089"/>
                    <a:pt x="75" y="1088"/>
                  </a:cubicBezTo>
                  <a:cubicBezTo>
                    <a:pt x="84" y="1080"/>
                    <a:pt x="131" y="1085"/>
                    <a:pt x="152" y="1088"/>
                  </a:cubicBezTo>
                  <a:close/>
                  <a:moveTo>
                    <a:pt x="102" y="1100"/>
                  </a:moveTo>
                  <a:cubicBezTo>
                    <a:pt x="102" y="1100"/>
                    <a:pt x="102" y="1100"/>
                    <a:pt x="102" y="1100"/>
                  </a:cubicBezTo>
                  <a:cubicBezTo>
                    <a:pt x="110" y="1100"/>
                    <a:pt x="118" y="1099"/>
                    <a:pt x="125" y="1099"/>
                  </a:cubicBezTo>
                  <a:cubicBezTo>
                    <a:pt x="118" y="1101"/>
                    <a:pt x="110" y="1103"/>
                    <a:pt x="102" y="1106"/>
                  </a:cubicBezTo>
                  <a:cubicBezTo>
                    <a:pt x="84" y="1111"/>
                    <a:pt x="53" y="1117"/>
                    <a:pt x="47" y="1113"/>
                  </a:cubicBezTo>
                  <a:cubicBezTo>
                    <a:pt x="47" y="1113"/>
                    <a:pt x="47" y="1113"/>
                    <a:pt x="47" y="1113"/>
                  </a:cubicBezTo>
                  <a:cubicBezTo>
                    <a:pt x="47" y="1113"/>
                    <a:pt x="47" y="1113"/>
                    <a:pt x="47" y="1112"/>
                  </a:cubicBezTo>
                  <a:cubicBezTo>
                    <a:pt x="51" y="1107"/>
                    <a:pt x="83" y="1102"/>
                    <a:pt x="102" y="1100"/>
                  </a:cubicBezTo>
                  <a:close/>
                  <a:moveTo>
                    <a:pt x="154" y="1096"/>
                  </a:moveTo>
                  <a:cubicBezTo>
                    <a:pt x="155" y="1096"/>
                    <a:pt x="155" y="1096"/>
                    <a:pt x="155" y="1096"/>
                  </a:cubicBezTo>
                  <a:cubicBezTo>
                    <a:pt x="156" y="1097"/>
                    <a:pt x="156" y="1097"/>
                    <a:pt x="157" y="1097"/>
                  </a:cubicBezTo>
                  <a:cubicBezTo>
                    <a:pt x="137" y="1108"/>
                    <a:pt x="95" y="1128"/>
                    <a:pt x="85" y="1124"/>
                  </a:cubicBezTo>
                  <a:cubicBezTo>
                    <a:pt x="84" y="1123"/>
                    <a:pt x="83" y="1123"/>
                    <a:pt x="83" y="1123"/>
                  </a:cubicBezTo>
                  <a:cubicBezTo>
                    <a:pt x="83" y="1122"/>
                    <a:pt x="83" y="1122"/>
                    <a:pt x="83" y="1121"/>
                  </a:cubicBezTo>
                  <a:cubicBezTo>
                    <a:pt x="89" y="1111"/>
                    <a:pt x="135" y="1100"/>
                    <a:pt x="154" y="1096"/>
                  </a:cubicBezTo>
                  <a:close/>
                  <a:moveTo>
                    <a:pt x="135" y="1112"/>
                  </a:moveTo>
                  <a:cubicBezTo>
                    <a:pt x="128" y="1117"/>
                    <a:pt x="121" y="1123"/>
                    <a:pt x="114" y="1128"/>
                  </a:cubicBezTo>
                  <a:cubicBezTo>
                    <a:pt x="114" y="1128"/>
                    <a:pt x="114" y="1128"/>
                    <a:pt x="114" y="1128"/>
                  </a:cubicBezTo>
                  <a:cubicBezTo>
                    <a:pt x="99" y="1139"/>
                    <a:pt x="72" y="1155"/>
                    <a:pt x="65" y="1153"/>
                  </a:cubicBezTo>
                  <a:cubicBezTo>
                    <a:pt x="65" y="1153"/>
                    <a:pt x="65" y="1153"/>
                    <a:pt x="64" y="1153"/>
                  </a:cubicBezTo>
                  <a:cubicBezTo>
                    <a:pt x="64" y="1153"/>
                    <a:pt x="64" y="1153"/>
                    <a:pt x="65" y="1152"/>
                  </a:cubicBezTo>
                  <a:cubicBezTo>
                    <a:pt x="67" y="1146"/>
                    <a:pt x="94" y="1131"/>
                    <a:pt x="111" y="1122"/>
                  </a:cubicBezTo>
                  <a:cubicBezTo>
                    <a:pt x="119" y="1120"/>
                    <a:pt x="128" y="1116"/>
                    <a:pt x="135" y="1112"/>
                  </a:cubicBezTo>
                  <a:close/>
                  <a:moveTo>
                    <a:pt x="163" y="1099"/>
                  </a:moveTo>
                  <a:cubicBezTo>
                    <a:pt x="163" y="1099"/>
                    <a:pt x="163" y="1099"/>
                    <a:pt x="163" y="1099"/>
                  </a:cubicBezTo>
                  <a:cubicBezTo>
                    <a:pt x="164" y="1099"/>
                    <a:pt x="166" y="1099"/>
                    <a:pt x="168" y="1099"/>
                  </a:cubicBezTo>
                  <a:cubicBezTo>
                    <a:pt x="139" y="1129"/>
                    <a:pt x="106" y="1156"/>
                    <a:pt x="101" y="1151"/>
                  </a:cubicBezTo>
                  <a:cubicBezTo>
                    <a:pt x="101" y="1151"/>
                    <a:pt x="100" y="1150"/>
                    <a:pt x="100" y="1150"/>
                  </a:cubicBezTo>
                  <a:cubicBezTo>
                    <a:pt x="101" y="1140"/>
                    <a:pt x="138" y="1114"/>
                    <a:pt x="163" y="1099"/>
                  </a:cubicBezTo>
                  <a:close/>
                  <a:moveTo>
                    <a:pt x="155" y="1117"/>
                  </a:moveTo>
                  <a:cubicBezTo>
                    <a:pt x="149" y="1126"/>
                    <a:pt x="142" y="1137"/>
                    <a:pt x="137" y="1146"/>
                  </a:cubicBezTo>
                  <a:cubicBezTo>
                    <a:pt x="118" y="1172"/>
                    <a:pt x="100" y="1189"/>
                    <a:pt x="97" y="1187"/>
                  </a:cubicBezTo>
                  <a:cubicBezTo>
                    <a:pt x="95" y="1184"/>
                    <a:pt x="110" y="1163"/>
                    <a:pt x="129" y="1140"/>
                  </a:cubicBezTo>
                  <a:cubicBezTo>
                    <a:pt x="138" y="1133"/>
                    <a:pt x="147" y="1125"/>
                    <a:pt x="155" y="1117"/>
                  </a:cubicBezTo>
                  <a:close/>
                  <a:moveTo>
                    <a:pt x="157" y="1093"/>
                  </a:moveTo>
                  <a:cubicBezTo>
                    <a:pt x="156" y="1092"/>
                    <a:pt x="156" y="1091"/>
                    <a:pt x="156" y="1090"/>
                  </a:cubicBezTo>
                  <a:cubicBezTo>
                    <a:pt x="156" y="1088"/>
                    <a:pt x="156" y="1087"/>
                    <a:pt x="157" y="1086"/>
                  </a:cubicBezTo>
                  <a:cubicBezTo>
                    <a:pt x="164" y="1081"/>
                    <a:pt x="186" y="1086"/>
                    <a:pt x="194" y="1088"/>
                  </a:cubicBezTo>
                  <a:cubicBezTo>
                    <a:pt x="194" y="1088"/>
                    <a:pt x="194" y="1088"/>
                    <a:pt x="194" y="1088"/>
                  </a:cubicBezTo>
                  <a:cubicBezTo>
                    <a:pt x="196" y="1089"/>
                    <a:pt x="197" y="1089"/>
                    <a:pt x="199" y="1090"/>
                  </a:cubicBezTo>
                  <a:cubicBezTo>
                    <a:pt x="197" y="1090"/>
                    <a:pt x="196" y="1091"/>
                    <a:pt x="194" y="1091"/>
                  </a:cubicBezTo>
                  <a:cubicBezTo>
                    <a:pt x="194" y="1091"/>
                    <a:pt x="194" y="1091"/>
                    <a:pt x="194" y="1091"/>
                  </a:cubicBezTo>
                  <a:cubicBezTo>
                    <a:pt x="186" y="1093"/>
                    <a:pt x="164" y="1098"/>
                    <a:pt x="157" y="1093"/>
                  </a:cubicBezTo>
                  <a:close/>
                  <a:moveTo>
                    <a:pt x="177" y="1167"/>
                  </a:moveTo>
                  <a:cubicBezTo>
                    <a:pt x="167" y="1155"/>
                    <a:pt x="164" y="1136"/>
                    <a:pt x="169" y="1121"/>
                  </a:cubicBezTo>
                  <a:cubicBezTo>
                    <a:pt x="175" y="1106"/>
                    <a:pt x="188" y="1096"/>
                    <a:pt x="206" y="1092"/>
                  </a:cubicBezTo>
                  <a:cubicBezTo>
                    <a:pt x="206" y="1096"/>
                    <a:pt x="206" y="1099"/>
                    <a:pt x="207" y="1102"/>
                  </a:cubicBezTo>
                  <a:cubicBezTo>
                    <a:pt x="188" y="1107"/>
                    <a:pt x="176" y="1121"/>
                    <a:pt x="176" y="1138"/>
                  </a:cubicBezTo>
                  <a:cubicBezTo>
                    <a:pt x="176" y="1152"/>
                    <a:pt x="182" y="1163"/>
                    <a:pt x="194" y="1167"/>
                  </a:cubicBezTo>
                  <a:cubicBezTo>
                    <a:pt x="201" y="1171"/>
                    <a:pt x="208" y="1170"/>
                    <a:pt x="213" y="1166"/>
                  </a:cubicBezTo>
                  <a:cubicBezTo>
                    <a:pt x="213" y="1165"/>
                    <a:pt x="213" y="1165"/>
                    <a:pt x="213" y="1164"/>
                  </a:cubicBezTo>
                  <a:cubicBezTo>
                    <a:pt x="213" y="1163"/>
                    <a:pt x="213" y="1163"/>
                    <a:pt x="212" y="1163"/>
                  </a:cubicBezTo>
                  <a:cubicBezTo>
                    <a:pt x="205" y="1161"/>
                    <a:pt x="204" y="1156"/>
                    <a:pt x="204" y="1152"/>
                  </a:cubicBezTo>
                  <a:cubicBezTo>
                    <a:pt x="204" y="1147"/>
                    <a:pt x="208" y="1142"/>
                    <a:pt x="214" y="1142"/>
                  </a:cubicBezTo>
                  <a:cubicBezTo>
                    <a:pt x="220" y="1142"/>
                    <a:pt x="225" y="1145"/>
                    <a:pt x="228" y="1150"/>
                  </a:cubicBezTo>
                  <a:cubicBezTo>
                    <a:pt x="231" y="1157"/>
                    <a:pt x="230" y="1165"/>
                    <a:pt x="225" y="1170"/>
                  </a:cubicBezTo>
                  <a:cubicBezTo>
                    <a:pt x="220" y="1176"/>
                    <a:pt x="213" y="1179"/>
                    <a:pt x="204" y="1180"/>
                  </a:cubicBezTo>
                  <a:cubicBezTo>
                    <a:pt x="194" y="1180"/>
                    <a:pt x="184" y="1175"/>
                    <a:pt x="177" y="1167"/>
                  </a:cubicBezTo>
                  <a:close/>
                  <a:moveTo>
                    <a:pt x="228" y="1313"/>
                  </a:moveTo>
                  <a:cubicBezTo>
                    <a:pt x="239" y="1314"/>
                    <a:pt x="250" y="1311"/>
                    <a:pt x="259" y="1305"/>
                  </a:cubicBezTo>
                  <a:cubicBezTo>
                    <a:pt x="250" y="1316"/>
                    <a:pt x="242" y="1328"/>
                    <a:pt x="236" y="1340"/>
                  </a:cubicBezTo>
                  <a:cubicBezTo>
                    <a:pt x="229" y="1327"/>
                    <a:pt x="219" y="1317"/>
                    <a:pt x="209" y="1308"/>
                  </a:cubicBezTo>
                  <a:cubicBezTo>
                    <a:pt x="215" y="1311"/>
                    <a:pt x="221" y="1312"/>
                    <a:pt x="228" y="1313"/>
                  </a:cubicBezTo>
                  <a:close/>
                  <a:moveTo>
                    <a:pt x="389" y="1536"/>
                  </a:moveTo>
                  <a:cubicBezTo>
                    <a:pt x="389" y="1536"/>
                    <a:pt x="388" y="1535"/>
                    <a:pt x="388" y="1535"/>
                  </a:cubicBezTo>
                  <a:cubicBezTo>
                    <a:pt x="384" y="1530"/>
                    <a:pt x="378" y="1528"/>
                    <a:pt x="373" y="1526"/>
                  </a:cubicBezTo>
                  <a:cubicBezTo>
                    <a:pt x="378" y="1526"/>
                    <a:pt x="383" y="1525"/>
                    <a:pt x="388" y="1524"/>
                  </a:cubicBezTo>
                  <a:cubicBezTo>
                    <a:pt x="388" y="1525"/>
                    <a:pt x="388" y="1526"/>
                    <a:pt x="388" y="1527"/>
                  </a:cubicBezTo>
                  <a:cubicBezTo>
                    <a:pt x="388" y="1530"/>
                    <a:pt x="388" y="1533"/>
                    <a:pt x="389" y="1536"/>
                  </a:cubicBezTo>
                  <a:close/>
                  <a:moveTo>
                    <a:pt x="350" y="1525"/>
                  </a:moveTo>
                  <a:cubicBezTo>
                    <a:pt x="340" y="1528"/>
                    <a:pt x="330" y="1533"/>
                    <a:pt x="323" y="1542"/>
                  </a:cubicBezTo>
                  <a:cubicBezTo>
                    <a:pt x="318" y="1547"/>
                    <a:pt x="315" y="1552"/>
                    <a:pt x="313" y="1558"/>
                  </a:cubicBezTo>
                  <a:cubicBezTo>
                    <a:pt x="314" y="1545"/>
                    <a:pt x="313" y="1531"/>
                    <a:pt x="309" y="1516"/>
                  </a:cubicBezTo>
                  <a:cubicBezTo>
                    <a:pt x="322" y="1521"/>
                    <a:pt x="336" y="1524"/>
                    <a:pt x="350" y="1525"/>
                  </a:cubicBezTo>
                  <a:close/>
                  <a:moveTo>
                    <a:pt x="313" y="1588"/>
                  </a:moveTo>
                  <a:cubicBezTo>
                    <a:pt x="311" y="1572"/>
                    <a:pt x="315" y="1556"/>
                    <a:pt x="326" y="1544"/>
                  </a:cubicBezTo>
                  <a:cubicBezTo>
                    <a:pt x="334" y="1534"/>
                    <a:pt x="348" y="1528"/>
                    <a:pt x="361" y="1528"/>
                  </a:cubicBezTo>
                  <a:cubicBezTo>
                    <a:pt x="371" y="1528"/>
                    <a:pt x="380" y="1532"/>
                    <a:pt x="386" y="1539"/>
                  </a:cubicBezTo>
                  <a:cubicBezTo>
                    <a:pt x="393" y="1546"/>
                    <a:pt x="394" y="1556"/>
                    <a:pt x="390" y="1564"/>
                  </a:cubicBezTo>
                  <a:cubicBezTo>
                    <a:pt x="387" y="1571"/>
                    <a:pt x="381" y="1575"/>
                    <a:pt x="373" y="1575"/>
                  </a:cubicBezTo>
                  <a:cubicBezTo>
                    <a:pt x="365" y="1575"/>
                    <a:pt x="360" y="1569"/>
                    <a:pt x="359" y="1563"/>
                  </a:cubicBezTo>
                  <a:cubicBezTo>
                    <a:pt x="359" y="1558"/>
                    <a:pt x="361" y="1551"/>
                    <a:pt x="369" y="1549"/>
                  </a:cubicBezTo>
                  <a:cubicBezTo>
                    <a:pt x="370" y="1548"/>
                    <a:pt x="370" y="1548"/>
                    <a:pt x="371" y="1547"/>
                  </a:cubicBezTo>
                  <a:cubicBezTo>
                    <a:pt x="371" y="1547"/>
                    <a:pt x="371" y="1546"/>
                    <a:pt x="370" y="1545"/>
                  </a:cubicBezTo>
                  <a:cubicBezTo>
                    <a:pt x="365" y="1541"/>
                    <a:pt x="355" y="1540"/>
                    <a:pt x="347" y="1544"/>
                  </a:cubicBezTo>
                  <a:cubicBezTo>
                    <a:pt x="333" y="1550"/>
                    <a:pt x="325" y="1564"/>
                    <a:pt x="326" y="1580"/>
                  </a:cubicBezTo>
                  <a:cubicBezTo>
                    <a:pt x="326" y="1592"/>
                    <a:pt x="332" y="1604"/>
                    <a:pt x="341" y="1612"/>
                  </a:cubicBezTo>
                  <a:cubicBezTo>
                    <a:pt x="351" y="1621"/>
                    <a:pt x="363" y="1626"/>
                    <a:pt x="375" y="1625"/>
                  </a:cubicBezTo>
                  <a:cubicBezTo>
                    <a:pt x="380" y="1636"/>
                    <a:pt x="388" y="1644"/>
                    <a:pt x="399" y="1649"/>
                  </a:cubicBezTo>
                  <a:cubicBezTo>
                    <a:pt x="398" y="1649"/>
                    <a:pt x="398" y="1649"/>
                    <a:pt x="397" y="1650"/>
                  </a:cubicBezTo>
                  <a:cubicBezTo>
                    <a:pt x="397" y="1650"/>
                    <a:pt x="397" y="1650"/>
                    <a:pt x="397" y="1650"/>
                  </a:cubicBezTo>
                  <a:cubicBezTo>
                    <a:pt x="381" y="1636"/>
                    <a:pt x="363" y="1630"/>
                    <a:pt x="346" y="1632"/>
                  </a:cubicBezTo>
                  <a:cubicBezTo>
                    <a:pt x="328" y="1622"/>
                    <a:pt x="316" y="1606"/>
                    <a:pt x="313" y="1588"/>
                  </a:cubicBezTo>
                  <a:close/>
                  <a:moveTo>
                    <a:pt x="400" y="1653"/>
                  </a:moveTo>
                  <a:cubicBezTo>
                    <a:pt x="406" y="1647"/>
                    <a:pt x="414" y="1644"/>
                    <a:pt x="422" y="1644"/>
                  </a:cubicBezTo>
                  <a:cubicBezTo>
                    <a:pt x="429" y="1645"/>
                    <a:pt x="435" y="1650"/>
                    <a:pt x="438" y="1656"/>
                  </a:cubicBezTo>
                  <a:cubicBezTo>
                    <a:pt x="440" y="1662"/>
                    <a:pt x="438" y="1668"/>
                    <a:pt x="434" y="1672"/>
                  </a:cubicBezTo>
                  <a:cubicBezTo>
                    <a:pt x="430" y="1676"/>
                    <a:pt x="423" y="1675"/>
                    <a:pt x="419" y="1672"/>
                  </a:cubicBezTo>
                  <a:cubicBezTo>
                    <a:pt x="416" y="1670"/>
                    <a:pt x="414" y="1665"/>
                    <a:pt x="418" y="1659"/>
                  </a:cubicBezTo>
                  <a:cubicBezTo>
                    <a:pt x="418" y="1659"/>
                    <a:pt x="418" y="1658"/>
                    <a:pt x="418" y="1657"/>
                  </a:cubicBezTo>
                  <a:cubicBezTo>
                    <a:pt x="417" y="1657"/>
                    <a:pt x="417" y="1656"/>
                    <a:pt x="416" y="1656"/>
                  </a:cubicBezTo>
                  <a:cubicBezTo>
                    <a:pt x="410" y="1656"/>
                    <a:pt x="404" y="1661"/>
                    <a:pt x="401" y="1669"/>
                  </a:cubicBezTo>
                  <a:cubicBezTo>
                    <a:pt x="397" y="1680"/>
                    <a:pt x="400" y="1692"/>
                    <a:pt x="409" y="1702"/>
                  </a:cubicBezTo>
                  <a:cubicBezTo>
                    <a:pt x="422" y="1714"/>
                    <a:pt x="440" y="1716"/>
                    <a:pt x="457" y="1705"/>
                  </a:cubicBezTo>
                  <a:cubicBezTo>
                    <a:pt x="459" y="1708"/>
                    <a:pt x="461" y="1711"/>
                    <a:pt x="463" y="1713"/>
                  </a:cubicBezTo>
                  <a:cubicBezTo>
                    <a:pt x="448" y="1724"/>
                    <a:pt x="432" y="1726"/>
                    <a:pt x="417" y="1719"/>
                  </a:cubicBezTo>
                  <a:cubicBezTo>
                    <a:pt x="402" y="1712"/>
                    <a:pt x="391" y="1696"/>
                    <a:pt x="390" y="1680"/>
                  </a:cubicBezTo>
                  <a:cubicBezTo>
                    <a:pt x="389" y="1670"/>
                    <a:pt x="393" y="1660"/>
                    <a:pt x="400" y="1653"/>
                  </a:cubicBezTo>
                  <a:close/>
                  <a:moveTo>
                    <a:pt x="457" y="1764"/>
                  </a:moveTo>
                  <a:cubicBezTo>
                    <a:pt x="458" y="1766"/>
                    <a:pt x="460" y="1769"/>
                    <a:pt x="461" y="1771"/>
                  </a:cubicBezTo>
                  <a:cubicBezTo>
                    <a:pt x="466" y="1782"/>
                    <a:pt x="477" y="1812"/>
                    <a:pt x="473" y="1820"/>
                  </a:cubicBezTo>
                  <a:cubicBezTo>
                    <a:pt x="472" y="1821"/>
                    <a:pt x="471" y="1822"/>
                    <a:pt x="471" y="1822"/>
                  </a:cubicBezTo>
                  <a:cubicBezTo>
                    <a:pt x="471" y="1822"/>
                    <a:pt x="470" y="1822"/>
                    <a:pt x="469" y="1821"/>
                  </a:cubicBezTo>
                  <a:cubicBezTo>
                    <a:pt x="459" y="1814"/>
                    <a:pt x="451" y="1764"/>
                    <a:pt x="449" y="1744"/>
                  </a:cubicBezTo>
                  <a:cubicBezTo>
                    <a:pt x="450" y="1742"/>
                    <a:pt x="452" y="1740"/>
                    <a:pt x="454" y="1738"/>
                  </a:cubicBezTo>
                  <a:cubicBezTo>
                    <a:pt x="452" y="1747"/>
                    <a:pt x="453" y="1756"/>
                    <a:pt x="457" y="1764"/>
                  </a:cubicBezTo>
                  <a:close/>
                  <a:moveTo>
                    <a:pt x="469" y="1780"/>
                  </a:moveTo>
                  <a:cubicBezTo>
                    <a:pt x="472" y="1783"/>
                    <a:pt x="475" y="1786"/>
                    <a:pt x="479" y="1788"/>
                  </a:cubicBezTo>
                  <a:cubicBezTo>
                    <a:pt x="496" y="1807"/>
                    <a:pt x="508" y="1826"/>
                    <a:pt x="505" y="1829"/>
                  </a:cubicBezTo>
                  <a:cubicBezTo>
                    <a:pt x="505" y="1829"/>
                    <a:pt x="505" y="1829"/>
                    <a:pt x="505" y="1829"/>
                  </a:cubicBezTo>
                  <a:cubicBezTo>
                    <a:pt x="499" y="1828"/>
                    <a:pt x="482" y="1806"/>
                    <a:pt x="473" y="1793"/>
                  </a:cubicBezTo>
                  <a:cubicBezTo>
                    <a:pt x="472" y="1788"/>
                    <a:pt x="470" y="1784"/>
                    <a:pt x="469" y="1780"/>
                  </a:cubicBezTo>
                  <a:close/>
                  <a:moveTo>
                    <a:pt x="457" y="1860"/>
                  </a:moveTo>
                  <a:cubicBezTo>
                    <a:pt x="453" y="1860"/>
                    <a:pt x="448" y="1834"/>
                    <a:pt x="446" y="1805"/>
                  </a:cubicBezTo>
                  <a:cubicBezTo>
                    <a:pt x="448" y="1794"/>
                    <a:pt x="448" y="1781"/>
                    <a:pt x="448" y="1770"/>
                  </a:cubicBezTo>
                  <a:cubicBezTo>
                    <a:pt x="450" y="1781"/>
                    <a:pt x="453" y="1793"/>
                    <a:pt x="456" y="1804"/>
                  </a:cubicBezTo>
                  <a:cubicBezTo>
                    <a:pt x="460" y="1835"/>
                    <a:pt x="460" y="1860"/>
                    <a:pt x="457" y="1860"/>
                  </a:cubicBezTo>
                  <a:close/>
                  <a:moveTo>
                    <a:pt x="433" y="1752"/>
                  </a:moveTo>
                  <a:cubicBezTo>
                    <a:pt x="431" y="1752"/>
                    <a:pt x="430" y="1751"/>
                    <a:pt x="429" y="1750"/>
                  </a:cubicBezTo>
                  <a:cubicBezTo>
                    <a:pt x="428" y="1749"/>
                    <a:pt x="428" y="1748"/>
                    <a:pt x="428" y="1747"/>
                  </a:cubicBezTo>
                  <a:cubicBezTo>
                    <a:pt x="429" y="1739"/>
                    <a:pt x="448" y="1726"/>
                    <a:pt x="455" y="1722"/>
                  </a:cubicBezTo>
                  <a:cubicBezTo>
                    <a:pt x="455" y="1722"/>
                    <a:pt x="455" y="1722"/>
                    <a:pt x="455" y="1722"/>
                  </a:cubicBezTo>
                  <a:cubicBezTo>
                    <a:pt x="457" y="1721"/>
                    <a:pt x="458" y="1721"/>
                    <a:pt x="460" y="1720"/>
                  </a:cubicBezTo>
                  <a:cubicBezTo>
                    <a:pt x="459" y="1721"/>
                    <a:pt x="458" y="1723"/>
                    <a:pt x="458" y="1724"/>
                  </a:cubicBezTo>
                  <a:cubicBezTo>
                    <a:pt x="458" y="1724"/>
                    <a:pt x="458" y="1724"/>
                    <a:pt x="458" y="1724"/>
                  </a:cubicBezTo>
                  <a:cubicBezTo>
                    <a:pt x="453" y="1732"/>
                    <a:pt x="441" y="1750"/>
                    <a:pt x="433" y="1752"/>
                  </a:cubicBezTo>
                  <a:close/>
                  <a:moveTo>
                    <a:pt x="410" y="1731"/>
                  </a:moveTo>
                  <a:cubicBezTo>
                    <a:pt x="399" y="1732"/>
                    <a:pt x="386" y="1732"/>
                    <a:pt x="375" y="1733"/>
                  </a:cubicBezTo>
                  <a:cubicBezTo>
                    <a:pt x="345" y="1731"/>
                    <a:pt x="320" y="1726"/>
                    <a:pt x="319" y="1723"/>
                  </a:cubicBezTo>
                  <a:cubicBezTo>
                    <a:pt x="320" y="1720"/>
                    <a:pt x="344" y="1719"/>
                    <a:pt x="376" y="1724"/>
                  </a:cubicBezTo>
                  <a:cubicBezTo>
                    <a:pt x="386" y="1727"/>
                    <a:pt x="399" y="1729"/>
                    <a:pt x="410" y="1731"/>
                  </a:cubicBezTo>
                  <a:close/>
                  <a:moveTo>
                    <a:pt x="359" y="1711"/>
                  </a:moveTo>
                  <a:cubicBezTo>
                    <a:pt x="358" y="1710"/>
                    <a:pt x="358" y="1709"/>
                    <a:pt x="358" y="1709"/>
                  </a:cubicBezTo>
                  <a:cubicBezTo>
                    <a:pt x="358" y="1708"/>
                    <a:pt x="358" y="1708"/>
                    <a:pt x="359" y="1707"/>
                  </a:cubicBezTo>
                  <a:cubicBezTo>
                    <a:pt x="367" y="1703"/>
                    <a:pt x="398" y="1714"/>
                    <a:pt x="409" y="1719"/>
                  </a:cubicBezTo>
                  <a:cubicBezTo>
                    <a:pt x="411" y="1720"/>
                    <a:pt x="413" y="1721"/>
                    <a:pt x="416" y="1723"/>
                  </a:cubicBezTo>
                  <a:cubicBezTo>
                    <a:pt x="424" y="1726"/>
                    <a:pt x="433" y="1728"/>
                    <a:pt x="442" y="1726"/>
                  </a:cubicBezTo>
                  <a:cubicBezTo>
                    <a:pt x="440" y="1728"/>
                    <a:pt x="438" y="1729"/>
                    <a:pt x="436" y="1731"/>
                  </a:cubicBezTo>
                  <a:cubicBezTo>
                    <a:pt x="416" y="1729"/>
                    <a:pt x="366" y="1721"/>
                    <a:pt x="359" y="1711"/>
                  </a:cubicBezTo>
                  <a:close/>
                  <a:moveTo>
                    <a:pt x="431" y="1735"/>
                  </a:moveTo>
                  <a:cubicBezTo>
                    <a:pt x="430" y="1736"/>
                    <a:pt x="429" y="1738"/>
                    <a:pt x="428" y="1739"/>
                  </a:cubicBezTo>
                  <a:cubicBezTo>
                    <a:pt x="428" y="1739"/>
                    <a:pt x="428" y="1739"/>
                    <a:pt x="428" y="1739"/>
                  </a:cubicBezTo>
                  <a:cubicBezTo>
                    <a:pt x="400" y="1746"/>
                    <a:pt x="355" y="1753"/>
                    <a:pt x="348" y="1747"/>
                  </a:cubicBezTo>
                  <a:cubicBezTo>
                    <a:pt x="347" y="1747"/>
                    <a:pt x="347" y="1746"/>
                    <a:pt x="347" y="1746"/>
                  </a:cubicBezTo>
                  <a:cubicBezTo>
                    <a:pt x="348" y="1739"/>
                    <a:pt x="390" y="1735"/>
                    <a:pt x="431" y="1735"/>
                  </a:cubicBezTo>
                  <a:close/>
                  <a:moveTo>
                    <a:pt x="372" y="1753"/>
                  </a:moveTo>
                  <a:cubicBezTo>
                    <a:pt x="372" y="1753"/>
                    <a:pt x="372" y="1753"/>
                    <a:pt x="372" y="1753"/>
                  </a:cubicBezTo>
                  <a:cubicBezTo>
                    <a:pt x="381" y="1752"/>
                    <a:pt x="390" y="1750"/>
                    <a:pt x="399" y="1749"/>
                  </a:cubicBezTo>
                  <a:cubicBezTo>
                    <a:pt x="391" y="1752"/>
                    <a:pt x="382" y="1755"/>
                    <a:pt x="375" y="1759"/>
                  </a:cubicBezTo>
                  <a:cubicBezTo>
                    <a:pt x="357" y="1765"/>
                    <a:pt x="327" y="1774"/>
                    <a:pt x="321" y="1771"/>
                  </a:cubicBezTo>
                  <a:cubicBezTo>
                    <a:pt x="320" y="1771"/>
                    <a:pt x="320" y="1770"/>
                    <a:pt x="320" y="1770"/>
                  </a:cubicBezTo>
                  <a:cubicBezTo>
                    <a:pt x="320" y="1770"/>
                    <a:pt x="320" y="1770"/>
                    <a:pt x="320" y="1770"/>
                  </a:cubicBezTo>
                  <a:cubicBezTo>
                    <a:pt x="324" y="1764"/>
                    <a:pt x="354" y="1756"/>
                    <a:pt x="372" y="1753"/>
                  </a:cubicBezTo>
                  <a:close/>
                  <a:moveTo>
                    <a:pt x="425" y="1744"/>
                  </a:moveTo>
                  <a:cubicBezTo>
                    <a:pt x="425" y="1745"/>
                    <a:pt x="424" y="1746"/>
                    <a:pt x="424" y="1746"/>
                  </a:cubicBezTo>
                  <a:cubicBezTo>
                    <a:pt x="424" y="1747"/>
                    <a:pt x="424" y="1747"/>
                    <a:pt x="424" y="1747"/>
                  </a:cubicBezTo>
                  <a:cubicBezTo>
                    <a:pt x="408" y="1758"/>
                    <a:pt x="367" y="1783"/>
                    <a:pt x="356" y="1779"/>
                  </a:cubicBezTo>
                  <a:cubicBezTo>
                    <a:pt x="355" y="1779"/>
                    <a:pt x="355" y="1779"/>
                    <a:pt x="355" y="1778"/>
                  </a:cubicBezTo>
                  <a:cubicBezTo>
                    <a:pt x="355" y="1778"/>
                    <a:pt x="355" y="1778"/>
                    <a:pt x="355" y="1777"/>
                  </a:cubicBezTo>
                  <a:cubicBezTo>
                    <a:pt x="360" y="1767"/>
                    <a:pt x="404" y="1751"/>
                    <a:pt x="425" y="1744"/>
                  </a:cubicBezTo>
                  <a:close/>
                  <a:moveTo>
                    <a:pt x="402" y="1766"/>
                  </a:moveTo>
                  <a:cubicBezTo>
                    <a:pt x="396" y="1770"/>
                    <a:pt x="390" y="1776"/>
                    <a:pt x="384" y="1781"/>
                  </a:cubicBezTo>
                  <a:cubicBezTo>
                    <a:pt x="384" y="1781"/>
                    <a:pt x="384" y="1781"/>
                    <a:pt x="384" y="1781"/>
                  </a:cubicBezTo>
                  <a:cubicBezTo>
                    <a:pt x="369" y="1793"/>
                    <a:pt x="343" y="1812"/>
                    <a:pt x="337" y="1811"/>
                  </a:cubicBezTo>
                  <a:cubicBezTo>
                    <a:pt x="336" y="1811"/>
                    <a:pt x="336" y="1811"/>
                    <a:pt x="336" y="1811"/>
                  </a:cubicBezTo>
                  <a:cubicBezTo>
                    <a:pt x="336" y="1811"/>
                    <a:pt x="336" y="1811"/>
                    <a:pt x="336" y="1810"/>
                  </a:cubicBezTo>
                  <a:cubicBezTo>
                    <a:pt x="337" y="1804"/>
                    <a:pt x="364" y="1786"/>
                    <a:pt x="380" y="1777"/>
                  </a:cubicBezTo>
                  <a:cubicBezTo>
                    <a:pt x="387" y="1773"/>
                    <a:pt x="395" y="1769"/>
                    <a:pt x="402" y="1766"/>
                  </a:cubicBezTo>
                  <a:close/>
                  <a:moveTo>
                    <a:pt x="425" y="1751"/>
                  </a:moveTo>
                  <a:cubicBezTo>
                    <a:pt x="426" y="1752"/>
                    <a:pt x="426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4"/>
                    <a:pt x="428" y="1754"/>
                    <a:pt x="428" y="1754"/>
                  </a:cubicBezTo>
                  <a:cubicBezTo>
                    <a:pt x="416" y="1771"/>
                    <a:pt x="385" y="1808"/>
                    <a:pt x="374" y="1809"/>
                  </a:cubicBezTo>
                  <a:cubicBezTo>
                    <a:pt x="372" y="1809"/>
                    <a:pt x="372" y="1809"/>
                    <a:pt x="372" y="1808"/>
                  </a:cubicBezTo>
                  <a:cubicBezTo>
                    <a:pt x="371" y="1808"/>
                    <a:pt x="371" y="1807"/>
                    <a:pt x="371" y="1806"/>
                  </a:cubicBezTo>
                  <a:cubicBezTo>
                    <a:pt x="372" y="1795"/>
                    <a:pt x="409" y="1764"/>
                    <a:pt x="425" y="1751"/>
                  </a:cubicBezTo>
                  <a:close/>
                  <a:moveTo>
                    <a:pt x="398" y="1796"/>
                  </a:moveTo>
                  <a:cubicBezTo>
                    <a:pt x="398" y="1796"/>
                    <a:pt x="398" y="1796"/>
                    <a:pt x="398" y="1795"/>
                  </a:cubicBezTo>
                  <a:cubicBezTo>
                    <a:pt x="404" y="1790"/>
                    <a:pt x="409" y="1784"/>
                    <a:pt x="414" y="1778"/>
                  </a:cubicBezTo>
                  <a:cubicBezTo>
                    <a:pt x="410" y="1785"/>
                    <a:pt x="406" y="1793"/>
                    <a:pt x="403" y="1800"/>
                  </a:cubicBezTo>
                  <a:cubicBezTo>
                    <a:pt x="394" y="1816"/>
                    <a:pt x="376" y="1842"/>
                    <a:pt x="369" y="1844"/>
                  </a:cubicBezTo>
                  <a:cubicBezTo>
                    <a:pt x="369" y="1844"/>
                    <a:pt x="369" y="1844"/>
                    <a:pt x="369" y="1844"/>
                  </a:cubicBezTo>
                  <a:cubicBezTo>
                    <a:pt x="369" y="1844"/>
                    <a:pt x="369" y="1843"/>
                    <a:pt x="369" y="1843"/>
                  </a:cubicBezTo>
                  <a:cubicBezTo>
                    <a:pt x="368" y="1836"/>
                    <a:pt x="386" y="1810"/>
                    <a:pt x="398" y="1796"/>
                  </a:cubicBezTo>
                  <a:close/>
                  <a:moveTo>
                    <a:pt x="433" y="1755"/>
                  </a:moveTo>
                  <a:cubicBezTo>
                    <a:pt x="433" y="1755"/>
                    <a:pt x="433" y="1755"/>
                    <a:pt x="433" y="1755"/>
                  </a:cubicBezTo>
                  <a:cubicBezTo>
                    <a:pt x="434" y="1755"/>
                    <a:pt x="435" y="1755"/>
                    <a:pt x="436" y="1755"/>
                  </a:cubicBezTo>
                  <a:cubicBezTo>
                    <a:pt x="429" y="1776"/>
                    <a:pt x="413" y="1820"/>
                    <a:pt x="403" y="1825"/>
                  </a:cubicBezTo>
                  <a:cubicBezTo>
                    <a:pt x="402" y="1825"/>
                    <a:pt x="402" y="1825"/>
                    <a:pt x="401" y="1825"/>
                  </a:cubicBezTo>
                  <a:cubicBezTo>
                    <a:pt x="401" y="1825"/>
                    <a:pt x="401" y="1824"/>
                    <a:pt x="400" y="1824"/>
                  </a:cubicBezTo>
                  <a:cubicBezTo>
                    <a:pt x="397" y="1813"/>
                    <a:pt x="422" y="1772"/>
                    <a:pt x="433" y="1755"/>
                  </a:cubicBezTo>
                  <a:close/>
                  <a:moveTo>
                    <a:pt x="431" y="1781"/>
                  </a:moveTo>
                  <a:cubicBezTo>
                    <a:pt x="429" y="1789"/>
                    <a:pt x="428" y="1799"/>
                    <a:pt x="427" y="1807"/>
                  </a:cubicBezTo>
                  <a:cubicBezTo>
                    <a:pt x="427" y="1807"/>
                    <a:pt x="427" y="1807"/>
                    <a:pt x="427" y="1807"/>
                  </a:cubicBezTo>
                  <a:cubicBezTo>
                    <a:pt x="424" y="1826"/>
                    <a:pt x="416" y="1856"/>
                    <a:pt x="410" y="1859"/>
                  </a:cubicBezTo>
                  <a:cubicBezTo>
                    <a:pt x="410" y="1860"/>
                    <a:pt x="410" y="1860"/>
                    <a:pt x="410" y="1860"/>
                  </a:cubicBezTo>
                  <a:cubicBezTo>
                    <a:pt x="409" y="1860"/>
                    <a:pt x="409" y="1859"/>
                    <a:pt x="409" y="1859"/>
                  </a:cubicBezTo>
                  <a:cubicBezTo>
                    <a:pt x="406" y="1853"/>
                    <a:pt x="415" y="1823"/>
                    <a:pt x="421" y="1805"/>
                  </a:cubicBezTo>
                  <a:cubicBezTo>
                    <a:pt x="424" y="1797"/>
                    <a:pt x="428" y="1789"/>
                    <a:pt x="431" y="1781"/>
                  </a:cubicBezTo>
                  <a:close/>
                  <a:moveTo>
                    <a:pt x="441" y="1752"/>
                  </a:moveTo>
                  <a:cubicBezTo>
                    <a:pt x="441" y="1752"/>
                    <a:pt x="441" y="1752"/>
                    <a:pt x="441" y="1752"/>
                  </a:cubicBezTo>
                  <a:cubicBezTo>
                    <a:pt x="442" y="1751"/>
                    <a:pt x="443" y="1750"/>
                    <a:pt x="445" y="1748"/>
                  </a:cubicBezTo>
                  <a:cubicBezTo>
                    <a:pt x="445" y="1789"/>
                    <a:pt x="441" y="1832"/>
                    <a:pt x="434" y="1832"/>
                  </a:cubicBezTo>
                  <a:cubicBezTo>
                    <a:pt x="433" y="1832"/>
                    <a:pt x="433" y="1832"/>
                    <a:pt x="433" y="1832"/>
                  </a:cubicBezTo>
                  <a:cubicBezTo>
                    <a:pt x="427" y="1824"/>
                    <a:pt x="434" y="1780"/>
                    <a:pt x="441" y="1752"/>
                  </a:cubicBezTo>
                  <a:close/>
                  <a:moveTo>
                    <a:pt x="392" y="1701"/>
                  </a:moveTo>
                  <a:cubicBezTo>
                    <a:pt x="394" y="1704"/>
                    <a:pt x="397" y="1708"/>
                    <a:pt x="400" y="1711"/>
                  </a:cubicBezTo>
                  <a:cubicBezTo>
                    <a:pt x="396" y="1710"/>
                    <a:pt x="392" y="1708"/>
                    <a:pt x="387" y="1707"/>
                  </a:cubicBezTo>
                  <a:cubicBezTo>
                    <a:pt x="373" y="1698"/>
                    <a:pt x="352" y="1681"/>
                    <a:pt x="351" y="1675"/>
                  </a:cubicBezTo>
                  <a:cubicBezTo>
                    <a:pt x="351" y="1675"/>
                    <a:pt x="351" y="1675"/>
                    <a:pt x="351" y="1675"/>
                  </a:cubicBezTo>
                  <a:cubicBezTo>
                    <a:pt x="353" y="1672"/>
                    <a:pt x="373" y="1684"/>
                    <a:pt x="392" y="1701"/>
                  </a:cubicBezTo>
                  <a:close/>
                  <a:moveTo>
                    <a:pt x="499" y="1790"/>
                  </a:moveTo>
                  <a:cubicBezTo>
                    <a:pt x="484" y="1789"/>
                    <a:pt x="468" y="1778"/>
                    <a:pt x="461" y="1763"/>
                  </a:cubicBezTo>
                  <a:cubicBezTo>
                    <a:pt x="454" y="1748"/>
                    <a:pt x="456" y="1732"/>
                    <a:pt x="466" y="1717"/>
                  </a:cubicBezTo>
                  <a:cubicBezTo>
                    <a:pt x="469" y="1719"/>
                    <a:pt x="472" y="1721"/>
                    <a:pt x="475" y="1723"/>
                  </a:cubicBezTo>
                  <a:cubicBezTo>
                    <a:pt x="464" y="1740"/>
                    <a:pt x="465" y="1758"/>
                    <a:pt x="478" y="1771"/>
                  </a:cubicBezTo>
                  <a:cubicBezTo>
                    <a:pt x="488" y="1780"/>
                    <a:pt x="500" y="1783"/>
                    <a:pt x="511" y="1779"/>
                  </a:cubicBezTo>
                  <a:cubicBezTo>
                    <a:pt x="518" y="1776"/>
                    <a:pt x="523" y="1770"/>
                    <a:pt x="523" y="1764"/>
                  </a:cubicBezTo>
                  <a:cubicBezTo>
                    <a:pt x="524" y="1763"/>
                    <a:pt x="523" y="1763"/>
                    <a:pt x="523" y="1762"/>
                  </a:cubicBezTo>
                  <a:cubicBezTo>
                    <a:pt x="522" y="1762"/>
                    <a:pt x="521" y="1762"/>
                    <a:pt x="521" y="1762"/>
                  </a:cubicBezTo>
                  <a:cubicBezTo>
                    <a:pt x="515" y="1766"/>
                    <a:pt x="510" y="1763"/>
                    <a:pt x="508" y="1760"/>
                  </a:cubicBezTo>
                  <a:cubicBezTo>
                    <a:pt x="504" y="1757"/>
                    <a:pt x="503" y="1750"/>
                    <a:pt x="508" y="1746"/>
                  </a:cubicBezTo>
                  <a:cubicBezTo>
                    <a:pt x="512" y="1741"/>
                    <a:pt x="518" y="1740"/>
                    <a:pt x="523" y="1742"/>
                  </a:cubicBezTo>
                  <a:cubicBezTo>
                    <a:pt x="530" y="1744"/>
                    <a:pt x="535" y="1751"/>
                    <a:pt x="536" y="1758"/>
                  </a:cubicBezTo>
                  <a:cubicBezTo>
                    <a:pt x="536" y="1766"/>
                    <a:pt x="533" y="1773"/>
                    <a:pt x="527" y="1780"/>
                  </a:cubicBezTo>
                  <a:cubicBezTo>
                    <a:pt x="520" y="1787"/>
                    <a:pt x="510" y="1791"/>
                    <a:pt x="499" y="1790"/>
                  </a:cubicBezTo>
                  <a:close/>
                  <a:moveTo>
                    <a:pt x="638" y="1857"/>
                  </a:moveTo>
                  <a:cubicBezTo>
                    <a:pt x="646" y="1850"/>
                    <a:pt x="652" y="1840"/>
                    <a:pt x="654" y="1830"/>
                  </a:cubicBezTo>
                  <a:cubicBezTo>
                    <a:pt x="656" y="1844"/>
                    <a:pt x="659" y="1858"/>
                    <a:pt x="663" y="1871"/>
                  </a:cubicBezTo>
                  <a:cubicBezTo>
                    <a:pt x="649" y="1866"/>
                    <a:pt x="635" y="1866"/>
                    <a:pt x="622" y="1867"/>
                  </a:cubicBezTo>
                  <a:cubicBezTo>
                    <a:pt x="628" y="1865"/>
                    <a:pt x="633" y="1861"/>
                    <a:pt x="638" y="1857"/>
                  </a:cubicBezTo>
                  <a:close/>
                  <a:moveTo>
                    <a:pt x="875" y="1921"/>
                  </a:moveTo>
                  <a:cubicBezTo>
                    <a:pt x="869" y="1930"/>
                    <a:pt x="866" y="1941"/>
                    <a:pt x="867" y="1952"/>
                  </a:cubicBezTo>
                  <a:cubicBezTo>
                    <a:pt x="867" y="1958"/>
                    <a:pt x="869" y="1965"/>
                    <a:pt x="872" y="1971"/>
                  </a:cubicBezTo>
                  <a:cubicBezTo>
                    <a:pt x="863" y="1960"/>
                    <a:pt x="853" y="1951"/>
                    <a:pt x="839" y="1944"/>
                  </a:cubicBezTo>
                  <a:cubicBezTo>
                    <a:pt x="852" y="1938"/>
                    <a:pt x="864" y="1930"/>
                    <a:pt x="875" y="1921"/>
                  </a:cubicBezTo>
                  <a:close/>
                  <a:moveTo>
                    <a:pt x="963" y="1970"/>
                  </a:moveTo>
                  <a:cubicBezTo>
                    <a:pt x="953" y="1965"/>
                    <a:pt x="944" y="1957"/>
                    <a:pt x="939" y="1947"/>
                  </a:cubicBezTo>
                  <a:cubicBezTo>
                    <a:pt x="935" y="1937"/>
                    <a:pt x="935" y="1925"/>
                    <a:pt x="940" y="1916"/>
                  </a:cubicBezTo>
                  <a:cubicBezTo>
                    <a:pt x="943" y="1909"/>
                    <a:pt x="949" y="1904"/>
                    <a:pt x="956" y="1902"/>
                  </a:cubicBezTo>
                  <a:cubicBezTo>
                    <a:pt x="963" y="1900"/>
                    <a:pt x="971" y="1902"/>
                    <a:pt x="976" y="1907"/>
                  </a:cubicBezTo>
                  <a:cubicBezTo>
                    <a:pt x="980" y="1912"/>
                    <a:pt x="980" y="1918"/>
                    <a:pt x="978" y="1923"/>
                  </a:cubicBezTo>
                  <a:cubicBezTo>
                    <a:pt x="975" y="1929"/>
                    <a:pt x="969" y="1930"/>
                    <a:pt x="964" y="1929"/>
                  </a:cubicBezTo>
                  <a:cubicBezTo>
                    <a:pt x="961" y="1927"/>
                    <a:pt x="957" y="1923"/>
                    <a:pt x="958" y="1917"/>
                  </a:cubicBezTo>
                  <a:cubicBezTo>
                    <a:pt x="958" y="1916"/>
                    <a:pt x="958" y="1916"/>
                    <a:pt x="957" y="1915"/>
                  </a:cubicBezTo>
                  <a:cubicBezTo>
                    <a:pt x="957" y="1915"/>
                    <a:pt x="956" y="1915"/>
                    <a:pt x="955" y="1915"/>
                  </a:cubicBezTo>
                  <a:cubicBezTo>
                    <a:pt x="950" y="1917"/>
                    <a:pt x="946" y="1924"/>
                    <a:pt x="946" y="1932"/>
                  </a:cubicBezTo>
                  <a:cubicBezTo>
                    <a:pt x="946" y="1944"/>
                    <a:pt x="953" y="1954"/>
                    <a:pt x="965" y="1960"/>
                  </a:cubicBezTo>
                  <a:cubicBezTo>
                    <a:pt x="982" y="1967"/>
                    <a:pt x="1000" y="1961"/>
                    <a:pt x="1012" y="1945"/>
                  </a:cubicBezTo>
                  <a:cubicBezTo>
                    <a:pt x="1014" y="1946"/>
                    <a:pt x="1015" y="1946"/>
                    <a:pt x="1017" y="1947"/>
                  </a:cubicBezTo>
                  <a:cubicBezTo>
                    <a:pt x="1013" y="1947"/>
                    <a:pt x="1010" y="1949"/>
                    <a:pt x="1007" y="1951"/>
                  </a:cubicBezTo>
                  <a:cubicBezTo>
                    <a:pt x="1002" y="1956"/>
                    <a:pt x="998" y="1962"/>
                    <a:pt x="997" y="1969"/>
                  </a:cubicBezTo>
                  <a:cubicBezTo>
                    <a:pt x="986" y="1974"/>
                    <a:pt x="974" y="1974"/>
                    <a:pt x="963" y="1970"/>
                  </a:cubicBezTo>
                  <a:close/>
                  <a:moveTo>
                    <a:pt x="1010" y="1954"/>
                  </a:moveTo>
                  <a:cubicBezTo>
                    <a:pt x="1015" y="1950"/>
                    <a:pt x="1023" y="1949"/>
                    <a:pt x="1030" y="1952"/>
                  </a:cubicBezTo>
                  <a:cubicBezTo>
                    <a:pt x="1035" y="1954"/>
                    <a:pt x="1038" y="1959"/>
                    <a:pt x="1038" y="1965"/>
                  </a:cubicBezTo>
                  <a:cubicBezTo>
                    <a:pt x="1038" y="1971"/>
                    <a:pt x="1033" y="1975"/>
                    <a:pt x="1028" y="1976"/>
                  </a:cubicBezTo>
                  <a:cubicBezTo>
                    <a:pt x="1024" y="1976"/>
                    <a:pt x="1019" y="1974"/>
                    <a:pt x="1017" y="1968"/>
                  </a:cubicBezTo>
                  <a:cubicBezTo>
                    <a:pt x="1017" y="1967"/>
                    <a:pt x="1016" y="1967"/>
                    <a:pt x="1016" y="1966"/>
                  </a:cubicBezTo>
                  <a:cubicBezTo>
                    <a:pt x="1015" y="1966"/>
                    <a:pt x="1014" y="1967"/>
                    <a:pt x="1014" y="1967"/>
                  </a:cubicBezTo>
                  <a:cubicBezTo>
                    <a:pt x="1010" y="1971"/>
                    <a:pt x="1009" y="1979"/>
                    <a:pt x="1012" y="1986"/>
                  </a:cubicBezTo>
                  <a:cubicBezTo>
                    <a:pt x="1017" y="1997"/>
                    <a:pt x="1028" y="2004"/>
                    <a:pt x="1041" y="2004"/>
                  </a:cubicBezTo>
                  <a:cubicBezTo>
                    <a:pt x="1059" y="2004"/>
                    <a:pt x="1073" y="1992"/>
                    <a:pt x="1078" y="1972"/>
                  </a:cubicBezTo>
                  <a:cubicBezTo>
                    <a:pt x="1081" y="1973"/>
                    <a:pt x="1084" y="1974"/>
                    <a:pt x="1088" y="1974"/>
                  </a:cubicBezTo>
                  <a:cubicBezTo>
                    <a:pt x="1084" y="1992"/>
                    <a:pt x="1074" y="2005"/>
                    <a:pt x="1059" y="2010"/>
                  </a:cubicBezTo>
                  <a:cubicBezTo>
                    <a:pt x="1044" y="2016"/>
                    <a:pt x="1024" y="2013"/>
                    <a:pt x="1012" y="2003"/>
                  </a:cubicBezTo>
                  <a:cubicBezTo>
                    <a:pt x="1005" y="1996"/>
                    <a:pt x="1000" y="1986"/>
                    <a:pt x="1000" y="1976"/>
                  </a:cubicBezTo>
                  <a:cubicBezTo>
                    <a:pt x="1000" y="1967"/>
                    <a:pt x="1004" y="1959"/>
                    <a:pt x="1010" y="1954"/>
                  </a:cubicBezTo>
                  <a:close/>
                  <a:moveTo>
                    <a:pt x="1168" y="2003"/>
                  </a:moveTo>
                  <a:cubicBezTo>
                    <a:pt x="1156" y="2013"/>
                    <a:pt x="1136" y="2016"/>
                    <a:pt x="1121" y="2010"/>
                  </a:cubicBezTo>
                  <a:cubicBezTo>
                    <a:pt x="1106" y="2005"/>
                    <a:pt x="1096" y="1992"/>
                    <a:pt x="1092" y="1974"/>
                  </a:cubicBezTo>
                  <a:cubicBezTo>
                    <a:pt x="1096" y="1974"/>
                    <a:pt x="1099" y="1973"/>
                    <a:pt x="1102" y="1972"/>
                  </a:cubicBezTo>
                  <a:cubicBezTo>
                    <a:pt x="1107" y="1992"/>
                    <a:pt x="1121" y="2004"/>
                    <a:pt x="1139" y="2004"/>
                  </a:cubicBezTo>
                  <a:cubicBezTo>
                    <a:pt x="1152" y="2004"/>
                    <a:pt x="1163" y="1997"/>
                    <a:pt x="1168" y="1986"/>
                  </a:cubicBezTo>
                  <a:cubicBezTo>
                    <a:pt x="1171" y="1979"/>
                    <a:pt x="1170" y="1971"/>
                    <a:pt x="1166" y="1967"/>
                  </a:cubicBezTo>
                  <a:cubicBezTo>
                    <a:pt x="1166" y="1967"/>
                    <a:pt x="1165" y="1966"/>
                    <a:pt x="1164" y="1966"/>
                  </a:cubicBezTo>
                  <a:cubicBezTo>
                    <a:pt x="1164" y="1967"/>
                    <a:pt x="1163" y="1967"/>
                    <a:pt x="1163" y="1968"/>
                  </a:cubicBezTo>
                  <a:cubicBezTo>
                    <a:pt x="1161" y="1974"/>
                    <a:pt x="1156" y="1976"/>
                    <a:pt x="1152" y="1976"/>
                  </a:cubicBezTo>
                  <a:cubicBezTo>
                    <a:pt x="1147" y="1975"/>
                    <a:pt x="1142" y="1971"/>
                    <a:pt x="1142" y="1965"/>
                  </a:cubicBezTo>
                  <a:cubicBezTo>
                    <a:pt x="1142" y="1959"/>
                    <a:pt x="1145" y="1954"/>
                    <a:pt x="1150" y="1952"/>
                  </a:cubicBezTo>
                  <a:cubicBezTo>
                    <a:pt x="1157" y="1949"/>
                    <a:pt x="1165" y="1950"/>
                    <a:pt x="1171" y="1954"/>
                  </a:cubicBezTo>
                  <a:cubicBezTo>
                    <a:pt x="1176" y="1959"/>
                    <a:pt x="1180" y="1967"/>
                    <a:pt x="1180" y="1976"/>
                  </a:cubicBezTo>
                  <a:cubicBezTo>
                    <a:pt x="1180" y="1986"/>
                    <a:pt x="1175" y="1996"/>
                    <a:pt x="1168" y="2003"/>
                  </a:cubicBezTo>
                  <a:close/>
                  <a:moveTo>
                    <a:pt x="1173" y="1951"/>
                  </a:moveTo>
                  <a:cubicBezTo>
                    <a:pt x="1170" y="1949"/>
                    <a:pt x="1167" y="1947"/>
                    <a:pt x="1163" y="1947"/>
                  </a:cubicBezTo>
                  <a:cubicBezTo>
                    <a:pt x="1165" y="1946"/>
                    <a:pt x="1166" y="1946"/>
                    <a:pt x="1168" y="1945"/>
                  </a:cubicBezTo>
                  <a:cubicBezTo>
                    <a:pt x="1180" y="1961"/>
                    <a:pt x="1198" y="1967"/>
                    <a:pt x="1215" y="1960"/>
                  </a:cubicBezTo>
                  <a:cubicBezTo>
                    <a:pt x="1227" y="1954"/>
                    <a:pt x="1234" y="1944"/>
                    <a:pt x="1234" y="1932"/>
                  </a:cubicBezTo>
                  <a:cubicBezTo>
                    <a:pt x="1234" y="1924"/>
                    <a:pt x="1230" y="1917"/>
                    <a:pt x="1225" y="1915"/>
                  </a:cubicBezTo>
                  <a:cubicBezTo>
                    <a:pt x="1224" y="1915"/>
                    <a:pt x="1223" y="1915"/>
                    <a:pt x="1223" y="1915"/>
                  </a:cubicBezTo>
                  <a:cubicBezTo>
                    <a:pt x="1222" y="1916"/>
                    <a:pt x="1222" y="1916"/>
                    <a:pt x="1222" y="1917"/>
                  </a:cubicBezTo>
                  <a:cubicBezTo>
                    <a:pt x="1223" y="1923"/>
                    <a:pt x="1219" y="1927"/>
                    <a:pt x="1216" y="1929"/>
                  </a:cubicBezTo>
                  <a:cubicBezTo>
                    <a:pt x="1211" y="1930"/>
                    <a:pt x="1205" y="1929"/>
                    <a:pt x="1202" y="1923"/>
                  </a:cubicBezTo>
                  <a:cubicBezTo>
                    <a:pt x="1200" y="1918"/>
                    <a:pt x="1200" y="1912"/>
                    <a:pt x="1204" y="1907"/>
                  </a:cubicBezTo>
                  <a:cubicBezTo>
                    <a:pt x="1209" y="1902"/>
                    <a:pt x="1217" y="1900"/>
                    <a:pt x="1224" y="1902"/>
                  </a:cubicBezTo>
                  <a:cubicBezTo>
                    <a:pt x="1231" y="1904"/>
                    <a:pt x="1237" y="1909"/>
                    <a:pt x="1240" y="1916"/>
                  </a:cubicBezTo>
                  <a:cubicBezTo>
                    <a:pt x="1245" y="1925"/>
                    <a:pt x="1245" y="1937"/>
                    <a:pt x="1241" y="1947"/>
                  </a:cubicBezTo>
                  <a:cubicBezTo>
                    <a:pt x="1236" y="1957"/>
                    <a:pt x="1227" y="1965"/>
                    <a:pt x="1217" y="1970"/>
                  </a:cubicBezTo>
                  <a:cubicBezTo>
                    <a:pt x="1206" y="1974"/>
                    <a:pt x="1194" y="1974"/>
                    <a:pt x="1183" y="1969"/>
                  </a:cubicBezTo>
                  <a:cubicBezTo>
                    <a:pt x="1182" y="1962"/>
                    <a:pt x="1178" y="1956"/>
                    <a:pt x="1173" y="1951"/>
                  </a:cubicBezTo>
                  <a:close/>
                  <a:moveTo>
                    <a:pt x="1313" y="1952"/>
                  </a:moveTo>
                  <a:cubicBezTo>
                    <a:pt x="1314" y="1941"/>
                    <a:pt x="1311" y="1930"/>
                    <a:pt x="1305" y="1921"/>
                  </a:cubicBezTo>
                  <a:cubicBezTo>
                    <a:pt x="1316" y="1930"/>
                    <a:pt x="1328" y="1938"/>
                    <a:pt x="1341" y="1944"/>
                  </a:cubicBezTo>
                  <a:cubicBezTo>
                    <a:pt x="1327" y="1951"/>
                    <a:pt x="1317" y="1960"/>
                    <a:pt x="1309" y="1971"/>
                  </a:cubicBezTo>
                  <a:cubicBezTo>
                    <a:pt x="1311" y="1965"/>
                    <a:pt x="1313" y="1958"/>
                    <a:pt x="1313" y="1952"/>
                  </a:cubicBezTo>
                  <a:close/>
                  <a:moveTo>
                    <a:pt x="1526" y="1830"/>
                  </a:moveTo>
                  <a:cubicBezTo>
                    <a:pt x="1528" y="1840"/>
                    <a:pt x="1534" y="1850"/>
                    <a:pt x="1542" y="1857"/>
                  </a:cubicBezTo>
                  <a:cubicBezTo>
                    <a:pt x="1547" y="1861"/>
                    <a:pt x="1552" y="1865"/>
                    <a:pt x="1558" y="1867"/>
                  </a:cubicBezTo>
                  <a:cubicBezTo>
                    <a:pt x="1545" y="1866"/>
                    <a:pt x="1531" y="1866"/>
                    <a:pt x="1517" y="1871"/>
                  </a:cubicBezTo>
                  <a:cubicBezTo>
                    <a:pt x="1521" y="1858"/>
                    <a:pt x="1524" y="1844"/>
                    <a:pt x="1526" y="1830"/>
                  </a:cubicBezTo>
                  <a:close/>
                  <a:moveTo>
                    <a:pt x="1645" y="1758"/>
                  </a:moveTo>
                  <a:cubicBezTo>
                    <a:pt x="1645" y="1751"/>
                    <a:pt x="1650" y="1744"/>
                    <a:pt x="1657" y="1742"/>
                  </a:cubicBezTo>
                  <a:cubicBezTo>
                    <a:pt x="1662" y="1740"/>
                    <a:pt x="1668" y="1741"/>
                    <a:pt x="1672" y="1746"/>
                  </a:cubicBezTo>
                  <a:cubicBezTo>
                    <a:pt x="1677" y="1750"/>
                    <a:pt x="1676" y="1757"/>
                    <a:pt x="1673" y="1760"/>
                  </a:cubicBezTo>
                  <a:cubicBezTo>
                    <a:pt x="1670" y="1763"/>
                    <a:pt x="1665" y="1766"/>
                    <a:pt x="1659" y="1762"/>
                  </a:cubicBezTo>
                  <a:cubicBezTo>
                    <a:pt x="1659" y="1762"/>
                    <a:pt x="1658" y="1762"/>
                    <a:pt x="1657" y="1762"/>
                  </a:cubicBezTo>
                  <a:cubicBezTo>
                    <a:pt x="1657" y="1763"/>
                    <a:pt x="1657" y="1763"/>
                    <a:pt x="1657" y="1764"/>
                  </a:cubicBezTo>
                  <a:cubicBezTo>
                    <a:pt x="1657" y="1770"/>
                    <a:pt x="1662" y="1776"/>
                    <a:pt x="1669" y="1779"/>
                  </a:cubicBezTo>
                  <a:cubicBezTo>
                    <a:pt x="1680" y="1783"/>
                    <a:pt x="1693" y="1780"/>
                    <a:pt x="1702" y="1771"/>
                  </a:cubicBezTo>
                  <a:cubicBezTo>
                    <a:pt x="1715" y="1758"/>
                    <a:pt x="1716" y="1740"/>
                    <a:pt x="1705" y="1723"/>
                  </a:cubicBezTo>
                  <a:cubicBezTo>
                    <a:pt x="1708" y="1721"/>
                    <a:pt x="1711" y="1719"/>
                    <a:pt x="1714" y="1717"/>
                  </a:cubicBezTo>
                  <a:cubicBezTo>
                    <a:pt x="1724" y="1732"/>
                    <a:pt x="1726" y="1748"/>
                    <a:pt x="1719" y="1763"/>
                  </a:cubicBezTo>
                  <a:cubicBezTo>
                    <a:pt x="1712" y="1778"/>
                    <a:pt x="1696" y="1789"/>
                    <a:pt x="1681" y="1790"/>
                  </a:cubicBezTo>
                  <a:cubicBezTo>
                    <a:pt x="1670" y="1791"/>
                    <a:pt x="1660" y="1787"/>
                    <a:pt x="1653" y="1780"/>
                  </a:cubicBezTo>
                  <a:cubicBezTo>
                    <a:pt x="1647" y="1773"/>
                    <a:pt x="1644" y="1766"/>
                    <a:pt x="1645" y="1758"/>
                  </a:cubicBezTo>
                  <a:close/>
                  <a:moveTo>
                    <a:pt x="1747" y="1832"/>
                  </a:moveTo>
                  <a:cubicBezTo>
                    <a:pt x="1747" y="1832"/>
                    <a:pt x="1747" y="1832"/>
                    <a:pt x="1746" y="1832"/>
                  </a:cubicBezTo>
                  <a:cubicBezTo>
                    <a:pt x="1739" y="1832"/>
                    <a:pt x="1735" y="1789"/>
                    <a:pt x="1735" y="1748"/>
                  </a:cubicBezTo>
                  <a:cubicBezTo>
                    <a:pt x="1737" y="1750"/>
                    <a:pt x="1738" y="1751"/>
                    <a:pt x="1739" y="1752"/>
                  </a:cubicBezTo>
                  <a:cubicBezTo>
                    <a:pt x="1739" y="1752"/>
                    <a:pt x="1739" y="1752"/>
                    <a:pt x="1739" y="1752"/>
                  </a:cubicBezTo>
                  <a:cubicBezTo>
                    <a:pt x="1746" y="1780"/>
                    <a:pt x="1753" y="1824"/>
                    <a:pt x="1747" y="1832"/>
                  </a:cubicBezTo>
                  <a:close/>
                  <a:moveTo>
                    <a:pt x="1749" y="1781"/>
                  </a:moveTo>
                  <a:cubicBezTo>
                    <a:pt x="1752" y="1789"/>
                    <a:pt x="1756" y="1797"/>
                    <a:pt x="1759" y="1805"/>
                  </a:cubicBezTo>
                  <a:cubicBezTo>
                    <a:pt x="1765" y="1823"/>
                    <a:pt x="1774" y="1853"/>
                    <a:pt x="1771" y="1859"/>
                  </a:cubicBezTo>
                  <a:cubicBezTo>
                    <a:pt x="1771" y="1859"/>
                    <a:pt x="1771" y="1860"/>
                    <a:pt x="1770" y="1860"/>
                  </a:cubicBezTo>
                  <a:cubicBezTo>
                    <a:pt x="1770" y="1860"/>
                    <a:pt x="1770" y="1860"/>
                    <a:pt x="1770" y="1859"/>
                  </a:cubicBezTo>
                  <a:cubicBezTo>
                    <a:pt x="1764" y="1856"/>
                    <a:pt x="1756" y="1826"/>
                    <a:pt x="1753" y="1807"/>
                  </a:cubicBezTo>
                  <a:cubicBezTo>
                    <a:pt x="1753" y="1807"/>
                    <a:pt x="1753" y="1807"/>
                    <a:pt x="1753" y="1807"/>
                  </a:cubicBezTo>
                  <a:cubicBezTo>
                    <a:pt x="1752" y="1799"/>
                    <a:pt x="1751" y="1789"/>
                    <a:pt x="1749" y="1781"/>
                  </a:cubicBezTo>
                  <a:close/>
                  <a:moveTo>
                    <a:pt x="1744" y="1755"/>
                  </a:moveTo>
                  <a:cubicBezTo>
                    <a:pt x="1745" y="1755"/>
                    <a:pt x="1746" y="1755"/>
                    <a:pt x="1747" y="1755"/>
                  </a:cubicBezTo>
                  <a:cubicBezTo>
                    <a:pt x="1747" y="1755"/>
                    <a:pt x="1747" y="1755"/>
                    <a:pt x="1747" y="1755"/>
                  </a:cubicBezTo>
                  <a:cubicBezTo>
                    <a:pt x="1758" y="1772"/>
                    <a:pt x="1783" y="1813"/>
                    <a:pt x="1780" y="1824"/>
                  </a:cubicBezTo>
                  <a:cubicBezTo>
                    <a:pt x="1779" y="1824"/>
                    <a:pt x="1779" y="1825"/>
                    <a:pt x="1779" y="1825"/>
                  </a:cubicBezTo>
                  <a:cubicBezTo>
                    <a:pt x="1778" y="1825"/>
                    <a:pt x="1778" y="1825"/>
                    <a:pt x="1777" y="1825"/>
                  </a:cubicBezTo>
                  <a:cubicBezTo>
                    <a:pt x="1767" y="1820"/>
                    <a:pt x="1751" y="1776"/>
                    <a:pt x="1744" y="1755"/>
                  </a:cubicBezTo>
                  <a:close/>
                  <a:moveTo>
                    <a:pt x="1777" y="1800"/>
                  </a:moveTo>
                  <a:cubicBezTo>
                    <a:pt x="1774" y="1793"/>
                    <a:pt x="1770" y="1785"/>
                    <a:pt x="1766" y="1778"/>
                  </a:cubicBezTo>
                  <a:cubicBezTo>
                    <a:pt x="1771" y="1784"/>
                    <a:pt x="1776" y="1790"/>
                    <a:pt x="1782" y="1795"/>
                  </a:cubicBezTo>
                  <a:cubicBezTo>
                    <a:pt x="1782" y="1796"/>
                    <a:pt x="1782" y="1796"/>
                    <a:pt x="1782" y="1796"/>
                  </a:cubicBezTo>
                  <a:cubicBezTo>
                    <a:pt x="1794" y="1810"/>
                    <a:pt x="1812" y="1836"/>
                    <a:pt x="1811" y="1843"/>
                  </a:cubicBezTo>
                  <a:cubicBezTo>
                    <a:pt x="1811" y="1843"/>
                    <a:pt x="1811" y="1844"/>
                    <a:pt x="1811" y="1844"/>
                  </a:cubicBezTo>
                  <a:cubicBezTo>
                    <a:pt x="1811" y="1844"/>
                    <a:pt x="1811" y="1844"/>
                    <a:pt x="1811" y="1844"/>
                  </a:cubicBezTo>
                  <a:cubicBezTo>
                    <a:pt x="1804" y="1842"/>
                    <a:pt x="1786" y="1816"/>
                    <a:pt x="1777" y="1800"/>
                  </a:cubicBezTo>
                  <a:close/>
                  <a:moveTo>
                    <a:pt x="1752" y="1754"/>
                  </a:moveTo>
                  <a:cubicBezTo>
                    <a:pt x="1752" y="1754"/>
                    <a:pt x="1753" y="1754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4" y="1753"/>
                    <a:pt x="1754" y="1752"/>
                    <a:pt x="1755" y="1751"/>
                  </a:cubicBezTo>
                  <a:cubicBezTo>
                    <a:pt x="1771" y="1764"/>
                    <a:pt x="1808" y="1795"/>
                    <a:pt x="1809" y="1806"/>
                  </a:cubicBezTo>
                  <a:cubicBezTo>
                    <a:pt x="1809" y="1807"/>
                    <a:pt x="1809" y="1808"/>
                    <a:pt x="1809" y="1808"/>
                  </a:cubicBezTo>
                  <a:cubicBezTo>
                    <a:pt x="1808" y="1809"/>
                    <a:pt x="1808" y="1809"/>
                    <a:pt x="1806" y="1809"/>
                  </a:cubicBezTo>
                  <a:cubicBezTo>
                    <a:pt x="1795" y="1808"/>
                    <a:pt x="1764" y="1771"/>
                    <a:pt x="1752" y="1754"/>
                  </a:cubicBezTo>
                  <a:close/>
                  <a:moveTo>
                    <a:pt x="1796" y="1781"/>
                  </a:moveTo>
                  <a:cubicBezTo>
                    <a:pt x="1790" y="1776"/>
                    <a:pt x="1784" y="1770"/>
                    <a:pt x="1778" y="1766"/>
                  </a:cubicBezTo>
                  <a:cubicBezTo>
                    <a:pt x="1785" y="1769"/>
                    <a:pt x="1793" y="1773"/>
                    <a:pt x="1800" y="1777"/>
                  </a:cubicBezTo>
                  <a:cubicBezTo>
                    <a:pt x="1816" y="1786"/>
                    <a:pt x="1843" y="1804"/>
                    <a:pt x="1844" y="1810"/>
                  </a:cubicBezTo>
                  <a:cubicBezTo>
                    <a:pt x="1844" y="1811"/>
                    <a:pt x="1844" y="1811"/>
                    <a:pt x="1844" y="1811"/>
                  </a:cubicBezTo>
                  <a:cubicBezTo>
                    <a:pt x="1844" y="1811"/>
                    <a:pt x="1844" y="1811"/>
                    <a:pt x="1843" y="1811"/>
                  </a:cubicBezTo>
                  <a:cubicBezTo>
                    <a:pt x="1837" y="1812"/>
                    <a:pt x="1811" y="1793"/>
                    <a:pt x="1796" y="1781"/>
                  </a:cubicBezTo>
                  <a:cubicBezTo>
                    <a:pt x="1796" y="1781"/>
                    <a:pt x="1796" y="1781"/>
                    <a:pt x="1796" y="1781"/>
                  </a:cubicBezTo>
                  <a:close/>
                  <a:moveTo>
                    <a:pt x="1756" y="1747"/>
                  </a:moveTo>
                  <a:cubicBezTo>
                    <a:pt x="1756" y="1747"/>
                    <a:pt x="1756" y="1747"/>
                    <a:pt x="1756" y="1746"/>
                  </a:cubicBezTo>
                  <a:cubicBezTo>
                    <a:pt x="1756" y="1746"/>
                    <a:pt x="1755" y="1745"/>
                    <a:pt x="1755" y="1744"/>
                  </a:cubicBezTo>
                  <a:cubicBezTo>
                    <a:pt x="1776" y="1751"/>
                    <a:pt x="1821" y="1767"/>
                    <a:pt x="1825" y="1777"/>
                  </a:cubicBezTo>
                  <a:cubicBezTo>
                    <a:pt x="1825" y="1778"/>
                    <a:pt x="1825" y="1778"/>
                    <a:pt x="1825" y="1778"/>
                  </a:cubicBezTo>
                  <a:cubicBezTo>
                    <a:pt x="1825" y="1779"/>
                    <a:pt x="1825" y="1779"/>
                    <a:pt x="1824" y="1779"/>
                  </a:cubicBezTo>
                  <a:cubicBezTo>
                    <a:pt x="1813" y="1783"/>
                    <a:pt x="1772" y="1758"/>
                    <a:pt x="1756" y="1747"/>
                  </a:cubicBezTo>
                  <a:close/>
                  <a:moveTo>
                    <a:pt x="1781" y="1749"/>
                  </a:moveTo>
                  <a:cubicBezTo>
                    <a:pt x="1790" y="1750"/>
                    <a:pt x="1799" y="1752"/>
                    <a:pt x="1808" y="1753"/>
                  </a:cubicBezTo>
                  <a:cubicBezTo>
                    <a:pt x="1808" y="1753"/>
                    <a:pt x="1808" y="1753"/>
                    <a:pt x="1808" y="1753"/>
                  </a:cubicBezTo>
                  <a:cubicBezTo>
                    <a:pt x="1826" y="1756"/>
                    <a:pt x="1856" y="1764"/>
                    <a:pt x="1860" y="1770"/>
                  </a:cubicBezTo>
                  <a:cubicBezTo>
                    <a:pt x="1860" y="1770"/>
                    <a:pt x="1860" y="1770"/>
                    <a:pt x="1860" y="1770"/>
                  </a:cubicBezTo>
                  <a:cubicBezTo>
                    <a:pt x="1860" y="1770"/>
                    <a:pt x="1860" y="1771"/>
                    <a:pt x="1859" y="1771"/>
                  </a:cubicBezTo>
                  <a:cubicBezTo>
                    <a:pt x="1853" y="1774"/>
                    <a:pt x="1823" y="1765"/>
                    <a:pt x="1805" y="1759"/>
                  </a:cubicBezTo>
                  <a:cubicBezTo>
                    <a:pt x="1798" y="1755"/>
                    <a:pt x="1789" y="1752"/>
                    <a:pt x="1781" y="1749"/>
                  </a:cubicBezTo>
                  <a:close/>
                  <a:moveTo>
                    <a:pt x="1752" y="1739"/>
                  </a:moveTo>
                  <a:cubicBezTo>
                    <a:pt x="1752" y="1739"/>
                    <a:pt x="1752" y="1739"/>
                    <a:pt x="1752" y="1739"/>
                  </a:cubicBezTo>
                  <a:cubicBezTo>
                    <a:pt x="1751" y="1738"/>
                    <a:pt x="1750" y="1736"/>
                    <a:pt x="1749" y="1735"/>
                  </a:cubicBezTo>
                  <a:cubicBezTo>
                    <a:pt x="1790" y="1735"/>
                    <a:pt x="1832" y="1739"/>
                    <a:pt x="1833" y="1746"/>
                  </a:cubicBezTo>
                  <a:cubicBezTo>
                    <a:pt x="1833" y="1746"/>
                    <a:pt x="1833" y="1747"/>
                    <a:pt x="1832" y="1747"/>
                  </a:cubicBezTo>
                  <a:cubicBezTo>
                    <a:pt x="1825" y="1753"/>
                    <a:pt x="1780" y="1746"/>
                    <a:pt x="1752" y="1739"/>
                  </a:cubicBezTo>
                  <a:close/>
                  <a:moveTo>
                    <a:pt x="1770" y="1731"/>
                  </a:moveTo>
                  <a:cubicBezTo>
                    <a:pt x="1781" y="1729"/>
                    <a:pt x="1794" y="1727"/>
                    <a:pt x="1804" y="1724"/>
                  </a:cubicBezTo>
                  <a:cubicBezTo>
                    <a:pt x="1836" y="1719"/>
                    <a:pt x="1860" y="1720"/>
                    <a:pt x="1861" y="1723"/>
                  </a:cubicBezTo>
                  <a:cubicBezTo>
                    <a:pt x="1860" y="1726"/>
                    <a:pt x="1835" y="1731"/>
                    <a:pt x="1805" y="1733"/>
                  </a:cubicBezTo>
                  <a:cubicBezTo>
                    <a:pt x="1794" y="1732"/>
                    <a:pt x="1781" y="1732"/>
                    <a:pt x="1770" y="1731"/>
                  </a:cubicBezTo>
                  <a:close/>
                  <a:moveTo>
                    <a:pt x="1744" y="1731"/>
                  </a:moveTo>
                  <a:cubicBezTo>
                    <a:pt x="1742" y="1729"/>
                    <a:pt x="1740" y="1728"/>
                    <a:pt x="1738" y="1726"/>
                  </a:cubicBezTo>
                  <a:cubicBezTo>
                    <a:pt x="1747" y="1728"/>
                    <a:pt x="1756" y="1726"/>
                    <a:pt x="1764" y="1723"/>
                  </a:cubicBezTo>
                  <a:cubicBezTo>
                    <a:pt x="1767" y="1721"/>
                    <a:pt x="1769" y="1720"/>
                    <a:pt x="1771" y="1719"/>
                  </a:cubicBezTo>
                  <a:cubicBezTo>
                    <a:pt x="1782" y="1714"/>
                    <a:pt x="1813" y="1703"/>
                    <a:pt x="1821" y="1707"/>
                  </a:cubicBezTo>
                  <a:cubicBezTo>
                    <a:pt x="1822" y="1708"/>
                    <a:pt x="1822" y="1708"/>
                    <a:pt x="1822" y="1709"/>
                  </a:cubicBezTo>
                  <a:cubicBezTo>
                    <a:pt x="1822" y="1709"/>
                    <a:pt x="1822" y="1710"/>
                    <a:pt x="1821" y="1711"/>
                  </a:cubicBezTo>
                  <a:cubicBezTo>
                    <a:pt x="1814" y="1721"/>
                    <a:pt x="1764" y="1729"/>
                    <a:pt x="1744" y="1731"/>
                  </a:cubicBezTo>
                  <a:close/>
                  <a:moveTo>
                    <a:pt x="1752" y="1747"/>
                  </a:moveTo>
                  <a:cubicBezTo>
                    <a:pt x="1752" y="1748"/>
                    <a:pt x="1752" y="1749"/>
                    <a:pt x="1751" y="1750"/>
                  </a:cubicBezTo>
                  <a:cubicBezTo>
                    <a:pt x="1750" y="1751"/>
                    <a:pt x="1749" y="1752"/>
                    <a:pt x="1747" y="1752"/>
                  </a:cubicBezTo>
                  <a:cubicBezTo>
                    <a:pt x="1739" y="1750"/>
                    <a:pt x="1727" y="1732"/>
                    <a:pt x="1723" y="1724"/>
                  </a:cubicBezTo>
                  <a:cubicBezTo>
                    <a:pt x="1722" y="1724"/>
                    <a:pt x="1722" y="1724"/>
                    <a:pt x="1722" y="1724"/>
                  </a:cubicBezTo>
                  <a:cubicBezTo>
                    <a:pt x="1722" y="1723"/>
                    <a:pt x="1721" y="1721"/>
                    <a:pt x="1720" y="1720"/>
                  </a:cubicBezTo>
                  <a:cubicBezTo>
                    <a:pt x="1722" y="1721"/>
                    <a:pt x="1723" y="1721"/>
                    <a:pt x="1725" y="1722"/>
                  </a:cubicBezTo>
                  <a:cubicBezTo>
                    <a:pt x="1725" y="1722"/>
                    <a:pt x="1725" y="1722"/>
                    <a:pt x="1725" y="1722"/>
                  </a:cubicBezTo>
                  <a:cubicBezTo>
                    <a:pt x="1732" y="1726"/>
                    <a:pt x="1751" y="1739"/>
                    <a:pt x="1752" y="1747"/>
                  </a:cubicBezTo>
                  <a:close/>
                  <a:moveTo>
                    <a:pt x="1719" y="1771"/>
                  </a:moveTo>
                  <a:cubicBezTo>
                    <a:pt x="1721" y="1769"/>
                    <a:pt x="1722" y="1766"/>
                    <a:pt x="1723" y="1764"/>
                  </a:cubicBezTo>
                  <a:cubicBezTo>
                    <a:pt x="1727" y="1756"/>
                    <a:pt x="1728" y="1747"/>
                    <a:pt x="1726" y="1738"/>
                  </a:cubicBezTo>
                  <a:cubicBezTo>
                    <a:pt x="1728" y="1740"/>
                    <a:pt x="1730" y="1742"/>
                    <a:pt x="1731" y="1744"/>
                  </a:cubicBezTo>
                  <a:cubicBezTo>
                    <a:pt x="1729" y="1764"/>
                    <a:pt x="1721" y="1814"/>
                    <a:pt x="1711" y="1821"/>
                  </a:cubicBezTo>
                  <a:cubicBezTo>
                    <a:pt x="1710" y="1822"/>
                    <a:pt x="1709" y="1822"/>
                    <a:pt x="1709" y="1822"/>
                  </a:cubicBezTo>
                  <a:cubicBezTo>
                    <a:pt x="1709" y="1822"/>
                    <a:pt x="1708" y="1821"/>
                    <a:pt x="1707" y="1820"/>
                  </a:cubicBezTo>
                  <a:cubicBezTo>
                    <a:pt x="1703" y="1812"/>
                    <a:pt x="1714" y="1782"/>
                    <a:pt x="1719" y="1771"/>
                  </a:cubicBezTo>
                  <a:close/>
                  <a:moveTo>
                    <a:pt x="1675" y="1829"/>
                  </a:moveTo>
                  <a:cubicBezTo>
                    <a:pt x="1675" y="1829"/>
                    <a:pt x="1675" y="1829"/>
                    <a:pt x="1675" y="1829"/>
                  </a:cubicBezTo>
                  <a:cubicBezTo>
                    <a:pt x="1672" y="1826"/>
                    <a:pt x="1684" y="1807"/>
                    <a:pt x="1701" y="1788"/>
                  </a:cubicBezTo>
                  <a:cubicBezTo>
                    <a:pt x="1705" y="1786"/>
                    <a:pt x="1708" y="1783"/>
                    <a:pt x="1711" y="1780"/>
                  </a:cubicBezTo>
                  <a:cubicBezTo>
                    <a:pt x="1710" y="1784"/>
                    <a:pt x="1708" y="1788"/>
                    <a:pt x="1707" y="1793"/>
                  </a:cubicBezTo>
                  <a:cubicBezTo>
                    <a:pt x="1698" y="1806"/>
                    <a:pt x="1681" y="1828"/>
                    <a:pt x="1675" y="1829"/>
                  </a:cubicBezTo>
                  <a:close/>
                  <a:moveTo>
                    <a:pt x="1724" y="1804"/>
                  </a:moveTo>
                  <a:cubicBezTo>
                    <a:pt x="1727" y="1793"/>
                    <a:pt x="1730" y="1781"/>
                    <a:pt x="1732" y="1770"/>
                  </a:cubicBezTo>
                  <a:cubicBezTo>
                    <a:pt x="1732" y="1781"/>
                    <a:pt x="1732" y="1794"/>
                    <a:pt x="1734" y="1805"/>
                  </a:cubicBezTo>
                  <a:cubicBezTo>
                    <a:pt x="1732" y="1834"/>
                    <a:pt x="1727" y="1860"/>
                    <a:pt x="1723" y="1860"/>
                  </a:cubicBezTo>
                  <a:cubicBezTo>
                    <a:pt x="1720" y="1860"/>
                    <a:pt x="1720" y="1835"/>
                    <a:pt x="1724" y="1804"/>
                  </a:cubicBezTo>
                  <a:close/>
                  <a:moveTo>
                    <a:pt x="1829" y="1675"/>
                  </a:moveTo>
                  <a:cubicBezTo>
                    <a:pt x="1829" y="1675"/>
                    <a:pt x="1829" y="1675"/>
                    <a:pt x="1829" y="1675"/>
                  </a:cubicBezTo>
                  <a:cubicBezTo>
                    <a:pt x="1828" y="1681"/>
                    <a:pt x="1807" y="1698"/>
                    <a:pt x="1793" y="1707"/>
                  </a:cubicBezTo>
                  <a:cubicBezTo>
                    <a:pt x="1788" y="1708"/>
                    <a:pt x="1784" y="1710"/>
                    <a:pt x="1780" y="1711"/>
                  </a:cubicBezTo>
                  <a:cubicBezTo>
                    <a:pt x="1783" y="1708"/>
                    <a:pt x="1786" y="1704"/>
                    <a:pt x="1788" y="1701"/>
                  </a:cubicBezTo>
                  <a:cubicBezTo>
                    <a:pt x="1807" y="1684"/>
                    <a:pt x="1827" y="1672"/>
                    <a:pt x="1829" y="1675"/>
                  </a:cubicBezTo>
                  <a:close/>
                  <a:moveTo>
                    <a:pt x="1790" y="1680"/>
                  </a:moveTo>
                  <a:cubicBezTo>
                    <a:pt x="1789" y="1696"/>
                    <a:pt x="1778" y="1712"/>
                    <a:pt x="1763" y="1719"/>
                  </a:cubicBezTo>
                  <a:cubicBezTo>
                    <a:pt x="1748" y="1726"/>
                    <a:pt x="1732" y="1724"/>
                    <a:pt x="1717" y="1713"/>
                  </a:cubicBezTo>
                  <a:cubicBezTo>
                    <a:pt x="1719" y="1711"/>
                    <a:pt x="1721" y="1708"/>
                    <a:pt x="1723" y="1705"/>
                  </a:cubicBezTo>
                  <a:cubicBezTo>
                    <a:pt x="1740" y="1716"/>
                    <a:pt x="1758" y="1714"/>
                    <a:pt x="1771" y="1702"/>
                  </a:cubicBezTo>
                  <a:cubicBezTo>
                    <a:pt x="1780" y="1692"/>
                    <a:pt x="1783" y="1680"/>
                    <a:pt x="1779" y="1669"/>
                  </a:cubicBezTo>
                  <a:cubicBezTo>
                    <a:pt x="1776" y="1661"/>
                    <a:pt x="1770" y="1656"/>
                    <a:pt x="1764" y="1656"/>
                  </a:cubicBezTo>
                  <a:cubicBezTo>
                    <a:pt x="1763" y="1656"/>
                    <a:pt x="1763" y="1657"/>
                    <a:pt x="1762" y="1657"/>
                  </a:cubicBezTo>
                  <a:cubicBezTo>
                    <a:pt x="1762" y="1658"/>
                    <a:pt x="1762" y="1659"/>
                    <a:pt x="1762" y="1659"/>
                  </a:cubicBezTo>
                  <a:cubicBezTo>
                    <a:pt x="1766" y="1665"/>
                    <a:pt x="1764" y="1670"/>
                    <a:pt x="1761" y="1672"/>
                  </a:cubicBezTo>
                  <a:cubicBezTo>
                    <a:pt x="1757" y="1675"/>
                    <a:pt x="1750" y="1676"/>
                    <a:pt x="1746" y="1672"/>
                  </a:cubicBezTo>
                  <a:cubicBezTo>
                    <a:pt x="1742" y="1668"/>
                    <a:pt x="1740" y="1662"/>
                    <a:pt x="1742" y="1656"/>
                  </a:cubicBezTo>
                  <a:cubicBezTo>
                    <a:pt x="1745" y="1650"/>
                    <a:pt x="1751" y="1645"/>
                    <a:pt x="1758" y="1644"/>
                  </a:cubicBezTo>
                  <a:cubicBezTo>
                    <a:pt x="1766" y="1644"/>
                    <a:pt x="1774" y="1647"/>
                    <a:pt x="1780" y="1653"/>
                  </a:cubicBezTo>
                  <a:cubicBezTo>
                    <a:pt x="1787" y="1660"/>
                    <a:pt x="1791" y="1670"/>
                    <a:pt x="1790" y="1680"/>
                  </a:cubicBezTo>
                  <a:close/>
                  <a:moveTo>
                    <a:pt x="1783" y="1650"/>
                  </a:moveTo>
                  <a:cubicBezTo>
                    <a:pt x="1782" y="1649"/>
                    <a:pt x="1782" y="1649"/>
                    <a:pt x="1781" y="1649"/>
                  </a:cubicBezTo>
                  <a:cubicBezTo>
                    <a:pt x="1792" y="1644"/>
                    <a:pt x="1800" y="1636"/>
                    <a:pt x="1805" y="1625"/>
                  </a:cubicBezTo>
                  <a:cubicBezTo>
                    <a:pt x="1817" y="1626"/>
                    <a:pt x="1829" y="1621"/>
                    <a:pt x="1839" y="1612"/>
                  </a:cubicBezTo>
                  <a:cubicBezTo>
                    <a:pt x="1848" y="1604"/>
                    <a:pt x="1854" y="1592"/>
                    <a:pt x="1854" y="1580"/>
                  </a:cubicBezTo>
                  <a:cubicBezTo>
                    <a:pt x="1855" y="1564"/>
                    <a:pt x="1847" y="1550"/>
                    <a:pt x="1834" y="1544"/>
                  </a:cubicBezTo>
                  <a:cubicBezTo>
                    <a:pt x="1825" y="1540"/>
                    <a:pt x="1815" y="1541"/>
                    <a:pt x="1810" y="1545"/>
                  </a:cubicBezTo>
                  <a:cubicBezTo>
                    <a:pt x="1810" y="1546"/>
                    <a:pt x="1809" y="1547"/>
                    <a:pt x="1809" y="1547"/>
                  </a:cubicBezTo>
                  <a:cubicBezTo>
                    <a:pt x="1810" y="1548"/>
                    <a:pt x="1810" y="1548"/>
                    <a:pt x="1811" y="1549"/>
                  </a:cubicBezTo>
                  <a:cubicBezTo>
                    <a:pt x="1819" y="1551"/>
                    <a:pt x="1821" y="1558"/>
                    <a:pt x="1821" y="1563"/>
                  </a:cubicBezTo>
                  <a:cubicBezTo>
                    <a:pt x="1820" y="1569"/>
                    <a:pt x="1815" y="1575"/>
                    <a:pt x="1807" y="1575"/>
                  </a:cubicBezTo>
                  <a:cubicBezTo>
                    <a:pt x="1799" y="1575"/>
                    <a:pt x="1793" y="1571"/>
                    <a:pt x="1790" y="1564"/>
                  </a:cubicBezTo>
                  <a:cubicBezTo>
                    <a:pt x="1786" y="1556"/>
                    <a:pt x="1788" y="1546"/>
                    <a:pt x="1794" y="1539"/>
                  </a:cubicBezTo>
                  <a:cubicBezTo>
                    <a:pt x="1800" y="1532"/>
                    <a:pt x="1809" y="1528"/>
                    <a:pt x="1819" y="1528"/>
                  </a:cubicBezTo>
                  <a:cubicBezTo>
                    <a:pt x="1832" y="1528"/>
                    <a:pt x="1846" y="1534"/>
                    <a:pt x="1854" y="1544"/>
                  </a:cubicBezTo>
                  <a:cubicBezTo>
                    <a:pt x="1865" y="1556"/>
                    <a:pt x="1870" y="1572"/>
                    <a:pt x="1867" y="1588"/>
                  </a:cubicBezTo>
                  <a:cubicBezTo>
                    <a:pt x="1864" y="1606"/>
                    <a:pt x="1852" y="1622"/>
                    <a:pt x="1834" y="1632"/>
                  </a:cubicBezTo>
                  <a:cubicBezTo>
                    <a:pt x="1817" y="1630"/>
                    <a:pt x="1799" y="1636"/>
                    <a:pt x="1783" y="1650"/>
                  </a:cubicBezTo>
                  <a:cubicBezTo>
                    <a:pt x="1783" y="1650"/>
                    <a:pt x="1783" y="1650"/>
                    <a:pt x="1783" y="1650"/>
                  </a:cubicBezTo>
                  <a:close/>
                  <a:moveTo>
                    <a:pt x="1871" y="1589"/>
                  </a:moveTo>
                  <a:cubicBezTo>
                    <a:pt x="1871" y="1585"/>
                    <a:pt x="1871" y="1582"/>
                    <a:pt x="1871" y="1579"/>
                  </a:cubicBezTo>
                  <a:cubicBezTo>
                    <a:pt x="1874" y="1589"/>
                    <a:pt x="1878" y="1599"/>
                    <a:pt x="1881" y="1609"/>
                  </a:cubicBezTo>
                  <a:cubicBezTo>
                    <a:pt x="1887" y="1625"/>
                    <a:pt x="1892" y="1639"/>
                    <a:pt x="1890" y="1649"/>
                  </a:cubicBezTo>
                  <a:cubicBezTo>
                    <a:pt x="1888" y="1654"/>
                    <a:pt x="1886" y="1658"/>
                    <a:pt x="1882" y="1660"/>
                  </a:cubicBezTo>
                  <a:cubicBezTo>
                    <a:pt x="1886" y="1656"/>
                    <a:pt x="1887" y="1650"/>
                    <a:pt x="1886" y="1645"/>
                  </a:cubicBezTo>
                  <a:cubicBezTo>
                    <a:pt x="1885" y="1638"/>
                    <a:pt x="1878" y="1632"/>
                    <a:pt x="1870" y="1631"/>
                  </a:cubicBezTo>
                  <a:cubicBezTo>
                    <a:pt x="1863" y="1631"/>
                    <a:pt x="1856" y="1634"/>
                    <a:pt x="1852" y="1639"/>
                  </a:cubicBezTo>
                  <a:cubicBezTo>
                    <a:pt x="1848" y="1637"/>
                    <a:pt x="1844" y="1635"/>
                    <a:pt x="1840" y="1634"/>
                  </a:cubicBezTo>
                  <a:cubicBezTo>
                    <a:pt x="1856" y="1623"/>
                    <a:pt x="1868" y="1607"/>
                    <a:pt x="1871" y="1589"/>
                  </a:cubicBezTo>
                  <a:close/>
                  <a:moveTo>
                    <a:pt x="2027" y="1608"/>
                  </a:moveTo>
                  <a:cubicBezTo>
                    <a:pt x="2024" y="1632"/>
                    <a:pt x="2010" y="1651"/>
                    <a:pt x="1992" y="1657"/>
                  </a:cubicBezTo>
                  <a:cubicBezTo>
                    <a:pt x="1978" y="1661"/>
                    <a:pt x="1969" y="1655"/>
                    <a:pt x="1965" y="1648"/>
                  </a:cubicBezTo>
                  <a:cubicBezTo>
                    <a:pt x="1962" y="1642"/>
                    <a:pt x="1962" y="1634"/>
                    <a:pt x="1970" y="1628"/>
                  </a:cubicBezTo>
                  <a:cubicBezTo>
                    <a:pt x="1975" y="1624"/>
                    <a:pt x="1982" y="1624"/>
                    <a:pt x="1987" y="1628"/>
                  </a:cubicBezTo>
                  <a:cubicBezTo>
                    <a:pt x="1990" y="1631"/>
                    <a:pt x="1993" y="1637"/>
                    <a:pt x="1990" y="1645"/>
                  </a:cubicBezTo>
                  <a:cubicBezTo>
                    <a:pt x="1990" y="1645"/>
                    <a:pt x="1990" y="1646"/>
                    <a:pt x="1991" y="1647"/>
                  </a:cubicBezTo>
                  <a:cubicBezTo>
                    <a:pt x="1992" y="1647"/>
                    <a:pt x="1993" y="1647"/>
                    <a:pt x="1993" y="1647"/>
                  </a:cubicBezTo>
                  <a:cubicBezTo>
                    <a:pt x="2001" y="1642"/>
                    <a:pt x="2002" y="1632"/>
                    <a:pt x="1997" y="1623"/>
                  </a:cubicBezTo>
                  <a:cubicBezTo>
                    <a:pt x="1992" y="1613"/>
                    <a:pt x="1978" y="1606"/>
                    <a:pt x="1963" y="1597"/>
                  </a:cubicBezTo>
                  <a:cubicBezTo>
                    <a:pt x="1933" y="1581"/>
                    <a:pt x="1896" y="1560"/>
                    <a:pt x="1888" y="1510"/>
                  </a:cubicBezTo>
                  <a:cubicBezTo>
                    <a:pt x="1888" y="1510"/>
                    <a:pt x="1888" y="1510"/>
                    <a:pt x="1888" y="1510"/>
                  </a:cubicBezTo>
                  <a:cubicBezTo>
                    <a:pt x="1890" y="1509"/>
                    <a:pt x="1891" y="1508"/>
                    <a:pt x="1893" y="1507"/>
                  </a:cubicBezTo>
                  <a:cubicBezTo>
                    <a:pt x="1903" y="1555"/>
                    <a:pt x="1938" y="1575"/>
                    <a:pt x="1966" y="1591"/>
                  </a:cubicBezTo>
                  <a:cubicBezTo>
                    <a:pt x="1990" y="1605"/>
                    <a:pt x="2009" y="1616"/>
                    <a:pt x="2003" y="1641"/>
                  </a:cubicBezTo>
                  <a:cubicBezTo>
                    <a:pt x="2003" y="1641"/>
                    <a:pt x="2003" y="1642"/>
                    <a:pt x="2004" y="1643"/>
                  </a:cubicBezTo>
                  <a:cubicBezTo>
                    <a:pt x="2005" y="1643"/>
                    <a:pt x="2006" y="1643"/>
                    <a:pt x="2006" y="1642"/>
                  </a:cubicBezTo>
                  <a:cubicBezTo>
                    <a:pt x="2022" y="1624"/>
                    <a:pt x="2026" y="1600"/>
                    <a:pt x="2021" y="1573"/>
                  </a:cubicBezTo>
                  <a:cubicBezTo>
                    <a:pt x="2011" y="1533"/>
                    <a:pt x="1978" y="1490"/>
                    <a:pt x="1940" y="1472"/>
                  </a:cubicBezTo>
                  <a:cubicBezTo>
                    <a:pt x="1940" y="1471"/>
                    <a:pt x="1941" y="1470"/>
                    <a:pt x="1942" y="1469"/>
                  </a:cubicBezTo>
                  <a:cubicBezTo>
                    <a:pt x="2000" y="1492"/>
                    <a:pt x="2033" y="1560"/>
                    <a:pt x="2027" y="1608"/>
                  </a:cubicBezTo>
                  <a:close/>
                  <a:moveTo>
                    <a:pt x="1944" y="1466"/>
                  </a:moveTo>
                  <a:cubicBezTo>
                    <a:pt x="1945" y="1465"/>
                    <a:pt x="1946" y="1463"/>
                    <a:pt x="1947" y="1462"/>
                  </a:cubicBezTo>
                  <a:cubicBezTo>
                    <a:pt x="1993" y="1481"/>
                    <a:pt x="2034" y="1515"/>
                    <a:pt x="2057" y="1552"/>
                  </a:cubicBezTo>
                  <a:cubicBezTo>
                    <a:pt x="2057" y="1552"/>
                    <a:pt x="2057" y="1552"/>
                    <a:pt x="2057" y="1552"/>
                  </a:cubicBezTo>
                  <a:cubicBezTo>
                    <a:pt x="2047" y="1560"/>
                    <a:pt x="2037" y="1567"/>
                    <a:pt x="2029" y="1571"/>
                  </a:cubicBezTo>
                  <a:cubicBezTo>
                    <a:pt x="2020" y="1529"/>
                    <a:pt x="1990" y="1484"/>
                    <a:pt x="1944" y="1466"/>
                  </a:cubicBezTo>
                  <a:close/>
                  <a:moveTo>
                    <a:pt x="2107" y="1511"/>
                  </a:moveTo>
                  <a:cubicBezTo>
                    <a:pt x="2107" y="1511"/>
                    <a:pt x="2107" y="1511"/>
                    <a:pt x="2107" y="1511"/>
                  </a:cubicBezTo>
                  <a:cubicBezTo>
                    <a:pt x="2107" y="1511"/>
                    <a:pt x="2107" y="1511"/>
                    <a:pt x="2107" y="1511"/>
                  </a:cubicBezTo>
                  <a:cubicBezTo>
                    <a:pt x="2097" y="1533"/>
                    <a:pt x="2068" y="1571"/>
                    <a:pt x="2031" y="1587"/>
                  </a:cubicBezTo>
                  <a:cubicBezTo>
                    <a:pt x="2031" y="1583"/>
                    <a:pt x="2030" y="1579"/>
                    <a:pt x="2030" y="1575"/>
                  </a:cubicBezTo>
                  <a:cubicBezTo>
                    <a:pt x="2052" y="1565"/>
                    <a:pt x="2084" y="1536"/>
                    <a:pt x="2096" y="1506"/>
                  </a:cubicBezTo>
                  <a:cubicBezTo>
                    <a:pt x="2108" y="1477"/>
                    <a:pt x="2106" y="1433"/>
                    <a:pt x="2097" y="1411"/>
                  </a:cubicBezTo>
                  <a:cubicBezTo>
                    <a:pt x="2101" y="1409"/>
                    <a:pt x="2104" y="1406"/>
                    <a:pt x="2107" y="1404"/>
                  </a:cubicBezTo>
                  <a:cubicBezTo>
                    <a:pt x="2122" y="1441"/>
                    <a:pt x="2116" y="1488"/>
                    <a:pt x="2107" y="1511"/>
                  </a:cubicBezTo>
                  <a:close/>
                  <a:moveTo>
                    <a:pt x="2109" y="1354"/>
                  </a:moveTo>
                  <a:cubicBezTo>
                    <a:pt x="2118" y="1351"/>
                    <a:pt x="2124" y="1343"/>
                    <a:pt x="2123" y="1334"/>
                  </a:cubicBezTo>
                  <a:cubicBezTo>
                    <a:pt x="2122" y="1334"/>
                    <a:pt x="2122" y="1333"/>
                    <a:pt x="2121" y="1333"/>
                  </a:cubicBezTo>
                  <a:cubicBezTo>
                    <a:pt x="2120" y="1333"/>
                    <a:pt x="2119" y="1333"/>
                    <a:pt x="2119" y="1334"/>
                  </a:cubicBezTo>
                  <a:cubicBezTo>
                    <a:pt x="2115" y="1342"/>
                    <a:pt x="2109" y="1344"/>
                    <a:pt x="2104" y="1343"/>
                  </a:cubicBezTo>
                  <a:cubicBezTo>
                    <a:pt x="2098" y="1342"/>
                    <a:pt x="2094" y="1338"/>
                    <a:pt x="2093" y="1331"/>
                  </a:cubicBezTo>
                  <a:cubicBezTo>
                    <a:pt x="2091" y="1322"/>
                    <a:pt x="2097" y="1316"/>
                    <a:pt x="2104" y="1314"/>
                  </a:cubicBezTo>
                  <a:cubicBezTo>
                    <a:pt x="2111" y="1311"/>
                    <a:pt x="2122" y="1313"/>
                    <a:pt x="2129" y="1326"/>
                  </a:cubicBezTo>
                  <a:cubicBezTo>
                    <a:pt x="2138" y="1343"/>
                    <a:pt x="2134" y="1367"/>
                    <a:pt x="2119" y="1386"/>
                  </a:cubicBezTo>
                  <a:cubicBezTo>
                    <a:pt x="2089" y="1424"/>
                    <a:pt x="2018" y="1449"/>
                    <a:pt x="1961" y="1424"/>
                  </a:cubicBezTo>
                  <a:cubicBezTo>
                    <a:pt x="1961" y="1423"/>
                    <a:pt x="1961" y="1422"/>
                    <a:pt x="1961" y="1420"/>
                  </a:cubicBezTo>
                  <a:cubicBezTo>
                    <a:pt x="2001" y="1434"/>
                    <a:pt x="2055" y="1428"/>
                    <a:pt x="2090" y="1406"/>
                  </a:cubicBezTo>
                  <a:cubicBezTo>
                    <a:pt x="2113" y="1391"/>
                    <a:pt x="2126" y="1371"/>
                    <a:pt x="2128" y="1347"/>
                  </a:cubicBezTo>
                  <a:cubicBezTo>
                    <a:pt x="2129" y="1346"/>
                    <a:pt x="2128" y="1345"/>
                    <a:pt x="2127" y="1345"/>
                  </a:cubicBezTo>
                  <a:cubicBezTo>
                    <a:pt x="2126" y="1345"/>
                    <a:pt x="2125" y="1345"/>
                    <a:pt x="2125" y="1346"/>
                  </a:cubicBezTo>
                  <a:cubicBezTo>
                    <a:pt x="2112" y="1367"/>
                    <a:pt x="2091" y="1362"/>
                    <a:pt x="2064" y="1354"/>
                  </a:cubicBezTo>
                  <a:cubicBezTo>
                    <a:pt x="2033" y="1346"/>
                    <a:pt x="1994" y="1335"/>
                    <a:pt x="1953" y="1362"/>
                  </a:cubicBezTo>
                  <a:cubicBezTo>
                    <a:pt x="1952" y="1360"/>
                    <a:pt x="1952" y="1359"/>
                    <a:pt x="1951" y="1357"/>
                  </a:cubicBezTo>
                  <a:cubicBezTo>
                    <a:pt x="1951" y="1357"/>
                    <a:pt x="1951" y="1357"/>
                    <a:pt x="1951" y="1357"/>
                  </a:cubicBezTo>
                  <a:cubicBezTo>
                    <a:pt x="1992" y="1327"/>
                    <a:pt x="2033" y="1339"/>
                    <a:pt x="2066" y="1348"/>
                  </a:cubicBezTo>
                  <a:cubicBezTo>
                    <a:pt x="2083" y="1353"/>
                    <a:pt x="2098" y="1357"/>
                    <a:pt x="2109" y="1354"/>
                  </a:cubicBezTo>
                  <a:close/>
                  <a:moveTo>
                    <a:pt x="1955" y="1350"/>
                  </a:moveTo>
                  <a:cubicBezTo>
                    <a:pt x="1956" y="1348"/>
                    <a:pt x="1958" y="1346"/>
                    <a:pt x="1959" y="1344"/>
                  </a:cubicBezTo>
                  <a:cubicBezTo>
                    <a:pt x="1960" y="1347"/>
                    <a:pt x="1960" y="1347"/>
                    <a:pt x="1960" y="1347"/>
                  </a:cubicBezTo>
                  <a:cubicBezTo>
                    <a:pt x="1959" y="1348"/>
                    <a:pt x="1957" y="1349"/>
                    <a:pt x="1955" y="1350"/>
                  </a:cubicBezTo>
                  <a:close/>
                  <a:moveTo>
                    <a:pt x="2069" y="1260"/>
                  </a:moveTo>
                  <a:cubicBezTo>
                    <a:pt x="2070" y="1264"/>
                    <a:pt x="2072" y="1268"/>
                    <a:pt x="2073" y="1272"/>
                  </a:cubicBezTo>
                  <a:cubicBezTo>
                    <a:pt x="2070" y="1275"/>
                    <a:pt x="2070" y="1275"/>
                    <a:pt x="2070" y="1275"/>
                  </a:cubicBezTo>
                  <a:cubicBezTo>
                    <a:pt x="2070" y="1270"/>
                    <a:pt x="2070" y="1265"/>
                    <a:pt x="2069" y="1260"/>
                  </a:cubicBezTo>
                  <a:close/>
                  <a:moveTo>
                    <a:pt x="2073" y="1277"/>
                  </a:moveTo>
                  <a:cubicBezTo>
                    <a:pt x="2074" y="1280"/>
                    <a:pt x="2074" y="1283"/>
                    <a:pt x="2074" y="1286"/>
                  </a:cubicBezTo>
                  <a:cubicBezTo>
                    <a:pt x="2066" y="1291"/>
                    <a:pt x="2066" y="1291"/>
                    <a:pt x="2066" y="1291"/>
                  </a:cubicBezTo>
                  <a:cubicBezTo>
                    <a:pt x="2067" y="1288"/>
                    <a:pt x="2068" y="1285"/>
                    <a:pt x="2069" y="1282"/>
                  </a:cubicBezTo>
                  <a:lnTo>
                    <a:pt x="2073" y="1277"/>
                  </a:lnTo>
                  <a:close/>
                  <a:moveTo>
                    <a:pt x="2074" y="1291"/>
                  </a:moveTo>
                  <a:cubicBezTo>
                    <a:pt x="2074" y="1294"/>
                    <a:pt x="2073" y="1297"/>
                    <a:pt x="2073" y="1301"/>
                  </a:cubicBezTo>
                  <a:cubicBezTo>
                    <a:pt x="2059" y="1306"/>
                    <a:pt x="2059" y="1306"/>
                    <a:pt x="2059" y="1306"/>
                  </a:cubicBezTo>
                  <a:cubicBezTo>
                    <a:pt x="2061" y="1303"/>
                    <a:pt x="2062" y="1300"/>
                    <a:pt x="2064" y="1297"/>
                  </a:cubicBezTo>
                  <a:lnTo>
                    <a:pt x="2074" y="1291"/>
                  </a:lnTo>
                  <a:close/>
                  <a:moveTo>
                    <a:pt x="2039" y="1329"/>
                  </a:moveTo>
                  <a:cubicBezTo>
                    <a:pt x="2042" y="1327"/>
                    <a:pt x="2044" y="1325"/>
                    <a:pt x="2046" y="1322"/>
                  </a:cubicBezTo>
                  <a:cubicBezTo>
                    <a:pt x="2068" y="1319"/>
                    <a:pt x="2068" y="1319"/>
                    <a:pt x="2068" y="1319"/>
                  </a:cubicBezTo>
                  <a:cubicBezTo>
                    <a:pt x="2067" y="1323"/>
                    <a:pt x="2065" y="1326"/>
                    <a:pt x="2063" y="1330"/>
                  </a:cubicBezTo>
                  <a:lnTo>
                    <a:pt x="2039" y="1329"/>
                  </a:lnTo>
                  <a:close/>
                  <a:moveTo>
                    <a:pt x="2061" y="1334"/>
                  </a:moveTo>
                  <a:cubicBezTo>
                    <a:pt x="2060" y="1336"/>
                    <a:pt x="2059" y="1339"/>
                    <a:pt x="2057" y="1342"/>
                  </a:cubicBezTo>
                  <a:cubicBezTo>
                    <a:pt x="2050" y="1339"/>
                    <a:pt x="2041" y="1337"/>
                    <a:pt x="2033" y="1336"/>
                  </a:cubicBezTo>
                  <a:cubicBezTo>
                    <a:pt x="2034" y="1335"/>
                    <a:pt x="2035" y="1334"/>
                    <a:pt x="2036" y="1333"/>
                  </a:cubicBezTo>
                  <a:lnTo>
                    <a:pt x="2061" y="1334"/>
                  </a:lnTo>
                  <a:close/>
                  <a:moveTo>
                    <a:pt x="2050" y="1318"/>
                  </a:moveTo>
                  <a:cubicBezTo>
                    <a:pt x="2052" y="1316"/>
                    <a:pt x="2054" y="1313"/>
                    <a:pt x="2055" y="1311"/>
                  </a:cubicBezTo>
                  <a:cubicBezTo>
                    <a:pt x="2072" y="1305"/>
                    <a:pt x="2072" y="1305"/>
                    <a:pt x="2072" y="1305"/>
                  </a:cubicBezTo>
                  <a:cubicBezTo>
                    <a:pt x="2071" y="1308"/>
                    <a:pt x="2070" y="1312"/>
                    <a:pt x="2069" y="1315"/>
                  </a:cubicBezTo>
                  <a:lnTo>
                    <a:pt x="2050" y="1318"/>
                  </a:lnTo>
                  <a:close/>
                  <a:moveTo>
                    <a:pt x="2028" y="1335"/>
                  </a:moveTo>
                  <a:cubicBezTo>
                    <a:pt x="2026" y="1335"/>
                    <a:pt x="2024" y="1335"/>
                    <a:pt x="2021" y="1334"/>
                  </a:cubicBezTo>
                  <a:cubicBezTo>
                    <a:pt x="2042" y="1317"/>
                    <a:pt x="2060" y="1299"/>
                    <a:pt x="2066" y="1276"/>
                  </a:cubicBezTo>
                  <a:cubicBezTo>
                    <a:pt x="2064" y="1298"/>
                    <a:pt x="2049" y="1316"/>
                    <a:pt x="2028" y="1335"/>
                  </a:cubicBezTo>
                  <a:close/>
                  <a:moveTo>
                    <a:pt x="2062" y="1275"/>
                  </a:moveTo>
                  <a:cubicBezTo>
                    <a:pt x="2059" y="1270"/>
                    <a:pt x="2059" y="1270"/>
                    <a:pt x="2059" y="1270"/>
                  </a:cubicBezTo>
                  <a:cubicBezTo>
                    <a:pt x="2061" y="1268"/>
                    <a:pt x="2063" y="1265"/>
                    <a:pt x="2064" y="1262"/>
                  </a:cubicBezTo>
                  <a:cubicBezTo>
                    <a:pt x="2063" y="1266"/>
                    <a:pt x="2063" y="1271"/>
                    <a:pt x="2062" y="1275"/>
                  </a:cubicBezTo>
                  <a:close/>
                  <a:moveTo>
                    <a:pt x="2060" y="1280"/>
                  </a:moveTo>
                  <a:cubicBezTo>
                    <a:pt x="2059" y="1283"/>
                    <a:pt x="2058" y="1286"/>
                    <a:pt x="2057" y="1289"/>
                  </a:cubicBezTo>
                  <a:cubicBezTo>
                    <a:pt x="2051" y="1278"/>
                    <a:pt x="2051" y="1278"/>
                    <a:pt x="2051" y="1278"/>
                  </a:cubicBezTo>
                  <a:cubicBezTo>
                    <a:pt x="2053" y="1277"/>
                    <a:pt x="2055" y="1275"/>
                    <a:pt x="2056" y="1273"/>
                  </a:cubicBezTo>
                  <a:lnTo>
                    <a:pt x="2060" y="1280"/>
                  </a:lnTo>
                  <a:close/>
                  <a:moveTo>
                    <a:pt x="2054" y="1293"/>
                  </a:moveTo>
                  <a:cubicBezTo>
                    <a:pt x="2053" y="1295"/>
                    <a:pt x="2051" y="1298"/>
                    <a:pt x="2049" y="1301"/>
                  </a:cubicBezTo>
                  <a:cubicBezTo>
                    <a:pt x="2041" y="1285"/>
                    <a:pt x="2041" y="1285"/>
                    <a:pt x="2041" y="1285"/>
                  </a:cubicBezTo>
                  <a:cubicBezTo>
                    <a:pt x="2044" y="1284"/>
                    <a:pt x="2046" y="1282"/>
                    <a:pt x="2048" y="1281"/>
                  </a:cubicBezTo>
                  <a:lnTo>
                    <a:pt x="2054" y="1293"/>
                  </a:lnTo>
                  <a:close/>
                  <a:moveTo>
                    <a:pt x="2047" y="1304"/>
                  </a:moveTo>
                  <a:cubicBezTo>
                    <a:pt x="2044" y="1307"/>
                    <a:pt x="2042" y="1309"/>
                    <a:pt x="2040" y="1312"/>
                  </a:cubicBezTo>
                  <a:cubicBezTo>
                    <a:pt x="2030" y="1291"/>
                    <a:pt x="2030" y="1291"/>
                    <a:pt x="2030" y="1291"/>
                  </a:cubicBezTo>
                  <a:cubicBezTo>
                    <a:pt x="2033" y="1290"/>
                    <a:pt x="2035" y="1289"/>
                    <a:pt x="2038" y="1287"/>
                  </a:cubicBezTo>
                  <a:lnTo>
                    <a:pt x="2047" y="1304"/>
                  </a:lnTo>
                  <a:close/>
                  <a:moveTo>
                    <a:pt x="2037" y="1315"/>
                  </a:moveTo>
                  <a:cubicBezTo>
                    <a:pt x="2035" y="1317"/>
                    <a:pt x="2032" y="1319"/>
                    <a:pt x="2030" y="1322"/>
                  </a:cubicBezTo>
                  <a:cubicBezTo>
                    <a:pt x="2019" y="1297"/>
                    <a:pt x="2019" y="1297"/>
                    <a:pt x="2019" y="1297"/>
                  </a:cubicBezTo>
                  <a:cubicBezTo>
                    <a:pt x="2020" y="1296"/>
                    <a:pt x="2021" y="1296"/>
                    <a:pt x="2022" y="1295"/>
                  </a:cubicBezTo>
                  <a:cubicBezTo>
                    <a:pt x="2024" y="1294"/>
                    <a:pt x="2025" y="1294"/>
                    <a:pt x="2027" y="1293"/>
                  </a:cubicBezTo>
                  <a:lnTo>
                    <a:pt x="2037" y="1315"/>
                  </a:lnTo>
                  <a:close/>
                  <a:moveTo>
                    <a:pt x="2027" y="1325"/>
                  </a:moveTo>
                  <a:cubicBezTo>
                    <a:pt x="2024" y="1327"/>
                    <a:pt x="2021" y="1329"/>
                    <a:pt x="2018" y="1332"/>
                  </a:cubicBezTo>
                  <a:cubicBezTo>
                    <a:pt x="2007" y="1303"/>
                    <a:pt x="2007" y="1303"/>
                    <a:pt x="2007" y="1303"/>
                  </a:cubicBezTo>
                  <a:cubicBezTo>
                    <a:pt x="2010" y="1301"/>
                    <a:pt x="2013" y="1300"/>
                    <a:pt x="2016" y="1298"/>
                  </a:cubicBezTo>
                  <a:lnTo>
                    <a:pt x="2027" y="1325"/>
                  </a:lnTo>
                  <a:close/>
                  <a:moveTo>
                    <a:pt x="2015" y="1334"/>
                  </a:moveTo>
                  <a:cubicBezTo>
                    <a:pt x="2011" y="1334"/>
                    <a:pt x="2007" y="1334"/>
                    <a:pt x="2003" y="1334"/>
                  </a:cubicBezTo>
                  <a:cubicBezTo>
                    <a:pt x="1994" y="1311"/>
                    <a:pt x="1994" y="1311"/>
                    <a:pt x="1994" y="1311"/>
                  </a:cubicBezTo>
                  <a:cubicBezTo>
                    <a:pt x="1997" y="1309"/>
                    <a:pt x="2000" y="1307"/>
                    <a:pt x="2003" y="1305"/>
                  </a:cubicBezTo>
                  <a:lnTo>
                    <a:pt x="2015" y="1334"/>
                  </a:lnTo>
                  <a:close/>
                  <a:moveTo>
                    <a:pt x="1999" y="1334"/>
                  </a:moveTo>
                  <a:cubicBezTo>
                    <a:pt x="1996" y="1335"/>
                    <a:pt x="1993" y="1335"/>
                    <a:pt x="1989" y="1336"/>
                  </a:cubicBezTo>
                  <a:cubicBezTo>
                    <a:pt x="1982" y="1319"/>
                    <a:pt x="1982" y="1319"/>
                    <a:pt x="1982" y="1319"/>
                  </a:cubicBezTo>
                  <a:cubicBezTo>
                    <a:pt x="1985" y="1317"/>
                    <a:pt x="1987" y="1315"/>
                    <a:pt x="1990" y="1313"/>
                  </a:cubicBezTo>
                  <a:lnTo>
                    <a:pt x="1999" y="1334"/>
                  </a:lnTo>
                  <a:close/>
                  <a:moveTo>
                    <a:pt x="1985" y="1337"/>
                  </a:moveTo>
                  <a:cubicBezTo>
                    <a:pt x="1982" y="1337"/>
                    <a:pt x="1979" y="1338"/>
                    <a:pt x="1976" y="1340"/>
                  </a:cubicBezTo>
                  <a:cubicBezTo>
                    <a:pt x="1971" y="1329"/>
                    <a:pt x="1971" y="1329"/>
                    <a:pt x="1971" y="1329"/>
                  </a:cubicBezTo>
                  <a:cubicBezTo>
                    <a:pt x="1973" y="1326"/>
                    <a:pt x="1976" y="1324"/>
                    <a:pt x="1979" y="1321"/>
                  </a:cubicBezTo>
                  <a:lnTo>
                    <a:pt x="1985" y="1337"/>
                  </a:lnTo>
                  <a:close/>
                  <a:moveTo>
                    <a:pt x="1972" y="1341"/>
                  </a:moveTo>
                  <a:cubicBezTo>
                    <a:pt x="1969" y="1342"/>
                    <a:pt x="1967" y="1343"/>
                    <a:pt x="1964" y="1345"/>
                  </a:cubicBezTo>
                  <a:cubicBezTo>
                    <a:pt x="1961" y="1340"/>
                    <a:pt x="1961" y="1340"/>
                    <a:pt x="1961" y="1340"/>
                  </a:cubicBezTo>
                  <a:cubicBezTo>
                    <a:pt x="1963" y="1337"/>
                    <a:pt x="1966" y="1334"/>
                    <a:pt x="1968" y="1332"/>
                  </a:cubicBezTo>
                  <a:lnTo>
                    <a:pt x="1972" y="1341"/>
                  </a:lnTo>
                  <a:close/>
                  <a:moveTo>
                    <a:pt x="2083" y="1278"/>
                  </a:moveTo>
                  <a:cubicBezTo>
                    <a:pt x="2084" y="1299"/>
                    <a:pt x="2078" y="1322"/>
                    <a:pt x="2067" y="1344"/>
                  </a:cubicBezTo>
                  <a:cubicBezTo>
                    <a:pt x="2065" y="1344"/>
                    <a:pt x="2063" y="1343"/>
                    <a:pt x="2061" y="1343"/>
                  </a:cubicBezTo>
                  <a:cubicBezTo>
                    <a:pt x="2083" y="1306"/>
                    <a:pt x="2084" y="1270"/>
                    <a:pt x="2064" y="1243"/>
                  </a:cubicBezTo>
                  <a:cubicBezTo>
                    <a:pt x="2063" y="1243"/>
                    <a:pt x="2062" y="1242"/>
                    <a:pt x="2062" y="1243"/>
                  </a:cubicBezTo>
                  <a:cubicBezTo>
                    <a:pt x="2061" y="1243"/>
                    <a:pt x="2060" y="1244"/>
                    <a:pt x="2060" y="1245"/>
                  </a:cubicBezTo>
                  <a:cubicBezTo>
                    <a:pt x="2065" y="1270"/>
                    <a:pt x="2045" y="1279"/>
                    <a:pt x="2020" y="1292"/>
                  </a:cubicBezTo>
                  <a:cubicBezTo>
                    <a:pt x="1996" y="1304"/>
                    <a:pt x="1966" y="1319"/>
                    <a:pt x="1950" y="1353"/>
                  </a:cubicBezTo>
                  <a:cubicBezTo>
                    <a:pt x="1948" y="1350"/>
                    <a:pt x="1947" y="1347"/>
                    <a:pt x="1946" y="1345"/>
                  </a:cubicBezTo>
                  <a:cubicBezTo>
                    <a:pt x="1962" y="1312"/>
                    <a:pt x="1993" y="1297"/>
                    <a:pt x="2018" y="1286"/>
                  </a:cubicBezTo>
                  <a:cubicBezTo>
                    <a:pt x="2034" y="1278"/>
                    <a:pt x="2048" y="1272"/>
                    <a:pt x="2054" y="1262"/>
                  </a:cubicBezTo>
                  <a:cubicBezTo>
                    <a:pt x="2059" y="1253"/>
                    <a:pt x="2058" y="1244"/>
                    <a:pt x="2051" y="1238"/>
                  </a:cubicBezTo>
                  <a:cubicBezTo>
                    <a:pt x="2051" y="1237"/>
                    <a:pt x="2050" y="1237"/>
                    <a:pt x="2049" y="1238"/>
                  </a:cubicBezTo>
                  <a:cubicBezTo>
                    <a:pt x="2048" y="1238"/>
                    <a:pt x="2048" y="1239"/>
                    <a:pt x="2048" y="1240"/>
                  </a:cubicBezTo>
                  <a:cubicBezTo>
                    <a:pt x="2051" y="1248"/>
                    <a:pt x="2047" y="1254"/>
                    <a:pt x="2043" y="1257"/>
                  </a:cubicBezTo>
                  <a:cubicBezTo>
                    <a:pt x="2039" y="1260"/>
                    <a:pt x="2032" y="1259"/>
                    <a:pt x="2027" y="1255"/>
                  </a:cubicBezTo>
                  <a:cubicBezTo>
                    <a:pt x="2020" y="1249"/>
                    <a:pt x="2020" y="1241"/>
                    <a:pt x="2023" y="1235"/>
                  </a:cubicBezTo>
                  <a:cubicBezTo>
                    <a:pt x="2027" y="1228"/>
                    <a:pt x="2037" y="1222"/>
                    <a:pt x="2051" y="1228"/>
                  </a:cubicBezTo>
                  <a:cubicBezTo>
                    <a:pt x="2068" y="1234"/>
                    <a:pt x="2081" y="1255"/>
                    <a:pt x="2083" y="1278"/>
                  </a:cubicBezTo>
                  <a:close/>
                  <a:moveTo>
                    <a:pt x="2063" y="958"/>
                  </a:moveTo>
                  <a:cubicBezTo>
                    <a:pt x="2064" y="959"/>
                    <a:pt x="2064" y="959"/>
                    <a:pt x="2065" y="959"/>
                  </a:cubicBezTo>
                  <a:cubicBezTo>
                    <a:pt x="2065" y="959"/>
                    <a:pt x="2066" y="959"/>
                    <a:pt x="2066" y="959"/>
                  </a:cubicBezTo>
                  <a:cubicBezTo>
                    <a:pt x="2078" y="952"/>
                    <a:pt x="2091" y="950"/>
                    <a:pt x="2101" y="956"/>
                  </a:cubicBezTo>
                  <a:cubicBezTo>
                    <a:pt x="2112" y="962"/>
                    <a:pt x="2118" y="974"/>
                    <a:pt x="2118" y="987"/>
                  </a:cubicBezTo>
                  <a:cubicBezTo>
                    <a:pt x="2118" y="988"/>
                    <a:pt x="2118" y="989"/>
                    <a:pt x="2118" y="989"/>
                  </a:cubicBezTo>
                  <a:cubicBezTo>
                    <a:pt x="2119" y="989"/>
                    <a:pt x="2119" y="989"/>
                    <a:pt x="2120" y="989"/>
                  </a:cubicBezTo>
                  <a:cubicBezTo>
                    <a:pt x="2132" y="987"/>
                    <a:pt x="2143" y="990"/>
                    <a:pt x="2150" y="1000"/>
                  </a:cubicBezTo>
                  <a:cubicBezTo>
                    <a:pt x="2158" y="1010"/>
                    <a:pt x="2159" y="1024"/>
                    <a:pt x="2153" y="1035"/>
                  </a:cubicBezTo>
                  <a:cubicBezTo>
                    <a:pt x="2153" y="1035"/>
                    <a:pt x="2153" y="1036"/>
                    <a:pt x="2153" y="1037"/>
                  </a:cubicBezTo>
                  <a:cubicBezTo>
                    <a:pt x="2153" y="1037"/>
                    <a:pt x="2154" y="1038"/>
                    <a:pt x="2154" y="1038"/>
                  </a:cubicBezTo>
                  <a:cubicBezTo>
                    <a:pt x="2164" y="1040"/>
                    <a:pt x="2171" y="1050"/>
                    <a:pt x="2174" y="1062"/>
                  </a:cubicBezTo>
                  <a:cubicBezTo>
                    <a:pt x="2176" y="1073"/>
                    <a:pt x="2172" y="1083"/>
                    <a:pt x="2165" y="1088"/>
                  </a:cubicBezTo>
                  <a:cubicBezTo>
                    <a:pt x="2164" y="1089"/>
                    <a:pt x="2164" y="1090"/>
                    <a:pt x="2164" y="1091"/>
                  </a:cubicBezTo>
                  <a:cubicBezTo>
                    <a:pt x="2164" y="1091"/>
                    <a:pt x="2165" y="1091"/>
                    <a:pt x="2165" y="1091"/>
                  </a:cubicBezTo>
                  <a:cubicBezTo>
                    <a:pt x="2165" y="1091"/>
                    <a:pt x="2165" y="1091"/>
                    <a:pt x="2165" y="1091"/>
                  </a:cubicBezTo>
                  <a:cubicBezTo>
                    <a:pt x="2172" y="1097"/>
                    <a:pt x="2176" y="1107"/>
                    <a:pt x="2174" y="1117"/>
                  </a:cubicBezTo>
                  <a:cubicBezTo>
                    <a:pt x="2171" y="1129"/>
                    <a:pt x="2164" y="1139"/>
                    <a:pt x="2154" y="1142"/>
                  </a:cubicBezTo>
                  <a:cubicBezTo>
                    <a:pt x="2154" y="1142"/>
                    <a:pt x="2153" y="1142"/>
                    <a:pt x="2153" y="1143"/>
                  </a:cubicBezTo>
                  <a:cubicBezTo>
                    <a:pt x="2153" y="1143"/>
                    <a:pt x="2153" y="1144"/>
                    <a:pt x="2153" y="1145"/>
                  </a:cubicBezTo>
                  <a:cubicBezTo>
                    <a:pt x="2159" y="1156"/>
                    <a:pt x="2158" y="1170"/>
                    <a:pt x="2150" y="1180"/>
                  </a:cubicBezTo>
                  <a:cubicBezTo>
                    <a:pt x="2143" y="1189"/>
                    <a:pt x="2132" y="1193"/>
                    <a:pt x="2120" y="1190"/>
                  </a:cubicBezTo>
                  <a:cubicBezTo>
                    <a:pt x="2119" y="1190"/>
                    <a:pt x="2119" y="1190"/>
                    <a:pt x="2118" y="1191"/>
                  </a:cubicBezTo>
                  <a:cubicBezTo>
                    <a:pt x="2118" y="1191"/>
                    <a:pt x="2118" y="1191"/>
                    <a:pt x="2118" y="1192"/>
                  </a:cubicBezTo>
                  <a:cubicBezTo>
                    <a:pt x="2118" y="1206"/>
                    <a:pt x="2112" y="1217"/>
                    <a:pt x="2101" y="1223"/>
                  </a:cubicBezTo>
                  <a:cubicBezTo>
                    <a:pt x="2091" y="1229"/>
                    <a:pt x="2078" y="1228"/>
                    <a:pt x="2066" y="1220"/>
                  </a:cubicBezTo>
                  <a:cubicBezTo>
                    <a:pt x="2066" y="1220"/>
                    <a:pt x="2065" y="1220"/>
                    <a:pt x="2065" y="1220"/>
                  </a:cubicBezTo>
                  <a:cubicBezTo>
                    <a:pt x="2064" y="1220"/>
                    <a:pt x="2064" y="1221"/>
                    <a:pt x="2063" y="1221"/>
                  </a:cubicBezTo>
                  <a:cubicBezTo>
                    <a:pt x="2062" y="1223"/>
                    <a:pt x="2060" y="1225"/>
                    <a:pt x="2058" y="1227"/>
                  </a:cubicBezTo>
                  <a:cubicBezTo>
                    <a:pt x="2056" y="1226"/>
                    <a:pt x="2054" y="1225"/>
                    <a:pt x="2052" y="1224"/>
                  </a:cubicBezTo>
                  <a:cubicBezTo>
                    <a:pt x="2036" y="1218"/>
                    <a:pt x="2025" y="1225"/>
                    <a:pt x="2020" y="1233"/>
                  </a:cubicBezTo>
                  <a:cubicBezTo>
                    <a:pt x="2019" y="1234"/>
                    <a:pt x="2019" y="1235"/>
                    <a:pt x="2018" y="1236"/>
                  </a:cubicBezTo>
                  <a:cubicBezTo>
                    <a:pt x="1996" y="1231"/>
                    <a:pt x="1982" y="1211"/>
                    <a:pt x="1980" y="1183"/>
                  </a:cubicBezTo>
                  <a:cubicBezTo>
                    <a:pt x="1984" y="1183"/>
                    <a:pt x="1988" y="1182"/>
                    <a:pt x="1991" y="1180"/>
                  </a:cubicBezTo>
                  <a:cubicBezTo>
                    <a:pt x="1995" y="1202"/>
                    <a:pt x="2008" y="1216"/>
                    <a:pt x="2026" y="1219"/>
                  </a:cubicBezTo>
                  <a:cubicBezTo>
                    <a:pt x="2040" y="1221"/>
                    <a:pt x="2053" y="1214"/>
                    <a:pt x="2060" y="1204"/>
                  </a:cubicBezTo>
                  <a:cubicBezTo>
                    <a:pt x="2070" y="1210"/>
                    <a:pt x="2082" y="1211"/>
                    <a:pt x="2092" y="1205"/>
                  </a:cubicBezTo>
                  <a:cubicBezTo>
                    <a:pt x="2101" y="1200"/>
                    <a:pt x="2106" y="1190"/>
                    <a:pt x="2106" y="1178"/>
                  </a:cubicBezTo>
                  <a:cubicBezTo>
                    <a:pt x="2116" y="1180"/>
                    <a:pt x="2125" y="1176"/>
                    <a:pt x="2132" y="1167"/>
                  </a:cubicBezTo>
                  <a:cubicBezTo>
                    <a:pt x="2139" y="1158"/>
                    <a:pt x="2140" y="1146"/>
                    <a:pt x="2134" y="1135"/>
                  </a:cubicBezTo>
                  <a:cubicBezTo>
                    <a:pt x="2143" y="1133"/>
                    <a:pt x="2150" y="1126"/>
                    <a:pt x="2153" y="1117"/>
                  </a:cubicBezTo>
                  <a:cubicBezTo>
                    <a:pt x="2156" y="1108"/>
                    <a:pt x="2153" y="1097"/>
                    <a:pt x="2146" y="1090"/>
                  </a:cubicBezTo>
                  <a:cubicBezTo>
                    <a:pt x="2153" y="1082"/>
                    <a:pt x="2156" y="1072"/>
                    <a:pt x="2153" y="1062"/>
                  </a:cubicBezTo>
                  <a:cubicBezTo>
                    <a:pt x="2150" y="1053"/>
                    <a:pt x="2143" y="1047"/>
                    <a:pt x="2134" y="1044"/>
                  </a:cubicBezTo>
                  <a:cubicBezTo>
                    <a:pt x="2140" y="1034"/>
                    <a:pt x="2139" y="1021"/>
                    <a:pt x="2132" y="1012"/>
                  </a:cubicBezTo>
                  <a:cubicBezTo>
                    <a:pt x="2125" y="1004"/>
                    <a:pt x="2116" y="1000"/>
                    <a:pt x="2106" y="1002"/>
                  </a:cubicBezTo>
                  <a:cubicBezTo>
                    <a:pt x="2106" y="990"/>
                    <a:pt x="2101" y="980"/>
                    <a:pt x="2092" y="975"/>
                  </a:cubicBezTo>
                  <a:cubicBezTo>
                    <a:pt x="2082" y="969"/>
                    <a:pt x="2070" y="970"/>
                    <a:pt x="2060" y="976"/>
                  </a:cubicBezTo>
                  <a:cubicBezTo>
                    <a:pt x="2053" y="965"/>
                    <a:pt x="2040" y="959"/>
                    <a:pt x="2026" y="961"/>
                  </a:cubicBezTo>
                  <a:cubicBezTo>
                    <a:pt x="2008" y="963"/>
                    <a:pt x="1995" y="978"/>
                    <a:pt x="1991" y="999"/>
                  </a:cubicBezTo>
                  <a:cubicBezTo>
                    <a:pt x="1988" y="998"/>
                    <a:pt x="1984" y="997"/>
                    <a:pt x="1980" y="996"/>
                  </a:cubicBezTo>
                  <a:cubicBezTo>
                    <a:pt x="1982" y="968"/>
                    <a:pt x="1996" y="949"/>
                    <a:pt x="2018" y="943"/>
                  </a:cubicBezTo>
                  <a:cubicBezTo>
                    <a:pt x="2019" y="944"/>
                    <a:pt x="2019" y="946"/>
                    <a:pt x="2020" y="947"/>
                  </a:cubicBezTo>
                  <a:cubicBezTo>
                    <a:pt x="2025" y="955"/>
                    <a:pt x="2036" y="962"/>
                    <a:pt x="2052" y="955"/>
                  </a:cubicBezTo>
                  <a:cubicBezTo>
                    <a:pt x="2054" y="955"/>
                    <a:pt x="2056" y="954"/>
                    <a:pt x="2058" y="952"/>
                  </a:cubicBezTo>
                  <a:cubicBezTo>
                    <a:pt x="2060" y="954"/>
                    <a:pt x="2062" y="956"/>
                    <a:pt x="2063" y="958"/>
                  </a:cubicBezTo>
                  <a:close/>
                  <a:moveTo>
                    <a:pt x="2083" y="901"/>
                  </a:moveTo>
                  <a:cubicBezTo>
                    <a:pt x="2081" y="925"/>
                    <a:pt x="2068" y="945"/>
                    <a:pt x="2051" y="952"/>
                  </a:cubicBezTo>
                  <a:cubicBezTo>
                    <a:pt x="2037" y="957"/>
                    <a:pt x="2027" y="951"/>
                    <a:pt x="2023" y="945"/>
                  </a:cubicBezTo>
                  <a:cubicBezTo>
                    <a:pt x="2020" y="939"/>
                    <a:pt x="2020" y="930"/>
                    <a:pt x="2027" y="924"/>
                  </a:cubicBezTo>
                  <a:cubicBezTo>
                    <a:pt x="2032" y="920"/>
                    <a:pt x="2039" y="920"/>
                    <a:pt x="2043" y="923"/>
                  </a:cubicBezTo>
                  <a:cubicBezTo>
                    <a:pt x="2047" y="925"/>
                    <a:pt x="2051" y="931"/>
                    <a:pt x="2048" y="939"/>
                  </a:cubicBezTo>
                  <a:cubicBezTo>
                    <a:pt x="2048" y="940"/>
                    <a:pt x="2048" y="941"/>
                    <a:pt x="2049" y="942"/>
                  </a:cubicBezTo>
                  <a:cubicBezTo>
                    <a:pt x="2050" y="942"/>
                    <a:pt x="2051" y="942"/>
                    <a:pt x="2051" y="942"/>
                  </a:cubicBezTo>
                  <a:cubicBezTo>
                    <a:pt x="2058" y="936"/>
                    <a:pt x="2059" y="926"/>
                    <a:pt x="2054" y="917"/>
                  </a:cubicBezTo>
                  <a:cubicBezTo>
                    <a:pt x="2048" y="908"/>
                    <a:pt x="2034" y="901"/>
                    <a:pt x="2018" y="894"/>
                  </a:cubicBezTo>
                  <a:cubicBezTo>
                    <a:pt x="1993" y="882"/>
                    <a:pt x="1962" y="867"/>
                    <a:pt x="1946" y="835"/>
                  </a:cubicBezTo>
                  <a:cubicBezTo>
                    <a:pt x="1947" y="832"/>
                    <a:pt x="1948" y="830"/>
                    <a:pt x="1950" y="827"/>
                  </a:cubicBezTo>
                  <a:cubicBezTo>
                    <a:pt x="1966" y="861"/>
                    <a:pt x="1996" y="876"/>
                    <a:pt x="2020" y="888"/>
                  </a:cubicBezTo>
                  <a:cubicBezTo>
                    <a:pt x="2045" y="900"/>
                    <a:pt x="2065" y="910"/>
                    <a:pt x="2060" y="935"/>
                  </a:cubicBezTo>
                  <a:cubicBezTo>
                    <a:pt x="2060" y="936"/>
                    <a:pt x="2061" y="936"/>
                    <a:pt x="2062" y="937"/>
                  </a:cubicBezTo>
                  <a:cubicBezTo>
                    <a:pt x="2062" y="937"/>
                    <a:pt x="2063" y="937"/>
                    <a:pt x="2064" y="936"/>
                  </a:cubicBezTo>
                  <a:cubicBezTo>
                    <a:pt x="2084" y="910"/>
                    <a:pt x="2083" y="874"/>
                    <a:pt x="2061" y="837"/>
                  </a:cubicBezTo>
                  <a:cubicBezTo>
                    <a:pt x="2063" y="836"/>
                    <a:pt x="2065" y="836"/>
                    <a:pt x="2067" y="835"/>
                  </a:cubicBezTo>
                  <a:cubicBezTo>
                    <a:pt x="2078" y="857"/>
                    <a:pt x="2084" y="881"/>
                    <a:pt x="2083" y="901"/>
                  </a:cubicBezTo>
                  <a:close/>
                  <a:moveTo>
                    <a:pt x="1955" y="830"/>
                  </a:moveTo>
                  <a:cubicBezTo>
                    <a:pt x="1957" y="831"/>
                    <a:pt x="1959" y="832"/>
                    <a:pt x="1960" y="833"/>
                  </a:cubicBezTo>
                  <a:cubicBezTo>
                    <a:pt x="1959" y="836"/>
                    <a:pt x="1959" y="836"/>
                    <a:pt x="1959" y="836"/>
                  </a:cubicBezTo>
                  <a:cubicBezTo>
                    <a:pt x="1958" y="834"/>
                    <a:pt x="1956" y="832"/>
                    <a:pt x="1955" y="830"/>
                  </a:cubicBezTo>
                  <a:close/>
                  <a:moveTo>
                    <a:pt x="2070" y="904"/>
                  </a:moveTo>
                  <a:cubicBezTo>
                    <a:pt x="2073" y="907"/>
                    <a:pt x="2073" y="907"/>
                    <a:pt x="2073" y="907"/>
                  </a:cubicBezTo>
                  <a:cubicBezTo>
                    <a:pt x="2072" y="912"/>
                    <a:pt x="2070" y="916"/>
                    <a:pt x="2069" y="920"/>
                  </a:cubicBezTo>
                  <a:cubicBezTo>
                    <a:pt x="2070" y="914"/>
                    <a:pt x="2070" y="909"/>
                    <a:pt x="2070" y="904"/>
                  </a:cubicBezTo>
                  <a:close/>
                  <a:moveTo>
                    <a:pt x="2069" y="898"/>
                  </a:moveTo>
                  <a:cubicBezTo>
                    <a:pt x="2068" y="895"/>
                    <a:pt x="2067" y="892"/>
                    <a:pt x="2066" y="888"/>
                  </a:cubicBezTo>
                  <a:cubicBezTo>
                    <a:pt x="2074" y="893"/>
                    <a:pt x="2074" y="893"/>
                    <a:pt x="2074" y="893"/>
                  </a:cubicBezTo>
                  <a:cubicBezTo>
                    <a:pt x="2074" y="897"/>
                    <a:pt x="2074" y="900"/>
                    <a:pt x="2073" y="903"/>
                  </a:cubicBezTo>
                  <a:lnTo>
                    <a:pt x="2069" y="898"/>
                  </a:lnTo>
                  <a:close/>
                  <a:moveTo>
                    <a:pt x="2063" y="882"/>
                  </a:moveTo>
                  <a:cubicBezTo>
                    <a:pt x="2062" y="879"/>
                    <a:pt x="2061" y="877"/>
                    <a:pt x="2059" y="874"/>
                  </a:cubicBezTo>
                  <a:cubicBezTo>
                    <a:pt x="2073" y="879"/>
                    <a:pt x="2073" y="879"/>
                    <a:pt x="2073" y="879"/>
                  </a:cubicBezTo>
                  <a:cubicBezTo>
                    <a:pt x="2073" y="882"/>
                    <a:pt x="2074" y="885"/>
                    <a:pt x="2074" y="889"/>
                  </a:cubicBezTo>
                  <a:lnTo>
                    <a:pt x="2063" y="882"/>
                  </a:lnTo>
                  <a:close/>
                  <a:moveTo>
                    <a:pt x="2055" y="869"/>
                  </a:moveTo>
                  <a:cubicBezTo>
                    <a:pt x="2054" y="866"/>
                    <a:pt x="2052" y="864"/>
                    <a:pt x="2050" y="862"/>
                  </a:cubicBezTo>
                  <a:cubicBezTo>
                    <a:pt x="2069" y="864"/>
                    <a:pt x="2069" y="864"/>
                    <a:pt x="2069" y="864"/>
                  </a:cubicBezTo>
                  <a:cubicBezTo>
                    <a:pt x="2070" y="868"/>
                    <a:pt x="2071" y="871"/>
                    <a:pt x="2072" y="874"/>
                  </a:cubicBezTo>
                  <a:lnTo>
                    <a:pt x="2055" y="869"/>
                  </a:lnTo>
                  <a:close/>
                  <a:moveTo>
                    <a:pt x="2046" y="857"/>
                  </a:moveTo>
                  <a:cubicBezTo>
                    <a:pt x="2044" y="855"/>
                    <a:pt x="2042" y="852"/>
                    <a:pt x="2039" y="850"/>
                  </a:cubicBezTo>
                  <a:cubicBezTo>
                    <a:pt x="2063" y="849"/>
                    <a:pt x="2063" y="849"/>
                    <a:pt x="2063" y="849"/>
                  </a:cubicBezTo>
                  <a:cubicBezTo>
                    <a:pt x="2065" y="853"/>
                    <a:pt x="2067" y="857"/>
                    <a:pt x="2068" y="860"/>
                  </a:cubicBezTo>
                  <a:lnTo>
                    <a:pt x="2046" y="857"/>
                  </a:lnTo>
                  <a:close/>
                  <a:moveTo>
                    <a:pt x="2036" y="846"/>
                  </a:moveTo>
                  <a:cubicBezTo>
                    <a:pt x="2035" y="845"/>
                    <a:pt x="2034" y="844"/>
                    <a:pt x="2033" y="844"/>
                  </a:cubicBezTo>
                  <a:cubicBezTo>
                    <a:pt x="2041" y="842"/>
                    <a:pt x="2050" y="840"/>
                    <a:pt x="2057" y="838"/>
                  </a:cubicBezTo>
                  <a:cubicBezTo>
                    <a:pt x="2059" y="841"/>
                    <a:pt x="2060" y="843"/>
                    <a:pt x="2062" y="846"/>
                  </a:cubicBezTo>
                  <a:lnTo>
                    <a:pt x="2036" y="846"/>
                  </a:lnTo>
                  <a:close/>
                  <a:moveTo>
                    <a:pt x="2066" y="903"/>
                  </a:moveTo>
                  <a:cubicBezTo>
                    <a:pt x="2060" y="881"/>
                    <a:pt x="2042" y="863"/>
                    <a:pt x="2021" y="845"/>
                  </a:cubicBezTo>
                  <a:cubicBezTo>
                    <a:pt x="2024" y="845"/>
                    <a:pt x="2026" y="845"/>
                    <a:pt x="2028" y="844"/>
                  </a:cubicBezTo>
                  <a:cubicBezTo>
                    <a:pt x="2049" y="864"/>
                    <a:pt x="2064" y="882"/>
                    <a:pt x="2066" y="903"/>
                  </a:cubicBezTo>
                  <a:close/>
                  <a:moveTo>
                    <a:pt x="2040" y="868"/>
                  </a:moveTo>
                  <a:cubicBezTo>
                    <a:pt x="2042" y="870"/>
                    <a:pt x="2044" y="873"/>
                    <a:pt x="2047" y="875"/>
                  </a:cubicBezTo>
                  <a:cubicBezTo>
                    <a:pt x="2038" y="892"/>
                    <a:pt x="2038" y="892"/>
                    <a:pt x="2038" y="892"/>
                  </a:cubicBezTo>
                  <a:cubicBezTo>
                    <a:pt x="2035" y="891"/>
                    <a:pt x="2033" y="890"/>
                    <a:pt x="2030" y="888"/>
                  </a:cubicBezTo>
                  <a:lnTo>
                    <a:pt x="2040" y="868"/>
                  </a:lnTo>
                  <a:close/>
                  <a:moveTo>
                    <a:pt x="2027" y="887"/>
                  </a:moveTo>
                  <a:cubicBezTo>
                    <a:pt x="2025" y="886"/>
                    <a:pt x="2024" y="885"/>
                    <a:pt x="2022" y="884"/>
                  </a:cubicBezTo>
                  <a:cubicBezTo>
                    <a:pt x="2021" y="884"/>
                    <a:pt x="2020" y="883"/>
                    <a:pt x="2019" y="883"/>
                  </a:cubicBezTo>
                  <a:cubicBezTo>
                    <a:pt x="2030" y="858"/>
                    <a:pt x="2030" y="858"/>
                    <a:pt x="2030" y="858"/>
                  </a:cubicBezTo>
                  <a:cubicBezTo>
                    <a:pt x="2032" y="860"/>
                    <a:pt x="2035" y="862"/>
                    <a:pt x="2037" y="865"/>
                  </a:cubicBezTo>
                  <a:lnTo>
                    <a:pt x="2027" y="887"/>
                  </a:lnTo>
                  <a:close/>
                  <a:moveTo>
                    <a:pt x="2049" y="879"/>
                  </a:moveTo>
                  <a:cubicBezTo>
                    <a:pt x="2051" y="881"/>
                    <a:pt x="2053" y="884"/>
                    <a:pt x="2054" y="887"/>
                  </a:cubicBezTo>
                  <a:cubicBezTo>
                    <a:pt x="2048" y="899"/>
                    <a:pt x="2048" y="899"/>
                    <a:pt x="2048" y="899"/>
                  </a:cubicBezTo>
                  <a:cubicBezTo>
                    <a:pt x="2046" y="897"/>
                    <a:pt x="2044" y="896"/>
                    <a:pt x="2041" y="894"/>
                  </a:cubicBezTo>
                  <a:lnTo>
                    <a:pt x="2049" y="879"/>
                  </a:lnTo>
                  <a:close/>
                  <a:moveTo>
                    <a:pt x="2057" y="891"/>
                  </a:moveTo>
                  <a:cubicBezTo>
                    <a:pt x="2058" y="894"/>
                    <a:pt x="2059" y="896"/>
                    <a:pt x="2060" y="899"/>
                  </a:cubicBezTo>
                  <a:cubicBezTo>
                    <a:pt x="2056" y="906"/>
                    <a:pt x="2056" y="906"/>
                    <a:pt x="2056" y="906"/>
                  </a:cubicBezTo>
                  <a:cubicBezTo>
                    <a:pt x="2055" y="904"/>
                    <a:pt x="2053" y="903"/>
                    <a:pt x="2051" y="901"/>
                  </a:cubicBezTo>
                  <a:lnTo>
                    <a:pt x="2057" y="891"/>
                  </a:lnTo>
                  <a:close/>
                  <a:moveTo>
                    <a:pt x="2062" y="904"/>
                  </a:moveTo>
                  <a:cubicBezTo>
                    <a:pt x="2063" y="909"/>
                    <a:pt x="2063" y="913"/>
                    <a:pt x="2064" y="918"/>
                  </a:cubicBezTo>
                  <a:cubicBezTo>
                    <a:pt x="2063" y="915"/>
                    <a:pt x="2061" y="912"/>
                    <a:pt x="2059" y="909"/>
                  </a:cubicBezTo>
                  <a:lnTo>
                    <a:pt x="2062" y="904"/>
                  </a:lnTo>
                  <a:close/>
                  <a:moveTo>
                    <a:pt x="2027" y="855"/>
                  </a:moveTo>
                  <a:cubicBezTo>
                    <a:pt x="2016" y="881"/>
                    <a:pt x="2016" y="881"/>
                    <a:pt x="2016" y="881"/>
                  </a:cubicBezTo>
                  <a:cubicBezTo>
                    <a:pt x="2013" y="880"/>
                    <a:pt x="2010" y="878"/>
                    <a:pt x="2007" y="876"/>
                  </a:cubicBezTo>
                  <a:cubicBezTo>
                    <a:pt x="2018" y="848"/>
                    <a:pt x="2018" y="848"/>
                    <a:pt x="2018" y="848"/>
                  </a:cubicBezTo>
                  <a:cubicBezTo>
                    <a:pt x="2021" y="850"/>
                    <a:pt x="2024" y="853"/>
                    <a:pt x="2027" y="855"/>
                  </a:cubicBezTo>
                  <a:close/>
                  <a:moveTo>
                    <a:pt x="2003" y="875"/>
                  </a:moveTo>
                  <a:cubicBezTo>
                    <a:pt x="2000" y="873"/>
                    <a:pt x="1997" y="871"/>
                    <a:pt x="1994" y="869"/>
                  </a:cubicBezTo>
                  <a:cubicBezTo>
                    <a:pt x="2003" y="845"/>
                    <a:pt x="2003" y="845"/>
                    <a:pt x="2003" y="845"/>
                  </a:cubicBezTo>
                  <a:cubicBezTo>
                    <a:pt x="2007" y="846"/>
                    <a:pt x="2011" y="846"/>
                    <a:pt x="2015" y="846"/>
                  </a:cubicBezTo>
                  <a:lnTo>
                    <a:pt x="2003" y="875"/>
                  </a:lnTo>
                  <a:close/>
                  <a:moveTo>
                    <a:pt x="1990" y="867"/>
                  </a:moveTo>
                  <a:cubicBezTo>
                    <a:pt x="1987" y="865"/>
                    <a:pt x="1985" y="863"/>
                    <a:pt x="1982" y="861"/>
                  </a:cubicBezTo>
                  <a:cubicBezTo>
                    <a:pt x="1989" y="844"/>
                    <a:pt x="1989" y="844"/>
                    <a:pt x="1989" y="844"/>
                  </a:cubicBezTo>
                  <a:cubicBezTo>
                    <a:pt x="1993" y="844"/>
                    <a:pt x="1996" y="845"/>
                    <a:pt x="1999" y="845"/>
                  </a:cubicBezTo>
                  <a:lnTo>
                    <a:pt x="1990" y="867"/>
                  </a:lnTo>
                  <a:close/>
                  <a:moveTo>
                    <a:pt x="1979" y="858"/>
                  </a:moveTo>
                  <a:cubicBezTo>
                    <a:pt x="1976" y="856"/>
                    <a:pt x="1973" y="853"/>
                    <a:pt x="1971" y="851"/>
                  </a:cubicBezTo>
                  <a:cubicBezTo>
                    <a:pt x="1976" y="840"/>
                    <a:pt x="1976" y="840"/>
                    <a:pt x="1976" y="840"/>
                  </a:cubicBezTo>
                  <a:cubicBezTo>
                    <a:pt x="1979" y="841"/>
                    <a:pt x="1982" y="842"/>
                    <a:pt x="1985" y="843"/>
                  </a:cubicBezTo>
                  <a:lnTo>
                    <a:pt x="1979" y="858"/>
                  </a:lnTo>
                  <a:close/>
                  <a:moveTo>
                    <a:pt x="1968" y="848"/>
                  </a:moveTo>
                  <a:cubicBezTo>
                    <a:pt x="1966" y="845"/>
                    <a:pt x="1963" y="842"/>
                    <a:pt x="1961" y="839"/>
                  </a:cubicBezTo>
                  <a:cubicBezTo>
                    <a:pt x="1964" y="835"/>
                    <a:pt x="1964" y="835"/>
                    <a:pt x="1964" y="835"/>
                  </a:cubicBezTo>
                  <a:cubicBezTo>
                    <a:pt x="1967" y="836"/>
                    <a:pt x="1969" y="837"/>
                    <a:pt x="1972" y="838"/>
                  </a:cubicBezTo>
                  <a:lnTo>
                    <a:pt x="1968" y="848"/>
                  </a:lnTo>
                  <a:close/>
                  <a:moveTo>
                    <a:pt x="2119" y="794"/>
                  </a:moveTo>
                  <a:cubicBezTo>
                    <a:pt x="2134" y="813"/>
                    <a:pt x="2138" y="836"/>
                    <a:pt x="2129" y="853"/>
                  </a:cubicBezTo>
                  <a:cubicBezTo>
                    <a:pt x="2122" y="866"/>
                    <a:pt x="2111" y="868"/>
                    <a:pt x="2104" y="866"/>
                  </a:cubicBezTo>
                  <a:cubicBezTo>
                    <a:pt x="2097" y="864"/>
                    <a:pt x="2091" y="858"/>
                    <a:pt x="2093" y="849"/>
                  </a:cubicBezTo>
                  <a:cubicBezTo>
                    <a:pt x="2094" y="842"/>
                    <a:pt x="2098" y="837"/>
                    <a:pt x="2104" y="836"/>
                  </a:cubicBezTo>
                  <a:cubicBezTo>
                    <a:pt x="2109" y="836"/>
                    <a:pt x="2115" y="838"/>
                    <a:pt x="2119" y="846"/>
                  </a:cubicBezTo>
                  <a:cubicBezTo>
                    <a:pt x="2119" y="846"/>
                    <a:pt x="2120" y="847"/>
                    <a:pt x="2121" y="847"/>
                  </a:cubicBezTo>
                  <a:cubicBezTo>
                    <a:pt x="2122" y="847"/>
                    <a:pt x="2122" y="846"/>
                    <a:pt x="2123" y="845"/>
                  </a:cubicBezTo>
                  <a:cubicBezTo>
                    <a:pt x="2124" y="836"/>
                    <a:pt x="2118" y="828"/>
                    <a:pt x="2109" y="825"/>
                  </a:cubicBezTo>
                  <a:cubicBezTo>
                    <a:pt x="2098" y="822"/>
                    <a:pt x="2083" y="827"/>
                    <a:pt x="2066" y="831"/>
                  </a:cubicBezTo>
                  <a:cubicBezTo>
                    <a:pt x="2033" y="841"/>
                    <a:pt x="1992" y="853"/>
                    <a:pt x="1951" y="822"/>
                  </a:cubicBezTo>
                  <a:cubicBezTo>
                    <a:pt x="1951" y="822"/>
                    <a:pt x="1951" y="822"/>
                    <a:pt x="1951" y="822"/>
                  </a:cubicBezTo>
                  <a:cubicBezTo>
                    <a:pt x="1952" y="821"/>
                    <a:pt x="1952" y="819"/>
                    <a:pt x="1953" y="817"/>
                  </a:cubicBezTo>
                  <a:cubicBezTo>
                    <a:pt x="1994" y="844"/>
                    <a:pt x="2033" y="834"/>
                    <a:pt x="2064" y="825"/>
                  </a:cubicBezTo>
                  <a:cubicBezTo>
                    <a:pt x="2091" y="818"/>
                    <a:pt x="2112" y="812"/>
                    <a:pt x="2125" y="834"/>
                  </a:cubicBezTo>
                  <a:cubicBezTo>
                    <a:pt x="2125" y="835"/>
                    <a:pt x="2126" y="835"/>
                    <a:pt x="2127" y="835"/>
                  </a:cubicBezTo>
                  <a:cubicBezTo>
                    <a:pt x="2128" y="834"/>
                    <a:pt x="2129" y="834"/>
                    <a:pt x="2128" y="833"/>
                  </a:cubicBezTo>
                  <a:cubicBezTo>
                    <a:pt x="2126" y="809"/>
                    <a:pt x="2113" y="788"/>
                    <a:pt x="2090" y="774"/>
                  </a:cubicBezTo>
                  <a:cubicBezTo>
                    <a:pt x="2055" y="751"/>
                    <a:pt x="2001" y="745"/>
                    <a:pt x="1961" y="759"/>
                  </a:cubicBezTo>
                  <a:cubicBezTo>
                    <a:pt x="1961" y="758"/>
                    <a:pt x="1961" y="757"/>
                    <a:pt x="1961" y="756"/>
                  </a:cubicBezTo>
                  <a:cubicBezTo>
                    <a:pt x="2018" y="731"/>
                    <a:pt x="2089" y="755"/>
                    <a:pt x="2119" y="794"/>
                  </a:cubicBezTo>
                  <a:close/>
                  <a:moveTo>
                    <a:pt x="2031" y="593"/>
                  </a:moveTo>
                  <a:cubicBezTo>
                    <a:pt x="2068" y="608"/>
                    <a:pt x="2097" y="646"/>
                    <a:pt x="2107" y="669"/>
                  </a:cubicBezTo>
                  <a:cubicBezTo>
                    <a:pt x="2107" y="669"/>
                    <a:pt x="2107" y="669"/>
                    <a:pt x="2107" y="669"/>
                  </a:cubicBezTo>
                  <a:cubicBezTo>
                    <a:pt x="2107" y="669"/>
                    <a:pt x="2107" y="669"/>
                    <a:pt x="2107" y="669"/>
                  </a:cubicBezTo>
                  <a:cubicBezTo>
                    <a:pt x="2116" y="691"/>
                    <a:pt x="2122" y="739"/>
                    <a:pt x="2107" y="776"/>
                  </a:cubicBezTo>
                  <a:cubicBezTo>
                    <a:pt x="2104" y="773"/>
                    <a:pt x="2101" y="771"/>
                    <a:pt x="2097" y="768"/>
                  </a:cubicBezTo>
                  <a:cubicBezTo>
                    <a:pt x="2106" y="746"/>
                    <a:pt x="2108" y="702"/>
                    <a:pt x="2096" y="673"/>
                  </a:cubicBezTo>
                  <a:cubicBezTo>
                    <a:pt x="2084" y="644"/>
                    <a:pt x="2052" y="614"/>
                    <a:pt x="2030" y="605"/>
                  </a:cubicBezTo>
                  <a:cubicBezTo>
                    <a:pt x="2030" y="601"/>
                    <a:pt x="2031" y="597"/>
                    <a:pt x="2031" y="593"/>
                  </a:cubicBezTo>
                  <a:close/>
                  <a:moveTo>
                    <a:pt x="2057" y="628"/>
                  </a:moveTo>
                  <a:cubicBezTo>
                    <a:pt x="2057" y="628"/>
                    <a:pt x="2057" y="628"/>
                    <a:pt x="2057" y="628"/>
                  </a:cubicBezTo>
                  <a:cubicBezTo>
                    <a:pt x="2034" y="665"/>
                    <a:pt x="1993" y="699"/>
                    <a:pt x="1947" y="718"/>
                  </a:cubicBezTo>
                  <a:cubicBezTo>
                    <a:pt x="1946" y="716"/>
                    <a:pt x="1945" y="715"/>
                    <a:pt x="1944" y="713"/>
                  </a:cubicBezTo>
                  <a:cubicBezTo>
                    <a:pt x="1990" y="695"/>
                    <a:pt x="2020" y="651"/>
                    <a:pt x="2029" y="609"/>
                  </a:cubicBezTo>
                  <a:cubicBezTo>
                    <a:pt x="2037" y="612"/>
                    <a:pt x="2047" y="619"/>
                    <a:pt x="2057" y="628"/>
                  </a:cubicBezTo>
                  <a:close/>
                  <a:moveTo>
                    <a:pt x="1997" y="556"/>
                  </a:moveTo>
                  <a:cubicBezTo>
                    <a:pt x="2002" y="548"/>
                    <a:pt x="2001" y="538"/>
                    <a:pt x="1993" y="533"/>
                  </a:cubicBezTo>
                  <a:cubicBezTo>
                    <a:pt x="1993" y="532"/>
                    <a:pt x="1992" y="532"/>
                    <a:pt x="1991" y="533"/>
                  </a:cubicBezTo>
                  <a:cubicBezTo>
                    <a:pt x="1990" y="533"/>
                    <a:pt x="1990" y="534"/>
                    <a:pt x="1990" y="535"/>
                  </a:cubicBezTo>
                  <a:cubicBezTo>
                    <a:pt x="1993" y="543"/>
                    <a:pt x="1990" y="549"/>
                    <a:pt x="1987" y="552"/>
                  </a:cubicBezTo>
                  <a:cubicBezTo>
                    <a:pt x="1982" y="555"/>
                    <a:pt x="1975" y="555"/>
                    <a:pt x="1970" y="551"/>
                  </a:cubicBezTo>
                  <a:cubicBezTo>
                    <a:pt x="1962" y="546"/>
                    <a:pt x="1962" y="537"/>
                    <a:pt x="1965" y="531"/>
                  </a:cubicBezTo>
                  <a:cubicBezTo>
                    <a:pt x="1969" y="524"/>
                    <a:pt x="1978" y="518"/>
                    <a:pt x="1992" y="522"/>
                  </a:cubicBezTo>
                  <a:cubicBezTo>
                    <a:pt x="2010" y="528"/>
                    <a:pt x="2024" y="548"/>
                    <a:pt x="2027" y="571"/>
                  </a:cubicBezTo>
                  <a:cubicBezTo>
                    <a:pt x="2033" y="620"/>
                    <a:pt x="2000" y="687"/>
                    <a:pt x="1942" y="710"/>
                  </a:cubicBezTo>
                  <a:cubicBezTo>
                    <a:pt x="1941" y="709"/>
                    <a:pt x="1940" y="709"/>
                    <a:pt x="1940" y="708"/>
                  </a:cubicBezTo>
                  <a:cubicBezTo>
                    <a:pt x="1978" y="689"/>
                    <a:pt x="2011" y="647"/>
                    <a:pt x="2021" y="606"/>
                  </a:cubicBezTo>
                  <a:cubicBezTo>
                    <a:pt x="2026" y="579"/>
                    <a:pt x="2022" y="556"/>
                    <a:pt x="2006" y="537"/>
                  </a:cubicBezTo>
                  <a:cubicBezTo>
                    <a:pt x="2006" y="537"/>
                    <a:pt x="2005" y="536"/>
                    <a:pt x="2004" y="537"/>
                  </a:cubicBezTo>
                  <a:cubicBezTo>
                    <a:pt x="2003" y="537"/>
                    <a:pt x="2003" y="538"/>
                    <a:pt x="2003" y="539"/>
                  </a:cubicBezTo>
                  <a:cubicBezTo>
                    <a:pt x="2009" y="563"/>
                    <a:pt x="1990" y="574"/>
                    <a:pt x="1966" y="588"/>
                  </a:cubicBezTo>
                  <a:cubicBezTo>
                    <a:pt x="1938" y="604"/>
                    <a:pt x="1903" y="624"/>
                    <a:pt x="1893" y="672"/>
                  </a:cubicBezTo>
                  <a:cubicBezTo>
                    <a:pt x="1891" y="671"/>
                    <a:pt x="1890" y="671"/>
                    <a:pt x="1888" y="670"/>
                  </a:cubicBezTo>
                  <a:cubicBezTo>
                    <a:pt x="1888" y="670"/>
                    <a:pt x="1888" y="670"/>
                    <a:pt x="1888" y="670"/>
                  </a:cubicBezTo>
                  <a:cubicBezTo>
                    <a:pt x="1896" y="619"/>
                    <a:pt x="1933" y="599"/>
                    <a:pt x="1963" y="582"/>
                  </a:cubicBezTo>
                  <a:cubicBezTo>
                    <a:pt x="1978" y="574"/>
                    <a:pt x="1992" y="566"/>
                    <a:pt x="1997" y="556"/>
                  </a:cubicBezTo>
                  <a:close/>
                  <a:moveTo>
                    <a:pt x="1925" y="521"/>
                  </a:moveTo>
                  <a:cubicBezTo>
                    <a:pt x="1941" y="535"/>
                    <a:pt x="1953" y="555"/>
                    <a:pt x="1960" y="579"/>
                  </a:cubicBezTo>
                  <a:cubicBezTo>
                    <a:pt x="1959" y="580"/>
                    <a:pt x="1957" y="581"/>
                    <a:pt x="1956" y="582"/>
                  </a:cubicBezTo>
                  <a:cubicBezTo>
                    <a:pt x="1945" y="541"/>
                    <a:pt x="1920" y="515"/>
                    <a:pt x="1887" y="510"/>
                  </a:cubicBezTo>
                  <a:cubicBezTo>
                    <a:pt x="1886" y="510"/>
                    <a:pt x="1886" y="510"/>
                    <a:pt x="1885" y="511"/>
                  </a:cubicBezTo>
                  <a:cubicBezTo>
                    <a:pt x="1885" y="512"/>
                    <a:pt x="1885" y="513"/>
                    <a:pt x="1886" y="513"/>
                  </a:cubicBezTo>
                  <a:cubicBezTo>
                    <a:pt x="1907" y="527"/>
                    <a:pt x="1900" y="548"/>
                    <a:pt x="1891" y="575"/>
                  </a:cubicBezTo>
                  <a:cubicBezTo>
                    <a:pt x="1882" y="601"/>
                    <a:pt x="1871" y="632"/>
                    <a:pt x="1884" y="668"/>
                  </a:cubicBezTo>
                  <a:cubicBezTo>
                    <a:pt x="1881" y="667"/>
                    <a:pt x="1878" y="666"/>
                    <a:pt x="1876" y="665"/>
                  </a:cubicBezTo>
                  <a:cubicBezTo>
                    <a:pt x="1864" y="630"/>
                    <a:pt x="1875" y="598"/>
                    <a:pt x="1885" y="572"/>
                  </a:cubicBezTo>
                  <a:cubicBezTo>
                    <a:pt x="1891" y="555"/>
                    <a:pt x="1896" y="541"/>
                    <a:pt x="1893" y="530"/>
                  </a:cubicBezTo>
                  <a:cubicBezTo>
                    <a:pt x="1891" y="520"/>
                    <a:pt x="1884" y="514"/>
                    <a:pt x="1875" y="515"/>
                  </a:cubicBezTo>
                  <a:cubicBezTo>
                    <a:pt x="1874" y="515"/>
                    <a:pt x="1873" y="516"/>
                    <a:pt x="1873" y="516"/>
                  </a:cubicBezTo>
                  <a:cubicBezTo>
                    <a:pt x="1873" y="517"/>
                    <a:pt x="1873" y="518"/>
                    <a:pt x="1874" y="518"/>
                  </a:cubicBezTo>
                  <a:cubicBezTo>
                    <a:pt x="1881" y="522"/>
                    <a:pt x="1883" y="529"/>
                    <a:pt x="1882" y="534"/>
                  </a:cubicBezTo>
                  <a:cubicBezTo>
                    <a:pt x="1881" y="539"/>
                    <a:pt x="1876" y="544"/>
                    <a:pt x="1869" y="544"/>
                  </a:cubicBezTo>
                  <a:cubicBezTo>
                    <a:pt x="1860" y="545"/>
                    <a:pt x="1854" y="539"/>
                    <a:pt x="1853" y="532"/>
                  </a:cubicBezTo>
                  <a:cubicBezTo>
                    <a:pt x="1851" y="525"/>
                    <a:pt x="1853" y="514"/>
                    <a:pt x="1867" y="508"/>
                  </a:cubicBezTo>
                  <a:cubicBezTo>
                    <a:pt x="1884" y="500"/>
                    <a:pt x="1908" y="505"/>
                    <a:pt x="1925" y="521"/>
                  </a:cubicBezTo>
                  <a:close/>
                  <a:moveTo>
                    <a:pt x="1685" y="309"/>
                  </a:moveTo>
                  <a:cubicBezTo>
                    <a:pt x="1686" y="309"/>
                    <a:pt x="1686" y="309"/>
                    <a:pt x="1687" y="308"/>
                  </a:cubicBezTo>
                  <a:cubicBezTo>
                    <a:pt x="1687" y="308"/>
                    <a:pt x="1688" y="308"/>
                    <a:pt x="1688" y="307"/>
                  </a:cubicBezTo>
                  <a:cubicBezTo>
                    <a:pt x="1691" y="293"/>
                    <a:pt x="1699" y="283"/>
                    <a:pt x="1711" y="280"/>
                  </a:cubicBezTo>
                  <a:cubicBezTo>
                    <a:pt x="1722" y="277"/>
                    <a:pt x="1735" y="281"/>
                    <a:pt x="1744" y="291"/>
                  </a:cubicBezTo>
                  <a:cubicBezTo>
                    <a:pt x="1745" y="291"/>
                    <a:pt x="1745" y="291"/>
                    <a:pt x="1746" y="291"/>
                  </a:cubicBezTo>
                  <a:cubicBezTo>
                    <a:pt x="1746" y="291"/>
                    <a:pt x="1747" y="291"/>
                    <a:pt x="1747" y="290"/>
                  </a:cubicBezTo>
                  <a:cubicBezTo>
                    <a:pt x="1754" y="280"/>
                    <a:pt x="1765" y="275"/>
                    <a:pt x="1776" y="276"/>
                  </a:cubicBezTo>
                  <a:cubicBezTo>
                    <a:pt x="1788" y="278"/>
                    <a:pt x="1799" y="287"/>
                    <a:pt x="1803" y="299"/>
                  </a:cubicBezTo>
                  <a:cubicBezTo>
                    <a:pt x="1803" y="300"/>
                    <a:pt x="1803" y="300"/>
                    <a:pt x="1804" y="301"/>
                  </a:cubicBezTo>
                  <a:cubicBezTo>
                    <a:pt x="1805" y="301"/>
                    <a:pt x="1805" y="301"/>
                    <a:pt x="1806" y="300"/>
                  </a:cubicBezTo>
                  <a:cubicBezTo>
                    <a:pt x="1814" y="296"/>
                    <a:pt x="1827" y="297"/>
                    <a:pt x="1837" y="304"/>
                  </a:cubicBezTo>
                  <a:cubicBezTo>
                    <a:pt x="1846" y="310"/>
                    <a:pt x="1850" y="319"/>
                    <a:pt x="1849" y="329"/>
                  </a:cubicBezTo>
                  <a:cubicBezTo>
                    <a:pt x="1849" y="330"/>
                    <a:pt x="1849" y="331"/>
                    <a:pt x="1851" y="331"/>
                  </a:cubicBezTo>
                  <a:cubicBezTo>
                    <a:pt x="1851" y="331"/>
                    <a:pt x="1851" y="331"/>
                    <a:pt x="1851" y="331"/>
                  </a:cubicBezTo>
                  <a:cubicBezTo>
                    <a:pt x="1851" y="331"/>
                    <a:pt x="1851" y="331"/>
                    <a:pt x="1851" y="331"/>
                  </a:cubicBezTo>
                  <a:cubicBezTo>
                    <a:pt x="1860" y="329"/>
                    <a:pt x="1870" y="334"/>
                    <a:pt x="1876" y="343"/>
                  </a:cubicBezTo>
                  <a:cubicBezTo>
                    <a:pt x="1883" y="353"/>
                    <a:pt x="1884" y="365"/>
                    <a:pt x="1879" y="374"/>
                  </a:cubicBezTo>
                  <a:cubicBezTo>
                    <a:pt x="1879" y="375"/>
                    <a:pt x="1879" y="375"/>
                    <a:pt x="1879" y="376"/>
                  </a:cubicBezTo>
                  <a:cubicBezTo>
                    <a:pt x="1879" y="376"/>
                    <a:pt x="1880" y="377"/>
                    <a:pt x="1880" y="377"/>
                  </a:cubicBezTo>
                  <a:cubicBezTo>
                    <a:pt x="1892" y="381"/>
                    <a:pt x="1902" y="391"/>
                    <a:pt x="1903" y="404"/>
                  </a:cubicBezTo>
                  <a:cubicBezTo>
                    <a:pt x="1905" y="415"/>
                    <a:pt x="1900" y="426"/>
                    <a:pt x="1889" y="432"/>
                  </a:cubicBezTo>
                  <a:cubicBezTo>
                    <a:pt x="1889" y="433"/>
                    <a:pt x="1888" y="433"/>
                    <a:pt x="1888" y="434"/>
                  </a:cubicBezTo>
                  <a:cubicBezTo>
                    <a:pt x="1888" y="435"/>
                    <a:pt x="1888" y="435"/>
                    <a:pt x="1889" y="436"/>
                  </a:cubicBezTo>
                  <a:cubicBezTo>
                    <a:pt x="1899" y="445"/>
                    <a:pt x="1903" y="458"/>
                    <a:pt x="1899" y="469"/>
                  </a:cubicBezTo>
                  <a:cubicBezTo>
                    <a:pt x="1896" y="480"/>
                    <a:pt x="1886" y="489"/>
                    <a:pt x="1873" y="492"/>
                  </a:cubicBezTo>
                  <a:cubicBezTo>
                    <a:pt x="1872" y="492"/>
                    <a:pt x="1872" y="492"/>
                    <a:pt x="1871" y="493"/>
                  </a:cubicBezTo>
                  <a:cubicBezTo>
                    <a:pt x="1871" y="493"/>
                    <a:pt x="1871" y="494"/>
                    <a:pt x="1871" y="494"/>
                  </a:cubicBezTo>
                  <a:cubicBezTo>
                    <a:pt x="1872" y="497"/>
                    <a:pt x="1872" y="500"/>
                    <a:pt x="1872" y="502"/>
                  </a:cubicBezTo>
                  <a:cubicBezTo>
                    <a:pt x="1870" y="503"/>
                    <a:pt x="1867" y="504"/>
                    <a:pt x="1865" y="505"/>
                  </a:cubicBezTo>
                  <a:cubicBezTo>
                    <a:pt x="1849" y="512"/>
                    <a:pt x="1847" y="524"/>
                    <a:pt x="1849" y="533"/>
                  </a:cubicBezTo>
                  <a:cubicBezTo>
                    <a:pt x="1849" y="535"/>
                    <a:pt x="1850" y="536"/>
                    <a:pt x="1850" y="537"/>
                  </a:cubicBezTo>
                  <a:cubicBezTo>
                    <a:pt x="1830" y="549"/>
                    <a:pt x="1806" y="545"/>
                    <a:pt x="1786" y="526"/>
                  </a:cubicBezTo>
                  <a:cubicBezTo>
                    <a:pt x="1788" y="523"/>
                    <a:pt x="1790" y="520"/>
                    <a:pt x="1791" y="517"/>
                  </a:cubicBezTo>
                  <a:cubicBezTo>
                    <a:pt x="1810" y="529"/>
                    <a:pt x="1829" y="530"/>
                    <a:pt x="1843" y="519"/>
                  </a:cubicBezTo>
                  <a:cubicBezTo>
                    <a:pt x="1854" y="511"/>
                    <a:pt x="1859" y="497"/>
                    <a:pt x="1856" y="485"/>
                  </a:cubicBezTo>
                  <a:cubicBezTo>
                    <a:pt x="1868" y="482"/>
                    <a:pt x="1877" y="473"/>
                    <a:pt x="1880" y="463"/>
                  </a:cubicBezTo>
                  <a:cubicBezTo>
                    <a:pt x="1883" y="453"/>
                    <a:pt x="1879" y="442"/>
                    <a:pt x="1870" y="434"/>
                  </a:cubicBezTo>
                  <a:cubicBezTo>
                    <a:pt x="1879" y="428"/>
                    <a:pt x="1883" y="418"/>
                    <a:pt x="1882" y="408"/>
                  </a:cubicBezTo>
                  <a:cubicBezTo>
                    <a:pt x="1880" y="396"/>
                    <a:pt x="1872" y="387"/>
                    <a:pt x="1861" y="384"/>
                  </a:cubicBezTo>
                  <a:cubicBezTo>
                    <a:pt x="1865" y="375"/>
                    <a:pt x="1866" y="366"/>
                    <a:pt x="1861" y="357"/>
                  </a:cubicBezTo>
                  <a:cubicBezTo>
                    <a:pt x="1856" y="349"/>
                    <a:pt x="1847" y="343"/>
                    <a:pt x="1836" y="343"/>
                  </a:cubicBezTo>
                  <a:cubicBezTo>
                    <a:pt x="1836" y="333"/>
                    <a:pt x="1831" y="323"/>
                    <a:pt x="1822" y="319"/>
                  </a:cubicBezTo>
                  <a:cubicBezTo>
                    <a:pt x="1814" y="314"/>
                    <a:pt x="1804" y="314"/>
                    <a:pt x="1796" y="319"/>
                  </a:cubicBezTo>
                  <a:cubicBezTo>
                    <a:pt x="1793" y="308"/>
                    <a:pt x="1783" y="300"/>
                    <a:pt x="1772" y="298"/>
                  </a:cubicBezTo>
                  <a:cubicBezTo>
                    <a:pt x="1761" y="297"/>
                    <a:pt x="1752" y="301"/>
                    <a:pt x="1746" y="309"/>
                  </a:cubicBezTo>
                  <a:cubicBezTo>
                    <a:pt x="1738" y="301"/>
                    <a:pt x="1727" y="297"/>
                    <a:pt x="1717" y="300"/>
                  </a:cubicBezTo>
                  <a:cubicBezTo>
                    <a:pt x="1706" y="303"/>
                    <a:pt x="1698" y="312"/>
                    <a:pt x="1695" y="324"/>
                  </a:cubicBezTo>
                  <a:cubicBezTo>
                    <a:pt x="1683" y="320"/>
                    <a:pt x="1669" y="326"/>
                    <a:pt x="1661" y="337"/>
                  </a:cubicBezTo>
                  <a:cubicBezTo>
                    <a:pt x="1650" y="351"/>
                    <a:pt x="1651" y="370"/>
                    <a:pt x="1663" y="388"/>
                  </a:cubicBezTo>
                  <a:cubicBezTo>
                    <a:pt x="1660" y="390"/>
                    <a:pt x="1656" y="392"/>
                    <a:pt x="1653" y="394"/>
                  </a:cubicBezTo>
                  <a:cubicBezTo>
                    <a:pt x="1635" y="373"/>
                    <a:pt x="1631" y="349"/>
                    <a:pt x="1643" y="330"/>
                  </a:cubicBezTo>
                  <a:cubicBezTo>
                    <a:pt x="1644" y="330"/>
                    <a:pt x="1645" y="331"/>
                    <a:pt x="1646" y="331"/>
                  </a:cubicBezTo>
                  <a:cubicBezTo>
                    <a:pt x="1655" y="333"/>
                    <a:pt x="1668" y="330"/>
                    <a:pt x="1675" y="315"/>
                  </a:cubicBezTo>
                  <a:cubicBezTo>
                    <a:pt x="1676" y="312"/>
                    <a:pt x="1677" y="310"/>
                    <a:pt x="1678" y="308"/>
                  </a:cubicBezTo>
                  <a:cubicBezTo>
                    <a:pt x="1680" y="308"/>
                    <a:pt x="1683" y="308"/>
                    <a:pt x="1685" y="309"/>
                  </a:cubicBezTo>
                  <a:close/>
                  <a:moveTo>
                    <a:pt x="1659" y="254"/>
                  </a:moveTo>
                  <a:cubicBezTo>
                    <a:pt x="1674" y="272"/>
                    <a:pt x="1680" y="296"/>
                    <a:pt x="1672" y="313"/>
                  </a:cubicBezTo>
                  <a:cubicBezTo>
                    <a:pt x="1666" y="327"/>
                    <a:pt x="1655" y="329"/>
                    <a:pt x="1647" y="327"/>
                  </a:cubicBezTo>
                  <a:cubicBezTo>
                    <a:pt x="1641" y="325"/>
                    <a:pt x="1635" y="320"/>
                    <a:pt x="1635" y="311"/>
                  </a:cubicBezTo>
                  <a:cubicBezTo>
                    <a:pt x="1636" y="304"/>
                    <a:pt x="1640" y="299"/>
                    <a:pt x="1646" y="298"/>
                  </a:cubicBezTo>
                  <a:cubicBezTo>
                    <a:pt x="1651" y="297"/>
                    <a:pt x="1657" y="298"/>
                    <a:pt x="1661" y="306"/>
                  </a:cubicBezTo>
                  <a:cubicBezTo>
                    <a:pt x="1662" y="307"/>
                    <a:pt x="1663" y="307"/>
                    <a:pt x="1663" y="307"/>
                  </a:cubicBezTo>
                  <a:cubicBezTo>
                    <a:pt x="1664" y="307"/>
                    <a:pt x="1665" y="306"/>
                    <a:pt x="1665" y="305"/>
                  </a:cubicBezTo>
                  <a:cubicBezTo>
                    <a:pt x="1666" y="296"/>
                    <a:pt x="1660" y="288"/>
                    <a:pt x="1650" y="286"/>
                  </a:cubicBezTo>
                  <a:cubicBezTo>
                    <a:pt x="1639" y="284"/>
                    <a:pt x="1624" y="289"/>
                    <a:pt x="1608" y="295"/>
                  </a:cubicBezTo>
                  <a:cubicBezTo>
                    <a:pt x="1582" y="304"/>
                    <a:pt x="1549" y="316"/>
                    <a:pt x="1515" y="304"/>
                  </a:cubicBezTo>
                  <a:cubicBezTo>
                    <a:pt x="1514" y="301"/>
                    <a:pt x="1513" y="299"/>
                    <a:pt x="1512" y="296"/>
                  </a:cubicBezTo>
                  <a:cubicBezTo>
                    <a:pt x="1547" y="308"/>
                    <a:pt x="1579" y="298"/>
                    <a:pt x="1605" y="289"/>
                  </a:cubicBezTo>
                  <a:cubicBezTo>
                    <a:pt x="1631" y="280"/>
                    <a:pt x="1652" y="273"/>
                    <a:pt x="1667" y="294"/>
                  </a:cubicBezTo>
                  <a:cubicBezTo>
                    <a:pt x="1667" y="295"/>
                    <a:pt x="1668" y="295"/>
                    <a:pt x="1669" y="295"/>
                  </a:cubicBezTo>
                  <a:cubicBezTo>
                    <a:pt x="1670" y="294"/>
                    <a:pt x="1670" y="293"/>
                    <a:pt x="1670" y="292"/>
                  </a:cubicBezTo>
                  <a:cubicBezTo>
                    <a:pt x="1665" y="260"/>
                    <a:pt x="1639" y="235"/>
                    <a:pt x="1598" y="224"/>
                  </a:cubicBezTo>
                  <a:cubicBezTo>
                    <a:pt x="1599" y="223"/>
                    <a:pt x="1600" y="221"/>
                    <a:pt x="1601" y="219"/>
                  </a:cubicBezTo>
                  <a:cubicBezTo>
                    <a:pt x="1624" y="227"/>
                    <a:pt x="1645" y="239"/>
                    <a:pt x="1659" y="254"/>
                  </a:cubicBezTo>
                  <a:close/>
                  <a:moveTo>
                    <a:pt x="1518" y="294"/>
                  </a:moveTo>
                  <a:cubicBezTo>
                    <a:pt x="1520" y="294"/>
                    <a:pt x="1522" y="293"/>
                    <a:pt x="1524" y="293"/>
                  </a:cubicBezTo>
                  <a:cubicBezTo>
                    <a:pt x="1525" y="296"/>
                    <a:pt x="1525" y="296"/>
                    <a:pt x="1525" y="296"/>
                  </a:cubicBezTo>
                  <a:cubicBezTo>
                    <a:pt x="1522" y="295"/>
                    <a:pt x="1520" y="295"/>
                    <a:pt x="1518" y="294"/>
                  </a:cubicBezTo>
                  <a:close/>
                  <a:moveTo>
                    <a:pt x="1527" y="291"/>
                  </a:moveTo>
                  <a:cubicBezTo>
                    <a:pt x="1530" y="290"/>
                    <a:pt x="1533" y="289"/>
                    <a:pt x="1536" y="288"/>
                  </a:cubicBezTo>
                  <a:cubicBezTo>
                    <a:pt x="1539" y="298"/>
                    <a:pt x="1539" y="298"/>
                    <a:pt x="1539" y="298"/>
                  </a:cubicBezTo>
                  <a:cubicBezTo>
                    <a:pt x="1536" y="298"/>
                    <a:pt x="1533" y="297"/>
                    <a:pt x="1529" y="297"/>
                  </a:cubicBezTo>
                  <a:lnTo>
                    <a:pt x="1527" y="291"/>
                  </a:lnTo>
                  <a:close/>
                  <a:moveTo>
                    <a:pt x="1651" y="266"/>
                  </a:moveTo>
                  <a:cubicBezTo>
                    <a:pt x="1656" y="266"/>
                    <a:pt x="1656" y="266"/>
                    <a:pt x="1656" y="266"/>
                  </a:cubicBezTo>
                  <a:cubicBezTo>
                    <a:pt x="1658" y="270"/>
                    <a:pt x="1660" y="273"/>
                    <a:pt x="1662" y="277"/>
                  </a:cubicBezTo>
                  <a:cubicBezTo>
                    <a:pt x="1659" y="273"/>
                    <a:pt x="1655" y="269"/>
                    <a:pt x="1651" y="266"/>
                  </a:cubicBezTo>
                  <a:close/>
                  <a:moveTo>
                    <a:pt x="1657" y="280"/>
                  </a:moveTo>
                  <a:cubicBezTo>
                    <a:pt x="1654" y="278"/>
                    <a:pt x="1651" y="277"/>
                    <a:pt x="1647" y="277"/>
                  </a:cubicBezTo>
                  <a:cubicBezTo>
                    <a:pt x="1646" y="271"/>
                    <a:pt x="1646" y="271"/>
                    <a:pt x="1646" y="271"/>
                  </a:cubicBezTo>
                  <a:cubicBezTo>
                    <a:pt x="1650" y="274"/>
                    <a:pt x="1654" y="277"/>
                    <a:pt x="1657" y="280"/>
                  </a:cubicBezTo>
                  <a:close/>
                  <a:moveTo>
                    <a:pt x="1646" y="262"/>
                  </a:moveTo>
                  <a:cubicBezTo>
                    <a:pt x="1644" y="260"/>
                    <a:pt x="1641" y="259"/>
                    <a:pt x="1638" y="257"/>
                  </a:cubicBezTo>
                  <a:cubicBezTo>
                    <a:pt x="1647" y="255"/>
                    <a:pt x="1647" y="255"/>
                    <a:pt x="1647" y="255"/>
                  </a:cubicBezTo>
                  <a:cubicBezTo>
                    <a:pt x="1649" y="257"/>
                    <a:pt x="1651" y="260"/>
                    <a:pt x="1653" y="262"/>
                  </a:cubicBezTo>
                  <a:lnTo>
                    <a:pt x="1646" y="262"/>
                  </a:lnTo>
                  <a:close/>
                  <a:moveTo>
                    <a:pt x="1632" y="255"/>
                  </a:moveTo>
                  <a:cubicBezTo>
                    <a:pt x="1629" y="254"/>
                    <a:pt x="1626" y="253"/>
                    <a:pt x="1623" y="252"/>
                  </a:cubicBezTo>
                  <a:cubicBezTo>
                    <a:pt x="1636" y="245"/>
                    <a:pt x="1636" y="245"/>
                    <a:pt x="1636" y="245"/>
                  </a:cubicBezTo>
                  <a:cubicBezTo>
                    <a:pt x="1639" y="247"/>
                    <a:pt x="1641" y="250"/>
                    <a:pt x="1644" y="252"/>
                  </a:cubicBezTo>
                  <a:lnTo>
                    <a:pt x="1632" y="255"/>
                  </a:lnTo>
                  <a:close/>
                  <a:moveTo>
                    <a:pt x="1616" y="251"/>
                  </a:moveTo>
                  <a:cubicBezTo>
                    <a:pt x="1614" y="250"/>
                    <a:pt x="1611" y="250"/>
                    <a:pt x="1608" y="250"/>
                  </a:cubicBezTo>
                  <a:cubicBezTo>
                    <a:pt x="1623" y="238"/>
                    <a:pt x="1623" y="238"/>
                    <a:pt x="1623" y="238"/>
                  </a:cubicBezTo>
                  <a:cubicBezTo>
                    <a:pt x="1626" y="239"/>
                    <a:pt x="1629" y="241"/>
                    <a:pt x="1632" y="243"/>
                  </a:cubicBezTo>
                  <a:lnTo>
                    <a:pt x="1616" y="251"/>
                  </a:lnTo>
                  <a:close/>
                  <a:moveTo>
                    <a:pt x="1602" y="249"/>
                  </a:moveTo>
                  <a:cubicBezTo>
                    <a:pt x="1598" y="249"/>
                    <a:pt x="1595" y="249"/>
                    <a:pt x="1592" y="249"/>
                  </a:cubicBezTo>
                  <a:cubicBezTo>
                    <a:pt x="1608" y="231"/>
                    <a:pt x="1608" y="231"/>
                    <a:pt x="1608" y="231"/>
                  </a:cubicBezTo>
                  <a:cubicBezTo>
                    <a:pt x="1612" y="233"/>
                    <a:pt x="1616" y="234"/>
                    <a:pt x="1619" y="236"/>
                  </a:cubicBezTo>
                  <a:lnTo>
                    <a:pt x="1602" y="249"/>
                  </a:lnTo>
                  <a:close/>
                  <a:moveTo>
                    <a:pt x="1586" y="249"/>
                  </a:moveTo>
                  <a:cubicBezTo>
                    <a:pt x="1585" y="249"/>
                    <a:pt x="1584" y="249"/>
                    <a:pt x="1583" y="249"/>
                  </a:cubicBezTo>
                  <a:cubicBezTo>
                    <a:pt x="1588" y="242"/>
                    <a:pt x="1592" y="235"/>
                    <a:pt x="1596" y="228"/>
                  </a:cubicBezTo>
                  <a:cubicBezTo>
                    <a:pt x="1599" y="228"/>
                    <a:pt x="1602" y="229"/>
                    <a:pt x="1604" y="230"/>
                  </a:cubicBezTo>
                  <a:lnTo>
                    <a:pt x="1586" y="249"/>
                  </a:lnTo>
                  <a:close/>
                  <a:moveTo>
                    <a:pt x="1648" y="268"/>
                  </a:moveTo>
                  <a:cubicBezTo>
                    <a:pt x="1628" y="256"/>
                    <a:pt x="1602" y="256"/>
                    <a:pt x="1576" y="258"/>
                  </a:cubicBezTo>
                  <a:cubicBezTo>
                    <a:pt x="1577" y="257"/>
                    <a:pt x="1578" y="255"/>
                    <a:pt x="1580" y="253"/>
                  </a:cubicBezTo>
                  <a:cubicBezTo>
                    <a:pt x="1608" y="252"/>
                    <a:pt x="1631" y="254"/>
                    <a:pt x="1648" y="268"/>
                  </a:cubicBezTo>
                  <a:close/>
                  <a:moveTo>
                    <a:pt x="1643" y="276"/>
                  </a:moveTo>
                  <a:cubicBezTo>
                    <a:pt x="1641" y="276"/>
                    <a:pt x="1639" y="276"/>
                    <a:pt x="1636" y="277"/>
                  </a:cubicBezTo>
                  <a:cubicBezTo>
                    <a:pt x="1633" y="266"/>
                    <a:pt x="1633" y="266"/>
                    <a:pt x="1633" y="266"/>
                  </a:cubicBezTo>
                  <a:cubicBezTo>
                    <a:pt x="1636" y="267"/>
                    <a:pt x="1639" y="268"/>
                    <a:pt x="1642" y="269"/>
                  </a:cubicBezTo>
                  <a:lnTo>
                    <a:pt x="1643" y="276"/>
                  </a:lnTo>
                  <a:close/>
                  <a:moveTo>
                    <a:pt x="1605" y="261"/>
                  </a:moveTo>
                  <a:cubicBezTo>
                    <a:pt x="1608" y="261"/>
                    <a:pt x="1611" y="261"/>
                    <a:pt x="1615" y="262"/>
                  </a:cubicBezTo>
                  <a:cubicBezTo>
                    <a:pt x="1621" y="280"/>
                    <a:pt x="1621" y="280"/>
                    <a:pt x="1621" y="280"/>
                  </a:cubicBezTo>
                  <a:cubicBezTo>
                    <a:pt x="1618" y="281"/>
                    <a:pt x="1615" y="282"/>
                    <a:pt x="1612" y="283"/>
                  </a:cubicBezTo>
                  <a:lnTo>
                    <a:pt x="1605" y="261"/>
                  </a:lnTo>
                  <a:close/>
                  <a:moveTo>
                    <a:pt x="1609" y="284"/>
                  </a:moveTo>
                  <a:cubicBezTo>
                    <a:pt x="1607" y="284"/>
                    <a:pt x="1605" y="285"/>
                    <a:pt x="1604" y="285"/>
                  </a:cubicBezTo>
                  <a:cubicBezTo>
                    <a:pt x="1603" y="286"/>
                    <a:pt x="1602" y="286"/>
                    <a:pt x="1601" y="286"/>
                  </a:cubicBezTo>
                  <a:cubicBezTo>
                    <a:pt x="1590" y="261"/>
                    <a:pt x="1590" y="261"/>
                    <a:pt x="1590" y="261"/>
                  </a:cubicBezTo>
                  <a:cubicBezTo>
                    <a:pt x="1594" y="261"/>
                    <a:pt x="1597" y="261"/>
                    <a:pt x="1600" y="261"/>
                  </a:cubicBezTo>
                  <a:lnTo>
                    <a:pt x="1609" y="284"/>
                  </a:lnTo>
                  <a:close/>
                  <a:moveTo>
                    <a:pt x="1619" y="262"/>
                  </a:moveTo>
                  <a:cubicBezTo>
                    <a:pt x="1622" y="263"/>
                    <a:pt x="1625" y="263"/>
                    <a:pt x="1628" y="264"/>
                  </a:cubicBezTo>
                  <a:cubicBezTo>
                    <a:pt x="1633" y="277"/>
                    <a:pt x="1633" y="277"/>
                    <a:pt x="1633" y="277"/>
                  </a:cubicBezTo>
                  <a:cubicBezTo>
                    <a:pt x="1630" y="278"/>
                    <a:pt x="1627" y="278"/>
                    <a:pt x="1624" y="279"/>
                  </a:cubicBezTo>
                  <a:lnTo>
                    <a:pt x="1619" y="262"/>
                  </a:lnTo>
                  <a:close/>
                  <a:moveTo>
                    <a:pt x="1586" y="261"/>
                  </a:moveTo>
                  <a:cubicBezTo>
                    <a:pt x="1597" y="288"/>
                    <a:pt x="1597" y="288"/>
                    <a:pt x="1597" y="288"/>
                  </a:cubicBezTo>
                  <a:cubicBezTo>
                    <a:pt x="1594" y="289"/>
                    <a:pt x="1591" y="290"/>
                    <a:pt x="1587" y="291"/>
                  </a:cubicBezTo>
                  <a:cubicBezTo>
                    <a:pt x="1575" y="262"/>
                    <a:pt x="1575" y="262"/>
                    <a:pt x="1575" y="262"/>
                  </a:cubicBezTo>
                  <a:cubicBezTo>
                    <a:pt x="1579" y="262"/>
                    <a:pt x="1583" y="262"/>
                    <a:pt x="1586" y="261"/>
                  </a:cubicBezTo>
                  <a:close/>
                  <a:moveTo>
                    <a:pt x="1584" y="292"/>
                  </a:moveTo>
                  <a:cubicBezTo>
                    <a:pt x="1580" y="293"/>
                    <a:pt x="1576" y="294"/>
                    <a:pt x="1573" y="295"/>
                  </a:cubicBezTo>
                  <a:cubicBezTo>
                    <a:pt x="1563" y="271"/>
                    <a:pt x="1563" y="271"/>
                    <a:pt x="1563" y="271"/>
                  </a:cubicBezTo>
                  <a:cubicBezTo>
                    <a:pt x="1566" y="269"/>
                    <a:pt x="1569" y="266"/>
                    <a:pt x="1571" y="263"/>
                  </a:cubicBezTo>
                  <a:lnTo>
                    <a:pt x="1584" y="292"/>
                  </a:lnTo>
                  <a:close/>
                  <a:moveTo>
                    <a:pt x="1569" y="295"/>
                  </a:moveTo>
                  <a:cubicBezTo>
                    <a:pt x="1566" y="296"/>
                    <a:pt x="1562" y="297"/>
                    <a:pt x="1559" y="297"/>
                  </a:cubicBezTo>
                  <a:cubicBezTo>
                    <a:pt x="1552" y="280"/>
                    <a:pt x="1552" y="280"/>
                    <a:pt x="1552" y="280"/>
                  </a:cubicBezTo>
                  <a:cubicBezTo>
                    <a:pt x="1555" y="278"/>
                    <a:pt x="1557" y="276"/>
                    <a:pt x="1560" y="274"/>
                  </a:cubicBezTo>
                  <a:lnTo>
                    <a:pt x="1569" y="295"/>
                  </a:lnTo>
                  <a:close/>
                  <a:moveTo>
                    <a:pt x="1555" y="298"/>
                  </a:moveTo>
                  <a:cubicBezTo>
                    <a:pt x="1551" y="298"/>
                    <a:pt x="1547" y="298"/>
                    <a:pt x="1544" y="298"/>
                  </a:cubicBezTo>
                  <a:cubicBezTo>
                    <a:pt x="1540" y="287"/>
                    <a:pt x="1540" y="287"/>
                    <a:pt x="1540" y="287"/>
                  </a:cubicBezTo>
                  <a:cubicBezTo>
                    <a:pt x="1543" y="285"/>
                    <a:pt x="1546" y="284"/>
                    <a:pt x="1549" y="282"/>
                  </a:cubicBezTo>
                  <a:lnTo>
                    <a:pt x="1555" y="298"/>
                  </a:lnTo>
                  <a:close/>
                  <a:moveTo>
                    <a:pt x="1609" y="153"/>
                  </a:moveTo>
                  <a:cubicBezTo>
                    <a:pt x="1632" y="156"/>
                    <a:pt x="1652" y="170"/>
                    <a:pt x="1657" y="188"/>
                  </a:cubicBezTo>
                  <a:cubicBezTo>
                    <a:pt x="1662" y="202"/>
                    <a:pt x="1655" y="211"/>
                    <a:pt x="1649" y="215"/>
                  </a:cubicBezTo>
                  <a:cubicBezTo>
                    <a:pt x="1643" y="218"/>
                    <a:pt x="1634" y="217"/>
                    <a:pt x="1629" y="210"/>
                  </a:cubicBezTo>
                  <a:cubicBezTo>
                    <a:pt x="1625" y="205"/>
                    <a:pt x="1624" y="198"/>
                    <a:pt x="1628" y="193"/>
                  </a:cubicBezTo>
                  <a:cubicBezTo>
                    <a:pt x="1631" y="189"/>
                    <a:pt x="1637" y="186"/>
                    <a:pt x="1645" y="189"/>
                  </a:cubicBezTo>
                  <a:cubicBezTo>
                    <a:pt x="1646" y="190"/>
                    <a:pt x="1647" y="190"/>
                    <a:pt x="1647" y="189"/>
                  </a:cubicBezTo>
                  <a:cubicBezTo>
                    <a:pt x="1648" y="188"/>
                    <a:pt x="1648" y="187"/>
                    <a:pt x="1647" y="187"/>
                  </a:cubicBezTo>
                  <a:cubicBezTo>
                    <a:pt x="1642" y="179"/>
                    <a:pt x="1632" y="178"/>
                    <a:pt x="1623" y="183"/>
                  </a:cubicBezTo>
                  <a:cubicBezTo>
                    <a:pt x="1613" y="188"/>
                    <a:pt x="1606" y="202"/>
                    <a:pt x="1598" y="217"/>
                  </a:cubicBezTo>
                  <a:cubicBezTo>
                    <a:pt x="1581" y="247"/>
                    <a:pt x="1561" y="284"/>
                    <a:pt x="1510" y="291"/>
                  </a:cubicBezTo>
                  <a:cubicBezTo>
                    <a:pt x="1510" y="291"/>
                    <a:pt x="1510" y="292"/>
                    <a:pt x="1510" y="292"/>
                  </a:cubicBezTo>
                  <a:cubicBezTo>
                    <a:pt x="1509" y="290"/>
                    <a:pt x="1508" y="288"/>
                    <a:pt x="1508" y="287"/>
                  </a:cubicBezTo>
                  <a:cubicBezTo>
                    <a:pt x="1556" y="277"/>
                    <a:pt x="1576" y="242"/>
                    <a:pt x="1592" y="214"/>
                  </a:cubicBezTo>
                  <a:cubicBezTo>
                    <a:pt x="1605" y="190"/>
                    <a:pt x="1616" y="171"/>
                    <a:pt x="1641" y="177"/>
                  </a:cubicBezTo>
                  <a:cubicBezTo>
                    <a:pt x="1642" y="177"/>
                    <a:pt x="1643" y="177"/>
                    <a:pt x="1643" y="176"/>
                  </a:cubicBezTo>
                  <a:cubicBezTo>
                    <a:pt x="1643" y="175"/>
                    <a:pt x="1643" y="174"/>
                    <a:pt x="1643" y="174"/>
                  </a:cubicBezTo>
                  <a:cubicBezTo>
                    <a:pt x="1624" y="158"/>
                    <a:pt x="1600" y="153"/>
                    <a:pt x="1574" y="159"/>
                  </a:cubicBezTo>
                  <a:cubicBezTo>
                    <a:pt x="1533" y="168"/>
                    <a:pt x="1491" y="202"/>
                    <a:pt x="1472" y="240"/>
                  </a:cubicBezTo>
                  <a:cubicBezTo>
                    <a:pt x="1471" y="239"/>
                    <a:pt x="1470" y="239"/>
                    <a:pt x="1469" y="238"/>
                  </a:cubicBezTo>
                  <a:cubicBezTo>
                    <a:pt x="1493" y="180"/>
                    <a:pt x="1560" y="147"/>
                    <a:pt x="1609" y="153"/>
                  </a:cubicBezTo>
                  <a:close/>
                  <a:moveTo>
                    <a:pt x="1511" y="73"/>
                  </a:moveTo>
                  <a:cubicBezTo>
                    <a:pt x="1511" y="73"/>
                    <a:pt x="1511" y="73"/>
                    <a:pt x="1511" y="73"/>
                  </a:cubicBezTo>
                  <a:cubicBezTo>
                    <a:pt x="1511" y="73"/>
                    <a:pt x="1511" y="73"/>
                    <a:pt x="1511" y="73"/>
                  </a:cubicBezTo>
                  <a:cubicBezTo>
                    <a:pt x="1534" y="83"/>
                    <a:pt x="1572" y="112"/>
                    <a:pt x="1587" y="149"/>
                  </a:cubicBezTo>
                  <a:cubicBezTo>
                    <a:pt x="1583" y="149"/>
                    <a:pt x="1579" y="149"/>
                    <a:pt x="1575" y="150"/>
                  </a:cubicBezTo>
                  <a:cubicBezTo>
                    <a:pt x="1566" y="128"/>
                    <a:pt x="1536" y="96"/>
                    <a:pt x="1507" y="84"/>
                  </a:cubicBezTo>
                  <a:cubicBezTo>
                    <a:pt x="1477" y="72"/>
                    <a:pt x="1434" y="73"/>
                    <a:pt x="1411" y="82"/>
                  </a:cubicBezTo>
                  <a:cubicBezTo>
                    <a:pt x="1409" y="79"/>
                    <a:pt x="1407" y="76"/>
                    <a:pt x="1404" y="73"/>
                  </a:cubicBezTo>
                  <a:cubicBezTo>
                    <a:pt x="1441" y="58"/>
                    <a:pt x="1488" y="64"/>
                    <a:pt x="1511" y="73"/>
                  </a:cubicBezTo>
                  <a:close/>
                  <a:moveTo>
                    <a:pt x="1348" y="114"/>
                  </a:moveTo>
                  <a:cubicBezTo>
                    <a:pt x="1353" y="97"/>
                    <a:pt x="1357" y="82"/>
                    <a:pt x="1354" y="71"/>
                  </a:cubicBezTo>
                  <a:cubicBezTo>
                    <a:pt x="1352" y="61"/>
                    <a:pt x="1344" y="56"/>
                    <a:pt x="1335" y="57"/>
                  </a:cubicBezTo>
                  <a:cubicBezTo>
                    <a:pt x="1334" y="57"/>
                    <a:pt x="1333" y="58"/>
                    <a:pt x="1333" y="59"/>
                  </a:cubicBezTo>
                  <a:cubicBezTo>
                    <a:pt x="1333" y="60"/>
                    <a:pt x="1333" y="60"/>
                    <a:pt x="1334" y="61"/>
                  </a:cubicBezTo>
                  <a:cubicBezTo>
                    <a:pt x="1342" y="64"/>
                    <a:pt x="1344" y="71"/>
                    <a:pt x="1344" y="75"/>
                  </a:cubicBezTo>
                  <a:cubicBezTo>
                    <a:pt x="1343" y="81"/>
                    <a:pt x="1338" y="86"/>
                    <a:pt x="1331" y="87"/>
                  </a:cubicBezTo>
                  <a:cubicBezTo>
                    <a:pt x="1322" y="88"/>
                    <a:pt x="1316" y="82"/>
                    <a:pt x="1314" y="76"/>
                  </a:cubicBezTo>
                  <a:cubicBezTo>
                    <a:pt x="1311" y="69"/>
                    <a:pt x="1313" y="58"/>
                    <a:pt x="1326" y="51"/>
                  </a:cubicBezTo>
                  <a:cubicBezTo>
                    <a:pt x="1343" y="42"/>
                    <a:pt x="1367" y="46"/>
                    <a:pt x="1386" y="60"/>
                  </a:cubicBezTo>
                  <a:cubicBezTo>
                    <a:pt x="1425" y="91"/>
                    <a:pt x="1449" y="162"/>
                    <a:pt x="1424" y="219"/>
                  </a:cubicBezTo>
                  <a:cubicBezTo>
                    <a:pt x="1423" y="219"/>
                    <a:pt x="1422" y="219"/>
                    <a:pt x="1421" y="219"/>
                  </a:cubicBezTo>
                  <a:cubicBezTo>
                    <a:pt x="1434" y="179"/>
                    <a:pt x="1428" y="125"/>
                    <a:pt x="1406" y="90"/>
                  </a:cubicBezTo>
                  <a:cubicBezTo>
                    <a:pt x="1391" y="67"/>
                    <a:pt x="1371" y="53"/>
                    <a:pt x="1347" y="51"/>
                  </a:cubicBezTo>
                  <a:cubicBezTo>
                    <a:pt x="1346" y="51"/>
                    <a:pt x="1345" y="52"/>
                    <a:pt x="1345" y="53"/>
                  </a:cubicBezTo>
                  <a:cubicBezTo>
                    <a:pt x="1345" y="53"/>
                    <a:pt x="1345" y="54"/>
                    <a:pt x="1346" y="55"/>
                  </a:cubicBezTo>
                  <a:cubicBezTo>
                    <a:pt x="1368" y="68"/>
                    <a:pt x="1362" y="89"/>
                    <a:pt x="1354" y="116"/>
                  </a:cubicBezTo>
                  <a:cubicBezTo>
                    <a:pt x="1346" y="147"/>
                    <a:pt x="1336" y="185"/>
                    <a:pt x="1362" y="227"/>
                  </a:cubicBezTo>
                  <a:cubicBezTo>
                    <a:pt x="1361" y="227"/>
                    <a:pt x="1359" y="228"/>
                    <a:pt x="1358" y="228"/>
                  </a:cubicBezTo>
                  <a:cubicBezTo>
                    <a:pt x="1358" y="228"/>
                    <a:pt x="1358" y="228"/>
                    <a:pt x="1358" y="228"/>
                  </a:cubicBezTo>
                  <a:cubicBezTo>
                    <a:pt x="1327" y="187"/>
                    <a:pt x="1339" y="147"/>
                    <a:pt x="1348" y="114"/>
                  </a:cubicBezTo>
                  <a:close/>
                  <a:moveTo>
                    <a:pt x="1275" y="118"/>
                  </a:moveTo>
                  <a:cubicBezTo>
                    <a:pt x="1271" y="121"/>
                    <a:pt x="1271" y="121"/>
                    <a:pt x="1271" y="121"/>
                  </a:cubicBezTo>
                  <a:cubicBezTo>
                    <a:pt x="1268" y="119"/>
                    <a:pt x="1265" y="117"/>
                    <a:pt x="1262" y="116"/>
                  </a:cubicBezTo>
                  <a:cubicBezTo>
                    <a:pt x="1267" y="116"/>
                    <a:pt x="1271" y="117"/>
                    <a:pt x="1275" y="118"/>
                  </a:cubicBezTo>
                  <a:close/>
                  <a:moveTo>
                    <a:pt x="1260" y="111"/>
                  </a:moveTo>
                  <a:cubicBezTo>
                    <a:pt x="1264" y="109"/>
                    <a:pt x="1268" y="108"/>
                    <a:pt x="1272" y="107"/>
                  </a:cubicBezTo>
                  <a:cubicBezTo>
                    <a:pt x="1276" y="110"/>
                    <a:pt x="1276" y="110"/>
                    <a:pt x="1276" y="110"/>
                  </a:cubicBezTo>
                  <a:cubicBezTo>
                    <a:pt x="1271" y="110"/>
                    <a:pt x="1265" y="110"/>
                    <a:pt x="1260" y="111"/>
                  </a:cubicBezTo>
                  <a:close/>
                  <a:moveTo>
                    <a:pt x="1280" y="119"/>
                  </a:moveTo>
                  <a:cubicBezTo>
                    <a:pt x="1283" y="120"/>
                    <a:pt x="1286" y="122"/>
                    <a:pt x="1289" y="123"/>
                  </a:cubicBezTo>
                  <a:cubicBezTo>
                    <a:pt x="1279" y="128"/>
                    <a:pt x="1279" y="128"/>
                    <a:pt x="1279" y="128"/>
                  </a:cubicBezTo>
                  <a:cubicBezTo>
                    <a:pt x="1277" y="127"/>
                    <a:pt x="1275" y="125"/>
                    <a:pt x="1274" y="123"/>
                  </a:cubicBezTo>
                  <a:lnTo>
                    <a:pt x="1280" y="119"/>
                  </a:lnTo>
                  <a:close/>
                  <a:moveTo>
                    <a:pt x="1306" y="121"/>
                  </a:moveTo>
                  <a:cubicBezTo>
                    <a:pt x="1303" y="119"/>
                    <a:pt x="1300" y="118"/>
                    <a:pt x="1297" y="116"/>
                  </a:cubicBezTo>
                  <a:cubicBezTo>
                    <a:pt x="1291" y="106"/>
                    <a:pt x="1291" y="106"/>
                    <a:pt x="1291" y="106"/>
                  </a:cubicBezTo>
                  <a:cubicBezTo>
                    <a:pt x="1294" y="106"/>
                    <a:pt x="1298" y="106"/>
                    <a:pt x="1301" y="107"/>
                  </a:cubicBezTo>
                  <a:lnTo>
                    <a:pt x="1306" y="121"/>
                  </a:lnTo>
                  <a:close/>
                  <a:moveTo>
                    <a:pt x="1306" y="108"/>
                  </a:moveTo>
                  <a:cubicBezTo>
                    <a:pt x="1309" y="108"/>
                    <a:pt x="1312" y="109"/>
                    <a:pt x="1315" y="110"/>
                  </a:cubicBezTo>
                  <a:cubicBezTo>
                    <a:pt x="1318" y="130"/>
                    <a:pt x="1318" y="130"/>
                    <a:pt x="1318" y="130"/>
                  </a:cubicBezTo>
                  <a:cubicBezTo>
                    <a:pt x="1316" y="128"/>
                    <a:pt x="1313" y="126"/>
                    <a:pt x="1311" y="124"/>
                  </a:cubicBezTo>
                  <a:lnTo>
                    <a:pt x="1306" y="108"/>
                  </a:lnTo>
                  <a:close/>
                  <a:moveTo>
                    <a:pt x="1291" y="114"/>
                  </a:moveTo>
                  <a:cubicBezTo>
                    <a:pt x="1288" y="113"/>
                    <a:pt x="1285" y="112"/>
                    <a:pt x="1282" y="111"/>
                  </a:cubicBezTo>
                  <a:cubicBezTo>
                    <a:pt x="1277" y="106"/>
                    <a:pt x="1277" y="106"/>
                    <a:pt x="1277" y="106"/>
                  </a:cubicBezTo>
                  <a:cubicBezTo>
                    <a:pt x="1280" y="106"/>
                    <a:pt x="1283" y="106"/>
                    <a:pt x="1286" y="106"/>
                  </a:cubicBezTo>
                  <a:lnTo>
                    <a:pt x="1291" y="114"/>
                  </a:lnTo>
                  <a:close/>
                  <a:moveTo>
                    <a:pt x="1335" y="152"/>
                  </a:moveTo>
                  <a:cubicBezTo>
                    <a:pt x="1335" y="154"/>
                    <a:pt x="1335" y="156"/>
                    <a:pt x="1335" y="158"/>
                  </a:cubicBezTo>
                  <a:cubicBezTo>
                    <a:pt x="1317" y="138"/>
                    <a:pt x="1299" y="120"/>
                    <a:pt x="1276" y="114"/>
                  </a:cubicBezTo>
                  <a:cubicBezTo>
                    <a:pt x="1298" y="116"/>
                    <a:pt x="1316" y="131"/>
                    <a:pt x="1335" y="152"/>
                  </a:cubicBezTo>
                  <a:close/>
                  <a:moveTo>
                    <a:pt x="1319" y="112"/>
                  </a:moveTo>
                  <a:cubicBezTo>
                    <a:pt x="1323" y="113"/>
                    <a:pt x="1327" y="115"/>
                    <a:pt x="1330" y="116"/>
                  </a:cubicBezTo>
                  <a:cubicBezTo>
                    <a:pt x="1330" y="140"/>
                    <a:pt x="1330" y="140"/>
                    <a:pt x="1330" y="140"/>
                  </a:cubicBezTo>
                  <a:cubicBezTo>
                    <a:pt x="1327" y="138"/>
                    <a:pt x="1325" y="136"/>
                    <a:pt x="1323" y="133"/>
                  </a:cubicBezTo>
                  <a:lnTo>
                    <a:pt x="1319" y="112"/>
                  </a:lnTo>
                  <a:close/>
                  <a:moveTo>
                    <a:pt x="1334" y="144"/>
                  </a:moveTo>
                  <a:cubicBezTo>
                    <a:pt x="1334" y="118"/>
                    <a:pt x="1334" y="118"/>
                    <a:pt x="1334" y="118"/>
                  </a:cubicBezTo>
                  <a:cubicBezTo>
                    <a:pt x="1337" y="120"/>
                    <a:pt x="1339" y="121"/>
                    <a:pt x="1342" y="122"/>
                  </a:cubicBezTo>
                  <a:cubicBezTo>
                    <a:pt x="1340" y="130"/>
                    <a:pt x="1338" y="138"/>
                    <a:pt x="1336" y="147"/>
                  </a:cubicBezTo>
                  <a:cubicBezTo>
                    <a:pt x="1335" y="146"/>
                    <a:pt x="1334" y="145"/>
                    <a:pt x="1334" y="144"/>
                  </a:cubicBezTo>
                  <a:close/>
                  <a:moveTo>
                    <a:pt x="1293" y="125"/>
                  </a:moveTo>
                  <a:cubicBezTo>
                    <a:pt x="1296" y="127"/>
                    <a:pt x="1298" y="129"/>
                    <a:pt x="1301" y="131"/>
                  </a:cubicBezTo>
                  <a:cubicBezTo>
                    <a:pt x="1285" y="139"/>
                    <a:pt x="1285" y="139"/>
                    <a:pt x="1285" y="139"/>
                  </a:cubicBezTo>
                  <a:cubicBezTo>
                    <a:pt x="1284" y="136"/>
                    <a:pt x="1282" y="134"/>
                    <a:pt x="1281" y="132"/>
                  </a:cubicBezTo>
                  <a:lnTo>
                    <a:pt x="1293" y="125"/>
                  </a:lnTo>
                  <a:close/>
                  <a:moveTo>
                    <a:pt x="1304" y="133"/>
                  </a:moveTo>
                  <a:cubicBezTo>
                    <a:pt x="1307" y="135"/>
                    <a:pt x="1310" y="138"/>
                    <a:pt x="1312" y="140"/>
                  </a:cubicBezTo>
                  <a:cubicBezTo>
                    <a:pt x="1291" y="150"/>
                    <a:pt x="1291" y="150"/>
                    <a:pt x="1291" y="150"/>
                  </a:cubicBezTo>
                  <a:cubicBezTo>
                    <a:pt x="1290" y="147"/>
                    <a:pt x="1289" y="144"/>
                    <a:pt x="1287" y="142"/>
                  </a:cubicBezTo>
                  <a:lnTo>
                    <a:pt x="1304" y="133"/>
                  </a:lnTo>
                  <a:close/>
                  <a:moveTo>
                    <a:pt x="1315" y="143"/>
                  </a:moveTo>
                  <a:cubicBezTo>
                    <a:pt x="1317" y="145"/>
                    <a:pt x="1320" y="148"/>
                    <a:pt x="1322" y="150"/>
                  </a:cubicBezTo>
                  <a:cubicBezTo>
                    <a:pt x="1297" y="160"/>
                    <a:pt x="1297" y="160"/>
                    <a:pt x="1297" y="160"/>
                  </a:cubicBezTo>
                  <a:cubicBezTo>
                    <a:pt x="1296" y="160"/>
                    <a:pt x="1296" y="159"/>
                    <a:pt x="1295" y="158"/>
                  </a:cubicBezTo>
                  <a:cubicBezTo>
                    <a:pt x="1295" y="156"/>
                    <a:pt x="1294" y="155"/>
                    <a:pt x="1293" y="153"/>
                  </a:cubicBezTo>
                  <a:lnTo>
                    <a:pt x="1315" y="143"/>
                  </a:lnTo>
                  <a:close/>
                  <a:moveTo>
                    <a:pt x="1325" y="153"/>
                  </a:moveTo>
                  <a:cubicBezTo>
                    <a:pt x="1327" y="156"/>
                    <a:pt x="1330" y="159"/>
                    <a:pt x="1332" y="161"/>
                  </a:cubicBezTo>
                  <a:cubicBezTo>
                    <a:pt x="1303" y="173"/>
                    <a:pt x="1303" y="173"/>
                    <a:pt x="1303" y="173"/>
                  </a:cubicBezTo>
                  <a:cubicBezTo>
                    <a:pt x="1302" y="170"/>
                    <a:pt x="1300" y="167"/>
                    <a:pt x="1299" y="164"/>
                  </a:cubicBezTo>
                  <a:lnTo>
                    <a:pt x="1325" y="153"/>
                  </a:lnTo>
                  <a:close/>
                  <a:moveTo>
                    <a:pt x="1334" y="165"/>
                  </a:moveTo>
                  <a:cubicBezTo>
                    <a:pt x="1334" y="169"/>
                    <a:pt x="1334" y="173"/>
                    <a:pt x="1334" y="177"/>
                  </a:cubicBezTo>
                  <a:cubicBezTo>
                    <a:pt x="1311" y="186"/>
                    <a:pt x="1311" y="186"/>
                    <a:pt x="1311" y="186"/>
                  </a:cubicBezTo>
                  <a:cubicBezTo>
                    <a:pt x="1309" y="183"/>
                    <a:pt x="1307" y="180"/>
                    <a:pt x="1305" y="176"/>
                  </a:cubicBezTo>
                  <a:lnTo>
                    <a:pt x="1334" y="165"/>
                  </a:lnTo>
                  <a:close/>
                  <a:moveTo>
                    <a:pt x="1335" y="181"/>
                  </a:moveTo>
                  <a:cubicBezTo>
                    <a:pt x="1335" y="184"/>
                    <a:pt x="1335" y="187"/>
                    <a:pt x="1336" y="190"/>
                  </a:cubicBezTo>
                  <a:cubicBezTo>
                    <a:pt x="1319" y="198"/>
                    <a:pt x="1319" y="198"/>
                    <a:pt x="1319" y="198"/>
                  </a:cubicBezTo>
                  <a:cubicBezTo>
                    <a:pt x="1317" y="195"/>
                    <a:pt x="1315" y="192"/>
                    <a:pt x="1313" y="189"/>
                  </a:cubicBezTo>
                  <a:lnTo>
                    <a:pt x="1335" y="181"/>
                  </a:lnTo>
                  <a:close/>
                  <a:moveTo>
                    <a:pt x="1337" y="194"/>
                  </a:moveTo>
                  <a:cubicBezTo>
                    <a:pt x="1338" y="197"/>
                    <a:pt x="1339" y="201"/>
                    <a:pt x="1340" y="204"/>
                  </a:cubicBezTo>
                  <a:cubicBezTo>
                    <a:pt x="1329" y="209"/>
                    <a:pt x="1329" y="209"/>
                    <a:pt x="1329" y="209"/>
                  </a:cubicBezTo>
                  <a:cubicBezTo>
                    <a:pt x="1326" y="206"/>
                    <a:pt x="1324" y="204"/>
                    <a:pt x="1321" y="201"/>
                  </a:cubicBezTo>
                  <a:lnTo>
                    <a:pt x="1337" y="194"/>
                  </a:lnTo>
                  <a:close/>
                  <a:moveTo>
                    <a:pt x="1341" y="207"/>
                  </a:moveTo>
                  <a:cubicBezTo>
                    <a:pt x="1342" y="210"/>
                    <a:pt x="1344" y="213"/>
                    <a:pt x="1345" y="216"/>
                  </a:cubicBezTo>
                  <a:cubicBezTo>
                    <a:pt x="1340" y="218"/>
                    <a:pt x="1340" y="218"/>
                    <a:pt x="1340" y="218"/>
                  </a:cubicBezTo>
                  <a:cubicBezTo>
                    <a:pt x="1337" y="216"/>
                    <a:pt x="1335" y="214"/>
                    <a:pt x="1332" y="212"/>
                  </a:cubicBezTo>
                  <a:lnTo>
                    <a:pt x="1341" y="207"/>
                  </a:lnTo>
                  <a:close/>
                  <a:moveTo>
                    <a:pt x="1347" y="219"/>
                  </a:moveTo>
                  <a:cubicBezTo>
                    <a:pt x="1348" y="221"/>
                    <a:pt x="1349" y="223"/>
                    <a:pt x="1350" y="225"/>
                  </a:cubicBezTo>
                  <a:cubicBezTo>
                    <a:pt x="1348" y="223"/>
                    <a:pt x="1346" y="222"/>
                    <a:pt x="1344" y="221"/>
                  </a:cubicBezTo>
                  <a:lnTo>
                    <a:pt x="1347" y="219"/>
                  </a:lnTo>
                  <a:close/>
                  <a:moveTo>
                    <a:pt x="1279" y="97"/>
                  </a:moveTo>
                  <a:cubicBezTo>
                    <a:pt x="1299" y="96"/>
                    <a:pt x="1323" y="102"/>
                    <a:pt x="1344" y="113"/>
                  </a:cubicBezTo>
                  <a:cubicBezTo>
                    <a:pt x="1344" y="115"/>
                    <a:pt x="1343" y="117"/>
                    <a:pt x="1343" y="119"/>
                  </a:cubicBezTo>
                  <a:cubicBezTo>
                    <a:pt x="1306" y="97"/>
                    <a:pt x="1270" y="96"/>
                    <a:pt x="1244" y="116"/>
                  </a:cubicBezTo>
                  <a:cubicBezTo>
                    <a:pt x="1243" y="116"/>
                    <a:pt x="1243" y="117"/>
                    <a:pt x="1243" y="118"/>
                  </a:cubicBezTo>
                  <a:cubicBezTo>
                    <a:pt x="1243" y="119"/>
                    <a:pt x="1244" y="119"/>
                    <a:pt x="1245" y="119"/>
                  </a:cubicBezTo>
                  <a:cubicBezTo>
                    <a:pt x="1270" y="115"/>
                    <a:pt x="1280" y="134"/>
                    <a:pt x="1292" y="159"/>
                  </a:cubicBezTo>
                  <a:cubicBezTo>
                    <a:pt x="1304" y="184"/>
                    <a:pt x="1319" y="214"/>
                    <a:pt x="1353" y="230"/>
                  </a:cubicBezTo>
                  <a:cubicBezTo>
                    <a:pt x="1350" y="231"/>
                    <a:pt x="1348" y="232"/>
                    <a:pt x="1345" y="234"/>
                  </a:cubicBezTo>
                  <a:cubicBezTo>
                    <a:pt x="1312" y="218"/>
                    <a:pt x="1298" y="187"/>
                    <a:pt x="1286" y="162"/>
                  </a:cubicBezTo>
                  <a:cubicBezTo>
                    <a:pt x="1278" y="146"/>
                    <a:pt x="1272" y="132"/>
                    <a:pt x="1262" y="126"/>
                  </a:cubicBezTo>
                  <a:cubicBezTo>
                    <a:pt x="1254" y="120"/>
                    <a:pt x="1244" y="121"/>
                    <a:pt x="1238" y="128"/>
                  </a:cubicBezTo>
                  <a:cubicBezTo>
                    <a:pt x="1238" y="129"/>
                    <a:pt x="1238" y="130"/>
                    <a:pt x="1238" y="131"/>
                  </a:cubicBezTo>
                  <a:cubicBezTo>
                    <a:pt x="1239" y="131"/>
                    <a:pt x="1239" y="132"/>
                    <a:pt x="1240" y="132"/>
                  </a:cubicBezTo>
                  <a:cubicBezTo>
                    <a:pt x="1249" y="129"/>
                    <a:pt x="1254" y="132"/>
                    <a:pt x="1257" y="136"/>
                  </a:cubicBezTo>
                  <a:cubicBezTo>
                    <a:pt x="1260" y="141"/>
                    <a:pt x="1260" y="148"/>
                    <a:pt x="1255" y="153"/>
                  </a:cubicBezTo>
                  <a:cubicBezTo>
                    <a:pt x="1249" y="160"/>
                    <a:pt x="1241" y="160"/>
                    <a:pt x="1235" y="156"/>
                  </a:cubicBezTo>
                  <a:cubicBezTo>
                    <a:pt x="1228" y="153"/>
                    <a:pt x="1223" y="143"/>
                    <a:pt x="1228" y="129"/>
                  </a:cubicBezTo>
                  <a:cubicBezTo>
                    <a:pt x="1235" y="111"/>
                    <a:pt x="1255" y="98"/>
                    <a:pt x="1279" y="97"/>
                  </a:cubicBezTo>
                  <a:close/>
                  <a:moveTo>
                    <a:pt x="959" y="116"/>
                  </a:moveTo>
                  <a:cubicBezTo>
                    <a:pt x="959" y="116"/>
                    <a:pt x="959" y="116"/>
                    <a:pt x="960" y="115"/>
                  </a:cubicBezTo>
                  <a:cubicBezTo>
                    <a:pt x="960" y="115"/>
                    <a:pt x="960" y="114"/>
                    <a:pt x="959" y="114"/>
                  </a:cubicBezTo>
                  <a:cubicBezTo>
                    <a:pt x="952" y="102"/>
                    <a:pt x="951" y="89"/>
                    <a:pt x="957" y="79"/>
                  </a:cubicBezTo>
                  <a:cubicBezTo>
                    <a:pt x="962" y="68"/>
                    <a:pt x="974" y="62"/>
                    <a:pt x="988" y="62"/>
                  </a:cubicBezTo>
                  <a:cubicBezTo>
                    <a:pt x="988" y="62"/>
                    <a:pt x="989" y="62"/>
                    <a:pt x="989" y="61"/>
                  </a:cubicBezTo>
                  <a:cubicBezTo>
                    <a:pt x="990" y="61"/>
                    <a:pt x="990" y="60"/>
                    <a:pt x="990" y="60"/>
                  </a:cubicBezTo>
                  <a:cubicBezTo>
                    <a:pt x="987" y="48"/>
                    <a:pt x="991" y="36"/>
                    <a:pt x="1000" y="29"/>
                  </a:cubicBezTo>
                  <a:cubicBezTo>
                    <a:pt x="1010" y="22"/>
                    <a:pt x="1024" y="21"/>
                    <a:pt x="1035" y="27"/>
                  </a:cubicBezTo>
                  <a:cubicBezTo>
                    <a:pt x="1036" y="27"/>
                    <a:pt x="1036" y="27"/>
                    <a:pt x="1037" y="27"/>
                  </a:cubicBezTo>
                  <a:cubicBezTo>
                    <a:pt x="1037" y="27"/>
                    <a:pt x="1038" y="26"/>
                    <a:pt x="1038" y="26"/>
                  </a:cubicBezTo>
                  <a:cubicBezTo>
                    <a:pt x="1041" y="16"/>
                    <a:pt x="1050" y="8"/>
                    <a:pt x="1062" y="6"/>
                  </a:cubicBezTo>
                  <a:cubicBezTo>
                    <a:pt x="1073" y="4"/>
                    <a:pt x="1083" y="7"/>
                    <a:pt x="1088" y="15"/>
                  </a:cubicBezTo>
                  <a:cubicBezTo>
                    <a:pt x="1089" y="16"/>
                    <a:pt x="1090" y="16"/>
                    <a:pt x="1091" y="15"/>
                  </a:cubicBezTo>
                  <a:cubicBezTo>
                    <a:pt x="1091" y="15"/>
                    <a:pt x="1091" y="15"/>
                    <a:pt x="1091" y="15"/>
                  </a:cubicBezTo>
                  <a:cubicBezTo>
                    <a:pt x="1092" y="15"/>
                    <a:pt x="1092" y="15"/>
                    <a:pt x="1092" y="15"/>
                  </a:cubicBezTo>
                  <a:cubicBezTo>
                    <a:pt x="1097" y="7"/>
                    <a:pt x="1107" y="4"/>
                    <a:pt x="1118" y="6"/>
                  </a:cubicBezTo>
                  <a:cubicBezTo>
                    <a:pt x="1130" y="8"/>
                    <a:pt x="1139" y="16"/>
                    <a:pt x="1142" y="26"/>
                  </a:cubicBezTo>
                  <a:cubicBezTo>
                    <a:pt x="1142" y="26"/>
                    <a:pt x="1143" y="27"/>
                    <a:pt x="1143" y="27"/>
                  </a:cubicBezTo>
                  <a:cubicBezTo>
                    <a:pt x="1144" y="27"/>
                    <a:pt x="1144" y="27"/>
                    <a:pt x="1145" y="27"/>
                  </a:cubicBezTo>
                  <a:cubicBezTo>
                    <a:pt x="1156" y="21"/>
                    <a:pt x="1170" y="22"/>
                    <a:pt x="1180" y="29"/>
                  </a:cubicBezTo>
                  <a:cubicBezTo>
                    <a:pt x="1189" y="36"/>
                    <a:pt x="1193" y="48"/>
                    <a:pt x="1190" y="60"/>
                  </a:cubicBezTo>
                  <a:cubicBezTo>
                    <a:pt x="1190" y="60"/>
                    <a:pt x="1190" y="61"/>
                    <a:pt x="1191" y="61"/>
                  </a:cubicBezTo>
                  <a:cubicBezTo>
                    <a:pt x="1191" y="62"/>
                    <a:pt x="1192" y="62"/>
                    <a:pt x="1192" y="62"/>
                  </a:cubicBezTo>
                  <a:cubicBezTo>
                    <a:pt x="1206" y="62"/>
                    <a:pt x="1218" y="68"/>
                    <a:pt x="1224" y="79"/>
                  </a:cubicBezTo>
                  <a:cubicBezTo>
                    <a:pt x="1229" y="89"/>
                    <a:pt x="1228" y="102"/>
                    <a:pt x="1221" y="114"/>
                  </a:cubicBezTo>
                  <a:cubicBezTo>
                    <a:pt x="1220" y="114"/>
                    <a:pt x="1220" y="115"/>
                    <a:pt x="1220" y="115"/>
                  </a:cubicBezTo>
                  <a:cubicBezTo>
                    <a:pt x="1221" y="116"/>
                    <a:pt x="1221" y="116"/>
                    <a:pt x="1221" y="116"/>
                  </a:cubicBezTo>
                  <a:cubicBezTo>
                    <a:pt x="1224" y="118"/>
                    <a:pt x="1226" y="119"/>
                    <a:pt x="1227" y="121"/>
                  </a:cubicBezTo>
                  <a:cubicBezTo>
                    <a:pt x="1226" y="123"/>
                    <a:pt x="1225" y="126"/>
                    <a:pt x="1224" y="128"/>
                  </a:cubicBezTo>
                  <a:cubicBezTo>
                    <a:pt x="1218" y="144"/>
                    <a:pt x="1225" y="155"/>
                    <a:pt x="1233" y="160"/>
                  </a:cubicBezTo>
                  <a:cubicBezTo>
                    <a:pt x="1234" y="160"/>
                    <a:pt x="1235" y="161"/>
                    <a:pt x="1237" y="161"/>
                  </a:cubicBezTo>
                  <a:cubicBezTo>
                    <a:pt x="1231" y="184"/>
                    <a:pt x="1211" y="198"/>
                    <a:pt x="1183" y="200"/>
                  </a:cubicBezTo>
                  <a:cubicBezTo>
                    <a:pt x="1183" y="196"/>
                    <a:pt x="1182" y="192"/>
                    <a:pt x="1181" y="189"/>
                  </a:cubicBezTo>
                  <a:cubicBezTo>
                    <a:pt x="1202" y="184"/>
                    <a:pt x="1216" y="171"/>
                    <a:pt x="1219" y="154"/>
                  </a:cubicBezTo>
                  <a:cubicBezTo>
                    <a:pt x="1221" y="140"/>
                    <a:pt x="1215" y="126"/>
                    <a:pt x="1204" y="120"/>
                  </a:cubicBezTo>
                  <a:cubicBezTo>
                    <a:pt x="1210" y="109"/>
                    <a:pt x="1211" y="97"/>
                    <a:pt x="1205" y="88"/>
                  </a:cubicBezTo>
                  <a:cubicBezTo>
                    <a:pt x="1200" y="79"/>
                    <a:pt x="1190" y="74"/>
                    <a:pt x="1178" y="74"/>
                  </a:cubicBezTo>
                  <a:cubicBezTo>
                    <a:pt x="1180" y="64"/>
                    <a:pt x="1176" y="54"/>
                    <a:pt x="1168" y="48"/>
                  </a:cubicBezTo>
                  <a:cubicBezTo>
                    <a:pt x="1158" y="41"/>
                    <a:pt x="1146" y="40"/>
                    <a:pt x="1136" y="46"/>
                  </a:cubicBezTo>
                  <a:cubicBezTo>
                    <a:pt x="1133" y="36"/>
                    <a:pt x="1126" y="29"/>
                    <a:pt x="1117" y="27"/>
                  </a:cubicBezTo>
                  <a:cubicBezTo>
                    <a:pt x="1108" y="24"/>
                    <a:pt x="1098" y="27"/>
                    <a:pt x="1090" y="34"/>
                  </a:cubicBezTo>
                  <a:cubicBezTo>
                    <a:pt x="1082" y="27"/>
                    <a:pt x="1072" y="24"/>
                    <a:pt x="1063" y="27"/>
                  </a:cubicBezTo>
                  <a:cubicBezTo>
                    <a:pt x="1054" y="29"/>
                    <a:pt x="1047" y="36"/>
                    <a:pt x="1044" y="46"/>
                  </a:cubicBezTo>
                  <a:cubicBezTo>
                    <a:pt x="1034" y="40"/>
                    <a:pt x="1022" y="41"/>
                    <a:pt x="1012" y="48"/>
                  </a:cubicBezTo>
                  <a:cubicBezTo>
                    <a:pt x="1004" y="54"/>
                    <a:pt x="1000" y="64"/>
                    <a:pt x="1002" y="74"/>
                  </a:cubicBezTo>
                  <a:cubicBezTo>
                    <a:pt x="990" y="74"/>
                    <a:pt x="980" y="79"/>
                    <a:pt x="975" y="88"/>
                  </a:cubicBezTo>
                  <a:cubicBezTo>
                    <a:pt x="969" y="97"/>
                    <a:pt x="970" y="109"/>
                    <a:pt x="976" y="120"/>
                  </a:cubicBezTo>
                  <a:cubicBezTo>
                    <a:pt x="965" y="126"/>
                    <a:pt x="959" y="140"/>
                    <a:pt x="961" y="154"/>
                  </a:cubicBezTo>
                  <a:cubicBezTo>
                    <a:pt x="964" y="171"/>
                    <a:pt x="978" y="184"/>
                    <a:pt x="999" y="189"/>
                  </a:cubicBezTo>
                  <a:cubicBezTo>
                    <a:pt x="998" y="192"/>
                    <a:pt x="997" y="196"/>
                    <a:pt x="997" y="200"/>
                  </a:cubicBezTo>
                  <a:cubicBezTo>
                    <a:pt x="969" y="198"/>
                    <a:pt x="949" y="184"/>
                    <a:pt x="943" y="161"/>
                  </a:cubicBezTo>
                  <a:cubicBezTo>
                    <a:pt x="945" y="161"/>
                    <a:pt x="946" y="160"/>
                    <a:pt x="947" y="160"/>
                  </a:cubicBezTo>
                  <a:cubicBezTo>
                    <a:pt x="955" y="155"/>
                    <a:pt x="962" y="144"/>
                    <a:pt x="956" y="128"/>
                  </a:cubicBezTo>
                  <a:cubicBezTo>
                    <a:pt x="955" y="126"/>
                    <a:pt x="954" y="123"/>
                    <a:pt x="953" y="121"/>
                  </a:cubicBezTo>
                  <a:cubicBezTo>
                    <a:pt x="954" y="119"/>
                    <a:pt x="956" y="118"/>
                    <a:pt x="959" y="116"/>
                  </a:cubicBezTo>
                  <a:close/>
                  <a:moveTo>
                    <a:pt x="901" y="97"/>
                  </a:moveTo>
                  <a:cubicBezTo>
                    <a:pt x="925" y="98"/>
                    <a:pt x="945" y="111"/>
                    <a:pt x="952" y="129"/>
                  </a:cubicBezTo>
                  <a:cubicBezTo>
                    <a:pt x="957" y="143"/>
                    <a:pt x="952" y="153"/>
                    <a:pt x="945" y="156"/>
                  </a:cubicBezTo>
                  <a:cubicBezTo>
                    <a:pt x="939" y="160"/>
                    <a:pt x="931" y="160"/>
                    <a:pt x="925" y="153"/>
                  </a:cubicBezTo>
                  <a:cubicBezTo>
                    <a:pt x="920" y="148"/>
                    <a:pt x="920" y="141"/>
                    <a:pt x="923" y="136"/>
                  </a:cubicBezTo>
                  <a:cubicBezTo>
                    <a:pt x="926" y="132"/>
                    <a:pt x="931" y="129"/>
                    <a:pt x="940" y="132"/>
                  </a:cubicBezTo>
                  <a:cubicBezTo>
                    <a:pt x="941" y="132"/>
                    <a:pt x="941" y="131"/>
                    <a:pt x="942" y="131"/>
                  </a:cubicBezTo>
                  <a:cubicBezTo>
                    <a:pt x="942" y="130"/>
                    <a:pt x="942" y="129"/>
                    <a:pt x="942" y="128"/>
                  </a:cubicBezTo>
                  <a:cubicBezTo>
                    <a:pt x="936" y="121"/>
                    <a:pt x="926" y="120"/>
                    <a:pt x="918" y="126"/>
                  </a:cubicBezTo>
                  <a:cubicBezTo>
                    <a:pt x="908" y="132"/>
                    <a:pt x="902" y="146"/>
                    <a:pt x="894" y="162"/>
                  </a:cubicBezTo>
                  <a:cubicBezTo>
                    <a:pt x="882" y="187"/>
                    <a:pt x="868" y="218"/>
                    <a:pt x="835" y="234"/>
                  </a:cubicBezTo>
                  <a:cubicBezTo>
                    <a:pt x="832" y="232"/>
                    <a:pt x="830" y="231"/>
                    <a:pt x="827" y="230"/>
                  </a:cubicBezTo>
                  <a:cubicBezTo>
                    <a:pt x="861" y="214"/>
                    <a:pt x="876" y="184"/>
                    <a:pt x="888" y="159"/>
                  </a:cubicBezTo>
                  <a:cubicBezTo>
                    <a:pt x="900" y="134"/>
                    <a:pt x="910" y="115"/>
                    <a:pt x="935" y="119"/>
                  </a:cubicBezTo>
                  <a:cubicBezTo>
                    <a:pt x="936" y="119"/>
                    <a:pt x="937" y="119"/>
                    <a:pt x="937" y="118"/>
                  </a:cubicBezTo>
                  <a:cubicBezTo>
                    <a:pt x="937" y="117"/>
                    <a:pt x="937" y="116"/>
                    <a:pt x="936" y="116"/>
                  </a:cubicBezTo>
                  <a:cubicBezTo>
                    <a:pt x="910" y="96"/>
                    <a:pt x="874" y="97"/>
                    <a:pt x="837" y="119"/>
                  </a:cubicBezTo>
                  <a:cubicBezTo>
                    <a:pt x="837" y="117"/>
                    <a:pt x="836" y="115"/>
                    <a:pt x="836" y="113"/>
                  </a:cubicBezTo>
                  <a:cubicBezTo>
                    <a:pt x="857" y="102"/>
                    <a:pt x="881" y="96"/>
                    <a:pt x="901" y="97"/>
                  </a:cubicBezTo>
                  <a:close/>
                  <a:moveTo>
                    <a:pt x="904" y="114"/>
                  </a:moveTo>
                  <a:cubicBezTo>
                    <a:pt x="881" y="120"/>
                    <a:pt x="863" y="138"/>
                    <a:pt x="845" y="158"/>
                  </a:cubicBezTo>
                  <a:cubicBezTo>
                    <a:pt x="845" y="156"/>
                    <a:pt x="845" y="154"/>
                    <a:pt x="845" y="152"/>
                  </a:cubicBezTo>
                  <a:cubicBezTo>
                    <a:pt x="864" y="131"/>
                    <a:pt x="882" y="116"/>
                    <a:pt x="904" y="114"/>
                  </a:cubicBezTo>
                  <a:close/>
                  <a:moveTo>
                    <a:pt x="850" y="116"/>
                  </a:moveTo>
                  <a:cubicBezTo>
                    <a:pt x="853" y="115"/>
                    <a:pt x="857" y="113"/>
                    <a:pt x="861" y="112"/>
                  </a:cubicBezTo>
                  <a:cubicBezTo>
                    <a:pt x="857" y="133"/>
                    <a:pt x="857" y="133"/>
                    <a:pt x="857" y="133"/>
                  </a:cubicBezTo>
                  <a:cubicBezTo>
                    <a:pt x="855" y="136"/>
                    <a:pt x="853" y="138"/>
                    <a:pt x="850" y="140"/>
                  </a:cubicBezTo>
                  <a:lnTo>
                    <a:pt x="850" y="116"/>
                  </a:lnTo>
                  <a:close/>
                  <a:moveTo>
                    <a:pt x="883" y="116"/>
                  </a:moveTo>
                  <a:cubicBezTo>
                    <a:pt x="880" y="118"/>
                    <a:pt x="877" y="119"/>
                    <a:pt x="874" y="121"/>
                  </a:cubicBezTo>
                  <a:cubicBezTo>
                    <a:pt x="879" y="107"/>
                    <a:pt x="879" y="107"/>
                    <a:pt x="879" y="107"/>
                  </a:cubicBezTo>
                  <a:cubicBezTo>
                    <a:pt x="882" y="106"/>
                    <a:pt x="886" y="106"/>
                    <a:pt x="889" y="106"/>
                  </a:cubicBezTo>
                  <a:lnTo>
                    <a:pt x="883" y="116"/>
                  </a:lnTo>
                  <a:close/>
                  <a:moveTo>
                    <a:pt x="894" y="106"/>
                  </a:moveTo>
                  <a:cubicBezTo>
                    <a:pt x="897" y="106"/>
                    <a:pt x="900" y="106"/>
                    <a:pt x="903" y="106"/>
                  </a:cubicBezTo>
                  <a:cubicBezTo>
                    <a:pt x="898" y="111"/>
                    <a:pt x="898" y="111"/>
                    <a:pt x="898" y="111"/>
                  </a:cubicBezTo>
                  <a:cubicBezTo>
                    <a:pt x="895" y="112"/>
                    <a:pt x="892" y="113"/>
                    <a:pt x="889" y="114"/>
                  </a:cubicBezTo>
                  <a:lnTo>
                    <a:pt x="894" y="106"/>
                  </a:lnTo>
                  <a:close/>
                  <a:moveTo>
                    <a:pt x="869" y="124"/>
                  </a:moveTo>
                  <a:cubicBezTo>
                    <a:pt x="867" y="126"/>
                    <a:pt x="864" y="128"/>
                    <a:pt x="862" y="130"/>
                  </a:cubicBezTo>
                  <a:cubicBezTo>
                    <a:pt x="865" y="110"/>
                    <a:pt x="865" y="110"/>
                    <a:pt x="865" y="110"/>
                  </a:cubicBezTo>
                  <a:cubicBezTo>
                    <a:pt x="868" y="109"/>
                    <a:pt x="871" y="108"/>
                    <a:pt x="875" y="108"/>
                  </a:cubicBezTo>
                  <a:lnTo>
                    <a:pt x="869" y="124"/>
                  </a:lnTo>
                  <a:close/>
                  <a:moveTo>
                    <a:pt x="904" y="110"/>
                  </a:moveTo>
                  <a:cubicBezTo>
                    <a:pt x="908" y="107"/>
                    <a:pt x="908" y="107"/>
                    <a:pt x="908" y="107"/>
                  </a:cubicBezTo>
                  <a:cubicBezTo>
                    <a:pt x="912" y="108"/>
                    <a:pt x="916" y="109"/>
                    <a:pt x="920" y="111"/>
                  </a:cubicBezTo>
                  <a:cubicBezTo>
                    <a:pt x="915" y="110"/>
                    <a:pt x="909" y="110"/>
                    <a:pt x="904" y="110"/>
                  </a:cubicBezTo>
                  <a:close/>
                  <a:moveTo>
                    <a:pt x="918" y="116"/>
                  </a:moveTo>
                  <a:cubicBezTo>
                    <a:pt x="915" y="117"/>
                    <a:pt x="912" y="119"/>
                    <a:pt x="909" y="121"/>
                  </a:cubicBezTo>
                  <a:cubicBezTo>
                    <a:pt x="905" y="118"/>
                    <a:pt x="905" y="118"/>
                    <a:pt x="905" y="118"/>
                  </a:cubicBezTo>
                  <a:cubicBezTo>
                    <a:pt x="909" y="117"/>
                    <a:pt x="914" y="116"/>
                    <a:pt x="918" y="116"/>
                  </a:cubicBezTo>
                  <a:close/>
                  <a:moveTo>
                    <a:pt x="906" y="123"/>
                  </a:moveTo>
                  <a:cubicBezTo>
                    <a:pt x="905" y="125"/>
                    <a:pt x="903" y="127"/>
                    <a:pt x="901" y="128"/>
                  </a:cubicBezTo>
                  <a:cubicBezTo>
                    <a:pt x="891" y="123"/>
                    <a:pt x="891" y="123"/>
                    <a:pt x="891" y="123"/>
                  </a:cubicBezTo>
                  <a:cubicBezTo>
                    <a:pt x="894" y="122"/>
                    <a:pt x="897" y="120"/>
                    <a:pt x="900" y="119"/>
                  </a:cubicBezTo>
                  <a:lnTo>
                    <a:pt x="906" y="123"/>
                  </a:lnTo>
                  <a:close/>
                  <a:moveTo>
                    <a:pt x="846" y="177"/>
                  </a:moveTo>
                  <a:cubicBezTo>
                    <a:pt x="846" y="173"/>
                    <a:pt x="846" y="169"/>
                    <a:pt x="846" y="165"/>
                  </a:cubicBezTo>
                  <a:cubicBezTo>
                    <a:pt x="875" y="176"/>
                    <a:pt x="875" y="176"/>
                    <a:pt x="875" y="176"/>
                  </a:cubicBezTo>
                  <a:cubicBezTo>
                    <a:pt x="873" y="180"/>
                    <a:pt x="871" y="183"/>
                    <a:pt x="869" y="186"/>
                  </a:cubicBezTo>
                  <a:lnTo>
                    <a:pt x="846" y="177"/>
                  </a:lnTo>
                  <a:close/>
                  <a:moveTo>
                    <a:pt x="867" y="189"/>
                  </a:moveTo>
                  <a:cubicBezTo>
                    <a:pt x="865" y="192"/>
                    <a:pt x="863" y="195"/>
                    <a:pt x="861" y="198"/>
                  </a:cubicBezTo>
                  <a:cubicBezTo>
                    <a:pt x="844" y="190"/>
                    <a:pt x="844" y="190"/>
                    <a:pt x="844" y="190"/>
                  </a:cubicBezTo>
                  <a:cubicBezTo>
                    <a:pt x="845" y="187"/>
                    <a:pt x="845" y="184"/>
                    <a:pt x="845" y="181"/>
                  </a:cubicBezTo>
                  <a:lnTo>
                    <a:pt x="867" y="189"/>
                  </a:lnTo>
                  <a:close/>
                  <a:moveTo>
                    <a:pt x="848" y="161"/>
                  </a:moveTo>
                  <a:cubicBezTo>
                    <a:pt x="850" y="159"/>
                    <a:pt x="853" y="156"/>
                    <a:pt x="855" y="153"/>
                  </a:cubicBezTo>
                  <a:cubicBezTo>
                    <a:pt x="881" y="164"/>
                    <a:pt x="881" y="164"/>
                    <a:pt x="881" y="164"/>
                  </a:cubicBezTo>
                  <a:cubicBezTo>
                    <a:pt x="880" y="167"/>
                    <a:pt x="878" y="170"/>
                    <a:pt x="877" y="173"/>
                  </a:cubicBezTo>
                  <a:lnTo>
                    <a:pt x="848" y="161"/>
                  </a:lnTo>
                  <a:close/>
                  <a:moveTo>
                    <a:pt x="858" y="150"/>
                  </a:moveTo>
                  <a:cubicBezTo>
                    <a:pt x="860" y="148"/>
                    <a:pt x="863" y="145"/>
                    <a:pt x="865" y="143"/>
                  </a:cubicBezTo>
                  <a:cubicBezTo>
                    <a:pt x="887" y="153"/>
                    <a:pt x="887" y="153"/>
                    <a:pt x="887" y="153"/>
                  </a:cubicBezTo>
                  <a:cubicBezTo>
                    <a:pt x="886" y="155"/>
                    <a:pt x="885" y="156"/>
                    <a:pt x="885" y="158"/>
                  </a:cubicBezTo>
                  <a:cubicBezTo>
                    <a:pt x="884" y="159"/>
                    <a:pt x="884" y="160"/>
                    <a:pt x="883" y="160"/>
                  </a:cubicBezTo>
                  <a:lnTo>
                    <a:pt x="858" y="150"/>
                  </a:lnTo>
                  <a:close/>
                  <a:moveTo>
                    <a:pt x="868" y="140"/>
                  </a:moveTo>
                  <a:cubicBezTo>
                    <a:pt x="870" y="138"/>
                    <a:pt x="873" y="135"/>
                    <a:pt x="876" y="133"/>
                  </a:cubicBezTo>
                  <a:cubicBezTo>
                    <a:pt x="893" y="142"/>
                    <a:pt x="893" y="142"/>
                    <a:pt x="893" y="142"/>
                  </a:cubicBezTo>
                  <a:cubicBezTo>
                    <a:pt x="891" y="144"/>
                    <a:pt x="890" y="147"/>
                    <a:pt x="889" y="150"/>
                  </a:cubicBezTo>
                  <a:lnTo>
                    <a:pt x="868" y="140"/>
                  </a:lnTo>
                  <a:close/>
                  <a:moveTo>
                    <a:pt x="879" y="131"/>
                  </a:moveTo>
                  <a:cubicBezTo>
                    <a:pt x="882" y="129"/>
                    <a:pt x="884" y="127"/>
                    <a:pt x="887" y="125"/>
                  </a:cubicBezTo>
                  <a:cubicBezTo>
                    <a:pt x="899" y="132"/>
                    <a:pt x="899" y="132"/>
                    <a:pt x="899" y="132"/>
                  </a:cubicBezTo>
                  <a:cubicBezTo>
                    <a:pt x="898" y="134"/>
                    <a:pt x="896" y="136"/>
                    <a:pt x="895" y="139"/>
                  </a:cubicBezTo>
                  <a:lnTo>
                    <a:pt x="879" y="131"/>
                  </a:lnTo>
                  <a:close/>
                  <a:moveTo>
                    <a:pt x="844" y="147"/>
                  </a:moveTo>
                  <a:cubicBezTo>
                    <a:pt x="842" y="138"/>
                    <a:pt x="840" y="130"/>
                    <a:pt x="838" y="122"/>
                  </a:cubicBezTo>
                  <a:cubicBezTo>
                    <a:pt x="841" y="121"/>
                    <a:pt x="843" y="120"/>
                    <a:pt x="846" y="118"/>
                  </a:cubicBezTo>
                  <a:cubicBezTo>
                    <a:pt x="846" y="144"/>
                    <a:pt x="846" y="144"/>
                    <a:pt x="846" y="144"/>
                  </a:cubicBezTo>
                  <a:cubicBezTo>
                    <a:pt x="846" y="145"/>
                    <a:pt x="845" y="146"/>
                    <a:pt x="844" y="147"/>
                  </a:cubicBezTo>
                  <a:close/>
                  <a:moveTo>
                    <a:pt x="859" y="201"/>
                  </a:moveTo>
                  <a:cubicBezTo>
                    <a:pt x="856" y="204"/>
                    <a:pt x="854" y="206"/>
                    <a:pt x="851" y="209"/>
                  </a:cubicBezTo>
                  <a:cubicBezTo>
                    <a:pt x="840" y="204"/>
                    <a:pt x="840" y="204"/>
                    <a:pt x="840" y="204"/>
                  </a:cubicBezTo>
                  <a:cubicBezTo>
                    <a:pt x="841" y="201"/>
                    <a:pt x="842" y="197"/>
                    <a:pt x="843" y="194"/>
                  </a:cubicBezTo>
                  <a:lnTo>
                    <a:pt x="859" y="201"/>
                  </a:lnTo>
                  <a:close/>
                  <a:moveTo>
                    <a:pt x="848" y="212"/>
                  </a:moveTo>
                  <a:cubicBezTo>
                    <a:pt x="845" y="214"/>
                    <a:pt x="843" y="216"/>
                    <a:pt x="840" y="218"/>
                  </a:cubicBezTo>
                  <a:cubicBezTo>
                    <a:pt x="835" y="216"/>
                    <a:pt x="835" y="216"/>
                    <a:pt x="835" y="216"/>
                  </a:cubicBezTo>
                  <a:cubicBezTo>
                    <a:pt x="836" y="213"/>
                    <a:pt x="838" y="210"/>
                    <a:pt x="839" y="207"/>
                  </a:cubicBezTo>
                  <a:lnTo>
                    <a:pt x="848" y="212"/>
                  </a:lnTo>
                  <a:close/>
                  <a:moveTo>
                    <a:pt x="836" y="221"/>
                  </a:moveTo>
                  <a:cubicBezTo>
                    <a:pt x="834" y="222"/>
                    <a:pt x="832" y="223"/>
                    <a:pt x="830" y="225"/>
                  </a:cubicBezTo>
                  <a:cubicBezTo>
                    <a:pt x="831" y="223"/>
                    <a:pt x="832" y="221"/>
                    <a:pt x="833" y="219"/>
                  </a:cubicBezTo>
                  <a:lnTo>
                    <a:pt x="836" y="221"/>
                  </a:lnTo>
                  <a:close/>
                  <a:moveTo>
                    <a:pt x="794" y="60"/>
                  </a:moveTo>
                  <a:cubicBezTo>
                    <a:pt x="813" y="46"/>
                    <a:pt x="837" y="42"/>
                    <a:pt x="854" y="51"/>
                  </a:cubicBezTo>
                  <a:cubicBezTo>
                    <a:pt x="867" y="58"/>
                    <a:pt x="869" y="69"/>
                    <a:pt x="866" y="76"/>
                  </a:cubicBezTo>
                  <a:cubicBezTo>
                    <a:pt x="864" y="82"/>
                    <a:pt x="858" y="88"/>
                    <a:pt x="849" y="87"/>
                  </a:cubicBezTo>
                  <a:cubicBezTo>
                    <a:pt x="842" y="86"/>
                    <a:pt x="837" y="81"/>
                    <a:pt x="836" y="75"/>
                  </a:cubicBezTo>
                  <a:cubicBezTo>
                    <a:pt x="836" y="71"/>
                    <a:pt x="838" y="64"/>
                    <a:pt x="846" y="61"/>
                  </a:cubicBezTo>
                  <a:cubicBezTo>
                    <a:pt x="847" y="60"/>
                    <a:pt x="847" y="60"/>
                    <a:pt x="847" y="59"/>
                  </a:cubicBezTo>
                  <a:cubicBezTo>
                    <a:pt x="847" y="58"/>
                    <a:pt x="846" y="57"/>
                    <a:pt x="845" y="57"/>
                  </a:cubicBezTo>
                  <a:cubicBezTo>
                    <a:pt x="836" y="56"/>
                    <a:pt x="828" y="61"/>
                    <a:pt x="826" y="71"/>
                  </a:cubicBezTo>
                  <a:cubicBezTo>
                    <a:pt x="823" y="82"/>
                    <a:pt x="827" y="97"/>
                    <a:pt x="832" y="114"/>
                  </a:cubicBezTo>
                  <a:cubicBezTo>
                    <a:pt x="841" y="147"/>
                    <a:pt x="853" y="187"/>
                    <a:pt x="823" y="228"/>
                  </a:cubicBezTo>
                  <a:cubicBezTo>
                    <a:pt x="822" y="228"/>
                    <a:pt x="822" y="228"/>
                    <a:pt x="822" y="228"/>
                  </a:cubicBezTo>
                  <a:cubicBezTo>
                    <a:pt x="821" y="228"/>
                    <a:pt x="819" y="227"/>
                    <a:pt x="818" y="227"/>
                  </a:cubicBezTo>
                  <a:cubicBezTo>
                    <a:pt x="844" y="185"/>
                    <a:pt x="834" y="147"/>
                    <a:pt x="826" y="116"/>
                  </a:cubicBezTo>
                  <a:cubicBezTo>
                    <a:pt x="818" y="89"/>
                    <a:pt x="812" y="68"/>
                    <a:pt x="834" y="55"/>
                  </a:cubicBezTo>
                  <a:cubicBezTo>
                    <a:pt x="835" y="54"/>
                    <a:pt x="835" y="53"/>
                    <a:pt x="835" y="53"/>
                  </a:cubicBezTo>
                  <a:cubicBezTo>
                    <a:pt x="835" y="52"/>
                    <a:pt x="834" y="51"/>
                    <a:pt x="833" y="51"/>
                  </a:cubicBezTo>
                  <a:cubicBezTo>
                    <a:pt x="809" y="53"/>
                    <a:pt x="789" y="67"/>
                    <a:pt x="774" y="90"/>
                  </a:cubicBezTo>
                  <a:cubicBezTo>
                    <a:pt x="752" y="125"/>
                    <a:pt x="746" y="179"/>
                    <a:pt x="759" y="219"/>
                  </a:cubicBezTo>
                  <a:cubicBezTo>
                    <a:pt x="758" y="219"/>
                    <a:pt x="757" y="219"/>
                    <a:pt x="756" y="219"/>
                  </a:cubicBezTo>
                  <a:cubicBezTo>
                    <a:pt x="731" y="162"/>
                    <a:pt x="755" y="91"/>
                    <a:pt x="794" y="60"/>
                  </a:cubicBezTo>
                  <a:close/>
                  <a:moveTo>
                    <a:pt x="669" y="73"/>
                  </a:moveTo>
                  <a:cubicBezTo>
                    <a:pt x="669" y="73"/>
                    <a:pt x="669" y="73"/>
                    <a:pt x="669" y="73"/>
                  </a:cubicBezTo>
                  <a:cubicBezTo>
                    <a:pt x="669" y="73"/>
                    <a:pt x="669" y="73"/>
                    <a:pt x="669" y="73"/>
                  </a:cubicBezTo>
                  <a:cubicBezTo>
                    <a:pt x="692" y="64"/>
                    <a:pt x="739" y="58"/>
                    <a:pt x="776" y="73"/>
                  </a:cubicBezTo>
                  <a:cubicBezTo>
                    <a:pt x="773" y="76"/>
                    <a:pt x="771" y="79"/>
                    <a:pt x="769" y="82"/>
                  </a:cubicBezTo>
                  <a:cubicBezTo>
                    <a:pt x="746" y="73"/>
                    <a:pt x="703" y="72"/>
                    <a:pt x="673" y="84"/>
                  </a:cubicBezTo>
                  <a:cubicBezTo>
                    <a:pt x="644" y="96"/>
                    <a:pt x="614" y="128"/>
                    <a:pt x="605" y="150"/>
                  </a:cubicBezTo>
                  <a:cubicBezTo>
                    <a:pt x="601" y="149"/>
                    <a:pt x="597" y="149"/>
                    <a:pt x="593" y="149"/>
                  </a:cubicBezTo>
                  <a:cubicBezTo>
                    <a:pt x="608" y="112"/>
                    <a:pt x="646" y="83"/>
                    <a:pt x="669" y="73"/>
                  </a:cubicBezTo>
                  <a:close/>
                  <a:moveTo>
                    <a:pt x="557" y="183"/>
                  </a:moveTo>
                  <a:cubicBezTo>
                    <a:pt x="548" y="178"/>
                    <a:pt x="538" y="179"/>
                    <a:pt x="533" y="187"/>
                  </a:cubicBezTo>
                  <a:cubicBezTo>
                    <a:pt x="532" y="187"/>
                    <a:pt x="532" y="188"/>
                    <a:pt x="533" y="189"/>
                  </a:cubicBezTo>
                  <a:cubicBezTo>
                    <a:pt x="533" y="190"/>
                    <a:pt x="534" y="190"/>
                    <a:pt x="535" y="189"/>
                  </a:cubicBezTo>
                  <a:cubicBezTo>
                    <a:pt x="543" y="186"/>
                    <a:pt x="549" y="189"/>
                    <a:pt x="552" y="193"/>
                  </a:cubicBezTo>
                  <a:cubicBezTo>
                    <a:pt x="556" y="198"/>
                    <a:pt x="555" y="205"/>
                    <a:pt x="551" y="210"/>
                  </a:cubicBezTo>
                  <a:cubicBezTo>
                    <a:pt x="546" y="217"/>
                    <a:pt x="538" y="218"/>
                    <a:pt x="531" y="215"/>
                  </a:cubicBezTo>
                  <a:cubicBezTo>
                    <a:pt x="525" y="211"/>
                    <a:pt x="518" y="202"/>
                    <a:pt x="523" y="188"/>
                  </a:cubicBezTo>
                  <a:cubicBezTo>
                    <a:pt x="528" y="170"/>
                    <a:pt x="548" y="156"/>
                    <a:pt x="571" y="153"/>
                  </a:cubicBezTo>
                  <a:cubicBezTo>
                    <a:pt x="620" y="147"/>
                    <a:pt x="687" y="180"/>
                    <a:pt x="711" y="238"/>
                  </a:cubicBezTo>
                  <a:cubicBezTo>
                    <a:pt x="710" y="239"/>
                    <a:pt x="709" y="239"/>
                    <a:pt x="708" y="240"/>
                  </a:cubicBezTo>
                  <a:cubicBezTo>
                    <a:pt x="689" y="202"/>
                    <a:pt x="647" y="168"/>
                    <a:pt x="606" y="159"/>
                  </a:cubicBezTo>
                  <a:cubicBezTo>
                    <a:pt x="580" y="153"/>
                    <a:pt x="556" y="158"/>
                    <a:pt x="537" y="174"/>
                  </a:cubicBezTo>
                  <a:cubicBezTo>
                    <a:pt x="537" y="174"/>
                    <a:pt x="537" y="175"/>
                    <a:pt x="537" y="176"/>
                  </a:cubicBezTo>
                  <a:cubicBezTo>
                    <a:pt x="537" y="177"/>
                    <a:pt x="538" y="177"/>
                    <a:pt x="539" y="177"/>
                  </a:cubicBezTo>
                  <a:cubicBezTo>
                    <a:pt x="564" y="171"/>
                    <a:pt x="575" y="190"/>
                    <a:pt x="588" y="214"/>
                  </a:cubicBezTo>
                  <a:cubicBezTo>
                    <a:pt x="604" y="242"/>
                    <a:pt x="624" y="277"/>
                    <a:pt x="672" y="287"/>
                  </a:cubicBezTo>
                  <a:cubicBezTo>
                    <a:pt x="672" y="288"/>
                    <a:pt x="671" y="290"/>
                    <a:pt x="670" y="292"/>
                  </a:cubicBezTo>
                  <a:cubicBezTo>
                    <a:pt x="670" y="292"/>
                    <a:pt x="670" y="291"/>
                    <a:pt x="670" y="291"/>
                  </a:cubicBezTo>
                  <a:cubicBezTo>
                    <a:pt x="619" y="284"/>
                    <a:pt x="599" y="247"/>
                    <a:pt x="582" y="217"/>
                  </a:cubicBezTo>
                  <a:cubicBezTo>
                    <a:pt x="574" y="202"/>
                    <a:pt x="567" y="188"/>
                    <a:pt x="557" y="183"/>
                  </a:cubicBezTo>
                  <a:close/>
                  <a:moveTo>
                    <a:pt x="662" y="294"/>
                  </a:moveTo>
                  <a:cubicBezTo>
                    <a:pt x="660" y="295"/>
                    <a:pt x="658" y="295"/>
                    <a:pt x="655" y="296"/>
                  </a:cubicBezTo>
                  <a:cubicBezTo>
                    <a:pt x="656" y="293"/>
                    <a:pt x="656" y="293"/>
                    <a:pt x="656" y="293"/>
                  </a:cubicBezTo>
                  <a:cubicBezTo>
                    <a:pt x="658" y="293"/>
                    <a:pt x="660" y="294"/>
                    <a:pt x="662" y="294"/>
                  </a:cubicBezTo>
                  <a:close/>
                  <a:moveTo>
                    <a:pt x="653" y="291"/>
                  </a:moveTo>
                  <a:cubicBezTo>
                    <a:pt x="651" y="297"/>
                    <a:pt x="651" y="297"/>
                    <a:pt x="651" y="297"/>
                  </a:cubicBezTo>
                  <a:cubicBezTo>
                    <a:pt x="647" y="297"/>
                    <a:pt x="644" y="298"/>
                    <a:pt x="641" y="298"/>
                  </a:cubicBezTo>
                  <a:cubicBezTo>
                    <a:pt x="644" y="288"/>
                    <a:pt x="644" y="288"/>
                    <a:pt x="644" y="288"/>
                  </a:cubicBezTo>
                  <a:cubicBezTo>
                    <a:pt x="647" y="289"/>
                    <a:pt x="650" y="290"/>
                    <a:pt x="653" y="291"/>
                  </a:cubicBezTo>
                  <a:close/>
                  <a:moveTo>
                    <a:pt x="532" y="268"/>
                  </a:moveTo>
                  <a:cubicBezTo>
                    <a:pt x="549" y="254"/>
                    <a:pt x="572" y="252"/>
                    <a:pt x="600" y="253"/>
                  </a:cubicBezTo>
                  <a:cubicBezTo>
                    <a:pt x="602" y="255"/>
                    <a:pt x="603" y="257"/>
                    <a:pt x="604" y="258"/>
                  </a:cubicBezTo>
                  <a:cubicBezTo>
                    <a:pt x="578" y="256"/>
                    <a:pt x="552" y="256"/>
                    <a:pt x="532" y="268"/>
                  </a:cubicBezTo>
                  <a:close/>
                  <a:moveTo>
                    <a:pt x="547" y="266"/>
                  </a:moveTo>
                  <a:cubicBezTo>
                    <a:pt x="544" y="277"/>
                    <a:pt x="544" y="277"/>
                    <a:pt x="544" y="277"/>
                  </a:cubicBezTo>
                  <a:cubicBezTo>
                    <a:pt x="541" y="276"/>
                    <a:pt x="539" y="276"/>
                    <a:pt x="537" y="276"/>
                  </a:cubicBezTo>
                  <a:cubicBezTo>
                    <a:pt x="538" y="269"/>
                    <a:pt x="538" y="269"/>
                    <a:pt x="538" y="269"/>
                  </a:cubicBezTo>
                  <a:cubicBezTo>
                    <a:pt x="541" y="268"/>
                    <a:pt x="544" y="267"/>
                    <a:pt x="547" y="266"/>
                  </a:cubicBezTo>
                  <a:close/>
                  <a:moveTo>
                    <a:pt x="588" y="249"/>
                  </a:moveTo>
                  <a:cubicBezTo>
                    <a:pt x="585" y="249"/>
                    <a:pt x="582" y="249"/>
                    <a:pt x="578" y="249"/>
                  </a:cubicBezTo>
                  <a:cubicBezTo>
                    <a:pt x="561" y="236"/>
                    <a:pt x="561" y="236"/>
                    <a:pt x="561" y="236"/>
                  </a:cubicBezTo>
                  <a:cubicBezTo>
                    <a:pt x="564" y="234"/>
                    <a:pt x="568" y="233"/>
                    <a:pt x="572" y="231"/>
                  </a:cubicBezTo>
                  <a:lnTo>
                    <a:pt x="588" y="249"/>
                  </a:lnTo>
                  <a:close/>
                  <a:moveTo>
                    <a:pt x="576" y="230"/>
                  </a:moveTo>
                  <a:cubicBezTo>
                    <a:pt x="578" y="229"/>
                    <a:pt x="581" y="228"/>
                    <a:pt x="584" y="228"/>
                  </a:cubicBezTo>
                  <a:cubicBezTo>
                    <a:pt x="588" y="235"/>
                    <a:pt x="592" y="242"/>
                    <a:pt x="597" y="249"/>
                  </a:cubicBezTo>
                  <a:cubicBezTo>
                    <a:pt x="596" y="249"/>
                    <a:pt x="595" y="249"/>
                    <a:pt x="594" y="249"/>
                  </a:cubicBezTo>
                  <a:lnTo>
                    <a:pt x="576" y="230"/>
                  </a:lnTo>
                  <a:close/>
                  <a:moveTo>
                    <a:pt x="572" y="250"/>
                  </a:moveTo>
                  <a:cubicBezTo>
                    <a:pt x="569" y="250"/>
                    <a:pt x="567" y="250"/>
                    <a:pt x="564" y="251"/>
                  </a:cubicBezTo>
                  <a:cubicBezTo>
                    <a:pt x="548" y="243"/>
                    <a:pt x="548" y="243"/>
                    <a:pt x="548" y="243"/>
                  </a:cubicBezTo>
                  <a:cubicBezTo>
                    <a:pt x="551" y="241"/>
                    <a:pt x="554" y="239"/>
                    <a:pt x="557" y="238"/>
                  </a:cubicBezTo>
                  <a:lnTo>
                    <a:pt x="572" y="250"/>
                  </a:lnTo>
                  <a:close/>
                  <a:moveTo>
                    <a:pt x="557" y="252"/>
                  </a:moveTo>
                  <a:cubicBezTo>
                    <a:pt x="554" y="253"/>
                    <a:pt x="551" y="254"/>
                    <a:pt x="548" y="255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9" y="250"/>
                    <a:pt x="541" y="247"/>
                    <a:pt x="544" y="245"/>
                  </a:cubicBezTo>
                  <a:lnTo>
                    <a:pt x="557" y="252"/>
                  </a:lnTo>
                  <a:close/>
                  <a:moveTo>
                    <a:pt x="542" y="257"/>
                  </a:moveTo>
                  <a:cubicBezTo>
                    <a:pt x="539" y="259"/>
                    <a:pt x="536" y="260"/>
                    <a:pt x="534" y="262"/>
                  </a:cubicBezTo>
                  <a:cubicBezTo>
                    <a:pt x="527" y="262"/>
                    <a:pt x="527" y="262"/>
                    <a:pt x="527" y="262"/>
                  </a:cubicBezTo>
                  <a:cubicBezTo>
                    <a:pt x="529" y="260"/>
                    <a:pt x="531" y="257"/>
                    <a:pt x="533" y="255"/>
                  </a:cubicBezTo>
                  <a:lnTo>
                    <a:pt x="542" y="257"/>
                  </a:lnTo>
                  <a:close/>
                  <a:moveTo>
                    <a:pt x="529" y="266"/>
                  </a:moveTo>
                  <a:cubicBezTo>
                    <a:pt x="525" y="269"/>
                    <a:pt x="521" y="273"/>
                    <a:pt x="518" y="277"/>
                  </a:cubicBezTo>
                  <a:cubicBezTo>
                    <a:pt x="520" y="273"/>
                    <a:pt x="522" y="270"/>
                    <a:pt x="524" y="266"/>
                  </a:cubicBezTo>
                  <a:lnTo>
                    <a:pt x="529" y="266"/>
                  </a:lnTo>
                  <a:close/>
                  <a:moveTo>
                    <a:pt x="534" y="271"/>
                  </a:moveTo>
                  <a:cubicBezTo>
                    <a:pt x="533" y="277"/>
                    <a:pt x="533" y="277"/>
                    <a:pt x="533" y="277"/>
                  </a:cubicBezTo>
                  <a:cubicBezTo>
                    <a:pt x="529" y="277"/>
                    <a:pt x="526" y="278"/>
                    <a:pt x="523" y="280"/>
                  </a:cubicBezTo>
                  <a:cubicBezTo>
                    <a:pt x="526" y="277"/>
                    <a:pt x="530" y="274"/>
                    <a:pt x="534" y="271"/>
                  </a:cubicBezTo>
                  <a:close/>
                  <a:moveTo>
                    <a:pt x="552" y="264"/>
                  </a:moveTo>
                  <a:cubicBezTo>
                    <a:pt x="555" y="263"/>
                    <a:pt x="558" y="263"/>
                    <a:pt x="561" y="262"/>
                  </a:cubicBezTo>
                  <a:cubicBezTo>
                    <a:pt x="556" y="279"/>
                    <a:pt x="556" y="279"/>
                    <a:pt x="556" y="279"/>
                  </a:cubicBezTo>
                  <a:cubicBezTo>
                    <a:pt x="553" y="278"/>
                    <a:pt x="550" y="278"/>
                    <a:pt x="547" y="277"/>
                  </a:cubicBezTo>
                  <a:lnTo>
                    <a:pt x="552" y="264"/>
                  </a:lnTo>
                  <a:close/>
                  <a:moveTo>
                    <a:pt x="565" y="262"/>
                  </a:moveTo>
                  <a:cubicBezTo>
                    <a:pt x="569" y="261"/>
                    <a:pt x="572" y="261"/>
                    <a:pt x="575" y="261"/>
                  </a:cubicBezTo>
                  <a:cubicBezTo>
                    <a:pt x="568" y="283"/>
                    <a:pt x="568" y="283"/>
                    <a:pt x="568" y="283"/>
                  </a:cubicBezTo>
                  <a:cubicBezTo>
                    <a:pt x="565" y="282"/>
                    <a:pt x="562" y="281"/>
                    <a:pt x="559" y="280"/>
                  </a:cubicBezTo>
                  <a:lnTo>
                    <a:pt x="565" y="262"/>
                  </a:lnTo>
                  <a:close/>
                  <a:moveTo>
                    <a:pt x="580" y="261"/>
                  </a:moveTo>
                  <a:cubicBezTo>
                    <a:pt x="583" y="261"/>
                    <a:pt x="586" y="261"/>
                    <a:pt x="590" y="261"/>
                  </a:cubicBezTo>
                  <a:cubicBezTo>
                    <a:pt x="579" y="286"/>
                    <a:pt x="579" y="286"/>
                    <a:pt x="579" y="286"/>
                  </a:cubicBezTo>
                  <a:cubicBezTo>
                    <a:pt x="578" y="286"/>
                    <a:pt x="577" y="286"/>
                    <a:pt x="576" y="285"/>
                  </a:cubicBezTo>
                  <a:cubicBezTo>
                    <a:pt x="575" y="285"/>
                    <a:pt x="573" y="284"/>
                    <a:pt x="571" y="284"/>
                  </a:cubicBezTo>
                  <a:lnTo>
                    <a:pt x="580" y="261"/>
                  </a:lnTo>
                  <a:close/>
                  <a:moveTo>
                    <a:pt x="594" y="261"/>
                  </a:moveTo>
                  <a:cubicBezTo>
                    <a:pt x="597" y="262"/>
                    <a:pt x="601" y="262"/>
                    <a:pt x="605" y="262"/>
                  </a:cubicBezTo>
                  <a:cubicBezTo>
                    <a:pt x="593" y="291"/>
                    <a:pt x="593" y="291"/>
                    <a:pt x="593" y="291"/>
                  </a:cubicBezTo>
                  <a:cubicBezTo>
                    <a:pt x="589" y="290"/>
                    <a:pt x="586" y="289"/>
                    <a:pt x="583" y="288"/>
                  </a:cubicBezTo>
                  <a:lnTo>
                    <a:pt x="594" y="261"/>
                  </a:lnTo>
                  <a:close/>
                  <a:moveTo>
                    <a:pt x="609" y="263"/>
                  </a:moveTo>
                  <a:cubicBezTo>
                    <a:pt x="611" y="266"/>
                    <a:pt x="614" y="269"/>
                    <a:pt x="617" y="271"/>
                  </a:cubicBezTo>
                  <a:cubicBezTo>
                    <a:pt x="607" y="295"/>
                    <a:pt x="607" y="295"/>
                    <a:pt x="607" y="295"/>
                  </a:cubicBezTo>
                  <a:cubicBezTo>
                    <a:pt x="604" y="294"/>
                    <a:pt x="600" y="293"/>
                    <a:pt x="596" y="292"/>
                  </a:cubicBezTo>
                  <a:lnTo>
                    <a:pt x="609" y="263"/>
                  </a:lnTo>
                  <a:close/>
                  <a:moveTo>
                    <a:pt x="620" y="274"/>
                  </a:moveTo>
                  <a:cubicBezTo>
                    <a:pt x="623" y="276"/>
                    <a:pt x="625" y="278"/>
                    <a:pt x="628" y="280"/>
                  </a:cubicBezTo>
                  <a:cubicBezTo>
                    <a:pt x="621" y="297"/>
                    <a:pt x="621" y="297"/>
                    <a:pt x="621" y="297"/>
                  </a:cubicBezTo>
                  <a:cubicBezTo>
                    <a:pt x="618" y="297"/>
                    <a:pt x="614" y="296"/>
                    <a:pt x="611" y="295"/>
                  </a:cubicBezTo>
                  <a:lnTo>
                    <a:pt x="620" y="274"/>
                  </a:lnTo>
                  <a:close/>
                  <a:moveTo>
                    <a:pt x="631" y="282"/>
                  </a:moveTo>
                  <a:cubicBezTo>
                    <a:pt x="634" y="284"/>
                    <a:pt x="637" y="285"/>
                    <a:pt x="640" y="287"/>
                  </a:cubicBezTo>
                  <a:cubicBezTo>
                    <a:pt x="636" y="298"/>
                    <a:pt x="636" y="298"/>
                    <a:pt x="636" y="298"/>
                  </a:cubicBezTo>
                  <a:cubicBezTo>
                    <a:pt x="633" y="298"/>
                    <a:pt x="629" y="298"/>
                    <a:pt x="625" y="298"/>
                  </a:cubicBezTo>
                  <a:lnTo>
                    <a:pt x="631" y="282"/>
                  </a:lnTo>
                  <a:close/>
                  <a:moveTo>
                    <a:pt x="521" y="254"/>
                  </a:moveTo>
                  <a:cubicBezTo>
                    <a:pt x="535" y="239"/>
                    <a:pt x="556" y="227"/>
                    <a:pt x="579" y="219"/>
                  </a:cubicBezTo>
                  <a:cubicBezTo>
                    <a:pt x="580" y="221"/>
                    <a:pt x="581" y="223"/>
                    <a:pt x="582" y="224"/>
                  </a:cubicBezTo>
                  <a:cubicBezTo>
                    <a:pt x="541" y="235"/>
                    <a:pt x="515" y="260"/>
                    <a:pt x="510" y="292"/>
                  </a:cubicBezTo>
                  <a:cubicBezTo>
                    <a:pt x="510" y="293"/>
                    <a:pt x="510" y="294"/>
                    <a:pt x="511" y="295"/>
                  </a:cubicBezTo>
                  <a:cubicBezTo>
                    <a:pt x="512" y="295"/>
                    <a:pt x="513" y="295"/>
                    <a:pt x="513" y="294"/>
                  </a:cubicBezTo>
                  <a:cubicBezTo>
                    <a:pt x="528" y="273"/>
                    <a:pt x="549" y="280"/>
                    <a:pt x="575" y="289"/>
                  </a:cubicBezTo>
                  <a:cubicBezTo>
                    <a:pt x="601" y="298"/>
                    <a:pt x="633" y="308"/>
                    <a:pt x="668" y="296"/>
                  </a:cubicBezTo>
                  <a:cubicBezTo>
                    <a:pt x="667" y="299"/>
                    <a:pt x="666" y="301"/>
                    <a:pt x="665" y="304"/>
                  </a:cubicBezTo>
                  <a:cubicBezTo>
                    <a:pt x="631" y="316"/>
                    <a:pt x="598" y="304"/>
                    <a:pt x="572" y="295"/>
                  </a:cubicBezTo>
                  <a:cubicBezTo>
                    <a:pt x="556" y="289"/>
                    <a:pt x="541" y="284"/>
                    <a:pt x="530" y="286"/>
                  </a:cubicBezTo>
                  <a:cubicBezTo>
                    <a:pt x="520" y="288"/>
                    <a:pt x="514" y="296"/>
                    <a:pt x="515" y="305"/>
                  </a:cubicBezTo>
                  <a:cubicBezTo>
                    <a:pt x="515" y="306"/>
                    <a:pt x="516" y="307"/>
                    <a:pt x="517" y="307"/>
                  </a:cubicBezTo>
                  <a:cubicBezTo>
                    <a:pt x="517" y="307"/>
                    <a:pt x="518" y="307"/>
                    <a:pt x="519" y="306"/>
                  </a:cubicBezTo>
                  <a:cubicBezTo>
                    <a:pt x="523" y="298"/>
                    <a:pt x="529" y="297"/>
                    <a:pt x="534" y="298"/>
                  </a:cubicBezTo>
                  <a:cubicBezTo>
                    <a:pt x="540" y="299"/>
                    <a:pt x="544" y="304"/>
                    <a:pt x="545" y="311"/>
                  </a:cubicBezTo>
                  <a:cubicBezTo>
                    <a:pt x="545" y="320"/>
                    <a:pt x="539" y="325"/>
                    <a:pt x="533" y="327"/>
                  </a:cubicBezTo>
                  <a:cubicBezTo>
                    <a:pt x="525" y="329"/>
                    <a:pt x="514" y="327"/>
                    <a:pt x="508" y="313"/>
                  </a:cubicBezTo>
                  <a:cubicBezTo>
                    <a:pt x="500" y="296"/>
                    <a:pt x="506" y="272"/>
                    <a:pt x="521" y="254"/>
                  </a:cubicBezTo>
                  <a:close/>
                  <a:moveTo>
                    <a:pt x="281" y="469"/>
                  </a:moveTo>
                  <a:cubicBezTo>
                    <a:pt x="277" y="458"/>
                    <a:pt x="281" y="445"/>
                    <a:pt x="291" y="436"/>
                  </a:cubicBezTo>
                  <a:cubicBezTo>
                    <a:pt x="292" y="435"/>
                    <a:pt x="292" y="435"/>
                    <a:pt x="292" y="434"/>
                  </a:cubicBezTo>
                  <a:cubicBezTo>
                    <a:pt x="292" y="433"/>
                    <a:pt x="291" y="433"/>
                    <a:pt x="291" y="432"/>
                  </a:cubicBezTo>
                  <a:cubicBezTo>
                    <a:pt x="280" y="426"/>
                    <a:pt x="275" y="415"/>
                    <a:pt x="277" y="404"/>
                  </a:cubicBezTo>
                  <a:cubicBezTo>
                    <a:pt x="278" y="391"/>
                    <a:pt x="288" y="381"/>
                    <a:pt x="300" y="377"/>
                  </a:cubicBezTo>
                  <a:cubicBezTo>
                    <a:pt x="300" y="377"/>
                    <a:pt x="301" y="376"/>
                    <a:pt x="301" y="376"/>
                  </a:cubicBezTo>
                  <a:cubicBezTo>
                    <a:pt x="301" y="375"/>
                    <a:pt x="301" y="375"/>
                    <a:pt x="301" y="374"/>
                  </a:cubicBezTo>
                  <a:cubicBezTo>
                    <a:pt x="296" y="365"/>
                    <a:pt x="297" y="353"/>
                    <a:pt x="304" y="343"/>
                  </a:cubicBezTo>
                  <a:cubicBezTo>
                    <a:pt x="310" y="334"/>
                    <a:pt x="320" y="329"/>
                    <a:pt x="329" y="331"/>
                  </a:cubicBezTo>
                  <a:cubicBezTo>
                    <a:pt x="330" y="331"/>
                    <a:pt x="331" y="330"/>
                    <a:pt x="331" y="329"/>
                  </a:cubicBezTo>
                  <a:cubicBezTo>
                    <a:pt x="331" y="329"/>
                    <a:pt x="331" y="329"/>
                    <a:pt x="331" y="329"/>
                  </a:cubicBezTo>
                  <a:cubicBezTo>
                    <a:pt x="331" y="329"/>
                    <a:pt x="331" y="329"/>
                    <a:pt x="331" y="329"/>
                  </a:cubicBezTo>
                  <a:cubicBezTo>
                    <a:pt x="330" y="319"/>
                    <a:pt x="334" y="310"/>
                    <a:pt x="343" y="304"/>
                  </a:cubicBezTo>
                  <a:cubicBezTo>
                    <a:pt x="353" y="297"/>
                    <a:pt x="366" y="296"/>
                    <a:pt x="374" y="300"/>
                  </a:cubicBezTo>
                  <a:cubicBezTo>
                    <a:pt x="375" y="301"/>
                    <a:pt x="375" y="301"/>
                    <a:pt x="376" y="301"/>
                  </a:cubicBezTo>
                  <a:cubicBezTo>
                    <a:pt x="377" y="300"/>
                    <a:pt x="377" y="300"/>
                    <a:pt x="377" y="299"/>
                  </a:cubicBezTo>
                  <a:cubicBezTo>
                    <a:pt x="381" y="287"/>
                    <a:pt x="392" y="278"/>
                    <a:pt x="404" y="276"/>
                  </a:cubicBezTo>
                  <a:cubicBezTo>
                    <a:pt x="415" y="275"/>
                    <a:pt x="426" y="280"/>
                    <a:pt x="433" y="290"/>
                  </a:cubicBezTo>
                  <a:cubicBezTo>
                    <a:pt x="433" y="291"/>
                    <a:pt x="434" y="291"/>
                    <a:pt x="434" y="291"/>
                  </a:cubicBezTo>
                  <a:cubicBezTo>
                    <a:pt x="435" y="291"/>
                    <a:pt x="435" y="291"/>
                    <a:pt x="436" y="291"/>
                  </a:cubicBezTo>
                  <a:cubicBezTo>
                    <a:pt x="445" y="281"/>
                    <a:pt x="458" y="277"/>
                    <a:pt x="469" y="280"/>
                  </a:cubicBezTo>
                  <a:cubicBezTo>
                    <a:pt x="481" y="283"/>
                    <a:pt x="489" y="293"/>
                    <a:pt x="492" y="307"/>
                  </a:cubicBezTo>
                  <a:cubicBezTo>
                    <a:pt x="492" y="308"/>
                    <a:pt x="493" y="308"/>
                    <a:pt x="493" y="308"/>
                  </a:cubicBezTo>
                  <a:cubicBezTo>
                    <a:pt x="494" y="309"/>
                    <a:pt x="494" y="309"/>
                    <a:pt x="495" y="309"/>
                  </a:cubicBezTo>
                  <a:cubicBezTo>
                    <a:pt x="497" y="308"/>
                    <a:pt x="500" y="308"/>
                    <a:pt x="502" y="308"/>
                  </a:cubicBezTo>
                  <a:cubicBezTo>
                    <a:pt x="503" y="310"/>
                    <a:pt x="504" y="312"/>
                    <a:pt x="505" y="315"/>
                  </a:cubicBezTo>
                  <a:cubicBezTo>
                    <a:pt x="512" y="330"/>
                    <a:pt x="525" y="333"/>
                    <a:pt x="534" y="331"/>
                  </a:cubicBezTo>
                  <a:cubicBezTo>
                    <a:pt x="535" y="331"/>
                    <a:pt x="536" y="330"/>
                    <a:pt x="537" y="330"/>
                  </a:cubicBezTo>
                  <a:cubicBezTo>
                    <a:pt x="549" y="349"/>
                    <a:pt x="545" y="373"/>
                    <a:pt x="527" y="394"/>
                  </a:cubicBezTo>
                  <a:cubicBezTo>
                    <a:pt x="524" y="392"/>
                    <a:pt x="520" y="390"/>
                    <a:pt x="517" y="388"/>
                  </a:cubicBezTo>
                  <a:cubicBezTo>
                    <a:pt x="529" y="370"/>
                    <a:pt x="530" y="351"/>
                    <a:pt x="519" y="337"/>
                  </a:cubicBezTo>
                  <a:cubicBezTo>
                    <a:pt x="511" y="326"/>
                    <a:pt x="497" y="320"/>
                    <a:pt x="485" y="324"/>
                  </a:cubicBezTo>
                  <a:cubicBezTo>
                    <a:pt x="482" y="312"/>
                    <a:pt x="474" y="303"/>
                    <a:pt x="463" y="300"/>
                  </a:cubicBezTo>
                  <a:cubicBezTo>
                    <a:pt x="453" y="297"/>
                    <a:pt x="442" y="301"/>
                    <a:pt x="434" y="309"/>
                  </a:cubicBezTo>
                  <a:cubicBezTo>
                    <a:pt x="428" y="301"/>
                    <a:pt x="419" y="297"/>
                    <a:pt x="408" y="298"/>
                  </a:cubicBezTo>
                  <a:cubicBezTo>
                    <a:pt x="397" y="300"/>
                    <a:pt x="387" y="308"/>
                    <a:pt x="384" y="319"/>
                  </a:cubicBezTo>
                  <a:cubicBezTo>
                    <a:pt x="376" y="314"/>
                    <a:pt x="366" y="314"/>
                    <a:pt x="358" y="319"/>
                  </a:cubicBezTo>
                  <a:cubicBezTo>
                    <a:pt x="349" y="323"/>
                    <a:pt x="344" y="333"/>
                    <a:pt x="344" y="343"/>
                  </a:cubicBezTo>
                  <a:cubicBezTo>
                    <a:pt x="333" y="343"/>
                    <a:pt x="324" y="349"/>
                    <a:pt x="319" y="357"/>
                  </a:cubicBezTo>
                  <a:cubicBezTo>
                    <a:pt x="314" y="366"/>
                    <a:pt x="315" y="375"/>
                    <a:pt x="319" y="384"/>
                  </a:cubicBezTo>
                  <a:cubicBezTo>
                    <a:pt x="308" y="387"/>
                    <a:pt x="300" y="396"/>
                    <a:pt x="298" y="408"/>
                  </a:cubicBezTo>
                  <a:cubicBezTo>
                    <a:pt x="297" y="418"/>
                    <a:pt x="301" y="428"/>
                    <a:pt x="310" y="434"/>
                  </a:cubicBezTo>
                  <a:cubicBezTo>
                    <a:pt x="301" y="442"/>
                    <a:pt x="297" y="453"/>
                    <a:pt x="300" y="463"/>
                  </a:cubicBezTo>
                  <a:cubicBezTo>
                    <a:pt x="303" y="473"/>
                    <a:pt x="312" y="482"/>
                    <a:pt x="324" y="485"/>
                  </a:cubicBezTo>
                  <a:cubicBezTo>
                    <a:pt x="321" y="497"/>
                    <a:pt x="326" y="511"/>
                    <a:pt x="337" y="519"/>
                  </a:cubicBezTo>
                  <a:cubicBezTo>
                    <a:pt x="351" y="530"/>
                    <a:pt x="371" y="529"/>
                    <a:pt x="389" y="517"/>
                  </a:cubicBezTo>
                  <a:cubicBezTo>
                    <a:pt x="390" y="520"/>
                    <a:pt x="392" y="523"/>
                    <a:pt x="394" y="526"/>
                  </a:cubicBezTo>
                  <a:cubicBezTo>
                    <a:pt x="374" y="545"/>
                    <a:pt x="350" y="549"/>
                    <a:pt x="330" y="537"/>
                  </a:cubicBezTo>
                  <a:cubicBezTo>
                    <a:pt x="330" y="536"/>
                    <a:pt x="331" y="535"/>
                    <a:pt x="331" y="533"/>
                  </a:cubicBezTo>
                  <a:cubicBezTo>
                    <a:pt x="334" y="524"/>
                    <a:pt x="331" y="512"/>
                    <a:pt x="315" y="505"/>
                  </a:cubicBezTo>
                  <a:cubicBezTo>
                    <a:pt x="313" y="504"/>
                    <a:pt x="310" y="503"/>
                    <a:pt x="308" y="502"/>
                  </a:cubicBezTo>
                  <a:cubicBezTo>
                    <a:pt x="308" y="500"/>
                    <a:pt x="308" y="497"/>
                    <a:pt x="309" y="494"/>
                  </a:cubicBezTo>
                  <a:cubicBezTo>
                    <a:pt x="309" y="494"/>
                    <a:pt x="309" y="493"/>
                    <a:pt x="309" y="493"/>
                  </a:cubicBezTo>
                  <a:cubicBezTo>
                    <a:pt x="308" y="492"/>
                    <a:pt x="308" y="492"/>
                    <a:pt x="307" y="492"/>
                  </a:cubicBezTo>
                  <a:cubicBezTo>
                    <a:pt x="294" y="489"/>
                    <a:pt x="284" y="480"/>
                    <a:pt x="281" y="469"/>
                  </a:cubicBezTo>
                  <a:close/>
                  <a:moveTo>
                    <a:pt x="255" y="521"/>
                  </a:moveTo>
                  <a:cubicBezTo>
                    <a:pt x="272" y="505"/>
                    <a:pt x="296" y="500"/>
                    <a:pt x="313" y="508"/>
                  </a:cubicBezTo>
                  <a:cubicBezTo>
                    <a:pt x="327" y="514"/>
                    <a:pt x="329" y="525"/>
                    <a:pt x="327" y="532"/>
                  </a:cubicBezTo>
                  <a:cubicBezTo>
                    <a:pt x="326" y="539"/>
                    <a:pt x="320" y="545"/>
                    <a:pt x="311" y="544"/>
                  </a:cubicBezTo>
                  <a:cubicBezTo>
                    <a:pt x="304" y="544"/>
                    <a:pt x="299" y="539"/>
                    <a:pt x="298" y="534"/>
                  </a:cubicBezTo>
                  <a:cubicBezTo>
                    <a:pt x="297" y="529"/>
                    <a:pt x="299" y="522"/>
                    <a:pt x="306" y="518"/>
                  </a:cubicBezTo>
                  <a:cubicBezTo>
                    <a:pt x="307" y="518"/>
                    <a:pt x="307" y="517"/>
                    <a:pt x="307" y="516"/>
                  </a:cubicBezTo>
                  <a:cubicBezTo>
                    <a:pt x="307" y="516"/>
                    <a:pt x="306" y="515"/>
                    <a:pt x="305" y="515"/>
                  </a:cubicBezTo>
                  <a:cubicBezTo>
                    <a:pt x="296" y="514"/>
                    <a:pt x="289" y="520"/>
                    <a:pt x="287" y="530"/>
                  </a:cubicBezTo>
                  <a:cubicBezTo>
                    <a:pt x="284" y="541"/>
                    <a:pt x="289" y="555"/>
                    <a:pt x="295" y="572"/>
                  </a:cubicBezTo>
                  <a:cubicBezTo>
                    <a:pt x="305" y="598"/>
                    <a:pt x="316" y="630"/>
                    <a:pt x="304" y="665"/>
                  </a:cubicBezTo>
                  <a:cubicBezTo>
                    <a:pt x="302" y="666"/>
                    <a:pt x="299" y="667"/>
                    <a:pt x="296" y="668"/>
                  </a:cubicBezTo>
                  <a:cubicBezTo>
                    <a:pt x="309" y="632"/>
                    <a:pt x="298" y="601"/>
                    <a:pt x="289" y="575"/>
                  </a:cubicBezTo>
                  <a:cubicBezTo>
                    <a:pt x="280" y="548"/>
                    <a:pt x="273" y="527"/>
                    <a:pt x="294" y="513"/>
                  </a:cubicBezTo>
                  <a:cubicBezTo>
                    <a:pt x="295" y="513"/>
                    <a:pt x="295" y="512"/>
                    <a:pt x="295" y="511"/>
                  </a:cubicBezTo>
                  <a:cubicBezTo>
                    <a:pt x="295" y="510"/>
                    <a:pt x="294" y="510"/>
                    <a:pt x="293" y="510"/>
                  </a:cubicBezTo>
                  <a:cubicBezTo>
                    <a:pt x="260" y="515"/>
                    <a:pt x="235" y="541"/>
                    <a:pt x="225" y="582"/>
                  </a:cubicBezTo>
                  <a:cubicBezTo>
                    <a:pt x="223" y="581"/>
                    <a:pt x="221" y="580"/>
                    <a:pt x="220" y="579"/>
                  </a:cubicBezTo>
                  <a:cubicBezTo>
                    <a:pt x="227" y="555"/>
                    <a:pt x="239" y="535"/>
                    <a:pt x="255" y="521"/>
                  </a:cubicBezTo>
                  <a:close/>
                  <a:moveTo>
                    <a:pt x="153" y="571"/>
                  </a:moveTo>
                  <a:cubicBezTo>
                    <a:pt x="156" y="548"/>
                    <a:pt x="170" y="528"/>
                    <a:pt x="188" y="522"/>
                  </a:cubicBezTo>
                  <a:cubicBezTo>
                    <a:pt x="202" y="518"/>
                    <a:pt x="211" y="524"/>
                    <a:pt x="215" y="531"/>
                  </a:cubicBezTo>
                  <a:cubicBezTo>
                    <a:pt x="218" y="537"/>
                    <a:pt x="218" y="546"/>
                    <a:pt x="210" y="551"/>
                  </a:cubicBezTo>
                  <a:cubicBezTo>
                    <a:pt x="205" y="555"/>
                    <a:pt x="198" y="555"/>
                    <a:pt x="194" y="552"/>
                  </a:cubicBezTo>
                  <a:cubicBezTo>
                    <a:pt x="190" y="549"/>
                    <a:pt x="187" y="543"/>
                    <a:pt x="190" y="535"/>
                  </a:cubicBezTo>
                  <a:cubicBezTo>
                    <a:pt x="190" y="534"/>
                    <a:pt x="190" y="533"/>
                    <a:pt x="189" y="533"/>
                  </a:cubicBezTo>
                  <a:cubicBezTo>
                    <a:pt x="188" y="532"/>
                    <a:pt x="188" y="532"/>
                    <a:pt x="187" y="533"/>
                  </a:cubicBezTo>
                  <a:cubicBezTo>
                    <a:pt x="179" y="538"/>
                    <a:pt x="178" y="548"/>
                    <a:pt x="183" y="556"/>
                  </a:cubicBezTo>
                  <a:cubicBezTo>
                    <a:pt x="188" y="566"/>
                    <a:pt x="202" y="574"/>
                    <a:pt x="217" y="582"/>
                  </a:cubicBezTo>
                  <a:cubicBezTo>
                    <a:pt x="247" y="599"/>
                    <a:pt x="284" y="619"/>
                    <a:pt x="292" y="670"/>
                  </a:cubicBezTo>
                  <a:cubicBezTo>
                    <a:pt x="292" y="670"/>
                    <a:pt x="292" y="670"/>
                    <a:pt x="292" y="670"/>
                  </a:cubicBezTo>
                  <a:cubicBezTo>
                    <a:pt x="290" y="671"/>
                    <a:pt x="289" y="671"/>
                    <a:pt x="287" y="672"/>
                  </a:cubicBezTo>
                  <a:cubicBezTo>
                    <a:pt x="277" y="624"/>
                    <a:pt x="242" y="604"/>
                    <a:pt x="214" y="588"/>
                  </a:cubicBezTo>
                  <a:cubicBezTo>
                    <a:pt x="190" y="574"/>
                    <a:pt x="171" y="563"/>
                    <a:pt x="177" y="539"/>
                  </a:cubicBezTo>
                  <a:cubicBezTo>
                    <a:pt x="177" y="538"/>
                    <a:pt x="177" y="537"/>
                    <a:pt x="176" y="537"/>
                  </a:cubicBezTo>
                  <a:cubicBezTo>
                    <a:pt x="175" y="536"/>
                    <a:pt x="174" y="537"/>
                    <a:pt x="174" y="537"/>
                  </a:cubicBezTo>
                  <a:cubicBezTo>
                    <a:pt x="159" y="556"/>
                    <a:pt x="154" y="579"/>
                    <a:pt x="159" y="606"/>
                  </a:cubicBezTo>
                  <a:cubicBezTo>
                    <a:pt x="169" y="647"/>
                    <a:pt x="202" y="689"/>
                    <a:pt x="240" y="708"/>
                  </a:cubicBezTo>
                  <a:cubicBezTo>
                    <a:pt x="240" y="709"/>
                    <a:pt x="239" y="709"/>
                    <a:pt x="238" y="710"/>
                  </a:cubicBezTo>
                  <a:cubicBezTo>
                    <a:pt x="180" y="687"/>
                    <a:pt x="147" y="620"/>
                    <a:pt x="153" y="571"/>
                  </a:cubicBezTo>
                  <a:close/>
                  <a:moveTo>
                    <a:pt x="236" y="713"/>
                  </a:moveTo>
                  <a:cubicBezTo>
                    <a:pt x="235" y="715"/>
                    <a:pt x="234" y="716"/>
                    <a:pt x="233" y="718"/>
                  </a:cubicBezTo>
                  <a:cubicBezTo>
                    <a:pt x="187" y="699"/>
                    <a:pt x="146" y="665"/>
                    <a:pt x="123" y="628"/>
                  </a:cubicBezTo>
                  <a:cubicBezTo>
                    <a:pt x="123" y="628"/>
                    <a:pt x="123" y="628"/>
                    <a:pt x="123" y="628"/>
                  </a:cubicBezTo>
                  <a:cubicBezTo>
                    <a:pt x="133" y="619"/>
                    <a:pt x="143" y="612"/>
                    <a:pt x="151" y="609"/>
                  </a:cubicBezTo>
                  <a:cubicBezTo>
                    <a:pt x="160" y="651"/>
                    <a:pt x="190" y="695"/>
                    <a:pt x="236" y="713"/>
                  </a:cubicBezTo>
                  <a:close/>
                  <a:moveTo>
                    <a:pt x="73" y="669"/>
                  </a:moveTo>
                  <a:cubicBezTo>
                    <a:pt x="73" y="669"/>
                    <a:pt x="73" y="669"/>
                    <a:pt x="73" y="669"/>
                  </a:cubicBezTo>
                  <a:cubicBezTo>
                    <a:pt x="73" y="669"/>
                    <a:pt x="73" y="669"/>
                    <a:pt x="73" y="669"/>
                  </a:cubicBezTo>
                  <a:cubicBezTo>
                    <a:pt x="83" y="646"/>
                    <a:pt x="112" y="608"/>
                    <a:pt x="149" y="593"/>
                  </a:cubicBezTo>
                  <a:cubicBezTo>
                    <a:pt x="149" y="597"/>
                    <a:pt x="150" y="601"/>
                    <a:pt x="151" y="605"/>
                  </a:cubicBezTo>
                  <a:cubicBezTo>
                    <a:pt x="128" y="614"/>
                    <a:pt x="96" y="644"/>
                    <a:pt x="84" y="673"/>
                  </a:cubicBezTo>
                  <a:cubicBezTo>
                    <a:pt x="72" y="702"/>
                    <a:pt x="74" y="746"/>
                    <a:pt x="83" y="768"/>
                  </a:cubicBezTo>
                  <a:cubicBezTo>
                    <a:pt x="79" y="771"/>
                    <a:pt x="76" y="773"/>
                    <a:pt x="73" y="776"/>
                  </a:cubicBezTo>
                  <a:cubicBezTo>
                    <a:pt x="58" y="739"/>
                    <a:pt x="64" y="691"/>
                    <a:pt x="73" y="669"/>
                  </a:cubicBezTo>
                  <a:close/>
                  <a:moveTo>
                    <a:pt x="71" y="825"/>
                  </a:moveTo>
                  <a:cubicBezTo>
                    <a:pt x="62" y="828"/>
                    <a:pt x="56" y="836"/>
                    <a:pt x="57" y="845"/>
                  </a:cubicBezTo>
                  <a:cubicBezTo>
                    <a:pt x="58" y="846"/>
                    <a:pt x="58" y="847"/>
                    <a:pt x="59" y="847"/>
                  </a:cubicBezTo>
                  <a:cubicBezTo>
                    <a:pt x="60" y="847"/>
                    <a:pt x="61" y="846"/>
                    <a:pt x="61" y="846"/>
                  </a:cubicBezTo>
                  <a:cubicBezTo>
                    <a:pt x="65" y="838"/>
                    <a:pt x="71" y="836"/>
                    <a:pt x="76" y="836"/>
                  </a:cubicBezTo>
                  <a:cubicBezTo>
                    <a:pt x="82" y="837"/>
                    <a:pt x="86" y="842"/>
                    <a:pt x="87" y="849"/>
                  </a:cubicBezTo>
                  <a:cubicBezTo>
                    <a:pt x="89" y="858"/>
                    <a:pt x="83" y="864"/>
                    <a:pt x="76" y="866"/>
                  </a:cubicBezTo>
                  <a:cubicBezTo>
                    <a:pt x="69" y="868"/>
                    <a:pt x="58" y="866"/>
                    <a:pt x="51" y="853"/>
                  </a:cubicBezTo>
                  <a:cubicBezTo>
                    <a:pt x="42" y="836"/>
                    <a:pt x="46" y="813"/>
                    <a:pt x="61" y="794"/>
                  </a:cubicBezTo>
                  <a:cubicBezTo>
                    <a:pt x="91" y="755"/>
                    <a:pt x="162" y="731"/>
                    <a:pt x="219" y="756"/>
                  </a:cubicBezTo>
                  <a:cubicBezTo>
                    <a:pt x="219" y="757"/>
                    <a:pt x="219" y="758"/>
                    <a:pt x="219" y="759"/>
                  </a:cubicBezTo>
                  <a:cubicBezTo>
                    <a:pt x="179" y="745"/>
                    <a:pt x="125" y="751"/>
                    <a:pt x="90" y="774"/>
                  </a:cubicBezTo>
                  <a:cubicBezTo>
                    <a:pt x="67" y="788"/>
                    <a:pt x="54" y="809"/>
                    <a:pt x="52" y="833"/>
                  </a:cubicBezTo>
                  <a:cubicBezTo>
                    <a:pt x="51" y="834"/>
                    <a:pt x="52" y="834"/>
                    <a:pt x="53" y="835"/>
                  </a:cubicBezTo>
                  <a:cubicBezTo>
                    <a:pt x="54" y="835"/>
                    <a:pt x="55" y="835"/>
                    <a:pt x="55" y="834"/>
                  </a:cubicBezTo>
                  <a:cubicBezTo>
                    <a:pt x="68" y="812"/>
                    <a:pt x="89" y="818"/>
                    <a:pt x="116" y="825"/>
                  </a:cubicBezTo>
                  <a:cubicBezTo>
                    <a:pt x="147" y="834"/>
                    <a:pt x="186" y="844"/>
                    <a:pt x="227" y="817"/>
                  </a:cubicBezTo>
                  <a:cubicBezTo>
                    <a:pt x="228" y="819"/>
                    <a:pt x="228" y="821"/>
                    <a:pt x="229" y="822"/>
                  </a:cubicBezTo>
                  <a:cubicBezTo>
                    <a:pt x="229" y="822"/>
                    <a:pt x="229" y="822"/>
                    <a:pt x="229" y="822"/>
                  </a:cubicBezTo>
                  <a:cubicBezTo>
                    <a:pt x="188" y="853"/>
                    <a:pt x="147" y="841"/>
                    <a:pt x="114" y="831"/>
                  </a:cubicBezTo>
                  <a:cubicBezTo>
                    <a:pt x="97" y="827"/>
                    <a:pt x="82" y="822"/>
                    <a:pt x="71" y="825"/>
                  </a:cubicBezTo>
                  <a:close/>
                  <a:moveTo>
                    <a:pt x="225" y="830"/>
                  </a:moveTo>
                  <a:cubicBezTo>
                    <a:pt x="224" y="832"/>
                    <a:pt x="222" y="834"/>
                    <a:pt x="221" y="836"/>
                  </a:cubicBezTo>
                  <a:cubicBezTo>
                    <a:pt x="220" y="833"/>
                    <a:pt x="220" y="833"/>
                    <a:pt x="220" y="833"/>
                  </a:cubicBezTo>
                  <a:cubicBezTo>
                    <a:pt x="221" y="832"/>
                    <a:pt x="223" y="831"/>
                    <a:pt x="225" y="830"/>
                  </a:cubicBezTo>
                  <a:close/>
                  <a:moveTo>
                    <a:pt x="111" y="920"/>
                  </a:moveTo>
                  <a:cubicBezTo>
                    <a:pt x="110" y="916"/>
                    <a:pt x="108" y="912"/>
                    <a:pt x="107" y="907"/>
                  </a:cubicBezTo>
                  <a:cubicBezTo>
                    <a:pt x="111" y="904"/>
                    <a:pt x="111" y="904"/>
                    <a:pt x="111" y="904"/>
                  </a:cubicBezTo>
                  <a:cubicBezTo>
                    <a:pt x="110" y="909"/>
                    <a:pt x="110" y="914"/>
                    <a:pt x="111" y="920"/>
                  </a:cubicBezTo>
                  <a:close/>
                  <a:moveTo>
                    <a:pt x="107" y="903"/>
                  </a:moveTo>
                  <a:cubicBezTo>
                    <a:pt x="106" y="900"/>
                    <a:pt x="106" y="897"/>
                    <a:pt x="106" y="893"/>
                  </a:cubicBezTo>
                  <a:cubicBezTo>
                    <a:pt x="114" y="888"/>
                    <a:pt x="114" y="888"/>
                    <a:pt x="114" y="888"/>
                  </a:cubicBezTo>
                  <a:cubicBezTo>
                    <a:pt x="113" y="892"/>
                    <a:pt x="112" y="895"/>
                    <a:pt x="111" y="898"/>
                  </a:cubicBezTo>
                  <a:lnTo>
                    <a:pt x="107" y="903"/>
                  </a:lnTo>
                  <a:close/>
                  <a:moveTo>
                    <a:pt x="106" y="889"/>
                  </a:moveTo>
                  <a:cubicBezTo>
                    <a:pt x="106" y="885"/>
                    <a:pt x="107" y="882"/>
                    <a:pt x="107" y="879"/>
                  </a:cubicBezTo>
                  <a:cubicBezTo>
                    <a:pt x="121" y="874"/>
                    <a:pt x="121" y="874"/>
                    <a:pt x="121" y="874"/>
                  </a:cubicBezTo>
                  <a:cubicBezTo>
                    <a:pt x="119" y="877"/>
                    <a:pt x="118" y="879"/>
                    <a:pt x="117" y="882"/>
                  </a:cubicBezTo>
                  <a:lnTo>
                    <a:pt x="106" y="889"/>
                  </a:lnTo>
                  <a:close/>
                  <a:moveTo>
                    <a:pt x="141" y="850"/>
                  </a:moveTo>
                  <a:cubicBezTo>
                    <a:pt x="138" y="852"/>
                    <a:pt x="136" y="855"/>
                    <a:pt x="134" y="857"/>
                  </a:cubicBezTo>
                  <a:cubicBezTo>
                    <a:pt x="112" y="860"/>
                    <a:pt x="112" y="860"/>
                    <a:pt x="112" y="860"/>
                  </a:cubicBezTo>
                  <a:cubicBezTo>
                    <a:pt x="113" y="857"/>
                    <a:pt x="115" y="853"/>
                    <a:pt x="117" y="849"/>
                  </a:cubicBezTo>
                  <a:lnTo>
                    <a:pt x="141" y="850"/>
                  </a:lnTo>
                  <a:close/>
                  <a:moveTo>
                    <a:pt x="119" y="846"/>
                  </a:moveTo>
                  <a:cubicBezTo>
                    <a:pt x="120" y="843"/>
                    <a:pt x="121" y="841"/>
                    <a:pt x="123" y="838"/>
                  </a:cubicBezTo>
                  <a:cubicBezTo>
                    <a:pt x="130" y="840"/>
                    <a:pt x="139" y="842"/>
                    <a:pt x="147" y="844"/>
                  </a:cubicBezTo>
                  <a:cubicBezTo>
                    <a:pt x="146" y="844"/>
                    <a:pt x="145" y="845"/>
                    <a:pt x="145" y="846"/>
                  </a:cubicBezTo>
                  <a:lnTo>
                    <a:pt x="119" y="846"/>
                  </a:lnTo>
                  <a:close/>
                  <a:moveTo>
                    <a:pt x="130" y="862"/>
                  </a:moveTo>
                  <a:cubicBezTo>
                    <a:pt x="128" y="864"/>
                    <a:pt x="126" y="866"/>
                    <a:pt x="125" y="869"/>
                  </a:cubicBezTo>
                  <a:cubicBezTo>
                    <a:pt x="108" y="874"/>
                    <a:pt x="108" y="874"/>
                    <a:pt x="108" y="874"/>
                  </a:cubicBezTo>
                  <a:cubicBezTo>
                    <a:pt x="109" y="871"/>
                    <a:pt x="110" y="868"/>
                    <a:pt x="111" y="864"/>
                  </a:cubicBezTo>
                  <a:lnTo>
                    <a:pt x="130" y="862"/>
                  </a:lnTo>
                  <a:close/>
                  <a:moveTo>
                    <a:pt x="152" y="844"/>
                  </a:moveTo>
                  <a:cubicBezTo>
                    <a:pt x="154" y="845"/>
                    <a:pt x="157" y="845"/>
                    <a:pt x="159" y="845"/>
                  </a:cubicBezTo>
                  <a:cubicBezTo>
                    <a:pt x="138" y="863"/>
                    <a:pt x="120" y="881"/>
                    <a:pt x="114" y="903"/>
                  </a:cubicBezTo>
                  <a:cubicBezTo>
                    <a:pt x="116" y="882"/>
                    <a:pt x="131" y="864"/>
                    <a:pt x="152" y="844"/>
                  </a:cubicBezTo>
                  <a:close/>
                  <a:moveTo>
                    <a:pt x="118" y="904"/>
                  </a:moveTo>
                  <a:cubicBezTo>
                    <a:pt x="121" y="909"/>
                    <a:pt x="121" y="909"/>
                    <a:pt x="121" y="909"/>
                  </a:cubicBezTo>
                  <a:cubicBezTo>
                    <a:pt x="119" y="912"/>
                    <a:pt x="118" y="915"/>
                    <a:pt x="116" y="918"/>
                  </a:cubicBezTo>
                  <a:cubicBezTo>
                    <a:pt x="117" y="913"/>
                    <a:pt x="117" y="909"/>
                    <a:pt x="118" y="904"/>
                  </a:cubicBezTo>
                  <a:close/>
                  <a:moveTo>
                    <a:pt x="120" y="899"/>
                  </a:moveTo>
                  <a:cubicBezTo>
                    <a:pt x="121" y="896"/>
                    <a:pt x="122" y="894"/>
                    <a:pt x="123" y="891"/>
                  </a:cubicBezTo>
                  <a:cubicBezTo>
                    <a:pt x="129" y="901"/>
                    <a:pt x="129" y="901"/>
                    <a:pt x="129" y="901"/>
                  </a:cubicBezTo>
                  <a:cubicBezTo>
                    <a:pt x="127" y="903"/>
                    <a:pt x="125" y="904"/>
                    <a:pt x="124" y="906"/>
                  </a:cubicBezTo>
                  <a:lnTo>
                    <a:pt x="120" y="899"/>
                  </a:lnTo>
                  <a:close/>
                  <a:moveTo>
                    <a:pt x="126" y="887"/>
                  </a:moveTo>
                  <a:cubicBezTo>
                    <a:pt x="127" y="884"/>
                    <a:pt x="129" y="881"/>
                    <a:pt x="131" y="879"/>
                  </a:cubicBezTo>
                  <a:cubicBezTo>
                    <a:pt x="139" y="894"/>
                    <a:pt x="139" y="894"/>
                    <a:pt x="139" y="894"/>
                  </a:cubicBezTo>
                  <a:cubicBezTo>
                    <a:pt x="136" y="896"/>
                    <a:pt x="134" y="897"/>
                    <a:pt x="132" y="899"/>
                  </a:cubicBezTo>
                  <a:lnTo>
                    <a:pt x="126" y="887"/>
                  </a:lnTo>
                  <a:close/>
                  <a:moveTo>
                    <a:pt x="133" y="875"/>
                  </a:moveTo>
                  <a:cubicBezTo>
                    <a:pt x="136" y="873"/>
                    <a:pt x="138" y="870"/>
                    <a:pt x="140" y="868"/>
                  </a:cubicBezTo>
                  <a:cubicBezTo>
                    <a:pt x="150" y="888"/>
                    <a:pt x="150" y="888"/>
                    <a:pt x="150" y="888"/>
                  </a:cubicBezTo>
                  <a:cubicBezTo>
                    <a:pt x="147" y="890"/>
                    <a:pt x="145" y="891"/>
                    <a:pt x="142" y="892"/>
                  </a:cubicBezTo>
                  <a:lnTo>
                    <a:pt x="133" y="875"/>
                  </a:lnTo>
                  <a:close/>
                  <a:moveTo>
                    <a:pt x="143" y="865"/>
                  </a:moveTo>
                  <a:cubicBezTo>
                    <a:pt x="145" y="862"/>
                    <a:pt x="148" y="860"/>
                    <a:pt x="150" y="858"/>
                  </a:cubicBezTo>
                  <a:cubicBezTo>
                    <a:pt x="161" y="883"/>
                    <a:pt x="161" y="883"/>
                    <a:pt x="161" y="883"/>
                  </a:cubicBezTo>
                  <a:cubicBezTo>
                    <a:pt x="160" y="883"/>
                    <a:pt x="159" y="884"/>
                    <a:pt x="158" y="884"/>
                  </a:cubicBezTo>
                  <a:cubicBezTo>
                    <a:pt x="156" y="885"/>
                    <a:pt x="155" y="886"/>
                    <a:pt x="153" y="887"/>
                  </a:cubicBezTo>
                  <a:lnTo>
                    <a:pt x="143" y="865"/>
                  </a:lnTo>
                  <a:close/>
                  <a:moveTo>
                    <a:pt x="153" y="855"/>
                  </a:moveTo>
                  <a:cubicBezTo>
                    <a:pt x="156" y="853"/>
                    <a:pt x="159" y="850"/>
                    <a:pt x="162" y="848"/>
                  </a:cubicBezTo>
                  <a:cubicBezTo>
                    <a:pt x="173" y="876"/>
                    <a:pt x="173" y="876"/>
                    <a:pt x="173" y="876"/>
                  </a:cubicBezTo>
                  <a:cubicBezTo>
                    <a:pt x="170" y="878"/>
                    <a:pt x="167" y="880"/>
                    <a:pt x="164" y="881"/>
                  </a:cubicBezTo>
                  <a:lnTo>
                    <a:pt x="153" y="855"/>
                  </a:lnTo>
                  <a:close/>
                  <a:moveTo>
                    <a:pt x="165" y="846"/>
                  </a:moveTo>
                  <a:cubicBezTo>
                    <a:pt x="169" y="846"/>
                    <a:pt x="173" y="846"/>
                    <a:pt x="177" y="845"/>
                  </a:cubicBezTo>
                  <a:cubicBezTo>
                    <a:pt x="186" y="869"/>
                    <a:pt x="186" y="869"/>
                    <a:pt x="186" y="869"/>
                  </a:cubicBezTo>
                  <a:cubicBezTo>
                    <a:pt x="183" y="871"/>
                    <a:pt x="180" y="873"/>
                    <a:pt x="177" y="875"/>
                  </a:cubicBezTo>
                  <a:lnTo>
                    <a:pt x="165" y="846"/>
                  </a:lnTo>
                  <a:close/>
                  <a:moveTo>
                    <a:pt x="181" y="845"/>
                  </a:moveTo>
                  <a:cubicBezTo>
                    <a:pt x="184" y="845"/>
                    <a:pt x="187" y="844"/>
                    <a:pt x="191" y="844"/>
                  </a:cubicBezTo>
                  <a:cubicBezTo>
                    <a:pt x="198" y="861"/>
                    <a:pt x="198" y="861"/>
                    <a:pt x="198" y="861"/>
                  </a:cubicBezTo>
                  <a:cubicBezTo>
                    <a:pt x="195" y="863"/>
                    <a:pt x="193" y="865"/>
                    <a:pt x="190" y="867"/>
                  </a:cubicBezTo>
                  <a:lnTo>
                    <a:pt x="181" y="845"/>
                  </a:lnTo>
                  <a:close/>
                  <a:moveTo>
                    <a:pt x="195" y="843"/>
                  </a:moveTo>
                  <a:cubicBezTo>
                    <a:pt x="198" y="842"/>
                    <a:pt x="201" y="841"/>
                    <a:pt x="204" y="840"/>
                  </a:cubicBezTo>
                  <a:cubicBezTo>
                    <a:pt x="209" y="851"/>
                    <a:pt x="209" y="851"/>
                    <a:pt x="209" y="851"/>
                  </a:cubicBezTo>
                  <a:cubicBezTo>
                    <a:pt x="207" y="853"/>
                    <a:pt x="204" y="856"/>
                    <a:pt x="201" y="858"/>
                  </a:cubicBezTo>
                  <a:lnTo>
                    <a:pt x="195" y="843"/>
                  </a:lnTo>
                  <a:close/>
                  <a:moveTo>
                    <a:pt x="208" y="839"/>
                  </a:moveTo>
                  <a:cubicBezTo>
                    <a:pt x="211" y="837"/>
                    <a:pt x="213" y="836"/>
                    <a:pt x="216" y="835"/>
                  </a:cubicBezTo>
                  <a:cubicBezTo>
                    <a:pt x="219" y="839"/>
                    <a:pt x="219" y="839"/>
                    <a:pt x="219" y="839"/>
                  </a:cubicBezTo>
                  <a:cubicBezTo>
                    <a:pt x="217" y="842"/>
                    <a:pt x="214" y="845"/>
                    <a:pt x="212" y="848"/>
                  </a:cubicBezTo>
                  <a:lnTo>
                    <a:pt x="208" y="839"/>
                  </a:lnTo>
                  <a:close/>
                  <a:moveTo>
                    <a:pt x="97" y="901"/>
                  </a:moveTo>
                  <a:cubicBezTo>
                    <a:pt x="96" y="880"/>
                    <a:pt x="102" y="857"/>
                    <a:pt x="113" y="835"/>
                  </a:cubicBezTo>
                  <a:cubicBezTo>
                    <a:pt x="115" y="836"/>
                    <a:pt x="117" y="836"/>
                    <a:pt x="119" y="837"/>
                  </a:cubicBezTo>
                  <a:cubicBezTo>
                    <a:pt x="97" y="874"/>
                    <a:pt x="96" y="910"/>
                    <a:pt x="116" y="936"/>
                  </a:cubicBezTo>
                  <a:cubicBezTo>
                    <a:pt x="117" y="937"/>
                    <a:pt x="118" y="937"/>
                    <a:pt x="118" y="937"/>
                  </a:cubicBezTo>
                  <a:cubicBezTo>
                    <a:pt x="119" y="936"/>
                    <a:pt x="120" y="936"/>
                    <a:pt x="120" y="935"/>
                  </a:cubicBezTo>
                  <a:cubicBezTo>
                    <a:pt x="115" y="910"/>
                    <a:pt x="135" y="900"/>
                    <a:pt x="160" y="888"/>
                  </a:cubicBezTo>
                  <a:cubicBezTo>
                    <a:pt x="184" y="876"/>
                    <a:pt x="214" y="861"/>
                    <a:pt x="231" y="827"/>
                  </a:cubicBezTo>
                  <a:cubicBezTo>
                    <a:pt x="232" y="830"/>
                    <a:pt x="233" y="832"/>
                    <a:pt x="234" y="835"/>
                  </a:cubicBezTo>
                  <a:cubicBezTo>
                    <a:pt x="218" y="867"/>
                    <a:pt x="187" y="882"/>
                    <a:pt x="162" y="894"/>
                  </a:cubicBezTo>
                  <a:cubicBezTo>
                    <a:pt x="146" y="901"/>
                    <a:pt x="132" y="908"/>
                    <a:pt x="126" y="917"/>
                  </a:cubicBezTo>
                  <a:cubicBezTo>
                    <a:pt x="121" y="926"/>
                    <a:pt x="122" y="936"/>
                    <a:pt x="129" y="942"/>
                  </a:cubicBezTo>
                  <a:cubicBezTo>
                    <a:pt x="129" y="942"/>
                    <a:pt x="130" y="942"/>
                    <a:pt x="131" y="942"/>
                  </a:cubicBezTo>
                  <a:cubicBezTo>
                    <a:pt x="132" y="941"/>
                    <a:pt x="132" y="940"/>
                    <a:pt x="132" y="939"/>
                  </a:cubicBezTo>
                  <a:cubicBezTo>
                    <a:pt x="129" y="931"/>
                    <a:pt x="133" y="925"/>
                    <a:pt x="137" y="923"/>
                  </a:cubicBezTo>
                  <a:cubicBezTo>
                    <a:pt x="142" y="920"/>
                    <a:pt x="148" y="920"/>
                    <a:pt x="153" y="924"/>
                  </a:cubicBezTo>
                  <a:cubicBezTo>
                    <a:pt x="160" y="930"/>
                    <a:pt x="160" y="939"/>
                    <a:pt x="157" y="945"/>
                  </a:cubicBezTo>
                  <a:cubicBezTo>
                    <a:pt x="153" y="951"/>
                    <a:pt x="143" y="957"/>
                    <a:pt x="129" y="952"/>
                  </a:cubicBezTo>
                  <a:cubicBezTo>
                    <a:pt x="112" y="945"/>
                    <a:pt x="99" y="925"/>
                    <a:pt x="97" y="901"/>
                  </a:cubicBezTo>
                  <a:close/>
                  <a:moveTo>
                    <a:pt x="117" y="1221"/>
                  </a:moveTo>
                  <a:cubicBezTo>
                    <a:pt x="116" y="1221"/>
                    <a:pt x="116" y="1220"/>
                    <a:pt x="116" y="1220"/>
                  </a:cubicBezTo>
                  <a:cubicBezTo>
                    <a:pt x="115" y="1220"/>
                    <a:pt x="114" y="1220"/>
                    <a:pt x="114" y="1220"/>
                  </a:cubicBezTo>
                  <a:cubicBezTo>
                    <a:pt x="102" y="1228"/>
                    <a:pt x="89" y="1229"/>
                    <a:pt x="79" y="1223"/>
                  </a:cubicBezTo>
                  <a:cubicBezTo>
                    <a:pt x="68" y="1217"/>
                    <a:pt x="62" y="1206"/>
                    <a:pt x="62" y="1192"/>
                  </a:cubicBezTo>
                  <a:cubicBezTo>
                    <a:pt x="62" y="1191"/>
                    <a:pt x="62" y="1191"/>
                    <a:pt x="62" y="1191"/>
                  </a:cubicBezTo>
                  <a:cubicBezTo>
                    <a:pt x="61" y="1190"/>
                    <a:pt x="61" y="1190"/>
                    <a:pt x="60" y="1190"/>
                  </a:cubicBezTo>
                  <a:cubicBezTo>
                    <a:pt x="48" y="1193"/>
                    <a:pt x="37" y="1189"/>
                    <a:pt x="30" y="1180"/>
                  </a:cubicBezTo>
                  <a:cubicBezTo>
                    <a:pt x="22" y="1170"/>
                    <a:pt x="21" y="1156"/>
                    <a:pt x="27" y="1145"/>
                  </a:cubicBezTo>
                  <a:cubicBezTo>
                    <a:pt x="27" y="1144"/>
                    <a:pt x="27" y="1143"/>
                    <a:pt x="27" y="1143"/>
                  </a:cubicBezTo>
                  <a:cubicBezTo>
                    <a:pt x="27" y="1142"/>
                    <a:pt x="26" y="1142"/>
                    <a:pt x="26" y="1142"/>
                  </a:cubicBezTo>
                  <a:cubicBezTo>
                    <a:pt x="16" y="1139"/>
                    <a:pt x="9" y="1129"/>
                    <a:pt x="6" y="1117"/>
                  </a:cubicBezTo>
                  <a:cubicBezTo>
                    <a:pt x="4" y="1107"/>
                    <a:pt x="8" y="1097"/>
                    <a:pt x="15" y="1091"/>
                  </a:cubicBezTo>
                  <a:cubicBezTo>
                    <a:pt x="16" y="1091"/>
                    <a:pt x="16" y="1089"/>
                    <a:pt x="16" y="1089"/>
                  </a:cubicBezTo>
                  <a:cubicBezTo>
                    <a:pt x="16" y="1088"/>
                    <a:pt x="15" y="1088"/>
                    <a:pt x="15" y="1088"/>
                  </a:cubicBezTo>
                  <a:cubicBezTo>
                    <a:pt x="15" y="1088"/>
                    <a:pt x="15" y="1088"/>
                    <a:pt x="15" y="1088"/>
                  </a:cubicBezTo>
                  <a:cubicBezTo>
                    <a:pt x="8" y="1083"/>
                    <a:pt x="4" y="1073"/>
                    <a:pt x="6" y="1062"/>
                  </a:cubicBezTo>
                  <a:cubicBezTo>
                    <a:pt x="9" y="1050"/>
                    <a:pt x="16" y="1040"/>
                    <a:pt x="26" y="1038"/>
                  </a:cubicBezTo>
                  <a:cubicBezTo>
                    <a:pt x="26" y="1038"/>
                    <a:pt x="27" y="1037"/>
                    <a:pt x="27" y="1037"/>
                  </a:cubicBezTo>
                  <a:cubicBezTo>
                    <a:pt x="27" y="1036"/>
                    <a:pt x="27" y="1035"/>
                    <a:pt x="27" y="1035"/>
                  </a:cubicBezTo>
                  <a:cubicBezTo>
                    <a:pt x="21" y="1024"/>
                    <a:pt x="22" y="1010"/>
                    <a:pt x="30" y="1000"/>
                  </a:cubicBezTo>
                  <a:cubicBezTo>
                    <a:pt x="37" y="990"/>
                    <a:pt x="48" y="987"/>
                    <a:pt x="60" y="989"/>
                  </a:cubicBezTo>
                  <a:cubicBezTo>
                    <a:pt x="61" y="989"/>
                    <a:pt x="61" y="989"/>
                    <a:pt x="62" y="989"/>
                  </a:cubicBezTo>
                  <a:cubicBezTo>
                    <a:pt x="62" y="989"/>
                    <a:pt x="62" y="988"/>
                    <a:pt x="62" y="987"/>
                  </a:cubicBezTo>
                  <a:cubicBezTo>
                    <a:pt x="62" y="974"/>
                    <a:pt x="68" y="962"/>
                    <a:pt x="79" y="956"/>
                  </a:cubicBezTo>
                  <a:cubicBezTo>
                    <a:pt x="89" y="950"/>
                    <a:pt x="102" y="952"/>
                    <a:pt x="114" y="959"/>
                  </a:cubicBezTo>
                  <a:cubicBezTo>
                    <a:pt x="114" y="959"/>
                    <a:pt x="115" y="959"/>
                    <a:pt x="116" y="959"/>
                  </a:cubicBezTo>
                  <a:cubicBezTo>
                    <a:pt x="116" y="959"/>
                    <a:pt x="116" y="959"/>
                    <a:pt x="117" y="958"/>
                  </a:cubicBezTo>
                  <a:cubicBezTo>
                    <a:pt x="118" y="956"/>
                    <a:pt x="120" y="954"/>
                    <a:pt x="122" y="952"/>
                  </a:cubicBezTo>
                  <a:cubicBezTo>
                    <a:pt x="124" y="954"/>
                    <a:pt x="126" y="955"/>
                    <a:pt x="128" y="955"/>
                  </a:cubicBezTo>
                  <a:cubicBezTo>
                    <a:pt x="144" y="962"/>
                    <a:pt x="155" y="955"/>
                    <a:pt x="160" y="947"/>
                  </a:cubicBezTo>
                  <a:cubicBezTo>
                    <a:pt x="161" y="946"/>
                    <a:pt x="161" y="944"/>
                    <a:pt x="162" y="943"/>
                  </a:cubicBezTo>
                  <a:cubicBezTo>
                    <a:pt x="184" y="949"/>
                    <a:pt x="198" y="968"/>
                    <a:pt x="200" y="996"/>
                  </a:cubicBezTo>
                  <a:cubicBezTo>
                    <a:pt x="196" y="997"/>
                    <a:pt x="192" y="998"/>
                    <a:pt x="189" y="999"/>
                  </a:cubicBezTo>
                  <a:cubicBezTo>
                    <a:pt x="185" y="978"/>
                    <a:pt x="172" y="963"/>
                    <a:pt x="154" y="961"/>
                  </a:cubicBezTo>
                  <a:cubicBezTo>
                    <a:pt x="140" y="959"/>
                    <a:pt x="127" y="965"/>
                    <a:pt x="120" y="976"/>
                  </a:cubicBezTo>
                  <a:cubicBezTo>
                    <a:pt x="110" y="970"/>
                    <a:pt x="98" y="969"/>
                    <a:pt x="88" y="975"/>
                  </a:cubicBezTo>
                  <a:cubicBezTo>
                    <a:pt x="79" y="980"/>
                    <a:pt x="74" y="990"/>
                    <a:pt x="74" y="1002"/>
                  </a:cubicBezTo>
                  <a:cubicBezTo>
                    <a:pt x="64" y="1000"/>
                    <a:pt x="55" y="1004"/>
                    <a:pt x="48" y="1012"/>
                  </a:cubicBezTo>
                  <a:cubicBezTo>
                    <a:pt x="41" y="1021"/>
                    <a:pt x="40" y="1034"/>
                    <a:pt x="46" y="1044"/>
                  </a:cubicBezTo>
                  <a:cubicBezTo>
                    <a:pt x="37" y="1047"/>
                    <a:pt x="30" y="1053"/>
                    <a:pt x="27" y="1062"/>
                  </a:cubicBezTo>
                  <a:cubicBezTo>
                    <a:pt x="24" y="1072"/>
                    <a:pt x="27" y="1082"/>
                    <a:pt x="34" y="1090"/>
                  </a:cubicBezTo>
                  <a:cubicBezTo>
                    <a:pt x="27" y="1097"/>
                    <a:pt x="24" y="1108"/>
                    <a:pt x="27" y="1117"/>
                  </a:cubicBezTo>
                  <a:cubicBezTo>
                    <a:pt x="30" y="1126"/>
                    <a:pt x="37" y="1133"/>
                    <a:pt x="46" y="1135"/>
                  </a:cubicBezTo>
                  <a:cubicBezTo>
                    <a:pt x="40" y="1146"/>
                    <a:pt x="41" y="1158"/>
                    <a:pt x="48" y="1167"/>
                  </a:cubicBezTo>
                  <a:cubicBezTo>
                    <a:pt x="55" y="1176"/>
                    <a:pt x="64" y="1180"/>
                    <a:pt x="74" y="1178"/>
                  </a:cubicBezTo>
                  <a:cubicBezTo>
                    <a:pt x="74" y="1190"/>
                    <a:pt x="79" y="1200"/>
                    <a:pt x="88" y="1205"/>
                  </a:cubicBezTo>
                  <a:cubicBezTo>
                    <a:pt x="98" y="1211"/>
                    <a:pt x="110" y="1210"/>
                    <a:pt x="120" y="1204"/>
                  </a:cubicBezTo>
                  <a:cubicBezTo>
                    <a:pt x="127" y="1214"/>
                    <a:pt x="140" y="1221"/>
                    <a:pt x="154" y="1219"/>
                  </a:cubicBezTo>
                  <a:cubicBezTo>
                    <a:pt x="172" y="1216"/>
                    <a:pt x="185" y="1202"/>
                    <a:pt x="189" y="1180"/>
                  </a:cubicBezTo>
                  <a:cubicBezTo>
                    <a:pt x="192" y="1182"/>
                    <a:pt x="196" y="1183"/>
                    <a:pt x="200" y="1183"/>
                  </a:cubicBezTo>
                  <a:cubicBezTo>
                    <a:pt x="198" y="1211"/>
                    <a:pt x="184" y="1231"/>
                    <a:pt x="162" y="1236"/>
                  </a:cubicBezTo>
                  <a:cubicBezTo>
                    <a:pt x="161" y="1235"/>
                    <a:pt x="161" y="1234"/>
                    <a:pt x="160" y="1233"/>
                  </a:cubicBezTo>
                  <a:cubicBezTo>
                    <a:pt x="155" y="1225"/>
                    <a:pt x="144" y="1218"/>
                    <a:pt x="128" y="1224"/>
                  </a:cubicBezTo>
                  <a:cubicBezTo>
                    <a:pt x="126" y="1225"/>
                    <a:pt x="124" y="1226"/>
                    <a:pt x="122" y="1227"/>
                  </a:cubicBezTo>
                  <a:cubicBezTo>
                    <a:pt x="120" y="1225"/>
                    <a:pt x="118" y="1223"/>
                    <a:pt x="117" y="1221"/>
                  </a:cubicBezTo>
                  <a:close/>
                  <a:moveTo>
                    <a:pt x="97" y="1278"/>
                  </a:moveTo>
                  <a:cubicBezTo>
                    <a:pt x="99" y="1255"/>
                    <a:pt x="112" y="1234"/>
                    <a:pt x="129" y="1228"/>
                  </a:cubicBezTo>
                  <a:cubicBezTo>
                    <a:pt x="143" y="1222"/>
                    <a:pt x="153" y="1228"/>
                    <a:pt x="157" y="1235"/>
                  </a:cubicBezTo>
                  <a:cubicBezTo>
                    <a:pt x="160" y="1241"/>
                    <a:pt x="160" y="1249"/>
                    <a:pt x="153" y="1255"/>
                  </a:cubicBezTo>
                  <a:cubicBezTo>
                    <a:pt x="148" y="1259"/>
                    <a:pt x="142" y="1260"/>
                    <a:pt x="137" y="1257"/>
                  </a:cubicBezTo>
                  <a:cubicBezTo>
                    <a:pt x="133" y="1254"/>
                    <a:pt x="129" y="1248"/>
                    <a:pt x="132" y="1240"/>
                  </a:cubicBezTo>
                  <a:cubicBezTo>
                    <a:pt x="132" y="1239"/>
                    <a:pt x="132" y="1238"/>
                    <a:pt x="131" y="1238"/>
                  </a:cubicBezTo>
                  <a:cubicBezTo>
                    <a:pt x="130" y="1237"/>
                    <a:pt x="129" y="1237"/>
                    <a:pt x="129" y="1238"/>
                  </a:cubicBezTo>
                  <a:cubicBezTo>
                    <a:pt x="122" y="1244"/>
                    <a:pt x="121" y="1253"/>
                    <a:pt x="126" y="1262"/>
                  </a:cubicBezTo>
                  <a:cubicBezTo>
                    <a:pt x="132" y="1272"/>
                    <a:pt x="146" y="1278"/>
                    <a:pt x="162" y="1286"/>
                  </a:cubicBezTo>
                  <a:cubicBezTo>
                    <a:pt x="187" y="1297"/>
                    <a:pt x="218" y="1312"/>
                    <a:pt x="234" y="1345"/>
                  </a:cubicBezTo>
                  <a:cubicBezTo>
                    <a:pt x="233" y="1347"/>
                    <a:pt x="232" y="1350"/>
                    <a:pt x="231" y="1353"/>
                  </a:cubicBezTo>
                  <a:cubicBezTo>
                    <a:pt x="214" y="1319"/>
                    <a:pt x="184" y="1304"/>
                    <a:pt x="160" y="1292"/>
                  </a:cubicBezTo>
                  <a:cubicBezTo>
                    <a:pt x="135" y="1279"/>
                    <a:pt x="115" y="1270"/>
                    <a:pt x="120" y="1245"/>
                  </a:cubicBezTo>
                  <a:cubicBezTo>
                    <a:pt x="120" y="1244"/>
                    <a:pt x="119" y="1243"/>
                    <a:pt x="118" y="1243"/>
                  </a:cubicBezTo>
                  <a:cubicBezTo>
                    <a:pt x="118" y="1242"/>
                    <a:pt x="117" y="1243"/>
                    <a:pt x="116" y="1243"/>
                  </a:cubicBezTo>
                  <a:cubicBezTo>
                    <a:pt x="96" y="1270"/>
                    <a:pt x="97" y="1306"/>
                    <a:pt x="119" y="1343"/>
                  </a:cubicBezTo>
                  <a:cubicBezTo>
                    <a:pt x="117" y="1343"/>
                    <a:pt x="115" y="1344"/>
                    <a:pt x="113" y="1344"/>
                  </a:cubicBezTo>
                  <a:cubicBezTo>
                    <a:pt x="102" y="1322"/>
                    <a:pt x="96" y="1299"/>
                    <a:pt x="97" y="1278"/>
                  </a:cubicBezTo>
                  <a:close/>
                  <a:moveTo>
                    <a:pt x="225" y="1350"/>
                  </a:moveTo>
                  <a:cubicBezTo>
                    <a:pt x="223" y="1349"/>
                    <a:pt x="221" y="1348"/>
                    <a:pt x="220" y="1347"/>
                  </a:cubicBezTo>
                  <a:cubicBezTo>
                    <a:pt x="221" y="1344"/>
                    <a:pt x="221" y="1344"/>
                    <a:pt x="221" y="1344"/>
                  </a:cubicBezTo>
                  <a:cubicBezTo>
                    <a:pt x="222" y="1346"/>
                    <a:pt x="224" y="1348"/>
                    <a:pt x="225" y="1350"/>
                  </a:cubicBezTo>
                  <a:close/>
                  <a:moveTo>
                    <a:pt x="111" y="1275"/>
                  </a:moveTo>
                  <a:cubicBezTo>
                    <a:pt x="107" y="1272"/>
                    <a:pt x="107" y="1272"/>
                    <a:pt x="107" y="1272"/>
                  </a:cubicBezTo>
                  <a:cubicBezTo>
                    <a:pt x="108" y="1268"/>
                    <a:pt x="110" y="1264"/>
                    <a:pt x="111" y="1260"/>
                  </a:cubicBezTo>
                  <a:cubicBezTo>
                    <a:pt x="110" y="1265"/>
                    <a:pt x="110" y="1270"/>
                    <a:pt x="111" y="1275"/>
                  </a:cubicBezTo>
                  <a:close/>
                  <a:moveTo>
                    <a:pt x="111" y="1282"/>
                  </a:moveTo>
                  <a:cubicBezTo>
                    <a:pt x="112" y="1285"/>
                    <a:pt x="113" y="1288"/>
                    <a:pt x="114" y="1291"/>
                  </a:cubicBezTo>
                  <a:cubicBezTo>
                    <a:pt x="106" y="1286"/>
                    <a:pt x="106" y="1286"/>
                    <a:pt x="106" y="1286"/>
                  </a:cubicBezTo>
                  <a:cubicBezTo>
                    <a:pt x="106" y="1283"/>
                    <a:pt x="106" y="1280"/>
                    <a:pt x="107" y="1277"/>
                  </a:cubicBezTo>
                  <a:lnTo>
                    <a:pt x="111" y="1282"/>
                  </a:lnTo>
                  <a:close/>
                  <a:moveTo>
                    <a:pt x="117" y="1297"/>
                  </a:moveTo>
                  <a:cubicBezTo>
                    <a:pt x="118" y="1300"/>
                    <a:pt x="119" y="1303"/>
                    <a:pt x="121" y="1306"/>
                  </a:cubicBezTo>
                  <a:cubicBezTo>
                    <a:pt x="107" y="1301"/>
                    <a:pt x="107" y="1301"/>
                    <a:pt x="107" y="1301"/>
                  </a:cubicBezTo>
                  <a:cubicBezTo>
                    <a:pt x="107" y="1297"/>
                    <a:pt x="106" y="1294"/>
                    <a:pt x="106" y="1291"/>
                  </a:cubicBezTo>
                  <a:lnTo>
                    <a:pt x="117" y="1297"/>
                  </a:lnTo>
                  <a:close/>
                  <a:moveTo>
                    <a:pt x="125" y="1311"/>
                  </a:moveTo>
                  <a:cubicBezTo>
                    <a:pt x="126" y="1313"/>
                    <a:pt x="128" y="1316"/>
                    <a:pt x="130" y="1318"/>
                  </a:cubicBezTo>
                  <a:cubicBezTo>
                    <a:pt x="111" y="1315"/>
                    <a:pt x="111" y="1315"/>
                    <a:pt x="111" y="1315"/>
                  </a:cubicBezTo>
                  <a:cubicBezTo>
                    <a:pt x="110" y="1312"/>
                    <a:pt x="109" y="1308"/>
                    <a:pt x="108" y="1305"/>
                  </a:cubicBezTo>
                  <a:lnTo>
                    <a:pt x="125" y="1311"/>
                  </a:lnTo>
                  <a:close/>
                  <a:moveTo>
                    <a:pt x="134" y="1322"/>
                  </a:moveTo>
                  <a:cubicBezTo>
                    <a:pt x="136" y="1325"/>
                    <a:pt x="138" y="1327"/>
                    <a:pt x="141" y="1330"/>
                  </a:cubicBezTo>
                  <a:cubicBezTo>
                    <a:pt x="117" y="1330"/>
                    <a:pt x="117" y="1330"/>
                    <a:pt x="117" y="1330"/>
                  </a:cubicBezTo>
                  <a:cubicBezTo>
                    <a:pt x="115" y="1326"/>
                    <a:pt x="113" y="1323"/>
                    <a:pt x="112" y="1319"/>
                  </a:cubicBezTo>
                  <a:lnTo>
                    <a:pt x="134" y="1322"/>
                  </a:lnTo>
                  <a:close/>
                  <a:moveTo>
                    <a:pt x="145" y="1333"/>
                  </a:moveTo>
                  <a:cubicBezTo>
                    <a:pt x="145" y="1334"/>
                    <a:pt x="146" y="1335"/>
                    <a:pt x="147" y="1336"/>
                  </a:cubicBezTo>
                  <a:cubicBezTo>
                    <a:pt x="139" y="1337"/>
                    <a:pt x="130" y="1339"/>
                    <a:pt x="123" y="1342"/>
                  </a:cubicBezTo>
                  <a:cubicBezTo>
                    <a:pt x="121" y="1339"/>
                    <a:pt x="120" y="1336"/>
                    <a:pt x="119" y="1334"/>
                  </a:cubicBezTo>
                  <a:lnTo>
                    <a:pt x="145" y="1333"/>
                  </a:lnTo>
                  <a:close/>
                  <a:moveTo>
                    <a:pt x="114" y="1276"/>
                  </a:moveTo>
                  <a:cubicBezTo>
                    <a:pt x="120" y="1299"/>
                    <a:pt x="138" y="1317"/>
                    <a:pt x="159" y="1334"/>
                  </a:cubicBezTo>
                  <a:cubicBezTo>
                    <a:pt x="157" y="1335"/>
                    <a:pt x="154" y="1335"/>
                    <a:pt x="152" y="1335"/>
                  </a:cubicBezTo>
                  <a:cubicBezTo>
                    <a:pt x="131" y="1316"/>
                    <a:pt x="116" y="1298"/>
                    <a:pt x="114" y="1276"/>
                  </a:cubicBezTo>
                  <a:close/>
                  <a:moveTo>
                    <a:pt x="140" y="1312"/>
                  </a:moveTo>
                  <a:cubicBezTo>
                    <a:pt x="138" y="1309"/>
                    <a:pt x="136" y="1307"/>
                    <a:pt x="133" y="1304"/>
                  </a:cubicBezTo>
                  <a:cubicBezTo>
                    <a:pt x="142" y="1287"/>
                    <a:pt x="142" y="1287"/>
                    <a:pt x="142" y="1287"/>
                  </a:cubicBezTo>
                  <a:cubicBezTo>
                    <a:pt x="145" y="1289"/>
                    <a:pt x="147" y="1290"/>
                    <a:pt x="150" y="1291"/>
                  </a:cubicBezTo>
                  <a:lnTo>
                    <a:pt x="140" y="1312"/>
                  </a:lnTo>
                  <a:close/>
                  <a:moveTo>
                    <a:pt x="153" y="1293"/>
                  </a:moveTo>
                  <a:cubicBezTo>
                    <a:pt x="155" y="1294"/>
                    <a:pt x="156" y="1294"/>
                    <a:pt x="158" y="1295"/>
                  </a:cubicBezTo>
                  <a:cubicBezTo>
                    <a:pt x="159" y="1296"/>
                    <a:pt x="160" y="1296"/>
                    <a:pt x="161" y="1297"/>
                  </a:cubicBezTo>
                  <a:cubicBezTo>
                    <a:pt x="150" y="1322"/>
                    <a:pt x="150" y="1322"/>
                    <a:pt x="150" y="1322"/>
                  </a:cubicBezTo>
                  <a:cubicBezTo>
                    <a:pt x="148" y="1319"/>
                    <a:pt x="145" y="1317"/>
                    <a:pt x="143" y="1315"/>
                  </a:cubicBezTo>
                  <a:lnTo>
                    <a:pt x="153" y="1293"/>
                  </a:lnTo>
                  <a:close/>
                  <a:moveTo>
                    <a:pt x="131" y="1301"/>
                  </a:moveTo>
                  <a:cubicBezTo>
                    <a:pt x="129" y="1298"/>
                    <a:pt x="127" y="1295"/>
                    <a:pt x="126" y="1293"/>
                  </a:cubicBezTo>
                  <a:cubicBezTo>
                    <a:pt x="132" y="1281"/>
                    <a:pt x="132" y="1281"/>
                    <a:pt x="132" y="1281"/>
                  </a:cubicBezTo>
                  <a:cubicBezTo>
                    <a:pt x="134" y="1282"/>
                    <a:pt x="136" y="1284"/>
                    <a:pt x="139" y="1285"/>
                  </a:cubicBezTo>
                  <a:lnTo>
                    <a:pt x="131" y="1301"/>
                  </a:lnTo>
                  <a:close/>
                  <a:moveTo>
                    <a:pt x="123" y="1289"/>
                  </a:moveTo>
                  <a:cubicBezTo>
                    <a:pt x="122" y="1286"/>
                    <a:pt x="121" y="1283"/>
                    <a:pt x="120" y="1280"/>
                  </a:cubicBezTo>
                  <a:cubicBezTo>
                    <a:pt x="124" y="1273"/>
                    <a:pt x="124" y="1273"/>
                    <a:pt x="124" y="1273"/>
                  </a:cubicBezTo>
                  <a:cubicBezTo>
                    <a:pt x="125" y="1275"/>
                    <a:pt x="127" y="1277"/>
                    <a:pt x="129" y="1278"/>
                  </a:cubicBezTo>
                  <a:lnTo>
                    <a:pt x="123" y="1289"/>
                  </a:lnTo>
                  <a:close/>
                  <a:moveTo>
                    <a:pt x="118" y="1275"/>
                  </a:moveTo>
                  <a:cubicBezTo>
                    <a:pt x="117" y="1271"/>
                    <a:pt x="117" y="1266"/>
                    <a:pt x="116" y="1262"/>
                  </a:cubicBezTo>
                  <a:cubicBezTo>
                    <a:pt x="118" y="1265"/>
                    <a:pt x="119" y="1268"/>
                    <a:pt x="121" y="1270"/>
                  </a:cubicBezTo>
                  <a:lnTo>
                    <a:pt x="118" y="1275"/>
                  </a:lnTo>
                  <a:close/>
                  <a:moveTo>
                    <a:pt x="153" y="1325"/>
                  </a:moveTo>
                  <a:cubicBezTo>
                    <a:pt x="164" y="1298"/>
                    <a:pt x="164" y="1298"/>
                    <a:pt x="164" y="1298"/>
                  </a:cubicBezTo>
                  <a:cubicBezTo>
                    <a:pt x="167" y="1300"/>
                    <a:pt x="170" y="1301"/>
                    <a:pt x="173" y="1303"/>
                  </a:cubicBezTo>
                  <a:cubicBezTo>
                    <a:pt x="162" y="1332"/>
                    <a:pt x="162" y="1332"/>
                    <a:pt x="162" y="1332"/>
                  </a:cubicBezTo>
                  <a:cubicBezTo>
                    <a:pt x="159" y="1329"/>
                    <a:pt x="156" y="1327"/>
                    <a:pt x="153" y="1325"/>
                  </a:cubicBezTo>
                  <a:close/>
                  <a:moveTo>
                    <a:pt x="177" y="1305"/>
                  </a:moveTo>
                  <a:cubicBezTo>
                    <a:pt x="180" y="1307"/>
                    <a:pt x="183" y="1309"/>
                    <a:pt x="186" y="1311"/>
                  </a:cubicBezTo>
                  <a:cubicBezTo>
                    <a:pt x="177" y="1334"/>
                    <a:pt x="177" y="1334"/>
                    <a:pt x="177" y="1334"/>
                  </a:cubicBezTo>
                  <a:cubicBezTo>
                    <a:pt x="173" y="1334"/>
                    <a:pt x="169" y="1334"/>
                    <a:pt x="165" y="1334"/>
                  </a:cubicBezTo>
                  <a:lnTo>
                    <a:pt x="177" y="1305"/>
                  </a:lnTo>
                  <a:close/>
                  <a:moveTo>
                    <a:pt x="190" y="1313"/>
                  </a:moveTo>
                  <a:cubicBezTo>
                    <a:pt x="193" y="1315"/>
                    <a:pt x="195" y="1317"/>
                    <a:pt x="198" y="1319"/>
                  </a:cubicBezTo>
                  <a:cubicBezTo>
                    <a:pt x="191" y="1336"/>
                    <a:pt x="191" y="1336"/>
                    <a:pt x="191" y="1336"/>
                  </a:cubicBezTo>
                  <a:cubicBezTo>
                    <a:pt x="187" y="1335"/>
                    <a:pt x="184" y="1335"/>
                    <a:pt x="181" y="1334"/>
                  </a:cubicBezTo>
                  <a:lnTo>
                    <a:pt x="190" y="1313"/>
                  </a:lnTo>
                  <a:close/>
                  <a:moveTo>
                    <a:pt x="201" y="1321"/>
                  </a:moveTo>
                  <a:cubicBezTo>
                    <a:pt x="204" y="1324"/>
                    <a:pt x="207" y="1326"/>
                    <a:pt x="209" y="1329"/>
                  </a:cubicBezTo>
                  <a:cubicBezTo>
                    <a:pt x="204" y="1340"/>
                    <a:pt x="204" y="1340"/>
                    <a:pt x="204" y="1340"/>
                  </a:cubicBezTo>
                  <a:cubicBezTo>
                    <a:pt x="201" y="1338"/>
                    <a:pt x="198" y="1338"/>
                    <a:pt x="195" y="1337"/>
                  </a:cubicBezTo>
                  <a:lnTo>
                    <a:pt x="201" y="1321"/>
                  </a:lnTo>
                  <a:close/>
                  <a:moveTo>
                    <a:pt x="212" y="1332"/>
                  </a:moveTo>
                  <a:cubicBezTo>
                    <a:pt x="214" y="1334"/>
                    <a:pt x="217" y="1337"/>
                    <a:pt x="219" y="1340"/>
                  </a:cubicBezTo>
                  <a:cubicBezTo>
                    <a:pt x="216" y="1345"/>
                    <a:pt x="216" y="1345"/>
                    <a:pt x="216" y="1345"/>
                  </a:cubicBezTo>
                  <a:cubicBezTo>
                    <a:pt x="213" y="1343"/>
                    <a:pt x="211" y="1342"/>
                    <a:pt x="208" y="1341"/>
                  </a:cubicBezTo>
                  <a:lnTo>
                    <a:pt x="212" y="1332"/>
                  </a:lnTo>
                  <a:close/>
                  <a:moveTo>
                    <a:pt x="61" y="1386"/>
                  </a:moveTo>
                  <a:cubicBezTo>
                    <a:pt x="46" y="1367"/>
                    <a:pt x="42" y="1343"/>
                    <a:pt x="51" y="1326"/>
                  </a:cubicBezTo>
                  <a:cubicBezTo>
                    <a:pt x="58" y="1313"/>
                    <a:pt x="69" y="1311"/>
                    <a:pt x="76" y="1314"/>
                  </a:cubicBezTo>
                  <a:cubicBezTo>
                    <a:pt x="83" y="1316"/>
                    <a:pt x="89" y="1322"/>
                    <a:pt x="87" y="1331"/>
                  </a:cubicBezTo>
                  <a:cubicBezTo>
                    <a:pt x="86" y="1338"/>
                    <a:pt x="82" y="1342"/>
                    <a:pt x="76" y="1343"/>
                  </a:cubicBezTo>
                  <a:cubicBezTo>
                    <a:pt x="71" y="1344"/>
                    <a:pt x="65" y="1342"/>
                    <a:pt x="61" y="1334"/>
                  </a:cubicBezTo>
                  <a:cubicBezTo>
                    <a:pt x="61" y="1333"/>
                    <a:pt x="60" y="1333"/>
                    <a:pt x="59" y="1333"/>
                  </a:cubicBezTo>
                  <a:cubicBezTo>
                    <a:pt x="58" y="1333"/>
                    <a:pt x="58" y="1334"/>
                    <a:pt x="57" y="1334"/>
                  </a:cubicBezTo>
                  <a:cubicBezTo>
                    <a:pt x="56" y="1343"/>
                    <a:pt x="62" y="1351"/>
                    <a:pt x="71" y="1354"/>
                  </a:cubicBezTo>
                  <a:cubicBezTo>
                    <a:pt x="82" y="1357"/>
                    <a:pt x="97" y="1353"/>
                    <a:pt x="114" y="1348"/>
                  </a:cubicBezTo>
                  <a:cubicBezTo>
                    <a:pt x="147" y="1339"/>
                    <a:pt x="188" y="1327"/>
                    <a:pt x="229" y="1357"/>
                  </a:cubicBezTo>
                  <a:cubicBezTo>
                    <a:pt x="229" y="1357"/>
                    <a:pt x="229" y="1357"/>
                    <a:pt x="229" y="1357"/>
                  </a:cubicBezTo>
                  <a:cubicBezTo>
                    <a:pt x="228" y="1359"/>
                    <a:pt x="228" y="1360"/>
                    <a:pt x="227" y="1362"/>
                  </a:cubicBezTo>
                  <a:cubicBezTo>
                    <a:pt x="186" y="1335"/>
                    <a:pt x="147" y="1346"/>
                    <a:pt x="116" y="1354"/>
                  </a:cubicBezTo>
                  <a:cubicBezTo>
                    <a:pt x="89" y="1362"/>
                    <a:pt x="68" y="1367"/>
                    <a:pt x="55" y="1346"/>
                  </a:cubicBezTo>
                  <a:cubicBezTo>
                    <a:pt x="55" y="1345"/>
                    <a:pt x="54" y="1345"/>
                    <a:pt x="53" y="1345"/>
                  </a:cubicBezTo>
                  <a:cubicBezTo>
                    <a:pt x="52" y="1345"/>
                    <a:pt x="51" y="1346"/>
                    <a:pt x="52" y="1347"/>
                  </a:cubicBezTo>
                  <a:cubicBezTo>
                    <a:pt x="54" y="1371"/>
                    <a:pt x="67" y="1391"/>
                    <a:pt x="90" y="1406"/>
                  </a:cubicBezTo>
                  <a:cubicBezTo>
                    <a:pt x="125" y="1428"/>
                    <a:pt x="179" y="1434"/>
                    <a:pt x="219" y="1420"/>
                  </a:cubicBezTo>
                  <a:cubicBezTo>
                    <a:pt x="219" y="1422"/>
                    <a:pt x="219" y="1423"/>
                    <a:pt x="219" y="1424"/>
                  </a:cubicBezTo>
                  <a:cubicBezTo>
                    <a:pt x="162" y="1449"/>
                    <a:pt x="91" y="1424"/>
                    <a:pt x="61" y="1386"/>
                  </a:cubicBezTo>
                  <a:close/>
                  <a:moveTo>
                    <a:pt x="149" y="1587"/>
                  </a:moveTo>
                  <a:cubicBezTo>
                    <a:pt x="112" y="1571"/>
                    <a:pt x="83" y="1533"/>
                    <a:pt x="73" y="1511"/>
                  </a:cubicBezTo>
                  <a:cubicBezTo>
                    <a:pt x="73" y="1511"/>
                    <a:pt x="73" y="1511"/>
                    <a:pt x="73" y="1511"/>
                  </a:cubicBezTo>
                  <a:cubicBezTo>
                    <a:pt x="73" y="1511"/>
                    <a:pt x="73" y="1511"/>
                    <a:pt x="73" y="1511"/>
                  </a:cubicBezTo>
                  <a:cubicBezTo>
                    <a:pt x="64" y="1488"/>
                    <a:pt x="58" y="1441"/>
                    <a:pt x="73" y="1404"/>
                  </a:cubicBezTo>
                  <a:cubicBezTo>
                    <a:pt x="76" y="1406"/>
                    <a:pt x="79" y="1409"/>
                    <a:pt x="83" y="1411"/>
                  </a:cubicBezTo>
                  <a:cubicBezTo>
                    <a:pt x="74" y="1433"/>
                    <a:pt x="72" y="1477"/>
                    <a:pt x="84" y="1506"/>
                  </a:cubicBezTo>
                  <a:cubicBezTo>
                    <a:pt x="96" y="1536"/>
                    <a:pt x="128" y="1565"/>
                    <a:pt x="151" y="1575"/>
                  </a:cubicBezTo>
                  <a:cubicBezTo>
                    <a:pt x="150" y="1579"/>
                    <a:pt x="149" y="1583"/>
                    <a:pt x="149" y="1587"/>
                  </a:cubicBezTo>
                  <a:close/>
                  <a:moveTo>
                    <a:pt x="123" y="1552"/>
                  </a:moveTo>
                  <a:cubicBezTo>
                    <a:pt x="123" y="1552"/>
                    <a:pt x="123" y="1552"/>
                    <a:pt x="123" y="1552"/>
                  </a:cubicBezTo>
                  <a:cubicBezTo>
                    <a:pt x="146" y="1515"/>
                    <a:pt x="187" y="1481"/>
                    <a:pt x="233" y="1462"/>
                  </a:cubicBezTo>
                  <a:cubicBezTo>
                    <a:pt x="234" y="1463"/>
                    <a:pt x="235" y="1465"/>
                    <a:pt x="236" y="1466"/>
                  </a:cubicBezTo>
                  <a:cubicBezTo>
                    <a:pt x="190" y="1484"/>
                    <a:pt x="160" y="1529"/>
                    <a:pt x="151" y="1571"/>
                  </a:cubicBezTo>
                  <a:cubicBezTo>
                    <a:pt x="143" y="1567"/>
                    <a:pt x="133" y="1560"/>
                    <a:pt x="123" y="1552"/>
                  </a:cubicBezTo>
                  <a:close/>
                  <a:moveTo>
                    <a:pt x="183" y="1623"/>
                  </a:moveTo>
                  <a:cubicBezTo>
                    <a:pt x="178" y="1632"/>
                    <a:pt x="179" y="1642"/>
                    <a:pt x="187" y="1647"/>
                  </a:cubicBezTo>
                  <a:cubicBezTo>
                    <a:pt x="188" y="1647"/>
                    <a:pt x="188" y="1647"/>
                    <a:pt x="189" y="1647"/>
                  </a:cubicBezTo>
                  <a:cubicBezTo>
                    <a:pt x="190" y="1646"/>
                    <a:pt x="190" y="1645"/>
                    <a:pt x="190" y="1645"/>
                  </a:cubicBezTo>
                  <a:cubicBezTo>
                    <a:pt x="187" y="1637"/>
                    <a:pt x="190" y="1631"/>
                    <a:pt x="194" y="1628"/>
                  </a:cubicBezTo>
                  <a:cubicBezTo>
                    <a:pt x="198" y="1624"/>
                    <a:pt x="205" y="1624"/>
                    <a:pt x="210" y="1628"/>
                  </a:cubicBezTo>
                  <a:cubicBezTo>
                    <a:pt x="218" y="1634"/>
                    <a:pt x="218" y="1642"/>
                    <a:pt x="215" y="1648"/>
                  </a:cubicBezTo>
                  <a:cubicBezTo>
                    <a:pt x="211" y="1655"/>
                    <a:pt x="202" y="1661"/>
                    <a:pt x="188" y="1657"/>
                  </a:cubicBezTo>
                  <a:cubicBezTo>
                    <a:pt x="170" y="1651"/>
                    <a:pt x="156" y="1632"/>
                    <a:pt x="153" y="1608"/>
                  </a:cubicBezTo>
                  <a:cubicBezTo>
                    <a:pt x="147" y="1560"/>
                    <a:pt x="180" y="1492"/>
                    <a:pt x="238" y="1469"/>
                  </a:cubicBezTo>
                  <a:cubicBezTo>
                    <a:pt x="239" y="1470"/>
                    <a:pt x="240" y="1471"/>
                    <a:pt x="240" y="1472"/>
                  </a:cubicBezTo>
                  <a:cubicBezTo>
                    <a:pt x="202" y="1490"/>
                    <a:pt x="169" y="1533"/>
                    <a:pt x="159" y="1573"/>
                  </a:cubicBezTo>
                  <a:cubicBezTo>
                    <a:pt x="154" y="1600"/>
                    <a:pt x="159" y="1624"/>
                    <a:pt x="174" y="1642"/>
                  </a:cubicBezTo>
                  <a:cubicBezTo>
                    <a:pt x="174" y="1643"/>
                    <a:pt x="175" y="1643"/>
                    <a:pt x="176" y="1643"/>
                  </a:cubicBezTo>
                  <a:cubicBezTo>
                    <a:pt x="177" y="1642"/>
                    <a:pt x="177" y="1641"/>
                    <a:pt x="177" y="1641"/>
                  </a:cubicBezTo>
                  <a:cubicBezTo>
                    <a:pt x="171" y="1616"/>
                    <a:pt x="190" y="1605"/>
                    <a:pt x="214" y="1591"/>
                  </a:cubicBezTo>
                  <a:cubicBezTo>
                    <a:pt x="242" y="1575"/>
                    <a:pt x="277" y="1555"/>
                    <a:pt x="287" y="1507"/>
                  </a:cubicBezTo>
                  <a:cubicBezTo>
                    <a:pt x="289" y="1508"/>
                    <a:pt x="290" y="1509"/>
                    <a:pt x="292" y="1510"/>
                  </a:cubicBezTo>
                  <a:cubicBezTo>
                    <a:pt x="292" y="1510"/>
                    <a:pt x="292" y="1510"/>
                    <a:pt x="292" y="1510"/>
                  </a:cubicBezTo>
                  <a:cubicBezTo>
                    <a:pt x="284" y="1560"/>
                    <a:pt x="247" y="1581"/>
                    <a:pt x="217" y="1597"/>
                  </a:cubicBezTo>
                  <a:cubicBezTo>
                    <a:pt x="202" y="1606"/>
                    <a:pt x="188" y="1613"/>
                    <a:pt x="183" y="1623"/>
                  </a:cubicBezTo>
                  <a:close/>
                  <a:moveTo>
                    <a:pt x="255" y="1658"/>
                  </a:moveTo>
                  <a:cubicBezTo>
                    <a:pt x="239" y="1645"/>
                    <a:pt x="227" y="1624"/>
                    <a:pt x="220" y="1600"/>
                  </a:cubicBezTo>
                  <a:cubicBezTo>
                    <a:pt x="221" y="1600"/>
                    <a:pt x="223" y="1599"/>
                    <a:pt x="225" y="1598"/>
                  </a:cubicBezTo>
                  <a:cubicBezTo>
                    <a:pt x="235" y="1639"/>
                    <a:pt x="260" y="1665"/>
                    <a:pt x="293" y="1670"/>
                  </a:cubicBezTo>
                  <a:cubicBezTo>
                    <a:pt x="294" y="1670"/>
                    <a:pt x="295" y="1669"/>
                    <a:pt x="295" y="1669"/>
                  </a:cubicBezTo>
                  <a:cubicBezTo>
                    <a:pt x="295" y="1668"/>
                    <a:pt x="295" y="1667"/>
                    <a:pt x="294" y="1666"/>
                  </a:cubicBezTo>
                  <a:cubicBezTo>
                    <a:pt x="273" y="1652"/>
                    <a:pt x="280" y="1631"/>
                    <a:pt x="289" y="1605"/>
                  </a:cubicBezTo>
                  <a:cubicBezTo>
                    <a:pt x="298" y="1579"/>
                    <a:pt x="309" y="1547"/>
                    <a:pt x="296" y="1512"/>
                  </a:cubicBezTo>
                  <a:cubicBezTo>
                    <a:pt x="299" y="1513"/>
                    <a:pt x="302" y="1514"/>
                    <a:pt x="304" y="1515"/>
                  </a:cubicBezTo>
                  <a:cubicBezTo>
                    <a:pt x="316" y="1549"/>
                    <a:pt x="305" y="1581"/>
                    <a:pt x="295" y="1607"/>
                  </a:cubicBezTo>
                  <a:cubicBezTo>
                    <a:pt x="289" y="1624"/>
                    <a:pt x="284" y="1638"/>
                    <a:pt x="287" y="1649"/>
                  </a:cubicBezTo>
                  <a:cubicBezTo>
                    <a:pt x="289" y="1659"/>
                    <a:pt x="296" y="1666"/>
                    <a:pt x="305" y="1665"/>
                  </a:cubicBezTo>
                  <a:cubicBezTo>
                    <a:pt x="306" y="1665"/>
                    <a:pt x="307" y="1664"/>
                    <a:pt x="307" y="1663"/>
                  </a:cubicBezTo>
                  <a:cubicBezTo>
                    <a:pt x="307" y="1662"/>
                    <a:pt x="307" y="1661"/>
                    <a:pt x="306" y="1661"/>
                  </a:cubicBezTo>
                  <a:cubicBezTo>
                    <a:pt x="299" y="1657"/>
                    <a:pt x="297" y="1651"/>
                    <a:pt x="298" y="1646"/>
                  </a:cubicBezTo>
                  <a:cubicBezTo>
                    <a:pt x="299" y="1640"/>
                    <a:pt x="304" y="1636"/>
                    <a:pt x="311" y="1635"/>
                  </a:cubicBezTo>
                  <a:cubicBezTo>
                    <a:pt x="320" y="1634"/>
                    <a:pt x="326" y="1641"/>
                    <a:pt x="327" y="1647"/>
                  </a:cubicBezTo>
                  <a:cubicBezTo>
                    <a:pt x="329" y="1655"/>
                    <a:pt x="327" y="1665"/>
                    <a:pt x="313" y="1671"/>
                  </a:cubicBezTo>
                  <a:cubicBezTo>
                    <a:pt x="296" y="1679"/>
                    <a:pt x="272" y="1674"/>
                    <a:pt x="255" y="1658"/>
                  </a:cubicBezTo>
                  <a:close/>
                  <a:moveTo>
                    <a:pt x="495" y="1871"/>
                  </a:moveTo>
                  <a:cubicBezTo>
                    <a:pt x="494" y="1871"/>
                    <a:pt x="494" y="1871"/>
                    <a:pt x="493" y="1871"/>
                  </a:cubicBezTo>
                  <a:cubicBezTo>
                    <a:pt x="493" y="1871"/>
                    <a:pt x="492" y="1872"/>
                    <a:pt x="492" y="1872"/>
                  </a:cubicBezTo>
                  <a:cubicBezTo>
                    <a:pt x="489" y="1886"/>
                    <a:pt x="481" y="1896"/>
                    <a:pt x="469" y="1899"/>
                  </a:cubicBezTo>
                  <a:cubicBezTo>
                    <a:pt x="458" y="1902"/>
                    <a:pt x="445" y="1899"/>
                    <a:pt x="436" y="1889"/>
                  </a:cubicBezTo>
                  <a:cubicBezTo>
                    <a:pt x="435" y="1888"/>
                    <a:pt x="435" y="1888"/>
                    <a:pt x="434" y="1888"/>
                  </a:cubicBezTo>
                  <a:cubicBezTo>
                    <a:pt x="434" y="1888"/>
                    <a:pt x="433" y="1888"/>
                    <a:pt x="433" y="1889"/>
                  </a:cubicBezTo>
                  <a:cubicBezTo>
                    <a:pt x="426" y="1900"/>
                    <a:pt x="415" y="1905"/>
                    <a:pt x="404" y="1903"/>
                  </a:cubicBezTo>
                  <a:cubicBezTo>
                    <a:pt x="392" y="1901"/>
                    <a:pt x="381" y="1892"/>
                    <a:pt x="377" y="1880"/>
                  </a:cubicBezTo>
                  <a:cubicBezTo>
                    <a:pt x="377" y="1880"/>
                    <a:pt x="377" y="1879"/>
                    <a:pt x="376" y="1879"/>
                  </a:cubicBezTo>
                  <a:cubicBezTo>
                    <a:pt x="375" y="1879"/>
                    <a:pt x="375" y="1879"/>
                    <a:pt x="374" y="1879"/>
                  </a:cubicBezTo>
                  <a:cubicBezTo>
                    <a:pt x="366" y="1884"/>
                    <a:pt x="353" y="1882"/>
                    <a:pt x="343" y="1876"/>
                  </a:cubicBezTo>
                  <a:cubicBezTo>
                    <a:pt x="334" y="1869"/>
                    <a:pt x="330" y="1860"/>
                    <a:pt x="331" y="1851"/>
                  </a:cubicBezTo>
                  <a:cubicBezTo>
                    <a:pt x="331" y="1850"/>
                    <a:pt x="331" y="1849"/>
                    <a:pt x="330" y="1849"/>
                  </a:cubicBezTo>
                  <a:cubicBezTo>
                    <a:pt x="329" y="1849"/>
                    <a:pt x="329" y="1849"/>
                    <a:pt x="329" y="1849"/>
                  </a:cubicBezTo>
                  <a:cubicBezTo>
                    <a:pt x="329" y="1849"/>
                    <a:pt x="329" y="1849"/>
                    <a:pt x="329" y="1849"/>
                  </a:cubicBezTo>
                  <a:cubicBezTo>
                    <a:pt x="320" y="1850"/>
                    <a:pt x="310" y="1845"/>
                    <a:pt x="304" y="1836"/>
                  </a:cubicBezTo>
                  <a:cubicBezTo>
                    <a:pt x="297" y="1826"/>
                    <a:pt x="296" y="1814"/>
                    <a:pt x="301" y="1805"/>
                  </a:cubicBezTo>
                  <a:cubicBezTo>
                    <a:pt x="301" y="1805"/>
                    <a:pt x="301" y="1804"/>
                    <a:pt x="301" y="1804"/>
                  </a:cubicBezTo>
                  <a:cubicBezTo>
                    <a:pt x="301" y="1803"/>
                    <a:pt x="300" y="1803"/>
                    <a:pt x="300" y="1803"/>
                  </a:cubicBezTo>
                  <a:cubicBezTo>
                    <a:pt x="288" y="1799"/>
                    <a:pt x="278" y="1788"/>
                    <a:pt x="277" y="1776"/>
                  </a:cubicBezTo>
                  <a:cubicBezTo>
                    <a:pt x="275" y="1764"/>
                    <a:pt x="280" y="1754"/>
                    <a:pt x="291" y="1747"/>
                  </a:cubicBezTo>
                  <a:cubicBezTo>
                    <a:pt x="291" y="1747"/>
                    <a:pt x="292" y="1746"/>
                    <a:pt x="292" y="1746"/>
                  </a:cubicBezTo>
                  <a:cubicBezTo>
                    <a:pt x="292" y="1745"/>
                    <a:pt x="292" y="1744"/>
                    <a:pt x="291" y="1744"/>
                  </a:cubicBezTo>
                  <a:cubicBezTo>
                    <a:pt x="281" y="1735"/>
                    <a:pt x="277" y="1722"/>
                    <a:pt x="281" y="1710"/>
                  </a:cubicBezTo>
                  <a:cubicBezTo>
                    <a:pt x="284" y="1699"/>
                    <a:pt x="294" y="1691"/>
                    <a:pt x="307" y="1687"/>
                  </a:cubicBezTo>
                  <a:cubicBezTo>
                    <a:pt x="308" y="1687"/>
                    <a:pt x="308" y="1687"/>
                    <a:pt x="309" y="1687"/>
                  </a:cubicBezTo>
                  <a:cubicBezTo>
                    <a:pt x="309" y="1686"/>
                    <a:pt x="309" y="1686"/>
                    <a:pt x="309" y="1685"/>
                  </a:cubicBezTo>
                  <a:cubicBezTo>
                    <a:pt x="308" y="1683"/>
                    <a:pt x="308" y="1680"/>
                    <a:pt x="308" y="1677"/>
                  </a:cubicBezTo>
                  <a:cubicBezTo>
                    <a:pt x="310" y="1677"/>
                    <a:pt x="313" y="1676"/>
                    <a:pt x="315" y="1675"/>
                  </a:cubicBezTo>
                  <a:cubicBezTo>
                    <a:pt x="331" y="1668"/>
                    <a:pt x="334" y="1655"/>
                    <a:pt x="331" y="1646"/>
                  </a:cubicBezTo>
                  <a:cubicBezTo>
                    <a:pt x="331" y="1645"/>
                    <a:pt x="330" y="1644"/>
                    <a:pt x="330" y="1643"/>
                  </a:cubicBezTo>
                  <a:cubicBezTo>
                    <a:pt x="350" y="1631"/>
                    <a:pt x="374" y="1634"/>
                    <a:pt x="394" y="1653"/>
                  </a:cubicBezTo>
                  <a:cubicBezTo>
                    <a:pt x="392" y="1656"/>
                    <a:pt x="390" y="1659"/>
                    <a:pt x="389" y="1663"/>
                  </a:cubicBezTo>
                  <a:cubicBezTo>
                    <a:pt x="371" y="1651"/>
                    <a:pt x="351" y="1650"/>
                    <a:pt x="337" y="1661"/>
                  </a:cubicBezTo>
                  <a:cubicBezTo>
                    <a:pt x="326" y="1669"/>
                    <a:pt x="321" y="1683"/>
                    <a:pt x="324" y="1695"/>
                  </a:cubicBezTo>
                  <a:cubicBezTo>
                    <a:pt x="312" y="1698"/>
                    <a:pt x="303" y="1706"/>
                    <a:pt x="300" y="1717"/>
                  </a:cubicBezTo>
                  <a:cubicBezTo>
                    <a:pt x="297" y="1727"/>
                    <a:pt x="301" y="1737"/>
                    <a:pt x="310" y="1746"/>
                  </a:cubicBezTo>
                  <a:cubicBezTo>
                    <a:pt x="301" y="1751"/>
                    <a:pt x="297" y="1761"/>
                    <a:pt x="298" y="1772"/>
                  </a:cubicBezTo>
                  <a:cubicBezTo>
                    <a:pt x="300" y="1783"/>
                    <a:pt x="308" y="1792"/>
                    <a:pt x="319" y="1796"/>
                  </a:cubicBezTo>
                  <a:cubicBezTo>
                    <a:pt x="315" y="1804"/>
                    <a:pt x="314" y="1814"/>
                    <a:pt x="319" y="1822"/>
                  </a:cubicBezTo>
                  <a:cubicBezTo>
                    <a:pt x="324" y="1831"/>
                    <a:pt x="333" y="1836"/>
                    <a:pt x="344" y="1836"/>
                  </a:cubicBezTo>
                  <a:cubicBezTo>
                    <a:pt x="344" y="1847"/>
                    <a:pt x="349" y="1856"/>
                    <a:pt x="358" y="1861"/>
                  </a:cubicBezTo>
                  <a:cubicBezTo>
                    <a:pt x="366" y="1865"/>
                    <a:pt x="376" y="1865"/>
                    <a:pt x="384" y="1860"/>
                  </a:cubicBezTo>
                  <a:cubicBezTo>
                    <a:pt x="387" y="1872"/>
                    <a:pt x="397" y="1880"/>
                    <a:pt x="408" y="1881"/>
                  </a:cubicBezTo>
                  <a:cubicBezTo>
                    <a:pt x="419" y="1883"/>
                    <a:pt x="428" y="1879"/>
                    <a:pt x="434" y="1870"/>
                  </a:cubicBezTo>
                  <a:cubicBezTo>
                    <a:pt x="442" y="1879"/>
                    <a:pt x="453" y="1882"/>
                    <a:pt x="463" y="1880"/>
                  </a:cubicBezTo>
                  <a:cubicBezTo>
                    <a:pt x="474" y="1877"/>
                    <a:pt x="482" y="1868"/>
                    <a:pt x="485" y="1856"/>
                  </a:cubicBezTo>
                  <a:cubicBezTo>
                    <a:pt x="497" y="1859"/>
                    <a:pt x="511" y="1854"/>
                    <a:pt x="519" y="1843"/>
                  </a:cubicBezTo>
                  <a:cubicBezTo>
                    <a:pt x="530" y="1828"/>
                    <a:pt x="529" y="1809"/>
                    <a:pt x="517" y="1791"/>
                  </a:cubicBezTo>
                  <a:cubicBezTo>
                    <a:pt x="520" y="1790"/>
                    <a:pt x="524" y="1788"/>
                    <a:pt x="527" y="1785"/>
                  </a:cubicBezTo>
                  <a:cubicBezTo>
                    <a:pt x="545" y="1806"/>
                    <a:pt x="549" y="1830"/>
                    <a:pt x="537" y="1850"/>
                  </a:cubicBezTo>
                  <a:cubicBezTo>
                    <a:pt x="536" y="1849"/>
                    <a:pt x="535" y="1849"/>
                    <a:pt x="534" y="1849"/>
                  </a:cubicBezTo>
                  <a:cubicBezTo>
                    <a:pt x="525" y="1846"/>
                    <a:pt x="512" y="1849"/>
                    <a:pt x="505" y="1865"/>
                  </a:cubicBezTo>
                  <a:cubicBezTo>
                    <a:pt x="504" y="1867"/>
                    <a:pt x="503" y="1869"/>
                    <a:pt x="502" y="1872"/>
                  </a:cubicBezTo>
                  <a:cubicBezTo>
                    <a:pt x="500" y="1872"/>
                    <a:pt x="497" y="1871"/>
                    <a:pt x="495" y="1871"/>
                  </a:cubicBezTo>
                  <a:close/>
                  <a:moveTo>
                    <a:pt x="521" y="1925"/>
                  </a:moveTo>
                  <a:cubicBezTo>
                    <a:pt x="506" y="1907"/>
                    <a:pt x="500" y="1884"/>
                    <a:pt x="508" y="1866"/>
                  </a:cubicBezTo>
                  <a:cubicBezTo>
                    <a:pt x="514" y="1853"/>
                    <a:pt x="525" y="1850"/>
                    <a:pt x="533" y="1852"/>
                  </a:cubicBezTo>
                  <a:cubicBezTo>
                    <a:pt x="539" y="1854"/>
                    <a:pt x="545" y="1860"/>
                    <a:pt x="545" y="1869"/>
                  </a:cubicBezTo>
                  <a:cubicBezTo>
                    <a:pt x="544" y="1876"/>
                    <a:pt x="540" y="1881"/>
                    <a:pt x="534" y="1882"/>
                  </a:cubicBezTo>
                  <a:cubicBezTo>
                    <a:pt x="529" y="1883"/>
                    <a:pt x="523" y="1881"/>
                    <a:pt x="519" y="1874"/>
                  </a:cubicBezTo>
                  <a:cubicBezTo>
                    <a:pt x="518" y="1873"/>
                    <a:pt x="517" y="1872"/>
                    <a:pt x="517" y="1873"/>
                  </a:cubicBezTo>
                  <a:cubicBezTo>
                    <a:pt x="516" y="1873"/>
                    <a:pt x="515" y="1873"/>
                    <a:pt x="515" y="1874"/>
                  </a:cubicBezTo>
                  <a:cubicBezTo>
                    <a:pt x="514" y="1883"/>
                    <a:pt x="520" y="1891"/>
                    <a:pt x="530" y="1893"/>
                  </a:cubicBezTo>
                  <a:cubicBezTo>
                    <a:pt x="541" y="1895"/>
                    <a:pt x="556" y="1890"/>
                    <a:pt x="572" y="1884"/>
                  </a:cubicBezTo>
                  <a:cubicBezTo>
                    <a:pt x="598" y="1875"/>
                    <a:pt x="631" y="1864"/>
                    <a:pt x="665" y="1875"/>
                  </a:cubicBezTo>
                  <a:cubicBezTo>
                    <a:pt x="666" y="1878"/>
                    <a:pt x="667" y="1881"/>
                    <a:pt x="668" y="1883"/>
                  </a:cubicBezTo>
                  <a:cubicBezTo>
                    <a:pt x="633" y="1871"/>
                    <a:pt x="601" y="1882"/>
                    <a:pt x="575" y="1890"/>
                  </a:cubicBezTo>
                  <a:cubicBezTo>
                    <a:pt x="549" y="1899"/>
                    <a:pt x="528" y="1906"/>
                    <a:pt x="513" y="1886"/>
                  </a:cubicBezTo>
                  <a:cubicBezTo>
                    <a:pt x="513" y="1885"/>
                    <a:pt x="512" y="1885"/>
                    <a:pt x="511" y="1885"/>
                  </a:cubicBezTo>
                  <a:cubicBezTo>
                    <a:pt x="510" y="1885"/>
                    <a:pt x="510" y="1886"/>
                    <a:pt x="510" y="1887"/>
                  </a:cubicBezTo>
                  <a:cubicBezTo>
                    <a:pt x="515" y="1920"/>
                    <a:pt x="541" y="1944"/>
                    <a:pt x="582" y="1955"/>
                  </a:cubicBezTo>
                  <a:cubicBezTo>
                    <a:pt x="581" y="1957"/>
                    <a:pt x="580" y="1959"/>
                    <a:pt x="579" y="1960"/>
                  </a:cubicBezTo>
                  <a:cubicBezTo>
                    <a:pt x="556" y="1953"/>
                    <a:pt x="535" y="1941"/>
                    <a:pt x="521" y="1925"/>
                  </a:cubicBezTo>
                  <a:close/>
                  <a:moveTo>
                    <a:pt x="662" y="1886"/>
                  </a:moveTo>
                  <a:cubicBezTo>
                    <a:pt x="660" y="1886"/>
                    <a:pt x="658" y="1886"/>
                    <a:pt x="656" y="1887"/>
                  </a:cubicBezTo>
                  <a:cubicBezTo>
                    <a:pt x="655" y="1884"/>
                    <a:pt x="655" y="1884"/>
                    <a:pt x="655" y="1884"/>
                  </a:cubicBezTo>
                  <a:cubicBezTo>
                    <a:pt x="658" y="1884"/>
                    <a:pt x="660" y="1885"/>
                    <a:pt x="662" y="1886"/>
                  </a:cubicBezTo>
                  <a:close/>
                  <a:moveTo>
                    <a:pt x="653" y="1888"/>
                  </a:moveTo>
                  <a:cubicBezTo>
                    <a:pt x="650" y="1889"/>
                    <a:pt x="647" y="1890"/>
                    <a:pt x="644" y="1891"/>
                  </a:cubicBezTo>
                  <a:cubicBezTo>
                    <a:pt x="641" y="1882"/>
                    <a:pt x="641" y="1882"/>
                    <a:pt x="641" y="1882"/>
                  </a:cubicBezTo>
                  <a:cubicBezTo>
                    <a:pt x="644" y="1882"/>
                    <a:pt x="647" y="1882"/>
                    <a:pt x="651" y="1883"/>
                  </a:cubicBezTo>
                  <a:lnTo>
                    <a:pt x="653" y="1888"/>
                  </a:lnTo>
                  <a:close/>
                  <a:moveTo>
                    <a:pt x="529" y="1914"/>
                  </a:moveTo>
                  <a:cubicBezTo>
                    <a:pt x="524" y="1914"/>
                    <a:pt x="524" y="1914"/>
                    <a:pt x="524" y="1914"/>
                  </a:cubicBezTo>
                  <a:cubicBezTo>
                    <a:pt x="522" y="1910"/>
                    <a:pt x="520" y="1906"/>
                    <a:pt x="518" y="1902"/>
                  </a:cubicBezTo>
                  <a:cubicBezTo>
                    <a:pt x="521" y="1907"/>
                    <a:pt x="525" y="1910"/>
                    <a:pt x="529" y="1914"/>
                  </a:cubicBezTo>
                  <a:close/>
                  <a:moveTo>
                    <a:pt x="523" y="1900"/>
                  </a:moveTo>
                  <a:cubicBezTo>
                    <a:pt x="526" y="1901"/>
                    <a:pt x="529" y="1902"/>
                    <a:pt x="533" y="1903"/>
                  </a:cubicBezTo>
                  <a:cubicBezTo>
                    <a:pt x="534" y="1908"/>
                    <a:pt x="534" y="1908"/>
                    <a:pt x="534" y="1908"/>
                  </a:cubicBezTo>
                  <a:cubicBezTo>
                    <a:pt x="530" y="1906"/>
                    <a:pt x="526" y="1903"/>
                    <a:pt x="523" y="1900"/>
                  </a:cubicBezTo>
                  <a:close/>
                  <a:moveTo>
                    <a:pt x="534" y="1917"/>
                  </a:moveTo>
                  <a:cubicBezTo>
                    <a:pt x="536" y="1919"/>
                    <a:pt x="539" y="1921"/>
                    <a:pt x="542" y="1922"/>
                  </a:cubicBezTo>
                  <a:cubicBezTo>
                    <a:pt x="533" y="1924"/>
                    <a:pt x="533" y="1924"/>
                    <a:pt x="533" y="1924"/>
                  </a:cubicBezTo>
                  <a:cubicBezTo>
                    <a:pt x="531" y="1922"/>
                    <a:pt x="529" y="1920"/>
                    <a:pt x="527" y="1917"/>
                  </a:cubicBezTo>
                  <a:lnTo>
                    <a:pt x="534" y="1917"/>
                  </a:lnTo>
                  <a:close/>
                  <a:moveTo>
                    <a:pt x="548" y="1925"/>
                  </a:moveTo>
                  <a:cubicBezTo>
                    <a:pt x="551" y="1926"/>
                    <a:pt x="554" y="1927"/>
                    <a:pt x="557" y="1928"/>
                  </a:cubicBezTo>
                  <a:cubicBezTo>
                    <a:pt x="544" y="1934"/>
                    <a:pt x="544" y="1934"/>
                    <a:pt x="544" y="1934"/>
                  </a:cubicBezTo>
                  <a:cubicBezTo>
                    <a:pt x="541" y="1932"/>
                    <a:pt x="539" y="1930"/>
                    <a:pt x="536" y="1928"/>
                  </a:cubicBezTo>
                  <a:lnTo>
                    <a:pt x="548" y="1925"/>
                  </a:lnTo>
                  <a:close/>
                  <a:moveTo>
                    <a:pt x="564" y="1929"/>
                  </a:moveTo>
                  <a:cubicBezTo>
                    <a:pt x="567" y="1929"/>
                    <a:pt x="569" y="1930"/>
                    <a:pt x="572" y="1930"/>
                  </a:cubicBezTo>
                  <a:cubicBezTo>
                    <a:pt x="557" y="1942"/>
                    <a:pt x="557" y="1942"/>
                    <a:pt x="557" y="1942"/>
                  </a:cubicBezTo>
                  <a:cubicBezTo>
                    <a:pt x="554" y="1940"/>
                    <a:pt x="551" y="1938"/>
                    <a:pt x="548" y="1937"/>
                  </a:cubicBezTo>
                  <a:lnTo>
                    <a:pt x="564" y="1929"/>
                  </a:lnTo>
                  <a:close/>
                  <a:moveTo>
                    <a:pt x="578" y="1930"/>
                  </a:moveTo>
                  <a:cubicBezTo>
                    <a:pt x="582" y="1931"/>
                    <a:pt x="585" y="1931"/>
                    <a:pt x="588" y="1931"/>
                  </a:cubicBezTo>
                  <a:cubicBezTo>
                    <a:pt x="572" y="1948"/>
                    <a:pt x="572" y="1948"/>
                    <a:pt x="572" y="1948"/>
                  </a:cubicBezTo>
                  <a:cubicBezTo>
                    <a:pt x="568" y="1947"/>
                    <a:pt x="564" y="1945"/>
                    <a:pt x="561" y="1944"/>
                  </a:cubicBezTo>
                  <a:lnTo>
                    <a:pt x="578" y="1930"/>
                  </a:lnTo>
                  <a:close/>
                  <a:moveTo>
                    <a:pt x="594" y="1931"/>
                  </a:moveTo>
                  <a:cubicBezTo>
                    <a:pt x="595" y="1930"/>
                    <a:pt x="596" y="1930"/>
                    <a:pt x="597" y="1930"/>
                  </a:cubicBezTo>
                  <a:cubicBezTo>
                    <a:pt x="592" y="1938"/>
                    <a:pt x="588" y="1945"/>
                    <a:pt x="584" y="1952"/>
                  </a:cubicBezTo>
                  <a:cubicBezTo>
                    <a:pt x="581" y="1951"/>
                    <a:pt x="578" y="1950"/>
                    <a:pt x="576" y="1949"/>
                  </a:cubicBezTo>
                  <a:lnTo>
                    <a:pt x="594" y="1931"/>
                  </a:lnTo>
                  <a:close/>
                  <a:moveTo>
                    <a:pt x="532" y="1911"/>
                  </a:moveTo>
                  <a:cubicBezTo>
                    <a:pt x="552" y="1924"/>
                    <a:pt x="578" y="1923"/>
                    <a:pt x="604" y="1921"/>
                  </a:cubicBezTo>
                  <a:cubicBezTo>
                    <a:pt x="603" y="1923"/>
                    <a:pt x="602" y="1925"/>
                    <a:pt x="600" y="1926"/>
                  </a:cubicBezTo>
                  <a:cubicBezTo>
                    <a:pt x="572" y="1928"/>
                    <a:pt x="549" y="1925"/>
                    <a:pt x="532" y="1911"/>
                  </a:cubicBezTo>
                  <a:close/>
                  <a:moveTo>
                    <a:pt x="537" y="1903"/>
                  </a:moveTo>
                  <a:cubicBezTo>
                    <a:pt x="539" y="1903"/>
                    <a:pt x="541" y="1903"/>
                    <a:pt x="544" y="1903"/>
                  </a:cubicBezTo>
                  <a:cubicBezTo>
                    <a:pt x="547" y="1914"/>
                    <a:pt x="547" y="1914"/>
                    <a:pt x="547" y="1914"/>
                  </a:cubicBezTo>
                  <a:cubicBezTo>
                    <a:pt x="544" y="1913"/>
                    <a:pt x="541" y="1912"/>
                    <a:pt x="538" y="1910"/>
                  </a:cubicBezTo>
                  <a:lnTo>
                    <a:pt x="537" y="1903"/>
                  </a:lnTo>
                  <a:close/>
                  <a:moveTo>
                    <a:pt x="575" y="1918"/>
                  </a:moveTo>
                  <a:cubicBezTo>
                    <a:pt x="572" y="1918"/>
                    <a:pt x="569" y="1918"/>
                    <a:pt x="565" y="1918"/>
                  </a:cubicBezTo>
                  <a:cubicBezTo>
                    <a:pt x="559" y="1899"/>
                    <a:pt x="559" y="1899"/>
                    <a:pt x="559" y="1899"/>
                  </a:cubicBezTo>
                  <a:cubicBezTo>
                    <a:pt x="562" y="1899"/>
                    <a:pt x="565" y="1898"/>
                    <a:pt x="568" y="1897"/>
                  </a:cubicBezTo>
                  <a:lnTo>
                    <a:pt x="575" y="1918"/>
                  </a:lnTo>
                  <a:close/>
                  <a:moveTo>
                    <a:pt x="571" y="1896"/>
                  </a:moveTo>
                  <a:cubicBezTo>
                    <a:pt x="573" y="1895"/>
                    <a:pt x="575" y="1895"/>
                    <a:pt x="576" y="1894"/>
                  </a:cubicBezTo>
                  <a:cubicBezTo>
                    <a:pt x="577" y="1894"/>
                    <a:pt x="578" y="1893"/>
                    <a:pt x="579" y="1893"/>
                  </a:cubicBezTo>
                  <a:cubicBezTo>
                    <a:pt x="590" y="1918"/>
                    <a:pt x="590" y="1918"/>
                    <a:pt x="590" y="1918"/>
                  </a:cubicBezTo>
                  <a:cubicBezTo>
                    <a:pt x="586" y="1918"/>
                    <a:pt x="583" y="1918"/>
                    <a:pt x="580" y="1918"/>
                  </a:cubicBezTo>
                  <a:lnTo>
                    <a:pt x="571" y="1896"/>
                  </a:lnTo>
                  <a:close/>
                  <a:moveTo>
                    <a:pt x="561" y="1917"/>
                  </a:moveTo>
                  <a:cubicBezTo>
                    <a:pt x="558" y="1917"/>
                    <a:pt x="555" y="1916"/>
                    <a:pt x="552" y="1915"/>
                  </a:cubicBezTo>
                  <a:cubicBezTo>
                    <a:pt x="547" y="1902"/>
                    <a:pt x="547" y="1902"/>
                    <a:pt x="547" y="1902"/>
                  </a:cubicBezTo>
                  <a:cubicBezTo>
                    <a:pt x="550" y="1902"/>
                    <a:pt x="553" y="1901"/>
                    <a:pt x="556" y="1900"/>
                  </a:cubicBezTo>
                  <a:lnTo>
                    <a:pt x="561" y="1917"/>
                  </a:lnTo>
                  <a:close/>
                  <a:moveTo>
                    <a:pt x="594" y="1918"/>
                  </a:moveTo>
                  <a:cubicBezTo>
                    <a:pt x="583" y="1892"/>
                    <a:pt x="583" y="1892"/>
                    <a:pt x="583" y="1892"/>
                  </a:cubicBezTo>
                  <a:cubicBezTo>
                    <a:pt x="586" y="1891"/>
                    <a:pt x="589" y="1890"/>
                    <a:pt x="593" y="1889"/>
                  </a:cubicBezTo>
                  <a:cubicBezTo>
                    <a:pt x="605" y="1917"/>
                    <a:pt x="605" y="1917"/>
                    <a:pt x="605" y="1917"/>
                  </a:cubicBezTo>
                  <a:cubicBezTo>
                    <a:pt x="601" y="1918"/>
                    <a:pt x="597" y="1918"/>
                    <a:pt x="594" y="1918"/>
                  </a:cubicBezTo>
                  <a:close/>
                  <a:moveTo>
                    <a:pt x="596" y="1888"/>
                  </a:moveTo>
                  <a:cubicBezTo>
                    <a:pt x="600" y="1887"/>
                    <a:pt x="604" y="1886"/>
                    <a:pt x="607" y="1885"/>
                  </a:cubicBezTo>
                  <a:cubicBezTo>
                    <a:pt x="617" y="1908"/>
                    <a:pt x="617" y="1908"/>
                    <a:pt x="617" y="1908"/>
                  </a:cubicBezTo>
                  <a:cubicBezTo>
                    <a:pt x="614" y="1911"/>
                    <a:pt x="611" y="1914"/>
                    <a:pt x="609" y="1917"/>
                  </a:cubicBezTo>
                  <a:lnTo>
                    <a:pt x="596" y="1888"/>
                  </a:lnTo>
                  <a:close/>
                  <a:moveTo>
                    <a:pt x="611" y="1884"/>
                  </a:moveTo>
                  <a:cubicBezTo>
                    <a:pt x="614" y="1883"/>
                    <a:pt x="618" y="1883"/>
                    <a:pt x="621" y="1882"/>
                  </a:cubicBezTo>
                  <a:cubicBezTo>
                    <a:pt x="628" y="1900"/>
                    <a:pt x="628" y="1900"/>
                    <a:pt x="628" y="1900"/>
                  </a:cubicBezTo>
                  <a:cubicBezTo>
                    <a:pt x="625" y="1902"/>
                    <a:pt x="623" y="1904"/>
                    <a:pt x="620" y="1906"/>
                  </a:cubicBezTo>
                  <a:lnTo>
                    <a:pt x="611" y="1884"/>
                  </a:lnTo>
                  <a:close/>
                  <a:moveTo>
                    <a:pt x="625" y="1882"/>
                  </a:moveTo>
                  <a:cubicBezTo>
                    <a:pt x="629" y="1882"/>
                    <a:pt x="633" y="1881"/>
                    <a:pt x="636" y="1882"/>
                  </a:cubicBezTo>
                  <a:cubicBezTo>
                    <a:pt x="640" y="1893"/>
                    <a:pt x="640" y="1893"/>
                    <a:pt x="640" y="1893"/>
                  </a:cubicBezTo>
                  <a:cubicBezTo>
                    <a:pt x="637" y="1894"/>
                    <a:pt x="634" y="1896"/>
                    <a:pt x="631" y="1898"/>
                  </a:cubicBezTo>
                  <a:lnTo>
                    <a:pt x="625" y="1882"/>
                  </a:lnTo>
                  <a:close/>
                  <a:moveTo>
                    <a:pt x="571" y="2027"/>
                  </a:moveTo>
                  <a:cubicBezTo>
                    <a:pt x="548" y="2024"/>
                    <a:pt x="528" y="2010"/>
                    <a:pt x="523" y="1992"/>
                  </a:cubicBezTo>
                  <a:cubicBezTo>
                    <a:pt x="518" y="1977"/>
                    <a:pt x="525" y="1968"/>
                    <a:pt x="531" y="1965"/>
                  </a:cubicBezTo>
                  <a:cubicBezTo>
                    <a:pt x="538" y="1962"/>
                    <a:pt x="546" y="1962"/>
                    <a:pt x="551" y="1969"/>
                  </a:cubicBezTo>
                  <a:cubicBezTo>
                    <a:pt x="555" y="1975"/>
                    <a:pt x="556" y="1981"/>
                    <a:pt x="552" y="1986"/>
                  </a:cubicBezTo>
                  <a:cubicBezTo>
                    <a:pt x="549" y="1990"/>
                    <a:pt x="543" y="1993"/>
                    <a:pt x="535" y="1990"/>
                  </a:cubicBezTo>
                  <a:cubicBezTo>
                    <a:pt x="534" y="1990"/>
                    <a:pt x="533" y="1990"/>
                    <a:pt x="533" y="1991"/>
                  </a:cubicBezTo>
                  <a:cubicBezTo>
                    <a:pt x="532" y="1991"/>
                    <a:pt x="532" y="1992"/>
                    <a:pt x="533" y="1993"/>
                  </a:cubicBezTo>
                  <a:cubicBezTo>
                    <a:pt x="538" y="2000"/>
                    <a:pt x="548" y="2002"/>
                    <a:pt x="557" y="1997"/>
                  </a:cubicBezTo>
                  <a:cubicBezTo>
                    <a:pt x="567" y="1991"/>
                    <a:pt x="574" y="1978"/>
                    <a:pt x="582" y="1963"/>
                  </a:cubicBezTo>
                  <a:cubicBezTo>
                    <a:pt x="599" y="1933"/>
                    <a:pt x="619" y="1895"/>
                    <a:pt x="670" y="1888"/>
                  </a:cubicBezTo>
                  <a:cubicBezTo>
                    <a:pt x="670" y="1888"/>
                    <a:pt x="670" y="1888"/>
                    <a:pt x="670" y="1888"/>
                  </a:cubicBezTo>
                  <a:cubicBezTo>
                    <a:pt x="671" y="1889"/>
                    <a:pt x="672" y="1891"/>
                    <a:pt x="672" y="1893"/>
                  </a:cubicBezTo>
                  <a:cubicBezTo>
                    <a:pt x="624" y="1903"/>
                    <a:pt x="604" y="1937"/>
                    <a:pt x="588" y="1965"/>
                  </a:cubicBezTo>
                  <a:cubicBezTo>
                    <a:pt x="575" y="1990"/>
                    <a:pt x="564" y="2009"/>
                    <a:pt x="539" y="2002"/>
                  </a:cubicBezTo>
                  <a:cubicBezTo>
                    <a:pt x="538" y="2002"/>
                    <a:pt x="537" y="2003"/>
                    <a:pt x="537" y="2003"/>
                  </a:cubicBezTo>
                  <a:cubicBezTo>
                    <a:pt x="537" y="2004"/>
                    <a:pt x="537" y="2005"/>
                    <a:pt x="537" y="2006"/>
                  </a:cubicBezTo>
                  <a:cubicBezTo>
                    <a:pt x="556" y="2021"/>
                    <a:pt x="580" y="2026"/>
                    <a:pt x="606" y="2020"/>
                  </a:cubicBezTo>
                  <a:cubicBezTo>
                    <a:pt x="647" y="2011"/>
                    <a:pt x="689" y="1977"/>
                    <a:pt x="708" y="1939"/>
                  </a:cubicBezTo>
                  <a:cubicBezTo>
                    <a:pt x="709" y="1940"/>
                    <a:pt x="710" y="1941"/>
                    <a:pt x="711" y="1942"/>
                  </a:cubicBezTo>
                  <a:cubicBezTo>
                    <a:pt x="687" y="2000"/>
                    <a:pt x="620" y="2033"/>
                    <a:pt x="571" y="2027"/>
                  </a:cubicBezTo>
                  <a:close/>
                  <a:moveTo>
                    <a:pt x="669" y="2106"/>
                  </a:moveTo>
                  <a:cubicBezTo>
                    <a:pt x="669" y="2106"/>
                    <a:pt x="669" y="2106"/>
                    <a:pt x="669" y="2106"/>
                  </a:cubicBezTo>
                  <a:cubicBezTo>
                    <a:pt x="669" y="2106"/>
                    <a:pt x="669" y="2106"/>
                    <a:pt x="669" y="2106"/>
                  </a:cubicBezTo>
                  <a:cubicBezTo>
                    <a:pt x="646" y="2097"/>
                    <a:pt x="608" y="2068"/>
                    <a:pt x="593" y="2031"/>
                  </a:cubicBezTo>
                  <a:cubicBezTo>
                    <a:pt x="597" y="2031"/>
                    <a:pt x="601" y="2030"/>
                    <a:pt x="605" y="2029"/>
                  </a:cubicBezTo>
                  <a:cubicBezTo>
                    <a:pt x="614" y="2051"/>
                    <a:pt x="644" y="2084"/>
                    <a:pt x="673" y="2096"/>
                  </a:cubicBezTo>
                  <a:cubicBezTo>
                    <a:pt x="703" y="2108"/>
                    <a:pt x="746" y="2106"/>
                    <a:pt x="769" y="2097"/>
                  </a:cubicBezTo>
                  <a:cubicBezTo>
                    <a:pt x="771" y="2100"/>
                    <a:pt x="773" y="2104"/>
                    <a:pt x="776" y="2107"/>
                  </a:cubicBezTo>
                  <a:cubicBezTo>
                    <a:pt x="739" y="2122"/>
                    <a:pt x="692" y="2116"/>
                    <a:pt x="669" y="2106"/>
                  </a:cubicBezTo>
                  <a:close/>
                  <a:moveTo>
                    <a:pt x="832" y="2066"/>
                  </a:moveTo>
                  <a:cubicBezTo>
                    <a:pt x="827" y="2083"/>
                    <a:pt x="823" y="2097"/>
                    <a:pt x="826" y="2108"/>
                  </a:cubicBezTo>
                  <a:cubicBezTo>
                    <a:pt x="828" y="2118"/>
                    <a:pt x="836" y="2124"/>
                    <a:pt x="845" y="2122"/>
                  </a:cubicBezTo>
                  <a:cubicBezTo>
                    <a:pt x="846" y="2122"/>
                    <a:pt x="847" y="2122"/>
                    <a:pt x="847" y="2121"/>
                  </a:cubicBezTo>
                  <a:cubicBezTo>
                    <a:pt x="847" y="2120"/>
                    <a:pt x="847" y="2119"/>
                    <a:pt x="846" y="2119"/>
                  </a:cubicBezTo>
                  <a:cubicBezTo>
                    <a:pt x="838" y="2115"/>
                    <a:pt x="836" y="2109"/>
                    <a:pt x="836" y="2104"/>
                  </a:cubicBezTo>
                  <a:cubicBezTo>
                    <a:pt x="837" y="2098"/>
                    <a:pt x="842" y="2094"/>
                    <a:pt x="849" y="2093"/>
                  </a:cubicBezTo>
                  <a:cubicBezTo>
                    <a:pt x="858" y="2091"/>
                    <a:pt x="864" y="2097"/>
                    <a:pt x="866" y="2104"/>
                  </a:cubicBezTo>
                  <a:cubicBezTo>
                    <a:pt x="869" y="2111"/>
                    <a:pt x="867" y="2122"/>
                    <a:pt x="854" y="2129"/>
                  </a:cubicBezTo>
                  <a:cubicBezTo>
                    <a:pt x="837" y="2137"/>
                    <a:pt x="813" y="2134"/>
                    <a:pt x="794" y="2119"/>
                  </a:cubicBezTo>
                  <a:cubicBezTo>
                    <a:pt x="755" y="2089"/>
                    <a:pt x="731" y="2018"/>
                    <a:pt x="756" y="1960"/>
                  </a:cubicBezTo>
                  <a:cubicBezTo>
                    <a:pt x="757" y="1960"/>
                    <a:pt x="758" y="1961"/>
                    <a:pt x="759" y="1961"/>
                  </a:cubicBezTo>
                  <a:cubicBezTo>
                    <a:pt x="746" y="2001"/>
                    <a:pt x="752" y="2055"/>
                    <a:pt x="774" y="2090"/>
                  </a:cubicBezTo>
                  <a:cubicBezTo>
                    <a:pt x="789" y="2113"/>
                    <a:pt x="809" y="2126"/>
                    <a:pt x="833" y="2128"/>
                  </a:cubicBezTo>
                  <a:cubicBezTo>
                    <a:pt x="834" y="2128"/>
                    <a:pt x="835" y="2128"/>
                    <a:pt x="835" y="2127"/>
                  </a:cubicBezTo>
                  <a:cubicBezTo>
                    <a:pt x="835" y="2126"/>
                    <a:pt x="835" y="2125"/>
                    <a:pt x="834" y="2125"/>
                  </a:cubicBezTo>
                  <a:cubicBezTo>
                    <a:pt x="812" y="2112"/>
                    <a:pt x="818" y="2090"/>
                    <a:pt x="826" y="2063"/>
                  </a:cubicBezTo>
                  <a:cubicBezTo>
                    <a:pt x="834" y="2032"/>
                    <a:pt x="844" y="1994"/>
                    <a:pt x="818" y="1953"/>
                  </a:cubicBezTo>
                  <a:cubicBezTo>
                    <a:pt x="819" y="1952"/>
                    <a:pt x="821" y="1952"/>
                    <a:pt x="822" y="1951"/>
                  </a:cubicBezTo>
                  <a:cubicBezTo>
                    <a:pt x="822" y="1951"/>
                    <a:pt x="822" y="1951"/>
                    <a:pt x="823" y="1951"/>
                  </a:cubicBezTo>
                  <a:cubicBezTo>
                    <a:pt x="853" y="1992"/>
                    <a:pt x="841" y="2033"/>
                    <a:pt x="832" y="2066"/>
                  </a:cubicBezTo>
                  <a:close/>
                  <a:moveTo>
                    <a:pt x="905" y="2062"/>
                  </a:moveTo>
                  <a:cubicBezTo>
                    <a:pt x="909" y="2059"/>
                    <a:pt x="909" y="2059"/>
                    <a:pt x="909" y="2059"/>
                  </a:cubicBezTo>
                  <a:cubicBezTo>
                    <a:pt x="912" y="2061"/>
                    <a:pt x="915" y="2062"/>
                    <a:pt x="918" y="2063"/>
                  </a:cubicBezTo>
                  <a:cubicBezTo>
                    <a:pt x="914" y="2063"/>
                    <a:pt x="909" y="2063"/>
                    <a:pt x="905" y="2062"/>
                  </a:cubicBezTo>
                  <a:close/>
                  <a:moveTo>
                    <a:pt x="920" y="2069"/>
                  </a:moveTo>
                  <a:cubicBezTo>
                    <a:pt x="916" y="2070"/>
                    <a:pt x="912" y="2072"/>
                    <a:pt x="908" y="2072"/>
                  </a:cubicBezTo>
                  <a:cubicBezTo>
                    <a:pt x="904" y="2069"/>
                    <a:pt x="904" y="2069"/>
                    <a:pt x="904" y="2069"/>
                  </a:cubicBezTo>
                  <a:cubicBezTo>
                    <a:pt x="909" y="2070"/>
                    <a:pt x="915" y="2069"/>
                    <a:pt x="920" y="2069"/>
                  </a:cubicBezTo>
                  <a:close/>
                  <a:moveTo>
                    <a:pt x="900" y="2060"/>
                  </a:moveTo>
                  <a:cubicBezTo>
                    <a:pt x="897" y="2059"/>
                    <a:pt x="894" y="2058"/>
                    <a:pt x="891" y="2056"/>
                  </a:cubicBezTo>
                  <a:cubicBezTo>
                    <a:pt x="901" y="2051"/>
                    <a:pt x="901" y="2051"/>
                    <a:pt x="901" y="2051"/>
                  </a:cubicBezTo>
                  <a:cubicBezTo>
                    <a:pt x="903" y="2053"/>
                    <a:pt x="905" y="2055"/>
                    <a:pt x="906" y="2056"/>
                  </a:cubicBezTo>
                  <a:lnTo>
                    <a:pt x="900" y="2060"/>
                  </a:lnTo>
                  <a:close/>
                  <a:moveTo>
                    <a:pt x="874" y="2059"/>
                  </a:moveTo>
                  <a:cubicBezTo>
                    <a:pt x="877" y="2060"/>
                    <a:pt x="880" y="2062"/>
                    <a:pt x="883" y="2063"/>
                  </a:cubicBezTo>
                  <a:cubicBezTo>
                    <a:pt x="889" y="2074"/>
                    <a:pt x="889" y="2074"/>
                    <a:pt x="889" y="2074"/>
                  </a:cubicBezTo>
                  <a:cubicBezTo>
                    <a:pt x="886" y="2074"/>
                    <a:pt x="882" y="2073"/>
                    <a:pt x="879" y="2073"/>
                  </a:cubicBezTo>
                  <a:lnTo>
                    <a:pt x="874" y="2059"/>
                  </a:lnTo>
                  <a:close/>
                  <a:moveTo>
                    <a:pt x="875" y="2072"/>
                  </a:moveTo>
                  <a:cubicBezTo>
                    <a:pt x="871" y="2071"/>
                    <a:pt x="868" y="2070"/>
                    <a:pt x="865" y="2069"/>
                  </a:cubicBezTo>
                  <a:cubicBezTo>
                    <a:pt x="862" y="2050"/>
                    <a:pt x="862" y="2050"/>
                    <a:pt x="862" y="2050"/>
                  </a:cubicBezTo>
                  <a:cubicBezTo>
                    <a:pt x="864" y="2052"/>
                    <a:pt x="867" y="2054"/>
                    <a:pt x="869" y="2055"/>
                  </a:cubicBezTo>
                  <a:lnTo>
                    <a:pt x="875" y="2072"/>
                  </a:lnTo>
                  <a:close/>
                  <a:moveTo>
                    <a:pt x="889" y="2066"/>
                  </a:moveTo>
                  <a:cubicBezTo>
                    <a:pt x="892" y="2067"/>
                    <a:pt x="895" y="2068"/>
                    <a:pt x="898" y="2068"/>
                  </a:cubicBezTo>
                  <a:cubicBezTo>
                    <a:pt x="903" y="2073"/>
                    <a:pt x="903" y="2073"/>
                    <a:pt x="903" y="2073"/>
                  </a:cubicBezTo>
                  <a:cubicBezTo>
                    <a:pt x="900" y="2074"/>
                    <a:pt x="897" y="2074"/>
                    <a:pt x="894" y="2074"/>
                  </a:cubicBezTo>
                  <a:lnTo>
                    <a:pt x="889" y="2066"/>
                  </a:lnTo>
                  <a:close/>
                  <a:moveTo>
                    <a:pt x="845" y="2028"/>
                  </a:moveTo>
                  <a:cubicBezTo>
                    <a:pt x="845" y="2025"/>
                    <a:pt x="845" y="2023"/>
                    <a:pt x="845" y="2021"/>
                  </a:cubicBezTo>
                  <a:cubicBezTo>
                    <a:pt x="863" y="2042"/>
                    <a:pt x="881" y="2060"/>
                    <a:pt x="904" y="2065"/>
                  </a:cubicBezTo>
                  <a:cubicBezTo>
                    <a:pt x="882" y="2063"/>
                    <a:pt x="864" y="2049"/>
                    <a:pt x="845" y="2028"/>
                  </a:cubicBezTo>
                  <a:close/>
                  <a:moveTo>
                    <a:pt x="861" y="2068"/>
                  </a:moveTo>
                  <a:cubicBezTo>
                    <a:pt x="857" y="2066"/>
                    <a:pt x="853" y="2065"/>
                    <a:pt x="850" y="2063"/>
                  </a:cubicBezTo>
                  <a:cubicBezTo>
                    <a:pt x="850" y="2039"/>
                    <a:pt x="850" y="2039"/>
                    <a:pt x="850" y="2039"/>
                  </a:cubicBezTo>
                  <a:cubicBezTo>
                    <a:pt x="853" y="2042"/>
                    <a:pt x="855" y="2044"/>
                    <a:pt x="857" y="2046"/>
                  </a:cubicBezTo>
                  <a:lnTo>
                    <a:pt x="861" y="2068"/>
                  </a:lnTo>
                  <a:close/>
                  <a:moveTo>
                    <a:pt x="846" y="2035"/>
                  </a:moveTo>
                  <a:cubicBezTo>
                    <a:pt x="846" y="2061"/>
                    <a:pt x="846" y="2061"/>
                    <a:pt x="846" y="2061"/>
                  </a:cubicBezTo>
                  <a:cubicBezTo>
                    <a:pt x="843" y="2060"/>
                    <a:pt x="841" y="2059"/>
                    <a:pt x="838" y="2057"/>
                  </a:cubicBezTo>
                  <a:cubicBezTo>
                    <a:pt x="840" y="2049"/>
                    <a:pt x="842" y="2041"/>
                    <a:pt x="844" y="2032"/>
                  </a:cubicBezTo>
                  <a:cubicBezTo>
                    <a:pt x="845" y="2033"/>
                    <a:pt x="846" y="2034"/>
                    <a:pt x="846" y="2035"/>
                  </a:cubicBezTo>
                  <a:close/>
                  <a:moveTo>
                    <a:pt x="887" y="2054"/>
                  </a:moveTo>
                  <a:cubicBezTo>
                    <a:pt x="884" y="2053"/>
                    <a:pt x="882" y="2051"/>
                    <a:pt x="879" y="2049"/>
                  </a:cubicBezTo>
                  <a:cubicBezTo>
                    <a:pt x="895" y="2041"/>
                    <a:pt x="895" y="2041"/>
                    <a:pt x="895" y="2041"/>
                  </a:cubicBezTo>
                  <a:cubicBezTo>
                    <a:pt x="896" y="2043"/>
                    <a:pt x="898" y="2046"/>
                    <a:pt x="899" y="2048"/>
                  </a:cubicBezTo>
                  <a:lnTo>
                    <a:pt x="887" y="2054"/>
                  </a:lnTo>
                  <a:close/>
                  <a:moveTo>
                    <a:pt x="876" y="2046"/>
                  </a:moveTo>
                  <a:cubicBezTo>
                    <a:pt x="873" y="2044"/>
                    <a:pt x="870" y="2042"/>
                    <a:pt x="868" y="2040"/>
                  </a:cubicBezTo>
                  <a:cubicBezTo>
                    <a:pt x="889" y="2030"/>
                    <a:pt x="889" y="2030"/>
                    <a:pt x="889" y="2030"/>
                  </a:cubicBezTo>
                  <a:cubicBezTo>
                    <a:pt x="890" y="2033"/>
                    <a:pt x="891" y="2035"/>
                    <a:pt x="893" y="2037"/>
                  </a:cubicBezTo>
                  <a:lnTo>
                    <a:pt x="876" y="2046"/>
                  </a:lnTo>
                  <a:close/>
                  <a:moveTo>
                    <a:pt x="865" y="2037"/>
                  </a:moveTo>
                  <a:cubicBezTo>
                    <a:pt x="863" y="2034"/>
                    <a:pt x="860" y="2032"/>
                    <a:pt x="858" y="2029"/>
                  </a:cubicBezTo>
                  <a:cubicBezTo>
                    <a:pt x="883" y="2019"/>
                    <a:pt x="883" y="2019"/>
                    <a:pt x="883" y="2019"/>
                  </a:cubicBezTo>
                  <a:cubicBezTo>
                    <a:pt x="884" y="2020"/>
                    <a:pt x="884" y="2021"/>
                    <a:pt x="885" y="2022"/>
                  </a:cubicBezTo>
                  <a:cubicBezTo>
                    <a:pt x="885" y="2023"/>
                    <a:pt x="886" y="2025"/>
                    <a:pt x="887" y="2026"/>
                  </a:cubicBezTo>
                  <a:lnTo>
                    <a:pt x="865" y="2037"/>
                  </a:lnTo>
                  <a:close/>
                  <a:moveTo>
                    <a:pt x="855" y="2026"/>
                  </a:moveTo>
                  <a:cubicBezTo>
                    <a:pt x="853" y="2024"/>
                    <a:pt x="850" y="2021"/>
                    <a:pt x="848" y="2018"/>
                  </a:cubicBezTo>
                  <a:cubicBezTo>
                    <a:pt x="877" y="2006"/>
                    <a:pt x="877" y="2006"/>
                    <a:pt x="877" y="2006"/>
                  </a:cubicBezTo>
                  <a:cubicBezTo>
                    <a:pt x="878" y="2009"/>
                    <a:pt x="880" y="2013"/>
                    <a:pt x="881" y="2016"/>
                  </a:cubicBezTo>
                  <a:lnTo>
                    <a:pt x="855" y="2026"/>
                  </a:lnTo>
                  <a:close/>
                  <a:moveTo>
                    <a:pt x="846" y="2015"/>
                  </a:moveTo>
                  <a:cubicBezTo>
                    <a:pt x="846" y="2011"/>
                    <a:pt x="846" y="2007"/>
                    <a:pt x="846" y="2003"/>
                  </a:cubicBezTo>
                  <a:cubicBezTo>
                    <a:pt x="869" y="1993"/>
                    <a:pt x="869" y="1993"/>
                    <a:pt x="869" y="1993"/>
                  </a:cubicBezTo>
                  <a:cubicBezTo>
                    <a:pt x="871" y="1997"/>
                    <a:pt x="873" y="2000"/>
                    <a:pt x="875" y="2003"/>
                  </a:cubicBezTo>
                  <a:lnTo>
                    <a:pt x="846" y="2015"/>
                  </a:lnTo>
                  <a:close/>
                  <a:moveTo>
                    <a:pt x="845" y="1999"/>
                  </a:moveTo>
                  <a:cubicBezTo>
                    <a:pt x="845" y="1996"/>
                    <a:pt x="845" y="1992"/>
                    <a:pt x="844" y="1989"/>
                  </a:cubicBezTo>
                  <a:cubicBezTo>
                    <a:pt x="861" y="1982"/>
                    <a:pt x="861" y="1982"/>
                    <a:pt x="861" y="1982"/>
                  </a:cubicBezTo>
                  <a:cubicBezTo>
                    <a:pt x="863" y="1984"/>
                    <a:pt x="865" y="1987"/>
                    <a:pt x="867" y="1990"/>
                  </a:cubicBezTo>
                  <a:lnTo>
                    <a:pt x="845" y="1999"/>
                  </a:lnTo>
                  <a:close/>
                  <a:moveTo>
                    <a:pt x="843" y="1985"/>
                  </a:moveTo>
                  <a:cubicBezTo>
                    <a:pt x="842" y="1982"/>
                    <a:pt x="841" y="1979"/>
                    <a:pt x="840" y="1976"/>
                  </a:cubicBezTo>
                  <a:cubicBezTo>
                    <a:pt x="851" y="1970"/>
                    <a:pt x="851" y="1970"/>
                    <a:pt x="851" y="1970"/>
                  </a:cubicBezTo>
                  <a:cubicBezTo>
                    <a:pt x="854" y="1973"/>
                    <a:pt x="856" y="1976"/>
                    <a:pt x="859" y="1979"/>
                  </a:cubicBezTo>
                  <a:lnTo>
                    <a:pt x="843" y="1985"/>
                  </a:lnTo>
                  <a:close/>
                  <a:moveTo>
                    <a:pt x="839" y="1972"/>
                  </a:moveTo>
                  <a:cubicBezTo>
                    <a:pt x="838" y="1969"/>
                    <a:pt x="836" y="1966"/>
                    <a:pt x="835" y="1964"/>
                  </a:cubicBezTo>
                  <a:cubicBezTo>
                    <a:pt x="840" y="1961"/>
                    <a:pt x="840" y="1961"/>
                    <a:pt x="840" y="1961"/>
                  </a:cubicBezTo>
                  <a:cubicBezTo>
                    <a:pt x="843" y="1963"/>
                    <a:pt x="845" y="1965"/>
                    <a:pt x="848" y="1968"/>
                  </a:cubicBezTo>
                  <a:lnTo>
                    <a:pt x="839" y="1972"/>
                  </a:lnTo>
                  <a:close/>
                  <a:moveTo>
                    <a:pt x="833" y="1960"/>
                  </a:moveTo>
                  <a:cubicBezTo>
                    <a:pt x="832" y="1958"/>
                    <a:pt x="831" y="1957"/>
                    <a:pt x="830" y="1955"/>
                  </a:cubicBezTo>
                  <a:cubicBezTo>
                    <a:pt x="832" y="1956"/>
                    <a:pt x="834" y="1957"/>
                    <a:pt x="836" y="1959"/>
                  </a:cubicBezTo>
                  <a:lnTo>
                    <a:pt x="833" y="1960"/>
                  </a:lnTo>
                  <a:close/>
                  <a:moveTo>
                    <a:pt x="901" y="2083"/>
                  </a:moveTo>
                  <a:cubicBezTo>
                    <a:pt x="881" y="2084"/>
                    <a:pt x="858" y="2078"/>
                    <a:pt x="836" y="2066"/>
                  </a:cubicBezTo>
                  <a:cubicBezTo>
                    <a:pt x="836" y="2065"/>
                    <a:pt x="837" y="2063"/>
                    <a:pt x="837" y="2061"/>
                  </a:cubicBezTo>
                  <a:cubicBezTo>
                    <a:pt x="874" y="2082"/>
                    <a:pt x="910" y="2083"/>
                    <a:pt x="936" y="2064"/>
                  </a:cubicBezTo>
                  <a:cubicBezTo>
                    <a:pt x="937" y="2063"/>
                    <a:pt x="937" y="2062"/>
                    <a:pt x="937" y="2061"/>
                  </a:cubicBezTo>
                  <a:cubicBezTo>
                    <a:pt x="937" y="2060"/>
                    <a:pt x="936" y="2060"/>
                    <a:pt x="935" y="2060"/>
                  </a:cubicBezTo>
                  <a:cubicBezTo>
                    <a:pt x="910" y="2065"/>
                    <a:pt x="900" y="2045"/>
                    <a:pt x="888" y="2020"/>
                  </a:cubicBezTo>
                  <a:cubicBezTo>
                    <a:pt x="876" y="1996"/>
                    <a:pt x="861" y="1966"/>
                    <a:pt x="827" y="1949"/>
                  </a:cubicBezTo>
                  <a:cubicBezTo>
                    <a:pt x="830" y="1948"/>
                    <a:pt x="832" y="1947"/>
                    <a:pt x="835" y="1946"/>
                  </a:cubicBezTo>
                  <a:cubicBezTo>
                    <a:pt x="868" y="1962"/>
                    <a:pt x="882" y="1993"/>
                    <a:pt x="894" y="2018"/>
                  </a:cubicBezTo>
                  <a:cubicBezTo>
                    <a:pt x="902" y="2034"/>
                    <a:pt x="908" y="2047"/>
                    <a:pt x="918" y="2054"/>
                  </a:cubicBezTo>
                  <a:cubicBezTo>
                    <a:pt x="926" y="2059"/>
                    <a:pt x="936" y="2058"/>
                    <a:pt x="942" y="2051"/>
                  </a:cubicBezTo>
                  <a:cubicBezTo>
                    <a:pt x="942" y="2050"/>
                    <a:pt x="942" y="2049"/>
                    <a:pt x="942" y="2049"/>
                  </a:cubicBezTo>
                  <a:cubicBezTo>
                    <a:pt x="941" y="2048"/>
                    <a:pt x="941" y="2048"/>
                    <a:pt x="940" y="2048"/>
                  </a:cubicBezTo>
                  <a:cubicBezTo>
                    <a:pt x="931" y="2051"/>
                    <a:pt x="926" y="2047"/>
                    <a:pt x="923" y="2043"/>
                  </a:cubicBezTo>
                  <a:cubicBezTo>
                    <a:pt x="920" y="2038"/>
                    <a:pt x="920" y="2032"/>
                    <a:pt x="925" y="2026"/>
                  </a:cubicBezTo>
                  <a:cubicBezTo>
                    <a:pt x="931" y="2019"/>
                    <a:pt x="939" y="2020"/>
                    <a:pt x="945" y="2023"/>
                  </a:cubicBezTo>
                  <a:cubicBezTo>
                    <a:pt x="952" y="2027"/>
                    <a:pt x="957" y="2036"/>
                    <a:pt x="952" y="2050"/>
                  </a:cubicBezTo>
                  <a:cubicBezTo>
                    <a:pt x="945" y="2068"/>
                    <a:pt x="925" y="2081"/>
                    <a:pt x="901" y="2083"/>
                  </a:cubicBezTo>
                  <a:close/>
                  <a:moveTo>
                    <a:pt x="1221" y="2063"/>
                  </a:moveTo>
                  <a:cubicBezTo>
                    <a:pt x="1221" y="2063"/>
                    <a:pt x="1221" y="2064"/>
                    <a:pt x="1220" y="2064"/>
                  </a:cubicBezTo>
                  <a:cubicBezTo>
                    <a:pt x="1220" y="2065"/>
                    <a:pt x="1220" y="2065"/>
                    <a:pt x="1221" y="2066"/>
                  </a:cubicBezTo>
                  <a:cubicBezTo>
                    <a:pt x="1228" y="2078"/>
                    <a:pt x="1229" y="2091"/>
                    <a:pt x="1224" y="2101"/>
                  </a:cubicBezTo>
                  <a:cubicBezTo>
                    <a:pt x="1218" y="2111"/>
                    <a:pt x="1206" y="2118"/>
                    <a:pt x="1192" y="2117"/>
                  </a:cubicBezTo>
                  <a:cubicBezTo>
                    <a:pt x="1192" y="2117"/>
                    <a:pt x="1191" y="2118"/>
                    <a:pt x="1191" y="2118"/>
                  </a:cubicBezTo>
                  <a:cubicBezTo>
                    <a:pt x="1190" y="2118"/>
                    <a:pt x="1190" y="2119"/>
                    <a:pt x="1190" y="2120"/>
                  </a:cubicBezTo>
                  <a:cubicBezTo>
                    <a:pt x="1193" y="2132"/>
                    <a:pt x="1189" y="2143"/>
                    <a:pt x="1180" y="2150"/>
                  </a:cubicBezTo>
                  <a:cubicBezTo>
                    <a:pt x="1170" y="2158"/>
                    <a:pt x="1156" y="2159"/>
                    <a:pt x="1145" y="2153"/>
                  </a:cubicBezTo>
                  <a:cubicBezTo>
                    <a:pt x="1144" y="2152"/>
                    <a:pt x="1144" y="2152"/>
                    <a:pt x="1143" y="2153"/>
                  </a:cubicBezTo>
                  <a:cubicBezTo>
                    <a:pt x="1143" y="2153"/>
                    <a:pt x="1142" y="2153"/>
                    <a:pt x="1142" y="2154"/>
                  </a:cubicBezTo>
                  <a:cubicBezTo>
                    <a:pt x="1139" y="2163"/>
                    <a:pt x="1130" y="2171"/>
                    <a:pt x="1118" y="2173"/>
                  </a:cubicBezTo>
                  <a:cubicBezTo>
                    <a:pt x="1107" y="2175"/>
                    <a:pt x="1097" y="2172"/>
                    <a:pt x="1092" y="2165"/>
                  </a:cubicBezTo>
                  <a:cubicBezTo>
                    <a:pt x="1091" y="2164"/>
                    <a:pt x="1090" y="2163"/>
                    <a:pt x="1089" y="2164"/>
                  </a:cubicBezTo>
                  <a:cubicBezTo>
                    <a:pt x="1089" y="2164"/>
                    <a:pt x="1089" y="2164"/>
                    <a:pt x="1089" y="2164"/>
                  </a:cubicBezTo>
                  <a:cubicBezTo>
                    <a:pt x="1089" y="2164"/>
                    <a:pt x="1088" y="2164"/>
                    <a:pt x="1088" y="2165"/>
                  </a:cubicBezTo>
                  <a:cubicBezTo>
                    <a:pt x="1083" y="2172"/>
                    <a:pt x="1073" y="2175"/>
                    <a:pt x="1062" y="2173"/>
                  </a:cubicBezTo>
                  <a:cubicBezTo>
                    <a:pt x="1050" y="2171"/>
                    <a:pt x="1041" y="2163"/>
                    <a:pt x="1038" y="2154"/>
                  </a:cubicBezTo>
                  <a:cubicBezTo>
                    <a:pt x="1038" y="2153"/>
                    <a:pt x="1037" y="2153"/>
                    <a:pt x="1037" y="2153"/>
                  </a:cubicBezTo>
                  <a:cubicBezTo>
                    <a:pt x="1036" y="2152"/>
                    <a:pt x="1036" y="2152"/>
                    <a:pt x="1035" y="2153"/>
                  </a:cubicBezTo>
                  <a:cubicBezTo>
                    <a:pt x="1024" y="2159"/>
                    <a:pt x="1010" y="2158"/>
                    <a:pt x="1000" y="2150"/>
                  </a:cubicBezTo>
                  <a:cubicBezTo>
                    <a:pt x="991" y="2143"/>
                    <a:pt x="987" y="2132"/>
                    <a:pt x="990" y="2120"/>
                  </a:cubicBezTo>
                  <a:cubicBezTo>
                    <a:pt x="990" y="2119"/>
                    <a:pt x="990" y="2118"/>
                    <a:pt x="989" y="2118"/>
                  </a:cubicBezTo>
                  <a:cubicBezTo>
                    <a:pt x="989" y="2118"/>
                    <a:pt x="988" y="2117"/>
                    <a:pt x="988" y="2117"/>
                  </a:cubicBezTo>
                  <a:cubicBezTo>
                    <a:pt x="974" y="2118"/>
                    <a:pt x="962" y="2111"/>
                    <a:pt x="957" y="2101"/>
                  </a:cubicBezTo>
                  <a:cubicBezTo>
                    <a:pt x="951" y="2091"/>
                    <a:pt x="952" y="2078"/>
                    <a:pt x="959" y="2066"/>
                  </a:cubicBezTo>
                  <a:cubicBezTo>
                    <a:pt x="960" y="2065"/>
                    <a:pt x="960" y="2065"/>
                    <a:pt x="960" y="2064"/>
                  </a:cubicBezTo>
                  <a:cubicBezTo>
                    <a:pt x="959" y="2064"/>
                    <a:pt x="959" y="2063"/>
                    <a:pt x="959" y="2063"/>
                  </a:cubicBezTo>
                  <a:cubicBezTo>
                    <a:pt x="956" y="2062"/>
                    <a:pt x="954" y="2060"/>
                    <a:pt x="953" y="2058"/>
                  </a:cubicBezTo>
                  <a:cubicBezTo>
                    <a:pt x="954" y="2056"/>
                    <a:pt x="955" y="2054"/>
                    <a:pt x="956" y="2052"/>
                  </a:cubicBezTo>
                  <a:cubicBezTo>
                    <a:pt x="962" y="2035"/>
                    <a:pt x="955" y="2024"/>
                    <a:pt x="947" y="2020"/>
                  </a:cubicBezTo>
                  <a:cubicBezTo>
                    <a:pt x="946" y="2019"/>
                    <a:pt x="945" y="2019"/>
                    <a:pt x="943" y="2018"/>
                  </a:cubicBezTo>
                  <a:cubicBezTo>
                    <a:pt x="949" y="1996"/>
                    <a:pt x="969" y="1981"/>
                    <a:pt x="997" y="1980"/>
                  </a:cubicBezTo>
                  <a:cubicBezTo>
                    <a:pt x="997" y="1984"/>
                    <a:pt x="998" y="1987"/>
                    <a:pt x="999" y="1991"/>
                  </a:cubicBezTo>
                  <a:cubicBezTo>
                    <a:pt x="978" y="1995"/>
                    <a:pt x="964" y="2008"/>
                    <a:pt x="961" y="2026"/>
                  </a:cubicBezTo>
                  <a:cubicBezTo>
                    <a:pt x="959" y="2040"/>
                    <a:pt x="965" y="2053"/>
                    <a:pt x="976" y="2059"/>
                  </a:cubicBezTo>
                  <a:cubicBezTo>
                    <a:pt x="970" y="2070"/>
                    <a:pt x="969" y="2082"/>
                    <a:pt x="975" y="2092"/>
                  </a:cubicBezTo>
                  <a:cubicBezTo>
                    <a:pt x="980" y="2101"/>
                    <a:pt x="990" y="2106"/>
                    <a:pt x="1002" y="2105"/>
                  </a:cubicBezTo>
                  <a:cubicBezTo>
                    <a:pt x="1000" y="2115"/>
                    <a:pt x="1004" y="2125"/>
                    <a:pt x="1012" y="2132"/>
                  </a:cubicBezTo>
                  <a:cubicBezTo>
                    <a:pt x="1022" y="2139"/>
                    <a:pt x="1034" y="2139"/>
                    <a:pt x="1044" y="2134"/>
                  </a:cubicBezTo>
                  <a:cubicBezTo>
                    <a:pt x="1047" y="2143"/>
                    <a:pt x="1054" y="2150"/>
                    <a:pt x="1063" y="2153"/>
                  </a:cubicBezTo>
                  <a:cubicBezTo>
                    <a:pt x="1072" y="2156"/>
                    <a:pt x="1082" y="2153"/>
                    <a:pt x="1090" y="2145"/>
                  </a:cubicBezTo>
                  <a:cubicBezTo>
                    <a:pt x="1098" y="2153"/>
                    <a:pt x="1108" y="2156"/>
                    <a:pt x="1117" y="2153"/>
                  </a:cubicBezTo>
                  <a:cubicBezTo>
                    <a:pt x="1126" y="2150"/>
                    <a:pt x="1133" y="2143"/>
                    <a:pt x="1136" y="2134"/>
                  </a:cubicBezTo>
                  <a:cubicBezTo>
                    <a:pt x="1146" y="2139"/>
                    <a:pt x="1158" y="2139"/>
                    <a:pt x="1168" y="2132"/>
                  </a:cubicBezTo>
                  <a:cubicBezTo>
                    <a:pt x="1176" y="2125"/>
                    <a:pt x="1180" y="2115"/>
                    <a:pt x="1178" y="2105"/>
                  </a:cubicBezTo>
                  <a:cubicBezTo>
                    <a:pt x="1190" y="2106"/>
                    <a:pt x="1200" y="2101"/>
                    <a:pt x="1205" y="2092"/>
                  </a:cubicBezTo>
                  <a:cubicBezTo>
                    <a:pt x="1211" y="2082"/>
                    <a:pt x="1210" y="2070"/>
                    <a:pt x="1204" y="2059"/>
                  </a:cubicBezTo>
                  <a:cubicBezTo>
                    <a:pt x="1215" y="2053"/>
                    <a:pt x="1221" y="2040"/>
                    <a:pt x="1219" y="2026"/>
                  </a:cubicBezTo>
                  <a:cubicBezTo>
                    <a:pt x="1216" y="2008"/>
                    <a:pt x="1202" y="1995"/>
                    <a:pt x="1181" y="1991"/>
                  </a:cubicBezTo>
                  <a:cubicBezTo>
                    <a:pt x="1182" y="1987"/>
                    <a:pt x="1183" y="1984"/>
                    <a:pt x="1183" y="1980"/>
                  </a:cubicBezTo>
                  <a:cubicBezTo>
                    <a:pt x="1211" y="1981"/>
                    <a:pt x="1231" y="1996"/>
                    <a:pt x="1237" y="2018"/>
                  </a:cubicBezTo>
                  <a:cubicBezTo>
                    <a:pt x="1235" y="2019"/>
                    <a:pt x="1234" y="2019"/>
                    <a:pt x="1233" y="2020"/>
                  </a:cubicBezTo>
                  <a:cubicBezTo>
                    <a:pt x="1225" y="2024"/>
                    <a:pt x="1218" y="2035"/>
                    <a:pt x="1224" y="2052"/>
                  </a:cubicBezTo>
                  <a:cubicBezTo>
                    <a:pt x="1225" y="2054"/>
                    <a:pt x="1226" y="2056"/>
                    <a:pt x="1227" y="2058"/>
                  </a:cubicBezTo>
                  <a:cubicBezTo>
                    <a:pt x="1226" y="2060"/>
                    <a:pt x="1224" y="2062"/>
                    <a:pt x="1221" y="2063"/>
                  </a:cubicBezTo>
                  <a:close/>
                  <a:moveTo>
                    <a:pt x="1279" y="2083"/>
                  </a:moveTo>
                  <a:cubicBezTo>
                    <a:pt x="1255" y="2081"/>
                    <a:pt x="1235" y="2068"/>
                    <a:pt x="1228" y="2050"/>
                  </a:cubicBezTo>
                  <a:cubicBezTo>
                    <a:pt x="1223" y="2036"/>
                    <a:pt x="1228" y="2027"/>
                    <a:pt x="1235" y="2023"/>
                  </a:cubicBezTo>
                  <a:cubicBezTo>
                    <a:pt x="1241" y="2020"/>
                    <a:pt x="1249" y="2019"/>
                    <a:pt x="1255" y="2026"/>
                  </a:cubicBezTo>
                  <a:cubicBezTo>
                    <a:pt x="1260" y="2032"/>
                    <a:pt x="1260" y="2038"/>
                    <a:pt x="1257" y="2043"/>
                  </a:cubicBezTo>
                  <a:cubicBezTo>
                    <a:pt x="1254" y="2047"/>
                    <a:pt x="1249" y="2051"/>
                    <a:pt x="1240" y="2048"/>
                  </a:cubicBezTo>
                  <a:cubicBezTo>
                    <a:pt x="1239" y="2048"/>
                    <a:pt x="1239" y="2048"/>
                    <a:pt x="1238" y="2049"/>
                  </a:cubicBezTo>
                  <a:cubicBezTo>
                    <a:pt x="1238" y="2049"/>
                    <a:pt x="1238" y="2050"/>
                    <a:pt x="1238" y="2051"/>
                  </a:cubicBezTo>
                  <a:cubicBezTo>
                    <a:pt x="1244" y="2058"/>
                    <a:pt x="1254" y="2059"/>
                    <a:pt x="1262" y="2054"/>
                  </a:cubicBezTo>
                  <a:cubicBezTo>
                    <a:pt x="1272" y="2047"/>
                    <a:pt x="1278" y="2034"/>
                    <a:pt x="1286" y="2018"/>
                  </a:cubicBezTo>
                  <a:cubicBezTo>
                    <a:pt x="1298" y="1993"/>
                    <a:pt x="1312" y="1962"/>
                    <a:pt x="1345" y="1946"/>
                  </a:cubicBezTo>
                  <a:cubicBezTo>
                    <a:pt x="1348" y="1947"/>
                    <a:pt x="1350" y="1948"/>
                    <a:pt x="1353" y="1949"/>
                  </a:cubicBezTo>
                  <a:cubicBezTo>
                    <a:pt x="1319" y="1966"/>
                    <a:pt x="1304" y="1996"/>
                    <a:pt x="1292" y="2020"/>
                  </a:cubicBezTo>
                  <a:cubicBezTo>
                    <a:pt x="1280" y="2045"/>
                    <a:pt x="1270" y="2065"/>
                    <a:pt x="1245" y="2060"/>
                  </a:cubicBezTo>
                  <a:cubicBezTo>
                    <a:pt x="1244" y="2060"/>
                    <a:pt x="1243" y="2060"/>
                    <a:pt x="1243" y="2061"/>
                  </a:cubicBezTo>
                  <a:cubicBezTo>
                    <a:pt x="1243" y="2062"/>
                    <a:pt x="1243" y="2063"/>
                    <a:pt x="1244" y="2064"/>
                  </a:cubicBezTo>
                  <a:cubicBezTo>
                    <a:pt x="1270" y="2083"/>
                    <a:pt x="1306" y="2082"/>
                    <a:pt x="1343" y="2061"/>
                  </a:cubicBezTo>
                  <a:cubicBezTo>
                    <a:pt x="1343" y="2063"/>
                    <a:pt x="1344" y="2065"/>
                    <a:pt x="1344" y="2066"/>
                  </a:cubicBezTo>
                  <a:cubicBezTo>
                    <a:pt x="1323" y="2078"/>
                    <a:pt x="1299" y="2084"/>
                    <a:pt x="1279" y="2083"/>
                  </a:cubicBezTo>
                  <a:close/>
                  <a:moveTo>
                    <a:pt x="1276" y="2065"/>
                  </a:moveTo>
                  <a:cubicBezTo>
                    <a:pt x="1299" y="2060"/>
                    <a:pt x="1317" y="2042"/>
                    <a:pt x="1335" y="2021"/>
                  </a:cubicBezTo>
                  <a:cubicBezTo>
                    <a:pt x="1335" y="2023"/>
                    <a:pt x="1335" y="2025"/>
                    <a:pt x="1335" y="2028"/>
                  </a:cubicBezTo>
                  <a:cubicBezTo>
                    <a:pt x="1316" y="2049"/>
                    <a:pt x="1298" y="2063"/>
                    <a:pt x="1276" y="2065"/>
                  </a:cubicBezTo>
                  <a:close/>
                  <a:moveTo>
                    <a:pt x="1330" y="2063"/>
                  </a:moveTo>
                  <a:cubicBezTo>
                    <a:pt x="1327" y="2065"/>
                    <a:pt x="1323" y="2066"/>
                    <a:pt x="1319" y="2068"/>
                  </a:cubicBezTo>
                  <a:cubicBezTo>
                    <a:pt x="1323" y="2046"/>
                    <a:pt x="1323" y="2046"/>
                    <a:pt x="1323" y="2046"/>
                  </a:cubicBezTo>
                  <a:cubicBezTo>
                    <a:pt x="1325" y="2044"/>
                    <a:pt x="1327" y="2042"/>
                    <a:pt x="1330" y="2039"/>
                  </a:cubicBezTo>
                  <a:lnTo>
                    <a:pt x="1330" y="2063"/>
                  </a:lnTo>
                  <a:close/>
                  <a:moveTo>
                    <a:pt x="1297" y="2063"/>
                  </a:moveTo>
                  <a:cubicBezTo>
                    <a:pt x="1300" y="2062"/>
                    <a:pt x="1303" y="2060"/>
                    <a:pt x="1306" y="2059"/>
                  </a:cubicBezTo>
                  <a:cubicBezTo>
                    <a:pt x="1301" y="2073"/>
                    <a:pt x="1301" y="2073"/>
                    <a:pt x="1301" y="2073"/>
                  </a:cubicBezTo>
                  <a:cubicBezTo>
                    <a:pt x="1298" y="2073"/>
                    <a:pt x="1294" y="2074"/>
                    <a:pt x="1291" y="2074"/>
                  </a:cubicBezTo>
                  <a:lnTo>
                    <a:pt x="1297" y="2063"/>
                  </a:lnTo>
                  <a:close/>
                  <a:moveTo>
                    <a:pt x="1286" y="2074"/>
                  </a:moveTo>
                  <a:cubicBezTo>
                    <a:pt x="1283" y="2074"/>
                    <a:pt x="1280" y="2074"/>
                    <a:pt x="1277" y="2073"/>
                  </a:cubicBezTo>
                  <a:cubicBezTo>
                    <a:pt x="1282" y="2068"/>
                    <a:pt x="1282" y="2068"/>
                    <a:pt x="1282" y="2068"/>
                  </a:cubicBezTo>
                  <a:cubicBezTo>
                    <a:pt x="1285" y="2068"/>
                    <a:pt x="1288" y="2067"/>
                    <a:pt x="1291" y="2066"/>
                  </a:cubicBezTo>
                  <a:lnTo>
                    <a:pt x="1286" y="2074"/>
                  </a:lnTo>
                  <a:close/>
                  <a:moveTo>
                    <a:pt x="1311" y="2055"/>
                  </a:moveTo>
                  <a:cubicBezTo>
                    <a:pt x="1313" y="2054"/>
                    <a:pt x="1316" y="2052"/>
                    <a:pt x="1318" y="2050"/>
                  </a:cubicBezTo>
                  <a:cubicBezTo>
                    <a:pt x="1315" y="2069"/>
                    <a:pt x="1315" y="2069"/>
                    <a:pt x="1315" y="2069"/>
                  </a:cubicBezTo>
                  <a:cubicBezTo>
                    <a:pt x="1312" y="2070"/>
                    <a:pt x="1309" y="2071"/>
                    <a:pt x="1306" y="2072"/>
                  </a:cubicBezTo>
                  <a:lnTo>
                    <a:pt x="1311" y="2055"/>
                  </a:lnTo>
                  <a:close/>
                  <a:moveTo>
                    <a:pt x="1276" y="2069"/>
                  </a:moveTo>
                  <a:cubicBezTo>
                    <a:pt x="1272" y="2072"/>
                    <a:pt x="1272" y="2072"/>
                    <a:pt x="1272" y="2072"/>
                  </a:cubicBezTo>
                  <a:cubicBezTo>
                    <a:pt x="1268" y="2072"/>
                    <a:pt x="1264" y="2070"/>
                    <a:pt x="1260" y="2069"/>
                  </a:cubicBezTo>
                  <a:cubicBezTo>
                    <a:pt x="1265" y="2069"/>
                    <a:pt x="1271" y="2070"/>
                    <a:pt x="1276" y="2069"/>
                  </a:cubicBezTo>
                  <a:close/>
                  <a:moveTo>
                    <a:pt x="1262" y="2063"/>
                  </a:moveTo>
                  <a:cubicBezTo>
                    <a:pt x="1265" y="2062"/>
                    <a:pt x="1268" y="2061"/>
                    <a:pt x="1271" y="2059"/>
                  </a:cubicBezTo>
                  <a:cubicBezTo>
                    <a:pt x="1275" y="2062"/>
                    <a:pt x="1275" y="2062"/>
                    <a:pt x="1275" y="2062"/>
                  </a:cubicBezTo>
                  <a:cubicBezTo>
                    <a:pt x="1271" y="2063"/>
                    <a:pt x="1267" y="2063"/>
                    <a:pt x="1262" y="2063"/>
                  </a:cubicBezTo>
                  <a:close/>
                  <a:moveTo>
                    <a:pt x="1274" y="2056"/>
                  </a:moveTo>
                  <a:cubicBezTo>
                    <a:pt x="1275" y="2055"/>
                    <a:pt x="1277" y="2053"/>
                    <a:pt x="1279" y="2051"/>
                  </a:cubicBezTo>
                  <a:cubicBezTo>
                    <a:pt x="1289" y="2056"/>
                    <a:pt x="1289" y="2056"/>
                    <a:pt x="1289" y="2056"/>
                  </a:cubicBezTo>
                  <a:cubicBezTo>
                    <a:pt x="1286" y="2058"/>
                    <a:pt x="1283" y="2059"/>
                    <a:pt x="1280" y="2060"/>
                  </a:cubicBezTo>
                  <a:lnTo>
                    <a:pt x="1274" y="2056"/>
                  </a:lnTo>
                  <a:close/>
                  <a:moveTo>
                    <a:pt x="1334" y="2003"/>
                  </a:moveTo>
                  <a:cubicBezTo>
                    <a:pt x="1334" y="2007"/>
                    <a:pt x="1334" y="2011"/>
                    <a:pt x="1334" y="2015"/>
                  </a:cubicBezTo>
                  <a:cubicBezTo>
                    <a:pt x="1305" y="2003"/>
                    <a:pt x="1305" y="2003"/>
                    <a:pt x="1305" y="2003"/>
                  </a:cubicBezTo>
                  <a:cubicBezTo>
                    <a:pt x="1307" y="2000"/>
                    <a:pt x="1309" y="1997"/>
                    <a:pt x="1311" y="1993"/>
                  </a:cubicBezTo>
                  <a:lnTo>
                    <a:pt x="1334" y="2003"/>
                  </a:lnTo>
                  <a:close/>
                  <a:moveTo>
                    <a:pt x="1313" y="1990"/>
                  </a:moveTo>
                  <a:cubicBezTo>
                    <a:pt x="1315" y="1987"/>
                    <a:pt x="1317" y="1984"/>
                    <a:pt x="1319" y="1982"/>
                  </a:cubicBezTo>
                  <a:cubicBezTo>
                    <a:pt x="1336" y="1989"/>
                    <a:pt x="1336" y="1989"/>
                    <a:pt x="1336" y="1989"/>
                  </a:cubicBezTo>
                  <a:cubicBezTo>
                    <a:pt x="1335" y="1992"/>
                    <a:pt x="1335" y="1996"/>
                    <a:pt x="1335" y="1999"/>
                  </a:cubicBezTo>
                  <a:lnTo>
                    <a:pt x="1313" y="1990"/>
                  </a:lnTo>
                  <a:close/>
                  <a:moveTo>
                    <a:pt x="1332" y="2018"/>
                  </a:moveTo>
                  <a:cubicBezTo>
                    <a:pt x="1330" y="2021"/>
                    <a:pt x="1327" y="2024"/>
                    <a:pt x="1325" y="2026"/>
                  </a:cubicBezTo>
                  <a:cubicBezTo>
                    <a:pt x="1299" y="2016"/>
                    <a:pt x="1299" y="2016"/>
                    <a:pt x="1299" y="2016"/>
                  </a:cubicBezTo>
                  <a:cubicBezTo>
                    <a:pt x="1300" y="2013"/>
                    <a:pt x="1302" y="2009"/>
                    <a:pt x="1303" y="2006"/>
                  </a:cubicBezTo>
                  <a:lnTo>
                    <a:pt x="1332" y="2018"/>
                  </a:lnTo>
                  <a:close/>
                  <a:moveTo>
                    <a:pt x="1322" y="2029"/>
                  </a:moveTo>
                  <a:cubicBezTo>
                    <a:pt x="1320" y="2032"/>
                    <a:pt x="1317" y="2034"/>
                    <a:pt x="1315" y="2037"/>
                  </a:cubicBezTo>
                  <a:cubicBezTo>
                    <a:pt x="1293" y="2026"/>
                    <a:pt x="1293" y="2026"/>
                    <a:pt x="1293" y="2026"/>
                  </a:cubicBezTo>
                  <a:cubicBezTo>
                    <a:pt x="1294" y="2025"/>
                    <a:pt x="1295" y="2023"/>
                    <a:pt x="1295" y="2022"/>
                  </a:cubicBezTo>
                  <a:cubicBezTo>
                    <a:pt x="1296" y="2021"/>
                    <a:pt x="1296" y="2020"/>
                    <a:pt x="1297" y="2019"/>
                  </a:cubicBezTo>
                  <a:lnTo>
                    <a:pt x="1322" y="2029"/>
                  </a:lnTo>
                  <a:close/>
                  <a:moveTo>
                    <a:pt x="1312" y="2040"/>
                  </a:moveTo>
                  <a:cubicBezTo>
                    <a:pt x="1310" y="2042"/>
                    <a:pt x="1307" y="2044"/>
                    <a:pt x="1304" y="2046"/>
                  </a:cubicBezTo>
                  <a:cubicBezTo>
                    <a:pt x="1287" y="2037"/>
                    <a:pt x="1287" y="2037"/>
                    <a:pt x="1287" y="2037"/>
                  </a:cubicBezTo>
                  <a:cubicBezTo>
                    <a:pt x="1289" y="2035"/>
                    <a:pt x="1290" y="2033"/>
                    <a:pt x="1291" y="2030"/>
                  </a:cubicBezTo>
                  <a:lnTo>
                    <a:pt x="1312" y="2040"/>
                  </a:lnTo>
                  <a:close/>
                  <a:moveTo>
                    <a:pt x="1301" y="2049"/>
                  </a:moveTo>
                  <a:cubicBezTo>
                    <a:pt x="1298" y="2051"/>
                    <a:pt x="1296" y="2053"/>
                    <a:pt x="1293" y="2054"/>
                  </a:cubicBezTo>
                  <a:cubicBezTo>
                    <a:pt x="1281" y="2048"/>
                    <a:pt x="1281" y="2048"/>
                    <a:pt x="1281" y="2048"/>
                  </a:cubicBezTo>
                  <a:cubicBezTo>
                    <a:pt x="1282" y="2046"/>
                    <a:pt x="1284" y="2043"/>
                    <a:pt x="1285" y="2041"/>
                  </a:cubicBezTo>
                  <a:lnTo>
                    <a:pt x="1301" y="2049"/>
                  </a:lnTo>
                  <a:close/>
                  <a:moveTo>
                    <a:pt x="1336" y="2032"/>
                  </a:moveTo>
                  <a:cubicBezTo>
                    <a:pt x="1338" y="2041"/>
                    <a:pt x="1340" y="2049"/>
                    <a:pt x="1342" y="2057"/>
                  </a:cubicBezTo>
                  <a:cubicBezTo>
                    <a:pt x="1339" y="2059"/>
                    <a:pt x="1337" y="2060"/>
                    <a:pt x="1334" y="2061"/>
                  </a:cubicBezTo>
                  <a:cubicBezTo>
                    <a:pt x="1334" y="2035"/>
                    <a:pt x="1334" y="2035"/>
                    <a:pt x="1334" y="2035"/>
                  </a:cubicBezTo>
                  <a:cubicBezTo>
                    <a:pt x="1334" y="2034"/>
                    <a:pt x="1335" y="2033"/>
                    <a:pt x="1336" y="2032"/>
                  </a:cubicBezTo>
                  <a:close/>
                  <a:moveTo>
                    <a:pt x="1321" y="1979"/>
                  </a:moveTo>
                  <a:cubicBezTo>
                    <a:pt x="1324" y="1976"/>
                    <a:pt x="1326" y="1973"/>
                    <a:pt x="1329" y="1970"/>
                  </a:cubicBezTo>
                  <a:cubicBezTo>
                    <a:pt x="1340" y="1976"/>
                    <a:pt x="1340" y="1976"/>
                    <a:pt x="1340" y="1976"/>
                  </a:cubicBezTo>
                  <a:cubicBezTo>
                    <a:pt x="1339" y="1979"/>
                    <a:pt x="1338" y="1982"/>
                    <a:pt x="1337" y="1985"/>
                  </a:cubicBezTo>
                  <a:lnTo>
                    <a:pt x="1321" y="1979"/>
                  </a:lnTo>
                  <a:close/>
                  <a:moveTo>
                    <a:pt x="1332" y="1968"/>
                  </a:moveTo>
                  <a:cubicBezTo>
                    <a:pt x="1335" y="1965"/>
                    <a:pt x="1337" y="1963"/>
                    <a:pt x="1340" y="1961"/>
                  </a:cubicBezTo>
                  <a:cubicBezTo>
                    <a:pt x="1345" y="1964"/>
                    <a:pt x="1345" y="1964"/>
                    <a:pt x="1345" y="1964"/>
                  </a:cubicBezTo>
                  <a:cubicBezTo>
                    <a:pt x="1344" y="1966"/>
                    <a:pt x="1342" y="1969"/>
                    <a:pt x="1341" y="1972"/>
                  </a:cubicBezTo>
                  <a:lnTo>
                    <a:pt x="1332" y="1968"/>
                  </a:lnTo>
                  <a:close/>
                  <a:moveTo>
                    <a:pt x="1344" y="1959"/>
                  </a:moveTo>
                  <a:cubicBezTo>
                    <a:pt x="1346" y="1957"/>
                    <a:pt x="1348" y="1956"/>
                    <a:pt x="1350" y="1955"/>
                  </a:cubicBezTo>
                  <a:cubicBezTo>
                    <a:pt x="1349" y="1957"/>
                    <a:pt x="1348" y="1958"/>
                    <a:pt x="1347" y="1960"/>
                  </a:cubicBezTo>
                  <a:lnTo>
                    <a:pt x="1344" y="1959"/>
                  </a:lnTo>
                  <a:close/>
                  <a:moveTo>
                    <a:pt x="1386" y="2119"/>
                  </a:moveTo>
                  <a:cubicBezTo>
                    <a:pt x="1367" y="2134"/>
                    <a:pt x="1343" y="2137"/>
                    <a:pt x="1326" y="2129"/>
                  </a:cubicBezTo>
                  <a:cubicBezTo>
                    <a:pt x="1313" y="2122"/>
                    <a:pt x="1311" y="2111"/>
                    <a:pt x="1314" y="2104"/>
                  </a:cubicBezTo>
                  <a:cubicBezTo>
                    <a:pt x="1316" y="2097"/>
                    <a:pt x="1322" y="2091"/>
                    <a:pt x="1331" y="2093"/>
                  </a:cubicBezTo>
                  <a:cubicBezTo>
                    <a:pt x="1338" y="2094"/>
                    <a:pt x="1343" y="2098"/>
                    <a:pt x="1344" y="2104"/>
                  </a:cubicBezTo>
                  <a:cubicBezTo>
                    <a:pt x="1344" y="2109"/>
                    <a:pt x="1342" y="2115"/>
                    <a:pt x="1334" y="2119"/>
                  </a:cubicBezTo>
                  <a:cubicBezTo>
                    <a:pt x="1333" y="2119"/>
                    <a:pt x="1333" y="2120"/>
                    <a:pt x="1333" y="2121"/>
                  </a:cubicBezTo>
                  <a:cubicBezTo>
                    <a:pt x="1333" y="2122"/>
                    <a:pt x="1334" y="2122"/>
                    <a:pt x="1335" y="2122"/>
                  </a:cubicBezTo>
                  <a:cubicBezTo>
                    <a:pt x="1344" y="2124"/>
                    <a:pt x="1352" y="2118"/>
                    <a:pt x="1354" y="2108"/>
                  </a:cubicBezTo>
                  <a:cubicBezTo>
                    <a:pt x="1357" y="2097"/>
                    <a:pt x="1353" y="2083"/>
                    <a:pt x="1348" y="2066"/>
                  </a:cubicBezTo>
                  <a:cubicBezTo>
                    <a:pt x="1339" y="2033"/>
                    <a:pt x="1327" y="1992"/>
                    <a:pt x="1358" y="1951"/>
                  </a:cubicBezTo>
                  <a:cubicBezTo>
                    <a:pt x="1358" y="1951"/>
                    <a:pt x="1358" y="1951"/>
                    <a:pt x="1358" y="1951"/>
                  </a:cubicBezTo>
                  <a:cubicBezTo>
                    <a:pt x="1359" y="1952"/>
                    <a:pt x="1361" y="1952"/>
                    <a:pt x="1362" y="1953"/>
                  </a:cubicBezTo>
                  <a:cubicBezTo>
                    <a:pt x="1336" y="1994"/>
                    <a:pt x="1346" y="2032"/>
                    <a:pt x="1354" y="2063"/>
                  </a:cubicBezTo>
                  <a:cubicBezTo>
                    <a:pt x="1362" y="2090"/>
                    <a:pt x="1368" y="2112"/>
                    <a:pt x="1346" y="2125"/>
                  </a:cubicBezTo>
                  <a:cubicBezTo>
                    <a:pt x="1345" y="2125"/>
                    <a:pt x="1345" y="2126"/>
                    <a:pt x="1345" y="2127"/>
                  </a:cubicBezTo>
                  <a:cubicBezTo>
                    <a:pt x="1345" y="2128"/>
                    <a:pt x="1346" y="2128"/>
                    <a:pt x="1347" y="2128"/>
                  </a:cubicBezTo>
                  <a:cubicBezTo>
                    <a:pt x="1371" y="2126"/>
                    <a:pt x="1391" y="2113"/>
                    <a:pt x="1406" y="2090"/>
                  </a:cubicBezTo>
                  <a:cubicBezTo>
                    <a:pt x="1428" y="2055"/>
                    <a:pt x="1434" y="2001"/>
                    <a:pt x="1421" y="1961"/>
                  </a:cubicBezTo>
                  <a:cubicBezTo>
                    <a:pt x="1422" y="1961"/>
                    <a:pt x="1423" y="1960"/>
                    <a:pt x="1424" y="1960"/>
                  </a:cubicBezTo>
                  <a:cubicBezTo>
                    <a:pt x="1449" y="2018"/>
                    <a:pt x="1425" y="2089"/>
                    <a:pt x="1386" y="2119"/>
                  </a:cubicBezTo>
                  <a:close/>
                  <a:moveTo>
                    <a:pt x="1511" y="2106"/>
                  </a:moveTo>
                  <a:cubicBezTo>
                    <a:pt x="1511" y="2106"/>
                    <a:pt x="1511" y="2106"/>
                    <a:pt x="1511" y="2106"/>
                  </a:cubicBezTo>
                  <a:cubicBezTo>
                    <a:pt x="1511" y="2106"/>
                    <a:pt x="1511" y="2106"/>
                    <a:pt x="1511" y="2106"/>
                  </a:cubicBezTo>
                  <a:cubicBezTo>
                    <a:pt x="1488" y="2116"/>
                    <a:pt x="1441" y="2122"/>
                    <a:pt x="1404" y="2107"/>
                  </a:cubicBezTo>
                  <a:cubicBezTo>
                    <a:pt x="1407" y="2104"/>
                    <a:pt x="1409" y="2100"/>
                    <a:pt x="1411" y="2097"/>
                  </a:cubicBezTo>
                  <a:cubicBezTo>
                    <a:pt x="1434" y="2106"/>
                    <a:pt x="1477" y="2108"/>
                    <a:pt x="1507" y="2096"/>
                  </a:cubicBezTo>
                  <a:cubicBezTo>
                    <a:pt x="1536" y="2084"/>
                    <a:pt x="1566" y="2051"/>
                    <a:pt x="1575" y="2029"/>
                  </a:cubicBezTo>
                  <a:cubicBezTo>
                    <a:pt x="1579" y="2030"/>
                    <a:pt x="1583" y="2031"/>
                    <a:pt x="1587" y="2031"/>
                  </a:cubicBezTo>
                  <a:cubicBezTo>
                    <a:pt x="1572" y="2068"/>
                    <a:pt x="1534" y="2097"/>
                    <a:pt x="1511" y="2106"/>
                  </a:cubicBezTo>
                  <a:close/>
                  <a:moveTo>
                    <a:pt x="1623" y="1997"/>
                  </a:moveTo>
                  <a:cubicBezTo>
                    <a:pt x="1632" y="2002"/>
                    <a:pt x="1642" y="2000"/>
                    <a:pt x="1647" y="1993"/>
                  </a:cubicBezTo>
                  <a:cubicBezTo>
                    <a:pt x="1648" y="1992"/>
                    <a:pt x="1648" y="1991"/>
                    <a:pt x="1647" y="1991"/>
                  </a:cubicBezTo>
                  <a:cubicBezTo>
                    <a:pt x="1647" y="1990"/>
                    <a:pt x="1646" y="1990"/>
                    <a:pt x="1645" y="1990"/>
                  </a:cubicBezTo>
                  <a:cubicBezTo>
                    <a:pt x="1637" y="1993"/>
                    <a:pt x="1631" y="1990"/>
                    <a:pt x="1628" y="1986"/>
                  </a:cubicBezTo>
                  <a:cubicBezTo>
                    <a:pt x="1624" y="1981"/>
                    <a:pt x="1625" y="1975"/>
                    <a:pt x="1629" y="1969"/>
                  </a:cubicBezTo>
                  <a:cubicBezTo>
                    <a:pt x="1634" y="1962"/>
                    <a:pt x="1643" y="1962"/>
                    <a:pt x="1649" y="1965"/>
                  </a:cubicBezTo>
                  <a:cubicBezTo>
                    <a:pt x="1655" y="1968"/>
                    <a:pt x="1662" y="1977"/>
                    <a:pt x="1657" y="1992"/>
                  </a:cubicBezTo>
                  <a:cubicBezTo>
                    <a:pt x="1652" y="2010"/>
                    <a:pt x="1632" y="2024"/>
                    <a:pt x="1609" y="2027"/>
                  </a:cubicBezTo>
                  <a:cubicBezTo>
                    <a:pt x="1560" y="2033"/>
                    <a:pt x="1493" y="2000"/>
                    <a:pt x="1469" y="1942"/>
                  </a:cubicBezTo>
                  <a:cubicBezTo>
                    <a:pt x="1470" y="1941"/>
                    <a:pt x="1471" y="1940"/>
                    <a:pt x="1472" y="1939"/>
                  </a:cubicBezTo>
                  <a:cubicBezTo>
                    <a:pt x="1491" y="1977"/>
                    <a:pt x="1533" y="2011"/>
                    <a:pt x="1574" y="2020"/>
                  </a:cubicBezTo>
                  <a:cubicBezTo>
                    <a:pt x="1600" y="2026"/>
                    <a:pt x="1624" y="2021"/>
                    <a:pt x="1643" y="2006"/>
                  </a:cubicBezTo>
                  <a:cubicBezTo>
                    <a:pt x="1643" y="2005"/>
                    <a:pt x="1643" y="2004"/>
                    <a:pt x="1643" y="2003"/>
                  </a:cubicBezTo>
                  <a:cubicBezTo>
                    <a:pt x="1643" y="2003"/>
                    <a:pt x="1642" y="2002"/>
                    <a:pt x="1641" y="2002"/>
                  </a:cubicBezTo>
                  <a:cubicBezTo>
                    <a:pt x="1616" y="2009"/>
                    <a:pt x="1605" y="1990"/>
                    <a:pt x="1592" y="1965"/>
                  </a:cubicBezTo>
                  <a:cubicBezTo>
                    <a:pt x="1576" y="1937"/>
                    <a:pt x="1556" y="1903"/>
                    <a:pt x="1508" y="1893"/>
                  </a:cubicBezTo>
                  <a:cubicBezTo>
                    <a:pt x="1508" y="1891"/>
                    <a:pt x="1509" y="1889"/>
                    <a:pt x="1510" y="1888"/>
                  </a:cubicBezTo>
                  <a:cubicBezTo>
                    <a:pt x="1510" y="1888"/>
                    <a:pt x="1510" y="1888"/>
                    <a:pt x="1510" y="1888"/>
                  </a:cubicBezTo>
                  <a:cubicBezTo>
                    <a:pt x="1561" y="1895"/>
                    <a:pt x="1581" y="1933"/>
                    <a:pt x="1598" y="1963"/>
                  </a:cubicBezTo>
                  <a:cubicBezTo>
                    <a:pt x="1606" y="1978"/>
                    <a:pt x="1613" y="1991"/>
                    <a:pt x="1623" y="1997"/>
                  </a:cubicBezTo>
                  <a:close/>
                  <a:moveTo>
                    <a:pt x="1518" y="1886"/>
                  </a:moveTo>
                  <a:cubicBezTo>
                    <a:pt x="1520" y="1885"/>
                    <a:pt x="1522" y="1884"/>
                    <a:pt x="1525" y="1884"/>
                  </a:cubicBezTo>
                  <a:cubicBezTo>
                    <a:pt x="1524" y="1887"/>
                    <a:pt x="1524" y="1887"/>
                    <a:pt x="1524" y="1887"/>
                  </a:cubicBezTo>
                  <a:cubicBezTo>
                    <a:pt x="1522" y="1886"/>
                    <a:pt x="1520" y="1886"/>
                    <a:pt x="1518" y="1886"/>
                  </a:cubicBezTo>
                  <a:close/>
                  <a:moveTo>
                    <a:pt x="1527" y="1888"/>
                  </a:moveTo>
                  <a:cubicBezTo>
                    <a:pt x="1529" y="1883"/>
                    <a:pt x="1529" y="1883"/>
                    <a:pt x="1529" y="1883"/>
                  </a:cubicBezTo>
                  <a:cubicBezTo>
                    <a:pt x="1533" y="1882"/>
                    <a:pt x="1536" y="1882"/>
                    <a:pt x="1539" y="1882"/>
                  </a:cubicBezTo>
                  <a:cubicBezTo>
                    <a:pt x="1536" y="1891"/>
                    <a:pt x="1536" y="1891"/>
                    <a:pt x="1536" y="1891"/>
                  </a:cubicBezTo>
                  <a:cubicBezTo>
                    <a:pt x="1533" y="1890"/>
                    <a:pt x="1530" y="1889"/>
                    <a:pt x="1527" y="1888"/>
                  </a:cubicBezTo>
                  <a:close/>
                  <a:moveTo>
                    <a:pt x="1648" y="1911"/>
                  </a:moveTo>
                  <a:cubicBezTo>
                    <a:pt x="1631" y="1925"/>
                    <a:pt x="1608" y="1928"/>
                    <a:pt x="1580" y="1926"/>
                  </a:cubicBezTo>
                  <a:cubicBezTo>
                    <a:pt x="1578" y="1925"/>
                    <a:pt x="1577" y="1923"/>
                    <a:pt x="1576" y="1921"/>
                  </a:cubicBezTo>
                  <a:cubicBezTo>
                    <a:pt x="1602" y="1923"/>
                    <a:pt x="1628" y="1924"/>
                    <a:pt x="1648" y="1911"/>
                  </a:cubicBezTo>
                  <a:close/>
                  <a:moveTo>
                    <a:pt x="1633" y="1914"/>
                  </a:moveTo>
                  <a:cubicBezTo>
                    <a:pt x="1636" y="1903"/>
                    <a:pt x="1636" y="1903"/>
                    <a:pt x="1636" y="1903"/>
                  </a:cubicBezTo>
                  <a:cubicBezTo>
                    <a:pt x="1639" y="1903"/>
                    <a:pt x="1641" y="1903"/>
                    <a:pt x="1643" y="1903"/>
                  </a:cubicBezTo>
                  <a:cubicBezTo>
                    <a:pt x="1642" y="1910"/>
                    <a:pt x="1642" y="1910"/>
                    <a:pt x="1642" y="1910"/>
                  </a:cubicBezTo>
                  <a:cubicBezTo>
                    <a:pt x="1639" y="1912"/>
                    <a:pt x="1636" y="1913"/>
                    <a:pt x="1633" y="1914"/>
                  </a:cubicBezTo>
                  <a:close/>
                  <a:moveTo>
                    <a:pt x="1592" y="1931"/>
                  </a:moveTo>
                  <a:cubicBezTo>
                    <a:pt x="1595" y="1931"/>
                    <a:pt x="1598" y="1931"/>
                    <a:pt x="1602" y="1930"/>
                  </a:cubicBezTo>
                  <a:cubicBezTo>
                    <a:pt x="1619" y="1944"/>
                    <a:pt x="1619" y="1944"/>
                    <a:pt x="1619" y="1944"/>
                  </a:cubicBezTo>
                  <a:cubicBezTo>
                    <a:pt x="1616" y="1945"/>
                    <a:pt x="1612" y="1947"/>
                    <a:pt x="1608" y="1948"/>
                  </a:cubicBezTo>
                  <a:lnTo>
                    <a:pt x="1592" y="1931"/>
                  </a:lnTo>
                  <a:close/>
                  <a:moveTo>
                    <a:pt x="1604" y="1949"/>
                  </a:moveTo>
                  <a:cubicBezTo>
                    <a:pt x="1602" y="1950"/>
                    <a:pt x="1599" y="1951"/>
                    <a:pt x="1596" y="1952"/>
                  </a:cubicBezTo>
                  <a:cubicBezTo>
                    <a:pt x="1592" y="1945"/>
                    <a:pt x="1588" y="1938"/>
                    <a:pt x="1583" y="1930"/>
                  </a:cubicBezTo>
                  <a:cubicBezTo>
                    <a:pt x="1584" y="1930"/>
                    <a:pt x="1585" y="1930"/>
                    <a:pt x="1586" y="1931"/>
                  </a:cubicBezTo>
                  <a:lnTo>
                    <a:pt x="1604" y="1949"/>
                  </a:lnTo>
                  <a:close/>
                  <a:moveTo>
                    <a:pt x="1608" y="1930"/>
                  </a:moveTo>
                  <a:cubicBezTo>
                    <a:pt x="1611" y="1930"/>
                    <a:pt x="1614" y="1929"/>
                    <a:pt x="1616" y="1929"/>
                  </a:cubicBezTo>
                  <a:cubicBezTo>
                    <a:pt x="1632" y="1937"/>
                    <a:pt x="1632" y="1937"/>
                    <a:pt x="1632" y="1937"/>
                  </a:cubicBezTo>
                  <a:cubicBezTo>
                    <a:pt x="1629" y="1938"/>
                    <a:pt x="1626" y="1940"/>
                    <a:pt x="1623" y="1942"/>
                  </a:cubicBezTo>
                  <a:lnTo>
                    <a:pt x="1608" y="1930"/>
                  </a:lnTo>
                  <a:close/>
                  <a:moveTo>
                    <a:pt x="1623" y="1928"/>
                  </a:moveTo>
                  <a:cubicBezTo>
                    <a:pt x="1626" y="1927"/>
                    <a:pt x="1629" y="1926"/>
                    <a:pt x="1632" y="1925"/>
                  </a:cubicBezTo>
                  <a:cubicBezTo>
                    <a:pt x="1644" y="1928"/>
                    <a:pt x="1644" y="1928"/>
                    <a:pt x="1644" y="1928"/>
                  </a:cubicBezTo>
                  <a:cubicBezTo>
                    <a:pt x="1641" y="1930"/>
                    <a:pt x="1639" y="1932"/>
                    <a:pt x="1636" y="1934"/>
                  </a:cubicBezTo>
                  <a:lnTo>
                    <a:pt x="1623" y="1928"/>
                  </a:lnTo>
                  <a:close/>
                  <a:moveTo>
                    <a:pt x="1638" y="1922"/>
                  </a:moveTo>
                  <a:cubicBezTo>
                    <a:pt x="1641" y="1921"/>
                    <a:pt x="1644" y="1919"/>
                    <a:pt x="1646" y="1917"/>
                  </a:cubicBezTo>
                  <a:cubicBezTo>
                    <a:pt x="1653" y="1917"/>
                    <a:pt x="1653" y="1917"/>
                    <a:pt x="1653" y="1917"/>
                  </a:cubicBezTo>
                  <a:cubicBezTo>
                    <a:pt x="1651" y="1920"/>
                    <a:pt x="1649" y="1922"/>
                    <a:pt x="1647" y="1924"/>
                  </a:cubicBezTo>
                  <a:lnTo>
                    <a:pt x="1638" y="1922"/>
                  </a:lnTo>
                  <a:close/>
                  <a:moveTo>
                    <a:pt x="1651" y="1914"/>
                  </a:moveTo>
                  <a:cubicBezTo>
                    <a:pt x="1655" y="1910"/>
                    <a:pt x="1659" y="1907"/>
                    <a:pt x="1662" y="1902"/>
                  </a:cubicBezTo>
                  <a:cubicBezTo>
                    <a:pt x="1660" y="1906"/>
                    <a:pt x="1658" y="1910"/>
                    <a:pt x="1656" y="1914"/>
                  </a:cubicBezTo>
                  <a:lnTo>
                    <a:pt x="1651" y="1914"/>
                  </a:lnTo>
                  <a:close/>
                  <a:moveTo>
                    <a:pt x="1646" y="1908"/>
                  </a:moveTo>
                  <a:cubicBezTo>
                    <a:pt x="1647" y="1903"/>
                    <a:pt x="1647" y="1903"/>
                    <a:pt x="1647" y="1903"/>
                  </a:cubicBezTo>
                  <a:cubicBezTo>
                    <a:pt x="1651" y="1902"/>
                    <a:pt x="1654" y="1901"/>
                    <a:pt x="1657" y="1900"/>
                  </a:cubicBezTo>
                  <a:cubicBezTo>
                    <a:pt x="1654" y="1903"/>
                    <a:pt x="1650" y="1906"/>
                    <a:pt x="1646" y="1908"/>
                  </a:cubicBezTo>
                  <a:close/>
                  <a:moveTo>
                    <a:pt x="1628" y="1915"/>
                  </a:moveTo>
                  <a:cubicBezTo>
                    <a:pt x="1625" y="1916"/>
                    <a:pt x="1622" y="1917"/>
                    <a:pt x="1619" y="1917"/>
                  </a:cubicBezTo>
                  <a:cubicBezTo>
                    <a:pt x="1624" y="1900"/>
                    <a:pt x="1624" y="1900"/>
                    <a:pt x="1624" y="1900"/>
                  </a:cubicBezTo>
                  <a:cubicBezTo>
                    <a:pt x="1627" y="1901"/>
                    <a:pt x="1630" y="1902"/>
                    <a:pt x="1633" y="1902"/>
                  </a:cubicBezTo>
                  <a:lnTo>
                    <a:pt x="1628" y="1915"/>
                  </a:lnTo>
                  <a:close/>
                  <a:moveTo>
                    <a:pt x="1615" y="1918"/>
                  </a:moveTo>
                  <a:cubicBezTo>
                    <a:pt x="1611" y="1918"/>
                    <a:pt x="1608" y="1918"/>
                    <a:pt x="1605" y="1918"/>
                  </a:cubicBezTo>
                  <a:cubicBezTo>
                    <a:pt x="1612" y="1897"/>
                    <a:pt x="1612" y="1897"/>
                    <a:pt x="1612" y="1897"/>
                  </a:cubicBezTo>
                  <a:cubicBezTo>
                    <a:pt x="1615" y="1898"/>
                    <a:pt x="1618" y="1899"/>
                    <a:pt x="1621" y="1899"/>
                  </a:cubicBezTo>
                  <a:lnTo>
                    <a:pt x="1615" y="1918"/>
                  </a:lnTo>
                  <a:close/>
                  <a:moveTo>
                    <a:pt x="1600" y="1918"/>
                  </a:moveTo>
                  <a:cubicBezTo>
                    <a:pt x="1597" y="1918"/>
                    <a:pt x="1594" y="1918"/>
                    <a:pt x="1590" y="1918"/>
                  </a:cubicBezTo>
                  <a:cubicBezTo>
                    <a:pt x="1601" y="1893"/>
                    <a:pt x="1601" y="1893"/>
                    <a:pt x="1601" y="1893"/>
                  </a:cubicBezTo>
                  <a:cubicBezTo>
                    <a:pt x="1602" y="1893"/>
                    <a:pt x="1603" y="1894"/>
                    <a:pt x="1604" y="1894"/>
                  </a:cubicBezTo>
                  <a:cubicBezTo>
                    <a:pt x="1605" y="1895"/>
                    <a:pt x="1607" y="1895"/>
                    <a:pt x="1609" y="1896"/>
                  </a:cubicBezTo>
                  <a:lnTo>
                    <a:pt x="1600" y="1918"/>
                  </a:lnTo>
                  <a:close/>
                  <a:moveTo>
                    <a:pt x="1586" y="1918"/>
                  </a:moveTo>
                  <a:cubicBezTo>
                    <a:pt x="1583" y="1918"/>
                    <a:pt x="1579" y="1918"/>
                    <a:pt x="1575" y="1917"/>
                  </a:cubicBezTo>
                  <a:cubicBezTo>
                    <a:pt x="1587" y="1889"/>
                    <a:pt x="1587" y="1889"/>
                    <a:pt x="1587" y="1889"/>
                  </a:cubicBezTo>
                  <a:cubicBezTo>
                    <a:pt x="1591" y="1890"/>
                    <a:pt x="1594" y="1891"/>
                    <a:pt x="1597" y="1892"/>
                  </a:cubicBezTo>
                  <a:lnTo>
                    <a:pt x="1586" y="1918"/>
                  </a:lnTo>
                  <a:close/>
                  <a:moveTo>
                    <a:pt x="1571" y="1917"/>
                  </a:moveTo>
                  <a:cubicBezTo>
                    <a:pt x="1569" y="1914"/>
                    <a:pt x="1566" y="1911"/>
                    <a:pt x="1563" y="1908"/>
                  </a:cubicBezTo>
                  <a:cubicBezTo>
                    <a:pt x="1573" y="1885"/>
                    <a:pt x="1573" y="1885"/>
                    <a:pt x="1573" y="1885"/>
                  </a:cubicBezTo>
                  <a:cubicBezTo>
                    <a:pt x="1576" y="1886"/>
                    <a:pt x="1580" y="1887"/>
                    <a:pt x="1584" y="1888"/>
                  </a:cubicBezTo>
                  <a:lnTo>
                    <a:pt x="1571" y="1917"/>
                  </a:lnTo>
                  <a:close/>
                  <a:moveTo>
                    <a:pt x="1560" y="1906"/>
                  </a:moveTo>
                  <a:cubicBezTo>
                    <a:pt x="1557" y="1904"/>
                    <a:pt x="1555" y="1902"/>
                    <a:pt x="1552" y="1900"/>
                  </a:cubicBezTo>
                  <a:cubicBezTo>
                    <a:pt x="1559" y="1882"/>
                    <a:pt x="1559" y="1882"/>
                    <a:pt x="1559" y="1882"/>
                  </a:cubicBezTo>
                  <a:cubicBezTo>
                    <a:pt x="1562" y="1883"/>
                    <a:pt x="1566" y="1883"/>
                    <a:pt x="1569" y="1884"/>
                  </a:cubicBezTo>
                  <a:lnTo>
                    <a:pt x="1560" y="1906"/>
                  </a:lnTo>
                  <a:close/>
                  <a:moveTo>
                    <a:pt x="1549" y="1898"/>
                  </a:moveTo>
                  <a:cubicBezTo>
                    <a:pt x="1546" y="1896"/>
                    <a:pt x="1543" y="1894"/>
                    <a:pt x="1540" y="1893"/>
                  </a:cubicBezTo>
                  <a:cubicBezTo>
                    <a:pt x="1544" y="1882"/>
                    <a:pt x="1544" y="1882"/>
                    <a:pt x="1544" y="1882"/>
                  </a:cubicBezTo>
                  <a:cubicBezTo>
                    <a:pt x="1547" y="1881"/>
                    <a:pt x="1551" y="1882"/>
                    <a:pt x="1555" y="1882"/>
                  </a:cubicBezTo>
                  <a:lnTo>
                    <a:pt x="1549" y="1898"/>
                  </a:lnTo>
                  <a:close/>
                  <a:moveTo>
                    <a:pt x="1659" y="1925"/>
                  </a:moveTo>
                  <a:cubicBezTo>
                    <a:pt x="1645" y="1941"/>
                    <a:pt x="1624" y="1953"/>
                    <a:pt x="1601" y="1960"/>
                  </a:cubicBezTo>
                  <a:cubicBezTo>
                    <a:pt x="1600" y="1959"/>
                    <a:pt x="1599" y="1957"/>
                    <a:pt x="1598" y="1955"/>
                  </a:cubicBezTo>
                  <a:cubicBezTo>
                    <a:pt x="1639" y="1944"/>
                    <a:pt x="1665" y="1920"/>
                    <a:pt x="1670" y="1887"/>
                  </a:cubicBezTo>
                  <a:cubicBezTo>
                    <a:pt x="1670" y="1886"/>
                    <a:pt x="1670" y="1885"/>
                    <a:pt x="1669" y="1885"/>
                  </a:cubicBezTo>
                  <a:cubicBezTo>
                    <a:pt x="1668" y="1885"/>
                    <a:pt x="1667" y="1885"/>
                    <a:pt x="1667" y="1886"/>
                  </a:cubicBezTo>
                  <a:cubicBezTo>
                    <a:pt x="1652" y="1906"/>
                    <a:pt x="1631" y="1899"/>
                    <a:pt x="1605" y="1890"/>
                  </a:cubicBezTo>
                  <a:cubicBezTo>
                    <a:pt x="1579" y="1882"/>
                    <a:pt x="1547" y="1871"/>
                    <a:pt x="1512" y="1883"/>
                  </a:cubicBezTo>
                  <a:cubicBezTo>
                    <a:pt x="1513" y="1881"/>
                    <a:pt x="1514" y="1878"/>
                    <a:pt x="1515" y="1875"/>
                  </a:cubicBezTo>
                  <a:cubicBezTo>
                    <a:pt x="1549" y="1864"/>
                    <a:pt x="1582" y="1875"/>
                    <a:pt x="1608" y="1884"/>
                  </a:cubicBezTo>
                  <a:cubicBezTo>
                    <a:pt x="1624" y="1890"/>
                    <a:pt x="1639" y="1895"/>
                    <a:pt x="1650" y="1893"/>
                  </a:cubicBezTo>
                  <a:cubicBezTo>
                    <a:pt x="1660" y="1891"/>
                    <a:pt x="1666" y="1883"/>
                    <a:pt x="1665" y="1874"/>
                  </a:cubicBezTo>
                  <a:cubicBezTo>
                    <a:pt x="1665" y="1873"/>
                    <a:pt x="1664" y="1873"/>
                    <a:pt x="1663" y="1873"/>
                  </a:cubicBezTo>
                  <a:cubicBezTo>
                    <a:pt x="1663" y="1872"/>
                    <a:pt x="1662" y="1873"/>
                    <a:pt x="1661" y="1874"/>
                  </a:cubicBezTo>
                  <a:cubicBezTo>
                    <a:pt x="1657" y="1881"/>
                    <a:pt x="1651" y="1883"/>
                    <a:pt x="1646" y="1882"/>
                  </a:cubicBezTo>
                  <a:cubicBezTo>
                    <a:pt x="1640" y="1881"/>
                    <a:pt x="1636" y="1876"/>
                    <a:pt x="1635" y="1869"/>
                  </a:cubicBezTo>
                  <a:cubicBezTo>
                    <a:pt x="1635" y="1860"/>
                    <a:pt x="1641" y="1854"/>
                    <a:pt x="1647" y="1852"/>
                  </a:cubicBezTo>
                  <a:cubicBezTo>
                    <a:pt x="1655" y="1850"/>
                    <a:pt x="1666" y="1853"/>
                    <a:pt x="1672" y="1866"/>
                  </a:cubicBezTo>
                  <a:cubicBezTo>
                    <a:pt x="1680" y="1884"/>
                    <a:pt x="1674" y="1907"/>
                    <a:pt x="1659" y="1925"/>
                  </a:cubicBezTo>
                  <a:close/>
                  <a:moveTo>
                    <a:pt x="1851" y="1849"/>
                  </a:moveTo>
                  <a:cubicBezTo>
                    <a:pt x="1850" y="1848"/>
                    <a:pt x="1849" y="1849"/>
                    <a:pt x="1849" y="1850"/>
                  </a:cubicBezTo>
                  <a:cubicBezTo>
                    <a:pt x="1849" y="1850"/>
                    <a:pt x="1849" y="1851"/>
                    <a:pt x="1849" y="1851"/>
                  </a:cubicBezTo>
                  <a:cubicBezTo>
                    <a:pt x="1849" y="1851"/>
                    <a:pt x="1849" y="1851"/>
                    <a:pt x="1849" y="1851"/>
                  </a:cubicBezTo>
                  <a:cubicBezTo>
                    <a:pt x="1850" y="1860"/>
                    <a:pt x="1846" y="1869"/>
                    <a:pt x="1837" y="1876"/>
                  </a:cubicBezTo>
                  <a:cubicBezTo>
                    <a:pt x="1827" y="1882"/>
                    <a:pt x="1814" y="1884"/>
                    <a:pt x="1806" y="1879"/>
                  </a:cubicBezTo>
                  <a:cubicBezTo>
                    <a:pt x="1805" y="1879"/>
                    <a:pt x="1805" y="1879"/>
                    <a:pt x="1804" y="1879"/>
                  </a:cubicBezTo>
                  <a:cubicBezTo>
                    <a:pt x="1803" y="1879"/>
                    <a:pt x="1803" y="1880"/>
                    <a:pt x="1803" y="1880"/>
                  </a:cubicBezTo>
                  <a:cubicBezTo>
                    <a:pt x="1799" y="1892"/>
                    <a:pt x="1788" y="1901"/>
                    <a:pt x="1776" y="1903"/>
                  </a:cubicBezTo>
                  <a:cubicBezTo>
                    <a:pt x="1765" y="1905"/>
                    <a:pt x="1754" y="1900"/>
                    <a:pt x="1747" y="1889"/>
                  </a:cubicBezTo>
                  <a:cubicBezTo>
                    <a:pt x="1747" y="1888"/>
                    <a:pt x="1746" y="1888"/>
                    <a:pt x="1746" y="1888"/>
                  </a:cubicBezTo>
                  <a:cubicBezTo>
                    <a:pt x="1745" y="1888"/>
                    <a:pt x="1745" y="1888"/>
                    <a:pt x="1744" y="1889"/>
                  </a:cubicBezTo>
                  <a:cubicBezTo>
                    <a:pt x="1735" y="1899"/>
                    <a:pt x="1722" y="1902"/>
                    <a:pt x="1711" y="1899"/>
                  </a:cubicBezTo>
                  <a:cubicBezTo>
                    <a:pt x="1699" y="1896"/>
                    <a:pt x="1691" y="1886"/>
                    <a:pt x="1688" y="1872"/>
                  </a:cubicBezTo>
                  <a:cubicBezTo>
                    <a:pt x="1688" y="1872"/>
                    <a:pt x="1687" y="1871"/>
                    <a:pt x="1687" y="1871"/>
                  </a:cubicBezTo>
                  <a:cubicBezTo>
                    <a:pt x="1686" y="1871"/>
                    <a:pt x="1686" y="1871"/>
                    <a:pt x="1685" y="1871"/>
                  </a:cubicBezTo>
                  <a:cubicBezTo>
                    <a:pt x="1683" y="1871"/>
                    <a:pt x="1680" y="1872"/>
                    <a:pt x="1678" y="1872"/>
                  </a:cubicBezTo>
                  <a:cubicBezTo>
                    <a:pt x="1677" y="1869"/>
                    <a:pt x="1676" y="1867"/>
                    <a:pt x="1675" y="1865"/>
                  </a:cubicBezTo>
                  <a:cubicBezTo>
                    <a:pt x="1668" y="1849"/>
                    <a:pt x="1655" y="1846"/>
                    <a:pt x="1646" y="1849"/>
                  </a:cubicBezTo>
                  <a:cubicBezTo>
                    <a:pt x="1645" y="1849"/>
                    <a:pt x="1644" y="1849"/>
                    <a:pt x="1643" y="1850"/>
                  </a:cubicBezTo>
                  <a:cubicBezTo>
                    <a:pt x="1631" y="1830"/>
                    <a:pt x="1635" y="1806"/>
                    <a:pt x="1653" y="1785"/>
                  </a:cubicBezTo>
                  <a:cubicBezTo>
                    <a:pt x="1656" y="1788"/>
                    <a:pt x="1660" y="1790"/>
                    <a:pt x="1663" y="1791"/>
                  </a:cubicBezTo>
                  <a:cubicBezTo>
                    <a:pt x="1651" y="1809"/>
                    <a:pt x="1650" y="1828"/>
                    <a:pt x="1661" y="1843"/>
                  </a:cubicBezTo>
                  <a:cubicBezTo>
                    <a:pt x="1669" y="1854"/>
                    <a:pt x="1683" y="1859"/>
                    <a:pt x="1695" y="1856"/>
                  </a:cubicBezTo>
                  <a:cubicBezTo>
                    <a:pt x="1698" y="1868"/>
                    <a:pt x="1706" y="1877"/>
                    <a:pt x="1717" y="1880"/>
                  </a:cubicBezTo>
                  <a:cubicBezTo>
                    <a:pt x="1727" y="1882"/>
                    <a:pt x="1738" y="1879"/>
                    <a:pt x="1746" y="1870"/>
                  </a:cubicBezTo>
                  <a:cubicBezTo>
                    <a:pt x="1752" y="1879"/>
                    <a:pt x="1761" y="1883"/>
                    <a:pt x="1772" y="1881"/>
                  </a:cubicBezTo>
                  <a:cubicBezTo>
                    <a:pt x="1783" y="1880"/>
                    <a:pt x="1793" y="1872"/>
                    <a:pt x="1796" y="1860"/>
                  </a:cubicBezTo>
                  <a:cubicBezTo>
                    <a:pt x="1804" y="1865"/>
                    <a:pt x="1814" y="1865"/>
                    <a:pt x="1822" y="1861"/>
                  </a:cubicBezTo>
                  <a:cubicBezTo>
                    <a:pt x="1831" y="1856"/>
                    <a:pt x="1836" y="1847"/>
                    <a:pt x="1836" y="1836"/>
                  </a:cubicBezTo>
                  <a:cubicBezTo>
                    <a:pt x="1847" y="1836"/>
                    <a:pt x="1856" y="1831"/>
                    <a:pt x="1861" y="1822"/>
                  </a:cubicBezTo>
                  <a:cubicBezTo>
                    <a:pt x="1866" y="1814"/>
                    <a:pt x="1865" y="1804"/>
                    <a:pt x="1861" y="1796"/>
                  </a:cubicBezTo>
                  <a:cubicBezTo>
                    <a:pt x="1872" y="1792"/>
                    <a:pt x="1880" y="1783"/>
                    <a:pt x="1882" y="1772"/>
                  </a:cubicBezTo>
                  <a:cubicBezTo>
                    <a:pt x="1883" y="1761"/>
                    <a:pt x="1879" y="1751"/>
                    <a:pt x="1870" y="1746"/>
                  </a:cubicBezTo>
                  <a:cubicBezTo>
                    <a:pt x="1879" y="1737"/>
                    <a:pt x="1883" y="1727"/>
                    <a:pt x="1880" y="1717"/>
                  </a:cubicBezTo>
                  <a:cubicBezTo>
                    <a:pt x="1877" y="1706"/>
                    <a:pt x="1868" y="1698"/>
                    <a:pt x="1856" y="1695"/>
                  </a:cubicBezTo>
                  <a:cubicBezTo>
                    <a:pt x="1859" y="1683"/>
                    <a:pt x="1854" y="1669"/>
                    <a:pt x="1843" y="1661"/>
                  </a:cubicBezTo>
                  <a:cubicBezTo>
                    <a:pt x="1829" y="1650"/>
                    <a:pt x="1810" y="1651"/>
                    <a:pt x="1791" y="1663"/>
                  </a:cubicBezTo>
                  <a:cubicBezTo>
                    <a:pt x="1790" y="1659"/>
                    <a:pt x="1788" y="1656"/>
                    <a:pt x="1786" y="1653"/>
                  </a:cubicBezTo>
                  <a:cubicBezTo>
                    <a:pt x="1806" y="1634"/>
                    <a:pt x="1830" y="1631"/>
                    <a:pt x="1850" y="1643"/>
                  </a:cubicBezTo>
                  <a:cubicBezTo>
                    <a:pt x="1850" y="1644"/>
                    <a:pt x="1849" y="1645"/>
                    <a:pt x="1849" y="1646"/>
                  </a:cubicBezTo>
                  <a:cubicBezTo>
                    <a:pt x="1847" y="1655"/>
                    <a:pt x="1849" y="1668"/>
                    <a:pt x="1865" y="1675"/>
                  </a:cubicBezTo>
                  <a:cubicBezTo>
                    <a:pt x="1867" y="1676"/>
                    <a:pt x="1870" y="1677"/>
                    <a:pt x="1872" y="1677"/>
                  </a:cubicBezTo>
                  <a:cubicBezTo>
                    <a:pt x="1872" y="1680"/>
                    <a:pt x="1872" y="1683"/>
                    <a:pt x="1871" y="1685"/>
                  </a:cubicBezTo>
                  <a:cubicBezTo>
                    <a:pt x="1871" y="1686"/>
                    <a:pt x="1871" y="1686"/>
                    <a:pt x="1871" y="1687"/>
                  </a:cubicBezTo>
                  <a:cubicBezTo>
                    <a:pt x="1872" y="1687"/>
                    <a:pt x="1872" y="1687"/>
                    <a:pt x="1873" y="1687"/>
                  </a:cubicBezTo>
                  <a:cubicBezTo>
                    <a:pt x="1886" y="1691"/>
                    <a:pt x="1896" y="1699"/>
                    <a:pt x="1899" y="1710"/>
                  </a:cubicBezTo>
                  <a:cubicBezTo>
                    <a:pt x="1903" y="1722"/>
                    <a:pt x="1899" y="1735"/>
                    <a:pt x="1889" y="1744"/>
                  </a:cubicBezTo>
                  <a:cubicBezTo>
                    <a:pt x="1888" y="1744"/>
                    <a:pt x="1888" y="1745"/>
                    <a:pt x="1888" y="1746"/>
                  </a:cubicBezTo>
                  <a:cubicBezTo>
                    <a:pt x="1888" y="1746"/>
                    <a:pt x="1889" y="1747"/>
                    <a:pt x="1889" y="1747"/>
                  </a:cubicBezTo>
                  <a:cubicBezTo>
                    <a:pt x="1900" y="1754"/>
                    <a:pt x="1905" y="1764"/>
                    <a:pt x="1903" y="1776"/>
                  </a:cubicBezTo>
                  <a:cubicBezTo>
                    <a:pt x="1902" y="1788"/>
                    <a:pt x="1892" y="1799"/>
                    <a:pt x="1880" y="1803"/>
                  </a:cubicBezTo>
                  <a:cubicBezTo>
                    <a:pt x="1880" y="1803"/>
                    <a:pt x="1879" y="1803"/>
                    <a:pt x="1879" y="1804"/>
                  </a:cubicBezTo>
                  <a:cubicBezTo>
                    <a:pt x="1879" y="1804"/>
                    <a:pt x="1879" y="1805"/>
                    <a:pt x="1879" y="1805"/>
                  </a:cubicBezTo>
                  <a:cubicBezTo>
                    <a:pt x="1884" y="1814"/>
                    <a:pt x="1883" y="1826"/>
                    <a:pt x="1876" y="1836"/>
                  </a:cubicBezTo>
                  <a:cubicBezTo>
                    <a:pt x="1870" y="1845"/>
                    <a:pt x="1860" y="1850"/>
                    <a:pt x="1851" y="18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243"/>
            <p:cNvSpPr>
              <a:spLocks noEditPoints="1"/>
            </p:cNvSpPr>
            <p:nvPr userDrawn="1"/>
          </p:nvSpPr>
          <p:spPr bwMode="auto">
            <a:xfrm>
              <a:off x="3322572" y="1548946"/>
              <a:ext cx="1755775" cy="1757362"/>
            </a:xfrm>
            <a:custGeom>
              <a:avLst/>
              <a:gdLst>
                <a:gd name="T0" fmla="*/ 852 w 1065"/>
                <a:gd name="T1" fmla="*/ 326 h 1065"/>
                <a:gd name="T2" fmla="*/ 600 w 1065"/>
                <a:gd name="T3" fmla="*/ 134 h 1065"/>
                <a:gd name="T4" fmla="*/ 242 w 1065"/>
                <a:gd name="T5" fmla="*/ 149 h 1065"/>
                <a:gd name="T6" fmla="*/ 26 w 1065"/>
                <a:gd name="T7" fmla="*/ 492 h 1065"/>
                <a:gd name="T8" fmla="*/ 155 w 1065"/>
                <a:gd name="T9" fmla="*/ 909 h 1065"/>
                <a:gd name="T10" fmla="*/ 573 w 1065"/>
                <a:gd name="T11" fmla="*/ 1039 h 1065"/>
                <a:gd name="T12" fmla="*/ 916 w 1065"/>
                <a:gd name="T13" fmla="*/ 823 h 1065"/>
                <a:gd name="T14" fmla="*/ 1026 w 1065"/>
                <a:gd name="T15" fmla="*/ 566 h 1065"/>
                <a:gd name="T16" fmla="*/ 1016 w 1065"/>
                <a:gd name="T17" fmla="*/ 560 h 1065"/>
                <a:gd name="T18" fmla="*/ 956 w 1065"/>
                <a:gd name="T19" fmla="*/ 516 h 1065"/>
                <a:gd name="T20" fmla="*/ 994 w 1065"/>
                <a:gd name="T21" fmla="*/ 307 h 1065"/>
                <a:gd name="T22" fmla="*/ 1000 w 1065"/>
                <a:gd name="T23" fmla="*/ 370 h 1065"/>
                <a:gd name="T24" fmla="*/ 974 w 1065"/>
                <a:gd name="T25" fmla="*/ 345 h 1065"/>
                <a:gd name="T26" fmla="*/ 900 w 1065"/>
                <a:gd name="T27" fmla="*/ 165 h 1065"/>
                <a:gd name="T28" fmla="*/ 834 w 1065"/>
                <a:gd name="T29" fmla="*/ 230 h 1065"/>
                <a:gd name="T30" fmla="*/ 842 w 1065"/>
                <a:gd name="T31" fmla="*/ 178 h 1065"/>
                <a:gd name="T32" fmla="*/ 757 w 1065"/>
                <a:gd name="T33" fmla="*/ 69 h 1065"/>
                <a:gd name="T34" fmla="*/ 755 w 1065"/>
                <a:gd name="T35" fmla="*/ 111 h 1065"/>
                <a:gd name="T36" fmla="*/ 755 w 1065"/>
                <a:gd name="T37" fmla="*/ 115 h 1065"/>
                <a:gd name="T38" fmla="*/ 516 w 1065"/>
                <a:gd name="T39" fmla="*/ 22 h 1065"/>
                <a:gd name="T40" fmla="*/ 532 w 1065"/>
                <a:gd name="T41" fmla="*/ 105 h 1065"/>
                <a:gd name="T42" fmla="*/ 505 w 1065"/>
                <a:gd name="T43" fmla="*/ 49 h 1065"/>
                <a:gd name="T44" fmla="*/ 363 w 1065"/>
                <a:gd name="T45" fmla="*/ 46 h 1065"/>
                <a:gd name="T46" fmla="*/ 351 w 1065"/>
                <a:gd name="T47" fmla="*/ 205 h 1065"/>
                <a:gd name="T48" fmla="*/ 304 w 1065"/>
                <a:gd name="T49" fmla="*/ 118 h 1065"/>
                <a:gd name="T50" fmla="*/ 164 w 1065"/>
                <a:gd name="T51" fmla="*/ 165 h 1065"/>
                <a:gd name="T52" fmla="*/ 230 w 1065"/>
                <a:gd name="T53" fmla="*/ 230 h 1065"/>
                <a:gd name="T54" fmla="*/ 171 w 1065"/>
                <a:gd name="T55" fmla="*/ 210 h 1065"/>
                <a:gd name="T56" fmla="*/ 87 w 1065"/>
                <a:gd name="T57" fmla="*/ 353 h 1065"/>
                <a:gd name="T58" fmla="*/ 85 w 1065"/>
                <a:gd name="T59" fmla="*/ 319 h 1065"/>
                <a:gd name="T60" fmla="*/ 55 w 1065"/>
                <a:gd name="T61" fmla="*/ 420 h 1065"/>
                <a:gd name="T62" fmla="*/ 21 w 1065"/>
                <a:gd name="T63" fmla="*/ 549 h 1065"/>
                <a:gd name="T64" fmla="*/ 48 w 1065"/>
                <a:gd name="T65" fmla="*/ 560 h 1065"/>
                <a:gd name="T66" fmla="*/ 126 w 1065"/>
                <a:gd name="T67" fmla="*/ 574 h 1065"/>
                <a:gd name="T68" fmla="*/ 38 w 1065"/>
                <a:gd name="T69" fmla="*/ 737 h 1065"/>
                <a:gd name="T70" fmla="*/ 172 w 1065"/>
                <a:gd name="T71" fmla="*/ 636 h 1065"/>
                <a:gd name="T72" fmla="*/ 205 w 1065"/>
                <a:gd name="T73" fmla="*/ 647 h 1065"/>
                <a:gd name="T74" fmla="*/ 164 w 1065"/>
                <a:gd name="T75" fmla="*/ 901 h 1065"/>
                <a:gd name="T76" fmla="*/ 230 w 1065"/>
                <a:gd name="T77" fmla="*/ 835 h 1065"/>
                <a:gd name="T78" fmla="*/ 197 w 1065"/>
                <a:gd name="T79" fmla="*/ 889 h 1065"/>
                <a:gd name="T80" fmla="*/ 327 w 1065"/>
                <a:gd name="T81" fmla="*/ 1027 h 1065"/>
                <a:gd name="T82" fmla="*/ 303 w 1065"/>
                <a:gd name="T83" fmla="*/ 953 h 1065"/>
                <a:gd name="T84" fmla="*/ 394 w 1065"/>
                <a:gd name="T85" fmla="*/ 844 h 1065"/>
                <a:gd name="T86" fmla="*/ 532 w 1065"/>
                <a:gd name="T87" fmla="*/ 1053 h 1065"/>
                <a:gd name="T88" fmla="*/ 538 w 1065"/>
                <a:gd name="T89" fmla="*/ 960 h 1065"/>
                <a:gd name="T90" fmla="*/ 575 w 1065"/>
                <a:gd name="T91" fmla="*/ 997 h 1065"/>
                <a:gd name="T92" fmla="*/ 698 w 1065"/>
                <a:gd name="T93" fmla="*/ 1020 h 1065"/>
                <a:gd name="T94" fmla="*/ 782 w 1065"/>
                <a:gd name="T95" fmla="*/ 971 h 1065"/>
                <a:gd name="T96" fmla="*/ 670 w 1065"/>
                <a:gd name="T97" fmla="*/ 844 h 1065"/>
                <a:gd name="T98" fmla="*/ 905 w 1065"/>
                <a:gd name="T99" fmla="*/ 846 h 1065"/>
                <a:gd name="T100" fmla="*/ 826 w 1065"/>
                <a:gd name="T101" fmla="*/ 841 h 1065"/>
                <a:gd name="T102" fmla="*/ 897 w 1065"/>
                <a:gd name="T103" fmla="*/ 807 h 1065"/>
                <a:gd name="T104" fmla="*/ 740 w 1065"/>
                <a:gd name="T105" fmla="*/ 848 h 1065"/>
                <a:gd name="T106" fmla="*/ 430 w 1065"/>
                <a:gd name="T107" fmla="*/ 863 h 1065"/>
                <a:gd name="T108" fmla="*/ 224 w 1065"/>
                <a:gd name="T109" fmla="*/ 672 h 1065"/>
                <a:gd name="T110" fmla="*/ 238 w 1065"/>
                <a:gd name="T111" fmla="*/ 412 h 1065"/>
                <a:gd name="T112" fmla="*/ 413 w 1065"/>
                <a:gd name="T113" fmla="*/ 217 h 1065"/>
                <a:gd name="T114" fmla="*/ 693 w 1065"/>
                <a:gd name="T115" fmla="*/ 227 h 1065"/>
                <a:gd name="T116" fmla="*/ 901 w 1065"/>
                <a:gd name="T117" fmla="*/ 457 h 1065"/>
                <a:gd name="T118" fmla="*/ 841 w 1065"/>
                <a:gd name="T119" fmla="*/ 664 h 1065"/>
                <a:gd name="T120" fmla="*/ 892 w 1065"/>
                <a:gd name="T121" fmla="*/ 636 h 1065"/>
                <a:gd name="T122" fmla="*/ 901 w 1065"/>
                <a:gd name="T123" fmla="*/ 627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5" h="1065">
                  <a:moveTo>
                    <a:pt x="1037" y="652"/>
                  </a:moveTo>
                  <a:cubicBezTo>
                    <a:pt x="1024" y="615"/>
                    <a:pt x="955" y="606"/>
                    <a:pt x="903" y="622"/>
                  </a:cubicBezTo>
                  <a:cubicBezTo>
                    <a:pt x="904" y="619"/>
                    <a:pt x="905" y="616"/>
                    <a:pt x="905" y="612"/>
                  </a:cubicBezTo>
                  <a:cubicBezTo>
                    <a:pt x="905" y="612"/>
                    <a:pt x="905" y="612"/>
                    <a:pt x="905" y="612"/>
                  </a:cubicBezTo>
                  <a:cubicBezTo>
                    <a:pt x="915" y="614"/>
                    <a:pt x="924" y="609"/>
                    <a:pt x="931" y="600"/>
                  </a:cubicBezTo>
                  <a:cubicBezTo>
                    <a:pt x="932" y="600"/>
                    <a:pt x="932" y="599"/>
                    <a:pt x="932" y="599"/>
                  </a:cubicBezTo>
                  <a:cubicBezTo>
                    <a:pt x="950" y="614"/>
                    <a:pt x="980" y="617"/>
                    <a:pt x="997" y="611"/>
                  </a:cubicBezTo>
                  <a:cubicBezTo>
                    <a:pt x="1004" y="608"/>
                    <a:pt x="1008" y="604"/>
                    <a:pt x="1008" y="599"/>
                  </a:cubicBezTo>
                  <a:cubicBezTo>
                    <a:pt x="1009" y="595"/>
                    <a:pt x="1012" y="594"/>
                    <a:pt x="1018" y="592"/>
                  </a:cubicBezTo>
                  <a:cubicBezTo>
                    <a:pt x="1023" y="590"/>
                    <a:pt x="1029" y="588"/>
                    <a:pt x="1030" y="582"/>
                  </a:cubicBezTo>
                  <a:cubicBezTo>
                    <a:pt x="1030" y="578"/>
                    <a:pt x="1034" y="576"/>
                    <a:pt x="1038" y="573"/>
                  </a:cubicBezTo>
                  <a:cubicBezTo>
                    <a:pt x="1043" y="571"/>
                    <a:pt x="1049" y="568"/>
                    <a:pt x="1049" y="562"/>
                  </a:cubicBezTo>
                  <a:cubicBezTo>
                    <a:pt x="1050" y="558"/>
                    <a:pt x="1052" y="555"/>
                    <a:pt x="1055" y="552"/>
                  </a:cubicBezTo>
                  <a:cubicBezTo>
                    <a:pt x="1060" y="547"/>
                    <a:pt x="1065" y="542"/>
                    <a:pt x="1065" y="533"/>
                  </a:cubicBezTo>
                  <a:cubicBezTo>
                    <a:pt x="1065" y="523"/>
                    <a:pt x="1060" y="518"/>
                    <a:pt x="1055" y="514"/>
                  </a:cubicBezTo>
                  <a:cubicBezTo>
                    <a:pt x="1052" y="510"/>
                    <a:pt x="1050" y="508"/>
                    <a:pt x="1049" y="504"/>
                  </a:cubicBezTo>
                  <a:cubicBezTo>
                    <a:pt x="1049" y="498"/>
                    <a:pt x="1043" y="495"/>
                    <a:pt x="1038" y="492"/>
                  </a:cubicBezTo>
                  <a:cubicBezTo>
                    <a:pt x="1034" y="490"/>
                    <a:pt x="1030" y="488"/>
                    <a:pt x="1030" y="484"/>
                  </a:cubicBezTo>
                  <a:cubicBezTo>
                    <a:pt x="1029" y="478"/>
                    <a:pt x="1023" y="476"/>
                    <a:pt x="1018" y="474"/>
                  </a:cubicBezTo>
                  <a:cubicBezTo>
                    <a:pt x="1012" y="472"/>
                    <a:pt x="1009" y="470"/>
                    <a:pt x="1008" y="467"/>
                  </a:cubicBezTo>
                  <a:cubicBezTo>
                    <a:pt x="1008" y="462"/>
                    <a:pt x="1004" y="457"/>
                    <a:pt x="997" y="455"/>
                  </a:cubicBezTo>
                  <a:cubicBezTo>
                    <a:pt x="980" y="448"/>
                    <a:pt x="950" y="452"/>
                    <a:pt x="932" y="467"/>
                  </a:cubicBezTo>
                  <a:cubicBezTo>
                    <a:pt x="932" y="466"/>
                    <a:pt x="932" y="466"/>
                    <a:pt x="931" y="465"/>
                  </a:cubicBezTo>
                  <a:cubicBezTo>
                    <a:pt x="924" y="456"/>
                    <a:pt x="915" y="452"/>
                    <a:pt x="905" y="453"/>
                  </a:cubicBezTo>
                  <a:cubicBezTo>
                    <a:pt x="905" y="453"/>
                    <a:pt x="905" y="453"/>
                    <a:pt x="905" y="453"/>
                  </a:cubicBezTo>
                  <a:cubicBezTo>
                    <a:pt x="905" y="450"/>
                    <a:pt x="904" y="446"/>
                    <a:pt x="903" y="443"/>
                  </a:cubicBezTo>
                  <a:cubicBezTo>
                    <a:pt x="955" y="459"/>
                    <a:pt x="1024" y="450"/>
                    <a:pt x="1037" y="413"/>
                  </a:cubicBezTo>
                  <a:cubicBezTo>
                    <a:pt x="1045" y="389"/>
                    <a:pt x="1028" y="371"/>
                    <a:pt x="1023" y="365"/>
                  </a:cubicBezTo>
                  <a:cubicBezTo>
                    <a:pt x="1027" y="361"/>
                    <a:pt x="1038" y="346"/>
                    <a:pt x="1030" y="327"/>
                  </a:cubicBezTo>
                  <a:cubicBezTo>
                    <a:pt x="1022" y="307"/>
                    <a:pt x="1004" y="304"/>
                    <a:pt x="997" y="304"/>
                  </a:cubicBezTo>
                  <a:cubicBezTo>
                    <a:pt x="998" y="297"/>
                    <a:pt x="996" y="271"/>
                    <a:pt x="973" y="260"/>
                  </a:cubicBezTo>
                  <a:cubicBezTo>
                    <a:pt x="938" y="244"/>
                    <a:pt x="883" y="285"/>
                    <a:pt x="858" y="334"/>
                  </a:cubicBezTo>
                  <a:cubicBezTo>
                    <a:pt x="856" y="331"/>
                    <a:pt x="854" y="328"/>
                    <a:pt x="852" y="326"/>
                  </a:cubicBezTo>
                  <a:cubicBezTo>
                    <a:pt x="852" y="326"/>
                    <a:pt x="852" y="326"/>
                    <a:pt x="852" y="326"/>
                  </a:cubicBezTo>
                  <a:cubicBezTo>
                    <a:pt x="860" y="319"/>
                    <a:pt x="864" y="309"/>
                    <a:pt x="862" y="298"/>
                  </a:cubicBezTo>
                  <a:cubicBezTo>
                    <a:pt x="862" y="298"/>
                    <a:pt x="862" y="297"/>
                    <a:pt x="862" y="296"/>
                  </a:cubicBezTo>
                  <a:cubicBezTo>
                    <a:pt x="885" y="294"/>
                    <a:pt x="908" y="276"/>
                    <a:pt x="916" y="259"/>
                  </a:cubicBezTo>
                  <a:cubicBezTo>
                    <a:pt x="919" y="252"/>
                    <a:pt x="919" y="247"/>
                    <a:pt x="916" y="243"/>
                  </a:cubicBezTo>
                  <a:cubicBezTo>
                    <a:pt x="913" y="240"/>
                    <a:pt x="915" y="236"/>
                    <a:pt x="917" y="231"/>
                  </a:cubicBezTo>
                  <a:cubicBezTo>
                    <a:pt x="920" y="226"/>
                    <a:pt x="923" y="220"/>
                    <a:pt x="919" y="215"/>
                  </a:cubicBezTo>
                  <a:cubicBezTo>
                    <a:pt x="916" y="212"/>
                    <a:pt x="917" y="208"/>
                    <a:pt x="919" y="203"/>
                  </a:cubicBezTo>
                  <a:cubicBezTo>
                    <a:pt x="920" y="198"/>
                    <a:pt x="922" y="192"/>
                    <a:pt x="918" y="187"/>
                  </a:cubicBezTo>
                  <a:cubicBezTo>
                    <a:pt x="916" y="184"/>
                    <a:pt x="916" y="181"/>
                    <a:pt x="916" y="176"/>
                  </a:cubicBezTo>
                  <a:cubicBezTo>
                    <a:pt x="916" y="170"/>
                    <a:pt x="915" y="163"/>
                    <a:pt x="909" y="156"/>
                  </a:cubicBezTo>
                  <a:cubicBezTo>
                    <a:pt x="902" y="149"/>
                    <a:pt x="895" y="149"/>
                    <a:pt x="889" y="149"/>
                  </a:cubicBezTo>
                  <a:cubicBezTo>
                    <a:pt x="884" y="149"/>
                    <a:pt x="880" y="149"/>
                    <a:pt x="878" y="147"/>
                  </a:cubicBezTo>
                  <a:cubicBezTo>
                    <a:pt x="873" y="143"/>
                    <a:pt x="867" y="144"/>
                    <a:pt x="862" y="146"/>
                  </a:cubicBezTo>
                  <a:cubicBezTo>
                    <a:pt x="857" y="147"/>
                    <a:pt x="852" y="149"/>
                    <a:pt x="850" y="146"/>
                  </a:cubicBezTo>
                  <a:cubicBezTo>
                    <a:pt x="845" y="142"/>
                    <a:pt x="839" y="145"/>
                    <a:pt x="834" y="147"/>
                  </a:cubicBezTo>
                  <a:cubicBezTo>
                    <a:pt x="829" y="150"/>
                    <a:pt x="825" y="151"/>
                    <a:pt x="822" y="149"/>
                  </a:cubicBezTo>
                  <a:cubicBezTo>
                    <a:pt x="818" y="146"/>
                    <a:pt x="812" y="146"/>
                    <a:pt x="805" y="149"/>
                  </a:cubicBezTo>
                  <a:cubicBezTo>
                    <a:pt x="789" y="157"/>
                    <a:pt x="771" y="180"/>
                    <a:pt x="768" y="203"/>
                  </a:cubicBezTo>
                  <a:cubicBezTo>
                    <a:pt x="768" y="203"/>
                    <a:pt x="767" y="203"/>
                    <a:pt x="766" y="203"/>
                  </a:cubicBezTo>
                  <a:cubicBezTo>
                    <a:pt x="755" y="201"/>
                    <a:pt x="745" y="205"/>
                    <a:pt x="739" y="213"/>
                  </a:cubicBezTo>
                  <a:cubicBezTo>
                    <a:pt x="739" y="213"/>
                    <a:pt x="739" y="213"/>
                    <a:pt x="739" y="213"/>
                  </a:cubicBezTo>
                  <a:cubicBezTo>
                    <a:pt x="737" y="210"/>
                    <a:pt x="734" y="209"/>
                    <a:pt x="731" y="207"/>
                  </a:cubicBezTo>
                  <a:cubicBezTo>
                    <a:pt x="779" y="182"/>
                    <a:pt x="821" y="127"/>
                    <a:pt x="804" y="91"/>
                  </a:cubicBezTo>
                  <a:cubicBezTo>
                    <a:pt x="793" y="68"/>
                    <a:pt x="768" y="67"/>
                    <a:pt x="761" y="67"/>
                  </a:cubicBezTo>
                  <a:cubicBezTo>
                    <a:pt x="760" y="61"/>
                    <a:pt x="757" y="43"/>
                    <a:pt x="738" y="35"/>
                  </a:cubicBezTo>
                  <a:cubicBezTo>
                    <a:pt x="738" y="35"/>
                    <a:pt x="738" y="35"/>
                    <a:pt x="738" y="35"/>
                  </a:cubicBezTo>
                  <a:cubicBezTo>
                    <a:pt x="719" y="27"/>
                    <a:pt x="704" y="38"/>
                    <a:pt x="699" y="42"/>
                  </a:cubicBezTo>
                  <a:cubicBezTo>
                    <a:pt x="694" y="37"/>
                    <a:pt x="676" y="20"/>
                    <a:pt x="652" y="28"/>
                  </a:cubicBezTo>
                  <a:cubicBezTo>
                    <a:pt x="615" y="41"/>
                    <a:pt x="606" y="110"/>
                    <a:pt x="621" y="162"/>
                  </a:cubicBezTo>
                  <a:cubicBezTo>
                    <a:pt x="618" y="161"/>
                    <a:pt x="615" y="160"/>
                    <a:pt x="612" y="160"/>
                  </a:cubicBezTo>
                  <a:cubicBezTo>
                    <a:pt x="612" y="160"/>
                    <a:pt x="612" y="160"/>
                    <a:pt x="612" y="160"/>
                  </a:cubicBezTo>
                  <a:cubicBezTo>
                    <a:pt x="613" y="150"/>
                    <a:pt x="609" y="140"/>
                    <a:pt x="600" y="134"/>
                  </a:cubicBezTo>
                  <a:cubicBezTo>
                    <a:pt x="599" y="133"/>
                    <a:pt x="599" y="133"/>
                    <a:pt x="598" y="132"/>
                  </a:cubicBezTo>
                  <a:cubicBezTo>
                    <a:pt x="613" y="115"/>
                    <a:pt x="616" y="85"/>
                    <a:pt x="610" y="68"/>
                  </a:cubicBezTo>
                  <a:cubicBezTo>
                    <a:pt x="607" y="61"/>
                    <a:pt x="603" y="57"/>
                    <a:pt x="598" y="56"/>
                  </a:cubicBezTo>
                  <a:cubicBezTo>
                    <a:pt x="594" y="56"/>
                    <a:pt x="593" y="52"/>
                    <a:pt x="591" y="47"/>
                  </a:cubicBezTo>
                  <a:cubicBezTo>
                    <a:pt x="589" y="41"/>
                    <a:pt x="587" y="35"/>
                    <a:pt x="581" y="35"/>
                  </a:cubicBezTo>
                  <a:cubicBezTo>
                    <a:pt x="577" y="35"/>
                    <a:pt x="575" y="31"/>
                    <a:pt x="573" y="26"/>
                  </a:cubicBezTo>
                  <a:cubicBezTo>
                    <a:pt x="570" y="21"/>
                    <a:pt x="567" y="16"/>
                    <a:pt x="561" y="15"/>
                  </a:cubicBezTo>
                  <a:cubicBezTo>
                    <a:pt x="557" y="15"/>
                    <a:pt x="554" y="12"/>
                    <a:pt x="551" y="9"/>
                  </a:cubicBezTo>
                  <a:cubicBezTo>
                    <a:pt x="547" y="5"/>
                    <a:pt x="542" y="0"/>
                    <a:pt x="532" y="0"/>
                  </a:cubicBezTo>
                  <a:cubicBezTo>
                    <a:pt x="522" y="0"/>
                    <a:pt x="517" y="5"/>
                    <a:pt x="513" y="9"/>
                  </a:cubicBezTo>
                  <a:cubicBezTo>
                    <a:pt x="510" y="12"/>
                    <a:pt x="507" y="15"/>
                    <a:pt x="503" y="15"/>
                  </a:cubicBezTo>
                  <a:cubicBezTo>
                    <a:pt x="497" y="16"/>
                    <a:pt x="494" y="21"/>
                    <a:pt x="492" y="26"/>
                  </a:cubicBezTo>
                  <a:cubicBezTo>
                    <a:pt x="489" y="31"/>
                    <a:pt x="487" y="35"/>
                    <a:pt x="483" y="35"/>
                  </a:cubicBezTo>
                  <a:cubicBezTo>
                    <a:pt x="477" y="35"/>
                    <a:pt x="475" y="41"/>
                    <a:pt x="473" y="47"/>
                  </a:cubicBezTo>
                  <a:cubicBezTo>
                    <a:pt x="471" y="52"/>
                    <a:pt x="470" y="56"/>
                    <a:pt x="466" y="56"/>
                  </a:cubicBezTo>
                  <a:cubicBezTo>
                    <a:pt x="461" y="57"/>
                    <a:pt x="457" y="61"/>
                    <a:pt x="454" y="68"/>
                  </a:cubicBezTo>
                  <a:cubicBezTo>
                    <a:pt x="448" y="85"/>
                    <a:pt x="451" y="115"/>
                    <a:pt x="466" y="132"/>
                  </a:cubicBezTo>
                  <a:cubicBezTo>
                    <a:pt x="465" y="133"/>
                    <a:pt x="465" y="133"/>
                    <a:pt x="464" y="134"/>
                  </a:cubicBezTo>
                  <a:cubicBezTo>
                    <a:pt x="455" y="140"/>
                    <a:pt x="451" y="150"/>
                    <a:pt x="452" y="160"/>
                  </a:cubicBezTo>
                  <a:cubicBezTo>
                    <a:pt x="452" y="160"/>
                    <a:pt x="452" y="160"/>
                    <a:pt x="452" y="160"/>
                  </a:cubicBezTo>
                  <a:cubicBezTo>
                    <a:pt x="449" y="160"/>
                    <a:pt x="446" y="161"/>
                    <a:pt x="443" y="162"/>
                  </a:cubicBezTo>
                  <a:cubicBezTo>
                    <a:pt x="458" y="110"/>
                    <a:pt x="449" y="41"/>
                    <a:pt x="413" y="28"/>
                  </a:cubicBezTo>
                  <a:cubicBezTo>
                    <a:pt x="388" y="20"/>
                    <a:pt x="370" y="37"/>
                    <a:pt x="365" y="42"/>
                  </a:cubicBezTo>
                  <a:cubicBezTo>
                    <a:pt x="360" y="38"/>
                    <a:pt x="345" y="27"/>
                    <a:pt x="326" y="35"/>
                  </a:cubicBezTo>
                  <a:cubicBezTo>
                    <a:pt x="307" y="43"/>
                    <a:pt x="304" y="61"/>
                    <a:pt x="303" y="67"/>
                  </a:cubicBezTo>
                  <a:cubicBezTo>
                    <a:pt x="296" y="67"/>
                    <a:pt x="271" y="68"/>
                    <a:pt x="260" y="91"/>
                  </a:cubicBezTo>
                  <a:cubicBezTo>
                    <a:pt x="243" y="127"/>
                    <a:pt x="285" y="182"/>
                    <a:pt x="333" y="207"/>
                  </a:cubicBezTo>
                  <a:cubicBezTo>
                    <a:pt x="330" y="209"/>
                    <a:pt x="327" y="210"/>
                    <a:pt x="325" y="213"/>
                  </a:cubicBezTo>
                  <a:cubicBezTo>
                    <a:pt x="325" y="213"/>
                    <a:pt x="325" y="213"/>
                    <a:pt x="325" y="213"/>
                  </a:cubicBezTo>
                  <a:cubicBezTo>
                    <a:pt x="319" y="205"/>
                    <a:pt x="309" y="201"/>
                    <a:pt x="298" y="203"/>
                  </a:cubicBezTo>
                  <a:cubicBezTo>
                    <a:pt x="297" y="203"/>
                    <a:pt x="296" y="203"/>
                    <a:pt x="296" y="203"/>
                  </a:cubicBezTo>
                  <a:cubicBezTo>
                    <a:pt x="293" y="180"/>
                    <a:pt x="275" y="157"/>
                    <a:pt x="259" y="149"/>
                  </a:cubicBezTo>
                  <a:cubicBezTo>
                    <a:pt x="252" y="146"/>
                    <a:pt x="246" y="146"/>
                    <a:pt x="242" y="149"/>
                  </a:cubicBezTo>
                  <a:cubicBezTo>
                    <a:pt x="239" y="151"/>
                    <a:pt x="235" y="150"/>
                    <a:pt x="230" y="147"/>
                  </a:cubicBezTo>
                  <a:cubicBezTo>
                    <a:pt x="225" y="145"/>
                    <a:pt x="219" y="142"/>
                    <a:pt x="215" y="146"/>
                  </a:cubicBezTo>
                  <a:cubicBezTo>
                    <a:pt x="212" y="149"/>
                    <a:pt x="207" y="147"/>
                    <a:pt x="203" y="146"/>
                  </a:cubicBezTo>
                  <a:cubicBezTo>
                    <a:pt x="197" y="144"/>
                    <a:pt x="191" y="143"/>
                    <a:pt x="187" y="147"/>
                  </a:cubicBezTo>
                  <a:cubicBezTo>
                    <a:pt x="184" y="149"/>
                    <a:pt x="180" y="149"/>
                    <a:pt x="176" y="149"/>
                  </a:cubicBezTo>
                  <a:cubicBezTo>
                    <a:pt x="169" y="149"/>
                    <a:pt x="162" y="149"/>
                    <a:pt x="155" y="156"/>
                  </a:cubicBezTo>
                  <a:cubicBezTo>
                    <a:pt x="149" y="163"/>
                    <a:pt x="149" y="170"/>
                    <a:pt x="148" y="176"/>
                  </a:cubicBezTo>
                  <a:cubicBezTo>
                    <a:pt x="148" y="181"/>
                    <a:pt x="148" y="184"/>
                    <a:pt x="146" y="187"/>
                  </a:cubicBezTo>
                  <a:cubicBezTo>
                    <a:pt x="142" y="192"/>
                    <a:pt x="144" y="198"/>
                    <a:pt x="145" y="203"/>
                  </a:cubicBezTo>
                  <a:cubicBezTo>
                    <a:pt x="147" y="208"/>
                    <a:pt x="148" y="212"/>
                    <a:pt x="145" y="215"/>
                  </a:cubicBezTo>
                  <a:cubicBezTo>
                    <a:pt x="141" y="220"/>
                    <a:pt x="144" y="226"/>
                    <a:pt x="147" y="231"/>
                  </a:cubicBezTo>
                  <a:cubicBezTo>
                    <a:pt x="149" y="236"/>
                    <a:pt x="151" y="240"/>
                    <a:pt x="148" y="243"/>
                  </a:cubicBezTo>
                  <a:cubicBezTo>
                    <a:pt x="145" y="247"/>
                    <a:pt x="145" y="252"/>
                    <a:pt x="148" y="259"/>
                  </a:cubicBezTo>
                  <a:cubicBezTo>
                    <a:pt x="156" y="276"/>
                    <a:pt x="179" y="294"/>
                    <a:pt x="202" y="296"/>
                  </a:cubicBezTo>
                  <a:cubicBezTo>
                    <a:pt x="202" y="297"/>
                    <a:pt x="202" y="298"/>
                    <a:pt x="202" y="298"/>
                  </a:cubicBezTo>
                  <a:cubicBezTo>
                    <a:pt x="200" y="309"/>
                    <a:pt x="204" y="319"/>
                    <a:pt x="212" y="326"/>
                  </a:cubicBezTo>
                  <a:cubicBezTo>
                    <a:pt x="212" y="326"/>
                    <a:pt x="212" y="326"/>
                    <a:pt x="212" y="326"/>
                  </a:cubicBezTo>
                  <a:cubicBezTo>
                    <a:pt x="210" y="328"/>
                    <a:pt x="208" y="331"/>
                    <a:pt x="206" y="334"/>
                  </a:cubicBezTo>
                  <a:cubicBezTo>
                    <a:pt x="181" y="285"/>
                    <a:pt x="126" y="244"/>
                    <a:pt x="91" y="260"/>
                  </a:cubicBezTo>
                  <a:cubicBezTo>
                    <a:pt x="68" y="271"/>
                    <a:pt x="66" y="297"/>
                    <a:pt x="67" y="304"/>
                  </a:cubicBezTo>
                  <a:cubicBezTo>
                    <a:pt x="60" y="304"/>
                    <a:pt x="42" y="307"/>
                    <a:pt x="34" y="327"/>
                  </a:cubicBezTo>
                  <a:cubicBezTo>
                    <a:pt x="26" y="346"/>
                    <a:pt x="37" y="361"/>
                    <a:pt x="41" y="365"/>
                  </a:cubicBezTo>
                  <a:cubicBezTo>
                    <a:pt x="36" y="371"/>
                    <a:pt x="19" y="389"/>
                    <a:pt x="27" y="413"/>
                  </a:cubicBezTo>
                  <a:cubicBezTo>
                    <a:pt x="40" y="450"/>
                    <a:pt x="109" y="459"/>
                    <a:pt x="161" y="443"/>
                  </a:cubicBezTo>
                  <a:cubicBezTo>
                    <a:pt x="160" y="446"/>
                    <a:pt x="159" y="450"/>
                    <a:pt x="159" y="453"/>
                  </a:cubicBezTo>
                  <a:cubicBezTo>
                    <a:pt x="159" y="453"/>
                    <a:pt x="159" y="453"/>
                    <a:pt x="159" y="453"/>
                  </a:cubicBezTo>
                  <a:cubicBezTo>
                    <a:pt x="149" y="452"/>
                    <a:pt x="140" y="456"/>
                    <a:pt x="133" y="465"/>
                  </a:cubicBezTo>
                  <a:cubicBezTo>
                    <a:pt x="132" y="466"/>
                    <a:pt x="132" y="466"/>
                    <a:pt x="132" y="467"/>
                  </a:cubicBezTo>
                  <a:cubicBezTo>
                    <a:pt x="114" y="452"/>
                    <a:pt x="84" y="448"/>
                    <a:pt x="67" y="455"/>
                  </a:cubicBezTo>
                  <a:cubicBezTo>
                    <a:pt x="60" y="457"/>
                    <a:pt x="56" y="462"/>
                    <a:pt x="56" y="467"/>
                  </a:cubicBezTo>
                  <a:cubicBezTo>
                    <a:pt x="55" y="470"/>
                    <a:pt x="52" y="472"/>
                    <a:pt x="46" y="474"/>
                  </a:cubicBezTo>
                  <a:cubicBezTo>
                    <a:pt x="41" y="476"/>
                    <a:pt x="35" y="478"/>
                    <a:pt x="34" y="484"/>
                  </a:cubicBezTo>
                  <a:cubicBezTo>
                    <a:pt x="34" y="488"/>
                    <a:pt x="30" y="490"/>
                    <a:pt x="26" y="492"/>
                  </a:cubicBezTo>
                  <a:cubicBezTo>
                    <a:pt x="21" y="495"/>
                    <a:pt x="15" y="498"/>
                    <a:pt x="15" y="504"/>
                  </a:cubicBezTo>
                  <a:cubicBezTo>
                    <a:pt x="14" y="508"/>
                    <a:pt x="12" y="510"/>
                    <a:pt x="9" y="514"/>
                  </a:cubicBezTo>
                  <a:cubicBezTo>
                    <a:pt x="4" y="518"/>
                    <a:pt x="0" y="523"/>
                    <a:pt x="0" y="533"/>
                  </a:cubicBezTo>
                  <a:cubicBezTo>
                    <a:pt x="0" y="542"/>
                    <a:pt x="4" y="547"/>
                    <a:pt x="9" y="552"/>
                  </a:cubicBezTo>
                  <a:cubicBezTo>
                    <a:pt x="12" y="555"/>
                    <a:pt x="14" y="558"/>
                    <a:pt x="15" y="562"/>
                  </a:cubicBezTo>
                  <a:cubicBezTo>
                    <a:pt x="15" y="568"/>
                    <a:pt x="21" y="571"/>
                    <a:pt x="26" y="573"/>
                  </a:cubicBezTo>
                  <a:cubicBezTo>
                    <a:pt x="30" y="576"/>
                    <a:pt x="34" y="578"/>
                    <a:pt x="34" y="582"/>
                  </a:cubicBezTo>
                  <a:cubicBezTo>
                    <a:pt x="35" y="588"/>
                    <a:pt x="41" y="590"/>
                    <a:pt x="46" y="592"/>
                  </a:cubicBezTo>
                  <a:cubicBezTo>
                    <a:pt x="52" y="594"/>
                    <a:pt x="55" y="595"/>
                    <a:pt x="56" y="599"/>
                  </a:cubicBezTo>
                  <a:cubicBezTo>
                    <a:pt x="56" y="604"/>
                    <a:pt x="60" y="608"/>
                    <a:pt x="67" y="611"/>
                  </a:cubicBezTo>
                  <a:cubicBezTo>
                    <a:pt x="84" y="617"/>
                    <a:pt x="114" y="614"/>
                    <a:pt x="132" y="599"/>
                  </a:cubicBezTo>
                  <a:cubicBezTo>
                    <a:pt x="132" y="599"/>
                    <a:pt x="132" y="600"/>
                    <a:pt x="133" y="600"/>
                  </a:cubicBezTo>
                  <a:cubicBezTo>
                    <a:pt x="140" y="609"/>
                    <a:pt x="149" y="614"/>
                    <a:pt x="159" y="612"/>
                  </a:cubicBezTo>
                  <a:cubicBezTo>
                    <a:pt x="159" y="612"/>
                    <a:pt x="159" y="612"/>
                    <a:pt x="159" y="612"/>
                  </a:cubicBezTo>
                  <a:cubicBezTo>
                    <a:pt x="159" y="616"/>
                    <a:pt x="160" y="619"/>
                    <a:pt x="161" y="622"/>
                  </a:cubicBezTo>
                  <a:cubicBezTo>
                    <a:pt x="109" y="606"/>
                    <a:pt x="40" y="615"/>
                    <a:pt x="27" y="652"/>
                  </a:cubicBezTo>
                  <a:cubicBezTo>
                    <a:pt x="19" y="676"/>
                    <a:pt x="36" y="695"/>
                    <a:pt x="41" y="700"/>
                  </a:cubicBezTo>
                  <a:cubicBezTo>
                    <a:pt x="37" y="705"/>
                    <a:pt x="26" y="720"/>
                    <a:pt x="34" y="739"/>
                  </a:cubicBezTo>
                  <a:cubicBezTo>
                    <a:pt x="42" y="758"/>
                    <a:pt x="60" y="761"/>
                    <a:pt x="67" y="762"/>
                  </a:cubicBezTo>
                  <a:cubicBezTo>
                    <a:pt x="66" y="769"/>
                    <a:pt x="68" y="794"/>
                    <a:pt x="91" y="805"/>
                  </a:cubicBezTo>
                  <a:cubicBezTo>
                    <a:pt x="126" y="822"/>
                    <a:pt x="181" y="780"/>
                    <a:pt x="206" y="732"/>
                  </a:cubicBezTo>
                  <a:cubicBezTo>
                    <a:pt x="208" y="735"/>
                    <a:pt x="210" y="738"/>
                    <a:pt x="212" y="740"/>
                  </a:cubicBezTo>
                  <a:cubicBezTo>
                    <a:pt x="212" y="740"/>
                    <a:pt x="212" y="740"/>
                    <a:pt x="212" y="740"/>
                  </a:cubicBezTo>
                  <a:cubicBezTo>
                    <a:pt x="204" y="746"/>
                    <a:pt x="200" y="756"/>
                    <a:pt x="202" y="767"/>
                  </a:cubicBezTo>
                  <a:cubicBezTo>
                    <a:pt x="202" y="768"/>
                    <a:pt x="202" y="768"/>
                    <a:pt x="202" y="769"/>
                  </a:cubicBezTo>
                  <a:cubicBezTo>
                    <a:pt x="179" y="771"/>
                    <a:pt x="156" y="790"/>
                    <a:pt x="148" y="806"/>
                  </a:cubicBezTo>
                  <a:cubicBezTo>
                    <a:pt x="145" y="813"/>
                    <a:pt x="145" y="819"/>
                    <a:pt x="148" y="823"/>
                  </a:cubicBezTo>
                  <a:cubicBezTo>
                    <a:pt x="151" y="826"/>
                    <a:pt x="149" y="829"/>
                    <a:pt x="147" y="835"/>
                  </a:cubicBezTo>
                  <a:cubicBezTo>
                    <a:pt x="144" y="840"/>
                    <a:pt x="141" y="846"/>
                    <a:pt x="145" y="850"/>
                  </a:cubicBezTo>
                  <a:cubicBezTo>
                    <a:pt x="148" y="853"/>
                    <a:pt x="147" y="857"/>
                    <a:pt x="145" y="862"/>
                  </a:cubicBezTo>
                  <a:cubicBezTo>
                    <a:pt x="144" y="868"/>
                    <a:pt x="142" y="873"/>
                    <a:pt x="146" y="878"/>
                  </a:cubicBezTo>
                  <a:cubicBezTo>
                    <a:pt x="148" y="881"/>
                    <a:pt x="148" y="885"/>
                    <a:pt x="148" y="889"/>
                  </a:cubicBezTo>
                  <a:cubicBezTo>
                    <a:pt x="149" y="895"/>
                    <a:pt x="149" y="903"/>
                    <a:pt x="155" y="909"/>
                  </a:cubicBezTo>
                  <a:cubicBezTo>
                    <a:pt x="162" y="916"/>
                    <a:pt x="169" y="916"/>
                    <a:pt x="176" y="916"/>
                  </a:cubicBezTo>
                  <a:cubicBezTo>
                    <a:pt x="180" y="917"/>
                    <a:pt x="184" y="917"/>
                    <a:pt x="187" y="919"/>
                  </a:cubicBezTo>
                  <a:cubicBezTo>
                    <a:pt x="191" y="923"/>
                    <a:pt x="197" y="921"/>
                    <a:pt x="203" y="920"/>
                  </a:cubicBezTo>
                  <a:cubicBezTo>
                    <a:pt x="207" y="918"/>
                    <a:pt x="212" y="917"/>
                    <a:pt x="215" y="919"/>
                  </a:cubicBezTo>
                  <a:cubicBezTo>
                    <a:pt x="219" y="923"/>
                    <a:pt x="225" y="921"/>
                    <a:pt x="230" y="918"/>
                  </a:cubicBezTo>
                  <a:cubicBezTo>
                    <a:pt x="235" y="916"/>
                    <a:pt x="239" y="914"/>
                    <a:pt x="242" y="916"/>
                  </a:cubicBezTo>
                  <a:cubicBezTo>
                    <a:pt x="246" y="920"/>
                    <a:pt x="252" y="920"/>
                    <a:pt x="259" y="916"/>
                  </a:cubicBezTo>
                  <a:cubicBezTo>
                    <a:pt x="275" y="909"/>
                    <a:pt x="293" y="886"/>
                    <a:pt x="296" y="862"/>
                  </a:cubicBezTo>
                  <a:cubicBezTo>
                    <a:pt x="296" y="863"/>
                    <a:pt x="297" y="863"/>
                    <a:pt x="298" y="863"/>
                  </a:cubicBezTo>
                  <a:cubicBezTo>
                    <a:pt x="309" y="864"/>
                    <a:pt x="319" y="861"/>
                    <a:pt x="325" y="853"/>
                  </a:cubicBezTo>
                  <a:cubicBezTo>
                    <a:pt x="325" y="853"/>
                    <a:pt x="325" y="853"/>
                    <a:pt x="325" y="853"/>
                  </a:cubicBezTo>
                  <a:cubicBezTo>
                    <a:pt x="327" y="855"/>
                    <a:pt x="330" y="857"/>
                    <a:pt x="333" y="858"/>
                  </a:cubicBezTo>
                  <a:cubicBezTo>
                    <a:pt x="285" y="884"/>
                    <a:pt x="243" y="939"/>
                    <a:pt x="260" y="974"/>
                  </a:cubicBezTo>
                  <a:cubicBezTo>
                    <a:pt x="271" y="997"/>
                    <a:pt x="296" y="998"/>
                    <a:pt x="303" y="998"/>
                  </a:cubicBezTo>
                  <a:cubicBezTo>
                    <a:pt x="304" y="1004"/>
                    <a:pt x="307" y="1023"/>
                    <a:pt x="326" y="1031"/>
                  </a:cubicBezTo>
                  <a:cubicBezTo>
                    <a:pt x="345" y="1038"/>
                    <a:pt x="360" y="1028"/>
                    <a:pt x="365" y="1024"/>
                  </a:cubicBezTo>
                  <a:cubicBezTo>
                    <a:pt x="370" y="1029"/>
                    <a:pt x="388" y="1046"/>
                    <a:pt x="413" y="1037"/>
                  </a:cubicBezTo>
                  <a:cubicBezTo>
                    <a:pt x="449" y="1024"/>
                    <a:pt x="458" y="956"/>
                    <a:pt x="443" y="904"/>
                  </a:cubicBezTo>
                  <a:cubicBezTo>
                    <a:pt x="446" y="905"/>
                    <a:pt x="449" y="905"/>
                    <a:pt x="452" y="905"/>
                  </a:cubicBezTo>
                  <a:cubicBezTo>
                    <a:pt x="452" y="905"/>
                    <a:pt x="452" y="905"/>
                    <a:pt x="452" y="905"/>
                  </a:cubicBezTo>
                  <a:cubicBezTo>
                    <a:pt x="451" y="915"/>
                    <a:pt x="455" y="925"/>
                    <a:pt x="464" y="932"/>
                  </a:cubicBezTo>
                  <a:cubicBezTo>
                    <a:pt x="465" y="932"/>
                    <a:pt x="465" y="933"/>
                    <a:pt x="466" y="933"/>
                  </a:cubicBezTo>
                  <a:cubicBezTo>
                    <a:pt x="451" y="951"/>
                    <a:pt x="448" y="980"/>
                    <a:pt x="454" y="997"/>
                  </a:cubicBezTo>
                  <a:cubicBezTo>
                    <a:pt x="457" y="1004"/>
                    <a:pt x="461" y="1009"/>
                    <a:pt x="466" y="1009"/>
                  </a:cubicBezTo>
                  <a:cubicBezTo>
                    <a:pt x="470" y="1010"/>
                    <a:pt x="471" y="1013"/>
                    <a:pt x="473" y="1019"/>
                  </a:cubicBezTo>
                  <a:cubicBezTo>
                    <a:pt x="475" y="1024"/>
                    <a:pt x="477" y="1030"/>
                    <a:pt x="483" y="1031"/>
                  </a:cubicBezTo>
                  <a:cubicBezTo>
                    <a:pt x="487" y="1031"/>
                    <a:pt x="489" y="1035"/>
                    <a:pt x="492" y="1039"/>
                  </a:cubicBezTo>
                  <a:cubicBezTo>
                    <a:pt x="494" y="1044"/>
                    <a:pt x="497" y="1050"/>
                    <a:pt x="503" y="1050"/>
                  </a:cubicBezTo>
                  <a:cubicBezTo>
                    <a:pt x="507" y="1051"/>
                    <a:pt x="510" y="1053"/>
                    <a:pt x="513" y="1056"/>
                  </a:cubicBezTo>
                  <a:cubicBezTo>
                    <a:pt x="517" y="1060"/>
                    <a:pt x="522" y="1065"/>
                    <a:pt x="532" y="1065"/>
                  </a:cubicBezTo>
                  <a:cubicBezTo>
                    <a:pt x="542" y="1065"/>
                    <a:pt x="547" y="1060"/>
                    <a:pt x="551" y="1056"/>
                  </a:cubicBezTo>
                  <a:cubicBezTo>
                    <a:pt x="554" y="1053"/>
                    <a:pt x="557" y="1051"/>
                    <a:pt x="561" y="1050"/>
                  </a:cubicBezTo>
                  <a:cubicBezTo>
                    <a:pt x="567" y="1050"/>
                    <a:pt x="570" y="1044"/>
                    <a:pt x="573" y="1039"/>
                  </a:cubicBezTo>
                  <a:cubicBezTo>
                    <a:pt x="575" y="1035"/>
                    <a:pt x="577" y="1031"/>
                    <a:pt x="581" y="1031"/>
                  </a:cubicBezTo>
                  <a:cubicBezTo>
                    <a:pt x="587" y="1030"/>
                    <a:pt x="589" y="1024"/>
                    <a:pt x="591" y="1019"/>
                  </a:cubicBezTo>
                  <a:cubicBezTo>
                    <a:pt x="593" y="1013"/>
                    <a:pt x="594" y="1010"/>
                    <a:pt x="598" y="1009"/>
                  </a:cubicBezTo>
                  <a:cubicBezTo>
                    <a:pt x="603" y="1009"/>
                    <a:pt x="607" y="1004"/>
                    <a:pt x="610" y="997"/>
                  </a:cubicBezTo>
                  <a:cubicBezTo>
                    <a:pt x="616" y="980"/>
                    <a:pt x="613" y="951"/>
                    <a:pt x="598" y="933"/>
                  </a:cubicBezTo>
                  <a:cubicBezTo>
                    <a:pt x="599" y="933"/>
                    <a:pt x="599" y="932"/>
                    <a:pt x="600" y="932"/>
                  </a:cubicBezTo>
                  <a:cubicBezTo>
                    <a:pt x="609" y="925"/>
                    <a:pt x="613" y="915"/>
                    <a:pt x="612" y="905"/>
                  </a:cubicBezTo>
                  <a:cubicBezTo>
                    <a:pt x="612" y="905"/>
                    <a:pt x="612" y="905"/>
                    <a:pt x="612" y="905"/>
                  </a:cubicBezTo>
                  <a:cubicBezTo>
                    <a:pt x="615" y="905"/>
                    <a:pt x="618" y="905"/>
                    <a:pt x="621" y="904"/>
                  </a:cubicBezTo>
                  <a:cubicBezTo>
                    <a:pt x="606" y="956"/>
                    <a:pt x="615" y="1024"/>
                    <a:pt x="652" y="1037"/>
                  </a:cubicBezTo>
                  <a:cubicBezTo>
                    <a:pt x="676" y="1046"/>
                    <a:pt x="694" y="1029"/>
                    <a:pt x="699" y="1024"/>
                  </a:cubicBezTo>
                  <a:cubicBezTo>
                    <a:pt x="704" y="1028"/>
                    <a:pt x="719" y="1038"/>
                    <a:pt x="738" y="1031"/>
                  </a:cubicBezTo>
                  <a:cubicBezTo>
                    <a:pt x="757" y="1023"/>
                    <a:pt x="760" y="1004"/>
                    <a:pt x="761" y="998"/>
                  </a:cubicBezTo>
                  <a:cubicBezTo>
                    <a:pt x="768" y="998"/>
                    <a:pt x="793" y="997"/>
                    <a:pt x="804" y="974"/>
                  </a:cubicBezTo>
                  <a:cubicBezTo>
                    <a:pt x="821" y="939"/>
                    <a:pt x="779" y="884"/>
                    <a:pt x="731" y="858"/>
                  </a:cubicBezTo>
                  <a:cubicBezTo>
                    <a:pt x="734" y="857"/>
                    <a:pt x="737" y="855"/>
                    <a:pt x="739" y="853"/>
                  </a:cubicBezTo>
                  <a:cubicBezTo>
                    <a:pt x="739" y="853"/>
                    <a:pt x="739" y="853"/>
                    <a:pt x="739" y="853"/>
                  </a:cubicBezTo>
                  <a:cubicBezTo>
                    <a:pt x="745" y="861"/>
                    <a:pt x="755" y="864"/>
                    <a:pt x="766" y="863"/>
                  </a:cubicBezTo>
                  <a:cubicBezTo>
                    <a:pt x="767" y="863"/>
                    <a:pt x="768" y="863"/>
                    <a:pt x="768" y="862"/>
                  </a:cubicBezTo>
                  <a:cubicBezTo>
                    <a:pt x="771" y="886"/>
                    <a:pt x="789" y="909"/>
                    <a:pt x="805" y="916"/>
                  </a:cubicBezTo>
                  <a:cubicBezTo>
                    <a:pt x="812" y="920"/>
                    <a:pt x="818" y="920"/>
                    <a:pt x="822" y="916"/>
                  </a:cubicBezTo>
                  <a:cubicBezTo>
                    <a:pt x="825" y="914"/>
                    <a:pt x="829" y="916"/>
                    <a:pt x="834" y="918"/>
                  </a:cubicBezTo>
                  <a:cubicBezTo>
                    <a:pt x="839" y="921"/>
                    <a:pt x="845" y="923"/>
                    <a:pt x="850" y="919"/>
                  </a:cubicBezTo>
                  <a:cubicBezTo>
                    <a:pt x="852" y="917"/>
                    <a:pt x="857" y="918"/>
                    <a:pt x="862" y="920"/>
                  </a:cubicBezTo>
                  <a:cubicBezTo>
                    <a:pt x="867" y="921"/>
                    <a:pt x="873" y="923"/>
                    <a:pt x="878" y="919"/>
                  </a:cubicBezTo>
                  <a:cubicBezTo>
                    <a:pt x="880" y="917"/>
                    <a:pt x="884" y="917"/>
                    <a:pt x="889" y="916"/>
                  </a:cubicBezTo>
                  <a:cubicBezTo>
                    <a:pt x="895" y="916"/>
                    <a:pt x="902" y="916"/>
                    <a:pt x="909" y="909"/>
                  </a:cubicBezTo>
                  <a:cubicBezTo>
                    <a:pt x="915" y="903"/>
                    <a:pt x="916" y="895"/>
                    <a:pt x="916" y="889"/>
                  </a:cubicBezTo>
                  <a:cubicBezTo>
                    <a:pt x="916" y="885"/>
                    <a:pt x="916" y="881"/>
                    <a:pt x="918" y="878"/>
                  </a:cubicBezTo>
                  <a:cubicBezTo>
                    <a:pt x="922" y="873"/>
                    <a:pt x="920" y="868"/>
                    <a:pt x="919" y="862"/>
                  </a:cubicBezTo>
                  <a:cubicBezTo>
                    <a:pt x="917" y="857"/>
                    <a:pt x="916" y="853"/>
                    <a:pt x="919" y="850"/>
                  </a:cubicBezTo>
                  <a:cubicBezTo>
                    <a:pt x="923" y="846"/>
                    <a:pt x="920" y="840"/>
                    <a:pt x="917" y="835"/>
                  </a:cubicBezTo>
                  <a:cubicBezTo>
                    <a:pt x="915" y="829"/>
                    <a:pt x="913" y="826"/>
                    <a:pt x="916" y="823"/>
                  </a:cubicBezTo>
                  <a:cubicBezTo>
                    <a:pt x="919" y="819"/>
                    <a:pt x="919" y="813"/>
                    <a:pt x="916" y="806"/>
                  </a:cubicBezTo>
                  <a:cubicBezTo>
                    <a:pt x="908" y="790"/>
                    <a:pt x="885" y="771"/>
                    <a:pt x="862" y="769"/>
                  </a:cubicBezTo>
                  <a:cubicBezTo>
                    <a:pt x="862" y="768"/>
                    <a:pt x="862" y="768"/>
                    <a:pt x="862" y="767"/>
                  </a:cubicBezTo>
                  <a:cubicBezTo>
                    <a:pt x="864" y="756"/>
                    <a:pt x="860" y="746"/>
                    <a:pt x="852" y="740"/>
                  </a:cubicBezTo>
                  <a:cubicBezTo>
                    <a:pt x="852" y="740"/>
                    <a:pt x="852" y="740"/>
                    <a:pt x="852" y="740"/>
                  </a:cubicBezTo>
                  <a:cubicBezTo>
                    <a:pt x="854" y="738"/>
                    <a:pt x="856" y="735"/>
                    <a:pt x="858" y="732"/>
                  </a:cubicBezTo>
                  <a:cubicBezTo>
                    <a:pt x="883" y="780"/>
                    <a:pt x="938" y="822"/>
                    <a:pt x="973" y="805"/>
                  </a:cubicBezTo>
                  <a:cubicBezTo>
                    <a:pt x="996" y="794"/>
                    <a:pt x="998" y="769"/>
                    <a:pt x="997" y="762"/>
                  </a:cubicBezTo>
                  <a:cubicBezTo>
                    <a:pt x="1004" y="761"/>
                    <a:pt x="1022" y="758"/>
                    <a:pt x="1030" y="739"/>
                  </a:cubicBezTo>
                  <a:cubicBezTo>
                    <a:pt x="1038" y="720"/>
                    <a:pt x="1027" y="705"/>
                    <a:pt x="1023" y="700"/>
                  </a:cubicBezTo>
                  <a:cubicBezTo>
                    <a:pt x="1028" y="695"/>
                    <a:pt x="1045" y="676"/>
                    <a:pt x="1037" y="652"/>
                  </a:cubicBezTo>
                  <a:close/>
                  <a:moveTo>
                    <a:pt x="995" y="458"/>
                  </a:moveTo>
                  <a:cubicBezTo>
                    <a:pt x="1001" y="460"/>
                    <a:pt x="1004" y="464"/>
                    <a:pt x="1005" y="467"/>
                  </a:cubicBezTo>
                  <a:cubicBezTo>
                    <a:pt x="1005" y="473"/>
                    <a:pt x="1012" y="476"/>
                    <a:pt x="1017" y="477"/>
                  </a:cubicBezTo>
                  <a:cubicBezTo>
                    <a:pt x="1022" y="479"/>
                    <a:pt x="1026" y="481"/>
                    <a:pt x="1026" y="484"/>
                  </a:cubicBezTo>
                  <a:cubicBezTo>
                    <a:pt x="1026" y="490"/>
                    <a:pt x="1032" y="493"/>
                    <a:pt x="1037" y="496"/>
                  </a:cubicBezTo>
                  <a:cubicBezTo>
                    <a:pt x="1041" y="498"/>
                    <a:pt x="1045" y="500"/>
                    <a:pt x="1046" y="504"/>
                  </a:cubicBezTo>
                  <a:cubicBezTo>
                    <a:pt x="1046" y="509"/>
                    <a:pt x="1049" y="513"/>
                    <a:pt x="1053" y="516"/>
                  </a:cubicBezTo>
                  <a:cubicBezTo>
                    <a:pt x="1057" y="520"/>
                    <a:pt x="1061" y="525"/>
                    <a:pt x="1061" y="533"/>
                  </a:cubicBezTo>
                  <a:cubicBezTo>
                    <a:pt x="1061" y="541"/>
                    <a:pt x="1057" y="545"/>
                    <a:pt x="1053" y="549"/>
                  </a:cubicBezTo>
                  <a:cubicBezTo>
                    <a:pt x="1049" y="553"/>
                    <a:pt x="1046" y="556"/>
                    <a:pt x="1046" y="561"/>
                  </a:cubicBezTo>
                  <a:cubicBezTo>
                    <a:pt x="1045" y="565"/>
                    <a:pt x="1041" y="567"/>
                    <a:pt x="1037" y="570"/>
                  </a:cubicBezTo>
                  <a:cubicBezTo>
                    <a:pt x="1032" y="572"/>
                    <a:pt x="1026" y="575"/>
                    <a:pt x="1026" y="581"/>
                  </a:cubicBezTo>
                  <a:cubicBezTo>
                    <a:pt x="1026" y="585"/>
                    <a:pt x="1022" y="586"/>
                    <a:pt x="1017" y="588"/>
                  </a:cubicBezTo>
                  <a:cubicBezTo>
                    <a:pt x="1012" y="590"/>
                    <a:pt x="1005" y="592"/>
                    <a:pt x="1005" y="598"/>
                  </a:cubicBezTo>
                  <a:cubicBezTo>
                    <a:pt x="1004" y="602"/>
                    <a:pt x="1001" y="605"/>
                    <a:pt x="995" y="607"/>
                  </a:cubicBezTo>
                  <a:cubicBezTo>
                    <a:pt x="979" y="613"/>
                    <a:pt x="951" y="610"/>
                    <a:pt x="934" y="595"/>
                  </a:cubicBezTo>
                  <a:cubicBezTo>
                    <a:pt x="935" y="594"/>
                    <a:pt x="936" y="592"/>
                    <a:pt x="936" y="591"/>
                  </a:cubicBezTo>
                  <a:cubicBezTo>
                    <a:pt x="948" y="602"/>
                    <a:pt x="972" y="604"/>
                    <a:pt x="985" y="601"/>
                  </a:cubicBezTo>
                  <a:cubicBezTo>
                    <a:pt x="992" y="599"/>
                    <a:pt x="994" y="596"/>
                    <a:pt x="994" y="593"/>
                  </a:cubicBezTo>
                  <a:cubicBezTo>
                    <a:pt x="995" y="589"/>
                    <a:pt x="1000" y="587"/>
                    <a:pt x="1005" y="585"/>
                  </a:cubicBezTo>
                  <a:cubicBezTo>
                    <a:pt x="1011" y="583"/>
                    <a:pt x="1018" y="581"/>
                    <a:pt x="1017" y="574"/>
                  </a:cubicBezTo>
                  <a:cubicBezTo>
                    <a:pt x="1017" y="571"/>
                    <a:pt x="1021" y="569"/>
                    <a:pt x="1026" y="566"/>
                  </a:cubicBezTo>
                  <a:cubicBezTo>
                    <a:pt x="1031" y="564"/>
                    <a:pt x="1037" y="562"/>
                    <a:pt x="1037" y="556"/>
                  </a:cubicBezTo>
                  <a:cubicBezTo>
                    <a:pt x="1037" y="553"/>
                    <a:pt x="1039" y="552"/>
                    <a:pt x="1043" y="549"/>
                  </a:cubicBezTo>
                  <a:cubicBezTo>
                    <a:pt x="1047" y="546"/>
                    <a:pt x="1053" y="542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24"/>
                    <a:pt x="1047" y="520"/>
                    <a:pt x="1043" y="516"/>
                  </a:cubicBezTo>
                  <a:cubicBezTo>
                    <a:pt x="1039" y="514"/>
                    <a:pt x="1037" y="512"/>
                    <a:pt x="1037" y="509"/>
                  </a:cubicBezTo>
                  <a:cubicBezTo>
                    <a:pt x="1037" y="504"/>
                    <a:pt x="1031" y="501"/>
                    <a:pt x="1026" y="499"/>
                  </a:cubicBezTo>
                  <a:cubicBezTo>
                    <a:pt x="1021" y="497"/>
                    <a:pt x="1017" y="495"/>
                    <a:pt x="1017" y="491"/>
                  </a:cubicBezTo>
                  <a:cubicBezTo>
                    <a:pt x="1018" y="485"/>
                    <a:pt x="1011" y="482"/>
                    <a:pt x="1005" y="480"/>
                  </a:cubicBezTo>
                  <a:cubicBezTo>
                    <a:pt x="1000" y="478"/>
                    <a:pt x="995" y="477"/>
                    <a:pt x="994" y="472"/>
                  </a:cubicBezTo>
                  <a:cubicBezTo>
                    <a:pt x="994" y="470"/>
                    <a:pt x="992" y="467"/>
                    <a:pt x="985" y="465"/>
                  </a:cubicBezTo>
                  <a:cubicBezTo>
                    <a:pt x="972" y="461"/>
                    <a:pt x="948" y="464"/>
                    <a:pt x="936" y="475"/>
                  </a:cubicBezTo>
                  <a:cubicBezTo>
                    <a:pt x="936" y="473"/>
                    <a:pt x="935" y="472"/>
                    <a:pt x="934" y="470"/>
                  </a:cubicBezTo>
                  <a:cubicBezTo>
                    <a:pt x="951" y="456"/>
                    <a:pt x="979" y="453"/>
                    <a:pt x="995" y="458"/>
                  </a:cubicBezTo>
                  <a:close/>
                  <a:moveTo>
                    <a:pt x="1040" y="520"/>
                  </a:moveTo>
                  <a:cubicBezTo>
                    <a:pt x="1044" y="523"/>
                    <a:pt x="1049" y="526"/>
                    <a:pt x="1049" y="533"/>
                  </a:cubicBezTo>
                  <a:cubicBezTo>
                    <a:pt x="1049" y="540"/>
                    <a:pt x="1044" y="543"/>
                    <a:pt x="1040" y="546"/>
                  </a:cubicBezTo>
                  <a:cubicBezTo>
                    <a:pt x="1037" y="548"/>
                    <a:pt x="1033" y="551"/>
                    <a:pt x="1033" y="556"/>
                  </a:cubicBezTo>
                  <a:cubicBezTo>
                    <a:pt x="1033" y="556"/>
                    <a:pt x="1033" y="556"/>
                    <a:pt x="1033" y="556"/>
                  </a:cubicBezTo>
                  <a:cubicBezTo>
                    <a:pt x="1033" y="559"/>
                    <a:pt x="1030" y="561"/>
                    <a:pt x="1025" y="563"/>
                  </a:cubicBezTo>
                  <a:cubicBezTo>
                    <a:pt x="1019" y="565"/>
                    <a:pt x="1013" y="568"/>
                    <a:pt x="1013" y="575"/>
                  </a:cubicBezTo>
                  <a:cubicBezTo>
                    <a:pt x="1014" y="578"/>
                    <a:pt x="1010" y="579"/>
                    <a:pt x="1004" y="582"/>
                  </a:cubicBezTo>
                  <a:cubicBezTo>
                    <a:pt x="998" y="584"/>
                    <a:pt x="992" y="586"/>
                    <a:pt x="991" y="593"/>
                  </a:cubicBezTo>
                  <a:cubicBezTo>
                    <a:pt x="990" y="594"/>
                    <a:pt x="988" y="596"/>
                    <a:pt x="984" y="597"/>
                  </a:cubicBezTo>
                  <a:cubicBezTo>
                    <a:pt x="972" y="600"/>
                    <a:pt x="948" y="598"/>
                    <a:pt x="938" y="587"/>
                  </a:cubicBezTo>
                  <a:cubicBezTo>
                    <a:pt x="938" y="584"/>
                    <a:pt x="938" y="582"/>
                    <a:pt x="938" y="580"/>
                  </a:cubicBezTo>
                  <a:cubicBezTo>
                    <a:pt x="949" y="589"/>
                    <a:pt x="965" y="593"/>
                    <a:pt x="974" y="589"/>
                  </a:cubicBezTo>
                  <a:cubicBezTo>
                    <a:pt x="978" y="587"/>
                    <a:pt x="981" y="583"/>
                    <a:pt x="981" y="578"/>
                  </a:cubicBezTo>
                  <a:cubicBezTo>
                    <a:pt x="987" y="579"/>
                    <a:pt x="992" y="578"/>
                    <a:pt x="996" y="576"/>
                  </a:cubicBezTo>
                  <a:cubicBezTo>
                    <a:pt x="1000" y="573"/>
                    <a:pt x="1002" y="569"/>
                    <a:pt x="1002" y="564"/>
                  </a:cubicBezTo>
                  <a:cubicBezTo>
                    <a:pt x="1007" y="564"/>
                    <a:pt x="1013" y="563"/>
                    <a:pt x="1016" y="560"/>
                  </a:cubicBezTo>
                  <a:cubicBezTo>
                    <a:pt x="1019" y="558"/>
                    <a:pt x="1022" y="554"/>
                    <a:pt x="1021" y="547"/>
                  </a:cubicBezTo>
                  <a:cubicBezTo>
                    <a:pt x="1027" y="546"/>
                    <a:pt x="1031" y="545"/>
                    <a:pt x="1035" y="542"/>
                  </a:cubicBezTo>
                  <a:cubicBezTo>
                    <a:pt x="1038" y="540"/>
                    <a:pt x="1039" y="536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29"/>
                    <a:pt x="1038" y="526"/>
                    <a:pt x="1035" y="523"/>
                  </a:cubicBezTo>
                  <a:cubicBezTo>
                    <a:pt x="1031" y="521"/>
                    <a:pt x="1027" y="519"/>
                    <a:pt x="1021" y="518"/>
                  </a:cubicBezTo>
                  <a:cubicBezTo>
                    <a:pt x="1022" y="512"/>
                    <a:pt x="1019" y="508"/>
                    <a:pt x="1016" y="506"/>
                  </a:cubicBezTo>
                  <a:cubicBezTo>
                    <a:pt x="1013" y="503"/>
                    <a:pt x="1007" y="502"/>
                    <a:pt x="1002" y="501"/>
                  </a:cubicBezTo>
                  <a:cubicBezTo>
                    <a:pt x="1002" y="496"/>
                    <a:pt x="1000" y="492"/>
                    <a:pt x="996" y="490"/>
                  </a:cubicBezTo>
                  <a:cubicBezTo>
                    <a:pt x="992" y="487"/>
                    <a:pt x="987" y="487"/>
                    <a:pt x="981" y="487"/>
                  </a:cubicBezTo>
                  <a:cubicBezTo>
                    <a:pt x="981" y="482"/>
                    <a:pt x="978" y="479"/>
                    <a:pt x="974" y="477"/>
                  </a:cubicBezTo>
                  <a:cubicBezTo>
                    <a:pt x="965" y="473"/>
                    <a:pt x="949" y="476"/>
                    <a:pt x="938" y="486"/>
                  </a:cubicBezTo>
                  <a:cubicBezTo>
                    <a:pt x="938" y="483"/>
                    <a:pt x="938" y="481"/>
                    <a:pt x="938" y="479"/>
                  </a:cubicBezTo>
                  <a:cubicBezTo>
                    <a:pt x="948" y="468"/>
                    <a:pt x="972" y="465"/>
                    <a:pt x="984" y="468"/>
                  </a:cubicBezTo>
                  <a:cubicBezTo>
                    <a:pt x="988" y="470"/>
                    <a:pt x="990" y="471"/>
                    <a:pt x="991" y="473"/>
                  </a:cubicBezTo>
                  <a:cubicBezTo>
                    <a:pt x="992" y="479"/>
                    <a:pt x="998" y="482"/>
                    <a:pt x="1004" y="484"/>
                  </a:cubicBezTo>
                  <a:cubicBezTo>
                    <a:pt x="1010" y="486"/>
                    <a:pt x="1014" y="487"/>
                    <a:pt x="1013" y="491"/>
                  </a:cubicBezTo>
                  <a:cubicBezTo>
                    <a:pt x="1013" y="497"/>
                    <a:pt x="1019" y="500"/>
                    <a:pt x="1025" y="503"/>
                  </a:cubicBezTo>
                  <a:cubicBezTo>
                    <a:pt x="1030" y="505"/>
                    <a:pt x="1033" y="507"/>
                    <a:pt x="1033" y="509"/>
                  </a:cubicBezTo>
                  <a:cubicBezTo>
                    <a:pt x="1033" y="509"/>
                    <a:pt x="1033" y="509"/>
                    <a:pt x="1033" y="509"/>
                  </a:cubicBezTo>
                  <a:cubicBezTo>
                    <a:pt x="1033" y="514"/>
                    <a:pt x="1037" y="517"/>
                    <a:pt x="1040" y="520"/>
                  </a:cubicBezTo>
                  <a:close/>
                  <a:moveTo>
                    <a:pt x="959" y="526"/>
                  </a:moveTo>
                  <a:cubicBezTo>
                    <a:pt x="967" y="525"/>
                    <a:pt x="1018" y="515"/>
                    <a:pt x="1032" y="526"/>
                  </a:cubicBezTo>
                  <a:cubicBezTo>
                    <a:pt x="1034" y="528"/>
                    <a:pt x="1035" y="530"/>
                    <a:pt x="1035" y="533"/>
                  </a:cubicBezTo>
                  <a:cubicBezTo>
                    <a:pt x="1035" y="535"/>
                    <a:pt x="1034" y="538"/>
                    <a:pt x="1032" y="539"/>
                  </a:cubicBezTo>
                  <a:cubicBezTo>
                    <a:pt x="1018" y="550"/>
                    <a:pt x="967" y="541"/>
                    <a:pt x="959" y="539"/>
                  </a:cubicBezTo>
                  <a:cubicBezTo>
                    <a:pt x="959" y="536"/>
                    <a:pt x="960" y="534"/>
                    <a:pt x="960" y="533"/>
                  </a:cubicBezTo>
                  <a:cubicBezTo>
                    <a:pt x="960" y="533"/>
                    <a:pt x="960" y="533"/>
                    <a:pt x="960" y="533"/>
                  </a:cubicBezTo>
                  <a:cubicBezTo>
                    <a:pt x="960" y="532"/>
                    <a:pt x="959" y="530"/>
                    <a:pt x="959" y="526"/>
                  </a:cubicBezTo>
                  <a:close/>
                  <a:moveTo>
                    <a:pt x="958" y="523"/>
                  </a:moveTo>
                  <a:cubicBezTo>
                    <a:pt x="958" y="520"/>
                    <a:pt x="957" y="518"/>
                    <a:pt x="956" y="516"/>
                  </a:cubicBezTo>
                  <a:cubicBezTo>
                    <a:pt x="975" y="506"/>
                    <a:pt x="1003" y="501"/>
                    <a:pt x="1014" y="509"/>
                  </a:cubicBezTo>
                  <a:cubicBezTo>
                    <a:pt x="1017" y="511"/>
                    <a:pt x="1018" y="514"/>
                    <a:pt x="1017" y="518"/>
                  </a:cubicBezTo>
                  <a:cubicBezTo>
                    <a:pt x="995" y="515"/>
                    <a:pt x="964" y="521"/>
                    <a:pt x="958" y="523"/>
                  </a:cubicBezTo>
                  <a:close/>
                  <a:moveTo>
                    <a:pt x="938" y="492"/>
                  </a:moveTo>
                  <a:cubicBezTo>
                    <a:pt x="946" y="481"/>
                    <a:pt x="964" y="477"/>
                    <a:pt x="972" y="480"/>
                  </a:cubicBezTo>
                  <a:cubicBezTo>
                    <a:pt x="975" y="482"/>
                    <a:pt x="977" y="484"/>
                    <a:pt x="977" y="488"/>
                  </a:cubicBezTo>
                  <a:cubicBezTo>
                    <a:pt x="966" y="489"/>
                    <a:pt x="954" y="494"/>
                    <a:pt x="945" y="502"/>
                  </a:cubicBezTo>
                  <a:cubicBezTo>
                    <a:pt x="943" y="500"/>
                    <a:pt x="940" y="498"/>
                    <a:pt x="936" y="497"/>
                  </a:cubicBezTo>
                  <a:cubicBezTo>
                    <a:pt x="937" y="495"/>
                    <a:pt x="937" y="494"/>
                    <a:pt x="938" y="492"/>
                  </a:cubicBezTo>
                  <a:close/>
                  <a:moveTo>
                    <a:pt x="994" y="493"/>
                  </a:moveTo>
                  <a:cubicBezTo>
                    <a:pt x="997" y="495"/>
                    <a:pt x="998" y="497"/>
                    <a:pt x="998" y="501"/>
                  </a:cubicBezTo>
                  <a:cubicBezTo>
                    <a:pt x="984" y="501"/>
                    <a:pt x="967" y="506"/>
                    <a:pt x="954" y="512"/>
                  </a:cubicBezTo>
                  <a:cubicBezTo>
                    <a:pt x="953" y="509"/>
                    <a:pt x="951" y="507"/>
                    <a:pt x="948" y="504"/>
                  </a:cubicBezTo>
                  <a:cubicBezTo>
                    <a:pt x="963" y="492"/>
                    <a:pt x="985" y="488"/>
                    <a:pt x="994" y="493"/>
                  </a:cubicBezTo>
                  <a:close/>
                  <a:moveTo>
                    <a:pt x="958" y="543"/>
                  </a:moveTo>
                  <a:cubicBezTo>
                    <a:pt x="964" y="544"/>
                    <a:pt x="995" y="550"/>
                    <a:pt x="1017" y="548"/>
                  </a:cubicBezTo>
                  <a:cubicBezTo>
                    <a:pt x="1018" y="552"/>
                    <a:pt x="1017" y="555"/>
                    <a:pt x="1014" y="557"/>
                  </a:cubicBezTo>
                  <a:cubicBezTo>
                    <a:pt x="1003" y="565"/>
                    <a:pt x="975" y="560"/>
                    <a:pt x="956" y="550"/>
                  </a:cubicBezTo>
                  <a:cubicBezTo>
                    <a:pt x="957" y="547"/>
                    <a:pt x="958" y="545"/>
                    <a:pt x="958" y="543"/>
                  </a:cubicBezTo>
                  <a:close/>
                  <a:moveTo>
                    <a:pt x="998" y="564"/>
                  </a:moveTo>
                  <a:cubicBezTo>
                    <a:pt x="998" y="568"/>
                    <a:pt x="997" y="571"/>
                    <a:pt x="994" y="573"/>
                  </a:cubicBezTo>
                  <a:cubicBezTo>
                    <a:pt x="985" y="578"/>
                    <a:pt x="963" y="573"/>
                    <a:pt x="948" y="561"/>
                  </a:cubicBezTo>
                  <a:cubicBezTo>
                    <a:pt x="951" y="559"/>
                    <a:pt x="953" y="556"/>
                    <a:pt x="954" y="553"/>
                  </a:cubicBezTo>
                  <a:cubicBezTo>
                    <a:pt x="967" y="560"/>
                    <a:pt x="984" y="564"/>
                    <a:pt x="998" y="564"/>
                  </a:cubicBezTo>
                  <a:close/>
                  <a:moveTo>
                    <a:pt x="977" y="578"/>
                  </a:moveTo>
                  <a:cubicBezTo>
                    <a:pt x="977" y="581"/>
                    <a:pt x="975" y="584"/>
                    <a:pt x="972" y="585"/>
                  </a:cubicBezTo>
                  <a:cubicBezTo>
                    <a:pt x="964" y="589"/>
                    <a:pt x="946" y="584"/>
                    <a:pt x="938" y="574"/>
                  </a:cubicBezTo>
                  <a:cubicBezTo>
                    <a:pt x="937" y="572"/>
                    <a:pt x="937" y="570"/>
                    <a:pt x="936" y="569"/>
                  </a:cubicBezTo>
                  <a:cubicBezTo>
                    <a:pt x="940" y="568"/>
                    <a:pt x="943" y="566"/>
                    <a:pt x="945" y="564"/>
                  </a:cubicBezTo>
                  <a:cubicBezTo>
                    <a:pt x="954" y="571"/>
                    <a:pt x="966" y="576"/>
                    <a:pt x="977" y="578"/>
                  </a:cubicBezTo>
                  <a:close/>
                  <a:moveTo>
                    <a:pt x="972" y="264"/>
                  </a:moveTo>
                  <a:cubicBezTo>
                    <a:pt x="996" y="275"/>
                    <a:pt x="994" y="305"/>
                    <a:pt x="993" y="306"/>
                  </a:cubicBezTo>
                  <a:cubicBezTo>
                    <a:pt x="993" y="306"/>
                    <a:pt x="994" y="307"/>
                    <a:pt x="994" y="307"/>
                  </a:cubicBezTo>
                  <a:cubicBezTo>
                    <a:pt x="994" y="308"/>
                    <a:pt x="995" y="308"/>
                    <a:pt x="995" y="308"/>
                  </a:cubicBezTo>
                  <a:cubicBezTo>
                    <a:pt x="996" y="308"/>
                    <a:pt x="1018" y="307"/>
                    <a:pt x="1026" y="328"/>
                  </a:cubicBezTo>
                  <a:cubicBezTo>
                    <a:pt x="1026" y="328"/>
                    <a:pt x="1026" y="328"/>
                    <a:pt x="1026" y="328"/>
                  </a:cubicBezTo>
                  <a:cubicBezTo>
                    <a:pt x="1026" y="328"/>
                    <a:pt x="1026" y="328"/>
                    <a:pt x="1026" y="328"/>
                  </a:cubicBezTo>
                  <a:cubicBezTo>
                    <a:pt x="1035" y="349"/>
                    <a:pt x="1019" y="363"/>
                    <a:pt x="1019" y="364"/>
                  </a:cubicBezTo>
                  <a:cubicBezTo>
                    <a:pt x="1018" y="364"/>
                    <a:pt x="1018" y="365"/>
                    <a:pt x="1018" y="366"/>
                  </a:cubicBezTo>
                  <a:cubicBezTo>
                    <a:pt x="1018" y="366"/>
                    <a:pt x="1018" y="367"/>
                    <a:pt x="1019" y="367"/>
                  </a:cubicBezTo>
                  <a:cubicBezTo>
                    <a:pt x="1019" y="367"/>
                    <a:pt x="1042" y="386"/>
                    <a:pt x="1033" y="412"/>
                  </a:cubicBezTo>
                  <a:cubicBezTo>
                    <a:pt x="1020" y="447"/>
                    <a:pt x="952" y="455"/>
                    <a:pt x="901" y="439"/>
                  </a:cubicBezTo>
                  <a:cubicBezTo>
                    <a:pt x="900" y="437"/>
                    <a:pt x="899" y="435"/>
                    <a:pt x="898" y="434"/>
                  </a:cubicBezTo>
                  <a:cubicBezTo>
                    <a:pt x="944" y="441"/>
                    <a:pt x="988" y="436"/>
                    <a:pt x="1009" y="420"/>
                  </a:cubicBezTo>
                  <a:cubicBezTo>
                    <a:pt x="1017" y="415"/>
                    <a:pt x="1022" y="408"/>
                    <a:pt x="1022" y="400"/>
                  </a:cubicBezTo>
                  <a:cubicBezTo>
                    <a:pt x="1024" y="382"/>
                    <a:pt x="1010" y="372"/>
                    <a:pt x="1004" y="368"/>
                  </a:cubicBezTo>
                  <a:cubicBezTo>
                    <a:pt x="1009" y="363"/>
                    <a:pt x="1019" y="350"/>
                    <a:pt x="1012" y="334"/>
                  </a:cubicBezTo>
                  <a:cubicBezTo>
                    <a:pt x="1012" y="334"/>
                    <a:pt x="1012" y="334"/>
                    <a:pt x="1012" y="334"/>
                  </a:cubicBezTo>
                  <a:cubicBezTo>
                    <a:pt x="1005" y="317"/>
                    <a:pt x="989" y="315"/>
                    <a:pt x="983" y="315"/>
                  </a:cubicBezTo>
                  <a:cubicBezTo>
                    <a:pt x="984" y="309"/>
                    <a:pt x="986" y="291"/>
                    <a:pt x="973" y="280"/>
                  </a:cubicBezTo>
                  <a:cubicBezTo>
                    <a:pt x="967" y="275"/>
                    <a:pt x="959" y="273"/>
                    <a:pt x="949" y="275"/>
                  </a:cubicBezTo>
                  <a:cubicBezTo>
                    <a:pt x="923" y="278"/>
                    <a:pt x="888" y="306"/>
                    <a:pt x="861" y="344"/>
                  </a:cubicBezTo>
                  <a:cubicBezTo>
                    <a:pt x="860" y="342"/>
                    <a:pt x="860" y="340"/>
                    <a:pt x="859" y="338"/>
                  </a:cubicBezTo>
                  <a:cubicBezTo>
                    <a:pt x="884" y="291"/>
                    <a:pt x="938" y="248"/>
                    <a:pt x="972" y="264"/>
                  </a:cubicBezTo>
                  <a:close/>
                  <a:moveTo>
                    <a:pt x="860" y="352"/>
                  </a:moveTo>
                  <a:cubicBezTo>
                    <a:pt x="860" y="352"/>
                    <a:pt x="860" y="352"/>
                    <a:pt x="860" y="351"/>
                  </a:cubicBezTo>
                  <a:cubicBezTo>
                    <a:pt x="887" y="311"/>
                    <a:pt x="923" y="282"/>
                    <a:pt x="950" y="278"/>
                  </a:cubicBezTo>
                  <a:cubicBezTo>
                    <a:pt x="958" y="277"/>
                    <a:pt x="965" y="279"/>
                    <a:pt x="970" y="283"/>
                  </a:cubicBezTo>
                  <a:cubicBezTo>
                    <a:pt x="985" y="295"/>
                    <a:pt x="978" y="317"/>
                    <a:pt x="978" y="317"/>
                  </a:cubicBezTo>
                  <a:cubicBezTo>
                    <a:pt x="978" y="317"/>
                    <a:pt x="978" y="318"/>
                    <a:pt x="979" y="319"/>
                  </a:cubicBezTo>
                  <a:cubicBezTo>
                    <a:pt x="979" y="319"/>
                    <a:pt x="980" y="319"/>
                    <a:pt x="980" y="319"/>
                  </a:cubicBezTo>
                  <a:cubicBezTo>
                    <a:pt x="981" y="319"/>
                    <a:pt x="1001" y="317"/>
                    <a:pt x="1008" y="335"/>
                  </a:cubicBezTo>
                  <a:cubicBezTo>
                    <a:pt x="1008" y="335"/>
                    <a:pt x="1008" y="335"/>
                    <a:pt x="1008" y="335"/>
                  </a:cubicBezTo>
                  <a:cubicBezTo>
                    <a:pt x="1016" y="353"/>
                    <a:pt x="1001" y="366"/>
                    <a:pt x="1000" y="367"/>
                  </a:cubicBezTo>
                  <a:cubicBezTo>
                    <a:pt x="999" y="367"/>
                    <a:pt x="999" y="368"/>
                    <a:pt x="999" y="368"/>
                  </a:cubicBezTo>
                  <a:cubicBezTo>
                    <a:pt x="999" y="369"/>
                    <a:pt x="1000" y="370"/>
                    <a:pt x="1000" y="370"/>
                  </a:cubicBezTo>
                  <a:cubicBezTo>
                    <a:pt x="1000" y="370"/>
                    <a:pt x="1020" y="381"/>
                    <a:pt x="1018" y="399"/>
                  </a:cubicBezTo>
                  <a:cubicBezTo>
                    <a:pt x="1018" y="406"/>
                    <a:pt x="1014" y="412"/>
                    <a:pt x="1007" y="417"/>
                  </a:cubicBezTo>
                  <a:cubicBezTo>
                    <a:pt x="986" y="433"/>
                    <a:pt x="940" y="438"/>
                    <a:pt x="892" y="429"/>
                  </a:cubicBezTo>
                  <a:cubicBezTo>
                    <a:pt x="892" y="429"/>
                    <a:pt x="892" y="429"/>
                    <a:pt x="892" y="429"/>
                  </a:cubicBezTo>
                  <a:cubicBezTo>
                    <a:pt x="883" y="423"/>
                    <a:pt x="873" y="422"/>
                    <a:pt x="863" y="426"/>
                  </a:cubicBezTo>
                  <a:cubicBezTo>
                    <a:pt x="863" y="425"/>
                    <a:pt x="862" y="423"/>
                    <a:pt x="861" y="422"/>
                  </a:cubicBezTo>
                  <a:cubicBezTo>
                    <a:pt x="878" y="422"/>
                    <a:pt x="975" y="419"/>
                    <a:pt x="989" y="403"/>
                  </a:cubicBezTo>
                  <a:cubicBezTo>
                    <a:pt x="991" y="402"/>
                    <a:pt x="991" y="400"/>
                    <a:pt x="991" y="398"/>
                  </a:cubicBezTo>
                  <a:cubicBezTo>
                    <a:pt x="991" y="395"/>
                    <a:pt x="990" y="394"/>
                    <a:pt x="988" y="392"/>
                  </a:cubicBezTo>
                  <a:cubicBezTo>
                    <a:pt x="976" y="384"/>
                    <a:pt x="930" y="390"/>
                    <a:pt x="894" y="397"/>
                  </a:cubicBezTo>
                  <a:cubicBezTo>
                    <a:pt x="930" y="385"/>
                    <a:pt x="973" y="369"/>
                    <a:pt x="981" y="354"/>
                  </a:cubicBezTo>
                  <a:cubicBezTo>
                    <a:pt x="982" y="352"/>
                    <a:pt x="982" y="349"/>
                    <a:pt x="981" y="347"/>
                  </a:cubicBezTo>
                  <a:cubicBezTo>
                    <a:pt x="980" y="344"/>
                    <a:pt x="978" y="343"/>
                    <a:pt x="975" y="342"/>
                  </a:cubicBezTo>
                  <a:cubicBezTo>
                    <a:pt x="960" y="337"/>
                    <a:pt x="917" y="356"/>
                    <a:pt x="884" y="373"/>
                  </a:cubicBezTo>
                  <a:cubicBezTo>
                    <a:pt x="915" y="352"/>
                    <a:pt x="951" y="324"/>
                    <a:pt x="954" y="310"/>
                  </a:cubicBezTo>
                  <a:cubicBezTo>
                    <a:pt x="954" y="307"/>
                    <a:pt x="954" y="305"/>
                    <a:pt x="952" y="304"/>
                  </a:cubicBezTo>
                  <a:cubicBezTo>
                    <a:pt x="951" y="302"/>
                    <a:pt x="949" y="301"/>
                    <a:pt x="947" y="301"/>
                  </a:cubicBezTo>
                  <a:cubicBezTo>
                    <a:pt x="925" y="300"/>
                    <a:pt x="855" y="367"/>
                    <a:pt x="843" y="378"/>
                  </a:cubicBezTo>
                  <a:cubicBezTo>
                    <a:pt x="843" y="377"/>
                    <a:pt x="842" y="376"/>
                    <a:pt x="842" y="374"/>
                  </a:cubicBezTo>
                  <a:cubicBezTo>
                    <a:pt x="851" y="370"/>
                    <a:pt x="858" y="362"/>
                    <a:pt x="860" y="352"/>
                  </a:cubicBezTo>
                  <a:close/>
                  <a:moveTo>
                    <a:pt x="844" y="382"/>
                  </a:moveTo>
                  <a:cubicBezTo>
                    <a:pt x="867" y="361"/>
                    <a:pt x="929" y="304"/>
                    <a:pt x="946" y="305"/>
                  </a:cubicBezTo>
                  <a:cubicBezTo>
                    <a:pt x="948" y="305"/>
                    <a:pt x="949" y="305"/>
                    <a:pt x="949" y="306"/>
                  </a:cubicBezTo>
                  <a:cubicBezTo>
                    <a:pt x="950" y="307"/>
                    <a:pt x="950" y="308"/>
                    <a:pt x="950" y="309"/>
                  </a:cubicBezTo>
                  <a:cubicBezTo>
                    <a:pt x="947" y="327"/>
                    <a:pt x="876" y="374"/>
                    <a:pt x="843" y="395"/>
                  </a:cubicBezTo>
                  <a:cubicBezTo>
                    <a:pt x="845" y="391"/>
                    <a:pt x="845" y="386"/>
                    <a:pt x="844" y="382"/>
                  </a:cubicBezTo>
                  <a:close/>
                  <a:moveTo>
                    <a:pt x="977" y="348"/>
                  </a:moveTo>
                  <a:cubicBezTo>
                    <a:pt x="977" y="348"/>
                    <a:pt x="977" y="348"/>
                    <a:pt x="977" y="348"/>
                  </a:cubicBezTo>
                  <a:cubicBezTo>
                    <a:pt x="978" y="350"/>
                    <a:pt x="978" y="351"/>
                    <a:pt x="977" y="353"/>
                  </a:cubicBezTo>
                  <a:cubicBezTo>
                    <a:pt x="968" y="371"/>
                    <a:pt x="886" y="397"/>
                    <a:pt x="843" y="408"/>
                  </a:cubicBezTo>
                  <a:cubicBezTo>
                    <a:pt x="841" y="407"/>
                    <a:pt x="838" y="407"/>
                    <a:pt x="836" y="407"/>
                  </a:cubicBezTo>
                  <a:cubicBezTo>
                    <a:pt x="838" y="405"/>
                    <a:pt x="839" y="403"/>
                    <a:pt x="841" y="401"/>
                  </a:cubicBezTo>
                  <a:cubicBezTo>
                    <a:pt x="879" y="379"/>
                    <a:pt x="955" y="339"/>
                    <a:pt x="974" y="345"/>
                  </a:cubicBezTo>
                  <a:cubicBezTo>
                    <a:pt x="976" y="346"/>
                    <a:pt x="977" y="347"/>
                    <a:pt x="977" y="348"/>
                  </a:cubicBezTo>
                  <a:close/>
                  <a:moveTo>
                    <a:pt x="859" y="418"/>
                  </a:moveTo>
                  <a:cubicBezTo>
                    <a:pt x="857" y="415"/>
                    <a:pt x="854" y="412"/>
                    <a:pt x="850" y="410"/>
                  </a:cubicBezTo>
                  <a:cubicBezTo>
                    <a:pt x="888" y="401"/>
                    <a:pt x="971" y="385"/>
                    <a:pt x="985" y="395"/>
                  </a:cubicBezTo>
                  <a:cubicBezTo>
                    <a:pt x="987" y="396"/>
                    <a:pt x="987" y="397"/>
                    <a:pt x="987" y="398"/>
                  </a:cubicBezTo>
                  <a:cubicBezTo>
                    <a:pt x="987" y="399"/>
                    <a:pt x="987" y="400"/>
                    <a:pt x="986" y="401"/>
                  </a:cubicBezTo>
                  <a:cubicBezTo>
                    <a:pt x="974" y="414"/>
                    <a:pt x="891" y="418"/>
                    <a:pt x="859" y="418"/>
                  </a:cubicBezTo>
                  <a:close/>
                  <a:moveTo>
                    <a:pt x="807" y="153"/>
                  </a:moveTo>
                  <a:cubicBezTo>
                    <a:pt x="812" y="150"/>
                    <a:pt x="817" y="150"/>
                    <a:pt x="820" y="152"/>
                  </a:cubicBezTo>
                  <a:cubicBezTo>
                    <a:pt x="825" y="156"/>
                    <a:pt x="831" y="153"/>
                    <a:pt x="836" y="151"/>
                  </a:cubicBezTo>
                  <a:cubicBezTo>
                    <a:pt x="841" y="148"/>
                    <a:pt x="844" y="147"/>
                    <a:pt x="847" y="149"/>
                  </a:cubicBezTo>
                  <a:cubicBezTo>
                    <a:pt x="852" y="153"/>
                    <a:pt x="857" y="151"/>
                    <a:pt x="863" y="150"/>
                  </a:cubicBezTo>
                  <a:cubicBezTo>
                    <a:pt x="867" y="148"/>
                    <a:pt x="872" y="147"/>
                    <a:pt x="875" y="150"/>
                  </a:cubicBezTo>
                  <a:cubicBezTo>
                    <a:pt x="879" y="153"/>
                    <a:pt x="884" y="153"/>
                    <a:pt x="888" y="153"/>
                  </a:cubicBezTo>
                  <a:cubicBezTo>
                    <a:pt x="894" y="153"/>
                    <a:pt x="900" y="153"/>
                    <a:pt x="906" y="159"/>
                  </a:cubicBezTo>
                  <a:cubicBezTo>
                    <a:pt x="911" y="165"/>
                    <a:pt x="912" y="171"/>
                    <a:pt x="912" y="176"/>
                  </a:cubicBezTo>
                  <a:cubicBezTo>
                    <a:pt x="912" y="181"/>
                    <a:pt x="912" y="186"/>
                    <a:pt x="915" y="190"/>
                  </a:cubicBezTo>
                  <a:cubicBezTo>
                    <a:pt x="918" y="193"/>
                    <a:pt x="917" y="197"/>
                    <a:pt x="915" y="202"/>
                  </a:cubicBezTo>
                  <a:cubicBezTo>
                    <a:pt x="914" y="207"/>
                    <a:pt x="912" y="213"/>
                    <a:pt x="916" y="218"/>
                  </a:cubicBezTo>
                  <a:cubicBezTo>
                    <a:pt x="918" y="220"/>
                    <a:pt x="917" y="224"/>
                    <a:pt x="914" y="229"/>
                  </a:cubicBezTo>
                  <a:cubicBezTo>
                    <a:pt x="911" y="234"/>
                    <a:pt x="909" y="240"/>
                    <a:pt x="913" y="245"/>
                  </a:cubicBezTo>
                  <a:cubicBezTo>
                    <a:pt x="915" y="248"/>
                    <a:pt x="915" y="252"/>
                    <a:pt x="912" y="258"/>
                  </a:cubicBezTo>
                  <a:cubicBezTo>
                    <a:pt x="905" y="273"/>
                    <a:pt x="883" y="291"/>
                    <a:pt x="861" y="293"/>
                  </a:cubicBezTo>
                  <a:cubicBezTo>
                    <a:pt x="860" y="291"/>
                    <a:pt x="860" y="289"/>
                    <a:pt x="859" y="288"/>
                  </a:cubicBezTo>
                  <a:cubicBezTo>
                    <a:pt x="875" y="287"/>
                    <a:pt x="894" y="272"/>
                    <a:pt x="901" y="260"/>
                  </a:cubicBezTo>
                  <a:cubicBezTo>
                    <a:pt x="904" y="254"/>
                    <a:pt x="903" y="250"/>
                    <a:pt x="902" y="249"/>
                  </a:cubicBezTo>
                  <a:cubicBezTo>
                    <a:pt x="899" y="245"/>
                    <a:pt x="901" y="240"/>
                    <a:pt x="904" y="235"/>
                  </a:cubicBezTo>
                  <a:cubicBezTo>
                    <a:pt x="906" y="230"/>
                    <a:pt x="909" y="223"/>
                    <a:pt x="905" y="219"/>
                  </a:cubicBezTo>
                  <a:cubicBezTo>
                    <a:pt x="902" y="217"/>
                    <a:pt x="903" y="213"/>
                    <a:pt x="905" y="207"/>
                  </a:cubicBezTo>
                  <a:cubicBezTo>
                    <a:pt x="907" y="202"/>
                    <a:pt x="909" y="196"/>
                    <a:pt x="906" y="192"/>
                  </a:cubicBezTo>
                  <a:cubicBezTo>
                    <a:pt x="904" y="190"/>
                    <a:pt x="904" y="188"/>
                    <a:pt x="905" y="183"/>
                  </a:cubicBezTo>
                  <a:cubicBezTo>
                    <a:pt x="905" y="178"/>
                    <a:pt x="906" y="171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894" y="158"/>
                    <a:pt x="887" y="159"/>
                    <a:pt x="882" y="160"/>
                  </a:cubicBezTo>
                  <a:cubicBezTo>
                    <a:pt x="877" y="161"/>
                    <a:pt x="875" y="161"/>
                    <a:pt x="873" y="159"/>
                  </a:cubicBezTo>
                  <a:cubicBezTo>
                    <a:pt x="869" y="155"/>
                    <a:pt x="863" y="157"/>
                    <a:pt x="858" y="159"/>
                  </a:cubicBezTo>
                  <a:cubicBezTo>
                    <a:pt x="852" y="162"/>
                    <a:pt x="848" y="163"/>
                    <a:pt x="846" y="160"/>
                  </a:cubicBezTo>
                  <a:cubicBezTo>
                    <a:pt x="841" y="155"/>
                    <a:pt x="835" y="158"/>
                    <a:pt x="830" y="161"/>
                  </a:cubicBezTo>
                  <a:cubicBezTo>
                    <a:pt x="824" y="163"/>
                    <a:pt x="820" y="166"/>
                    <a:pt x="816" y="163"/>
                  </a:cubicBezTo>
                  <a:cubicBezTo>
                    <a:pt x="814" y="162"/>
                    <a:pt x="811" y="161"/>
                    <a:pt x="804" y="164"/>
                  </a:cubicBezTo>
                  <a:cubicBezTo>
                    <a:pt x="793" y="171"/>
                    <a:pt x="777" y="189"/>
                    <a:pt x="777" y="206"/>
                  </a:cubicBezTo>
                  <a:cubicBezTo>
                    <a:pt x="775" y="205"/>
                    <a:pt x="774" y="204"/>
                    <a:pt x="772" y="204"/>
                  </a:cubicBezTo>
                  <a:cubicBezTo>
                    <a:pt x="774" y="182"/>
                    <a:pt x="792" y="160"/>
                    <a:pt x="807" y="153"/>
                  </a:cubicBezTo>
                  <a:close/>
                  <a:moveTo>
                    <a:pt x="830" y="178"/>
                  </a:moveTo>
                  <a:cubicBezTo>
                    <a:pt x="834" y="177"/>
                    <a:pt x="837" y="178"/>
                    <a:pt x="839" y="181"/>
                  </a:cubicBezTo>
                  <a:cubicBezTo>
                    <a:pt x="829" y="191"/>
                    <a:pt x="820" y="206"/>
                    <a:pt x="816" y="220"/>
                  </a:cubicBezTo>
                  <a:cubicBezTo>
                    <a:pt x="813" y="219"/>
                    <a:pt x="810" y="218"/>
                    <a:pt x="806" y="218"/>
                  </a:cubicBezTo>
                  <a:cubicBezTo>
                    <a:pt x="808" y="199"/>
                    <a:pt x="821" y="181"/>
                    <a:pt x="830" y="178"/>
                  </a:cubicBezTo>
                  <a:close/>
                  <a:moveTo>
                    <a:pt x="802" y="219"/>
                  </a:moveTo>
                  <a:cubicBezTo>
                    <a:pt x="799" y="219"/>
                    <a:pt x="796" y="220"/>
                    <a:pt x="792" y="221"/>
                  </a:cubicBezTo>
                  <a:cubicBezTo>
                    <a:pt x="792" y="220"/>
                    <a:pt x="791" y="218"/>
                    <a:pt x="790" y="217"/>
                  </a:cubicBezTo>
                  <a:cubicBezTo>
                    <a:pt x="789" y="203"/>
                    <a:pt x="797" y="188"/>
                    <a:pt x="806" y="184"/>
                  </a:cubicBezTo>
                  <a:cubicBezTo>
                    <a:pt x="809" y="183"/>
                    <a:pt x="812" y="184"/>
                    <a:pt x="815" y="186"/>
                  </a:cubicBezTo>
                  <a:cubicBezTo>
                    <a:pt x="808" y="195"/>
                    <a:pt x="803" y="207"/>
                    <a:pt x="802" y="219"/>
                  </a:cubicBezTo>
                  <a:close/>
                  <a:moveTo>
                    <a:pt x="856" y="175"/>
                  </a:moveTo>
                  <a:cubicBezTo>
                    <a:pt x="859" y="175"/>
                    <a:pt x="862" y="176"/>
                    <a:pt x="864" y="179"/>
                  </a:cubicBezTo>
                  <a:cubicBezTo>
                    <a:pt x="847" y="193"/>
                    <a:pt x="830" y="219"/>
                    <a:pt x="826" y="224"/>
                  </a:cubicBezTo>
                  <a:cubicBezTo>
                    <a:pt x="824" y="223"/>
                    <a:pt x="822" y="222"/>
                    <a:pt x="820" y="221"/>
                  </a:cubicBezTo>
                  <a:cubicBezTo>
                    <a:pt x="826" y="200"/>
                    <a:pt x="843" y="177"/>
                    <a:pt x="856" y="175"/>
                  </a:cubicBezTo>
                  <a:close/>
                  <a:moveTo>
                    <a:pt x="881" y="174"/>
                  </a:moveTo>
                  <a:cubicBezTo>
                    <a:pt x="884" y="174"/>
                    <a:pt x="886" y="175"/>
                    <a:pt x="888" y="177"/>
                  </a:cubicBezTo>
                  <a:cubicBezTo>
                    <a:pt x="890" y="179"/>
                    <a:pt x="891" y="181"/>
                    <a:pt x="890" y="184"/>
                  </a:cubicBezTo>
                  <a:cubicBezTo>
                    <a:pt x="888" y="201"/>
                    <a:pt x="845" y="231"/>
                    <a:pt x="838" y="235"/>
                  </a:cubicBezTo>
                  <a:cubicBezTo>
                    <a:pt x="836" y="233"/>
                    <a:pt x="835" y="231"/>
                    <a:pt x="834" y="230"/>
                  </a:cubicBezTo>
                  <a:cubicBezTo>
                    <a:pt x="834" y="230"/>
                    <a:pt x="832" y="228"/>
                    <a:pt x="830" y="226"/>
                  </a:cubicBezTo>
                  <a:cubicBezTo>
                    <a:pt x="834" y="220"/>
                    <a:pt x="863" y="176"/>
                    <a:pt x="881" y="174"/>
                  </a:cubicBezTo>
                  <a:close/>
                  <a:moveTo>
                    <a:pt x="886" y="200"/>
                  </a:moveTo>
                  <a:cubicBezTo>
                    <a:pt x="889" y="203"/>
                    <a:pt x="890" y="206"/>
                    <a:pt x="890" y="209"/>
                  </a:cubicBezTo>
                  <a:cubicBezTo>
                    <a:pt x="888" y="222"/>
                    <a:pt x="864" y="238"/>
                    <a:pt x="844" y="245"/>
                  </a:cubicBezTo>
                  <a:cubicBezTo>
                    <a:pt x="843" y="243"/>
                    <a:pt x="842" y="240"/>
                    <a:pt x="841" y="238"/>
                  </a:cubicBezTo>
                  <a:cubicBezTo>
                    <a:pt x="846" y="235"/>
                    <a:pt x="872" y="217"/>
                    <a:pt x="886" y="200"/>
                  </a:cubicBezTo>
                  <a:close/>
                  <a:moveTo>
                    <a:pt x="887" y="234"/>
                  </a:moveTo>
                  <a:cubicBezTo>
                    <a:pt x="884" y="244"/>
                    <a:pt x="865" y="257"/>
                    <a:pt x="846" y="259"/>
                  </a:cubicBezTo>
                  <a:cubicBezTo>
                    <a:pt x="847" y="255"/>
                    <a:pt x="846" y="252"/>
                    <a:pt x="845" y="249"/>
                  </a:cubicBezTo>
                  <a:cubicBezTo>
                    <a:pt x="859" y="244"/>
                    <a:pt x="874" y="236"/>
                    <a:pt x="884" y="226"/>
                  </a:cubicBezTo>
                  <a:cubicBezTo>
                    <a:pt x="886" y="228"/>
                    <a:pt x="888" y="231"/>
                    <a:pt x="887" y="234"/>
                  </a:cubicBezTo>
                  <a:close/>
                  <a:moveTo>
                    <a:pt x="846" y="263"/>
                  </a:moveTo>
                  <a:cubicBezTo>
                    <a:pt x="858" y="262"/>
                    <a:pt x="870" y="257"/>
                    <a:pt x="878" y="250"/>
                  </a:cubicBezTo>
                  <a:cubicBezTo>
                    <a:pt x="881" y="253"/>
                    <a:pt x="882" y="255"/>
                    <a:pt x="880" y="259"/>
                  </a:cubicBezTo>
                  <a:cubicBezTo>
                    <a:pt x="877" y="267"/>
                    <a:pt x="862" y="276"/>
                    <a:pt x="848" y="275"/>
                  </a:cubicBezTo>
                  <a:cubicBezTo>
                    <a:pt x="846" y="274"/>
                    <a:pt x="845" y="273"/>
                    <a:pt x="843" y="272"/>
                  </a:cubicBezTo>
                  <a:cubicBezTo>
                    <a:pt x="845" y="269"/>
                    <a:pt x="846" y="266"/>
                    <a:pt x="846" y="263"/>
                  </a:cubicBezTo>
                  <a:close/>
                  <a:moveTo>
                    <a:pt x="884" y="260"/>
                  </a:moveTo>
                  <a:cubicBezTo>
                    <a:pt x="886" y="255"/>
                    <a:pt x="885" y="251"/>
                    <a:pt x="882" y="248"/>
                  </a:cubicBezTo>
                  <a:cubicBezTo>
                    <a:pt x="886" y="244"/>
                    <a:pt x="889" y="239"/>
                    <a:pt x="890" y="235"/>
                  </a:cubicBezTo>
                  <a:cubicBezTo>
                    <a:pt x="892" y="231"/>
                    <a:pt x="890" y="226"/>
                    <a:pt x="886" y="223"/>
                  </a:cubicBezTo>
                  <a:cubicBezTo>
                    <a:pt x="890" y="219"/>
                    <a:pt x="893" y="214"/>
                    <a:pt x="893" y="210"/>
                  </a:cubicBezTo>
                  <a:cubicBezTo>
                    <a:pt x="894" y="206"/>
                    <a:pt x="893" y="201"/>
                    <a:pt x="888" y="197"/>
                  </a:cubicBezTo>
                  <a:cubicBezTo>
                    <a:pt x="891" y="193"/>
                    <a:pt x="894" y="188"/>
                    <a:pt x="894" y="184"/>
                  </a:cubicBezTo>
                  <a:cubicBezTo>
                    <a:pt x="895" y="180"/>
                    <a:pt x="893" y="177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88" y="172"/>
                    <a:pt x="884" y="170"/>
                    <a:pt x="881" y="171"/>
                  </a:cubicBezTo>
                  <a:cubicBezTo>
                    <a:pt x="877" y="171"/>
                    <a:pt x="872" y="173"/>
                    <a:pt x="867" y="177"/>
                  </a:cubicBezTo>
                  <a:cubicBezTo>
                    <a:pt x="863" y="171"/>
                    <a:pt x="859" y="171"/>
                    <a:pt x="855" y="171"/>
                  </a:cubicBezTo>
                  <a:cubicBezTo>
                    <a:pt x="851" y="172"/>
                    <a:pt x="846" y="175"/>
                    <a:pt x="842" y="178"/>
                  </a:cubicBezTo>
                  <a:cubicBezTo>
                    <a:pt x="838" y="175"/>
                    <a:pt x="834" y="173"/>
                    <a:pt x="829" y="174"/>
                  </a:cubicBezTo>
                  <a:cubicBezTo>
                    <a:pt x="825" y="175"/>
                    <a:pt x="821" y="179"/>
                    <a:pt x="817" y="183"/>
                  </a:cubicBezTo>
                  <a:cubicBezTo>
                    <a:pt x="814" y="180"/>
                    <a:pt x="809" y="179"/>
                    <a:pt x="805" y="181"/>
                  </a:cubicBezTo>
                  <a:cubicBezTo>
                    <a:pt x="796" y="185"/>
                    <a:pt x="787" y="198"/>
                    <a:pt x="786" y="212"/>
                  </a:cubicBezTo>
                  <a:cubicBezTo>
                    <a:pt x="785" y="211"/>
                    <a:pt x="783" y="209"/>
                    <a:pt x="781" y="208"/>
                  </a:cubicBezTo>
                  <a:cubicBezTo>
                    <a:pt x="780" y="193"/>
                    <a:pt x="795" y="174"/>
                    <a:pt x="806" y="168"/>
                  </a:cubicBezTo>
                  <a:cubicBezTo>
                    <a:pt x="810" y="166"/>
                    <a:pt x="813" y="165"/>
                    <a:pt x="814" y="166"/>
                  </a:cubicBezTo>
                  <a:cubicBezTo>
                    <a:pt x="819" y="170"/>
                    <a:pt x="826" y="167"/>
                    <a:pt x="831" y="164"/>
                  </a:cubicBezTo>
                  <a:cubicBezTo>
                    <a:pt x="837" y="162"/>
                    <a:pt x="841" y="160"/>
                    <a:pt x="843" y="163"/>
                  </a:cubicBezTo>
                  <a:cubicBezTo>
                    <a:pt x="847" y="168"/>
                    <a:pt x="854" y="165"/>
                    <a:pt x="859" y="163"/>
                  </a:cubicBezTo>
                  <a:cubicBezTo>
                    <a:pt x="864" y="161"/>
                    <a:pt x="868" y="160"/>
                    <a:pt x="870" y="162"/>
                  </a:cubicBezTo>
                  <a:cubicBezTo>
                    <a:pt x="870" y="162"/>
                    <a:pt x="870" y="162"/>
                    <a:pt x="870" y="162"/>
                  </a:cubicBezTo>
                  <a:cubicBezTo>
                    <a:pt x="873" y="165"/>
                    <a:pt x="878" y="165"/>
                    <a:pt x="882" y="164"/>
                  </a:cubicBezTo>
                  <a:cubicBezTo>
                    <a:pt x="887" y="163"/>
                    <a:pt x="892" y="162"/>
                    <a:pt x="897" y="167"/>
                  </a:cubicBezTo>
                  <a:cubicBezTo>
                    <a:pt x="902" y="172"/>
                    <a:pt x="901" y="178"/>
                    <a:pt x="901" y="183"/>
                  </a:cubicBezTo>
                  <a:cubicBezTo>
                    <a:pt x="900" y="187"/>
                    <a:pt x="899" y="192"/>
                    <a:pt x="903" y="195"/>
                  </a:cubicBezTo>
                  <a:cubicBezTo>
                    <a:pt x="903" y="195"/>
                    <a:pt x="903" y="195"/>
                    <a:pt x="903" y="195"/>
                  </a:cubicBezTo>
                  <a:cubicBezTo>
                    <a:pt x="905" y="197"/>
                    <a:pt x="904" y="200"/>
                    <a:pt x="902" y="206"/>
                  </a:cubicBezTo>
                  <a:cubicBezTo>
                    <a:pt x="900" y="211"/>
                    <a:pt x="897" y="217"/>
                    <a:pt x="902" y="222"/>
                  </a:cubicBezTo>
                  <a:cubicBezTo>
                    <a:pt x="905" y="224"/>
                    <a:pt x="903" y="228"/>
                    <a:pt x="900" y="234"/>
                  </a:cubicBezTo>
                  <a:cubicBezTo>
                    <a:pt x="898" y="239"/>
                    <a:pt x="895" y="246"/>
                    <a:pt x="899" y="251"/>
                  </a:cubicBezTo>
                  <a:cubicBezTo>
                    <a:pt x="900" y="252"/>
                    <a:pt x="899" y="255"/>
                    <a:pt x="897" y="259"/>
                  </a:cubicBezTo>
                  <a:cubicBezTo>
                    <a:pt x="891" y="269"/>
                    <a:pt x="872" y="285"/>
                    <a:pt x="857" y="284"/>
                  </a:cubicBezTo>
                  <a:cubicBezTo>
                    <a:pt x="856" y="282"/>
                    <a:pt x="854" y="280"/>
                    <a:pt x="853" y="279"/>
                  </a:cubicBezTo>
                  <a:cubicBezTo>
                    <a:pt x="867" y="278"/>
                    <a:pt x="880" y="269"/>
                    <a:pt x="884" y="260"/>
                  </a:cubicBezTo>
                  <a:close/>
                  <a:moveTo>
                    <a:pt x="653" y="32"/>
                  </a:moveTo>
                  <a:cubicBezTo>
                    <a:pt x="678" y="23"/>
                    <a:pt x="698" y="46"/>
                    <a:pt x="698" y="46"/>
                  </a:cubicBezTo>
                  <a:cubicBezTo>
                    <a:pt x="698" y="46"/>
                    <a:pt x="699" y="47"/>
                    <a:pt x="699" y="47"/>
                  </a:cubicBezTo>
                  <a:cubicBezTo>
                    <a:pt x="700" y="47"/>
                    <a:pt x="700" y="46"/>
                    <a:pt x="701" y="46"/>
                  </a:cubicBezTo>
                  <a:cubicBezTo>
                    <a:pt x="701" y="45"/>
                    <a:pt x="716" y="30"/>
                    <a:pt x="737" y="39"/>
                  </a:cubicBezTo>
                  <a:cubicBezTo>
                    <a:pt x="737" y="39"/>
                    <a:pt x="737" y="39"/>
                    <a:pt x="737" y="39"/>
                  </a:cubicBezTo>
                  <a:cubicBezTo>
                    <a:pt x="737" y="39"/>
                    <a:pt x="737" y="39"/>
                    <a:pt x="737" y="39"/>
                  </a:cubicBezTo>
                  <a:cubicBezTo>
                    <a:pt x="757" y="47"/>
                    <a:pt x="757" y="68"/>
                    <a:pt x="757" y="69"/>
                  </a:cubicBezTo>
                  <a:cubicBezTo>
                    <a:pt x="757" y="70"/>
                    <a:pt x="757" y="70"/>
                    <a:pt x="758" y="71"/>
                  </a:cubicBezTo>
                  <a:cubicBezTo>
                    <a:pt x="758" y="71"/>
                    <a:pt x="759" y="71"/>
                    <a:pt x="759" y="71"/>
                  </a:cubicBezTo>
                  <a:cubicBezTo>
                    <a:pt x="759" y="71"/>
                    <a:pt x="789" y="69"/>
                    <a:pt x="801" y="93"/>
                  </a:cubicBezTo>
                  <a:cubicBezTo>
                    <a:pt x="817" y="127"/>
                    <a:pt x="774" y="181"/>
                    <a:pt x="726" y="205"/>
                  </a:cubicBezTo>
                  <a:cubicBezTo>
                    <a:pt x="724" y="205"/>
                    <a:pt x="723" y="204"/>
                    <a:pt x="721" y="204"/>
                  </a:cubicBezTo>
                  <a:cubicBezTo>
                    <a:pt x="759" y="177"/>
                    <a:pt x="786" y="142"/>
                    <a:pt x="790" y="116"/>
                  </a:cubicBezTo>
                  <a:cubicBezTo>
                    <a:pt x="792" y="106"/>
                    <a:pt x="790" y="98"/>
                    <a:pt x="785" y="92"/>
                  </a:cubicBezTo>
                  <a:cubicBezTo>
                    <a:pt x="774" y="78"/>
                    <a:pt x="756" y="81"/>
                    <a:pt x="749" y="82"/>
                  </a:cubicBezTo>
                  <a:cubicBezTo>
                    <a:pt x="749" y="76"/>
                    <a:pt x="747" y="60"/>
                    <a:pt x="731" y="53"/>
                  </a:cubicBezTo>
                  <a:cubicBezTo>
                    <a:pt x="731" y="53"/>
                    <a:pt x="731" y="53"/>
                    <a:pt x="731" y="53"/>
                  </a:cubicBezTo>
                  <a:cubicBezTo>
                    <a:pt x="714" y="46"/>
                    <a:pt x="702" y="56"/>
                    <a:pt x="697" y="60"/>
                  </a:cubicBezTo>
                  <a:cubicBezTo>
                    <a:pt x="693" y="55"/>
                    <a:pt x="682" y="41"/>
                    <a:pt x="665" y="42"/>
                  </a:cubicBezTo>
                  <a:cubicBezTo>
                    <a:pt x="657" y="43"/>
                    <a:pt x="650" y="48"/>
                    <a:pt x="644" y="55"/>
                  </a:cubicBezTo>
                  <a:cubicBezTo>
                    <a:pt x="629" y="76"/>
                    <a:pt x="623" y="121"/>
                    <a:pt x="631" y="167"/>
                  </a:cubicBezTo>
                  <a:cubicBezTo>
                    <a:pt x="629" y="166"/>
                    <a:pt x="628" y="165"/>
                    <a:pt x="626" y="164"/>
                  </a:cubicBezTo>
                  <a:cubicBezTo>
                    <a:pt x="609" y="113"/>
                    <a:pt x="617" y="44"/>
                    <a:pt x="653" y="32"/>
                  </a:cubicBezTo>
                  <a:close/>
                  <a:moveTo>
                    <a:pt x="647" y="206"/>
                  </a:moveTo>
                  <a:cubicBezTo>
                    <a:pt x="647" y="174"/>
                    <a:pt x="651" y="90"/>
                    <a:pt x="664" y="79"/>
                  </a:cubicBezTo>
                  <a:cubicBezTo>
                    <a:pt x="665" y="78"/>
                    <a:pt x="666" y="77"/>
                    <a:pt x="667" y="78"/>
                  </a:cubicBezTo>
                  <a:cubicBezTo>
                    <a:pt x="668" y="78"/>
                    <a:pt x="669" y="78"/>
                    <a:pt x="669" y="79"/>
                  </a:cubicBezTo>
                  <a:cubicBezTo>
                    <a:pt x="680" y="94"/>
                    <a:pt x="663" y="177"/>
                    <a:pt x="655" y="215"/>
                  </a:cubicBezTo>
                  <a:cubicBezTo>
                    <a:pt x="653" y="211"/>
                    <a:pt x="650" y="208"/>
                    <a:pt x="647" y="206"/>
                  </a:cubicBezTo>
                  <a:close/>
                  <a:moveTo>
                    <a:pt x="658" y="229"/>
                  </a:moveTo>
                  <a:cubicBezTo>
                    <a:pt x="658" y="226"/>
                    <a:pt x="658" y="224"/>
                    <a:pt x="657" y="221"/>
                  </a:cubicBezTo>
                  <a:cubicBezTo>
                    <a:pt x="668" y="179"/>
                    <a:pt x="694" y="97"/>
                    <a:pt x="712" y="88"/>
                  </a:cubicBezTo>
                  <a:cubicBezTo>
                    <a:pt x="714" y="87"/>
                    <a:pt x="715" y="87"/>
                    <a:pt x="717" y="87"/>
                  </a:cubicBezTo>
                  <a:cubicBezTo>
                    <a:pt x="717" y="87"/>
                    <a:pt x="717" y="87"/>
                    <a:pt x="717" y="87"/>
                  </a:cubicBezTo>
                  <a:cubicBezTo>
                    <a:pt x="718" y="88"/>
                    <a:pt x="719" y="89"/>
                    <a:pt x="719" y="91"/>
                  </a:cubicBezTo>
                  <a:cubicBezTo>
                    <a:pt x="726" y="110"/>
                    <a:pt x="686" y="186"/>
                    <a:pt x="664" y="224"/>
                  </a:cubicBezTo>
                  <a:cubicBezTo>
                    <a:pt x="662" y="225"/>
                    <a:pt x="660" y="227"/>
                    <a:pt x="658" y="229"/>
                  </a:cubicBezTo>
                  <a:close/>
                  <a:moveTo>
                    <a:pt x="764" y="118"/>
                  </a:moveTo>
                  <a:cubicBezTo>
                    <a:pt x="764" y="116"/>
                    <a:pt x="763" y="114"/>
                    <a:pt x="761" y="113"/>
                  </a:cubicBezTo>
                  <a:cubicBezTo>
                    <a:pt x="759" y="111"/>
                    <a:pt x="757" y="111"/>
                    <a:pt x="755" y="111"/>
                  </a:cubicBezTo>
                  <a:cubicBezTo>
                    <a:pt x="741" y="114"/>
                    <a:pt x="713" y="150"/>
                    <a:pt x="692" y="181"/>
                  </a:cubicBezTo>
                  <a:cubicBezTo>
                    <a:pt x="709" y="147"/>
                    <a:pt x="728" y="105"/>
                    <a:pt x="723" y="89"/>
                  </a:cubicBezTo>
                  <a:cubicBezTo>
                    <a:pt x="722" y="87"/>
                    <a:pt x="720" y="85"/>
                    <a:pt x="718" y="84"/>
                  </a:cubicBezTo>
                  <a:cubicBezTo>
                    <a:pt x="718" y="84"/>
                    <a:pt x="718" y="84"/>
                    <a:pt x="718" y="84"/>
                  </a:cubicBezTo>
                  <a:cubicBezTo>
                    <a:pt x="716" y="83"/>
                    <a:pt x="713" y="83"/>
                    <a:pt x="710" y="84"/>
                  </a:cubicBezTo>
                  <a:cubicBezTo>
                    <a:pt x="696" y="91"/>
                    <a:pt x="679" y="135"/>
                    <a:pt x="668" y="171"/>
                  </a:cubicBezTo>
                  <a:cubicBezTo>
                    <a:pt x="675" y="134"/>
                    <a:pt x="681" y="89"/>
                    <a:pt x="673" y="77"/>
                  </a:cubicBezTo>
                  <a:cubicBezTo>
                    <a:pt x="671" y="75"/>
                    <a:pt x="669" y="74"/>
                    <a:pt x="667" y="74"/>
                  </a:cubicBezTo>
                  <a:cubicBezTo>
                    <a:pt x="665" y="73"/>
                    <a:pt x="663" y="74"/>
                    <a:pt x="661" y="76"/>
                  </a:cubicBezTo>
                  <a:cubicBezTo>
                    <a:pt x="645" y="90"/>
                    <a:pt x="643" y="187"/>
                    <a:pt x="643" y="203"/>
                  </a:cubicBezTo>
                  <a:cubicBezTo>
                    <a:pt x="641" y="203"/>
                    <a:pt x="640" y="202"/>
                    <a:pt x="639" y="202"/>
                  </a:cubicBezTo>
                  <a:cubicBezTo>
                    <a:pt x="643" y="192"/>
                    <a:pt x="642" y="181"/>
                    <a:pt x="636" y="173"/>
                  </a:cubicBezTo>
                  <a:cubicBezTo>
                    <a:pt x="636" y="173"/>
                    <a:pt x="636" y="173"/>
                    <a:pt x="636" y="172"/>
                  </a:cubicBezTo>
                  <a:cubicBezTo>
                    <a:pt x="627" y="125"/>
                    <a:pt x="632" y="79"/>
                    <a:pt x="647" y="58"/>
                  </a:cubicBezTo>
                  <a:cubicBezTo>
                    <a:pt x="653" y="51"/>
                    <a:pt x="659" y="47"/>
                    <a:pt x="665" y="46"/>
                  </a:cubicBezTo>
                  <a:cubicBezTo>
                    <a:pt x="684" y="44"/>
                    <a:pt x="695" y="64"/>
                    <a:pt x="695" y="65"/>
                  </a:cubicBezTo>
                  <a:cubicBezTo>
                    <a:pt x="695" y="65"/>
                    <a:pt x="696" y="65"/>
                    <a:pt x="696" y="66"/>
                  </a:cubicBezTo>
                  <a:cubicBezTo>
                    <a:pt x="697" y="66"/>
                    <a:pt x="698" y="65"/>
                    <a:pt x="698" y="65"/>
                  </a:cubicBezTo>
                  <a:cubicBezTo>
                    <a:pt x="699" y="64"/>
                    <a:pt x="711" y="49"/>
                    <a:pt x="729" y="56"/>
                  </a:cubicBezTo>
                  <a:cubicBezTo>
                    <a:pt x="729" y="56"/>
                    <a:pt x="729" y="56"/>
                    <a:pt x="729" y="56"/>
                  </a:cubicBezTo>
                  <a:cubicBezTo>
                    <a:pt x="747" y="64"/>
                    <a:pt x="746" y="84"/>
                    <a:pt x="745" y="85"/>
                  </a:cubicBezTo>
                  <a:cubicBezTo>
                    <a:pt x="745" y="85"/>
                    <a:pt x="746" y="86"/>
                    <a:pt x="746" y="86"/>
                  </a:cubicBezTo>
                  <a:cubicBezTo>
                    <a:pt x="747" y="87"/>
                    <a:pt x="747" y="87"/>
                    <a:pt x="748" y="87"/>
                  </a:cubicBezTo>
                  <a:cubicBezTo>
                    <a:pt x="748" y="86"/>
                    <a:pt x="770" y="80"/>
                    <a:pt x="782" y="94"/>
                  </a:cubicBezTo>
                  <a:cubicBezTo>
                    <a:pt x="786" y="100"/>
                    <a:pt x="788" y="107"/>
                    <a:pt x="786" y="115"/>
                  </a:cubicBezTo>
                  <a:cubicBezTo>
                    <a:pt x="783" y="141"/>
                    <a:pt x="753" y="177"/>
                    <a:pt x="714" y="205"/>
                  </a:cubicBezTo>
                  <a:cubicBezTo>
                    <a:pt x="713" y="205"/>
                    <a:pt x="713" y="205"/>
                    <a:pt x="713" y="205"/>
                  </a:cubicBezTo>
                  <a:cubicBezTo>
                    <a:pt x="703" y="207"/>
                    <a:pt x="695" y="213"/>
                    <a:pt x="690" y="223"/>
                  </a:cubicBezTo>
                  <a:cubicBezTo>
                    <a:pt x="689" y="223"/>
                    <a:pt x="688" y="222"/>
                    <a:pt x="687" y="222"/>
                  </a:cubicBezTo>
                  <a:cubicBezTo>
                    <a:pt x="698" y="210"/>
                    <a:pt x="765" y="140"/>
                    <a:pt x="764" y="118"/>
                  </a:cubicBezTo>
                  <a:close/>
                  <a:moveTo>
                    <a:pt x="682" y="220"/>
                  </a:moveTo>
                  <a:cubicBezTo>
                    <a:pt x="678" y="220"/>
                    <a:pt x="674" y="220"/>
                    <a:pt x="670" y="221"/>
                  </a:cubicBezTo>
                  <a:cubicBezTo>
                    <a:pt x="691" y="188"/>
                    <a:pt x="738" y="118"/>
                    <a:pt x="755" y="115"/>
                  </a:cubicBezTo>
                  <a:cubicBezTo>
                    <a:pt x="757" y="115"/>
                    <a:pt x="758" y="115"/>
                    <a:pt x="759" y="116"/>
                  </a:cubicBezTo>
                  <a:cubicBezTo>
                    <a:pt x="759" y="116"/>
                    <a:pt x="760" y="117"/>
                    <a:pt x="760" y="118"/>
                  </a:cubicBezTo>
                  <a:cubicBezTo>
                    <a:pt x="761" y="136"/>
                    <a:pt x="704" y="198"/>
                    <a:pt x="682" y="220"/>
                  </a:cubicBezTo>
                  <a:close/>
                  <a:moveTo>
                    <a:pt x="458" y="70"/>
                  </a:moveTo>
                  <a:cubicBezTo>
                    <a:pt x="460" y="64"/>
                    <a:pt x="463" y="61"/>
                    <a:pt x="466" y="60"/>
                  </a:cubicBezTo>
                  <a:cubicBezTo>
                    <a:pt x="473" y="59"/>
                    <a:pt x="475" y="53"/>
                    <a:pt x="477" y="48"/>
                  </a:cubicBezTo>
                  <a:cubicBezTo>
                    <a:pt x="479" y="42"/>
                    <a:pt x="480" y="39"/>
                    <a:pt x="483" y="39"/>
                  </a:cubicBezTo>
                  <a:cubicBezTo>
                    <a:pt x="489" y="38"/>
                    <a:pt x="492" y="33"/>
                    <a:pt x="495" y="28"/>
                  </a:cubicBezTo>
                  <a:cubicBezTo>
                    <a:pt x="497" y="24"/>
                    <a:pt x="500" y="20"/>
                    <a:pt x="504" y="19"/>
                  </a:cubicBezTo>
                  <a:cubicBezTo>
                    <a:pt x="509" y="19"/>
                    <a:pt x="512" y="15"/>
                    <a:pt x="515" y="12"/>
                  </a:cubicBezTo>
                  <a:cubicBezTo>
                    <a:pt x="520" y="8"/>
                    <a:pt x="524" y="4"/>
                    <a:pt x="532" y="4"/>
                  </a:cubicBezTo>
                  <a:cubicBezTo>
                    <a:pt x="540" y="4"/>
                    <a:pt x="544" y="8"/>
                    <a:pt x="549" y="12"/>
                  </a:cubicBezTo>
                  <a:cubicBezTo>
                    <a:pt x="552" y="15"/>
                    <a:pt x="555" y="19"/>
                    <a:pt x="560" y="19"/>
                  </a:cubicBezTo>
                  <a:cubicBezTo>
                    <a:pt x="565" y="20"/>
                    <a:pt x="567" y="24"/>
                    <a:pt x="569" y="28"/>
                  </a:cubicBezTo>
                  <a:cubicBezTo>
                    <a:pt x="572" y="33"/>
                    <a:pt x="575" y="38"/>
                    <a:pt x="581" y="39"/>
                  </a:cubicBezTo>
                  <a:cubicBezTo>
                    <a:pt x="584" y="39"/>
                    <a:pt x="585" y="42"/>
                    <a:pt x="587" y="48"/>
                  </a:cubicBezTo>
                  <a:cubicBezTo>
                    <a:pt x="589" y="53"/>
                    <a:pt x="591" y="59"/>
                    <a:pt x="598" y="60"/>
                  </a:cubicBezTo>
                  <a:cubicBezTo>
                    <a:pt x="601" y="61"/>
                    <a:pt x="604" y="64"/>
                    <a:pt x="606" y="70"/>
                  </a:cubicBezTo>
                  <a:cubicBezTo>
                    <a:pt x="612" y="85"/>
                    <a:pt x="609" y="114"/>
                    <a:pt x="595" y="130"/>
                  </a:cubicBezTo>
                  <a:cubicBezTo>
                    <a:pt x="593" y="130"/>
                    <a:pt x="592" y="129"/>
                    <a:pt x="590" y="128"/>
                  </a:cubicBezTo>
                  <a:cubicBezTo>
                    <a:pt x="601" y="116"/>
                    <a:pt x="604" y="92"/>
                    <a:pt x="600" y="80"/>
                  </a:cubicBezTo>
                  <a:cubicBezTo>
                    <a:pt x="598" y="73"/>
                    <a:pt x="595" y="71"/>
                    <a:pt x="592" y="70"/>
                  </a:cubicBezTo>
                  <a:cubicBezTo>
                    <a:pt x="588" y="70"/>
                    <a:pt x="586" y="65"/>
                    <a:pt x="585" y="59"/>
                  </a:cubicBezTo>
                  <a:cubicBezTo>
                    <a:pt x="582" y="54"/>
                    <a:pt x="580" y="47"/>
                    <a:pt x="574" y="47"/>
                  </a:cubicBezTo>
                  <a:cubicBezTo>
                    <a:pt x="570" y="48"/>
                    <a:pt x="568" y="44"/>
                    <a:pt x="566" y="38"/>
                  </a:cubicBezTo>
                  <a:cubicBezTo>
                    <a:pt x="563" y="33"/>
                    <a:pt x="561" y="28"/>
                    <a:pt x="555" y="28"/>
                  </a:cubicBezTo>
                  <a:cubicBezTo>
                    <a:pt x="553" y="28"/>
                    <a:pt x="551" y="26"/>
                    <a:pt x="548" y="22"/>
                  </a:cubicBezTo>
                  <a:cubicBezTo>
                    <a:pt x="545" y="18"/>
                    <a:pt x="541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23" y="12"/>
                    <a:pt x="519" y="18"/>
                    <a:pt x="516" y="22"/>
                  </a:cubicBezTo>
                  <a:cubicBezTo>
                    <a:pt x="513" y="26"/>
                    <a:pt x="511" y="28"/>
                    <a:pt x="509" y="28"/>
                  </a:cubicBezTo>
                  <a:cubicBezTo>
                    <a:pt x="509" y="28"/>
                    <a:pt x="509" y="28"/>
                    <a:pt x="509" y="28"/>
                  </a:cubicBezTo>
                  <a:cubicBezTo>
                    <a:pt x="503" y="28"/>
                    <a:pt x="501" y="33"/>
                    <a:pt x="498" y="38"/>
                  </a:cubicBezTo>
                  <a:cubicBezTo>
                    <a:pt x="496" y="44"/>
                    <a:pt x="494" y="48"/>
                    <a:pt x="490" y="47"/>
                  </a:cubicBezTo>
                  <a:cubicBezTo>
                    <a:pt x="484" y="47"/>
                    <a:pt x="482" y="54"/>
                    <a:pt x="479" y="59"/>
                  </a:cubicBezTo>
                  <a:cubicBezTo>
                    <a:pt x="478" y="65"/>
                    <a:pt x="476" y="70"/>
                    <a:pt x="472" y="70"/>
                  </a:cubicBezTo>
                  <a:cubicBezTo>
                    <a:pt x="469" y="71"/>
                    <a:pt x="466" y="73"/>
                    <a:pt x="464" y="80"/>
                  </a:cubicBezTo>
                  <a:cubicBezTo>
                    <a:pt x="460" y="92"/>
                    <a:pt x="463" y="116"/>
                    <a:pt x="474" y="128"/>
                  </a:cubicBezTo>
                  <a:cubicBezTo>
                    <a:pt x="472" y="129"/>
                    <a:pt x="471" y="130"/>
                    <a:pt x="469" y="130"/>
                  </a:cubicBezTo>
                  <a:cubicBezTo>
                    <a:pt x="455" y="114"/>
                    <a:pt x="452" y="85"/>
                    <a:pt x="458" y="70"/>
                  </a:cubicBezTo>
                  <a:close/>
                  <a:moveTo>
                    <a:pt x="492" y="71"/>
                  </a:moveTo>
                  <a:cubicBezTo>
                    <a:pt x="494" y="68"/>
                    <a:pt x="497" y="67"/>
                    <a:pt x="500" y="67"/>
                  </a:cubicBezTo>
                  <a:cubicBezTo>
                    <a:pt x="500" y="81"/>
                    <a:pt x="505" y="98"/>
                    <a:pt x="511" y="111"/>
                  </a:cubicBezTo>
                  <a:cubicBezTo>
                    <a:pt x="509" y="112"/>
                    <a:pt x="506" y="114"/>
                    <a:pt x="503" y="117"/>
                  </a:cubicBezTo>
                  <a:cubicBezTo>
                    <a:pt x="491" y="102"/>
                    <a:pt x="487" y="80"/>
                    <a:pt x="492" y="71"/>
                  </a:cubicBezTo>
                  <a:close/>
                  <a:moveTo>
                    <a:pt x="501" y="120"/>
                  </a:moveTo>
                  <a:cubicBezTo>
                    <a:pt x="499" y="122"/>
                    <a:pt x="497" y="125"/>
                    <a:pt x="496" y="128"/>
                  </a:cubicBezTo>
                  <a:cubicBezTo>
                    <a:pt x="494" y="128"/>
                    <a:pt x="493" y="127"/>
                    <a:pt x="491" y="127"/>
                  </a:cubicBezTo>
                  <a:cubicBezTo>
                    <a:pt x="480" y="118"/>
                    <a:pt x="476" y="101"/>
                    <a:pt x="480" y="93"/>
                  </a:cubicBezTo>
                  <a:cubicBezTo>
                    <a:pt x="481" y="89"/>
                    <a:pt x="483" y="88"/>
                    <a:pt x="487" y="88"/>
                  </a:cubicBezTo>
                  <a:cubicBezTo>
                    <a:pt x="488" y="99"/>
                    <a:pt x="494" y="111"/>
                    <a:pt x="501" y="120"/>
                  </a:cubicBezTo>
                  <a:close/>
                  <a:moveTo>
                    <a:pt x="508" y="51"/>
                  </a:moveTo>
                  <a:cubicBezTo>
                    <a:pt x="510" y="48"/>
                    <a:pt x="513" y="47"/>
                    <a:pt x="517" y="48"/>
                  </a:cubicBezTo>
                  <a:cubicBezTo>
                    <a:pt x="515" y="69"/>
                    <a:pt x="521" y="100"/>
                    <a:pt x="522" y="107"/>
                  </a:cubicBezTo>
                  <a:cubicBezTo>
                    <a:pt x="520" y="107"/>
                    <a:pt x="517" y="108"/>
                    <a:pt x="515" y="109"/>
                  </a:cubicBezTo>
                  <a:cubicBezTo>
                    <a:pt x="505" y="90"/>
                    <a:pt x="500" y="61"/>
                    <a:pt x="508" y="51"/>
                  </a:cubicBezTo>
                  <a:close/>
                  <a:moveTo>
                    <a:pt x="525" y="33"/>
                  </a:moveTo>
                  <a:cubicBezTo>
                    <a:pt x="527" y="31"/>
                    <a:pt x="530" y="29"/>
                    <a:pt x="532" y="29"/>
                  </a:cubicBezTo>
                  <a:cubicBezTo>
                    <a:pt x="534" y="29"/>
                    <a:pt x="537" y="31"/>
                    <a:pt x="539" y="33"/>
                  </a:cubicBezTo>
                  <a:cubicBezTo>
                    <a:pt x="550" y="46"/>
                    <a:pt x="540" y="98"/>
                    <a:pt x="538" y="106"/>
                  </a:cubicBezTo>
                  <a:cubicBezTo>
                    <a:pt x="535" y="105"/>
                    <a:pt x="533" y="105"/>
                    <a:pt x="532" y="105"/>
                  </a:cubicBezTo>
                  <a:cubicBezTo>
                    <a:pt x="532" y="105"/>
                    <a:pt x="532" y="105"/>
                    <a:pt x="532" y="105"/>
                  </a:cubicBezTo>
                  <a:cubicBezTo>
                    <a:pt x="532" y="105"/>
                    <a:pt x="532" y="105"/>
                    <a:pt x="532" y="105"/>
                  </a:cubicBezTo>
                  <a:cubicBezTo>
                    <a:pt x="531" y="105"/>
                    <a:pt x="529" y="105"/>
                    <a:pt x="526" y="106"/>
                  </a:cubicBezTo>
                  <a:cubicBezTo>
                    <a:pt x="524" y="98"/>
                    <a:pt x="514" y="46"/>
                    <a:pt x="525" y="33"/>
                  </a:cubicBezTo>
                  <a:close/>
                  <a:moveTo>
                    <a:pt x="547" y="48"/>
                  </a:moveTo>
                  <a:cubicBezTo>
                    <a:pt x="551" y="47"/>
                    <a:pt x="554" y="48"/>
                    <a:pt x="556" y="51"/>
                  </a:cubicBezTo>
                  <a:cubicBezTo>
                    <a:pt x="564" y="61"/>
                    <a:pt x="559" y="90"/>
                    <a:pt x="549" y="109"/>
                  </a:cubicBezTo>
                  <a:cubicBezTo>
                    <a:pt x="547" y="108"/>
                    <a:pt x="544" y="107"/>
                    <a:pt x="542" y="107"/>
                  </a:cubicBezTo>
                  <a:cubicBezTo>
                    <a:pt x="543" y="100"/>
                    <a:pt x="549" y="69"/>
                    <a:pt x="547" y="48"/>
                  </a:cubicBezTo>
                  <a:close/>
                  <a:moveTo>
                    <a:pt x="564" y="67"/>
                  </a:moveTo>
                  <a:cubicBezTo>
                    <a:pt x="567" y="67"/>
                    <a:pt x="570" y="68"/>
                    <a:pt x="572" y="71"/>
                  </a:cubicBezTo>
                  <a:cubicBezTo>
                    <a:pt x="577" y="80"/>
                    <a:pt x="573" y="102"/>
                    <a:pt x="561" y="117"/>
                  </a:cubicBezTo>
                  <a:cubicBezTo>
                    <a:pt x="558" y="114"/>
                    <a:pt x="555" y="112"/>
                    <a:pt x="553" y="111"/>
                  </a:cubicBezTo>
                  <a:cubicBezTo>
                    <a:pt x="559" y="98"/>
                    <a:pt x="564" y="81"/>
                    <a:pt x="564" y="67"/>
                  </a:cubicBezTo>
                  <a:close/>
                  <a:moveTo>
                    <a:pt x="577" y="88"/>
                  </a:moveTo>
                  <a:cubicBezTo>
                    <a:pt x="581" y="88"/>
                    <a:pt x="583" y="89"/>
                    <a:pt x="584" y="93"/>
                  </a:cubicBezTo>
                  <a:cubicBezTo>
                    <a:pt x="588" y="101"/>
                    <a:pt x="584" y="118"/>
                    <a:pt x="573" y="127"/>
                  </a:cubicBezTo>
                  <a:cubicBezTo>
                    <a:pt x="571" y="127"/>
                    <a:pt x="570" y="128"/>
                    <a:pt x="568" y="128"/>
                  </a:cubicBezTo>
                  <a:cubicBezTo>
                    <a:pt x="567" y="125"/>
                    <a:pt x="565" y="122"/>
                    <a:pt x="563" y="120"/>
                  </a:cubicBezTo>
                  <a:cubicBezTo>
                    <a:pt x="570" y="111"/>
                    <a:pt x="576" y="99"/>
                    <a:pt x="577" y="88"/>
                  </a:cubicBezTo>
                  <a:close/>
                  <a:moveTo>
                    <a:pt x="588" y="91"/>
                  </a:moveTo>
                  <a:cubicBezTo>
                    <a:pt x="586" y="87"/>
                    <a:pt x="582" y="84"/>
                    <a:pt x="578" y="84"/>
                  </a:cubicBezTo>
                  <a:cubicBezTo>
                    <a:pt x="578" y="78"/>
                    <a:pt x="577" y="73"/>
                    <a:pt x="575" y="69"/>
                  </a:cubicBezTo>
                  <a:cubicBezTo>
                    <a:pt x="573" y="65"/>
                    <a:pt x="569" y="63"/>
                    <a:pt x="564" y="63"/>
                  </a:cubicBezTo>
                  <a:cubicBezTo>
                    <a:pt x="563" y="57"/>
                    <a:pt x="562" y="52"/>
                    <a:pt x="559" y="49"/>
                  </a:cubicBezTo>
                  <a:cubicBezTo>
                    <a:pt x="557" y="46"/>
                    <a:pt x="553" y="43"/>
                    <a:pt x="547" y="44"/>
                  </a:cubicBezTo>
                  <a:cubicBezTo>
                    <a:pt x="546" y="38"/>
                    <a:pt x="544" y="33"/>
                    <a:pt x="542" y="30"/>
                  </a:cubicBezTo>
                  <a:cubicBezTo>
                    <a:pt x="539" y="27"/>
                    <a:pt x="536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28" y="26"/>
                    <a:pt x="525" y="27"/>
                    <a:pt x="522" y="30"/>
                  </a:cubicBezTo>
                  <a:cubicBezTo>
                    <a:pt x="520" y="33"/>
                    <a:pt x="518" y="38"/>
                    <a:pt x="517" y="44"/>
                  </a:cubicBezTo>
                  <a:cubicBezTo>
                    <a:pt x="511" y="43"/>
                    <a:pt x="507" y="46"/>
                    <a:pt x="505" y="49"/>
                  </a:cubicBezTo>
                  <a:cubicBezTo>
                    <a:pt x="502" y="52"/>
                    <a:pt x="501" y="57"/>
                    <a:pt x="500" y="63"/>
                  </a:cubicBezTo>
                  <a:cubicBezTo>
                    <a:pt x="495" y="63"/>
                    <a:pt x="491" y="65"/>
                    <a:pt x="489" y="69"/>
                  </a:cubicBezTo>
                  <a:cubicBezTo>
                    <a:pt x="487" y="73"/>
                    <a:pt x="486" y="78"/>
                    <a:pt x="486" y="84"/>
                  </a:cubicBezTo>
                  <a:cubicBezTo>
                    <a:pt x="482" y="84"/>
                    <a:pt x="478" y="87"/>
                    <a:pt x="476" y="91"/>
                  </a:cubicBezTo>
                  <a:cubicBezTo>
                    <a:pt x="472" y="100"/>
                    <a:pt x="476" y="116"/>
                    <a:pt x="485" y="126"/>
                  </a:cubicBezTo>
                  <a:cubicBezTo>
                    <a:pt x="483" y="126"/>
                    <a:pt x="480" y="127"/>
                    <a:pt x="478" y="127"/>
                  </a:cubicBezTo>
                  <a:cubicBezTo>
                    <a:pt x="467" y="117"/>
                    <a:pt x="464" y="93"/>
                    <a:pt x="468" y="81"/>
                  </a:cubicBezTo>
                  <a:cubicBezTo>
                    <a:pt x="469" y="77"/>
                    <a:pt x="470" y="74"/>
                    <a:pt x="472" y="74"/>
                  </a:cubicBezTo>
                  <a:cubicBezTo>
                    <a:pt x="479" y="73"/>
                    <a:pt x="481" y="67"/>
                    <a:pt x="483" y="61"/>
                  </a:cubicBezTo>
                  <a:cubicBezTo>
                    <a:pt x="485" y="55"/>
                    <a:pt x="487" y="51"/>
                    <a:pt x="490" y="51"/>
                  </a:cubicBezTo>
                  <a:cubicBezTo>
                    <a:pt x="497" y="52"/>
                    <a:pt x="499" y="45"/>
                    <a:pt x="502" y="40"/>
                  </a:cubicBezTo>
                  <a:cubicBezTo>
                    <a:pt x="504" y="35"/>
                    <a:pt x="506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4" y="32"/>
                    <a:pt x="516" y="28"/>
                    <a:pt x="519" y="24"/>
                  </a:cubicBezTo>
                  <a:cubicBezTo>
                    <a:pt x="522" y="20"/>
                    <a:pt x="525" y="16"/>
                    <a:pt x="532" y="16"/>
                  </a:cubicBezTo>
                  <a:cubicBezTo>
                    <a:pt x="539" y="16"/>
                    <a:pt x="542" y="20"/>
                    <a:pt x="545" y="24"/>
                  </a:cubicBezTo>
                  <a:cubicBezTo>
                    <a:pt x="548" y="28"/>
                    <a:pt x="550" y="32"/>
                    <a:pt x="555" y="32"/>
                  </a:cubicBezTo>
                  <a:cubicBezTo>
                    <a:pt x="555" y="32"/>
                    <a:pt x="555" y="32"/>
                    <a:pt x="555" y="32"/>
                  </a:cubicBezTo>
                  <a:cubicBezTo>
                    <a:pt x="558" y="32"/>
                    <a:pt x="560" y="35"/>
                    <a:pt x="562" y="40"/>
                  </a:cubicBezTo>
                  <a:cubicBezTo>
                    <a:pt x="565" y="45"/>
                    <a:pt x="567" y="52"/>
                    <a:pt x="574" y="51"/>
                  </a:cubicBezTo>
                  <a:cubicBezTo>
                    <a:pt x="577" y="51"/>
                    <a:pt x="579" y="55"/>
                    <a:pt x="581" y="61"/>
                  </a:cubicBezTo>
                  <a:cubicBezTo>
                    <a:pt x="583" y="67"/>
                    <a:pt x="585" y="73"/>
                    <a:pt x="592" y="74"/>
                  </a:cubicBezTo>
                  <a:cubicBezTo>
                    <a:pt x="594" y="74"/>
                    <a:pt x="595" y="77"/>
                    <a:pt x="596" y="81"/>
                  </a:cubicBezTo>
                  <a:cubicBezTo>
                    <a:pt x="600" y="93"/>
                    <a:pt x="597" y="117"/>
                    <a:pt x="586" y="127"/>
                  </a:cubicBezTo>
                  <a:cubicBezTo>
                    <a:pt x="584" y="127"/>
                    <a:pt x="581" y="126"/>
                    <a:pt x="579" y="126"/>
                  </a:cubicBezTo>
                  <a:cubicBezTo>
                    <a:pt x="588" y="116"/>
                    <a:pt x="592" y="100"/>
                    <a:pt x="588" y="91"/>
                  </a:cubicBezTo>
                  <a:close/>
                  <a:moveTo>
                    <a:pt x="263" y="93"/>
                  </a:moveTo>
                  <a:cubicBezTo>
                    <a:pt x="275" y="69"/>
                    <a:pt x="305" y="71"/>
                    <a:pt x="305" y="71"/>
                  </a:cubicBezTo>
                  <a:cubicBezTo>
                    <a:pt x="305" y="71"/>
                    <a:pt x="306" y="71"/>
                    <a:pt x="306" y="71"/>
                  </a:cubicBezTo>
                  <a:cubicBezTo>
                    <a:pt x="307" y="70"/>
                    <a:pt x="307" y="70"/>
                    <a:pt x="307" y="69"/>
                  </a:cubicBezTo>
                  <a:cubicBezTo>
                    <a:pt x="307" y="68"/>
                    <a:pt x="307" y="47"/>
                    <a:pt x="327" y="39"/>
                  </a:cubicBezTo>
                  <a:cubicBezTo>
                    <a:pt x="327" y="39"/>
                    <a:pt x="327" y="39"/>
                    <a:pt x="327" y="39"/>
                  </a:cubicBezTo>
                  <a:cubicBezTo>
                    <a:pt x="348" y="30"/>
                    <a:pt x="363" y="45"/>
                    <a:pt x="363" y="46"/>
                  </a:cubicBezTo>
                  <a:cubicBezTo>
                    <a:pt x="364" y="46"/>
                    <a:pt x="364" y="47"/>
                    <a:pt x="365" y="47"/>
                  </a:cubicBezTo>
                  <a:cubicBezTo>
                    <a:pt x="365" y="47"/>
                    <a:pt x="366" y="46"/>
                    <a:pt x="366" y="46"/>
                  </a:cubicBezTo>
                  <a:cubicBezTo>
                    <a:pt x="366" y="46"/>
                    <a:pt x="386" y="23"/>
                    <a:pt x="411" y="32"/>
                  </a:cubicBezTo>
                  <a:cubicBezTo>
                    <a:pt x="447" y="44"/>
                    <a:pt x="455" y="113"/>
                    <a:pt x="438" y="164"/>
                  </a:cubicBezTo>
                  <a:cubicBezTo>
                    <a:pt x="436" y="165"/>
                    <a:pt x="435" y="166"/>
                    <a:pt x="433" y="167"/>
                  </a:cubicBezTo>
                  <a:cubicBezTo>
                    <a:pt x="441" y="121"/>
                    <a:pt x="435" y="76"/>
                    <a:pt x="420" y="55"/>
                  </a:cubicBezTo>
                  <a:cubicBezTo>
                    <a:pt x="414" y="48"/>
                    <a:pt x="407" y="43"/>
                    <a:pt x="399" y="42"/>
                  </a:cubicBezTo>
                  <a:cubicBezTo>
                    <a:pt x="382" y="41"/>
                    <a:pt x="371" y="55"/>
                    <a:pt x="367" y="60"/>
                  </a:cubicBezTo>
                  <a:cubicBezTo>
                    <a:pt x="363" y="56"/>
                    <a:pt x="350" y="46"/>
                    <a:pt x="333" y="53"/>
                  </a:cubicBezTo>
                  <a:cubicBezTo>
                    <a:pt x="333" y="53"/>
                    <a:pt x="333" y="53"/>
                    <a:pt x="333" y="53"/>
                  </a:cubicBezTo>
                  <a:cubicBezTo>
                    <a:pt x="317" y="60"/>
                    <a:pt x="315" y="76"/>
                    <a:pt x="315" y="82"/>
                  </a:cubicBezTo>
                  <a:cubicBezTo>
                    <a:pt x="308" y="81"/>
                    <a:pt x="290" y="78"/>
                    <a:pt x="279" y="92"/>
                  </a:cubicBezTo>
                  <a:cubicBezTo>
                    <a:pt x="274" y="98"/>
                    <a:pt x="272" y="106"/>
                    <a:pt x="274" y="116"/>
                  </a:cubicBezTo>
                  <a:cubicBezTo>
                    <a:pt x="278" y="142"/>
                    <a:pt x="305" y="177"/>
                    <a:pt x="343" y="204"/>
                  </a:cubicBezTo>
                  <a:cubicBezTo>
                    <a:pt x="341" y="204"/>
                    <a:pt x="340" y="205"/>
                    <a:pt x="338" y="205"/>
                  </a:cubicBezTo>
                  <a:cubicBezTo>
                    <a:pt x="290" y="181"/>
                    <a:pt x="247" y="127"/>
                    <a:pt x="263" y="93"/>
                  </a:cubicBezTo>
                  <a:close/>
                  <a:moveTo>
                    <a:pt x="425" y="202"/>
                  </a:moveTo>
                  <a:cubicBezTo>
                    <a:pt x="424" y="202"/>
                    <a:pt x="423" y="203"/>
                    <a:pt x="421" y="203"/>
                  </a:cubicBezTo>
                  <a:cubicBezTo>
                    <a:pt x="421" y="187"/>
                    <a:pt x="419" y="90"/>
                    <a:pt x="403" y="76"/>
                  </a:cubicBezTo>
                  <a:cubicBezTo>
                    <a:pt x="401" y="74"/>
                    <a:pt x="399" y="73"/>
                    <a:pt x="397" y="74"/>
                  </a:cubicBezTo>
                  <a:cubicBezTo>
                    <a:pt x="395" y="74"/>
                    <a:pt x="393" y="75"/>
                    <a:pt x="391" y="77"/>
                  </a:cubicBezTo>
                  <a:cubicBezTo>
                    <a:pt x="383" y="89"/>
                    <a:pt x="389" y="134"/>
                    <a:pt x="396" y="171"/>
                  </a:cubicBezTo>
                  <a:cubicBezTo>
                    <a:pt x="385" y="135"/>
                    <a:pt x="368" y="91"/>
                    <a:pt x="354" y="84"/>
                  </a:cubicBezTo>
                  <a:cubicBezTo>
                    <a:pt x="351" y="83"/>
                    <a:pt x="348" y="83"/>
                    <a:pt x="346" y="84"/>
                  </a:cubicBezTo>
                  <a:cubicBezTo>
                    <a:pt x="346" y="84"/>
                    <a:pt x="346" y="84"/>
                    <a:pt x="346" y="84"/>
                  </a:cubicBezTo>
                  <a:cubicBezTo>
                    <a:pt x="344" y="85"/>
                    <a:pt x="342" y="87"/>
                    <a:pt x="341" y="89"/>
                  </a:cubicBezTo>
                  <a:cubicBezTo>
                    <a:pt x="336" y="105"/>
                    <a:pt x="355" y="147"/>
                    <a:pt x="372" y="181"/>
                  </a:cubicBezTo>
                  <a:cubicBezTo>
                    <a:pt x="351" y="150"/>
                    <a:pt x="324" y="114"/>
                    <a:pt x="309" y="111"/>
                  </a:cubicBezTo>
                  <a:cubicBezTo>
                    <a:pt x="307" y="111"/>
                    <a:pt x="305" y="111"/>
                    <a:pt x="303" y="113"/>
                  </a:cubicBezTo>
                  <a:cubicBezTo>
                    <a:pt x="301" y="114"/>
                    <a:pt x="300" y="116"/>
                    <a:pt x="300" y="118"/>
                  </a:cubicBezTo>
                  <a:cubicBezTo>
                    <a:pt x="299" y="140"/>
                    <a:pt x="366" y="210"/>
                    <a:pt x="377" y="222"/>
                  </a:cubicBezTo>
                  <a:cubicBezTo>
                    <a:pt x="376" y="222"/>
                    <a:pt x="375" y="223"/>
                    <a:pt x="374" y="223"/>
                  </a:cubicBezTo>
                  <a:cubicBezTo>
                    <a:pt x="369" y="213"/>
                    <a:pt x="361" y="207"/>
                    <a:pt x="351" y="205"/>
                  </a:cubicBezTo>
                  <a:cubicBezTo>
                    <a:pt x="351" y="205"/>
                    <a:pt x="351" y="205"/>
                    <a:pt x="351" y="205"/>
                  </a:cubicBezTo>
                  <a:cubicBezTo>
                    <a:pt x="311" y="177"/>
                    <a:pt x="281" y="141"/>
                    <a:pt x="278" y="115"/>
                  </a:cubicBezTo>
                  <a:cubicBezTo>
                    <a:pt x="276" y="107"/>
                    <a:pt x="278" y="100"/>
                    <a:pt x="282" y="95"/>
                  </a:cubicBezTo>
                  <a:cubicBezTo>
                    <a:pt x="294" y="80"/>
                    <a:pt x="316" y="86"/>
                    <a:pt x="316" y="87"/>
                  </a:cubicBezTo>
                  <a:cubicBezTo>
                    <a:pt x="317" y="87"/>
                    <a:pt x="317" y="87"/>
                    <a:pt x="318" y="86"/>
                  </a:cubicBezTo>
                  <a:cubicBezTo>
                    <a:pt x="318" y="86"/>
                    <a:pt x="319" y="85"/>
                    <a:pt x="319" y="85"/>
                  </a:cubicBezTo>
                  <a:cubicBezTo>
                    <a:pt x="318" y="84"/>
                    <a:pt x="317" y="64"/>
                    <a:pt x="335" y="56"/>
                  </a:cubicBezTo>
                  <a:cubicBezTo>
                    <a:pt x="335" y="56"/>
                    <a:pt x="335" y="56"/>
                    <a:pt x="335" y="56"/>
                  </a:cubicBezTo>
                  <a:cubicBezTo>
                    <a:pt x="353" y="49"/>
                    <a:pt x="365" y="64"/>
                    <a:pt x="366" y="65"/>
                  </a:cubicBezTo>
                  <a:cubicBezTo>
                    <a:pt x="366" y="65"/>
                    <a:pt x="367" y="66"/>
                    <a:pt x="368" y="66"/>
                  </a:cubicBezTo>
                  <a:cubicBezTo>
                    <a:pt x="368" y="65"/>
                    <a:pt x="369" y="65"/>
                    <a:pt x="369" y="65"/>
                  </a:cubicBezTo>
                  <a:cubicBezTo>
                    <a:pt x="369" y="64"/>
                    <a:pt x="380" y="44"/>
                    <a:pt x="399" y="46"/>
                  </a:cubicBezTo>
                  <a:cubicBezTo>
                    <a:pt x="405" y="47"/>
                    <a:pt x="411" y="51"/>
                    <a:pt x="417" y="58"/>
                  </a:cubicBezTo>
                  <a:cubicBezTo>
                    <a:pt x="432" y="79"/>
                    <a:pt x="437" y="125"/>
                    <a:pt x="428" y="172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2" y="181"/>
                    <a:pt x="421" y="192"/>
                    <a:pt x="425" y="202"/>
                  </a:cubicBezTo>
                  <a:close/>
                  <a:moveTo>
                    <a:pt x="400" y="224"/>
                  </a:moveTo>
                  <a:cubicBezTo>
                    <a:pt x="378" y="186"/>
                    <a:pt x="338" y="110"/>
                    <a:pt x="345" y="91"/>
                  </a:cubicBezTo>
                  <a:cubicBezTo>
                    <a:pt x="345" y="89"/>
                    <a:pt x="346" y="88"/>
                    <a:pt x="347" y="87"/>
                  </a:cubicBezTo>
                  <a:cubicBezTo>
                    <a:pt x="347" y="87"/>
                    <a:pt x="347" y="87"/>
                    <a:pt x="347" y="87"/>
                  </a:cubicBezTo>
                  <a:cubicBezTo>
                    <a:pt x="349" y="87"/>
                    <a:pt x="350" y="87"/>
                    <a:pt x="352" y="88"/>
                  </a:cubicBezTo>
                  <a:cubicBezTo>
                    <a:pt x="370" y="97"/>
                    <a:pt x="396" y="179"/>
                    <a:pt x="407" y="221"/>
                  </a:cubicBezTo>
                  <a:cubicBezTo>
                    <a:pt x="406" y="224"/>
                    <a:pt x="406" y="226"/>
                    <a:pt x="406" y="229"/>
                  </a:cubicBezTo>
                  <a:cubicBezTo>
                    <a:pt x="404" y="227"/>
                    <a:pt x="403" y="225"/>
                    <a:pt x="400" y="224"/>
                  </a:cubicBezTo>
                  <a:close/>
                  <a:moveTo>
                    <a:pt x="395" y="79"/>
                  </a:moveTo>
                  <a:cubicBezTo>
                    <a:pt x="395" y="78"/>
                    <a:pt x="396" y="78"/>
                    <a:pt x="397" y="78"/>
                  </a:cubicBezTo>
                  <a:cubicBezTo>
                    <a:pt x="398" y="77"/>
                    <a:pt x="399" y="78"/>
                    <a:pt x="400" y="79"/>
                  </a:cubicBezTo>
                  <a:cubicBezTo>
                    <a:pt x="413" y="90"/>
                    <a:pt x="417" y="174"/>
                    <a:pt x="417" y="206"/>
                  </a:cubicBezTo>
                  <a:cubicBezTo>
                    <a:pt x="414" y="208"/>
                    <a:pt x="411" y="211"/>
                    <a:pt x="409" y="215"/>
                  </a:cubicBezTo>
                  <a:cubicBezTo>
                    <a:pt x="401" y="177"/>
                    <a:pt x="384" y="94"/>
                    <a:pt x="395" y="79"/>
                  </a:cubicBezTo>
                  <a:close/>
                  <a:moveTo>
                    <a:pt x="394" y="221"/>
                  </a:moveTo>
                  <a:cubicBezTo>
                    <a:pt x="390" y="220"/>
                    <a:pt x="386" y="220"/>
                    <a:pt x="382" y="220"/>
                  </a:cubicBezTo>
                  <a:cubicBezTo>
                    <a:pt x="360" y="198"/>
                    <a:pt x="303" y="136"/>
                    <a:pt x="304" y="118"/>
                  </a:cubicBezTo>
                  <a:cubicBezTo>
                    <a:pt x="304" y="117"/>
                    <a:pt x="305" y="116"/>
                    <a:pt x="305" y="116"/>
                  </a:cubicBezTo>
                  <a:cubicBezTo>
                    <a:pt x="306" y="115"/>
                    <a:pt x="307" y="115"/>
                    <a:pt x="309" y="115"/>
                  </a:cubicBezTo>
                  <a:cubicBezTo>
                    <a:pt x="327" y="118"/>
                    <a:pt x="374" y="188"/>
                    <a:pt x="394" y="221"/>
                  </a:cubicBezTo>
                  <a:close/>
                  <a:moveTo>
                    <a:pt x="203" y="293"/>
                  </a:moveTo>
                  <a:cubicBezTo>
                    <a:pt x="182" y="291"/>
                    <a:pt x="159" y="273"/>
                    <a:pt x="152" y="258"/>
                  </a:cubicBezTo>
                  <a:cubicBezTo>
                    <a:pt x="149" y="252"/>
                    <a:pt x="149" y="248"/>
                    <a:pt x="151" y="245"/>
                  </a:cubicBezTo>
                  <a:cubicBezTo>
                    <a:pt x="155" y="240"/>
                    <a:pt x="153" y="234"/>
                    <a:pt x="150" y="229"/>
                  </a:cubicBezTo>
                  <a:cubicBezTo>
                    <a:pt x="148" y="224"/>
                    <a:pt x="146" y="220"/>
                    <a:pt x="148" y="218"/>
                  </a:cubicBezTo>
                  <a:cubicBezTo>
                    <a:pt x="152" y="213"/>
                    <a:pt x="151" y="207"/>
                    <a:pt x="149" y="202"/>
                  </a:cubicBezTo>
                  <a:cubicBezTo>
                    <a:pt x="148" y="197"/>
                    <a:pt x="146" y="193"/>
                    <a:pt x="149" y="190"/>
                  </a:cubicBezTo>
                  <a:cubicBezTo>
                    <a:pt x="152" y="186"/>
                    <a:pt x="152" y="181"/>
                    <a:pt x="152" y="176"/>
                  </a:cubicBezTo>
                  <a:cubicBezTo>
                    <a:pt x="152" y="171"/>
                    <a:pt x="153" y="165"/>
                    <a:pt x="158" y="159"/>
                  </a:cubicBezTo>
                  <a:cubicBezTo>
                    <a:pt x="164" y="153"/>
                    <a:pt x="170" y="153"/>
                    <a:pt x="176" y="153"/>
                  </a:cubicBezTo>
                  <a:cubicBezTo>
                    <a:pt x="180" y="153"/>
                    <a:pt x="185" y="153"/>
                    <a:pt x="189" y="150"/>
                  </a:cubicBezTo>
                  <a:cubicBezTo>
                    <a:pt x="192" y="147"/>
                    <a:pt x="197" y="148"/>
                    <a:pt x="201" y="150"/>
                  </a:cubicBezTo>
                  <a:cubicBezTo>
                    <a:pt x="207" y="151"/>
                    <a:pt x="212" y="153"/>
                    <a:pt x="217" y="149"/>
                  </a:cubicBezTo>
                  <a:cubicBezTo>
                    <a:pt x="220" y="147"/>
                    <a:pt x="223" y="148"/>
                    <a:pt x="228" y="151"/>
                  </a:cubicBezTo>
                  <a:cubicBezTo>
                    <a:pt x="233" y="153"/>
                    <a:pt x="239" y="156"/>
                    <a:pt x="244" y="152"/>
                  </a:cubicBezTo>
                  <a:cubicBezTo>
                    <a:pt x="247" y="150"/>
                    <a:pt x="252" y="150"/>
                    <a:pt x="257" y="153"/>
                  </a:cubicBezTo>
                  <a:cubicBezTo>
                    <a:pt x="272" y="160"/>
                    <a:pt x="290" y="182"/>
                    <a:pt x="292" y="204"/>
                  </a:cubicBezTo>
                  <a:cubicBezTo>
                    <a:pt x="290" y="204"/>
                    <a:pt x="289" y="205"/>
                    <a:pt x="287" y="206"/>
                  </a:cubicBezTo>
                  <a:cubicBezTo>
                    <a:pt x="287" y="189"/>
                    <a:pt x="271" y="171"/>
                    <a:pt x="260" y="164"/>
                  </a:cubicBezTo>
                  <a:cubicBezTo>
                    <a:pt x="253" y="161"/>
                    <a:pt x="250" y="162"/>
                    <a:pt x="248" y="163"/>
                  </a:cubicBezTo>
                  <a:cubicBezTo>
                    <a:pt x="244" y="166"/>
                    <a:pt x="240" y="163"/>
                    <a:pt x="234" y="161"/>
                  </a:cubicBezTo>
                  <a:cubicBezTo>
                    <a:pt x="229" y="158"/>
                    <a:pt x="223" y="155"/>
                    <a:pt x="218" y="160"/>
                  </a:cubicBezTo>
                  <a:cubicBezTo>
                    <a:pt x="216" y="163"/>
                    <a:pt x="212" y="162"/>
                    <a:pt x="206" y="159"/>
                  </a:cubicBezTo>
                  <a:cubicBezTo>
                    <a:pt x="201" y="157"/>
                    <a:pt x="195" y="155"/>
                    <a:pt x="191" y="159"/>
                  </a:cubicBezTo>
                  <a:cubicBezTo>
                    <a:pt x="190" y="161"/>
                    <a:pt x="187" y="161"/>
                    <a:pt x="182" y="160"/>
                  </a:cubicBezTo>
                  <a:cubicBezTo>
                    <a:pt x="177" y="159"/>
                    <a:pt x="170" y="158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58" y="171"/>
                    <a:pt x="159" y="178"/>
                    <a:pt x="159" y="183"/>
                  </a:cubicBezTo>
                  <a:cubicBezTo>
                    <a:pt x="160" y="188"/>
                    <a:pt x="160" y="190"/>
                    <a:pt x="158" y="192"/>
                  </a:cubicBezTo>
                  <a:cubicBezTo>
                    <a:pt x="158" y="192"/>
                    <a:pt x="158" y="192"/>
                    <a:pt x="158" y="192"/>
                  </a:cubicBezTo>
                  <a:cubicBezTo>
                    <a:pt x="155" y="196"/>
                    <a:pt x="157" y="202"/>
                    <a:pt x="159" y="207"/>
                  </a:cubicBezTo>
                  <a:cubicBezTo>
                    <a:pt x="161" y="213"/>
                    <a:pt x="162" y="217"/>
                    <a:pt x="159" y="219"/>
                  </a:cubicBezTo>
                  <a:cubicBezTo>
                    <a:pt x="155" y="223"/>
                    <a:pt x="158" y="230"/>
                    <a:pt x="160" y="235"/>
                  </a:cubicBezTo>
                  <a:cubicBezTo>
                    <a:pt x="163" y="240"/>
                    <a:pt x="165" y="245"/>
                    <a:pt x="162" y="249"/>
                  </a:cubicBezTo>
                  <a:cubicBezTo>
                    <a:pt x="161" y="250"/>
                    <a:pt x="160" y="254"/>
                    <a:pt x="164" y="260"/>
                  </a:cubicBezTo>
                  <a:cubicBezTo>
                    <a:pt x="170" y="272"/>
                    <a:pt x="189" y="287"/>
                    <a:pt x="205" y="288"/>
                  </a:cubicBezTo>
                  <a:cubicBezTo>
                    <a:pt x="204" y="289"/>
                    <a:pt x="204" y="291"/>
                    <a:pt x="203" y="293"/>
                  </a:cubicBezTo>
                  <a:close/>
                  <a:moveTo>
                    <a:pt x="186" y="250"/>
                  </a:moveTo>
                  <a:cubicBezTo>
                    <a:pt x="194" y="257"/>
                    <a:pt x="206" y="262"/>
                    <a:pt x="218" y="263"/>
                  </a:cubicBezTo>
                  <a:cubicBezTo>
                    <a:pt x="218" y="266"/>
                    <a:pt x="219" y="269"/>
                    <a:pt x="221" y="272"/>
                  </a:cubicBezTo>
                  <a:cubicBezTo>
                    <a:pt x="219" y="273"/>
                    <a:pt x="218" y="274"/>
                    <a:pt x="216" y="275"/>
                  </a:cubicBezTo>
                  <a:cubicBezTo>
                    <a:pt x="202" y="276"/>
                    <a:pt x="187" y="267"/>
                    <a:pt x="184" y="259"/>
                  </a:cubicBezTo>
                  <a:cubicBezTo>
                    <a:pt x="182" y="255"/>
                    <a:pt x="183" y="253"/>
                    <a:pt x="186" y="250"/>
                  </a:cubicBezTo>
                  <a:close/>
                  <a:moveTo>
                    <a:pt x="177" y="234"/>
                  </a:moveTo>
                  <a:cubicBezTo>
                    <a:pt x="176" y="231"/>
                    <a:pt x="178" y="228"/>
                    <a:pt x="180" y="226"/>
                  </a:cubicBezTo>
                  <a:cubicBezTo>
                    <a:pt x="190" y="236"/>
                    <a:pt x="205" y="244"/>
                    <a:pt x="219" y="249"/>
                  </a:cubicBezTo>
                  <a:cubicBezTo>
                    <a:pt x="218" y="252"/>
                    <a:pt x="218" y="255"/>
                    <a:pt x="218" y="259"/>
                  </a:cubicBezTo>
                  <a:cubicBezTo>
                    <a:pt x="199" y="257"/>
                    <a:pt x="180" y="244"/>
                    <a:pt x="177" y="234"/>
                  </a:cubicBezTo>
                  <a:close/>
                  <a:moveTo>
                    <a:pt x="220" y="245"/>
                  </a:moveTo>
                  <a:cubicBezTo>
                    <a:pt x="200" y="238"/>
                    <a:pt x="176" y="222"/>
                    <a:pt x="174" y="209"/>
                  </a:cubicBezTo>
                  <a:cubicBezTo>
                    <a:pt x="174" y="206"/>
                    <a:pt x="175" y="203"/>
                    <a:pt x="178" y="200"/>
                  </a:cubicBezTo>
                  <a:cubicBezTo>
                    <a:pt x="192" y="217"/>
                    <a:pt x="218" y="235"/>
                    <a:pt x="224" y="238"/>
                  </a:cubicBezTo>
                  <a:cubicBezTo>
                    <a:pt x="222" y="240"/>
                    <a:pt x="221" y="243"/>
                    <a:pt x="220" y="245"/>
                  </a:cubicBezTo>
                  <a:close/>
                  <a:moveTo>
                    <a:pt x="174" y="184"/>
                  </a:moveTo>
                  <a:cubicBezTo>
                    <a:pt x="173" y="181"/>
                    <a:pt x="174" y="179"/>
                    <a:pt x="176" y="177"/>
                  </a:cubicBezTo>
                  <a:cubicBezTo>
                    <a:pt x="178" y="175"/>
                    <a:pt x="180" y="174"/>
                    <a:pt x="183" y="174"/>
                  </a:cubicBezTo>
                  <a:cubicBezTo>
                    <a:pt x="201" y="176"/>
                    <a:pt x="230" y="220"/>
                    <a:pt x="235" y="226"/>
                  </a:cubicBezTo>
                  <a:cubicBezTo>
                    <a:pt x="232" y="228"/>
                    <a:pt x="230" y="230"/>
                    <a:pt x="230" y="230"/>
                  </a:cubicBezTo>
                  <a:cubicBezTo>
                    <a:pt x="230" y="230"/>
                    <a:pt x="230" y="230"/>
                    <a:pt x="230" y="230"/>
                  </a:cubicBezTo>
                  <a:cubicBezTo>
                    <a:pt x="230" y="230"/>
                    <a:pt x="230" y="230"/>
                    <a:pt x="230" y="230"/>
                  </a:cubicBezTo>
                  <a:cubicBezTo>
                    <a:pt x="229" y="231"/>
                    <a:pt x="228" y="233"/>
                    <a:pt x="226" y="235"/>
                  </a:cubicBezTo>
                  <a:cubicBezTo>
                    <a:pt x="219" y="231"/>
                    <a:pt x="176" y="201"/>
                    <a:pt x="174" y="184"/>
                  </a:cubicBezTo>
                  <a:close/>
                  <a:moveTo>
                    <a:pt x="200" y="179"/>
                  </a:moveTo>
                  <a:cubicBezTo>
                    <a:pt x="202" y="176"/>
                    <a:pt x="205" y="175"/>
                    <a:pt x="208" y="175"/>
                  </a:cubicBezTo>
                  <a:cubicBezTo>
                    <a:pt x="221" y="177"/>
                    <a:pt x="238" y="200"/>
                    <a:pt x="244" y="221"/>
                  </a:cubicBezTo>
                  <a:cubicBezTo>
                    <a:pt x="242" y="222"/>
                    <a:pt x="240" y="223"/>
                    <a:pt x="238" y="224"/>
                  </a:cubicBezTo>
                  <a:cubicBezTo>
                    <a:pt x="234" y="219"/>
                    <a:pt x="217" y="193"/>
                    <a:pt x="200" y="179"/>
                  </a:cubicBezTo>
                  <a:close/>
                  <a:moveTo>
                    <a:pt x="225" y="181"/>
                  </a:moveTo>
                  <a:cubicBezTo>
                    <a:pt x="228" y="178"/>
                    <a:pt x="230" y="177"/>
                    <a:pt x="234" y="178"/>
                  </a:cubicBezTo>
                  <a:cubicBezTo>
                    <a:pt x="243" y="181"/>
                    <a:pt x="256" y="199"/>
                    <a:pt x="258" y="218"/>
                  </a:cubicBezTo>
                  <a:cubicBezTo>
                    <a:pt x="254" y="218"/>
                    <a:pt x="251" y="219"/>
                    <a:pt x="248" y="220"/>
                  </a:cubicBezTo>
                  <a:cubicBezTo>
                    <a:pt x="244" y="206"/>
                    <a:pt x="235" y="191"/>
                    <a:pt x="225" y="181"/>
                  </a:cubicBezTo>
                  <a:close/>
                  <a:moveTo>
                    <a:pt x="249" y="186"/>
                  </a:moveTo>
                  <a:cubicBezTo>
                    <a:pt x="252" y="184"/>
                    <a:pt x="255" y="183"/>
                    <a:pt x="258" y="184"/>
                  </a:cubicBezTo>
                  <a:cubicBezTo>
                    <a:pt x="267" y="188"/>
                    <a:pt x="276" y="203"/>
                    <a:pt x="274" y="217"/>
                  </a:cubicBezTo>
                  <a:cubicBezTo>
                    <a:pt x="273" y="218"/>
                    <a:pt x="272" y="220"/>
                    <a:pt x="272" y="221"/>
                  </a:cubicBezTo>
                  <a:cubicBezTo>
                    <a:pt x="268" y="220"/>
                    <a:pt x="265" y="219"/>
                    <a:pt x="262" y="219"/>
                  </a:cubicBezTo>
                  <a:cubicBezTo>
                    <a:pt x="261" y="207"/>
                    <a:pt x="256" y="195"/>
                    <a:pt x="249" y="186"/>
                  </a:cubicBezTo>
                  <a:close/>
                  <a:moveTo>
                    <a:pt x="259" y="181"/>
                  </a:moveTo>
                  <a:cubicBezTo>
                    <a:pt x="255" y="179"/>
                    <a:pt x="250" y="180"/>
                    <a:pt x="247" y="183"/>
                  </a:cubicBezTo>
                  <a:cubicBezTo>
                    <a:pt x="243" y="179"/>
                    <a:pt x="239" y="175"/>
                    <a:pt x="235" y="174"/>
                  </a:cubicBezTo>
                  <a:cubicBezTo>
                    <a:pt x="230" y="173"/>
                    <a:pt x="226" y="175"/>
                    <a:pt x="222" y="178"/>
                  </a:cubicBezTo>
                  <a:cubicBezTo>
                    <a:pt x="218" y="175"/>
                    <a:pt x="213" y="172"/>
                    <a:pt x="209" y="171"/>
                  </a:cubicBezTo>
                  <a:cubicBezTo>
                    <a:pt x="205" y="171"/>
                    <a:pt x="201" y="171"/>
                    <a:pt x="197" y="177"/>
                  </a:cubicBezTo>
                  <a:cubicBezTo>
                    <a:pt x="192" y="173"/>
                    <a:pt x="187" y="171"/>
                    <a:pt x="183" y="171"/>
                  </a:cubicBezTo>
                  <a:cubicBezTo>
                    <a:pt x="180" y="170"/>
                    <a:pt x="176" y="172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1" y="177"/>
                    <a:pt x="169" y="180"/>
                    <a:pt x="170" y="184"/>
                  </a:cubicBezTo>
                  <a:cubicBezTo>
                    <a:pt x="170" y="188"/>
                    <a:pt x="173" y="193"/>
                    <a:pt x="176" y="197"/>
                  </a:cubicBezTo>
                  <a:cubicBezTo>
                    <a:pt x="171" y="201"/>
                    <a:pt x="170" y="206"/>
                    <a:pt x="171" y="210"/>
                  </a:cubicBezTo>
                  <a:cubicBezTo>
                    <a:pt x="171" y="214"/>
                    <a:pt x="174" y="219"/>
                    <a:pt x="178" y="223"/>
                  </a:cubicBezTo>
                  <a:cubicBezTo>
                    <a:pt x="174" y="226"/>
                    <a:pt x="172" y="231"/>
                    <a:pt x="174" y="235"/>
                  </a:cubicBezTo>
                  <a:cubicBezTo>
                    <a:pt x="175" y="239"/>
                    <a:pt x="178" y="244"/>
                    <a:pt x="182" y="248"/>
                  </a:cubicBezTo>
                  <a:cubicBezTo>
                    <a:pt x="179" y="251"/>
                    <a:pt x="178" y="255"/>
                    <a:pt x="180" y="260"/>
                  </a:cubicBezTo>
                  <a:cubicBezTo>
                    <a:pt x="184" y="269"/>
                    <a:pt x="197" y="278"/>
                    <a:pt x="211" y="279"/>
                  </a:cubicBezTo>
                  <a:cubicBezTo>
                    <a:pt x="210" y="280"/>
                    <a:pt x="208" y="282"/>
                    <a:pt x="207" y="284"/>
                  </a:cubicBezTo>
                  <a:cubicBezTo>
                    <a:pt x="192" y="285"/>
                    <a:pt x="173" y="269"/>
                    <a:pt x="167" y="259"/>
                  </a:cubicBezTo>
                  <a:cubicBezTo>
                    <a:pt x="165" y="255"/>
                    <a:pt x="164" y="252"/>
                    <a:pt x="165" y="251"/>
                  </a:cubicBezTo>
                  <a:cubicBezTo>
                    <a:pt x="169" y="246"/>
                    <a:pt x="166" y="239"/>
                    <a:pt x="164" y="234"/>
                  </a:cubicBezTo>
                  <a:cubicBezTo>
                    <a:pt x="161" y="228"/>
                    <a:pt x="159" y="224"/>
                    <a:pt x="162" y="222"/>
                  </a:cubicBezTo>
                  <a:cubicBezTo>
                    <a:pt x="167" y="217"/>
                    <a:pt x="164" y="211"/>
                    <a:pt x="162" y="206"/>
                  </a:cubicBezTo>
                  <a:cubicBezTo>
                    <a:pt x="160" y="200"/>
                    <a:pt x="159" y="197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5" y="192"/>
                    <a:pt x="164" y="187"/>
                    <a:pt x="163" y="183"/>
                  </a:cubicBezTo>
                  <a:cubicBezTo>
                    <a:pt x="163" y="178"/>
                    <a:pt x="162" y="172"/>
                    <a:pt x="167" y="167"/>
                  </a:cubicBezTo>
                  <a:cubicBezTo>
                    <a:pt x="172" y="162"/>
                    <a:pt x="177" y="163"/>
                    <a:pt x="182" y="164"/>
                  </a:cubicBezTo>
                  <a:cubicBezTo>
                    <a:pt x="186" y="165"/>
                    <a:pt x="191" y="165"/>
                    <a:pt x="194" y="162"/>
                  </a:cubicBezTo>
                  <a:cubicBezTo>
                    <a:pt x="194" y="162"/>
                    <a:pt x="194" y="162"/>
                    <a:pt x="194" y="162"/>
                  </a:cubicBezTo>
                  <a:cubicBezTo>
                    <a:pt x="196" y="160"/>
                    <a:pt x="200" y="161"/>
                    <a:pt x="205" y="163"/>
                  </a:cubicBezTo>
                  <a:cubicBezTo>
                    <a:pt x="210" y="165"/>
                    <a:pt x="217" y="168"/>
                    <a:pt x="221" y="163"/>
                  </a:cubicBezTo>
                  <a:cubicBezTo>
                    <a:pt x="223" y="160"/>
                    <a:pt x="227" y="162"/>
                    <a:pt x="233" y="164"/>
                  </a:cubicBezTo>
                  <a:cubicBezTo>
                    <a:pt x="238" y="167"/>
                    <a:pt x="245" y="170"/>
                    <a:pt x="250" y="166"/>
                  </a:cubicBezTo>
                  <a:cubicBezTo>
                    <a:pt x="251" y="165"/>
                    <a:pt x="254" y="166"/>
                    <a:pt x="258" y="168"/>
                  </a:cubicBezTo>
                  <a:cubicBezTo>
                    <a:pt x="269" y="174"/>
                    <a:pt x="284" y="193"/>
                    <a:pt x="283" y="208"/>
                  </a:cubicBezTo>
                  <a:cubicBezTo>
                    <a:pt x="281" y="209"/>
                    <a:pt x="280" y="211"/>
                    <a:pt x="278" y="212"/>
                  </a:cubicBezTo>
                  <a:cubicBezTo>
                    <a:pt x="277" y="198"/>
                    <a:pt x="268" y="185"/>
                    <a:pt x="259" y="181"/>
                  </a:cubicBezTo>
                  <a:close/>
                  <a:moveTo>
                    <a:pt x="87" y="348"/>
                  </a:moveTo>
                  <a:cubicBezTo>
                    <a:pt x="87" y="348"/>
                    <a:pt x="87" y="348"/>
                    <a:pt x="87" y="348"/>
                  </a:cubicBezTo>
                  <a:cubicBezTo>
                    <a:pt x="87" y="347"/>
                    <a:pt x="88" y="346"/>
                    <a:pt x="90" y="345"/>
                  </a:cubicBezTo>
                  <a:cubicBezTo>
                    <a:pt x="109" y="339"/>
                    <a:pt x="185" y="379"/>
                    <a:pt x="223" y="401"/>
                  </a:cubicBezTo>
                  <a:cubicBezTo>
                    <a:pt x="225" y="403"/>
                    <a:pt x="226" y="405"/>
                    <a:pt x="228" y="407"/>
                  </a:cubicBezTo>
                  <a:cubicBezTo>
                    <a:pt x="226" y="407"/>
                    <a:pt x="223" y="407"/>
                    <a:pt x="221" y="408"/>
                  </a:cubicBezTo>
                  <a:cubicBezTo>
                    <a:pt x="178" y="397"/>
                    <a:pt x="96" y="371"/>
                    <a:pt x="87" y="353"/>
                  </a:cubicBezTo>
                  <a:cubicBezTo>
                    <a:pt x="86" y="351"/>
                    <a:pt x="86" y="350"/>
                    <a:pt x="87" y="348"/>
                  </a:cubicBezTo>
                  <a:close/>
                  <a:moveTo>
                    <a:pt x="221" y="395"/>
                  </a:moveTo>
                  <a:cubicBezTo>
                    <a:pt x="188" y="374"/>
                    <a:pt x="117" y="327"/>
                    <a:pt x="114" y="309"/>
                  </a:cubicBezTo>
                  <a:cubicBezTo>
                    <a:pt x="114" y="308"/>
                    <a:pt x="114" y="307"/>
                    <a:pt x="115" y="306"/>
                  </a:cubicBezTo>
                  <a:cubicBezTo>
                    <a:pt x="115" y="305"/>
                    <a:pt x="116" y="305"/>
                    <a:pt x="118" y="305"/>
                  </a:cubicBezTo>
                  <a:cubicBezTo>
                    <a:pt x="135" y="304"/>
                    <a:pt x="197" y="361"/>
                    <a:pt x="220" y="382"/>
                  </a:cubicBezTo>
                  <a:cubicBezTo>
                    <a:pt x="219" y="386"/>
                    <a:pt x="219" y="391"/>
                    <a:pt x="221" y="395"/>
                  </a:cubicBezTo>
                  <a:close/>
                  <a:moveTo>
                    <a:pt x="221" y="378"/>
                  </a:moveTo>
                  <a:cubicBezTo>
                    <a:pt x="209" y="367"/>
                    <a:pt x="139" y="300"/>
                    <a:pt x="117" y="301"/>
                  </a:cubicBezTo>
                  <a:cubicBezTo>
                    <a:pt x="115" y="301"/>
                    <a:pt x="113" y="302"/>
                    <a:pt x="112" y="304"/>
                  </a:cubicBezTo>
                  <a:cubicBezTo>
                    <a:pt x="111" y="305"/>
                    <a:pt x="110" y="307"/>
                    <a:pt x="110" y="310"/>
                  </a:cubicBezTo>
                  <a:cubicBezTo>
                    <a:pt x="113" y="324"/>
                    <a:pt x="149" y="352"/>
                    <a:pt x="180" y="373"/>
                  </a:cubicBezTo>
                  <a:cubicBezTo>
                    <a:pt x="147" y="356"/>
                    <a:pt x="104" y="337"/>
                    <a:pt x="89" y="342"/>
                  </a:cubicBezTo>
                  <a:cubicBezTo>
                    <a:pt x="86" y="343"/>
                    <a:pt x="84" y="344"/>
                    <a:pt x="83" y="347"/>
                  </a:cubicBezTo>
                  <a:cubicBezTo>
                    <a:pt x="83" y="347"/>
                    <a:pt x="83" y="347"/>
                    <a:pt x="83" y="347"/>
                  </a:cubicBezTo>
                  <a:cubicBezTo>
                    <a:pt x="82" y="349"/>
                    <a:pt x="82" y="352"/>
                    <a:pt x="83" y="354"/>
                  </a:cubicBezTo>
                  <a:cubicBezTo>
                    <a:pt x="91" y="369"/>
                    <a:pt x="134" y="385"/>
                    <a:pt x="170" y="397"/>
                  </a:cubicBezTo>
                  <a:cubicBezTo>
                    <a:pt x="134" y="390"/>
                    <a:pt x="88" y="384"/>
                    <a:pt x="76" y="392"/>
                  </a:cubicBezTo>
                  <a:cubicBezTo>
                    <a:pt x="74" y="394"/>
                    <a:pt x="73" y="395"/>
                    <a:pt x="73" y="398"/>
                  </a:cubicBezTo>
                  <a:cubicBezTo>
                    <a:pt x="73" y="400"/>
                    <a:pt x="73" y="402"/>
                    <a:pt x="75" y="403"/>
                  </a:cubicBezTo>
                  <a:cubicBezTo>
                    <a:pt x="89" y="419"/>
                    <a:pt x="186" y="422"/>
                    <a:pt x="203" y="422"/>
                  </a:cubicBezTo>
                  <a:cubicBezTo>
                    <a:pt x="202" y="423"/>
                    <a:pt x="201" y="425"/>
                    <a:pt x="201" y="426"/>
                  </a:cubicBezTo>
                  <a:cubicBezTo>
                    <a:pt x="191" y="422"/>
                    <a:pt x="181" y="423"/>
                    <a:pt x="172" y="429"/>
                  </a:cubicBezTo>
                  <a:cubicBezTo>
                    <a:pt x="172" y="429"/>
                    <a:pt x="172" y="429"/>
                    <a:pt x="172" y="429"/>
                  </a:cubicBezTo>
                  <a:cubicBezTo>
                    <a:pt x="124" y="438"/>
                    <a:pt x="78" y="433"/>
                    <a:pt x="57" y="417"/>
                  </a:cubicBezTo>
                  <a:cubicBezTo>
                    <a:pt x="50" y="412"/>
                    <a:pt x="46" y="406"/>
                    <a:pt x="46" y="399"/>
                  </a:cubicBezTo>
                  <a:cubicBezTo>
                    <a:pt x="44" y="381"/>
                    <a:pt x="64" y="370"/>
                    <a:pt x="64" y="370"/>
                  </a:cubicBezTo>
                  <a:cubicBezTo>
                    <a:pt x="64" y="370"/>
                    <a:pt x="65" y="369"/>
                    <a:pt x="65" y="368"/>
                  </a:cubicBezTo>
                  <a:cubicBezTo>
                    <a:pt x="65" y="368"/>
                    <a:pt x="65" y="367"/>
                    <a:pt x="64" y="367"/>
                  </a:cubicBezTo>
                  <a:cubicBezTo>
                    <a:pt x="63" y="366"/>
                    <a:pt x="48" y="353"/>
                    <a:pt x="56" y="335"/>
                  </a:cubicBezTo>
                  <a:cubicBezTo>
                    <a:pt x="56" y="335"/>
                    <a:pt x="56" y="335"/>
                    <a:pt x="56" y="335"/>
                  </a:cubicBezTo>
                  <a:cubicBezTo>
                    <a:pt x="63" y="317"/>
                    <a:pt x="83" y="319"/>
                    <a:pt x="84" y="319"/>
                  </a:cubicBezTo>
                  <a:cubicBezTo>
                    <a:pt x="84" y="319"/>
                    <a:pt x="85" y="319"/>
                    <a:pt x="85" y="319"/>
                  </a:cubicBezTo>
                  <a:cubicBezTo>
                    <a:pt x="86" y="318"/>
                    <a:pt x="86" y="317"/>
                    <a:pt x="86" y="317"/>
                  </a:cubicBezTo>
                  <a:cubicBezTo>
                    <a:pt x="86" y="317"/>
                    <a:pt x="79" y="295"/>
                    <a:pt x="94" y="283"/>
                  </a:cubicBezTo>
                  <a:cubicBezTo>
                    <a:pt x="99" y="279"/>
                    <a:pt x="106" y="277"/>
                    <a:pt x="114" y="278"/>
                  </a:cubicBezTo>
                  <a:cubicBezTo>
                    <a:pt x="141" y="282"/>
                    <a:pt x="177" y="311"/>
                    <a:pt x="204" y="351"/>
                  </a:cubicBezTo>
                  <a:cubicBezTo>
                    <a:pt x="204" y="352"/>
                    <a:pt x="204" y="352"/>
                    <a:pt x="204" y="352"/>
                  </a:cubicBezTo>
                  <a:cubicBezTo>
                    <a:pt x="206" y="362"/>
                    <a:pt x="213" y="370"/>
                    <a:pt x="222" y="374"/>
                  </a:cubicBezTo>
                  <a:cubicBezTo>
                    <a:pt x="222" y="376"/>
                    <a:pt x="221" y="377"/>
                    <a:pt x="221" y="378"/>
                  </a:cubicBezTo>
                  <a:close/>
                  <a:moveTo>
                    <a:pt x="214" y="410"/>
                  </a:moveTo>
                  <a:cubicBezTo>
                    <a:pt x="210" y="412"/>
                    <a:pt x="207" y="415"/>
                    <a:pt x="205" y="418"/>
                  </a:cubicBezTo>
                  <a:cubicBezTo>
                    <a:pt x="174" y="418"/>
                    <a:pt x="90" y="414"/>
                    <a:pt x="78" y="401"/>
                  </a:cubicBezTo>
                  <a:cubicBezTo>
                    <a:pt x="77" y="400"/>
                    <a:pt x="77" y="399"/>
                    <a:pt x="77" y="398"/>
                  </a:cubicBezTo>
                  <a:cubicBezTo>
                    <a:pt x="77" y="397"/>
                    <a:pt x="78" y="396"/>
                    <a:pt x="79" y="395"/>
                  </a:cubicBezTo>
                  <a:cubicBezTo>
                    <a:pt x="93" y="385"/>
                    <a:pt x="176" y="401"/>
                    <a:pt x="214" y="410"/>
                  </a:cubicBezTo>
                  <a:close/>
                  <a:moveTo>
                    <a:pt x="31" y="412"/>
                  </a:moveTo>
                  <a:cubicBezTo>
                    <a:pt x="22" y="386"/>
                    <a:pt x="45" y="367"/>
                    <a:pt x="45" y="367"/>
                  </a:cubicBezTo>
                  <a:cubicBezTo>
                    <a:pt x="46" y="367"/>
                    <a:pt x="46" y="366"/>
                    <a:pt x="46" y="366"/>
                  </a:cubicBezTo>
                  <a:cubicBezTo>
                    <a:pt x="46" y="365"/>
                    <a:pt x="46" y="365"/>
                    <a:pt x="45" y="364"/>
                  </a:cubicBezTo>
                  <a:cubicBezTo>
                    <a:pt x="45" y="363"/>
                    <a:pt x="29" y="349"/>
                    <a:pt x="38" y="328"/>
                  </a:cubicBezTo>
                  <a:cubicBezTo>
                    <a:pt x="38" y="328"/>
                    <a:pt x="38" y="328"/>
                    <a:pt x="38" y="328"/>
                  </a:cubicBezTo>
                  <a:cubicBezTo>
                    <a:pt x="46" y="307"/>
                    <a:pt x="68" y="308"/>
                    <a:pt x="69" y="308"/>
                  </a:cubicBezTo>
                  <a:cubicBezTo>
                    <a:pt x="69" y="308"/>
                    <a:pt x="70" y="308"/>
                    <a:pt x="70" y="307"/>
                  </a:cubicBezTo>
                  <a:cubicBezTo>
                    <a:pt x="70" y="307"/>
                    <a:pt x="71" y="306"/>
                    <a:pt x="71" y="306"/>
                  </a:cubicBezTo>
                  <a:cubicBezTo>
                    <a:pt x="71" y="305"/>
                    <a:pt x="68" y="275"/>
                    <a:pt x="92" y="264"/>
                  </a:cubicBezTo>
                  <a:cubicBezTo>
                    <a:pt x="126" y="248"/>
                    <a:pt x="180" y="291"/>
                    <a:pt x="205" y="338"/>
                  </a:cubicBezTo>
                  <a:cubicBezTo>
                    <a:pt x="204" y="340"/>
                    <a:pt x="204" y="342"/>
                    <a:pt x="204" y="344"/>
                  </a:cubicBezTo>
                  <a:cubicBezTo>
                    <a:pt x="176" y="306"/>
                    <a:pt x="141" y="278"/>
                    <a:pt x="115" y="275"/>
                  </a:cubicBezTo>
                  <a:cubicBezTo>
                    <a:pt x="105" y="273"/>
                    <a:pt x="97" y="275"/>
                    <a:pt x="91" y="280"/>
                  </a:cubicBezTo>
                  <a:cubicBezTo>
                    <a:pt x="78" y="291"/>
                    <a:pt x="80" y="309"/>
                    <a:pt x="81" y="315"/>
                  </a:cubicBezTo>
                  <a:cubicBezTo>
                    <a:pt x="75" y="315"/>
                    <a:pt x="59" y="317"/>
                    <a:pt x="52" y="334"/>
                  </a:cubicBezTo>
                  <a:cubicBezTo>
                    <a:pt x="52" y="334"/>
                    <a:pt x="52" y="334"/>
                    <a:pt x="52" y="334"/>
                  </a:cubicBezTo>
                  <a:cubicBezTo>
                    <a:pt x="45" y="350"/>
                    <a:pt x="55" y="363"/>
                    <a:pt x="60" y="368"/>
                  </a:cubicBezTo>
                  <a:cubicBezTo>
                    <a:pt x="54" y="372"/>
                    <a:pt x="40" y="382"/>
                    <a:pt x="42" y="400"/>
                  </a:cubicBezTo>
                  <a:cubicBezTo>
                    <a:pt x="42" y="408"/>
                    <a:pt x="47" y="415"/>
                    <a:pt x="55" y="420"/>
                  </a:cubicBezTo>
                  <a:cubicBezTo>
                    <a:pt x="76" y="436"/>
                    <a:pt x="120" y="441"/>
                    <a:pt x="166" y="434"/>
                  </a:cubicBezTo>
                  <a:cubicBezTo>
                    <a:pt x="165" y="435"/>
                    <a:pt x="164" y="437"/>
                    <a:pt x="163" y="439"/>
                  </a:cubicBezTo>
                  <a:cubicBezTo>
                    <a:pt x="112" y="455"/>
                    <a:pt x="44" y="447"/>
                    <a:pt x="31" y="412"/>
                  </a:cubicBezTo>
                  <a:close/>
                  <a:moveTo>
                    <a:pt x="69" y="607"/>
                  </a:moveTo>
                  <a:cubicBezTo>
                    <a:pt x="63" y="605"/>
                    <a:pt x="60" y="602"/>
                    <a:pt x="59" y="598"/>
                  </a:cubicBezTo>
                  <a:cubicBezTo>
                    <a:pt x="59" y="592"/>
                    <a:pt x="53" y="590"/>
                    <a:pt x="47" y="588"/>
                  </a:cubicBezTo>
                  <a:cubicBezTo>
                    <a:pt x="42" y="586"/>
                    <a:pt x="38" y="585"/>
                    <a:pt x="38" y="581"/>
                  </a:cubicBezTo>
                  <a:cubicBezTo>
                    <a:pt x="38" y="575"/>
                    <a:pt x="32" y="572"/>
                    <a:pt x="27" y="570"/>
                  </a:cubicBezTo>
                  <a:cubicBezTo>
                    <a:pt x="23" y="567"/>
                    <a:pt x="19" y="565"/>
                    <a:pt x="18" y="561"/>
                  </a:cubicBezTo>
                  <a:cubicBezTo>
                    <a:pt x="18" y="556"/>
                    <a:pt x="15" y="553"/>
                    <a:pt x="11" y="549"/>
                  </a:cubicBezTo>
                  <a:cubicBezTo>
                    <a:pt x="7" y="545"/>
                    <a:pt x="3" y="541"/>
                    <a:pt x="3" y="533"/>
                  </a:cubicBezTo>
                  <a:cubicBezTo>
                    <a:pt x="3" y="525"/>
                    <a:pt x="7" y="520"/>
                    <a:pt x="11" y="516"/>
                  </a:cubicBezTo>
                  <a:cubicBezTo>
                    <a:pt x="15" y="513"/>
                    <a:pt x="18" y="509"/>
                    <a:pt x="18" y="504"/>
                  </a:cubicBezTo>
                  <a:cubicBezTo>
                    <a:pt x="19" y="500"/>
                    <a:pt x="23" y="498"/>
                    <a:pt x="27" y="496"/>
                  </a:cubicBezTo>
                  <a:cubicBezTo>
                    <a:pt x="32" y="493"/>
                    <a:pt x="38" y="490"/>
                    <a:pt x="38" y="484"/>
                  </a:cubicBezTo>
                  <a:cubicBezTo>
                    <a:pt x="38" y="481"/>
                    <a:pt x="42" y="479"/>
                    <a:pt x="47" y="477"/>
                  </a:cubicBezTo>
                  <a:cubicBezTo>
                    <a:pt x="53" y="476"/>
                    <a:pt x="59" y="473"/>
                    <a:pt x="59" y="467"/>
                  </a:cubicBezTo>
                  <a:cubicBezTo>
                    <a:pt x="60" y="464"/>
                    <a:pt x="63" y="460"/>
                    <a:pt x="69" y="458"/>
                  </a:cubicBezTo>
                  <a:cubicBezTo>
                    <a:pt x="85" y="453"/>
                    <a:pt x="113" y="456"/>
                    <a:pt x="130" y="470"/>
                  </a:cubicBezTo>
                  <a:cubicBezTo>
                    <a:pt x="129" y="472"/>
                    <a:pt x="128" y="473"/>
                    <a:pt x="128" y="475"/>
                  </a:cubicBezTo>
                  <a:cubicBezTo>
                    <a:pt x="116" y="464"/>
                    <a:pt x="92" y="461"/>
                    <a:pt x="79" y="465"/>
                  </a:cubicBezTo>
                  <a:cubicBezTo>
                    <a:pt x="72" y="467"/>
                    <a:pt x="70" y="470"/>
                    <a:pt x="70" y="472"/>
                  </a:cubicBezTo>
                  <a:cubicBezTo>
                    <a:pt x="69" y="477"/>
                    <a:pt x="64" y="478"/>
                    <a:pt x="59" y="480"/>
                  </a:cubicBezTo>
                  <a:cubicBezTo>
                    <a:pt x="53" y="482"/>
                    <a:pt x="46" y="485"/>
                    <a:pt x="47" y="491"/>
                  </a:cubicBezTo>
                  <a:cubicBezTo>
                    <a:pt x="47" y="495"/>
                    <a:pt x="43" y="497"/>
                    <a:pt x="38" y="499"/>
                  </a:cubicBezTo>
                  <a:cubicBezTo>
                    <a:pt x="33" y="501"/>
                    <a:pt x="27" y="504"/>
                    <a:pt x="27" y="509"/>
                  </a:cubicBezTo>
                  <a:cubicBezTo>
                    <a:pt x="27" y="512"/>
                    <a:pt x="25" y="514"/>
                    <a:pt x="21" y="516"/>
                  </a:cubicBezTo>
                  <a:cubicBezTo>
                    <a:pt x="17" y="520"/>
                    <a:pt x="11" y="524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42"/>
                    <a:pt x="17" y="546"/>
                    <a:pt x="21" y="549"/>
                  </a:cubicBezTo>
                  <a:cubicBezTo>
                    <a:pt x="25" y="552"/>
                    <a:pt x="27" y="553"/>
                    <a:pt x="27" y="556"/>
                  </a:cubicBezTo>
                  <a:cubicBezTo>
                    <a:pt x="27" y="556"/>
                    <a:pt x="27" y="556"/>
                    <a:pt x="27" y="556"/>
                  </a:cubicBezTo>
                  <a:cubicBezTo>
                    <a:pt x="27" y="562"/>
                    <a:pt x="33" y="564"/>
                    <a:pt x="38" y="566"/>
                  </a:cubicBezTo>
                  <a:cubicBezTo>
                    <a:pt x="43" y="569"/>
                    <a:pt x="47" y="571"/>
                    <a:pt x="47" y="574"/>
                  </a:cubicBezTo>
                  <a:cubicBezTo>
                    <a:pt x="46" y="581"/>
                    <a:pt x="53" y="583"/>
                    <a:pt x="59" y="585"/>
                  </a:cubicBezTo>
                  <a:cubicBezTo>
                    <a:pt x="64" y="587"/>
                    <a:pt x="69" y="589"/>
                    <a:pt x="70" y="593"/>
                  </a:cubicBezTo>
                  <a:cubicBezTo>
                    <a:pt x="70" y="596"/>
                    <a:pt x="72" y="599"/>
                    <a:pt x="79" y="601"/>
                  </a:cubicBezTo>
                  <a:cubicBezTo>
                    <a:pt x="92" y="604"/>
                    <a:pt x="116" y="602"/>
                    <a:pt x="128" y="591"/>
                  </a:cubicBezTo>
                  <a:cubicBezTo>
                    <a:pt x="128" y="592"/>
                    <a:pt x="129" y="594"/>
                    <a:pt x="130" y="595"/>
                  </a:cubicBezTo>
                  <a:cubicBezTo>
                    <a:pt x="113" y="610"/>
                    <a:pt x="85" y="613"/>
                    <a:pt x="69" y="607"/>
                  </a:cubicBezTo>
                  <a:close/>
                  <a:moveTo>
                    <a:pt x="31" y="509"/>
                  </a:moveTo>
                  <a:cubicBezTo>
                    <a:pt x="31" y="507"/>
                    <a:pt x="34" y="505"/>
                    <a:pt x="39" y="503"/>
                  </a:cubicBezTo>
                  <a:cubicBezTo>
                    <a:pt x="45" y="500"/>
                    <a:pt x="51" y="497"/>
                    <a:pt x="51" y="491"/>
                  </a:cubicBezTo>
                  <a:cubicBezTo>
                    <a:pt x="50" y="487"/>
                    <a:pt x="54" y="486"/>
                    <a:pt x="60" y="484"/>
                  </a:cubicBezTo>
                  <a:cubicBezTo>
                    <a:pt x="66" y="482"/>
                    <a:pt x="73" y="479"/>
                    <a:pt x="73" y="473"/>
                  </a:cubicBezTo>
                  <a:cubicBezTo>
                    <a:pt x="74" y="471"/>
                    <a:pt x="76" y="470"/>
                    <a:pt x="80" y="468"/>
                  </a:cubicBezTo>
                  <a:cubicBezTo>
                    <a:pt x="92" y="465"/>
                    <a:pt x="116" y="468"/>
                    <a:pt x="126" y="479"/>
                  </a:cubicBezTo>
                  <a:cubicBezTo>
                    <a:pt x="126" y="481"/>
                    <a:pt x="126" y="483"/>
                    <a:pt x="126" y="486"/>
                  </a:cubicBezTo>
                  <a:cubicBezTo>
                    <a:pt x="115" y="476"/>
                    <a:pt x="99" y="473"/>
                    <a:pt x="90" y="477"/>
                  </a:cubicBezTo>
                  <a:cubicBezTo>
                    <a:pt x="86" y="479"/>
                    <a:pt x="83" y="482"/>
                    <a:pt x="83" y="487"/>
                  </a:cubicBezTo>
                  <a:cubicBezTo>
                    <a:pt x="77" y="487"/>
                    <a:pt x="72" y="487"/>
                    <a:pt x="68" y="490"/>
                  </a:cubicBezTo>
                  <a:cubicBezTo>
                    <a:pt x="64" y="492"/>
                    <a:pt x="62" y="496"/>
                    <a:pt x="63" y="501"/>
                  </a:cubicBezTo>
                  <a:cubicBezTo>
                    <a:pt x="57" y="502"/>
                    <a:pt x="51" y="503"/>
                    <a:pt x="48" y="506"/>
                  </a:cubicBezTo>
                  <a:cubicBezTo>
                    <a:pt x="45" y="508"/>
                    <a:pt x="42" y="512"/>
                    <a:pt x="43" y="518"/>
                  </a:cubicBezTo>
                  <a:cubicBezTo>
                    <a:pt x="37" y="519"/>
                    <a:pt x="33" y="521"/>
                    <a:pt x="29" y="523"/>
                  </a:cubicBezTo>
                  <a:cubicBezTo>
                    <a:pt x="26" y="526"/>
                    <a:pt x="25" y="529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6"/>
                    <a:pt x="26" y="540"/>
                    <a:pt x="29" y="542"/>
                  </a:cubicBezTo>
                  <a:cubicBezTo>
                    <a:pt x="33" y="545"/>
                    <a:pt x="37" y="546"/>
                    <a:pt x="43" y="547"/>
                  </a:cubicBezTo>
                  <a:cubicBezTo>
                    <a:pt x="42" y="554"/>
                    <a:pt x="45" y="558"/>
                    <a:pt x="48" y="560"/>
                  </a:cubicBezTo>
                  <a:cubicBezTo>
                    <a:pt x="51" y="563"/>
                    <a:pt x="57" y="564"/>
                    <a:pt x="63" y="564"/>
                  </a:cubicBezTo>
                  <a:cubicBezTo>
                    <a:pt x="62" y="569"/>
                    <a:pt x="64" y="573"/>
                    <a:pt x="68" y="576"/>
                  </a:cubicBezTo>
                  <a:cubicBezTo>
                    <a:pt x="72" y="578"/>
                    <a:pt x="77" y="579"/>
                    <a:pt x="83" y="578"/>
                  </a:cubicBezTo>
                  <a:cubicBezTo>
                    <a:pt x="83" y="583"/>
                    <a:pt x="86" y="587"/>
                    <a:pt x="90" y="589"/>
                  </a:cubicBezTo>
                  <a:cubicBezTo>
                    <a:pt x="99" y="593"/>
                    <a:pt x="115" y="589"/>
                    <a:pt x="126" y="580"/>
                  </a:cubicBezTo>
                  <a:cubicBezTo>
                    <a:pt x="126" y="582"/>
                    <a:pt x="126" y="584"/>
                    <a:pt x="126" y="587"/>
                  </a:cubicBezTo>
                  <a:cubicBezTo>
                    <a:pt x="116" y="598"/>
                    <a:pt x="92" y="600"/>
                    <a:pt x="80" y="597"/>
                  </a:cubicBezTo>
                  <a:cubicBezTo>
                    <a:pt x="76" y="596"/>
                    <a:pt x="74" y="594"/>
                    <a:pt x="73" y="593"/>
                  </a:cubicBezTo>
                  <a:cubicBezTo>
                    <a:pt x="73" y="586"/>
                    <a:pt x="66" y="584"/>
                    <a:pt x="60" y="582"/>
                  </a:cubicBezTo>
                  <a:cubicBezTo>
                    <a:pt x="54" y="579"/>
                    <a:pt x="50" y="578"/>
                    <a:pt x="51" y="575"/>
                  </a:cubicBezTo>
                  <a:cubicBezTo>
                    <a:pt x="51" y="568"/>
                    <a:pt x="45" y="565"/>
                    <a:pt x="39" y="563"/>
                  </a:cubicBezTo>
                  <a:cubicBezTo>
                    <a:pt x="34" y="561"/>
                    <a:pt x="31" y="559"/>
                    <a:pt x="31" y="556"/>
                  </a:cubicBezTo>
                  <a:cubicBezTo>
                    <a:pt x="31" y="556"/>
                    <a:pt x="31" y="556"/>
                    <a:pt x="31" y="556"/>
                  </a:cubicBezTo>
                  <a:cubicBezTo>
                    <a:pt x="31" y="551"/>
                    <a:pt x="27" y="548"/>
                    <a:pt x="24" y="546"/>
                  </a:cubicBezTo>
                  <a:cubicBezTo>
                    <a:pt x="20" y="543"/>
                    <a:pt x="15" y="540"/>
                    <a:pt x="15" y="533"/>
                  </a:cubicBezTo>
                  <a:cubicBezTo>
                    <a:pt x="15" y="526"/>
                    <a:pt x="20" y="523"/>
                    <a:pt x="24" y="520"/>
                  </a:cubicBezTo>
                  <a:cubicBezTo>
                    <a:pt x="27" y="517"/>
                    <a:pt x="31" y="514"/>
                    <a:pt x="31" y="509"/>
                  </a:cubicBezTo>
                  <a:cubicBezTo>
                    <a:pt x="31" y="509"/>
                    <a:pt x="31" y="509"/>
                    <a:pt x="31" y="509"/>
                  </a:cubicBezTo>
                  <a:close/>
                  <a:moveTo>
                    <a:pt x="105" y="539"/>
                  </a:moveTo>
                  <a:cubicBezTo>
                    <a:pt x="97" y="541"/>
                    <a:pt x="46" y="550"/>
                    <a:pt x="32" y="539"/>
                  </a:cubicBezTo>
                  <a:cubicBezTo>
                    <a:pt x="30" y="538"/>
                    <a:pt x="29" y="535"/>
                    <a:pt x="29" y="533"/>
                  </a:cubicBezTo>
                  <a:cubicBezTo>
                    <a:pt x="29" y="530"/>
                    <a:pt x="30" y="528"/>
                    <a:pt x="32" y="526"/>
                  </a:cubicBezTo>
                  <a:cubicBezTo>
                    <a:pt x="46" y="515"/>
                    <a:pt x="97" y="525"/>
                    <a:pt x="105" y="526"/>
                  </a:cubicBezTo>
                  <a:cubicBezTo>
                    <a:pt x="105" y="530"/>
                    <a:pt x="104" y="532"/>
                    <a:pt x="104" y="533"/>
                  </a:cubicBezTo>
                  <a:cubicBezTo>
                    <a:pt x="104" y="533"/>
                    <a:pt x="104" y="533"/>
                    <a:pt x="104" y="533"/>
                  </a:cubicBezTo>
                  <a:cubicBezTo>
                    <a:pt x="104" y="533"/>
                    <a:pt x="104" y="533"/>
                    <a:pt x="104" y="533"/>
                  </a:cubicBezTo>
                  <a:cubicBezTo>
                    <a:pt x="104" y="534"/>
                    <a:pt x="105" y="536"/>
                    <a:pt x="105" y="539"/>
                  </a:cubicBezTo>
                  <a:close/>
                  <a:moveTo>
                    <a:pt x="106" y="543"/>
                  </a:moveTo>
                  <a:cubicBezTo>
                    <a:pt x="106" y="545"/>
                    <a:pt x="107" y="547"/>
                    <a:pt x="108" y="550"/>
                  </a:cubicBezTo>
                  <a:cubicBezTo>
                    <a:pt x="89" y="560"/>
                    <a:pt x="61" y="565"/>
                    <a:pt x="50" y="557"/>
                  </a:cubicBezTo>
                  <a:cubicBezTo>
                    <a:pt x="48" y="555"/>
                    <a:pt x="46" y="552"/>
                    <a:pt x="47" y="548"/>
                  </a:cubicBezTo>
                  <a:cubicBezTo>
                    <a:pt x="69" y="550"/>
                    <a:pt x="100" y="544"/>
                    <a:pt x="106" y="543"/>
                  </a:cubicBezTo>
                  <a:close/>
                  <a:moveTo>
                    <a:pt x="126" y="574"/>
                  </a:moveTo>
                  <a:cubicBezTo>
                    <a:pt x="118" y="584"/>
                    <a:pt x="101" y="589"/>
                    <a:pt x="92" y="585"/>
                  </a:cubicBezTo>
                  <a:cubicBezTo>
                    <a:pt x="89" y="584"/>
                    <a:pt x="87" y="581"/>
                    <a:pt x="87" y="578"/>
                  </a:cubicBezTo>
                  <a:cubicBezTo>
                    <a:pt x="98" y="576"/>
                    <a:pt x="110" y="571"/>
                    <a:pt x="119" y="564"/>
                  </a:cubicBezTo>
                  <a:cubicBezTo>
                    <a:pt x="121" y="566"/>
                    <a:pt x="124" y="568"/>
                    <a:pt x="128" y="569"/>
                  </a:cubicBezTo>
                  <a:cubicBezTo>
                    <a:pt x="127" y="570"/>
                    <a:pt x="127" y="572"/>
                    <a:pt x="126" y="574"/>
                  </a:cubicBezTo>
                  <a:close/>
                  <a:moveTo>
                    <a:pt x="70" y="573"/>
                  </a:moveTo>
                  <a:cubicBezTo>
                    <a:pt x="67" y="571"/>
                    <a:pt x="66" y="568"/>
                    <a:pt x="66" y="564"/>
                  </a:cubicBezTo>
                  <a:cubicBezTo>
                    <a:pt x="80" y="564"/>
                    <a:pt x="97" y="560"/>
                    <a:pt x="110" y="553"/>
                  </a:cubicBezTo>
                  <a:cubicBezTo>
                    <a:pt x="111" y="556"/>
                    <a:pt x="113" y="559"/>
                    <a:pt x="116" y="561"/>
                  </a:cubicBezTo>
                  <a:cubicBezTo>
                    <a:pt x="101" y="573"/>
                    <a:pt x="79" y="578"/>
                    <a:pt x="70" y="573"/>
                  </a:cubicBezTo>
                  <a:close/>
                  <a:moveTo>
                    <a:pt x="106" y="523"/>
                  </a:moveTo>
                  <a:cubicBezTo>
                    <a:pt x="100" y="521"/>
                    <a:pt x="69" y="515"/>
                    <a:pt x="47" y="518"/>
                  </a:cubicBezTo>
                  <a:cubicBezTo>
                    <a:pt x="46" y="514"/>
                    <a:pt x="48" y="511"/>
                    <a:pt x="50" y="509"/>
                  </a:cubicBezTo>
                  <a:cubicBezTo>
                    <a:pt x="61" y="501"/>
                    <a:pt x="89" y="506"/>
                    <a:pt x="108" y="516"/>
                  </a:cubicBezTo>
                  <a:cubicBezTo>
                    <a:pt x="107" y="518"/>
                    <a:pt x="106" y="520"/>
                    <a:pt x="106" y="523"/>
                  </a:cubicBezTo>
                  <a:close/>
                  <a:moveTo>
                    <a:pt x="66" y="501"/>
                  </a:moveTo>
                  <a:cubicBezTo>
                    <a:pt x="66" y="497"/>
                    <a:pt x="67" y="495"/>
                    <a:pt x="70" y="493"/>
                  </a:cubicBezTo>
                  <a:cubicBezTo>
                    <a:pt x="79" y="488"/>
                    <a:pt x="101" y="492"/>
                    <a:pt x="116" y="504"/>
                  </a:cubicBezTo>
                  <a:cubicBezTo>
                    <a:pt x="113" y="507"/>
                    <a:pt x="111" y="509"/>
                    <a:pt x="110" y="512"/>
                  </a:cubicBezTo>
                  <a:cubicBezTo>
                    <a:pt x="97" y="506"/>
                    <a:pt x="80" y="501"/>
                    <a:pt x="66" y="501"/>
                  </a:cubicBezTo>
                  <a:close/>
                  <a:moveTo>
                    <a:pt x="87" y="488"/>
                  </a:moveTo>
                  <a:cubicBezTo>
                    <a:pt x="87" y="484"/>
                    <a:pt x="89" y="482"/>
                    <a:pt x="92" y="480"/>
                  </a:cubicBezTo>
                  <a:cubicBezTo>
                    <a:pt x="101" y="477"/>
                    <a:pt x="118" y="481"/>
                    <a:pt x="126" y="492"/>
                  </a:cubicBezTo>
                  <a:cubicBezTo>
                    <a:pt x="127" y="494"/>
                    <a:pt x="127" y="495"/>
                    <a:pt x="128" y="497"/>
                  </a:cubicBezTo>
                  <a:cubicBezTo>
                    <a:pt x="124" y="498"/>
                    <a:pt x="121" y="500"/>
                    <a:pt x="119" y="502"/>
                  </a:cubicBezTo>
                  <a:cubicBezTo>
                    <a:pt x="110" y="494"/>
                    <a:pt x="98" y="489"/>
                    <a:pt x="87" y="488"/>
                  </a:cubicBezTo>
                  <a:close/>
                  <a:moveTo>
                    <a:pt x="92" y="802"/>
                  </a:moveTo>
                  <a:cubicBezTo>
                    <a:pt x="68" y="790"/>
                    <a:pt x="71" y="760"/>
                    <a:pt x="71" y="760"/>
                  </a:cubicBezTo>
                  <a:cubicBezTo>
                    <a:pt x="71" y="759"/>
                    <a:pt x="70" y="759"/>
                    <a:pt x="70" y="758"/>
                  </a:cubicBezTo>
                  <a:cubicBezTo>
                    <a:pt x="70" y="758"/>
                    <a:pt x="69" y="758"/>
                    <a:pt x="69" y="758"/>
                  </a:cubicBezTo>
                  <a:cubicBezTo>
                    <a:pt x="68" y="758"/>
                    <a:pt x="46" y="758"/>
                    <a:pt x="38" y="737"/>
                  </a:cubicBezTo>
                  <a:cubicBezTo>
                    <a:pt x="38" y="737"/>
                    <a:pt x="38" y="737"/>
                    <a:pt x="38" y="737"/>
                  </a:cubicBezTo>
                  <a:cubicBezTo>
                    <a:pt x="38" y="737"/>
                    <a:pt x="38" y="737"/>
                    <a:pt x="38" y="737"/>
                  </a:cubicBezTo>
                  <a:cubicBezTo>
                    <a:pt x="29" y="717"/>
                    <a:pt x="45" y="702"/>
                    <a:pt x="45" y="701"/>
                  </a:cubicBezTo>
                  <a:cubicBezTo>
                    <a:pt x="46" y="701"/>
                    <a:pt x="46" y="700"/>
                    <a:pt x="46" y="700"/>
                  </a:cubicBezTo>
                  <a:cubicBezTo>
                    <a:pt x="46" y="699"/>
                    <a:pt x="46" y="699"/>
                    <a:pt x="45" y="698"/>
                  </a:cubicBezTo>
                  <a:cubicBezTo>
                    <a:pt x="45" y="698"/>
                    <a:pt x="22" y="679"/>
                    <a:pt x="31" y="654"/>
                  </a:cubicBezTo>
                  <a:cubicBezTo>
                    <a:pt x="44" y="618"/>
                    <a:pt x="112" y="610"/>
                    <a:pt x="163" y="627"/>
                  </a:cubicBezTo>
                  <a:cubicBezTo>
                    <a:pt x="164" y="629"/>
                    <a:pt x="165" y="630"/>
                    <a:pt x="166" y="632"/>
                  </a:cubicBezTo>
                  <a:cubicBezTo>
                    <a:pt x="120" y="624"/>
                    <a:pt x="76" y="629"/>
                    <a:pt x="55" y="645"/>
                  </a:cubicBezTo>
                  <a:cubicBezTo>
                    <a:pt x="47" y="651"/>
                    <a:pt x="42" y="658"/>
                    <a:pt x="42" y="666"/>
                  </a:cubicBezTo>
                  <a:cubicBezTo>
                    <a:pt x="40" y="683"/>
                    <a:pt x="54" y="694"/>
                    <a:pt x="60" y="698"/>
                  </a:cubicBezTo>
                  <a:cubicBezTo>
                    <a:pt x="55" y="702"/>
                    <a:pt x="45" y="715"/>
                    <a:pt x="52" y="732"/>
                  </a:cubicBezTo>
                  <a:cubicBezTo>
                    <a:pt x="52" y="732"/>
                    <a:pt x="52" y="732"/>
                    <a:pt x="52" y="732"/>
                  </a:cubicBezTo>
                  <a:cubicBezTo>
                    <a:pt x="59" y="748"/>
                    <a:pt x="75" y="750"/>
                    <a:pt x="81" y="750"/>
                  </a:cubicBezTo>
                  <a:cubicBezTo>
                    <a:pt x="80" y="757"/>
                    <a:pt x="78" y="774"/>
                    <a:pt x="91" y="785"/>
                  </a:cubicBezTo>
                  <a:cubicBezTo>
                    <a:pt x="97" y="790"/>
                    <a:pt x="105" y="792"/>
                    <a:pt x="115" y="791"/>
                  </a:cubicBezTo>
                  <a:cubicBezTo>
                    <a:pt x="141" y="787"/>
                    <a:pt x="176" y="759"/>
                    <a:pt x="204" y="721"/>
                  </a:cubicBezTo>
                  <a:cubicBezTo>
                    <a:pt x="204" y="723"/>
                    <a:pt x="204" y="725"/>
                    <a:pt x="205" y="727"/>
                  </a:cubicBezTo>
                  <a:cubicBezTo>
                    <a:pt x="180" y="775"/>
                    <a:pt x="126" y="818"/>
                    <a:pt x="92" y="802"/>
                  </a:cubicBezTo>
                  <a:close/>
                  <a:moveTo>
                    <a:pt x="204" y="713"/>
                  </a:moveTo>
                  <a:cubicBezTo>
                    <a:pt x="204" y="714"/>
                    <a:pt x="204" y="714"/>
                    <a:pt x="204" y="714"/>
                  </a:cubicBezTo>
                  <a:cubicBezTo>
                    <a:pt x="177" y="754"/>
                    <a:pt x="141" y="783"/>
                    <a:pt x="114" y="787"/>
                  </a:cubicBezTo>
                  <a:cubicBezTo>
                    <a:pt x="106" y="788"/>
                    <a:pt x="99" y="787"/>
                    <a:pt x="94" y="782"/>
                  </a:cubicBezTo>
                  <a:cubicBezTo>
                    <a:pt x="79" y="770"/>
                    <a:pt x="86" y="749"/>
                    <a:pt x="86" y="749"/>
                  </a:cubicBezTo>
                  <a:cubicBezTo>
                    <a:pt x="86" y="748"/>
                    <a:pt x="86" y="747"/>
                    <a:pt x="85" y="747"/>
                  </a:cubicBezTo>
                  <a:cubicBezTo>
                    <a:pt x="85" y="746"/>
                    <a:pt x="84" y="746"/>
                    <a:pt x="84" y="746"/>
                  </a:cubicBezTo>
                  <a:cubicBezTo>
                    <a:pt x="83" y="746"/>
                    <a:pt x="63" y="748"/>
                    <a:pt x="56" y="730"/>
                  </a:cubicBezTo>
                  <a:cubicBezTo>
                    <a:pt x="56" y="730"/>
                    <a:pt x="56" y="730"/>
                    <a:pt x="56" y="730"/>
                  </a:cubicBezTo>
                  <a:cubicBezTo>
                    <a:pt x="56" y="730"/>
                    <a:pt x="56" y="730"/>
                    <a:pt x="56" y="730"/>
                  </a:cubicBezTo>
                  <a:cubicBezTo>
                    <a:pt x="48" y="712"/>
                    <a:pt x="63" y="699"/>
                    <a:pt x="64" y="699"/>
                  </a:cubicBezTo>
                  <a:cubicBezTo>
                    <a:pt x="65" y="698"/>
                    <a:pt x="65" y="698"/>
                    <a:pt x="65" y="697"/>
                  </a:cubicBezTo>
                  <a:cubicBezTo>
                    <a:pt x="65" y="696"/>
                    <a:pt x="64" y="696"/>
                    <a:pt x="64" y="696"/>
                  </a:cubicBezTo>
                  <a:cubicBezTo>
                    <a:pt x="64" y="695"/>
                    <a:pt x="44" y="685"/>
                    <a:pt x="46" y="666"/>
                  </a:cubicBezTo>
                  <a:cubicBezTo>
                    <a:pt x="46" y="659"/>
                    <a:pt x="50" y="653"/>
                    <a:pt x="57" y="648"/>
                  </a:cubicBezTo>
                  <a:cubicBezTo>
                    <a:pt x="78" y="632"/>
                    <a:pt x="124" y="628"/>
                    <a:pt x="172" y="636"/>
                  </a:cubicBezTo>
                  <a:cubicBezTo>
                    <a:pt x="172" y="637"/>
                    <a:pt x="172" y="637"/>
                    <a:pt x="172" y="637"/>
                  </a:cubicBezTo>
                  <a:cubicBezTo>
                    <a:pt x="181" y="643"/>
                    <a:pt x="191" y="644"/>
                    <a:pt x="201" y="640"/>
                  </a:cubicBezTo>
                  <a:cubicBezTo>
                    <a:pt x="201" y="641"/>
                    <a:pt x="202" y="642"/>
                    <a:pt x="203" y="643"/>
                  </a:cubicBezTo>
                  <a:cubicBezTo>
                    <a:pt x="186" y="644"/>
                    <a:pt x="89" y="646"/>
                    <a:pt x="75" y="662"/>
                  </a:cubicBezTo>
                  <a:cubicBezTo>
                    <a:pt x="73" y="664"/>
                    <a:pt x="73" y="666"/>
                    <a:pt x="73" y="668"/>
                  </a:cubicBezTo>
                  <a:cubicBezTo>
                    <a:pt x="73" y="670"/>
                    <a:pt x="74" y="672"/>
                    <a:pt x="76" y="673"/>
                  </a:cubicBezTo>
                  <a:cubicBezTo>
                    <a:pt x="88" y="682"/>
                    <a:pt x="134" y="675"/>
                    <a:pt x="170" y="669"/>
                  </a:cubicBezTo>
                  <a:cubicBezTo>
                    <a:pt x="134" y="680"/>
                    <a:pt x="91" y="697"/>
                    <a:pt x="83" y="711"/>
                  </a:cubicBezTo>
                  <a:cubicBezTo>
                    <a:pt x="82" y="714"/>
                    <a:pt x="82" y="716"/>
                    <a:pt x="83" y="719"/>
                  </a:cubicBezTo>
                  <a:cubicBezTo>
                    <a:pt x="83" y="719"/>
                    <a:pt x="83" y="719"/>
                    <a:pt x="83" y="719"/>
                  </a:cubicBezTo>
                  <a:cubicBezTo>
                    <a:pt x="84" y="721"/>
                    <a:pt x="86" y="723"/>
                    <a:pt x="89" y="724"/>
                  </a:cubicBezTo>
                  <a:cubicBezTo>
                    <a:pt x="104" y="729"/>
                    <a:pt x="147" y="710"/>
                    <a:pt x="180" y="692"/>
                  </a:cubicBezTo>
                  <a:cubicBezTo>
                    <a:pt x="149" y="714"/>
                    <a:pt x="113" y="741"/>
                    <a:pt x="110" y="756"/>
                  </a:cubicBezTo>
                  <a:cubicBezTo>
                    <a:pt x="110" y="758"/>
                    <a:pt x="111" y="760"/>
                    <a:pt x="112" y="762"/>
                  </a:cubicBezTo>
                  <a:cubicBezTo>
                    <a:pt x="113" y="763"/>
                    <a:pt x="115" y="764"/>
                    <a:pt x="117" y="764"/>
                  </a:cubicBezTo>
                  <a:cubicBezTo>
                    <a:pt x="139" y="766"/>
                    <a:pt x="209" y="699"/>
                    <a:pt x="221" y="687"/>
                  </a:cubicBezTo>
                  <a:cubicBezTo>
                    <a:pt x="221" y="689"/>
                    <a:pt x="222" y="690"/>
                    <a:pt x="222" y="691"/>
                  </a:cubicBezTo>
                  <a:cubicBezTo>
                    <a:pt x="213" y="695"/>
                    <a:pt x="206" y="703"/>
                    <a:pt x="204" y="713"/>
                  </a:cubicBezTo>
                  <a:close/>
                  <a:moveTo>
                    <a:pt x="220" y="683"/>
                  </a:moveTo>
                  <a:cubicBezTo>
                    <a:pt x="197" y="705"/>
                    <a:pt x="135" y="762"/>
                    <a:pt x="118" y="761"/>
                  </a:cubicBezTo>
                  <a:cubicBezTo>
                    <a:pt x="116" y="761"/>
                    <a:pt x="115" y="760"/>
                    <a:pt x="115" y="759"/>
                  </a:cubicBezTo>
                  <a:cubicBezTo>
                    <a:pt x="114" y="759"/>
                    <a:pt x="114" y="758"/>
                    <a:pt x="114" y="756"/>
                  </a:cubicBezTo>
                  <a:cubicBezTo>
                    <a:pt x="117" y="738"/>
                    <a:pt x="188" y="691"/>
                    <a:pt x="221" y="671"/>
                  </a:cubicBezTo>
                  <a:cubicBezTo>
                    <a:pt x="219" y="675"/>
                    <a:pt x="219" y="679"/>
                    <a:pt x="220" y="683"/>
                  </a:cubicBezTo>
                  <a:close/>
                  <a:moveTo>
                    <a:pt x="87" y="717"/>
                  </a:moveTo>
                  <a:cubicBezTo>
                    <a:pt x="87" y="717"/>
                    <a:pt x="87" y="717"/>
                    <a:pt x="87" y="717"/>
                  </a:cubicBezTo>
                  <a:cubicBezTo>
                    <a:pt x="86" y="716"/>
                    <a:pt x="86" y="714"/>
                    <a:pt x="87" y="713"/>
                  </a:cubicBezTo>
                  <a:cubicBezTo>
                    <a:pt x="96" y="695"/>
                    <a:pt x="178" y="669"/>
                    <a:pt x="221" y="658"/>
                  </a:cubicBezTo>
                  <a:cubicBezTo>
                    <a:pt x="223" y="658"/>
                    <a:pt x="226" y="659"/>
                    <a:pt x="228" y="659"/>
                  </a:cubicBezTo>
                  <a:cubicBezTo>
                    <a:pt x="226" y="660"/>
                    <a:pt x="225" y="662"/>
                    <a:pt x="223" y="664"/>
                  </a:cubicBezTo>
                  <a:cubicBezTo>
                    <a:pt x="185" y="687"/>
                    <a:pt x="109" y="727"/>
                    <a:pt x="90" y="720"/>
                  </a:cubicBezTo>
                  <a:cubicBezTo>
                    <a:pt x="88" y="720"/>
                    <a:pt x="87" y="719"/>
                    <a:pt x="87" y="717"/>
                  </a:cubicBezTo>
                  <a:close/>
                  <a:moveTo>
                    <a:pt x="205" y="647"/>
                  </a:moveTo>
                  <a:cubicBezTo>
                    <a:pt x="207" y="651"/>
                    <a:pt x="210" y="653"/>
                    <a:pt x="214" y="655"/>
                  </a:cubicBezTo>
                  <a:cubicBezTo>
                    <a:pt x="176" y="664"/>
                    <a:pt x="93" y="681"/>
                    <a:pt x="79" y="670"/>
                  </a:cubicBezTo>
                  <a:cubicBezTo>
                    <a:pt x="78" y="669"/>
                    <a:pt x="77" y="668"/>
                    <a:pt x="77" y="667"/>
                  </a:cubicBezTo>
                  <a:cubicBezTo>
                    <a:pt x="77" y="666"/>
                    <a:pt x="77" y="666"/>
                    <a:pt x="78" y="665"/>
                  </a:cubicBezTo>
                  <a:cubicBezTo>
                    <a:pt x="90" y="651"/>
                    <a:pt x="174" y="648"/>
                    <a:pt x="205" y="647"/>
                  </a:cubicBezTo>
                  <a:close/>
                  <a:moveTo>
                    <a:pt x="257" y="913"/>
                  </a:moveTo>
                  <a:cubicBezTo>
                    <a:pt x="252" y="915"/>
                    <a:pt x="247" y="916"/>
                    <a:pt x="244" y="913"/>
                  </a:cubicBezTo>
                  <a:cubicBezTo>
                    <a:pt x="239" y="909"/>
                    <a:pt x="233" y="912"/>
                    <a:pt x="228" y="915"/>
                  </a:cubicBezTo>
                  <a:cubicBezTo>
                    <a:pt x="223" y="917"/>
                    <a:pt x="220" y="919"/>
                    <a:pt x="217" y="916"/>
                  </a:cubicBezTo>
                  <a:cubicBezTo>
                    <a:pt x="212" y="912"/>
                    <a:pt x="207" y="914"/>
                    <a:pt x="201" y="916"/>
                  </a:cubicBezTo>
                  <a:cubicBezTo>
                    <a:pt x="197" y="917"/>
                    <a:pt x="192" y="919"/>
                    <a:pt x="189" y="916"/>
                  </a:cubicBezTo>
                  <a:cubicBezTo>
                    <a:pt x="185" y="913"/>
                    <a:pt x="180" y="913"/>
                    <a:pt x="176" y="913"/>
                  </a:cubicBezTo>
                  <a:cubicBezTo>
                    <a:pt x="170" y="912"/>
                    <a:pt x="164" y="912"/>
                    <a:pt x="158" y="907"/>
                  </a:cubicBezTo>
                  <a:cubicBezTo>
                    <a:pt x="153" y="901"/>
                    <a:pt x="152" y="895"/>
                    <a:pt x="152" y="889"/>
                  </a:cubicBezTo>
                  <a:cubicBezTo>
                    <a:pt x="152" y="885"/>
                    <a:pt x="152" y="880"/>
                    <a:pt x="149" y="876"/>
                  </a:cubicBezTo>
                  <a:cubicBezTo>
                    <a:pt x="146" y="873"/>
                    <a:pt x="148" y="868"/>
                    <a:pt x="149" y="863"/>
                  </a:cubicBezTo>
                  <a:cubicBezTo>
                    <a:pt x="151" y="858"/>
                    <a:pt x="152" y="852"/>
                    <a:pt x="148" y="848"/>
                  </a:cubicBezTo>
                  <a:cubicBezTo>
                    <a:pt x="146" y="845"/>
                    <a:pt x="148" y="842"/>
                    <a:pt x="150" y="836"/>
                  </a:cubicBezTo>
                  <a:cubicBezTo>
                    <a:pt x="153" y="831"/>
                    <a:pt x="155" y="826"/>
                    <a:pt x="151" y="821"/>
                  </a:cubicBezTo>
                  <a:cubicBezTo>
                    <a:pt x="149" y="818"/>
                    <a:pt x="149" y="813"/>
                    <a:pt x="152" y="808"/>
                  </a:cubicBezTo>
                  <a:cubicBezTo>
                    <a:pt x="159" y="792"/>
                    <a:pt x="182" y="775"/>
                    <a:pt x="203" y="773"/>
                  </a:cubicBezTo>
                  <a:cubicBezTo>
                    <a:pt x="204" y="774"/>
                    <a:pt x="204" y="776"/>
                    <a:pt x="205" y="778"/>
                  </a:cubicBezTo>
                  <a:cubicBezTo>
                    <a:pt x="189" y="778"/>
                    <a:pt x="170" y="794"/>
                    <a:pt x="164" y="805"/>
                  </a:cubicBezTo>
                  <a:cubicBezTo>
                    <a:pt x="160" y="811"/>
                    <a:pt x="161" y="815"/>
                    <a:pt x="162" y="817"/>
                  </a:cubicBezTo>
                  <a:cubicBezTo>
                    <a:pt x="165" y="820"/>
                    <a:pt x="163" y="825"/>
                    <a:pt x="160" y="830"/>
                  </a:cubicBezTo>
                  <a:cubicBezTo>
                    <a:pt x="158" y="836"/>
                    <a:pt x="155" y="842"/>
                    <a:pt x="159" y="846"/>
                  </a:cubicBezTo>
                  <a:cubicBezTo>
                    <a:pt x="162" y="849"/>
                    <a:pt x="161" y="853"/>
                    <a:pt x="159" y="858"/>
                  </a:cubicBezTo>
                  <a:cubicBezTo>
                    <a:pt x="157" y="864"/>
                    <a:pt x="155" y="869"/>
                    <a:pt x="158" y="873"/>
                  </a:cubicBezTo>
                  <a:cubicBezTo>
                    <a:pt x="160" y="875"/>
                    <a:pt x="160" y="878"/>
                    <a:pt x="159" y="882"/>
                  </a:cubicBezTo>
                  <a:cubicBezTo>
                    <a:pt x="159" y="888"/>
                    <a:pt x="158" y="895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70" y="907"/>
                    <a:pt x="177" y="906"/>
                    <a:pt x="182" y="905"/>
                  </a:cubicBezTo>
                  <a:cubicBezTo>
                    <a:pt x="187" y="905"/>
                    <a:pt x="190" y="904"/>
                    <a:pt x="191" y="906"/>
                  </a:cubicBezTo>
                  <a:cubicBezTo>
                    <a:pt x="191" y="906"/>
                    <a:pt x="191" y="906"/>
                    <a:pt x="191" y="906"/>
                  </a:cubicBezTo>
                  <a:cubicBezTo>
                    <a:pt x="195" y="910"/>
                    <a:pt x="201" y="908"/>
                    <a:pt x="206" y="906"/>
                  </a:cubicBezTo>
                  <a:cubicBezTo>
                    <a:pt x="212" y="904"/>
                    <a:pt x="216" y="903"/>
                    <a:pt x="218" y="905"/>
                  </a:cubicBezTo>
                  <a:cubicBezTo>
                    <a:pt x="223" y="910"/>
                    <a:pt x="229" y="907"/>
                    <a:pt x="234" y="905"/>
                  </a:cubicBezTo>
                  <a:cubicBezTo>
                    <a:pt x="240" y="902"/>
                    <a:pt x="244" y="900"/>
                    <a:pt x="248" y="902"/>
                  </a:cubicBezTo>
                  <a:cubicBezTo>
                    <a:pt x="250" y="904"/>
                    <a:pt x="253" y="905"/>
                    <a:pt x="260" y="901"/>
                  </a:cubicBezTo>
                  <a:cubicBezTo>
                    <a:pt x="271" y="895"/>
                    <a:pt x="287" y="876"/>
                    <a:pt x="287" y="860"/>
                  </a:cubicBezTo>
                  <a:cubicBezTo>
                    <a:pt x="289" y="860"/>
                    <a:pt x="290" y="861"/>
                    <a:pt x="292" y="862"/>
                  </a:cubicBezTo>
                  <a:cubicBezTo>
                    <a:pt x="290" y="883"/>
                    <a:pt x="272" y="906"/>
                    <a:pt x="257" y="913"/>
                  </a:cubicBezTo>
                  <a:close/>
                  <a:moveTo>
                    <a:pt x="234" y="887"/>
                  </a:moveTo>
                  <a:cubicBezTo>
                    <a:pt x="230" y="888"/>
                    <a:pt x="228" y="887"/>
                    <a:pt x="225" y="884"/>
                  </a:cubicBezTo>
                  <a:cubicBezTo>
                    <a:pt x="235" y="875"/>
                    <a:pt x="244" y="860"/>
                    <a:pt x="248" y="846"/>
                  </a:cubicBezTo>
                  <a:cubicBezTo>
                    <a:pt x="251" y="847"/>
                    <a:pt x="254" y="847"/>
                    <a:pt x="258" y="847"/>
                  </a:cubicBezTo>
                  <a:cubicBezTo>
                    <a:pt x="256" y="866"/>
                    <a:pt x="243" y="885"/>
                    <a:pt x="234" y="887"/>
                  </a:cubicBezTo>
                  <a:close/>
                  <a:moveTo>
                    <a:pt x="262" y="847"/>
                  </a:moveTo>
                  <a:cubicBezTo>
                    <a:pt x="265" y="847"/>
                    <a:pt x="268" y="846"/>
                    <a:pt x="272" y="844"/>
                  </a:cubicBezTo>
                  <a:cubicBezTo>
                    <a:pt x="272" y="846"/>
                    <a:pt x="273" y="847"/>
                    <a:pt x="274" y="848"/>
                  </a:cubicBezTo>
                  <a:cubicBezTo>
                    <a:pt x="276" y="862"/>
                    <a:pt x="267" y="878"/>
                    <a:pt x="258" y="881"/>
                  </a:cubicBezTo>
                  <a:cubicBezTo>
                    <a:pt x="255" y="882"/>
                    <a:pt x="252" y="882"/>
                    <a:pt x="249" y="879"/>
                  </a:cubicBezTo>
                  <a:cubicBezTo>
                    <a:pt x="256" y="870"/>
                    <a:pt x="261" y="858"/>
                    <a:pt x="262" y="847"/>
                  </a:cubicBezTo>
                  <a:close/>
                  <a:moveTo>
                    <a:pt x="208" y="890"/>
                  </a:moveTo>
                  <a:cubicBezTo>
                    <a:pt x="205" y="891"/>
                    <a:pt x="202" y="889"/>
                    <a:pt x="200" y="886"/>
                  </a:cubicBezTo>
                  <a:cubicBezTo>
                    <a:pt x="217" y="873"/>
                    <a:pt x="234" y="847"/>
                    <a:pt x="238" y="841"/>
                  </a:cubicBezTo>
                  <a:cubicBezTo>
                    <a:pt x="240" y="842"/>
                    <a:pt x="242" y="844"/>
                    <a:pt x="244" y="845"/>
                  </a:cubicBezTo>
                  <a:cubicBezTo>
                    <a:pt x="238" y="865"/>
                    <a:pt x="221" y="889"/>
                    <a:pt x="208" y="890"/>
                  </a:cubicBezTo>
                  <a:close/>
                  <a:moveTo>
                    <a:pt x="183" y="891"/>
                  </a:moveTo>
                  <a:cubicBezTo>
                    <a:pt x="180" y="891"/>
                    <a:pt x="178" y="890"/>
                    <a:pt x="176" y="889"/>
                  </a:cubicBezTo>
                  <a:cubicBezTo>
                    <a:pt x="174" y="887"/>
                    <a:pt x="173" y="884"/>
                    <a:pt x="174" y="882"/>
                  </a:cubicBezTo>
                  <a:cubicBezTo>
                    <a:pt x="176" y="864"/>
                    <a:pt x="219" y="835"/>
                    <a:pt x="226" y="830"/>
                  </a:cubicBezTo>
                  <a:cubicBezTo>
                    <a:pt x="228" y="833"/>
                    <a:pt x="229" y="835"/>
                    <a:pt x="230" y="835"/>
                  </a:cubicBezTo>
                  <a:cubicBezTo>
                    <a:pt x="230" y="835"/>
                    <a:pt x="230" y="835"/>
                    <a:pt x="230" y="835"/>
                  </a:cubicBezTo>
                  <a:cubicBezTo>
                    <a:pt x="230" y="836"/>
                    <a:pt x="232" y="837"/>
                    <a:pt x="235" y="839"/>
                  </a:cubicBezTo>
                  <a:cubicBezTo>
                    <a:pt x="230" y="846"/>
                    <a:pt x="201" y="889"/>
                    <a:pt x="183" y="891"/>
                  </a:cubicBezTo>
                  <a:close/>
                  <a:moveTo>
                    <a:pt x="178" y="865"/>
                  </a:moveTo>
                  <a:cubicBezTo>
                    <a:pt x="175" y="863"/>
                    <a:pt x="174" y="860"/>
                    <a:pt x="174" y="856"/>
                  </a:cubicBezTo>
                  <a:cubicBezTo>
                    <a:pt x="176" y="844"/>
                    <a:pt x="200" y="827"/>
                    <a:pt x="220" y="820"/>
                  </a:cubicBezTo>
                  <a:cubicBezTo>
                    <a:pt x="221" y="823"/>
                    <a:pt x="222" y="825"/>
                    <a:pt x="224" y="827"/>
                  </a:cubicBezTo>
                  <a:cubicBezTo>
                    <a:pt x="218" y="831"/>
                    <a:pt x="192" y="848"/>
                    <a:pt x="178" y="865"/>
                  </a:cubicBezTo>
                  <a:close/>
                  <a:moveTo>
                    <a:pt x="177" y="831"/>
                  </a:moveTo>
                  <a:cubicBezTo>
                    <a:pt x="180" y="821"/>
                    <a:pt x="199" y="809"/>
                    <a:pt x="218" y="807"/>
                  </a:cubicBezTo>
                  <a:cubicBezTo>
                    <a:pt x="218" y="810"/>
                    <a:pt x="218" y="814"/>
                    <a:pt x="219" y="817"/>
                  </a:cubicBezTo>
                  <a:cubicBezTo>
                    <a:pt x="205" y="821"/>
                    <a:pt x="190" y="830"/>
                    <a:pt x="180" y="840"/>
                  </a:cubicBezTo>
                  <a:cubicBezTo>
                    <a:pt x="178" y="837"/>
                    <a:pt x="176" y="835"/>
                    <a:pt x="177" y="831"/>
                  </a:cubicBezTo>
                  <a:close/>
                  <a:moveTo>
                    <a:pt x="218" y="803"/>
                  </a:moveTo>
                  <a:cubicBezTo>
                    <a:pt x="206" y="804"/>
                    <a:pt x="194" y="809"/>
                    <a:pt x="186" y="815"/>
                  </a:cubicBezTo>
                  <a:cubicBezTo>
                    <a:pt x="183" y="813"/>
                    <a:pt x="182" y="810"/>
                    <a:pt x="184" y="807"/>
                  </a:cubicBezTo>
                  <a:cubicBezTo>
                    <a:pt x="187" y="798"/>
                    <a:pt x="202" y="789"/>
                    <a:pt x="216" y="791"/>
                  </a:cubicBezTo>
                  <a:cubicBezTo>
                    <a:pt x="218" y="792"/>
                    <a:pt x="219" y="792"/>
                    <a:pt x="221" y="793"/>
                  </a:cubicBezTo>
                  <a:cubicBezTo>
                    <a:pt x="219" y="796"/>
                    <a:pt x="218" y="800"/>
                    <a:pt x="218" y="803"/>
                  </a:cubicBezTo>
                  <a:close/>
                  <a:moveTo>
                    <a:pt x="180" y="805"/>
                  </a:moveTo>
                  <a:cubicBezTo>
                    <a:pt x="178" y="810"/>
                    <a:pt x="179" y="814"/>
                    <a:pt x="182" y="818"/>
                  </a:cubicBezTo>
                  <a:cubicBezTo>
                    <a:pt x="178" y="822"/>
                    <a:pt x="175" y="826"/>
                    <a:pt x="174" y="830"/>
                  </a:cubicBezTo>
                  <a:cubicBezTo>
                    <a:pt x="172" y="835"/>
                    <a:pt x="174" y="839"/>
                    <a:pt x="178" y="842"/>
                  </a:cubicBezTo>
                  <a:cubicBezTo>
                    <a:pt x="174" y="847"/>
                    <a:pt x="171" y="852"/>
                    <a:pt x="171" y="856"/>
                  </a:cubicBezTo>
                  <a:cubicBezTo>
                    <a:pt x="170" y="859"/>
                    <a:pt x="171" y="864"/>
                    <a:pt x="176" y="868"/>
                  </a:cubicBezTo>
                  <a:cubicBezTo>
                    <a:pt x="173" y="873"/>
                    <a:pt x="170" y="877"/>
                    <a:pt x="170" y="881"/>
                  </a:cubicBezTo>
                  <a:cubicBezTo>
                    <a:pt x="169" y="885"/>
                    <a:pt x="171" y="889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6" y="894"/>
                    <a:pt x="180" y="895"/>
                    <a:pt x="183" y="895"/>
                  </a:cubicBezTo>
                  <a:cubicBezTo>
                    <a:pt x="187" y="894"/>
                    <a:pt x="192" y="892"/>
                    <a:pt x="197" y="889"/>
                  </a:cubicBezTo>
                  <a:cubicBezTo>
                    <a:pt x="201" y="894"/>
                    <a:pt x="205" y="895"/>
                    <a:pt x="209" y="894"/>
                  </a:cubicBezTo>
                  <a:cubicBezTo>
                    <a:pt x="213" y="894"/>
                    <a:pt x="218" y="891"/>
                    <a:pt x="222" y="887"/>
                  </a:cubicBezTo>
                  <a:cubicBezTo>
                    <a:pt x="226" y="891"/>
                    <a:pt x="230" y="892"/>
                    <a:pt x="235" y="891"/>
                  </a:cubicBezTo>
                  <a:cubicBezTo>
                    <a:pt x="239" y="890"/>
                    <a:pt x="243" y="887"/>
                    <a:pt x="247" y="882"/>
                  </a:cubicBezTo>
                  <a:cubicBezTo>
                    <a:pt x="250" y="886"/>
                    <a:pt x="255" y="886"/>
                    <a:pt x="259" y="885"/>
                  </a:cubicBezTo>
                  <a:cubicBezTo>
                    <a:pt x="268" y="881"/>
                    <a:pt x="277" y="867"/>
                    <a:pt x="278" y="853"/>
                  </a:cubicBezTo>
                  <a:cubicBezTo>
                    <a:pt x="280" y="855"/>
                    <a:pt x="281" y="856"/>
                    <a:pt x="283" y="858"/>
                  </a:cubicBezTo>
                  <a:cubicBezTo>
                    <a:pt x="284" y="873"/>
                    <a:pt x="269" y="892"/>
                    <a:pt x="258" y="898"/>
                  </a:cubicBezTo>
                  <a:cubicBezTo>
                    <a:pt x="254" y="900"/>
                    <a:pt x="251" y="900"/>
                    <a:pt x="250" y="899"/>
                  </a:cubicBezTo>
                  <a:cubicBezTo>
                    <a:pt x="245" y="895"/>
                    <a:pt x="238" y="898"/>
                    <a:pt x="233" y="901"/>
                  </a:cubicBezTo>
                  <a:cubicBezTo>
                    <a:pt x="227" y="904"/>
                    <a:pt x="223" y="905"/>
                    <a:pt x="221" y="903"/>
                  </a:cubicBezTo>
                  <a:cubicBezTo>
                    <a:pt x="217" y="898"/>
                    <a:pt x="210" y="900"/>
                    <a:pt x="205" y="902"/>
                  </a:cubicBezTo>
                  <a:cubicBezTo>
                    <a:pt x="200" y="904"/>
                    <a:pt x="196" y="906"/>
                    <a:pt x="194" y="904"/>
                  </a:cubicBezTo>
                  <a:cubicBezTo>
                    <a:pt x="194" y="904"/>
                    <a:pt x="194" y="904"/>
                    <a:pt x="194" y="904"/>
                  </a:cubicBezTo>
                  <a:cubicBezTo>
                    <a:pt x="191" y="900"/>
                    <a:pt x="186" y="901"/>
                    <a:pt x="182" y="901"/>
                  </a:cubicBezTo>
                  <a:cubicBezTo>
                    <a:pt x="177" y="902"/>
                    <a:pt x="172" y="903"/>
                    <a:pt x="167" y="898"/>
                  </a:cubicBezTo>
                  <a:cubicBezTo>
                    <a:pt x="162" y="893"/>
                    <a:pt x="163" y="888"/>
                    <a:pt x="163" y="883"/>
                  </a:cubicBezTo>
                  <a:cubicBezTo>
                    <a:pt x="164" y="879"/>
                    <a:pt x="165" y="874"/>
                    <a:pt x="161" y="871"/>
                  </a:cubicBezTo>
                  <a:cubicBezTo>
                    <a:pt x="161" y="871"/>
                    <a:pt x="161" y="871"/>
                    <a:pt x="161" y="871"/>
                  </a:cubicBezTo>
                  <a:cubicBezTo>
                    <a:pt x="159" y="869"/>
                    <a:pt x="160" y="865"/>
                    <a:pt x="162" y="860"/>
                  </a:cubicBezTo>
                  <a:cubicBezTo>
                    <a:pt x="164" y="854"/>
                    <a:pt x="167" y="848"/>
                    <a:pt x="162" y="844"/>
                  </a:cubicBezTo>
                  <a:cubicBezTo>
                    <a:pt x="159" y="841"/>
                    <a:pt x="161" y="838"/>
                    <a:pt x="164" y="832"/>
                  </a:cubicBezTo>
                  <a:cubicBezTo>
                    <a:pt x="166" y="826"/>
                    <a:pt x="169" y="820"/>
                    <a:pt x="165" y="815"/>
                  </a:cubicBezTo>
                  <a:cubicBezTo>
                    <a:pt x="164" y="813"/>
                    <a:pt x="165" y="810"/>
                    <a:pt x="167" y="807"/>
                  </a:cubicBezTo>
                  <a:cubicBezTo>
                    <a:pt x="173" y="796"/>
                    <a:pt x="192" y="781"/>
                    <a:pt x="207" y="781"/>
                  </a:cubicBezTo>
                  <a:cubicBezTo>
                    <a:pt x="208" y="783"/>
                    <a:pt x="210" y="785"/>
                    <a:pt x="211" y="787"/>
                  </a:cubicBezTo>
                  <a:cubicBezTo>
                    <a:pt x="197" y="788"/>
                    <a:pt x="184" y="796"/>
                    <a:pt x="180" y="805"/>
                  </a:cubicBezTo>
                  <a:close/>
                  <a:moveTo>
                    <a:pt x="411" y="1034"/>
                  </a:moveTo>
                  <a:cubicBezTo>
                    <a:pt x="386" y="1043"/>
                    <a:pt x="366" y="1020"/>
                    <a:pt x="366" y="1020"/>
                  </a:cubicBezTo>
                  <a:cubicBezTo>
                    <a:pt x="366" y="1019"/>
                    <a:pt x="365" y="1019"/>
                    <a:pt x="365" y="1019"/>
                  </a:cubicBezTo>
                  <a:cubicBezTo>
                    <a:pt x="364" y="1019"/>
                    <a:pt x="364" y="1019"/>
                    <a:pt x="363" y="1020"/>
                  </a:cubicBezTo>
                  <a:cubicBezTo>
                    <a:pt x="363" y="1020"/>
                    <a:pt x="348" y="1036"/>
                    <a:pt x="327" y="1027"/>
                  </a:cubicBezTo>
                  <a:cubicBezTo>
                    <a:pt x="327" y="1027"/>
                    <a:pt x="327" y="1027"/>
                    <a:pt x="327" y="1027"/>
                  </a:cubicBezTo>
                  <a:cubicBezTo>
                    <a:pt x="307" y="1018"/>
                    <a:pt x="307" y="997"/>
                    <a:pt x="307" y="996"/>
                  </a:cubicBezTo>
                  <a:cubicBezTo>
                    <a:pt x="307" y="996"/>
                    <a:pt x="307" y="995"/>
                    <a:pt x="306" y="995"/>
                  </a:cubicBezTo>
                  <a:cubicBezTo>
                    <a:pt x="306" y="994"/>
                    <a:pt x="305" y="994"/>
                    <a:pt x="305" y="994"/>
                  </a:cubicBezTo>
                  <a:cubicBezTo>
                    <a:pt x="305" y="994"/>
                    <a:pt x="275" y="997"/>
                    <a:pt x="263" y="972"/>
                  </a:cubicBezTo>
                  <a:cubicBezTo>
                    <a:pt x="247" y="938"/>
                    <a:pt x="290" y="884"/>
                    <a:pt x="338" y="860"/>
                  </a:cubicBezTo>
                  <a:cubicBezTo>
                    <a:pt x="340" y="861"/>
                    <a:pt x="341" y="861"/>
                    <a:pt x="343" y="861"/>
                  </a:cubicBezTo>
                  <a:cubicBezTo>
                    <a:pt x="305" y="889"/>
                    <a:pt x="278" y="924"/>
                    <a:pt x="274" y="950"/>
                  </a:cubicBezTo>
                  <a:cubicBezTo>
                    <a:pt x="272" y="959"/>
                    <a:pt x="274" y="967"/>
                    <a:pt x="279" y="973"/>
                  </a:cubicBezTo>
                  <a:cubicBezTo>
                    <a:pt x="290" y="987"/>
                    <a:pt x="308" y="985"/>
                    <a:pt x="315" y="983"/>
                  </a:cubicBezTo>
                  <a:cubicBezTo>
                    <a:pt x="315" y="990"/>
                    <a:pt x="317" y="1006"/>
                    <a:pt x="333" y="1013"/>
                  </a:cubicBezTo>
                  <a:cubicBezTo>
                    <a:pt x="333" y="1013"/>
                    <a:pt x="333" y="1013"/>
                    <a:pt x="333" y="1013"/>
                  </a:cubicBezTo>
                  <a:cubicBezTo>
                    <a:pt x="350" y="1020"/>
                    <a:pt x="363" y="1010"/>
                    <a:pt x="367" y="1005"/>
                  </a:cubicBezTo>
                  <a:cubicBezTo>
                    <a:pt x="371" y="1011"/>
                    <a:pt x="382" y="1025"/>
                    <a:pt x="399" y="1023"/>
                  </a:cubicBezTo>
                  <a:cubicBezTo>
                    <a:pt x="407" y="1022"/>
                    <a:pt x="414" y="1018"/>
                    <a:pt x="420" y="1010"/>
                  </a:cubicBezTo>
                  <a:cubicBezTo>
                    <a:pt x="435" y="989"/>
                    <a:pt x="441" y="945"/>
                    <a:pt x="433" y="898"/>
                  </a:cubicBezTo>
                  <a:cubicBezTo>
                    <a:pt x="435" y="900"/>
                    <a:pt x="436" y="901"/>
                    <a:pt x="438" y="902"/>
                  </a:cubicBezTo>
                  <a:cubicBezTo>
                    <a:pt x="455" y="953"/>
                    <a:pt x="447" y="1021"/>
                    <a:pt x="411" y="1034"/>
                  </a:cubicBezTo>
                  <a:close/>
                  <a:moveTo>
                    <a:pt x="409" y="851"/>
                  </a:moveTo>
                  <a:cubicBezTo>
                    <a:pt x="411" y="854"/>
                    <a:pt x="414" y="857"/>
                    <a:pt x="417" y="860"/>
                  </a:cubicBezTo>
                  <a:cubicBezTo>
                    <a:pt x="417" y="891"/>
                    <a:pt x="413" y="975"/>
                    <a:pt x="400" y="987"/>
                  </a:cubicBezTo>
                  <a:cubicBezTo>
                    <a:pt x="399" y="988"/>
                    <a:pt x="398" y="988"/>
                    <a:pt x="397" y="988"/>
                  </a:cubicBezTo>
                  <a:cubicBezTo>
                    <a:pt x="396" y="988"/>
                    <a:pt x="395" y="987"/>
                    <a:pt x="395" y="986"/>
                  </a:cubicBezTo>
                  <a:cubicBezTo>
                    <a:pt x="384" y="971"/>
                    <a:pt x="401" y="888"/>
                    <a:pt x="409" y="851"/>
                  </a:cubicBezTo>
                  <a:close/>
                  <a:moveTo>
                    <a:pt x="407" y="844"/>
                  </a:moveTo>
                  <a:cubicBezTo>
                    <a:pt x="396" y="887"/>
                    <a:pt x="370" y="969"/>
                    <a:pt x="352" y="978"/>
                  </a:cubicBezTo>
                  <a:cubicBezTo>
                    <a:pt x="350" y="979"/>
                    <a:pt x="349" y="979"/>
                    <a:pt x="348" y="978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6" y="978"/>
                    <a:pt x="345" y="977"/>
                    <a:pt x="345" y="975"/>
                  </a:cubicBezTo>
                  <a:cubicBezTo>
                    <a:pt x="338" y="955"/>
                    <a:pt x="378" y="879"/>
                    <a:pt x="400" y="841"/>
                  </a:cubicBezTo>
                  <a:cubicBezTo>
                    <a:pt x="403" y="840"/>
                    <a:pt x="404" y="838"/>
                    <a:pt x="406" y="837"/>
                  </a:cubicBezTo>
                  <a:cubicBezTo>
                    <a:pt x="406" y="839"/>
                    <a:pt x="406" y="842"/>
                    <a:pt x="407" y="844"/>
                  </a:cubicBezTo>
                  <a:close/>
                  <a:moveTo>
                    <a:pt x="300" y="947"/>
                  </a:moveTo>
                  <a:cubicBezTo>
                    <a:pt x="300" y="950"/>
                    <a:pt x="301" y="952"/>
                    <a:pt x="303" y="953"/>
                  </a:cubicBezTo>
                  <a:cubicBezTo>
                    <a:pt x="305" y="954"/>
                    <a:pt x="307" y="955"/>
                    <a:pt x="309" y="954"/>
                  </a:cubicBezTo>
                  <a:cubicBezTo>
                    <a:pt x="324" y="952"/>
                    <a:pt x="351" y="915"/>
                    <a:pt x="372" y="884"/>
                  </a:cubicBezTo>
                  <a:cubicBezTo>
                    <a:pt x="355" y="918"/>
                    <a:pt x="336" y="961"/>
                    <a:pt x="341" y="976"/>
                  </a:cubicBezTo>
                  <a:cubicBezTo>
                    <a:pt x="342" y="979"/>
                    <a:pt x="344" y="981"/>
                    <a:pt x="346" y="982"/>
                  </a:cubicBezTo>
                  <a:cubicBezTo>
                    <a:pt x="346" y="982"/>
                    <a:pt x="346" y="982"/>
                    <a:pt x="346" y="982"/>
                  </a:cubicBezTo>
                  <a:cubicBezTo>
                    <a:pt x="348" y="983"/>
                    <a:pt x="351" y="983"/>
                    <a:pt x="354" y="981"/>
                  </a:cubicBezTo>
                  <a:cubicBezTo>
                    <a:pt x="368" y="974"/>
                    <a:pt x="385" y="930"/>
                    <a:pt x="396" y="894"/>
                  </a:cubicBezTo>
                  <a:cubicBezTo>
                    <a:pt x="389" y="931"/>
                    <a:pt x="383" y="977"/>
                    <a:pt x="391" y="988"/>
                  </a:cubicBezTo>
                  <a:cubicBezTo>
                    <a:pt x="393" y="990"/>
                    <a:pt x="395" y="992"/>
                    <a:pt x="397" y="992"/>
                  </a:cubicBezTo>
                  <a:cubicBezTo>
                    <a:pt x="399" y="992"/>
                    <a:pt x="401" y="991"/>
                    <a:pt x="403" y="990"/>
                  </a:cubicBezTo>
                  <a:cubicBezTo>
                    <a:pt x="419" y="975"/>
                    <a:pt x="421" y="879"/>
                    <a:pt x="421" y="862"/>
                  </a:cubicBezTo>
                  <a:cubicBezTo>
                    <a:pt x="423" y="863"/>
                    <a:pt x="424" y="863"/>
                    <a:pt x="425" y="864"/>
                  </a:cubicBezTo>
                  <a:cubicBezTo>
                    <a:pt x="421" y="874"/>
                    <a:pt x="422" y="884"/>
                    <a:pt x="428" y="893"/>
                  </a:cubicBezTo>
                  <a:cubicBezTo>
                    <a:pt x="428" y="893"/>
                    <a:pt x="428" y="893"/>
                    <a:pt x="428" y="893"/>
                  </a:cubicBezTo>
                  <a:cubicBezTo>
                    <a:pt x="437" y="941"/>
                    <a:pt x="432" y="987"/>
                    <a:pt x="417" y="1008"/>
                  </a:cubicBezTo>
                  <a:cubicBezTo>
                    <a:pt x="411" y="1015"/>
                    <a:pt x="405" y="1019"/>
                    <a:pt x="399" y="1019"/>
                  </a:cubicBezTo>
                  <a:cubicBezTo>
                    <a:pt x="380" y="1021"/>
                    <a:pt x="369" y="1001"/>
                    <a:pt x="369" y="1001"/>
                  </a:cubicBezTo>
                  <a:cubicBezTo>
                    <a:pt x="369" y="1000"/>
                    <a:pt x="368" y="1000"/>
                    <a:pt x="368" y="1000"/>
                  </a:cubicBezTo>
                  <a:cubicBezTo>
                    <a:pt x="367" y="1000"/>
                    <a:pt x="366" y="1000"/>
                    <a:pt x="366" y="1001"/>
                  </a:cubicBezTo>
                  <a:cubicBezTo>
                    <a:pt x="365" y="1001"/>
                    <a:pt x="353" y="1017"/>
                    <a:pt x="335" y="1009"/>
                  </a:cubicBezTo>
                  <a:cubicBezTo>
                    <a:pt x="335" y="1009"/>
                    <a:pt x="335" y="1009"/>
                    <a:pt x="335" y="1009"/>
                  </a:cubicBezTo>
                  <a:cubicBezTo>
                    <a:pt x="317" y="1002"/>
                    <a:pt x="318" y="982"/>
                    <a:pt x="319" y="981"/>
                  </a:cubicBezTo>
                  <a:cubicBezTo>
                    <a:pt x="319" y="980"/>
                    <a:pt x="318" y="980"/>
                    <a:pt x="318" y="979"/>
                  </a:cubicBezTo>
                  <a:cubicBezTo>
                    <a:pt x="317" y="979"/>
                    <a:pt x="317" y="979"/>
                    <a:pt x="316" y="979"/>
                  </a:cubicBezTo>
                  <a:cubicBezTo>
                    <a:pt x="316" y="979"/>
                    <a:pt x="294" y="986"/>
                    <a:pt x="282" y="971"/>
                  </a:cubicBezTo>
                  <a:cubicBezTo>
                    <a:pt x="278" y="966"/>
                    <a:pt x="276" y="959"/>
                    <a:pt x="278" y="950"/>
                  </a:cubicBezTo>
                  <a:cubicBezTo>
                    <a:pt x="281" y="924"/>
                    <a:pt x="311" y="888"/>
                    <a:pt x="351" y="861"/>
                  </a:cubicBezTo>
                  <a:cubicBezTo>
                    <a:pt x="351" y="861"/>
                    <a:pt x="351" y="861"/>
                    <a:pt x="351" y="861"/>
                  </a:cubicBezTo>
                  <a:cubicBezTo>
                    <a:pt x="361" y="859"/>
                    <a:pt x="369" y="852"/>
                    <a:pt x="374" y="842"/>
                  </a:cubicBezTo>
                  <a:cubicBezTo>
                    <a:pt x="375" y="843"/>
                    <a:pt x="376" y="844"/>
                    <a:pt x="377" y="844"/>
                  </a:cubicBezTo>
                  <a:cubicBezTo>
                    <a:pt x="366" y="856"/>
                    <a:pt x="299" y="926"/>
                    <a:pt x="300" y="947"/>
                  </a:cubicBezTo>
                  <a:close/>
                  <a:moveTo>
                    <a:pt x="382" y="845"/>
                  </a:moveTo>
                  <a:cubicBezTo>
                    <a:pt x="386" y="846"/>
                    <a:pt x="390" y="845"/>
                    <a:pt x="394" y="844"/>
                  </a:cubicBezTo>
                  <a:cubicBezTo>
                    <a:pt x="374" y="877"/>
                    <a:pt x="327" y="947"/>
                    <a:pt x="309" y="950"/>
                  </a:cubicBezTo>
                  <a:cubicBezTo>
                    <a:pt x="307" y="951"/>
                    <a:pt x="306" y="951"/>
                    <a:pt x="305" y="950"/>
                  </a:cubicBezTo>
                  <a:cubicBezTo>
                    <a:pt x="305" y="949"/>
                    <a:pt x="304" y="948"/>
                    <a:pt x="304" y="947"/>
                  </a:cubicBezTo>
                  <a:cubicBezTo>
                    <a:pt x="303" y="929"/>
                    <a:pt x="360" y="867"/>
                    <a:pt x="382" y="845"/>
                  </a:cubicBezTo>
                  <a:close/>
                  <a:moveTo>
                    <a:pt x="606" y="996"/>
                  </a:moveTo>
                  <a:cubicBezTo>
                    <a:pt x="604" y="1002"/>
                    <a:pt x="601" y="1005"/>
                    <a:pt x="598" y="1005"/>
                  </a:cubicBezTo>
                  <a:cubicBezTo>
                    <a:pt x="591" y="1006"/>
                    <a:pt x="589" y="1012"/>
                    <a:pt x="587" y="1018"/>
                  </a:cubicBezTo>
                  <a:cubicBezTo>
                    <a:pt x="585" y="1023"/>
                    <a:pt x="584" y="1026"/>
                    <a:pt x="581" y="1027"/>
                  </a:cubicBezTo>
                  <a:cubicBezTo>
                    <a:pt x="575" y="1027"/>
                    <a:pt x="572" y="1033"/>
                    <a:pt x="569" y="1037"/>
                  </a:cubicBezTo>
                  <a:cubicBezTo>
                    <a:pt x="567" y="1042"/>
                    <a:pt x="565" y="1046"/>
                    <a:pt x="560" y="1046"/>
                  </a:cubicBezTo>
                  <a:cubicBezTo>
                    <a:pt x="555" y="1047"/>
                    <a:pt x="552" y="1050"/>
                    <a:pt x="549" y="1053"/>
                  </a:cubicBezTo>
                  <a:cubicBezTo>
                    <a:pt x="544" y="1057"/>
                    <a:pt x="540" y="1061"/>
                    <a:pt x="532" y="1061"/>
                  </a:cubicBezTo>
                  <a:cubicBezTo>
                    <a:pt x="524" y="1061"/>
                    <a:pt x="520" y="1057"/>
                    <a:pt x="515" y="1053"/>
                  </a:cubicBezTo>
                  <a:cubicBezTo>
                    <a:pt x="512" y="1050"/>
                    <a:pt x="509" y="1047"/>
                    <a:pt x="504" y="1046"/>
                  </a:cubicBezTo>
                  <a:cubicBezTo>
                    <a:pt x="500" y="1046"/>
                    <a:pt x="497" y="1042"/>
                    <a:pt x="495" y="1037"/>
                  </a:cubicBezTo>
                  <a:cubicBezTo>
                    <a:pt x="492" y="1033"/>
                    <a:pt x="489" y="1027"/>
                    <a:pt x="483" y="1027"/>
                  </a:cubicBezTo>
                  <a:cubicBezTo>
                    <a:pt x="480" y="1026"/>
                    <a:pt x="479" y="1023"/>
                    <a:pt x="477" y="1018"/>
                  </a:cubicBezTo>
                  <a:cubicBezTo>
                    <a:pt x="475" y="1012"/>
                    <a:pt x="473" y="1006"/>
                    <a:pt x="466" y="1005"/>
                  </a:cubicBezTo>
                  <a:cubicBezTo>
                    <a:pt x="463" y="1005"/>
                    <a:pt x="460" y="1002"/>
                    <a:pt x="458" y="996"/>
                  </a:cubicBezTo>
                  <a:cubicBezTo>
                    <a:pt x="452" y="980"/>
                    <a:pt x="455" y="952"/>
                    <a:pt x="469" y="935"/>
                  </a:cubicBezTo>
                  <a:cubicBezTo>
                    <a:pt x="471" y="936"/>
                    <a:pt x="472" y="936"/>
                    <a:pt x="474" y="937"/>
                  </a:cubicBezTo>
                  <a:cubicBezTo>
                    <a:pt x="463" y="949"/>
                    <a:pt x="460" y="973"/>
                    <a:pt x="464" y="986"/>
                  </a:cubicBezTo>
                  <a:cubicBezTo>
                    <a:pt x="466" y="993"/>
                    <a:pt x="469" y="995"/>
                    <a:pt x="472" y="995"/>
                  </a:cubicBezTo>
                  <a:cubicBezTo>
                    <a:pt x="476" y="996"/>
                    <a:pt x="478" y="1001"/>
                    <a:pt x="479" y="1006"/>
                  </a:cubicBezTo>
                  <a:cubicBezTo>
                    <a:pt x="482" y="1012"/>
                    <a:pt x="484" y="1018"/>
                    <a:pt x="490" y="1018"/>
                  </a:cubicBezTo>
                  <a:cubicBezTo>
                    <a:pt x="494" y="1018"/>
                    <a:pt x="496" y="1022"/>
                    <a:pt x="498" y="1027"/>
                  </a:cubicBezTo>
                  <a:cubicBezTo>
                    <a:pt x="501" y="1032"/>
                    <a:pt x="503" y="1038"/>
                    <a:pt x="509" y="1038"/>
                  </a:cubicBezTo>
                  <a:cubicBezTo>
                    <a:pt x="511" y="1038"/>
                    <a:pt x="513" y="1040"/>
                    <a:pt x="516" y="1043"/>
                  </a:cubicBezTo>
                  <a:cubicBezTo>
                    <a:pt x="519" y="1048"/>
                    <a:pt x="523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41" y="1053"/>
                    <a:pt x="545" y="1048"/>
                    <a:pt x="548" y="1043"/>
                  </a:cubicBezTo>
                  <a:cubicBezTo>
                    <a:pt x="551" y="1040"/>
                    <a:pt x="553" y="1038"/>
                    <a:pt x="555" y="1038"/>
                  </a:cubicBezTo>
                  <a:cubicBezTo>
                    <a:pt x="561" y="1038"/>
                    <a:pt x="563" y="1032"/>
                    <a:pt x="566" y="1027"/>
                  </a:cubicBezTo>
                  <a:cubicBezTo>
                    <a:pt x="568" y="1022"/>
                    <a:pt x="570" y="1018"/>
                    <a:pt x="574" y="1018"/>
                  </a:cubicBezTo>
                  <a:cubicBezTo>
                    <a:pt x="580" y="1018"/>
                    <a:pt x="582" y="1012"/>
                    <a:pt x="585" y="1006"/>
                  </a:cubicBezTo>
                  <a:cubicBezTo>
                    <a:pt x="586" y="1001"/>
                    <a:pt x="588" y="996"/>
                    <a:pt x="592" y="995"/>
                  </a:cubicBezTo>
                  <a:cubicBezTo>
                    <a:pt x="595" y="995"/>
                    <a:pt x="598" y="993"/>
                    <a:pt x="600" y="986"/>
                  </a:cubicBezTo>
                  <a:cubicBezTo>
                    <a:pt x="604" y="973"/>
                    <a:pt x="601" y="949"/>
                    <a:pt x="590" y="937"/>
                  </a:cubicBezTo>
                  <a:cubicBezTo>
                    <a:pt x="592" y="936"/>
                    <a:pt x="593" y="936"/>
                    <a:pt x="595" y="935"/>
                  </a:cubicBezTo>
                  <a:cubicBezTo>
                    <a:pt x="609" y="952"/>
                    <a:pt x="612" y="980"/>
                    <a:pt x="606" y="996"/>
                  </a:cubicBezTo>
                  <a:close/>
                  <a:moveTo>
                    <a:pt x="572" y="995"/>
                  </a:moveTo>
                  <a:cubicBezTo>
                    <a:pt x="570" y="998"/>
                    <a:pt x="567" y="999"/>
                    <a:pt x="564" y="998"/>
                  </a:cubicBezTo>
                  <a:cubicBezTo>
                    <a:pt x="564" y="985"/>
                    <a:pt x="559" y="968"/>
                    <a:pt x="553" y="955"/>
                  </a:cubicBezTo>
                  <a:cubicBezTo>
                    <a:pt x="555" y="953"/>
                    <a:pt x="558" y="951"/>
                    <a:pt x="561" y="949"/>
                  </a:cubicBezTo>
                  <a:cubicBezTo>
                    <a:pt x="573" y="964"/>
                    <a:pt x="577" y="986"/>
                    <a:pt x="572" y="995"/>
                  </a:cubicBezTo>
                  <a:close/>
                  <a:moveTo>
                    <a:pt x="563" y="946"/>
                  </a:moveTo>
                  <a:cubicBezTo>
                    <a:pt x="565" y="943"/>
                    <a:pt x="567" y="941"/>
                    <a:pt x="568" y="937"/>
                  </a:cubicBezTo>
                  <a:cubicBezTo>
                    <a:pt x="570" y="938"/>
                    <a:pt x="571" y="938"/>
                    <a:pt x="573" y="938"/>
                  </a:cubicBezTo>
                  <a:cubicBezTo>
                    <a:pt x="584" y="947"/>
                    <a:pt x="588" y="964"/>
                    <a:pt x="584" y="973"/>
                  </a:cubicBezTo>
                  <a:cubicBezTo>
                    <a:pt x="583" y="976"/>
                    <a:pt x="581" y="978"/>
                    <a:pt x="577" y="977"/>
                  </a:cubicBezTo>
                  <a:cubicBezTo>
                    <a:pt x="576" y="967"/>
                    <a:pt x="570" y="955"/>
                    <a:pt x="563" y="946"/>
                  </a:cubicBezTo>
                  <a:close/>
                  <a:moveTo>
                    <a:pt x="556" y="1014"/>
                  </a:moveTo>
                  <a:cubicBezTo>
                    <a:pt x="554" y="1017"/>
                    <a:pt x="551" y="1018"/>
                    <a:pt x="547" y="1018"/>
                  </a:cubicBezTo>
                  <a:cubicBezTo>
                    <a:pt x="549" y="996"/>
                    <a:pt x="543" y="965"/>
                    <a:pt x="542" y="959"/>
                  </a:cubicBezTo>
                  <a:cubicBezTo>
                    <a:pt x="544" y="958"/>
                    <a:pt x="547" y="958"/>
                    <a:pt x="549" y="957"/>
                  </a:cubicBezTo>
                  <a:cubicBezTo>
                    <a:pt x="559" y="976"/>
                    <a:pt x="564" y="1004"/>
                    <a:pt x="556" y="1014"/>
                  </a:cubicBezTo>
                  <a:close/>
                  <a:moveTo>
                    <a:pt x="539" y="1033"/>
                  </a:moveTo>
                  <a:cubicBezTo>
                    <a:pt x="537" y="1035"/>
                    <a:pt x="534" y="1036"/>
                    <a:pt x="532" y="1036"/>
                  </a:cubicBezTo>
                  <a:cubicBezTo>
                    <a:pt x="530" y="1036"/>
                    <a:pt x="527" y="1035"/>
                    <a:pt x="526" y="1033"/>
                  </a:cubicBezTo>
                  <a:cubicBezTo>
                    <a:pt x="514" y="1019"/>
                    <a:pt x="524" y="967"/>
                    <a:pt x="526" y="960"/>
                  </a:cubicBezTo>
                  <a:cubicBezTo>
                    <a:pt x="529" y="960"/>
                    <a:pt x="531" y="960"/>
                    <a:pt x="532" y="960"/>
                  </a:cubicBezTo>
                  <a:cubicBezTo>
                    <a:pt x="532" y="960"/>
                    <a:pt x="532" y="960"/>
                    <a:pt x="532" y="960"/>
                  </a:cubicBezTo>
                  <a:cubicBezTo>
                    <a:pt x="533" y="960"/>
                    <a:pt x="535" y="960"/>
                    <a:pt x="538" y="960"/>
                  </a:cubicBezTo>
                  <a:cubicBezTo>
                    <a:pt x="540" y="967"/>
                    <a:pt x="550" y="1019"/>
                    <a:pt x="539" y="1033"/>
                  </a:cubicBezTo>
                  <a:close/>
                  <a:moveTo>
                    <a:pt x="517" y="1018"/>
                  </a:moveTo>
                  <a:cubicBezTo>
                    <a:pt x="513" y="1018"/>
                    <a:pt x="510" y="1017"/>
                    <a:pt x="508" y="1014"/>
                  </a:cubicBezTo>
                  <a:cubicBezTo>
                    <a:pt x="500" y="1004"/>
                    <a:pt x="505" y="976"/>
                    <a:pt x="515" y="957"/>
                  </a:cubicBezTo>
                  <a:cubicBezTo>
                    <a:pt x="517" y="958"/>
                    <a:pt x="520" y="958"/>
                    <a:pt x="522" y="959"/>
                  </a:cubicBezTo>
                  <a:cubicBezTo>
                    <a:pt x="521" y="965"/>
                    <a:pt x="515" y="996"/>
                    <a:pt x="517" y="1018"/>
                  </a:cubicBezTo>
                  <a:close/>
                  <a:moveTo>
                    <a:pt x="500" y="998"/>
                  </a:moveTo>
                  <a:cubicBezTo>
                    <a:pt x="497" y="999"/>
                    <a:pt x="494" y="998"/>
                    <a:pt x="492" y="995"/>
                  </a:cubicBezTo>
                  <a:cubicBezTo>
                    <a:pt x="487" y="986"/>
                    <a:pt x="491" y="964"/>
                    <a:pt x="503" y="949"/>
                  </a:cubicBezTo>
                  <a:cubicBezTo>
                    <a:pt x="506" y="951"/>
                    <a:pt x="509" y="953"/>
                    <a:pt x="511" y="955"/>
                  </a:cubicBezTo>
                  <a:cubicBezTo>
                    <a:pt x="505" y="968"/>
                    <a:pt x="500" y="985"/>
                    <a:pt x="500" y="998"/>
                  </a:cubicBezTo>
                  <a:close/>
                  <a:moveTo>
                    <a:pt x="487" y="977"/>
                  </a:moveTo>
                  <a:cubicBezTo>
                    <a:pt x="483" y="978"/>
                    <a:pt x="481" y="976"/>
                    <a:pt x="480" y="973"/>
                  </a:cubicBezTo>
                  <a:cubicBezTo>
                    <a:pt x="476" y="964"/>
                    <a:pt x="480" y="947"/>
                    <a:pt x="491" y="938"/>
                  </a:cubicBezTo>
                  <a:cubicBezTo>
                    <a:pt x="493" y="938"/>
                    <a:pt x="494" y="938"/>
                    <a:pt x="496" y="937"/>
                  </a:cubicBezTo>
                  <a:cubicBezTo>
                    <a:pt x="497" y="941"/>
                    <a:pt x="499" y="943"/>
                    <a:pt x="501" y="946"/>
                  </a:cubicBezTo>
                  <a:cubicBezTo>
                    <a:pt x="494" y="955"/>
                    <a:pt x="488" y="967"/>
                    <a:pt x="487" y="977"/>
                  </a:cubicBezTo>
                  <a:close/>
                  <a:moveTo>
                    <a:pt x="476" y="974"/>
                  </a:moveTo>
                  <a:cubicBezTo>
                    <a:pt x="478" y="979"/>
                    <a:pt x="482" y="981"/>
                    <a:pt x="486" y="981"/>
                  </a:cubicBezTo>
                  <a:cubicBezTo>
                    <a:pt x="486" y="987"/>
                    <a:pt x="487" y="993"/>
                    <a:pt x="489" y="997"/>
                  </a:cubicBezTo>
                  <a:cubicBezTo>
                    <a:pt x="491" y="1001"/>
                    <a:pt x="495" y="1003"/>
                    <a:pt x="500" y="1002"/>
                  </a:cubicBezTo>
                  <a:cubicBezTo>
                    <a:pt x="501" y="1008"/>
                    <a:pt x="502" y="1013"/>
                    <a:pt x="505" y="1017"/>
                  </a:cubicBezTo>
                  <a:cubicBezTo>
                    <a:pt x="507" y="1020"/>
                    <a:pt x="511" y="1023"/>
                    <a:pt x="517" y="1022"/>
                  </a:cubicBezTo>
                  <a:cubicBezTo>
                    <a:pt x="518" y="1027"/>
                    <a:pt x="520" y="1032"/>
                    <a:pt x="522" y="1035"/>
                  </a:cubicBezTo>
                  <a:cubicBezTo>
                    <a:pt x="525" y="1038"/>
                    <a:pt x="528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6" y="1040"/>
                    <a:pt x="539" y="1038"/>
                    <a:pt x="542" y="1035"/>
                  </a:cubicBezTo>
                  <a:cubicBezTo>
                    <a:pt x="544" y="1032"/>
                    <a:pt x="546" y="1027"/>
                    <a:pt x="547" y="1022"/>
                  </a:cubicBezTo>
                  <a:cubicBezTo>
                    <a:pt x="553" y="1023"/>
                    <a:pt x="557" y="1020"/>
                    <a:pt x="559" y="1017"/>
                  </a:cubicBezTo>
                  <a:cubicBezTo>
                    <a:pt x="562" y="1013"/>
                    <a:pt x="563" y="1008"/>
                    <a:pt x="564" y="1002"/>
                  </a:cubicBezTo>
                  <a:cubicBezTo>
                    <a:pt x="569" y="1003"/>
                    <a:pt x="573" y="1001"/>
                    <a:pt x="575" y="997"/>
                  </a:cubicBezTo>
                  <a:cubicBezTo>
                    <a:pt x="577" y="993"/>
                    <a:pt x="578" y="987"/>
                    <a:pt x="578" y="981"/>
                  </a:cubicBezTo>
                  <a:cubicBezTo>
                    <a:pt x="582" y="981"/>
                    <a:pt x="586" y="979"/>
                    <a:pt x="588" y="974"/>
                  </a:cubicBezTo>
                  <a:cubicBezTo>
                    <a:pt x="592" y="965"/>
                    <a:pt x="588" y="949"/>
                    <a:pt x="579" y="939"/>
                  </a:cubicBezTo>
                  <a:cubicBezTo>
                    <a:pt x="581" y="939"/>
                    <a:pt x="584" y="939"/>
                    <a:pt x="586" y="938"/>
                  </a:cubicBezTo>
                  <a:cubicBezTo>
                    <a:pt x="597" y="949"/>
                    <a:pt x="600" y="973"/>
                    <a:pt x="596" y="985"/>
                  </a:cubicBezTo>
                  <a:cubicBezTo>
                    <a:pt x="595" y="989"/>
                    <a:pt x="594" y="991"/>
                    <a:pt x="592" y="991"/>
                  </a:cubicBezTo>
                  <a:cubicBezTo>
                    <a:pt x="585" y="992"/>
                    <a:pt x="583" y="999"/>
                    <a:pt x="581" y="1005"/>
                  </a:cubicBezTo>
                  <a:cubicBezTo>
                    <a:pt x="579" y="1011"/>
                    <a:pt x="577" y="1014"/>
                    <a:pt x="574" y="1014"/>
                  </a:cubicBezTo>
                  <a:cubicBezTo>
                    <a:pt x="567" y="1014"/>
                    <a:pt x="565" y="1020"/>
                    <a:pt x="562" y="1025"/>
                  </a:cubicBezTo>
                  <a:cubicBezTo>
                    <a:pt x="560" y="1030"/>
                    <a:pt x="558" y="1034"/>
                    <a:pt x="555" y="1034"/>
                  </a:cubicBezTo>
                  <a:cubicBezTo>
                    <a:pt x="555" y="1034"/>
                    <a:pt x="555" y="1034"/>
                    <a:pt x="555" y="1034"/>
                  </a:cubicBezTo>
                  <a:cubicBezTo>
                    <a:pt x="550" y="1034"/>
                    <a:pt x="548" y="1037"/>
                    <a:pt x="545" y="1041"/>
                  </a:cubicBezTo>
                  <a:cubicBezTo>
                    <a:pt x="542" y="1045"/>
                    <a:pt x="539" y="1049"/>
                    <a:pt x="532" y="1049"/>
                  </a:cubicBezTo>
                  <a:cubicBezTo>
                    <a:pt x="525" y="1049"/>
                    <a:pt x="522" y="1045"/>
                    <a:pt x="519" y="1041"/>
                  </a:cubicBezTo>
                  <a:cubicBezTo>
                    <a:pt x="516" y="1037"/>
                    <a:pt x="514" y="1034"/>
                    <a:pt x="509" y="1034"/>
                  </a:cubicBezTo>
                  <a:cubicBezTo>
                    <a:pt x="509" y="1034"/>
                    <a:pt x="509" y="1034"/>
                    <a:pt x="509" y="1034"/>
                  </a:cubicBezTo>
                  <a:cubicBezTo>
                    <a:pt x="506" y="1034"/>
                    <a:pt x="504" y="1030"/>
                    <a:pt x="502" y="1025"/>
                  </a:cubicBezTo>
                  <a:cubicBezTo>
                    <a:pt x="499" y="1020"/>
                    <a:pt x="497" y="1014"/>
                    <a:pt x="490" y="1014"/>
                  </a:cubicBezTo>
                  <a:cubicBezTo>
                    <a:pt x="487" y="1014"/>
                    <a:pt x="485" y="1011"/>
                    <a:pt x="483" y="1005"/>
                  </a:cubicBezTo>
                  <a:cubicBezTo>
                    <a:pt x="481" y="999"/>
                    <a:pt x="479" y="992"/>
                    <a:pt x="472" y="991"/>
                  </a:cubicBezTo>
                  <a:cubicBezTo>
                    <a:pt x="470" y="991"/>
                    <a:pt x="469" y="989"/>
                    <a:pt x="468" y="985"/>
                  </a:cubicBezTo>
                  <a:cubicBezTo>
                    <a:pt x="464" y="973"/>
                    <a:pt x="467" y="949"/>
                    <a:pt x="478" y="938"/>
                  </a:cubicBezTo>
                  <a:cubicBezTo>
                    <a:pt x="480" y="939"/>
                    <a:pt x="483" y="939"/>
                    <a:pt x="485" y="939"/>
                  </a:cubicBezTo>
                  <a:cubicBezTo>
                    <a:pt x="476" y="949"/>
                    <a:pt x="472" y="965"/>
                    <a:pt x="476" y="974"/>
                  </a:cubicBezTo>
                  <a:close/>
                  <a:moveTo>
                    <a:pt x="801" y="972"/>
                  </a:moveTo>
                  <a:cubicBezTo>
                    <a:pt x="789" y="997"/>
                    <a:pt x="759" y="994"/>
                    <a:pt x="759" y="994"/>
                  </a:cubicBezTo>
                  <a:cubicBezTo>
                    <a:pt x="759" y="994"/>
                    <a:pt x="758" y="994"/>
                    <a:pt x="758" y="995"/>
                  </a:cubicBezTo>
                  <a:cubicBezTo>
                    <a:pt x="757" y="995"/>
                    <a:pt x="757" y="996"/>
                    <a:pt x="757" y="996"/>
                  </a:cubicBezTo>
                  <a:cubicBezTo>
                    <a:pt x="757" y="997"/>
                    <a:pt x="757" y="1018"/>
                    <a:pt x="737" y="1027"/>
                  </a:cubicBezTo>
                  <a:cubicBezTo>
                    <a:pt x="737" y="1027"/>
                    <a:pt x="737" y="1027"/>
                    <a:pt x="737" y="1027"/>
                  </a:cubicBezTo>
                  <a:cubicBezTo>
                    <a:pt x="716" y="1036"/>
                    <a:pt x="701" y="1020"/>
                    <a:pt x="701" y="1020"/>
                  </a:cubicBezTo>
                  <a:cubicBezTo>
                    <a:pt x="700" y="1019"/>
                    <a:pt x="700" y="1019"/>
                    <a:pt x="699" y="1019"/>
                  </a:cubicBezTo>
                  <a:cubicBezTo>
                    <a:pt x="699" y="1019"/>
                    <a:pt x="698" y="1019"/>
                    <a:pt x="698" y="1020"/>
                  </a:cubicBezTo>
                  <a:cubicBezTo>
                    <a:pt x="698" y="1020"/>
                    <a:pt x="678" y="1043"/>
                    <a:pt x="653" y="1034"/>
                  </a:cubicBezTo>
                  <a:cubicBezTo>
                    <a:pt x="617" y="1021"/>
                    <a:pt x="609" y="953"/>
                    <a:pt x="626" y="902"/>
                  </a:cubicBezTo>
                  <a:cubicBezTo>
                    <a:pt x="628" y="901"/>
                    <a:pt x="629" y="900"/>
                    <a:pt x="631" y="898"/>
                  </a:cubicBezTo>
                  <a:cubicBezTo>
                    <a:pt x="623" y="945"/>
                    <a:pt x="629" y="989"/>
                    <a:pt x="644" y="1010"/>
                  </a:cubicBezTo>
                  <a:cubicBezTo>
                    <a:pt x="650" y="1018"/>
                    <a:pt x="657" y="1022"/>
                    <a:pt x="665" y="1023"/>
                  </a:cubicBezTo>
                  <a:cubicBezTo>
                    <a:pt x="682" y="1025"/>
                    <a:pt x="693" y="1011"/>
                    <a:pt x="697" y="1005"/>
                  </a:cubicBezTo>
                  <a:cubicBezTo>
                    <a:pt x="702" y="1010"/>
                    <a:pt x="714" y="1020"/>
                    <a:pt x="731" y="1013"/>
                  </a:cubicBezTo>
                  <a:cubicBezTo>
                    <a:pt x="731" y="1013"/>
                    <a:pt x="731" y="1013"/>
                    <a:pt x="731" y="1013"/>
                  </a:cubicBezTo>
                  <a:cubicBezTo>
                    <a:pt x="747" y="1006"/>
                    <a:pt x="749" y="990"/>
                    <a:pt x="749" y="983"/>
                  </a:cubicBezTo>
                  <a:cubicBezTo>
                    <a:pt x="756" y="985"/>
                    <a:pt x="774" y="987"/>
                    <a:pt x="785" y="973"/>
                  </a:cubicBezTo>
                  <a:cubicBezTo>
                    <a:pt x="790" y="967"/>
                    <a:pt x="792" y="959"/>
                    <a:pt x="790" y="950"/>
                  </a:cubicBezTo>
                  <a:cubicBezTo>
                    <a:pt x="786" y="924"/>
                    <a:pt x="759" y="889"/>
                    <a:pt x="721" y="861"/>
                  </a:cubicBezTo>
                  <a:cubicBezTo>
                    <a:pt x="723" y="861"/>
                    <a:pt x="724" y="861"/>
                    <a:pt x="726" y="860"/>
                  </a:cubicBezTo>
                  <a:cubicBezTo>
                    <a:pt x="774" y="884"/>
                    <a:pt x="817" y="938"/>
                    <a:pt x="801" y="972"/>
                  </a:cubicBezTo>
                  <a:close/>
                  <a:moveTo>
                    <a:pt x="639" y="864"/>
                  </a:moveTo>
                  <a:cubicBezTo>
                    <a:pt x="640" y="863"/>
                    <a:pt x="641" y="863"/>
                    <a:pt x="643" y="862"/>
                  </a:cubicBezTo>
                  <a:cubicBezTo>
                    <a:pt x="643" y="879"/>
                    <a:pt x="645" y="975"/>
                    <a:pt x="661" y="990"/>
                  </a:cubicBezTo>
                  <a:cubicBezTo>
                    <a:pt x="663" y="991"/>
                    <a:pt x="665" y="992"/>
                    <a:pt x="667" y="992"/>
                  </a:cubicBezTo>
                  <a:cubicBezTo>
                    <a:pt x="669" y="992"/>
                    <a:pt x="671" y="990"/>
                    <a:pt x="673" y="988"/>
                  </a:cubicBezTo>
                  <a:cubicBezTo>
                    <a:pt x="681" y="977"/>
                    <a:pt x="675" y="931"/>
                    <a:pt x="668" y="894"/>
                  </a:cubicBezTo>
                  <a:cubicBezTo>
                    <a:pt x="679" y="930"/>
                    <a:pt x="696" y="974"/>
                    <a:pt x="710" y="981"/>
                  </a:cubicBezTo>
                  <a:cubicBezTo>
                    <a:pt x="713" y="983"/>
                    <a:pt x="716" y="983"/>
                    <a:pt x="718" y="982"/>
                  </a:cubicBezTo>
                  <a:cubicBezTo>
                    <a:pt x="720" y="981"/>
                    <a:pt x="722" y="979"/>
                    <a:pt x="723" y="976"/>
                  </a:cubicBezTo>
                  <a:cubicBezTo>
                    <a:pt x="728" y="961"/>
                    <a:pt x="709" y="918"/>
                    <a:pt x="692" y="884"/>
                  </a:cubicBezTo>
                  <a:cubicBezTo>
                    <a:pt x="713" y="915"/>
                    <a:pt x="741" y="952"/>
                    <a:pt x="755" y="954"/>
                  </a:cubicBezTo>
                  <a:cubicBezTo>
                    <a:pt x="757" y="955"/>
                    <a:pt x="759" y="954"/>
                    <a:pt x="761" y="953"/>
                  </a:cubicBezTo>
                  <a:cubicBezTo>
                    <a:pt x="763" y="952"/>
                    <a:pt x="764" y="950"/>
                    <a:pt x="764" y="947"/>
                  </a:cubicBezTo>
                  <a:cubicBezTo>
                    <a:pt x="765" y="926"/>
                    <a:pt x="698" y="856"/>
                    <a:pt x="687" y="844"/>
                  </a:cubicBezTo>
                  <a:cubicBezTo>
                    <a:pt x="688" y="844"/>
                    <a:pt x="689" y="843"/>
                    <a:pt x="690" y="842"/>
                  </a:cubicBezTo>
                  <a:cubicBezTo>
                    <a:pt x="695" y="852"/>
                    <a:pt x="703" y="859"/>
                    <a:pt x="713" y="861"/>
                  </a:cubicBezTo>
                  <a:cubicBezTo>
                    <a:pt x="713" y="861"/>
                    <a:pt x="713" y="861"/>
                    <a:pt x="714" y="861"/>
                  </a:cubicBezTo>
                  <a:cubicBezTo>
                    <a:pt x="753" y="888"/>
                    <a:pt x="783" y="924"/>
                    <a:pt x="786" y="950"/>
                  </a:cubicBezTo>
                  <a:cubicBezTo>
                    <a:pt x="788" y="959"/>
                    <a:pt x="786" y="966"/>
                    <a:pt x="782" y="971"/>
                  </a:cubicBezTo>
                  <a:cubicBezTo>
                    <a:pt x="770" y="986"/>
                    <a:pt x="748" y="979"/>
                    <a:pt x="748" y="979"/>
                  </a:cubicBezTo>
                  <a:cubicBezTo>
                    <a:pt x="747" y="979"/>
                    <a:pt x="747" y="979"/>
                    <a:pt x="746" y="979"/>
                  </a:cubicBezTo>
                  <a:cubicBezTo>
                    <a:pt x="746" y="980"/>
                    <a:pt x="745" y="980"/>
                    <a:pt x="745" y="981"/>
                  </a:cubicBezTo>
                  <a:cubicBezTo>
                    <a:pt x="746" y="982"/>
                    <a:pt x="747" y="1002"/>
                    <a:pt x="729" y="1009"/>
                  </a:cubicBezTo>
                  <a:cubicBezTo>
                    <a:pt x="729" y="1009"/>
                    <a:pt x="729" y="1009"/>
                    <a:pt x="729" y="1009"/>
                  </a:cubicBezTo>
                  <a:cubicBezTo>
                    <a:pt x="711" y="1017"/>
                    <a:pt x="699" y="1001"/>
                    <a:pt x="698" y="1001"/>
                  </a:cubicBezTo>
                  <a:cubicBezTo>
                    <a:pt x="698" y="1000"/>
                    <a:pt x="697" y="1000"/>
                    <a:pt x="696" y="1000"/>
                  </a:cubicBezTo>
                  <a:cubicBezTo>
                    <a:pt x="696" y="1000"/>
                    <a:pt x="695" y="1000"/>
                    <a:pt x="695" y="1001"/>
                  </a:cubicBezTo>
                  <a:cubicBezTo>
                    <a:pt x="695" y="1001"/>
                    <a:pt x="684" y="1021"/>
                    <a:pt x="665" y="1019"/>
                  </a:cubicBezTo>
                  <a:cubicBezTo>
                    <a:pt x="659" y="1019"/>
                    <a:pt x="653" y="1015"/>
                    <a:pt x="647" y="1008"/>
                  </a:cubicBezTo>
                  <a:cubicBezTo>
                    <a:pt x="632" y="987"/>
                    <a:pt x="627" y="941"/>
                    <a:pt x="636" y="893"/>
                  </a:cubicBezTo>
                  <a:cubicBezTo>
                    <a:pt x="636" y="893"/>
                    <a:pt x="636" y="893"/>
                    <a:pt x="636" y="893"/>
                  </a:cubicBezTo>
                  <a:cubicBezTo>
                    <a:pt x="642" y="884"/>
                    <a:pt x="643" y="874"/>
                    <a:pt x="639" y="864"/>
                  </a:cubicBezTo>
                  <a:close/>
                  <a:moveTo>
                    <a:pt x="664" y="841"/>
                  </a:moveTo>
                  <a:cubicBezTo>
                    <a:pt x="686" y="879"/>
                    <a:pt x="726" y="955"/>
                    <a:pt x="719" y="975"/>
                  </a:cubicBezTo>
                  <a:cubicBezTo>
                    <a:pt x="719" y="977"/>
                    <a:pt x="718" y="978"/>
                    <a:pt x="717" y="978"/>
                  </a:cubicBezTo>
                  <a:cubicBezTo>
                    <a:pt x="717" y="978"/>
                    <a:pt x="717" y="978"/>
                    <a:pt x="717" y="978"/>
                  </a:cubicBezTo>
                  <a:cubicBezTo>
                    <a:pt x="715" y="979"/>
                    <a:pt x="714" y="979"/>
                    <a:pt x="712" y="978"/>
                  </a:cubicBezTo>
                  <a:cubicBezTo>
                    <a:pt x="694" y="969"/>
                    <a:pt x="668" y="887"/>
                    <a:pt x="657" y="844"/>
                  </a:cubicBezTo>
                  <a:cubicBezTo>
                    <a:pt x="658" y="842"/>
                    <a:pt x="658" y="839"/>
                    <a:pt x="658" y="837"/>
                  </a:cubicBezTo>
                  <a:cubicBezTo>
                    <a:pt x="660" y="838"/>
                    <a:pt x="662" y="840"/>
                    <a:pt x="664" y="841"/>
                  </a:cubicBezTo>
                  <a:close/>
                  <a:moveTo>
                    <a:pt x="669" y="986"/>
                  </a:moveTo>
                  <a:cubicBezTo>
                    <a:pt x="669" y="987"/>
                    <a:pt x="668" y="988"/>
                    <a:pt x="667" y="988"/>
                  </a:cubicBezTo>
                  <a:cubicBezTo>
                    <a:pt x="666" y="988"/>
                    <a:pt x="665" y="988"/>
                    <a:pt x="664" y="987"/>
                  </a:cubicBezTo>
                  <a:cubicBezTo>
                    <a:pt x="651" y="975"/>
                    <a:pt x="647" y="891"/>
                    <a:pt x="647" y="860"/>
                  </a:cubicBezTo>
                  <a:cubicBezTo>
                    <a:pt x="650" y="857"/>
                    <a:pt x="653" y="854"/>
                    <a:pt x="655" y="851"/>
                  </a:cubicBezTo>
                  <a:cubicBezTo>
                    <a:pt x="663" y="888"/>
                    <a:pt x="680" y="971"/>
                    <a:pt x="669" y="986"/>
                  </a:cubicBezTo>
                  <a:close/>
                  <a:moveTo>
                    <a:pt x="670" y="844"/>
                  </a:moveTo>
                  <a:cubicBezTo>
                    <a:pt x="674" y="845"/>
                    <a:pt x="678" y="846"/>
                    <a:pt x="682" y="845"/>
                  </a:cubicBezTo>
                  <a:cubicBezTo>
                    <a:pt x="704" y="867"/>
                    <a:pt x="761" y="929"/>
                    <a:pt x="760" y="947"/>
                  </a:cubicBezTo>
                  <a:cubicBezTo>
                    <a:pt x="760" y="948"/>
                    <a:pt x="759" y="949"/>
                    <a:pt x="759" y="950"/>
                  </a:cubicBezTo>
                  <a:cubicBezTo>
                    <a:pt x="758" y="951"/>
                    <a:pt x="757" y="951"/>
                    <a:pt x="755" y="950"/>
                  </a:cubicBezTo>
                  <a:cubicBezTo>
                    <a:pt x="738" y="947"/>
                    <a:pt x="691" y="877"/>
                    <a:pt x="670" y="844"/>
                  </a:cubicBezTo>
                  <a:close/>
                  <a:moveTo>
                    <a:pt x="861" y="773"/>
                  </a:moveTo>
                  <a:cubicBezTo>
                    <a:pt x="883" y="775"/>
                    <a:pt x="905" y="792"/>
                    <a:pt x="912" y="808"/>
                  </a:cubicBezTo>
                  <a:cubicBezTo>
                    <a:pt x="915" y="813"/>
                    <a:pt x="915" y="818"/>
                    <a:pt x="913" y="821"/>
                  </a:cubicBezTo>
                  <a:cubicBezTo>
                    <a:pt x="909" y="826"/>
                    <a:pt x="911" y="831"/>
                    <a:pt x="914" y="836"/>
                  </a:cubicBezTo>
                  <a:cubicBezTo>
                    <a:pt x="917" y="842"/>
                    <a:pt x="918" y="845"/>
                    <a:pt x="916" y="848"/>
                  </a:cubicBezTo>
                  <a:cubicBezTo>
                    <a:pt x="912" y="852"/>
                    <a:pt x="914" y="858"/>
                    <a:pt x="915" y="863"/>
                  </a:cubicBezTo>
                  <a:cubicBezTo>
                    <a:pt x="916" y="868"/>
                    <a:pt x="918" y="873"/>
                    <a:pt x="915" y="876"/>
                  </a:cubicBezTo>
                  <a:cubicBezTo>
                    <a:pt x="912" y="880"/>
                    <a:pt x="912" y="885"/>
                    <a:pt x="912" y="889"/>
                  </a:cubicBezTo>
                  <a:cubicBezTo>
                    <a:pt x="912" y="895"/>
                    <a:pt x="911" y="901"/>
                    <a:pt x="906" y="907"/>
                  </a:cubicBezTo>
                  <a:cubicBezTo>
                    <a:pt x="900" y="912"/>
                    <a:pt x="894" y="912"/>
                    <a:pt x="888" y="913"/>
                  </a:cubicBezTo>
                  <a:cubicBezTo>
                    <a:pt x="884" y="913"/>
                    <a:pt x="879" y="913"/>
                    <a:pt x="875" y="916"/>
                  </a:cubicBezTo>
                  <a:cubicBezTo>
                    <a:pt x="872" y="919"/>
                    <a:pt x="867" y="917"/>
                    <a:pt x="863" y="916"/>
                  </a:cubicBezTo>
                  <a:cubicBezTo>
                    <a:pt x="857" y="914"/>
                    <a:pt x="852" y="912"/>
                    <a:pt x="847" y="916"/>
                  </a:cubicBezTo>
                  <a:cubicBezTo>
                    <a:pt x="844" y="919"/>
                    <a:pt x="841" y="917"/>
                    <a:pt x="836" y="915"/>
                  </a:cubicBezTo>
                  <a:cubicBezTo>
                    <a:pt x="831" y="912"/>
                    <a:pt x="825" y="909"/>
                    <a:pt x="820" y="913"/>
                  </a:cubicBezTo>
                  <a:cubicBezTo>
                    <a:pt x="817" y="916"/>
                    <a:pt x="812" y="915"/>
                    <a:pt x="807" y="913"/>
                  </a:cubicBezTo>
                  <a:cubicBezTo>
                    <a:pt x="792" y="906"/>
                    <a:pt x="774" y="883"/>
                    <a:pt x="772" y="862"/>
                  </a:cubicBezTo>
                  <a:cubicBezTo>
                    <a:pt x="774" y="861"/>
                    <a:pt x="775" y="860"/>
                    <a:pt x="777" y="860"/>
                  </a:cubicBezTo>
                  <a:cubicBezTo>
                    <a:pt x="777" y="876"/>
                    <a:pt x="793" y="895"/>
                    <a:pt x="804" y="901"/>
                  </a:cubicBezTo>
                  <a:cubicBezTo>
                    <a:pt x="811" y="905"/>
                    <a:pt x="814" y="904"/>
                    <a:pt x="816" y="902"/>
                  </a:cubicBezTo>
                  <a:cubicBezTo>
                    <a:pt x="820" y="900"/>
                    <a:pt x="824" y="902"/>
                    <a:pt x="830" y="905"/>
                  </a:cubicBezTo>
                  <a:cubicBezTo>
                    <a:pt x="835" y="907"/>
                    <a:pt x="841" y="910"/>
                    <a:pt x="846" y="905"/>
                  </a:cubicBezTo>
                  <a:cubicBezTo>
                    <a:pt x="848" y="903"/>
                    <a:pt x="852" y="904"/>
                    <a:pt x="858" y="906"/>
                  </a:cubicBezTo>
                  <a:cubicBezTo>
                    <a:pt x="863" y="908"/>
                    <a:pt x="869" y="910"/>
                    <a:pt x="873" y="906"/>
                  </a:cubicBezTo>
                  <a:cubicBezTo>
                    <a:pt x="875" y="904"/>
                    <a:pt x="877" y="905"/>
                    <a:pt x="882" y="905"/>
                  </a:cubicBezTo>
                  <a:cubicBezTo>
                    <a:pt x="887" y="906"/>
                    <a:pt x="894" y="907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6" y="895"/>
                    <a:pt x="905" y="888"/>
                    <a:pt x="905" y="882"/>
                  </a:cubicBezTo>
                  <a:cubicBezTo>
                    <a:pt x="904" y="878"/>
                    <a:pt x="904" y="875"/>
                    <a:pt x="906" y="873"/>
                  </a:cubicBezTo>
                  <a:cubicBezTo>
                    <a:pt x="909" y="869"/>
                    <a:pt x="907" y="864"/>
                    <a:pt x="905" y="858"/>
                  </a:cubicBezTo>
                  <a:cubicBezTo>
                    <a:pt x="903" y="853"/>
                    <a:pt x="902" y="849"/>
                    <a:pt x="905" y="846"/>
                  </a:cubicBezTo>
                  <a:cubicBezTo>
                    <a:pt x="909" y="842"/>
                    <a:pt x="906" y="836"/>
                    <a:pt x="904" y="830"/>
                  </a:cubicBezTo>
                  <a:cubicBezTo>
                    <a:pt x="901" y="825"/>
                    <a:pt x="899" y="820"/>
                    <a:pt x="902" y="817"/>
                  </a:cubicBezTo>
                  <a:cubicBezTo>
                    <a:pt x="903" y="815"/>
                    <a:pt x="904" y="811"/>
                    <a:pt x="901" y="805"/>
                  </a:cubicBezTo>
                  <a:cubicBezTo>
                    <a:pt x="894" y="794"/>
                    <a:pt x="875" y="778"/>
                    <a:pt x="859" y="778"/>
                  </a:cubicBezTo>
                  <a:cubicBezTo>
                    <a:pt x="860" y="776"/>
                    <a:pt x="860" y="774"/>
                    <a:pt x="861" y="773"/>
                  </a:cubicBezTo>
                  <a:close/>
                  <a:moveTo>
                    <a:pt x="878" y="815"/>
                  </a:moveTo>
                  <a:cubicBezTo>
                    <a:pt x="870" y="809"/>
                    <a:pt x="858" y="804"/>
                    <a:pt x="846" y="803"/>
                  </a:cubicBezTo>
                  <a:cubicBezTo>
                    <a:pt x="846" y="800"/>
                    <a:pt x="845" y="796"/>
                    <a:pt x="843" y="793"/>
                  </a:cubicBezTo>
                  <a:cubicBezTo>
                    <a:pt x="845" y="792"/>
                    <a:pt x="846" y="792"/>
                    <a:pt x="848" y="791"/>
                  </a:cubicBezTo>
                  <a:cubicBezTo>
                    <a:pt x="862" y="789"/>
                    <a:pt x="877" y="798"/>
                    <a:pt x="880" y="807"/>
                  </a:cubicBezTo>
                  <a:cubicBezTo>
                    <a:pt x="882" y="810"/>
                    <a:pt x="881" y="813"/>
                    <a:pt x="878" y="815"/>
                  </a:cubicBezTo>
                  <a:close/>
                  <a:moveTo>
                    <a:pt x="887" y="831"/>
                  </a:moveTo>
                  <a:cubicBezTo>
                    <a:pt x="888" y="835"/>
                    <a:pt x="886" y="837"/>
                    <a:pt x="884" y="840"/>
                  </a:cubicBezTo>
                  <a:cubicBezTo>
                    <a:pt x="874" y="830"/>
                    <a:pt x="859" y="821"/>
                    <a:pt x="845" y="817"/>
                  </a:cubicBezTo>
                  <a:cubicBezTo>
                    <a:pt x="846" y="814"/>
                    <a:pt x="847" y="810"/>
                    <a:pt x="846" y="807"/>
                  </a:cubicBezTo>
                  <a:cubicBezTo>
                    <a:pt x="865" y="809"/>
                    <a:pt x="884" y="821"/>
                    <a:pt x="887" y="831"/>
                  </a:cubicBezTo>
                  <a:close/>
                  <a:moveTo>
                    <a:pt x="844" y="820"/>
                  </a:moveTo>
                  <a:cubicBezTo>
                    <a:pt x="864" y="827"/>
                    <a:pt x="888" y="844"/>
                    <a:pt x="890" y="856"/>
                  </a:cubicBezTo>
                  <a:cubicBezTo>
                    <a:pt x="890" y="860"/>
                    <a:pt x="889" y="863"/>
                    <a:pt x="886" y="865"/>
                  </a:cubicBezTo>
                  <a:cubicBezTo>
                    <a:pt x="872" y="848"/>
                    <a:pt x="846" y="831"/>
                    <a:pt x="840" y="827"/>
                  </a:cubicBezTo>
                  <a:cubicBezTo>
                    <a:pt x="842" y="825"/>
                    <a:pt x="843" y="823"/>
                    <a:pt x="844" y="820"/>
                  </a:cubicBezTo>
                  <a:close/>
                  <a:moveTo>
                    <a:pt x="890" y="882"/>
                  </a:moveTo>
                  <a:cubicBezTo>
                    <a:pt x="891" y="884"/>
                    <a:pt x="890" y="887"/>
                    <a:pt x="888" y="889"/>
                  </a:cubicBezTo>
                  <a:cubicBezTo>
                    <a:pt x="886" y="890"/>
                    <a:pt x="884" y="891"/>
                    <a:pt x="881" y="891"/>
                  </a:cubicBezTo>
                  <a:cubicBezTo>
                    <a:pt x="863" y="889"/>
                    <a:pt x="834" y="846"/>
                    <a:pt x="830" y="839"/>
                  </a:cubicBezTo>
                  <a:cubicBezTo>
                    <a:pt x="832" y="837"/>
                    <a:pt x="834" y="836"/>
                    <a:pt x="834" y="835"/>
                  </a:cubicBezTo>
                  <a:cubicBezTo>
                    <a:pt x="834" y="835"/>
                    <a:pt x="834" y="835"/>
                    <a:pt x="834" y="835"/>
                  </a:cubicBezTo>
                  <a:cubicBezTo>
                    <a:pt x="835" y="835"/>
                    <a:pt x="836" y="833"/>
                    <a:pt x="838" y="830"/>
                  </a:cubicBezTo>
                  <a:cubicBezTo>
                    <a:pt x="845" y="835"/>
                    <a:pt x="888" y="864"/>
                    <a:pt x="890" y="882"/>
                  </a:cubicBezTo>
                  <a:close/>
                  <a:moveTo>
                    <a:pt x="864" y="886"/>
                  </a:moveTo>
                  <a:cubicBezTo>
                    <a:pt x="862" y="889"/>
                    <a:pt x="859" y="891"/>
                    <a:pt x="856" y="890"/>
                  </a:cubicBezTo>
                  <a:cubicBezTo>
                    <a:pt x="843" y="889"/>
                    <a:pt x="826" y="865"/>
                    <a:pt x="820" y="845"/>
                  </a:cubicBezTo>
                  <a:cubicBezTo>
                    <a:pt x="822" y="844"/>
                    <a:pt x="824" y="842"/>
                    <a:pt x="826" y="841"/>
                  </a:cubicBezTo>
                  <a:cubicBezTo>
                    <a:pt x="830" y="847"/>
                    <a:pt x="847" y="873"/>
                    <a:pt x="864" y="886"/>
                  </a:cubicBezTo>
                  <a:close/>
                  <a:moveTo>
                    <a:pt x="839" y="884"/>
                  </a:moveTo>
                  <a:cubicBezTo>
                    <a:pt x="837" y="887"/>
                    <a:pt x="834" y="888"/>
                    <a:pt x="830" y="887"/>
                  </a:cubicBezTo>
                  <a:cubicBezTo>
                    <a:pt x="821" y="885"/>
                    <a:pt x="808" y="866"/>
                    <a:pt x="806" y="847"/>
                  </a:cubicBezTo>
                  <a:cubicBezTo>
                    <a:pt x="810" y="847"/>
                    <a:pt x="813" y="847"/>
                    <a:pt x="816" y="846"/>
                  </a:cubicBezTo>
                  <a:cubicBezTo>
                    <a:pt x="820" y="860"/>
                    <a:pt x="829" y="875"/>
                    <a:pt x="839" y="884"/>
                  </a:cubicBezTo>
                  <a:close/>
                  <a:moveTo>
                    <a:pt x="815" y="879"/>
                  </a:moveTo>
                  <a:cubicBezTo>
                    <a:pt x="812" y="882"/>
                    <a:pt x="809" y="882"/>
                    <a:pt x="806" y="881"/>
                  </a:cubicBezTo>
                  <a:cubicBezTo>
                    <a:pt x="797" y="878"/>
                    <a:pt x="789" y="862"/>
                    <a:pt x="790" y="848"/>
                  </a:cubicBezTo>
                  <a:cubicBezTo>
                    <a:pt x="791" y="847"/>
                    <a:pt x="792" y="846"/>
                    <a:pt x="792" y="844"/>
                  </a:cubicBezTo>
                  <a:cubicBezTo>
                    <a:pt x="796" y="846"/>
                    <a:pt x="799" y="847"/>
                    <a:pt x="802" y="847"/>
                  </a:cubicBezTo>
                  <a:cubicBezTo>
                    <a:pt x="803" y="858"/>
                    <a:pt x="808" y="870"/>
                    <a:pt x="815" y="879"/>
                  </a:cubicBezTo>
                  <a:close/>
                  <a:moveTo>
                    <a:pt x="805" y="885"/>
                  </a:moveTo>
                  <a:cubicBezTo>
                    <a:pt x="809" y="886"/>
                    <a:pt x="814" y="886"/>
                    <a:pt x="817" y="882"/>
                  </a:cubicBezTo>
                  <a:cubicBezTo>
                    <a:pt x="821" y="887"/>
                    <a:pt x="825" y="890"/>
                    <a:pt x="829" y="891"/>
                  </a:cubicBezTo>
                  <a:cubicBezTo>
                    <a:pt x="834" y="892"/>
                    <a:pt x="838" y="891"/>
                    <a:pt x="842" y="887"/>
                  </a:cubicBezTo>
                  <a:cubicBezTo>
                    <a:pt x="846" y="891"/>
                    <a:pt x="851" y="894"/>
                    <a:pt x="855" y="894"/>
                  </a:cubicBezTo>
                  <a:cubicBezTo>
                    <a:pt x="859" y="895"/>
                    <a:pt x="863" y="894"/>
                    <a:pt x="867" y="889"/>
                  </a:cubicBezTo>
                  <a:cubicBezTo>
                    <a:pt x="872" y="892"/>
                    <a:pt x="877" y="894"/>
                    <a:pt x="881" y="895"/>
                  </a:cubicBezTo>
                  <a:cubicBezTo>
                    <a:pt x="884" y="895"/>
                    <a:pt x="888" y="894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3" y="889"/>
                    <a:pt x="895" y="885"/>
                    <a:pt x="894" y="881"/>
                  </a:cubicBezTo>
                  <a:cubicBezTo>
                    <a:pt x="894" y="877"/>
                    <a:pt x="891" y="873"/>
                    <a:pt x="888" y="868"/>
                  </a:cubicBezTo>
                  <a:cubicBezTo>
                    <a:pt x="893" y="864"/>
                    <a:pt x="894" y="859"/>
                    <a:pt x="893" y="856"/>
                  </a:cubicBezTo>
                  <a:cubicBezTo>
                    <a:pt x="893" y="852"/>
                    <a:pt x="890" y="847"/>
                    <a:pt x="886" y="842"/>
                  </a:cubicBezTo>
                  <a:cubicBezTo>
                    <a:pt x="890" y="839"/>
                    <a:pt x="892" y="835"/>
                    <a:pt x="890" y="830"/>
                  </a:cubicBezTo>
                  <a:cubicBezTo>
                    <a:pt x="889" y="826"/>
                    <a:pt x="886" y="822"/>
                    <a:pt x="882" y="818"/>
                  </a:cubicBezTo>
                  <a:cubicBezTo>
                    <a:pt x="885" y="814"/>
                    <a:pt x="886" y="810"/>
                    <a:pt x="884" y="805"/>
                  </a:cubicBezTo>
                  <a:cubicBezTo>
                    <a:pt x="880" y="796"/>
                    <a:pt x="867" y="788"/>
                    <a:pt x="853" y="787"/>
                  </a:cubicBezTo>
                  <a:cubicBezTo>
                    <a:pt x="854" y="785"/>
                    <a:pt x="856" y="783"/>
                    <a:pt x="857" y="781"/>
                  </a:cubicBezTo>
                  <a:cubicBezTo>
                    <a:pt x="872" y="781"/>
                    <a:pt x="891" y="796"/>
                    <a:pt x="897" y="807"/>
                  </a:cubicBezTo>
                  <a:cubicBezTo>
                    <a:pt x="899" y="810"/>
                    <a:pt x="900" y="813"/>
                    <a:pt x="899" y="815"/>
                  </a:cubicBezTo>
                  <a:cubicBezTo>
                    <a:pt x="895" y="820"/>
                    <a:pt x="898" y="826"/>
                    <a:pt x="900" y="832"/>
                  </a:cubicBezTo>
                  <a:cubicBezTo>
                    <a:pt x="903" y="838"/>
                    <a:pt x="905" y="841"/>
                    <a:pt x="902" y="844"/>
                  </a:cubicBezTo>
                  <a:cubicBezTo>
                    <a:pt x="897" y="848"/>
                    <a:pt x="900" y="854"/>
                    <a:pt x="902" y="860"/>
                  </a:cubicBezTo>
                  <a:cubicBezTo>
                    <a:pt x="904" y="865"/>
                    <a:pt x="905" y="869"/>
                    <a:pt x="903" y="871"/>
                  </a:cubicBezTo>
                  <a:cubicBezTo>
                    <a:pt x="903" y="871"/>
                    <a:pt x="903" y="871"/>
                    <a:pt x="903" y="871"/>
                  </a:cubicBezTo>
                  <a:cubicBezTo>
                    <a:pt x="899" y="874"/>
                    <a:pt x="900" y="879"/>
                    <a:pt x="901" y="883"/>
                  </a:cubicBezTo>
                  <a:cubicBezTo>
                    <a:pt x="901" y="888"/>
                    <a:pt x="902" y="893"/>
                    <a:pt x="897" y="898"/>
                  </a:cubicBezTo>
                  <a:cubicBezTo>
                    <a:pt x="892" y="903"/>
                    <a:pt x="887" y="902"/>
                    <a:pt x="882" y="901"/>
                  </a:cubicBezTo>
                  <a:cubicBezTo>
                    <a:pt x="878" y="901"/>
                    <a:pt x="873" y="900"/>
                    <a:pt x="870" y="904"/>
                  </a:cubicBezTo>
                  <a:cubicBezTo>
                    <a:pt x="870" y="904"/>
                    <a:pt x="870" y="904"/>
                    <a:pt x="870" y="904"/>
                  </a:cubicBezTo>
                  <a:cubicBezTo>
                    <a:pt x="868" y="906"/>
                    <a:pt x="864" y="904"/>
                    <a:pt x="859" y="902"/>
                  </a:cubicBezTo>
                  <a:cubicBezTo>
                    <a:pt x="854" y="900"/>
                    <a:pt x="847" y="898"/>
                    <a:pt x="843" y="903"/>
                  </a:cubicBezTo>
                  <a:cubicBezTo>
                    <a:pt x="841" y="905"/>
                    <a:pt x="837" y="904"/>
                    <a:pt x="831" y="901"/>
                  </a:cubicBezTo>
                  <a:cubicBezTo>
                    <a:pt x="826" y="898"/>
                    <a:pt x="819" y="895"/>
                    <a:pt x="814" y="899"/>
                  </a:cubicBezTo>
                  <a:cubicBezTo>
                    <a:pt x="813" y="900"/>
                    <a:pt x="810" y="900"/>
                    <a:pt x="806" y="898"/>
                  </a:cubicBezTo>
                  <a:cubicBezTo>
                    <a:pt x="795" y="892"/>
                    <a:pt x="780" y="873"/>
                    <a:pt x="781" y="858"/>
                  </a:cubicBezTo>
                  <a:cubicBezTo>
                    <a:pt x="783" y="856"/>
                    <a:pt x="785" y="855"/>
                    <a:pt x="786" y="853"/>
                  </a:cubicBezTo>
                  <a:cubicBezTo>
                    <a:pt x="787" y="867"/>
                    <a:pt x="796" y="881"/>
                    <a:pt x="805" y="885"/>
                  </a:cubicBezTo>
                  <a:close/>
                  <a:moveTo>
                    <a:pt x="848" y="739"/>
                  </a:moveTo>
                  <a:cubicBezTo>
                    <a:pt x="847" y="739"/>
                    <a:pt x="847" y="740"/>
                    <a:pt x="847" y="740"/>
                  </a:cubicBezTo>
                  <a:cubicBezTo>
                    <a:pt x="847" y="741"/>
                    <a:pt x="847" y="741"/>
                    <a:pt x="848" y="742"/>
                  </a:cubicBezTo>
                  <a:cubicBezTo>
                    <a:pt x="856" y="747"/>
                    <a:pt x="860" y="756"/>
                    <a:pt x="858" y="767"/>
                  </a:cubicBezTo>
                  <a:cubicBezTo>
                    <a:pt x="857" y="778"/>
                    <a:pt x="849" y="787"/>
                    <a:pt x="840" y="790"/>
                  </a:cubicBezTo>
                  <a:cubicBezTo>
                    <a:pt x="840" y="790"/>
                    <a:pt x="839" y="791"/>
                    <a:pt x="839" y="791"/>
                  </a:cubicBezTo>
                  <a:cubicBezTo>
                    <a:pt x="839" y="792"/>
                    <a:pt x="839" y="792"/>
                    <a:pt x="839" y="793"/>
                  </a:cubicBezTo>
                  <a:cubicBezTo>
                    <a:pt x="850" y="813"/>
                    <a:pt x="833" y="830"/>
                    <a:pt x="832" y="832"/>
                  </a:cubicBezTo>
                  <a:cubicBezTo>
                    <a:pt x="830" y="834"/>
                    <a:pt x="812" y="851"/>
                    <a:pt x="792" y="840"/>
                  </a:cubicBezTo>
                  <a:cubicBezTo>
                    <a:pt x="792" y="839"/>
                    <a:pt x="791" y="839"/>
                    <a:pt x="790" y="840"/>
                  </a:cubicBezTo>
                  <a:cubicBezTo>
                    <a:pt x="790" y="840"/>
                    <a:pt x="790" y="840"/>
                    <a:pt x="789" y="841"/>
                  </a:cubicBezTo>
                  <a:cubicBezTo>
                    <a:pt x="787" y="850"/>
                    <a:pt x="777" y="857"/>
                    <a:pt x="766" y="859"/>
                  </a:cubicBezTo>
                  <a:cubicBezTo>
                    <a:pt x="755" y="861"/>
                    <a:pt x="746" y="857"/>
                    <a:pt x="741" y="848"/>
                  </a:cubicBezTo>
                  <a:cubicBezTo>
                    <a:pt x="741" y="848"/>
                    <a:pt x="740" y="848"/>
                    <a:pt x="740" y="848"/>
                  </a:cubicBezTo>
                  <a:cubicBezTo>
                    <a:pt x="739" y="848"/>
                    <a:pt x="738" y="848"/>
                    <a:pt x="738" y="848"/>
                  </a:cubicBezTo>
                  <a:cubicBezTo>
                    <a:pt x="732" y="855"/>
                    <a:pt x="723" y="859"/>
                    <a:pt x="713" y="857"/>
                  </a:cubicBezTo>
                  <a:cubicBezTo>
                    <a:pt x="704" y="855"/>
                    <a:pt x="697" y="849"/>
                    <a:pt x="693" y="839"/>
                  </a:cubicBezTo>
                  <a:cubicBezTo>
                    <a:pt x="693" y="838"/>
                    <a:pt x="693" y="838"/>
                    <a:pt x="692" y="838"/>
                  </a:cubicBezTo>
                  <a:cubicBezTo>
                    <a:pt x="692" y="838"/>
                    <a:pt x="691" y="838"/>
                    <a:pt x="690" y="838"/>
                  </a:cubicBezTo>
                  <a:cubicBezTo>
                    <a:pt x="684" y="842"/>
                    <a:pt x="678" y="843"/>
                    <a:pt x="671" y="840"/>
                  </a:cubicBezTo>
                  <a:cubicBezTo>
                    <a:pt x="664" y="838"/>
                    <a:pt x="659" y="833"/>
                    <a:pt x="656" y="827"/>
                  </a:cubicBezTo>
                  <a:cubicBezTo>
                    <a:pt x="656" y="827"/>
                    <a:pt x="656" y="827"/>
                    <a:pt x="656" y="827"/>
                  </a:cubicBezTo>
                  <a:cubicBezTo>
                    <a:pt x="656" y="826"/>
                    <a:pt x="655" y="826"/>
                    <a:pt x="654" y="826"/>
                  </a:cubicBezTo>
                  <a:cubicBezTo>
                    <a:pt x="654" y="826"/>
                    <a:pt x="654" y="826"/>
                    <a:pt x="653" y="826"/>
                  </a:cubicBezTo>
                  <a:cubicBezTo>
                    <a:pt x="652" y="826"/>
                    <a:pt x="652" y="827"/>
                    <a:pt x="652" y="828"/>
                  </a:cubicBezTo>
                  <a:cubicBezTo>
                    <a:pt x="655" y="835"/>
                    <a:pt x="655" y="842"/>
                    <a:pt x="651" y="849"/>
                  </a:cubicBezTo>
                  <a:cubicBezTo>
                    <a:pt x="648" y="855"/>
                    <a:pt x="643" y="859"/>
                    <a:pt x="636" y="861"/>
                  </a:cubicBezTo>
                  <a:cubicBezTo>
                    <a:pt x="635" y="861"/>
                    <a:pt x="635" y="861"/>
                    <a:pt x="634" y="862"/>
                  </a:cubicBezTo>
                  <a:cubicBezTo>
                    <a:pt x="634" y="862"/>
                    <a:pt x="634" y="863"/>
                    <a:pt x="634" y="863"/>
                  </a:cubicBezTo>
                  <a:cubicBezTo>
                    <a:pt x="639" y="873"/>
                    <a:pt x="638" y="882"/>
                    <a:pt x="633" y="890"/>
                  </a:cubicBezTo>
                  <a:cubicBezTo>
                    <a:pt x="628" y="898"/>
                    <a:pt x="619" y="902"/>
                    <a:pt x="609" y="901"/>
                  </a:cubicBezTo>
                  <a:cubicBezTo>
                    <a:pt x="609" y="901"/>
                    <a:pt x="608" y="902"/>
                    <a:pt x="608" y="902"/>
                  </a:cubicBezTo>
                  <a:cubicBezTo>
                    <a:pt x="607" y="903"/>
                    <a:pt x="607" y="903"/>
                    <a:pt x="607" y="904"/>
                  </a:cubicBezTo>
                  <a:cubicBezTo>
                    <a:pt x="610" y="913"/>
                    <a:pt x="606" y="923"/>
                    <a:pt x="597" y="929"/>
                  </a:cubicBezTo>
                  <a:cubicBezTo>
                    <a:pt x="588" y="936"/>
                    <a:pt x="576" y="937"/>
                    <a:pt x="568" y="933"/>
                  </a:cubicBezTo>
                  <a:cubicBezTo>
                    <a:pt x="567" y="932"/>
                    <a:pt x="567" y="932"/>
                    <a:pt x="566" y="932"/>
                  </a:cubicBezTo>
                  <a:cubicBezTo>
                    <a:pt x="566" y="933"/>
                    <a:pt x="565" y="933"/>
                    <a:pt x="565" y="934"/>
                  </a:cubicBezTo>
                  <a:cubicBezTo>
                    <a:pt x="558" y="956"/>
                    <a:pt x="535" y="956"/>
                    <a:pt x="532" y="956"/>
                  </a:cubicBezTo>
                  <a:cubicBezTo>
                    <a:pt x="529" y="956"/>
                    <a:pt x="506" y="956"/>
                    <a:pt x="499" y="934"/>
                  </a:cubicBezTo>
                  <a:cubicBezTo>
                    <a:pt x="499" y="933"/>
                    <a:pt x="498" y="933"/>
                    <a:pt x="498" y="932"/>
                  </a:cubicBezTo>
                  <a:cubicBezTo>
                    <a:pt x="497" y="932"/>
                    <a:pt x="497" y="932"/>
                    <a:pt x="496" y="933"/>
                  </a:cubicBezTo>
                  <a:cubicBezTo>
                    <a:pt x="488" y="937"/>
                    <a:pt x="476" y="936"/>
                    <a:pt x="467" y="929"/>
                  </a:cubicBezTo>
                  <a:cubicBezTo>
                    <a:pt x="458" y="923"/>
                    <a:pt x="454" y="913"/>
                    <a:pt x="457" y="904"/>
                  </a:cubicBezTo>
                  <a:cubicBezTo>
                    <a:pt x="457" y="903"/>
                    <a:pt x="457" y="903"/>
                    <a:pt x="456" y="902"/>
                  </a:cubicBezTo>
                  <a:cubicBezTo>
                    <a:pt x="456" y="902"/>
                    <a:pt x="455" y="901"/>
                    <a:pt x="455" y="901"/>
                  </a:cubicBezTo>
                  <a:cubicBezTo>
                    <a:pt x="445" y="902"/>
                    <a:pt x="436" y="898"/>
                    <a:pt x="431" y="890"/>
                  </a:cubicBezTo>
                  <a:cubicBezTo>
                    <a:pt x="426" y="882"/>
                    <a:pt x="425" y="873"/>
                    <a:pt x="430" y="863"/>
                  </a:cubicBezTo>
                  <a:cubicBezTo>
                    <a:pt x="430" y="863"/>
                    <a:pt x="430" y="862"/>
                    <a:pt x="430" y="862"/>
                  </a:cubicBezTo>
                  <a:cubicBezTo>
                    <a:pt x="429" y="861"/>
                    <a:pt x="429" y="861"/>
                    <a:pt x="428" y="861"/>
                  </a:cubicBezTo>
                  <a:cubicBezTo>
                    <a:pt x="421" y="859"/>
                    <a:pt x="416" y="855"/>
                    <a:pt x="413" y="849"/>
                  </a:cubicBezTo>
                  <a:cubicBezTo>
                    <a:pt x="409" y="842"/>
                    <a:pt x="409" y="835"/>
                    <a:pt x="412" y="828"/>
                  </a:cubicBezTo>
                  <a:cubicBezTo>
                    <a:pt x="412" y="828"/>
                    <a:pt x="412" y="828"/>
                    <a:pt x="412" y="828"/>
                  </a:cubicBezTo>
                  <a:cubicBezTo>
                    <a:pt x="412" y="828"/>
                    <a:pt x="412" y="827"/>
                    <a:pt x="411" y="826"/>
                  </a:cubicBezTo>
                  <a:cubicBezTo>
                    <a:pt x="411" y="826"/>
                    <a:pt x="411" y="826"/>
                    <a:pt x="411" y="826"/>
                  </a:cubicBezTo>
                  <a:cubicBezTo>
                    <a:pt x="410" y="825"/>
                    <a:pt x="408" y="826"/>
                    <a:pt x="408" y="827"/>
                  </a:cubicBezTo>
                  <a:cubicBezTo>
                    <a:pt x="405" y="833"/>
                    <a:pt x="400" y="838"/>
                    <a:pt x="393" y="840"/>
                  </a:cubicBezTo>
                  <a:cubicBezTo>
                    <a:pt x="387" y="843"/>
                    <a:pt x="380" y="842"/>
                    <a:pt x="374" y="838"/>
                  </a:cubicBezTo>
                  <a:cubicBezTo>
                    <a:pt x="373" y="838"/>
                    <a:pt x="372" y="838"/>
                    <a:pt x="372" y="838"/>
                  </a:cubicBezTo>
                  <a:cubicBezTo>
                    <a:pt x="371" y="838"/>
                    <a:pt x="371" y="838"/>
                    <a:pt x="371" y="839"/>
                  </a:cubicBezTo>
                  <a:cubicBezTo>
                    <a:pt x="367" y="849"/>
                    <a:pt x="360" y="855"/>
                    <a:pt x="351" y="857"/>
                  </a:cubicBezTo>
                  <a:cubicBezTo>
                    <a:pt x="341" y="859"/>
                    <a:pt x="332" y="855"/>
                    <a:pt x="326" y="848"/>
                  </a:cubicBezTo>
                  <a:cubicBezTo>
                    <a:pt x="326" y="848"/>
                    <a:pt x="325" y="848"/>
                    <a:pt x="324" y="848"/>
                  </a:cubicBezTo>
                  <a:cubicBezTo>
                    <a:pt x="324" y="848"/>
                    <a:pt x="323" y="848"/>
                    <a:pt x="323" y="848"/>
                  </a:cubicBezTo>
                  <a:cubicBezTo>
                    <a:pt x="318" y="857"/>
                    <a:pt x="309" y="861"/>
                    <a:pt x="298" y="859"/>
                  </a:cubicBezTo>
                  <a:cubicBezTo>
                    <a:pt x="287" y="857"/>
                    <a:pt x="277" y="850"/>
                    <a:pt x="275" y="841"/>
                  </a:cubicBezTo>
                  <a:cubicBezTo>
                    <a:pt x="275" y="840"/>
                    <a:pt x="274" y="840"/>
                    <a:pt x="274" y="840"/>
                  </a:cubicBezTo>
                  <a:cubicBezTo>
                    <a:pt x="273" y="839"/>
                    <a:pt x="272" y="839"/>
                    <a:pt x="272" y="840"/>
                  </a:cubicBezTo>
                  <a:cubicBezTo>
                    <a:pt x="252" y="851"/>
                    <a:pt x="234" y="834"/>
                    <a:pt x="232" y="832"/>
                  </a:cubicBezTo>
                  <a:cubicBezTo>
                    <a:pt x="231" y="830"/>
                    <a:pt x="214" y="813"/>
                    <a:pt x="225" y="793"/>
                  </a:cubicBezTo>
                  <a:cubicBezTo>
                    <a:pt x="225" y="792"/>
                    <a:pt x="225" y="792"/>
                    <a:pt x="225" y="791"/>
                  </a:cubicBezTo>
                  <a:cubicBezTo>
                    <a:pt x="225" y="791"/>
                    <a:pt x="224" y="790"/>
                    <a:pt x="224" y="790"/>
                  </a:cubicBezTo>
                  <a:cubicBezTo>
                    <a:pt x="215" y="787"/>
                    <a:pt x="207" y="778"/>
                    <a:pt x="206" y="767"/>
                  </a:cubicBezTo>
                  <a:cubicBezTo>
                    <a:pt x="204" y="756"/>
                    <a:pt x="208" y="747"/>
                    <a:pt x="216" y="742"/>
                  </a:cubicBezTo>
                  <a:cubicBezTo>
                    <a:pt x="217" y="741"/>
                    <a:pt x="217" y="741"/>
                    <a:pt x="217" y="740"/>
                  </a:cubicBezTo>
                  <a:cubicBezTo>
                    <a:pt x="217" y="740"/>
                    <a:pt x="217" y="739"/>
                    <a:pt x="217" y="739"/>
                  </a:cubicBezTo>
                  <a:cubicBezTo>
                    <a:pt x="209" y="733"/>
                    <a:pt x="206" y="723"/>
                    <a:pt x="208" y="714"/>
                  </a:cubicBezTo>
                  <a:cubicBezTo>
                    <a:pt x="210" y="705"/>
                    <a:pt x="216" y="697"/>
                    <a:pt x="226" y="694"/>
                  </a:cubicBezTo>
                  <a:cubicBezTo>
                    <a:pt x="226" y="694"/>
                    <a:pt x="227" y="693"/>
                    <a:pt x="227" y="693"/>
                  </a:cubicBezTo>
                  <a:cubicBezTo>
                    <a:pt x="227" y="692"/>
                    <a:pt x="227" y="692"/>
                    <a:pt x="227" y="691"/>
                  </a:cubicBezTo>
                  <a:cubicBezTo>
                    <a:pt x="223" y="685"/>
                    <a:pt x="222" y="678"/>
                    <a:pt x="224" y="672"/>
                  </a:cubicBezTo>
                  <a:cubicBezTo>
                    <a:pt x="227" y="665"/>
                    <a:pt x="232" y="659"/>
                    <a:pt x="238" y="657"/>
                  </a:cubicBezTo>
                  <a:cubicBezTo>
                    <a:pt x="238" y="657"/>
                    <a:pt x="238" y="657"/>
                    <a:pt x="238" y="657"/>
                  </a:cubicBezTo>
                  <a:cubicBezTo>
                    <a:pt x="239" y="656"/>
                    <a:pt x="239" y="656"/>
                    <a:pt x="239" y="655"/>
                  </a:cubicBezTo>
                  <a:cubicBezTo>
                    <a:pt x="239" y="655"/>
                    <a:pt x="239" y="654"/>
                    <a:pt x="239" y="654"/>
                  </a:cubicBezTo>
                  <a:cubicBezTo>
                    <a:pt x="239" y="653"/>
                    <a:pt x="237" y="653"/>
                    <a:pt x="236" y="653"/>
                  </a:cubicBezTo>
                  <a:cubicBezTo>
                    <a:pt x="230" y="656"/>
                    <a:pt x="223" y="655"/>
                    <a:pt x="216" y="652"/>
                  </a:cubicBezTo>
                  <a:cubicBezTo>
                    <a:pt x="210" y="649"/>
                    <a:pt x="206" y="643"/>
                    <a:pt x="204" y="636"/>
                  </a:cubicBezTo>
                  <a:cubicBezTo>
                    <a:pt x="204" y="636"/>
                    <a:pt x="204" y="635"/>
                    <a:pt x="203" y="635"/>
                  </a:cubicBezTo>
                  <a:cubicBezTo>
                    <a:pt x="203" y="635"/>
                    <a:pt x="202" y="635"/>
                    <a:pt x="201" y="635"/>
                  </a:cubicBezTo>
                  <a:cubicBezTo>
                    <a:pt x="192" y="640"/>
                    <a:pt x="182" y="639"/>
                    <a:pt x="174" y="634"/>
                  </a:cubicBezTo>
                  <a:cubicBezTo>
                    <a:pt x="167" y="628"/>
                    <a:pt x="163" y="620"/>
                    <a:pt x="163" y="610"/>
                  </a:cubicBezTo>
                  <a:cubicBezTo>
                    <a:pt x="163" y="610"/>
                    <a:pt x="163" y="609"/>
                    <a:pt x="163" y="609"/>
                  </a:cubicBezTo>
                  <a:cubicBezTo>
                    <a:pt x="162" y="608"/>
                    <a:pt x="162" y="608"/>
                    <a:pt x="161" y="608"/>
                  </a:cubicBezTo>
                  <a:cubicBezTo>
                    <a:pt x="152" y="610"/>
                    <a:pt x="142" y="607"/>
                    <a:pt x="136" y="598"/>
                  </a:cubicBezTo>
                  <a:cubicBezTo>
                    <a:pt x="129" y="589"/>
                    <a:pt x="127" y="577"/>
                    <a:pt x="132" y="569"/>
                  </a:cubicBezTo>
                  <a:cubicBezTo>
                    <a:pt x="132" y="568"/>
                    <a:pt x="132" y="568"/>
                    <a:pt x="132" y="567"/>
                  </a:cubicBezTo>
                  <a:cubicBezTo>
                    <a:pt x="132" y="566"/>
                    <a:pt x="132" y="566"/>
                    <a:pt x="131" y="566"/>
                  </a:cubicBezTo>
                  <a:cubicBezTo>
                    <a:pt x="109" y="559"/>
                    <a:pt x="108" y="535"/>
                    <a:pt x="108" y="533"/>
                  </a:cubicBezTo>
                  <a:cubicBezTo>
                    <a:pt x="108" y="530"/>
                    <a:pt x="109" y="506"/>
                    <a:pt x="131" y="500"/>
                  </a:cubicBezTo>
                  <a:cubicBezTo>
                    <a:pt x="132" y="499"/>
                    <a:pt x="132" y="499"/>
                    <a:pt x="132" y="499"/>
                  </a:cubicBezTo>
                  <a:cubicBezTo>
                    <a:pt x="132" y="498"/>
                    <a:pt x="132" y="497"/>
                    <a:pt x="132" y="497"/>
                  </a:cubicBezTo>
                  <a:cubicBezTo>
                    <a:pt x="127" y="488"/>
                    <a:pt x="129" y="477"/>
                    <a:pt x="136" y="467"/>
                  </a:cubicBezTo>
                  <a:cubicBezTo>
                    <a:pt x="142" y="459"/>
                    <a:pt x="152" y="455"/>
                    <a:pt x="161" y="457"/>
                  </a:cubicBezTo>
                  <a:cubicBezTo>
                    <a:pt x="162" y="457"/>
                    <a:pt x="162" y="457"/>
                    <a:pt x="163" y="457"/>
                  </a:cubicBezTo>
                  <a:cubicBezTo>
                    <a:pt x="163" y="456"/>
                    <a:pt x="163" y="456"/>
                    <a:pt x="163" y="455"/>
                  </a:cubicBezTo>
                  <a:cubicBezTo>
                    <a:pt x="163" y="446"/>
                    <a:pt x="167" y="437"/>
                    <a:pt x="174" y="432"/>
                  </a:cubicBezTo>
                  <a:cubicBezTo>
                    <a:pt x="182" y="426"/>
                    <a:pt x="192" y="426"/>
                    <a:pt x="201" y="430"/>
                  </a:cubicBezTo>
                  <a:cubicBezTo>
                    <a:pt x="202" y="431"/>
                    <a:pt x="203" y="431"/>
                    <a:pt x="203" y="430"/>
                  </a:cubicBezTo>
                  <a:cubicBezTo>
                    <a:pt x="204" y="430"/>
                    <a:pt x="204" y="430"/>
                    <a:pt x="204" y="429"/>
                  </a:cubicBezTo>
                  <a:cubicBezTo>
                    <a:pt x="206" y="422"/>
                    <a:pt x="210" y="417"/>
                    <a:pt x="216" y="413"/>
                  </a:cubicBezTo>
                  <a:cubicBezTo>
                    <a:pt x="223" y="410"/>
                    <a:pt x="230" y="410"/>
                    <a:pt x="236" y="412"/>
                  </a:cubicBezTo>
                  <a:cubicBezTo>
                    <a:pt x="236" y="412"/>
                    <a:pt x="236" y="412"/>
                    <a:pt x="236" y="412"/>
                  </a:cubicBezTo>
                  <a:cubicBezTo>
                    <a:pt x="237" y="413"/>
                    <a:pt x="238" y="413"/>
                    <a:pt x="238" y="412"/>
                  </a:cubicBezTo>
                  <a:cubicBezTo>
                    <a:pt x="239" y="412"/>
                    <a:pt x="239" y="412"/>
                    <a:pt x="239" y="411"/>
                  </a:cubicBezTo>
                  <a:cubicBezTo>
                    <a:pt x="239" y="410"/>
                    <a:pt x="239" y="409"/>
                    <a:pt x="238" y="409"/>
                  </a:cubicBezTo>
                  <a:cubicBezTo>
                    <a:pt x="232" y="406"/>
                    <a:pt x="227" y="401"/>
                    <a:pt x="224" y="394"/>
                  </a:cubicBezTo>
                  <a:cubicBezTo>
                    <a:pt x="222" y="387"/>
                    <a:pt x="223" y="380"/>
                    <a:pt x="227" y="374"/>
                  </a:cubicBezTo>
                  <a:cubicBezTo>
                    <a:pt x="227" y="374"/>
                    <a:pt x="227" y="373"/>
                    <a:pt x="227" y="373"/>
                  </a:cubicBezTo>
                  <a:cubicBezTo>
                    <a:pt x="227" y="372"/>
                    <a:pt x="226" y="372"/>
                    <a:pt x="226" y="371"/>
                  </a:cubicBezTo>
                  <a:cubicBezTo>
                    <a:pt x="216" y="368"/>
                    <a:pt x="210" y="361"/>
                    <a:pt x="208" y="351"/>
                  </a:cubicBezTo>
                  <a:cubicBezTo>
                    <a:pt x="206" y="342"/>
                    <a:pt x="209" y="333"/>
                    <a:pt x="217" y="327"/>
                  </a:cubicBezTo>
                  <a:cubicBezTo>
                    <a:pt x="217" y="326"/>
                    <a:pt x="217" y="326"/>
                    <a:pt x="217" y="325"/>
                  </a:cubicBezTo>
                  <a:cubicBezTo>
                    <a:pt x="217" y="325"/>
                    <a:pt x="217" y="324"/>
                    <a:pt x="216" y="324"/>
                  </a:cubicBezTo>
                  <a:cubicBezTo>
                    <a:pt x="208" y="319"/>
                    <a:pt x="204" y="309"/>
                    <a:pt x="206" y="299"/>
                  </a:cubicBezTo>
                  <a:cubicBezTo>
                    <a:pt x="207" y="287"/>
                    <a:pt x="215" y="278"/>
                    <a:pt x="224" y="275"/>
                  </a:cubicBezTo>
                  <a:cubicBezTo>
                    <a:pt x="224" y="275"/>
                    <a:pt x="225" y="275"/>
                    <a:pt x="225" y="274"/>
                  </a:cubicBezTo>
                  <a:cubicBezTo>
                    <a:pt x="225" y="274"/>
                    <a:pt x="225" y="273"/>
                    <a:pt x="225" y="273"/>
                  </a:cubicBezTo>
                  <a:cubicBezTo>
                    <a:pt x="214" y="252"/>
                    <a:pt x="231" y="235"/>
                    <a:pt x="232" y="233"/>
                  </a:cubicBezTo>
                  <a:cubicBezTo>
                    <a:pt x="234" y="231"/>
                    <a:pt x="252" y="215"/>
                    <a:pt x="272" y="226"/>
                  </a:cubicBezTo>
                  <a:cubicBezTo>
                    <a:pt x="272" y="226"/>
                    <a:pt x="273" y="226"/>
                    <a:pt x="274" y="226"/>
                  </a:cubicBezTo>
                  <a:cubicBezTo>
                    <a:pt x="274" y="226"/>
                    <a:pt x="275" y="225"/>
                    <a:pt x="275" y="225"/>
                  </a:cubicBezTo>
                  <a:cubicBezTo>
                    <a:pt x="277" y="215"/>
                    <a:pt x="287" y="208"/>
                    <a:pt x="298" y="206"/>
                  </a:cubicBezTo>
                  <a:cubicBezTo>
                    <a:pt x="309" y="205"/>
                    <a:pt x="318" y="209"/>
                    <a:pt x="323" y="217"/>
                  </a:cubicBezTo>
                  <a:cubicBezTo>
                    <a:pt x="323" y="218"/>
                    <a:pt x="324" y="218"/>
                    <a:pt x="324" y="218"/>
                  </a:cubicBezTo>
                  <a:cubicBezTo>
                    <a:pt x="325" y="218"/>
                    <a:pt x="326" y="218"/>
                    <a:pt x="326" y="217"/>
                  </a:cubicBezTo>
                  <a:cubicBezTo>
                    <a:pt x="332" y="210"/>
                    <a:pt x="341" y="207"/>
                    <a:pt x="351" y="208"/>
                  </a:cubicBezTo>
                  <a:cubicBezTo>
                    <a:pt x="360" y="210"/>
                    <a:pt x="367" y="217"/>
                    <a:pt x="371" y="227"/>
                  </a:cubicBezTo>
                  <a:cubicBezTo>
                    <a:pt x="371" y="227"/>
                    <a:pt x="371" y="228"/>
                    <a:pt x="372" y="228"/>
                  </a:cubicBezTo>
                  <a:cubicBezTo>
                    <a:pt x="372" y="228"/>
                    <a:pt x="373" y="228"/>
                    <a:pt x="374" y="228"/>
                  </a:cubicBezTo>
                  <a:cubicBezTo>
                    <a:pt x="380" y="224"/>
                    <a:pt x="387" y="223"/>
                    <a:pt x="393" y="225"/>
                  </a:cubicBezTo>
                  <a:cubicBezTo>
                    <a:pt x="400" y="227"/>
                    <a:pt x="405" y="232"/>
                    <a:pt x="408" y="239"/>
                  </a:cubicBezTo>
                  <a:cubicBezTo>
                    <a:pt x="408" y="239"/>
                    <a:pt x="408" y="239"/>
                    <a:pt x="408" y="239"/>
                  </a:cubicBezTo>
                  <a:cubicBezTo>
                    <a:pt x="408" y="239"/>
                    <a:pt x="409" y="240"/>
                    <a:pt x="410" y="240"/>
                  </a:cubicBezTo>
                  <a:cubicBezTo>
                    <a:pt x="410" y="240"/>
                    <a:pt x="410" y="240"/>
                    <a:pt x="411" y="240"/>
                  </a:cubicBezTo>
                  <a:cubicBezTo>
                    <a:pt x="412" y="239"/>
                    <a:pt x="412" y="238"/>
                    <a:pt x="412" y="237"/>
                  </a:cubicBezTo>
                  <a:cubicBezTo>
                    <a:pt x="409" y="231"/>
                    <a:pt x="409" y="223"/>
                    <a:pt x="413" y="217"/>
                  </a:cubicBezTo>
                  <a:cubicBezTo>
                    <a:pt x="416" y="211"/>
                    <a:pt x="421" y="207"/>
                    <a:pt x="428" y="205"/>
                  </a:cubicBezTo>
                  <a:cubicBezTo>
                    <a:pt x="429" y="205"/>
                    <a:pt x="429" y="204"/>
                    <a:pt x="430" y="204"/>
                  </a:cubicBezTo>
                  <a:cubicBezTo>
                    <a:pt x="430" y="203"/>
                    <a:pt x="430" y="203"/>
                    <a:pt x="430" y="202"/>
                  </a:cubicBezTo>
                  <a:cubicBezTo>
                    <a:pt x="425" y="193"/>
                    <a:pt x="426" y="183"/>
                    <a:pt x="431" y="175"/>
                  </a:cubicBezTo>
                  <a:cubicBezTo>
                    <a:pt x="436" y="167"/>
                    <a:pt x="445" y="163"/>
                    <a:pt x="455" y="164"/>
                  </a:cubicBezTo>
                  <a:cubicBezTo>
                    <a:pt x="455" y="164"/>
                    <a:pt x="456" y="164"/>
                    <a:pt x="456" y="163"/>
                  </a:cubicBezTo>
                  <a:cubicBezTo>
                    <a:pt x="457" y="163"/>
                    <a:pt x="457" y="162"/>
                    <a:pt x="457" y="162"/>
                  </a:cubicBezTo>
                  <a:cubicBezTo>
                    <a:pt x="454" y="152"/>
                    <a:pt x="458" y="143"/>
                    <a:pt x="467" y="137"/>
                  </a:cubicBezTo>
                  <a:cubicBezTo>
                    <a:pt x="476" y="130"/>
                    <a:pt x="488" y="128"/>
                    <a:pt x="496" y="133"/>
                  </a:cubicBezTo>
                  <a:cubicBezTo>
                    <a:pt x="497" y="133"/>
                    <a:pt x="497" y="133"/>
                    <a:pt x="498" y="133"/>
                  </a:cubicBezTo>
                  <a:cubicBezTo>
                    <a:pt x="498" y="133"/>
                    <a:pt x="499" y="132"/>
                    <a:pt x="499" y="132"/>
                  </a:cubicBezTo>
                  <a:cubicBezTo>
                    <a:pt x="506" y="110"/>
                    <a:pt x="529" y="109"/>
                    <a:pt x="532" y="109"/>
                  </a:cubicBezTo>
                  <a:cubicBezTo>
                    <a:pt x="535" y="109"/>
                    <a:pt x="558" y="110"/>
                    <a:pt x="565" y="132"/>
                  </a:cubicBezTo>
                  <a:cubicBezTo>
                    <a:pt x="565" y="132"/>
                    <a:pt x="566" y="133"/>
                    <a:pt x="566" y="133"/>
                  </a:cubicBezTo>
                  <a:cubicBezTo>
                    <a:pt x="567" y="133"/>
                    <a:pt x="567" y="133"/>
                    <a:pt x="568" y="133"/>
                  </a:cubicBezTo>
                  <a:cubicBezTo>
                    <a:pt x="576" y="128"/>
                    <a:pt x="588" y="130"/>
                    <a:pt x="597" y="137"/>
                  </a:cubicBezTo>
                  <a:cubicBezTo>
                    <a:pt x="606" y="143"/>
                    <a:pt x="610" y="152"/>
                    <a:pt x="607" y="162"/>
                  </a:cubicBezTo>
                  <a:cubicBezTo>
                    <a:pt x="607" y="162"/>
                    <a:pt x="607" y="163"/>
                    <a:pt x="608" y="163"/>
                  </a:cubicBezTo>
                  <a:cubicBezTo>
                    <a:pt x="608" y="164"/>
                    <a:pt x="609" y="164"/>
                    <a:pt x="609" y="164"/>
                  </a:cubicBezTo>
                  <a:cubicBezTo>
                    <a:pt x="619" y="163"/>
                    <a:pt x="628" y="167"/>
                    <a:pt x="633" y="175"/>
                  </a:cubicBezTo>
                  <a:cubicBezTo>
                    <a:pt x="638" y="183"/>
                    <a:pt x="639" y="193"/>
                    <a:pt x="634" y="202"/>
                  </a:cubicBezTo>
                  <a:cubicBezTo>
                    <a:pt x="634" y="203"/>
                    <a:pt x="634" y="203"/>
                    <a:pt x="634" y="204"/>
                  </a:cubicBezTo>
                  <a:cubicBezTo>
                    <a:pt x="635" y="204"/>
                    <a:pt x="635" y="205"/>
                    <a:pt x="636" y="205"/>
                  </a:cubicBezTo>
                  <a:cubicBezTo>
                    <a:pt x="643" y="207"/>
                    <a:pt x="648" y="211"/>
                    <a:pt x="651" y="217"/>
                  </a:cubicBezTo>
                  <a:cubicBezTo>
                    <a:pt x="655" y="223"/>
                    <a:pt x="655" y="231"/>
                    <a:pt x="652" y="237"/>
                  </a:cubicBezTo>
                  <a:cubicBezTo>
                    <a:pt x="652" y="238"/>
                    <a:pt x="652" y="239"/>
                    <a:pt x="653" y="240"/>
                  </a:cubicBezTo>
                  <a:cubicBezTo>
                    <a:pt x="654" y="240"/>
                    <a:pt x="654" y="240"/>
                    <a:pt x="654" y="240"/>
                  </a:cubicBezTo>
                  <a:cubicBezTo>
                    <a:pt x="655" y="240"/>
                    <a:pt x="656" y="239"/>
                    <a:pt x="656" y="239"/>
                  </a:cubicBezTo>
                  <a:cubicBezTo>
                    <a:pt x="656" y="239"/>
                    <a:pt x="656" y="239"/>
                    <a:pt x="656" y="239"/>
                  </a:cubicBezTo>
                  <a:cubicBezTo>
                    <a:pt x="659" y="232"/>
                    <a:pt x="664" y="227"/>
                    <a:pt x="671" y="225"/>
                  </a:cubicBezTo>
                  <a:cubicBezTo>
                    <a:pt x="678" y="223"/>
                    <a:pt x="684" y="224"/>
                    <a:pt x="690" y="228"/>
                  </a:cubicBezTo>
                  <a:cubicBezTo>
                    <a:pt x="691" y="228"/>
                    <a:pt x="692" y="228"/>
                    <a:pt x="692" y="228"/>
                  </a:cubicBezTo>
                  <a:cubicBezTo>
                    <a:pt x="693" y="228"/>
                    <a:pt x="693" y="227"/>
                    <a:pt x="693" y="227"/>
                  </a:cubicBezTo>
                  <a:cubicBezTo>
                    <a:pt x="697" y="217"/>
                    <a:pt x="704" y="210"/>
                    <a:pt x="713" y="208"/>
                  </a:cubicBezTo>
                  <a:cubicBezTo>
                    <a:pt x="723" y="207"/>
                    <a:pt x="732" y="210"/>
                    <a:pt x="738" y="217"/>
                  </a:cubicBezTo>
                  <a:cubicBezTo>
                    <a:pt x="738" y="218"/>
                    <a:pt x="739" y="218"/>
                    <a:pt x="740" y="218"/>
                  </a:cubicBezTo>
                  <a:cubicBezTo>
                    <a:pt x="740" y="218"/>
                    <a:pt x="741" y="218"/>
                    <a:pt x="741" y="217"/>
                  </a:cubicBezTo>
                  <a:cubicBezTo>
                    <a:pt x="746" y="209"/>
                    <a:pt x="755" y="205"/>
                    <a:pt x="766" y="206"/>
                  </a:cubicBezTo>
                  <a:cubicBezTo>
                    <a:pt x="777" y="208"/>
                    <a:pt x="787" y="215"/>
                    <a:pt x="789" y="225"/>
                  </a:cubicBezTo>
                  <a:cubicBezTo>
                    <a:pt x="790" y="225"/>
                    <a:pt x="790" y="226"/>
                    <a:pt x="790" y="226"/>
                  </a:cubicBezTo>
                  <a:cubicBezTo>
                    <a:pt x="791" y="226"/>
                    <a:pt x="792" y="226"/>
                    <a:pt x="792" y="226"/>
                  </a:cubicBezTo>
                  <a:cubicBezTo>
                    <a:pt x="812" y="215"/>
                    <a:pt x="830" y="231"/>
                    <a:pt x="832" y="233"/>
                  </a:cubicBezTo>
                  <a:cubicBezTo>
                    <a:pt x="833" y="235"/>
                    <a:pt x="850" y="252"/>
                    <a:pt x="839" y="273"/>
                  </a:cubicBezTo>
                  <a:cubicBezTo>
                    <a:pt x="839" y="273"/>
                    <a:pt x="839" y="274"/>
                    <a:pt x="839" y="274"/>
                  </a:cubicBezTo>
                  <a:cubicBezTo>
                    <a:pt x="839" y="275"/>
                    <a:pt x="840" y="275"/>
                    <a:pt x="840" y="275"/>
                  </a:cubicBezTo>
                  <a:cubicBezTo>
                    <a:pt x="849" y="278"/>
                    <a:pt x="857" y="287"/>
                    <a:pt x="858" y="299"/>
                  </a:cubicBezTo>
                  <a:cubicBezTo>
                    <a:pt x="860" y="309"/>
                    <a:pt x="856" y="319"/>
                    <a:pt x="848" y="324"/>
                  </a:cubicBezTo>
                  <a:cubicBezTo>
                    <a:pt x="847" y="324"/>
                    <a:pt x="847" y="325"/>
                    <a:pt x="847" y="325"/>
                  </a:cubicBezTo>
                  <a:cubicBezTo>
                    <a:pt x="847" y="326"/>
                    <a:pt x="847" y="326"/>
                    <a:pt x="848" y="327"/>
                  </a:cubicBezTo>
                  <a:cubicBezTo>
                    <a:pt x="855" y="333"/>
                    <a:pt x="858" y="342"/>
                    <a:pt x="856" y="351"/>
                  </a:cubicBezTo>
                  <a:cubicBezTo>
                    <a:pt x="855" y="361"/>
                    <a:pt x="848" y="368"/>
                    <a:pt x="838" y="371"/>
                  </a:cubicBezTo>
                  <a:cubicBezTo>
                    <a:pt x="838" y="372"/>
                    <a:pt x="837" y="372"/>
                    <a:pt x="837" y="373"/>
                  </a:cubicBezTo>
                  <a:cubicBezTo>
                    <a:pt x="837" y="373"/>
                    <a:pt x="837" y="374"/>
                    <a:pt x="837" y="374"/>
                  </a:cubicBezTo>
                  <a:cubicBezTo>
                    <a:pt x="841" y="380"/>
                    <a:pt x="842" y="387"/>
                    <a:pt x="840" y="394"/>
                  </a:cubicBezTo>
                  <a:cubicBezTo>
                    <a:pt x="838" y="401"/>
                    <a:pt x="832" y="406"/>
                    <a:pt x="826" y="409"/>
                  </a:cubicBezTo>
                  <a:cubicBezTo>
                    <a:pt x="826" y="409"/>
                    <a:pt x="826" y="409"/>
                    <a:pt x="826" y="409"/>
                  </a:cubicBezTo>
                  <a:cubicBezTo>
                    <a:pt x="825" y="409"/>
                    <a:pt x="825" y="410"/>
                    <a:pt x="825" y="411"/>
                  </a:cubicBezTo>
                  <a:cubicBezTo>
                    <a:pt x="825" y="411"/>
                    <a:pt x="825" y="411"/>
                    <a:pt x="825" y="411"/>
                  </a:cubicBezTo>
                  <a:cubicBezTo>
                    <a:pt x="826" y="412"/>
                    <a:pt x="827" y="413"/>
                    <a:pt x="828" y="412"/>
                  </a:cubicBezTo>
                  <a:cubicBezTo>
                    <a:pt x="834" y="410"/>
                    <a:pt x="841" y="410"/>
                    <a:pt x="848" y="413"/>
                  </a:cubicBezTo>
                  <a:cubicBezTo>
                    <a:pt x="854" y="417"/>
                    <a:pt x="858" y="422"/>
                    <a:pt x="860" y="429"/>
                  </a:cubicBezTo>
                  <a:cubicBezTo>
                    <a:pt x="860" y="430"/>
                    <a:pt x="860" y="430"/>
                    <a:pt x="861" y="430"/>
                  </a:cubicBezTo>
                  <a:cubicBezTo>
                    <a:pt x="861" y="431"/>
                    <a:pt x="862" y="431"/>
                    <a:pt x="863" y="430"/>
                  </a:cubicBezTo>
                  <a:cubicBezTo>
                    <a:pt x="872" y="426"/>
                    <a:pt x="882" y="426"/>
                    <a:pt x="890" y="432"/>
                  </a:cubicBezTo>
                  <a:cubicBezTo>
                    <a:pt x="897" y="437"/>
                    <a:pt x="902" y="446"/>
                    <a:pt x="901" y="455"/>
                  </a:cubicBezTo>
                  <a:cubicBezTo>
                    <a:pt x="901" y="456"/>
                    <a:pt x="901" y="456"/>
                    <a:pt x="901" y="457"/>
                  </a:cubicBezTo>
                  <a:cubicBezTo>
                    <a:pt x="902" y="457"/>
                    <a:pt x="902" y="457"/>
                    <a:pt x="903" y="457"/>
                  </a:cubicBezTo>
                  <a:cubicBezTo>
                    <a:pt x="912" y="455"/>
                    <a:pt x="922" y="459"/>
                    <a:pt x="928" y="467"/>
                  </a:cubicBezTo>
                  <a:cubicBezTo>
                    <a:pt x="935" y="477"/>
                    <a:pt x="937" y="488"/>
                    <a:pt x="932" y="497"/>
                  </a:cubicBezTo>
                  <a:cubicBezTo>
                    <a:pt x="932" y="497"/>
                    <a:pt x="932" y="498"/>
                    <a:pt x="932" y="499"/>
                  </a:cubicBezTo>
                  <a:cubicBezTo>
                    <a:pt x="932" y="499"/>
                    <a:pt x="932" y="499"/>
                    <a:pt x="933" y="500"/>
                  </a:cubicBezTo>
                  <a:cubicBezTo>
                    <a:pt x="955" y="506"/>
                    <a:pt x="956" y="530"/>
                    <a:pt x="956" y="533"/>
                  </a:cubicBezTo>
                  <a:cubicBezTo>
                    <a:pt x="956" y="535"/>
                    <a:pt x="955" y="559"/>
                    <a:pt x="933" y="566"/>
                  </a:cubicBezTo>
                  <a:cubicBezTo>
                    <a:pt x="932" y="566"/>
                    <a:pt x="932" y="566"/>
                    <a:pt x="932" y="567"/>
                  </a:cubicBezTo>
                  <a:cubicBezTo>
                    <a:pt x="932" y="568"/>
                    <a:pt x="932" y="568"/>
                    <a:pt x="932" y="569"/>
                  </a:cubicBezTo>
                  <a:cubicBezTo>
                    <a:pt x="937" y="577"/>
                    <a:pt x="935" y="589"/>
                    <a:pt x="928" y="598"/>
                  </a:cubicBezTo>
                  <a:cubicBezTo>
                    <a:pt x="922" y="607"/>
                    <a:pt x="912" y="610"/>
                    <a:pt x="903" y="608"/>
                  </a:cubicBezTo>
                  <a:cubicBezTo>
                    <a:pt x="902" y="608"/>
                    <a:pt x="902" y="608"/>
                    <a:pt x="901" y="609"/>
                  </a:cubicBezTo>
                  <a:cubicBezTo>
                    <a:pt x="901" y="609"/>
                    <a:pt x="901" y="610"/>
                    <a:pt x="901" y="610"/>
                  </a:cubicBezTo>
                  <a:cubicBezTo>
                    <a:pt x="901" y="620"/>
                    <a:pt x="897" y="628"/>
                    <a:pt x="890" y="634"/>
                  </a:cubicBezTo>
                  <a:cubicBezTo>
                    <a:pt x="882" y="639"/>
                    <a:pt x="872" y="640"/>
                    <a:pt x="863" y="635"/>
                  </a:cubicBezTo>
                  <a:cubicBezTo>
                    <a:pt x="862" y="635"/>
                    <a:pt x="861" y="635"/>
                    <a:pt x="861" y="635"/>
                  </a:cubicBezTo>
                  <a:cubicBezTo>
                    <a:pt x="860" y="635"/>
                    <a:pt x="860" y="636"/>
                    <a:pt x="860" y="636"/>
                  </a:cubicBezTo>
                  <a:cubicBezTo>
                    <a:pt x="858" y="643"/>
                    <a:pt x="854" y="649"/>
                    <a:pt x="848" y="652"/>
                  </a:cubicBezTo>
                  <a:cubicBezTo>
                    <a:pt x="841" y="655"/>
                    <a:pt x="834" y="656"/>
                    <a:pt x="828" y="653"/>
                  </a:cubicBezTo>
                  <a:cubicBezTo>
                    <a:pt x="828" y="653"/>
                    <a:pt x="828" y="653"/>
                    <a:pt x="828" y="653"/>
                  </a:cubicBezTo>
                  <a:cubicBezTo>
                    <a:pt x="827" y="653"/>
                    <a:pt x="826" y="653"/>
                    <a:pt x="826" y="654"/>
                  </a:cubicBezTo>
                  <a:cubicBezTo>
                    <a:pt x="825" y="654"/>
                    <a:pt x="825" y="654"/>
                    <a:pt x="825" y="654"/>
                  </a:cubicBezTo>
                  <a:cubicBezTo>
                    <a:pt x="825" y="655"/>
                    <a:pt x="825" y="656"/>
                    <a:pt x="826" y="657"/>
                  </a:cubicBezTo>
                  <a:cubicBezTo>
                    <a:pt x="832" y="659"/>
                    <a:pt x="838" y="665"/>
                    <a:pt x="840" y="672"/>
                  </a:cubicBezTo>
                  <a:cubicBezTo>
                    <a:pt x="842" y="678"/>
                    <a:pt x="841" y="685"/>
                    <a:pt x="837" y="691"/>
                  </a:cubicBezTo>
                  <a:cubicBezTo>
                    <a:pt x="837" y="692"/>
                    <a:pt x="837" y="692"/>
                    <a:pt x="837" y="693"/>
                  </a:cubicBezTo>
                  <a:cubicBezTo>
                    <a:pt x="837" y="693"/>
                    <a:pt x="838" y="694"/>
                    <a:pt x="838" y="694"/>
                  </a:cubicBezTo>
                  <a:cubicBezTo>
                    <a:pt x="848" y="697"/>
                    <a:pt x="855" y="705"/>
                    <a:pt x="856" y="714"/>
                  </a:cubicBezTo>
                  <a:cubicBezTo>
                    <a:pt x="858" y="723"/>
                    <a:pt x="855" y="733"/>
                    <a:pt x="848" y="739"/>
                  </a:cubicBezTo>
                  <a:close/>
                  <a:moveTo>
                    <a:pt x="977" y="717"/>
                  </a:moveTo>
                  <a:cubicBezTo>
                    <a:pt x="977" y="717"/>
                    <a:pt x="977" y="717"/>
                    <a:pt x="977" y="717"/>
                  </a:cubicBezTo>
                  <a:cubicBezTo>
                    <a:pt x="977" y="719"/>
                    <a:pt x="976" y="720"/>
                    <a:pt x="974" y="720"/>
                  </a:cubicBezTo>
                  <a:cubicBezTo>
                    <a:pt x="955" y="727"/>
                    <a:pt x="879" y="687"/>
                    <a:pt x="841" y="664"/>
                  </a:cubicBezTo>
                  <a:cubicBezTo>
                    <a:pt x="839" y="662"/>
                    <a:pt x="838" y="660"/>
                    <a:pt x="836" y="659"/>
                  </a:cubicBezTo>
                  <a:cubicBezTo>
                    <a:pt x="838" y="659"/>
                    <a:pt x="841" y="658"/>
                    <a:pt x="843" y="658"/>
                  </a:cubicBezTo>
                  <a:cubicBezTo>
                    <a:pt x="886" y="669"/>
                    <a:pt x="968" y="695"/>
                    <a:pt x="977" y="713"/>
                  </a:cubicBezTo>
                  <a:cubicBezTo>
                    <a:pt x="978" y="714"/>
                    <a:pt x="978" y="716"/>
                    <a:pt x="977" y="717"/>
                  </a:cubicBezTo>
                  <a:close/>
                  <a:moveTo>
                    <a:pt x="843" y="671"/>
                  </a:moveTo>
                  <a:cubicBezTo>
                    <a:pt x="876" y="691"/>
                    <a:pt x="947" y="738"/>
                    <a:pt x="950" y="756"/>
                  </a:cubicBezTo>
                  <a:cubicBezTo>
                    <a:pt x="950" y="758"/>
                    <a:pt x="950" y="759"/>
                    <a:pt x="949" y="759"/>
                  </a:cubicBezTo>
                  <a:cubicBezTo>
                    <a:pt x="949" y="760"/>
                    <a:pt x="948" y="761"/>
                    <a:pt x="946" y="761"/>
                  </a:cubicBezTo>
                  <a:cubicBezTo>
                    <a:pt x="929" y="762"/>
                    <a:pt x="867" y="705"/>
                    <a:pt x="844" y="683"/>
                  </a:cubicBezTo>
                  <a:cubicBezTo>
                    <a:pt x="845" y="679"/>
                    <a:pt x="845" y="675"/>
                    <a:pt x="843" y="671"/>
                  </a:cubicBezTo>
                  <a:close/>
                  <a:moveTo>
                    <a:pt x="986" y="665"/>
                  </a:moveTo>
                  <a:cubicBezTo>
                    <a:pt x="987" y="666"/>
                    <a:pt x="987" y="666"/>
                    <a:pt x="987" y="667"/>
                  </a:cubicBezTo>
                  <a:cubicBezTo>
                    <a:pt x="987" y="668"/>
                    <a:pt x="987" y="669"/>
                    <a:pt x="985" y="670"/>
                  </a:cubicBezTo>
                  <a:cubicBezTo>
                    <a:pt x="971" y="681"/>
                    <a:pt x="888" y="664"/>
                    <a:pt x="850" y="655"/>
                  </a:cubicBezTo>
                  <a:cubicBezTo>
                    <a:pt x="854" y="653"/>
                    <a:pt x="857" y="651"/>
                    <a:pt x="859" y="647"/>
                  </a:cubicBezTo>
                  <a:cubicBezTo>
                    <a:pt x="890" y="648"/>
                    <a:pt x="974" y="651"/>
                    <a:pt x="986" y="665"/>
                  </a:cubicBezTo>
                  <a:close/>
                  <a:moveTo>
                    <a:pt x="842" y="691"/>
                  </a:moveTo>
                  <a:cubicBezTo>
                    <a:pt x="842" y="690"/>
                    <a:pt x="843" y="689"/>
                    <a:pt x="843" y="687"/>
                  </a:cubicBezTo>
                  <a:cubicBezTo>
                    <a:pt x="855" y="699"/>
                    <a:pt x="925" y="766"/>
                    <a:pt x="947" y="764"/>
                  </a:cubicBezTo>
                  <a:cubicBezTo>
                    <a:pt x="949" y="764"/>
                    <a:pt x="951" y="763"/>
                    <a:pt x="952" y="762"/>
                  </a:cubicBezTo>
                  <a:cubicBezTo>
                    <a:pt x="954" y="760"/>
                    <a:pt x="954" y="758"/>
                    <a:pt x="954" y="756"/>
                  </a:cubicBezTo>
                  <a:cubicBezTo>
                    <a:pt x="951" y="741"/>
                    <a:pt x="915" y="714"/>
                    <a:pt x="884" y="692"/>
                  </a:cubicBezTo>
                  <a:cubicBezTo>
                    <a:pt x="917" y="710"/>
                    <a:pt x="960" y="729"/>
                    <a:pt x="975" y="724"/>
                  </a:cubicBezTo>
                  <a:cubicBezTo>
                    <a:pt x="978" y="723"/>
                    <a:pt x="980" y="721"/>
                    <a:pt x="981" y="719"/>
                  </a:cubicBezTo>
                  <a:cubicBezTo>
                    <a:pt x="982" y="716"/>
                    <a:pt x="982" y="714"/>
                    <a:pt x="981" y="711"/>
                  </a:cubicBezTo>
                  <a:cubicBezTo>
                    <a:pt x="973" y="697"/>
                    <a:pt x="930" y="680"/>
                    <a:pt x="894" y="669"/>
                  </a:cubicBezTo>
                  <a:cubicBezTo>
                    <a:pt x="930" y="675"/>
                    <a:pt x="976" y="682"/>
                    <a:pt x="988" y="673"/>
                  </a:cubicBezTo>
                  <a:cubicBezTo>
                    <a:pt x="990" y="672"/>
                    <a:pt x="991" y="670"/>
                    <a:pt x="991" y="668"/>
                  </a:cubicBezTo>
                  <a:cubicBezTo>
                    <a:pt x="991" y="666"/>
                    <a:pt x="991" y="664"/>
                    <a:pt x="989" y="662"/>
                  </a:cubicBezTo>
                  <a:cubicBezTo>
                    <a:pt x="975" y="646"/>
                    <a:pt x="878" y="644"/>
                    <a:pt x="861" y="643"/>
                  </a:cubicBezTo>
                  <a:cubicBezTo>
                    <a:pt x="862" y="642"/>
                    <a:pt x="863" y="641"/>
                    <a:pt x="863" y="640"/>
                  </a:cubicBezTo>
                  <a:cubicBezTo>
                    <a:pt x="873" y="644"/>
                    <a:pt x="883" y="643"/>
                    <a:pt x="892" y="637"/>
                  </a:cubicBezTo>
                  <a:cubicBezTo>
                    <a:pt x="892" y="637"/>
                    <a:pt x="892" y="637"/>
                    <a:pt x="892" y="636"/>
                  </a:cubicBezTo>
                  <a:cubicBezTo>
                    <a:pt x="940" y="628"/>
                    <a:pt x="986" y="632"/>
                    <a:pt x="1007" y="648"/>
                  </a:cubicBezTo>
                  <a:cubicBezTo>
                    <a:pt x="1014" y="653"/>
                    <a:pt x="1018" y="659"/>
                    <a:pt x="1018" y="666"/>
                  </a:cubicBezTo>
                  <a:cubicBezTo>
                    <a:pt x="1020" y="685"/>
                    <a:pt x="1000" y="695"/>
                    <a:pt x="1000" y="696"/>
                  </a:cubicBezTo>
                  <a:cubicBezTo>
                    <a:pt x="1000" y="696"/>
                    <a:pt x="999" y="696"/>
                    <a:pt x="999" y="697"/>
                  </a:cubicBezTo>
                  <a:cubicBezTo>
                    <a:pt x="999" y="698"/>
                    <a:pt x="999" y="698"/>
                    <a:pt x="1000" y="699"/>
                  </a:cubicBezTo>
                  <a:cubicBezTo>
                    <a:pt x="1001" y="699"/>
                    <a:pt x="1016" y="712"/>
                    <a:pt x="1008" y="730"/>
                  </a:cubicBezTo>
                  <a:cubicBezTo>
                    <a:pt x="1008" y="730"/>
                    <a:pt x="1008" y="730"/>
                    <a:pt x="1008" y="730"/>
                  </a:cubicBezTo>
                  <a:cubicBezTo>
                    <a:pt x="1001" y="748"/>
                    <a:pt x="981" y="746"/>
                    <a:pt x="980" y="746"/>
                  </a:cubicBezTo>
                  <a:cubicBezTo>
                    <a:pt x="980" y="746"/>
                    <a:pt x="979" y="746"/>
                    <a:pt x="979" y="747"/>
                  </a:cubicBezTo>
                  <a:cubicBezTo>
                    <a:pt x="978" y="747"/>
                    <a:pt x="978" y="748"/>
                    <a:pt x="978" y="749"/>
                  </a:cubicBezTo>
                  <a:cubicBezTo>
                    <a:pt x="978" y="749"/>
                    <a:pt x="985" y="770"/>
                    <a:pt x="970" y="782"/>
                  </a:cubicBezTo>
                  <a:cubicBezTo>
                    <a:pt x="965" y="787"/>
                    <a:pt x="958" y="788"/>
                    <a:pt x="950" y="787"/>
                  </a:cubicBezTo>
                  <a:cubicBezTo>
                    <a:pt x="923" y="783"/>
                    <a:pt x="887" y="754"/>
                    <a:pt x="860" y="714"/>
                  </a:cubicBezTo>
                  <a:cubicBezTo>
                    <a:pt x="860" y="714"/>
                    <a:pt x="860" y="714"/>
                    <a:pt x="860" y="713"/>
                  </a:cubicBezTo>
                  <a:cubicBezTo>
                    <a:pt x="858" y="703"/>
                    <a:pt x="851" y="695"/>
                    <a:pt x="842" y="691"/>
                  </a:cubicBezTo>
                  <a:close/>
                  <a:moveTo>
                    <a:pt x="1026" y="737"/>
                  </a:moveTo>
                  <a:cubicBezTo>
                    <a:pt x="1026" y="737"/>
                    <a:pt x="1026" y="737"/>
                    <a:pt x="1026" y="737"/>
                  </a:cubicBezTo>
                  <a:cubicBezTo>
                    <a:pt x="1018" y="758"/>
                    <a:pt x="996" y="758"/>
                    <a:pt x="995" y="758"/>
                  </a:cubicBezTo>
                  <a:cubicBezTo>
                    <a:pt x="995" y="758"/>
                    <a:pt x="994" y="758"/>
                    <a:pt x="994" y="758"/>
                  </a:cubicBezTo>
                  <a:cubicBezTo>
                    <a:pt x="994" y="759"/>
                    <a:pt x="993" y="759"/>
                    <a:pt x="993" y="760"/>
                  </a:cubicBezTo>
                  <a:cubicBezTo>
                    <a:pt x="994" y="760"/>
                    <a:pt x="996" y="790"/>
                    <a:pt x="972" y="802"/>
                  </a:cubicBezTo>
                  <a:cubicBezTo>
                    <a:pt x="938" y="818"/>
                    <a:pt x="884" y="775"/>
                    <a:pt x="859" y="727"/>
                  </a:cubicBezTo>
                  <a:cubicBezTo>
                    <a:pt x="860" y="725"/>
                    <a:pt x="860" y="723"/>
                    <a:pt x="860" y="721"/>
                  </a:cubicBezTo>
                  <a:cubicBezTo>
                    <a:pt x="888" y="759"/>
                    <a:pt x="923" y="787"/>
                    <a:pt x="949" y="791"/>
                  </a:cubicBezTo>
                  <a:cubicBezTo>
                    <a:pt x="959" y="792"/>
                    <a:pt x="967" y="790"/>
                    <a:pt x="973" y="785"/>
                  </a:cubicBezTo>
                  <a:cubicBezTo>
                    <a:pt x="986" y="774"/>
                    <a:pt x="984" y="757"/>
                    <a:pt x="983" y="750"/>
                  </a:cubicBezTo>
                  <a:cubicBezTo>
                    <a:pt x="989" y="750"/>
                    <a:pt x="1005" y="748"/>
                    <a:pt x="1012" y="732"/>
                  </a:cubicBezTo>
                  <a:cubicBezTo>
                    <a:pt x="1012" y="732"/>
                    <a:pt x="1012" y="732"/>
                    <a:pt x="1012" y="732"/>
                  </a:cubicBezTo>
                  <a:cubicBezTo>
                    <a:pt x="1019" y="715"/>
                    <a:pt x="1009" y="702"/>
                    <a:pt x="1004" y="698"/>
                  </a:cubicBezTo>
                  <a:cubicBezTo>
                    <a:pt x="1010" y="694"/>
                    <a:pt x="1024" y="683"/>
                    <a:pt x="1022" y="666"/>
                  </a:cubicBezTo>
                  <a:cubicBezTo>
                    <a:pt x="1022" y="658"/>
                    <a:pt x="1017" y="651"/>
                    <a:pt x="1009" y="645"/>
                  </a:cubicBezTo>
                  <a:cubicBezTo>
                    <a:pt x="988" y="629"/>
                    <a:pt x="944" y="624"/>
                    <a:pt x="898" y="632"/>
                  </a:cubicBezTo>
                  <a:cubicBezTo>
                    <a:pt x="899" y="630"/>
                    <a:pt x="900" y="629"/>
                    <a:pt x="901" y="627"/>
                  </a:cubicBezTo>
                  <a:cubicBezTo>
                    <a:pt x="952" y="610"/>
                    <a:pt x="1020" y="618"/>
                    <a:pt x="1033" y="654"/>
                  </a:cubicBezTo>
                  <a:cubicBezTo>
                    <a:pt x="1042" y="679"/>
                    <a:pt x="1019" y="698"/>
                    <a:pt x="1019" y="698"/>
                  </a:cubicBezTo>
                  <a:cubicBezTo>
                    <a:pt x="1018" y="699"/>
                    <a:pt x="1018" y="699"/>
                    <a:pt x="1018" y="700"/>
                  </a:cubicBezTo>
                  <a:cubicBezTo>
                    <a:pt x="1018" y="700"/>
                    <a:pt x="1018" y="701"/>
                    <a:pt x="1019" y="701"/>
                  </a:cubicBezTo>
                  <a:cubicBezTo>
                    <a:pt x="1019" y="702"/>
                    <a:pt x="1035" y="717"/>
                    <a:pt x="1026" y="7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392863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81507" y="704579"/>
            <a:ext cx="3595688" cy="3595687"/>
            <a:chOff x="2402615" y="622909"/>
            <a:chExt cx="3595688" cy="3595687"/>
          </a:xfrm>
          <a:solidFill>
            <a:srgbClr val="C29354"/>
          </a:solidFill>
        </p:grpSpPr>
        <p:sp>
          <p:nvSpPr>
            <p:cNvPr id="3" name="Freeform 1239"/>
            <p:cNvSpPr>
              <a:spLocks noEditPoints="1"/>
            </p:cNvSpPr>
            <p:nvPr userDrawn="1"/>
          </p:nvSpPr>
          <p:spPr bwMode="auto">
            <a:xfrm>
              <a:off x="3532915" y="1760084"/>
              <a:ext cx="1335088" cy="1336675"/>
            </a:xfrm>
            <a:custGeom>
              <a:avLst/>
              <a:gdLst>
                <a:gd name="T0" fmla="*/ 725 w 810"/>
                <a:gd name="T1" fmla="*/ 495 h 810"/>
                <a:gd name="T2" fmla="*/ 810 w 810"/>
                <a:gd name="T3" fmla="*/ 405 h 810"/>
                <a:gd name="T4" fmla="*/ 686 w 810"/>
                <a:gd name="T5" fmla="*/ 300 h 810"/>
                <a:gd name="T6" fmla="*/ 712 w 810"/>
                <a:gd name="T7" fmla="*/ 173 h 810"/>
                <a:gd name="T8" fmla="*/ 612 w 810"/>
                <a:gd name="T9" fmla="*/ 106 h 810"/>
                <a:gd name="T10" fmla="*/ 514 w 810"/>
                <a:gd name="T11" fmla="*/ 100 h 810"/>
                <a:gd name="T12" fmla="*/ 405 w 810"/>
                <a:gd name="T13" fmla="*/ 0 h 810"/>
                <a:gd name="T14" fmla="*/ 296 w 810"/>
                <a:gd name="T15" fmla="*/ 100 h 810"/>
                <a:gd name="T16" fmla="*/ 198 w 810"/>
                <a:gd name="T17" fmla="*/ 106 h 810"/>
                <a:gd name="T18" fmla="*/ 98 w 810"/>
                <a:gd name="T19" fmla="*/ 173 h 810"/>
                <a:gd name="T20" fmla="*/ 124 w 810"/>
                <a:gd name="T21" fmla="*/ 300 h 810"/>
                <a:gd name="T22" fmla="*/ 0 w 810"/>
                <a:gd name="T23" fmla="*/ 405 h 810"/>
                <a:gd name="T24" fmla="*/ 85 w 810"/>
                <a:gd name="T25" fmla="*/ 495 h 810"/>
                <a:gd name="T26" fmla="*/ 97 w 810"/>
                <a:gd name="T27" fmla="*/ 589 h 810"/>
                <a:gd name="T28" fmla="*/ 155 w 810"/>
                <a:gd name="T29" fmla="*/ 696 h 810"/>
                <a:gd name="T30" fmla="*/ 291 w 810"/>
                <a:gd name="T31" fmla="*/ 679 h 810"/>
                <a:gd name="T32" fmla="*/ 376 w 810"/>
                <a:gd name="T33" fmla="*/ 787 h 810"/>
                <a:gd name="T34" fmla="*/ 492 w 810"/>
                <a:gd name="T35" fmla="*/ 753 h 810"/>
                <a:gd name="T36" fmla="*/ 568 w 810"/>
                <a:gd name="T37" fmla="*/ 695 h 810"/>
                <a:gd name="T38" fmla="*/ 691 w 810"/>
                <a:gd name="T39" fmla="*/ 691 h 810"/>
                <a:gd name="T40" fmla="*/ 699 w 810"/>
                <a:gd name="T41" fmla="*/ 611 h 810"/>
                <a:gd name="T42" fmla="*/ 689 w 810"/>
                <a:gd name="T43" fmla="*/ 688 h 810"/>
                <a:gd name="T44" fmla="*/ 612 w 810"/>
                <a:gd name="T45" fmla="*/ 698 h 810"/>
                <a:gd name="T46" fmla="*/ 533 w 810"/>
                <a:gd name="T47" fmla="*/ 675 h 810"/>
                <a:gd name="T48" fmla="*/ 506 w 810"/>
                <a:gd name="T49" fmla="*/ 683 h 810"/>
                <a:gd name="T50" fmla="*/ 489 w 810"/>
                <a:gd name="T51" fmla="*/ 751 h 810"/>
                <a:gd name="T52" fmla="*/ 431 w 810"/>
                <a:gd name="T53" fmla="*/ 784 h 810"/>
                <a:gd name="T54" fmla="*/ 354 w 810"/>
                <a:gd name="T55" fmla="*/ 783 h 810"/>
                <a:gd name="T56" fmla="*/ 318 w 810"/>
                <a:gd name="T57" fmla="*/ 722 h 810"/>
                <a:gd name="T58" fmla="*/ 294 w 810"/>
                <a:gd name="T59" fmla="*/ 676 h 810"/>
                <a:gd name="T60" fmla="*/ 241 w 810"/>
                <a:gd name="T61" fmla="*/ 690 h 810"/>
                <a:gd name="T62" fmla="*/ 158 w 810"/>
                <a:gd name="T63" fmla="*/ 692 h 810"/>
                <a:gd name="T64" fmla="*/ 119 w 810"/>
                <a:gd name="T65" fmla="*/ 653 h 810"/>
                <a:gd name="T66" fmla="*/ 118 w 810"/>
                <a:gd name="T67" fmla="*/ 570 h 810"/>
                <a:gd name="T68" fmla="*/ 135 w 810"/>
                <a:gd name="T69" fmla="*/ 518 h 810"/>
                <a:gd name="T70" fmla="*/ 101 w 810"/>
                <a:gd name="T71" fmla="*/ 510 h 810"/>
                <a:gd name="T72" fmla="*/ 50 w 810"/>
                <a:gd name="T73" fmla="*/ 466 h 810"/>
                <a:gd name="T74" fmla="*/ 4 w 810"/>
                <a:gd name="T75" fmla="*/ 405 h 810"/>
                <a:gd name="T76" fmla="*/ 52 w 810"/>
                <a:gd name="T77" fmla="*/ 342 h 810"/>
                <a:gd name="T78" fmla="*/ 126 w 810"/>
                <a:gd name="T79" fmla="*/ 305 h 810"/>
                <a:gd name="T80" fmla="*/ 137 w 810"/>
                <a:gd name="T81" fmla="*/ 278 h 810"/>
                <a:gd name="T82" fmla="*/ 111 w 810"/>
                <a:gd name="T83" fmla="*/ 200 h 810"/>
                <a:gd name="T84" fmla="*/ 121 w 810"/>
                <a:gd name="T85" fmla="*/ 121 h 810"/>
                <a:gd name="T86" fmla="*/ 197 w 810"/>
                <a:gd name="T87" fmla="*/ 110 h 810"/>
                <a:gd name="T88" fmla="*/ 265 w 810"/>
                <a:gd name="T89" fmla="*/ 115 h 810"/>
                <a:gd name="T90" fmla="*/ 294 w 810"/>
                <a:gd name="T91" fmla="*/ 134 h 810"/>
                <a:gd name="T92" fmla="*/ 319 w 810"/>
                <a:gd name="T93" fmla="*/ 85 h 810"/>
                <a:gd name="T94" fmla="*/ 378 w 810"/>
                <a:gd name="T95" fmla="*/ 27 h 810"/>
                <a:gd name="T96" fmla="*/ 432 w 810"/>
                <a:gd name="T97" fmla="*/ 27 h 810"/>
                <a:gd name="T98" fmla="*/ 491 w 810"/>
                <a:gd name="T99" fmla="*/ 85 h 810"/>
                <a:gd name="T100" fmla="*/ 516 w 810"/>
                <a:gd name="T101" fmla="*/ 134 h 810"/>
                <a:gd name="T102" fmla="*/ 545 w 810"/>
                <a:gd name="T103" fmla="*/ 115 h 810"/>
                <a:gd name="T104" fmla="*/ 613 w 810"/>
                <a:gd name="T105" fmla="*/ 110 h 810"/>
                <a:gd name="T106" fmla="*/ 689 w 810"/>
                <a:gd name="T107" fmla="*/ 121 h 810"/>
                <a:gd name="T108" fmla="*/ 699 w 810"/>
                <a:gd name="T109" fmla="*/ 200 h 810"/>
                <a:gd name="T110" fmla="*/ 673 w 810"/>
                <a:gd name="T111" fmla="*/ 278 h 810"/>
                <a:gd name="T112" fmla="*/ 684 w 810"/>
                <a:gd name="T113" fmla="*/ 305 h 810"/>
                <a:gd name="T114" fmla="*/ 758 w 810"/>
                <a:gd name="T115" fmla="*/ 342 h 810"/>
                <a:gd name="T116" fmla="*/ 806 w 810"/>
                <a:gd name="T117" fmla="*/ 405 h 810"/>
                <a:gd name="T118" fmla="*/ 760 w 810"/>
                <a:gd name="T119" fmla="*/ 466 h 810"/>
                <a:gd name="T120" fmla="*/ 709 w 810"/>
                <a:gd name="T121" fmla="*/ 510 h 810"/>
                <a:gd name="T122" fmla="*/ 675 w 810"/>
                <a:gd name="T123" fmla="*/ 518 h 810"/>
                <a:gd name="T124" fmla="*/ 692 w 810"/>
                <a:gd name="T125" fmla="*/ 57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0" h="810">
                  <a:moveTo>
                    <a:pt x="695" y="568"/>
                  </a:moveTo>
                  <a:cubicBezTo>
                    <a:pt x="698" y="563"/>
                    <a:pt x="703" y="554"/>
                    <a:pt x="698" y="543"/>
                  </a:cubicBezTo>
                  <a:cubicBezTo>
                    <a:pt x="693" y="533"/>
                    <a:pt x="683" y="530"/>
                    <a:pt x="678" y="529"/>
                  </a:cubicBezTo>
                  <a:cubicBezTo>
                    <a:pt x="679" y="527"/>
                    <a:pt x="680" y="522"/>
                    <a:pt x="679" y="518"/>
                  </a:cubicBezTo>
                  <a:cubicBezTo>
                    <a:pt x="683" y="516"/>
                    <a:pt x="685" y="512"/>
                    <a:pt x="686" y="510"/>
                  </a:cubicBezTo>
                  <a:cubicBezTo>
                    <a:pt x="690" y="512"/>
                    <a:pt x="700" y="517"/>
                    <a:pt x="710" y="514"/>
                  </a:cubicBezTo>
                  <a:cubicBezTo>
                    <a:pt x="722" y="510"/>
                    <a:pt x="725" y="500"/>
                    <a:pt x="725" y="495"/>
                  </a:cubicBezTo>
                  <a:cubicBezTo>
                    <a:pt x="731" y="497"/>
                    <a:pt x="742" y="500"/>
                    <a:pt x="753" y="492"/>
                  </a:cubicBezTo>
                  <a:cubicBezTo>
                    <a:pt x="763" y="485"/>
                    <a:pt x="763" y="474"/>
                    <a:pt x="762" y="470"/>
                  </a:cubicBezTo>
                  <a:cubicBezTo>
                    <a:pt x="768" y="470"/>
                    <a:pt x="779" y="468"/>
                    <a:pt x="786" y="458"/>
                  </a:cubicBezTo>
                  <a:cubicBezTo>
                    <a:pt x="793" y="448"/>
                    <a:pt x="790" y="438"/>
                    <a:pt x="788" y="434"/>
                  </a:cubicBezTo>
                  <a:cubicBezTo>
                    <a:pt x="794" y="432"/>
                    <a:pt x="810" y="425"/>
                    <a:pt x="810" y="405"/>
                  </a:cubicBezTo>
                  <a:cubicBezTo>
                    <a:pt x="810" y="405"/>
                    <a:pt x="810" y="405"/>
                    <a:pt x="810" y="405"/>
                  </a:cubicBezTo>
                  <a:cubicBezTo>
                    <a:pt x="810" y="405"/>
                    <a:pt x="810" y="405"/>
                    <a:pt x="810" y="405"/>
                  </a:cubicBezTo>
                  <a:cubicBezTo>
                    <a:pt x="810" y="384"/>
                    <a:pt x="794" y="378"/>
                    <a:pt x="788" y="376"/>
                  </a:cubicBezTo>
                  <a:cubicBezTo>
                    <a:pt x="790" y="371"/>
                    <a:pt x="793" y="361"/>
                    <a:pt x="786" y="352"/>
                  </a:cubicBezTo>
                  <a:cubicBezTo>
                    <a:pt x="779" y="341"/>
                    <a:pt x="768" y="340"/>
                    <a:pt x="762" y="340"/>
                  </a:cubicBezTo>
                  <a:cubicBezTo>
                    <a:pt x="763" y="335"/>
                    <a:pt x="763" y="324"/>
                    <a:pt x="753" y="318"/>
                  </a:cubicBezTo>
                  <a:cubicBezTo>
                    <a:pt x="742" y="310"/>
                    <a:pt x="731" y="313"/>
                    <a:pt x="725" y="315"/>
                  </a:cubicBezTo>
                  <a:cubicBezTo>
                    <a:pt x="725" y="310"/>
                    <a:pt x="722" y="299"/>
                    <a:pt x="710" y="296"/>
                  </a:cubicBezTo>
                  <a:cubicBezTo>
                    <a:pt x="700" y="292"/>
                    <a:pt x="690" y="297"/>
                    <a:pt x="686" y="300"/>
                  </a:cubicBezTo>
                  <a:cubicBezTo>
                    <a:pt x="685" y="297"/>
                    <a:pt x="683" y="294"/>
                    <a:pt x="679" y="291"/>
                  </a:cubicBezTo>
                  <a:cubicBezTo>
                    <a:pt x="680" y="287"/>
                    <a:pt x="679" y="283"/>
                    <a:pt x="678" y="280"/>
                  </a:cubicBezTo>
                  <a:cubicBezTo>
                    <a:pt x="683" y="279"/>
                    <a:pt x="693" y="276"/>
                    <a:pt x="698" y="266"/>
                  </a:cubicBezTo>
                  <a:cubicBezTo>
                    <a:pt x="703" y="255"/>
                    <a:pt x="698" y="246"/>
                    <a:pt x="695" y="242"/>
                  </a:cubicBezTo>
                  <a:cubicBezTo>
                    <a:pt x="700" y="240"/>
                    <a:pt x="711" y="233"/>
                    <a:pt x="713" y="220"/>
                  </a:cubicBezTo>
                  <a:cubicBezTo>
                    <a:pt x="715" y="209"/>
                    <a:pt x="707" y="201"/>
                    <a:pt x="704" y="198"/>
                  </a:cubicBezTo>
                  <a:cubicBezTo>
                    <a:pt x="707" y="194"/>
                    <a:pt x="715" y="185"/>
                    <a:pt x="712" y="173"/>
                  </a:cubicBezTo>
                  <a:cubicBezTo>
                    <a:pt x="710" y="161"/>
                    <a:pt x="701" y="156"/>
                    <a:pt x="696" y="155"/>
                  </a:cubicBezTo>
                  <a:cubicBezTo>
                    <a:pt x="699" y="149"/>
                    <a:pt x="706" y="133"/>
                    <a:pt x="691" y="118"/>
                  </a:cubicBezTo>
                  <a:cubicBezTo>
                    <a:pt x="691" y="118"/>
                    <a:pt x="691" y="118"/>
                    <a:pt x="691" y="118"/>
                  </a:cubicBezTo>
                  <a:cubicBezTo>
                    <a:pt x="691" y="118"/>
                    <a:pt x="691" y="118"/>
                    <a:pt x="691" y="118"/>
                  </a:cubicBezTo>
                  <a:cubicBezTo>
                    <a:pt x="677" y="104"/>
                    <a:pt x="661" y="111"/>
                    <a:pt x="655" y="114"/>
                  </a:cubicBezTo>
                  <a:cubicBezTo>
                    <a:pt x="653" y="109"/>
                    <a:pt x="648" y="100"/>
                    <a:pt x="637" y="97"/>
                  </a:cubicBezTo>
                  <a:cubicBezTo>
                    <a:pt x="625" y="95"/>
                    <a:pt x="616" y="103"/>
                    <a:pt x="612" y="106"/>
                  </a:cubicBezTo>
                  <a:cubicBezTo>
                    <a:pt x="609" y="102"/>
                    <a:pt x="601" y="95"/>
                    <a:pt x="590" y="97"/>
                  </a:cubicBezTo>
                  <a:cubicBezTo>
                    <a:pt x="576" y="99"/>
                    <a:pt x="570" y="109"/>
                    <a:pt x="568" y="114"/>
                  </a:cubicBezTo>
                  <a:cubicBezTo>
                    <a:pt x="564" y="111"/>
                    <a:pt x="554" y="106"/>
                    <a:pt x="544" y="112"/>
                  </a:cubicBezTo>
                  <a:cubicBezTo>
                    <a:pt x="534" y="117"/>
                    <a:pt x="530" y="127"/>
                    <a:pt x="529" y="132"/>
                  </a:cubicBezTo>
                  <a:cubicBezTo>
                    <a:pt x="527" y="131"/>
                    <a:pt x="523" y="130"/>
                    <a:pt x="519" y="131"/>
                  </a:cubicBezTo>
                  <a:cubicBezTo>
                    <a:pt x="516" y="127"/>
                    <a:pt x="512" y="125"/>
                    <a:pt x="510" y="124"/>
                  </a:cubicBezTo>
                  <a:cubicBezTo>
                    <a:pt x="513" y="120"/>
                    <a:pt x="518" y="110"/>
                    <a:pt x="514" y="100"/>
                  </a:cubicBezTo>
                  <a:cubicBezTo>
                    <a:pt x="510" y="88"/>
                    <a:pt x="500" y="85"/>
                    <a:pt x="495" y="84"/>
                  </a:cubicBezTo>
                  <a:cubicBezTo>
                    <a:pt x="497" y="79"/>
                    <a:pt x="500" y="67"/>
                    <a:pt x="492" y="57"/>
                  </a:cubicBezTo>
                  <a:cubicBezTo>
                    <a:pt x="485" y="47"/>
                    <a:pt x="475" y="47"/>
                    <a:pt x="470" y="47"/>
                  </a:cubicBezTo>
                  <a:cubicBezTo>
                    <a:pt x="470" y="42"/>
                    <a:pt x="469" y="30"/>
                    <a:pt x="458" y="23"/>
                  </a:cubicBezTo>
                  <a:cubicBezTo>
                    <a:pt x="449" y="17"/>
                    <a:pt x="438" y="20"/>
                    <a:pt x="434" y="22"/>
                  </a:cubicBezTo>
                  <a:cubicBezTo>
                    <a:pt x="432" y="16"/>
                    <a:pt x="425" y="0"/>
                    <a:pt x="405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385" y="0"/>
                    <a:pt x="378" y="16"/>
                    <a:pt x="376" y="22"/>
                  </a:cubicBezTo>
                  <a:cubicBezTo>
                    <a:pt x="372" y="20"/>
                    <a:pt x="361" y="17"/>
                    <a:pt x="352" y="23"/>
                  </a:cubicBezTo>
                  <a:cubicBezTo>
                    <a:pt x="341" y="30"/>
                    <a:pt x="340" y="42"/>
                    <a:pt x="340" y="47"/>
                  </a:cubicBezTo>
                  <a:cubicBezTo>
                    <a:pt x="335" y="47"/>
                    <a:pt x="325" y="47"/>
                    <a:pt x="318" y="57"/>
                  </a:cubicBezTo>
                  <a:cubicBezTo>
                    <a:pt x="310" y="67"/>
                    <a:pt x="313" y="79"/>
                    <a:pt x="315" y="84"/>
                  </a:cubicBezTo>
                  <a:cubicBezTo>
                    <a:pt x="310" y="85"/>
                    <a:pt x="300" y="88"/>
                    <a:pt x="296" y="100"/>
                  </a:cubicBezTo>
                  <a:cubicBezTo>
                    <a:pt x="293" y="110"/>
                    <a:pt x="297" y="120"/>
                    <a:pt x="300" y="124"/>
                  </a:cubicBezTo>
                  <a:cubicBezTo>
                    <a:pt x="298" y="125"/>
                    <a:pt x="294" y="127"/>
                    <a:pt x="291" y="131"/>
                  </a:cubicBezTo>
                  <a:cubicBezTo>
                    <a:pt x="287" y="130"/>
                    <a:pt x="283" y="131"/>
                    <a:pt x="281" y="132"/>
                  </a:cubicBezTo>
                  <a:cubicBezTo>
                    <a:pt x="280" y="127"/>
                    <a:pt x="276" y="117"/>
                    <a:pt x="266" y="112"/>
                  </a:cubicBezTo>
                  <a:cubicBezTo>
                    <a:pt x="256" y="106"/>
                    <a:pt x="246" y="111"/>
                    <a:pt x="242" y="114"/>
                  </a:cubicBezTo>
                  <a:cubicBezTo>
                    <a:pt x="240" y="109"/>
                    <a:pt x="234" y="99"/>
                    <a:pt x="220" y="97"/>
                  </a:cubicBezTo>
                  <a:cubicBezTo>
                    <a:pt x="209" y="95"/>
                    <a:pt x="201" y="102"/>
                    <a:pt x="198" y="106"/>
                  </a:cubicBezTo>
                  <a:cubicBezTo>
                    <a:pt x="194" y="103"/>
                    <a:pt x="185" y="95"/>
                    <a:pt x="173" y="97"/>
                  </a:cubicBezTo>
                  <a:cubicBezTo>
                    <a:pt x="162" y="100"/>
                    <a:pt x="157" y="109"/>
                    <a:pt x="155" y="114"/>
                  </a:cubicBezTo>
                  <a:cubicBezTo>
                    <a:pt x="149" y="111"/>
                    <a:pt x="133" y="104"/>
                    <a:pt x="119" y="118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04" y="133"/>
                    <a:pt x="111" y="149"/>
                    <a:pt x="114" y="155"/>
                  </a:cubicBezTo>
                  <a:cubicBezTo>
                    <a:pt x="109" y="156"/>
                    <a:pt x="100" y="161"/>
                    <a:pt x="98" y="173"/>
                  </a:cubicBezTo>
                  <a:cubicBezTo>
                    <a:pt x="95" y="185"/>
                    <a:pt x="103" y="194"/>
                    <a:pt x="106" y="198"/>
                  </a:cubicBezTo>
                  <a:cubicBezTo>
                    <a:pt x="103" y="201"/>
                    <a:pt x="95" y="209"/>
                    <a:pt x="97" y="220"/>
                  </a:cubicBezTo>
                  <a:cubicBezTo>
                    <a:pt x="99" y="233"/>
                    <a:pt x="110" y="240"/>
                    <a:pt x="115" y="242"/>
                  </a:cubicBezTo>
                  <a:cubicBezTo>
                    <a:pt x="112" y="246"/>
                    <a:pt x="107" y="255"/>
                    <a:pt x="112" y="266"/>
                  </a:cubicBezTo>
                  <a:cubicBezTo>
                    <a:pt x="117" y="276"/>
                    <a:pt x="127" y="279"/>
                    <a:pt x="132" y="280"/>
                  </a:cubicBezTo>
                  <a:cubicBezTo>
                    <a:pt x="131" y="283"/>
                    <a:pt x="130" y="287"/>
                    <a:pt x="131" y="291"/>
                  </a:cubicBezTo>
                  <a:cubicBezTo>
                    <a:pt x="128" y="294"/>
                    <a:pt x="125" y="297"/>
                    <a:pt x="124" y="300"/>
                  </a:cubicBezTo>
                  <a:cubicBezTo>
                    <a:pt x="120" y="297"/>
                    <a:pt x="110" y="292"/>
                    <a:pt x="100" y="296"/>
                  </a:cubicBezTo>
                  <a:cubicBezTo>
                    <a:pt x="88" y="299"/>
                    <a:pt x="85" y="310"/>
                    <a:pt x="85" y="315"/>
                  </a:cubicBezTo>
                  <a:cubicBezTo>
                    <a:pt x="80" y="313"/>
                    <a:pt x="68" y="310"/>
                    <a:pt x="57" y="318"/>
                  </a:cubicBezTo>
                  <a:cubicBezTo>
                    <a:pt x="47" y="325"/>
                    <a:pt x="47" y="335"/>
                    <a:pt x="48" y="340"/>
                  </a:cubicBezTo>
                  <a:cubicBezTo>
                    <a:pt x="42" y="340"/>
                    <a:pt x="31" y="341"/>
                    <a:pt x="24" y="352"/>
                  </a:cubicBezTo>
                  <a:cubicBezTo>
                    <a:pt x="17" y="361"/>
                    <a:pt x="20" y="371"/>
                    <a:pt x="22" y="376"/>
                  </a:cubicBezTo>
                  <a:cubicBezTo>
                    <a:pt x="16" y="378"/>
                    <a:pt x="0" y="384"/>
                    <a:pt x="0" y="405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0" y="425"/>
                    <a:pt x="16" y="432"/>
                    <a:pt x="22" y="434"/>
                  </a:cubicBezTo>
                  <a:cubicBezTo>
                    <a:pt x="20" y="438"/>
                    <a:pt x="17" y="448"/>
                    <a:pt x="24" y="458"/>
                  </a:cubicBezTo>
                  <a:cubicBezTo>
                    <a:pt x="31" y="468"/>
                    <a:pt x="42" y="470"/>
                    <a:pt x="48" y="470"/>
                  </a:cubicBezTo>
                  <a:cubicBezTo>
                    <a:pt x="47" y="474"/>
                    <a:pt x="47" y="485"/>
                    <a:pt x="57" y="492"/>
                  </a:cubicBezTo>
                  <a:cubicBezTo>
                    <a:pt x="68" y="500"/>
                    <a:pt x="80" y="497"/>
                    <a:pt x="85" y="495"/>
                  </a:cubicBezTo>
                  <a:cubicBezTo>
                    <a:pt x="85" y="500"/>
                    <a:pt x="88" y="510"/>
                    <a:pt x="100" y="514"/>
                  </a:cubicBezTo>
                  <a:cubicBezTo>
                    <a:pt x="110" y="517"/>
                    <a:pt x="120" y="512"/>
                    <a:pt x="124" y="510"/>
                  </a:cubicBezTo>
                  <a:cubicBezTo>
                    <a:pt x="125" y="512"/>
                    <a:pt x="128" y="516"/>
                    <a:pt x="131" y="518"/>
                  </a:cubicBezTo>
                  <a:cubicBezTo>
                    <a:pt x="130" y="522"/>
                    <a:pt x="131" y="527"/>
                    <a:pt x="132" y="529"/>
                  </a:cubicBezTo>
                  <a:cubicBezTo>
                    <a:pt x="127" y="530"/>
                    <a:pt x="117" y="533"/>
                    <a:pt x="112" y="543"/>
                  </a:cubicBezTo>
                  <a:cubicBezTo>
                    <a:pt x="107" y="554"/>
                    <a:pt x="112" y="563"/>
                    <a:pt x="115" y="568"/>
                  </a:cubicBezTo>
                  <a:cubicBezTo>
                    <a:pt x="110" y="570"/>
                    <a:pt x="99" y="576"/>
                    <a:pt x="97" y="589"/>
                  </a:cubicBezTo>
                  <a:cubicBezTo>
                    <a:pt x="95" y="601"/>
                    <a:pt x="103" y="609"/>
                    <a:pt x="106" y="612"/>
                  </a:cubicBezTo>
                  <a:cubicBezTo>
                    <a:pt x="103" y="615"/>
                    <a:pt x="95" y="625"/>
                    <a:pt x="98" y="637"/>
                  </a:cubicBezTo>
                  <a:cubicBezTo>
                    <a:pt x="100" y="648"/>
                    <a:pt x="110" y="653"/>
                    <a:pt x="114" y="655"/>
                  </a:cubicBezTo>
                  <a:cubicBezTo>
                    <a:pt x="111" y="661"/>
                    <a:pt x="104" y="677"/>
                    <a:pt x="119" y="691"/>
                  </a:cubicBezTo>
                  <a:cubicBezTo>
                    <a:pt x="119" y="691"/>
                    <a:pt x="119" y="691"/>
                    <a:pt x="119" y="691"/>
                  </a:cubicBezTo>
                  <a:cubicBezTo>
                    <a:pt x="119" y="691"/>
                    <a:pt x="119" y="691"/>
                    <a:pt x="119" y="691"/>
                  </a:cubicBezTo>
                  <a:cubicBezTo>
                    <a:pt x="133" y="706"/>
                    <a:pt x="149" y="699"/>
                    <a:pt x="155" y="696"/>
                  </a:cubicBezTo>
                  <a:cubicBezTo>
                    <a:pt x="157" y="700"/>
                    <a:pt x="162" y="710"/>
                    <a:pt x="173" y="712"/>
                  </a:cubicBezTo>
                  <a:cubicBezTo>
                    <a:pt x="185" y="714"/>
                    <a:pt x="194" y="707"/>
                    <a:pt x="198" y="703"/>
                  </a:cubicBezTo>
                  <a:cubicBezTo>
                    <a:pt x="201" y="707"/>
                    <a:pt x="209" y="714"/>
                    <a:pt x="220" y="713"/>
                  </a:cubicBezTo>
                  <a:cubicBezTo>
                    <a:pt x="234" y="710"/>
                    <a:pt x="240" y="700"/>
                    <a:pt x="242" y="695"/>
                  </a:cubicBezTo>
                  <a:cubicBezTo>
                    <a:pt x="246" y="698"/>
                    <a:pt x="256" y="703"/>
                    <a:pt x="266" y="698"/>
                  </a:cubicBezTo>
                  <a:cubicBezTo>
                    <a:pt x="276" y="693"/>
                    <a:pt x="280" y="682"/>
                    <a:pt x="281" y="677"/>
                  </a:cubicBezTo>
                  <a:cubicBezTo>
                    <a:pt x="283" y="678"/>
                    <a:pt x="287" y="679"/>
                    <a:pt x="291" y="679"/>
                  </a:cubicBezTo>
                  <a:cubicBezTo>
                    <a:pt x="294" y="682"/>
                    <a:pt x="298" y="684"/>
                    <a:pt x="300" y="686"/>
                  </a:cubicBezTo>
                  <a:cubicBezTo>
                    <a:pt x="297" y="690"/>
                    <a:pt x="293" y="699"/>
                    <a:pt x="296" y="710"/>
                  </a:cubicBezTo>
                  <a:cubicBezTo>
                    <a:pt x="300" y="721"/>
                    <a:pt x="310" y="724"/>
                    <a:pt x="315" y="725"/>
                  </a:cubicBezTo>
                  <a:cubicBezTo>
                    <a:pt x="313" y="730"/>
                    <a:pt x="310" y="742"/>
                    <a:pt x="318" y="753"/>
                  </a:cubicBezTo>
                  <a:cubicBezTo>
                    <a:pt x="325" y="762"/>
                    <a:pt x="335" y="763"/>
                    <a:pt x="340" y="762"/>
                  </a:cubicBezTo>
                  <a:cubicBezTo>
                    <a:pt x="340" y="767"/>
                    <a:pt x="341" y="779"/>
                    <a:pt x="352" y="786"/>
                  </a:cubicBezTo>
                  <a:cubicBezTo>
                    <a:pt x="361" y="793"/>
                    <a:pt x="372" y="789"/>
                    <a:pt x="376" y="787"/>
                  </a:cubicBezTo>
                  <a:cubicBezTo>
                    <a:pt x="378" y="794"/>
                    <a:pt x="385" y="810"/>
                    <a:pt x="405" y="810"/>
                  </a:cubicBezTo>
                  <a:cubicBezTo>
                    <a:pt x="405" y="810"/>
                    <a:pt x="405" y="810"/>
                    <a:pt x="405" y="810"/>
                  </a:cubicBezTo>
                  <a:cubicBezTo>
                    <a:pt x="405" y="810"/>
                    <a:pt x="405" y="810"/>
                    <a:pt x="405" y="810"/>
                  </a:cubicBezTo>
                  <a:cubicBezTo>
                    <a:pt x="425" y="810"/>
                    <a:pt x="432" y="794"/>
                    <a:pt x="434" y="787"/>
                  </a:cubicBezTo>
                  <a:cubicBezTo>
                    <a:pt x="438" y="789"/>
                    <a:pt x="449" y="793"/>
                    <a:pt x="458" y="786"/>
                  </a:cubicBezTo>
                  <a:cubicBezTo>
                    <a:pt x="469" y="779"/>
                    <a:pt x="470" y="767"/>
                    <a:pt x="470" y="762"/>
                  </a:cubicBezTo>
                  <a:cubicBezTo>
                    <a:pt x="475" y="763"/>
                    <a:pt x="485" y="762"/>
                    <a:pt x="492" y="753"/>
                  </a:cubicBezTo>
                  <a:cubicBezTo>
                    <a:pt x="500" y="742"/>
                    <a:pt x="497" y="730"/>
                    <a:pt x="495" y="725"/>
                  </a:cubicBezTo>
                  <a:cubicBezTo>
                    <a:pt x="500" y="724"/>
                    <a:pt x="510" y="721"/>
                    <a:pt x="514" y="710"/>
                  </a:cubicBezTo>
                  <a:cubicBezTo>
                    <a:pt x="518" y="699"/>
                    <a:pt x="513" y="690"/>
                    <a:pt x="510" y="686"/>
                  </a:cubicBezTo>
                  <a:cubicBezTo>
                    <a:pt x="512" y="684"/>
                    <a:pt x="516" y="682"/>
                    <a:pt x="519" y="679"/>
                  </a:cubicBezTo>
                  <a:cubicBezTo>
                    <a:pt x="523" y="679"/>
                    <a:pt x="527" y="678"/>
                    <a:pt x="529" y="677"/>
                  </a:cubicBezTo>
                  <a:cubicBezTo>
                    <a:pt x="530" y="682"/>
                    <a:pt x="534" y="693"/>
                    <a:pt x="544" y="698"/>
                  </a:cubicBezTo>
                  <a:cubicBezTo>
                    <a:pt x="554" y="703"/>
                    <a:pt x="564" y="698"/>
                    <a:pt x="568" y="695"/>
                  </a:cubicBezTo>
                  <a:cubicBezTo>
                    <a:pt x="570" y="700"/>
                    <a:pt x="576" y="710"/>
                    <a:pt x="590" y="713"/>
                  </a:cubicBezTo>
                  <a:cubicBezTo>
                    <a:pt x="601" y="714"/>
                    <a:pt x="609" y="707"/>
                    <a:pt x="612" y="703"/>
                  </a:cubicBezTo>
                  <a:cubicBezTo>
                    <a:pt x="616" y="707"/>
                    <a:pt x="625" y="714"/>
                    <a:pt x="637" y="712"/>
                  </a:cubicBezTo>
                  <a:cubicBezTo>
                    <a:pt x="648" y="710"/>
                    <a:pt x="653" y="700"/>
                    <a:pt x="655" y="696"/>
                  </a:cubicBezTo>
                  <a:cubicBezTo>
                    <a:pt x="661" y="699"/>
                    <a:pt x="677" y="706"/>
                    <a:pt x="691" y="691"/>
                  </a:cubicBezTo>
                  <a:cubicBezTo>
                    <a:pt x="691" y="691"/>
                    <a:pt x="691" y="691"/>
                    <a:pt x="691" y="691"/>
                  </a:cubicBezTo>
                  <a:cubicBezTo>
                    <a:pt x="691" y="691"/>
                    <a:pt x="691" y="691"/>
                    <a:pt x="691" y="691"/>
                  </a:cubicBezTo>
                  <a:cubicBezTo>
                    <a:pt x="706" y="677"/>
                    <a:pt x="699" y="661"/>
                    <a:pt x="696" y="655"/>
                  </a:cubicBezTo>
                  <a:cubicBezTo>
                    <a:pt x="701" y="653"/>
                    <a:pt x="710" y="648"/>
                    <a:pt x="712" y="637"/>
                  </a:cubicBezTo>
                  <a:cubicBezTo>
                    <a:pt x="715" y="625"/>
                    <a:pt x="707" y="615"/>
                    <a:pt x="704" y="612"/>
                  </a:cubicBezTo>
                  <a:cubicBezTo>
                    <a:pt x="707" y="609"/>
                    <a:pt x="715" y="601"/>
                    <a:pt x="713" y="589"/>
                  </a:cubicBezTo>
                  <a:cubicBezTo>
                    <a:pt x="711" y="576"/>
                    <a:pt x="700" y="570"/>
                    <a:pt x="695" y="568"/>
                  </a:cubicBezTo>
                  <a:close/>
                  <a:moveTo>
                    <a:pt x="699" y="610"/>
                  </a:moveTo>
                  <a:cubicBezTo>
                    <a:pt x="699" y="610"/>
                    <a:pt x="699" y="611"/>
                    <a:pt x="699" y="611"/>
                  </a:cubicBezTo>
                  <a:cubicBezTo>
                    <a:pt x="699" y="612"/>
                    <a:pt x="699" y="613"/>
                    <a:pt x="699" y="613"/>
                  </a:cubicBezTo>
                  <a:cubicBezTo>
                    <a:pt x="699" y="613"/>
                    <a:pt x="711" y="623"/>
                    <a:pt x="708" y="636"/>
                  </a:cubicBezTo>
                  <a:cubicBezTo>
                    <a:pt x="706" y="648"/>
                    <a:pt x="693" y="652"/>
                    <a:pt x="693" y="652"/>
                  </a:cubicBezTo>
                  <a:cubicBezTo>
                    <a:pt x="692" y="652"/>
                    <a:pt x="691" y="653"/>
                    <a:pt x="691" y="653"/>
                  </a:cubicBezTo>
                  <a:cubicBezTo>
                    <a:pt x="691" y="654"/>
                    <a:pt x="691" y="654"/>
                    <a:pt x="691" y="655"/>
                  </a:cubicBezTo>
                  <a:cubicBezTo>
                    <a:pt x="692" y="656"/>
                    <a:pt x="704" y="673"/>
                    <a:pt x="689" y="688"/>
                  </a:cubicBezTo>
                  <a:cubicBezTo>
                    <a:pt x="689" y="688"/>
                    <a:pt x="689" y="688"/>
                    <a:pt x="689" y="688"/>
                  </a:cubicBezTo>
                  <a:cubicBezTo>
                    <a:pt x="689" y="688"/>
                    <a:pt x="689" y="688"/>
                    <a:pt x="689" y="688"/>
                  </a:cubicBezTo>
                  <a:cubicBezTo>
                    <a:pt x="673" y="704"/>
                    <a:pt x="656" y="692"/>
                    <a:pt x="655" y="691"/>
                  </a:cubicBezTo>
                  <a:cubicBezTo>
                    <a:pt x="655" y="691"/>
                    <a:pt x="654" y="691"/>
                    <a:pt x="653" y="691"/>
                  </a:cubicBezTo>
                  <a:cubicBezTo>
                    <a:pt x="653" y="691"/>
                    <a:pt x="652" y="692"/>
                    <a:pt x="652" y="692"/>
                  </a:cubicBezTo>
                  <a:cubicBezTo>
                    <a:pt x="652" y="693"/>
                    <a:pt x="649" y="706"/>
                    <a:pt x="636" y="708"/>
                  </a:cubicBezTo>
                  <a:cubicBezTo>
                    <a:pt x="623" y="711"/>
                    <a:pt x="613" y="699"/>
                    <a:pt x="613" y="699"/>
                  </a:cubicBezTo>
                  <a:cubicBezTo>
                    <a:pt x="613" y="699"/>
                    <a:pt x="612" y="698"/>
                    <a:pt x="612" y="698"/>
                  </a:cubicBezTo>
                  <a:cubicBezTo>
                    <a:pt x="611" y="698"/>
                    <a:pt x="610" y="699"/>
                    <a:pt x="610" y="699"/>
                  </a:cubicBezTo>
                  <a:cubicBezTo>
                    <a:pt x="610" y="700"/>
                    <a:pt x="603" y="711"/>
                    <a:pt x="590" y="709"/>
                  </a:cubicBezTo>
                  <a:cubicBezTo>
                    <a:pt x="575" y="706"/>
                    <a:pt x="570" y="691"/>
                    <a:pt x="570" y="691"/>
                  </a:cubicBezTo>
                  <a:cubicBezTo>
                    <a:pt x="570" y="691"/>
                    <a:pt x="570" y="690"/>
                    <a:pt x="569" y="690"/>
                  </a:cubicBezTo>
                  <a:cubicBezTo>
                    <a:pt x="568" y="690"/>
                    <a:pt x="568" y="690"/>
                    <a:pt x="567" y="691"/>
                  </a:cubicBezTo>
                  <a:cubicBezTo>
                    <a:pt x="567" y="691"/>
                    <a:pt x="557" y="700"/>
                    <a:pt x="545" y="694"/>
                  </a:cubicBezTo>
                  <a:cubicBezTo>
                    <a:pt x="534" y="689"/>
                    <a:pt x="533" y="675"/>
                    <a:pt x="533" y="675"/>
                  </a:cubicBezTo>
                  <a:cubicBezTo>
                    <a:pt x="533" y="674"/>
                    <a:pt x="532" y="673"/>
                    <a:pt x="532" y="673"/>
                  </a:cubicBezTo>
                  <a:cubicBezTo>
                    <a:pt x="531" y="673"/>
                    <a:pt x="531" y="673"/>
                    <a:pt x="530" y="673"/>
                  </a:cubicBezTo>
                  <a:cubicBezTo>
                    <a:pt x="530" y="673"/>
                    <a:pt x="524" y="676"/>
                    <a:pt x="518" y="675"/>
                  </a:cubicBezTo>
                  <a:cubicBezTo>
                    <a:pt x="518" y="675"/>
                    <a:pt x="518" y="675"/>
                    <a:pt x="518" y="675"/>
                  </a:cubicBezTo>
                  <a:cubicBezTo>
                    <a:pt x="518" y="675"/>
                    <a:pt x="518" y="675"/>
                    <a:pt x="518" y="675"/>
                  </a:cubicBezTo>
                  <a:cubicBezTo>
                    <a:pt x="517" y="675"/>
                    <a:pt x="516" y="675"/>
                    <a:pt x="516" y="676"/>
                  </a:cubicBezTo>
                  <a:cubicBezTo>
                    <a:pt x="513" y="681"/>
                    <a:pt x="506" y="683"/>
                    <a:pt x="506" y="683"/>
                  </a:cubicBezTo>
                  <a:cubicBezTo>
                    <a:pt x="506" y="683"/>
                    <a:pt x="505" y="683"/>
                    <a:pt x="505" y="684"/>
                  </a:cubicBezTo>
                  <a:cubicBezTo>
                    <a:pt x="505" y="685"/>
                    <a:pt x="505" y="685"/>
                    <a:pt x="505" y="686"/>
                  </a:cubicBezTo>
                  <a:cubicBezTo>
                    <a:pt x="506" y="686"/>
                    <a:pt x="514" y="697"/>
                    <a:pt x="510" y="709"/>
                  </a:cubicBezTo>
                  <a:cubicBezTo>
                    <a:pt x="506" y="721"/>
                    <a:pt x="493" y="722"/>
                    <a:pt x="492" y="722"/>
                  </a:cubicBezTo>
                  <a:cubicBezTo>
                    <a:pt x="492" y="722"/>
                    <a:pt x="491" y="722"/>
                    <a:pt x="491" y="722"/>
                  </a:cubicBezTo>
                  <a:cubicBezTo>
                    <a:pt x="490" y="723"/>
                    <a:pt x="490" y="724"/>
                    <a:pt x="491" y="724"/>
                  </a:cubicBezTo>
                  <a:cubicBezTo>
                    <a:pt x="491" y="725"/>
                    <a:pt x="498" y="739"/>
                    <a:pt x="489" y="751"/>
                  </a:cubicBezTo>
                  <a:cubicBezTo>
                    <a:pt x="482" y="761"/>
                    <a:pt x="469" y="758"/>
                    <a:pt x="468" y="758"/>
                  </a:cubicBezTo>
                  <a:cubicBezTo>
                    <a:pt x="468" y="758"/>
                    <a:pt x="467" y="758"/>
                    <a:pt x="466" y="758"/>
                  </a:cubicBezTo>
                  <a:cubicBezTo>
                    <a:pt x="466" y="759"/>
                    <a:pt x="466" y="759"/>
                    <a:pt x="466" y="760"/>
                  </a:cubicBezTo>
                  <a:cubicBezTo>
                    <a:pt x="466" y="760"/>
                    <a:pt x="467" y="775"/>
                    <a:pt x="456" y="783"/>
                  </a:cubicBezTo>
                  <a:cubicBezTo>
                    <a:pt x="446" y="790"/>
                    <a:pt x="434" y="783"/>
                    <a:pt x="434" y="783"/>
                  </a:cubicBezTo>
                  <a:cubicBezTo>
                    <a:pt x="433" y="783"/>
                    <a:pt x="432" y="782"/>
                    <a:pt x="432" y="783"/>
                  </a:cubicBezTo>
                  <a:cubicBezTo>
                    <a:pt x="431" y="783"/>
                    <a:pt x="431" y="784"/>
                    <a:pt x="431" y="784"/>
                  </a:cubicBezTo>
                  <a:cubicBezTo>
                    <a:pt x="431" y="785"/>
                    <a:pt x="427" y="806"/>
                    <a:pt x="405" y="806"/>
                  </a:cubicBezTo>
                  <a:cubicBezTo>
                    <a:pt x="405" y="806"/>
                    <a:pt x="405" y="806"/>
                    <a:pt x="405" y="806"/>
                  </a:cubicBezTo>
                  <a:cubicBezTo>
                    <a:pt x="405" y="806"/>
                    <a:pt x="405" y="806"/>
                    <a:pt x="405" y="806"/>
                  </a:cubicBezTo>
                  <a:cubicBezTo>
                    <a:pt x="383" y="806"/>
                    <a:pt x="380" y="785"/>
                    <a:pt x="379" y="784"/>
                  </a:cubicBezTo>
                  <a:cubicBezTo>
                    <a:pt x="379" y="784"/>
                    <a:pt x="379" y="783"/>
                    <a:pt x="378" y="783"/>
                  </a:cubicBezTo>
                  <a:cubicBezTo>
                    <a:pt x="378" y="782"/>
                    <a:pt x="377" y="783"/>
                    <a:pt x="376" y="783"/>
                  </a:cubicBezTo>
                  <a:cubicBezTo>
                    <a:pt x="376" y="783"/>
                    <a:pt x="364" y="790"/>
                    <a:pt x="354" y="783"/>
                  </a:cubicBezTo>
                  <a:cubicBezTo>
                    <a:pt x="343" y="775"/>
                    <a:pt x="344" y="760"/>
                    <a:pt x="344" y="760"/>
                  </a:cubicBezTo>
                  <a:cubicBezTo>
                    <a:pt x="344" y="759"/>
                    <a:pt x="344" y="759"/>
                    <a:pt x="344" y="758"/>
                  </a:cubicBezTo>
                  <a:cubicBezTo>
                    <a:pt x="343" y="758"/>
                    <a:pt x="342" y="758"/>
                    <a:pt x="342" y="758"/>
                  </a:cubicBezTo>
                  <a:cubicBezTo>
                    <a:pt x="341" y="758"/>
                    <a:pt x="328" y="761"/>
                    <a:pt x="321" y="751"/>
                  </a:cubicBezTo>
                  <a:cubicBezTo>
                    <a:pt x="312" y="739"/>
                    <a:pt x="319" y="725"/>
                    <a:pt x="319" y="724"/>
                  </a:cubicBezTo>
                  <a:cubicBezTo>
                    <a:pt x="320" y="724"/>
                    <a:pt x="320" y="723"/>
                    <a:pt x="319" y="722"/>
                  </a:cubicBezTo>
                  <a:cubicBezTo>
                    <a:pt x="319" y="722"/>
                    <a:pt x="318" y="722"/>
                    <a:pt x="318" y="722"/>
                  </a:cubicBezTo>
                  <a:cubicBezTo>
                    <a:pt x="317" y="722"/>
                    <a:pt x="304" y="721"/>
                    <a:pt x="300" y="709"/>
                  </a:cubicBezTo>
                  <a:cubicBezTo>
                    <a:pt x="296" y="697"/>
                    <a:pt x="305" y="686"/>
                    <a:pt x="305" y="686"/>
                  </a:cubicBezTo>
                  <a:cubicBezTo>
                    <a:pt x="305" y="685"/>
                    <a:pt x="305" y="685"/>
                    <a:pt x="305" y="684"/>
                  </a:cubicBezTo>
                  <a:cubicBezTo>
                    <a:pt x="305" y="683"/>
                    <a:pt x="304" y="683"/>
                    <a:pt x="304" y="683"/>
                  </a:cubicBezTo>
                  <a:cubicBezTo>
                    <a:pt x="304" y="683"/>
                    <a:pt x="297" y="681"/>
                    <a:pt x="294" y="676"/>
                  </a:cubicBezTo>
                  <a:cubicBezTo>
                    <a:pt x="294" y="676"/>
                    <a:pt x="294" y="676"/>
                    <a:pt x="294" y="676"/>
                  </a:cubicBezTo>
                  <a:cubicBezTo>
                    <a:pt x="294" y="676"/>
                    <a:pt x="294" y="676"/>
                    <a:pt x="294" y="676"/>
                  </a:cubicBezTo>
                  <a:cubicBezTo>
                    <a:pt x="293" y="675"/>
                    <a:pt x="293" y="675"/>
                    <a:pt x="292" y="675"/>
                  </a:cubicBezTo>
                  <a:cubicBezTo>
                    <a:pt x="286" y="676"/>
                    <a:pt x="280" y="673"/>
                    <a:pt x="280" y="673"/>
                  </a:cubicBezTo>
                  <a:cubicBezTo>
                    <a:pt x="279" y="673"/>
                    <a:pt x="279" y="673"/>
                    <a:pt x="278" y="673"/>
                  </a:cubicBezTo>
                  <a:cubicBezTo>
                    <a:pt x="278" y="673"/>
                    <a:pt x="277" y="674"/>
                    <a:pt x="277" y="675"/>
                  </a:cubicBezTo>
                  <a:cubicBezTo>
                    <a:pt x="277" y="675"/>
                    <a:pt x="276" y="689"/>
                    <a:pt x="265" y="694"/>
                  </a:cubicBezTo>
                  <a:cubicBezTo>
                    <a:pt x="253" y="700"/>
                    <a:pt x="243" y="691"/>
                    <a:pt x="243" y="691"/>
                  </a:cubicBezTo>
                  <a:cubicBezTo>
                    <a:pt x="242" y="690"/>
                    <a:pt x="242" y="690"/>
                    <a:pt x="241" y="690"/>
                  </a:cubicBezTo>
                  <a:cubicBezTo>
                    <a:pt x="240" y="690"/>
                    <a:pt x="240" y="691"/>
                    <a:pt x="240" y="691"/>
                  </a:cubicBezTo>
                  <a:cubicBezTo>
                    <a:pt x="240" y="691"/>
                    <a:pt x="235" y="706"/>
                    <a:pt x="220" y="709"/>
                  </a:cubicBezTo>
                  <a:cubicBezTo>
                    <a:pt x="207" y="711"/>
                    <a:pt x="200" y="700"/>
                    <a:pt x="200" y="699"/>
                  </a:cubicBezTo>
                  <a:cubicBezTo>
                    <a:pt x="200" y="699"/>
                    <a:pt x="199" y="698"/>
                    <a:pt x="198" y="698"/>
                  </a:cubicBezTo>
                  <a:cubicBezTo>
                    <a:pt x="198" y="698"/>
                    <a:pt x="197" y="699"/>
                    <a:pt x="197" y="699"/>
                  </a:cubicBezTo>
                  <a:cubicBezTo>
                    <a:pt x="197" y="699"/>
                    <a:pt x="187" y="711"/>
                    <a:pt x="174" y="708"/>
                  </a:cubicBezTo>
                  <a:cubicBezTo>
                    <a:pt x="161" y="706"/>
                    <a:pt x="158" y="693"/>
                    <a:pt x="158" y="692"/>
                  </a:cubicBezTo>
                  <a:cubicBezTo>
                    <a:pt x="158" y="692"/>
                    <a:pt x="157" y="691"/>
                    <a:pt x="157" y="691"/>
                  </a:cubicBezTo>
                  <a:cubicBezTo>
                    <a:pt x="156" y="691"/>
                    <a:pt x="155" y="691"/>
                    <a:pt x="155" y="691"/>
                  </a:cubicBezTo>
                  <a:cubicBezTo>
                    <a:pt x="154" y="692"/>
                    <a:pt x="137" y="704"/>
                    <a:pt x="121" y="688"/>
                  </a:cubicBezTo>
                  <a:cubicBezTo>
                    <a:pt x="121" y="688"/>
                    <a:pt x="121" y="688"/>
                    <a:pt x="121" y="688"/>
                  </a:cubicBezTo>
                  <a:cubicBezTo>
                    <a:pt x="121" y="688"/>
                    <a:pt x="121" y="688"/>
                    <a:pt x="121" y="688"/>
                  </a:cubicBezTo>
                  <a:cubicBezTo>
                    <a:pt x="106" y="673"/>
                    <a:pt x="118" y="656"/>
                    <a:pt x="119" y="655"/>
                  </a:cubicBezTo>
                  <a:cubicBezTo>
                    <a:pt x="119" y="654"/>
                    <a:pt x="119" y="654"/>
                    <a:pt x="119" y="653"/>
                  </a:cubicBezTo>
                  <a:cubicBezTo>
                    <a:pt x="119" y="653"/>
                    <a:pt x="118" y="652"/>
                    <a:pt x="117" y="652"/>
                  </a:cubicBezTo>
                  <a:cubicBezTo>
                    <a:pt x="117" y="652"/>
                    <a:pt x="104" y="648"/>
                    <a:pt x="102" y="636"/>
                  </a:cubicBezTo>
                  <a:cubicBezTo>
                    <a:pt x="99" y="623"/>
                    <a:pt x="111" y="613"/>
                    <a:pt x="111" y="613"/>
                  </a:cubicBezTo>
                  <a:cubicBezTo>
                    <a:pt x="111" y="613"/>
                    <a:pt x="112" y="612"/>
                    <a:pt x="111" y="611"/>
                  </a:cubicBezTo>
                  <a:cubicBezTo>
                    <a:pt x="111" y="611"/>
                    <a:pt x="111" y="610"/>
                    <a:pt x="111" y="610"/>
                  </a:cubicBezTo>
                  <a:cubicBezTo>
                    <a:pt x="110" y="610"/>
                    <a:pt x="99" y="602"/>
                    <a:pt x="101" y="590"/>
                  </a:cubicBezTo>
                  <a:cubicBezTo>
                    <a:pt x="103" y="575"/>
                    <a:pt x="118" y="570"/>
                    <a:pt x="118" y="570"/>
                  </a:cubicBezTo>
                  <a:cubicBezTo>
                    <a:pt x="119" y="570"/>
                    <a:pt x="120" y="569"/>
                    <a:pt x="120" y="569"/>
                  </a:cubicBezTo>
                  <a:cubicBezTo>
                    <a:pt x="120" y="568"/>
                    <a:pt x="120" y="567"/>
                    <a:pt x="119" y="567"/>
                  </a:cubicBezTo>
                  <a:cubicBezTo>
                    <a:pt x="119" y="567"/>
                    <a:pt x="110" y="557"/>
                    <a:pt x="116" y="545"/>
                  </a:cubicBezTo>
                  <a:cubicBezTo>
                    <a:pt x="121" y="534"/>
                    <a:pt x="135" y="533"/>
                    <a:pt x="135" y="533"/>
                  </a:cubicBezTo>
                  <a:cubicBezTo>
                    <a:pt x="136" y="532"/>
                    <a:pt x="136" y="532"/>
                    <a:pt x="137" y="532"/>
                  </a:cubicBezTo>
                  <a:cubicBezTo>
                    <a:pt x="137" y="531"/>
                    <a:pt x="137" y="530"/>
                    <a:pt x="137" y="530"/>
                  </a:cubicBezTo>
                  <a:cubicBezTo>
                    <a:pt x="137" y="530"/>
                    <a:pt x="134" y="523"/>
                    <a:pt x="135" y="518"/>
                  </a:cubicBezTo>
                  <a:cubicBezTo>
                    <a:pt x="135" y="518"/>
                    <a:pt x="135" y="518"/>
                    <a:pt x="135" y="518"/>
                  </a:cubicBezTo>
                  <a:cubicBezTo>
                    <a:pt x="135" y="518"/>
                    <a:pt x="135" y="518"/>
                    <a:pt x="135" y="517"/>
                  </a:cubicBezTo>
                  <a:cubicBezTo>
                    <a:pt x="135" y="517"/>
                    <a:pt x="134" y="516"/>
                    <a:pt x="134" y="516"/>
                  </a:cubicBezTo>
                  <a:cubicBezTo>
                    <a:pt x="129" y="513"/>
                    <a:pt x="127" y="506"/>
                    <a:pt x="127" y="506"/>
                  </a:cubicBezTo>
                  <a:cubicBezTo>
                    <a:pt x="127" y="505"/>
                    <a:pt x="126" y="505"/>
                    <a:pt x="126" y="505"/>
                  </a:cubicBezTo>
                  <a:cubicBezTo>
                    <a:pt x="125" y="505"/>
                    <a:pt x="124" y="505"/>
                    <a:pt x="124" y="505"/>
                  </a:cubicBezTo>
                  <a:cubicBezTo>
                    <a:pt x="124" y="505"/>
                    <a:pt x="113" y="514"/>
                    <a:pt x="101" y="510"/>
                  </a:cubicBezTo>
                  <a:cubicBezTo>
                    <a:pt x="88" y="506"/>
                    <a:pt x="88" y="493"/>
                    <a:pt x="88" y="492"/>
                  </a:cubicBezTo>
                  <a:cubicBezTo>
                    <a:pt x="88" y="491"/>
                    <a:pt x="88" y="491"/>
                    <a:pt x="87" y="490"/>
                  </a:cubicBezTo>
                  <a:cubicBezTo>
                    <a:pt x="87" y="490"/>
                    <a:pt x="86" y="490"/>
                    <a:pt x="85" y="490"/>
                  </a:cubicBezTo>
                  <a:cubicBezTo>
                    <a:pt x="85" y="490"/>
                    <a:pt x="71" y="497"/>
                    <a:pt x="59" y="489"/>
                  </a:cubicBezTo>
                  <a:cubicBezTo>
                    <a:pt x="49" y="481"/>
                    <a:pt x="52" y="468"/>
                    <a:pt x="52" y="468"/>
                  </a:cubicBezTo>
                  <a:cubicBezTo>
                    <a:pt x="52" y="467"/>
                    <a:pt x="52" y="467"/>
                    <a:pt x="51" y="466"/>
                  </a:cubicBezTo>
                  <a:cubicBezTo>
                    <a:pt x="51" y="466"/>
                    <a:pt x="50" y="466"/>
                    <a:pt x="50" y="466"/>
                  </a:cubicBezTo>
                  <a:cubicBezTo>
                    <a:pt x="50" y="466"/>
                    <a:pt x="34" y="467"/>
                    <a:pt x="27" y="456"/>
                  </a:cubicBezTo>
                  <a:cubicBezTo>
                    <a:pt x="20" y="445"/>
                    <a:pt x="27" y="434"/>
                    <a:pt x="27" y="433"/>
                  </a:cubicBezTo>
                  <a:cubicBezTo>
                    <a:pt x="27" y="433"/>
                    <a:pt x="27" y="432"/>
                    <a:pt x="27" y="431"/>
                  </a:cubicBezTo>
                  <a:cubicBezTo>
                    <a:pt x="27" y="431"/>
                    <a:pt x="26" y="430"/>
                    <a:pt x="26" y="430"/>
                  </a:cubicBezTo>
                  <a:cubicBezTo>
                    <a:pt x="25" y="430"/>
                    <a:pt x="4" y="427"/>
                    <a:pt x="4" y="405"/>
                  </a:cubicBezTo>
                  <a:cubicBezTo>
                    <a:pt x="4" y="405"/>
                    <a:pt x="4" y="405"/>
                    <a:pt x="4" y="405"/>
                  </a:cubicBezTo>
                  <a:cubicBezTo>
                    <a:pt x="4" y="405"/>
                    <a:pt x="4" y="405"/>
                    <a:pt x="4" y="405"/>
                  </a:cubicBezTo>
                  <a:cubicBezTo>
                    <a:pt x="4" y="383"/>
                    <a:pt x="25" y="379"/>
                    <a:pt x="26" y="379"/>
                  </a:cubicBezTo>
                  <a:cubicBezTo>
                    <a:pt x="26" y="379"/>
                    <a:pt x="27" y="379"/>
                    <a:pt x="27" y="378"/>
                  </a:cubicBezTo>
                  <a:cubicBezTo>
                    <a:pt x="27" y="377"/>
                    <a:pt x="27" y="377"/>
                    <a:pt x="27" y="376"/>
                  </a:cubicBezTo>
                  <a:cubicBezTo>
                    <a:pt x="27" y="376"/>
                    <a:pt x="20" y="364"/>
                    <a:pt x="27" y="354"/>
                  </a:cubicBezTo>
                  <a:cubicBezTo>
                    <a:pt x="34" y="342"/>
                    <a:pt x="50" y="344"/>
                    <a:pt x="50" y="344"/>
                  </a:cubicBezTo>
                  <a:cubicBezTo>
                    <a:pt x="50" y="344"/>
                    <a:pt x="51" y="344"/>
                    <a:pt x="51" y="343"/>
                  </a:cubicBezTo>
                  <a:cubicBezTo>
                    <a:pt x="52" y="343"/>
                    <a:pt x="52" y="342"/>
                    <a:pt x="52" y="342"/>
                  </a:cubicBezTo>
                  <a:cubicBezTo>
                    <a:pt x="52" y="341"/>
                    <a:pt x="49" y="328"/>
                    <a:pt x="59" y="321"/>
                  </a:cubicBezTo>
                  <a:cubicBezTo>
                    <a:pt x="71" y="312"/>
                    <a:pt x="85" y="319"/>
                    <a:pt x="85" y="319"/>
                  </a:cubicBezTo>
                  <a:cubicBezTo>
                    <a:pt x="86" y="319"/>
                    <a:pt x="87" y="319"/>
                    <a:pt x="87" y="319"/>
                  </a:cubicBezTo>
                  <a:cubicBezTo>
                    <a:pt x="88" y="319"/>
                    <a:pt x="88" y="318"/>
                    <a:pt x="88" y="317"/>
                  </a:cubicBezTo>
                  <a:cubicBezTo>
                    <a:pt x="88" y="317"/>
                    <a:pt x="88" y="304"/>
                    <a:pt x="101" y="299"/>
                  </a:cubicBezTo>
                  <a:cubicBezTo>
                    <a:pt x="113" y="296"/>
                    <a:pt x="124" y="304"/>
                    <a:pt x="124" y="304"/>
                  </a:cubicBezTo>
                  <a:cubicBezTo>
                    <a:pt x="124" y="305"/>
                    <a:pt x="125" y="305"/>
                    <a:pt x="126" y="305"/>
                  </a:cubicBezTo>
                  <a:cubicBezTo>
                    <a:pt x="126" y="304"/>
                    <a:pt x="127" y="304"/>
                    <a:pt x="127" y="303"/>
                  </a:cubicBezTo>
                  <a:cubicBezTo>
                    <a:pt x="127" y="303"/>
                    <a:pt x="129" y="297"/>
                    <a:pt x="134" y="294"/>
                  </a:cubicBezTo>
                  <a:cubicBezTo>
                    <a:pt x="134" y="294"/>
                    <a:pt x="134" y="294"/>
                    <a:pt x="134" y="294"/>
                  </a:cubicBezTo>
                  <a:cubicBezTo>
                    <a:pt x="134" y="293"/>
                    <a:pt x="134" y="293"/>
                    <a:pt x="134" y="293"/>
                  </a:cubicBezTo>
                  <a:cubicBezTo>
                    <a:pt x="135" y="293"/>
                    <a:pt x="135" y="292"/>
                    <a:pt x="135" y="292"/>
                  </a:cubicBezTo>
                  <a:cubicBezTo>
                    <a:pt x="134" y="286"/>
                    <a:pt x="137" y="280"/>
                    <a:pt x="137" y="280"/>
                  </a:cubicBezTo>
                  <a:cubicBezTo>
                    <a:pt x="137" y="279"/>
                    <a:pt x="137" y="279"/>
                    <a:pt x="137" y="278"/>
                  </a:cubicBezTo>
                  <a:cubicBezTo>
                    <a:pt x="136" y="277"/>
                    <a:pt x="136" y="277"/>
                    <a:pt x="135" y="277"/>
                  </a:cubicBezTo>
                  <a:cubicBezTo>
                    <a:pt x="135" y="277"/>
                    <a:pt x="121" y="275"/>
                    <a:pt x="116" y="264"/>
                  </a:cubicBezTo>
                  <a:cubicBezTo>
                    <a:pt x="110" y="252"/>
                    <a:pt x="119" y="243"/>
                    <a:pt x="119" y="243"/>
                  </a:cubicBezTo>
                  <a:cubicBezTo>
                    <a:pt x="120" y="242"/>
                    <a:pt x="120" y="241"/>
                    <a:pt x="120" y="241"/>
                  </a:cubicBezTo>
                  <a:cubicBezTo>
                    <a:pt x="120" y="240"/>
                    <a:pt x="119" y="240"/>
                    <a:pt x="118" y="239"/>
                  </a:cubicBezTo>
                  <a:cubicBezTo>
                    <a:pt x="118" y="239"/>
                    <a:pt x="103" y="234"/>
                    <a:pt x="101" y="219"/>
                  </a:cubicBezTo>
                  <a:cubicBezTo>
                    <a:pt x="99" y="207"/>
                    <a:pt x="110" y="200"/>
                    <a:pt x="111" y="200"/>
                  </a:cubicBezTo>
                  <a:cubicBezTo>
                    <a:pt x="111" y="199"/>
                    <a:pt x="111" y="199"/>
                    <a:pt x="111" y="198"/>
                  </a:cubicBezTo>
                  <a:cubicBezTo>
                    <a:pt x="112" y="198"/>
                    <a:pt x="111" y="197"/>
                    <a:pt x="111" y="197"/>
                  </a:cubicBezTo>
                  <a:cubicBezTo>
                    <a:pt x="111" y="196"/>
                    <a:pt x="99" y="187"/>
                    <a:pt x="102" y="173"/>
                  </a:cubicBezTo>
                  <a:cubicBezTo>
                    <a:pt x="104" y="161"/>
                    <a:pt x="117" y="158"/>
                    <a:pt x="117" y="158"/>
                  </a:cubicBezTo>
                  <a:cubicBezTo>
                    <a:pt x="118" y="157"/>
                    <a:pt x="119" y="157"/>
                    <a:pt x="119" y="156"/>
                  </a:cubicBezTo>
                  <a:cubicBezTo>
                    <a:pt x="119" y="156"/>
                    <a:pt x="119" y="155"/>
                    <a:pt x="119" y="155"/>
                  </a:cubicBezTo>
                  <a:cubicBezTo>
                    <a:pt x="118" y="154"/>
                    <a:pt x="106" y="137"/>
                    <a:pt x="121" y="121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37" y="105"/>
                    <a:pt x="154" y="118"/>
                    <a:pt x="155" y="118"/>
                  </a:cubicBezTo>
                  <a:cubicBezTo>
                    <a:pt x="155" y="119"/>
                    <a:pt x="156" y="119"/>
                    <a:pt x="157" y="119"/>
                  </a:cubicBezTo>
                  <a:cubicBezTo>
                    <a:pt x="157" y="118"/>
                    <a:pt x="158" y="118"/>
                    <a:pt x="158" y="117"/>
                  </a:cubicBezTo>
                  <a:cubicBezTo>
                    <a:pt x="158" y="117"/>
                    <a:pt x="161" y="104"/>
                    <a:pt x="174" y="101"/>
                  </a:cubicBezTo>
                  <a:cubicBezTo>
                    <a:pt x="187" y="99"/>
                    <a:pt x="197" y="110"/>
                    <a:pt x="197" y="110"/>
                  </a:cubicBezTo>
                  <a:cubicBezTo>
                    <a:pt x="197" y="111"/>
                    <a:pt x="198" y="111"/>
                    <a:pt x="198" y="111"/>
                  </a:cubicBezTo>
                  <a:cubicBezTo>
                    <a:pt x="199" y="111"/>
                    <a:pt x="200" y="111"/>
                    <a:pt x="200" y="110"/>
                  </a:cubicBezTo>
                  <a:cubicBezTo>
                    <a:pt x="200" y="110"/>
                    <a:pt x="207" y="99"/>
                    <a:pt x="220" y="101"/>
                  </a:cubicBezTo>
                  <a:cubicBezTo>
                    <a:pt x="235" y="103"/>
                    <a:pt x="240" y="118"/>
                    <a:pt x="240" y="118"/>
                  </a:cubicBezTo>
                  <a:cubicBezTo>
                    <a:pt x="240" y="119"/>
                    <a:pt x="240" y="119"/>
                    <a:pt x="241" y="119"/>
                  </a:cubicBezTo>
                  <a:cubicBezTo>
                    <a:pt x="242" y="120"/>
                    <a:pt x="242" y="119"/>
                    <a:pt x="243" y="119"/>
                  </a:cubicBezTo>
                  <a:cubicBezTo>
                    <a:pt x="243" y="119"/>
                    <a:pt x="253" y="109"/>
                    <a:pt x="265" y="115"/>
                  </a:cubicBezTo>
                  <a:cubicBezTo>
                    <a:pt x="276" y="121"/>
                    <a:pt x="277" y="135"/>
                    <a:pt x="277" y="135"/>
                  </a:cubicBezTo>
                  <a:cubicBezTo>
                    <a:pt x="277" y="136"/>
                    <a:pt x="278" y="136"/>
                    <a:pt x="278" y="136"/>
                  </a:cubicBezTo>
                  <a:cubicBezTo>
                    <a:pt x="279" y="137"/>
                    <a:pt x="279" y="137"/>
                    <a:pt x="280" y="136"/>
                  </a:cubicBezTo>
                  <a:cubicBezTo>
                    <a:pt x="280" y="136"/>
                    <a:pt x="286" y="133"/>
                    <a:pt x="292" y="134"/>
                  </a:cubicBezTo>
                  <a:cubicBezTo>
                    <a:pt x="292" y="135"/>
                    <a:pt x="292" y="134"/>
                    <a:pt x="292" y="134"/>
                  </a:cubicBezTo>
                  <a:cubicBezTo>
                    <a:pt x="292" y="134"/>
                    <a:pt x="292" y="135"/>
                    <a:pt x="292" y="135"/>
                  </a:cubicBezTo>
                  <a:cubicBezTo>
                    <a:pt x="293" y="135"/>
                    <a:pt x="294" y="134"/>
                    <a:pt x="294" y="134"/>
                  </a:cubicBezTo>
                  <a:cubicBezTo>
                    <a:pt x="297" y="129"/>
                    <a:pt x="304" y="127"/>
                    <a:pt x="304" y="127"/>
                  </a:cubicBezTo>
                  <a:cubicBezTo>
                    <a:pt x="304" y="126"/>
                    <a:pt x="305" y="126"/>
                    <a:pt x="305" y="125"/>
                  </a:cubicBezTo>
                  <a:cubicBezTo>
                    <a:pt x="305" y="125"/>
                    <a:pt x="305" y="124"/>
                    <a:pt x="305" y="124"/>
                  </a:cubicBezTo>
                  <a:cubicBezTo>
                    <a:pt x="305" y="124"/>
                    <a:pt x="296" y="113"/>
                    <a:pt x="300" y="101"/>
                  </a:cubicBezTo>
                  <a:cubicBezTo>
                    <a:pt x="304" y="88"/>
                    <a:pt x="317" y="88"/>
                    <a:pt x="318" y="88"/>
                  </a:cubicBezTo>
                  <a:cubicBezTo>
                    <a:pt x="318" y="88"/>
                    <a:pt x="319" y="88"/>
                    <a:pt x="319" y="87"/>
                  </a:cubicBezTo>
                  <a:cubicBezTo>
                    <a:pt x="320" y="86"/>
                    <a:pt x="320" y="86"/>
                    <a:pt x="319" y="85"/>
                  </a:cubicBezTo>
                  <a:cubicBezTo>
                    <a:pt x="319" y="85"/>
                    <a:pt x="312" y="71"/>
                    <a:pt x="321" y="59"/>
                  </a:cubicBezTo>
                  <a:cubicBezTo>
                    <a:pt x="328" y="49"/>
                    <a:pt x="341" y="51"/>
                    <a:pt x="342" y="52"/>
                  </a:cubicBezTo>
                  <a:cubicBezTo>
                    <a:pt x="342" y="52"/>
                    <a:pt x="343" y="52"/>
                    <a:pt x="344" y="51"/>
                  </a:cubicBezTo>
                  <a:cubicBezTo>
                    <a:pt x="344" y="51"/>
                    <a:pt x="344" y="50"/>
                    <a:pt x="344" y="49"/>
                  </a:cubicBezTo>
                  <a:cubicBezTo>
                    <a:pt x="344" y="49"/>
                    <a:pt x="343" y="34"/>
                    <a:pt x="354" y="27"/>
                  </a:cubicBezTo>
                  <a:cubicBezTo>
                    <a:pt x="364" y="20"/>
                    <a:pt x="376" y="26"/>
                    <a:pt x="376" y="27"/>
                  </a:cubicBezTo>
                  <a:cubicBezTo>
                    <a:pt x="377" y="27"/>
                    <a:pt x="378" y="27"/>
                    <a:pt x="378" y="27"/>
                  </a:cubicBezTo>
                  <a:cubicBezTo>
                    <a:pt x="379" y="26"/>
                    <a:pt x="379" y="26"/>
                    <a:pt x="379" y="25"/>
                  </a:cubicBezTo>
                  <a:cubicBezTo>
                    <a:pt x="380" y="24"/>
                    <a:pt x="383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27" y="4"/>
                    <a:pt x="431" y="24"/>
                    <a:pt x="431" y="25"/>
                  </a:cubicBezTo>
                  <a:cubicBezTo>
                    <a:pt x="431" y="26"/>
                    <a:pt x="431" y="26"/>
                    <a:pt x="432" y="27"/>
                  </a:cubicBezTo>
                  <a:cubicBezTo>
                    <a:pt x="432" y="27"/>
                    <a:pt x="433" y="27"/>
                    <a:pt x="434" y="27"/>
                  </a:cubicBezTo>
                  <a:cubicBezTo>
                    <a:pt x="434" y="26"/>
                    <a:pt x="446" y="20"/>
                    <a:pt x="456" y="27"/>
                  </a:cubicBezTo>
                  <a:cubicBezTo>
                    <a:pt x="467" y="34"/>
                    <a:pt x="466" y="49"/>
                    <a:pt x="466" y="49"/>
                  </a:cubicBezTo>
                  <a:cubicBezTo>
                    <a:pt x="466" y="50"/>
                    <a:pt x="466" y="51"/>
                    <a:pt x="466" y="51"/>
                  </a:cubicBezTo>
                  <a:cubicBezTo>
                    <a:pt x="467" y="52"/>
                    <a:pt x="468" y="52"/>
                    <a:pt x="468" y="52"/>
                  </a:cubicBezTo>
                  <a:cubicBezTo>
                    <a:pt x="469" y="51"/>
                    <a:pt x="482" y="49"/>
                    <a:pt x="489" y="59"/>
                  </a:cubicBezTo>
                  <a:cubicBezTo>
                    <a:pt x="498" y="71"/>
                    <a:pt x="491" y="85"/>
                    <a:pt x="491" y="85"/>
                  </a:cubicBezTo>
                  <a:cubicBezTo>
                    <a:pt x="490" y="86"/>
                    <a:pt x="490" y="86"/>
                    <a:pt x="491" y="87"/>
                  </a:cubicBezTo>
                  <a:cubicBezTo>
                    <a:pt x="491" y="88"/>
                    <a:pt x="492" y="88"/>
                    <a:pt x="492" y="88"/>
                  </a:cubicBezTo>
                  <a:cubicBezTo>
                    <a:pt x="493" y="88"/>
                    <a:pt x="506" y="88"/>
                    <a:pt x="510" y="101"/>
                  </a:cubicBezTo>
                  <a:cubicBezTo>
                    <a:pt x="514" y="113"/>
                    <a:pt x="506" y="124"/>
                    <a:pt x="505" y="124"/>
                  </a:cubicBezTo>
                  <a:cubicBezTo>
                    <a:pt x="505" y="124"/>
                    <a:pt x="505" y="125"/>
                    <a:pt x="505" y="125"/>
                  </a:cubicBezTo>
                  <a:cubicBezTo>
                    <a:pt x="505" y="126"/>
                    <a:pt x="506" y="126"/>
                    <a:pt x="506" y="127"/>
                  </a:cubicBezTo>
                  <a:cubicBezTo>
                    <a:pt x="506" y="127"/>
                    <a:pt x="513" y="129"/>
                    <a:pt x="516" y="134"/>
                  </a:cubicBezTo>
                  <a:cubicBezTo>
                    <a:pt x="516" y="134"/>
                    <a:pt x="517" y="135"/>
                    <a:pt x="518" y="135"/>
                  </a:cubicBezTo>
                  <a:cubicBezTo>
                    <a:pt x="518" y="135"/>
                    <a:pt x="518" y="134"/>
                    <a:pt x="518" y="134"/>
                  </a:cubicBezTo>
                  <a:cubicBezTo>
                    <a:pt x="518" y="134"/>
                    <a:pt x="518" y="135"/>
                    <a:pt x="518" y="134"/>
                  </a:cubicBezTo>
                  <a:cubicBezTo>
                    <a:pt x="524" y="133"/>
                    <a:pt x="530" y="136"/>
                    <a:pt x="530" y="136"/>
                  </a:cubicBezTo>
                  <a:cubicBezTo>
                    <a:pt x="531" y="137"/>
                    <a:pt x="531" y="137"/>
                    <a:pt x="532" y="136"/>
                  </a:cubicBezTo>
                  <a:cubicBezTo>
                    <a:pt x="532" y="136"/>
                    <a:pt x="533" y="136"/>
                    <a:pt x="533" y="135"/>
                  </a:cubicBezTo>
                  <a:cubicBezTo>
                    <a:pt x="533" y="135"/>
                    <a:pt x="534" y="121"/>
                    <a:pt x="545" y="115"/>
                  </a:cubicBezTo>
                  <a:cubicBezTo>
                    <a:pt x="557" y="109"/>
                    <a:pt x="567" y="119"/>
                    <a:pt x="567" y="119"/>
                  </a:cubicBezTo>
                  <a:cubicBezTo>
                    <a:pt x="568" y="119"/>
                    <a:pt x="568" y="120"/>
                    <a:pt x="569" y="119"/>
                  </a:cubicBezTo>
                  <a:cubicBezTo>
                    <a:pt x="570" y="119"/>
                    <a:pt x="570" y="119"/>
                    <a:pt x="570" y="118"/>
                  </a:cubicBezTo>
                  <a:cubicBezTo>
                    <a:pt x="570" y="118"/>
                    <a:pt x="575" y="103"/>
                    <a:pt x="590" y="101"/>
                  </a:cubicBezTo>
                  <a:cubicBezTo>
                    <a:pt x="603" y="99"/>
                    <a:pt x="610" y="110"/>
                    <a:pt x="610" y="110"/>
                  </a:cubicBezTo>
                  <a:cubicBezTo>
                    <a:pt x="610" y="111"/>
                    <a:pt x="611" y="111"/>
                    <a:pt x="612" y="111"/>
                  </a:cubicBezTo>
                  <a:cubicBezTo>
                    <a:pt x="612" y="111"/>
                    <a:pt x="613" y="111"/>
                    <a:pt x="613" y="110"/>
                  </a:cubicBezTo>
                  <a:cubicBezTo>
                    <a:pt x="613" y="110"/>
                    <a:pt x="623" y="99"/>
                    <a:pt x="636" y="101"/>
                  </a:cubicBezTo>
                  <a:cubicBezTo>
                    <a:pt x="649" y="104"/>
                    <a:pt x="652" y="117"/>
                    <a:pt x="652" y="117"/>
                  </a:cubicBezTo>
                  <a:cubicBezTo>
                    <a:pt x="652" y="118"/>
                    <a:pt x="653" y="118"/>
                    <a:pt x="653" y="119"/>
                  </a:cubicBezTo>
                  <a:cubicBezTo>
                    <a:pt x="654" y="119"/>
                    <a:pt x="655" y="119"/>
                    <a:pt x="655" y="118"/>
                  </a:cubicBezTo>
                  <a:cubicBezTo>
                    <a:pt x="656" y="118"/>
                    <a:pt x="673" y="105"/>
                    <a:pt x="689" y="121"/>
                  </a:cubicBezTo>
                  <a:cubicBezTo>
                    <a:pt x="689" y="121"/>
                    <a:pt x="689" y="121"/>
                    <a:pt x="689" y="121"/>
                  </a:cubicBezTo>
                  <a:cubicBezTo>
                    <a:pt x="689" y="121"/>
                    <a:pt x="689" y="121"/>
                    <a:pt x="689" y="121"/>
                  </a:cubicBezTo>
                  <a:cubicBezTo>
                    <a:pt x="704" y="137"/>
                    <a:pt x="692" y="154"/>
                    <a:pt x="691" y="155"/>
                  </a:cubicBezTo>
                  <a:cubicBezTo>
                    <a:pt x="691" y="155"/>
                    <a:pt x="691" y="156"/>
                    <a:pt x="691" y="156"/>
                  </a:cubicBezTo>
                  <a:cubicBezTo>
                    <a:pt x="691" y="157"/>
                    <a:pt x="692" y="157"/>
                    <a:pt x="693" y="158"/>
                  </a:cubicBezTo>
                  <a:cubicBezTo>
                    <a:pt x="693" y="158"/>
                    <a:pt x="706" y="161"/>
                    <a:pt x="708" y="173"/>
                  </a:cubicBezTo>
                  <a:cubicBezTo>
                    <a:pt x="711" y="187"/>
                    <a:pt x="699" y="196"/>
                    <a:pt x="699" y="197"/>
                  </a:cubicBezTo>
                  <a:cubicBezTo>
                    <a:pt x="699" y="197"/>
                    <a:pt x="699" y="198"/>
                    <a:pt x="699" y="198"/>
                  </a:cubicBezTo>
                  <a:cubicBezTo>
                    <a:pt x="699" y="199"/>
                    <a:pt x="699" y="199"/>
                    <a:pt x="699" y="200"/>
                  </a:cubicBezTo>
                  <a:cubicBezTo>
                    <a:pt x="700" y="200"/>
                    <a:pt x="711" y="207"/>
                    <a:pt x="709" y="219"/>
                  </a:cubicBezTo>
                  <a:cubicBezTo>
                    <a:pt x="707" y="234"/>
                    <a:pt x="692" y="239"/>
                    <a:pt x="692" y="239"/>
                  </a:cubicBezTo>
                  <a:cubicBezTo>
                    <a:pt x="691" y="240"/>
                    <a:pt x="690" y="240"/>
                    <a:pt x="690" y="241"/>
                  </a:cubicBezTo>
                  <a:cubicBezTo>
                    <a:pt x="690" y="241"/>
                    <a:pt x="690" y="242"/>
                    <a:pt x="691" y="243"/>
                  </a:cubicBezTo>
                  <a:cubicBezTo>
                    <a:pt x="691" y="243"/>
                    <a:pt x="700" y="252"/>
                    <a:pt x="694" y="264"/>
                  </a:cubicBezTo>
                  <a:cubicBezTo>
                    <a:pt x="689" y="275"/>
                    <a:pt x="675" y="277"/>
                    <a:pt x="675" y="277"/>
                  </a:cubicBezTo>
                  <a:cubicBezTo>
                    <a:pt x="674" y="277"/>
                    <a:pt x="674" y="277"/>
                    <a:pt x="673" y="278"/>
                  </a:cubicBezTo>
                  <a:cubicBezTo>
                    <a:pt x="673" y="279"/>
                    <a:pt x="673" y="279"/>
                    <a:pt x="673" y="280"/>
                  </a:cubicBezTo>
                  <a:cubicBezTo>
                    <a:pt x="673" y="280"/>
                    <a:pt x="676" y="286"/>
                    <a:pt x="675" y="292"/>
                  </a:cubicBezTo>
                  <a:cubicBezTo>
                    <a:pt x="675" y="292"/>
                    <a:pt x="675" y="292"/>
                    <a:pt x="675" y="292"/>
                  </a:cubicBezTo>
                  <a:cubicBezTo>
                    <a:pt x="675" y="292"/>
                    <a:pt x="675" y="292"/>
                    <a:pt x="675" y="292"/>
                  </a:cubicBezTo>
                  <a:cubicBezTo>
                    <a:pt x="675" y="293"/>
                    <a:pt x="676" y="293"/>
                    <a:pt x="676" y="294"/>
                  </a:cubicBezTo>
                  <a:cubicBezTo>
                    <a:pt x="681" y="297"/>
                    <a:pt x="683" y="303"/>
                    <a:pt x="683" y="303"/>
                  </a:cubicBezTo>
                  <a:cubicBezTo>
                    <a:pt x="683" y="304"/>
                    <a:pt x="684" y="304"/>
                    <a:pt x="684" y="305"/>
                  </a:cubicBezTo>
                  <a:cubicBezTo>
                    <a:pt x="685" y="305"/>
                    <a:pt x="686" y="305"/>
                    <a:pt x="686" y="304"/>
                  </a:cubicBezTo>
                  <a:cubicBezTo>
                    <a:pt x="686" y="304"/>
                    <a:pt x="697" y="296"/>
                    <a:pt x="709" y="299"/>
                  </a:cubicBezTo>
                  <a:cubicBezTo>
                    <a:pt x="722" y="304"/>
                    <a:pt x="722" y="317"/>
                    <a:pt x="722" y="317"/>
                  </a:cubicBezTo>
                  <a:cubicBezTo>
                    <a:pt x="722" y="318"/>
                    <a:pt x="722" y="319"/>
                    <a:pt x="723" y="319"/>
                  </a:cubicBezTo>
                  <a:cubicBezTo>
                    <a:pt x="723" y="319"/>
                    <a:pt x="724" y="319"/>
                    <a:pt x="725" y="319"/>
                  </a:cubicBezTo>
                  <a:cubicBezTo>
                    <a:pt x="725" y="319"/>
                    <a:pt x="739" y="312"/>
                    <a:pt x="751" y="321"/>
                  </a:cubicBezTo>
                  <a:cubicBezTo>
                    <a:pt x="761" y="328"/>
                    <a:pt x="758" y="341"/>
                    <a:pt x="758" y="342"/>
                  </a:cubicBezTo>
                  <a:cubicBezTo>
                    <a:pt x="758" y="342"/>
                    <a:pt x="758" y="343"/>
                    <a:pt x="759" y="343"/>
                  </a:cubicBezTo>
                  <a:cubicBezTo>
                    <a:pt x="759" y="344"/>
                    <a:pt x="760" y="344"/>
                    <a:pt x="760" y="344"/>
                  </a:cubicBezTo>
                  <a:cubicBezTo>
                    <a:pt x="760" y="344"/>
                    <a:pt x="776" y="342"/>
                    <a:pt x="783" y="354"/>
                  </a:cubicBezTo>
                  <a:cubicBezTo>
                    <a:pt x="790" y="364"/>
                    <a:pt x="783" y="376"/>
                    <a:pt x="783" y="376"/>
                  </a:cubicBezTo>
                  <a:cubicBezTo>
                    <a:pt x="783" y="377"/>
                    <a:pt x="783" y="377"/>
                    <a:pt x="783" y="378"/>
                  </a:cubicBezTo>
                  <a:cubicBezTo>
                    <a:pt x="783" y="379"/>
                    <a:pt x="784" y="379"/>
                    <a:pt x="784" y="379"/>
                  </a:cubicBezTo>
                  <a:cubicBezTo>
                    <a:pt x="785" y="379"/>
                    <a:pt x="806" y="383"/>
                    <a:pt x="806" y="405"/>
                  </a:cubicBezTo>
                  <a:cubicBezTo>
                    <a:pt x="806" y="405"/>
                    <a:pt x="806" y="405"/>
                    <a:pt x="806" y="405"/>
                  </a:cubicBezTo>
                  <a:cubicBezTo>
                    <a:pt x="806" y="405"/>
                    <a:pt x="806" y="405"/>
                    <a:pt x="806" y="405"/>
                  </a:cubicBezTo>
                  <a:cubicBezTo>
                    <a:pt x="806" y="427"/>
                    <a:pt x="785" y="430"/>
                    <a:pt x="784" y="430"/>
                  </a:cubicBezTo>
                  <a:cubicBezTo>
                    <a:pt x="784" y="430"/>
                    <a:pt x="783" y="431"/>
                    <a:pt x="783" y="431"/>
                  </a:cubicBezTo>
                  <a:cubicBezTo>
                    <a:pt x="783" y="432"/>
                    <a:pt x="783" y="433"/>
                    <a:pt x="783" y="433"/>
                  </a:cubicBezTo>
                  <a:cubicBezTo>
                    <a:pt x="783" y="434"/>
                    <a:pt x="790" y="445"/>
                    <a:pt x="783" y="456"/>
                  </a:cubicBezTo>
                  <a:cubicBezTo>
                    <a:pt x="776" y="467"/>
                    <a:pt x="760" y="466"/>
                    <a:pt x="760" y="466"/>
                  </a:cubicBezTo>
                  <a:cubicBezTo>
                    <a:pt x="760" y="466"/>
                    <a:pt x="759" y="466"/>
                    <a:pt x="759" y="466"/>
                  </a:cubicBezTo>
                  <a:cubicBezTo>
                    <a:pt x="758" y="467"/>
                    <a:pt x="758" y="467"/>
                    <a:pt x="758" y="468"/>
                  </a:cubicBezTo>
                  <a:cubicBezTo>
                    <a:pt x="758" y="468"/>
                    <a:pt x="761" y="481"/>
                    <a:pt x="751" y="489"/>
                  </a:cubicBezTo>
                  <a:cubicBezTo>
                    <a:pt x="739" y="497"/>
                    <a:pt x="725" y="490"/>
                    <a:pt x="725" y="490"/>
                  </a:cubicBezTo>
                  <a:cubicBezTo>
                    <a:pt x="724" y="490"/>
                    <a:pt x="723" y="490"/>
                    <a:pt x="723" y="490"/>
                  </a:cubicBezTo>
                  <a:cubicBezTo>
                    <a:pt x="722" y="491"/>
                    <a:pt x="722" y="491"/>
                    <a:pt x="722" y="492"/>
                  </a:cubicBezTo>
                  <a:cubicBezTo>
                    <a:pt x="722" y="493"/>
                    <a:pt x="722" y="506"/>
                    <a:pt x="709" y="510"/>
                  </a:cubicBezTo>
                  <a:cubicBezTo>
                    <a:pt x="697" y="514"/>
                    <a:pt x="686" y="505"/>
                    <a:pt x="686" y="505"/>
                  </a:cubicBezTo>
                  <a:cubicBezTo>
                    <a:pt x="686" y="505"/>
                    <a:pt x="685" y="505"/>
                    <a:pt x="684" y="505"/>
                  </a:cubicBezTo>
                  <a:cubicBezTo>
                    <a:pt x="684" y="505"/>
                    <a:pt x="683" y="505"/>
                    <a:pt x="683" y="506"/>
                  </a:cubicBezTo>
                  <a:cubicBezTo>
                    <a:pt x="683" y="506"/>
                    <a:pt x="681" y="513"/>
                    <a:pt x="676" y="516"/>
                  </a:cubicBezTo>
                  <a:cubicBezTo>
                    <a:pt x="676" y="516"/>
                    <a:pt x="676" y="516"/>
                    <a:pt x="676" y="516"/>
                  </a:cubicBezTo>
                  <a:cubicBezTo>
                    <a:pt x="676" y="516"/>
                    <a:pt x="676" y="516"/>
                    <a:pt x="676" y="516"/>
                  </a:cubicBezTo>
                  <a:cubicBezTo>
                    <a:pt x="675" y="517"/>
                    <a:pt x="675" y="517"/>
                    <a:pt x="675" y="518"/>
                  </a:cubicBezTo>
                  <a:cubicBezTo>
                    <a:pt x="676" y="523"/>
                    <a:pt x="673" y="530"/>
                    <a:pt x="673" y="530"/>
                  </a:cubicBezTo>
                  <a:cubicBezTo>
                    <a:pt x="673" y="530"/>
                    <a:pt x="673" y="531"/>
                    <a:pt x="673" y="532"/>
                  </a:cubicBezTo>
                  <a:cubicBezTo>
                    <a:pt x="674" y="532"/>
                    <a:pt x="674" y="532"/>
                    <a:pt x="675" y="533"/>
                  </a:cubicBezTo>
                  <a:cubicBezTo>
                    <a:pt x="675" y="533"/>
                    <a:pt x="689" y="534"/>
                    <a:pt x="694" y="545"/>
                  </a:cubicBezTo>
                  <a:cubicBezTo>
                    <a:pt x="700" y="557"/>
                    <a:pt x="691" y="567"/>
                    <a:pt x="691" y="567"/>
                  </a:cubicBezTo>
                  <a:cubicBezTo>
                    <a:pt x="690" y="567"/>
                    <a:pt x="690" y="568"/>
                    <a:pt x="690" y="569"/>
                  </a:cubicBezTo>
                  <a:cubicBezTo>
                    <a:pt x="690" y="569"/>
                    <a:pt x="691" y="570"/>
                    <a:pt x="692" y="570"/>
                  </a:cubicBezTo>
                  <a:cubicBezTo>
                    <a:pt x="692" y="570"/>
                    <a:pt x="707" y="575"/>
                    <a:pt x="709" y="590"/>
                  </a:cubicBezTo>
                  <a:cubicBezTo>
                    <a:pt x="711" y="602"/>
                    <a:pt x="700" y="610"/>
                    <a:pt x="699" y="6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1240"/>
            <p:cNvSpPr>
              <a:spLocks noEditPoints="1"/>
            </p:cNvSpPr>
            <p:nvPr userDrawn="1"/>
          </p:nvSpPr>
          <p:spPr bwMode="auto">
            <a:xfrm>
              <a:off x="3565459" y="1793421"/>
              <a:ext cx="1270000" cy="1270000"/>
            </a:xfrm>
            <a:custGeom>
              <a:avLst/>
              <a:gdLst>
                <a:gd name="T0" fmla="*/ 770 w 770"/>
                <a:gd name="T1" fmla="*/ 385 h 770"/>
                <a:gd name="T2" fmla="*/ 670 w 770"/>
                <a:gd name="T3" fmla="*/ 206 h 770"/>
                <a:gd name="T4" fmla="*/ 479 w 770"/>
                <a:gd name="T5" fmla="*/ 157 h 770"/>
                <a:gd name="T6" fmla="*/ 313 w 770"/>
                <a:gd name="T7" fmla="*/ 52 h 770"/>
                <a:gd name="T8" fmla="*/ 113 w 770"/>
                <a:gd name="T9" fmla="*/ 113 h 770"/>
                <a:gd name="T10" fmla="*/ 89 w 770"/>
                <a:gd name="T11" fmla="*/ 344 h 770"/>
                <a:gd name="T12" fmla="*/ 125 w 770"/>
                <a:gd name="T13" fmla="*/ 497 h 770"/>
                <a:gd name="T14" fmla="*/ 239 w 770"/>
                <a:gd name="T15" fmla="*/ 665 h 770"/>
                <a:gd name="T16" fmla="*/ 423 w 770"/>
                <a:gd name="T17" fmla="*/ 747 h 770"/>
                <a:gd name="T18" fmla="*/ 590 w 770"/>
                <a:gd name="T19" fmla="*/ 611 h 770"/>
                <a:gd name="T20" fmla="*/ 588 w 770"/>
                <a:gd name="T21" fmla="*/ 500 h 770"/>
                <a:gd name="T22" fmla="*/ 342 w 770"/>
                <a:gd name="T23" fmla="*/ 590 h 770"/>
                <a:gd name="T24" fmla="*/ 343 w 770"/>
                <a:gd name="T25" fmla="*/ 586 h 770"/>
                <a:gd name="T26" fmla="*/ 411 w 770"/>
                <a:gd name="T27" fmla="*/ 571 h 770"/>
                <a:gd name="T28" fmla="*/ 229 w 770"/>
                <a:gd name="T29" fmla="*/ 541 h 770"/>
                <a:gd name="T30" fmla="*/ 224 w 770"/>
                <a:gd name="T31" fmla="*/ 537 h 770"/>
                <a:gd name="T32" fmla="*/ 293 w 770"/>
                <a:gd name="T33" fmla="*/ 495 h 770"/>
                <a:gd name="T34" fmla="*/ 187 w 770"/>
                <a:gd name="T35" fmla="*/ 415 h 770"/>
                <a:gd name="T36" fmla="*/ 201 w 770"/>
                <a:gd name="T37" fmla="*/ 357 h 770"/>
                <a:gd name="T38" fmla="*/ 250 w 770"/>
                <a:gd name="T39" fmla="*/ 212 h 770"/>
                <a:gd name="T40" fmla="*/ 232 w 770"/>
                <a:gd name="T41" fmla="*/ 227 h 770"/>
                <a:gd name="T42" fmla="*/ 293 w 770"/>
                <a:gd name="T43" fmla="*/ 275 h 770"/>
                <a:gd name="T44" fmla="*/ 379 w 770"/>
                <a:gd name="T45" fmla="*/ 163 h 770"/>
                <a:gd name="T46" fmla="*/ 392 w 770"/>
                <a:gd name="T47" fmla="*/ 188 h 770"/>
                <a:gd name="T48" fmla="*/ 397 w 770"/>
                <a:gd name="T49" fmla="*/ 242 h 770"/>
                <a:gd name="T50" fmla="*/ 503 w 770"/>
                <a:gd name="T51" fmla="*/ 234 h 770"/>
                <a:gd name="T52" fmla="*/ 504 w 770"/>
                <a:gd name="T53" fmla="*/ 223 h 770"/>
                <a:gd name="T54" fmla="*/ 582 w 770"/>
                <a:gd name="T55" fmla="*/ 301 h 770"/>
                <a:gd name="T56" fmla="*/ 604 w 770"/>
                <a:gd name="T57" fmla="*/ 388 h 770"/>
                <a:gd name="T58" fmla="*/ 579 w 770"/>
                <a:gd name="T59" fmla="*/ 385 h 770"/>
                <a:gd name="T60" fmla="*/ 457 w 770"/>
                <a:gd name="T61" fmla="*/ 492 h 770"/>
                <a:gd name="T62" fmla="*/ 373 w 770"/>
                <a:gd name="T63" fmla="*/ 524 h 770"/>
                <a:gd name="T64" fmla="*/ 272 w 770"/>
                <a:gd name="T65" fmla="*/ 312 h 770"/>
                <a:gd name="T66" fmla="*/ 368 w 770"/>
                <a:gd name="T67" fmla="*/ 253 h 770"/>
                <a:gd name="T68" fmla="*/ 353 w 770"/>
                <a:gd name="T69" fmla="*/ 400 h 770"/>
                <a:gd name="T70" fmla="*/ 372 w 770"/>
                <a:gd name="T71" fmla="*/ 354 h 770"/>
                <a:gd name="T72" fmla="*/ 512 w 770"/>
                <a:gd name="T73" fmla="*/ 365 h 770"/>
                <a:gd name="T74" fmla="*/ 385 w 770"/>
                <a:gd name="T75" fmla="*/ 508 h 770"/>
                <a:gd name="T76" fmla="*/ 524 w 770"/>
                <a:gd name="T77" fmla="*/ 372 h 770"/>
                <a:gd name="T78" fmla="*/ 506 w 770"/>
                <a:gd name="T79" fmla="*/ 393 h 770"/>
                <a:gd name="T80" fmla="*/ 293 w 770"/>
                <a:gd name="T81" fmla="*/ 224 h 770"/>
                <a:gd name="T82" fmla="*/ 447 w 770"/>
                <a:gd name="T83" fmla="*/ 498 h 770"/>
                <a:gd name="T84" fmla="*/ 552 w 770"/>
                <a:gd name="T85" fmla="*/ 520 h 770"/>
                <a:gd name="T86" fmla="*/ 561 w 770"/>
                <a:gd name="T87" fmla="*/ 499 h 770"/>
                <a:gd name="T88" fmla="*/ 764 w 770"/>
                <a:gd name="T89" fmla="*/ 389 h 770"/>
                <a:gd name="T90" fmla="*/ 615 w 770"/>
                <a:gd name="T91" fmla="*/ 449 h 770"/>
                <a:gd name="T92" fmla="*/ 641 w 770"/>
                <a:gd name="T93" fmla="*/ 268 h 770"/>
                <a:gd name="T94" fmla="*/ 605 w 770"/>
                <a:gd name="T95" fmla="*/ 101 h 770"/>
                <a:gd name="T96" fmla="*/ 469 w 770"/>
                <a:gd name="T97" fmla="*/ 246 h 770"/>
                <a:gd name="T98" fmla="*/ 430 w 770"/>
                <a:gd name="T99" fmla="*/ 129 h 770"/>
                <a:gd name="T100" fmla="*/ 295 w 770"/>
                <a:gd name="T101" fmla="*/ 86 h 770"/>
                <a:gd name="T102" fmla="*/ 272 w 770"/>
                <a:gd name="T103" fmla="*/ 128 h 770"/>
                <a:gd name="T104" fmla="*/ 114 w 770"/>
                <a:gd name="T105" fmla="*/ 120 h 770"/>
                <a:gd name="T106" fmla="*/ 131 w 770"/>
                <a:gd name="T107" fmla="*/ 275 h 770"/>
                <a:gd name="T108" fmla="*/ 86 w 770"/>
                <a:gd name="T109" fmla="*/ 295 h 770"/>
                <a:gd name="T110" fmla="*/ 123 w 770"/>
                <a:gd name="T111" fmla="*/ 415 h 770"/>
                <a:gd name="T112" fmla="*/ 237 w 770"/>
                <a:gd name="T113" fmla="*/ 435 h 770"/>
                <a:gd name="T114" fmla="*/ 101 w 770"/>
                <a:gd name="T115" fmla="*/ 605 h 770"/>
                <a:gd name="T116" fmla="*/ 177 w 770"/>
                <a:gd name="T117" fmla="*/ 502 h 770"/>
                <a:gd name="T118" fmla="*/ 323 w 770"/>
                <a:gd name="T119" fmla="*/ 610 h 770"/>
                <a:gd name="T120" fmla="*/ 385 w 770"/>
                <a:gd name="T121" fmla="*/ 652 h 770"/>
                <a:gd name="T122" fmla="*/ 434 w 770"/>
                <a:gd name="T123" fmla="*/ 567 h 770"/>
                <a:gd name="T124" fmla="*/ 517 w 770"/>
                <a:gd name="T125" fmla="*/ 60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0" h="770">
                  <a:moveTo>
                    <a:pt x="624" y="565"/>
                  </a:moveTo>
                  <a:cubicBezTo>
                    <a:pt x="641" y="571"/>
                    <a:pt x="660" y="576"/>
                    <a:pt x="668" y="573"/>
                  </a:cubicBezTo>
                  <a:cubicBezTo>
                    <a:pt x="669" y="572"/>
                    <a:pt x="671" y="571"/>
                    <a:pt x="671" y="569"/>
                  </a:cubicBezTo>
                  <a:cubicBezTo>
                    <a:pt x="672" y="567"/>
                    <a:pt x="671" y="565"/>
                    <a:pt x="670" y="563"/>
                  </a:cubicBezTo>
                  <a:cubicBezTo>
                    <a:pt x="666" y="554"/>
                    <a:pt x="641" y="544"/>
                    <a:pt x="621" y="538"/>
                  </a:cubicBezTo>
                  <a:cubicBezTo>
                    <a:pt x="637" y="540"/>
                    <a:pt x="656" y="540"/>
                    <a:pt x="663" y="535"/>
                  </a:cubicBezTo>
                  <a:cubicBezTo>
                    <a:pt x="664" y="534"/>
                    <a:pt x="665" y="533"/>
                    <a:pt x="665" y="531"/>
                  </a:cubicBezTo>
                  <a:cubicBezTo>
                    <a:pt x="665" y="520"/>
                    <a:pt x="640" y="516"/>
                    <a:pt x="620" y="514"/>
                  </a:cubicBezTo>
                  <a:cubicBezTo>
                    <a:pt x="630" y="512"/>
                    <a:pt x="640" y="509"/>
                    <a:pt x="644" y="504"/>
                  </a:cubicBezTo>
                  <a:cubicBezTo>
                    <a:pt x="646" y="502"/>
                    <a:pt x="646" y="499"/>
                    <a:pt x="645" y="497"/>
                  </a:cubicBezTo>
                  <a:cubicBezTo>
                    <a:pt x="645" y="494"/>
                    <a:pt x="643" y="492"/>
                    <a:pt x="641" y="491"/>
                  </a:cubicBezTo>
                  <a:cubicBezTo>
                    <a:pt x="632" y="487"/>
                    <a:pt x="613" y="492"/>
                    <a:pt x="602" y="496"/>
                  </a:cubicBezTo>
                  <a:cubicBezTo>
                    <a:pt x="606" y="492"/>
                    <a:pt x="610" y="486"/>
                    <a:pt x="613" y="479"/>
                  </a:cubicBezTo>
                  <a:cubicBezTo>
                    <a:pt x="616" y="472"/>
                    <a:pt x="617" y="465"/>
                    <a:pt x="617" y="459"/>
                  </a:cubicBezTo>
                  <a:cubicBezTo>
                    <a:pt x="622" y="469"/>
                    <a:pt x="632" y="487"/>
                    <a:pt x="641" y="490"/>
                  </a:cubicBezTo>
                  <a:cubicBezTo>
                    <a:pt x="644" y="491"/>
                    <a:pt x="646" y="491"/>
                    <a:pt x="648" y="490"/>
                  </a:cubicBezTo>
                  <a:cubicBezTo>
                    <a:pt x="651" y="488"/>
                    <a:pt x="652" y="486"/>
                    <a:pt x="652" y="484"/>
                  </a:cubicBezTo>
                  <a:cubicBezTo>
                    <a:pt x="653" y="477"/>
                    <a:pt x="648" y="468"/>
                    <a:pt x="643" y="460"/>
                  </a:cubicBezTo>
                  <a:cubicBezTo>
                    <a:pt x="658" y="472"/>
                    <a:pt x="679" y="487"/>
                    <a:pt x="686" y="480"/>
                  </a:cubicBezTo>
                  <a:cubicBezTo>
                    <a:pt x="688" y="478"/>
                    <a:pt x="688" y="476"/>
                    <a:pt x="688" y="474"/>
                  </a:cubicBezTo>
                  <a:cubicBezTo>
                    <a:pt x="687" y="467"/>
                    <a:pt x="673" y="454"/>
                    <a:pt x="660" y="444"/>
                  </a:cubicBezTo>
                  <a:cubicBezTo>
                    <a:pt x="679" y="453"/>
                    <a:pt x="703" y="463"/>
                    <a:pt x="713" y="460"/>
                  </a:cubicBezTo>
                  <a:cubicBezTo>
                    <a:pt x="715" y="460"/>
                    <a:pt x="717" y="459"/>
                    <a:pt x="718" y="457"/>
                  </a:cubicBezTo>
                  <a:cubicBezTo>
                    <a:pt x="718" y="455"/>
                    <a:pt x="718" y="454"/>
                    <a:pt x="718" y="452"/>
                  </a:cubicBezTo>
                  <a:cubicBezTo>
                    <a:pt x="715" y="444"/>
                    <a:pt x="698" y="434"/>
                    <a:pt x="682" y="426"/>
                  </a:cubicBezTo>
                  <a:cubicBezTo>
                    <a:pt x="705" y="432"/>
                    <a:pt x="732" y="439"/>
                    <a:pt x="743" y="434"/>
                  </a:cubicBezTo>
                  <a:cubicBezTo>
                    <a:pt x="745" y="432"/>
                    <a:pt x="747" y="431"/>
                    <a:pt x="748" y="429"/>
                  </a:cubicBezTo>
                  <a:cubicBezTo>
                    <a:pt x="748" y="427"/>
                    <a:pt x="748" y="425"/>
                    <a:pt x="747" y="423"/>
                  </a:cubicBezTo>
                  <a:cubicBezTo>
                    <a:pt x="741" y="413"/>
                    <a:pt x="714" y="405"/>
                    <a:pt x="689" y="400"/>
                  </a:cubicBezTo>
                  <a:cubicBezTo>
                    <a:pt x="719" y="402"/>
                    <a:pt x="756" y="402"/>
                    <a:pt x="766" y="392"/>
                  </a:cubicBezTo>
                  <a:cubicBezTo>
                    <a:pt x="769" y="390"/>
                    <a:pt x="770" y="388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2"/>
                    <a:pt x="769" y="379"/>
                    <a:pt x="766" y="377"/>
                  </a:cubicBezTo>
                  <a:cubicBezTo>
                    <a:pt x="756" y="368"/>
                    <a:pt x="719" y="368"/>
                    <a:pt x="689" y="370"/>
                  </a:cubicBezTo>
                  <a:cubicBezTo>
                    <a:pt x="714" y="364"/>
                    <a:pt x="741" y="356"/>
                    <a:pt x="747" y="347"/>
                  </a:cubicBezTo>
                  <a:cubicBezTo>
                    <a:pt x="748" y="345"/>
                    <a:pt x="748" y="343"/>
                    <a:pt x="748" y="341"/>
                  </a:cubicBezTo>
                  <a:cubicBezTo>
                    <a:pt x="747" y="339"/>
                    <a:pt x="745" y="337"/>
                    <a:pt x="743" y="336"/>
                  </a:cubicBezTo>
                  <a:cubicBezTo>
                    <a:pt x="732" y="331"/>
                    <a:pt x="705" y="337"/>
                    <a:pt x="682" y="344"/>
                  </a:cubicBezTo>
                  <a:cubicBezTo>
                    <a:pt x="698" y="335"/>
                    <a:pt x="715" y="326"/>
                    <a:pt x="718" y="318"/>
                  </a:cubicBezTo>
                  <a:cubicBezTo>
                    <a:pt x="718" y="316"/>
                    <a:pt x="718" y="314"/>
                    <a:pt x="718" y="313"/>
                  </a:cubicBezTo>
                  <a:cubicBezTo>
                    <a:pt x="717" y="311"/>
                    <a:pt x="715" y="310"/>
                    <a:pt x="713" y="309"/>
                  </a:cubicBezTo>
                  <a:cubicBezTo>
                    <a:pt x="703" y="306"/>
                    <a:pt x="679" y="317"/>
                    <a:pt x="660" y="326"/>
                  </a:cubicBezTo>
                  <a:cubicBezTo>
                    <a:pt x="673" y="316"/>
                    <a:pt x="687" y="303"/>
                    <a:pt x="688" y="295"/>
                  </a:cubicBezTo>
                  <a:cubicBezTo>
                    <a:pt x="688" y="293"/>
                    <a:pt x="688" y="291"/>
                    <a:pt x="686" y="290"/>
                  </a:cubicBezTo>
                  <a:cubicBezTo>
                    <a:pt x="679" y="282"/>
                    <a:pt x="658" y="297"/>
                    <a:pt x="643" y="310"/>
                  </a:cubicBezTo>
                  <a:cubicBezTo>
                    <a:pt x="648" y="301"/>
                    <a:pt x="653" y="292"/>
                    <a:pt x="652" y="286"/>
                  </a:cubicBezTo>
                  <a:cubicBezTo>
                    <a:pt x="652" y="283"/>
                    <a:pt x="651" y="281"/>
                    <a:pt x="648" y="280"/>
                  </a:cubicBezTo>
                  <a:cubicBezTo>
                    <a:pt x="646" y="278"/>
                    <a:pt x="644" y="278"/>
                    <a:pt x="641" y="279"/>
                  </a:cubicBezTo>
                  <a:cubicBezTo>
                    <a:pt x="632" y="282"/>
                    <a:pt x="622" y="300"/>
                    <a:pt x="617" y="310"/>
                  </a:cubicBezTo>
                  <a:cubicBezTo>
                    <a:pt x="617" y="304"/>
                    <a:pt x="616" y="298"/>
                    <a:pt x="613" y="290"/>
                  </a:cubicBezTo>
                  <a:cubicBezTo>
                    <a:pt x="610" y="283"/>
                    <a:pt x="606" y="277"/>
                    <a:pt x="602" y="273"/>
                  </a:cubicBezTo>
                  <a:cubicBezTo>
                    <a:pt x="613" y="277"/>
                    <a:pt x="632" y="283"/>
                    <a:pt x="641" y="278"/>
                  </a:cubicBezTo>
                  <a:cubicBezTo>
                    <a:pt x="643" y="277"/>
                    <a:pt x="645" y="275"/>
                    <a:pt x="645" y="273"/>
                  </a:cubicBezTo>
                  <a:cubicBezTo>
                    <a:pt x="646" y="270"/>
                    <a:pt x="646" y="268"/>
                    <a:pt x="644" y="266"/>
                  </a:cubicBezTo>
                  <a:cubicBezTo>
                    <a:pt x="640" y="260"/>
                    <a:pt x="630" y="257"/>
                    <a:pt x="620" y="256"/>
                  </a:cubicBezTo>
                  <a:cubicBezTo>
                    <a:pt x="640" y="254"/>
                    <a:pt x="665" y="249"/>
                    <a:pt x="665" y="239"/>
                  </a:cubicBezTo>
                  <a:cubicBezTo>
                    <a:pt x="665" y="237"/>
                    <a:pt x="664" y="235"/>
                    <a:pt x="663" y="234"/>
                  </a:cubicBezTo>
                  <a:cubicBezTo>
                    <a:pt x="656" y="229"/>
                    <a:pt x="637" y="230"/>
                    <a:pt x="621" y="232"/>
                  </a:cubicBezTo>
                  <a:cubicBezTo>
                    <a:pt x="641" y="225"/>
                    <a:pt x="666" y="215"/>
                    <a:pt x="670" y="206"/>
                  </a:cubicBezTo>
                  <a:cubicBezTo>
                    <a:pt x="671" y="204"/>
                    <a:pt x="672" y="202"/>
                    <a:pt x="671" y="201"/>
                  </a:cubicBezTo>
                  <a:cubicBezTo>
                    <a:pt x="671" y="199"/>
                    <a:pt x="669" y="198"/>
                    <a:pt x="668" y="197"/>
                  </a:cubicBezTo>
                  <a:cubicBezTo>
                    <a:pt x="660" y="193"/>
                    <a:pt x="641" y="198"/>
                    <a:pt x="624" y="204"/>
                  </a:cubicBezTo>
                  <a:cubicBezTo>
                    <a:pt x="645" y="193"/>
                    <a:pt x="668" y="177"/>
                    <a:pt x="673" y="166"/>
                  </a:cubicBezTo>
                  <a:cubicBezTo>
                    <a:pt x="673" y="164"/>
                    <a:pt x="673" y="161"/>
                    <a:pt x="672" y="159"/>
                  </a:cubicBezTo>
                  <a:cubicBezTo>
                    <a:pt x="672" y="157"/>
                    <a:pt x="670" y="156"/>
                    <a:pt x="668" y="156"/>
                  </a:cubicBezTo>
                  <a:cubicBezTo>
                    <a:pt x="657" y="153"/>
                    <a:pt x="632" y="167"/>
                    <a:pt x="611" y="180"/>
                  </a:cubicBezTo>
                  <a:cubicBezTo>
                    <a:pt x="633" y="161"/>
                    <a:pt x="659" y="135"/>
                    <a:pt x="660" y="120"/>
                  </a:cubicBezTo>
                  <a:cubicBezTo>
                    <a:pt x="660" y="117"/>
                    <a:pt x="659" y="114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5" y="111"/>
                    <a:pt x="653" y="110"/>
                    <a:pt x="650" y="110"/>
                  </a:cubicBezTo>
                  <a:cubicBezTo>
                    <a:pt x="635" y="111"/>
                    <a:pt x="609" y="137"/>
                    <a:pt x="590" y="159"/>
                  </a:cubicBezTo>
                  <a:cubicBezTo>
                    <a:pt x="603" y="138"/>
                    <a:pt x="617" y="112"/>
                    <a:pt x="614" y="102"/>
                  </a:cubicBezTo>
                  <a:cubicBezTo>
                    <a:pt x="614" y="100"/>
                    <a:pt x="612" y="98"/>
                    <a:pt x="610" y="97"/>
                  </a:cubicBezTo>
                  <a:cubicBezTo>
                    <a:pt x="608" y="96"/>
                    <a:pt x="606" y="96"/>
                    <a:pt x="604" y="97"/>
                  </a:cubicBezTo>
                  <a:cubicBezTo>
                    <a:pt x="592" y="101"/>
                    <a:pt x="577" y="125"/>
                    <a:pt x="566" y="146"/>
                  </a:cubicBezTo>
                  <a:cubicBezTo>
                    <a:pt x="572" y="129"/>
                    <a:pt x="576" y="110"/>
                    <a:pt x="573" y="102"/>
                  </a:cubicBezTo>
                  <a:cubicBezTo>
                    <a:pt x="572" y="100"/>
                    <a:pt x="571" y="99"/>
                    <a:pt x="569" y="99"/>
                  </a:cubicBezTo>
                  <a:cubicBezTo>
                    <a:pt x="567" y="98"/>
                    <a:pt x="566" y="98"/>
                    <a:pt x="564" y="99"/>
                  </a:cubicBezTo>
                  <a:cubicBezTo>
                    <a:pt x="555" y="104"/>
                    <a:pt x="545" y="129"/>
                    <a:pt x="538" y="148"/>
                  </a:cubicBezTo>
                  <a:cubicBezTo>
                    <a:pt x="540" y="132"/>
                    <a:pt x="541" y="113"/>
                    <a:pt x="536" y="107"/>
                  </a:cubicBezTo>
                  <a:cubicBezTo>
                    <a:pt x="534" y="106"/>
                    <a:pt x="533" y="105"/>
                    <a:pt x="531" y="105"/>
                  </a:cubicBezTo>
                  <a:cubicBezTo>
                    <a:pt x="521" y="104"/>
                    <a:pt x="516" y="130"/>
                    <a:pt x="514" y="150"/>
                  </a:cubicBezTo>
                  <a:cubicBezTo>
                    <a:pt x="512" y="140"/>
                    <a:pt x="509" y="129"/>
                    <a:pt x="504" y="126"/>
                  </a:cubicBezTo>
                  <a:cubicBezTo>
                    <a:pt x="502" y="124"/>
                    <a:pt x="500" y="124"/>
                    <a:pt x="497" y="124"/>
                  </a:cubicBezTo>
                  <a:cubicBezTo>
                    <a:pt x="494" y="125"/>
                    <a:pt x="493" y="127"/>
                    <a:pt x="491" y="129"/>
                  </a:cubicBezTo>
                  <a:cubicBezTo>
                    <a:pt x="487" y="138"/>
                    <a:pt x="493" y="157"/>
                    <a:pt x="497" y="168"/>
                  </a:cubicBezTo>
                  <a:cubicBezTo>
                    <a:pt x="492" y="164"/>
                    <a:pt x="487" y="160"/>
                    <a:pt x="479" y="157"/>
                  </a:cubicBezTo>
                  <a:cubicBezTo>
                    <a:pt x="479" y="157"/>
                    <a:pt x="479" y="157"/>
                    <a:pt x="479" y="157"/>
                  </a:cubicBezTo>
                  <a:cubicBezTo>
                    <a:pt x="472" y="154"/>
                    <a:pt x="465" y="153"/>
                    <a:pt x="459" y="153"/>
                  </a:cubicBezTo>
                  <a:cubicBezTo>
                    <a:pt x="470" y="148"/>
                    <a:pt x="487" y="138"/>
                    <a:pt x="491" y="129"/>
                  </a:cubicBezTo>
                  <a:cubicBezTo>
                    <a:pt x="491" y="126"/>
                    <a:pt x="491" y="124"/>
                    <a:pt x="490" y="121"/>
                  </a:cubicBezTo>
                  <a:cubicBezTo>
                    <a:pt x="489" y="119"/>
                    <a:pt x="487" y="118"/>
                    <a:pt x="484" y="117"/>
                  </a:cubicBezTo>
                  <a:cubicBezTo>
                    <a:pt x="478" y="116"/>
                    <a:pt x="468" y="121"/>
                    <a:pt x="460" y="127"/>
                  </a:cubicBezTo>
                  <a:cubicBezTo>
                    <a:pt x="473" y="112"/>
                    <a:pt x="487" y="91"/>
                    <a:pt x="480" y="84"/>
                  </a:cubicBezTo>
                  <a:cubicBezTo>
                    <a:pt x="479" y="82"/>
                    <a:pt x="477" y="82"/>
                    <a:pt x="475" y="82"/>
                  </a:cubicBezTo>
                  <a:cubicBezTo>
                    <a:pt x="467" y="83"/>
                    <a:pt x="454" y="97"/>
                    <a:pt x="444" y="109"/>
                  </a:cubicBezTo>
                  <a:cubicBezTo>
                    <a:pt x="453" y="91"/>
                    <a:pt x="463" y="66"/>
                    <a:pt x="461" y="57"/>
                  </a:cubicBezTo>
                  <a:cubicBezTo>
                    <a:pt x="460" y="55"/>
                    <a:pt x="459" y="53"/>
                    <a:pt x="457" y="52"/>
                  </a:cubicBezTo>
                  <a:cubicBezTo>
                    <a:pt x="456" y="51"/>
                    <a:pt x="454" y="51"/>
                    <a:pt x="452" y="52"/>
                  </a:cubicBezTo>
                  <a:cubicBezTo>
                    <a:pt x="444" y="55"/>
                    <a:pt x="434" y="72"/>
                    <a:pt x="426" y="88"/>
                  </a:cubicBezTo>
                  <a:cubicBezTo>
                    <a:pt x="433" y="65"/>
                    <a:pt x="439" y="38"/>
                    <a:pt x="434" y="27"/>
                  </a:cubicBezTo>
                  <a:cubicBezTo>
                    <a:pt x="433" y="25"/>
                    <a:pt x="431" y="23"/>
                    <a:pt x="429" y="22"/>
                  </a:cubicBezTo>
                  <a:cubicBezTo>
                    <a:pt x="427" y="21"/>
                    <a:pt x="425" y="22"/>
                    <a:pt x="423" y="23"/>
                  </a:cubicBezTo>
                  <a:cubicBezTo>
                    <a:pt x="414" y="28"/>
                    <a:pt x="406" y="56"/>
                    <a:pt x="400" y="80"/>
                  </a:cubicBezTo>
                  <a:cubicBezTo>
                    <a:pt x="402" y="51"/>
                    <a:pt x="402" y="14"/>
                    <a:pt x="392" y="3"/>
                  </a:cubicBezTo>
                  <a:cubicBezTo>
                    <a:pt x="390" y="1"/>
                    <a:pt x="388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2" y="0"/>
                    <a:pt x="380" y="1"/>
                    <a:pt x="378" y="3"/>
                  </a:cubicBezTo>
                  <a:cubicBezTo>
                    <a:pt x="368" y="14"/>
                    <a:pt x="368" y="51"/>
                    <a:pt x="370" y="80"/>
                  </a:cubicBezTo>
                  <a:cubicBezTo>
                    <a:pt x="365" y="56"/>
                    <a:pt x="356" y="28"/>
                    <a:pt x="347" y="23"/>
                  </a:cubicBezTo>
                  <a:cubicBezTo>
                    <a:pt x="345" y="22"/>
                    <a:pt x="343" y="21"/>
                    <a:pt x="341" y="22"/>
                  </a:cubicBezTo>
                  <a:cubicBezTo>
                    <a:pt x="339" y="23"/>
                    <a:pt x="337" y="25"/>
                    <a:pt x="336" y="27"/>
                  </a:cubicBezTo>
                  <a:cubicBezTo>
                    <a:pt x="331" y="38"/>
                    <a:pt x="337" y="65"/>
                    <a:pt x="344" y="88"/>
                  </a:cubicBezTo>
                  <a:cubicBezTo>
                    <a:pt x="336" y="72"/>
                    <a:pt x="326" y="55"/>
                    <a:pt x="318" y="52"/>
                  </a:cubicBezTo>
                  <a:cubicBezTo>
                    <a:pt x="316" y="51"/>
                    <a:pt x="314" y="51"/>
                    <a:pt x="313" y="52"/>
                  </a:cubicBezTo>
                  <a:cubicBezTo>
                    <a:pt x="311" y="53"/>
                    <a:pt x="310" y="55"/>
                    <a:pt x="309" y="57"/>
                  </a:cubicBezTo>
                  <a:cubicBezTo>
                    <a:pt x="307" y="66"/>
                    <a:pt x="317" y="91"/>
                    <a:pt x="326" y="109"/>
                  </a:cubicBezTo>
                  <a:cubicBezTo>
                    <a:pt x="316" y="97"/>
                    <a:pt x="303" y="83"/>
                    <a:pt x="295" y="82"/>
                  </a:cubicBezTo>
                  <a:cubicBezTo>
                    <a:pt x="293" y="82"/>
                    <a:pt x="292" y="82"/>
                    <a:pt x="290" y="84"/>
                  </a:cubicBezTo>
                  <a:cubicBezTo>
                    <a:pt x="283" y="91"/>
                    <a:pt x="297" y="112"/>
                    <a:pt x="310" y="127"/>
                  </a:cubicBezTo>
                  <a:cubicBezTo>
                    <a:pt x="302" y="121"/>
                    <a:pt x="292" y="116"/>
                    <a:pt x="286" y="117"/>
                  </a:cubicBezTo>
                  <a:cubicBezTo>
                    <a:pt x="283" y="118"/>
                    <a:pt x="281" y="119"/>
                    <a:pt x="280" y="121"/>
                  </a:cubicBezTo>
                  <a:cubicBezTo>
                    <a:pt x="279" y="124"/>
                    <a:pt x="279" y="126"/>
                    <a:pt x="279" y="129"/>
                  </a:cubicBezTo>
                  <a:cubicBezTo>
                    <a:pt x="283" y="138"/>
                    <a:pt x="300" y="148"/>
                    <a:pt x="311" y="153"/>
                  </a:cubicBezTo>
                  <a:cubicBezTo>
                    <a:pt x="305" y="153"/>
                    <a:pt x="298" y="154"/>
                    <a:pt x="291" y="157"/>
                  </a:cubicBezTo>
                  <a:cubicBezTo>
                    <a:pt x="283" y="160"/>
                    <a:pt x="278" y="164"/>
                    <a:pt x="274" y="168"/>
                  </a:cubicBezTo>
                  <a:cubicBezTo>
                    <a:pt x="277" y="157"/>
                    <a:pt x="283" y="138"/>
                    <a:pt x="279" y="129"/>
                  </a:cubicBezTo>
                  <a:cubicBezTo>
                    <a:pt x="277" y="127"/>
                    <a:pt x="276" y="125"/>
                    <a:pt x="273" y="124"/>
                  </a:cubicBezTo>
                  <a:cubicBezTo>
                    <a:pt x="271" y="124"/>
                    <a:pt x="268" y="124"/>
                    <a:pt x="266" y="126"/>
                  </a:cubicBezTo>
                  <a:cubicBezTo>
                    <a:pt x="261" y="129"/>
                    <a:pt x="258" y="140"/>
                    <a:pt x="256" y="150"/>
                  </a:cubicBezTo>
                  <a:cubicBezTo>
                    <a:pt x="254" y="130"/>
                    <a:pt x="249" y="104"/>
                    <a:pt x="239" y="105"/>
                  </a:cubicBezTo>
                  <a:cubicBezTo>
                    <a:pt x="237" y="105"/>
                    <a:pt x="236" y="106"/>
                    <a:pt x="234" y="107"/>
                  </a:cubicBezTo>
                  <a:cubicBezTo>
                    <a:pt x="229" y="113"/>
                    <a:pt x="230" y="132"/>
                    <a:pt x="232" y="148"/>
                  </a:cubicBezTo>
                  <a:cubicBezTo>
                    <a:pt x="225" y="129"/>
                    <a:pt x="215" y="104"/>
                    <a:pt x="206" y="99"/>
                  </a:cubicBezTo>
                  <a:cubicBezTo>
                    <a:pt x="205" y="98"/>
                    <a:pt x="203" y="98"/>
                    <a:pt x="201" y="99"/>
                  </a:cubicBezTo>
                  <a:cubicBezTo>
                    <a:pt x="199" y="99"/>
                    <a:pt x="198" y="100"/>
                    <a:pt x="197" y="102"/>
                  </a:cubicBezTo>
                  <a:cubicBezTo>
                    <a:pt x="194" y="110"/>
                    <a:pt x="198" y="129"/>
                    <a:pt x="204" y="146"/>
                  </a:cubicBezTo>
                  <a:cubicBezTo>
                    <a:pt x="193" y="125"/>
                    <a:pt x="178" y="101"/>
                    <a:pt x="167" y="97"/>
                  </a:cubicBezTo>
                  <a:cubicBezTo>
                    <a:pt x="164" y="96"/>
                    <a:pt x="162" y="96"/>
                    <a:pt x="160" y="97"/>
                  </a:cubicBezTo>
                  <a:cubicBezTo>
                    <a:pt x="158" y="98"/>
                    <a:pt x="156" y="100"/>
                    <a:pt x="156" y="102"/>
                  </a:cubicBezTo>
                  <a:cubicBezTo>
                    <a:pt x="153" y="112"/>
                    <a:pt x="167" y="138"/>
                    <a:pt x="180" y="159"/>
                  </a:cubicBezTo>
                  <a:cubicBezTo>
                    <a:pt x="161" y="137"/>
                    <a:pt x="135" y="111"/>
                    <a:pt x="120" y="110"/>
                  </a:cubicBezTo>
                  <a:cubicBezTo>
                    <a:pt x="117" y="110"/>
                    <a:pt x="115" y="111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1" y="114"/>
                    <a:pt x="110" y="117"/>
                    <a:pt x="110" y="120"/>
                  </a:cubicBezTo>
                  <a:cubicBezTo>
                    <a:pt x="111" y="135"/>
                    <a:pt x="137" y="161"/>
                    <a:pt x="159" y="180"/>
                  </a:cubicBezTo>
                  <a:cubicBezTo>
                    <a:pt x="138" y="167"/>
                    <a:pt x="113" y="153"/>
                    <a:pt x="102" y="156"/>
                  </a:cubicBezTo>
                  <a:cubicBezTo>
                    <a:pt x="100" y="156"/>
                    <a:pt x="98" y="157"/>
                    <a:pt x="98" y="159"/>
                  </a:cubicBezTo>
                  <a:cubicBezTo>
                    <a:pt x="97" y="161"/>
                    <a:pt x="97" y="164"/>
                    <a:pt x="98" y="166"/>
                  </a:cubicBezTo>
                  <a:cubicBezTo>
                    <a:pt x="102" y="177"/>
                    <a:pt x="125" y="193"/>
                    <a:pt x="146" y="204"/>
                  </a:cubicBezTo>
                  <a:cubicBezTo>
                    <a:pt x="129" y="198"/>
                    <a:pt x="110" y="193"/>
                    <a:pt x="102" y="197"/>
                  </a:cubicBezTo>
                  <a:cubicBezTo>
                    <a:pt x="101" y="198"/>
                    <a:pt x="99" y="199"/>
                    <a:pt x="99" y="201"/>
                  </a:cubicBezTo>
                  <a:cubicBezTo>
                    <a:pt x="98" y="202"/>
                    <a:pt x="99" y="204"/>
                    <a:pt x="100" y="206"/>
                  </a:cubicBezTo>
                  <a:cubicBezTo>
                    <a:pt x="104" y="215"/>
                    <a:pt x="129" y="225"/>
                    <a:pt x="149" y="232"/>
                  </a:cubicBezTo>
                  <a:cubicBezTo>
                    <a:pt x="133" y="230"/>
                    <a:pt x="114" y="229"/>
                    <a:pt x="107" y="234"/>
                  </a:cubicBezTo>
                  <a:cubicBezTo>
                    <a:pt x="106" y="235"/>
                    <a:pt x="105" y="237"/>
                    <a:pt x="105" y="239"/>
                  </a:cubicBezTo>
                  <a:cubicBezTo>
                    <a:pt x="105" y="249"/>
                    <a:pt x="130" y="254"/>
                    <a:pt x="150" y="256"/>
                  </a:cubicBezTo>
                  <a:cubicBezTo>
                    <a:pt x="140" y="257"/>
                    <a:pt x="130" y="260"/>
                    <a:pt x="126" y="266"/>
                  </a:cubicBezTo>
                  <a:cubicBezTo>
                    <a:pt x="124" y="268"/>
                    <a:pt x="124" y="270"/>
                    <a:pt x="125" y="273"/>
                  </a:cubicBezTo>
                  <a:cubicBezTo>
                    <a:pt x="125" y="275"/>
                    <a:pt x="127" y="277"/>
                    <a:pt x="129" y="278"/>
                  </a:cubicBezTo>
                  <a:cubicBezTo>
                    <a:pt x="138" y="283"/>
                    <a:pt x="158" y="277"/>
                    <a:pt x="168" y="273"/>
                  </a:cubicBezTo>
                  <a:cubicBezTo>
                    <a:pt x="164" y="277"/>
                    <a:pt x="161" y="283"/>
                    <a:pt x="157" y="290"/>
                  </a:cubicBezTo>
                  <a:cubicBezTo>
                    <a:pt x="154" y="298"/>
                    <a:pt x="153" y="304"/>
                    <a:pt x="153" y="310"/>
                  </a:cubicBezTo>
                  <a:cubicBezTo>
                    <a:pt x="148" y="300"/>
                    <a:pt x="138" y="282"/>
                    <a:pt x="129" y="279"/>
                  </a:cubicBezTo>
                  <a:cubicBezTo>
                    <a:pt x="126" y="278"/>
                    <a:pt x="124" y="278"/>
                    <a:pt x="122" y="280"/>
                  </a:cubicBezTo>
                  <a:cubicBezTo>
                    <a:pt x="119" y="281"/>
                    <a:pt x="118" y="283"/>
                    <a:pt x="118" y="286"/>
                  </a:cubicBezTo>
                  <a:cubicBezTo>
                    <a:pt x="117" y="292"/>
                    <a:pt x="122" y="301"/>
                    <a:pt x="127" y="310"/>
                  </a:cubicBezTo>
                  <a:cubicBezTo>
                    <a:pt x="112" y="297"/>
                    <a:pt x="91" y="282"/>
                    <a:pt x="84" y="290"/>
                  </a:cubicBezTo>
                  <a:cubicBezTo>
                    <a:pt x="83" y="291"/>
                    <a:pt x="82" y="293"/>
                    <a:pt x="82" y="295"/>
                  </a:cubicBezTo>
                  <a:cubicBezTo>
                    <a:pt x="83" y="303"/>
                    <a:pt x="97" y="316"/>
                    <a:pt x="110" y="326"/>
                  </a:cubicBezTo>
                  <a:cubicBezTo>
                    <a:pt x="91" y="317"/>
                    <a:pt x="67" y="306"/>
                    <a:pt x="57" y="309"/>
                  </a:cubicBezTo>
                  <a:cubicBezTo>
                    <a:pt x="55" y="310"/>
                    <a:pt x="53" y="311"/>
                    <a:pt x="53" y="313"/>
                  </a:cubicBezTo>
                  <a:cubicBezTo>
                    <a:pt x="52" y="314"/>
                    <a:pt x="52" y="316"/>
                    <a:pt x="52" y="318"/>
                  </a:cubicBezTo>
                  <a:cubicBezTo>
                    <a:pt x="55" y="326"/>
                    <a:pt x="72" y="335"/>
                    <a:pt x="89" y="344"/>
                  </a:cubicBezTo>
                  <a:cubicBezTo>
                    <a:pt x="65" y="337"/>
                    <a:pt x="38" y="331"/>
                    <a:pt x="27" y="336"/>
                  </a:cubicBezTo>
                  <a:cubicBezTo>
                    <a:pt x="25" y="337"/>
                    <a:pt x="23" y="339"/>
                    <a:pt x="22" y="341"/>
                  </a:cubicBezTo>
                  <a:cubicBezTo>
                    <a:pt x="22" y="343"/>
                    <a:pt x="22" y="345"/>
                    <a:pt x="23" y="347"/>
                  </a:cubicBezTo>
                  <a:cubicBezTo>
                    <a:pt x="29" y="356"/>
                    <a:pt x="56" y="364"/>
                    <a:pt x="81" y="370"/>
                  </a:cubicBezTo>
                  <a:cubicBezTo>
                    <a:pt x="51" y="368"/>
                    <a:pt x="14" y="368"/>
                    <a:pt x="4" y="377"/>
                  </a:cubicBezTo>
                  <a:cubicBezTo>
                    <a:pt x="1" y="379"/>
                    <a:pt x="0" y="382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8"/>
                    <a:pt x="1" y="390"/>
                    <a:pt x="4" y="392"/>
                  </a:cubicBezTo>
                  <a:cubicBezTo>
                    <a:pt x="14" y="402"/>
                    <a:pt x="51" y="402"/>
                    <a:pt x="81" y="400"/>
                  </a:cubicBezTo>
                  <a:cubicBezTo>
                    <a:pt x="56" y="405"/>
                    <a:pt x="29" y="413"/>
                    <a:pt x="23" y="423"/>
                  </a:cubicBezTo>
                  <a:cubicBezTo>
                    <a:pt x="22" y="425"/>
                    <a:pt x="22" y="427"/>
                    <a:pt x="22" y="429"/>
                  </a:cubicBezTo>
                  <a:cubicBezTo>
                    <a:pt x="23" y="431"/>
                    <a:pt x="25" y="432"/>
                    <a:pt x="27" y="434"/>
                  </a:cubicBezTo>
                  <a:cubicBezTo>
                    <a:pt x="38" y="439"/>
                    <a:pt x="65" y="432"/>
                    <a:pt x="89" y="426"/>
                  </a:cubicBezTo>
                  <a:cubicBezTo>
                    <a:pt x="72" y="434"/>
                    <a:pt x="55" y="444"/>
                    <a:pt x="52" y="452"/>
                  </a:cubicBezTo>
                  <a:cubicBezTo>
                    <a:pt x="52" y="454"/>
                    <a:pt x="52" y="455"/>
                    <a:pt x="53" y="457"/>
                  </a:cubicBezTo>
                  <a:cubicBezTo>
                    <a:pt x="53" y="459"/>
                    <a:pt x="55" y="460"/>
                    <a:pt x="57" y="460"/>
                  </a:cubicBezTo>
                  <a:cubicBezTo>
                    <a:pt x="67" y="463"/>
                    <a:pt x="91" y="453"/>
                    <a:pt x="110" y="444"/>
                  </a:cubicBezTo>
                  <a:cubicBezTo>
                    <a:pt x="97" y="454"/>
                    <a:pt x="83" y="467"/>
                    <a:pt x="82" y="474"/>
                  </a:cubicBezTo>
                  <a:cubicBezTo>
                    <a:pt x="82" y="476"/>
                    <a:pt x="83" y="478"/>
                    <a:pt x="84" y="480"/>
                  </a:cubicBezTo>
                  <a:cubicBezTo>
                    <a:pt x="91" y="487"/>
                    <a:pt x="112" y="472"/>
                    <a:pt x="127" y="460"/>
                  </a:cubicBezTo>
                  <a:cubicBezTo>
                    <a:pt x="122" y="468"/>
                    <a:pt x="117" y="477"/>
                    <a:pt x="118" y="484"/>
                  </a:cubicBezTo>
                  <a:cubicBezTo>
                    <a:pt x="118" y="486"/>
                    <a:pt x="119" y="488"/>
                    <a:pt x="122" y="490"/>
                  </a:cubicBezTo>
                  <a:cubicBezTo>
                    <a:pt x="124" y="491"/>
                    <a:pt x="126" y="491"/>
                    <a:pt x="129" y="490"/>
                  </a:cubicBezTo>
                  <a:cubicBezTo>
                    <a:pt x="138" y="487"/>
                    <a:pt x="148" y="469"/>
                    <a:pt x="153" y="459"/>
                  </a:cubicBezTo>
                  <a:cubicBezTo>
                    <a:pt x="153" y="465"/>
                    <a:pt x="154" y="472"/>
                    <a:pt x="157" y="479"/>
                  </a:cubicBezTo>
                  <a:cubicBezTo>
                    <a:pt x="161" y="486"/>
                    <a:pt x="164" y="492"/>
                    <a:pt x="168" y="496"/>
                  </a:cubicBezTo>
                  <a:cubicBezTo>
                    <a:pt x="158" y="492"/>
                    <a:pt x="138" y="487"/>
                    <a:pt x="129" y="491"/>
                  </a:cubicBezTo>
                  <a:cubicBezTo>
                    <a:pt x="127" y="492"/>
                    <a:pt x="125" y="494"/>
                    <a:pt x="125" y="497"/>
                  </a:cubicBezTo>
                  <a:cubicBezTo>
                    <a:pt x="124" y="499"/>
                    <a:pt x="124" y="502"/>
                    <a:pt x="126" y="504"/>
                  </a:cubicBezTo>
                  <a:cubicBezTo>
                    <a:pt x="130" y="509"/>
                    <a:pt x="140" y="512"/>
                    <a:pt x="150" y="514"/>
                  </a:cubicBezTo>
                  <a:cubicBezTo>
                    <a:pt x="130" y="516"/>
                    <a:pt x="105" y="520"/>
                    <a:pt x="105" y="531"/>
                  </a:cubicBezTo>
                  <a:cubicBezTo>
                    <a:pt x="105" y="533"/>
                    <a:pt x="106" y="534"/>
                    <a:pt x="107" y="535"/>
                  </a:cubicBezTo>
                  <a:cubicBezTo>
                    <a:pt x="114" y="540"/>
                    <a:pt x="133" y="540"/>
                    <a:pt x="149" y="538"/>
                  </a:cubicBezTo>
                  <a:cubicBezTo>
                    <a:pt x="129" y="544"/>
                    <a:pt x="104" y="554"/>
                    <a:pt x="100" y="563"/>
                  </a:cubicBezTo>
                  <a:cubicBezTo>
                    <a:pt x="99" y="565"/>
                    <a:pt x="98" y="567"/>
                    <a:pt x="99" y="569"/>
                  </a:cubicBezTo>
                  <a:cubicBezTo>
                    <a:pt x="99" y="571"/>
                    <a:pt x="101" y="572"/>
                    <a:pt x="102" y="573"/>
                  </a:cubicBezTo>
                  <a:cubicBezTo>
                    <a:pt x="110" y="576"/>
                    <a:pt x="129" y="571"/>
                    <a:pt x="146" y="565"/>
                  </a:cubicBezTo>
                  <a:cubicBezTo>
                    <a:pt x="125" y="577"/>
                    <a:pt x="102" y="592"/>
                    <a:pt x="98" y="603"/>
                  </a:cubicBezTo>
                  <a:cubicBezTo>
                    <a:pt x="97" y="606"/>
                    <a:pt x="97" y="608"/>
                    <a:pt x="98" y="610"/>
                  </a:cubicBezTo>
                  <a:cubicBezTo>
                    <a:pt x="98" y="612"/>
                    <a:pt x="100" y="613"/>
                    <a:pt x="102" y="614"/>
                  </a:cubicBezTo>
                  <a:cubicBezTo>
                    <a:pt x="113" y="617"/>
                    <a:pt x="138" y="603"/>
                    <a:pt x="159" y="589"/>
                  </a:cubicBezTo>
                  <a:cubicBezTo>
                    <a:pt x="137" y="609"/>
                    <a:pt x="111" y="635"/>
                    <a:pt x="110" y="649"/>
                  </a:cubicBezTo>
                  <a:cubicBezTo>
                    <a:pt x="110" y="652"/>
                    <a:pt x="111" y="655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5" y="659"/>
                    <a:pt x="117" y="660"/>
                    <a:pt x="120" y="660"/>
                  </a:cubicBezTo>
                  <a:cubicBezTo>
                    <a:pt x="135" y="659"/>
                    <a:pt x="161" y="633"/>
                    <a:pt x="180" y="611"/>
                  </a:cubicBezTo>
                  <a:cubicBezTo>
                    <a:pt x="167" y="632"/>
                    <a:pt x="153" y="657"/>
                    <a:pt x="156" y="667"/>
                  </a:cubicBezTo>
                  <a:cubicBezTo>
                    <a:pt x="156" y="670"/>
                    <a:pt x="158" y="671"/>
                    <a:pt x="160" y="672"/>
                  </a:cubicBezTo>
                  <a:cubicBezTo>
                    <a:pt x="162" y="673"/>
                    <a:pt x="164" y="673"/>
                    <a:pt x="167" y="672"/>
                  </a:cubicBezTo>
                  <a:cubicBezTo>
                    <a:pt x="178" y="668"/>
                    <a:pt x="193" y="644"/>
                    <a:pt x="204" y="623"/>
                  </a:cubicBezTo>
                  <a:cubicBezTo>
                    <a:pt x="198" y="641"/>
                    <a:pt x="194" y="660"/>
                    <a:pt x="197" y="667"/>
                  </a:cubicBezTo>
                  <a:cubicBezTo>
                    <a:pt x="198" y="669"/>
                    <a:pt x="199" y="670"/>
                    <a:pt x="201" y="671"/>
                  </a:cubicBezTo>
                  <a:cubicBezTo>
                    <a:pt x="203" y="671"/>
                    <a:pt x="205" y="671"/>
                    <a:pt x="206" y="670"/>
                  </a:cubicBezTo>
                  <a:cubicBezTo>
                    <a:pt x="215" y="665"/>
                    <a:pt x="225" y="641"/>
                    <a:pt x="232" y="621"/>
                  </a:cubicBezTo>
                  <a:cubicBezTo>
                    <a:pt x="230" y="637"/>
                    <a:pt x="229" y="656"/>
                    <a:pt x="234" y="662"/>
                  </a:cubicBezTo>
                  <a:cubicBezTo>
                    <a:pt x="236" y="664"/>
                    <a:pt x="237" y="665"/>
                    <a:pt x="239" y="665"/>
                  </a:cubicBezTo>
                  <a:cubicBezTo>
                    <a:pt x="249" y="665"/>
                    <a:pt x="254" y="640"/>
                    <a:pt x="256" y="620"/>
                  </a:cubicBezTo>
                  <a:cubicBezTo>
                    <a:pt x="258" y="630"/>
                    <a:pt x="261" y="640"/>
                    <a:pt x="266" y="644"/>
                  </a:cubicBezTo>
                  <a:cubicBezTo>
                    <a:pt x="268" y="645"/>
                    <a:pt x="271" y="646"/>
                    <a:pt x="273" y="645"/>
                  </a:cubicBezTo>
                  <a:cubicBezTo>
                    <a:pt x="276" y="644"/>
                    <a:pt x="277" y="643"/>
                    <a:pt x="279" y="640"/>
                  </a:cubicBezTo>
                  <a:cubicBezTo>
                    <a:pt x="283" y="631"/>
                    <a:pt x="277" y="612"/>
                    <a:pt x="274" y="602"/>
                  </a:cubicBezTo>
                  <a:cubicBezTo>
                    <a:pt x="278" y="606"/>
                    <a:pt x="283" y="609"/>
                    <a:pt x="291" y="612"/>
                  </a:cubicBezTo>
                  <a:cubicBezTo>
                    <a:pt x="298" y="615"/>
                    <a:pt x="305" y="617"/>
                    <a:pt x="311" y="617"/>
                  </a:cubicBezTo>
                  <a:cubicBezTo>
                    <a:pt x="300" y="622"/>
                    <a:pt x="283" y="631"/>
                    <a:pt x="279" y="641"/>
                  </a:cubicBezTo>
                  <a:cubicBezTo>
                    <a:pt x="279" y="643"/>
                    <a:pt x="279" y="646"/>
                    <a:pt x="280" y="648"/>
                  </a:cubicBezTo>
                  <a:cubicBezTo>
                    <a:pt x="281" y="650"/>
                    <a:pt x="283" y="652"/>
                    <a:pt x="286" y="652"/>
                  </a:cubicBezTo>
                  <a:cubicBezTo>
                    <a:pt x="292" y="653"/>
                    <a:pt x="302" y="648"/>
                    <a:pt x="310" y="642"/>
                  </a:cubicBezTo>
                  <a:cubicBezTo>
                    <a:pt x="297" y="658"/>
                    <a:pt x="283" y="679"/>
                    <a:pt x="290" y="686"/>
                  </a:cubicBezTo>
                  <a:cubicBezTo>
                    <a:pt x="292" y="687"/>
                    <a:pt x="293" y="688"/>
                    <a:pt x="295" y="688"/>
                  </a:cubicBezTo>
                  <a:cubicBezTo>
                    <a:pt x="303" y="687"/>
                    <a:pt x="316" y="673"/>
                    <a:pt x="326" y="660"/>
                  </a:cubicBezTo>
                  <a:cubicBezTo>
                    <a:pt x="317" y="679"/>
                    <a:pt x="307" y="703"/>
                    <a:pt x="309" y="713"/>
                  </a:cubicBezTo>
                  <a:cubicBezTo>
                    <a:pt x="310" y="715"/>
                    <a:pt x="311" y="716"/>
                    <a:pt x="313" y="717"/>
                  </a:cubicBezTo>
                  <a:cubicBezTo>
                    <a:pt x="314" y="718"/>
                    <a:pt x="316" y="718"/>
                    <a:pt x="318" y="717"/>
                  </a:cubicBezTo>
                  <a:cubicBezTo>
                    <a:pt x="326" y="715"/>
                    <a:pt x="336" y="698"/>
                    <a:pt x="344" y="681"/>
                  </a:cubicBezTo>
                  <a:cubicBezTo>
                    <a:pt x="337" y="704"/>
                    <a:pt x="331" y="732"/>
                    <a:pt x="336" y="743"/>
                  </a:cubicBezTo>
                  <a:cubicBezTo>
                    <a:pt x="337" y="745"/>
                    <a:pt x="339" y="747"/>
                    <a:pt x="341" y="747"/>
                  </a:cubicBezTo>
                  <a:cubicBezTo>
                    <a:pt x="343" y="748"/>
                    <a:pt x="345" y="748"/>
                    <a:pt x="347" y="747"/>
                  </a:cubicBezTo>
                  <a:cubicBezTo>
                    <a:pt x="356" y="741"/>
                    <a:pt x="365" y="714"/>
                    <a:pt x="370" y="689"/>
                  </a:cubicBezTo>
                  <a:cubicBezTo>
                    <a:pt x="368" y="719"/>
                    <a:pt x="368" y="755"/>
                    <a:pt x="378" y="766"/>
                  </a:cubicBezTo>
                  <a:cubicBezTo>
                    <a:pt x="380" y="769"/>
                    <a:pt x="382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8" y="770"/>
                    <a:pt x="390" y="769"/>
                    <a:pt x="392" y="766"/>
                  </a:cubicBezTo>
                  <a:cubicBezTo>
                    <a:pt x="402" y="755"/>
                    <a:pt x="402" y="719"/>
                    <a:pt x="400" y="689"/>
                  </a:cubicBezTo>
                  <a:cubicBezTo>
                    <a:pt x="406" y="714"/>
                    <a:pt x="414" y="741"/>
                    <a:pt x="423" y="747"/>
                  </a:cubicBezTo>
                  <a:cubicBezTo>
                    <a:pt x="425" y="748"/>
                    <a:pt x="427" y="748"/>
                    <a:pt x="429" y="747"/>
                  </a:cubicBezTo>
                  <a:cubicBezTo>
                    <a:pt x="431" y="747"/>
                    <a:pt x="433" y="745"/>
                    <a:pt x="434" y="743"/>
                  </a:cubicBezTo>
                  <a:cubicBezTo>
                    <a:pt x="439" y="732"/>
                    <a:pt x="433" y="704"/>
                    <a:pt x="426" y="681"/>
                  </a:cubicBezTo>
                  <a:cubicBezTo>
                    <a:pt x="434" y="698"/>
                    <a:pt x="444" y="715"/>
                    <a:pt x="452" y="717"/>
                  </a:cubicBezTo>
                  <a:cubicBezTo>
                    <a:pt x="454" y="718"/>
                    <a:pt x="456" y="718"/>
                    <a:pt x="457" y="717"/>
                  </a:cubicBezTo>
                  <a:cubicBezTo>
                    <a:pt x="459" y="716"/>
                    <a:pt x="460" y="715"/>
                    <a:pt x="461" y="713"/>
                  </a:cubicBezTo>
                  <a:cubicBezTo>
                    <a:pt x="463" y="703"/>
                    <a:pt x="453" y="679"/>
                    <a:pt x="444" y="660"/>
                  </a:cubicBezTo>
                  <a:cubicBezTo>
                    <a:pt x="454" y="673"/>
                    <a:pt x="467" y="687"/>
                    <a:pt x="475" y="688"/>
                  </a:cubicBezTo>
                  <a:cubicBezTo>
                    <a:pt x="477" y="688"/>
                    <a:pt x="479" y="687"/>
                    <a:pt x="480" y="686"/>
                  </a:cubicBezTo>
                  <a:cubicBezTo>
                    <a:pt x="487" y="679"/>
                    <a:pt x="473" y="658"/>
                    <a:pt x="460" y="642"/>
                  </a:cubicBezTo>
                  <a:cubicBezTo>
                    <a:pt x="468" y="648"/>
                    <a:pt x="478" y="653"/>
                    <a:pt x="484" y="652"/>
                  </a:cubicBezTo>
                  <a:cubicBezTo>
                    <a:pt x="487" y="652"/>
                    <a:pt x="489" y="650"/>
                    <a:pt x="490" y="648"/>
                  </a:cubicBezTo>
                  <a:cubicBezTo>
                    <a:pt x="491" y="646"/>
                    <a:pt x="491" y="643"/>
                    <a:pt x="491" y="641"/>
                  </a:cubicBezTo>
                  <a:cubicBezTo>
                    <a:pt x="487" y="631"/>
                    <a:pt x="470" y="622"/>
                    <a:pt x="459" y="617"/>
                  </a:cubicBezTo>
                  <a:cubicBezTo>
                    <a:pt x="465" y="617"/>
                    <a:pt x="472" y="615"/>
                    <a:pt x="479" y="612"/>
                  </a:cubicBezTo>
                  <a:cubicBezTo>
                    <a:pt x="487" y="609"/>
                    <a:pt x="492" y="606"/>
                    <a:pt x="497" y="602"/>
                  </a:cubicBezTo>
                  <a:cubicBezTo>
                    <a:pt x="493" y="612"/>
                    <a:pt x="487" y="631"/>
                    <a:pt x="491" y="640"/>
                  </a:cubicBezTo>
                  <a:cubicBezTo>
                    <a:pt x="493" y="643"/>
                    <a:pt x="494" y="644"/>
                    <a:pt x="497" y="645"/>
                  </a:cubicBezTo>
                  <a:cubicBezTo>
                    <a:pt x="500" y="646"/>
                    <a:pt x="502" y="645"/>
                    <a:pt x="504" y="644"/>
                  </a:cubicBezTo>
                  <a:cubicBezTo>
                    <a:pt x="509" y="640"/>
                    <a:pt x="512" y="630"/>
                    <a:pt x="514" y="620"/>
                  </a:cubicBezTo>
                  <a:cubicBezTo>
                    <a:pt x="516" y="640"/>
                    <a:pt x="521" y="665"/>
                    <a:pt x="531" y="665"/>
                  </a:cubicBezTo>
                  <a:cubicBezTo>
                    <a:pt x="533" y="665"/>
                    <a:pt x="534" y="664"/>
                    <a:pt x="536" y="662"/>
                  </a:cubicBezTo>
                  <a:cubicBezTo>
                    <a:pt x="541" y="656"/>
                    <a:pt x="540" y="637"/>
                    <a:pt x="538" y="621"/>
                  </a:cubicBezTo>
                  <a:cubicBezTo>
                    <a:pt x="545" y="641"/>
                    <a:pt x="555" y="665"/>
                    <a:pt x="564" y="670"/>
                  </a:cubicBezTo>
                  <a:cubicBezTo>
                    <a:pt x="566" y="671"/>
                    <a:pt x="567" y="671"/>
                    <a:pt x="569" y="671"/>
                  </a:cubicBezTo>
                  <a:cubicBezTo>
                    <a:pt x="571" y="670"/>
                    <a:pt x="572" y="669"/>
                    <a:pt x="573" y="667"/>
                  </a:cubicBezTo>
                  <a:cubicBezTo>
                    <a:pt x="576" y="660"/>
                    <a:pt x="572" y="641"/>
                    <a:pt x="566" y="623"/>
                  </a:cubicBezTo>
                  <a:cubicBezTo>
                    <a:pt x="577" y="644"/>
                    <a:pt x="592" y="668"/>
                    <a:pt x="604" y="672"/>
                  </a:cubicBezTo>
                  <a:cubicBezTo>
                    <a:pt x="606" y="673"/>
                    <a:pt x="608" y="673"/>
                    <a:pt x="610" y="672"/>
                  </a:cubicBezTo>
                  <a:cubicBezTo>
                    <a:pt x="612" y="671"/>
                    <a:pt x="614" y="670"/>
                    <a:pt x="614" y="667"/>
                  </a:cubicBezTo>
                  <a:cubicBezTo>
                    <a:pt x="617" y="657"/>
                    <a:pt x="603" y="632"/>
                    <a:pt x="590" y="611"/>
                  </a:cubicBezTo>
                  <a:cubicBezTo>
                    <a:pt x="609" y="633"/>
                    <a:pt x="635" y="659"/>
                    <a:pt x="650" y="660"/>
                  </a:cubicBezTo>
                  <a:cubicBezTo>
                    <a:pt x="653" y="660"/>
                    <a:pt x="655" y="659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9" y="655"/>
                    <a:pt x="660" y="652"/>
                    <a:pt x="660" y="649"/>
                  </a:cubicBezTo>
                  <a:cubicBezTo>
                    <a:pt x="659" y="635"/>
                    <a:pt x="633" y="609"/>
                    <a:pt x="611" y="589"/>
                  </a:cubicBezTo>
                  <a:cubicBezTo>
                    <a:pt x="632" y="603"/>
                    <a:pt x="657" y="617"/>
                    <a:pt x="668" y="614"/>
                  </a:cubicBezTo>
                  <a:cubicBezTo>
                    <a:pt x="670" y="613"/>
                    <a:pt x="672" y="612"/>
                    <a:pt x="672" y="610"/>
                  </a:cubicBezTo>
                  <a:cubicBezTo>
                    <a:pt x="673" y="608"/>
                    <a:pt x="673" y="606"/>
                    <a:pt x="673" y="603"/>
                  </a:cubicBezTo>
                  <a:cubicBezTo>
                    <a:pt x="668" y="592"/>
                    <a:pt x="645" y="577"/>
                    <a:pt x="624" y="565"/>
                  </a:cubicBezTo>
                  <a:close/>
                  <a:moveTo>
                    <a:pt x="667" y="565"/>
                  </a:moveTo>
                  <a:cubicBezTo>
                    <a:pt x="668" y="566"/>
                    <a:pt x="668" y="567"/>
                    <a:pt x="667" y="568"/>
                  </a:cubicBezTo>
                  <a:cubicBezTo>
                    <a:pt x="667" y="568"/>
                    <a:pt x="667" y="569"/>
                    <a:pt x="666" y="569"/>
                  </a:cubicBezTo>
                  <a:cubicBezTo>
                    <a:pt x="655" y="574"/>
                    <a:pt x="611" y="557"/>
                    <a:pt x="592" y="549"/>
                  </a:cubicBezTo>
                  <a:cubicBezTo>
                    <a:pt x="594" y="544"/>
                    <a:pt x="596" y="539"/>
                    <a:pt x="598" y="534"/>
                  </a:cubicBezTo>
                  <a:cubicBezTo>
                    <a:pt x="617" y="540"/>
                    <a:pt x="661" y="555"/>
                    <a:pt x="667" y="565"/>
                  </a:cubicBezTo>
                  <a:close/>
                  <a:moveTo>
                    <a:pt x="661" y="531"/>
                  </a:moveTo>
                  <a:cubicBezTo>
                    <a:pt x="661" y="531"/>
                    <a:pt x="661" y="532"/>
                    <a:pt x="660" y="532"/>
                  </a:cubicBezTo>
                  <a:cubicBezTo>
                    <a:pt x="652" y="539"/>
                    <a:pt x="615" y="533"/>
                    <a:pt x="599" y="530"/>
                  </a:cubicBezTo>
                  <a:cubicBezTo>
                    <a:pt x="600" y="526"/>
                    <a:pt x="600" y="521"/>
                    <a:pt x="600" y="516"/>
                  </a:cubicBezTo>
                  <a:cubicBezTo>
                    <a:pt x="626" y="517"/>
                    <a:pt x="661" y="522"/>
                    <a:pt x="661" y="531"/>
                  </a:cubicBezTo>
                  <a:close/>
                  <a:moveTo>
                    <a:pt x="639" y="495"/>
                  </a:moveTo>
                  <a:cubicBezTo>
                    <a:pt x="640" y="495"/>
                    <a:pt x="641" y="496"/>
                    <a:pt x="642" y="498"/>
                  </a:cubicBezTo>
                  <a:cubicBezTo>
                    <a:pt x="642" y="499"/>
                    <a:pt x="642" y="500"/>
                    <a:pt x="641" y="502"/>
                  </a:cubicBezTo>
                  <a:cubicBezTo>
                    <a:pt x="636" y="509"/>
                    <a:pt x="611" y="512"/>
                    <a:pt x="600" y="512"/>
                  </a:cubicBezTo>
                  <a:cubicBezTo>
                    <a:pt x="600" y="509"/>
                    <a:pt x="599" y="505"/>
                    <a:pt x="597" y="502"/>
                  </a:cubicBezTo>
                  <a:cubicBezTo>
                    <a:pt x="608" y="498"/>
                    <a:pt x="630" y="490"/>
                    <a:pt x="639" y="495"/>
                  </a:cubicBezTo>
                  <a:close/>
                  <a:moveTo>
                    <a:pt x="609" y="478"/>
                  </a:moveTo>
                  <a:cubicBezTo>
                    <a:pt x="604" y="491"/>
                    <a:pt x="597" y="498"/>
                    <a:pt x="588" y="500"/>
                  </a:cubicBezTo>
                  <a:cubicBezTo>
                    <a:pt x="574" y="504"/>
                    <a:pt x="554" y="495"/>
                    <a:pt x="527" y="473"/>
                  </a:cubicBezTo>
                  <a:cubicBezTo>
                    <a:pt x="526" y="472"/>
                    <a:pt x="525" y="470"/>
                    <a:pt x="523" y="468"/>
                  </a:cubicBezTo>
                  <a:cubicBezTo>
                    <a:pt x="532" y="475"/>
                    <a:pt x="541" y="481"/>
                    <a:pt x="546" y="481"/>
                  </a:cubicBezTo>
                  <a:cubicBezTo>
                    <a:pt x="547" y="480"/>
                    <a:pt x="548" y="480"/>
                    <a:pt x="548" y="479"/>
                  </a:cubicBezTo>
                  <a:cubicBezTo>
                    <a:pt x="549" y="478"/>
                    <a:pt x="549" y="477"/>
                    <a:pt x="549" y="476"/>
                  </a:cubicBezTo>
                  <a:cubicBezTo>
                    <a:pt x="548" y="471"/>
                    <a:pt x="538" y="462"/>
                    <a:pt x="525" y="453"/>
                  </a:cubicBezTo>
                  <a:cubicBezTo>
                    <a:pt x="549" y="465"/>
                    <a:pt x="574" y="475"/>
                    <a:pt x="583" y="472"/>
                  </a:cubicBezTo>
                  <a:cubicBezTo>
                    <a:pt x="586" y="471"/>
                    <a:pt x="587" y="470"/>
                    <a:pt x="587" y="469"/>
                  </a:cubicBezTo>
                  <a:cubicBezTo>
                    <a:pt x="588" y="467"/>
                    <a:pt x="588" y="465"/>
                    <a:pt x="587" y="463"/>
                  </a:cubicBezTo>
                  <a:cubicBezTo>
                    <a:pt x="583" y="454"/>
                    <a:pt x="558" y="444"/>
                    <a:pt x="533" y="435"/>
                  </a:cubicBezTo>
                  <a:cubicBezTo>
                    <a:pt x="548" y="438"/>
                    <a:pt x="561" y="439"/>
                    <a:pt x="565" y="436"/>
                  </a:cubicBezTo>
                  <a:cubicBezTo>
                    <a:pt x="567" y="436"/>
                    <a:pt x="567" y="434"/>
                    <a:pt x="567" y="434"/>
                  </a:cubicBezTo>
                  <a:cubicBezTo>
                    <a:pt x="567" y="433"/>
                    <a:pt x="567" y="432"/>
                    <a:pt x="566" y="431"/>
                  </a:cubicBezTo>
                  <a:cubicBezTo>
                    <a:pt x="564" y="427"/>
                    <a:pt x="553" y="425"/>
                    <a:pt x="542" y="424"/>
                  </a:cubicBezTo>
                  <a:cubicBezTo>
                    <a:pt x="544" y="423"/>
                    <a:pt x="546" y="423"/>
                    <a:pt x="548" y="422"/>
                  </a:cubicBezTo>
                  <a:cubicBezTo>
                    <a:pt x="583" y="427"/>
                    <a:pt x="603" y="435"/>
                    <a:pt x="610" y="447"/>
                  </a:cubicBezTo>
                  <a:cubicBezTo>
                    <a:pt x="615" y="455"/>
                    <a:pt x="614" y="465"/>
                    <a:pt x="609" y="478"/>
                  </a:cubicBezTo>
                  <a:close/>
                  <a:moveTo>
                    <a:pt x="469" y="582"/>
                  </a:moveTo>
                  <a:cubicBezTo>
                    <a:pt x="468" y="583"/>
                    <a:pt x="468" y="583"/>
                    <a:pt x="467" y="583"/>
                  </a:cubicBezTo>
                  <a:cubicBezTo>
                    <a:pt x="467" y="584"/>
                    <a:pt x="466" y="584"/>
                    <a:pt x="465" y="583"/>
                  </a:cubicBezTo>
                  <a:cubicBezTo>
                    <a:pt x="453" y="577"/>
                    <a:pt x="434" y="518"/>
                    <a:pt x="424" y="482"/>
                  </a:cubicBezTo>
                  <a:cubicBezTo>
                    <a:pt x="423" y="479"/>
                    <a:pt x="423" y="477"/>
                    <a:pt x="422" y="475"/>
                  </a:cubicBezTo>
                  <a:cubicBezTo>
                    <a:pt x="423" y="477"/>
                    <a:pt x="425" y="479"/>
                    <a:pt x="426" y="481"/>
                  </a:cubicBezTo>
                  <a:cubicBezTo>
                    <a:pt x="444" y="514"/>
                    <a:pt x="473" y="569"/>
                    <a:pt x="469" y="582"/>
                  </a:cubicBezTo>
                  <a:close/>
                  <a:moveTo>
                    <a:pt x="433" y="563"/>
                  </a:moveTo>
                  <a:cubicBezTo>
                    <a:pt x="430" y="562"/>
                    <a:pt x="427" y="542"/>
                    <a:pt x="426" y="520"/>
                  </a:cubicBezTo>
                  <a:cubicBezTo>
                    <a:pt x="426" y="513"/>
                    <a:pt x="425" y="507"/>
                    <a:pt x="425" y="501"/>
                  </a:cubicBezTo>
                  <a:cubicBezTo>
                    <a:pt x="433" y="536"/>
                    <a:pt x="437" y="561"/>
                    <a:pt x="433" y="563"/>
                  </a:cubicBezTo>
                  <a:close/>
                  <a:moveTo>
                    <a:pt x="385" y="632"/>
                  </a:moveTo>
                  <a:cubicBezTo>
                    <a:pt x="368" y="632"/>
                    <a:pt x="344" y="625"/>
                    <a:pt x="332" y="607"/>
                  </a:cubicBezTo>
                  <a:cubicBezTo>
                    <a:pt x="336" y="603"/>
                    <a:pt x="339" y="597"/>
                    <a:pt x="342" y="590"/>
                  </a:cubicBezTo>
                  <a:cubicBezTo>
                    <a:pt x="343" y="590"/>
                    <a:pt x="344" y="590"/>
                    <a:pt x="345" y="590"/>
                  </a:cubicBezTo>
                  <a:cubicBezTo>
                    <a:pt x="349" y="589"/>
                    <a:pt x="352" y="586"/>
                    <a:pt x="355" y="583"/>
                  </a:cubicBezTo>
                  <a:cubicBezTo>
                    <a:pt x="353" y="588"/>
                    <a:pt x="352" y="594"/>
                    <a:pt x="354" y="598"/>
                  </a:cubicBezTo>
                  <a:cubicBezTo>
                    <a:pt x="355" y="600"/>
                    <a:pt x="356" y="602"/>
                    <a:pt x="358" y="602"/>
                  </a:cubicBezTo>
                  <a:cubicBezTo>
                    <a:pt x="360" y="603"/>
                    <a:pt x="362" y="603"/>
                    <a:pt x="364" y="602"/>
                  </a:cubicBezTo>
                  <a:cubicBezTo>
                    <a:pt x="368" y="601"/>
                    <a:pt x="372" y="595"/>
                    <a:pt x="374" y="590"/>
                  </a:cubicBezTo>
                  <a:cubicBezTo>
                    <a:pt x="374" y="596"/>
                    <a:pt x="375" y="603"/>
                    <a:pt x="379" y="607"/>
                  </a:cubicBezTo>
                  <a:cubicBezTo>
                    <a:pt x="380" y="608"/>
                    <a:pt x="382" y="609"/>
                    <a:pt x="385" y="609"/>
                  </a:cubicBezTo>
                  <a:cubicBezTo>
                    <a:pt x="385" y="609"/>
                    <a:pt x="385" y="609"/>
                    <a:pt x="385" y="609"/>
                  </a:cubicBezTo>
                  <a:cubicBezTo>
                    <a:pt x="385" y="609"/>
                    <a:pt x="385" y="609"/>
                    <a:pt x="385" y="609"/>
                  </a:cubicBezTo>
                  <a:cubicBezTo>
                    <a:pt x="388" y="609"/>
                    <a:pt x="390" y="608"/>
                    <a:pt x="391" y="607"/>
                  </a:cubicBezTo>
                  <a:cubicBezTo>
                    <a:pt x="395" y="603"/>
                    <a:pt x="396" y="596"/>
                    <a:pt x="396" y="590"/>
                  </a:cubicBezTo>
                  <a:cubicBezTo>
                    <a:pt x="398" y="595"/>
                    <a:pt x="402" y="601"/>
                    <a:pt x="406" y="602"/>
                  </a:cubicBezTo>
                  <a:cubicBezTo>
                    <a:pt x="408" y="603"/>
                    <a:pt x="410" y="603"/>
                    <a:pt x="412" y="602"/>
                  </a:cubicBezTo>
                  <a:cubicBezTo>
                    <a:pt x="414" y="602"/>
                    <a:pt x="415" y="600"/>
                    <a:pt x="416" y="598"/>
                  </a:cubicBezTo>
                  <a:cubicBezTo>
                    <a:pt x="418" y="594"/>
                    <a:pt x="417" y="588"/>
                    <a:pt x="415" y="583"/>
                  </a:cubicBezTo>
                  <a:cubicBezTo>
                    <a:pt x="418" y="586"/>
                    <a:pt x="422" y="589"/>
                    <a:pt x="425" y="590"/>
                  </a:cubicBezTo>
                  <a:cubicBezTo>
                    <a:pt x="426" y="590"/>
                    <a:pt x="427" y="590"/>
                    <a:pt x="428" y="590"/>
                  </a:cubicBezTo>
                  <a:cubicBezTo>
                    <a:pt x="431" y="597"/>
                    <a:pt x="434" y="603"/>
                    <a:pt x="438" y="607"/>
                  </a:cubicBezTo>
                  <a:cubicBezTo>
                    <a:pt x="426" y="625"/>
                    <a:pt x="402" y="632"/>
                    <a:pt x="385" y="632"/>
                  </a:cubicBezTo>
                  <a:close/>
                  <a:moveTo>
                    <a:pt x="441" y="610"/>
                  </a:moveTo>
                  <a:cubicBezTo>
                    <a:pt x="442" y="611"/>
                    <a:pt x="444" y="612"/>
                    <a:pt x="445" y="613"/>
                  </a:cubicBezTo>
                  <a:cubicBezTo>
                    <a:pt x="447" y="614"/>
                    <a:pt x="448" y="615"/>
                    <a:pt x="449" y="615"/>
                  </a:cubicBezTo>
                  <a:cubicBezTo>
                    <a:pt x="441" y="637"/>
                    <a:pt x="410" y="648"/>
                    <a:pt x="385" y="648"/>
                  </a:cubicBezTo>
                  <a:cubicBezTo>
                    <a:pt x="360" y="648"/>
                    <a:pt x="329" y="637"/>
                    <a:pt x="321" y="615"/>
                  </a:cubicBezTo>
                  <a:cubicBezTo>
                    <a:pt x="322" y="615"/>
                    <a:pt x="323" y="614"/>
                    <a:pt x="325" y="613"/>
                  </a:cubicBezTo>
                  <a:cubicBezTo>
                    <a:pt x="326" y="612"/>
                    <a:pt x="328" y="611"/>
                    <a:pt x="330" y="610"/>
                  </a:cubicBezTo>
                  <a:cubicBezTo>
                    <a:pt x="342" y="629"/>
                    <a:pt x="367" y="636"/>
                    <a:pt x="385" y="636"/>
                  </a:cubicBezTo>
                  <a:cubicBezTo>
                    <a:pt x="403" y="636"/>
                    <a:pt x="428" y="629"/>
                    <a:pt x="441" y="610"/>
                  </a:cubicBezTo>
                  <a:close/>
                  <a:moveTo>
                    <a:pt x="344" y="586"/>
                  </a:moveTo>
                  <a:cubicBezTo>
                    <a:pt x="344" y="586"/>
                    <a:pt x="344" y="586"/>
                    <a:pt x="343" y="586"/>
                  </a:cubicBezTo>
                  <a:cubicBezTo>
                    <a:pt x="346" y="578"/>
                    <a:pt x="348" y="568"/>
                    <a:pt x="350" y="556"/>
                  </a:cubicBezTo>
                  <a:cubicBezTo>
                    <a:pt x="352" y="561"/>
                    <a:pt x="354" y="566"/>
                    <a:pt x="357" y="569"/>
                  </a:cubicBezTo>
                  <a:cubicBezTo>
                    <a:pt x="358" y="570"/>
                    <a:pt x="358" y="571"/>
                    <a:pt x="359" y="571"/>
                  </a:cubicBezTo>
                  <a:cubicBezTo>
                    <a:pt x="356" y="576"/>
                    <a:pt x="349" y="585"/>
                    <a:pt x="344" y="586"/>
                  </a:cubicBezTo>
                  <a:close/>
                  <a:moveTo>
                    <a:pt x="362" y="574"/>
                  </a:moveTo>
                  <a:cubicBezTo>
                    <a:pt x="366" y="577"/>
                    <a:pt x="370" y="579"/>
                    <a:pt x="374" y="581"/>
                  </a:cubicBezTo>
                  <a:cubicBezTo>
                    <a:pt x="372" y="586"/>
                    <a:pt x="367" y="597"/>
                    <a:pt x="362" y="599"/>
                  </a:cubicBezTo>
                  <a:cubicBezTo>
                    <a:pt x="361" y="599"/>
                    <a:pt x="360" y="599"/>
                    <a:pt x="359" y="599"/>
                  </a:cubicBezTo>
                  <a:cubicBezTo>
                    <a:pt x="359" y="599"/>
                    <a:pt x="358" y="598"/>
                    <a:pt x="358" y="597"/>
                  </a:cubicBezTo>
                  <a:cubicBezTo>
                    <a:pt x="356" y="592"/>
                    <a:pt x="360" y="580"/>
                    <a:pt x="362" y="574"/>
                  </a:cubicBezTo>
                  <a:close/>
                  <a:moveTo>
                    <a:pt x="378" y="582"/>
                  </a:moveTo>
                  <a:cubicBezTo>
                    <a:pt x="380" y="582"/>
                    <a:pt x="383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7" y="582"/>
                    <a:pt x="390" y="582"/>
                    <a:pt x="392" y="582"/>
                  </a:cubicBezTo>
                  <a:cubicBezTo>
                    <a:pt x="392" y="587"/>
                    <a:pt x="392" y="600"/>
                    <a:pt x="388" y="604"/>
                  </a:cubicBezTo>
                  <a:cubicBezTo>
                    <a:pt x="388" y="605"/>
                    <a:pt x="386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4" y="606"/>
                    <a:pt x="383" y="605"/>
                    <a:pt x="382" y="604"/>
                  </a:cubicBezTo>
                  <a:cubicBezTo>
                    <a:pt x="378" y="600"/>
                    <a:pt x="378" y="587"/>
                    <a:pt x="378" y="582"/>
                  </a:cubicBezTo>
                  <a:close/>
                  <a:moveTo>
                    <a:pt x="396" y="581"/>
                  </a:moveTo>
                  <a:cubicBezTo>
                    <a:pt x="400" y="579"/>
                    <a:pt x="404" y="577"/>
                    <a:pt x="408" y="574"/>
                  </a:cubicBezTo>
                  <a:cubicBezTo>
                    <a:pt x="410" y="580"/>
                    <a:pt x="414" y="592"/>
                    <a:pt x="412" y="597"/>
                  </a:cubicBezTo>
                  <a:cubicBezTo>
                    <a:pt x="412" y="598"/>
                    <a:pt x="411" y="599"/>
                    <a:pt x="411" y="599"/>
                  </a:cubicBezTo>
                  <a:cubicBezTo>
                    <a:pt x="410" y="599"/>
                    <a:pt x="409" y="599"/>
                    <a:pt x="408" y="599"/>
                  </a:cubicBezTo>
                  <a:cubicBezTo>
                    <a:pt x="403" y="597"/>
                    <a:pt x="398" y="586"/>
                    <a:pt x="396" y="581"/>
                  </a:cubicBezTo>
                  <a:close/>
                  <a:moveTo>
                    <a:pt x="426" y="586"/>
                  </a:moveTo>
                  <a:cubicBezTo>
                    <a:pt x="421" y="585"/>
                    <a:pt x="414" y="576"/>
                    <a:pt x="411" y="571"/>
                  </a:cubicBezTo>
                  <a:cubicBezTo>
                    <a:pt x="412" y="571"/>
                    <a:pt x="412" y="570"/>
                    <a:pt x="413" y="569"/>
                  </a:cubicBezTo>
                  <a:cubicBezTo>
                    <a:pt x="416" y="566"/>
                    <a:pt x="418" y="561"/>
                    <a:pt x="420" y="556"/>
                  </a:cubicBezTo>
                  <a:cubicBezTo>
                    <a:pt x="422" y="568"/>
                    <a:pt x="424" y="578"/>
                    <a:pt x="427" y="586"/>
                  </a:cubicBezTo>
                  <a:cubicBezTo>
                    <a:pt x="426" y="586"/>
                    <a:pt x="426" y="586"/>
                    <a:pt x="426" y="586"/>
                  </a:cubicBezTo>
                  <a:close/>
                  <a:moveTo>
                    <a:pt x="410" y="567"/>
                  </a:moveTo>
                  <a:cubicBezTo>
                    <a:pt x="404" y="574"/>
                    <a:pt x="396" y="578"/>
                    <a:pt x="385" y="578"/>
                  </a:cubicBezTo>
                  <a:cubicBezTo>
                    <a:pt x="375" y="578"/>
                    <a:pt x="366" y="574"/>
                    <a:pt x="360" y="567"/>
                  </a:cubicBezTo>
                  <a:cubicBezTo>
                    <a:pt x="349" y="553"/>
                    <a:pt x="348" y="530"/>
                    <a:pt x="349" y="508"/>
                  </a:cubicBezTo>
                  <a:cubicBezTo>
                    <a:pt x="350" y="512"/>
                    <a:pt x="351" y="516"/>
                    <a:pt x="353" y="519"/>
                  </a:cubicBezTo>
                  <a:cubicBezTo>
                    <a:pt x="358" y="525"/>
                    <a:pt x="364" y="528"/>
                    <a:pt x="373" y="528"/>
                  </a:cubicBezTo>
                  <a:cubicBezTo>
                    <a:pt x="379" y="528"/>
                    <a:pt x="383" y="525"/>
                    <a:pt x="385" y="521"/>
                  </a:cubicBezTo>
                  <a:cubicBezTo>
                    <a:pt x="387" y="525"/>
                    <a:pt x="391" y="528"/>
                    <a:pt x="397" y="528"/>
                  </a:cubicBezTo>
                  <a:cubicBezTo>
                    <a:pt x="406" y="528"/>
                    <a:pt x="412" y="525"/>
                    <a:pt x="417" y="519"/>
                  </a:cubicBezTo>
                  <a:cubicBezTo>
                    <a:pt x="419" y="516"/>
                    <a:pt x="420" y="512"/>
                    <a:pt x="421" y="508"/>
                  </a:cubicBezTo>
                  <a:cubicBezTo>
                    <a:pt x="423" y="530"/>
                    <a:pt x="421" y="553"/>
                    <a:pt x="410" y="567"/>
                  </a:cubicBezTo>
                  <a:close/>
                  <a:moveTo>
                    <a:pt x="305" y="583"/>
                  </a:moveTo>
                  <a:cubicBezTo>
                    <a:pt x="304" y="584"/>
                    <a:pt x="303" y="584"/>
                    <a:pt x="303" y="583"/>
                  </a:cubicBezTo>
                  <a:cubicBezTo>
                    <a:pt x="302" y="583"/>
                    <a:pt x="302" y="583"/>
                    <a:pt x="301" y="582"/>
                  </a:cubicBezTo>
                  <a:cubicBezTo>
                    <a:pt x="297" y="569"/>
                    <a:pt x="326" y="514"/>
                    <a:pt x="344" y="481"/>
                  </a:cubicBezTo>
                  <a:cubicBezTo>
                    <a:pt x="345" y="479"/>
                    <a:pt x="347" y="477"/>
                    <a:pt x="348" y="475"/>
                  </a:cubicBezTo>
                  <a:cubicBezTo>
                    <a:pt x="347" y="477"/>
                    <a:pt x="347" y="479"/>
                    <a:pt x="346" y="482"/>
                  </a:cubicBezTo>
                  <a:cubicBezTo>
                    <a:pt x="336" y="518"/>
                    <a:pt x="317" y="577"/>
                    <a:pt x="305" y="583"/>
                  </a:cubicBezTo>
                  <a:close/>
                  <a:moveTo>
                    <a:pt x="345" y="501"/>
                  </a:moveTo>
                  <a:cubicBezTo>
                    <a:pt x="345" y="507"/>
                    <a:pt x="344" y="513"/>
                    <a:pt x="344" y="520"/>
                  </a:cubicBezTo>
                  <a:cubicBezTo>
                    <a:pt x="343" y="542"/>
                    <a:pt x="340" y="562"/>
                    <a:pt x="337" y="563"/>
                  </a:cubicBezTo>
                  <a:cubicBezTo>
                    <a:pt x="333" y="561"/>
                    <a:pt x="337" y="536"/>
                    <a:pt x="345" y="501"/>
                  </a:cubicBezTo>
                  <a:close/>
                  <a:moveTo>
                    <a:pt x="245" y="524"/>
                  </a:moveTo>
                  <a:cubicBezTo>
                    <a:pt x="245" y="524"/>
                    <a:pt x="245" y="524"/>
                    <a:pt x="245" y="524"/>
                  </a:cubicBezTo>
                  <a:cubicBezTo>
                    <a:pt x="247" y="526"/>
                    <a:pt x="249" y="527"/>
                    <a:pt x="251" y="529"/>
                  </a:cubicBezTo>
                  <a:cubicBezTo>
                    <a:pt x="247" y="533"/>
                    <a:pt x="238" y="542"/>
                    <a:pt x="232" y="542"/>
                  </a:cubicBezTo>
                  <a:cubicBezTo>
                    <a:pt x="231" y="542"/>
                    <a:pt x="230" y="542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8" y="540"/>
                    <a:pt x="227" y="539"/>
                    <a:pt x="228" y="537"/>
                  </a:cubicBezTo>
                  <a:cubicBezTo>
                    <a:pt x="228" y="531"/>
                    <a:pt x="237" y="523"/>
                    <a:pt x="241" y="519"/>
                  </a:cubicBezTo>
                  <a:cubicBezTo>
                    <a:pt x="242" y="521"/>
                    <a:pt x="244" y="523"/>
                    <a:pt x="245" y="524"/>
                  </a:cubicBezTo>
                  <a:cubicBezTo>
                    <a:pt x="245" y="524"/>
                    <a:pt x="245" y="524"/>
                    <a:pt x="245" y="524"/>
                  </a:cubicBezTo>
                  <a:close/>
                  <a:moveTo>
                    <a:pt x="254" y="531"/>
                  </a:moveTo>
                  <a:cubicBezTo>
                    <a:pt x="258" y="533"/>
                    <a:pt x="263" y="535"/>
                    <a:pt x="267" y="535"/>
                  </a:cubicBezTo>
                  <a:cubicBezTo>
                    <a:pt x="265" y="541"/>
                    <a:pt x="260" y="552"/>
                    <a:pt x="255" y="554"/>
                  </a:cubicBezTo>
                  <a:cubicBezTo>
                    <a:pt x="253" y="555"/>
                    <a:pt x="253" y="555"/>
                    <a:pt x="252" y="554"/>
                  </a:cubicBezTo>
                  <a:cubicBezTo>
                    <a:pt x="251" y="554"/>
                    <a:pt x="250" y="553"/>
                    <a:pt x="250" y="552"/>
                  </a:cubicBezTo>
                  <a:cubicBezTo>
                    <a:pt x="248" y="547"/>
                    <a:pt x="252" y="536"/>
                    <a:pt x="254" y="531"/>
                  </a:cubicBezTo>
                  <a:close/>
                  <a:moveTo>
                    <a:pt x="218" y="520"/>
                  </a:moveTo>
                  <a:cubicBezTo>
                    <a:pt x="217" y="520"/>
                    <a:pt x="216" y="519"/>
                    <a:pt x="215" y="518"/>
                  </a:cubicBezTo>
                  <a:cubicBezTo>
                    <a:pt x="215" y="517"/>
                    <a:pt x="215" y="516"/>
                    <a:pt x="216" y="515"/>
                  </a:cubicBezTo>
                  <a:cubicBezTo>
                    <a:pt x="218" y="510"/>
                    <a:pt x="229" y="505"/>
                    <a:pt x="235" y="503"/>
                  </a:cubicBezTo>
                  <a:cubicBezTo>
                    <a:pt x="235" y="507"/>
                    <a:pt x="237" y="511"/>
                    <a:pt x="239" y="515"/>
                  </a:cubicBezTo>
                  <a:cubicBezTo>
                    <a:pt x="234" y="518"/>
                    <a:pt x="223" y="522"/>
                    <a:pt x="218" y="520"/>
                  </a:cubicBezTo>
                  <a:close/>
                  <a:moveTo>
                    <a:pt x="235" y="498"/>
                  </a:moveTo>
                  <a:cubicBezTo>
                    <a:pt x="229" y="500"/>
                    <a:pt x="218" y="501"/>
                    <a:pt x="214" y="498"/>
                  </a:cubicBezTo>
                  <a:cubicBezTo>
                    <a:pt x="213" y="498"/>
                    <a:pt x="213" y="498"/>
                    <a:pt x="213" y="498"/>
                  </a:cubicBezTo>
                  <a:cubicBezTo>
                    <a:pt x="221" y="494"/>
                    <a:pt x="229" y="489"/>
                    <a:pt x="239" y="482"/>
                  </a:cubicBezTo>
                  <a:cubicBezTo>
                    <a:pt x="237" y="486"/>
                    <a:pt x="235" y="491"/>
                    <a:pt x="235" y="495"/>
                  </a:cubicBezTo>
                  <a:cubicBezTo>
                    <a:pt x="235" y="496"/>
                    <a:pt x="235" y="497"/>
                    <a:pt x="235" y="498"/>
                  </a:cubicBezTo>
                  <a:close/>
                  <a:moveTo>
                    <a:pt x="223" y="504"/>
                  </a:moveTo>
                  <a:cubicBezTo>
                    <a:pt x="219" y="506"/>
                    <a:pt x="214" y="510"/>
                    <a:pt x="212" y="514"/>
                  </a:cubicBezTo>
                  <a:cubicBezTo>
                    <a:pt x="211" y="516"/>
                    <a:pt x="211" y="518"/>
                    <a:pt x="212" y="520"/>
                  </a:cubicBezTo>
                  <a:cubicBezTo>
                    <a:pt x="213" y="521"/>
                    <a:pt x="214" y="523"/>
                    <a:pt x="216" y="524"/>
                  </a:cubicBezTo>
                  <a:cubicBezTo>
                    <a:pt x="220" y="525"/>
                    <a:pt x="227" y="524"/>
                    <a:pt x="232" y="522"/>
                  </a:cubicBezTo>
                  <a:cubicBezTo>
                    <a:pt x="228" y="527"/>
                    <a:pt x="224" y="532"/>
                    <a:pt x="224" y="537"/>
                  </a:cubicBezTo>
                  <a:cubicBezTo>
                    <a:pt x="224" y="540"/>
                    <a:pt x="224" y="542"/>
                    <a:pt x="226" y="544"/>
                  </a:cubicBezTo>
                  <a:cubicBezTo>
                    <a:pt x="226" y="544"/>
                    <a:pt x="226" y="544"/>
                    <a:pt x="226" y="544"/>
                  </a:cubicBezTo>
                  <a:cubicBezTo>
                    <a:pt x="226" y="544"/>
                    <a:pt x="226" y="544"/>
                    <a:pt x="226" y="544"/>
                  </a:cubicBezTo>
                  <a:cubicBezTo>
                    <a:pt x="228" y="545"/>
                    <a:pt x="230" y="546"/>
                    <a:pt x="233" y="546"/>
                  </a:cubicBezTo>
                  <a:cubicBezTo>
                    <a:pt x="238" y="546"/>
                    <a:pt x="243" y="542"/>
                    <a:pt x="247" y="538"/>
                  </a:cubicBezTo>
                  <a:cubicBezTo>
                    <a:pt x="246" y="543"/>
                    <a:pt x="244" y="549"/>
                    <a:pt x="246" y="554"/>
                  </a:cubicBezTo>
                  <a:cubicBezTo>
                    <a:pt x="247" y="556"/>
                    <a:pt x="248" y="557"/>
                    <a:pt x="250" y="558"/>
                  </a:cubicBezTo>
                  <a:cubicBezTo>
                    <a:pt x="252" y="559"/>
                    <a:pt x="254" y="559"/>
                    <a:pt x="256" y="558"/>
                  </a:cubicBezTo>
                  <a:cubicBezTo>
                    <a:pt x="260" y="556"/>
                    <a:pt x="263" y="551"/>
                    <a:pt x="266" y="546"/>
                  </a:cubicBezTo>
                  <a:cubicBezTo>
                    <a:pt x="266" y="551"/>
                    <a:pt x="266" y="555"/>
                    <a:pt x="268" y="558"/>
                  </a:cubicBezTo>
                  <a:cubicBezTo>
                    <a:pt x="269" y="559"/>
                    <a:pt x="270" y="560"/>
                    <a:pt x="270" y="560"/>
                  </a:cubicBezTo>
                  <a:cubicBezTo>
                    <a:pt x="267" y="567"/>
                    <a:pt x="266" y="573"/>
                    <a:pt x="265" y="579"/>
                  </a:cubicBezTo>
                  <a:cubicBezTo>
                    <a:pt x="244" y="584"/>
                    <a:pt x="222" y="572"/>
                    <a:pt x="210" y="559"/>
                  </a:cubicBezTo>
                  <a:cubicBezTo>
                    <a:pt x="198" y="547"/>
                    <a:pt x="186" y="526"/>
                    <a:pt x="191" y="504"/>
                  </a:cubicBezTo>
                  <a:cubicBezTo>
                    <a:pt x="196" y="504"/>
                    <a:pt x="203" y="502"/>
                    <a:pt x="209" y="499"/>
                  </a:cubicBezTo>
                  <a:cubicBezTo>
                    <a:pt x="210" y="500"/>
                    <a:pt x="211" y="501"/>
                    <a:pt x="212" y="502"/>
                  </a:cubicBezTo>
                  <a:cubicBezTo>
                    <a:pt x="215" y="503"/>
                    <a:pt x="219" y="504"/>
                    <a:pt x="223" y="504"/>
                  </a:cubicBezTo>
                  <a:close/>
                  <a:moveTo>
                    <a:pt x="271" y="535"/>
                  </a:moveTo>
                  <a:cubicBezTo>
                    <a:pt x="272" y="535"/>
                    <a:pt x="273" y="535"/>
                    <a:pt x="274" y="535"/>
                  </a:cubicBezTo>
                  <a:cubicBezTo>
                    <a:pt x="279" y="534"/>
                    <a:pt x="284" y="533"/>
                    <a:pt x="288" y="531"/>
                  </a:cubicBezTo>
                  <a:cubicBezTo>
                    <a:pt x="281" y="540"/>
                    <a:pt x="276" y="549"/>
                    <a:pt x="272" y="557"/>
                  </a:cubicBezTo>
                  <a:cubicBezTo>
                    <a:pt x="272" y="557"/>
                    <a:pt x="272" y="556"/>
                    <a:pt x="271" y="556"/>
                  </a:cubicBezTo>
                  <a:cubicBezTo>
                    <a:pt x="269" y="552"/>
                    <a:pt x="270" y="540"/>
                    <a:pt x="271" y="535"/>
                  </a:cubicBezTo>
                  <a:close/>
                  <a:moveTo>
                    <a:pt x="274" y="531"/>
                  </a:moveTo>
                  <a:cubicBezTo>
                    <a:pt x="264" y="532"/>
                    <a:pt x="256" y="529"/>
                    <a:pt x="248" y="522"/>
                  </a:cubicBezTo>
                  <a:cubicBezTo>
                    <a:pt x="241" y="514"/>
                    <a:pt x="238" y="506"/>
                    <a:pt x="239" y="496"/>
                  </a:cubicBezTo>
                  <a:cubicBezTo>
                    <a:pt x="241" y="479"/>
                    <a:pt x="256" y="461"/>
                    <a:pt x="272" y="446"/>
                  </a:cubicBezTo>
                  <a:cubicBezTo>
                    <a:pt x="270" y="450"/>
                    <a:pt x="269" y="454"/>
                    <a:pt x="268" y="457"/>
                  </a:cubicBezTo>
                  <a:cubicBezTo>
                    <a:pt x="267" y="465"/>
                    <a:pt x="269" y="471"/>
                    <a:pt x="275" y="477"/>
                  </a:cubicBezTo>
                  <a:cubicBezTo>
                    <a:pt x="279" y="482"/>
                    <a:pt x="284" y="482"/>
                    <a:pt x="289" y="481"/>
                  </a:cubicBezTo>
                  <a:cubicBezTo>
                    <a:pt x="287" y="485"/>
                    <a:pt x="288" y="490"/>
                    <a:pt x="293" y="495"/>
                  </a:cubicBezTo>
                  <a:cubicBezTo>
                    <a:pt x="298" y="500"/>
                    <a:pt x="305" y="503"/>
                    <a:pt x="313" y="502"/>
                  </a:cubicBezTo>
                  <a:cubicBezTo>
                    <a:pt x="316" y="501"/>
                    <a:pt x="320" y="500"/>
                    <a:pt x="323" y="498"/>
                  </a:cubicBezTo>
                  <a:cubicBezTo>
                    <a:pt x="309" y="514"/>
                    <a:pt x="291" y="529"/>
                    <a:pt x="274" y="531"/>
                  </a:cubicBezTo>
                  <a:close/>
                  <a:moveTo>
                    <a:pt x="186" y="467"/>
                  </a:moveTo>
                  <a:cubicBezTo>
                    <a:pt x="186" y="467"/>
                    <a:pt x="186" y="466"/>
                    <a:pt x="187" y="465"/>
                  </a:cubicBezTo>
                  <a:cubicBezTo>
                    <a:pt x="193" y="452"/>
                    <a:pt x="252" y="434"/>
                    <a:pt x="288" y="424"/>
                  </a:cubicBezTo>
                  <a:cubicBezTo>
                    <a:pt x="291" y="423"/>
                    <a:pt x="293" y="423"/>
                    <a:pt x="295" y="422"/>
                  </a:cubicBezTo>
                  <a:cubicBezTo>
                    <a:pt x="293" y="423"/>
                    <a:pt x="291" y="424"/>
                    <a:pt x="289" y="426"/>
                  </a:cubicBezTo>
                  <a:cubicBezTo>
                    <a:pt x="256" y="444"/>
                    <a:pt x="201" y="473"/>
                    <a:pt x="188" y="469"/>
                  </a:cubicBezTo>
                  <a:cubicBezTo>
                    <a:pt x="187" y="468"/>
                    <a:pt x="187" y="467"/>
                    <a:pt x="186" y="467"/>
                  </a:cubicBezTo>
                  <a:close/>
                  <a:moveTo>
                    <a:pt x="180" y="428"/>
                  </a:moveTo>
                  <a:cubicBezTo>
                    <a:pt x="173" y="431"/>
                    <a:pt x="167" y="434"/>
                    <a:pt x="163" y="437"/>
                  </a:cubicBezTo>
                  <a:cubicBezTo>
                    <a:pt x="145" y="426"/>
                    <a:pt x="138" y="402"/>
                    <a:pt x="138" y="385"/>
                  </a:cubicBezTo>
                  <a:cubicBezTo>
                    <a:pt x="138" y="368"/>
                    <a:pt x="145" y="344"/>
                    <a:pt x="163" y="332"/>
                  </a:cubicBezTo>
                  <a:cubicBezTo>
                    <a:pt x="167" y="336"/>
                    <a:pt x="173" y="339"/>
                    <a:pt x="180" y="342"/>
                  </a:cubicBezTo>
                  <a:cubicBezTo>
                    <a:pt x="180" y="343"/>
                    <a:pt x="180" y="344"/>
                    <a:pt x="180" y="345"/>
                  </a:cubicBezTo>
                  <a:cubicBezTo>
                    <a:pt x="181" y="348"/>
                    <a:pt x="183" y="352"/>
                    <a:pt x="187" y="355"/>
                  </a:cubicBezTo>
                  <a:cubicBezTo>
                    <a:pt x="181" y="353"/>
                    <a:pt x="176" y="352"/>
                    <a:pt x="172" y="354"/>
                  </a:cubicBezTo>
                  <a:cubicBezTo>
                    <a:pt x="170" y="354"/>
                    <a:pt x="168" y="356"/>
                    <a:pt x="167" y="358"/>
                  </a:cubicBezTo>
                  <a:cubicBezTo>
                    <a:pt x="166" y="360"/>
                    <a:pt x="166" y="362"/>
                    <a:pt x="167" y="364"/>
                  </a:cubicBezTo>
                  <a:cubicBezTo>
                    <a:pt x="169" y="368"/>
                    <a:pt x="175" y="371"/>
                    <a:pt x="180" y="374"/>
                  </a:cubicBezTo>
                  <a:cubicBezTo>
                    <a:pt x="174" y="374"/>
                    <a:pt x="167" y="375"/>
                    <a:pt x="163" y="378"/>
                  </a:cubicBezTo>
                  <a:cubicBezTo>
                    <a:pt x="161" y="380"/>
                    <a:pt x="160" y="382"/>
                    <a:pt x="160" y="385"/>
                  </a:cubicBezTo>
                  <a:cubicBezTo>
                    <a:pt x="160" y="385"/>
                    <a:pt x="160" y="385"/>
                    <a:pt x="160" y="385"/>
                  </a:cubicBezTo>
                  <a:cubicBezTo>
                    <a:pt x="160" y="385"/>
                    <a:pt x="160" y="385"/>
                    <a:pt x="160" y="385"/>
                  </a:cubicBezTo>
                  <a:cubicBezTo>
                    <a:pt x="160" y="387"/>
                    <a:pt x="161" y="389"/>
                    <a:pt x="163" y="391"/>
                  </a:cubicBezTo>
                  <a:cubicBezTo>
                    <a:pt x="167" y="394"/>
                    <a:pt x="174" y="395"/>
                    <a:pt x="180" y="396"/>
                  </a:cubicBezTo>
                  <a:cubicBezTo>
                    <a:pt x="175" y="398"/>
                    <a:pt x="169" y="402"/>
                    <a:pt x="167" y="406"/>
                  </a:cubicBezTo>
                  <a:cubicBezTo>
                    <a:pt x="166" y="408"/>
                    <a:pt x="166" y="410"/>
                    <a:pt x="167" y="412"/>
                  </a:cubicBezTo>
                  <a:cubicBezTo>
                    <a:pt x="168" y="414"/>
                    <a:pt x="170" y="415"/>
                    <a:pt x="172" y="416"/>
                  </a:cubicBezTo>
                  <a:cubicBezTo>
                    <a:pt x="176" y="417"/>
                    <a:pt x="181" y="416"/>
                    <a:pt x="187" y="415"/>
                  </a:cubicBezTo>
                  <a:cubicBezTo>
                    <a:pt x="183" y="418"/>
                    <a:pt x="181" y="421"/>
                    <a:pt x="180" y="425"/>
                  </a:cubicBezTo>
                  <a:cubicBezTo>
                    <a:pt x="180" y="426"/>
                    <a:pt x="180" y="427"/>
                    <a:pt x="180" y="428"/>
                  </a:cubicBezTo>
                  <a:close/>
                  <a:moveTo>
                    <a:pt x="188" y="392"/>
                  </a:moveTo>
                  <a:cubicBezTo>
                    <a:pt x="182" y="392"/>
                    <a:pt x="170" y="392"/>
                    <a:pt x="166" y="388"/>
                  </a:cubicBezTo>
                  <a:cubicBezTo>
                    <a:pt x="165" y="387"/>
                    <a:pt x="164" y="386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3"/>
                    <a:pt x="165" y="382"/>
                    <a:pt x="166" y="381"/>
                  </a:cubicBezTo>
                  <a:cubicBezTo>
                    <a:pt x="170" y="377"/>
                    <a:pt x="182" y="377"/>
                    <a:pt x="188" y="378"/>
                  </a:cubicBezTo>
                  <a:cubicBezTo>
                    <a:pt x="188" y="380"/>
                    <a:pt x="188" y="382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7"/>
                    <a:pt x="188" y="389"/>
                    <a:pt x="188" y="392"/>
                  </a:cubicBezTo>
                  <a:close/>
                  <a:moveTo>
                    <a:pt x="189" y="396"/>
                  </a:moveTo>
                  <a:cubicBezTo>
                    <a:pt x="190" y="400"/>
                    <a:pt x="192" y="404"/>
                    <a:pt x="195" y="408"/>
                  </a:cubicBezTo>
                  <a:cubicBezTo>
                    <a:pt x="189" y="410"/>
                    <a:pt x="178" y="414"/>
                    <a:pt x="173" y="412"/>
                  </a:cubicBezTo>
                  <a:cubicBezTo>
                    <a:pt x="172" y="412"/>
                    <a:pt x="171" y="411"/>
                    <a:pt x="171" y="410"/>
                  </a:cubicBezTo>
                  <a:cubicBezTo>
                    <a:pt x="170" y="409"/>
                    <a:pt x="170" y="408"/>
                    <a:pt x="171" y="407"/>
                  </a:cubicBezTo>
                  <a:cubicBezTo>
                    <a:pt x="173" y="402"/>
                    <a:pt x="184" y="398"/>
                    <a:pt x="189" y="396"/>
                  </a:cubicBezTo>
                  <a:close/>
                  <a:moveTo>
                    <a:pt x="171" y="362"/>
                  </a:moveTo>
                  <a:cubicBezTo>
                    <a:pt x="170" y="361"/>
                    <a:pt x="170" y="360"/>
                    <a:pt x="171" y="359"/>
                  </a:cubicBezTo>
                  <a:cubicBezTo>
                    <a:pt x="171" y="358"/>
                    <a:pt x="172" y="358"/>
                    <a:pt x="173" y="357"/>
                  </a:cubicBezTo>
                  <a:cubicBezTo>
                    <a:pt x="178" y="355"/>
                    <a:pt x="189" y="359"/>
                    <a:pt x="195" y="362"/>
                  </a:cubicBezTo>
                  <a:cubicBezTo>
                    <a:pt x="192" y="365"/>
                    <a:pt x="190" y="369"/>
                    <a:pt x="189" y="374"/>
                  </a:cubicBezTo>
                  <a:cubicBezTo>
                    <a:pt x="184" y="372"/>
                    <a:pt x="173" y="367"/>
                    <a:pt x="171" y="362"/>
                  </a:cubicBezTo>
                  <a:close/>
                  <a:moveTo>
                    <a:pt x="184" y="344"/>
                  </a:moveTo>
                  <a:cubicBezTo>
                    <a:pt x="184" y="344"/>
                    <a:pt x="184" y="343"/>
                    <a:pt x="184" y="343"/>
                  </a:cubicBezTo>
                  <a:cubicBezTo>
                    <a:pt x="192" y="346"/>
                    <a:pt x="202" y="348"/>
                    <a:pt x="213" y="350"/>
                  </a:cubicBezTo>
                  <a:cubicBezTo>
                    <a:pt x="209" y="352"/>
                    <a:pt x="204" y="354"/>
                    <a:pt x="201" y="357"/>
                  </a:cubicBezTo>
                  <a:cubicBezTo>
                    <a:pt x="200" y="357"/>
                    <a:pt x="199" y="358"/>
                    <a:pt x="198" y="359"/>
                  </a:cubicBezTo>
                  <a:cubicBezTo>
                    <a:pt x="194" y="356"/>
                    <a:pt x="185" y="349"/>
                    <a:pt x="184" y="344"/>
                  </a:cubicBezTo>
                  <a:close/>
                  <a:moveTo>
                    <a:pt x="184" y="425"/>
                  </a:moveTo>
                  <a:cubicBezTo>
                    <a:pt x="185" y="420"/>
                    <a:pt x="194" y="414"/>
                    <a:pt x="198" y="411"/>
                  </a:cubicBezTo>
                  <a:cubicBezTo>
                    <a:pt x="199" y="411"/>
                    <a:pt x="200" y="412"/>
                    <a:pt x="201" y="413"/>
                  </a:cubicBezTo>
                  <a:cubicBezTo>
                    <a:pt x="204" y="416"/>
                    <a:pt x="209" y="418"/>
                    <a:pt x="213" y="420"/>
                  </a:cubicBezTo>
                  <a:cubicBezTo>
                    <a:pt x="202" y="421"/>
                    <a:pt x="192" y="424"/>
                    <a:pt x="184" y="427"/>
                  </a:cubicBezTo>
                  <a:cubicBezTo>
                    <a:pt x="184" y="426"/>
                    <a:pt x="184" y="426"/>
                    <a:pt x="184" y="425"/>
                  </a:cubicBezTo>
                  <a:close/>
                  <a:moveTo>
                    <a:pt x="203" y="410"/>
                  </a:moveTo>
                  <a:cubicBezTo>
                    <a:pt x="195" y="404"/>
                    <a:pt x="192" y="395"/>
                    <a:pt x="192" y="385"/>
                  </a:cubicBezTo>
                  <a:cubicBezTo>
                    <a:pt x="192" y="374"/>
                    <a:pt x="195" y="366"/>
                    <a:pt x="203" y="360"/>
                  </a:cubicBezTo>
                  <a:cubicBezTo>
                    <a:pt x="217" y="349"/>
                    <a:pt x="240" y="347"/>
                    <a:pt x="262" y="348"/>
                  </a:cubicBezTo>
                  <a:cubicBezTo>
                    <a:pt x="258" y="349"/>
                    <a:pt x="254" y="351"/>
                    <a:pt x="251" y="353"/>
                  </a:cubicBezTo>
                  <a:cubicBezTo>
                    <a:pt x="245" y="358"/>
                    <a:pt x="242" y="364"/>
                    <a:pt x="242" y="372"/>
                  </a:cubicBezTo>
                  <a:cubicBezTo>
                    <a:pt x="242" y="379"/>
                    <a:pt x="245" y="383"/>
                    <a:pt x="249" y="385"/>
                  </a:cubicBezTo>
                  <a:cubicBezTo>
                    <a:pt x="245" y="387"/>
                    <a:pt x="242" y="391"/>
                    <a:pt x="242" y="397"/>
                  </a:cubicBezTo>
                  <a:cubicBezTo>
                    <a:pt x="242" y="405"/>
                    <a:pt x="245" y="412"/>
                    <a:pt x="251" y="416"/>
                  </a:cubicBezTo>
                  <a:cubicBezTo>
                    <a:pt x="254" y="418"/>
                    <a:pt x="258" y="420"/>
                    <a:pt x="262" y="421"/>
                  </a:cubicBezTo>
                  <a:cubicBezTo>
                    <a:pt x="240" y="422"/>
                    <a:pt x="217" y="420"/>
                    <a:pt x="203" y="410"/>
                  </a:cubicBezTo>
                  <a:close/>
                  <a:moveTo>
                    <a:pt x="186" y="302"/>
                  </a:moveTo>
                  <a:cubicBezTo>
                    <a:pt x="186" y="302"/>
                    <a:pt x="186" y="302"/>
                    <a:pt x="186" y="302"/>
                  </a:cubicBezTo>
                  <a:cubicBezTo>
                    <a:pt x="187" y="302"/>
                    <a:pt x="187" y="301"/>
                    <a:pt x="188" y="301"/>
                  </a:cubicBezTo>
                  <a:cubicBezTo>
                    <a:pt x="201" y="297"/>
                    <a:pt x="256" y="325"/>
                    <a:pt x="289" y="344"/>
                  </a:cubicBezTo>
                  <a:cubicBezTo>
                    <a:pt x="291" y="345"/>
                    <a:pt x="293" y="346"/>
                    <a:pt x="295" y="347"/>
                  </a:cubicBezTo>
                  <a:cubicBezTo>
                    <a:pt x="293" y="347"/>
                    <a:pt x="291" y="346"/>
                    <a:pt x="288" y="346"/>
                  </a:cubicBezTo>
                  <a:cubicBezTo>
                    <a:pt x="252" y="336"/>
                    <a:pt x="193" y="317"/>
                    <a:pt x="187" y="305"/>
                  </a:cubicBezTo>
                  <a:cubicBezTo>
                    <a:pt x="186" y="304"/>
                    <a:pt x="186" y="303"/>
                    <a:pt x="186" y="302"/>
                  </a:cubicBezTo>
                  <a:close/>
                  <a:moveTo>
                    <a:pt x="268" y="212"/>
                  </a:moveTo>
                  <a:cubicBezTo>
                    <a:pt x="266" y="214"/>
                    <a:pt x="266" y="219"/>
                    <a:pt x="266" y="223"/>
                  </a:cubicBezTo>
                  <a:cubicBezTo>
                    <a:pt x="263" y="218"/>
                    <a:pt x="260" y="214"/>
                    <a:pt x="256" y="212"/>
                  </a:cubicBezTo>
                  <a:cubicBezTo>
                    <a:pt x="254" y="211"/>
                    <a:pt x="252" y="211"/>
                    <a:pt x="250" y="212"/>
                  </a:cubicBezTo>
                  <a:cubicBezTo>
                    <a:pt x="248" y="212"/>
                    <a:pt x="247" y="214"/>
                    <a:pt x="246" y="216"/>
                  </a:cubicBezTo>
                  <a:cubicBezTo>
                    <a:pt x="244" y="220"/>
                    <a:pt x="246" y="226"/>
                    <a:pt x="247" y="232"/>
                  </a:cubicBezTo>
                  <a:cubicBezTo>
                    <a:pt x="243" y="228"/>
                    <a:pt x="238" y="224"/>
                    <a:pt x="233" y="223"/>
                  </a:cubicBezTo>
                  <a:cubicBezTo>
                    <a:pt x="230" y="223"/>
                    <a:pt x="228" y="224"/>
                    <a:pt x="226" y="226"/>
                  </a:cubicBezTo>
                  <a:cubicBezTo>
                    <a:pt x="226" y="226"/>
                    <a:pt x="226" y="226"/>
                    <a:pt x="226" y="226"/>
                  </a:cubicBezTo>
                  <a:cubicBezTo>
                    <a:pt x="226" y="226"/>
                    <a:pt x="226" y="226"/>
                    <a:pt x="226" y="226"/>
                  </a:cubicBezTo>
                  <a:cubicBezTo>
                    <a:pt x="224" y="228"/>
                    <a:pt x="224" y="230"/>
                    <a:pt x="224" y="232"/>
                  </a:cubicBezTo>
                  <a:cubicBezTo>
                    <a:pt x="224" y="237"/>
                    <a:pt x="228" y="243"/>
                    <a:pt x="232" y="247"/>
                  </a:cubicBezTo>
                  <a:cubicBezTo>
                    <a:pt x="227" y="245"/>
                    <a:pt x="220" y="244"/>
                    <a:pt x="216" y="246"/>
                  </a:cubicBezTo>
                  <a:cubicBezTo>
                    <a:pt x="214" y="247"/>
                    <a:pt x="213" y="248"/>
                    <a:pt x="212" y="250"/>
                  </a:cubicBezTo>
                  <a:cubicBezTo>
                    <a:pt x="211" y="252"/>
                    <a:pt x="211" y="254"/>
                    <a:pt x="212" y="256"/>
                  </a:cubicBezTo>
                  <a:cubicBezTo>
                    <a:pt x="214" y="260"/>
                    <a:pt x="219" y="263"/>
                    <a:pt x="223" y="266"/>
                  </a:cubicBezTo>
                  <a:cubicBezTo>
                    <a:pt x="219" y="266"/>
                    <a:pt x="215" y="266"/>
                    <a:pt x="212" y="268"/>
                  </a:cubicBezTo>
                  <a:cubicBezTo>
                    <a:pt x="211" y="268"/>
                    <a:pt x="210" y="269"/>
                    <a:pt x="209" y="270"/>
                  </a:cubicBezTo>
                  <a:cubicBezTo>
                    <a:pt x="203" y="267"/>
                    <a:pt x="196" y="265"/>
                    <a:pt x="191" y="265"/>
                  </a:cubicBezTo>
                  <a:cubicBezTo>
                    <a:pt x="186" y="244"/>
                    <a:pt x="198" y="222"/>
                    <a:pt x="210" y="210"/>
                  </a:cubicBezTo>
                  <a:cubicBezTo>
                    <a:pt x="222" y="198"/>
                    <a:pt x="244" y="186"/>
                    <a:pt x="265" y="190"/>
                  </a:cubicBezTo>
                  <a:cubicBezTo>
                    <a:pt x="266" y="196"/>
                    <a:pt x="267" y="202"/>
                    <a:pt x="270" y="209"/>
                  </a:cubicBezTo>
                  <a:cubicBezTo>
                    <a:pt x="270" y="210"/>
                    <a:pt x="269" y="210"/>
                    <a:pt x="268" y="212"/>
                  </a:cubicBezTo>
                  <a:close/>
                  <a:moveTo>
                    <a:pt x="271" y="214"/>
                  </a:moveTo>
                  <a:cubicBezTo>
                    <a:pt x="272" y="213"/>
                    <a:pt x="272" y="213"/>
                    <a:pt x="272" y="213"/>
                  </a:cubicBezTo>
                  <a:cubicBezTo>
                    <a:pt x="276" y="221"/>
                    <a:pt x="281" y="229"/>
                    <a:pt x="288" y="239"/>
                  </a:cubicBezTo>
                  <a:cubicBezTo>
                    <a:pt x="284" y="237"/>
                    <a:pt x="279" y="235"/>
                    <a:pt x="274" y="235"/>
                  </a:cubicBezTo>
                  <a:cubicBezTo>
                    <a:pt x="273" y="234"/>
                    <a:pt x="272" y="234"/>
                    <a:pt x="271" y="234"/>
                  </a:cubicBezTo>
                  <a:cubicBezTo>
                    <a:pt x="270" y="229"/>
                    <a:pt x="269" y="218"/>
                    <a:pt x="271" y="214"/>
                  </a:cubicBezTo>
                  <a:close/>
                  <a:moveTo>
                    <a:pt x="228" y="232"/>
                  </a:moveTo>
                  <a:cubicBezTo>
                    <a:pt x="227" y="231"/>
                    <a:pt x="228" y="230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30" y="228"/>
                    <a:pt x="231" y="227"/>
                    <a:pt x="232" y="227"/>
                  </a:cubicBezTo>
                  <a:cubicBezTo>
                    <a:pt x="238" y="228"/>
                    <a:pt x="247" y="236"/>
                    <a:pt x="251" y="241"/>
                  </a:cubicBezTo>
                  <a:cubicBezTo>
                    <a:pt x="249" y="242"/>
                    <a:pt x="247" y="243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4" y="247"/>
                    <a:pt x="242" y="249"/>
                    <a:pt x="241" y="250"/>
                  </a:cubicBezTo>
                  <a:cubicBezTo>
                    <a:pt x="237" y="247"/>
                    <a:pt x="228" y="238"/>
                    <a:pt x="228" y="232"/>
                  </a:cubicBezTo>
                  <a:close/>
                  <a:moveTo>
                    <a:pt x="239" y="254"/>
                  </a:moveTo>
                  <a:cubicBezTo>
                    <a:pt x="237" y="258"/>
                    <a:pt x="235" y="262"/>
                    <a:pt x="235" y="267"/>
                  </a:cubicBezTo>
                  <a:cubicBezTo>
                    <a:pt x="229" y="264"/>
                    <a:pt x="218" y="259"/>
                    <a:pt x="216" y="254"/>
                  </a:cubicBezTo>
                  <a:cubicBezTo>
                    <a:pt x="215" y="253"/>
                    <a:pt x="215" y="252"/>
                    <a:pt x="215" y="251"/>
                  </a:cubicBezTo>
                  <a:cubicBezTo>
                    <a:pt x="216" y="250"/>
                    <a:pt x="217" y="250"/>
                    <a:pt x="218" y="249"/>
                  </a:cubicBezTo>
                  <a:cubicBezTo>
                    <a:pt x="223" y="247"/>
                    <a:pt x="234" y="252"/>
                    <a:pt x="239" y="254"/>
                  </a:cubicBezTo>
                  <a:close/>
                  <a:moveTo>
                    <a:pt x="250" y="217"/>
                  </a:moveTo>
                  <a:cubicBezTo>
                    <a:pt x="250" y="216"/>
                    <a:pt x="251" y="216"/>
                    <a:pt x="252" y="215"/>
                  </a:cubicBezTo>
                  <a:cubicBezTo>
                    <a:pt x="253" y="215"/>
                    <a:pt x="253" y="215"/>
                    <a:pt x="255" y="215"/>
                  </a:cubicBezTo>
                  <a:cubicBezTo>
                    <a:pt x="260" y="218"/>
                    <a:pt x="265" y="228"/>
                    <a:pt x="267" y="234"/>
                  </a:cubicBezTo>
                  <a:cubicBezTo>
                    <a:pt x="263" y="235"/>
                    <a:pt x="258" y="236"/>
                    <a:pt x="254" y="238"/>
                  </a:cubicBezTo>
                  <a:cubicBezTo>
                    <a:pt x="252" y="233"/>
                    <a:pt x="248" y="222"/>
                    <a:pt x="250" y="217"/>
                  </a:cubicBezTo>
                  <a:close/>
                  <a:moveTo>
                    <a:pt x="214" y="271"/>
                  </a:moveTo>
                  <a:cubicBezTo>
                    <a:pt x="218" y="268"/>
                    <a:pt x="229" y="270"/>
                    <a:pt x="235" y="271"/>
                  </a:cubicBezTo>
                  <a:cubicBezTo>
                    <a:pt x="235" y="272"/>
                    <a:pt x="235" y="273"/>
                    <a:pt x="235" y="274"/>
                  </a:cubicBezTo>
                  <a:cubicBezTo>
                    <a:pt x="235" y="279"/>
                    <a:pt x="237" y="283"/>
                    <a:pt x="239" y="288"/>
                  </a:cubicBezTo>
                  <a:cubicBezTo>
                    <a:pt x="229" y="281"/>
                    <a:pt x="221" y="276"/>
                    <a:pt x="213" y="272"/>
                  </a:cubicBezTo>
                  <a:cubicBezTo>
                    <a:pt x="213" y="272"/>
                    <a:pt x="213" y="271"/>
                    <a:pt x="214" y="271"/>
                  </a:cubicBezTo>
                  <a:close/>
                  <a:moveTo>
                    <a:pt x="239" y="274"/>
                  </a:moveTo>
                  <a:cubicBezTo>
                    <a:pt x="238" y="264"/>
                    <a:pt x="241" y="255"/>
                    <a:pt x="248" y="248"/>
                  </a:cubicBezTo>
                  <a:cubicBezTo>
                    <a:pt x="256" y="240"/>
                    <a:pt x="264" y="237"/>
                    <a:pt x="274" y="238"/>
                  </a:cubicBezTo>
                  <a:cubicBezTo>
                    <a:pt x="291" y="240"/>
                    <a:pt x="309" y="256"/>
                    <a:pt x="323" y="272"/>
                  </a:cubicBezTo>
                  <a:cubicBezTo>
                    <a:pt x="320" y="270"/>
                    <a:pt x="316" y="268"/>
                    <a:pt x="313" y="268"/>
                  </a:cubicBezTo>
                  <a:cubicBezTo>
                    <a:pt x="305" y="267"/>
                    <a:pt x="298" y="269"/>
                    <a:pt x="293" y="275"/>
                  </a:cubicBezTo>
                  <a:cubicBezTo>
                    <a:pt x="288" y="279"/>
                    <a:pt x="287" y="284"/>
                    <a:pt x="289" y="288"/>
                  </a:cubicBezTo>
                  <a:cubicBezTo>
                    <a:pt x="284" y="287"/>
                    <a:pt x="279" y="288"/>
                    <a:pt x="275" y="292"/>
                  </a:cubicBezTo>
                  <a:cubicBezTo>
                    <a:pt x="269" y="298"/>
                    <a:pt x="267" y="305"/>
                    <a:pt x="268" y="313"/>
                  </a:cubicBezTo>
                  <a:cubicBezTo>
                    <a:pt x="269" y="316"/>
                    <a:pt x="270" y="320"/>
                    <a:pt x="272" y="323"/>
                  </a:cubicBezTo>
                  <a:cubicBezTo>
                    <a:pt x="256" y="309"/>
                    <a:pt x="241" y="291"/>
                    <a:pt x="239" y="274"/>
                  </a:cubicBezTo>
                  <a:close/>
                  <a:moveTo>
                    <a:pt x="301" y="188"/>
                  </a:moveTo>
                  <a:cubicBezTo>
                    <a:pt x="302" y="187"/>
                    <a:pt x="302" y="186"/>
                    <a:pt x="303" y="186"/>
                  </a:cubicBezTo>
                  <a:cubicBezTo>
                    <a:pt x="303" y="186"/>
                    <a:pt x="303" y="186"/>
                    <a:pt x="303" y="186"/>
                  </a:cubicBezTo>
                  <a:cubicBezTo>
                    <a:pt x="303" y="186"/>
                    <a:pt x="304" y="186"/>
                    <a:pt x="305" y="186"/>
                  </a:cubicBezTo>
                  <a:cubicBezTo>
                    <a:pt x="317" y="192"/>
                    <a:pt x="336" y="252"/>
                    <a:pt x="346" y="288"/>
                  </a:cubicBezTo>
                  <a:cubicBezTo>
                    <a:pt x="347" y="290"/>
                    <a:pt x="347" y="293"/>
                    <a:pt x="348" y="295"/>
                  </a:cubicBezTo>
                  <a:cubicBezTo>
                    <a:pt x="347" y="293"/>
                    <a:pt x="345" y="291"/>
                    <a:pt x="344" y="288"/>
                  </a:cubicBezTo>
                  <a:cubicBezTo>
                    <a:pt x="326" y="256"/>
                    <a:pt x="297" y="201"/>
                    <a:pt x="301" y="188"/>
                  </a:cubicBezTo>
                  <a:close/>
                  <a:moveTo>
                    <a:pt x="337" y="206"/>
                  </a:moveTo>
                  <a:cubicBezTo>
                    <a:pt x="340" y="207"/>
                    <a:pt x="343" y="227"/>
                    <a:pt x="344" y="250"/>
                  </a:cubicBezTo>
                  <a:cubicBezTo>
                    <a:pt x="344" y="256"/>
                    <a:pt x="345" y="262"/>
                    <a:pt x="345" y="268"/>
                  </a:cubicBezTo>
                  <a:cubicBezTo>
                    <a:pt x="337" y="234"/>
                    <a:pt x="333" y="208"/>
                    <a:pt x="337" y="206"/>
                  </a:cubicBezTo>
                  <a:close/>
                  <a:moveTo>
                    <a:pt x="385" y="138"/>
                  </a:moveTo>
                  <a:cubicBezTo>
                    <a:pt x="402" y="138"/>
                    <a:pt x="426" y="144"/>
                    <a:pt x="438" y="163"/>
                  </a:cubicBezTo>
                  <a:cubicBezTo>
                    <a:pt x="434" y="167"/>
                    <a:pt x="431" y="173"/>
                    <a:pt x="428" y="180"/>
                  </a:cubicBezTo>
                  <a:cubicBezTo>
                    <a:pt x="427" y="179"/>
                    <a:pt x="426" y="179"/>
                    <a:pt x="425" y="180"/>
                  </a:cubicBezTo>
                  <a:cubicBezTo>
                    <a:pt x="422" y="180"/>
                    <a:pt x="418" y="183"/>
                    <a:pt x="415" y="186"/>
                  </a:cubicBezTo>
                  <a:cubicBezTo>
                    <a:pt x="417" y="181"/>
                    <a:pt x="418" y="175"/>
                    <a:pt x="416" y="171"/>
                  </a:cubicBezTo>
                  <a:cubicBezTo>
                    <a:pt x="415" y="169"/>
                    <a:pt x="414" y="168"/>
                    <a:pt x="412" y="167"/>
                  </a:cubicBezTo>
                  <a:cubicBezTo>
                    <a:pt x="410" y="166"/>
                    <a:pt x="408" y="166"/>
                    <a:pt x="406" y="167"/>
                  </a:cubicBezTo>
                  <a:cubicBezTo>
                    <a:pt x="402" y="169"/>
                    <a:pt x="398" y="174"/>
                    <a:pt x="396" y="179"/>
                  </a:cubicBezTo>
                  <a:cubicBezTo>
                    <a:pt x="396" y="173"/>
                    <a:pt x="395" y="167"/>
                    <a:pt x="391" y="163"/>
                  </a:cubicBezTo>
                  <a:cubicBezTo>
                    <a:pt x="390" y="161"/>
                    <a:pt x="388" y="160"/>
                    <a:pt x="385" y="160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2" y="160"/>
                    <a:pt x="380" y="161"/>
                    <a:pt x="379" y="163"/>
                  </a:cubicBezTo>
                  <a:cubicBezTo>
                    <a:pt x="375" y="167"/>
                    <a:pt x="374" y="173"/>
                    <a:pt x="374" y="179"/>
                  </a:cubicBezTo>
                  <a:cubicBezTo>
                    <a:pt x="372" y="174"/>
                    <a:pt x="368" y="169"/>
                    <a:pt x="364" y="167"/>
                  </a:cubicBezTo>
                  <a:cubicBezTo>
                    <a:pt x="362" y="166"/>
                    <a:pt x="360" y="166"/>
                    <a:pt x="358" y="167"/>
                  </a:cubicBezTo>
                  <a:cubicBezTo>
                    <a:pt x="356" y="168"/>
                    <a:pt x="355" y="169"/>
                    <a:pt x="354" y="171"/>
                  </a:cubicBezTo>
                  <a:cubicBezTo>
                    <a:pt x="352" y="175"/>
                    <a:pt x="353" y="181"/>
                    <a:pt x="355" y="186"/>
                  </a:cubicBezTo>
                  <a:cubicBezTo>
                    <a:pt x="352" y="183"/>
                    <a:pt x="348" y="180"/>
                    <a:pt x="345" y="180"/>
                  </a:cubicBezTo>
                  <a:cubicBezTo>
                    <a:pt x="344" y="179"/>
                    <a:pt x="343" y="179"/>
                    <a:pt x="342" y="180"/>
                  </a:cubicBezTo>
                  <a:cubicBezTo>
                    <a:pt x="339" y="173"/>
                    <a:pt x="336" y="167"/>
                    <a:pt x="332" y="163"/>
                  </a:cubicBezTo>
                  <a:cubicBezTo>
                    <a:pt x="344" y="144"/>
                    <a:pt x="368" y="138"/>
                    <a:pt x="385" y="138"/>
                  </a:cubicBezTo>
                  <a:close/>
                  <a:moveTo>
                    <a:pt x="330" y="160"/>
                  </a:moveTo>
                  <a:cubicBezTo>
                    <a:pt x="328" y="158"/>
                    <a:pt x="326" y="157"/>
                    <a:pt x="325" y="156"/>
                  </a:cubicBezTo>
                  <a:cubicBezTo>
                    <a:pt x="323" y="155"/>
                    <a:pt x="322" y="155"/>
                    <a:pt x="321" y="154"/>
                  </a:cubicBezTo>
                  <a:cubicBezTo>
                    <a:pt x="329" y="133"/>
                    <a:pt x="360" y="121"/>
                    <a:pt x="385" y="121"/>
                  </a:cubicBezTo>
                  <a:cubicBezTo>
                    <a:pt x="410" y="121"/>
                    <a:pt x="441" y="133"/>
                    <a:pt x="449" y="154"/>
                  </a:cubicBezTo>
                  <a:cubicBezTo>
                    <a:pt x="448" y="155"/>
                    <a:pt x="447" y="155"/>
                    <a:pt x="445" y="156"/>
                  </a:cubicBezTo>
                  <a:cubicBezTo>
                    <a:pt x="444" y="157"/>
                    <a:pt x="442" y="158"/>
                    <a:pt x="441" y="160"/>
                  </a:cubicBezTo>
                  <a:cubicBezTo>
                    <a:pt x="428" y="141"/>
                    <a:pt x="403" y="134"/>
                    <a:pt x="385" y="134"/>
                  </a:cubicBezTo>
                  <a:cubicBezTo>
                    <a:pt x="367" y="134"/>
                    <a:pt x="342" y="141"/>
                    <a:pt x="330" y="160"/>
                  </a:cubicBezTo>
                  <a:close/>
                  <a:moveTo>
                    <a:pt x="426" y="183"/>
                  </a:moveTo>
                  <a:cubicBezTo>
                    <a:pt x="426" y="183"/>
                    <a:pt x="426" y="183"/>
                    <a:pt x="427" y="183"/>
                  </a:cubicBezTo>
                  <a:cubicBezTo>
                    <a:pt x="424" y="191"/>
                    <a:pt x="422" y="201"/>
                    <a:pt x="420" y="213"/>
                  </a:cubicBezTo>
                  <a:cubicBezTo>
                    <a:pt x="418" y="208"/>
                    <a:pt x="416" y="204"/>
                    <a:pt x="413" y="200"/>
                  </a:cubicBezTo>
                  <a:cubicBezTo>
                    <a:pt x="412" y="199"/>
                    <a:pt x="412" y="199"/>
                    <a:pt x="411" y="198"/>
                  </a:cubicBezTo>
                  <a:cubicBezTo>
                    <a:pt x="414" y="193"/>
                    <a:pt x="421" y="185"/>
                    <a:pt x="426" y="183"/>
                  </a:cubicBezTo>
                  <a:close/>
                  <a:moveTo>
                    <a:pt x="408" y="195"/>
                  </a:moveTo>
                  <a:cubicBezTo>
                    <a:pt x="404" y="192"/>
                    <a:pt x="400" y="190"/>
                    <a:pt x="396" y="189"/>
                  </a:cubicBezTo>
                  <a:cubicBezTo>
                    <a:pt x="398" y="183"/>
                    <a:pt x="403" y="173"/>
                    <a:pt x="408" y="171"/>
                  </a:cubicBezTo>
                  <a:cubicBezTo>
                    <a:pt x="409" y="170"/>
                    <a:pt x="410" y="170"/>
                    <a:pt x="411" y="171"/>
                  </a:cubicBezTo>
                  <a:cubicBezTo>
                    <a:pt x="411" y="171"/>
                    <a:pt x="412" y="172"/>
                    <a:pt x="412" y="173"/>
                  </a:cubicBezTo>
                  <a:cubicBezTo>
                    <a:pt x="414" y="178"/>
                    <a:pt x="410" y="189"/>
                    <a:pt x="408" y="195"/>
                  </a:cubicBezTo>
                  <a:close/>
                  <a:moveTo>
                    <a:pt x="392" y="188"/>
                  </a:moveTo>
                  <a:cubicBezTo>
                    <a:pt x="390" y="188"/>
                    <a:pt x="387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3" y="187"/>
                    <a:pt x="380" y="188"/>
                    <a:pt x="378" y="188"/>
                  </a:cubicBezTo>
                  <a:cubicBezTo>
                    <a:pt x="378" y="182"/>
                    <a:pt x="378" y="170"/>
                    <a:pt x="382" y="166"/>
                  </a:cubicBezTo>
                  <a:cubicBezTo>
                    <a:pt x="383" y="164"/>
                    <a:pt x="384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6" y="164"/>
                    <a:pt x="388" y="164"/>
                    <a:pt x="388" y="166"/>
                  </a:cubicBezTo>
                  <a:cubicBezTo>
                    <a:pt x="392" y="170"/>
                    <a:pt x="392" y="182"/>
                    <a:pt x="392" y="188"/>
                  </a:cubicBezTo>
                  <a:close/>
                  <a:moveTo>
                    <a:pt x="374" y="189"/>
                  </a:moveTo>
                  <a:cubicBezTo>
                    <a:pt x="370" y="190"/>
                    <a:pt x="366" y="192"/>
                    <a:pt x="362" y="195"/>
                  </a:cubicBezTo>
                  <a:cubicBezTo>
                    <a:pt x="360" y="189"/>
                    <a:pt x="356" y="178"/>
                    <a:pt x="358" y="173"/>
                  </a:cubicBezTo>
                  <a:cubicBezTo>
                    <a:pt x="358" y="172"/>
                    <a:pt x="359" y="171"/>
                    <a:pt x="359" y="171"/>
                  </a:cubicBezTo>
                  <a:cubicBezTo>
                    <a:pt x="360" y="170"/>
                    <a:pt x="361" y="170"/>
                    <a:pt x="362" y="171"/>
                  </a:cubicBezTo>
                  <a:cubicBezTo>
                    <a:pt x="367" y="173"/>
                    <a:pt x="372" y="183"/>
                    <a:pt x="374" y="189"/>
                  </a:cubicBezTo>
                  <a:close/>
                  <a:moveTo>
                    <a:pt x="344" y="183"/>
                  </a:moveTo>
                  <a:cubicBezTo>
                    <a:pt x="349" y="185"/>
                    <a:pt x="356" y="193"/>
                    <a:pt x="359" y="198"/>
                  </a:cubicBezTo>
                  <a:cubicBezTo>
                    <a:pt x="358" y="199"/>
                    <a:pt x="358" y="199"/>
                    <a:pt x="357" y="200"/>
                  </a:cubicBezTo>
                  <a:cubicBezTo>
                    <a:pt x="354" y="204"/>
                    <a:pt x="352" y="208"/>
                    <a:pt x="350" y="213"/>
                  </a:cubicBezTo>
                  <a:cubicBezTo>
                    <a:pt x="348" y="201"/>
                    <a:pt x="346" y="191"/>
                    <a:pt x="343" y="183"/>
                  </a:cubicBezTo>
                  <a:cubicBezTo>
                    <a:pt x="344" y="183"/>
                    <a:pt x="344" y="183"/>
                    <a:pt x="344" y="183"/>
                  </a:cubicBezTo>
                  <a:close/>
                  <a:moveTo>
                    <a:pt x="360" y="203"/>
                  </a:moveTo>
                  <a:cubicBezTo>
                    <a:pt x="366" y="195"/>
                    <a:pt x="375" y="191"/>
                    <a:pt x="385" y="191"/>
                  </a:cubicBezTo>
                  <a:cubicBezTo>
                    <a:pt x="396" y="191"/>
                    <a:pt x="404" y="195"/>
                    <a:pt x="410" y="203"/>
                  </a:cubicBezTo>
                  <a:cubicBezTo>
                    <a:pt x="421" y="216"/>
                    <a:pt x="423" y="240"/>
                    <a:pt x="421" y="261"/>
                  </a:cubicBezTo>
                  <a:cubicBezTo>
                    <a:pt x="420" y="257"/>
                    <a:pt x="419" y="254"/>
                    <a:pt x="417" y="251"/>
                  </a:cubicBezTo>
                  <a:cubicBezTo>
                    <a:pt x="412" y="245"/>
                    <a:pt x="406" y="242"/>
                    <a:pt x="397" y="242"/>
                  </a:cubicBezTo>
                  <a:cubicBezTo>
                    <a:pt x="391" y="242"/>
                    <a:pt x="387" y="245"/>
                    <a:pt x="385" y="249"/>
                  </a:cubicBezTo>
                  <a:cubicBezTo>
                    <a:pt x="383" y="245"/>
                    <a:pt x="379" y="242"/>
                    <a:pt x="373" y="242"/>
                  </a:cubicBezTo>
                  <a:cubicBezTo>
                    <a:pt x="364" y="242"/>
                    <a:pt x="358" y="245"/>
                    <a:pt x="353" y="251"/>
                  </a:cubicBezTo>
                  <a:cubicBezTo>
                    <a:pt x="351" y="254"/>
                    <a:pt x="350" y="257"/>
                    <a:pt x="349" y="261"/>
                  </a:cubicBezTo>
                  <a:cubicBezTo>
                    <a:pt x="348" y="240"/>
                    <a:pt x="349" y="216"/>
                    <a:pt x="360" y="203"/>
                  </a:cubicBezTo>
                  <a:close/>
                  <a:moveTo>
                    <a:pt x="465" y="186"/>
                  </a:moveTo>
                  <a:cubicBezTo>
                    <a:pt x="466" y="186"/>
                    <a:pt x="467" y="186"/>
                    <a:pt x="467" y="186"/>
                  </a:cubicBezTo>
                  <a:cubicBezTo>
                    <a:pt x="467" y="186"/>
                    <a:pt x="467" y="186"/>
                    <a:pt x="467" y="186"/>
                  </a:cubicBezTo>
                  <a:cubicBezTo>
                    <a:pt x="468" y="186"/>
                    <a:pt x="468" y="187"/>
                    <a:pt x="469" y="188"/>
                  </a:cubicBezTo>
                  <a:cubicBezTo>
                    <a:pt x="473" y="201"/>
                    <a:pt x="444" y="256"/>
                    <a:pt x="426" y="288"/>
                  </a:cubicBezTo>
                  <a:cubicBezTo>
                    <a:pt x="425" y="291"/>
                    <a:pt x="423" y="293"/>
                    <a:pt x="422" y="295"/>
                  </a:cubicBezTo>
                  <a:cubicBezTo>
                    <a:pt x="423" y="293"/>
                    <a:pt x="423" y="290"/>
                    <a:pt x="424" y="288"/>
                  </a:cubicBezTo>
                  <a:cubicBezTo>
                    <a:pt x="434" y="252"/>
                    <a:pt x="453" y="192"/>
                    <a:pt x="465" y="186"/>
                  </a:cubicBezTo>
                  <a:close/>
                  <a:moveTo>
                    <a:pt x="425" y="268"/>
                  </a:moveTo>
                  <a:cubicBezTo>
                    <a:pt x="425" y="262"/>
                    <a:pt x="426" y="256"/>
                    <a:pt x="426" y="250"/>
                  </a:cubicBezTo>
                  <a:cubicBezTo>
                    <a:pt x="427" y="227"/>
                    <a:pt x="430" y="207"/>
                    <a:pt x="433" y="206"/>
                  </a:cubicBezTo>
                  <a:cubicBezTo>
                    <a:pt x="437" y="208"/>
                    <a:pt x="433" y="234"/>
                    <a:pt x="425" y="268"/>
                  </a:cubicBezTo>
                  <a:close/>
                  <a:moveTo>
                    <a:pt x="519" y="241"/>
                  </a:moveTo>
                  <a:cubicBezTo>
                    <a:pt x="523" y="236"/>
                    <a:pt x="532" y="228"/>
                    <a:pt x="538" y="227"/>
                  </a:cubicBezTo>
                  <a:cubicBezTo>
                    <a:pt x="539" y="227"/>
                    <a:pt x="540" y="228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2" y="230"/>
                    <a:pt x="543" y="231"/>
                    <a:pt x="542" y="232"/>
                  </a:cubicBezTo>
                  <a:cubicBezTo>
                    <a:pt x="542" y="238"/>
                    <a:pt x="534" y="247"/>
                    <a:pt x="529" y="250"/>
                  </a:cubicBezTo>
                  <a:cubicBezTo>
                    <a:pt x="528" y="249"/>
                    <a:pt x="526" y="247"/>
                    <a:pt x="525" y="245"/>
                  </a:cubicBezTo>
                  <a:cubicBezTo>
                    <a:pt x="525" y="245"/>
                    <a:pt x="525" y="245"/>
                    <a:pt x="525" y="245"/>
                  </a:cubicBezTo>
                  <a:cubicBezTo>
                    <a:pt x="525" y="245"/>
                    <a:pt x="525" y="245"/>
                    <a:pt x="525" y="245"/>
                  </a:cubicBezTo>
                  <a:cubicBezTo>
                    <a:pt x="523" y="243"/>
                    <a:pt x="521" y="242"/>
                    <a:pt x="519" y="241"/>
                  </a:cubicBezTo>
                  <a:close/>
                  <a:moveTo>
                    <a:pt x="516" y="238"/>
                  </a:moveTo>
                  <a:cubicBezTo>
                    <a:pt x="512" y="236"/>
                    <a:pt x="507" y="235"/>
                    <a:pt x="503" y="234"/>
                  </a:cubicBezTo>
                  <a:cubicBezTo>
                    <a:pt x="505" y="228"/>
                    <a:pt x="510" y="218"/>
                    <a:pt x="516" y="215"/>
                  </a:cubicBezTo>
                  <a:cubicBezTo>
                    <a:pt x="517" y="215"/>
                    <a:pt x="517" y="215"/>
                    <a:pt x="518" y="215"/>
                  </a:cubicBezTo>
                  <a:cubicBezTo>
                    <a:pt x="519" y="216"/>
                    <a:pt x="520" y="216"/>
                    <a:pt x="520" y="217"/>
                  </a:cubicBezTo>
                  <a:cubicBezTo>
                    <a:pt x="522" y="222"/>
                    <a:pt x="518" y="233"/>
                    <a:pt x="516" y="238"/>
                  </a:cubicBezTo>
                  <a:close/>
                  <a:moveTo>
                    <a:pt x="552" y="249"/>
                  </a:moveTo>
                  <a:cubicBezTo>
                    <a:pt x="554" y="250"/>
                    <a:pt x="554" y="250"/>
                    <a:pt x="555" y="251"/>
                  </a:cubicBezTo>
                  <a:cubicBezTo>
                    <a:pt x="555" y="252"/>
                    <a:pt x="555" y="253"/>
                    <a:pt x="554" y="254"/>
                  </a:cubicBezTo>
                  <a:cubicBezTo>
                    <a:pt x="552" y="259"/>
                    <a:pt x="541" y="264"/>
                    <a:pt x="535" y="267"/>
                  </a:cubicBezTo>
                  <a:cubicBezTo>
                    <a:pt x="535" y="262"/>
                    <a:pt x="534" y="258"/>
                    <a:pt x="531" y="254"/>
                  </a:cubicBezTo>
                  <a:cubicBezTo>
                    <a:pt x="537" y="252"/>
                    <a:pt x="547" y="247"/>
                    <a:pt x="552" y="249"/>
                  </a:cubicBezTo>
                  <a:close/>
                  <a:moveTo>
                    <a:pt x="535" y="271"/>
                  </a:moveTo>
                  <a:cubicBezTo>
                    <a:pt x="541" y="270"/>
                    <a:pt x="552" y="268"/>
                    <a:pt x="556" y="271"/>
                  </a:cubicBezTo>
                  <a:cubicBezTo>
                    <a:pt x="557" y="271"/>
                    <a:pt x="557" y="272"/>
                    <a:pt x="557" y="272"/>
                  </a:cubicBezTo>
                  <a:cubicBezTo>
                    <a:pt x="549" y="276"/>
                    <a:pt x="541" y="281"/>
                    <a:pt x="531" y="288"/>
                  </a:cubicBezTo>
                  <a:cubicBezTo>
                    <a:pt x="533" y="283"/>
                    <a:pt x="535" y="279"/>
                    <a:pt x="535" y="274"/>
                  </a:cubicBezTo>
                  <a:cubicBezTo>
                    <a:pt x="535" y="273"/>
                    <a:pt x="535" y="272"/>
                    <a:pt x="535" y="271"/>
                  </a:cubicBezTo>
                  <a:close/>
                  <a:moveTo>
                    <a:pt x="547" y="266"/>
                  </a:moveTo>
                  <a:cubicBezTo>
                    <a:pt x="551" y="263"/>
                    <a:pt x="556" y="260"/>
                    <a:pt x="558" y="256"/>
                  </a:cubicBezTo>
                  <a:cubicBezTo>
                    <a:pt x="559" y="254"/>
                    <a:pt x="559" y="252"/>
                    <a:pt x="558" y="250"/>
                  </a:cubicBezTo>
                  <a:cubicBezTo>
                    <a:pt x="557" y="248"/>
                    <a:pt x="556" y="247"/>
                    <a:pt x="554" y="246"/>
                  </a:cubicBezTo>
                  <a:cubicBezTo>
                    <a:pt x="550" y="244"/>
                    <a:pt x="543" y="245"/>
                    <a:pt x="538" y="247"/>
                  </a:cubicBezTo>
                  <a:cubicBezTo>
                    <a:pt x="542" y="243"/>
                    <a:pt x="546" y="237"/>
                    <a:pt x="546" y="232"/>
                  </a:cubicBezTo>
                  <a:cubicBezTo>
                    <a:pt x="546" y="230"/>
                    <a:pt x="546" y="228"/>
                    <a:pt x="544" y="226"/>
                  </a:cubicBezTo>
                  <a:cubicBezTo>
                    <a:pt x="544" y="226"/>
                    <a:pt x="544" y="226"/>
                    <a:pt x="544" y="226"/>
                  </a:cubicBezTo>
                  <a:cubicBezTo>
                    <a:pt x="544" y="226"/>
                    <a:pt x="544" y="226"/>
                    <a:pt x="544" y="226"/>
                  </a:cubicBezTo>
                  <a:cubicBezTo>
                    <a:pt x="542" y="224"/>
                    <a:pt x="540" y="223"/>
                    <a:pt x="537" y="223"/>
                  </a:cubicBezTo>
                  <a:cubicBezTo>
                    <a:pt x="532" y="224"/>
                    <a:pt x="527" y="228"/>
                    <a:pt x="523" y="232"/>
                  </a:cubicBezTo>
                  <a:cubicBezTo>
                    <a:pt x="524" y="226"/>
                    <a:pt x="526" y="220"/>
                    <a:pt x="524" y="216"/>
                  </a:cubicBezTo>
                  <a:cubicBezTo>
                    <a:pt x="523" y="214"/>
                    <a:pt x="522" y="212"/>
                    <a:pt x="520" y="212"/>
                  </a:cubicBezTo>
                  <a:cubicBezTo>
                    <a:pt x="518" y="211"/>
                    <a:pt x="516" y="211"/>
                    <a:pt x="514" y="212"/>
                  </a:cubicBezTo>
                  <a:cubicBezTo>
                    <a:pt x="510" y="214"/>
                    <a:pt x="507" y="218"/>
                    <a:pt x="504" y="223"/>
                  </a:cubicBezTo>
                  <a:cubicBezTo>
                    <a:pt x="504" y="219"/>
                    <a:pt x="504" y="214"/>
                    <a:pt x="502" y="212"/>
                  </a:cubicBezTo>
                  <a:cubicBezTo>
                    <a:pt x="501" y="210"/>
                    <a:pt x="501" y="210"/>
                    <a:pt x="500" y="209"/>
                  </a:cubicBezTo>
                  <a:cubicBezTo>
                    <a:pt x="503" y="202"/>
                    <a:pt x="504" y="196"/>
                    <a:pt x="505" y="190"/>
                  </a:cubicBezTo>
                  <a:cubicBezTo>
                    <a:pt x="526" y="186"/>
                    <a:pt x="548" y="198"/>
                    <a:pt x="560" y="210"/>
                  </a:cubicBezTo>
                  <a:cubicBezTo>
                    <a:pt x="572" y="222"/>
                    <a:pt x="584" y="244"/>
                    <a:pt x="579" y="265"/>
                  </a:cubicBezTo>
                  <a:cubicBezTo>
                    <a:pt x="574" y="265"/>
                    <a:pt x="568" y="267"/>
                    <a:pt x="561" y="270"/>
                  </a:cubicBezTo>
                  <a:cubicBezTo>
                    <a:pt x="560" y="269"/>
                    <a:pt x="559" y="268"/>
                    <a:pt x="558" y="268"/>
                  </a:cubicBezTo>
                  <a:cubicBezTo>
                    <a:pt x="555" y="266"/>
                    <a:pt x="551" y="266"/>
                    <a:pt x="547" y="266"/>
                  </a:cubicBezTo>
                  <a:close/>
                  <a:moveTo>
                    <a:pt x="499" y="234"/>
                  </a:moveTo>
                  <a:cubicBezTo>
                    <a:pt x="498" y="234"/>
                    <a:pt x="497" y="234"/>
                    <a:pt x="496" y="235"/>
                  </a:cubicBezTo>
                  <a:cubicBezTo>
                    <a:pt x="491" y="235"/>
                    <a:pt x="486" y="237"/>
                    <a:pt x="482" y="239"/>
                  </a:cubicBezTo>
                  <a:cubicBezTo>
                    <a:pt x="489" y="229"/>
                    <a:pt x="494" y="221"/>
                    <a:pt x="498" y="213"/>
                  </a:cubicBezTo>
                  <a:cubicBezTo>
                    <a:pt x="498" y="213"/>
                    <a:pt x="498" y="213"/>
                    <a:pt x="499" y="214"/>
                  </a:cubicBezTo>
                  <a:cubicBezTo>
                    <a:pt x="501" y="218"/>
                    <a:pt x="500" y="229"/>
                    <a:pt x="499" y="234"/>
                  </a:cubicBezTo>
                  <a:close/>
                  <a:moveTo>
                    <a:pt x="496" y="238"/>
                  </a:moveTo>
                  <a:cubicBezTo>
                    <a:pt x="506" y="237"/>
                    <a:pt x="514" y="241"/>
                    <a:pt x="522" y="248"/>
                  </a:cubicBezTo>
                  <a:cubicBezTo>
                    <a:pt x="529" y="255"/>
                    <a:pt x="532" y="264"/>
                    <a:pt x="531" y="274"/>
                  </a:cubicBezTo>
                  <a:cubicBezTo>
                    <a:pt x="529" y="291"/>
                    <a:pt x="514" y="309"/>
                    <a:pt x="498" y="323"/>
                  </a:cubicBezTo>
                  <a:cubicBezTo>
                    <a:pt x="500" y="320"/>
                    <a:pt x="501" y="316"/>
                    <a:pt x="502" y="313"/>
                  </a:cubicBezTo>
                  <a:cubicBezTo>
                    <a:pt x="503" y="305"/>
                    <a:pt x="501" y="298"/>
                    <a:pt x="495" y="292"/>
                  </a:cubicBezTo>
                  <a:cubicBezTo>
                    <a:pt x="491" y="288"/>
                    <a:pt x="486" y="287"/>
                    <a:pt x="481" y="288"/>
                  </a:cubicBezTo>
                  <a:cubicBezTo>
                    <a:pt x="483" y="284"/>
                    <a:pt x="482" y="279"/>
                    <a:pt x="477" y="275"/>
                  </a:cubicBezTo>
                  <a:cubicBezTo>
                    <a:pt x="472" y="269"/>
                    <a:pt x="465" y="267"/>
                    <a:pt x="457" y="268"/>
                  </a:cubicBezTo>
                  <a:cubicBezTo>
                    <a:pt x="454" y="268"/>
                    <a:pt x="450" y="270"/>
                    <a:pt x="447" y="272"/>
                  </a:cubicBezTo>
                  <a:cubicBezTo>
                    <a:pt x="461" y="256"/>
                    <a:pt x="479" y="240"/>
                    <a:pt x="496" y="238"/>
                  </a:cubicBezTo>
                  <a:close/>
                  <a:moveTo>
                    <a:pt x="584" y="302"/>
                  </a:moveTo>
                  <a:cubicBezTo>
                    <a:pt x="584" y="303"/>
                    <a:pt x="584" y="304"/>
                    <a:pt x="583" y="305"/>
                  </a:cubicBezTo>
                  <a:cubicBezTo>
                    <a:pt x="577" y="317"/>
                    <a:pt x="518" y="336"/>
                    <a:pt x="482" y="346"/>
                  </a:cubicBezTo>
                  <a:cubicBezTo>
                    <a:pt x="480" y="346"/>
                    <a:pt x="477" y="347"/>
                    <a:pt x="475" y="347"/>
                  </a:cubicBezTo>
                  <a:cubicBezTo>
                    <a:pt x="477" y="346"/>
                    <a:pt x="479" y="345"/>
                    <a:pt x="481" y="344"/>
                  </a:cubicBezTo>
                  <a:cubicBezTo>
                    <a:pt x="514" y="325"/>
                    <a:pt x="569" y="297"/>
                    <a:pt x="582" y="301"/>
                  </a:cubicBezTo>
                  <a:cubicBezTo>
                    <a:pt x="583" y="301"/>
                    <a:pt x="584" y="302"/>
                    <a:pt x="584" y="302"/>
                  </a:cubicBezTo>
                  <a:close/>
                  <a:moveTo>
                    <a:pt x="590" y="342"/>
                  </a:moveTo>
                  <a:cubicBezTo>
                    <a:pt x="597" y="339"/>
                    <a:pt x="603" y="336"/>
                    <a:pt x="607" y="332"/>
                  </a:cubicBezTo>
                  <a:cubicBezTo>
                    <a:pt x="625" y="344"/>
                    <a:pt x="632" y="368"/>
                    <a:pt x="632" y="385"/>
                  </a:cubicBezTo>
                  <a:cubicBezTo>
                    <a:pt x="632" y="402"/>
                    <a:pt x="625" y="426"/>
                    <a:pt x="607" y="437"/>
                  </a:cubicBezTo>
                  <a:cubicBezTo>
                    <a:pt x="603" y="434"/>
                    <a:pt x="597" y="431"/>
                    <a:pt x="590" y="428"/>
                  </a:cubicBezTo>
                  <a:cubicBezTo>
                    <a:pt x="590" y="427"/>
                    <a:pt x="590" y="426"/>
                    <a:pt x="590" y="425"/>
                  </a:cubicBezTo>
                  <a:cubicBezTo>
                    <a:pt x="589" y="421"/>
                    <a:pt x="587" y="418"/>
                    <a:pt x="583" y="415"/>
                  </a:cubicBezTo>
                  <a:cubicBezTo>
                    <a:pt x="589" y="416"/>
                    <a:pt x="594" y="417"/>
                    <a:pt x="598" y="416"/>
                  </a:cubicBezTo>
                  <a:cubicBezTo>
                    <a:pt x="600" y="415"/>
                    <a:pt x="602" y="414"/>
                    <a:pt x="603" y="412"/>
                  </a:cubicBezTo>
                  <a:cubicBezTo>
                    <a:pt x="604" y="410"/>
                    <a:pt x="604" y="408"/>
                    <a:pt x="603" y="406"/>
                  </a:cubicBezTo>
                  <a:cubicBezTo>
                    <a:pt x="601" y="402"/>
                    <a:pt x="596" y="398"/>
                    <a:pt x="591" y="396"/>
                  </a:cubicBezTo>
                  <a:cubicBezTo>
                    <a:pt x="596" y="395"/>
                    <a:pt x="603" y="394"/>
                    <a:pt x="607" y="391"/>
                  </a:cubicBezTo>
                  <a:cubicBezTo>
                    <a:pt x="609" y="389"/>
                    <a:pt x="610" y="387"/>
                    <a:pt x="610" y="385"/>
                  </a:cubicBezTo>
                  <a:cubicBezTo>
                    <a:pt x="610" y="385"/>
                    <a:pt x="610" y="385"/>
                    <a:pt x="610" y="385"/>
                  </a:cubicBezTo>
                  <a:cubicBezTo>
                    <a:pt x="610" y="385"/>
                    <a:pt x="610" y="385"/>
                    <a:pt x="610" y="385"/>
                  </a:cubicBezTo>
                  <a:cubicBezTo>
                    <a:pt x="610" y="382"/>
                    <a:pt x="609" y="380"/>
                    <a:pt x="607" y="378"/>
                  </a:cubicBezTo>
                  <a:cubicBezTo>
                    <a:pt x="603" y="375"/>
                    <a:pt x="596" y="374"/>
                    <a:pt x="591" y="374"/>
                  </a:cubicBezTo>
                  <a:cubicBezTo>
                    <a:pt x="596" y="371"/>
                    <a:pt x="601" y="368"/>
                    <a:pt x="603" y="364"/>
                  </a:cubicBezTo>
                  <a:cubicBezTo>
                    <a:pt x="604" y="362"/>
                    <a:pt x="604" y="360"/>
                    <a:pt x="603" y="358"/>
                  </a:cubicBezTo>
                  <a:cubicBezTo>
                    <a:pt x="602" y="356"/>
                    <a:pt x="600" y="354"/>
                    <a:pt x="598" y="354"/>
                  </a:cubicBezTo>
                  <a:cubicBezTo>
                    <a:pt x="594" y="352"/>
                    <a:pt x="589" y="353"/>
                    <a:pt x="583" y="355"/>
                  </a:cubicBezTo>
                  <a:cubicBezTo>
                    <a:pt x="587" y="352"/>
                    <a:pt x="589" y="348"/>
                    <a:pt x="590" y="345"/>
                  </a:cubicBezTo>
                  <a:cubicBezTo>
                    <a:pt x="590" y="344"/>
                    <a:pt x="590" y="343"/>
                    <a:pt x="590" y="342"/>
                  </a:cubicBezTo>
                  <a:close/>
                  <a:moveTo>
                    <a:pt x="582" y="378"/>
                  </a:moveTo>
                  <a:cubicBezTo>
                    <a:pt x="588" y="377"/>
                    <a:pt x="600" y="377"/>
                    <a:pt x="604" y="381"/>
                  </a:cubicBezTo>
                  <a:cubicBezTo>
                    <a:pt x="605" y="382"/>
                    <a:pt x="606" y="383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6"/>
                    <a:pt x="605" y="387"/>
                    <a:pt x="604" y="388"/>
                  </a:cubicBezTo>
                  <a:cubicBezTo>
                    <a:pt x="600" y="392"/>
                    <a:pt x="588" y="392"/>
                    <a:pt x="582" y="392"/>
                  </a:cubicBezTo>
                  <a:cubicBezTo>
                    <a:pt x="582" y="389"/>
                    <a:pt x="582" y="387"/>
                    <a:pt x="582" y="385"/>
                  </a:cubicBezTo>
                  <a:cubicBezTo>
                    <a:pt x="582" y="385"/>
                    <a:pt x="582" y="385"/>
                    <a:pt x="582" y="385"/>
                  </a:cubicBezTo>
                  <a:cubicBezTo>
                    <a:pt x="582" y="385"/>
                    <a:pt x="582" y="385"/>
                    <a:pt x="582" y="385"/>
                  </a:cubicBezTo>
                  <a:cubicBezTo>
                    <a:pt x="582" y="382"/>
                    <a:pt x="582" y="380"/>
                    <a:pt x="582" y="378"/>
                  </a:cubicBezTo>
                  <a:close/>
                  <a:moveTo>
                    <a:pt x="581" y="374"/>
                  </a:moveTo>
                  <a:cubicBezTo>
                    <a:pt x="580" y="369"/>
                    <a:pt x="578" y="365"/>
                    <a:pt x="575" y="362"/>
                  </a:cubicBezTo>
                  <a:cubicBezTo>
                    <a:pt x="581" y="359"/>
                    <a:pt x="592" y="355"/>
                    <a:pt x="597" y="357"/>
                  </a:cubicBezTo>
                  <a:cubicBezTo>
                    <a:pt x="598" y="358"/>
                    <a:pt x="599" y="358"/>
                    <a:pt x="599" y="359"/>
                  </a:cubicBezTo>
                  <a:cubicBezTo>
                    <a:pt x="600" y="360"/>
                    <a:pt x="600" y="361"/>
                    <a:pt x="599" y="362"/>
                  </a:cubicBezTo>
                  <a:cubicBezTo>
                    <a:pt x="597" y="367"/>
                    <a:pt x="586" y="372"/>
                    <a:pt x="581" y="374"/>
                  </a:cubicBezTo>
                  <a:close/>
                  <a:moveTo>
                    <a:pt x="599" y="407"/>
                  </a:moveTo>
                  <a:cubicBezTo>
                    <a:pt x="600" y="408"/>
                    <a:pt x="600" y="409"/>
                    <a:pt x="599" y="410"/>
                  </a:cubicBezTo>
                  <a:cubicBezTo>
                    <a:pt x="599" y="411"/>
                    <a:pt x="598" y="412"/>
                    <a:pt x="597" y="412"/>
                  </a:cubicBezTo>
                  <a:cubicBezTo>
                    <a:pt x="592" y="414"/>
                    <a:pt x="581" y="410"/>
                    <a:pt x="575" y="408"/>
                  </a:cubicBezTo>
                  <a:cubicBezTo>
                    <a:pt x="578" y="404"/>
                    <a:pt x="580" y="400"/>
                    <a:pt x="581" y="396"/>
                  </a:cubicBezTo>
                  <a:cubicBezTo>
                    <a:pt x="586" y="398"/>
                    <a:pt x="597" y="402"/>
                    <a:pt x="599" y="407"/>
                  </a:cubicBezTo>
                  <a:close/>
                  <a:moveTo>
                    <a:pt x="586" y="425"/>
                  </a:moveTo>
                  <a:cubicBezTo>
                    <a:pt x="587" y="426"/>
                    <a:pt x="587" y="426"/>
                    <a:pt x="586" y="427"/>
                  </a:cubicBezTo>
                  <a:cubicBezTo>
                    <a:pt x="578" y="424"/>
                    <a:pt x="568" y="421"/>
                    <a:pt x="557" y="420"/>
                  </a:cubicBezTo>
                  <a:cubicBezTo>
                    <a:pt x="561" y="418"/>
                    <a:pt x="566" y="416"/>
                    <a:pt x="570" y="413"/>
                  </a:cubicBezTo>
                  <a:cubicBezTo>
                    <a:pt x="570" y="412"/>
                    <a:pt x="571" y="411"/>
                    <a:pt x="572" y="411"/>
                  </a:cubicBezTo>
                  <a:cubicBezTo>
                    <a:pt x="576" y="414"/>
                    <a:pt x="585" y="420"/>
                    <a:pt x="586" y="425"/>
                  </a:cubicBezTo>
                  <a:close/>
                  <a:moveTo>
                    <a:pt x="586" y="344"/>
                  </a:moveTo>
                  <a:cubicBezTo>
                    <a:pt x="585" y="349"/>
                    <a:pt x="576" y="356"/>
                    <a:pt x="572" y="359"/>
                  </a:cubicBezTo>
                  <a:cubicBezTo>
                    <a:pt x="571" y="358"/>
                    <a:pt x="570" y="357"/>
                    <a:pt x="570" y="357"/>
                  </a:cubicBezTo>
                  <a:cubicBezTo>
                    <a:pt x="566" y="354"/>
                    <a:pt x="561" y="352"/>
                    <a:pt x="557" y="350"/>
                  </a:cubicBezTo>
                  <a:cubicBezTo>
                    <a:pt x="568" y="348"/>
                    <a:pt x="578" y="346"/>
                    <a:pt x="586" y="343"/>
                  </a:cubicBezTo>
                  <a:cubicBezTo>
                    <a:pt x="587" y="343"/>
                    <a:pt x="587" y="344"/>
                    <a:pt x="586" y="344"/>
                  </a:cubicBezTo>
                  <a:close/>
                  <a:moveTo>
                    <a:pt x="567" y="360"/>
                  </a:moveTo>
                  <a:cubicBezTo>
                    <a:pt x="575" y="366"/>
                    <a:pt x="579" y="374"/>
                    <a:pt x="579" y="385"/>
                  </a:cubicBezTo>
                  <a:cubicBezTo>
                    <a:pt x="579" y="395"/>
                    <a:pt x="575" y="404"/>
                    <a:pt x="567" y="410"/>
                  </a:cubicBezTo>
                  <a:cubicBezTo>
                    <a:pt x="553" y="420"/>
                    <a:pt x="530" y="422"/>
                    <a:pt x="508" y="421"/>
                  </a:cubicBezTo>
                  <a:cubicBezTo>
                    <a:pt x="512" y="420"/>
                    <a:pt x="516" y="418"/>
                    <a:pt x="519" y="416"/>
                  </a:cubicBezTo>
                  <a:cubicBezTo>
                    <a:pt x="525" y="412"/>
                    <a:pt x="528" y="405"/>
                    <a:pt x="528" y="397"/>
                  </a:cubicBezTo>
                  <a:cubicBezTo>
                    <a:pt x="528" y="391"/>
                    <a:pt x="525" y="387"/>
                    <a:pt x="521" y="385"/>
                  </a:cubicBezTo>
                  <a:cubicBezTo>
                    <a:pt x="525" y="383"/>
                    <a:pt x="528" y="379"/>
                    <a:pt x="528" y="372"/>
                  </a:cubicBezTo>
                  <a:cubicBezTo>
                    <a:pt x="528" y="364"/>
                    <a:pt x="525" y="358"/>
                    <a:pt x="519" y="353"/>
                  </a:cubicBezTo>
                  <a:cubicBezTo>
                    <a:pt x="516" y="351"/>
                    <a:pt x="512" y="349"/>
                    <a:pt x="508" y="348"/>
                  </a:cubicBezTo>
                  <a:cubicBezTo>
                    <a:pt x="530" y="347"/>
                    <a:pt x="553" y="349"/>
                    <a:pt x="567" y="360"/>
                  </a:cubicBezTo>
                  <a:close/>
                  <a:moveTo>
                    <a:pt x="584" y="467"/>
                  </a:moveTo>
                  <a:cubicBezTo>
                    <a:pt x="584" y="467"/>
                    <a:pt x="583" y="468"/>
                    <a:pt x="582" y="469"/>
                  </a:cubicBezTo>
                  <a:cubicBezTo>
                    <a:pt x="569" y="473"/>
                    <a:pt x="514" y="444"/>
                    <a:pt x="481" y="426"/>
                  </a:cubicBezTo>
                  <a:cubicBezTo>
                    <a:pt x="479" y="424"/>
                    <a:pt x="477" y="423"/>
                    <a:pt x="475" y="422"/>
                  </a:cubicBezTo>
                  <a:cubicBezTo>
                    <a:pt x="477" y="423"/>
                    <a:pt x="480" y="423"/>
                    <a:pt x="482" y="424"/>
                  </a:cubicBezTo>
                  <a:cubicBezTo>
                    <a:pt x="518" y="434"/>
                    <a:pt x="577" y="452"/>
                    <a:pt x="583" y="465"/>
                  </a:cubicBezTo>
                  <a:cubicBezTo>
                    <a:pt x="584" y="466"/>
                    <a:pt x="584" y="467"/>
                    <a:pt x="584" y="467"/>
                  </a:cubicBezTo>
                  <a:close/>
                  <a:moveTo>
                    <a:pt x="418" y="460"/>
                  </a:moveTo>
                  <a:cubicBezTo>
                    <a:pt x="418" y="460"/>
                    <a:pt x="418" y="460"/>
                    <a:pt x="418" y="460"/>
                  </a:cubicBezTo>
                  <a:cubicBezTo>
                    <a:pt x="418" y="459"/>
                    <a:pt x="417" y="458"/>
                    <a:pt x="416" y="459"/>
                  </a:cubicBezTo>
                  <a:cubicBezTo>
                    <a:pt x="415" y="459"/>
                    <a:pt x="414" y="460"/>
                    <a:pt x="415" y="461"/>
                  </a:cubicBezTo>
                  <a:cubicBezTo>
                    <a:pt x="422" y="484"/>
                    <a:pt x="421" y="505"/>
                    <a:pt x="413" y="516"/>
                  </a:cubicBezTo>
                  <a:cubicBezTo>
                    <a:pt x="410" y="521"/>
                    <a:pt x="404" y="524"/>
                    <a:pt x="397" y="524"/>
                  </a:cubicBezTo>
                  <a:cubicBezTo>
                    <a:pt x="390" y="524"/>
                    <a:pt x="387" y="519"/>
                    <a:pt x="387" y="515"/>
                  </a:cubicBezTo>
                  <a:cubicBezTo>
                    <a:pt x="387" y="511"/>
                    <a:pt x="389" y="507"/>
                    <a:pt x="394" y="506"/>
                  </a:cubicBezTo>
                  <a:cubicBezTo>
                    <a:pt x="397" y="506"/>
                    <a:pt x="399" y="507"/>
                    <a:pt x="401" y="509"/>
                  </a:cubicBezTo>
                  <a:cubicBezTo>
                    <a:pt x="401" y="510"/>
                    <a:pt x="401" y="512"/>
                    <a:pt x="400" y="513"/>
                  </a:cubicBezTo>
                  <a:cubicBezTo>
                    <a:pt x="400" y="514"/>
                    <a:pt x="400" y="515"/>
                    <a:pt x="400" y="516"/>
                  </a:cubicBezTo>
                  <a:cubicBezTo>
                    <a:pt x="401" y="516"/>
                    <a:pt x="401" y="517"/>
                    <a:pt x="402" y="517"/>
                  </a:cubicBezTo>
                  <a:cubicBezTo>
                    <a:pt x="405" y="516"/>
                    <a:pt x="408" y="515"/>
                    <a:pt x="410" y="511"/>
                  </a:cubicBezTo>
                  <a:cubicBezTo>
                    <a:pt x="418" y="499"/>
                    <a:pt x="413" y="463"/>
                    <a:pt x="406" y="435"/>
                  </a:cubicBezTo>
                  <a:cubicBezTo>
                    <a:pt x="421" y="460"/>
                    <a:pt x="442" y="489"/>
                    <a:pt x="457" y="492"/>
                  </a:cubicBezTo>
                  <a:cubicBezTo>
                    <a:pt x="461" y="493"/>
                    <a:pt x="464" y="492"/>
                    <a:pt x="466" y="490"/>
                  </a:cubicBezTo>
                  <a:cubicBezTo>
                    <a:pt x="467" y="490"/>
                    <a:pt x="467" y="489"/>
                    <a:pt x="467" y="488"/>
                  </a:cubicBezTo>
                  <a:cubicBezTo>
                    <a:pt x="467" y="487"/>
                    <a:pt x="466" y="487"/>
                    <a:pt x="465" y="487"/>
                  </a:cubicBezTo>
                  <a:cubicBezTo>
                    <a:pt x="464" y="486"/>
                    <a:pt x="462" y="485"/>
                    <a:pt x="462" y="483"/>
                  </a:cubicBezTo>
                  <a:cubicBezTo>
                    <a:pt x="461" y="481"/>
                    <a:pt x="462" y="479"/>
                    <a:pt x="465" y="477"/>
                  </a:cubicBezTo>
                  <a:cubicBezTo>
                    <a:pt x="469" y="474"/>
                    <a:pt x="473" y="475"/>
                    <a:pt x="476" y="478"/>
                  </a:cubicBezTo>
                  <a:cubicBezTo>
                    <a:pt x="478" y="481"/>
                    <a:pt x="480" y="487"/>
                    <a:pt x="475" y="492"/>
                  </a:cubicBezTo>
                  <a:cubicBezTo>
                    <a:pt x="470" y="497"/>
                    <a:pt x="464" y="499"/>
                    <a:pt x="458" y="498"/>
                  </a:cubicBezTo>
                  <a:cubicBezTo>
                    <a:pt x="445" y="496"/>
                    <a:pt x="429" y="481"/>
                    <a:pt x="418" y="460"/>
                  </a:cubicBezTo>
                  <a:close/>
                  <a:moveTo>
                    <a:pt x="355" y="461"/>
                  </a:moveTo>
                  <a:cubicBezTo>
                    <a:pt x="355" y="461"/>
                    <a:pt x="355" y="461"/>
                    <a:pt x="355" y="461"/>
                  </a:cubicBezTo>
                  <a:cubicBezTo>
                    <a:pt x="356" y="460"/>
                    <a:pt x="355" y="459"/>
                    <a:pt x="355" y="459"/>
                  </a:cubicBezTo>
                  <a:cubicBezTo>
                    <a:pt x="354" y="458"/>
                    <a:pt x="352" y="459"/>
                    <a:pt x="352" y="460"/>
                  </a:cubicBezTo>
                  <a:cubicBezTo>
                    <a:pt x="341" y="481"/>
                    <a:pt x="325" y="496"/>
                    <a:pt x="312" y="498"/>
                  </a:cubicBezTo>
                  <a:cubicBezTo>
                    <a:pt x="306" y="499"/>
                    <a:pt x="300" y="497"/>
                    <a:pt x="295" y="492"/>
                  </a:cubicBezTo>
                  <a:cubicBezTo>
                    <a:pt x="290" y="487"/>
                    <a:pt x="292" y="481"/>
                    <a:pt x="294" y="478"/>
                  </a:cubicBezTo>
                  <a:cubicBezTo>
                    <a:pt x="297" y="475"/>
                    <a:pt x="301" y="474"/>
                    <a:pt x="305" y="477"/>
                  </a:cubicBezTo>
                  <a:cubicBezTo>
                    <a:pt x="308" y="479"/>
                    <a:pt x="309" y="481"/>
                    <a:pt x="308" y="483"/>
                  </a:cubicBezTo>
                  <a:cubicBezTo>
                    <a:pt x="308" y="485"/>
                    <a:pt x="306" y="486"/>
                    <a:pt x="305" y="487"/>
                  </a:cubicBezTo>
                  <a:cubicBezTo>
                    <a:pt x="304" y="487"/>
                    <a:pt x="303" y="487"/>
                    <a:pt x="303" y="488"/>
                  </a:cubicBezTo>
                  <a:cubicBezTo>
                    <a:pt x="303" y="489"/>
                    <a:pt x="303" y="490"/>
                    <a:pt x="304" y="490"/>
                  </a:cubicBezTo>
                  <a:cubicBezTo>
                    <a:pt x="306" y="492"/>
                    <a:pt x="310" y="493"/>
                    <a:pt x="313" y="492"/>
                  </a:cubicBezTo>
                  <a:cubicBezTo>
                    <a:pt x="328" y="489"/>
                    <a:pt x="349" y="460"/>
                    <a:pt x="364" y="435"/>
                  </a:cubicBezTo>
                  <a:cubicBezTo>
                    <a:pt x="357" y="463"/>
                    <a:pt x="352" y="499"/>
                    <a:pt x="360" y="511"/>
                  </a:cubicBezTo>
                  <a:cubicBezTo>
                    <a:pt x="362" y="515"/>
                    <a:pt x="365" y="516"/>
                    <a:pt x="368" y="517"/>
                  </a:cubicBezTo>
                  <a:cubicBezTo>
                    <a:pt x="369" y="517"/>
                    <a:pt x="369" y="516"/>
                    <a:pt x="370" y="516"/>
                  </a:cubicBezTo>
                  <a:cubicBezTo>
                    <a:pt x="370" y="515"/>
                    <a:pt x="370" y="514"/>
                    <a:pt x="370" y="513"/>
                  </a:cubicBezTo>
                  <a:cubicBezTo>
                    <a:pt x="369" y="512"/>
                    <a:pt x="369" y="510"/>
                    <a:pt x="370" y="509"/>
                  </a:cubicBezTo>
                  <a:cubicBezTo>
                    <a:pt x="371" y="507"/>
                    <a:pt x="373" y="506"/>
                    <a:pt x="376" y="506"/>
                  </a:cubicBezTo>
                  <a:cubicBezTo>
                    <a:pt x="381" y="507"/>
                    <a:pt x="383" y="511"/>
                    <a:pt x="383" y="515"/>
                  </a:cubicBezTo>
                  <a:cubicBezTo>
                    <a:pt x="383" y="519"/>
                    <a:pt x="380" y="524"/>
                    <a:pt x="373" y="524"/>
                  </a:cubicBezTo>
                  <a:cubicBezTo>
                    <a:pt x="366" y="524"/>
                    <a:pt x="360" y="521"/>
                    <a:pt x="357" y="516"/>
                  </a:cubicBezTo>
                  <a:cubicBezTo>
                    <a:pt x="349" y="505"/>
                    <a:pt x="348" y="484"/>
                    <a:pt x="355" y="461"/>
                  </a:cubicBezTo>
                  <a:close/>
                  <a:moveTo>
                    <a:pt x="310" y="418"/>
                  </a:moveTo>
                  <a:cubicBezTo>
                    <a:pt x="310" y="418"/>
                    <a:pt x="310" y="418"/>
                    <a:pt x="310" y="418"/>
                  </a:cubicBezTo>
                  <a:cubicBezTo>
                    <a:pt x="311" y="417"/>
                    <a:pt x="311" y="416"/>
                    <a:pt x="311" y="416"/>
                  </a:cubicBezTo>
                  <a:cubicBezTo>
                    <a:pt x="311" y="415"/>
                    <a:pt x="310" y="414"/>
                    <a:pt x="309" y="414"/>
                  </a:cubicBezTo>
                  <a:cubicBezTo>
                    <a:pt x="285" y="422"/>
                    <a:pt x="264" y="421"/>
                    <a:pt x="254" y="413"/>
                  </a:cubicBezTo>
                  <a:cubicBezTo>
                    <a:pt x="248" y="409"/>
                    <a:pt x="246" y="404"/>
                    <a:pt x="246" y="397"/>
                  </a:cubicBezTo>
                  <a:cubicBezTo>
                    <a:pt x="246" y="390"/>
                    <a:pt x="251" y="387"/>
                    <a:pt x="255" y="387"/>
                  </a:cubicBezTo>
                  <a:cubicBezTo>
                    <a:pt x="259" y="387"/>
                    <a:pt x="263" y="389"/>
                    <a:pt x="264" y="393"/>
                  </a:cubicBezTo>
                  <a:cubicBezTo>
                    <a:pt x="264" y="397"/>
                    <a:pt x="263" y="399"/>
                    <a:pt x="261" y="400"/>
                  </a:cubicBezTo>
                  <a:cubicBezTo>
                    <a:pt x="259" y="401"/>
                    <a:pt x="258" y="401"/>
                    <a:pt x="256" y="400"/>
                  </a:cubicBezTo>
                  <a:cubicBezTo>
                    <a:pt x="256" y="400"/>
                    <a:pt x="255" y="400"/>
                    <a:pt x="254" y="400"/>
                  </a:cubicBezTo>
                  <a:cubicBezTo>
                    <a:pt x="254" y="400"/>
                    <a:pt x="253" y="401"/>
                    <a:pt x="253" y="402"/>
                  </a:cubicBezTo>
                  <a:cubicBezTo>
                    <a:pt x="253" y="405"/>
                    <a:pt x="255" y="408"/>
                    <a:pt x="258" y="410"/>
                  </a:cubicBezTo>
                  <a:cubicBezTo>
                    <a:pt x="271" y="418"/>
                    <a:pt x="306" y="413"/>
                    <a:pt x="335" y="406"/>
                  </a:cubicBezTo>
                  <a:cubicBezTo>
                    <a:pt x="309" y="420"/>
                    <a:pt x="281" y="442"/>
                    <a:pt x="278" y="457"/>
                  </a:cubicBezTo>
                  <a:cubicBezTo>
                    <a:pt x="277" y="460"/>
                    <a:pt x="278" y="463"/>
                    <a:pt x="280" y="466"/>
                  </a:cubicBezTo>
                  <a:cubicBezTo>
                    <a:pt x="280" y="466"/>
                    <a:pt x="281" y="467"/>
                    <a:pt x="282" y="467"/>
                  </a:cubicBezTo>
                  <a:cubicBezTo>
                    <a:pt x="283" y="466"/>
                    <a:pt x="283" y="466"/>
                    <a:pt x="283" y="465"/>
                  </a:cubicBezTo>
                  <a:cubicBezTo>
                    <a:pt x="283" y="463"/>
                    <a:pt x="285" y="462"/>
                    <a:pt x="286" y="462"/>
                  </a:cubicBezTo>
                  <a:cubicBezTo>
                    <a:pt x="289" y="461"/>
                    <a:pt x="291" y="462"/>
                    <a:pt x="293" y="465"/>
                  </a:cubicBezTo>
                  <a:cubicBezTo>
                    <a:pt x="296" y="468"/>
                    <a:pt x="294" y="473"/>
                    <a:pt x="292" y="475"/>
                  </a:cubicBezTo>
                  <a:cubicBezTo>
                    <a:pt x="288" y="478"/>
                    <a:pt x="283" y="479"/>
                    <a:pt x="278" y="474"/>
                  </a:cubicBezTo>
                  <a:cubicBezTo>
                    <a:pt x="273" y="470"/>
                    <a:pt x="271" y="464"/>
                    <a:pt x="272" y="458"/>
                  </a:cubicBezTo>
                  <a:cubicBezTo>
                    <a:pt x="274" y="444"/>
                    <a:pt x="289" y="429"/>
                    <a:pt x="310" y="418"/>
                  </a:cubicBezTo>
                  <a:close/>
                  <a:moveTo>
                    <a:pt x="309" y="355"/>
                  </a:moveTo>
                  <a:cubicBezTo>
                    <a:pt x="309" y="355"/>
                    <a:pt x="309" y="355"/>
                    <a:pt x="309" y="355"/>
                  </a:cubicBezTo>
                  <a:cubicBezTo>
                    <a:pt x="310" y="355"/>
                    <a:pt x="310" y="355"/>
                    <a:pt x="311" y="354"/>
                  </a:cubicBezTo>
                  <a:cubicBezTo>
                    <a:pt x="311" y="353"/>
                    <a:pt x="311" y="352"/>
                    <a:pt x="310" y="352"/>
                  </a:cubicBezTo>
                  <a:cubicBezTo>
                    <a:pt x="289" y="340"/>
                    <a:pt x="274" y="325"/>
                    <a:pt x="272" y="312"/>
                  </a:cubicBezTo>
                  <a:cubicBezTo>
                    <a:pt x="271" y="306"/>
                    <a:pt x="273" y="300"/>
                    <a:pt x="278" y="295"/>
                  </a:cubicBezTo>
                  <a:cubicBezTo>
                    <a:pt x="283" y="290"/>
                    <a:pt x="288" y="291"/>
                    <a:pt x="292" y="294"/>
                  </a:cubicBezTo>
                  <a:cubicBezTo>
                    <a:pt x="294" y="297"/>
                    <a:pt x="296" y="301"/>
                    <a:pt x="293" y="305"/>
                  </a:cubicBezTo>
                  <a:cubicBezTo>
                    <a:pt x="291" y="308"/>
                    <a:pt x="289" y="309"/>
                    <a:pt x="286" y="308"/>
                  </a:cubicBezTo>
                  <a:cubicBezTo>
                    <a:pt x="285" y="307"/>
                    <a:pt x="283" y="306"/>
                    <a:pt x="283" y="305"/>
                  </a:cubicBezTo>
                  <a:cubicBezTo>
                    <a:pt x="283" y="304"/>
                    <a:pt x="283" y="303"/>
                    <a:pt x="282" y="303"/>
                  </a:cubicBezTo>
                  <a:cubicBezTo>
                    <a:pt x="281" y="303"/>
                    <a:pt x="280" y="303"/>
                    <a:pt x="280" y="304"/>
                  </a:cubicBezTo>
                  <a:cubicBezTo>
                    <a:pt x="278" y="306"/>
                    <a:pt x="277" y="309"/>
                    <a:pt x="278" y="313"/>
                  </a:cubicBezTo>
                  <a:cubicBezTo>
                    <a:pt x="281" y="328"/>
                    <a:pt x="309" y="349"/>
                    <a:pt x="335" y="364"/>
                  </a:cubicBezTo>
                  <a:cubicBezTo>
                    <a:pt x="306" y="356"/>
                    <a:pt x="271" y="351"/>
                    <a:pt x="258" y="360"/>
                  </a:cubicBezTo>
                  <a:cubicBezTo>
                    <a:pt x="255" y="362"/>
                    <a:pt x="253" y="364"/>
                    <a:pt x="253" y="368"/>
                  </a:cubicBezTo>
                  <a:cubicBezTo>
                    <a:pt x="253" y="368"/>
                    <a:pt x="254" y="369"/>
                    <a:pt x="254" y="370"/>
                  </a:cubicBezTo>
                  <a:cubicBezTo>
                    <a:pt x="255" y="370"/>
                    <a:pt x="256" y="370"/>
                    <a:pt x="256" y="369"/>
                  </a:cubicBezTo>
                  <a:cubicBezTo>
                    <a:pt x="258" y="368"/>
                    <a:pt x="259" y="368"/>
                    <a:pt x="261" y="369"/>
                  </a:cubicBezTo>
                  <a:cubicBezTo>
                    <a:pt x="263" y="370"/>
                    <a:pt x="264" y="373"/>
                    <a:pt x="264" y="376"/>
                  </a:cubicBezTo>
                  <a:cubicBezTo>
                    <a:pt x="263" y="381"/>
                    <a:pt x="259" y="383"/>
                    <a:pt x="255" y="383"/>
                  </a:cubicBezTo>
                  <a:cubicBezTo>
                    <a:pt x="251" y="382"/>
                    <a:pt x="246" y="380"/>
                    <a:pt x="246" y="372"/>
                  </a:cubicBezTo>
                  <a:cubicBezTo>
                    <a:pt x="246" y="365"/>
                    <a:pt x="248" y="360"/>
                    <a:pt x="254" y="356"/>
                  </a:cubicBezTo>
                  <a:cubicBezTo>
                    <a:pt x="264" y="348"/>
                    <a:pt x="285" y="348"/>
                    <a:pt x="309" y="355"/>
                  </a:cubicBezTo>
                  <a:close/>
                  <a:moveTo>
                    <a:pt x="352" y="310"/>
                  </a:moveTo>
                  <a:cubicBezTo>
                    <a:pt x="352" y="310"/>
                    <a:pt x="352" y="310"/>
                    <a:pt x="352" y="310"/>
                  </a:cubicBezTo>
                  <a:cubicBezTo>
                    <a:pt x="352" y="311"/>
                    <a:pt x="353" y="311"/>
                    <a:pt x="354" y="311"/>
                  </a:cubicBezTo>
                  <a:cubicBezTo>
                    <a:pt x="355" y="310"/>
                    <a:pt x="356" y="309"/>
                    <a:pt x="355" y="308"/>
                  </a:cubicBezTo>
                  <a:cubicBezTo>
                    <a:pt x="348" y="285"/>
                    <a:pt x="349" y="264"/>
                    <a:pt x="357" y="253"/>
                  </a:cubicBezTo>
                  <a:cubicBezTo>
                    <a:pt x="360" y="248"/>
                    <a:pt x="366" y="246"/>
                    <a:pt x="373" y="246"/>
                  </a:cubicBezTo>
                  <a:cubicBezTo>
                    <a:pt x="380" y="246"/>
                    <a:pt x="383" y="250"/>
                    <a:pt x="383" y="255"/>
                  </a:cubicBezTo>
                  <a:cubicBezTo>
                    <a:pt x="383" y="258"/>
                    <a:pt x="381" y="263"/>
                    <a:pt x="376" y="263"/>
                  </a:cubicBezTo>
                  <a:cubicBezTo>
                    <a:pt x="373" y="264"/>
                    <a:pt x="371" y="263"/>
                    <a:pt x="370" y="261"/>
                  </a:cubicBezTo>
                  <a:cubicBezTo>
                    <a:pt x="369" y="259"/>
                    <a:pt x="369" y="257"/>
                    <a:pt x="370" y="256"/>
                  </a:cubicBezTo>
                  <a:cubicBezTo>
                    <a:pt x="370" y="255"/>
                    <a:pt x="370" y="255"/>
                    <a:pt x="370" y="254"/>
                  </a:cubicBezTo>
                  <a:cubicBezTo>
                    <a:pt x="369" y="253"/>
                    <a:pt x="369" y="253"/>
                    <a:pt x="368" y="253"/>
                  </a:cubicBezTo>
                  <a:cubicBezTo>
                    <a:pt x="365" y="253"/>
                    <a:pt x="362" y="255"/>
                    <a:pt x="360" y="258"/>
                  </a:cubicBezTo>
                  <a:cubicBezTo>
                    <a:pt x="352" y="271"/>
                    <a:pt x="357" y="306"/>
                    <a:pt x="364" y="334"/>
                  </a:cubicBezTo>
                  <a:cubicBezTo>
                    <a:pt x="349" y="309"/>
                    <a:pt x="328" y="281"/>
                    <a:pt x="313" y="277"/>
                  </a:cubicBezTo>
                  <a:cubicBezTo>
                    <a:pt x="310" y="277"/>
                    <a:pt x="306" y="277"/>
                    <a:pt x="304" y="279"/>
                  </a:cubicBezTo>
                  <a:cubicBezTo>
                    <a:pt x="303" y="280"/>
                    <a:pt x="303" y="281"/>
                    <a:pt x="303" y="282"/>
                  </a:cubicBezTo>
                  <a:cubicBezTo>
                    <a:pt x="303" y="282"/>
                    <a:pt x="304" y="283"/>
                    <a:pt x="305" y="283"/>
                  </a:cubicBezTo>
                  <a:cubicBezTo>
                    <a:pt x="306" y="283"/>
                    <a:pt x="308" y="284"/>
                    <a:pt x="308" y="286"/>
                  </a:cubicBezTo>
                  <a:cubicBezTo>
                    <a:pt x="309" y="288"/>
                    <a:pt x="308" y="291"/>
                    <a:pt x="305" y="293"/>
                  </a:cubicBezTo>
                  <a:cubicBezTo>
                    <a:pt x="301" y="296"/>
                    <a:pt x="297" y="294"/>
                    <a:pt x="294" y="291"/>
                  </a:cubicBezTo>
                  <a:cubicBezTo>
                    <a:pt x="292" y="288"/>
                    <a:pt x="290" y="283"/>
                    <a:pt x="295" y="278"/>
                  </a:cubicBezTo>
                  <a:cubicBezTo>
                    <a:pt x="300" y="273"/>
                    <a:pt x="306" y="271"/>
                    <a:pt x="312" y="272"/>
                  </a:cubicBezTo>
                  <a:cubicBezTo>
                    <a:pt x="325" y="274"/>
                    <a:pt x="341" y="288"/>
                    <a:pt x="352" y="310"/>
                  </a:cubicBezTo>
                  <a:close/>
                  <a:moveTo>
                    <a:pt x="377" y="502"/>
                  </a:moveTo>
                  <a:cubicBezTo>
                    <a:pt x="372" y="502"/>
                    <a:pt x="368" y="503"/>
                    <a:pt x="366" y="507"/>
                  </a:cubicBezTo>
                  <a:cubicBezTo>
                    <a:pt x="365" y="508"/>
                    <a:pt x="365" y="510"/>
                    <a:pt x="365" y="511"/>
                  </a:cubicBezTo>
                  <a:cubicBezTo>
                    <a:pt x="364" y="511"/>
                    <a:pt x="364" y="510"/>
                    <a:pt x="363" y="509"/>
                  </a:cubicBezTo>
                  <a:cubicBezTo>
                    <a:pt x="355" y="496"/>
                    <a:pt x="362" y="452"/>
                    <a:pt x="373" y="418"/>
                  </a:cubicBezTo>
                  <a:cubicBezTo>
                    <a:pt x="373" y="418"/>
                    <a:pt x="373" y="418"/>
                    <a:pt x="373" y="418"/>
                  </a:cubicBezTo>
                  <a:cubicBezTo>
                    <a:pt x="374" y="417"/>
                    <a:pt x="373" y="416"/>
                    <a:pt x="373" y="416"/>
                  </a:cubicBezTo>
                  <a:cubicBezTo>
                    <a:pt x="373" y="416"/>
                    <a:pt x="373" y="416"/>
                    <a:pt x="372" y="415"/>
                  </a:cubicBezTo>
                  <a:cubicBezTo>
                    <a:pt x="371" y="415"/>
                    <a:pt x="370" y="415"/>
                    <a:pt x="370" y="416"/>
                  </a:cubicBezTo>
                  <a:cubicBezTo>
                    <a:pt x="354" y="448"/>
                    <a:pt x="327" y="485"/>
                    <a:pt x="312" y="488"/>
                  </a:cubicBezTo>
                  <a:cubicBezTo>
                    <a:pt x="311" y="489"/>
                    <a:pt x="310" y="489"/>
                    <a:pt x="310" y="488"/>
                  </a:cubicBezTo>
                  <a:cubicBezTo>
                    <a:pt x="311" y="487"/>
                    <a:pt x="312" y="486"/>
                    <a:pt x="312" y="484"/>
                  </a:cubicBezTo>
                  <a:cubicBezTo>
                    <a:pt x="313" y="481"/>
                    <a:pt x="311" y="476"/>
                    <a:pt x="308" y="474"/>
                  </a:cubicBezTo>
                  <a:cubicBezTo>
                    <a:pt x="305" y="471"/>
                    <a:pt x="301" y="471"/>
                    <a:pt x="298" y="472"/>
                  </a:cubicBezTo>
                  <a:cubicBezTo>
                    <a:pt x="299" y="469"/>
                    <a:pt x="299" y="465"/>
                    <a:pt x="296" y="462"/>
                  </a:cubicBezTo>
                  <a:cubicBezTo>
                    <a:pt x="293" y="458"/>
                    <a:pt x="289" y="457"/>
                    <a:pt x="285" y="458"/>
                  </a:cubicBezTo>
                  <a:cubicBezTo>
                    <a:pt x="284" y="458"/>
                    <a:pt x="282" y="459"/>
                    <a:pt x="281" y="460"/>
                  </a:cubicBezTo>
                  <a:cubicBezTo>
                    <a:pt x="281" y="459"/>
                    <a:pt x="281" y="458"/>
                    <a:pt x="281" y="457"/>
                  </a:cubicBezTo>
                  <a:cubicBezTo>
                    <a:pt x="285" y="442"/>
                    <a:pt x="321" y="416"/>
                    <a:pt x="353" y="400"/>
                  </a:cubicBezTo>
                  <a:cubicBezTo>
                    <a:pt x="354" y="400"/>
                    <a:pt x="353" y="400"/>
                    <a:pt x="353" y="400"/>
                  </a:cubicBezTo>
                  <a:cubicBezTo>
                    <a:pt x="354" y="399"/>
                    <a:pt x="355" y="399"/>
                    <a:pt x="355" y="398"/>
                  </a:cubicBezTo>
                  <a:cubicBezTo>
                    <a:pt x="355" y="398"/>
                    <a:pt x="355" y="398"/>
                    <a:pt x="354" y="398"/>
                  </a:cubicBezTo>
                  <a:cubicBezTo>
                    <a:pt x="354" y="397"/>
                    <a:pt x="353" y="396"/>
                    <a:pt x="352" y="396"/>
                  </a:cubicBezTo>
                  <a:cubicBezTo>
                    <a:pt x="318" y="408"/>
                    <a:pt x="273" y="415"/>
                    <a:pt x="260" y="407"/>
                  </a:cubicBezTo>
                  <a:cubicBezTo>
                    <a:pt x="260" y="406"/>
                    <a:pt x="259" y="405"/>
                    <a:pt x="258" y="405"/>
                  </a:cubicBezTo>
                  <a:cubicBezTo>
                    <a:pt x="260" y="405"/>
                    <a:pt x="261" y="404"/>
                    <a:pt x="263" y="404"/>
                  </a:cubicBezTo>
                  <a:cubicBezTo>
                    <a:pt x="266" y="402"/>
                    <a:pt x="268" y="398"/>
                    <a:pt x="268" y="393"/>
                  </a:cubicBezTo>
                  <a:cubicBezTo>
                    <a:pt x="267" y="389"/>
                    <a:pt x="265" y="386"/>
                    <a:pt x="262" y="385"/>
                  </a:cubicBezTo>
                  <a:cubicBezTo>
                    <a:pt x="265" y="383"/>
                    <a:pt x="267" y="380"/>
                    <a:pt x="268" y="377"/>
                  </a:cubicBezTo>
                  <a:cubicBezTo>
                    <a:pt x="268" y="372"/>
                    <a:pt x="266" y="368"/>
                    <a:pt x="263" y="366"/>
                  </a:cubicBezTo>
                  <a:cubicBezTo>
                    <a:pt x="261" y="365"/>
                    <a:pt x="260" y="365"/>
                    <a:pt x="258" y="365"/>
                  </a:cubicBezTo>
                  <a:cubicBezTo>
                    <a:pt x="259" y="364"/>
                    <a:pt x="260" y="363"/>
                    <a:pt x="260" y="363"/>
                  </a:cubicBezTo>
                  <a:cubicBezTo>
                    <a:pt x="273" y="355"/>
                    <a:pt x="318" y="361"/>
                    <a:pt x="352" y="373"/>
                  </a:cubicBezTo>
                  <a:cubicBezTo>
                    <a:pt x="352" y="373"/>
                    <a:pt x="352" y="373"/>
                    <a:pt x="352" y="373"/>
                  </a:cubicBezTo>
                  <a:cubicBezTo>
                    <a:pt x="353" y="373"/>
                    <a:pt x="354" y="373"/>
                    <a:pt x="354" y="373"/>
                  </a:cubicBezTo>
                  <a:cubicBezTo>
                    <a:pt x="354" y="373"/>
                    <a:pt x="354" y="372"/>
                    <a:pt x="354" y="372"/>
                  </a:cubicBezTo>
                  <a:cubicBezTo>
                    <a:pt x="355" y="371"/>
                    <a:pt x="354" y="370"/>
                    <a:pt x="353" y="370"/>
                  </a:cubicBezTo>
                  <a:cubicBezTo>
                    <a:pt x="321" y="354"/>
                    <a:pt x="285" y="327"/>
                    <a:pt x="281" y="312"/>
                  </a:cubicBezTo>
                  <a:cubicBezTo>
                    <a:pt x="281" y="311"/>
                    <a:pt x="281" y="310"/>
                    <a:pt x="281" y="309"/>
                  </a:cubicBezTo>
                  <a:cubicBezTo>
                    <a:pt x="282" y="310"/>
                    <a:pt x="284" y="311"/>
                    <a:pt x="285" y="312"/>
                  </a:cubicBezTo>
                  <a:cubicBezTo>
                    <a:pt x="289" y="313"/>
                    <a:pt x="293" y="311"/>
                    <a:pt x="296" y="307"/>
                  </a:cubicBezTo>
                  <a:cubicBezTo>
                    <a:pt x="299" y="304"/>
                    <a:pt x="299" y="301"/>
                    <a:pt x="298" y="298"/>
                  </a:cubicBezTo>
                  <a:cubicBezTo>
                    <a:pt x="301" y="299"/>
                    <a:pt x="305" y="298"/>
                    <a:pt x="308" y="296"/>
                  </a:cubicBezTo>
                  <a:cubicBezTo>
                    <a:pt x="311" y="293"/>
                    <a:pt x="313" y="289"/>
                    <a:pt x="312" y="285"/>
                  </a:cubicBezTo>
                  <a:cubicBezTo>
                    <a:pt x="312" y="283"/>
                    <a:pt x="311" y="282"/>
                    <a:pt x="310" y="281"/>
                  </a:cubicBezTo>
                  <a:cubicBezTo>
                    <a:pt x="310" y="281"/>
                    <a:pt x="311" y="281"/>
                    <a:pt x="312" y="281"/>
                  </a:cubicBezTo>
                  <a:cubicBezTo>
                    <a:pt x="327" y="284"/>
                    <a:pt x="354" y="321"/>
                    <a:pt x="370" y="353"/>
                  </a:cubicBezTo>
                  <a:cubicBezTo>
                    <a:pt x="370" y="353"/>
                    <a:pt x="370" y="353"/>
                    <a:pt x="370" y="353"/>
                  </a:cubicBezTo>
                  <a:cubicBezTo>
                    <a:pt x="370" y="354"/>
                    <a:pt x="371" y="354"/>
                    <a:pt x="372" y="354"/>
                  </a:cubicBezTo>
                  <a:cubicBezTo>
                    <a:pt x="372" y="354"/>
                    <a:pt x="372" y="354"/>
                    <a:pt x="372" y="354"/>
                  </a:cubicBezTo>
                  <a:cubicBezTo>
                    <a:pt x="373" y="354"/>
                    <a:pt x="374" y="353"/>
                    <a:pt x="373" y="352"/>
                  </a:cubicBezTo>
                  <a:cubicBezTo>
                    <a:pt x="362" y="318"/>
                    <a:pt x="355" y="273"/>
                    <a:pt x="363" y="260"/>
                  </a:cubicBezTo>
                  <a:cubicBezTo>
                    <a:pt x="364" y="259"/>
                    <a:pt x="364" y="259"/>
                    <a:pt x="365" y="258"/>
                  </a:cubicBezTo>
                  <a:cubicBezTo>
                    <a:pt x="365" y="260"/>
                    <a:pt x="365" y="261"/>
                    <a:pt x="366" y="263"/>
                  </a:cubicBezTo>
                  <a:cubicBezTo>
                    <a:pt x="368" y="266"/>
                    <a:pt x="372" y="268"/>
                    <a:pt x="377" y="267"/>
                  </a:cubicBezTo>
                  <a:cubicBezTo>
                    <a:pt x="381" y="267"/>
                    <a:pt x="383" y="265"/>
                    <a:pt x="385" y="262"/>
                  </a:cubicBezTo>
                  <a:cubicBezTo>
                    <a:pt x="387" y="265"/>
                    <a:pt x="389" y="267"/>
                    <a:pt x="393" y="267"/>
                  </a:cubicBezTo>
                  <a:cubicBezTo>
                    <a:pt x="398" y="268"/>
                    <a:pt x="402" y="266"/>
                    <a:pt x="404" y="263"/>
                  </a:cubicBezTo>
                  <a:cubicBezTo>
                    <a:pt x="405" y="261"/>
                    <a:pt x="405" y="260"/>
                    <a:pt x="405" y="258"/>
                  </a:cubicBezTo>
                  <a:cubicBezTo>
                    <a:pt x="406" y="259"/>
                    <a:pt x="406" y="259"/>
                    <a:pt x="407" y="260"/>
                  </a:cubicBezTo>
                  <a:cubicBezTo>
                    <a:pt x="415" y="273"/>
                    <a:pt x="408" y="318"/>
                    <a:pt x="397" y="352"/>
                  </a:cubicBezTo>
                  <a:cubicBezTo>
                    <a:pt x="396" y="353"/>
                    <a:pt x="397" y="354"/>
                    <a:pt x="398" y="354"/>
                  </a:cubicBezTo>
                  <a:cubicBezTo>
                    <a:pt x="398" y="354"/>
                    <a:pt x="398" y="354"/>
                    <a:pt x="398" y="354"/>
                  </a:cubicBezTo>
                  <a:cubicBezTo>
                    <a:pt x="399" y="354"/>
                    <a:pt x="400" y="354"/>
                    <a:pt x="400" y="353"/>
                  </a:cubicBezTo>
                  <a:cubicBezTo>
                    <a:pt x="400" y="353"/>
                    <a:pt x="400" y="353"/>
                    <a:pt x="400" y="353"/>
                  </a:cubicBezTo>
                  <a:cubicBezTo>
                    <a:pt x="416" y="321"/>
                    <a:pt x="443" y="284"/>
                    <a:pt x="458" y="281"/>
                  </a:cubicBezTo>
                  <a:cubicBezTo>
                    <a:pt x="459" y="281"/>
                    <a:pt x="460" y="281"/>
                    <a:pt x="460" y="281"/>
                  </a:cubicBezTo>
                  <a:cubicBezTo>
                    <a:pt x="459" y="282"/>
                    <a:pt x="459" y="283"/>
                    <a:pt x="458" y="285"/>
                  </a:cubicBezTo>
                  <a:cubicBezTo>
                    <a:pt x="457" y="289"/>
                    <a:pt x="459" y="293"/>
                    <a:pt x="462" y="296"/>
                  </a:cubicBezTo>
                  <a:cubicBezTo>
                    <a:pt x="465" y="298"/>
                    <a:pt x="469" y="299"/>
                    <a:pt x="472" y="298"/>
                  </a:cubicBezTo>
                  <a:cubicBezTo>
                    <a:pt x="471" y="301"/>
                    <a:pt x="471" y="304"/>
                    <a:pt x="474" y="307"/>
                  </a:cubicBezTo>
                  <a:cubicBezTo>
                    <a:pt x="477" y="311"/>
                    <a:pt x="481" y="313"/>
                    <a:pt x="485" y="312"/>
                  </a:cubicBezTo>
                  <a:cubicBezTo>
                    <a:pt x="486" y="311"/>
                    <a:pt x="488" y="310"/>
                    <a:pt x="489" y="309"/>
                  </a:cubicBezTo>
                  <a:cubicBezTo>
                    <a:pt x="489" y="310"/>
                    <a:pt x="489" y="311"/>
                    <a:pt x="489" y="312"/>
                  </a:cubicBezTo>
                  <a:cubicBezTo>
                    <a:pt x="485" y="327"/>
                    <a:pt x="449" y="354"/>
                    <a:pt x="417" y="370"/>
                  </a:cubicBezTo>
                  <a:cubicBezTo>
                    <a:pt x="416" y="370"/>
                    <a:pt x="416" y="370"/>
                    <a:pt x="417" y="370"/>
                  </a:cubicBezTo>
                  <a:cubicBezTo>
                    <a:pt x="416" y="370"/>
                    <a:pt x="415" y="371"/>
                    <a:pt x="415" y="371"/>
                  </a:cubicBezTo>
                  <a:cubicBezTo>
                    <a:pt x="415" y="372"/>
                    <a:pt x="416" y="372"/>
                    <a:pt x="416" y="372"/>
                  </a:cubicBezTo>
                  <a:cubicBezTo>
                    <a:pt x="416" y="373"/>
                    <a:pt x="417" y="374"/>
                    <a:pt x="418" y="373"/>
                  </a:cubicBezTo>
                  <a:cubicBezTo>
                    <a:pt x="452" y="361"/>
                    <a:pt x="497" y="355"/>
                    <a:pt x="510" y="363"/>
                  </a:cubicBezTo>
                  <a:cubicBezTo>
                    <a:pt x="510" y="363"/>
                    <a:pt x="511" y="364"/>
                    <a:pt x="512" y="365"/>
                  </a:cubicBezTo>
                  <a:cubicBezTo>
                    <a:pt x="510" y="365"/>
                    <a:pt x="509" y="365"/>
                    <a:pt x="507" y="366"/>
                  </a:cubicBezTo>
                  <a:cubicBezTo>
                    <a:pt x="504" y="368"/>
                    <a:pt x="502" y="372"/>
                    <a:pt x="503" y="377"/>
                  </a:cubicBezTo>
                  <a:cubicBezTo>
                    <a:pt x="503" y="380"/>
                    <a:pt x="505" y="383"/>
                    <a:pt x="508" y="385"/>
                  </a:cubicBezTo>
                  <a:cubicBezTo>
                    <a:pt x="505" y="386"/>
                    <a:pt x="503" y="389"/>
                    <a:pt x="503" y="393"/>
                  </a:cubicBezTo>
                  <a:cubicBezTo>
                    <a:pt x="502" y="398"/>
                    <a:pt x="504" y="402"/>
                    <a:pt x="507" y="404"/>
                  </a:cubicBezTo>
                  <a:cubicBezTo>
                    <a:pt x="509" y="404"/>
                    <a:pt x="510" y="405"/>
                    <a:pt x="512" y="405"/>
                  </a:cubicBezTo>
                  <a:cubicBezTo>
                    <a:pt x="511" y="405"/>
                    <a:pt x="510" y="406"/>
                    <a:pt x="510" y="407"/>
                  </a:cubicBezTo>
                  <a:cubicBezTo>
                    <a:pt x="497" y="415"/>
                    <a:pt x="452" y="408"/>
                    <a:pt x="418" y="396"/>
                  </a:cubicBezTo>
                  <a:cubicBezTo>
                    <a:pt x="418" y="396"/>
                    <a:pt x="418" y="396"/>
                    <a:pt x="418" y="396"/>
                  </a:cubicBezTo>
                  <a:cubicBezTo>
                    <a:pt x="417" y="396"/>
                    <a:pt x="417" y="396"/>
                    <a:pt x="416" y="397"/>
                  </a:cubicBezTo>
                  <a:cubicBezTo>
                    <a:pt x="416" y="397"/>
                    <a:pt x="416" y="397"/>
                    <a:pt x="416" y="397"/>
                  </a:cubicBezTo>
                  <a:cubicBezTo>
                    <a:pt x="415" y="398"/>
                    <a:pt x="416" y="399"/>
                    <a:pt x="417" y="400"/>
                  </a:cubicBezTo>
                  <a:cubicBezTo>
                    <a:pt x="449" y="416"/>
                    <a:pt x="485" y="442"/>
                    <a:pt x="489" y="457"/>
                  </a:cubicBezTo>
                  <a:cubicBezTo>
                    <a:pt x="489" y="458"/>
                    <a:pt x="489" y="459"/>
                    <a:pt x="489" y="460"/>
                  </a:cubicBezTo>
                  <a:cubicBezTo>
                    <a:pt x="488" y="459"/>
                    <a:pt x="486" y="458"/>
                    <a:pt x="485" y="458"/>
                  </a:cubicBezTo>
                  <a:cubicBezTo>
                    <a:pt x="481" y="457"/>
                    <a:pt x="477" y="458"/>
                    <a:pt x="474" y="462"/>
                  </a:cubicBezTo>
                  <a:cubicBezTo>
                    <a:pt x="471" y="465"/>
                    <a:pt x="471" y="469"/>
                    <a:pt x="472" y="472"/>
                  </a:cubicBezTo>
                  <a:cubicBezTo>
                    <a:pt x="469" y="471"/>
                    <a:pt x="465" y="471"/>
                    <a:pt x="462" y="474"/>
                  </a:cubicBezTo>
                  <a:cubicBezTo>
                    <a:pt x="459" y="476"/>
                    <a:pt x="457" y="481"/>
                    <a:pt x="458" y="484"/>
                  </a:cubicBezTo>
                  <a:cubicBezTo>
                    <a:pt x="459" y="486"/>
                    <a:pt x="459" y="487"/>
                    <a:pt x="460" y="488"/>
                  </a:cubicBezTo>
                  <a:cubicBezTo>
                    <a:pt x="460" y="489"/>
                    <a:pt x="459" y="489"/>
                    <a:pt x="458" y="488"/>
                  </a:cubicBezTo>
                  <a:cubicBezTo>
                    <a:pt x="443" y="485"/>
                    <a:pt x="416" y="448"/>
                    <a:pt x="400" y="416"/>
                  </a:cubicBezTo>
                  <a:cubicBezTo>
                    <a:pt x="400" y="416"/>
                    <a:pt x="400" y="416"/>
                    <a:pt x="400" y="416"/>
                  </a:cubicBezTo>
                  <a:cubicBezTo>
                    <a:pt x="400" y="416"/>
                    <a:pt x="399" y="415"/>
                    <a:pt x="398" y="415"/>
                  </a:cubicBezTo>
                  <a:cubicBezTo>
                    <a:pt x="398" y="415"/>
                    <a:pt x="398" y="415"/>
                    <a:pt x="398" y="415"/>
                  </a:cubicBezTo>
                  <a:cubicBezTo>
                    <a:pt x="397" y="416"/>
                    <a:pt x="396" y="417"/>
                    <a:pt x="397" y="418"/>
                  </a:cubicBezTo>
                  <a:cubicBezTo>
                    <a:pt x="408" y="452"/>
                    <a:pt x="415" y="496"/>
                    <a:pt x="407" y="509"/>
                  </a:cubicBezTo>
                  <a:cubicBezTo>
                    <a:pt x="406" y="510"/>
                    <a:pt x="406" y="511"/>
                    <a:pt x="405" y="511"/>
                  </a:cubicBezTo>
                  <a:cubicBezTo>
                    <a:pt x="405" y="510"/>
                    <a:pt x="405" y="508"/>
                    <a:pt x="404" y="507"/>
                  </a:cubicBezTo>
                  <a:cubicBezTo>
                    <a:pt x="402" y="503"/>
                    <a:pt x="398" y="502"/>
                    <a:pt x="393" y="502"/>
                  </a:cubicBezTo>
                  <a:cubicBezTo>
                    <a:pt x="389" y="503"/>
                    <a:pt x="387" y="505"/>
                    <a:pt x="385" y="508"/>
                  </a:cubicBezTo>
                  <a:cubicBezTo>
                    <a:pt x="383" y="505"/>
                    <a:pt x="381" y="503"/>
                    <a:pt x="377" y="502"/>
                  </a:cubicBezTo>
                  <a:close/>
                  <a:moveTo>
                    <a:pt x="415" y="308"/>
                  </a:moveTo>
                  <a:cubicBezTo>
                    <a:pt x="414" y="309"/>
                    <a:pt x="415" y="310"/>
                    <a:pt x="416" y="311"/>
                  </a:cubicBezTo>
                  <a:cubicBezTo>
                    <a:pt x="417" y="311"/>
                    <a:pt x="418" y="311"/>
                    <a:pt x="418" y="310"/>
                  </a:cubicBezTo>
                  <a:cubicBezTo>
                    <a:pt x="418" y="310"/>
                    <a:pt x="418" y="310"/>
                    <a:pt x="418" y="310"/>
                  </a:cubicBezTo>
                  <a:cubicBezTo>
                    <a:pt x="429" y="288"/>
                    <a:pt x="445" y="274"/>
                    <a:pt x="458" y="272"/>
                  </a:cubicBezTo>
                  <a:cubicBezTo>
                    <a:pt x="464" y="271"/>
                    <a:pt x="470" y="273"/>
                    <a:pt x="475" y="278"/>
                  </a:cubicBezTo>
                  <a:cubicBezTo>
                    <a:pt x="480" y="283"/>
                    <a:pt x="478" y="288"/>
                    <a:pt x="476" y="291"/>
                  </a:cubicBezTo>
                  <a:cubicBezTo>
                    <a:pt x="473" y="294"/>
                    <a:pt x="469" y="296"/>
                    <a:pt x="465" y="293"/>
                  </a:cubicBezTo>
                  <a:cubicBezTo>
                    <a:pt x="462" y="291"/>
                    <a:pt x="461" y="288"/>
                    <a:pt x="462" y="286"/>
                  </a:cubicBezTo>
                  <a:cubicBezTo>
                    <a:pt x="462" y="284"/>
                    <a:pt x="464" y="283"/>
                    <a:pt x="465" y="283"/>
                  </a:cubicBezTo>
                  <a:cubicBezTo>
                    <a:pt x="466" y="283"/>
                    <a:pt x="467" y="282"/>
                    <a:pt x="467" y="282"/>
                  </a:cubicBezTo>
                  <a:cubicBezTo>
                    <a:pt x="467" y="281"/>
                    <a:pt x="467" y="280"/>
                    <a:pt x="466" y="279"/>
                  </a:cubicBezTo>
                  <a:cubicBezTo>
                    <a:pt x="464" y="277"/>
                    <a:pt x="461" y="277"/>
                    <a:pt x="457" y="277"/>
                  </a:cubicBezTo>
                  <a:cubicBezTo>
                    <a:pt x="442" y="281"/>
                    <a:pt x="421" y="309"/>
                    <a:pt x="406" y="334"/>
                  </a:cubicBezTo>
                  <a:cubicBezTo>
                    <a:pt x="413" y="306"/>
                    <a:pt x="418" y="271"/>
                    <a:pt x="410" y="258"/>
                  </a:cubicBezTo>
                  <a:cubicBezTo>
                    <a:pt x="408" y="255"/>
                    <a:pt x="405" y="253"/>
                    <a:pt x="402" y="253"/>
                  </a:cubicBezTo>
                  <a:cubicBezTo>
                    <a:pt x="401" y="253"/>
                    <a:pt x="401" y="253"/>
                    <a:pt x="400" y="254"/>
                  </a:cubicBezTo>
                  <a:cubicBezTo>
                    <a:pt x="400" y="255"/>
                    <a:pt x="400" y="255"/>
                    <a:pt x="400" y="256"/>
                  </a:cubicBezTo>
                  <a:cubicBezTo>
                    <a:pt x="401" y="257"/>
                    <a:pt x="401" y="259"/>
                    <a:pt x="401" y="261"/>
                  </a:cubicBezTo>
                  <a:cubicBezTo>
                    <a:pt x="399" y="263"/>
                    <a:pt x="397" y="264"/>
                    <a:pt x="394" y="263"/>
                  </a:cubicBezTo>
                  <a:cubicBezTo>
                    <a:pt x="389" y="263"/>
                    <a:pt x="387" y="258"/>
                    <a:pt x="387" y="255"/>
                  </a:cubicBezTo>
                  <a:cubicBezTo>
                    <a:pt x="387" y="250"/>
                    <a:pt x="390" y="246"/>
                    <a:pt x="397" y="246"/>
                  </a:cubicBezTo>
                  <a:cubicBezTo>
                    <a:pt x="404" y="246"/>
                    <a:pt x="410" y="248"/>
                    <a:pt x="413" y="253"/>
                  </a:cubicBezTo>
                  <a:cubicBezTo>
                    <a:pt x="421" y="264"/>
                    <a:pt x="422" y="285"/>
                    <a:pt x="415" y="308"/>
                  </a:cubicBezTo>
                  <a:close/>
                  <a:moveTo>
                    <a:pt x="460" y="352"/>
                  </a:moveTo>
                  <a:cubicBezTo>
                    <a:pt x="460" y="352"/>
                    <a:pt x="460" y="352"/>
                    <a:pt x="460" y="352"/>
                  </a:cubicBezTo>
                  <a:cubicBezTo>
                    <a:pt x="459" y="352"/>
                    <a:pt x="459" y="353"/>
                    <a:pt x="459" y="354"/>
                  </a:cubicBezTo>
                  <a:cubicBezTo>
                    <a:pt x="459" y="355"/>
                    <a:pt x="460" y="356"/>
                    <a:pt x="461" y="355"/>
                  </a:cubicBezTo>
                  <a:cubicBezTo>
                    <a:pt x="485" y="348"/>
                    <a:pt x="506" y="348"/>
                    <a:pt x="516" y="356"/>
                  </a:cubicBezTo>
                  <a:cubicBezTo>
                    <a:pt x="522" y="360"/>
                    <a:pt x="524" y="365"/>
                    <a:pt x="524" y="372"/>
                  </a:cubicBezTo>
                  <a:cubicBezTo>
                    <a:pt x="524" y="380"/>
                    <a:pt x="519" y="382"/>
                    <a:pt x="515" y="383"/>
                  </a:cubicBezTo>
                  <a:cubicBezTo>
                    <a:pt x="511" y="383"/>
                    <a:pt x="507" y="381"/>
                    <a:pt x="506" y="376"/>
                  </a:cubicBezTo>
                  <a:cubicBezTo>
                    <a:pt x="506" y="373"/>
                    <a:pt x="507" y="370"/>
                    <a:pt x="509" y="369"/>
                  </a:cubicBezTo>
                  <a:cubicBezTo>
                    <a:pt x="511" y="368"/>
                    <a:pt x="513" y="368"/>
                    <a:pt x="514" y="369"/>
                  </a:cubicBezTo>
                  <a:cubicBezTo>
                    <a:pt x="514" y="370"/>
                    <a:pt x="515" y="370"/>
                    <a:pt x="516" y="370"/>
                  </a:cubicBezTo>
                  <a:cubicBezTo>
                    <a:pt x="517" y="369"/>
                    <a:pt x="517" y="368"/>
                    <a:pt x="517" y="368"/>
                  </a:cubicBezTo>
                  <a:cubicBezTo>
                    <a:pt x="517" y="364"/>
                    <a:pt x="515" y="362"/>
                    <a:pt x="512" y="360"/>
                  </a:cubicBezTo>
                  <a:cubicBezTo>
                    <a:pt x="499" y="351"/>
                    <a:pt x="464" y="356"/>
                    <a:pt x="435" y="364"/>
                  </a:cubicBezTo>
                  <a:cubicBezTo>
                    <a:pt x="461" y="349"/>
                    <a:pt x="489" y="328"/>
                    <a:pt x="492" y="313"/>
                  </a:cubicBezTo>
                  <a:cubicBezTo>
                    <a:pt x="493" y="309"/>
                    <a:pt x="492" y="306"/>
                    <a:pt x="490" y="304"/>
                  </a:cubicBezTo>
                  <a:cubicBezTo>
                    <a:pt x="490" y="303"/>
                    <a:pt x="489" y="303"/>
                    <a:pt x="488" y="303"/>
                  </a:cubicBezTo>
                  <a:cubicBezTo>
                    <a:pt x="488" y="303"/>
                    <a:pt x="487" y="304"/>
                    <a:pt x="487" y="305"/>
                  </a:cubicBezTo>
                  <a:cubicBezTo>
                    <a:pt x="487" y="306"/>
                    <a:pt x="485" y="307"/>
                    <a:pt x="484" y="308"/>
                  </a:cubicBezTo>
                  <a:cubicBezTo>
                    <a:pt x="481" y="309"/>
                    <a:pt x="479" y="308"/>
                    <a:pt x="477" y="305"/>
                  </a:cubicBezTo>
                  <a:cubicBezTo>
                    <a:pt x="474" y="301"/>
                    <a:pt x="476" y="297"/>
                    <a:pt x="479" y="294"/>
                  </a:cubicBezTo>
                  <a:cubicBezTo>
                    <a:pt x="482" y="291"/>
                    <a:pt x="487" y="290"/>
                    <a:pt x="492" y="295"/>
                  </a:cubicBezTo>
                  <a:cubicBezTo>
                    <a:pt x="497" y="300"/>
                    <a:pt x="499" y="306"/>
                    <a:pt x="498" y="312"/>
                  </a:cubicBezTo>
                  <a:cubicBezTo>
                    <a:pt x="496" y="325"/>
                    <a:pt x="481" y="340"/>
                    <a:pt x="460" y="352"/>
                  </a:cubicBezTo>
                  <a:close/>
                  <a:moveTo>
                    <a:pt x="477" y="465"/>
                  </a:moveTo>
                  <a:cubicBezTo>
                    <a:pt x="479" y="462"/>
                    <a:pt x="481" y="461"/>
                    <a:pt x="484" y="462"/>
                  </a:cubicBezTo>
                  <a:cubicBezTo>
                    <a:pt x="485" y="462"/>
                    <a:pt x="487" y="463"/>
                    <a:pt x="487" y="465"/>
                  </a:cubicBezTo>
                  <a:cubicBezTo>
                    <a:pt x="487" y="466"/>
                    <a:pt x="488" y="466"/>
                    <a:pt x="488" y="467"/>
                  </a:cubicBezTo>
                  <a:cubicBezTo>
                    <a:pt x="489" y="467"/>
                    <a:pt x="490" y="466"/>
                    <a:pt x="490" y="466"/>
                  </a:cubicBezTo>
                  <a:cubicBezTo>
                    <a:pt x="492" y="463"/>
                    <a:pt x="493" y="460"/>
                    <a:pt x="492" y="457"/>
                  </a:cubicBezTo>
                  <a:cubicBezTo>
                    <a:pt x="489" y="442"/>
                    <a:pt x="461" y="420"/>
                    <a:pt x="435" y="406"/>
                  </a:cubicBezTo>
                  <a:cubicBezTo>
                    <a:pt x="464" y="413"/>
                    <a:pt x="499" y="418"/>
                    <a:pt x="512" y="410"/>
                  </a:cubicBezTo>
                  <a:cubicBezTo>
                    <a:pt x="515" y="408"/>
                    <a:pt x="517" y="405"/>
                    <a:pt x="517" y="402"/>
                  </a:cubicBezTo>
                  <a:cubicBezTo>
                    <a:pt x="517" y="401"/>
                    <a:pt x="517" y="400"/>
                    <a:pt x="516" y="400"/>
                  </a:cubicBezTo>
                  <a:cubicBezTo>
                    <a:pt x="515" y="400"/>
                    <a:pt x="514" y="400"/>
                    <a:pt x="514" y="400"/>
                  </a:cubicBezTo>
                  <a:cubicBezTo>
                    <a:pt x="513" y="401"/>
                    <a:pt x="511" y="401"/>
                    <a:pt x="509" y="400"/>
                  </a:cubicBezTo>
                  <a:cubicBezTo>
                    <a:pt x="507" y="399"/>
                    <a:pt x="506" y="397"/>
                    <a:pt x="506" y="393"/>
                  </a:cubicBezTo>
                  <a:cubicBezTo>
                    <a:pt x="507" y="389"/>
                    <a:pt x="511" y="387"/>
                    <a:pt x="515" y="387"/>
                  </a:cubicBezTo>
                  <a:cubicBezTo>
                    <a:pt x="519" y="387"/>
                    <a:pt x="524" y="390"/>
                    <a:pt x="524" y="397"/>
                  </a:cubicBezTo>
                  <a:cubicBezTo>
                    <a:pt x="524" y="404"/>
                    <a:pt x="522" y="409"/>
                    <a:pt x="516" y="413"/>
                  </a:cubicBezTo>
                  <a:cubicBezTo>
                    <a:pt x="506" y="421"/>
                    <a:pt x="485" y="422"/>
                    <a:pt x="461" y="414"/>
                  </a:cubicBezTo>
                  <a:cubicBezTo>
                    <a:pt x="461" y="414"/>
                    <a:pt x="461" y="414"/>
                    <a:pt x="461" y="414"/>
                  </a:cubicBezTo>
                  <a:cubicBezTo>
                    <a:pt x="460" y="414"/>
                    <a:pt x="460" y="414"/>
                    <a:pt x="459" y="415"/>
                  </a:cubicBezTo>
                  <a:cubicBezTo>
                    <a:pt x="459" y="416"/>
                    <a:pt x="459" y="417"/>
                    <a:pt x="460" y="418"/>
                  </a:cubicBezTo>
                  <a:cubicBezTo>
                    <a:pt x="481" y="429"/>
                    <a:pt x="496" y="444"/>
                    <a:pt x="498" y="458"/>
                  </a:cubicBezTo>
                  <a:cubicBezTo>
                    <a:pt x="499" y="464"/>
                    <a:pt x="497" y="470"/>
                    <a:pt x="492" y="474"/>
                  </a:cubicBezTo>
                  <a:cubicBezTo>
                    <a:pt x="487" y="479"/>
                    <a:pt x="482" y="478"/>
                    <a:pt x="479" y="475"/>
                  </a:cubicBezTo>
                  <a:cubicBezTo>
                    <a:pt x="476" y="473"/>
                    <a:pt x="474" y="468"/>
                    <a:pt x="477" y="465"/>
                  </a:cubicBezTo>
                  <a:close/>
                  <a:moveTo>
                    <a:pt x="520" y="425"/>
                  </a:moveTo>
                  <a:cubicBezTo>
                    <a:pt x="542" y="427"/>
                    <a:pt x="562" y="430"/>
                    <a:pt x="563" y="433"/>
                  </a:cubicBezTo>
                  <a:cubicBezTo>
                    <a:pt x="562" y="437"/>
                    <a:pt x="536" y="433"/>
                    <a:pt x="501" y="425"/>
                  </a:cubicBezTo>
                  <a:cubicBezTo>
                    <a:pt x="507" y="425"/>
                    <a:pt x="514" y="425"/>
                    <a:pt x="520" y="425"/>
                  </a:cubicBezTo>
                  <a:close/>
                  <a:moveTo>
                    <a:pt x="501" y="345"/>
                  </a:moveTo>
                  <a:cubicBezTo>
                    <a:pt x="536" y="337"/>
                    <a:pt x="562" y="333"/>
                    <a:pt x="563" y="336"/>
                  </a:cubicBezTo>
                  <a:cubicBezTo>
                    <a:pt x="562" y="339"/>
                    <a:pt x="542" y="343"/>
                    <a:pt x="520" y="344"/>
                  </a:cubicBezTo>
                  <a:cubicBezTo>
                    <a:pt x="514" y="344"/>
                    <a:pt x="507" y="344"/>
                    <a:pt x="501" y="345"/>
                  </a:cubicBezTo>
                  <a:close/>
                  <a:moveTo>
                    <a:pt x="509" y="318"/>
                  </a:moveTo>
                  <a:cubicBezTo>
                    <a:pt x="526" y="303"/>
                    <a:pt x="542" y="292"/>
                    <a:pt x="545" y="293"/>
                  </a:cubicBezTo>
                  <a:cubicBezTo>
                    <a:pt x="546" y="297"/>
                    <a:pt x="526" y="312"/>
                    <a:pt x="496" y="331"/>
                  </a:cubicBezTo>
                  <a:cubicBezTo>
                    <a:pt x="500" y="327"/>
                    <a:pt x="505" y="323"/>
                    <a:pt x="509" y="318"/>
                  </a:cubicBezTo>
                  <a:close/>
                  <a:moveTo>
                    <a:pt x="452" y="261"/>
                  </a:moveTo>
                  <a:cubicBezTo>
                    <a:pt x="447" y="265"/>
                    <a:pt x="443" y="270"/>
                    <a:pt x="439" y="274"/>
                  </a:cubicBezTo>
                  <a:cubicBezTo>
                    <a:pt x="458" y="244"/>
                    <a:pt x="473" y="223"/>
                    <a:pt x="477" y="224"/>
                  </a:cubicBezTo>
                  <a:cubicBezTo>
                    <a:pt x="478" y="227"/>
                    <a:pt x="467" y="244"/>
                    <a:pt x="452" y="261"/>
                  </a:cubicBezTo>
                  <a:close/>
                  <a:moveTo>
                    <a:pt x="293" y="224"/>
                  </a:moveTo>
                  <a:cubicBezTo>
                    <a:pt x="297" y="223"/>
                    <a:pt x="312" y="244"/>
                    <a:pt x="331" y="274"/>
                  </a:cubicBezTo>
                  <a:cubicBezTo>
                    <a:pt x="327" y="270"/>
                    <a:pt x="323" y="265"/>
                    <a:pt x="318" y="261"/>
                  </a:cubicBezTo>
                  <a:cubicBezTo>
                    <a:pt x="303" y="244"/>
                    <a:pt x="292" y="227"/>
                    <a:pt x="293" y="224"/>
                  </a:cubicBezTo>
                  <a:close/>
                  <a:moveTo>
                    <a:pt x="274" y="331"/>
                  </a:moveTo>
                  <a:cubicBezTo>
                    <a:pt x="244" y="312"/>
                    <a:pt x="224" y="297"/>
                    <a:pt x="225" y="293"/>
                  </a:cubicBezTo>
                  <a:cubicBezTo>
                    <a:pt x="228" y="292"/>
                    <a:pt x="244" y="303"/>
                    <a:pt x="261" y="318"/>
                  </a:cubicBezTo>
                  <a:cubicBezTo>
                    <a:pt x="265" y="323"/>
                    <a:pt x="270" y="327"/>
                    <a:pt x="274" y="331"/>
                  </a:cubicBezTo>
                  <a:close/>
                  <a:moveTo>
                    <a:pt x="250" y="344"/>
                  </a:moveTo>
                  <a:cubicBezTo>
                    <a:pt x="228" y="343"/>
                    <a:pt x="208" y="339"/>
                    <a:pt x="207" y="336"/>
                  </a:cubicBezTo>
                  <a:cubicBezTo>
                    <a:pt x="208" y="333"/>
                    <a:pt x="234" y="337"/>
                    <a:pt x="269" y="345"/>
                  </a:cubicBezTo>
                  <a:cubicBezTo>
                    <a:pt x="263" y="344"/>
                    <a:pt x="256" y="344"/>
                    <a:pt x="250" y="344"/>
                  </a:cubicBezTo>
                  <a:close/>
                  <a:moveTo>
                    <a:pt x="269" y="425"/>
                  </a:moveTo>
                  <a:cubicBezTo>
                    <a:pt x="234" y="433"/>
                    <a:pt x="208" y="437"/>
                    <a:pt x="207" y="433"/>
                  </a:cubicBezTo>
                  <a:cubicBezTo>
                    <a:pt x="208" y="430"/>
                    <a:pt x="228" y="427"/>
                    <a:pt x="250" y="425"/>
                  </a:cubicBezTo>
                  <a:cubicBezTo>
                    <a:pt x="256" y="425"/>
                    <a:pt x="263" y="425"/>
                    <a:pt x="269" y="425"/>
                  </a:cubicBezTo>
                  <a:close/>
                  <a:moveTo>
                    <a:pt x="261" y="451"/>
                  </a:moveTo>
                  <a:cubicBezTo>
                    <a:pt x="244" y="466"/>
                    <a:pt x="228" y="478"/>
                    <a:pt x="225" y="477"/>
                  </a:cubicBezTo>
                  <a:cubicBezTo>
                    <a:pt x="224" y="473"/>
                    <a:pt x="244" y="457"/>
                    <a:pt x="274" y="439"/>
                  </a:cubicBezTo>
                  <a:cubicBezTo>
                    <a:pt x="270" y="443"/>
                    <a:pt x="265" y="447"/>
                    <a:pt x="261" y="451"/>
                  </a:cubicBezTo>
                  <a:close/>
                  <a:moveTo>
                    <a:pt x="318" y="509"/>
                  </a:moveTo>
                  <a:cubicBezTo>
                    <a:pt x="323" y="504"/>
                    <a:pt x="327" y="500"/>
                    <a:pt x="331" y="495"/>
                  </a:cubicBezTo>
                  <a:cubicBezTo>
                    <a:pt x="312" y="526"/>
                    <a:pt x="297" y="546"/>
                    <a:pt x="293" y="545"/>
                  </a:cubicBezTo>
                  <a:cubicBezTo>
                    <a:pt x="292" y="542"/>
                    <a:pt x="303" y="526"/>
                    <a:pt x="318" y="509"/>
                  </a:cubicBezTo>
                  <a:close/>
                  <a:moveTo>
                    <a:pt x="447" y="498"/>
                  </a:moveTo>
                  <a:cubicBezTo>
                    <a:pt x="450" y="500"/>
                    <a:pt x="454" y="501"/>
                    <a:pt x="457" y="502"/>
                  </a:cubicBezTo>
                  <a:cubicBezTo>
                    <a:pt x="465" y="503"/>
                    <a:pt x="472" y="500"/>
                    <a:pt x="477" y="495"/>
                  </a:cubicBezTo>
                  <a:cubicBezTo>
                    <a:pt x="482" y="490"/>
                    <a:pt x="483" y="485"/>
                    <a:pt x="481" y="481"/>
                  </a:cubicBezTo>
                  <a:cubicBezTo>
                    <a:pt x="486" y="482"/>
                    <a:pt x="491" y="482"/>
                    <a:pt x="495" y="477"/>
                  </a:cubicBezTo>
                  <a:cubicBezTo>
                    <a:pt x="501" y="471"/>
                    <a:pt x="503" y="465"/>
                    <a:pt x="502" y="457"/>
                  </a:cubicBezTo>
                  <a:cubicBezTo>
                    <a:pt x="501" y="454"/>
                    <a:pt x="500" y="450"/>
                    <a:pt x="498" y="446"/>
                  </a:cubicBezTo>
                  <a:cubicBezTo>
                    <a:pt x="514" y="461"/>
                    <a:pt x="529" y="479"/>
                    <a:pt x="531" y="496"/>
                  </a:cubicBezTo>
                  <a:cubicBezTo>
                    <a:pt x="532" y="506"/>
                    <a:pt x="529" y="514"/>
                    <a:pt x="522" y="522"/>
                  </a:cubicBezTo>
                  <a:cubicBezTo>
                    <a:pt x="514" y="529"/>
                    <a:pt x="506" y="532"/>
                    <a:pt x="496" y="531"/>
                  </a:cubicBezTo>
                  <a:cubicBezTo>
                    <a:pt x="479" y="529"/>
                    <a:pt x="461" y="514"/>
                    <a:pt x="447" y="498"/>
                  </a:cubicBezTo>
                  <a:close/>
                  <a:moveTo>
                    <a:pt x="477" y="545"/>
                  </a:moveTo>
                  <a:cubicBezTo>
                    <a:pt x="473" y="546"/>
                    <a:pt x="458" y="526"/>
                    <a:pt x="439" y="495"/>
                  </a:cubicBezTo>
                  <a:cubicBezTo>
                    <a:pt x="443" y="500"/>
                    <a:pt x="447" y="504"/>
                    <a:pt x="452" y="509"/>
                  </a:cubicBezTo>
                  <a:cubicBezTo>
                    <a:pt x="467" y="526"/>
                    <a:pt x="478" y="542"/>
                    <a:pt x="477" y="545"/>
                  </a:cubicBezTo>
                  <a:close/>
                  <a:moveTo>
                    <a:pt x="496" y="439"/>
                  </a:moveTo>
                  <a:cubicBezTo>
                    <a:pt x="526" y="457"/>
                    <a:pt x="546" y="473"/>
                    <a:pt x="545" y="477"/>
                  </a:cubicBezTo>
                  <a:cubicBezTo>
                    <a:pt x="542" y="478"/>
                    <a:pt x="526" y="466"/>
                    <a:pt x="509" y="451"/>
                  </a:cubicBezTo>
                  <a:cubicBezTo>
                    <a:pt x="505" y="447"/>
                    <a:pt x="500" y="443"/>
                    <a:pt x="496" y="439"/>
                  </a:cubicBezTo>
                  <a:close/>
                  <a:moveTo>
                    <a:pt x="519" y="529"/>
                  </a:moveTo>
                  <a:cubicBezTo>
                    <a:pt x="521" y="527"/>
                    <a:pt x="523" y="526"/>
                    <a:pt x="525" y="524"/>
                  </a:cubicBezTo>
                  <a:cubicBezTo>
                    <a:pt x="525" y="524"/>
                    <a:pt x="525" y="524"/>
                    <a:pt x="525" y="524"/>
                  </a:cubicBezTo>
                  <a:cubicBezTo>
                    <a:pt x="525" y="524"/>
                    <a:pt x="525" y="524"/>
                    <a:pt x="525" y="524"/>
                  </a:cubicBezTo>
                  <a:cubicBezTo>
                    <a:pt x="526" y="523"/>
                    <a:pt x="528" y="521"/>
                    <a:pt x="529" y="519"/>
                  </a:cubicBezTo>
                  <a:cubicBezTo>
                    <a:pt x="534" y="523"/>
                    <a:pt x="542" y="531"/>
                    <a:pt x="542" y="537"/>
                  </a:cubicBezTo>
                  <a:cubicBezTo>
                    <a:pt x="543" y="539"/>
                    <a:pt x="542" y="540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0" y="542"/>
                    <a:pt x="539" y="542"/>
                    <a:pt x="538" y="542"/>
                  </a:cubicBezTo>
                  <a:cubicBezTo>
                    <a:pt x="532" y="542"/>
                    <a:pt x="523" y="533"/>
                    <a:pt x="519" y="529"/>
                  </a:cubicBezTo>
                  <a:close/>
                  <a:moveTo>
                    <a:pt x="520" y="552"/>
                  </a:moveTo>
                  <a:cubicBezTo>
                    <a:pt x="520" y="553"/>
                    <a:pt x="519" y="554"/>
                    <a:pt x="518" y="554"/>
                  </a:cubicBezTo>
                  <a:cubicBezTo>
                    <a:pt x="517" y="555"/>
                    <a:pt x="517" y="555"/>
                    <a:pt x="516" y="554"/>
                  </a:cubicBezTo>
                  <a:cubicBezTo>
                    <a:pt x="510" y="552"/>
                    <a:pt x="505" y="541"/>
                    <a:pt x="503" y="535"/>
                  </a:cubicBezTo>
                  <a:cubicBezTo>
                    <a:pt x="507" y="535"/>
                    <a:pt x="512" y="533"/>
                    <a:pt x="516" y="531"/>
                  </a:cubicBezTo>
                  <a:cubicBezTo>
                    <a:pt x="518" y="536"/>
                    <a:pt x="522" y="547"/>
                    <a:pt x="520" y="552"/>
                  </a:cubicBezTo>
                  <a:close/>
                  <a:moveTo>
                    <a:pt x="531" y="515"/>
                  </a:moveTo>
                  <a:cubicBezTo>
                    <a:pt x="534" y="511"/>
                    <a:pt x="535" y="507"/>
                    <a:pt x="535" y="503"/>
                  </a:cubicBezTo>
                  <a:cubicBezTo>
                    <a:pt x="541" y="505"/>
                    <a:pt x="552" y="510"/>
                    <a:pt x="554" y="515"/>
                  </a:cubicBezTo>
                  <a:cubicBezTo>
                    <a:pt x="555" y="516"/>
                    <a:pt x="555" y="517"/>
                    <a:pt x="555" y="518"/>
                  </a:cubicBezTo>
                  <a:cubicBezTo>
                    <a:pt x="554" y="519"/>
                    <a:pt x="554" y="520"/>
                    <a:pt x="552" y="520"/>
                  </a:cubicBezTo>
                  <a:cubicBezTo>
                    <a:pt x="547" y="522"/>
                    <a:pt x="537" y="518"/>
                    <a:pt x="531" y="515"/>
                  </a:cubicBezTo>
                  <a:close/>
                  <a:moveTo>
                    <a:pt x="535" y="495"/>
                  </a:moveTo>
                  <a:cubicBezTo>
                    <a:pt x="535" y="491"/>
                    <a:pt x="533" y="486"/>
                    <a:pt x="531" y="482"/>
                  </a:cubicBezTo>
                  <a:cubicBezTo>
                    <a:pt x="541" y="488"/>
                    <a:pt x="549" y="494"/>
                    <a:pt x="557" y="498"/>
                  </a:cubicBezTo>
                  <a:cubicBezTo>
                    <a:pt x="557" y="498"/>
                    <a:pt x="557" y="498"/>
                    <a:pt x="556" y="498"/>
                  </a:cubicBezTo>
                  <a:cubicBezTo>
                    <a:pt x="552" y="501"/>
                    <a:pt x="541" y="500"/>
                    <a:pt x="535" y="498"/>
                  </a:cubicBezTo>
                  <a:cubicBezTo>
                    <a:pt x="535" y="497"/>
                    <a:pt x="535" y="496"/>
                    <a:pt x="535" y="495"/>
                  </a:cubicBezTo>
                  <a:close/>
                  <a:moveTo>
                    <a:pt x="496" y="535"/>
                  </a:moveTo>
                  <a:cubicBezTo>
                    <a:pt x="497" y="535"/>
                    <a:pt x="498" y="535"/>
                    <a:pt x="499" y="535"/>
                  </a:cubicBezTo>
                  <a:cubicBezTo>
                    <a:pt x="500" y="540"/>
                    <a:pt x="501" y="552"/>
                    <a:pt x="499" y="556"/>
                  </a:cubicBezTo>
                  <a:cubicBezTo>
                    <a:pt x="498" y="556"/>
                    <a:pt x="498" y="557"/>
                    <a:pt x="498" y="557"/>
                  </a:cubicBezTo>
                  <a:cubicBezTo>
                    <a:pt x="494" y="549"/>
                    <a:pt x="489" y="540"/>
                    <a:pt x="482" y="531"/>
                  </a:cubicBezTo>
                  <a:cubicBezTo>
                    <a:pt x="486" y="533"/>
                    <a:pt x="491" y="534"/>
                    <a:pt x="496" y="535"/>
                  </a:cubicBezTo>
                  <a:close/>
                  <a:moveTo>
                    <a:pt x="502" y="558"/>
                  </a:moveTo>
                  <a:cubicBezTo>
                    <a:pt x="504" y="555"/>
                    <a:pt x="504" y="551"/>
                    <a:pt x="504" y="546"/>
                  </a:cubicBezTo>
                  <a:cubicBezTo>
                    <a:pt x="507" y="551"/>
                    <a:pt x="510" y="556"/>
                    <a:pt x="514" y="558"/>
                  </a:cubicBezTo>
                  <a:cubicBezTo>
                    <a:pt x="516" y="559"/>
                    <a:pt x="518" y="559"/>
                    <a:pt x="520" y="558"/>
                  </a:cubicBezTo>
                  <a:cubicBezTo>
                    <a:pt x="522" y="557"/>
                    <a:pt x="523" y="556"/>
                    <a:pt x="524" y="554"/>
                  </a:cubicBezTo>
                  <a:cubicBezTo>
                    <a:pt x="526" y="549"/>
                    <a:pt x="524" y="543"/>
                    <a:pt x="523" y="538"/>
                  </a:cubicBezTo>
                  <a:cubicBezTo>
                    <a:pt x="527" y="542"/>
                    <a:pt x="532" y="546"/>
                    <a:pt x="537" y="546"/>
                  </a:cubicBezTo>
                  <a:cubicBezTo>
                    <a:pt x="540" y="546"/>
                    <a:pt x="542" y="545"/>
                    <a:pt x="544" y="544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546" y="542"/>
                    <a:pt x="546" y="540"/>
                    <a:pt x="546" y="537"/>
                  </a:cubicBezTo>
                  <a:cubicBezTo>
                    <a:pt x="546" y="532"/>
                    <a:pt x="542" y="527"/>
                    <a:pt x="538" y="522"/>
                  </a:cubicBezTo>
                  <a:cubicBezTo>
                    <a:pt x="543" y="524"/>
                    <a:pt x="550" y="525"/>
                    <a:pt x="554" y="524"/>
                  </a:cubicBezTo>
                  <a:cubicBezTo>
                    <a:pt x="556" y="523"/>
                    <a:pt x="557" y="521"/>
                    <a:pt x="558" y="520"/>
                  </a:cubicBezTo>
                  <a:cubicBezTo>
                    <a:pt x="559" y="518"/>
                    <a:pt x="559" y="516"/>
                    <a:pt x="558" y="514"/>
                  </a:cubicBezTo>
                  <a:cubicBezTo>
                    <a:pt x="556" y="510"/>
                    <a:pt x="551" y="506"/>
                    <a:pt x="547" y="504"/>
                  </a:cubicBezTo>
                  <a:cubicBezTo>
                    <a:pt x="551" y="504"/>
                    <a:pt x="555" y="503"/>
                    <a:pt x="558" y="502"/>
                  </a:cubicBezTo>
                  <a:cubicBezTo>
                    <a:pt x="559" y="501"/>
                    <a:pt x="560" y="500"/>
                    <a:pt x="561" y="499"/>
                  </a:cubicBezTo>
                  <a:cubicBezTo>
                    <a:pt x="568" y="502"/>
                    <a:pt x="574" y="504"/>
                    <a:pt x="579" y="504"/>
                  </a:cubicBezTo>
                  <a:cubicBezTo>
                    <a:pt x="584" y="526"/>
                    <a:pt x="572" y="547"/>
                    <a:pt x="560" y="559"/>
                  </a:cubicBezTo>
                  <a:cubicBezTo>
                    <a:pt x="548" y="572"/>
                    <a:pt x="526" y="584"/>
                    <a:pt x="505" y="579"/>
                  </a:cubicBezTo>
                  <a:cubicBezTo>
                    <a:pt x="504" y="573"/>
                    <a:pt x="503" y="567"/>
                    <a:pt x="500" y="560"/>
                  </a:cubicBezTo>
                  <a:cubicBezTo>
                    <a:pt x="501" y="560"/>
                    <a:pt x="501" y="559"/>
                    <a:pt x="502" y="558"/>
                  </a:cubicBezTo>
                  <a:close/>
                  <a:moveTo>
                    <a:pt x="649" y="483"/>
                  </a:moveTo>
                  <a:cubicBezTo>
                    <a:pt x="648" y="485"/>
                    <a:pt x="648" y="486"/>
                    <a:pt x="646" y="486"/>
                  </a:cubicBezTo>
                  <a:cubicBezTo>
                    <a:pt x="645" y="487"/>
                    <a:pt x="644" y="487"/>
                    <a:pt x="642" y="487"/>
                  </a:cubicBezTo>
                  <a:cubicBezTo>
                    <a:pt x="633" y="484"/>
                    <a:pt x="622" y="462"/>
                    <a:pt x="618" y="452"/>
                  </a:cubicBezTo>
                  <a:cubicBezTo>
                    <a:pt x="621" y="451"/>
                    <a:pt x="624" y="449"/>
                    <a:pt x="627" y="447"/>
                  </a:cubicBezTo>
                  <a:cubicBezTo>
                    <a:pt x="635" y="455"/>
                    <a:pt x="650" y="474"/>
                    <a:pt x="649" y="483"/>
                  </a:cubicBezTo>
                  <a:close/>
                  <a:moveTo>
                    <a:pt x="684" y="475"/>
                  </a:moveTo>
                  <a:cubicBezTo>
                    <a:pt x="684" y="476"/>
                    <a:pt x="684" y="477"/>
                    <a:pt x="683" y="477"/>
                  </a:cubicBezTo>
                  <a:cubicBezTo>
                    <a:pt x="678" y="483"/>
                    <a:pt x="649" y="462"/>
                    <a:pt x="630" y="444"/>
                  </a:cubicBezTo>
                  <a:cubicBezTo>
                    <a:pt x="634" y="441"/>
                    <a:pt x="636" y="437"/>
                    <a:pt x="639" y="433"/>
                  </a:cubicBezTo>
                  <a:cubicBezTo>
                    <a:pt x="653" y="442"/>
                    <a:pt x="683" y="465"/>
                    <a:pt x="684" y="475"/>
                  </a:cubicBezTo>
                  <a:close/>
                  <a:moveTo>
                    <a:pt x="714" y="453"/>
                  </a:moveTo>
                  <a:cubicBezTo>
                    <a:pt x="715" y="454"/>
                    <a:pt x="714" y="455"/>
                    <a:pt x="714" y="455"/>
                  </a:cubicBezTo>
                  <a:cubicBezTo>
                    <a:pt x="714" y="456"/>
                    <a:pt x="713" y="456"/>
                    <a:pt x="712" y="457"/>
                  </a:cubicBezTo>
                  <a:cubicBezTo>
                    <a:pt x="700" y="460"/>
                    <a:pt x="658" y="439"/>
                    <a:pt x="641" y="429"/>
                  </a:cubicBezTo>
                  <a:cubicBezTo>
                    <a:pt x="644" y="425"/>
                    <a:pt x="646" y="420"/>
                    <a:pt x="647" y="415"/>
                  </a:cubicBezTo>
                  <a:cubicBezTo>
                    <a:pt x="666" y="422"/>
                    <a:pt x="710" y="442"/>
                    <a:pt x="714" y="453"/>
                  </a:cubicBezTo>
                  <a:close/>
                  <a:moveTo>
                    <a:pt x="744" y="425"/>
                  </a:moveTo>
                  <a:cubicBezTo>
                    <a:pt x="744" y="426"/>
                    <a:pt x="744" y="427"/>
                    <a:pt x="744" y="427"/>
                  </a:cubicBezTo>
                  <a:cubicBezTo>
                    <a:pt x="744" y="428"/>
                    <a:pt x="743" y="429"/>
                    <a:pt x="741" y="430"/>
                  </a:cubicBezTo>
                  <a:cubicBezTo>
                    <a:pt x="725" y="438"/>
                    <a:pt x="660" y="415"/>
                    <a:pt x="649" y="411"/>
                  </a:cubicBezTo>
                  <a:cubicBezTo>
                    <a:pt x="650" y="406"/>
                    <a:pt x="651" y="401"/>
                    <a:pt x="652" y="396"/>
                  </a:cubicBezTo>
                  <a:cubicBezTo>
                    <a:pt x="677" y="400"/>
                    <a:pt x="736" y="412"/>
                    <a:pt x="744" y="425"/>
                  </a:cubicBezTo>
                  <a:close/>
                  <a:moveTo>
                    <a:pt x="764" y="380"/>
                  </a:moveTo>
                  <a:cubicBezTo>
                    <a:pt x="765" y="382"/>
                    <a:pt x="766" y="383"/>
                    <a:pt x="766" y="385"/>
                  </a:cubicBezTo>
                  <a:cubicBezTo>
                    <a:pt x="766" y="386"/>
                    <a:pt x="765" y="388"/>
                    <a:pt x="764" y="389"/>
                  </a:cubicBezTo>
                  <a:cubicBezTo>
                    <a:pt x="748" y="403"/>
                    <a:pt x="665" y="394"/>
                    <a:pt x="652" y="392"/>
                  </a:cubicBezTo>
                  <a:cubicBezTo>
                    <a:pt x="652" y="390"/>
                    <a:pt x="652" y="387"/>
                    <a:pt x="652" y="385"/>
                  </a:cubicBezTo>
                  <a:cubicBezTo>
                    <a:pt x="652" y="385"/>
                    <a:pt x="652" y="385"/>
                    <a:pt x="652" y="385"/>
                  </a:cubicBezTo>
                  <a:cubicBezTo>
                    <a:pt x="652" y="382"/>
                    <a:pt x="652" y="380"/>
                    <a:pt x="652" y="377"/>
                  </a:cubicBezTo>
                  <a:cubicBezTo>
                    <a:pt x="665" y="375"/>
                    <a:pt x="748" y="366"/>
                    <a:pt x="764" y="380"/>
                  </a:cubicBezTo>
                  <a:close/>
                  <a:moveTo>
                    <a:pt x="741" y="339"/>
                  </a:moveTo>
                  <a:cubicBezTo>
                    <a:pt x="743" y="340"/>
                    <a:pt x="744" y="341"/>
                    <a:pt x="744" y="342"/>
                  </a:cubicBezTo>
                  <a:cubicBezTo>
                    <a:pt x="744" y="343"/>
                    <a:pt x="744" y="344"/>
                    <a:pt x="744" y="345"/>
                  </a:cubicBezTo>
                  <a:cubicBezTo>
                    <a:pt x="736" y="357"/>
                    <a:pt x="677" y="369"/>
                    <a:pt x="652" y="373"/>
                  </a:cubicBezTo>
                  <a:cubicBezTo>
                    <a:pt x="651" y="368"/>
                    <a:pt x="650" y="363"/>
                    <a:pt x="649" y="358"/>
                  </a:cubicBezTo>
                  <a:cubicBezTo>
                    <a:pt x="660" y="354"/>
                    <a:pt x="725" y="332"/>
                    <a:pt x="741" y="339"/>
                  </a:cubicBezTo>
                  <a:close/>
                  <a:moveTo>
                    <a:pt x="712" y="313"/>
                  </a:moveTo>
                  <a:cubicBezTo>
                    <a:pt x="713" y="313"/>
                    <a:pt x="714" y="314"/>
                    <a:pt x="714" y="314"/>
                  </a:cubicBezTo>
                  <a:cubicBezTo>
                    <a:pt x="714" y="315"/>
                    <a:pt x="715" y="315"/>
                    <a:pt x="714" y="316"/>
                  </a:cubicBezTo>
                  <a:cubicBezTo>
                    <a:pt x="710" y="327"/>
                    <a:pt x="666" y="347"/>
                    <a:pt x="647" y="355"/>
                  </a:cubicBezTo>
                  <a:cubicBezTo>
                    <a:pt x="646" y="350"/>
                    <a:pt x="644" y="345"/>
                    <a:pt x="641" y="340"/>
                  </a:cubicBezTo>
                  <a:cubicBezTo>
                    <a:pt x="658" y="331"/>
                    <a:pt x="700" y="309"/>
                    <a:pt x="712" y="313"/>
                  </a:cubicBezTo>
                  <a:close/>
                  <a:moveTo>
                    <a:pt x="683" y="293"/>
                  </a:moveTo>
                  <a:cubicBezTo>
                    <a:pt x="684" y="293"/>
                    <a:pt x="684" y="293"/>
                    <a:pt x="684" y="295"/>
                  </a:cubicBezTo>
                  <a:cubicBezTo>
                    <a:pt x="683" y="305"/>
                    <a:pt x="653" y="327"/>
                    <a:pt x="639" y="337"/>
                  </a:cubicBezTo>
                  <a:cubicBezTo>
                    <a:pt x="637" y="333"/>
                    <a:pt x="634" y="329"/>
                    <a:pt x="630" y="326"/>
                  </a:cubicBezTo>
                  <a:cubicBezTo>
                    <a:pt x="649" y="308"/>
                    <a:pt x="678" y="287"/>
                    <a:pt x="683" y="293"/>
                  </a:cubicBezTo>
                  <a:close/>
                  <a:moveTo>
                    <a:pt x="642" y="283"/>
                  </a:moveTo>
                  <a:cubicBezTo>
                    <a:pt x="644" y="282"/>
                    <a:pt x="645" y="282"/>
                    <a:pt x="646" y="283"/>
                  </a:cubicBezTo>
                  <a:cubicBezTo>
                    <a:pt x="648" y="284"/>
                    <a:pt x="648" y="285"/>
                    <a:pt x="649" y="286"/>
                  </a:cubicBezTo>
                  <a:cubicBezTo>
                    <a:pt x="650" y="295"/>
                    <a:pt x="635" y="315"/>
                    <a:pt x="627" y="323"/>
                  </a:cubicBezTo>
                  <a:cubicBezTo>
                    <a:pt x="624" y="321"/>
                    <a:pt x="621" y="319"/>
                    <a:pt x="618" y="317"/>
                  </a:cubicBezTo>
                  <a:cubicBezTo>
                    <a:pt x="622" y="307"/>
                    <a:pt x="633" y="286"/>
                    <a:pt x="642" y="283"/>
                  </a:cubicBezTo>
                  <a:close/>
                  <a:moveTo>
                    <a:pt x="615" y="321"/>
                  </a:moveTo>
                  <a:cubicBezTo>
                    <a:pt x="637" y="329"/>
                    <a:pt x="649" y="360"/>
                    <a:pt x="649" y="385"/>
                  </a:cubicBezTo>
                  <a:cubicBezTo>
                    <a:pt x="649" y="410"/>
                    <a:pt x="637" y="441"/>
                    <a:pt x="615" y="449"/>
                  </a:cubicBezTo>
                  <a:cubicBezTo>
                    <a:pt x="615" y="448"/>
                    <a:pt x="614" y="446"/>
                    <a:pt x="614" y="445"/>
                  </a:cubicBezTo>
                  <a:cubicBezTo>
                    <a:pt x="613" y="443"/>
                    <a:pt x="611" y="442"/>
                    <a:pt x="610" y="440"/>
                  </a:cubicBezTo>
                  <a:cubicBezTo>
                    <a:pt x="629" y="428"/>
                    <a:pt x="636" y="403"/>
                    <a:pt x="636" y="385"/>
                  </a:cubicBezTo>
                  <a:cubicBezTo>
                    <a:pt x="636" y="367"/>
                    <a:pt x="629" y="342"/>
                    <a:pt x="610" y="329"/>
                  </a:cubicBezTo>
                  <a:cubicBezTo>
                    <a:pt x="611" y="328"/>
                    <a:pt x="613" y="326"/>
                    <a:pt x="614" y="324"/>
                  </a:cubicBezTo>
                  <a:cubicBezTo>
                    <a:pt x="614" y="323"/>
                    <a:pt x="615" y="322"/>
                    <a:pt x="615" y="321"/>
                  </a:cubicBezTo>
                  <a:close/>
                  <a:moveTo>
                    <a:pt x="609" y="292"/>
                  </a:moveTo>
                  <a:cubicBezTo>
                    <a:pt x="614" y="305"/>
                    <a:pt x="615" y="315"/>
                    <a:pt x="610" y="322"/>
                  </a:cubicBezTo>
                  <a:cubicBezTo>
                    <a:pt x="603" y="335"/>
                    <a:pt x="583" y="343"/>
                    <a:pt x="548" y="347"/>
                  </a:cubicBezTo>
                  <a:cubicBezTo>
                    <a:pt x="546" y="347"/>
                    <a:pt x="544" y="346"/>
                    <a:pt x="542" y="346"/>
                  </a:cubicBezTo>
                  <a:cubicBezTo>
                    <a:pt x="553" y="345"/>
                    <a:pt x="564" y="342"/>
                    <a:pt x="566" y="339"/>
                  </a:cubicBezTo>
                  <a:cubicBezTo>
                    <a:pt x="567" y="338"/>
                    <a:pt x="567" y="337"/>
                    <a:pt x="567" y="336"/>
                  </a:cubicBezTo>
                  <a:cubicBezTo>
                    <a:pt x="567" y="335"/>
                    <a:pt x="567" y="334"/>
                    <a:pt x="565" y="333"/>
                  </a:cubicBezTo>
                  <a:cubicBezTo>
                    <a:pt x="561" y="330"/>
                    <a:pt x="548" y="332"/>
                    <a:pt x="533" y="334"/>
                  </a:cubicBezTo>
                  <a:cubicBezTo>
                    <a:pt x="558" y="326"/>
                    <a:pt x="583" y="315"/>
                    <a:pt x="587" y="307"/>
                  </a:cubicBezTo>
                  <a:cubicBezTo>
                    <a:pt x="588" y="304"/>
                    <a:pt x="588" y="302"/>
                    <a:pt x="587" y="301"/>
                  </a:cubicBezTo>
                  <a:cubicBezTo>
                    <a:pt x="587" y="300"/>
                    <a:pt x="586" y="298"/>
                    <a:pt x="583" y="297"/>
                  </a:cubicBezTo>
                  <a:cubicBezTo>
                    <a:pt x="574" y="294"/>
                    <a:pt x="549" y="304"/>
                    <a:pt x="525" y="316"/>
                  </a:cubicBezTo>
                  <a:cubicBezTo>
                    <a:pt x="538" y="307"/>
                    <a:pt x="548" y="299"/>
                    <a:pt x="549" y="294"/>
                  </a:cubicBezTo>
                  <a:cubicBezTo>
                    <a:pt x="549" y="292"/>
                    <a:pt x="549" y="291"/>
                    <a:pt x="548" y="290"/>
                  </a:cubicBezTo>
                  <a:cubicBezTo>
                    <a:pt x="548" y="290"/>
                    <a:pt x="547" y="289"/>
                    <a:pt x="546" y="289"/>
                  </a:cubicBezTo>
                  <a:cubicBezTo>
                    <a:pt x="541" y="288"/>
                    <a:pt x="532" y="295"/>
                    <a:pt x="523" y="301"/>
                  </a:cubicBezTo>
                  <a:cubicBezTo>
                    <a:pt x="525" y="299"/>
                    <a:pt x="526" y="298"/>
                    <a:pt x="527" y="296"/>
                  </a:cubicBezTo>
                  <a:cubicBezTo>
                    <a:pt x="554" y="275"/>
                    <a:pt x="574" y="266"/>
                    <a:pt x="588" y="270"/>
                  </a:cubicBezTo>
                  <a:cubicBezTo>
                    <a:pt x="597" y="272"/>
                    <a:pt x="604" y="279"/>
                    <a:pt x="609" y="292"/>
                  </a:cubicBezTo>
                  <a:close/>
                  <a:moveTo>
                    <a:pt x="641" y="268"/>
                  </a:moveTo>
                  <a:cubicBezTo>
                    <a:pt x="642" y="269"/>
                    <a:pt x="642" y="270"/>
                    <a:pt x="642" y="272"/>
                  </a:cubicBezTo>
                  <a:cubicBezTo>
                    <a:pt x="641" y="273"/>
                    <a:pt x="640" y="274"/>
                    <a:pt x="639" y="275"/>
                  </a:cubicBezTo>
                  <a:cubicBezTo>
                    <a:pt x="630" y="279"/>
                    <a:pt x="608" y="272"/>
                    <a:pt x="597" y="267"/>
                  </a:cubicBezTo>
                  <a:cubicBezTo>
                    <a:pt x="599" y="264"/>
                    <a:pt x="600" y="261"/>
                    <a:pt x="600" y="257"/>
                  </a:cubicBezTo>
                  <a:cubicBezTo>
                    <a:pt x="611" y="258"/>
                    <a:pt x="636" y="261"/>
                    <a:pt x="641" y="268"/>
                  </a:cubicBezTo>
                  <a:close/>
                  <a:moveTo>
                    <a:pt x="660" y="237"/>
                  </a:moveTo>
                  <a:cubicBezTo>
                    <a:pt x="661" y="238"/>
                    <a:pt x="661" y="238"/>
                    <a:pt x="661" y="239"/>
                  </a:cubicBezTo>
                  <a:cubicBezTo>
                    <a:pt x="661" y="247"/>
                    <a:pt x="626" y="252"/>
                    <a:pt x="600" y="253"/>
                  </a:cubicBezTo>
                  <a:cubicBezTo>
                    <a:pt x="600" y="249"/>
                    <a:pt x="600" y="244"/>
                    <a:pt x="599" y="239"/>
                  </a:cubicBezTo>
                  <a:cubicBezTo>
                    <a:pt x="615" y="236"/>
                    <a:pt x="652" y="231"/>
                    <a:pt x="660" y="237"/>
                  </a:cubicBezTo>
                  <a:close/>
                  <a:moveTo>
                    <a:pt x="666" y="200"/>
                  </a:moveTo>
                  <a:cubicBezTo>
                    <a:pt x="667" y="201"/>
                    <a:pt x="667" y="201"/>
                    <a:pt x="667" y="202"/>
                  </a:cubicBezTo>
                  <a:cubicBezTo>
                    <a:pt x="668" y="203"/>
                    <a:pt x="668" y="203"/>
                    <a:pt x="667" y="204"/>
                  </a:cubicBezTo>
                  <a:cubicBezTo>
                    <a:pt x="661" y="215"/>
                    <a:pt x="617" y="230"/>
                    <a:pt x="598" y="235"/>
                  </a:cubicBezTo>
                  <a:cubicBezTo>
                    <a:pt x="596" y="230"/>
                    <a:pt x="594" y="225"/>
                    <a:pt x="592" y="220"/>
                  </a:cubicBezTo>
                  <a:cubicBezTo>
                    <a:pt x="611" y="212"/>
                    <a:pt x="655" y="195"/>
                    <a:pt x="666" y="200"/>
                  </a:cubicBezTo>
                  <a:close/>
                  <a:moveTo>
                    <a:pt x="667" y="159"/>
                  </a:moveTo>
                  <a:cubicBezTo>
                    <a:pt x="668" y="160"/>
                    <a:pt x="669" y="160"/>
                    <a:pt x="669" y="161"/>
                  </a:cubicBezTo>
                  <a:cubicBezTo>
                    <a:pt x="669" y="162"/>
                    <a:pt x="669" y="163"/>
                    <a:pt x="669" y="165"/>
                  </a:cubicBezTo>
                  <a:cubicBezTo>
                    <a:pt x="663" y="182"/>
                    <a:pt x="601" y="212"/>
                    <a:pt x="590" y="217"/>
                  </a:cubicBezTo>
                  <a:cubicBezTo>
                    <a:pt x="588" y="213"/>
                    <a:pt x="585" y="208"/>
                    <a:pt x="582" y="204"/>
                  </a:cubicBezTo>
                  <a:cubicBezTo>
                    <a:pt x="602" y="190"/>
                    <a:pt x="653" y="156"/>
                    <a:pt x="667" y="159"/>
                  </a:cubicBezTo>
                  <a:close/>
                  <a:moveTo>
                    <a:pt x="650" y="114"/>
                  </a:moveTo>
                  <a:cubicBezTo>
                    <a:pt x="652" y="114"/>
                    <a:pt x="653" y="114"/>
                    <a:pt x="655" y="115"/>
                  </a:cubicBezTo>
                  <a:cubicBezTo>
                    <a:pt x="656" y="116"/>
                    <a:pt x="656" y="118"/>
                    <a:pt x="656" y="120"/>
                  </a:cubicBezTo>
                  <a:cubicBezTo>
                    <a:pt x="655" y="141"/>
                    <a:pt x="590" y="193"/>
                    <a:pt x="579" y="201"/>
                  </a:cubicBezTo>
                  <a:cubicBezTo>
                    <a:pt x="578" y="199"/>
                    <a:pt x="576" y="197"/>
                    <a:pt x="574" y="196"/>
                  </a:cubicBezTo>
                  <a:cubicBezTo>
                    <a:pt x="574" y="196"/>
                    <a:pt x="574" y="196"/>
                    <a:pt x="574" y="196"/>
                  </a:cubicBezTo>
                  <a:cubicBezTo>
                    <a:pt x="572" y="194"/>
                    <a:pt x="570" y="192"/>
                    <a:pt x="568" y="190"/>
                  </a:cubicBezTo>
                  <a:cubicBezTo>
                    <a:pt x="577" y="180"/>
                    <a:pt x="629" y="115"/>
                    <a:pt x="650" y="114"/>
                  </a:cubicBezTo>
                  <a:close/>
                  <a:moveTo>
                    <a:pt x="605" y="101"/>
                  </a:moveTo>
                  <a:cubicBezTo>
                    <a:pt x="606" y="100"/>
                    <a:pt x="608" y="100"/>
                    <a:pt x="609" y="101"/>
                  </a:cubicBezTo>
                  <a:cubicBezTo>
                    <a:pt x="609" y="101"/>
                    <a:pt x="610" y="102"/>
                    <a:pt x="610" y="103"/>
                  </a:cubicBezTo>
                  <a:cubicBezTo>
                    <a:pt x="614" y="117"/>
                    <a:pt x="580" y="167"/>
                    <a:pt x="565" y="188"/>
                  </a:cubicBezTo>
                  <a:cubicBezTo>
                    <a:pt x="561" y="185"/>
                    <a:pt x="557" y="182"/>
                    <a:pt x="553" y="180"/>
                  </a:cubicBezTo>
                  <a:cubicBezTo>
                    <a:pt x="558" y="169"/>
                    <a:pt x="588" y="107"/>
                    <a:pt x="605" y="101"/>
                  </a:cubicBezTo>
                  <a:close/>
                  <a:moveTo>
                    <a:pt x="566" y="103"/>
                  </a:moveTo>
                  <a:cubicBezTo>
                    <a:pt x="566" y="102"/>
                    <a:pt x="567" y="102"/>
                    <a:pt x="568" y="102"/>
                  </a:cubicBezTo>
                  <a:cubicBezTo>
                    <a:pt x="568" y="102"/>
                    <a:pt x="569" y="103"/>
                    <a:pt x="569" y="104"/>
                  </a:cubicBezTo>
                  <a:cubicBezTo>
                    <a:pt x="574" y="114"/>
                    <a:pt x="557" y="159"/>
                    <a:pt x="549" y="178"/>
                  </a:cubicBezTo>
                  <a:cubicBezTo>
                    <a:pt x="545" y="175"/>
                    <a:pt x="540" y="173"/>
                    <a:pt x="535" y="172"/>
                  </a:cubicBezTo>
                  <a:cubicBezTo>
                    <a:pt x="540" y="153"/>
                    <a:pt x="555" y="109"/>
                    <a:pt x="566" y="103"/>
                  </a:cubicBezTo>
                  <a:close/>
                  <a:moveTo>
                    <a:pt x="531" y="109"/>
                  </a:moveTo>
                  <a:cubicBezTo>
                    <a:pt x="531" y="109"/>
                    <a:pt x="532" y="109"/>
                    <a:pt x="533" y="110"/>
                  </a:cubicBezTo>
                  <a:cubicBezTo>
                    <a:pt x="539" y="117"/>
                    <a:pt x="534" y="155"/>
                    <a:pt x="531" y="171"/>
                  </a:cubicBezTo>
                  <a:cubicBezTo>
                    <a:pt x="526" y="170"/>
                    <a:pt x="521" y="169"/>
                    <a:pt x="517" y="170"/>
                  </a:cubicBezTo>
                  <a:cubicBezTo>
                    <a:pt x="518" y="143"/>
                    <a:pt x="523" y="108"/>
                    <a:pt x="531" y="109"/>
                  </a:cubicBezTo>
                  <a:close/>
                  <a:moveTo>
                    <a:pt x="571" y="198"/>
                  </a:moveTo>
                  <a:cubicBezTo>
                    <a:pt x="589" y="216"/>
                    <a:pt x="603" y="246"/>
                    <a:pt x="593" y="267"/>
                  </a:cubicBezTo>
                  <a:cubicBezTo>
                    <a:pt x="592" y="267"/>
                    <a:pt x="591" y="266"/>
                    <a:pt x="589" y="266"/>
                  </a:cubicBezTo>
                  <a:cubicBezTo>
                    <a:pt x="587" y="265"/>
                    <a:pt x="585" y="265"/>
                    <a:pt x="583" y="265"/>
                  </a:cubicBezTo>
                  <a:cubicBezTo>
                    <a:pt x="588" y="242"/>
                    <a:pt x="575" y="220"/>
                    <a:pt x="562" y="207"/>
                  </a:cubicBezTo>
                  <a:cubicBezTo>
                    <a:pt x="550" y="195"/>
                    <a:pt x="527" y="182"/>
                    <a:pt x="505" y="186"/>
                  </a:cubicBezTo>
                  <a:cubicBezTo>
                    <a:pt x="505" y="184"/>
                    <a:pt x="504" y="182"/>
                    <a:pt x="504" y="180"/>
                  </a:cubicBezTo>
                  <a:cubicBezTo>
                    <a:pt x="504" y="179"/>
                    <a:pt x="503" y="178"/>
                    <a:pt x="503" y="176"/>
                  </a:cubicBezTo>
                  <a:cubicBezTo>
                    <a:pt x="524" y="167"/>
                    <a:pt x="554" y="181"/>
                    <a:pt x="571" y="198"/>
                  </a:cubicBezTo>
                  <a:close/>
                  <a:moveTo>
                    <a:pt x="495" y="131"/>
                  </a:moveTo>
                  <a:cubicBezTo>
                    <a:pt x="496" y="129"/>
                    <a:pt x="497" y="128"/>
                    <a:pt x="498" y="128"/>
                  </a:cubicBezTo>
                  <a:cubicBezTo>
                    <a:pt x="499" y="128"/>
                    <a:pt x="501" y="128"/>
                    <a:pt x="502" y="129"/>
                  </a:cubicBezTo>
                  <a:cubicBezTo>
                    <a:pt x="509" y="134"/>
                    <a:pt x="512" y="159"/>
                    <a:pt x="513" y="170"/>
                  </a:cubicBezTo>
                  <a:cubicBezTo>
                    <a:pt x="509" y="170"/>
                    <a:pt x="506" y="171"/>
                    <a:pt x="502" y="172"/>
                  </a:cubicBezTo>
                  <a:cubicBezTo>
                    <a:pt x="498" y="162"/>
                    <a:pt x="491" y="139"/>
                    <a:pt x="495" y="131"/>
                  </a:cubicBezTo>
                  <a:close/>
                  <a:moveTo>
                    <a:pt x="478" y="161"/>
                  </a:moveTo>
                  <a:cubicBezTo>
                    <a:pt x="478" y="161"/>
                    <a:pt x="478" y="161"/>
                    <a:pt x="478" y="161"/>
                  </a:cubicBezTo>
                  <a:cubicBezTo>
                    <a:pt x="491" y="166"/>
                    <a:pt x="498" y="173"/>
                    <a:pt x="500" y="181"/>
                  </a:cubicBezTo>
                  <a:cubicBezTo>
                    <a:pt x="504" y="195"/>
                    <a:pt x="495" y="215"/>
                    <a:pt x="474" y="243"/>
                  </a:cubicBezTo>
                  <a:cubicBezTo>
                    <a:pt x="472" y="244"/>
                    <a:pt x="470" y="245"/>
                    <a:pt x="469" y="246"/>
                  </a:cubicBezTo>
                  <a:cubicBezTo>
                    <a:pt x="475" y="238"/>
                    <a:pt x="481" y="228"/>
                    <a:pt x="481" y="224"/>
                  </a:cubicBezTo>
                  <a:cubicBezTo>
                    <a:pt x="481" y="223"/>
                    <a:pt x="480" y="222"/>
                    <a:pt x="479" y="221"/>
                  </a:cubicBezTo>
                  <a:cubicBezTo>
                    <a:pt x="479" y="221"/>
                    <a:pt x="478" y="220"/>
                    <a:pt x="476" y="221"/>
                  </a:cubicBezTo>
                  <a:cubicBezTo>
                    <a:pt x="471" y="222"/>
                    <a:pt x="463" y="232"/>
                    <a:pt x="454" y="245"/>
                  </a:cubicBezTo>
                  <a:cubicBezTo>
                    <a:pt x="466" y="220"/>
                    <a:pt x="476" y="196"/>
                    <a:pt x="472" y="187"/>
                  </a:cubicBezTo>
                  <a:cubicBezTo>
                    <a:pt x="472" y="184"/>
                    <a:pt x="470" y="183"/>
                    <a:pt x="469" y="183"/>
                  </a:cubicBezTo>
                  <a:cubicBezTo>
                    <a:pt x="469" y="183"/>
                    <a:pt x="469" y="182"/>
                    <a:pt x="469" y="182"/>
                  </a:cubicBezTo>
                  <a:cubicBezTo>
                    <a:pt x="468" y="182"/>
                    <a:pt x="466" y="182"/>
                    <a:pt x="463" y="183"/>
                  </a:cubicBezTo>
                  <a:cubicBezTo>
                    <a:pt x="454" y="187"/>
                    <a:pt x="444" y="211"/>
                    <a:pt x="435" y="237"/>
                  </a:cubicBezTo>
                  <a:cubicBezTo>
                    <a:pt x="438" y="222"/>
                    <a:pt x="439" y="209"/>
                    <a:pt x="437" y="204"/>
                  </a:cubicBezTo>
                  <a:cubicBezTo>
                    <a:pt x="436" y="203"/>
                    <a:pt x="435" y="203"/>
                    <a:pt x="434" y="202"/>
                  </a:cubicBezTo>
                  <a:cubicBezTo>
                    <a:pt x="433" y="202"/>
                    <a:pt x="432" y="202"/>
                    <a:pt x="431" y="203"/>
                  </a:cubicBezTo>
                  <a:cubicBezTo>
                    <a:pt x="427" y="206"/>
                    <a:pt x="425" y="217"/>
                    <a:pt x="424" y="228"/>
                  </a:cubicBezTo>
                  <a:cubicBezTo>
                    <a:pt x="423" y="226"/>
                    <a:pt x="423" y="224"/>
                    <a:pt x="423" y="222"/>
                  </a:cubicBezTo>
                  <a:cubicBezTo>
                    <a:pt x="427" y="187"/>
                    <a:pt x="435" y="167"/>
                    <a:pt x="447" y="160"/>
                  </a:cubicBezTo>
                  <a:cubicBezTo>
                    <a:pt x="455" y="155"/>
                    <a:pt x="465" y="155"/>
                    <a:pt x="478" y="161"/>
                  </a:cubicBezTo>
                  <a:close/>
                  <a:moveTo>
                    <a:pt x="483" y="121"/>
                  </a:moveTo>
                  <a:cubicBezTo>
                    <a:pt x="485" y="121"/>
                    <a:pt x="486" y="122"/>
                    <a:pt x="487" y="123"/>
                  </a:cubicBezTo>
                  <a:cubicBezTo>
                    <a:pt x="487" y="125"/>
                    <a:pt x="487" y="126"/>
                    <a:pt x="487" y="128"/>
                  </a:cubicBezTo>
                  <a:cubicBezTo>
                    <a:pt x="484" y="137"/>
                    <a:pt x="462" y="147"/>
                    <a:pt x="452" y="152"/>
                  </a:cubicBezTo>
                  <a:cubicBezTo>
                    <a:pt x="451" y="148"/>
                    <a:pt x="449" y="145"/>
                    <a:pt x="447" y="143"/>
                  </a:cubicBezTo>
                  <a:cubicBezTo>
                    <a:pt x="455" y="135"/>
                    <a:pt x="474" y="120"/>
                    <a:pt x="483" y="121"/>
                  </a:cubicBezTo>
                  <a:close/>
                  <a:moveTo>
                    <a:pt x="475" y="86"/>
                  </a:moveTo>
                  <a:cubicBezTo>
                    <a:pt x="476" y="86"/>
                    <a:pt x="477" y="86"/>
                    <a:pt x="477" y="86"/>
                  </a:cubicBezTo>
                  <a:cubicBezTo>
                    <a:pt x="483" y="92"/>
                    <a:pt x="462" y="120"/>
                    <a:pt x="444" y="140"/>
                  </a:cubicBezTo>
                  <a:cubicBezTo>
                    <a:pt x="441" y="136"/>
                    <a:pt x="437" y="133"/>
                    <a:pt x="433" y="131"/>
                  </a:cubicBezTo>
                  <a:cubicBezTo>
                    <a:pt x="442" y="117"/>
                    <a:pt x="465" y="87"/>
                    <a:pt x="475" y="86"/>
                  </a:cubicBezTo>
                  <a:close/>
                  <a:moveTo>
                    <a:pt x="453" y="56"/>
                  </a:moveTo>
                  <a:cubicBezTo>
                    <a:pt x="454" y="55"/>
                    <a:pt x="455" y="55"/>
                    <a:pt x="455" y="56"/>
                  </a:cubicBezTo>
                  <a:cubicBezTo>
                    <a:pt x="456" y="56"/>
                    <a:pt x="457" y="57"/>
                    <a:pt x="457" y="58"/>
                  </a:cubicBezTo>
                  <a:cubicBezTo>
                    <a:pt x="460" y="69"/>
                    <a:pt x="439" y="111"/>
                    <a:pt x="430" y="129"/>
                  </a:cubicBezTo>
                  <a:cubicBezTo>
                    <a:pt x="425" y="126"/>
                    <a:pt x="420" y="124"/>
                    <a:pt x="415" y="122"/>
                  </a:cubicBezTo>
                  <a:cubicBezTo>
                    <a:pt x="423" y="103"/>
                    <a:pt x="442" y="60"/>
                    <a:pt x="453" y="56"/>
                  </a:cubicBezTo>
                  <a:close/>
                  <a:moveTo>
                    <a:pt x="425" y="26"/>
                  </a:moveTo>
                  <a:cubicBezTo>
                    <a:pt x="426" y="25"/>
                    <a:pt x="427" y="26"/>
                    <a:pt x="428" y="26"/>
                  </a:cubicBezTo>
                  <a:cubicBezTo>
                    <a:pt x="429" y="26"/>
                    <a:pt x="430" y="27"/>
                    <a:pt x="430" y="29"/>
                  </a:cubicBezTo>
                  <a:cubicBezTo>
                    <a:pt x="438" y="45"/>
                    <a:pt x="415" y="110"/>
                    <a:pt x="411" y="121"/>
                  </a:cubicBezTo>
                  <a:cubicBezTo>
                    <a:pt x="407" y="120"/>
                    <a:pt x="402" y="119"/>
                    <a:pt x="397" y="118"/>
                  </a:cubicBezTo>
                  <a:cubicBezTo>
                    <a:pt x="401" y="93"/>
                    <a:pt x="413" y="33"/>
                    <a:pt x="425" y="26"/>
                  </a:cubicBezTo>
                  <a:close/>
                  <a:moveTo>
                    <a:pt x="381" y="6"/>
                  </a:moveTo>
                  <a:cubicBezTo>
                    <a:pt x="382" y="4"/>
                    <a:pt x="383" y="4"/>
                    <a:pt x="385" y="4"/>
                  </a:cubicBezTo>
                  <a:cubicBezTo>
                    <a:pt x="387" y="4"/>
                    <a:pt x="388" y="4"/>
                    <a:pt x="389" y="6"/>
                  </a:cubicBezTo>
                  <a:cubicBezTo>
                    <a:pt x="403" y="22"/>
                    <a:pt x="394" y="104"/>
                    <a:pt x="393" y="118"/>
                  </a:cubicBezTo>
                  <a:cubicBezTo>
                    <a:pt x="390" y="117"/>
                    <a:pt x="388" y="117"/>
                    <a:pt x="385" y="117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382" y="117"/>
                    <a:pt x="380" y="117"/>
                    <a:pt x="377" y="118"/>
                  </a:cubicBezTo>
                  <a:cubicBezTo>
                    <a:pt x="376" y="104"/>
                    <a:pt x="367" y="22"/>
                    <a:pt x="381" y="6"/>
                  </a:cubicBezTo>
                  <a:close/>
                  <a:moveTo>
                    <a:pt x="340" y="29"/>
                  </a:moveTo>
                  <a:cubicBezTo>
                    <a:pt x="340" y="27"/>
                    <a:pt x="341" y="26"/>
                    <a:pt x="342" y="26"/>
                  </a:cubicBezTo>
                  <a:cubicBezTo>
                    <a:pt x="343" y="26"/>
                    <a:pt x="344" y="25"/>
                    <a:pt x="345" y="26"/>
                  </a:cubicBezTo>
                  <a:cubicBezTo>
                    <a:pt x="357" y="33"/>
                    <a:pt x="369" y="93"/>
                    <a:pt x="373" y="118"/>
                  </a:cubicBezTo>
                  <a:cubicBezTo>
                    <a:pt x="368" y="119"/>
                    <a:pt x="364" y="120"/>
                    <a:pt x="359" y="121"/>
                  </a:cubicBezTo>
                  <a:cubicBezTo>
                    <a:pt x="355" y="110"/>
                    <a:pt x="332" y="45"/>
                    <a:pt x="340" y="29"/>
                  </a:cubicBezTo>
                  <a:close/>
                  <a:moveTo>
                    <a:pt x="313" y="58"/>
                  </a:moveTo>
                  <a:cubicBezTo>
                    <a:pt x="313" y="57"/>
                    <a:pt x="314" y="56"/>
                    <a:pt x="315" y="56"/>
                  </a:cubicBezTo>
                  <a:cubicBezTo>
                    <a:pt x="315" y="55"/>
                    <a:pt x="316" y="55"/>
                    <a:pt x="317" y="56"/>
                  </a:cubicBezTo>
                  <a:cubicBezTo>
                    <a:pt x="328" y="60"/>
                    <a:pt x="347" y="103"/>
                    <a:pt x="355" y="122"/>
                  </a:cubicBezTo>
                  <a:cubicBezTo>
                    <a:pt x="350" y="124"/>
                    <a:pt x="345" y="126"/>
                    <a:pt x="340" y="129"/>
                  </a:cubicBezTo>
                  <a:cubicBezTo>
                    <a:pt x="331" y="111"/>
                    <a:pt x="310" y="69"/>
                    <a:pt x="313" y="58"/>
                  </a:cubicBezTo>
                  <a:close/>
                  <a:moveTo>
                    <a:pt x="293" y="86"/>
                  </a:moveTo>
                  <a:cubicBezTo>
                    <a:pt x="293" y="86"/>
                    <a:pt x="294" y="86"/>
                    <a:pt x="295" y="86"/>
                  </a:cubicBezTo>
                  <a:cubicBezTo>
                    <a:pt x="305" y="87"/>
                    <a:pt x="328" y="117"/>
                    <a:pt x="337" y="131"/>
                  </a:cubicBezTo>
                  <a:cubicBezTo>
                    <a:pt x="333" y="133"/>
                    <a:pt x="329" y="136"/>
                    <a:pt x="326" y="140"/>
                  </a:cubicBezTo>
                  <a:cubicBezTo>
                    <a:pt x="308" y="120"/>
                    <a:pt x="287" y="92"/>
                    <a:pt x="293" y="86"/>
                  </a:cubicBezTo>
                  <a:close/>
                  <a:moveTo>
                    <a:pt x="283" y="128"/>
                  </a:moveTo>
                  <a:cubicBezTo>
                    <a:pt x="283" y="126"/>
                    <a:pt x="283" y="125"/>
                    <a:pt x="283" y="123"/>
                  </a:cubicBezTo>
                  <a:cubicBezTo>
                    <a:pt x="284" y="122"/>
                    <a:pt x="285" y="121"/>
                    <a:pt x="287" y="121"/>
                  </a:cubicBezTo>
                  <a:cubicBezTo>
                    <a:pt x="296" y="120"/>
                    <a:pt x="315" y="135"/>
                    <a:pt x="323" y="143"/>
                  </a:cubicBezTo>
                  <a:cubicBezTo>
                    <a:pt x="321" y="145"/>
                    <a:pt x="319" y="148"/>
                    <a:pt x="318" y="152"/>
                  </a:cubicBezTo>
                  <a:cubicBezTo>
                    <a:pt x="308" y="147"/>
                    <a:pt x="286" y="137"/>
                    <a:pt x="283" y="128"/>
                  </a:cubicBezTo>
                  <a:close/>
                  <a:moveTo>
                    <a:pt x="292" y="161"/>
                  </a:moveTo>
                  <a:cubicBezTo>
                    <a:pt x="292" y="161"/>
                    <a:pt x="292" y="161"/>
                    <a:pt x="292" y="161"/>
                  </a:cubicBezTo>
                  <a:cubicBezTo>
                    <a:pt x="305" y="155"/>
                    <a:pt x="315" y="155"/>
                    <a:pt x="323" y="160"/>
                  </a:cubicBezTo>
                  <a:cubicBezTo>
                    <a:pt x="335" y="167"/>
                    <a:pt x="343" y="187"/>
                    <a:pt x="347" y="222"/>
                  </a:cubicBezTo>
                  <a:cubicBezTo>
                    <a:pt x="347" y="224"/>
                    <a:pt x="347" y="226"/>
                    <a:pt x="346" y="228"/>
                  </a:cubicBezTo>
                  <a:cubicBezTo>
                    <a:pt x="345" y="217"/>
                    <a:pt x="343" y="206"/>
                    <a:pt x="339" y="203"/>
                  </a:cubicBezTo>
                  <a:cubicBezTo>
                    <a:pt x="338" y="202"/>
                    <a:pt x="337" y="202"/>
                    <a:pt x="336" y="202"/>
                  </a:cubicBezTo>
                  <a:cubicBezTo>
                    <a:pt x="335" y="203"/>
                    <a:pt x="334" y="203"/>
                    <a:pt x="333" y="204"/>
                  </a:cubicBezTo>
                  <a:cubicBezTo>
                    <a:pt x="331" y="209"/>
                    <a:pt x="332" y="222"/>
                    <a:pt x="335" y="237"/>
                  </a:cubicBezTo>
                  <a:cubicBezTo>
                    <a:pt x="326" y="211"/>
                    <a:pt x="316" y="187"/>
                    <a:pt x="307" y="183"/>
                  </a:cubicBezTo>
                  <a:cubicBezTo>
                    <a:pt x="304" y="182"/>
                    <a:pt x="302" y="182"/>
                    <a:pt x="301" y="182"/>
                  </a:cubicBezTo>
                  <a:cubicBezTo>
                    <a:pt x="300" y="183"/>
                    <a:pt x="298" y="184"/>
                    <a:pt x="298" y="187"/>
                  </a:cubicBezTo>
                  <a:cubicBezTo>
                    <a:pt x="294" y="196"/>
                    <a:pt x="304" y="220"/>
                    <a:pt x="316" y="245"/>
                  </a:cubicBezTo>
                  <a:cubicBezTo>
                    <a:pt x="307" y="232"/>
                    <a:pt x="299" y="222"/>
                    <a:pt x="294" y="221"/>
                  </a:cubicBezTo>
                  <a:cubicBezTo>
                    <a:pt x="292" y="220"/>
                    <a:pt x="291" y="221"/>
                    <a:pt x="291" y="221"/>
                  </a:cubicBezTo>
                  <a:cubicBezTo>
                    <a:pt x="290" y="222"/>
                    <a:pt x="289" y="223"/>
                    <a:pt x="289" y="224"/>
                  </a:cubicBezTo>
                  <a:cubicBezTo>
                    <a:pt x="289" y="228"/>
                    <a:pt x="295" y="238"/>
                    <a:pt x="301" y="246"/>
                  </a:cubicBezTo>
                  <a:cubicBezTo>
                    <a:pt x="300" y="245"/>
                    <a:pt x="298" y="244"/>
                    <a:pt x="296" y="243"/>
                  </a:cubicBezTo>
                  <a:cubicBezTo>
                    <a:pt x="275" y="215"/>
                    <a:pt x="266" y="195"/>
                    <a:pt x="270" y="181"/>
                  </a:cubicBezTo>
                  <a:cubicBezTo>
                    <a:pt x="272" y="173"/>
                    <a:pt x="279" y="166"/>
                    <a:pt x="292" y="161"/>
                  </a:cubicBezTo>
                  <a:close/>
                  <a:moveTo>
                    <a:pt x="268" y="129"/>
                  </a:moveTo>
                  <a:cubicBezTo>
                    <a:pt x="269" y="128"/>
                    <a:pt x="271" y="128"/>
                    <a:pt x="272" y="128"/>
                  </a:cubicBezTo>
                  <a:cubicBezTo>
                    <a:pt x="273" y="128"/>
                    <a:pt x="275" y="129"/>
                    <a:pt x="275" y="131"/>
                  </a:cubicBezTo>
                  <a:cubicBezTo>
                    <a:pt x="279" y="139"/>
                    <a:pt x="272" y="162"/>
                    <a:pt x="268" y="172"/>
                  </a:cubicBezTo>
                  <a:cubicBezTo>
                    <a:pt x="264" y="171"/>
                    <a:pt x="261" y="170"/>
                    <a:pt x="257" y="170"/>
                  </a:cubicBezTo>
                  <a:cubicBezTo>
                    <a:pt x="258" y="159"/>
                    <a:pt x="261" y="134"/>
                    <a:pt x="268" y="129"/>
                  </a:cubicBezTo>
                  <a:close/>
                  <a:moveTo>
                    <a:pt x="268" y="176"/>
                  </a:moveTo>
                  <a:cubicBezTo>
                    <a:pt x="267" y="178"/>
                    <a:pt x="266" y="179"/>
                    <a:pt x="266" y="180"/>
                  </a:cubicBezTo>
                  <a:cubicBezTo>
                    <a:pt x="266" y="182"/>
                    <a:pt x="265" y="184"/>
                    <a:pt x="265" y="186"/>
                  </a:cubicBezTo>
                  <a:cubicBezTo>
                    <a:pt x="243" y="182"/>
                    <a:pt x="220" y="195"/>
                    <a:pt x="208" y="207"/>
                  </a:cubicBezTo>
                  <a:cubicBezTo>
                    <a:pt x="195" y="220"/>
                    <a:pt x="182" y="242"/>
                    <a:pt x="187" y="265"/>
                  </a:cubicBezTo>
                  <a:cubicBezTo>
                    <a:pt x="185" y="265"/>
                    <a:pt x="183" y="265"/>
                    <a:pt x="181" y="266"/>
                  </a:cubicBezTo>
                  <a:cubicBezTo>
                    <a:pt x="179" y="266"/>
                    <a:pt x="178" y="267"/>
                    <a:pt x="177" y="267"/>
                  </a:cubicBezTo>
                  <a:cubicBezTo>
                    <a:pt x="167" y="246"/>
                    <a:pt x="181" y="216"/>
                    <a:pt x="199" y="198"/>
                  </a:cubicBezTo>
                  <a:cubicBezTo>
                    <a:pt x="216" y="181"/>
                    <a:pt x="246" y="167"/>
                    <a:pt x="268" y="176"/>
                  </a:cubicBezTo>
                  <a:close/>
                  <a:moveTo>
                    <a:pt x="237" y="110"/>
                  </a:moveTo>
                  <a:cubicBezTo>
                    <a:pt x="238" y="109"/>
                    <a:pt x="239" y="109"/>
                    <a:pt x="239" y="109"/>
                  </a:cubicBezTo>
                  <a:cubicBezTo>
                    <a:pt x="247" y="108"/>
                    <a:pt x="252" y="143"/>
                    <a:pt x="253" y="170"/>
                  </a:cubicBezTo>
                  <a:cubicBezTo>
                    <a:pt x="249" y="169"/>
                    <a:pt x="244" y="170"/>
                    <a:pt x="239" y="171"/>
                  </a:cubicBezTo>
                  <a:cubicBezTo>
                    <a:pt x="236" y="155"/>
                    <a:pt x="231" y="117"/>
                    <a:pt x="237" y="110"/>
                  </a:cubicBezTo>
                  <a:close/>
                  <a:moveTo>
                    <a:pt x="201" y="104"/>
                  </a:moveTo>
                  <a:cubicBezTo>
                    <a:pt x="201" y="103"/>
                    <a:pt x="202" y="102"/>
                    <a:pt x="202" y="102"/>
                  </a:cubicBezTo>
                  <a:cubicBezTo>
                    <a:pt x="203" y="102"/>
                    <a:pt x="204" y="102"/>
                    <a:pt x="205" y="103"/>
                  </a:cubicBezTo>
                  <a:cubicBezTo>
                    <a:pt x="215" y="109"/>
                    <a:pt x="230" y="153"/>
                    <a:pt x="235" y="172"/>
                  </a:cubicBezTo>
                  <a:cubicBezTo>
                    <a:pt x="230" y="173"/>
                    <a:pt x="225" y="175"/>
                    <a:pt x="221" y="178"/>
                  </a:cubicBezTo>
                  <a:cubicBezTo>
                    <a:pt x="213" y="159"/>
                    <a:pt x="196" y="114"/>
                    <a:pt x="201" y="104"/>
                  </a:cubicBezTo>
                  <a:close/>
                  <a:moveTo>
                    <a:pt x="160" y="103"/>
                  </a:moveTo>
                  <a:cubicBezTo>
                    <a:pt x="160" y="102"/>
                    <a:pt x="161" y="101"/>
                    <a:pt x="161" y="101"/>
                  </a:cubicBezTo>
                  <a:cubicBezTo>
                    <a:pt x="162" y="100"/>
                    <a:pt x="164" y="100"/>
                    <a:pt x="165" y="101"/>
                  </a:cubicBezTo>
                  <a:cubicBezTo>
                    <a:pt x="182" y="107"/>
                    <a:pt x="212" y="169"/>
                    <a:pt x="217" y="180"/>
                  </a:cubicBezTo>
                  <a:cubicBezTo>
                    <a:pt x="213" y="182"/>
                    <a:pt x="209" y="185"/>
                    <a:pt x="205" y="188"/>
                  </a:cubicBezTo>
                  <a:cubicBezTo>
                    <a:pt x="190" y="167"/>
                    <a:pt x="156" y="117"/>
                    <a:pt x="160" y="103"/>
                  </a:cubicBezTo>
                  <a:close/>
                  <a:moveTo>
                    <a:pt x="114" y="120"/>
                  </a:moveTo>
                  <a:cubicBezTo>
                    <a:pt x="114" y="118"/>
                    <a:pt x="114" y="116"/>
                    <a:pt x="116" y="115"/>
                  </a:cubicBezTo>
                  <a:cubicBezTo>
                    <a:pt x="117" y="114"/>
                    <a:pt x="118" y="114"/>
                    <a:pt x="120" y="114"/>
                  </a:cubicBezTo>
                  <a:cubicBezTo>
                    <a:pt x="141" y="115"/>
                    <a:pt x="193" y="180"/>
                    <a:pt x="202" y="190"/>
                  </a:cubicBezTo>
                  <a:cubicBezTo>
                    <a:pt x="200" y="192"/>
                    <a:pt x="198" y="194"/>
                    <a:pt x="196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4" y="197"/>
                    <a:pt x="192" y="199"/>
                    <a:pt x="191" y="201"/>
                  </a:cubicBezTo>
                  <a:cubicBezTo>
                    <a:pt x="180" y="193"/>
                    <a:pt x="115" y="141"/>
                    <a:pt x="114" y="120"/>
                  </a:cubicBezTo>
                  <a:close/>
                  <a:moveTo>
                    <a:pt x="101" y="165"/>
                  </a:moveTo>
                  <a:cubicBezTo>
                    <a:pt x="101" y="163"/>
                    <a:pt x="101" y="162"/>
                    <a:pt x="101" y="161"/>
                  </a:cubicBezTo>
                  <a:cubicBezTo>
                    <a:pt x="101" y="160"/>
                    <a:pt x="102" y="160"/>
                    <a:pt x="103" y="159"/>
                  </a:cubicBezTo>
                  <a:cubicBezTo>
                    <a:pt x="117" y="156"/>
                    <a:pt x="168" y="190"/>
                    <a:pt x="188" y="204"/>
                  </a:cubicBezTo>
                  <a:cubicBezTo>
                    <a:pt x="185" y="208"/>
                    <a:pt x="182" y="213"/>
                    <a:pt x="180" y="217"/>
                  </a:cubicBezTo>
                  <a:cubicBezTo>
                    <a:pt x="169" y="212"/>
                    <a:pt x="107" y="182"/>
                    <a:pt x="101" y="165"/>
                  </a:cubicBezTo>
                  <a:close/>
                  <a:moveTo>
                    <a:pt x="103" y="204"/>
                  </a:moveTo>
                  <a:cubicBezTo>
                    <a:pt x="102" y="203"/>
                    <a:pt x="102" y="203"/>
                    <a:pt x="103" y="202"/>
                  </a:cubicBezTo>
                  <a:cubicBezTo>
                    <a:pt x="103" y="201"/>
                    <a:pt x="103" y="201"/>
                    <a:pt x="104" y="200"/>
                  </a:cubicBezTo>
                  <a:cubicBezTo>
                    <a:pt x="115" y="195"/>
                    <a:pt x="159" y="212"/>
                    <a:pt x="178" y="220"/>
                  </a:cubicBezTo>
                  <a:cubicBezTo>
                    <a:pt x="176" y="225"/>
                    <a:pt x="174" y="230"/>
                    <a:pt x="172" y="235"/>
                  </a:cubicBezTo>
                  <a:cubicBezTo>
                    <a:pt x="153" y="230"/>
                    <a:pt x="109" y="215"/>
                    <a:pt x="103" y="204"/>
                  </a:cubicBezTo>
                  <a:close/>
                  <a:moveTo>
                    <a:pt x="109" y="239"/>
                  </a:moveTo>
                  <a:cubicBezTo>
                    <a:pt x="109" y="238"/>
                    <a:pt x="109" y="238"/>
                    <a:pt x="110" y="237"/>
                  </a:cubicBezTo>
                  <a:cubicBezTo>
                    <a:pt x="118" y="231"/>
                    <a:pt x="155" y="236"/>
                    <a:pt x="171" y="239"/>
                  </a:cubicBezTo>
                  <a:cubicBezTo>
                    <a:pt x="170" y="244"/>
                    <a:pt x="170" y="249"/>
                    <a:pt x="170" y="253"/>
                  </a:cubicBezTo>
                  <a:cubicBezTo>
                    <a:pt x="144" y="252"/>
                    <a:pt x="109" y="247"/>
                    <a:pt x="109" y="239"/>
                  </a:cubicBezTo>
                  <a:close/>
                  <a:moveTo>
                    <a:pt x="131" y="275"/>
                  </a:moveTo>
                  <a:cubicBezTo>
                    <a:pt x="130" y="274"/>
                    <a:pt x="129" y="273"/>
                    <a:pt x="128" y="272"/>
                  </a:cubicBezTo>
                  <a:cubicBezTo>
                    <a:pt x="128" y="270"/>
                    <a:pt x="128" y="269"/>
                    <a:pt x="129" y="268"/>
                  </a:cubicBezTo>
                  <a:cubicBezTo>
                    <a:pt x="134" y="261"/>
                    <a:pt x="159" y="258"/>
                    <a:pt x="170" y="257"/>
                  </a:cubicBezTo>
                  <a:cubicBezTo>
                    <a:pt x="170" y="261"/>
                    <a:pt x="171" y="264"/>
                    <a:pt x="173" y="267"/>
                  </a:cubicBezTo>
                  <a:cubicBezTo>
                    <a:pt x="162" y="272"/>
                    <a:pt x="140" y="279"/>
                    <a:pt x="131" y="275"/>
                  </a:cubicBezTo>
                  <a:close/>
                  <a:moveTo>
                    <a:pt x="161" y="292"/>
                  </a:moveTo>
                  <a:cubicBezTo>
                    <a:pt x="161" y="292"/>
                    <a:pt x="161" y="292"/>
                    <a:pt x="161" y="292"/>
                  </a:cubicBezTo>
                  <a:cubicBezTo>
                    <a:pt x="166" y="279"/>
                    <a:pt x="173" y="272"/>
                    <a:pt x="182" y="270"/>
                  </a:cubicBezTo>
                  <a:cubicBezTo>
                    <a:pt x="196" y="266"/>
                    <a:pt x="216" y="275"/>
                    <a:pt x="243" y="296"/>
                  </a:cubicBezTo>
                  <a:cubicBezTo>
                    <a:pt x="244" y="298"/>
                    <a:pt x="245" y="299"/>
                    <a:pt x="247" y="301"/>
                  </a:cubicBezTo>
                  <a:cubicBezTo>
                    <a:pt x="238" y="295"/>
                    <a:pt x="229" y="288"/>
                    <a:pt x="224" y="289"/>
                  </a:cubicBezTo>
                  <a:cubicBezTo>
                    <a:pt x="223" y="289"/>
                    <a:pt x="222" y="290"/>
                    <a:pt x="222" y="290"/>
                  </a:cubicBezTo>
                  <a:cubicBezTo>
                    <a:pt x="221" y="291"/>
                    <a:pt x="221" y="292"/>
                    <a:pt x="221" y="294"/>
                  </a:cubicBezTo>
                  <a:cubicBezTo>
                    <a:pt x="222" y="299"/>
                    <a:pt x="232" y="307"/>
                    <a:pt x="245" y="316"/>
                  </a:cubicBezTo>
                  <a:cubicBezTo>
                    <a:pt x="221" y="304"/>
                    <a:pt x="196" y="294"/>
                    <a:pt x="187" y="297"/>
                  </a:cubicBezTo>
                  <a:cubicBezTo>
                    <a:pt x="184" y="298"/>
                    <a:pt x="183" y="300"/>
                    <a:pt x="183" y="301"/>
                  </a:cubicBezTo>
                  <a:cubicBezTo>
                    <a:pt x="182" y="302"/>
                    <a:pt x="182" y="304"/>
                    <a:pt x="183" y="307"/>
                  </a:cubicBezTo>
                  <a:cubicBezTo>
                    <a:pt x="188" y="315"/>
                    <a:pt x="212" y="326"/>
                    <a:pt x="237" y="334"/>
                  </a:cubicBezTo>
                  <a:cubicBezTo>
                    <a:pt x="222" y="332"/>
                    <a:pt x="209" y="330"/>
                    <a:pt x="205" y="333"/>
                  </a:cubicBezTo>
                  <a:cubicBezTo>
                    <a:pt x="203" y="334"/>
                    <a:pt x="203" y="335"/>
                    <a:pt x="203" y="336"/>
                  </a:cubicBezTo>
                  <a:cubicBezTo>
                    <a:pt x="203" y="337"/>
                    <a:pt x="203" y="338"/>
                    <a:pt x="204" y="339"/>
                  </a:cubicBezTo>
                  <a:cubicBezTo>
                    <a:pt x="206" y="342"/>
                    <a:pt x="217" y="345"/>
                    <a:pt x="228" y="346"/>
                  </a:cubicBezTo>
                  <a:cubicBezTo>
                    <a:pt x="226" y="346"/>
                    <a:pt x="224" y="347"/>
                    <a:pt x="222" y="347"/>
                  </a:cubicBezTo>
                  <a:cubicBezTo>
                    <a:pt x="187" y="343"/>
                    <a:pt x="167" y="335"/>
                    <a:pt x="160" y="322"/>
                  </a:cubicBezTo>
                  <a:cubicBezTo>
                    <a:pt x="155" y="315"/>
                    <a:pt x="156" y="305"/>
                    <a:pt x="161" y="292"/>
                  </a:cubicBezTo>
                  <a:close/>
                  <a:moveTo>
                    <a:pt x="121" y="286"/>
                  </a:moveTo>
                  <a:cubicBezTo>
                    <a:pt x="122" y="285"/>
                    <a:pt x="122" y="284"/>
                    <a:pt x="124" y="283"/>
                  </a:cubicBezTo>
                  <a:cubicBezTo>
                    <a:pt x="125" y="282"/>
                    <a:pt x="126" y="282"/>
                    <a:pt x="128" y="283"/>
                  </a:cubicBezTo>
                  <a:cubicBezTo>
                    <a:pt x="137" y="286"/>
                    <a:pt x="148" y="307"/>
                    <a:pt x="152" y="317"/>
                  </a:cubicBezTo>
                  <a:cubicBezTo>
                    <a:pt x="149" y="319"/>
                    <a:pt x="146" y="321"/>
                    <a:pt x="143" y="323"/>
                  </a:cubicBezTo>
                  <a:cubicBezTo>
                    <a:pt x="135" y="315"/>
                    <a:pt x="120" y="295"/>
                    <a:pt x="121" y="286"/>
                  </a:cubicBezTo>
                  <a:close/>
                  <a:moveTo>
                    <a:pt x="86" y="295"/>
                  </a:moveTo>
                  <a:cubicBezTo>
                    <a:pt x="86" y="293"/>
                    <a:pt x="86" y="293"/>
                    <a:pt x="87" y="293"/>
                  </a:cubicBezTo>
                  <a:cubicBezTo>
                    <a:pt x="92" y="287"/>
                    <a:pt x="121" y="308"/>
                    <a:pt x="140" y="326"/>
                  </a:cubicBezTo>
                  <a:cubicBezTo>
                    <a:pt x="136" y="329"/>
                    <a:pt x="134" y="333"/>
                    <a:pt x="131" y="337"/>
                  </a:cubicBezTo>
                  <a:cubicBezTo>
                    <a:pt x="117" y="327"/>
                    <a:pt x="87" y="305"/>
                    <a:pt x="86" y="295"/>
                  </a:cubicBezTo>
                  <a:close/>
                  <a:moveTo>
                    <a:pt x="56" y="316"/>
                  </a:moveTo>
                  <a:cubicBezTo>
                    <a:pt x="56" y="315"/>
                    <a:pt x="56" y="315"/>
                    <a:pt x="56" y="314"/>
                  </a:cubicBezTo>
                  <a:cubicBezTo>
                    <a:pt x="56" y="314"/>
                    <a:pt x="57" y="313"/>
                    <a:pt x="58" y="313"/>
                  </a:cubicBezTo>
                  <a:cubicBezTo>
                    <a:pt x="70" y="309"/>
                    <a:pt x="112" y="331"/>
                    <a:pt x="129" y="340"/>
                  </a:cubicBezTo>
                  <a:cubicBezTo>
                    <a:pt x="126" y="345"/>
                    <a:pt x="124" y="350"/>
                    <a:pt x="123" y="355"/>
                  </a:cubicBezTo>
                  <a:cubicBezTo>
                    <a:pt x="104" y="347"/>
                    <a:pt x="60" y="327"/>
                    <a:pt x="56" y="316"/>
                  </a:cubicBezTo>
                  <a:close/>
                  <a:moveTo>
                    <a:pt x="26" y="345"/>
                  </a:moveTo>
                  <a:cubicBezTo>
                    <a:pt x="26" y="344"/>
                    <a:pt x="26" y="343"/>
                    <a:pt x="26" y="342"/>
                  </a:cubicBezTo>
                  <a:cubicBezTo>
                    <a:pt x="26" y="341"/>
                    <a:pt x="27" y="340"/>
                    <a:pt x="29" y="339"/>
                  </a:cubicBezTo>
                  <a:cubicBezTo>
                    <a:pt x="45" y="332"/>
                    <a:pt x="110" y="354"/>
                    <a:pt x="121" y="358"/>
                  </a:cubicBezTo>
                  <a:cubicBezTo>
                    <a:pt x="120" y="363"/>
                    <a:pt x="119" y="368"/>
                    <a:pt x="118" y="373"/>
                  </a:cubicBezTo>
                  <a:cubicBezTo>
                    <a:pt x="93" y="369"/>
                    <a:pt x="34" y="357"/>
                    <a:pt x="26" y="345"/>
                  </a:cubicBezTo>
                  <a:close/>
                  <a:moveTo>
                    <a:pt x="6" y="389"/>
                  </a:moveTo>
                  <a:cubicBezTo>
                    <a:pt x="5" y="388"/>
                    <a:pt x="4" y="386"/>
                    <a:pt x="4" y="385"/>
                  </a:cubicBezTo>
                  <a:cubicBezTo>
                    <a:pt x="4" y="383"/>
                    <a:pt x="5" y="382"/>
                    <a:pt x="6" y="380"/>
                  </a:cubicBezTo>
                  <a:cubicBezTo>
                    <a:pt x="22" y="366"/>
                    <a:pt x="105" y="375"/>
                    <a:pt x="118" y="377"/>
                  </a:cubicBezTo>
                  <a:cubicBezTo>
                    <a:pt x="118" y="380"/>
                    <a:pt x="118" y="382"/>
                    <a:pt x="118" y="385"/>
                  </a:cubicBezTo>
                  <a:cubicBezTo>
                    <a:pt x="118" y="385"/>
                    <a:pt x="118" y="385"/>
                    <a:pt x="118" y="385"/>
                  </a:cubicBezTo>
                  <a:cubicBezTo>
                    <a:pt x="118" y="385"/>
                    <a:pt x="118" y="385"/>
                    <a:pt x="118" y="385"/>
                  </a:cubicBezTo>
                  <a:cubicBezTo>
                    <a:pt x="118" y="387"/>
                    <a:pt x="118" y="390"/>
                    <a:pt x="118" y="392"/>
                  </a:cubicBezTo>
                  <a:cubicBezTo>
                    <a:pt x="105" y="394"/>
                    <a:pt x="22" y="403"/>
                    <a:pt x="6" y="389"/>
                  </a:cubicBezTo>
                  <a:close/>
                  <a:moveTo>
                    <a:pt x="29" y="430"/>
                  </a:moveTo>
                  <a:cubicBezTo>
                    <a:pt x="27" y="429"/>
                    <a:pt x="26" y="428"/>
                    <a:pt x="26" y="427"/>
                  </a:cubicBezTo>
                  <a:cubicBezTo>
                    <a:pt x="26" y="427"/>
                    <a:pt x="26" y="426"/>
                    <a:pt x="26" y="425"/>
                  </a:cubicBezTo>
                  <a:cubicBezTo>
                    <a:pt x="34" y="412"/>
                    <a:pt x="93" y="400"/>
                    <a:pt x="118" y="396"/>
                  </a:cubicBezTo>
                  <a:cubicBezTo>
                    <a:pt x="119" y="401"/>
                    <a:pt x="120" y="406"/>
                    <a:pt x="121" y="411"/>
                  </a:cubicBezTo>
                  <a:cubicBezTo>
                    <a:pt x="110" y="415"/>
                    <a:pt x="45" y="438"/>
                    <a:pt x="29" y="430"/>
                  </a:cubicBezTo>
                  <a:close/>
                  <a:moveTo>
                    <a:pt x="58" y="457"/>
                  </a:moveTo>
                  <a:cubicBezTo>
                    <a:pt x="57" y="456"/>
                    <a:pt x="56" y="456"/>
                    <a:pt x="56" y="455"/>
                  </a:cubicBezTo>
                  <a:cubicBezTo>
                    <a:pt x="56" y="455"/>
                    <a:pt x="56" y="454"/>
                    <a:pt x="56" y="453"/>
                  </a:cubicBezTo>
                  <a:cubicBezTo>
                    <a:pt x="60" y="442"/>
                    <a:pt x="104" y="422"/>
                    <a:pt x="123" y="415"/>
                  </a:cubicBezTo>
                  <a:cubicBezTo>
                    <a:pt x="124" y="420"/>
                    <a:pt x="126" y="425"/>
                    <a:pt x="129" y="429"/>
                  </a:cubicBezTo>
                  <a:cubicBezTo>
                    <a:pt x="112" y="439"/>
                    <a:pt x="70" y="460"/>
                    <a:pt x="58" y="457"/>
                  </a:cubicBezTo>
                  <a:close/>
                  <a:moveTo>
                    <a:pt x="87" y="477"/>
                  </a:moveTo>
                  <a:cubicBezTo>
                    <a:pt x="86" y="477"/>
                    <a:pt x="86" y="476"/>
                    <a:pt x="86" y="475"/>
                  </a:cubicBezTo>
                  <a:cubicBezTo>
                    <a:pt x="87" y="465"/>
                    <a:pt x="117" y="442"/>
                    <a:pt x="131" y="433"/>
                  </a:cubicBezTo>
                  <a:cubicBezTo>
                    <a:pt x="134" y="437"/>
                    <a:pt x="136" y="441"/>
                    <a:pt x="140" y="444"/>
                  </a:cubicBezTo>
                  <a:cubicBezTo>
                    <a:pt x="121" y="462"/>
                    <a:pt x="92" y="483"/>
                    <a:pt x="87" y="477"/>
                  </a:cubicBezTo>
                  <a:close/>
                  <a:moveTo>
                    <a:pt x="128" y="487"/>
                  </a:moveTo>
                  <a:cubicBezTo>
                    <a:pt x="126" y="487"/>
                    <a:pt x="125" y="487"/>
                    <a:pt x="124" y="486"/>
                  </a:cubicBezTo>
                  <a:cubicBezTo>
                    <a:pt x="122" y="486"/>
                    <a:pt x="122" y="485"/>
                    <a:pt x="121" y="483"/>
                  </a:cubicBezTo>
                  <a:cubicBezTo>
                    <a:pt x="120" y="474"/>
                    <a:pt x="135" y="455"/>
                    <a:pt x="143" y="447"/>
                  </a:cubicBezTo>
                  <a:cubicBezTo>
                    <a:pt x="146" y="449"/>
                    <a:pt x="149" y="451"/>
                    <a:pt x="152" y="452"/>
                  </a:cubicBezTo>
                  <a:cubicBezTo>
                    <a:pt x="148" y="462"/>
                    <a:pt x="137" y="484"/>
                    <a:pt x="128" y="487"/>
                  </a:cubicBezTo>
                  <a:close/>
                  <a:moveTo>
                    <a:pt x="155" y="449"/>
                  </a:moveTo>
                  <a:cubicBezTo>
                    <a:pt x="133" y="441"/>
                    <a:pt x="121" y="410"/>
                    <a:pt x="121" y="385"/>
                  </a:cubicBezTo>
                  <a:cubicBezTo>
                    <a:pt x="121" y="360"/>
                    <a:pt x="133" y="329"/>
                    <a:pt x="155" y="321"/>
                  </a:cubicBezTo>
                  <a:cubicBezTo>
                    <a:pt x="155" y="322"/>
                    <a:pt x="156" y="323"/>
                    <a:pt x="156" y="324"/>
                  </a:cubicBezTo>
                  <a:cubicBezTo>
                    <a:pt x="157" y="326"/>
                    <a:pt x="159" y="328"/>
                    <a:pt x="160" y="329"/>
                  </a:cubicBezTo>
                  <a:cubicBezTo>
                    <a:pt x="141" y="342"/>
                    <a:pt x="134" y="367"/>
                    <a:pt x="134" y="385"/>
                  </a:cubicBezTo>
                  <a:cubicBezTo>
                    <a:pt x="134" y="403"/>
                    <a:pt x="141" y="428"/>
                    <a:pt x="160" y="440"/>
                  </a:cubicBezTo>
                  <a:cubicBezTo>
                    <a:pt x="159" y="442"/>
                    <a:pt x="157" y="443"/>
                    <a:pt x="156" y="445"/>
                  </a:cubicBezTo>
                  <a:cubicBezTo>
                    <a:pt x="156" y="446"/>
                    <a:pt x="155" y="448"/>
                    <a:pt x="155" y="449"/>
                  </a:cubicBezTo>
                  <a:close/>
                  <a:moveTo>
                    <a:pt x="161" y="478"/>
                  </a:moveTo>
                  <a:cubicBezTo>
                    <a:pt x="161" y="478"/>
                    <a:pt x="161" y="478"/>
                    <a:pt x="161" y="478"/>
                  </a:cubicBezTo>
                  <a:cubicBezTo>
                    <a:pt x="156" y="465"/>
                    <a:pt x="155" y="455"/>
                    <a:pt x="160" y="447"/>
                  </a:cubicBezTo>
                  <a:cubicBezTo>
                    <a:pt x="167" y="435"/>
                    <a:pt x="187" y="427"/>
                    <a:pt x="222" y="422"/>
                  </a:cubicBezTo>
                  <a:cubicBezTo>
                    <a:pt x="224" y="423"/>
                    <a:pt x="226" y="423"/>
                    <a:pt x="228" y="424"/>
                  </a:cubicBezTo>
                  <a:cubicBezTo>
                    <a:pt x="217" y="425"/>
                    <a:pt x="206" y="427"/>
                    <a:pt x="204" y="431"/>
                  </a:cubicBezTo>
                  <a:cubicBezTo>
                    <a:pt x="203" y="432"/>
                    <a:pt x="203" y="433"/>
                    <a:pt x="203" y="434"/>
                  </a:cubicBezTo>
                  <a:cubicBezTo>
                    <a:pt x="203" y="434"/>
                    <a:pt x="203" y="436"/>
                    <a:pt x="205" y="436"/>
                  </a:cubicBezTo>
                  <a:cubicBezTo>
                    <a:pt x="209" y="439"/>
                    <a:pt x="222" y="438"/>
                    <a:pt x="237" y="435"/>
                  </a:cubicBezTo>
                  <a:cubicBezTo>
                    <a:pt x="212" y="444"/>
                    <a:pt x="188" y="454"/>
                    <a:pt x="183" y="463"/>
                  </a:cubicBezTo>
                  <a:cubicBezTo>
                    <a:pt x="182" y="465"/>
                    <a:pt x="182" y="467"/>
                    <a:pt x="183" y="469"/>
                  </a:cubicBezTo>
                  <a:cubicBezTo>
                    <a:pt x="183" y="470"/>
                    <a:pt x="184" y="471"/>
                    <a:pt x="187" y="472"/>
                  </a:cubicBezTo>
                  <a:cubicBezTo>
                    <a:pt x="196" y="475"/>
                    <a:pt x="221" y="465"/>
                    <a:pt x="245" y="453"/>
                  </a:cubicBezTo>
                  <a:cubicBezTo>
                    <a:pt x="232" y="462"/>
                    <a:pt x="222" y="471"/>
                    <a:pt x="221" y="476"/>
                  </a:cubicBezTo>
                  <a:cubicBezTo>
                    <a:pt x="221" y="477"/>
                    <a:pt x="221" y="478"/>
                    <a:pt x="222" y="479"/>
                  </a:cubicBezTo>
                  <a:cubicBezTo>
                    <a:pt x="222" y="480"/>
                    <a:pt x="223" y="480"/>
                    <a:pt x="224" y="481"/>
                  </a:cubicBezTo>
                  <a:cubicBezTo>
                    <a:pt x="229" y="481"/>
                    <a:pt x="238" y="475"/>
                    <a:pt x="247" y="468"/>
                  </a:cubicBezTo>
                  <a:cubicBezTo>
                    <a:pt x="245" y="470"/>
                    <a:pt x="244" y="472"/>
                    <a:pt x="243" y="473"/>
                  </a:cubicBezTo>
                  <a:cubicBezTo>
                    <a:pt x="216" y="495"/>
                    <a:pt x="196" y="504"/>
                    <a:pt x="182" y="500"/>
                  </a:cubicBezTo>
                  <a:cubicBezTo>
                    <a:pt x="173" y="498"/>
                    <a:pt x="166" y="491"/>
                    <a:pt x="161" y="478"/>
                  </a:cubicBezTo>
                  <a:close/>
                  <a:moveTo>
                    <a:pt x="129" y="502"/>
                  </a:moveTo>
                  <a:cubicBezTo>
                    <a:pt x="128" y="500"/>
                    <a:pt x="128" y="499"/>
                    <a:pt x="128" y="498"/>
                  </a:cubicBezTo>
                  <a:cubicBezTo>
                    <a:pt x="129" y="496"/>
                    <a:pt x="130" y="495"/>
                    <a:pt x="131" y="495"/>
                  </a:cubicBezTo>
                  <a:cubicBezTo>
                    <a:pt x="140" y="490"/>
                    <a:pt x="162" y="498"/>
                    <a:pt x="173" y="502"/>
                  </a:cubicBezTo>
                  <a:cubicBezTo>
                    <a:pt x="171" y="505"/>
                    <a:pt x="170" y="509"/>
                    <a:pt x="170" y="512"/>
                  </a:cubicBezTo>
                  <a:cubicBezTo>
                    <a:pt x="159" y="512"/>
                    <a:pt x="134" y="509"/>
                    <a:pt x="129" y="502"/>
                  </a:cubicBezTo>
                  <a:close/>
                  <a:moveTo>
                    <a:pt x="110" y="532"/>
                  </a:moveTo>
                  <a:cubicBezTo>
                    <a:pt x="109" y="532"/>
                    <a:pt x="109" y="531"/>
                    <a:pt x="109" y="531"/>
                  </a:cubicBezTo>
                  <a:cubicBezTo>
                    <a:pt x="109" y="522"/>
                    <a:pt x="144" y="517"/>
                    <a:pt x="170" y="516"/>
                  </a:cubicBezTo>
                  <a:cubicBezTo>
                    <a:pt x="170" y="521"/>
                    <a:pt x="170" y="526"/>
                    <a:pt x="171" y="530"/>
                  </a:cubicBezTo>
                  <a:cubicBezTo>
                    <a:pt x="155" y="533"/>
                    <a:pt x="118" y="539"/>
                    <a:pt x="110" y="532"/>
                  </a:cubicBezTo>
                  <a:close/>
                  <a:moveTo>
                    <a:pt x="104" y="569"/>
                  </a:moveTo>
                  <a:cubicBezTo>
                    <a:pt x="103" y="569"/>
                    <a:pt x="103" y="568"/>
                    <a:pt x="103" y="568"/>
                  </a:cubicBezTo>
                  <a:cubicBezTo>
                    <a:pt x="102" y="567"/>
                    <a:pt x="102" y="566"/>
                    <a:pt x="103" y="565"/>
                  </a:cubicBezTo>
                  <a:cubicBezTo>
                    <a:pt x="109" y="555"/>
                    <a:pt x="153" y="540"/>
                    <a:pt x="172" y="534"/>
                  </a:cubicBezTo>
                  <a:cubicBezTo>
                    <a:pt x="174" y="539"/>
                    <a:pt x="176" y="544"/>
                    <a:pt x="178" y="549"/>
                  </a:cubicBezTo>
                  <a:cubicBezTo>
                    <a:pt x="159" y="557"/>
                    <a:pt x="115" y="574"/>
                    <a:pt x="104" y="569"/>
                  </a:cubicBezTo>
                  <a:close/>
                  <a:moveTo>
                    <a:pt x="103" y="610"/>
                  </a:moveTo>
                  <a:cubicBezTo>
                    <a:pt x="102" y="610"/>
                    <a:pt x="101" y="609"/>
                    <a:pt x="101" y="608"/>
                  </a:cubicBezTo>
                  <a:cubicBezTo>
                    <a:pt x="101" y="607"/>
                    <a:pt x="101" y="606"/>
                    <a:pt x="101" y="605"/>
                  </a:cubicBezTo>
                  <a:cubicBezTo>
                    <a:pt x="107" y="587"/>
                    <a:pt x="169" y="558"/>
                    <a:pt x="180" y="553"/>
                  </a:cubicBezTo>
                  <a:cubicBezTo>
                    <a:pt x="182" y="557"/>
                    <a:pt x="185" y="561"/>
                    <a:pt x="188" y="565"/>
                  </a:cubicBezTo>
                  <a:cubicBezTo>
                    <a:pt x="168" y="580"/>
                    <a:pt x="117" y="614"/>
                    <a:pt x="103" y="610"/>
                  </a:cubicBezTo>
                  <a:close/>
                  <a:moveTo>
                    <a:pt x="120" y="656"/>
                  </a:moveTo>
                  <a:cubicBezTo>
                    <a:pt x="118" y="656"/>
                    <a:pt x="117" y="655"/>
                    <a:pt x="116" y="654"/>
                  </a:cubicBezTo>
                  <a:cubicBezTo>
                    <a:pt x="114" y="653"/>
                    <a:pt x="114" y="652"/>
                    <a:pt x="114" y="650"/>
                  </a:cubicBezTo>
                  <a:cubicBezTo>
                    <a:pt x="115" y="628"/>
                    <a:pt x="180" y="576"/>
                    <a:pt x="191" y="568"/>
                  </a:cubicBezTo>
                  <a:cubicBezTo>
                    <a:pt x="192" y="570"/>
                    <a:pt x="194" y="572"/>
                    <a:pt x="196" y="574"/>
                  </a:cubicBezTo>
                  <a:cubicBezTo>
                    <a:pt x="196" y="574"/>
                    <a:pt x="196" y="574"/>
                    <a:pt x="196" y="574"/>
                  </a:cubicBezTo>
                  <a:cubicBezTo>
                    <a:pt x="196" y="574"/>
                    <a:pt x="196" y="574"/>
                    <a:pt x="196" y="574"/>
                  </a:cubicBezTo>
                  <a:cubicBezTo>
                    <a:pt x="198" y="576"/>
                    <a:pt x="200" y="577"/>
                    <a:pt x="202" y="579"/>
                  </a:cubicBezTo>
                  <a:cubicBezTo>
                    <a:pt x="193" y="589"/>
                    <a:pt x="141" y="654"/>
                    <a:pt x="120" y="656"/>
                  </a:cubicBezTo>
                  <a:close/>
                  <a:moveTo>
                    <a:pt x="165" y="669"/>
                  </a:moveTo>
                  <a:cubicBezTo>
                    <a:pt x="164" y="669"/>
                    <a:pt x="162" y="669"/>
                    <a:pt x="161" y="669"/>
                  </a:cubicBezTo>
                  <a:cubicBezTo>
                    <a:pt x="161" y="668"/>
                    <a:pt x="160" y="668"/>
                    <a:pt x="160" y="666"/>
                  </a:cubicBezTo>
                  <a:cubicBezTo>
                    <a:pt x="156" y="653"/>
                    <a:pt x="190" y="602"/>
                    <a:pt x="205" y="582"/>
                  </a:cubicBezTo>
                  <a:cubicBezTo>
                    <a:pt x="209" y="585"/>
                    <a:pt x="213" y="587"/>
                    <a:pt x="217" y="590"/>
                  </a:cubicBezTo>
                  <a:cubicBezTo>
                    <a:pt x="212" y="601"/>
                    <a:pt x="182" y="662"/>
                    <a:pt x="165" y="669"/>
                  </a:cubicBezTo>
                  <a:close/>
                  <a:moveTo>
                    <a:pt x="205" y="667"/>
                  </a:moveTo>
                  <a:cubicBezTo>
                    <a:pt x="204" y="667"/>
                    <a:pt x="203" y="667"/>
                    <a:pt x="202" y="667"/>
                  </a:cubicBezTo>
                  <a:cubicBezTo>
                    <a:pt x="202" y="667"/>
                    <a:pt x="201" y="667"/>
                    <a:pt x="201" y="666"/>
                  </a:cubicBezTo>
                  <a:cubicBezTo>
                    <a:pt x="196" y="655"/>
                    <a:pt x="213" y="610"/>
                    <a:pt x="221" y="592"/>
                  </a:cubicBezTo>
                  <a:cubicBezTo>
                    <a:pt x="225" y="594"/>
                    <a:pt x="230" y="596"/>
                    <a:pt x="235" y="597"/>
                  </a:cubicBezTo>
                  <a:cubicBezTo>
                    <a:pt x="230" y="616"/>
                    <a:pt x="215" y="661"/>
                    <a:pt x="205" y="667"/>
                  </a:cubicBezTo>
                  <a:close/>
                  <a:moveTo>
                    <a:pt x="239" y="661"/>
                  </a:moveTo>
                  <a:cubicBezTo>
                    <a:pt x="239" y="661"/>
                    <a:pt x="238" y="661"/>
                    <a:pt x="237" y="660"/>
                  </a:cubicBezTo>
                  <a:cubicBezTo>
                    <a:pt x="231" y="652"/>
                    <a:pt x="236" y="615"/>
                    <a:pt x="239" y="598"/>
                  </a:cubicBezTo>
                  <a:cubicBezTo>
                    <a:pt x="244" y="599"/>
                    <a:pt x="249" y="600"/>
                    <a:pt x="253" y="600"/>
                  </a:cubicBezTo>
                  <a:cubicBezTo>
                    <a:pt x="252" y="626"/>
                    <a:pt x="247" y="661"/>
                    <a:pt x="239" y="661"/>
                  </a:cubicBezTo>
                  <a:close/>
                  <a:moveTo>
                    <a:pt x="199" y="571"/>
                  </a:moveTo>
                  <a:cubicBezTo>
                    <a:pt x="181" y="553"/>
                    <a:pt x="167" y="523"/>
                    <a:pt x="177" y="502"/>
                  </a:cubicBezTo>
                  <a:cubicBezTo>
                    <a:pt x="178" y="503"/>
                    <a:pt x="179" y="503"/>
                    <a:pt x="181" y="504"/>
                  </a:cubicBezTo>
                  <a:cubicBezTo>
                    <a:pt x="183" y="504"/>
                    <a:pt x="185" y="504"/>
                    <a:pt x="187" y="505"/>
                  </a:cubicBezTo>
                  <a:cubicBezTo>
                    <a:pt x="182" y="527"/>
                    <a:pt x="195" y="550"/>
                    <a:pt x="208" y="562"/>
                  </a:cubicBezTo>
                  <a:cubicBezTo>
                    <a:pt x="220" y="575"/>
                    <a:pt x="243" y="588"/>
                    <a:pt x="265" y="583"/>
                  </a:cubicBezTo>
                  <a:cubicBezTo>
                    <a:pt x="265" y="585"/>
                    <a:pt x="266" y="587"/>
                    <a:pt x="266" y="589"/>
                  </a:cubicBezTo>
                  <a:cubicBezTo>
                    <a:pt x="266" y="590"/>
                    <a:pt x="267" y="592"/>
                    <a:pt x="268" y="593"/>
                  </a:cubicBezTo>
                  <a:cubicBezTo>
                    <a:pt x="246" y="602"/>
                    <a:pt x="216" y="589"/>
                    <a:pt x="199" y="571"/>
                  </a:cubicBezTo>
                  <a:close/>
                  <a:moveTo>
                    <a:pt x="275" y="639"/>
                  </a:moveTo>
                  <a:cubicBezTo>
                    <a:pt x="275" y="640"/>
                    <a:pt x="273" y="641"/>
                    <a:pt x="272" y="641"/>
                  </a:cubicBezTo>
                  <a:cubicBezTo>
                    <a:pt x="271" y="642"/>
                    <a:pt x="269" y="642"/>
                    <a:pt x="268" y="641"/>
                  </a:cubicBezTo>
                  <a:cubicBezTo>
                    <a:pt x="261" y="635"/>
                    <a:pt x="258" y="611"/>
                    <a:pt x="257" y="600"/>
                  </a:cubicBezTo>
                  <a:cubicBezTo>
                    <a:pt x="261" y="599"/>
                    <a:pt x="264" y="598"/>
                    <a:pt x="268" y="597"/>
                  </a:cubicBezTo>
                  <a:cubicBezTo>
                    <a:pt x="272" y="607"/>
                    <a:pt x="279" y="630"/>
                    <a:pt x="275" y="639"/>
                  </a:cubicBezTo>
                  <a:close/>
                  <a:moveTo>
                    <a:pt x="292" y="609"/>
                  </a:moveTo>
                  <a:cubicBezTo>
                    <a:pt x="279" y="603"/>
                    <a:pt x="272" y="597"/>
                    <a:pt x="270" y="588"/>
                  </a:cubicBezTo>
                  <a:cubicBezTo>
                    <a:pt x="266" y="574"/>
                    <a:pt x="275" y="554"/>
                    <a:pt x="296" y="527"/>
                  </a:cubicBezTo>
                  <a:cubicBezTo>
                    <a:pt x="298" y="525"/>
                    <a:pt x="300" y="524"/>
                    <a:pt x="301" y="523"/>
                  </a:cubicBezTo>
                  <a:cubicBezTo>
                    <a:pt x="295" y="532"/>
                    <a:pt x="289" y="541"/>
                    <a:pt x="289" y="545"/>
                  </a:cubicBezTo>
                  <a:cubicBezTo>
                    <a:pt x="289" y="547"/>
                    <a:pt x="290" y="548"/>
                    <a:pt x="291" y="548"/>
                  </a:cubicBezTo>
                  <a:cubicBezTo>
                    <a:pt x="291" y="549"/>
                    <a:pt x="292" y="549"/>
                    <a:pt x="294" y="549"/>
                  </a:cubicBezTo>
                  <a:cubicBezTo>
                    <a:pt x="299" y="548"/>
                    <a:pt x="307" y="538"/>
                    <a:pt x="316" y="525"/>
                  </a:cubicBezTo>
                  <a:cubicBezTo>
                    <a:pt x="304" y="549"/>
                    <a:pt x="294" y="574"/>
                    <a:pt x="298" y="583"/>
                  </a:cubicBezTo>
                  <a:cubicBezTo>
                    <a:pt x="298" y="585"/>
                    <a:pt x="300" y="586"/>
                    <a:pt x="301" y="587"/>
                  </a:cubicBezTo>
                  <a:cubicBezTo>
                    <a:pt x="302" y="587"/>
                    <a:pt x="304" y="588"/>
                    <a:pt x="307" y="587"/>
                  </a:cubicBezTo>
                  <a:cubicBezTo>
                    <a:pt x="316" y="582"/>
                    <a:pt x="326" y="558"/>
                    <a:pt x="335" y="532"/>
                  </a:cubicBezTo>
                  <a:cubicBezTo>
                    <a:pt x="332" y="548"/>
                    <a:pt x="331" y="561"/>
                    <a:pt x="333" y="565"/>
                  </a:cubicBezTo>
                  <a:cubicBezTo>
                    <a:pt x="334" y="566"/>
                    <a:pt x="335" y="567"/>
                    <a:pt x="336" y="567"/>
                  </a:cubicBezTo>
                  <a:cubicBezTo>
                    <a:pt x="337" y="567"/>
                    <a:pt x="338" y="567"/>
                    <a:pt x="339" y="566"/>
                  </a:cubicBezTo>
                  <a:cubicBezTo>
                    <a:pt x="343" y="563"/>
                    <a:pt x="345" y="553"/>
                    <a:pt x="346" y="542"/>
                  </a:cubicBezTo>
                  <a:cubicBezTo>
                    <a:pt x="347" y="544"/>
                    <a:pt x="347" y="546"/>
                    <a:pt x="347" y="548"/>
                  </a:cubicBezTo>
                  <a:cubicBezTo>
                    <a:pt x="343" y="582"/>
                    <a:pt x="335" y="603"/>
                    <a:pt x="323" y="610"/>
                  </a:cubicBezTo>
                  <a:cubicBezTo>
                    <a:pt x="315" y="615"/>
                    <a:pt x="305" y="614"/>
                    <a:pt x="292" y="609"/>
                  </a:cubicBezTo>
                  <a:close/>
                  <a:moveTo>
                    <a:pt x="287" y="648"/>
                  </a:moveTo>
                  <a:cubicBezTo>
                    <a:pt x="285" y="648"/>
                    <a:pt x="284" y="647"/>
                    <a:pt x="283" y="646"/>
                  </a:cubicBezTo>
                  <a:cubicBezTo>
                    <a:pt x="283" y="645"/>
                    <a:pt x="283" y="643"/>
                    <a:pt x="283" y="642"/>
                  </a:cubicBezTo>
                  <a:cubicBezTo>
                    <a:pt x="286" y="633"/>
                    <a:pt x="308" y="622"/>
                    <a:pt x="318" y="618"/>
                  </a:cubicBezTo>
                  <a:cubicBezTo>
                    <a:pt x="319" y="621"/>
                    <a:pt x="321" y="624"/>
                    <a:pt x="323" y="627"/>
                  </a:cubicBezTo>
                  <a:cubicBezTo>
                    <a:pt x="315" y="634"/>
                    <a:pt x="296" y="650"/>
                    <a:pt x="287" y="648"/>
                  </a:cubicBezTo>
                  <a:close/>
                  <a:moveTo>
                    <a:pt x="295" y="684"/>
                  </a:moveTo>
                  <a:cubicBezTo>
                    <a:pt x="294" y="684"/>
                    <a:pt x="293" y="683"/>
                    <a:pt x="293" y="683"/>
                  </a:cubicBezTo>
                  <a:cubicBezTo>
                    <a:pt x="287" y="678"/>
                    <a:pt x="308" y="649"/>
                    <a:pt x="326" y="630"/>
                  </a:cubicBezTo>
                  <a:cubicBezTo>
                    <a:pt x="329" y="633"/>
                    <a:pt x="333" y="636"/>
                    <a:pt x="337" y="639"/>
                  </a:cubicBezTo>
                  <a:cubicBezTo>
                    <a:pt x="328" y="652"/>
                    <a:pt x="305" y="683"/>
                    <a:pt x="295" y="684"/>
                  </a:cubicBezTo>
                  <a:close/>
                  <a:moveTo>
                    <a:pt x="317" y="714"/>
                  </a:moveTo>
                  <a:cubicBezTo>
                    <a:pt x="316" y="714"/>
                    <a:pt x="315" y="714"/>
                    <a:pt x="315" y="714"/>
                  </a:cubicBezTo>
                  <a:cubicBezTo>
                    <a:pt x="314" y="713"/>
                    <a:pt x="313" y="713"/>
                    <a:pt x="313" y="712"/>
                  </a:cubicBezTo>
                  <a:cubicBezTo>
                    <a:pt x="310" y="700"/>
                    <a:pt x="331" y="658"/>
                    <a:pt x="340" y="641"/>
                  </a:cubicBezTo>
                  <a:cubicBezTo>
                    <a:pt x="345" y="643"/>
                    <a:pt x="350" y="646"/>
                    <a:pt x="355" y="647"/>
                  </a:cubicBezTo>
                  <a:cubicBezTo>
                    <a:pt x="347" y="666"/>
                    <a:pt x="328" y="710"/>
                    <a:pt x="317" y="714"/>
                  </a:cubicBezTo>
                  <a:close/>
                  <a:moveTo>
                    <a:pt x="345" y="743"/>
                  </a:moveTo>
                  <a:cubicBezTo>
                    <a:pt x="344" y="744"/>
                    <a:pt x="343" y="744"/>
                    <a:pt x="342" y="744"/>
                  </a:cubicBezTo>
                  <a:cubicBezTo>
                    <a:pt x="341" y="743"/>
                    <a:pt x="340" y="742"/>
                    <a:pt x="340" y="741"/>
                  </a:cubicBezTo>
                  <a:cubicBezTo>
                    <a:pt x="332" y="724"/>
                    <a:pt x="355" y="660"/>
                    <a:pt x="359" y="648"/>
                  </a:cubicBezTo>
                  <a:cubicBezTo>
                    <a:pt x="364" y="650"/>
                    <a:pt x="368" y="651"/>
                    <a:pt x="373" y="651"/>
                  </a:cubicBezTo>
                  <a:cubicBezTo>
                    <a:pt x="369" y="676"/>
                    <a:pt x="357" y="736"/>
                    <a:pt x="345" y="743"/>
                  </a:cubicBezTo>
                  <a:close/>
                  <a:moveTo>
                    <a:pt x="389" y="764"/>
                  </a:moveTo>
                  <a:cubicBezTo>
                    <a:pt x="388" y="765"/>
                    <a:pt x="387" y="766"/>
                    <a:pt x="385" y="766"/>
                  </a:cubicBezTo>
                  <a:cubicBezTo>
                    <a:pt x="383" y="766"/>
                    <a:pt x="382" y="765"/>
                    <a:pt x="381" y="764"/>
                  </a:cubicBezTo>
                  <a:cubicBezTo>
                    <a:pt x="367" y="748"/>
                    <a:pt x="376" y="665"/>
                    <a:pt x="377" y="652"/>
                  </a:cubicBezTo>
                  <a:cubicBezTo>
                    <a:pt x="380" y="652"/>
                    <a:pt x="382" y="652"/>
                    <a:pt x="385" y="652"/>
                  </a:cubicBezTo>
                  <a:cubicBezTo>
                    <a:pt x="385" y="652"/>
                    <a:pt x="385" y="652"/>
                    <a:pt x="385" y="652"/>
                  </a:cubicBezTo>
                  <a:cubicBezTo>
                    <a:pt x="385" y="652"/>
                    <a:pt x="385" y="652"/>
                    <a:pt x="385" y="652"/>
                  </a:cubicBezTo>
                  <a:cubicBezTo>
                    <a:pt x="388" y="652"/>
                    <a:pt x="390" y="652"/>
                    <a:pt x="393" y="652"/>
                  </a:cubicBezTo>
                  <a:cubicBezTo>
                    <a:pt x="394" y="665"/>
                    <a:pt x="403" y="748"/>
                    <a:pt x="389" y="764"/>
                  </a:cubicBezTo>
                  <a:close/>
                  <a:moveTo>
                    <a:pt x="430" y="741"/>
                  </a:moveTo>
                  <a:cubicBezTo>
                    <a:pt x="430" y="742"/>
                    <a:pt x="429" y="743"/>
                    <a:pt x="428" y="744"/>
                  </a:cubicBezTo>
                  <a:cubicBezTo>
                    <a:pt x="427" y="744"/>
                    <a:pt x="426" y="744"/>
                    <a:pt x="425" y="743"/>
                  </a:cubicBezTo>
                  <a:cubicBezTo>
                    <a:pt x="413" y="736"/>
                    <a:pt x="401" y="676"/>
                    <a:pt x="397" y="651"/>
                  </a:cubicBezTo>
                  <a:cubicBezTo>
                    <a:pt x="402" y="651"/>
                    <a:pt x="407" y="650"/>
                    <a:pt x="411" y="648"/>
                  </a:cubicBezTo>
                  <a:cubicBezTo>
                    <a:pt x="415" y="660"/>
                    <a:pt x="438" y="724"/>
                    <a:pt x="430" y="741"/>
                  </a:cubicBezTo>
                  <a:close/>
                  <a:moveTo>
                    <a:pt x="457" y="712"/>
                  </a:moveTo>
                  <a:cubicBezTo>
                    <a:pt x="457" y="713"/>
                    <a:pt x="456" y="713"/>
                    <a:pt x="455" y="714"/>
                  </a:cubicBezTo>
                  <a:cubicBezTo>
                    <a:pt x="455" y="714"/>
                    <a:pt x="454" y="714"/>
                    <a:pt x="453" y="714"/>
                  </a:cubicBezTo>
                  <a:cubicBezTo>
                    <a:pt x="442" y="710"/>
                    <a:pt x="423" y="666"/>
                    <a:pt x="415" y="647"/>
                  </a:cubicBezTo>
                  <a:cubicBezTo>
                    <a:pt x="420" y="646"/>
                    <a:pt x="425" y="643"/>
                    <a:pt x="430" y="641"/>
                  </a:cubicBezTo>
                  <a:cubicBezTo>
                    <a:pt x="439" y="658"/>
                    <a:pt x="460" y="700"/>
                    <a:pt x="457" y="712"/>
                  </a:cubicBezTo>
                  <a:close/>
                  <a:moveTo>
                    <a:pt x="477" y="683"/>
                  </a:moveTo>
                  <a:cubicBezTo>
                    <a:pt x="477" y="683"/>
                    <a:pt x="476" y="684"/>
                    <a:pt x="475" y="684"/>
                  </a:cubicBezTo>
                  <a:cubicBezTo>
                    <a:pt x="465" y="683"/>
                    <a:pt x="442" y="652"/>
                    <a:pt x="433" y="639"/>
                  </a:cubicBezTo>
                  <a:cubicBezTo>
                    <a:pt x="437" y="636"/>
                    <a:pt x="441" y="633"/>
                    <a:pt x="444" y="630"/>
                  </a:cubicBezTo>
                  <a:cubicBezTo>
                    <a:pt x="462" y="649"/>
                    <a:pt x="483" y="678"/>
                    <a:pt x="477" y="683"/>
                  </a:cubicBezTo>
                  <a:close/>
                  <a:moveTo>
                    <a:pt x="487" y="642"/>
                  </a:moveTo>
                  <a:cubicBezTo>
                    <a:pt x="487" y="643"/>
                    <a:pt x="487" y="645"/>
                    <a:pt x="487" y="646"/>
                  </a:cubicBezTo>
                  <a:cubicBezTo>
                    <a:pt x="486" y="647"/>
                    <a:pt x="485" y="648"/>
                    <a:pt x="483" y="648"/>
                  </a:cubicBezTo>
                  <a:cubicBezTo>
                    <a:pt x="474" y="650"/>
                    <a:pt x="455" y="634"/>
                    <a:pt x="447" y="627"/>
                  </a:cubicBezTo>
                  <a:cubicBezTo>
                    <a:pt x="449" y="624"/>
                    <a:pt x="451" y="621"/>
                    <a:pt x="452" y="618"/>
                  </a:cubicBezTo>
                  <a:cubicBezTo>
                    <a:pt x="462" y="622"/>
                    <a:pt x="484" y="633"/>
                    <a:pt x="487" y="642"/>
                  </a:cubicBezTo>
                  <a:close/>
                  <a:moveTo>
                    <a:pt x="478" y="609"/>
                  </a:moveTo>
                  <a:cubicBezTo>
                    <a:pt x="465" y="614"/>
                    <a:pt x="455" y="615"/>
                    <a:pt x="447" y="610"/>
                  </a:cubicBezTo>
                  <a:cubicBezTo>
                    <a:pt x="435" y="603"/>
                    <a:pt x="427" y="582"/>
                    <a:pt x="423" y="548"/>
                  </a:cubicBezTo>
                  <a:cubicBezTo>
                    <a:pt x="423" y="546"/>
                    <a:pt x="423" y="544"/>
                    <a:pt x="424" y="542"/>
                  </a:cubicBezTo>
                  <a:cubicBezTo>
                    <a:pt x="425" y="553"/>
                    <a:pt x="427" y="563"/>
                    <a:pt x="431" y="566"/>
                  </a:cubicBezTo>
                  <a:cubicBezTo>
                    <a:pt x="432" y="567"/>
                    <a:pt x="433" y="567"/>
                    <a:pt x="434" y="567"/>
                  </a:cubicBezTo>
                  <a:cubicBezTo>
                    <a:pt x="435" y="567"/>
                    <a:pt x="436" y="566"/>
                    <a:pt x="437" y="565"/>
                  </a:cubicBezTo>
                  <a:cubicBezTo>
                    <a:pt x="439" y="561"/>
                    <a:pt x="438" y="548"/>
                    <a:pt x="435" y="532"/>
                  </a:cubicBezTo>
                  <a:cubicBezTo>
                    <a:pt x="444" y="558"/>
                    <a:pt x="454" y="582"/>
                    <a:pt x="463" y="587"/>
                  </a:cubicBezTo>
                  <a:cubicBezTo>
                    <a:pt x="466" y="588"/>
                    <a:pt x="468" y="587"/>
                    <a:pt x="469" y="587"/>
                  </a:cubicBezTo>
                  <a:cubicBezTo>
                    <a:pt x="470" y="586"/>
                    <a:pt x="472" y="585"/>
                    <a:pt x="472" y="583"/>
                  </a:cubicBezTo>
                  <a:cubicBezTo>
                    <a:pt x="476" y="574"/>
                    <a:pt x="466" y="549"/>
                    <a:pt x="454" y="525"/>
                  </a:cubicBezTo>
                  <a:cubicBezTo>
                    <a:pt x="463" y="538"/>
                    <a:pt x="471" y="548"/>
                    <a:pt x="476" y="549"/>
                  </a:cubicBezTo>
                  <a:cubicBezTo>
                    <a:pt x="478" y="549"/>
                    <a:pt x="479" y="549"/>
                    <a:pt x="479" y="548"/>
                  </a:cubicBezTo>
                  <a:cubicBezTo>
                    <a:pt x="480" y="548"/>
                    <a:pt x="481" y="547"/>
                    <a:pt x="481" y="545"/>
                  </a:cubicBezTo>
                  <a:cubicBezTo>
                    <a:pt x="481" y="541"/>
                    <a:pt x="475" y="532"/>
                    <a:pt x="469" y="523"/>
                  </a:cubicBezTo>
                  <a:cubicBezTo>
                    <a:pt x="470" y="524"/>
                    <a:pt x="472" y="525"/>
                    <a:pt x="474" y="527"/>
                  </a:cubicBezTo>
                  <a:cubicBezTo>
                    <a:pt x="495" y="554"/>
                    <a:pt x="504" y="574"/>
                    <a:pt x="500" y="588"/>
                  </a:cubicBezTo>
                  <a:cubicBezTo>
                    <a:pt x="498" y="597"/>
                    <a:pt x="491" y="603"/>
                    <a:pt x="478" y="609"/>
                  </a:cubicBezTo>
                  <a:close/>
                  <a:moveTo>
                    <a:pt x="502" y="641"/>
                  </a:moveTo>
                  <a:cubicBezTo>
                    <a:pt x="501" y="642"/>
                    <a:pt x="499" y="642"/>
                    <a:pt x="498" y="641"/>
                  </a:cubicBezTo>
                  <a:cubicBezTo>
                    <a:pt x="497" y="641"/>
                    <a:pt x="496" y="640"/>
                    <a:pt x="495" y="639"/>
                  </a:cubicBezTo>
                  <a:cubicBezTo>
                    <a:pt x="491" y="630"/>
                    <a:pt x="498" y="607"/>
                    <a:pt x="502" y="597"/>
                  </a:cubicBezTo>
                  <a:cubicBezTo>
                    <a:pt x="506" y="598"/>
                    <a:pt x="509" y="599"/>
                    <a:pt x="513" y="600"/>
                  </a:cubicBezTo>
                  <a:cubicBezTo>
                    <a:pt x="512" y="611"/>
                    <a:pt x="509" y="635"/>
                    <a:pt x="502" y="641"/>
                  </a:cubicBezTo>
                  <a:close/>
                  <a:moveTo>
                    <a:pt x="503" y="593"/>
                  </a:moveTo>
                  <a:cubicBezTo>
                    <a:pt x="503" y="592"/>
                    <a:pt x="504" y="590"/>
                    <a:pt x="504" y="589"/>
                  </a:cubicBezTo>
                  <a:cubicBezTo>
                    <a:pt x="504" y="587"/>
                    <a:pt x="505" y="585"/>
                    <a:pt x="505" y="583"/>
                  </a:cubicBezTo>
                  <a:cubicBezTo>
                    <a:pt x="527" y="588"/>
                    <a:pt x="550" y="575"/>
                    <a:pt x="562" y="562"/>
                  </a:cubicBezTo>
                  <a:cubicBezTo>
                    <a:pt x="575" y="550"/>
                    <a:pt x="588" y="527"/>
                    <a:pt x="583" y="505"/>
                  </a:cubicBezTo>
                  <a:cubicBezTo>
                    <a:pt x="585" y="504"/>
                    <a:pt x="587" y="504"/>
                    <a:pt x="589" y="504"/>
                  </a:cubicBezTo>
                  <a:cubicBezTo>
                    <a:pt x="591" y="503"/>
                    <a:pt x="592" y="503"/>
                    <a:pt x="593" y="502"/>
                  </a:cubicBezTo>
                  <a:cubicBezTo>
                    <a:pt x="603" y="523"/>
                    <a:pt x="589" y="553"/>
                    <a:pt x="571" y="571"/>
                  </a:cubicBezTo>
                  <a:cubicBezTo>
                    <a:pt x="554" y="589"/>
                    <a:pt x="524" y="602"/>
                    <a:pt x="503" y="593"/>
                  </a:cubicBezTo>
                  <a:close/>
                  <a:moveTo>
                    <a:pt x="533" y="660"/>
                  </a:moveTo>
                  <a:cubicBezTo>
                    <a:pt x="532" y="661"/>
                    <a:pt x="531" y="661"/>
                    <a:pt x="531" y="661"/>
                  </a:cubicBezTo>
                  <a:cubicBezTo>
                    <a:pt x="523" y="661"/>
                    <a:pt x="518" y="626"/>
                    <a:pt x="517" y="600"/>
                  </a:cubicBezTo>
                  <a:cubicBezTo>
                    <a:pt x="521" y="600"/>
                    <a:pt x="526" y="599"/>
                    <a:pt x="531" y="598"/>
                  </a:cubicBezTo>
                  <a:cubicBezTo>
                    <a:pt x="534" y="615"/>
                    <a:pt x="539" y="652"/>
                    <a:pt x="533" y="660"/>
                  </a:cubicBezTo>
                  <a:close/>
                  <a:moveTo>
                    <a:pt x="569" y="666"/>
                  </a:moveTo>
                  <a:cubicBezTo>
                    <a:pt x="569" y="667"/>
                    <a:pt x="568" y="667"/>
                    <a:pt x="568" y="667"/>
                  </a:cubicBezTo>
                  <a:cubicBezTo>
                    <a:pt x="567" y="667"/>
                    <a:pt x="566" y="667"/>
                    <a:pt x="566" y="667"/>
                  </a:cubicBezTo>
                  <a:cubicBezTo>
                    <a:pt x="555" y="661"/>
                    <a:pt x="540" y="616"/>
                    <a:pt x="535" y="597"/>
                  </a:cubicBezTo>
                  <a:cubicBezTo>
                    <a:pt x="540" y="596"/>
                    <a:pt x="545" y="594"/>
                    <a:pt x="549" y="592"/>
                  </a:cubicBezTo>
                  <a:cubicBezTo>
                    <a:pt x="557" y="610"/>
                    <a:pt x="574" y="655"/>
                    <a:pt x="569" y="666"/>
                  </a:cubicBezTo>
                  <a:close/>
                  <a:moveTo>
                    <a:pt x="610" y="666"/>
                  </a:moveTo>
                  <a:cubicBezTo>
                    <a:pt x="610" y="668"/>
                    <a:pt x="609" y="668"/>
                    <a:pt x="609" y="669"/>
                  </a:cubicBezTo>
                  <a:cubicBezTo>
                    <a:pt x="608" y="669"/>
                    <a:pt x="606" y="669"/>
                    <a:pt x="605" y="669"/>
                  </a:cubicBezTo>
                  <a:cubicBezTo>
                    <a:pt x="588" y="662"/>
                    <a:pt x="558" y="601"/>
                    <a:pt x="553" y="590"/>
                  </a:cubicBezTo>
                  <a:cubicBezTo>
                    <a:pt x="557" y="587"/>
                    <a:pt x="561" y="585"/>
                    <a:pt x="565" y="582"/>
                  </a:cubicBezTo>
                  <a:cubicBezTo>
                    <a:pt x="580" y="602"/>
                    <a:pt x="614" y="653"/>
                    <a:pt x="610" y="666"/>
                  </a:cubicBezTo>
                  <a:close/>
                  <a:moveTo>
                    <a:pt x="656" y="650"/>
                  </a:moveTo>
                  <a:cubicBezTo>
                    <a:pt x="656" y="652"/>
                    <a:pt x="656" y="653"/>
                    <a:pt x="655" y="654"/>
                  </a:cubicBezTo>
                  <a:cubicBezTo>
                    <a:pt x="653" y="655"/>
                    <a:pt x="652" y="656"/>
                    <a:pt x="650" y="656"/>
                  </a:cubicBezTo>
                  <a:cubicBezTo>
                    <a:pt x="629" y="654"/>
                    <a:pt x="577" y="589"/>
                    <a:pt x="568" y="579"/>
                  </a:cubicBezTo>
                  <a:cubicBezTo>
                    <a:pt x="570" y="577"/>
                    <a:pt x="572" y="576"/>
                    <a:pt x="574" y="574"/>
                  </a:cubicBezTo>
                  <a:cubicBezTo>
                    <a:pt x="574" y="574"/>
                    <a:pt x="574" y="574"/>
                    <a:pt x="574" y="574"/>
                  </a:cubicBezTo>
                  <a:cubicBezTo>
                    <a:pt x="576" y="572"/>
                    <a:pt x="578" y="570"/>
                    <a:pt x="579" y="568"/>
                  </a:cubicBezTo>
                  <a:cubicBezTo>
                    <a:pt x="590" y="576"/>
                    <a:pt x="655" y="628"/>
                    <a:pt x="656" y="650"/>
                  </a:cubicBezTo>
                  <a:close/>
                  <a:moveTo>
                    <a:pt x="669" y="608"/>
                  </a:moveTo>
                  <a:cubicBezTo>
                    <a:pt x="669" y="609"/>
                    <a:pt x="668" y="610"/>
                    <a:pt x="667" y="610"/>
                  </a:cubicBezTo>
                  <a:cubicBezTo>
                    <a:pt x="653" y="614"/>
                    <a:pt x="602" y="580"/>
                    <a:pt x="582" y="565"/>
                  </a:cubicBezTo>
                  <a:cubicBezTo>
                    <a:pt x="585" y="561"/>
                    <a:pt x="588" y="557"/>
                    <a:pt x="590" y="553"/>
                  </a:cubicBezTo>
                  <a:cubicBezTo>
                    <a:pt x="601" y="558"/>
                    <a:pt x="663" y="587"/>
                    <a:pt x="669" y="605"/>
                  </a:cubicBezTo>
                  <a:cubicBezTo>
                    <a:pt x="669" y="606"/>
                    <a:pt x="669" y="607"/>
                    <a:pt x="669" y="6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1241"/>
            <p:cNvSpPr>
              <a:spLocks noEditPoints="1"/>
            </p:cNvSpPr>
            <p:nvPr userDrawn="1"/>
          </p:nvSpPr>
          <p:spPr bwMode="auto">
            <a:xfrm>
              <a:off x="3307490" y="1536246"/>
              <a:ext cx="1785938" cy="1784350"/>
            </a:xfrm>
            <a:custGeom>
              <a:avLst/>
              <a:gdLst>
                <a:gd name="T0" fmla="*/ 1046 w 1082"/>
                <a:gd name="T1" fmla="*/ 623 h 1082"/>
                <a:gd name="T2" fmla="*/ 1046 w 1082"/>
                <a:gd name="T3" fmla="*/ 458 h 1082"/>
                <a:gd name="T4" fmla="*/ 1027 w 1082"/>
                <a:gd name="T5" fmla="*/ 296 h 1082"/>
                <a:gd name="T6" fmla="*/ 924 w 1082"/>
                <a:gd name="T7" fmla="*/ 158 h 1082"/>
                <a:gd name="T8" fmla="*/ 786 w 1082"/>
                <a:gd name="T9" fmla="*/ 54 h 1082"/>
                <a:gd name="T10" fmla="*/ 662 w 1082"/>
                <a:gd name="T11" fmla="*/ 13 h 1082"/>
                <a:gd name="T12" fmla="*/ 541 w 1082"/>
                <a:gd name="T13" fmla="*/ 0 h 1082"/>
                <a:gd name="T14" fmla="*/ 327 w 1082"/>
                <a:gd name="T15" fmla="*/ 24 h 1082"/>
                <a:gd name="T16" fmla="*/ 158 w 1082"/>
                <a:gd name="T17" fmla="*/ 158 h 1082"/>
                <a:gd name="T18" fmla="*/ 83 w 1082"/>
                <a:gd name="T19" fmla="*/ 253 h 1082"/>
                <a:gd name="T20" fmla="*/ 14 w 1082"/>
                <a:gd name="T21" fmla="*/ 420 h 1082"/>
                <a:gd name="T22" fmla="*/ 0 w 1082"/>
                <a:gd name="T23" fmla="*/ 541 h 1082"/>
                <a:gd name="T24" fmla="*/ 24 w 1082"/>
                <a:gd name="T25" fmla="*/ 755 h 1082"/>
                <a:gd name="T26" fmla="*/ 158 w 1082"/>
                <a:gd name="T27" fmla="*/ 923 h 1082"/>
                <a:gd name="T28" fmla="*/ 253 w 1082"/>
                <a:gd name="T29" fmla="*/ 999 h 1082"/>
                <a:gd name="T30" fmla="*/ 420 w 1082"/>
                <a:gd name="T31" fmla="*/ 1068 h 1082"/>
                <a:gd name="T32" fmla="*/ 541 w 1082"/>
                <a:gd name="T33" fmla="*/ 1082 h 1082"/>
                <a:gd name="T34" fmla="*/ 755 w 1082"/>
                <a:gd name="T35" fmla="*/ 1058 h 1082"/>
                <a:gd name="T36" fmla="*/ 924 w 1082"/>
                <a:gd name="T37" fmla="*/ 923 h 1082"/>
                <a:gd name="T38" fmla="*/ 999 w 1082"/>
                <a:gd name="T39" fmla="*/ 828 h 1082"/>
                <a:gd name="T40" fmla="*/ 997 w 1082"/>
                <a:gd name="T41" fmla="*/ 825 h 1082"/>
                <a:gd name="T42" fmla="*/ 952 w 1082"/>
                <a:gd name="T43" fmla="*/ 837 h 1082"/>
                <a:gd name="T44" fmla="*/ 836 w 1082"/>
                <a:gd name="T45" fmla="*/ 952 h 1082"/>
                <a:gd name="T46" fmla="*/ 783 w 1082"/>
                <a:gd name="T47" fmla="*/ 1025 h 1082"/>
                <a:gd name="T48" fmla="*/ 711 w 1082"/>
                <a:gd name="T49" fmla="*/ 1054 h 1082"/>
                <a:gd name="T50" fmla="*/ 623 w 1082"/>
                <a:gd name="T51" fmla="*/ 1040 h 1082"/>
                <a:gd name="T52" fmla="*/ 459 w 1082"/>
                <a:gd name="T53" fmla="*/ 1040 h 1082"/>
                <a:gd name="T54" fmla="*/ 372 w 1082"/>
                <a:gd name="T55" fmla="*/ 1054 h 1082"/>
                <a:gd name="T56" fmla="*/ 299 w 1082"/>
                <a:gd name="T57" fmla="*/ 1025 h 1082"/>
                <a:gd name="T58" fmla="*/ 246 w 1082"/>
                <a:gd name="T59" fmla="*/ 952 h 1082"/>
                <a:gd name="T60" fmla="*/ 130 w 1082"/>
                <a:gd name="T61" fmla="*/ 837 h 1082"/>
                <a:gd name="T62" fmla="*/ 85 w 1082"/>
                <a:gd name="T63" fmla="*/ 825 h 1082"/>
                <a:gd name="T64" fmla="*/ 28 w 1082"/>
                <a:gd name="T65" fmla="*/ 753 h 1082"/>
                <a:gd name="T66" fmla="*/ 41 w 1082"/>
                <a:gd name="T67" fmla="*/ 625 h 1082"/>
                <a:gd name="T68" fmla="*/ 4 w 1082"/>
                <a:gd name="T69" fmla="*/ 541 h 1082"/>
                <a:gd name="T70" fmla="*/ 41 w 1082"/>
                <a:gd name="T71" fmla="*/ 457 h 1082"/>
                <a:gd name="T72" fmla="*/ 28 w 1082"/>
                <a:gd name="T73" fmla="*/ 328 h 1082"/>
                <a:gd name="T74" fmla="*/ 85 w 1082"/>
                <a:gd name="T75" fmla="*/ 256 h 1082"/>
                <a:gd name="T76" fmla="*/ 130 w 1082"/>
                <a:gd name="T77" fmla="*/ 244 h 1082"/>
                <a:gd name="T78" fmla="*/ 246 w 1082"/>
                <a:gd name="T79" fmla="*/ 129 h 1082"/>
                <a:gd name="T80" fmla="*/ 299 w 1082"/>
                <a:gd name="T81" fmla="*/ 57 h 1082"/>
                <a:gd name="T82" fmla="*/ 372 w 1082"/>
                <a:gd name="T83" fmla="*/ 27 h 1082"/>
                <a:gd name="T84" fmla="*/ 459 w 1082"/>
                <a:gd name="T85" fmla="*/ 42 h 1082"/>
                <a:gd name="T86" fmla="*/ 623 w 1082"/>
                <a:gd name="T87" fmla="*/ 42 h 1082"/>
                <a:gd name="T88" fmla="*/ 711 w 1082"/>
                <a:gd name="T89" fmla="*/ 27 h 1082"/>
                <a:gd name="T90" fmla="*/ 783 w 1082"/>
                <a:gd name="T91" fmla="*/ 57 h 1082"/>
                <a:gd name="T92" fmla="*/ 836 w 1082"/>
                <a:gd name="T93" fmla="*/ 129 h 1082"/>
                <a:gd name="T94" fmla="*/ 952 w 1082"/>
                <a:gd name="T95" fmla="*/ 244 h 1082"/>
                <a:gd name="T96" fmla="*/ 997 w 1082"/>
                <a:gd name="T97" fmla="*/ 256 h 1082"/>
                <a:gd name="T98" fmla="*/ 1054 w 1082"/>
                <a:gd name="T99" fmla="*/ 328 h 1082"/>
                <a:gd name="T100" fmla="*/ 1041 w 1082"/>
                <a:gd name="T101" fmla="*/ 457 h 1082"/>
                <a:gd name="T102" fmla="*/ 1078 w 1082"/>
                <a:gd name="T103" fmla="*/ 541 h 1082"/>
                <a:gd name="T104" fmla="*/ 1041 w 1082"/>
                <a:gd name="T105" fmla="*/ 625 h 1082"/>
                <a:gd name="T106" fmla="*/ 1054 w 1082"/>
                <a:gd name="T107" fmla="*/ 753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82" h="1082">
                  <a:moveTo>
                    <a:pt x="1058" y="755"/>
                  </a:moveTo>
                  <a:cubicBezTo>
                    <a:pt x="1066" y="734"/>
                    <a:pt x="1060" y="716"/>
                    <a:pt x="1058" y="712"/>
                  </a:cubicBezTo>
                  <a:cubicBezTo>
                    <a:pt x="1061" y="707"/>
                    <a:pt x="1074" y="687"/>
                    <a:pt x="1068" y="661"/>
                  </a:cubicBezTo>
                  <a:cubicBezTo>
                    <a:pt x="1064" y="639"/>
                    <a:pt x="1051" y="627"/>
                    <a:pt x="1046" y="623"/>
                  </a:cubicBezTo>
                  <a:cubicBezTo>
                    <a:pt x="1054" y="617"/>
                    <a:pt x="1082" y="591"/>
                    <a:pt x="1082" y="541"/>
                  </a:cubicBezTo>
                  <a:cubicBezTo>
                    <a:pt x="1082" y="541"/>
                    <a:pt x="1082" y="541"/>
                    <a:pt x="1082" y="541"/>
                  </a:cubicBezTo>
                  <a:cubicBezTo>
                    <a:pt x="1082" y="541"/>
                    <a:pt x="1082" y="541"/>
                    <a:pt x="1082" y="541"/>
                  </a:cubicBezTo>
                  <a:cubicBezTo>
                    <a:pt x="1082" y="490"/>
                    <a:pt x="1054" y="465"/>
                    <a:pt x="1046" y="458"/>
                  </a:cubicBezTo>
                  <a:cubicBezTo>
                    <a:pt x="1051" y="454"/>
                    <a:pt x="1064" y="443"/>
                    <a:pt x="1068" y="420"/>
                  </a:cubicBezTo>
                  <a:cubicBezTo>
                    <a:pt x="1074" y="395"/>
                    <a:pt x="1061" y="374"/>
                    <a:pt x="1058" y="370"/>
                  </a:cubicBezTo>
                  <a:cubicBezTo>
                    <a:pt x="1060" y="365"/>
                    <a:pt x="1066" y="347"/>
                    <a:pt x="1058" y="327"/>
                  </a:cubicBezTo>
                  <a:cubicBezTo>
                    <a:pt x="1050" y="306"/>
                    <a:pt x="1032" y="298"/>
                    <a:pt x="1027" y="296"/>
                  </a:cubicBezTo>
                  <a:cubicBezTo>
                    <a:pt x="1026" y="291"/>
                    <a:pt x="1021" y="267"/>
                    <a:pt x="999" y="253"/>
                  </a:cubicBezTo>
                  <a:cubicBezTo>
                    <a:pt x="980" y="240"/>
                    <a:pt x="963" y="241"/>
                    <a:pt x="956" y="242"/>
                  </a:cubicBezTo>
                  <a:cubicBezTo>
                    <a:pt x="957" y="232"/>
                    <a:pt x="959" y="194"/>
                    <a:pt x="924" y="158"/>
                  </a:cubicBezTo>
                  <a:cubicBezTo>
                    <a:pt x="924" y="158"/>
                    <a:pt x="924" y="158"/>
                    <a:pt x="924" y="158"/>
                  </a:cubicBezTo>
                  <a:cubicBezTo>
                    <a:pt x="924" y="158"/>
                    <a:pt x="924" y="158"/>
                    <a:pt x="924" y="158"/>
                  </a:cubicBezTo>
                  <a:cubicBezTo>
                    <a:pt x="888" y="122"/>
                    <a:pt x="850" y="124"/>
                    <a:pt x="839" y="126"/>
                  </a:cubicBezTo>
                  <a:cubicBezTo>
                    <a:pt x="840" y="119"/>
                    <a:pt x="841" y="102"/>
                    <a:pt x="829" y="83"/>
                  </a:cubicBezTo>
                  <a:cubicBezTo>
                    <a:pt x="814" y="61"/>
                    <a:pt x="791" y="55"/>
                    <a:pt x="786" y="54"/>
                  </a:cubicBezTo>
                  <a:cubicBezTo>
                    <a:pt x="784" y="50"/>
                    <a:pt x="776" y="32"/>
                    <a:pt x="755" y="24"/>
                  </a:cubicBezTo>
                  <a:cubicBezTo>
                    <a:pt x="755" y="24"/>
                    <a:pt x="755" y="24"/>
                    <a:pt x="755" y="24"/>
                  </a:cubicBezTo>
                  <a:cubicBezTo>
                    <a:pt x="735" y="15"/>
                    <a:pt x="716" y="22"/>
                    <a:pt x="712" y="24"/>
                  </a:cubicBezTo>
                  <a:cubicBezTo>
                    <a:pt x="707" y="21"/>
                    <a:pt x="687" y="8"/>
                    <a:pt x="662" y="13"/>
                  </a:cubicBezTo>
                  <a:cubicBezTo>
                    <a:pt x="639" y="18"/>
                    <a:pt x="627" y="31"/>
                    <a:pt x="623" y="36"/>
                  </a:cubicBezTo>
                  <a:cubicBezTo>
                    <a:pt x="617" y="28"/>
                    <a:pt x="592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490" y="0"/>
                    <a:pt x="465" y="28"/>
                    <a:pt x="459" y="36"/>
                  </a:cubicBezTo>
                  <a:cubicBezTo>
                    <a:pt x="455" y="31"/>
                    <a:pt x="443" y="18"/>
                    <a:pt x="420" y="13"/>
                  </a:cubicBezTo>
                  <a:cubicBezTo>
                    <a:pt x="395" y="8"/>
                    <a:pt x="375" y="21"/>
                    <a:pt x="370" y="24"/>
                  </a:cubicBezTo>
                  <a:cubicBezTo>
                    <a:pt x="366" y="22"/>
                    <a:pt x="347" y="15"/>
                    <a:pt x="327" y="24"/>
                  </a:cubicBezTo>
                  <a:cubicBezTo>
                    <a:pt x="306" y="32"/>
                    <a:pt x="298" y="50"/>
                    <a:pt x="296" y="54"/>
                  </a:cubicBezTo>
                  <a:cubicBezTo>
                    <a:pt x="291" y="55"/>
                    <a:pt x="268" y="61"/>
                    <a:pt x="253" y="83"/>
                  </a:cubicBezTo>
                  <a:cubicBezTo>
                    <a:pt x="241" y="102"/>
                    <a:pt x="242" y="119"/>
                    <a:pt x="243" y="126"/>
                  </a:cubicBezTo>
                  <a:cubicBezTo>
                    <a:pt x="232" y="124"/>
                    <a:pt x="194" y="122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23" y="194"/>
                    <a:pt x="125" y="232"/>
                    <a:pt x="126" y="242"/>
                  </a:cubicBezTo>
                  <a:cubicBezTo>
                    <a:pt x="119" y="241"/>
                    <a:pt x="102" y="240"/>
                    <a:pt x="83" y="253"/>
                  </a:cubicBezTo>
                  <a:cubicBezTo>
                    <a:pt x="61" y="267"/>
                    <a:pt x="56" y="291"/>
                    <a:pt x="55" y="296"/>
                  </a:cubicBezTo>
                  <a:cubicBezTo>
                    <a:pt x="50" y="298"/>
                    <a:pt x="33" y="306"/>
                    <a:pt x="24" y="327"/>
                  </a:cubicBezTo>
                  <a:cubicBezTo>
                    <a:pt x="16" y="347"/>
                    <a:pt x="22" y="365"/>
                    <a:pt x="24" y="370"/>
                  </a:cubicBezTo>
                  <a:cubicBezTo>
                    <a:pt x="21" y="374"/>
                    <a:pt x="8" y="395"/>
                    <a:pt x="14" y="420"/>
                  </a:cubicBezTo>
                  <a:cubicBezTo>
                    <a:pt x="18" y="443"/>
                    <a:pt x="31" y="454"/>
                    <a:pt x="37" y="458"/>
                  </a:cubicBezTo>
                  <a:cubicBezTo>
                    <a:pt x="28" y="465"/>
                    <a:pt x="0" y="490"/>
                    <a:pt x="0" y="54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591"/>
                    <a:pt x="28" y="617"/>
                    <a:pt x="37" y="623"/>
                  </a:cubicBezTo>
                  <a:cubicBezTo>
                    <a:pt x="31" y="627"/>
                    <a:pt x="18" y="639"/>
                    <a:pt x="14" y="661"/>
                  </a:cubicBezTo>
                  <a:cubicBezTo>
                    <a:pt x="8" y="687"/>
                    <a:pt x="21" y="707"/>
                    <a:pt x="24" y="712"/>
                  </a:cubicBezTo>
                  <a:cubicBezTo>
                    <a:pt x="22" y="716"/>
                    <a:pt x="16" y="734"/>
                    <a:pt x="24" y="755"/>
                  </a:cubicBezTo>
                  <a:cubicBezTo>
                    <a:pt x="33" y="775"/>
                    <a:pt x="50" y="784"/>
                    <a:pt x="55" y="786"/>
                  </a:cubicBezTo>
                  <a:cubicBezTo>
                    <a:pt x="56" y="791"/>
                    <a:pt x="61" y="814"/>
                    <a:pt x="83" y="828"/>
                  </a:cubicBezTo>
                  <a:cubicBezTo>
                    <a:pt x="102" y="841"/>
                    <a:pt x="119" y="840"/>
                    <a:pt x="126" y="839"/>
                  </a:cubicBezTo>
                  <a:cubicBezTo>
                    <a:pt x="125" y="850"/>
                    <a:pt x="123" y="888"/>
                    <a:pt x="158" y="923"/>
                  </a:cubicBezTo>
                  <a:cubicBezTo>
                    <a:pt x="158" y="923"/>
                    <a:pt x="158" y="923"/>
                    <a:pt x="158" y="923"/>
                  </a:cubicBezTo>
                  <a:cubicBezTo>
                    <a:pt x="158" y="923"/>
                    <a:pt x="158" y="923"/>
                    <a:pt x="158" y="923"/>
                  </a:cubicBezTo>
                  <a:cubicBezTo>
                    <a:pt x="194" y="959"/>
                    <a:pt x="232" y="957"/>
                    <a:pt x="243" y="956"/>
                  </a:cubicBezTo>
                  <a:cubicBezTo>
                    <a:pt x="242" y="962"/>
                    <a:pt x="241" y="979"/>
                    <a:pt x="253" y="999"/>
                  </a:cubicBezTo>
                  <a:cubicBezTo>
                    <a:pt x="268" y="1021"/>
                    <a:pt x="291" y="1026"/>
                    <a:pt x="296" y="1027"/>
                  </a:cubicBezTo>
                  <a:cubicBezTo>
                    <a:pt x="298" y="1032"/>
                    <a:pt x="306" y="1049"/>
                    <a:pt x="327" y="1058"/>
                  </a:cubicBezTo>
                  <a:cubicBezTo>
                    <a:pt x="347" y="1066"/>
                    <a:pt x="366" y="1060"/>
                    <a:pt x="370" y="1058"/>
                  </a:cubicBezTo>
                  <a:cubicBezTo>
                    <a:pt x="375" y="1061"/>
                    <a:pt x="395" y="1074"/>
                    <a:pt x="420" y="1068"/>
                  </a:cubicBezTo>
                  <a:cubicBezTo>
                    <a:pt x="443" y="1063"/>
                    <a:pt x="455" y="1051"/>
                    <a:pt x="459" y="1045"/>
                  </a:cubicBezTo>
                  <a:cubicBezTo>
                    <a:pt x="465" y="1054"/>
                    <a:pt x="490" y="1082"/>
                    <a:pt x="541" y="1082"/>
                  </a:cubicBezTo>
                  <a:cubicBezTo>
                    <a:pt x="541" y="1082"/>
                    <a:pt x="541" y="1082"/>
                    <a:pt x="541" y="1082"/>
                  </a:cubicBezTo>
                  <a:cubicBezTo>
                    <a:pt x="541" y="1082"/>
                    <a:pt x="541" y="1082"/>
                    <a:pt x="541" y="1082"/>
                  </a:cubicBezTo>
                  <a:cubicBezTo>
                    <a:pt x="592" y="1082"/>
                    <a:pt x="617" y="1054"/>
                    <a:pt x="623" y="1045"/>
                  </a:cubicBezTo>
                  <a:cubicBezTo>
                    <a:pt x="627" y="1051"/>
                    <a:pt x="639" y="1063"/>
                    <a:pt x="662" y="1068"/>
                  </a:cubicBezTo>
                  <a:cubicBezTo>
                    <a:pt x="687" y="1074"/>
                    <a:pt x="707" y="1061"/>
                    <a:pt x="712" y="1058"/>
                  </a:cubicBezTo>
                  <a:cubicBezTo>
                    <a:pt x="717" y="1060"/>
                    <a:pt x="735" y="1066"/>
                    <a:pt x="755" y="1058"/>
                  </a:cubicBezTo>
                  <a:cubicBezTo>
                    <a:pt x="776" y="1049"/>
                    <a:pt x="784" y="1032"/>
                    <a:pt x="786" y="1027"/>
                  </a:cubicBezTo>
                  <a:cubicBezTo>
                    <a:pt x="791" y="1026"/>
                    <a:pt x="814" y="1021"/>
                    <a:pt x="829" y="999"/>
                  </a:cubicBezTo>
                  <a:cubicBezTo>
                    <a:pt x="841" y="979"/>
                    <a:pt x="840" y="962"/>
                    <a:pt x="839" y="956"/>
                  </a:cubicBezTo>
                  <a:cubicBezTo>
                    <a:pt x="850" y="957"/>
                    <a:pt x="888" y="959"/>
                    <a:pt x="924" y="923"/>
                  </a:cubicBezTo>
                  <a:cubicBezTo>
                    <a:pt x="924" y="923"/>
                    <a:pt x="924" y="923"/>
                    <a:pt x="924" y="923"/>
                  </a:cubicBezTo>
                  <a:cubicBezTo>
                    <a:pt x="924" y="923"/>
                    <a:pt x="924" y="923"/>
                    <a:pt x="924" y="923"/>
                  </a:cubicBezTo>
                  <a:cubicBezTo>
                    <a:pt x="959" y="888"/>
                    <a:pt x="957" y="850"/>
                    <a:pt x="956" y="839"/>
                  </a:cubicBezTo>
                  <a:cubicBezTo>
                    <a:pt x="963" y="840"/>
                    <a:pt x="980" y="841"/>
                    <a:pt x="999" y="828"/>
                  </a:cubicBezTo>
                  <a:cubicBezTo>
                    <a:pt x="1021" y="814"/>
                    <a:pt x="1026" y="791"/>
                    <a:pt x="1027" y="786"/>
                  </a:cubicBezTo>
                  <a:cubicBezTo>
                    <a:pt x="1032" y="784"/>
                    <a:pt x="1050" y="775"/>
                    <a:pt x="1058" y="755"/>
                  </a:cubicBezTo>
                  <a:close/>
                  <a:moveTo>
                    <a:pt x="1024" y="784"/>
                  </a:moveTo>
                  <a:cubicBezTo>
                    <a:pt x="1024" y="784"/>
                    <a:pt x="1020" y="810"/>
                    <a:pt x="997" y="825"/>
                  </a:cubicBezTo>
                  <a:cubicBezTo>
                    <a:pt x="974" y="840"/>
                    <a:pt x="954" y="835"/>
                    <a:pt x="954" y="835"/>
                  </a:cubicBezTo>
                  <a:cubicBezTo>
                    <a:pt x="954" y="835"/>
                    <a:pt x="953" y="835"/>
                    <a:pt x="952" y="835"/>
                  </a:cubicBezTo>
                  <a:cubicBezTo>
                    <a:pt x="952" y="835"/>
                    <a:pt x="952" y="835"/>
                    <a:pt x="952" y="835"/>
                  </a:cubicBezTo>
                  <a:cubicBezTo>
                    <a:pt x="952" y="836"/>
                    <a:pt x="952" y="837"/>
                    <a:pt x="952" y="837"/>
                  </a:cubicBezTo>
                  <a:cubicBezTo>
                    <a:pt x="952" y="838"/>
                    <a:pt x="961" y="880"/>
                    <a:pt x="921" y="921"/>
                  </a:cubicBezTo>
                  <a:cubicBezTo>
                    <a:pt x="880" y="961"/>
                    <a:pt x="838" y="952"/>
                    <a:pt x="837" y="952"/>
                  </a:cubicBezTo>
                  <a:cubicBezTo>
                    <a:pt x="837" y="951"/>
                    <a:pt x="836" y="952"/>
                    <a:pt x="836" y="952"/>
                  </a:cubicBezTo>
                  <a:cubicBezTo>
                    <a:pt x="836" y="952"/>
                    <a:pt x="836" y="952"/>
                    <a:pt x="836" y="952"/>
                  </a:cubicBezTo>
                  <a:cubicBezTo>
                    <a:pt x="835" y="953"/>
                    <a:pt x="835" y="953"/>
                    <a:pt x="835" y="954"/>
                  </a:cubicBezTo>
                  <a:cubicBezTo>
                    <a:pt x="835" y="954"/>
                    <a:pt x="840" y="974"/>
                    <a:pt x="825" y="997"/>
                  </a:cubicBezTo>
                  <a:cubicBezTo>
                    <a:pt x="810" y="1020"/>
                    <a:pt x="784" y="1024"/>
                    <a:pt x="784" y="1024"/>
                  </a:cubicBezTo>
                  <a:cubicBezTo>
                    <a:pt x="783" y="1024"/>
                    <a:pt x="783" y="1024"/>
                    <a:pt x="783" y="1025"/>
                  </a:cubicBezTo>
                  <a:cubicBezTo>
                    <a:pt x="782" y="1025"/>
                    <a:pt x="775" y="1045"/>
                    <a:pt x="754" y="1054"/>
                  </a:cubicBezTo>
                  <a:cubicBezTo>
                    <a:pt x="754" y="1054"/>
                    <a:pt x="754" y="1054"/>
                    <a:pt x="754" y="1054"/>
                  </a:cubicBezTo>
                  <a:cubicBezTo>
                    <a:pt x="732" y="1063"/>
                    <a:pt x="713" y="1054"/>
                    <a:pt x="713" y="1054"/>
                  </a:cubicBezTo>
                  <a:cubicBezTo>
                    <a:pt x="712" y="1054"/>
                    <a:pt x="711" y="1054"/>
                    <a:pt x="711" y="1054"/>
                  </a:cubicBezTo>
                  <a:cubicBezTo>
                    <a:pt x="710" y="1054"/>
                    <a:pt x="689" y="1070"/>
                    <a:pt x="662" y="1064"/>
                  </a:cubicBezTo>
                  <a:cubicBezTo>
                    <a:pt x="636" y="1059"/>
                    <a:pt x="625" y="1041"/>
                    <a:pt x="625" y="1041"/>
                  </a:cubicBezTo>
                  <a:cubicBezTo>
                    <a:pt x="625" y="1040"/>
                    <a:pt x="624" y="1040"/>
                    <a:pt x="624" y="1040"/>
                  </a:cubicBezTo>
                  <a:cubicBezTo>
                    <a:pt x="624" y="1040"/>
                    <a:pt x="623" y="1040"/>
                    <a:pt x="623" y="1040"/>
                  </a:cubicBezTo>
                  <a:cubicBezTo>
                    <a:pt x="623" y="1040"/>
                    <a:pt x="622" y="1040"/>
                    <a:pt x="622" y="1041"/>
                  </a:cubicBezTo>
                  <a:cubicBezTo>
                    <a:pt x="622" y="1041"/>
                    <a:pt x="598" y="1078"/>
                    <a:pt x="541" y="1078"/>
                  </a:cubicBezTo>
                  <a:cubicBezTo>
                    <a:pt x="484" y="1078"/>
                    <a:pt x="460" y="1041"/>
                    <a:pt x="460" y="1041"/>
                  </a:cubicBezTo>
                  <a:cubicBezTo>
                    <a:pt x="460" y="1040"/>
                    <a:pt x="459" y="1040"/>
                    <a:pt x="459" y="1040"/>
                  </a:cubicBezTo>
                  <a:cubicBezTo>
                    <a:pt x="459" y="1040"/>
                    <a:pt x="459" y="1040"/>
                    <a:pt x="458" y="1040"/>
                  </a:cubicBezTo>
                  <a:cubicBezTo>
                    <a:pt x="458" y="1040"/>
                    <a:pt x="457" y="1040"/>
                    <a:pt x="457" y="1041"/>
                  </a:cubicBezTo>
                  <a:cubicBezTo>
                    <a:pt x="457" y="1041"/>
                    <a:pt x="446" y="1059"/>
                    <a:pt x="420" y="1064"/>
                  </a:cubicBezTo>
                  <a:cubicBezTo>
                    <a:pt x="393" y="1070"/>
                    <a:pt x="372" y="1054"/>
                    <a:pt x="372" y="1054"/>
                  </a:cubicBezTo>
                  <a:cubicBezTo>
                    <a:pt x="371" y="1054"/>
                    <a:pt x="370" y="1054"/>
                    <a:pt x="370" y="1054"/>
                  </a:cubicBezTo>
                  <a:cubicBezTo>
                    <a:pt x="369" y="1054"/>
                    <a:pt x="350" y="1063"/>
                    <a:pt x="328" y="1054"/>
                  </a:cubicBezTo>
                  <a:cubicBezTo>
                    <a:pt x="328" y="1054"/>
                    <a:pt x="328" y="1054"/>
                    <a:pt x="328" y="1054"/>
                  </a:cubicBezTo>
                  <a:cubicBezTo>
                    <a:pt x="307" y="1045"/>
                    <a:pt x="300" y="1025"/>
                    <a:pt x="299" y="1025"/>
                  </a:cubicBezTo>
                  <a:cubicBezTo>
                    <a:pt x="299" y="1024"/>
                    <a:pt x="299" y="1024"/>
                    <a:pt x="298" y="1024"/>
                  </a:cubicBezTo>
                  <a:cubicBezTo>
                    <a:pt x="298" y="1024"/>
                    <a:pt x="272" y="1020"/>
                    <a:pt x="257" y="997"/>
                  </a:cubicBezTo>
                  <a:cubicBezTo>
                    <a:pt x="242" y="974"/>
                    <a:pt x="247" y="954"/>
                    <a:pt x="247" y="954"/>
                  </a:cubicBezTo>
                  <a:cubicBezTo>
                    <a:pt x="247" y="953"/>
                    <a:pt x="247" y="953"/>
                    <a:pt x="246" y="952"/>
                  </a:cubicBezTo>
                  <a:cubicBezTo>
                    <a:pt x="246" y="952"/>
                    <a:pt x="246" y="952"/>
                    <a:pt x="246" y="952"/>
                  </a:cubicBezTo>
                  <a:cubicBezTo>
                    <a:pt x="246" y="952"/>
                    <a:pt x="245" y="951"/>
                    <a:pt x="245" y="952"/>
                  </a:cubicBezTo>
                  <a:cubicBezTo>
                    <a:pt x="244" y="952"/>
                    <a:pt x="202" y="961"/>
                    <a:pt x="161" y="921"/>
                  </a:cubicBezTo>
                  <a:cubicBezTo>
                    <a:pt x="121" y="880"/>
                    <a:pt x="130" y="838"/>
                    <a:pt x="130" y="837"/>
                  </a:cubicBezTo>
                  <a:cubicBezTo>
                    <a:pt x="130" y="837"/>
                    <a:pt x="130" y="836"/>
                    <a:pt x="130" y="835"/>
                  </a:cubicBezTo>
                  <a:cubicBezTo>
                    <a:pt x="130" y="835"/>
                    <a:pt x="130" y="835"/>
                    <a:pt x="130" y="835"/>
                  </a:cubicBezTo>
                  <a:cubicBezTo>
                    <a:pt x="129" y="835"/>
                    <a:pt x="128" y="835"/>
                    <a:pt x="128" y="835"/>
                  </a:cubicBezTo>
                  <a:cubicBezTo>
                    <a:pt x="128" y="835"/>
                    <a:pt x="108" y="840"/>
                    <a:pt x="85" y="825"/>
                  </a:cubicBezTo>
                  <a:cubicBezTo>
                    <a:pt x="62" y="810"/>
                    <a:pt x="58" y="784"/>
                    <a:pt x="58" y="784"/>
                  </a:cubicBezTo>
                  <a:cubicBezTo>
                    <a:pt x="58" y="783"/>
                    <a:pt x="58" y="783"/>
                    <a:pt x="57" y="782"/>
                  </a:cubicBezTo>
                  <a:cubicBezTo>
                    <a:pt x="57" y="782"/>
                    <a:pt x="37" y="775"/>
                    <a:pt x="28" y="753"/>
                  </a:cubicBezTo>
                  <a:cubicBezTo>
                    <a:pt x="28" y="753"/>
                    <a:pt x="28" y="753"/>
                    <a:pt x="28" y="753"/>
                  </a:cubicBezTo>
                  <a:cubicBezTo>
                    <a:pt x="19" y="732"/>
                    <a:pt x="28" y="712"/>
                    <a:pt x="28" y="712"/>
                  </a:cubicBezTo>
                  <a:cubicBezTo>
                    <a:pt x="28" y="712"/>
                    <a:pt x="28" y="711"/>
                    <a:pt x="28" y="710"/>
                  </a:cubicBezTo>
                  <a:cubicBezTo>
                    <a:pt x="28" y="710"/>
                    <a:pt x="12" y="689"/>
                    <a:pt x="17" y="662"/>
                  </a:cubicBezTo>
                  <a:cubicBezTo>
                    <a:pt x="23" y="635"/>
                    <a:pt x="41" y="625"/>
                    <a:pt x="41" y="625"/>
                  </a:cubicBezTo>
                  <a:cubicBezTo>
                    <a:pt x="41" y="625"/>
                    <a:pt x="42" y="624"/>
                    <a:pt x="42" y="623"/>
                  </a:cubicBezTo>
                  <a:cubicBezTo>
                    <a:pt x="42" y="623"/>
                    <a:pt x="42" y="623"/>
                    <a:pt x="42" y="623"/>
                  </a:cubicBezTo>
                  <a:cubicBezTo>
                    <a:pt x="42" y="623"/>
                    <a:pt x="41" y="622"/>
                    <a:pt x="41" y="622"/>
                  </a:cubicBezTo>
                  <a:cubicBezTo>
                    <a:pt x="41" y="621"/>
                    <a:pt x="4" y="598"/>
                    <a:pt x="4" y="541"/>
                  </a:cubicBezTo>
                  <a:cubicBezTo>
                    <a:pt x="4" y="484"/>
                    <a:pt x="41" y="460"/>
                    <a:pt x="41" y="460"/>
                  </a:cubicBezTo>
                  <a:cubicBezTo>
                    <a:pt x="41" y="460"/>
                    <a:pt x="42" y="459"/>
                    <a:pt x="42" y="458"/>
                  </a:cubicBezTo>
                  <a:cubicBezTo>
                    <a:pt x="42" y="458"/>
                    <a:pt x="42" y="458"/>
                    <a:pt x="42" y="458"/>
                  </a:cubicBezTo>
                  <a:cubicBezTo>
                    <a:pt x="42" y="458"/>
                    <a:pt x="41" y="457"/>
                    <a:pt x="41" y="457"/>
                  </a:cubicBezTo>
                  <a:cubicBezTo>
                    <a:pt x="41" y="456"/>
                    <a:pt x="23" y="446"/>
                    <a:pt x="17" y="419"/>
                  </a:cubicBezTo>
                  <a:cubicBezTo>
                    <a:pt x="12" y="393"/>
                    <a:pt x="28" y="371"/>
                    <a:pt x="28" y="371"/>
                  </a:cubicBezTo>
                  <a:cubicBezTo>
                    <a:pt x="28" y="371"/>
                    <a:pt x="28" y="370"/>
                    <a:pt x="28" y="369"/>
                  </a:cubicBezTo>
                  <a:cubicBezTo>
                    <a:pt x="28" y="369"/>
                    <a:pt x="19" y="350"/>
                    <a:pt x="28" y="328"/>
                  </a:cubicBezTo>
                  <a:cubicBezTo>
                    <a:pt x="28" y="328"/>
                    <a:pt x="28" y="328"/>
                    <a:pt x="28" y="328"/>
                  </a:cubicBezTo>
                  <a:cubicBezTo>
                    <a:pt x="37" y="307"/>
                    <a:pt x="57" y="299"/>
                    <a:pt x="57" y="299"/>
                  </a:cubicBezTo>
                  <a:cubicBezTo>
                    <a:pt x="58" y="299"/>
                    <a:pt x="58" y="298"/>
                    <a:pt x="58" y="298"/>
                  </a:cubicBezTo>
                  <a:cubicBezTo>
                    <a:pt x="58" y="297"/>
                    <a:pt x="62" y="271"/>
                    <a:pt x="85" y="256"/>
                  </a:cubicBezTo>
                  <a:cubicBezTo>
                    <a:pt x="108" y="241"/>
                    <a:pt x="128" y="247"/>
                    <a:pt x="128" y="247"/>
                  </a:cubicBezTo>
                  <a:cubicBezTo>
                    <a:pt x="128" y="247"/>
                    <a:pt x="129" y="247"/>
                    <a:pt x="130" y="246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0" y="246"/>
                    <a:pt x="130" y="245"/>
                    <a:pt x="130" y="244"/>
                  </a:cubicBezTo>
                  <a:cubicBezTo>
                    <a:pt x="130" y="244"/>
                    <a:pt x="121" y="201"/>
                    <a:pt x="161" y="161"/>
                  </a:cubicBezTo>
                  <a:cubicBezTo>
                    <a:pt x="202" y="121"/>
                    <a:pt x="244" y="130"/>
                    <a:pt x="245" y="130"/>
                  </a:cubicBezTo>
                  <a:cubicBezTo>
                    <a:pt x="245" y="130"/>
                    <a:pt x="246" y="130"/>
                    <a:pt x="246" y="129"/>
                  </a:cubicBezTo>
                  <a:cubicBezTo>
                    <a:pt x="246" y="129"/>
                    <a:pt x="246" y="129"/>
                    <a:pt x="246" y="129"/>
                  </a:cubicBezTo>
                  <a:cubicBezTo>
                    <a:pt x="247" y="129"/>
                    <a:pt x="247" y="128"/>
                    <a:pt x="247" y="128"/>
                  </a:cubicBezTo>
                  <a:cubicBezTo>
                    <a:pt x="247" y="127"/>
                    <a:pt x="242" y="108"/>
                    <a:pt x="257" y="85"/>
                  </a:cubicBezTo>
                  <a:cubicBezTo>
                    <a:pt x="272" y="62"/>
                    <a:pt x="298" y="58"/>
                    <a:pt x="298" y="58"/>
                  </a:cubicBezTo>
                  <a:cubicBezTo>
                    <a:pt x="299" y="58"/>
                    <a:pt x="299" y="57"/>
                    <a:pt x="299" y="57"/>
                  </a:cubicBezTo>
                  <a:cubicBezTo>
                    <a:pt x="300" y="56"/>
                    <a:pt x="307" y="36"/>
                    <a:pt x="328" y="27"/>
                  </a:cubicBezTo>
                  <a:cubicBezTo>
                    <a:pt x="328" y="27"/>
                    <a:pt x="328" y="27"/>
                    <a:pt x="328" y="27"/>
                  </a:cubicBezTo>
                  <a:cubicBezTo>
                    <a:pt x="350" y="18"/>
                    <a:pt x="369" y="28"/>
                    <a:pt x="370" y="28"/>
                  </a:cubicBezTo>
                  <a:cubicBezTo>
                    <a:pt x="370" y="28"/>
                    <a:pt x="371" y="28"/>
                    <a:pt x="372" y="27"/>
                  </a:cubicBezTo>
                  <a:cubicBezTo>
                    <a:pt x="372" y="27"/>
                    <a:pt x="393" y="11"/>
                    <a:pt x="420" y="17"/>
                  </a:cubicBezTo>
                  <a:cubicBezTo>
                    <a:pt x="446" y="23"/>
                    <a:pt x="457" y="40"/>
                    <a:pt x="457" y="41"/>
                  </a:cubicBezTo>
                  <a:cubicBezTo>
                    <a:pt x="457" y="41"/>
                    <a:pt x="458" y="42"/>
                    <a:pt x="459" y="42"/>
                  </a:cubicBezTo>
                  <a:cubicBezTo>
                    <a:pt x="459" y="42"/>
                    <a:pt x="459" y="42"/>
                    <a:pt x="459" y="42"/>
                  </a:cubicBezTo>
                  <a:cubicBezTo>
                    <a:pt x="459" y="42"/>
                    <a:pt x="460" y="41"/>
                    <a:pt x="460" y="41"/>
                  </a:cubicBezTo>
                  <a:cubicBezTo>
                    <a:pt x="460" y="40"/>
                    <a:pt x="484" y="4"/>
                    <a:pt x="541" y="4"/>
                  </a:cubicBezTo>
                  <a:cubicBezTo>
                    <a:pt x="598" y="4"/>
                    <a:pt x="622" y="40"/>
                    <a:pt x="622" y="41"/>
                  </a:cubicBezTo>
                  <a:cubicBezTo>
                    <a:pt x="622" y="41"/>
                    <a:pt x="623" y="42"/>
                    <a:pt x="623" y="42"/>
                  </a:cubicBezTo>
                  <a:cubicBezTo>
                    <a:pt x="623" y="42"/>
                    <a:pt x="624" y="42"/>
                    <a:pt x="624" y="42"/>
                  </a:cubicBezTo>
                  <a:cubicBezTo>
                    <a:pt x="624" y="42"/>
                    <a:pt x="625" y="41"/>
                    <a:pt x="625" y="41"/>
                  </a:cubicBezTo>
                  <a:cubicBezTo>
                    <a:pt x="625" y="40"/>
                    <a:pt x="636" y="23"/>
                    <a:pt x="662" y="17"/>
                  </a:cubicBezTo>
                  <a:cubicBezTo>
                    <a:pt x="689" y="11"/>
                    <a:pt x="710" y="27"/>
                    <a:pt x="711" y="27"/>
                  </a:cubicBezTo>
                  <a:cubicBezTo>
                    <a:pt x="711" y="28"/>
                    <a:pt x="712" y="28"/>
                    <a:pt x="713" y="28"/>
                  </a:cubicBezTo>
                  <a:cubicBezTo>
                    <a:pt x="713" y="28"/>
                    <a:pt x="732" y="18"/>
                    <a:pt x="754" y="27"/>
                  </a:cubicBezTo>
                  <a:cubicBezTo>
                    <a:pt x="754" y="27"/>
                    <a:pt x="754" y="27"/>
                    <a:pt x="754" y="27"/>
                  </a:cubicBezTo>
                  <a:cubicBezTo>
                    <a:pt x="775" y="36"/>
                    <a:pt x="782" y="56"/>
                    <a:pt x="783" y="57"/>
                  </a:cubicBezTo>
                  <a:cubicBezTo>
                    <a:pt x="783" y="57"/>
                    <a:pt x="783" y="58"/>
                    <a:pt x="784" y="58"/>
                  </a:cubicBezTo>
                  <a:cubicBezTo>
                    <a:pt x="784" y="58"/>
                    <a:pt x="810" y="62"/>
                    <a:pt x="825" y="85"/>
                  </a:cubicBezTo>
                  <a:cubicBezTo>
                    <a:pt x="840" y="108"/>
                    <a:pt x="835" y="127"/>
                    <a:pt x="835" y="128"/>
                  </a:cubicBezTo>
                  <a:cubicBezTo>
                    <a:pt x="835" y="128"/>
                    <a:pt x="835" y="129"/>
                    <a:pt x="836" y="129"/>
                  </a:cubicBezTo>
                  <a:cubicBezTo>
                    <a:pt x="836" y="129"/>
                    <a:pt x="836" y="129"/>
                    <a:pt x="836" y="129"/>
                  </a:cubicBezTo>
                  <a:cubicBezTo>
                    <a:pt x="836" y="130"/>
                    <a:pt x="837" y="130"/>
                    <a:pt x="837" y="130"/>
                  </a:cubicBezTo>
                  <a:cubicBezTo>
                    <a:pt x="838" y="130"/>
                    <a:pt x="880" y="121"/>
                    <a:pt x="921" y="161"/>
                  </a:cubicBezTo>
                  <a:cubicBezTo>
                    <a:pt x="961" y="201"/>
                    <a:pt x="952" y="244"/>
                    <a:pt x="952" y="244"/>
                  </a:cubicBezTo>
                  <a:cubicBezTo>
                    <a:pt x="952" y="245"/>
                    <a:pt x="952" y="246"/>
                    <a:pt x="952" y="246"/>
                  </a:cubicBezTo>
                  <a:cubicBezTo>
                    <a:pt x="952" y="246"/>
                    <a:pt x="952" y="246"/>
                    <a:pt x="952" y="246"/>
                  </a:cubicBezTo>
                  <a:cubicBezTo>
                    <a:pt x="953" y="247"/>
                    <a:pt x="954" y="247"/>
                    <a:pt x="954" y="247"/>
                  </a:cubicBezTo>
                  <a:cubicBezTo>
                    <a:pt x="954" y="247"/>
                    <a:pt x="974" y="241"/>
                    <a:pt x="997" y="256"/>
                  </a:cubicBezTo>
                  <a:cubicBezTo>
                    <a:pt x="1020" y="271"/>
                    <a:pt x="1024" y="297"/>
                    <a:pt x="1024" y="298"/>
                  </a:cubicBezTo>
                  <a:cubicBezTo>
                    <a:pt x="1024" y="298"/>
                    <a:pt x="1024" y="299"/>
                    <a:pt x="1025" y="299"/>
                  </a:cubicBezTo>
                  <a:cubicBezTo>
                    <a:pt x="1025" y="299"/>
                    <a:pt x="1046" y="307"/>
                    <a:pt x="1054" y="328"/>
                  </a:cubicBezTo>
                  <a:cubicBezTo>
                    <a:pt x="1054" y="328"/>
                    <a:pt x="1054" y="328"/>
                    <a:pt x="1054" y="328"/>
                  </a:cubicBezTo>
                  <a:cubicBezTo>
                    <a:pt x="1063" y="350"/>
                    <a:pt x="1054" y="369"/>
                    <a:pt x="1054" y="369"/>
                  </a:cubicBezTo>
                  <a:cubicBezTo>
                    <a:pt x="1054" y="370"/>
                    <a:pt x="1054" y="371"/>
                    <a:pt x="1054" y="371"/>
                  </a:cubicBezTo>
                  <a:cubicBezTo>
                    <a:pt x="1054" y="371"/>
                    <a:pt x="1070" y="393"/>
                    <a:pt x="1065" y="419"/>
                  </a:cubicBezTo>
                  <a:cubicBezTo>
                    <a:pt x="1059" y="446"/>
                    <a:pt x="1041" y="456"/>
                    <a:pt x="1041" y="457"/>
                  </a:cubicBezTo>
                  <a:cubicBezTo>
                    <a:pt x="1041" y="457"/>
                    <a:pt x="1040" y="458"/>
                    <a:pt x="1040" y="458"/>
                  </a:cubicBezTo>
                  <a:cubicBezTo>
                    <a:pt x="1040" y="458"/>
                    <a:pt x="1040" y="458"/>
                    <a:pt x="1040" y="458"/>
                  </a:cubicBezTo>
                  <a:cubicBezTo>
                    <a:pt x="1040" y="459"/>
                    <a:pt x="1041" y="460"/>
                    <a:pt x="1041" y="460"/>
                  </a:cubicBezTo>
                  <a:cubicBezTo>
                    <a:pt x="1041" y="460"/>
                    <a:pt x="1078" y="484"/>
                    <a:pt x="1078" y="541"/>
                  </a:cubicBezTo>
                  <a:cubicBezTo>
                    <a:pt x="1078" y="598"/>
                    <a:pt x="1041" y="621"/>
                    <a:pt x="1041" y="622"/>
                  </a:cubicBezTo>
                  <a:cubicBezTo>
                    <a:pt x="1041" y="622"/>
                    <a:pt x="1040" y="623"/>
                    <a:pt x="1040" y="623"/>
                  </a:cubicBezTo>
                  <a:cubicBezTo>
                    <a:pt x="1040" y="623"/>
                    <a:pt x="1040" y="623"/>
                    <a:pt x="1040" y="623"/>
                  </a:cubicBezTo>
                  <a:cubicBezTo>
                    <a:pt x="1040" y="624"/>
                    <a:pt x="1041" y="625"/>
                    <a:pt x="1041" y="625"/>
                  </a:cubicBezTo>
                  <a:cubicBezTo>
                    <a:pt x="1041" y="625"/>
                    <a:pt x="1059" y="635"/>
                    <a:pt x="1065" y="662"/>
                  </a:cubicBezTo>
                  <a:cubicBezTo>
                    <a:pt x="1070" y="689"/>
                    <a:pt x="1054" y="710"/>
                    <a:pt x="1054" y="710"/>
                  </a:cubicBezTo>
                  <a:cubicBezTo>
                    <a:pt x="1054" y="711"/>
                    <a:pt x="1054" y="712"/>
                    <a:pt x="1054" y="712"/>
                  </a:cubicBezTo>
                  <a:cubicBezTo>
                    <a:pt x="1054" y="712"/>
                    <a:pt x="1063" y="732"/>
                    <a:pt x="1054" y="753"/>
                  </a:cubicBezTo>
                  <a:cubicBezTo>
                    <a:pt x="1054" y="753"/>
                    <a:pt x="1054" y="753"/>
                    <a:pt x="1054" y="753"/>
                  </a:cubicBezTo>
                  <a:cubicBezTo>
                    <a:pt x="1046" y="775"/>
                    <a:pt x="1025" y="782"/>
                    <a:pt x="1025" y="782"/>
                  </a:cubicBezTo>
                  <a:cubicBezTo>
                    <a:pt x="1024" y="783"/>
                    <a:pt x="1024" y="783"/>
                    <a:pt x="1024" y="7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242"/>
            <p:cNvSpPr>
              <a:spLocks noEditPoints="1"/>
            </p:cNvSpPr>
            <p:nvPr userDrawn="1"/>
          </p:nvSpPr>
          <p:spPr bwMode="auto">
            <a:xfrm>
              <a:off x="2402615" y="622909"/>
              <a:ext cx="3595688" cy="3595687"/>
            </a:xfrm>
            <a:custGeom>
              <a:avLst/>
              <a:gdLst>
                <a:gd name="T0" fmla="*/ 1661 w 2180"/>
                <a:gd name="T1" fmla="*/ 1928 h 2179"/>
                <a:gd name="T2" fmla="*/ 1523 w 2180"/>
                <a:gd name="T3" fmla="*/ 2082 h 2179"/>
                <a:gd name="T4" fmla="*/ 920 w 2180"/>
                <a:gd name="T5" fmla="*/ 2050 h 2179"/>
                <a:gd name="T6" fmla="*/ 683 w 2180"/>
                <a:gd name="T7" fmla="*/ 1970 h 2179"/>
                <a:gd name="T8" fmla="*/ 169 w 2180"/>
                <a:gd name="T9" fmla="*/ 1556 h 2179"/>
                <a:gd name="T10" fmla="*/ 117 w 2180"/>
                <a:gd name="T11" fmla="*/ 1030 h 2179"/>
                <a:gd name="T12" fmla="*/ 219 w 2180"/>
                <a:gd name="T13" fmla="*/ 595 h 2179"/>
                <a:gd name="T14" fmla="*/ 567 w 2180"/>
                <a:gd name="T15" fmla="*/ 341 h 2179"/>
                <a:gd name="T16" fmla="*/ 785 w 2180"/>
                <a:gd name="T17" fmla="*/ 204 h 2179"/>
                <a:gd name="T18" fmla="*/ 1443 w 2180"/>
                <a:gd name="T19" fmla="*/ 236 h 2179"/>
                <a:gd name="T20" fmla="*/ 1927 w 2180"/>
                <a:gd name="T21" fmla="*/ 600 h 2179"/>
                <a:gd name="T22" fmla="*/ 2080 w 2180"/>
                <a:gd name="T23" fmla="*/ 817 h 2179"/>
                <a:gd name="T24" fmla="*/ 2022 w 2180"/>
                <a:gd name="T25" fmla="*/ 1423 h 2179"/>
                <a:gd name="T26" fmla="*/ 1888 w 2180"/>
                <a:gd name="T27" fmla="*/ 1583 h 2179"/>
                <a:gd name="T28" fmla="*/ 1098 w 2180"/>
                <a:gd name="T29" fmla="*/ 1998 h 2179"/>
                <a:gd name="T30" fmla="*/ 626 w 2180"/>
                <a:gd name="T31" fmla="*/ 1745 h 2179"/>
                <a:gd name="T32" fmla="*/ 499 w 2180"/>
                <a:gd name="T33" fmla="*/ 499 h 2179"/>
                <a:gd name="T34" fmla="*/ 1187 w 2180"/>
                <a:gd name="T35" fmla="*/ 97 h 2179"/>
                <a:gd name="T36" fmla="*/ 1842 w 2180"/>
                <a:gd name="T37" fmla="*/ 925 h 2179"/>
                <a:gd name="T38" fmla="*/ 865 w 2180"/>
                <a:gd name="T39" fmla="*/ 1850 h 2179"/>
                <a:gd name="T40" fmla="*/ 410 w 2180"/>
                <a:gd name="T41" fmla="*/ 690 h 2179"/>
                <a:gd name="T42" fmla="*/ 1908 w 2180"/>
                <a:gd name="T43" fmla="*/ 1152 h 2179"/>
                <a:gd name="T44" fmla="*/ 1172 w 2180"/>
                <a:gd name="T45" fmla="*/ 1610 h 2179"/>
                <a:gd name="T46" fmla="*/ 1404 w 2180"/>
                <a:gd name="T47" fmla="*/ 1542 h 2179"/>
                <a:gd name="T48" fmla="*/ 1245 w 2180"/>
                <a:gd name="T49" fmla="*/ 1649 h 2179"/>
                <a:gd name="T50" fmla="*/ 1404 w 2180"/>
                <a:gd name="T51" fmla="*/ 1687 h 2179"/>
                <a:gd name="T52" fmla="*/ 1128 w 2180"/>
                <a:gd name="T53" fmla="*/ 1724 h 2179"/>
                <a:gd name="T54" fmla="*/ 740 w 2180"/>
                <a:gd name="T55" fmla="*/ 1660 h 2179"/>
                <a:gd name="T56" fmla="*/ 841 w 2180"/>
                <a:gd name="T57" fmla="*/ 1833 h 2179"/>
                <a:gd name="T58" fmla="*/ 540 w 2180"/>
                <a:gd name="T59" fmla="*/ 1539 h 2179"/>
                <a:gd name="T60" fmla="*/ 520 w 2180"/>
                <a:gd name="T61" fmla="*/ 1439 h 2179"/>
                <a:gd name="T62" fmla="*/ 484 w 2180"/>
                <a:gd name="T63" fmla="*/ 766 h 2179"/>
                <a:gd name="T64" fmla="*/ 503 w 2180"/>
                <a:gd name="T65" fmla="*/ 863 h 2179"/>
                <a:gd name="T66" fmla="*/ 431 w 2180"/>
                <a:gd name="T67" fmla="*/ 1090 h 2179"/>
                <a:gd name="T68" fmla="*/ 405 w 2180"/>
                <a:gd name="T69" fmla="*/ 1189 h 2179"/>
                <a:gd name="T70" fmla="*/ 497 w 2180"/>
                <a:gd name="T71" fmla="*/ 1421 h 2179"/>
                <a:gd name="T72" fmla="*/ 643 w 2180"/>
                <a:gd name="T73" fmla="*/ 560 h 2179"/>
                <a:gd name="T74" fmla="*/ 954 w 2180"/>
                <a:gd name="T75" fmla="*/ 463 h 2179"/>
                <a:gd name="T76" fmla="*/ 766 w 2180"/>
                <a:gd name="T77" fmla="*/ 516 h 2179"/>
                <a:gd name="T78" fmla="*/ 1075 w 2180"/>
                <a:gd name="T79" fmla="*/ 370 h 2179"/>
                <a:gd name="T80" fmla="*/ 1345 w 2180"/>
                <a:gd name="T81" fmla="*/ 465 h 2179"/>
                <a:gd name="T82" fmla="*/ 1333 w 2180"/>
                <a:gd name="T83" fmla="*/ 502 h 2179"/>
                <a:gd name="T84" fmla="*/ 1441 w 2180"/>
                <a:gd name="T85" fmla="*/ 566 h 2179"/>
                <a:gd name="T86" fmla="*/ 1564 w 2180"/>
                <a:gd name="T87" fmla="*/ 687 h 2179"/>
                <a:gd name="T88" fmla="*/ 1705 w 2180"/>
                <a:gd name="T89" fmla="*/ 1330 h 2179"/>
                <a:gd name="T90" fmla="*/ 1641 w 2180"/>
                <a:gd name="T91" fmla="*/ 1126 h 2179"/>
                <a:gd name="T92" fmla="*/ 1748 w 2180"/>
                <a:gd name="T93" fmla="*/ 886 h 2179"/>
                <a:gd name="T94" fmla="*/ 1729 w 2180"/>
                <a:gd name="T95" fmla="*/ 754 h 2179"/>
                <a:gd name="T96" fmla="*/ 1763 w 2180"/>
                <a:gd name="T97" fmla="*/ 1248 h 2179"/>
                <a:gd name="T98" fmla="*/ 617 w 2180"/>
                <a:gd name="T99" fmla="*/ 795 h 2179"/>
                <a:gd name="T100" fmla="*/ 1519 w 2180"/>
                <a:gd name="T101" fmla="*/ 1678 h 2179"/>
                <a:gd name="T102" fmla="*/ 1777 w 2180"/>
                <a:gd name="T103" fmla="*/ 1523 h 2179"/>
                <a:gd name="T104" fmla="*/ 1781 w 2180"/>
                <a:gd name="T105" fmla="*/ 431 h 2179"/>
                <a:gd name="T106" fmla="*/ 351 w 2180"/>
                <a:gd name="T107" fmla="*/ 504 h 2179"/>
                <a:gd name="T108" fmla="*/ 359 w 2180"/>
                <a:gd name="T109" fmla="*/ 1711 h 2179"/>
                <a:gd name="T110" fmla="*/ 1707 w 2180"/>
                <a:gd name="T111" fmla="*/ 1793 h 2179"/>
                <a:gd name="T112" fmla="*/ 2064 w 2180"/>
                <a:gd name="T113" fmla="*/ 936 h 2179"/>
                <a:gd name="T114" fmla="*/ 1642 w 2180"/>
                <a:gd name="T115" fmla="*/ 269 h 2179"/>
                <a:gd name="T116" fmla="*/ 865 w 2180"/>
                <a:gd name="T117" fmla="*/ 110 h 2179"/>
                <a:gd name="T118" fmla="*/ 289 w 2180"/>
                <a:gd name="T119" fmla="*/ 575 h 2179"/>
                <a:gd name="T120" fmla="*/ 143 w 2180"/>
                <a:gd name="T121" fmla="*/ 1315 h 2179"/>
                <a:gd name="T122" fmla="*/ 672 w 2180"/>
                <a:gd name="T123" fmla="*/ 1893 h 2179"/>
                <a:gd name="T124" fmla="*/ 1334 w 2180"/>
                <a:gd name="T125" fmla="*/ 2035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0" h="2179">
                  <a:moveTo>
                    <a:pt x="1879" y="1839"/>
                  </a:moveTo>
                  <a:cubicBezTo>
                    <a:pt x="1886" y="1828"/>
                    <a:pt x="1888" y="1815"/>
                    <a:pt x="1884" y="1806"/>
                  </a:cubicBezTo>
                  <a:cubicBezTo>
                    <a:pt x="1896" y="1801"/>
                    <a:pt x="1905" y="1789"/>
                    <a:pt x="1907" y="1776"/>
                  </a:cubicBezTo>
                  <a:cubicBezTo>
                    <a:pt x="1909" y="1764"/>
                    <a:pt x="1904" y="1753"/>
                    <a:pt x="1893" y="1745"/>
                  </a:cubicBezTo>
                  <a:cubicBezTo>
                    <a:pt x="1903" y="1735"/>
                    <a:pt x="1907" y="1722"/>
                    <a:pt x="1903" y="1709"/>
                  </a:cubicBezTo>
                  <a:cubicBezTo>
                    <a:pt x="1900" y="1697"/>
                    <a:pt x="1890" y="1688"/>
                    <a:pt x="1875" y="1684"/>
                  </a:cubicBezTo>
                  <a:cubicBezTo>
                    <a:pt x="1876" y="1682"/>
                    <a:pt x="1876" y="1680"/>
                    <a:pt x="1876" y="1678"/>
                  </a:cubicBezTo>
                  <a:cubicBezTo>
                    <a:pt x="1893" y="1681"/>
                    <a:pt x="1913" y="1675"/>
                    <a:pt x="1928" y="1661"/>
                  </a:cubicBezTo>
                  <a:cubicBezTo>
                    <a:pt x="1944" y="1647"/>
                    <a:pt x="1956" y="1626"/>
                    <a:pt x="1964" y="1602"/>
                  </a:cubicBezTo>
                  <a:cubicBezTo>
                    <a:pt x="1978" y="1610"/>
                    <a:pt x="1989" y="1617"/>
                    <a:pt x="1994" y="1625"/>
                  </a:cubicBezTo>
                  <a:cubicBezTo>
                    <a:pt x="1996" y="1630"/>
                    <a:pt x="1997" y="1634"/>
                    <a:pt x="1995" y="1638"/>
                  </a:cubicBezTo>
                  <a:cubicBezTo>
                    <a:pt x="1995" y="1633"/>
                    <a:pt x="1993" y="1628"/>
                    <a:pt x="1989" y="1625"/>
                  </a:cubicBezTo>
                  <a:cubicBezTo>
                    <a:pt x="1983" y="1620"/>
                    <a:pt x="1974" y="1620"/>
                    <a:pt x="1967" y="1625"/>
                  </a:cubicBezTo>
                  <a:cubicBezTo>
                    <a:pt x="1960" y="1631"/>
                    <a:pt x="1957" y="1641"/>
                    <a:pt x="1962" y="1650"/>
                  </a:cubicBezTo>
                  <a:cubicBezTo>
                    <a:pt x="1966" y="1658"/>
                    <a:pt x="1976" y="1666"/>
                    <a:pt x="1993" y="1661"/>
                  </a:cubicBezTo>
                  <a:cubicBezTo>
                    <a:pt x="2013" y="1655"/>
                    <a:pt x="2028" y="1634"/>
                    <a:pt x="2031" y="1609"/>
                  </a:cubicBezTo>
                  <a:cubicBezTo>
                    <a:pt x="2032" y="1603"/>
                    <a:pt x="2032" y="1597"/>
                    <a:pt x="2031" y="1591"/>
                  </a:cubicBezTo>
                  <a:cubicBezTo>
                    <a:pt x="2072" y="1575"/>
                    <a:pt x="2101" y="1534"/>
                    <a:pt x="2110" y="1512"/>
                  </a:cubicBezTo>
                  <a:cubicBezTo>
                    <a:pt x="2110" y="1512"/>
                    <a:pt x="2110" y="1512"/>
                    <a:pt x="2110" y="1512"/>
                  </a:cubicBezTo>
                  <a:cubicBezTo>
                    <a:pt x="2119" y="1490"/>
                    <a:pt x="2127" y="1441"/>
                    <a:pt x="2110" y="1401"/>
                  </a:cubicBezTo>
                  <a:cubicBezTo>
                    <a:pt x="2115" y="1397"/>
                    <a:pt x="2119" y="1393"/>
                    <a:pt x="2122" y="1388"/>
                  </a:cubicBezTo>
                  <a:cubicBezTo>
                    <a:pt x="2138" y="1368"/>
                    <a:pt x="2142" y="1343"/>
                    <a:pt x="2132" y="1324"/>
                  </a:cubicBezTo>
                  <a:cubicBezTo>
                    <a:pt x="2124" y="1309"/>
                    <a:pt x="2111" y="1307"/>
                    <a:pt x="2103" y="1310"/>
                  </a:cubicBezTo>
                  <a:cubicBezTo>
                    <a:pt x="2093" y="1313"/>
                    <a:pt x="2088" y="1322"/>
                    <a:pt x="2089" y="1332"/>
                  </a:cubicBezTo>
                  <a:cubicBezTo>
                    <a:pt x="2090" y="1340"/>
                    <a:pt x="2096" y="1346"/>
                    <a:pt x="2104" y="1347"/>
                  </a:cubicBezTo>
                  <a:cubicBezTo>
                    <a:pt x="2109" y="1348"/>
                    <a:pt x="2114" y="1346"/>
                    <a:pt x="2118" y="1342"/>
                  </a:cubicBezTo>
                  <a:cubicBezTo>
                    <a:pt x="2116" y="1346"/>
                    <a:pt x="2113" y="1349"/>
                    <a:pt x="2108" y="1350"/>
                  </a:cubicBezTo>
                  <a:cubicBezTo>
                    <a:pt x="2098" y="1353"/>
                    <a:pt x="2085" y="1350"/>
                    <a:pt x="2070" y="1345"/>
                  </a:cubicBezTo>
                  <a:cubicBezTo>
                    <a:pt x="2082" y="1323"/>
                    <a:pt x="2088" y="1299"/>
                    <a:pt x="2087" y="1278"/>
                  </a:cubicBezTo>
                  <a:cubicBezTo>
                    <a:pt x="2085" y="1258"/>
                    <a:pt x="2076" y="1239"/>
                    <a:pt x="2062" y="1229"/>
                  </a:cubicBezTo>
                  <a:cubicBezTo>
                    <a:pt x="2063" y="1228"/>
                    <a:pt x="2064" y="1226"/>
                    <a:pt x="2066" y="1225"/>
                  </a:cubicBezTo>
                  <a:cubicBezTo>
                    <a:pt x="2078" y="1232"/>
                    <a:pt x="2092" y="1233"/>
                    <a:pt x="2103" y="1227"/>
                  </a:cubicBezTo>
                  <a:cubicBezTo>
                    <a:pt x="2114" y="1220"/>
                    <a:pt x="2121" y="1208"/>
                    <a:pt x="2121" y="1194"/>
                  </a:cubicBezTo>
                  <a:cubicBezTo>
                    <a:pt x="2134" y="1196"/>
                    <a:pt x="2146" y="1192"/>
                    <a:pt x="2153" y="1182"/>
                  </a:cubicBezTo>
                  <a:cubicBezTo>
                    <a:pt x="2161" y="1172"/>
                    <a:pt x="2163" y="1157"/>
                    <a:pt x="2157" y="1145"/>
                  </a:cubicBezTo>
                  <a:cubicBezTo>
                    <a:pt x="2167" y="1141"/>
                    <a:pt x="2175" y="1131"/>
                    <a:pt x="2177" y="1118"/>
                  </a:cubicBezTo>
                  <a:cubicBezTo>
                    <a:pt x="2180" y="1107"/>
                    <a:pt x="2176" y="1096"/>
                    <a:pt x="2169" y="1090"/>
                  </a:cubicBezTo>
                  <a:cubicBezTo>
                    <a:pt x="2176" y="1083"/>
                    <a:pt x="2180" y="1073"/>
                    <a:pt x="2177" y="1061"/>
                  </a:cubicBezTo>
                  <a:cubicBezTo>
                    <a:pt x="2175" y="1049"/>
                    <a:pt x="2167" y="1039"/>
                    <a:pt x="2157" y="1035"/>
                  </a:cubicBezTo>
                  <a:cubicBezTo>
                    <a:pt x="2163" y="1023"/>
                    <a:pt x="2161" y="1008"/>
                    <a:pt x="2153" y="997"/>
                  </a:cubicBezTo>
                  <a:cubicBezTo>
                    <a:pt x="2146" y="987"/>
                    <a:pt x="2134" y="983"/>
                    <a:pt x="2121" y="985"/>
                  </a:cubicBezTo>
                  <a:cubicBezTo>
                    <a:pt x="2121" y="971"/>
                    <a:pt x="2114" y="959"/>
                    <a:pt x="2103" y="953"/>
                  </a:cubicBezTo>
                  <a:cubicBezTo>
                    <a:pt x="2092" y="947"/>
                    <a:pt x="2078" y="947"/>
                    <a:pt x="2066" y="955"/>
                  </a:cubicBezTo>
                  <a:cubicBezTo>
                    <a:pt x="2064" y="953"/>
                    <a:pt x="2063" y="952"/>
                    <a:pt x="2062" y="950"/>
                  </a:cubicBezTo>
                  <a:cubicBezTo>
                    <a:pt x="2076" y="940"/>
                    <a:pt x="2085" y="922"/>
                    <a:pt x="2087" y="901"/>
                  </a:cubicBezTo>
                  <a:cubicBezTo>
                    <a:pt x="2088" y="880"/>
                    <a:pt x="2082" y="857"/>
                    <a:pt x="2070" y="834"/>
                  </a:cubicBezTo>
                  <a:cubicBezTo>
                    <a:pt x="2085" y="830"/>
                    <a:pt x="2098" y="827"/>
                    <a:pt x="2108" y="829"/>
                  </a:cubicBezTo>
                  <a:cubicBezTo>
                    <a:pt x="2113" y="830"/>
                    <a:pt x="2116" y="834"/>
                    <a:pt x="2118" y="837"/>
                  </a:cubicBezTo>
                  <a:cubicBezTo>
                    <a:pt x="2114" y="833"/>
                    <a:pt x="2109" y="832"/>
                    <a:pt x="2104" y="832"/>
                  </a:cubicBezTo>
                  <a:cubicBezTo>
                    <a:pt x="2096" y="833"/>
                    <a:pt x="2090" y="840"/>
                    <a:pt x="2089" y="848"/>
                  </a:cubicBezTo>
                  <a:cubicBezTo>
                    <a:pt x="2088" y="858"/>
                    <a:pt x="2093" y="866"/>
                    <a:pt x="2103" y="870"/>
                  </a:cubicBezTo>
                  <a:cubicBezTo>
                    <a:pt x="2111" y="872"/>
                    <a:pt x="2124" y="870"/>
                    <a:pt x="2132" y="855"/>
                  </a:cubicBezTo>
                  <a:cubicBezTo>
                    <a:pt x="2142" y="837"/>
                    <a:pt x="2138" y="811"/>
                    <a:pt x="2122" y="791"/>
                  </a:cubicBezTo>
                  <a:cubicBezTo>
                    <a:pt x="2119" y="787"/>
                    <a:pt x="2115" y="783"/>
                    <a:pt x="2110" y="778"/>
                  </a:cubicBezTo>
                  <a:cubicBezTo>
                    <a:pt x="2127" y="738"/>
                    <a:pt x="2119" y="689"/>
                    <a:pt x="2110" y="667"/>
                  </a:cubicBezTo>
                  <a:cubicBezTo>
                    <a:pt x="2110" y="667"/>
                    <a:pt x="2110" y="667"/>
                    <a:pt x="2110" y="667"/>
                  </a:cubicBezTo>
                  <a:cubicBezTo>
                    <a:pt x="2101" y="645"/>
                    <a:pt x="2072" y="605"/>
                    <a:pt x="2031" y="589"/>
                  </a:cubicBezTo>
                  <a:cubicBezTo>
                    <a:pt x="2032" y="582"/>
                    <a:pt x="2032" y="576"/>
                    <a:pt x="2031" y="571"/>
                  </a:cubicBezTo>
                  <a:cubicBezTo>
                    <a:pt x="2028" y="546"/>
                    <a:pt x="2013" y="525"/>
                    <a:pt x="1993" y="519"/>
                  </a:cubicBezTo>
                  <a:cubicBezTo>
                    <a:pt x="1976" y="514"/>
                    <a:pt x="1966" y="521"/>
                    <a:pt x="1962" y="529"/>
                  </a:cubicBezTo>
                  <a:cubicBezTo>
                    <a:pt x="1957" y="538"/>
                    <a:pt x="1960" y="549"/>
                    <a:pt x="1967" y="554"/>
                  </a:cubicBezTo>
                  <a:cubicBezTo>
                    <a:pt x="1974" y="559"/>
                    <a:pt x="1983" y="560"/>
                    <a:pt x="1989" y="555"/>
                  </a:cubicBezTo>
                  <a:cubicBezTo>
                    <a:pt x="1993" y="552"/>
                    <a:pt x="1995" y="547"/>
                    <a:pt x="1995" y="541"/>
                  </a:cubicBezTo>
                  <a:cubicBezTo>
                    <a:pt x="1997" y="545"/>
                    <a:pt x="1996" y="550"/>
                    <a:pt x="1994" y="555"/>
                  </a:cubicBezTo>
                  <a:cubicBezTo>
                    <a:pt x="1989" y="563"/>
                    <a:pt x="1978" y="570"/>
                    <a:pt x="1964" y="577"/>
                  </a:cubicBezTo>
                  <a:cubicBezTo>
                    <a:pt x="1956" y="553"/>
                    <a:pt x="1944" y="532"/>
                    <a:pt x="1928" y="518"/>
                  </a:cubicBezTo>
                  <a:cubicBezTo>
                    <a:pt x="1913" y="505"/>
                    <a:pt x="1893" y="498"/>
                    <a:pt x="1876" y="501"/>
                  </a:cubicBezTo>
                  <a:cubicBezTo>
                    <a:pt x="1876" y="499"/>
                    <a:pt x="1876" y="497"/>
                    <a:pt x="1875" y="495"/>
                  </a:cubicBezTo>
                  <a:cubicBezTo>
                    <a:pt x="1890" y="491"/>
                    <a:pt x="1900" y="482"/>
                    <a:pt x="1903" y="470"/>
                  </a:cubicBezTo>
                  <a:cubicBezTo>
                    <a:pt x="1907" y="458"/>
                    <a:pt x="1903" y="445"/>
                    <a:pt x="1893" y="434"/>
                  </a:cubicBezTo>
                  <a:cubicBezTo>
                    <a:pt x="1904" y="427"/>
                    <a:pt x="1909" y="415"/>
                    <a:pt x="1907" y="403"/>
                  </a:cubicBezTo>
                  <a:cubicBezTo>
                    <a:pt x="1905" y="390"/>
                    <a:pt x="1896" y="379"/>
                    <a:pt x="1884" y="374"/>
                  </a:cubicBezTo>
                  <a:cubicBezTo>
                    <a:pt x="1888" y="364"/>
                    <a:pt x="1886" y="351"/>
                    <a:pt x="1879" y="341"/>
                  </a:cubicBezTo>
                  <a:cubicBezTo>
                    <a:pt x="1872" y="331"/>
                    <a:pt x="1863" y="326"/>
                    <a:pt x="1853" y="327"/>
                  </a:cubicBezTo>
                  <a:cubicBezTo>
                    <a:pt x="1853" y="317"/>
                    <a:pt x="1848" y="307"/>
                    <a:pt x="1839" y="301"/>
                  </a:cubicBezTo>
                  <a:cubicBezTo>
                    <a:pt x="1828" y="294"/>
                    <a:pt x="1816" y="292"/>
                    <a:pt x="1806" y="296"/>
                  </a:cubicBezTo>
                  <a:cubicBezTo>
                    <a:pt x="1801" y="284"/>
                    <a:pt x="1790" y="274"/>
                    <a:pt x="1777" y="272"/>
                  </a:cubicBezTo>
                  <a:cubicBezTo>
                    <a:pt x="1764" y="271"/>
                    <a:pt x="1753" y="276"/>
                    <a:pt x="1745" y="286"/>
                  </a:cubicBezTo>
                  <a:cubicBezTo>
                    <a:pt x="1735" y="277"/>
                    <a:pt x="1722" y="273"/>
                    <a:pt x="1710" y="277"/>
                  </a:cubicBezTo>
                  <a:cubicBezTo>
                    <a:pt x="1697" y="280"/>
                    <a:pt x="1688" y="290"/>
                    <a:pt x="1684" y="304"/>
                  </a:cubicBezTo>
                  <a:cubicBezTo>
                    <a:pt x="1682" y="304"/>
                    <a:pt x="1680" y="304"/>
                    <a:pt x="1678" y="304"/>
                  </a:cubicBezTo>
                  <a:cubicBezTo>
                    <a:pt x="1681" y="287"/>
                    <a:pt x="1675" y="267"/>
                    <a:pt x="1661" y="252"/>
                  </a:cubicBezTo>
                  <a:cubicBezTo>
                    <a:pt x="1647" y="236"/>
                    <a:pt x="1627" y="223"/>
                    <a:pt x="1603" y="216"/>
                  </a:cubicBezTo>
                  <a:cubicBezTo>
                    <a:pt x="1610" y="202"/>
                    <a:pt x="1617" y="191"/>
                    <a:pt x="1625" y="186"/>
                  </a:cubicBezTo>
                  <a:cubicBezTo>
                    <a:pt x="1630" y="183"/>
                    <a:pt x="1635" y="183"/>
                    <a:pt x="1638" y="184"/>
                  </a:cubicBezTo>
                  <a:cubicBezTo>
                    <a:pt x="1633" y="184"/>
                    <a:pt x="1628" y="187"/>
                    <a:pt x="1625" y="191"/>
                  </a:cubicBezTo>
                  <a:cubicBezTo>
                    <a:pt x="1620" y="197"/>
                    <a:pt x="1620" y="205"/>
                    <a:pt x="1625" y="212"/>
                  </a:cubicBezTo>
                  <a:cubicBezTo>
                    <a:pt x="1631" y="220"/>
                    <a:pt x="1641" y="223"/>
                    <a:pt x="1650" y="218"/>
                  </a:cubicBezTo>
                  <a:cubicBezTo>
                    <a:pt x="1658" y="214"/>
                    <a:pt x="1666" y="203"/>
                    <a:pt x="1661" y="187"/>
                  </a:cubicBezTo>
                  <a:cubicBezTo>
                    <a:pt x="1655" y="167"/>
                    <a:pt x="1634" y="152"/>
                    <a:pt x="1609" y="149"/>
                  </a:cubicBezTo>
                  <a:cubicBezTo>
                    <a:pt x="1603" y="148"/>
                    <a:pt x="1597" y="148"/>
                    <a:pt x="1591" y="148"/>
                  </a:cubicBezTo>
                  <a:cubicBezTo>
                    <a:pt x="1575" y="108"/>
                    <a:pt x="1534" y="79"/>
                    <a:pt x="1513" y="70"/>
                  </a:cubicBezTo>
                  <a:cubicBezTo>
                    <a:pt x="1513" y="70"/>
                    <a:pt x="1513" y="70"/>
                    <a:pt x="1513" y="70"/>
                  </a:cubicBezTo>
                  <a:cubicBezTo>
                    <a:pt x="1513" y="70"/>
                    <a:pt x="1513" y="70"/>
                    <a:pt x="1513" y="70"/>
                  </a:cubicBezTo>
                  <a:cubicBezTo>
                    <a:pt x="1491" y="61"/>
                    <a:pt x="1441" y="53"/>
                    <a:pt x="1401" y="70"/>
                  </a:cubicBezTo>
                  <a:cubicBezTo>
                    <a:pt x="1397" y="65"/>
                    <a:pt x="1393" y="61"/>
                    <a:pt x="1388" y="57"/>
                  </a:cubicBezTo>
                  <a:cubicBezTo>
                    <a:pt x="1368" y="42"/>
                    <a:pt x="1343" y="38"/>
                    <a:pt x="1325" y="47"/>
                  </a:cubicBezTo>
                  <a:cubicBezTo>
                    <a:pt x="1309" y="56"/>
                    <a:pt x="1307" y="69"/>
                    <a:pt x="1310" y="77"/>
                  </a:cubicBezTo>
                  <a:cubicBezTo>
                    <a:pt x="1313" y="87"/>
                    <a:pt x="1322" y="92"/>
                    <a:pt x="1332" y="91"/>
                  </a:cubicBezTo>
                  <a:cubicBezTo>
                    <a:pt x="1340" y="89"/>
                    <a:pt x="1346" y="84"/>
                    <a:pt x="1347" y="76"/>
                  </a:cubicBezTo>
                  <a:cubicBezTo>
                    <a:pt x="1348" y="71"/>
                    <a:pt x="1346" y="66"/>
                    <a:pt x="1342" y="62"/>
                  </a:cubicBezTo>
                  <a:cubicBezTo>
                    <a:pt x="1346" y="63"/>
                    <a:pt x="1349" y="67"/>
                    <a:pt x="1351" y="72"/>
                  </a:cubicBezTo>
                  <a:cubicBezTo>
                    <a:pt x="1353" y="81"/>
                    <a:pt x="1350" y="94"/>
                    <a:pt x="1345" y="109"/>
                  </a:cubicBezTo>
                  <a:cubicBezTo>
                    <a:pt x="1323" y="98"/>
                    <a:pt x="1300" y="92"/>
                    <a:pt x="1279" y="93"/>
                  </a:cubicBezTo>
                  <a:cubicBezTo>
                    <a:pt x="1258" y="94"/>
                    <a:pt x="1240" y="104"/>
                    <a:pt x="1230" y="118"/>
                  </a:cubicBezTo>
                  <a:cubicBezTo>
                    <a:pt x="1228" y="117"/>
                    <a:pt x="1227" y="115"/>
                    <a:pt x="1225" y="114"/>
                  </a:cubicBezTo>
                  <a:cubicBezTo>
                    <a:pt x="1232" y="101"/>
                    <a:pt x="1233" y="88"/>
                    <a:pt x="1227" y="77"/>
                  </a:cubicBezTo>
                  <a:cubicBezTo>
                    <a:pt x="1221" y="66"/>
                    <a:pt x="1209" y="59"/>
                    <a:pt x="1195" y="58"/>
                  </a:cubicBezTo>
                  <a:cubicBezTo>
                    <a:pt x="1197" y="45"/>
                    <a:pt x="1192" y="34"/>
                    <a:pt x="1182" y="26"/>
                  </a:cubicBezTo>
                  <a:cubicBezTo>
                    <a:pt x="1172" y="18"/>
                    <a:pt x="1157" y="17"/>
                    <a:pt x="1145" y="22"/>
                  </a:cubicBezTo>
                  <a:cubicBezTo>
                    <a:pt x="1141" y="12"/>
                    <a:pt x="1131" y="5"/>
                    <a:pt x="1118" y="2"/>
                  </a:cubicBezTo>
                  <a:cubicBezTo>
                    <a:pt x="1107" y="0"/>
                    <a:pt x="1097" y="3"/>
                    <a:pt x="1090" y="11"/>
                  </a:cubicBezTo>
                  <a:cubicBezTo>
                    <a:pt x="1083" y="3"/>
                    <a:pt x="1073" y="0"/>
                    <a:pt x="1062" y="2"/>
                  </a:cubicBezTo>
                  <a:cubicBezTo>
                    <a:pt x="1049" y="5"/>
                    <a:pt x="1039" y="12"/>
                    <a:pt x="1035" y="22"/>
                  </a:cubicBezTo>
                  <a:cubicBezTo>
                    <a:pt x="1023" y="17"/>
                    <a:pt x="1008" y="18"/>
                    <a:pt x="998" y="26"/>
                  </a:cubicBezTo>
                  <a:cubicBezTo>
                    <a:pt x="988" y="34"/>
                    <a:pt x="983" y="45"/>
                    <a:pt x="985" y="58"/>
                  </a:cubicBezTo>
                  <a:cubicBezTo>
                    <a:pt x="971" y="59"/>
                    <a:pt x="959" y="66"/>
                    <a:pt x="953" y="77"/>
                  </a:cubicBezTo>
                  <a:cubicBezTo>
                    <a:pt x="947" y="88"/>
                    <a:pt x="948" y="101"/>
                    <a:pt x="955" y="114"/>
                  </a:cubicBezTo>
                  <a:cubicBezTo>
                    <a:pt x="953" y="115"/>
                    <a:pt x="952" y="117"/>
                    <a:pt x="950" y="118"/>
                  </a:cubicBezTo>
                  <a:cubicBezTo>
                    <a:pt x="940" y="104"/>
                    <a:pt x="922" y="94"/>
                    <a:pt x="902" y="93"/>
                  </a:cubicBezTo>
                  <a:cubicBezTo>
                    <a:pt x="881" y="92"/>
                    <a:pt x="857" y="98"/>
                    <a:pt x="835" y="109"/>
                  </a:cubicBezTo>
                  <a:cubicBezTo>
                    <a:pt x="830" y="94"/>
                    <a:pt x="827" y="81"/>
                    <a:pt x="829" y="72"/>
                  </a:cubicBezTo>
                  <a:cubicBezTo>
                    <a:pt x="831" y="67"/>
                    <a:pt x="834" y="63"/>
                    <a:pt x="838" y="62"/>
                  </a:cubicBezTo>
                  <a:cubicBezTo>
                    <a:pt x="834" y="66"/>
                    <a:pt x="832" y="71"/>
                    <a:pt x="833" y="76"/>
                  </a:cubicBezTo>
                  <a:cubicBezTo>
                    <a:pt x="834" y="84"/>
                    <a:pt x="840" y="89"/>
                    <a:pt x="848" y="91"/>
                  </a:cubicBezTo>
                  <a:cubicBezTo>
                    <a:pt x="858" y="92"/>
                    <a:pt x="867" y="87"/>
                    <a:pt x="870" y="77"/>
                  </a:cubicBezTo>
                  <a:cubicBezTo>
                    <a:pt x="873" y="69"/>
                    <a:pt x="871" y="56"/>
                    <a:pt x="855" y="47"/>
                  </a:cubicBezTo>
                  <a:cubicBezTo>
                    <a:pt x="837" y="38"/>
                    <a:pt x="812" y="42"/>
                    <a:pt x="792" y="57"/>
                  </a:cubicBezTo>
                  <a:cubicBezTo>
                    <a:pt x="787" y="61"/>
                    <a:pt x="783" y="65"/>
                    <a:pt x="779" y="70"/>
                  </a:cubicBezTo>
                  <a:cubicBezTo>
                    <a:pt x="739" y="53"/>
                    <a:pt x="689" y="61"/>
                    <a:pt x="667" y="70"/>
                  </a:cubicBezTo>
                  <a:cubicBezTo>
                    <a:pt x="667" y="70"/>
                    <a:pt x="667" y="70"/>
                    <a:pt x="667" y="70"/>
                  </a:cubicBezTo>
                  <a:cubicBezTo>
                    <a:pt x="667" y="70"/>
                    <a:pt x="667" y="70"/>
                    <a:pt x="667" y="70"/>
                  </a:cubicBezTo>
                  <a:cubicBezTo>
                    <a:pt x="646" y="79"/>
                    <a:pt x="605" y="108"/>
                    <a:pt x="589" y="148"/>
                  </a:cubicBezTo>
                  <a:cubicBezTo>
                    <a:pt x="583" y="148"/>
                    <a:pt x="577" y="148"/>
                    <a:pt x="571" y="149"/>
                  </a:cubicBezTo>
                  <a:cubicBezTo>
                    <a:pt x="546" y="152"/>
                    <a:pt x="525" y="167"/>
                    <a:pt x="519" y="187"/>
                  </a:cubicBezTo>
                  <a:cubicBezTo>
                    <a:pt x="514" y="203"/>
                    <a:pt x="522" y="214"/>
                    <a:pt x="530" y="218"/>
                  </a:cubicBezTo>
                  <a:cubicBezTo>
                    <a:pt x="539" y="223"/>
                    <a:pt x="549" y="220"/>
                    <a:pt x="555" y="212"/>
                  </a:cubicBezTo>
                  <a:cubicBezTo>
                    <a:pt x="560" y="205"/>
                    <a:pt x="560" y="197"/>
                    <a:pt x="555" y="191"/>
                  </a:cubicBezTo>
                  <a:cubicBezTo>
                    <a:pt x="552" y="187"/>
                    <a:pt x="547" y="184"/>
                    <a:pt x="542" y="184"/>
                  </a:cubicBezTo>
                  <a:cubicBezTo>
                    <a:pt x="545" y="183"/>
                    <a:pt x="550" y="183"/>
                    <a:pt x="555" y="186"/>
                  </a:cubicBezTo>
                  <a:cubicBezTo>
                    <a:pt x="563" y="191"/>
                    <a:pt x="570" y="202"/>
                    <a:pt x="577" y="216"/>
                  </a:cubicBezTo>
                  <a:cubicBezTo>
                    <a:pt x="553" y="223"/>
                    <a:pt x="533" y="236"/>
                    <a:pt x="519" y="252"/>
                  </a:cubicBezTo>
                  <a:cubicBezTo>
                    <a:pt x="505" y="267"/>
                    <a:pt x="499" y="287"/>
                    <a:pt x="502" y="304"/>
                  </a:cubicBezTo>
                  <a:cubicBezTo>
                    <a:pt x="500" y="304"/>
                    <a:pt x="498" y="304"/>
                    <a:pt x="496" y="304"/>
                  </a:cubicBezTo>
                  <a:cubicBezTo>
                    <a:pt x="492" y="290"/>
                    <a:pt x="483" y="280"/>
                    <a:pt x="470" y="277"/>
                  </a:cubicBezTo>
                  <a:cubicBezTo>
                    <a:pt x="458" y="273"/>
                    <a:pt x="445" y="277"/>
                    <a:pt x="435" y="286"/>
                  </a:cubicBezTo>
                  <a:cubicBezTo>
                    <a:pt x="427" y="276"/>
                    <a:pt x="416" y="271"/>
                    <a:pt x="403" y="272"/>
                  </a:cubicBezTo>
                  <a:cubicBezTo>
                    <a:pt x="390" y="274"/>
                    <a:pt x="379" y="284"/>
                    <a:pt x="374" y="296"/>
                  </a:cubicBezTo>
                  <a:cubicBezTo>
                    <a:pt x="364" y="292"/>
                    <a:pt x="352" y="294"/>
                    <a:pt x="341" y="301"/>
                  </a:cubicBezTo>
                  <a:cubicBezTo>
                    <a:pt x="332" y="307"/>
                    <a:pt x="327" y="317"/>
                    <a:pt x="327" y="327"/>
                  </a:cubicBezTo>
                  <a:cubicBezTo>
                    <a:pt x="317" y="326"/>
                    <a:pt x="308" y="331"/>
                    <a:pt x="301" y="341"/>
                  </a:cubicBezTo>
                  <a:cubicBezTo>
                    <a:pt x="294" y="351"/>
                    <a:pt x="292" y="364"/>
                    <a:pt x="296" y="374"/>
                  </a:cubicBezTo>
                  <a:cubicBezTo>
                    <a:pt x="284" y="379"/>
                    <a:pt x="275" y="390"/>
                    <a:pt x="273" y="403"/>
                  </a:cubicBezTo>
                  <a:cubicBezTo>
                    <a:pt x="271" y="415"/>
                    <a:pt x="276" y="427"/>
                    <a:pt x="287" y="434"/>
                  </a:cubicBezTo>
                  <a:cubicBezTo>
                    <a:pt x="277" y="445"/>
                    <a:pt x="273" y="458"/>
                    <a:pt x="277" y="470"/>
                  </a:cubicBezTo>
                  <a:cubicBezTo>
                    <a:pt x="280" y="482"/>
                    <a:pt x="290" y="491"/>
                    <a:pt x="305" y="495"/>
                  </a:cubicBezTo>
                  <a:cubicBezTo>
                    <a:pt x="304" y="497"/>
                    <a:pt x="304" y="499"/>
                    <a:pt x="304" y="501"/>
                  </a:cubicBezTo>
                  <a:cubicBezTo>
                    <a:pt x="287" y="498"/>
                    <a:pt x="267" y="505"/>
                    <a:pt x="252" y="518"/>
                  </a:cubicBezTo>
                  <a:cubicBezTo>
                    <a:pt x="236" y="532"/>
                    <a:pt x="224" y="553"/>
                    <a:pt x="216" y="577"/>
                  </a:cubicBezTo>
                  <a:cubicBezTo>
                    <a:pt x="202" y="570"/>
                    <a:pt x="191" y="563"/>
                    <a:pt x="186" y="555"/>
                  </a:cubicBezTo>
                  <a:cubicBezTo>
                    <a:pt x="184" y="550"/>
                    <a:pt x="183" y="545"/>
                    <a:pt x="185" y="541"/>
                  </a:cubicBezTo>
                  <a:cubicBezTo>
                    <a:pt x="185" y="547"/>
                    <a:pt x="187" y="552"/>
                    <a:pt x="191" y="555"/>
                  </a:cubicBezTo>
                  <a:cubicBezTo>
                    <a:pt x="197" y="560"/>
                    <a:pt x="206" y="559"/>
                    <a:pt x="213" y="554"/>
                  </a:cubicBezTo>
                  <a:cubicBezTo>
                    <a:pt x="220" y="549"/>
                    <a:pt x="223" y="538"/>
                    <a:pt x="218" y="529"/>
                  </a:cubicBezTo>
                  <a:cubicBezTo>
                    <a:pt x="214" y="521"/>
                    <a:pt x="204" y="514"/>
                    <a:pt x="187" y="519"/>
                  </a:cubicBezTo>
                  <a:cubicBezTo>
                    <a:pt x="167" y="525"/>
                    <a:pt x="152" y="546"/>
                    <a:pt x="149" y="571"/>
                  </a:cubicBezTo>
                  <a:cubicBezTo>
                    <a:pt x="148" y="576"/>
                    <a:pt x="148" y="582"/>
                    <a:pt x="149" y="589"/>
                  </a:cubicBezTo>
                  <a:cubicBezTo>
                    <a:pt x="108" y="605"/>
                    <a:pt x="79" y="645"/>
                    <a:pt x="70" y="667"/>
                  </a:cubicBezTo>
                  <a:cubicBezTo>
                    <a:pt x="70" y="667"/>
                    <a:pt x="70" y="667"/>
                    <a:pt x="70" y="667"/>
                  </a:cubicBezTo>
                  <a:cubicBezTo>
                    <a:pt x="70" y="667"/>
                    <a:pt x="70" y="667"/>
                    <a:pt x="70" y="667"/>
                  </a:cubicBezTo>
                  <a:cubicBezTo>
                    <a:pt x="61" y="689"/>
                    <a:pt x="53" y="738"/>
                    <a:pt x="70" y="778"/>
                  </a:cubicBezTo>
                  <a:cubicBezTo>
                    <a:pt x="65" y="783"/>
                    <a:pt x="61" y="787"/>
                    <a:pt x="58" y="791"/>
                  </a:cubicBezTo>
                  <a:cubicBezTo>
                    <a:pt x="42" y="811"/>
                    <a:pt x="38" y="837"/>
                    <a:pt x="48" y="855"/>
                  </a:cubicBezTo>
                  <a:cubicBezTo>
                    <a:pt x="56" y="870"/>
                    <a:pt x="69" y="872"/>
                    <a:pt x="77" y="870"/>
                  </a:cubicBezTo>
                  <a:cubicBezTo>
                    <a:pt x="87" y="866"/>
                    <a:pt x="92" y="858"/>
                    <a:pt x="91" y="848"/>
                  </a:cubicBezTo>
                  <a:cubicBezTo>
                    <a:pt x="90" y="840"/>
                    <a:pt x="84" y="833"/>
                    <a:pt x="76" y="832"/>
                  </a:cubicBezTo>
                  <a:cubicBezTo>
                    <a:pt x="71" y="832"/>
                    <a:pt x="66" y="833"/>
                    <a:pt x="62" y="837"/>
                  </a:cubicBezTo>
                  <a:cubicBezTo>
                    <a:pt x="64" y="834"/>
                    <a:pt x="67" y="830"/>
                    <a:pt x="72" y="829"/>
                  </a:cubicBezTo>
                  <a:cubicBezTo>
                    <a:pt x="82" y="827"/>
                    <a:pt x="95" y="830"/>
                    <a:pt x="110" y="834"/>
                  </a:cubicBezTo>
                  <a:cubicBezTo>
                    <a:pt x="98" y="857"/>
                    <a:pt x="92" y="880"/>
                    <a:pt x="93" y="901"/>
                  </a:cubicBezTo>
                  <a:cubicBezTo>
                    <a:pt x="95" y="922"/>
                    <a:pt x="104" y="940"/>
                    <a:pt x="118" y="950"/>
                  </a:cubicBezTo>
                  <a:cubicBezTo>
                    <a:pt x="117" y="952"/>
                    <a:pt x="116" y="953"/>
                    <a:pt x="114" y="955"/>
                  </a:cubicBezTo>
                  <a:cubicBezTo>
                    <a:pt x="102" y="947"/>
                    <a:pt x="88" y="947"/>
                    <a:pt x="77" y="953"/>
                  </a:cubicBezTo>
                  <a:cubicBezTo>
                    <a:pt x="66" y="959"/>
                    <a:pt x="59" y="971"/>
                    <a:pt x="59" y="985"/>
                  </a:cubicBezTo>
                  <a:cubicBezTo>
                    <a:pt x="46" y="983"/>
                    <a:pt x="34" y="987"/>
                    <a:pt x="27" y="997"/>
                  </a:cubicBezTo>
                  <a:cubicBezTo>
                    <a:pt x="19" y="1008"/>
                    <a:pt x="17" y="1023"/>
                    <a:pt x="23" y="1035"/>
                  </a:cubicBezTo>
                  <a:cubicBezTo>
                    <a:pt x="13" y="1039"/>
                    <a:pt x="5" y="1049"/>
                    <a:pt x="3" y="1061"/>
                  </a:cubicBezTo>
                  <a:cubicBezTo>
                    <a:pt x="0" y="1073"/>
                    <a:pt x="4" y="1083"/>
                    <a:pt x="11" y="1090"/>
                  </a:cubicBezTo>
                  <a:cubicBezTo>
                    <a:pt x="4" y="1096"/>
                    <a:pt x="0" y="1107"/>
                    <a:pt x="3" y="1118"/>
                  </a:cubicBezTo>
                  <a:cubicBezTo>
                    <a:pt x="5" y="1131"/>
                    <a:pt x="13" y="1141"/>
                    <a:pt x="23" y="1145"/>
                  </a:cubicBezTo>
                  <a:cubicBezTo>
                    <a:pt x="17" y="1157"/>
                    <a:pt x="19" y="1172"/>
                    <a:pt x="27" y="1182"/>
                  </a:cubicBezTo>
                  <a:cubicBezTo>
                    <a:pt x="34" y="1192"/>
                    <a:pt x="46" y="1196"/>
                    <a:pt x="59" y="1194"/>
                  </a:cubicBezTo>
                  <a:cubicBezTo>
                    <a:pt x="59" y="1208"/>
                    <a:pt x="66" y="1220"/>
                    <a:pt x="77" y="1227"/>
                  </a:cubicBezTo>
                  <a:cubicBezTo>
                    <a:pt x="88" y="1233"/>
                    <a:pt x="102" y="1232"/>
                    <a:pt x="114" y="1225"/>
                  </a:cubicBezTo>
                  <a:cubicBezTo>
                    <a:pt x="116" y="1226"/>
                    <a:pt x="117" y="1228"/>
                    <a:pt x="118" y="1229"/>
                  </a:cubicBezTo>
                  <a:cubicBezTo>
                    <a:pt x="104" y="1239"/>
                    <a:pt x="95" y="1258"/>
                    <a:pt x="93" y="1278"/>
                  </a:cubicBezTo>
                  <a:cubicBezTo>
                    <a:pt x="92" y="1299"/>
                    <a:pt x="98" y="1323"/>
                    <a:pt x="110" y="1345"/>
                  </a:cubicBezTo>
                  <a:cubicBezTo>
                    <a:pt x="95" y="1350"/>
                    <a:pt x="82" y="1353"/>
                    <a:pt x="72" y="1350"/>
                  </a:cubicBezTo>
                  <a:cubicBezTo>
                    <a:pt x="67" y="1349"/>
                    <a:pt x="64" y="1346"/>
                    <a:pt x="62" y="1342"/>
                  </a:cubicBezTo>
                  <a:cubicBezTo>
                    <a:pt x="66" y="1346"/>
                    <a:pt x="71" y="1348"/>
                    <a:pt x="76" y="1347"/>
                  </a:cubicBezTo>
                  <a:cubicBezTo>
                    <a:pt x="84" y="1346"/>
                    <a:pt x="90" y="1340"/>
                    <a:pt x="91" y="1332"/>
                  </a:cubicBezTo>
                  <a:cubicBezTo>
                    <a:pt x="92" y="1322"/>
                    <a:pt x="87" y="1313"/>
                    <a:pt x="77" y="1310"/>
                  </a:cubicBezTo>
                  <a:cubicBezTo>
                    <a:pt x="69" y="1307"/>
                    <a:pt x="56" y="1309"/>
                    <a:pt x="48" y="1324"/>
                  </a:cubicBezTo>
                  <a:cubicBezTo>
                    <a:pt x="38" y="1343"/>
                    <a:pt x="42" y="1368"/>
                    <a:pt x="58" y="1388"/>
                  </a:cubicBezTo>
                  <a:cubicBezTo>
                    <a:pt x="61" y="1393"/>
                    <a:pt x="65" y="1397"/>
                    <a:pt x="70" y="1401"/>
                  </a:cubicBezTo>
                  <a:cubicBezTo>
                    <a:pt x="53" y="1441"/>
                    <a:pt x="61" y="1490"/>
                    <a:pt x="70" y="1512"/>
                  </a:cubicBezTo>
                  <a:cubicBezTo>
                    <a:pt x="70" y="1512"/>
                    <a:pt x="70" y="1512"/>
                    <a:pt x="70" y="1512"/>
                  </a:cubicBezTo>
                  <a:cubicBezTo>
                    <a:pt x="79" y="1534"/>
                    <a:pt x="108" y="1575"/>
                    <a:pt x="149" y="1591"/>
                  </a:cubicBezTo>
                  <a:cubicBezTo>
                    <a:pt x="148" y="1597"/>
                    <a:pt x="148" y="1603"/>
                    <a:pt x="149" y="1609"/>
                  </a:cubicBezTo>
                  <a:cubicBezTo>
                    <a:pt x="152" y="1634"/>
                    <a:pt x="167" y="1655"/>
                    <a:pt x="187" y="1661"/>
                  </a:cubicBezTo>
                  <a:cubicBezTo>
                    <a:pt x="204" y="1666"/>
                    <a:pt x="214" y="1658"/>
                    <a:pt x="218" y="1650"/>
                  </a:cubicBezTo>
                  <a:cubicBezTo>
                    <a:pt x="223" y="1641"/>
                    <a:pt x="220" y="1631"/>
                    <a:pt x="213" y="1625"/>
                  </a:cubicBezTo>
                  <a:cubicBezTo>
                    <a:pt x="206" y="1620"/>
                    <a:pt x="197" y="1620"/>
                    <a:pt x="191" y="1625"/>
                  </a:cubicBezTo>
                  <a:cubicBezTo>
                    <a:pt x="187" y="1628"/>
                    <a:pt x="185" y="1633"/>
                    <a:pt x="185" y="1638"/>
                  </a:cubicBezTo>
                  <a:cubicBezTo>
                    <a:pt x="183" y="1634"/>
                    <a:pt x="184" y="1630"/>
                    <a:pt x="186" y="1625"/>
                  </a:cubicBezTo>
                  <a:cubicBezTo>
                    <a:pt x="191" y="1617"/>
                    <a:pt x="202" y="1610"/>
                    <a:pt x="216" y="1602"/>
                  </a:cubicBezTo>
                  <a:cubicBezTo>
                    <a:pt x="224" y="1626"/>
                    <a:pt x="236" y="1647"/>
                    <a:pt x="252" y="1661"/>
                  </a:cubicBezTo>
                  <a:cubicBezTo>
                    <a:pt x="267" y="1675"/>
                    <a:pt x="287" y="1681"/>
                    <a:pt x="304" y="1678"/>
                  </a:cubicBezTo>
                  <a:cubicBezTo>
                    <a:pt x="304" y="1680"/>
                    <a:pt x="304" y="1682"/>
                    <a:pt x="305" y="1684"/>
                  </a:cubicBezTo>
                  <a:cubicBezTo>
                    <a:pt x="290" y="1688"/>
                    <a:pt x="280" y="1697"/>
                    <a:pt x="277" y="1709"/>
                  </a:cubicBezTo>
                  <a:cubicBezTo>
                    <a:pt x="273" y="1722"/>
                    <a:pt x="277" y="1735"/>
                    <a:pt x="287" y="1745"/>
                  </a:cubicBezTo>
                  <a:cubicBezTo>
                    <a:pt x="276" y="1753"/>
                    <a:pt x="271" y="1764"/>
                    <a:pt x="273" y="1776"/>
                  </a:cubicBezTo>
                  <a:cubicBezTo>
                    <a:pt x="275" y="1789"/>
                    <a:pt x="284" y="1801"/>
                    <a:pt x="296" y="1806"/>
                  </a:cubicBezTo>
                  <a:cubicBezTo>
                    <a:pt x="292" y="1815"/>
                    <a:pt x="294" y="1828"/>
                    <a:pt x="301" y="1839"/>
                  </a:cubicBezTo>
                  <a:cubicBezTo>
                    <a:pt x="308" y="1848"/>
                    <a:pt x="317" y="1853"/>
                    <a:pt x="327" y="1853"/>
                  </a:cubicBezTo>
                  <a:cubicBezTo>
                    <a:pt x="327" y="1863"/>
                    <a:pt x="332" y="1872"/>
                    <a:pt x="341" y="1879"/>
                  </a:cubicBezTo>
                  <a:cubicBezTo>
                    <a:pt x="352" y="1886"/>
                    <a:pt x="364" y="1888"/>
                    <a:pt x="374" y="1883"/>
                  </a:cubicBezTo>
                  <a:cubicBezTo>
                    <a:pt x="379" y="1896"/>
                    <a:pt x="390" y="1905"/>
                    <a:pt x="403" y="1907"/>
                  </a:cubicBezTo>
                  <a:cubicBezTo>
                    <a:pt x="416" y="1909"/>
                    <a:pt x="427" y="1904"/>
                    <a:pt x="435" y="1893"/>
                  </a:cubicBezTo>
                  <a:cubicBezTo>
                    <a:pt x="445" y="1903"/>
                    <a:pt x="458" y="1906"/>
                    <a:pt x="470" y="1903"/>
                  </a:cubicBezTo>
                  <a:cubicBezTo>
                    <a:pt x="483" y="1900"/>
                    <a:pt x="492" y="1889"/>
                    <a:pt x="496" y="1875"/>
                  </a:cubicBezTo>
                  <a:cubicBezTo>
                    <a:pt x="498" y="1875"/>
                    <a:pt x="500" y="1876"/>
                    <a:pt x="502" y="1876"/>
                  </a:cubicBezTo>
                  <a:cubicBezTo>
                    <a:pt x="499" y="1893"/>
                    <a:pt x="505" y="1912"/>
                    <a:pt x="519" y="1928"/>
                  </a:cubicBezTo>
                  <a:cubicBezTo>
                    <a:pt x="533" y="1944"/>
                    <a:pt x="553" y="1956"/>
                    <a:pt x="577" y="1964"/>
                  </a:cubicBezTo>
                  <a:cubicBezTo>
                    <a:pt x="570" y="1977"/>
                    <a:pt x="563" y="1989"/>
                    <a:pt x="555" y="1994"/>
                  </a:cubicBezTo>
                  <a:cubicBezTo>
                    <a:pt x="550" y="1996"/>
                    <a:pt x="545" y="1997"/>
                    <a:pt x="542" y="1995"/>
                  </a:cubicBezTo>
                  <a:cubicBezTo>
                    <a:pt x="547" y="1995"/>
                    <a:pt x="552" y="1993"/>
                    <a:pt x="555" y="1989"/>
                  </a:cubicBezTo>
                  <a:cubicBezTo>
                    <a:pt x="560" y="1982"/>
                    <a:pt x="560" y="1974"/>
                    <a:pt x="555" y="1967"/>
                  </a:cubicBezTo>
                  <a:cubicBezTo>
                    <a:pt x="549" y="1959"/>
                    <a:pt x="539" y="1957"/>
                    <a:pt x="530" y="1961"/>
                  </a:cubicBezTo>
                  <a:cubicBezTo>
                    <a:pt x="522" y="1966"/>
                    <a:pt x="514" y="1976"/>
                    <a:pt x="519" y="1993"/>
                  </a:cubicBezTo>
                  <a:cubicBezTo>
                    <a:pt x="525" y="2012"/>
                    <a:pt x="546" y="2028"/>
                    <a:pt x="571" y="2031"/>
                  </a:cubicBezTo>
                  <a:cubicBezTo>
                    <a:pt x="577" y="2031"/>
                    <a:pt x="583" y="2032"/>
                    <a:pt x="589" y="2031"/>
                  </a:cubicBezTo>
                  <a:cubicBezTo>
                    <a:pt x="605" y="2072"/>
                    <a:pt x="646" y="2101"/>
                    <a:pt x="667" y="2110"/>
                  </a:cubicBezTo>
                  <a:cubicBezTo>
                    <a:pt x="667" y="2110"/>
                    <a:pt x="667" y="2110"/>
                    <a:pt x="667" y="2110"/>
                  </a:cubicBezTo>
                  <a:cubicBezTo>
                    <a:pt x="689" y="2119"/>
                    <a:pt x="739" y="2127"/>
                    <a:pt x="779" y="2110"/>
                  </a:cubicBezTo>
                  <a:cubicBezTo>
                    <a:pt x="783" y="2114"/>
                    <a:pt x="787" y="2119"/>
                    <a:pt x="792" y="2122"/>
                  </a:cubicBezTo>
                  <a:cubicBezTo>
                    <a:pt x="812" y="2138"/>
                    <a:pt x="837" y="2142"/>
                    <a:pt x="855" y="2132"/>
                  </a:cubicBezTo>
                  <a:cubicBezTo>
                    <a:pt x="871" y="2124"/>
                    <a:pt x="873" y="2111"/>
                    <a:pt x="870" y="2102"/>
                  </a:cubicBezTo>
                  <a:cubicBezTo>
                    <a:pt x="867" y="2093"/>
                    <a:pt x="858" y="2087"/>
                    <a:pt x="848" y="2089"/>
                  </a:cubicBezTo>
                  <a:cubicBezTo>
                    <a:pt x="840" y="2090"/>
                    <a:pt x="834" y="2096"/>
                    <a:pt x="833" y="2104"/>
                  </a:cubicBezTo>
                  <a:cubicBezTo>
                    <a:pt x="832" y="2109"/>
                    <a:pt x="834" y="2114"/>
                    <a:pt x="838" y="2118"/>
                  </a:cubicBezTo>
                  <a:cubicBezTo>
                    <a:pt x="834" y="2116"/>
                    <a:pt x="831" y="2112"/>
                    <a:pt x="829" y="2107"/>
                  </a:cubicBezTo>
                  <a:cubicBezTo>
                    <a:pt x="827" y="2098"/>
                    <a:pt x="830" y="2085"/>
                    <a:pt x="835" y="2070"/>
                  </a:cubicBezTo>
                  <a:cubicBezTo>
                    <a:pt x="857" y="2082"/>
                    <a:pt x="881" y="2088"/>
                    <a:pt x="902" y="2086"/>
                  </a:cubicBezTo>
                  <a:cubicBezTo>
                    <a:pt x="922" y="2085"/>
                    <a:pt x="940" y="2076"/>
                    <a:pt x="950" y="2061"/>
                  </a:cubicBezTo>
                  <a:cubicBezTo>
                    <a:pt x="952" y="2063"/>
                    <a:pt x="953" y="2064"/>
                    <a:pt x="955" y="2065"/>
                  </a:cubicBezTo>
                  <a:cubicBezTo>
                    <a:pt x="948" y="2078"/>
                    <a:pt x="947" y="2092"/>
                    <a:pt x="953" y="2103"/>
                  </a:cubicBezTo>
                  <a:cubicBezTo>
                    <a:pt x="959" y="2114"/>
                    <a:pt x="971" y="2121"/>
                    <a:pt x="985" y="2121"/>
                  </a:cubicBezTo>
                  <a:cubicBezTo>
                    <a:pt x="983" y="2134"/>
                    <a:pt x="988" y="2146"/>
                    <a:pt x="998" y="2153"/>
                  </a:cubicBezTo>
                  <a:cubicBezTo>
                    <a:pt x="1008" y="2161"/>
                    <a:pt x="1023" y="2163"/>
                    <a:pt x="1035" y="2157"/>
                  </a:cubicBezTo>
                  <a:cubicBezTo>
                    <a:pt x="1039" y="2167"/>
                    <a:pt x="1049" y="2175"/>
                    <a:pt x="1062" y="2177"/>
                  </a:cubicBezTo>
                  <a:cubicBezTo>
                    <a:pt x="1073" y="2179"/>
                    <a:pt x="1083" y="2176"/>
                    <a:pt x="1090" y="2169"/>
                  </a:cubicBezTo>
                  <a:cubicBezTo>
                    <a:pt x="1097" y="2176"/>
                    <a:pt x="1107" y="2179"/>
                    <a:pt x="1118" y="2177"/>
                  </a:cubicBezTo>
                  <a:cubicBezTo>
                    <a:pt x="1131" y="2175"/>
                    <a:pt x="1141" y="2167"/>
                    <a:pt x="1145" y="2157"/>
                  </a:cubicBezTo>
                  <a:cubicBezTo>
                    <a:pt x="1157" y="2163"/>
                    <a:pt x="1172" y="2161"/>
                    <a:pt x="1182" y="2153"/>
                  </a:cubicBezTo>
                  <a:cubicBezTo>
                    <a:pt x="1192" y="2146"/>
                    <a:pt x="1197" y="2134"/>
                    <a:pt x="1195" y="2121"/>
                  </a:cubicBezTo>
                  <a:cubicBezTo>
                    <a:pt x="1209" y="2121"/>
                    <a:pt x="1221" y="2114"/>
                    <a:pt x="1227" y="2103"/>
                  </a:cubicBezTo>
                  <a:cubicBezTo>
                    <a:pt x="1233" y="2092"/>
                    <a:pt x="1232" y="2078"/>
                    <a:pt x="1225" y="2065"/>
                  </a:cubicBezTo>
                  <a:cubicBezTo>
                    <a:pt x="1227" y="2064"/>
                    <a:pt x="1228" y="2063"/>
                    <a:pt x="1230" y="2061"/>
                  </a:cubicBezTo>
                  <a:cubicBezTo>
                    <a:pt x="1240" y="2076"/>
                    <a:pt x="1258" y="2085"/>
                    <a:pt x="1279" y="2086"/>
                  </a:cubicBezTo>
                  <a:cubicBezTo>
                    <a:pt x="1300" y="2088"/>
                    <a:pt x="1323" y="2082"/>
                    <a:pt x="1345" y="2070"/>
                  </a:cubicBezTo>
                  <a:cubicBezTo>
                    <a:pt x="1350" y="2085"/>
                    <a:pt x="1353" y="2098"/>
                    <a:pt x="1351" y="2107"/>
                  </a:cubicBezTo>
                  <a:cubicBezTo>
                    <a:pt x="1349" y="2112"/>
                    <a:pt x="1346" y="2116"/>
                    <a:pt x="1342" y="2118"/>
                  </a:cubicBezTo>
                  <a:cubicBezTo>
                    <a:pt x="1346" y="2114"/>
                    <a:pt x="1348" y="2109"/>
                    <a:pt x="1347" y="2104"/>
                  </a:cubicBezTo>
                  <a:cubicBezTo>
                    <a:pt x="1346" y="2096"/>
                    <a:pt x="1340" y="2090"/>
                    <a:pt x="1332" y="2089"/>
                  </a:cubicBezTo>
                  <a:cubicBezTo>
                    <a:pt x="1322" y="2087"/>
                    <a:pt x="1313" y="2093"/>
                    <a:pt x="1310" y="2102"/>
                  </a:cubicBezTo>
                  <a:cubicBezTo>
                    <a:pt x="1307" y="2111"/>
                    <a:pt x="1309" y="2124"/>
                    <a:pt x="1325" y="2132"/>
                  </a:cubicBezTo>
                  <a:cubicBezTo>
                    <a:pt x="1343" y="2142"/>
                    <a:pt x="1368" y="2138"/>
                    <a:pt x="1388" y="2122"/>
                  </a:cubicBezTo>
                  <a:cubicBezTo>
                    <a:pt x="1393" y="2119"/>
                    <a:pt x="1397" y="2114"/>
                    <a:pt x="1401" y="2110"/>
                  </a:cubicBezTo>
                  <a:cubicBezTo>
                    <a:pt x="1441" y="2127"/>
                    <a:pt x="1491" y="2119"/>
                    <a:pt x="1513" y="2110"/>
                  </a:cubicBezTo>
                  <a:cubicBezTo>
                    <a:pt x="1513" y="2110"/>
                    <a:pt x="1513" y="2110"/>
                    <a:pt x="1513" y="2110"/>
                  </a:cubicBezTo>
                  <a:cubicBezTo>
                    <a:pt x="1534" y="2101"/>
                    <a:pt x="1575" y="2072"/>
                    <a:pt x="1591" y="2031"/>
                  </a:cubicBezTo>
                  <a:cubicBezTo>
                    <a:pt x="1597" y="2032"/>
                    <a:pt x="1603" y="2031"/>
                    <a:pt x="1609" y="2031"/>
                  </a:cubicBezTo>
                  <a:cubicBezTo>
                    <a:pt x="1634" y="2028"/>
                    <a:pt x="1655" y="2012"/>
                    <a:pt x="1661" y="1993"/>
                  </a:cubicBezTo>
                  <a:cubicBezTo>
                    <a:pt x="1666" y="1976"/>
                    <a:pt x="1658" y="1966"/>
                    <a:pt x="1650" y="1961"/>
                  </a:cubicBezTo>
                  <a:cubicBezTo>
                    <a:pt x="1641" y="1957"/>
                    <a:pt x="1631" y="1959"/>
                    <a:pt x="1625" y="1967"/>
                  </a:cubicBezTo>
                  <a:cubicBezTo>
                    <a:pt x="1620" y="1974"/>
                    <a:pt x="1620" y="1982"/>
                    <a:pt x="1625" y="1989"/>
                  </a:cubicBezTo>
                  <a:cubicBezTo>
                    <a:pt x="1628" y="1993"/>
                    <a:pt x="1633" y="1995"/>
                    <a:pt x="1638" y="1995"/>
                  </a:cubicBezTo>
                  <a:cubicBezTo>
                    <a:pt x="1635" y="1997"/>
                    <a:pt x="1630" y="1996"/>
                    <a:pt x="1625" y="1994"/>
                  </a:cubicBezTo>
                  <a:cubicBezTo>
                    <a:pt x="1617" y="1989"/>
                    <a:pt x="1610" y="1977"/>
                    <a:pt x="1603" y="1964"/>
                  </a:cubicBezTo>
                  <a:cubicBezTo>
                    <a:pt x="1627" y="1956"/>
                    <a:pt x="1647" y="1944"/>
                    <a:pt x="1661" y="1928"/>
                  </a:cubicBezTo>
                  <a:cubicBezTo>
                    <a:pt x="1675" y="1912"/>
                    <a:pt x="1681" y="1893"/>
                    <a:pt x="1678" y="1876"/>
                  </a:cubicBezTo>
                  <a:cubicBezTo>
                    <a:pt x="1680" y="1876"/>
                    <a:pt x="1682" y="1875"/>
                    <a:pt x="1684" y="1875"/>
                  </a:cubicBezTo>
                  <a:cubicBezTo>
                    <a:pt x="1688" y="1889"/>
                    <a:pt x="1697" y="1900"/>
                    <a:pt x="1710" y="1903"/>
                  </a:cubicBezTo>
                  <a:cubicBezTo>
                    <a:pt x="1722" y="1906"/>
                    <a:pt x="1735" y="1903"/>
                    <a:pt x="1745" y="1893"/>
                  </a:cubicBezTo>
                  <a:cubicBezTo>
                    <a:pt x="1753" y="1904"/>
                    <a:pt x="1764" y="1909"/>
                    <a:pt x="1777" y="1907"/>
                  </a:cubicBezTo>
                  <a:cubicBezTo>
                    <a:pt x="1790" y="1905"/>
                    <a:pt x="1801" y="1896"/>
                    <a:pt x="1806" y="1883"/>
                  </a:cubicBezTo>
                  <a:cubicBezTo>
                    <a:pt x="1816" y="1888"/>
                    <a:pt x="1828" y="1886"/>
                    <a:pt x="1839" y="1879"/>
                  </a:cubicBezTo>
                  <a:cubicBezTo>
                    <a:pt x="1848" y="1872"/>
                    <a:pt x="1853" y="1863"/>
                    <a:pt x="1853" y="1853"/>
                  </a:cubicBezTo>
                  <a:cubicBezTo>
                    <a:pt x="1863" y="1853"/>
                    <a:pt x="1872" y="1848"/>
                    <a:pt x="1879" y="1839"/>
                  </a:cubicBezTo>
                  <a:close/>
                  <a:moveTo>
                    <a:pt x="1925" y="1658"/>
                  </a:moveTo>
                  <a:cubicBezTo>
                    <a:pt x="1908" y="1674"/>
                    <a:pt x="1884" y="1679"/>
                    <a:pt x="1867" y="1671"/>
                  </a:cubicBezTo>
                  <a:cubicBezTo>
                    <a:pt x="1853" y="1665"/>
                    <a:pt x="1851" y="1655"/>
                    <a:pt x="1853" y="1647"/>
                  </a:cubicBezTo>
                  <a:cubicBezTo>
                    <a:pt x="1854" y="1641"/>
                    <a:pt x="1860" y="1634"/>
                    <a:pt x="1869" y="1635"/>
                  </a:cubicBezTo>
                  <a:cubicBezTo>
                    <a:pt x="1876" y="1636"/>
                    <a:pt x="1881" y="1640"/>
                    <a:pt x="1882" y="1646"/>
                  </a:cubicBezTo>
                  <a:cubicBezTo>
                    <a:pt x="1883" y="1651"/>
                    <a:pt x="1881" y="1657"/>
                    <a:pt x="1874" y="1661"/>
                  </a:cubicBezTo>
                  <a:cubicBezTo>
                    <a:pt x="1873" y="1661"/>
                    <a:pt x="1873" y="1662"/>
                    <a:pt x="1873" y="1663"/>
                  </a:cubicBezTo>
                  <a:cubicBezTo>
                    <a:pt x="1873" y="1664"/>
                    <a:pt x="1874" y="1665"/>
                    <a:pt x="1875" y="1665"/>
                  </a:cubicBezTo>
                  <a:cubicBezTo>
                    <a:pt x="1884" y="1666"/>
                    <a:pt x="1891" y="1659"/>
                    <a:pt x="1893" y="1649"/>
                  </a:cubicBezTo>
                  <a:cubicBezTo>
                    <a:pt x="1896" y="1638"/>
                    <a:pt x="1891" y="1624"/>
                    <a:pt x="1885" y="1607"/>
                  </a:cubicBezTo>
                  <a:cubicBezTo>
                    <a:pt x="1875" y="1581"/>
                    <a:pt x="1864" y="1549"/>
                    <a:pt x="1876" y="1515"/>
                  </a:cubicBezTo>
                  <a:cubicBezTo>
                    <a:pt x="1878" y="1514"/>
                    <a:pt x="1881" y="1513"/>
                    <a:pt x="1884" y="1512"/>
                  </a:cubicBezTo>
                  <a:cubicBezTo>
                    <a:pt x="1871" y="1547"/>
                    <a:pt x="1882" y="1579"/>
                    <a:pt x="1891" y="1605"/>
                  </a:cubicBezTo>
                  <a:cubicBezTo>
                    <a:pt x="1900" y="1631"/>
                    <a:pt x="1907" y="1652"/>
                    <a:pt x="1886" y="1666"/>
                  </a:cubicBezTo>
                  <a:cubicBezTo>
                    <a:pt x="1885" y="1667"/>
                    <a:pt x="1885" y="1668"/>
                    <a:pt x="1885" y="1669"/>
                  </a:cubicBezTo>
                  <a:cubicBezTo>
                    <a:pt x="1886" y="1669"/>
                    <a:pt x="1886" y="1670"/>
                    <a:pt x="1887" y="1670"/>
                  </a:cubicBezTo>
                  <a:cubicBezTo>
                    <a:pt x="1920" y="1665"/>
                    <a:pt x="1945" y="1639"/>
                    <a:pt x="1956" y="1598"/>
                  </a:cubicBezTo>
                  <a:cubicBezTo>
                    <a:pt x="1957" y="1599"/>
                    <a:pt x="1959" y="1600"/>
                    <a:pt x="1960" y="1600"/>
                  </a:cubicBezTo>
                  <a:cubicBezTo>
                    <a:pt x="1953" y="1624"/>
                    <a:pt x="1941" y="1645"/>
                    <a:pt x="1925" y="1658"/>
                  </a:cubicBezTo>
                  <a:close/>
                  <a:moveTo>
                    <a:pt x="1793" y="1667"/>
                  </a:moveTo>
                  <a:cubicBezTo>
                    <a:pt x="1810" y="1655"/>
                    <a:pt x="1828" y="1654"/>
                    <a:pt x="1841" y="1664"/>
                  </a:cubicBezTo>
                  <a:cubicBezTo>
                    <a:pt x="1851" y="1671"/>
                    <a:pt x="1856" y="1685"/>
                    <a:pt x="1852" y="1696"/>
                  </a:cubicBezTo>
                  <a:cubicBezTo>
                    <a:pt x="1852" y="1696"/>
                    <a:pt x="1852" y="1697"/>
                    <a:pt x="1852" y="1697"/>
                  </a:cubicBezTo>
                  <a:cubicBezTo>
                    <a:pt x="1852" y="1698"/>
                    <a:pt x="1853" y="1698"/>
                    <a:pt x="1853" y="1698"/>
                  </a:cubicBezTo>
                  <a:cubicBezTo>
                    <a:pt x="1865" y="1700"/>
                    <a:pt x="1874" y="1708"/>
                    <a:pt x="1876" y="1718"/>
                  </a:cubicBezTo>
                  <a:cubicBezTo>
                    <a:pt x="1879" y="1727"/>
                    <a:pt x="1875" y="1737"/>
                    <a:pt x="1866" y="1744"/>
                  </a:cubicBezTo>
                  <a:cubicBezTo>
                    <a:pt x="1865" y="1745"/>
                    <a:pt x="1865" y="1745"/>
                    <a:pt x="1865" y="1746"/>
                  </a:cubicBezTo>
                  <a:cubicBezTo>
                    <a:pt x="1865" y="1747"/>
                    <a:pt x="1866" y="1747"/>
                    <a:pt x="1866" y="1748"/>
                  </a:cubicBezTo>
                  <a:cubicBezTo>
                    <a:pt x="1875" y="1752"/>
                    <a:pt x="1879" y="1761"/>
                    <a:pt x="1878" y="1771"/>
                  </a:cubicBezTo>
                  <a:cubicBezTo>
                    <a:pt x="1877" y="1780"/>
                    <a:pt x="1871" y="1790"/>
                    <a:pt x="1857" y="1793"/>
                  </a:cubicBezTo>
                  <a:cubicBezTo>
                    <a:pt x="1857" y="1793"/>
                    <a:pt x="1856" y="1793"/>
                    <a:pt x="1856" y="1794"/>
                  </a:cubicBezTo>
                  <a:cubicBezTo>
                    <a:pt x="1856" y="1794"/>
                    <a:pt x="1856" y="1795"/>
                    <a:pt x="1856" y="1796"/>
                  </a:cubicBezTo>
                  <a:cubicBezTo>
                    <a:pt x="1861" y="1803"/>
                    <a:pt x="1862" y="1813"/>
                    <a:pt x="1858" y="1820"/>
                  </a:cubicBezTo>
                  <a:cubicBezTo>
                    <a:pt x="1853" y="1828"/>
                    <a:pt x="1845" y="1833"/>
                    <a:pt x="1835" y="1832"/>
                  </a:cubicBezTo>
                  <a:cubicBezTo>
                    <a:pt x="1834" y="1832"/>
                    <a:pt x="1833" y="1833"/>
                    <a:pt x="1833" y="1834"/>
                  </a:cubicBezTo>
                  <a:cubicBezTo>
                    <a:pt x="1833" y="1834"/>
                    <a:pt x="1833" y="1834"/>
                    <a:pt x="1833" y="1834"/>
                  </a:cubicBezTo>
                  <a:cubicBezTo>
                    <a:pt x="1833" y="1834"/>
                    <a:pt x="1833" y="1834"/>
                    <a:pt x="1833" y="1834"/>
                  </a:cubicBezTo>
                  <a:cubicBezTo>
                    <a:pt x="1833" y="1844"/>
                    <a:pt x="1829" y="1853"/>
                    <a:pt x="1820" y="1857"/>
                  </a:cubicBezTo>
                  <a:cubicBezTo>
                    <a:pt x="1813" y="1862"/>
                    <a:pt x="1804" y="1861"/>
                    <a:pt x="1796" y="1856"/>
                  </a:cubicBezTo>
                  <a:cubicBezTo>
                    <a:pt x="1795" y="1855"/>
                    <a:pt x="1795" y="1855"/>
                    <a:pt x="1794" y="1855"/>
                  </a:cubicBezTo>
                  <a:cubicBezTo>
                    <a:pt x="1794" y="1856"/>
                    <a:pt x="1793" y="1856"/>
                    <a:pt x="1793" y="1857"/>
                  </a:cubicBezTo>
                  <a:cubicBezTo>
                    <a:pt x="1790" y="1870"/>
                    <a:pt x="1780" y="1876"/>
                    <a:pt x="1771" y="1877"/>
                  </a:cubicBezTo>
                  <a:cubicBezTo>
                    <a:pt x="1761" y="1879"/>
                    <a:pt x="1753" y="1874"/>
                    <a:pt x="1748" y="1866"/>
                  </a:cubicBezTo>
                  <a:cubicBezTo>
                    <a:pt x="1748" y="1865"/>
                    <a:pt x="1747" y="1865"/>
                    <a:pt x="1746" y="1865"/>
                  </a:cubicBezTo>
                  <a:cubicBezTo>
                    <a:pt x="1746" y="1865"/>
                    <a:pt x="1745" y="1865"/>
                    <a:pt x="1745" y="1866"/>
                  </a:cubicBezTo>
                  <a:cubicBezTo>
                    <a:pt x="1737" y="1875"/>
                    <a:pt x="1727" y="1878"/>
                    <a:pt x="1718" y="1876"/>
                  </a:cubicBezTo>
                  <a:cubicBezTo>
                    <a:pt x="1708" y="1873"/>
                    <a:pt x="1701" y="1865"/>
                    <a:pt x="1699" y="1853"/>
                  </a:cubicBezTo>
                  <a:cubicBezTo>
                    <a:pt x="1698" y="1852"/>
                    <a:pt x="1698" y="1852"/>
                    <a:pt x="1698" y="1852"/>
                  </a:cubicBezTo>
                  <a:cubicBezTo>
                    <a:pt x="1697" y="1851"/>
                    <a:pt x="1697" y="1851"/>
                    <a:pt x="1696" y="1852"/>
                  </a:cubicBezTo>
                  <a:cubicBezTo>
                    <a:pt x="1685" y="1855"/>
                    <a:pt x="1672" y="1851"/>
                    <a:pt x="1664" y="1840"/>
                  </a:cubicBezTo>
                  <a:cubicBezTo>
                    <a:pt x="1654" y="1827"/>
                    <a:pt x="1655" y="1809"/>
                    <a:pt x="1667" y="1792"/>
                  </a:cubicBezTo>
                  <a:cubicBezTo>
                    <a:pt x="1671" y="1794"/>
                    <a:pt x="1676" y="1794"/>
                    <a:pt x="1681" y="1794"/>
                  </a:cubicBezTo>
                  <a:cubicBezTo>
                    <a:pt x="1685" y="1794"/>
                    <a:pt x="1689" y="1793"/>
                    <a:pt x="1693" y="1791"/>
                  </a:cubicBezTo>
                  <a:cubicBezTo>
                    <a:pt x="1681" y="1805"/>
                    <a:pt x="1666" y="1826"/>
                    <a:pt x="1672" y="1832"/>
                  </a:cubicBezTo>
                  <a:cubicBezTo>
                    <a:pt x="1673" y="1832"/>
                    <a:pt x="1674" y="1833"/>
                    <a:pt x="1676" y="1833"/>
                  </a:cubicBezTo>
                  <a:cubicBezTo>
                    <a:pt x="1683" y="1832"/>
                    <a:pt x="1696" y="1815"/>
                    <a:pt x="1704" y="1804"/>
                  </a:cubicBezTo>
                  <a:cubicBezTo>
                    <a:pt x="1703" y="1811"/>
                    <a:pt x="1702" y="1818"/>
                    <a:pt x="1704" y="1822"/>
                  </a:cubicBezTo>
                  <a:cubicBezTo>
                    <a:pt x="1705" y="1824"/>
                    <a:pt x="1706" y="1825"/>
                    <a:pt x="1708" y="1825"/>
                  </a:cubicBezTo>
                  <a:cubicBezTo>
                    <a:pt x="1710" y="1826"/>
                    <a:pt x="1712" y="1825"/>
                    <a:pt x="1713" y="1824"/>
                  </a:cubicBezTo>
                  <a:cubicBezTo>
                    <a:pt x="1715" y="1823"/>
                    <a:pt x="1717" y="1821"/>
                    <a:pt x="1718" y="1818"/>
                  </a:cubicBezTo>
                  <a:cubicBezTo>
                    <a:pt x="1716" y="1838"/>
                    <a:pt x="1715" y="1863"/>
                    <a:pt x="1722" y="1864"/>
                  </a:cubicBezTo>
                  <a:cubicBezTo>
                    <a:pt x="1723" y="1864"/>
                    <a:pt x="1724" y="1864"/>
                    <a:pt x="1726" y="1863"/>
                  </a:cubicBezTo>
                  <a:cubicBezTo>
                    <a:pt x="1731" y="1859"/>
                    <a:pt x="1735" y="1836"/>
                    <a:pt x="1736" y="1820"/>
                  </a:cubicBezTo>
                  <a:cubicBezTo>
                    <a:pt x="1738" y="1830"/>
                    <a:pt x="1742" y="1836"/>
                    <a:pt x="1746" y="1836"/>
                  </a:cubicBezTo>
                  <a:cubicBezTo>
                    <a:pt x="1748" y="1836"/>
                    <a:pt x="1749" y="1836"/>
                    <a:pt x="1750" y="1834"/>
                  </a:cubicBezTo>
                  <a:cubicBezTo>
                    <a:pt x="1752" y="1833"/>
                    <a:pt x="1753" y="1830"/>
                    <a:pt x="1753" y="1826"/>
                  </a:cubicBezTo>
                  <a:cubicBezTo>
                    <a:pt x="1757" y="1841"/>
                    <a:pt x="1762" y="1859"/>
                    <a:pt x="1768" y="1863"/>
                  </a:cubicBezTo>
                  <a:cubicBezTo>
                    <a:pt x="1769" y="1864"/>
                    <a:pt x="1771" y="1864"/>
                    <a:pt x="1772" y="1863"/>
                  </a:cubicBezTo>
                  <a:cubicBezTo>
                    <a:pt x="1772" y="1863"/>
                    <a:pt x="1774" y="1862"/>
                    <a:pt x="1774" y="1861"/>
                  </a:cubicBezTo>
                  <a:cubicBezTo>
                    <a:pt x="1777" y="1855"/>
                    <a:pt x="1773" y="1837"/>
                    <a:pt x="1769" y="1822"/>
                  </a:cubicBezTo>
                  <a:cubicBezTo>
                    <a:pt x="1771" y="1825"/>
                    <a:pt x="1773" y="1827"/>
                    <a:pt x="1775" y="1828"/>
                  </a:cubicBezTo>
                  <a:cubicBezTo>
                    <a:pt x="1777" y="1829"/>
                    <a:pt x="1779" y="1829"/>
                    <a:pt x="1780" y="1828"/>
                  </a:cubicBezTo>
                  <a:cubicBezTo>
                    <a:pt x="1782" y="1828"/>
                    <a:pt x="1783" y="1826"/>
                    <a:pt x="1783" y="1825"/>
                  </a:cubicBezTo>
                  <a:cubicBezTo>
                    <a:pt x="1784" y="1823"/>
                    <a:pt x="1784" y="1820"/>
                    <a:pt x="1783" y="1817"/>
                  </a:cubicBezTo>
                  <a:cubicBezTo>
                    <a:pt x="1792" y="1830"/>
                    <a:pt x="1803" y="1846"/>
                    <a:pt x="1810" y="1848"/>
                  </a:cubicBezTo>
                  <a:cubicBezTo>
                    <a:pt x="1811" y="1848"/>
                    <a:pt x="1813" y="1847"/>
                    <a:pt x="1813" y="1847"/>
                  </a:cubicBezTo>
                  <a:cubicBezTo>
                    <a:pt x="1814" y="1846"/>
                    <a:pt x="1815" y="1845"/>
                    <a:pt x="1815" y="1844"/>
                  </a:cubicBezTo>
                  <a:cubicBezTo>
                    <a:pt x="1816" y="1837"/>
                    <a:pt x="1805" y="1821"/>
                    <a:pt x="1796" y="1808"/>
                  </a:cubicBezTo>
                  <a:cubicBezTo>
                    <a:pt x="1800" y="1811"/>
                    <a:pt x="1803" y="1813"/>
                    <a:pt x="1806" y="1813"/>
                  </a:cubicBezTo>
                  <a:cubicBezTo>
                    <a:pt x="1808" y="1813"/>
                    <a:pt x="1810" y="1812"/>
                    <a:pt x="1811" y="1811"/>
                  </a:cubicBezTo>
                  <a:cubicBezTo>
                    <a:pt x="1813" y="1810"/>
                    <a:pt x="1813" y="1808"/>
                    <a:pt x="1813" y="1806"/>
                  </a:cubicBezTo>
                  <a:cubicBezTo>
                    <a:pt x="1813" y="1803"/>
                    <a:pt x="1811" y="1800"/>
                    <a:pt x="1809" y="1796"/>
                  </a:cubicBezTo>
                  <a:cubicBezTo>
                    <a:pt x="1821" y="1805"/>
                    <a:pt x="1837" y="1816"/>
                    <a:pt x="1844" y="1815"/>
                  </a:cubicBezTo>
                  <a:cubicBezTo>
                    <a:pt x="1846" y="1815"/>
                    <a:pt x="1847" y="1814"/>
                    <a:pt x="1847" y="1813"/>
                  </a:cubicBezTo>
                  <a:cubicBezTo>
                    <a:pt x="1848" y="1812"/>
                    <a:pt x="1848" y="1811"/>
                    <a:pt x="1848" y="1809"/>
                  </a:cubicBezTo>
                  <a:cubicBezTo>
                    <a:pt x="1846" y="1803"/>
                    <a:pt x="1830" y="1791"/>
                    <a:pt x="1817" y="1783"/>
                  </a:cubicBezTo>
                  <a:cubicBezTo>
                    <a:pt x="1820" y="1784"/>
                    <a:pt x="1823" y="1784"/>
                    <a:pt x="1825" y="1783"/>
                  </a:cubicBezTo>
                  <a:cubicBezTo>
                    <a:pt x="1827" y="1783"/>
                    <a:pt x="1828" y="1782"/>
                    <a:pt x="1829" y="1780"/>
                  </a:cubicBezTo>
                  <a:cubicBezTo>
                    <a:pt x="1829" y="1779"/>
                    <a:pt x="1830" y="1777"/>
                    <a:pt x="1829" y="1775"/>
                  </a:cubicBezTo>
                  <a:cubicBezTo>
                    <a:pt x="1828" y="1773"/>
                    <a:pt x="1825" y="1771"/>
                    <a:pt x="1822" y="1768"/>
                  </a:cubicBezTo>
                  <a:cubicBezTo>
                    <a:pt x="1837" y="1773"/>
                    <a:pt x="1855" y="1777"/>
                    <a:pt x="1861" y="1774"/>
                  </a:cubicBezTo>
                  <a:cubicBezTo>
                    <a:pt x="1863" y="1773"/>
                    <a:pt x="1863" y="1772"/>
                    <a:pt x="1864" y="1771"/>
                  </a:cubicBezTo>
                  <a:cubicBezTo>
                    <a:pt x="1864" y="1770"/>
                    <a:pt x="1864" y="1769"/>
                    <a:pt x="1863" y="1768"/>
                  </a:cubicBezTo>
                  <a:cubicBezTo>
                    <a:pt x="1860" y="1762"/>
                    <a:pt x="1841" y="1756"/>
                    <a:pt x="1826" y="1753"/>
                  </a:cubicBezTo>
                  <a:cubicBezTo>
                    <a:pt x="1830" y="1752"/>
                    <a:pt x="1833" y="1752"/>
                    <a:pt x="1834" y="1750"/>
                  </a:cubicBezTo>
                  <a:cubicBezTo>
                    <a:pt x="1836" y="1749"/>
                    <a:pt x="1837" y="1748"/>
                    <a:pt x="1837" y="1746"/>
                  </a:cubicBezTo>
                  <a:cubicBezTo>
                    <a:pt x="1836" y="1741"/>
                    <a:pt x="1830" y="1738"/>
                    <a:pt x="1820" y="1736"/>
                  </a:cubicBezTo>
                  <a:cubicBezTo>
                    <a:pt x="1837" y="1734"/>
                    <a:pt x="1859" y="1731"/>
                    <a:pt x="1863" y="1725"/>
                  </a:cubicBezTo>
                  <a:cubicBezTo>
                    <a:pt x="1864" y="1724"/>
                    <a:pt x="1865" y="1723"/>
                    <a:pt x="1864" y="1722"/>
                  </a:cubicBezTo>
                  <a:cubicBezTo>
                    <a:pt x="1863" y="1715"/>
                    <a:pt x="1838" y="1716"/>
                    <a:pt x="1818" y="1718"/>
                  </a:cubicBezTo>
                  <a:cubicBezTo>
                    <a:pt x="1821" y="1716"/>
                    <a:pt x="1823" y="1715"/>
                    <a:pt x="1825" y="1713"/>
                  </a:cubicBezTo>
                  <a:cubicBezTo>
                    <a:pt x="1826" y="1711"/>
                    <a:pt x="1826" y="1710"/>
                    <a:pt x="1826" y="1708"/>
                  </a:cubicBezTo>
                  <a:cubicBezTo>
                    <a:pt x="1825" y="1706"/>
                    <a:pt x="1824" y="1705"/>
                    <a:pt x="1822" y="1704"/>
                  </a:cubicBezTo>
                  <a:cubicBezTo>
                    <a:pt x="1819" y="1702"/>
                    <a:pt x="1812" y="1702"/>
                    <a:pt x="1804" y="1704"/>
                  </a:cubicBezTo>
                  <a:cubicBezTo>
                    <a:pt x="1815" y="1696"/>
                    <a:pt x="1832" y="1683"/>
                    <a:pt x="1833" y="1676"/>
                  </a:cubicBezTo>
                  <a:cubicBezTo>
                    <a:pt x="1833" y="1674"/>
                    <a:pt x="1833" y="1673"/>
                    <a:pt x="1832" y="1672"/>
                  </a:cubicBezTo>
                  <a:cubicBezTo>
                    <a:pt x="1826" y="1666"/>
                    <a:pt x="1805" y="1681"/>
                    <a:pt x="1792" y="1692"/>
                  </a:cubicBezTo>
                  <a:cubicBezTo>
                    <a:pt x="1793" y="1689"/>
                    <a:pt x="1794" y="1685"/>
                    <a:pt x="1794" y="1681"/>
                  </a:cubicBezTo>
                  <a:cubicBezTo>
                    <a:pt x="1795" y="1676"/>
                    <a:pt x="1794" y="1671"/>
                    <a:pt x="1793" y="1667"/>
                  </a:cubicBezTo>
                  <a:close/>
                  <a:moveTo>
                    <a:pt x="1632" y="1869"/>
                  </a:moveTo>
                  <a:cubicBezTo>
                    <a:pt x="1632" y="1878"/>
                    <a:pt x="1638" y="1884"/>
                    <a:pt x="1645" y="1886"/>
                  </a:cubicBezTo>
                  <a:cubicBezTo>
                    <a:pt x="1651" y="1887"/>
                    <a:pt x="1656" y="1885"/>
                    <a:pt x="1660" y="1882"/>
                  </a:cubicBezTo>
                  <a:cubicBezTo>
                    <a:pt x="1658" y="1885"/>
                    <a:pt x="1654" y="1888"/>
                    <a:pt x="1649" y="1889"/>
                  </a:cubicBezTo>
                  <a:cubicBezTo>
                    <a:pt x="1639" y="1891"/>
                    <a:pt x="1625" y="1886"/>
                    <a:pt x="1609" y="1881"/>
                  </a:cubicBezTo>
                  <a:cubicBezTo>
                    <a:pt x="1600" y="1877"/>
                    <a:pt x="1590" y="1874"/>
                    <a:pt x="1579" y="1871"/>
                  </a:cubicBezTo>
                  <a:cubicBezTo>
                    <a:pt x="1582" y="1871"/>
                    <a:pt x="1586" y="1871"/>
                    <a:pt x="1589" y="1870"/>
                  </a:cubicBezTo>
                  <a:cubicBezTo>
                    <a:pt x="1607" y="1867"/>
                    <a:pt x="1623" y="1856"/>
                    <a:pt x="1634" y="1839"/>
                  </a:cubicBezTo>
                  <a:cubicBezTo>
                    <a:pt x="1635" y="1844"/>
                    <a:pt x="1637" y="1848"/>
                    <a:pt x="1640" y="1852"/>
                  </a:cubicBezTo>
                  <a:cubicBezTo>
                    <a:pt x="1634" y="1856"/>
                    <a:pt x="1631" y="1862"/>
                    <a:pt x="1632" y="1869"/>
                  </a:cubicBezTo>
                  <a:close/>
                  <a:moveTo>
                    <a:pt x="1633" y="1834"/>
                  </a:moveTo>
                  <a:cubicBezTo>
                    <a:pt x="1623" y="1852"/>
                    <a:pt x="1607" y="1863"/>
                    <a:pt x="1589" y="1867"/>
                  </a:cubicBezTo>
                  <a:cubicBezTo>
                    <a:pt x="1572" y="1869"/>
                    <a:pt x="1556" y="1865"/>
                    <a:pt x="1544" y="1854"/>
                  </a:cubicBezTo>
                  <a:cubicBezTo>
                    <a:pt x="1534" y="1845"/>
                    <a:pt x="1528" y="1832"/>
                    <a:pt x="1528" y="1819"/>
                  </a:cubicBezTo>
                  <a:cubicBezTo>
                    <a:pt x="1528" y="1809"/>
                    <a:pt x="1532" y="1800"/>
                    <a:pt x="1539" y="1794"/>
                  </a:cubicBezTo>
                  <a:cubicBezTo>
                    <a:pt x="1546" y="1787"/>
                    <a:pt x="1556" y="1786"/>
                    <a:pt x="1564" y="1789"/>
                  </a:cubicBezTo>
                  <a:cubicBezTo>
                    <a:pt x="1572" y="1792"/>
                    <a:pt x="1576" y="1799"/>
                    <a:pt x="1576" y="1807"/>
                  </a:cubicBezTo>
                  <a:cubicBezTo>
                    <a:pt x="1576" y="1814"/>
                    <a:pt x="1569" y="1820"/>
                    <a:pt x="1563" y="1820"/>
                  </a:cubicBezTo>
                  <a:cubicBezTo>
                    <a:pt x="1558" y="1821"/>
                    <a:pt x="1551" y="1819"/>
                    <a:pt x="1549" y="1811"/>
                  </a:cubicBezTo>
                  <a:cubicBezTo>
                    <a:pt x="1549" y="1810"/>
                    <a:pt x="1548" y="1809"/>
                    <a:pt x="1548" y="1809"/>
                  </a:cubicBezTo>
                  <a:cubicBezTo>
                    <a:pt x="1547" y="1809"/>
                    <a:pt x="1546" y="1809"/>
                    <a:pt x="1546" y="1810"/>
                  </a:cubicBezTo>
                  <a:cubicBezTo>
                    <a:pt x="1541" y="1815"/>
                    <a:pt x="1540" y="1824"/>
                    <a:pt x="1545" y="1833"/>
                  </a:cubicBezTo>
                  <a:cubicBezTo>
                    <a:pt x="1551" y="1847"/>
                    <a:pt x="1564" y="1854"/>
                    <a:pt x="1581" y="1854"/>
                  </a:cubicBezTo>
                  <a:cubicBezTo>
                    <a:pt x="1592" y="1854"/>
                    <a:pt x="1604" y="1848"/>
                    <a:pt x="1613" y="1839"/>
                  </a:cubicBezTo>
                  <a:cubicBezTo>
                    <a:pt x="1621" y="1829"/>
                    <a:pt x="1626" y="1817"/>
                    <a:pt x="1626" y="1804"/>
                  </a:cubicBezTo>
                  <a:cubicBezTo>
                    <a:pt x="1636" y="1800"/>
                    <a:pt x="1644" y="1791"/>
                    <a:pt x="1649" y="1781"/>
                  </a:cubicBezTo>
                  <a:cubicBezTo>
                    <a:pt x="1649" y="1781"/>
                    <a:pt x="1650" y="1782"/>
                    <a:pt x="1650" y="1782"/>
                  </a:cubicBezTo>
                  <a:cubicBezTo>
                    <a:pt x="1650" y="1782"/>
                    <a:pt x="1650" y="1783"/>
                    <a:pt x="1651" y="1783"/>
                  </a:cubicBezTo>
                  <a:cubicBezTo>
                    <a:pt x="1636" y="1799"/>
                    <a:pt x="1630" y="1817"/>
                    <a:pt x="1633" y="1834"/>
                  </a:cubicBezTo>
                  <a:close/>
                  <a:moveTo>
                    <a:pt x="1611" y="2006"/>
                  </a:moveTo>
                  <a:cubicBezTo>
                    <a:pt x="1615" y="2003"/>
                    <a:pt x="1615" y="2003"/>
                    <a:pt x="1615" y="2003"/>
                  </a:cubicBezTo>
                  <a:cubicBezTo>
                    <a:pt x="1618" y="2004"/>
                    <a:pt x="1621" y="2006"/>
                    <a:pt x="1624" y="2007"/>
                  </a:cubicBezTo>
                  <a:cubicBezTo>
                    <a:pt x="1620" y="2007"/>
                    <a:pt x="1615" y="2006"/>
                    <a:pt x="1611" y="2006"/>
                  </a:cubicBezTo>
                  <a:close/>
                  <a:moveTo>
                    <a:pt x="1626" y="2012"/>
                  </a:moveTo>
                  <a:cubicBezTo>
                    <a:pt x="1622" y="2014"/>
                    <a:pt x="1618" y="2015"/>
                    <a:pt x="1614" y="2016"/>
                  </a:cubicBezTo>
                  <a:cubicBezTo>
                    <a:pt x="1611" y="2013"/>
                    <a:pt x="1611" y="2013"/>
                    <a:pt x="1611" y="2013"/>
                  </a:cubicBezTo>
                  <a:cubicBezTo>
                    <a:pt x="1616" y="2014"/>
                    <a:pt x="1621" y="2013"/>
                    <a:pt x="1626" y="2012"/>
                  </a:cubicBezTo>
                  <a:close/>
                  <a:moveTo>
                    <a:pt x="1606" y="2005"/>
                  </a:moveTo>
                  <a:cubicBezTo>
                    <a:pt x="1603" y="2004"/>
                    <a:pt x="1600" y="2003"/>
                    <a:pt x="1597" y="2001"/>
                  </a:cubicBezTo>
                  <a:cubicBezTo>
                    <a:pt x="1607" y="1995"/>
                    <a:pt x="1607" y="1995"/>
                    <a:pt x="1607" y="1995"/>
                  </a:cubicBezTo>
                  <a:cubicBezTo>
                    <a:pt x="1609" y="1997"/>
                    <a:pt x="1610" y="1999"/>
                    <a:pt x="1612" y="2000"/>
                  </a:cubicBezTo>
                  <a:lnTo>
                    <a:pt x="1606" y="2005"/>
                  </a:lnTo>
                  <a:close/>
                  <a:moveTo>
                    <a:pt x="1527" y="1954"/>
                  </a:moveTo>
                  <a:cubicBezTo>
                    <a:pt x="1516" y="1942"/>
                    <a:pt x="1504" y="1929"/>
                    <a:pt x="1492" y="1918"/>
                  </a:cubicBezTo>
                  <a:cubicBezTo>
                    <a:pt x="1492" y="1917"/>
                    <a:pt x="1493" y="1916"/>
                    <a:pt x="1494" y="1915"/>
                  </a:cubicBezTo>
                  <a:cubicBezTo>
                    <a:pt x="1510" y="1927"/>
                    <a:pt x="1524" y="1942"/>
                    <a:pt x="1538" y="1957"/>
                  </a:cubicBezTo>
                  <a:cubicBezTo>
                    <a:pt x="1560" y="1981"/>
                    <a:pt x="1582" y="2004"/>
                    <a:pt x="1609" y="2009"/>
                  </a:cubicBezTo>
                  <a:cubicBezTo>
                    <a:pt x="1578" y="2007"/>
                    <a:pt x="1553" y="1981"/>
                    <a:pt x="1527" y="1954"/>
                  </a:cubicBezTo>
                  <a:close/>
                  <a:moveTo>
                    <a:pt x="1567" y="2015"/>
                  </a:moveTo>
                  <a:cubicBezTo>
                    <a:pt x="1563" y="2013"/>
                    <a:pt x="1560" y="2012"/>
                    <a:pt x="1556" y="2011"/>
                  </a:cubicBezTo>
                  <a:cubicBezTo>
                    <a:pt x="1555" y="1987"/>
                    <a:pt x="1555" y="1987"/>
                    <a:pt x="1555" y="1987"/>
                  </a:cubicBezTo>
                  <a:cubicBezTo>
                    <a:pt x="1558" y="1989"/>
                    <a:pt x="1560" y="1991"/>
                    <a:pt x="1563" y="1993"/>
                  </a:cubicBezTo>
                  <a:lnTo>
                    <a:pt x="1567" y="2015"/>
                  </a:lnTo>
                  <a:close/>
                  <a:moveTo>
                    <a:pt x="1552" y="2009"/>
                  </a:moveTo>
                  <a:cubicBezTo>
                    <a:pt x="1548" y="2007"/>
                    <a:pt x="1544" y="2005"/>
                    <a:pt x="1540" y="2003"/>
                  </a:cubicBezTo>
                  <a:cubicBezTo>
                    <a:pt x="1543" y="1976"/>
                    <a:pt x="1543" y="1976"/>
                    <a:pt x="1543" y="1976"/>
                  </a:cubicBezTo>
                  <a:cubicBezTo>
                    <a:pt x="1546" y="1978"/>
                    <a:pt x="1548" y="1981"/>
                    <a:pt x="1551" y="1983"/>
                  </a:cubicBezTo>
                  <a:lnTo>
                    <a:pt x="1552" y="2009"/>
                  </a:lnTo>
                  <a:close/>
                  <a:moveTo>
                    <a:pt x="1494" y="1925"/>
                  </a:moveTo>
                  <a:cubicBezTo>
                    <a:pt x="1496" y="1928"/>
                    <a:pt x="1499" y="1930"/>
                    <a:pt x="1501" y="1932"/>
                  </a:cubicBezTo>
                  <a:cubicBezTo>
                    <a:pt x="1489" y="1959"/>
                    <a:pt x="1489" y="1959"/>
                    <a:pt x="1489" y="1959"/>
                  </a:cubicBezTo>
                  <a:cubicBezTo>
                    <a:pt x="1486" y="1956"/>
                    <a:pt x="1484" y="1953"/>
                    <a:pt x="1482" y="1950"/>
                  </a:cubicBezTo>
                  <a:lnTo>
                    <a:pt x="1494" y="1925"/>
                  </a:lnTo>
                  <a:close/>
                  <a:moveTo>
                    <a:pt x="1480" y="1946"/>
                  </a:moveTo>
                  <a:cubicBezTo>
                    <a:pt x="1478" y="1943"/>
                    <a:pt x="1476" y="1940"/>
                    <a:pt x="1475" y="1937"/>
                  </a:cubicBezTo>
                  <a:cubicBezTo>
                    <a:pt x="1480" y="1932"/>
                    <a:pt x="1485" y="1927"/>
                    <a:pt x="1489" y="1921"/>
                  </a:cubicBezTo>
                  <a:cubicBezTo>
                    <a:pt x="1490" y="1922"/>
                    <a:pt x="1490" y="1922"/>
                    <a:pt x="1491" y="1923"/>
                  </a:cubicBezTo>
                  <a:lnTo>
                    <a:pt x="1480" y="1946"/>
                  </a:lnTo>
                  <a:close/>
                  <a:moveTo>
                    <a:pt x="1504" y="1935"/>
                  </a:moveTo>
                  <a:cubicBezTo>
                    <a:pt x="1506" y="1937"/>
                    <a:pt x="1508" y="1939"/>
                    <a:pt x="1510" y="1941"/>
                  </a:cubicBezTo>
                  <a:cubicBezTo>
                    <a:pt x="1497" y="1970"/>
                    <a:pt x="1497" y="1970"/>
                    <a:pt x="1497" y="1970"/>
                  </a:cubicBezTo>
                  <a:cubicBezTo>
                    <a:pt x="1495" y="1967"/>
                    <a:pt x="1493" y="1965"/>
                    <a:pt x="1491" y="1962"/>
                  </a:cubicBezTo>
                  <a:lnTo>
                    <a:pt x="1504" y="1935"/>
                  </a:lnTo>
                  <a:close/>
                  <a:moveTo>
                    <a:pt x="1513" y="1944"/>
                  </a:moveTo>
                  <a:cubicBezTo>
                    <a:pt x="1516" y="1947"/>
                    <a:pt x="1518" y="1949"/>
                    <a:pt x="1520" y="1952"/>
                  </a:cubicBezTo>
                  <a:cubicBezTo>
                    <a:pt x="1510" y="1982"/>
                    <a:pt x="1510" y="1982"/>
                    <a:pt x="1510" y="1982"/>
                  </a:cubicBezTo>
                  <a:cubicBezTo>
                    <a:pt x="1507" y="1979"/>
                    <a:pt x="1503" y="1976"/>
                    <a:pt x="1500" y="1973"/>
                  </a:cubicBezTo>
                  <a:lnTo>
                    <a:pt x="1513" y="1944"/>
                  </a:lnTo>
                  <a:close/>
                  <a:moveTo>
                    <a:pt x="1523" y="1955"/>
                  </a:moveTo>
                  <a:cubicBezTo>
                    <a:pt x="1524" y="1955"/>
                    <a:pt x="1524" y="1956"/>
                    <a:pt x="1525" y="1956"/>
                  </a:cubicBezTo>
                  <a:cubicBezTo>
                    <a:pt x="1526" y="1958"/>
                    <a:pt x="1528" y="1960"/>
                    <a:pt x="1530" y="1962"/>
                  </a:cubicBezTo>
                  <a:cubicBezTo>
                    <a:pt x="1522" y="1992"/>
                    <a:pt x="1522" y="1992"/>
                    <a:pt x="1522" y="1992"/>
                  </a:cubicBezTo>
                  <a:cubicBezTo>
                    <a:pt x="1519" y="1990"/>
                    <a:pt x="1516" y="1987"/>
                    <a:pt x="1513" y="1985"/>
                  </a:cubicBezTo>
                  <a:lnTo>
                    <a:pt x="1523" y="1955"/>
                  </a:lnTo>
                  <a:close/>
                  <a:moveTo>
                    <a:pt x="1533" y="1965"/>
                  </a:moveTo>
                  <a:cubicBezTo>
                    <a:pt x="1535" y="1967"/>
                    <a:pt x="1538" y="1970"/>
                    <a:pt x="1540" y="1972"/>
                  </a:cubicBezTo>
                  <a:cubicBezTo>
                    <a:pt x="1537" y="2001"/>
                    <a:pt x="1537" y="2001"/>
                    <a:pt x="1537" y="2001"/>
                  </a:cubicBezTo>
                  <a:cubicBezTo>
                    <a:pt x="1533" y="1999"/>
                    <a:pt x="1529" y="1997"/>
                    <a:pt x="1526" y="1994"/>
                  </a:cubicBezTo>
                  <a:lnTo>
                    <a:pt x="1533" y="1965"/>
                  </a:lnTo>
                  <a:close/>
                  <a:moveTo>
                    <a:pt x="1575" y="2002"/>
                  </a:moveTo>
                  <a:cubicBezTo>
                    <a:pt x="1581" y="2018"/>
                    <a:pt x="1581" y="2018"/>
                    <a:pt x="1581" y="2018"/>
                  </a:cubicBezTo>
                  <a:cubicBezTo>
                    <a:pt x="1579" y="2017"/>
                    <a:pt x="1577" y="2017"/>
                    <a:pt x="1575" y="2016"/>
                  </a:cubicBezTo>
                  <a:cubicBezTo>
                    <a:pt x="1573" y="2016"/>
                    <a:pt x="1572" y="2016"/>
                    <a:pt x="1571" y="2016"/>
                  </a:cubicBezTo>
                  <a:cubicBezTo>
                    <a:pt x="1567" y="1997"/>
                    <a:pt x="1567" y="1997"/>
                    <a:pt x="1567" y="1997"/>
                  </a:cubicBezTo>
                  <a:cubicBezTo>
                    <a:pt x="1570" y="1998"/>
                    <a:pt x="1572" y="2000"/>
                    <a:pt x="1575" y="2002"/>
                  </a:cubicBezTo>
                  <a:close/>
                  <a:moveTo>
                    <a:pt x="1580" y="2005"/>
                  </a:moveTo>
                  <a:cubicBezTo>
                    <a:pt x="1583" y="2006"/>
                    <a:pt x="1586" y="2008"/>
                    <a:pt x="1589" y="2009"/>
                  </a:cubicBezTo>
                  <a:cubicBezTo>
                    <a:pt x="1596" y="2019"/>
                    <a:pt x="1596" y="2019"/>
                    <a:pt x="1596" y="2019"/>
                  </a:cubicBezTo>
                  <a:cubicBezTo>
                    <a:pt x="1593" y="2019"/>
                    <a:pt x="1589" y="2019"/>
                    <a:pt x="1586" y="2018"/>
                  </a:cubicBezTo>
                  <a:lnTo>
                    <a:pt x="1580" y="2005"/>
                  </a:lnTo>
                  <a:close/>
                  <a:moveTo>
                    <a:pt x="1595" y="2011"/>
                  </a:moveTo>
                  <a:cubicBezTo>
                    <a:pt x="1598" y="2012"/>
                    <a:pt x="1601" y="2013"/>
                    <a:pt x="1605" y="2013"/>
                  </a:cubicBezTo>
                  <a:cubicBezTo>
                    <a:pt x="1610" y="2017"/>
                    <a:pt x="1610" y="2017"/>
                    <a:pt x="1610" y="2017"/>
                  </a:cubicBezTo>
                  <a:cubicBezTo>
                    <a:pt x="1607" y="2018"/>
                    <a:pt x="1604" y="2018"/>
                    <a:pt x="1601" y="2019"/>
                  </a:cubicBezTo>
                  <a:lnTo>
                    <a:pt x="1595" y="2011"/>
                  </a:lnTo>
                  <a:close/>
                  <a:moveTo>
                    <a:pt x="1593" y="1999"/>
                  </a:moveTo>
                  <a:cubicBezTo>
                    <a:pt x="1590" y="1998"/>
                    <a:pt x="1587" y="1996"/>
                    <a:pt x="1584" y="1995"/>
                  </a:cubicBezTo>
                  <a:cubicBezTo>
                    <a:pt x="1599" y="1986"/>
                    <a:pt x="1599" y="1986"/>
                    <a:pt x="1599" y="1986"/>
                  </a:cubicBezTo>
                  <a:cubicBezTo>
                    <a:pt x="1601" y="1988"/>
                    <a:pt x="1603" y="1990"/>
                    <a:pt x="1604" y="1992"/>
                  </a:cubicBezTo>
                  <a:lnTo>
                    <a:pt x="1593" y="1999"/>
                  </a:lnTo>
                  <a:close/>
                  <a:moveTo>
                    <a:pt x="1581" y="1992"/>
                  </a:moveTo>
                  <a:cubicBezTo>
                    <a:pt x="1578" y="1990"/>
                    <a:pt x="1575" y="1988"/>
                    <a:pt x="1573" y="1986"/>
                  </a:cubicBezTo>
                  <a:cubicBezTo>
                    <a:pt x="1593" y="1975"/>
                    <a:pt x="1593" y="1975"/>
                    <a:pt x="1593" y="1975"/>
                  </a:cubicBezTo>
                  <a:cubicBezTo>
                    <a:pt x="1594" y="1978"/>
                    <a:pt x="1596" y="1980"/>
                    <a:pt x="1597" y="1982"/>
                  </a:cubicBezTo>
                  <a:lnTo>
                    <a:pt x="1581" y="1992"/>
                  </a:lnTo>
                  <a:close/>
                  <a:moveTo>
                    <a:pt x="1570" y="1983"/>
                  </a:moveTo>
                  <a:cubicBezTo>
                    <a:pt x="1567" y="1981"/>
                    <a:pt x="1565" y="1979"/>
                    <a:pt x="1562" y="1976"/>
                  </a:cubicBezTo>
                  <a:cubicBezTo>
                    <a:pt x="1587" y="1965"/>
                    <a:pt x="1587" y="1965"/>
                    <a:pt x="1587" y="1965"/>
                  </a:cubicBezTo>
                  <a:cubicBezTo>
                    <a:pt x="1587" y="1965"/>
                    <a:pt x="1588" y="1966"/>
                    <a:pt x="1588" y="1967"/>
                  </a:cubicBezTo>
                  <a:cubicBezTo>
                    <a:pt x="1589" y="1969"/>
                    <a:pt x="1590" y="1970"/>
                    <a:pt x="1591" y="1972"/>
                  </a:cubicBezTo>
                  <a:lnTo>
                    <a:pt x="1570" y="1983"/>
                  </a:lnTo>
                  <a:close/>
                  <a:moveTo>
                    <a:pt x="1559" y="1974"/>
                  </a:moveTo>
                  <a:cubicBezTo>
                    <a:pt x="1557" y="1971"/>
                    <a:pt x="1554" y="1968"/>
                    <a:pt x="1551" y="1966"/>
                  </a:cubicBezTo>
                  <a:cubicBezTo>
                    <a:pt x="1579" y="1952"/>
                    <a:pt x="1579" y="1952"/>
                    <a:pt x="1579" y="1952"/>
                  </a:cubicBezTo>
                  <a:cubicBezTo>
                    <a:pt x="1581" y="1955"/>
                    <a:pt x="1583" y="1958"/>
                    <a:pt x="1585" y="1961"/>
                  </a:cubicBezTo>
                  <a:lnTo>
                    <a:pt x="1559" y="1974"/>
                  </a:lnTo>
                  <a:close/>
                  <a:moveTo>
                    <a:pt x="1549" y="1963"/>
                  </a:moveTo>
                  <a:cubicBezTo>
                    <a:pt x="1546" y="1960"/>
                    <a:pt x="1543" y="1957"/>
                    <a:pt x="1541" y="1954"/>
                  </a:cubicBezTo>
                  <a:cubicBezTo>
                    <a:pt x="1571" y="1940"/>
                    <a:pt x="1571" y="1940"/>
                    <a:pt x="1571" y="1940"/>
                  </a:cubicBezTo>
                  <a:cubicBezTo>
                    <a:pt x="1573" y="1943"/>
                    <a:pt x="1575" y="1946"/>
                    <a:pt x="1577" y="1949"/>
                  </a:cubicBezTo>
                  <a:lnTo>
                    <a:pt x="1549" y="1963"/>
                  </a:lnTo>
                  <a:close/>
                  <a:moveTo>
                    <a:pt x="1538" y="1951"/>
                  </a:moveTo>
                  <a:cubicBezTo>
                    <a:pt x="1536" y="1949"/>
                    <a:pt x="1533" y="1947"/>
                    <a:pt x="1531" y="1944"/>
                  </a:cubicBezTo>
                  <a:cubicBezTo>
                    <a:pt x="1562" y="1929"/>
                    <a:pt x="1562" y="1929"/>
                    <a:pt x="1562" y="1929"/>
                  </a:cubicBezTo>
                  <a:cubicBezTo>
                    <a:pt x="1565" y="1931"/>
                    <a:pt x="1567" y="1934"/>
                    <a:pt x="1569" y="1937"/>
                  </a:cubicBezTo>
                  <a:lnTo>
                    <a:pt x="1538" y="1951"/>
                  </a:lnTo>
                  <a:close/>
                  <a:moveTo>
                    <a:pt x="1528" y="1941"/>
                  </a:moveTo>
                  <a:cubicBezTo>
                    <a:pt x="1526" y="1939"/>
                    <a:pt x="1524" y="1937"/>
                    <a:pt x="1522" y="1935"/>
                  </a:cubicBezTo>
                  <a:cubicBezTo>
                    <a:pt x="1551" y="1918"/>
                    <a:pt x="1551" y="1918"/>
                    <a:pt x="1551" y="1918"/>
                  </a:cubicBezTo>
                  <a:cubicBezTo>
                    <a:pt x="1554" y="1920"/>
                    <a:pt x="1557" y="1923"/>
                    <a:pt x="1560" y="1926"/>
                  </a:cubicBezTo>
                  <a:lnTo>
                    <a:pt x="1528" y="1941"/>
                  </a:lnTo>
                  <a:close/>
                  <a:moveTo>
                    <a:pt x="1519" y="1932"/>
                  </a:moveTo>
                  <a:cubicBezTo>
                    <a:pt x="1517" y="1929"/>
                    <a:pt x="1514" y="1927"/>
                    <a:pt x="1511" y="1925"/>
                  </a:cubicBezTo>
                  <a:cubicBezTo>
                    <a:pt x="1540" y="1909"/>
                    <a:pt x="1540" y="1909"/>
                    <a:pt x="1540" y="1909"/>
                  </a:cubicBezTo>
                  <a:cubicBezTo>
                    <a:pt x="1543" y="1911"/>
                    <a:pt x="1545" y="1913"/>
                    <a:pt x="1548" y="1915"/>
                  </a:cubicBezTo>
                  <a:lnTo>
                    <a:pt x="1519" y="1932"/>
                  </a:lnTo>
                  <a:close/>
                  <a:moveTo>
                    <a:pt x="1508" y="1922"/>
                  </a:moveTo>
                  <a:cubicBezTo>
                    <a:pt x="1506" y="1920"/>
                    <a:pt x="1503" y="1918"/>
                    <a:pt x="1501" y="1916"/>
                  </a:cubicBezTo>
                  <a:cubicBezTo>
                    <a:pt x="1524" y="1902"/>
                    <a:pt x="1524" y="1902"/>
                    <a:pt x="1524" y="1902"/>
                  </a:cubicBezTo>
                  <a:cubicBezTo>
                    <a:pt x="1528" y="1903"/>
                    <a:pt x="1532" y="1905"/>
                    <a:pt x="1536" y="1907"/>
                  </a:cubicBezTo>
                  <a:lnTo>
                    <a:pt x="1508" y="1922"/>
                  </a:lnTo>
                  <a:close/>
                  <a:moveTo>
                    <a:pt x="1498" y="1913"/>
                  </a:moveTo>
                  <a:cubicBezTo>
                    <a:pt x="1497" y="1913"/>
                    <a:pt x="1497" y="1913"/>
                    <a:pt x="1496" y="1912"/>
                  </a:cubicBezTo>
                  <a:cubicBezTo>
                    <a:pt x="1500" y="1907"/>
                    <a:pt x="1503" y="1902"/>
                    <a:pt x="1506" y="1896"/>
                  </a:cubicBezTo>
                  <a:cubicBezTo>
                    <a:pt x="1511" y="1897"/>
                    <a:pt x="1515" y="1898"/>
                    <a:pt x="1520" y="1900"/>
                  </a:cubicBezTo>
                  <a:lnTo>
                    <a:pt x="1498" y="1913"/>
                  </a:lnTo>
                  <a:close/>
                  <a:moveTo>
                    <a:pt x="1447" y="1951"/>
                  </a:moveTo>
                  <a:cubicBezTo>
                    <a:pt x="1447" y="1951"/>
                    <a:pt x="1447" y="1951"/>
                    <a:pt x="1447" y="1951"/>
                  </a:cubicBezTo>
                  <a:cubicBezTo>
                    <a:pt x="1447" y="1951"/>
                    <a:pt x="1447" y="1951"/>
                    <a:pt x="1446" y="1951"/>
                  </a:cubicBezTo>
                  <a:cubicBezTo>
                    <a:pt x="1403" y="1969"/>
                    <a:pt x="1324" y="1948"/>
                    <a:pt x="1281" y="1890"/>
                  </a:cubicBezTo>
                  <a:cubicBezTo>
                    <a:pt x="1283" y="1887"/>
                    <a:pt x="1285" y="1884"/>
                    <a:pt x="1286" y="1881"/>
                  </a:cubicBezTo>
                  <a:cubicBezTo>
                    <a:pt x="1319" y="1937"/>
                    <a:pt x="1405" y="1959"/>
                    <a:pt x="1443" y="1943"/>
                  </a:cubicBezTo>
                  <a:cubicBezTo>
                    <a:pt x="1482" y="1927"/>
                    <a:pt x="1527" y="1851"/>
                    <a:pt x="1511" y="1788"/>
                  </a:cubicBezTo>
                  <a:cubicBezTo>
                    <a:pt x="1514" y="1789"/>
                    <a:pt x="1517" y="1790"/>
                    <a:pt x="1521" y="1791"/>
                  </a:cubicBezTo>
                  <a:cubicBezTo>
                    <a:pt x="1532" y="1863"/>
                    <a:pt x="1491" y="1933"/>
                    <a:pt x="1447" y="1951"/>
                  </a:cubicBezTo>
                  <a:close/>
                  <a:moveTo>
                    <a:pt x="1505" y="2092"/>
                  </a:moveTo>
                  <a:cubicBezTo>
                    <a:pt x="1499" y="2095"/>
                    <a:pt x="1493" y="2096"/>
                    <a:pt x="1486" y="2098"/>
                  </a:cubicBezTo>
                  <a:cubicBezTo>
                    <a:pt x="1486" y="2055"/>
                    <a:pt x="1462" y="1998"/>
                    <a:pt x="1445" y="1956"/>
                  </a:cubicBezTo>
                  <a:cubicBezTo>
                    <a:pt x="1446" y="1955"/>
                    <a:pt x="1447" y="1955"/>
                    <a:pt x="1448" y="1954"/>
                  </a:cubicBezTo>
                  <a:cubicBezTo>
                    <a:pt x="1448" y="1954"/>
                    <a:pt x="1448" y="1954"/>
                    <a:pt x="1448" y="1954"/>
                  </a:cubicBezTo>
                  <a:cubicBezTo>
                    <a:pt x="1448" y="1954"/>
                    <a:pt x="1448" y="1954"/>
                    <a:pt x="1448" y="1954"/>
                  </a:cubicBezTo>
                  <a:cubicBezTo>
                    <a:pt x="1449" y="1954"/>
                    <a:pt x="1450" y="1953"/>
                    <a:pt x="1451" y="1953"/>
                  </a:cubicBezTo>
                  <a:cubicBezTo>
                    <a:pt x="1469" y="1995"/>
                    <a:pt x="1493" y="2052"/>
                    <a:pt x="1523" y="2082"/>
                  </a:cubicBezTo>
                  <a:cubicBezTo>
                    <a:pt x="1517" y="2086"/>
                    <a:pt x="1511" y="2090"/>
                    <a:pt x="1505" y="2092"/>
                  </a:cubicBezTo>
                  <a:close/>
                  <a:moveTo>
                    <a:pt x="1437" y="1958"/>
                  </a:moveTo>
                  <a:cubicBezTo>
                    <a:pt x="1438" y="1958"/>
                    <a:pt x="1440" y="1957"/>
                    <a:pt x="1441" y="1957"/>
                  </a:cubicBezTo>
                  <a:cubicBezTo>
                    <a:pt x="1459" y="1999"/>
                    <a:pt x="1482" y="2056"/>
                    <a:pt x="1482" y="2099"/>
                  </a:cubicBezTo>
                  <a:cubicBezTo>
                    <a:pt x="1472" y="2100"/>
                    <a:pt x="1461" y="2101"/>
                    <a:pt x="1451" y="2100"/>
                  </a:cubicBezTo>
                  <a:cubicBezTo>
                    <a:pt x="1461" y="2058"/>
                    <a:pt x="1456" y="2005"/>
                    <a:pt x="1437" y="1958"/>
                  </a:cubicBezTo>
                  <a:close/>
                  <a:moveTo>
                    <a:pt x="1447" y="2100"/>
                  </a:moveTo>
                  <a:cubicBezTo>
                    <a:pt x="1447" y="2100"/>
                    <a:pt x="1447" y="2100"/>
                    <a:pt x="1447" y="2100"/>
                  </a:cubicBezTo>
                  <a:cubicBezTo>
                    <a:pt x="1434" y="2099"/>
                    <a:pt x="1422" y="2097"/>
                    <a:pt x="1414" y="2094"/>
                  </a:cubicBezTo>
                  <a:cubicBezTo>
                    <a:pt x="1437" y="2058"/>
                    <a:pt x="1447" y="2005"/>
                    <a:pt x="1428" y="1960"/>
                  </a:cubicBezTo>
                  <a:cubicBezTo>
                    <a:pt x="1430" y="1960"/>
                    <a:pt x="1431" y="1959"/>
                    <a:pt x="1433" y="1959"/>
                  </a:cubicBezTo>
                  <a:cubicBezTo>
                    <a:pt x="1452" y="2005"/>
                    <a:pt x="1457" y="2058"/>
                    <a:pt x="1447" y="2100"/>
                  </a:cubicBezTo>
                  <a:close/>
                  <a:moveTo>
                    <a:pt x="1455" y="1951"/>
                  </a:moveTo>
                  <a:cubicBezTo>
                    <a:pt x="1456" y="1951"/>
                    <a:pt x="1457" y="1950"/>
                    <a:pt x="1459" y="1949"/>
                  </a:cubicBezTo>
                  <a:cubicBezTo>
                    <a:pt x="1478" y="1995"/>
                    <a:pt x="1512" y="2037"/>
                    <a:pt x="1550" y="2059"/>
                  </a:cubicBezTo>
                  <a:cubicBezTo>
                    <a:pt x="1543" y="2067"/>
                    <a:pt x="1535" y="2074"/>
                    <a:pt x="1526" y="2080"/>
                  </a:cubicBezTo>
                  <a:cubicBezTo>
                    <a:pt x="1496" y="2051"/>
                    <a:pt x="1472" y="1994"/>
                    <a:pt x="1455" y="1951"/>
                  </a:cubicBezTo>
                  <a:close/>
                  <a:moveTo>
                    <a:pt x="1462" y="1947"/>
                  </a:moveTo>
                  <a:cubicBezTo>
                    <a:pt x="1463" y="1946"/>
                    <a:pt x="1465" y="1945"/>
                    <a:pt x="1466" y="1944"/>
                  </a:cubicBezTo>
                  <a:cubicBezTo>
                    <a:pt x="1485" y="1989"/>
                    <a:pt x="1529" y="2019"/>
                    <a:pt x="1571" y="2028"/>
                  </a:cubicBezTo>
                  <a:cubicBezTo>
                    <a:pt x="1567" y="2037"/>
                    <a:pt x="1561" y="2047"/>
                    <a:pt x="1552" y="2057"/>
                  </a:cubicBezTo>
                  <a:cubicBezTo>
                    <a:pt x="1552" y="2057"/>
                    <a:pt x="1552" y="2057"/>
                    <a:pt x="1552" y="2057"/>
                  </a:cubicBezTo>
                  <a:cubicBezTo>
                    <a:pt x="1515" y="2034"/>
                    <a:pt x="1481" y="1993"/>
                    <a:pt x="1462" y="1947"/>
                  </a:cubicBezTo>
                  <a:close/>
                  <a:moveTo>
                    <a:pt x="1374" y="2107"/>
                  </a:moveTo>
                  <a:cubicBezTo>
                    <a:pt x="1389" y="2084"/>
                    <a:pt x="1388" y="2052"/>
                    <a:pt x="1387" y="2020"/>
                  </a:cubicBezTo>
                  <a:cubicBezTo>
                    <a:pt x="1386" y="2000"/>
                    <a:pt x="1385" y="1979"/>
                    <a:pt x="1388" y="1959"/>
                  </a:cubicBezTo>
                  <a:cubicBezTo>
                    <a:pt x="1390" y="1959"/>
                    <a:pt x="1391" y="1960"/>
                    <a:pt x="1392" y="1960"/>
                  </a:cubicBezTo>
                  <a:cubicBezTo>
                    <a:pt x="1391" y="1976"/>
                    <a:pt x="1391" y="1993"/>
                    <a:pt x="1392" y="2010"/>
                  </a:cubicBezTo>
                  <a:cubicBezTo>
                    <a:pt x="1393" y="2048"/>
                    <a:pt x="1394" y="2084"/>
                    <a:pt x="1374" y="2107"/>
                  </a:cubicBezTo>
                  <a:close/>
                  <a:moveTo>
                    <a:pt x="1386" y="2108"/>
                  </a:moveTo>
                  <a:cubicBezTo>
                    <a:pt x="1383" y="2110"/>
                    <a:pt x="1381" y="2111"/>
                    <a:pt x="1378" y="2113"/>
                  </a:cubicBezTo>
                  <a:cubicBezTo>
                    <a:pt x="1379" y="2107"/>
                    <a:pt x="1379" y="2107"/>
                    <a:pt x="1379" y="2107"/>
                  </a:cubicBezTo>
                  <a:cubicBezTo>
                    <a:pt x="1381" y="2104"/>
                    <a:pt x="1383" y="2101"/>
                    <a:pt x="1384" y="2098"/>
                  </a:cubicBezTo>
                  <a:lnTo>
                    <a:pt x="1386" y="2108"/>
                  </a:lnTo>
                  <a:close/>
                  <a:moveTo>
                    <a:pt x="1384" y="1965"/>
                  </a:moveTo>
                  <a:cubicBezTo>
                    <a:pt x="1383" y="1968"/>
                    <a:pt x="1383" y="1971"/>
                    <a:pt x="1383" y="1974"/>
                  </a:cubicBezTo>
                  <a:cubicBezTo>
                    <a:pt x="1353" y="1983"/>
                    <a:pt x="1353" y="1983"/>
                    <a:pt x="1353" y="1983"/>
                  </a:cubicBezTo>
                  <a:cubicBezTo>
                    <a:pt x="1354" y="1979"/>
                    <a:pt x="1355" y="1975"/>
                    <a:pt x="1357" y="1971"/>
                  </a:cubicBezTo>
                  <a:lnTo>
                    <a:pt x="1384" y="1965"/>
                  </a:lnTo>
                  <a:close/>
                  <a:moveTo>
                    <a:pt x="1359" y="1966"/>
                  </a:moveTo>
                  <a:cubicBezTo>
                    <a:pt x="1361" y="1962"/>
                    <a:pt x="1363" y="1958"/>
                    <a:pt x="1366" y="1954"/>
                  </a:cubicBezTo>
                  <a:cubicBezTo>
                    <a:pt x="1372" y="1956"/>
                    <a:pt x="1378" y="1957"/>
                    <a:pt x="1385" y="1959"/>
                  </a:cubicBezTo>
                  <a:cubicBezTo>
                    <a:pt x="1384" y="1959"/>
                    <a:pt x="1384" y="1960"/>
                    <a:pt x="1384" y="1960"/>
                  </a:cubicBezTo>
                  <a:lnTo>
                    <a:pt x="1359" y="1966"/>
                  </a:lnTo>
                  <a:close/>
                  <a:moveTo>
                    <a:pt x="1383" y="1978"/>
                  </a:moveTo>
                  <a:cubicBezTo>
                    <a:pt x="1382" y="1982"/>
                    <a:pt x="1382" y="1985"/>
                    <a:pt x="1382" y="1989"/>
                  </a:cubicBezTo>
                  <a:cubicBezTo>
                    <a:pt x="1350" y="1998"/>
                    <a:pt x="1350" y="1998"/>
                    <a:pt x="1350" y="1998"/>
                  </a:cubicBezTo>
                  <a:cubicBezTo>
                    <a:pt x="1350" y="1994"/>
                    <a:pt x="1351" y="1991"/>
                    <a:pt x="1352" y="1987"/>
                  </a:cubicBezTo>
                  <a:lnTo>
                    <a:pt x="1383" y="1978"/>
                  </a:lnTo>
                  <a:close/>
                  <a:moveTo>
                    <a:pt x="1382" y="1993"/>
                  </a:moveTo>
                  <a:cubicBezTo>
                    <a:pt x="1382" y="1996"/>
                    <a:pt x="1382" y="1999"/>
                    <a:pt x="1382" y="2002"/>
                  </a:cubicBezTo>
                  <a:cubicBezTo>
                    <a:pt x="1349" y="2013"/>
                    <a:pt x="1349" y="2013"/>
                    <a:pt x="1349" y="2013"/>
                  </a:cubicBezTo>
                  <a:cubicBezTo>
                    <a:pt x="1349" y="2009"/>
                    <a:pt x="1349" y="2005"/>
                    <a:pt x="1349" y="2002"/>
                  </a:cubicBezTo>
                  <a:lnTo>
                    <a:pt x="1382" y="1993"/>
                  </a:lnTo>
                  <a:close/>
                  <a:moveTo>
                    <a:pt x="1382" y="2006"/>
                  </a:moveTo>
                  <a:cubicBezTo>
                    <a:pt x="1382" y="2009"/>
                    <a:pt x="1382" y="2013"/>
                    <a:pt x="1383" y="2016"/>
                  </a:cubicBezTo>
                  <a:cubicBezTo>
                    <a:pt x="1350" y="2027"/>
                    <a:pt x="1350" y="2027"/>
                    <a:pt x="1350" y="2027"/>
                  </a:cubicBezTo>
                  <a:cubicBezTo>
                    <a:pt x="1350" y="2024"/>
                    <a:pt x="1350" y="2020"/>
                    <a:pt x="1349" y="2017"/>
                  </a:cubicBezTo>
                  <a:lnTo>
                    <a:pt x="1382" y="2006"/>
                  </a:lnTo>
                  <a:close/>
                  <a:moveTo>
                    <a:pt x="1383" y="2020"/>
                  </a:moveTo>
                  <a:cubicBezTo>
                    <a:pt x="1383" y="2024"/>
                    <a:pt x="1383" y="2028"/>
                    <a:pt x="1383" y="2031"/>
                  </a:cubicBezTo>
                  <a:cubicBezTo>
                    <a:pt x="1353" y="2042"/>
                    <a:pt x="1353" y="2042"/>
                    <a:pt x="1353" y="2042"/>
                  </a:cubicBezTo>
                  <a:cubicBezTo>
                    <a:pt x="1352" y="2038"/>
                    <a:pt x="1352" y="2035"/>
                    <a:pt x="1351" y="2031"/>
                  </a:cubicBezTo>
                  <a:lnTo>
                    <a:pt x="1383" y="2020"/>
                  </a:lnTo>
                  <a:close/>
                  <a:moveTo>
                    <a:pt x="1383" y="2036"/>
                  </a:moveTo>
                  <a:cubicBezTo>
                    <a:pt x="1383" y="2039"/>
                    <a:pt x="1383" y="2043"/>
                    <a:pt x="1383" y="2046"/>
                  </a:cubicBezTo>
                  <a:cubicBezTo>
                    <a:pt x="1356" y="2056"/>
                    <a:pt x="1356" y="2056"/>
                    <a:pt x="1356" y="2056"/>
                  </a:cubicBezTo>
                  <a:cubicBezTo>
                    <a:pt x="1356" y="2053"/>
                    <a:pt x="1355" y="2049"/>
                    <a:pt x="1354" y="2046"/>
                  </a:cubicBezTo>
                  <a:lnTo>
                    <a:pt x="1383" y="2036"/>
                  </a:lnTo>
                  <a:close/>
                  <a:moveTo>
                    <a:pt x="1383" y="2051"/>
                  </a:moveTo>
                  <a:cubicBezTo>
                    <a:pt x="1383" y="2054"/>
                    <a:pt x="1383" y="2057"/>
                    <a:pt x="1383" y="2061"/>
                  </a:cubicBezTo>
                  <a:cubicBezTo>
                    <a:pt x="1360" y="2068"/>
                    <a:pt x="1360" y="2068"/>
                    <a:pt x="1360" y="2068"/>
                  </a:cubicBezTo>
                  <a:cubicBezTo>
                    <a:pt x="1359" y="2066"/>
                    <a:pt x="1359" y="2064"/>
                    <a:pt x="1358" y="2062"/>
                  </a:cubicBezTo>
                  <a:cubicBezTo>
                    <a:pt x="1358" y="2061"/>
                    <a:pt x="1358" y="2060"/>
                    <a:pt x="1357" y="2059"/>
                  </a:cubicBezTo>
                  <a:lnTo>
                    <a:pt x="1383" y="2051"/>
                  </a:lnTo>
                  <a:close/>
                  <a:moveTo>
                    <a:pt x="1382" y="2065"/>
                  </a:moveTo>
                  <a:cubicBezTo>
                    <a:pt x="1382" y="2068"/>
                    <a:pt x="1382" y="2072"/>
                    <a:pt x="1381" y="2075"/>
                  </a:cubicBezTo>
                  <a:cubicBezTo>
                    <a:pt x="1363" y="2080"/>
                    <a:pt x="1363" y="2080"/>
                    <a:pt x="1363" y="2080"/>
                  </a:cubicBezTo>
                  <a:cubicBezTo>
                    <a:pt x="1362" y="2077"/>
                    <a:pt x="1361" y="2074"/>
                    <a:pt x="1361" y="2071"/>
                  </a:cubicBezTo>
                  <a:lnTo>
                    <a:pt x="1382" y="2065"/>
                  </a:lnTo>
                  <a:close/>
                  <a:moveTo>
                    <a:pt x="1365" y="2096"/>
                  </a:moveTo>
                  <a:cubicBezTo>
                    <a:pt x="1376" y="2093"/>
                    <a:pt x="1376" y="2093"/>
                    <a:pt x="1376" y="2093"/>
                  </a:cubicBezTo>
                  <a:cubicBezTo>
                    <a:pt x="1375" y="2096"/>
                    <a:pt x="1374" y="2099"/>
                    <a:pt x="1372" y="2101"/>
                  </a:cubicBezTo>
                  <a:cubicBezTo>
                    <a:pt x="1365" y="2103"/>
                    <a:pt x="1365" y="2103"/>
                    <a:pt x="1365" y="2103"/>
                  </a:cubicBezTo>
                  <a:cubicBezTo>
                    <a:pt x="1365" y="2100"/>
                    <a:pt x="1365" y="2098"/>
                    <a:pt x="1365" y="2096"/>
                  </a:cubicBezTo>
                  <a:close/>
                  <a:moveTo>
                    <a:pt x="1365" y="2092"/>
                  </a:moveTo>
                  <a:cubicBezTo>
                    <a:pt x="1364" y="2089"/>
                    <a:pt x="1364" y="2086"/>
                    <a:pt x="1363" y="2083"/>
                  </a:cubicBezTo>
                  <a:cubicBezTo>
                    <a:pt x="1380" y="2079"/>
                    <a:pt x="1380" y="2079"/>
                    <a:pt x="1380" y="2079"/>
                  </a:cubicBezTo>
                  <a:cubicBezTo>
                    <a:pt x="1380" y="2082"/>
                    <a:pt x="1379" y="2085"/>
                    <a:pt x="1378" y="2088"/>
                  </a:cubicBezTo>
                  <a:lnTo>
                    <a:pt x="1365" y="2092"/>
                  </a:lnTo>
                  <a:close/>
                  <a:moveTo>
                    <a:pt x="1364" y="2107"/>
                  </a:moveTo>
                  <a:cubicBezTo>
                    <a:pt x="1369" y="2106"/>
                    <a:pt x="1369" y="2106"/>
                    <a:pt x="1369" y="2106"/>
                  </a:cubicBezTo>
                  <a:cubicBezTo>
                    <a:pt x="1367" y="2109"/>
                    <a:pt x="1364" y="2113"/>
                    <a:pt x="1361" y="2116"/>
                  </a:cubicBezTo>
                  <a:cubicBezTo>
                    <a:pt x="1362" y="2113"/>
                    <a:pt x="1363" y="2110"/>
                    <a:pt x="1364" y="2107"/>
                  </a:cubicBezTo>
                  <a:close/>
                  <a:moveTo>
                    <a:pt x="1375" y="2111"/>
                  </a:moveTo>
                  <a:cubicBezTo>
                    <a:pt x="1374" y="2116"/>
                    <a:pt x="1374" y="2116"/>
                    <a:pt x="1374" y="2116"/>
                  </a:cubicBezTo>
                  <a:cubicBezTo>
                    <a:pt x="1371" y="2118"/>
                    <a:pt x="1367" y="2119"/>
                    <a:pt x="1363" y="2121"/>
                  </a:cubicBezTo>
                  <a:cubicBezTo>
                    <a:pt x="1367" y="2118"/>
                    <a:pt x="1371" y="2115"/>
                    <a:pt x="1375" y="2111"/>
                  </a:cubicBezTo>
                  <a:close/>
                  <a:moveTo>
                    <a:pt x="1390" y="2083"/>
                  </a:moveTo>
                  <a:cubicBezTo>
                    <a:pt x="1396" y="2097"/>
                    <a:pt x="1396" y="2097"/>
                    <a:pt x="1396" y="2097"/>
                  </a:cubicBezTo>
                  <a:cubicBezTo>
                    <a:pt x="1394" y="2099"/>
                    <a:pt x="1392" y="2102"/>
                    <a:pt x="1389" y="2104"/>
                  </a:cubicBezTo>
                  <a:cubicBezTo>
                    <a:pt x="1387" y="2092"/>
                    <a:pt x="1387" y="2092"/>
                    <a:pt x="1387" y="2092"/>
                  </a:cubicBezTo>
                  <a:cubicBezTo>
                    <a:pt x="1388" y="2089"/>
                    <a:pt x="1390" y="2086"/>
                    <a:pt x="1390" y="2083"/>
                  </a:cubicBezTo>
                  <a:close/>
                  <a:moveTo>
                    <a:pt x="1392" y="2077"/>
                  </a:moveTo>
                  <a:cubicBezTo>
                    <a:pt x="1393" y="2074"/>
                    <a:pt x="1393" y="2071"/>
                    <a:pt x="1394" y="2069"/>
                  </a:cubicBezTo>
                  <a:cubicBezTo>
                    <a:pt x="1404" y="2085"/>
                    <a:pt x="1404" y="2085"/>
                    <a:pt x="1404" y="2085"/>
                  </a:cubicBezTo>
                  <a:cubicBezTo>
                    <a:pt x="1404" y="2086"/>
                    <a:pt x="1403" y="2087"/>
                    <a:pt x="1403" y="2088"/>
                  </a:cubicBezTo>
                  <a:cubicBezTo>
                    <a:pt x="1401" y="2090"/>
                    <a:pt x="1400" y="2091"/>
                    <a:pt x="1399" y="2093"/>
                  </a:cubicBezTo>
                  <a:lnTo>
                    <a:pt x="1392" y="2077"/>
                  </a:lnTo>
                  <a:close/>
                  <a:moveTo>
                    <a:pt x="1395" y="2063"/>
                  </a:moveTo>
                  <a:cubicBezTo>
                    <a:pt x="1395" y="2059"/>
                    <a:pt x="1395" y="2056"/>
                    <a:pt x="1395" y="2053"/>
                  </a:cubicBezTo>
                  <a:cubicBezTo>
                    <a:pt x="1412" y="2070"/>
                    <a:pt x="1412" y="2070"/>
                    <a:pt x="1412" y="2070"/>
                  </a:cubicBezTo>
                  <a:cubicBezTo>
                    <a:pt x="1410" y="2074"/>
                    <a:pt x="1408" y="2078"/>
                    <a:pt x="1407" y="2081"/>
                  </a:cubicBezTo>
                  <a:lnTo>
                    <a:pt x="1395" y="2063"/>
                  </a:lnTo>
                  <a:close/>
                  <a:moveTo>
                    <a:pt x="1396" y="2047"/>
                  </a:moveTo>
                  <a:cubicBezTo>
                    <a:pt x="1396" y="2044"/>
                    <a:pt x="1396" y="2040"/>
                    <a:pt x="1396" y="2037"/>
                  </a:cubicBezTo>
                  <a:cubicBezTo>
                    <a:pt x="1417" y="2054"/>
                    <a:pt x="1417" y="2054"/>
                    <a:pt x="1417" y="2054"/>
                  </a:cubicBezTo>
                  <a:cubicBezTo>
                    <a:pt x="1416" y="2058"/>
                    <a:pt x="1415" y="2062"/>
                    <a:pt x="1413" y="2066"/>
                  </a:cubicBezTo>
                  <a:lnTo>
                    <a:pt x="1396" y="2047"/>
                  </a:lnTo>
                  <a:close/>
                  <a:moveTo>
                    <a:pt x="1396" y="2032"/>
                  </a:moveTo>
                  <a:cubicBezTo>
                    <a:pt x="1396" y="2028"/>
                    <a:pt x="1396" y="2025"/>
                    <a:pt x="1396" y="2022"/>
                  </a:cubicBezTo>
                  <a:cubicBezTo>
                    <a:pt x="1421" y="2038"/>
                    <a:pt x="1421" y="2038"/>
                    <a:pt x="1421" y="2038"/>
                  </a:cubicBezTo>
                  <a:cubicBezTo>
                    <a:pt x="1421" y="2042"/>
                    <a:pt x="1420" y="2046"/>
                    <a:pt x="1419" y="2050"/>
                  </a:cubicBezTo>
                  <a:lnTo>
                    <a:pt x="1396" y="2032"/>
                  </a:lnTo>
                  <a:close/>
                  <a:moveTo>
                    <a:pt x="1396" y="2017"/>
                  </a:moveTo>
                  <a:cubicBezTo>
                    <a:pt x="1396" y="2015"/>
                    <a:pt x="1395" y="2012"/>
                    <a:pt x="1395" y="2010"/>
                  </a:cubicBezTo>
                  <a:cubicBezTo>
                    <a:pt x="1395" y="2009"/>
                    <a:pt x="1395" y="2008"/>
                    <a:pt x="1395" y="2008"/>
                  </a:cubicBezTo>
                  <a:cubicBezTo>
                    <a:pt x="1424" y="2022"/>
                    <a:pt x="1424" y="2022"/>
                    <a:pt x="1424" y="2022"/>
                  </a:cubicBezTo>
                  <a:cubicBezTo>
                    <a:pt x="1423" y="2026"/>
                    <a:pt x="1423" y="2030"/>
                    <a:pt x="1422" y="2033"/>
                  </a:cubicBezTo>
                  <a:lnTo>
                    <a:pt x="1396" y="2017"/>
                  </a:lnTo>
                  <a:close/>
                  <a:moveTo>
                    <a:pt x="1395" y="2003"/>
                  </a:moveTo>
                  <a:cubicBezTo>
                    <a:pt x="1395" y="2000"/>
                    <a:pt x="1395" y="1997"/>
                    <a:pt x="1395" y="1993"/>
                  </a:cubicBezTo>
                  <a:cubicBezTo>
                    <a:pt x="1424" y="2004"/>
                    <a:pt x="1424" y="2004"/>
                    <a:pt x="1424" y="2004"/>
                  </a:cubicBezTo>
                  <a:cubicBezTo>
                    <a:pt x="1424" y="2009"/>
                    <a:pt x="1424" y="2013"/>
                    <a:pt x="1424" y="2017"/>
                  </a:cubicBezTo>
                  <a:lnTo>
                    <a:pt x="1395" y="2003"/>
                  </a:lnTo>
                  <a:close/>
                  <a:moveTo>
                    <a:pt x="1395" y="1989"/>
                  </a:moveTo>
                  <a:cubicBezTo>
                    <a:pt x="1395" y="1986"/>
                    <a:pt x="1395" y="1983"/>
                    <a:pt x="1395" y="1980"/>
                  </a:cubicBezTo>
                  <a:cubicBezTo>
                    <a:pt x="1423" y="1990"/>
                    <a:pt x="1423" y="1990"/>
                    <a:pt x="1423" y="1990"/>
                  </a:cubicBezTo>
                  <a:cubicBezTo>
                    <a:pt x="1424" y="1994"/>
                    <a:pt x="1424" y="1997"/>
                    <a:pt x="1424" y="2000"/>
                  </a:cubicBezTo>
                  <a:lnTo>
                    <a:pt x="1395" y="1989"/>
                  </a:lnTo>
                  <a:close/>
                  <a:moveTo>
                    <a:pt x="1395" y="1976"/>
                  </a:moveTo>
                  <a:cubicBezTo>
                    <a:pt x="1395" y="1973"/>
                    <a:pt x="1395" y="1969"/>
                    <a:pt x="1395" y="1966"/>
                  </a:cubicBezTo>
                  <a:cubicBezTo>
                    <a:pt x="1421" y="1976"/>
                    <a:pt x="1421" y="1976"/>
                    <a:pt x="1421" y="1976"/>
                  </a:cubicBezTo>
                  <a:cubicBezTo>
                    <a:pt x="1422" y="1979"/>
                    <a:pt x="1422" y="1983"/>
                    <a:pt x="1423" y="1986"/>
                  </a:cubicBezTo>
                  <a:lnTo>
                    <a:pt x="1395" y="1976"/>
                  </a:lnTo>
                  <a:close/>
                  <a:moveTo>
                    <a:pt x="1396" y="1962"/>
                  </a:moveTo>
                  <a:cubicBezTo>
                    <a:pt x="1396" y="1962"/>
                    <a:pt x="1396" y="1961"/>
                    <a:pt x="1396" y="1960"/>
                  </a:cubicBezTo>
                  <a:cubicBezTo>
                    <a:pt x="1403" y="1961"/>
                    <a:pt x="1410" y="1961"/>
                    <a:pt x="1417" y="1961"/>
                  </a:cubicBezTo>
                  <a:cubicBezTo>
                    <a:pt x="1418" y="1964"/>
                    <a:pt x="1419" y="1968"/>
                    <a:pt x="1420" y="1971"/>
                  </a:cubicBezTo>
                  <a:lnTo>
                    <a:pt x="1396" y="1962"/>
                  </a:lnTo>
                  <a:close/>
                  <a:moveTo>
                    <a:pt x="1258" y="2024"/>
                  </a:moveTo>
                  <a:cubicBezTo>
                    <a:pt x="1254" y="2019"/>
                    <a:pt x="1247" y="2016"/>
                    <a:pt x="1240" y="2017"/>
                  </a:cubicBezTo>
                  <a:cubicBezTo>
                    <a:pt x="1239" y="2013"/>
                    <a:pt x="1238" y="2008"/>
                    <a:pt x="1235" y="2004"/>
                  </a:cubicBezTo>
                  <a:cubicBezTo>
                    <a:pt x="1255" y="2009"/>
                    <a:pt x="1274" y="2005"/>
                    <a:pt x="1289" y="1995"/>
                  </a:cubicBezTo>
                  <a:cubicBezTo>
                    <a:pt x="1292" y="1993"/>
                    <a:pt x="1294" y="1990"/>
                    <a:pt x="1297" y="1988"/>
                  </a:cubicBezTo>
                  <a:cubicBezTo>
                    <a:pt x="1291" y="1997"/>
                    <a:pt x="1287" y="2007"/>
                    <a:pt x="1282" y="2016"/>
                  </a:cubicBezTo>
                  <a:cubicBezTo>
                    <a:pt x="1275" y="2031"/>
                    <a:pt x="1269" y="2045"/>
                    <a:pt x="1260" y="2050"/>
                  </a:cubicBezTo>
                  <a:cubicBezTo>
                    <a:pt x="1256" y="2053"/>
                    <a:pt x="1251" y="2054"/>
                    <a:pt x="1247" y="2053"/>
                  </a:cubicBezTo>
                  <a:cubicBezTo>
                    <a:pt x="1252" y="2052"/>
                    <a:pt x="1257" y="2050"/>
                    <a:pt x="1260" y="2045"/>
                  </a:cubicBezTo>
                  <a:cubicBezTo>
                    <a:pt x="1264" y="2039"/>
                    <a:pt x="1264" y="2031"/>
                    <a:pt x="1258" y="2024"/>
                  </a:cubicBezTo>
                  <a:close/>
                  <a:moveTo>
                    <a:pt x="1287" y="1991"/>
                  </a:moveTo>
                  <a:cubicBezTo>
                    <a:pt x="1272" y="2002"/>
                    <a:pt x="1252" y="2005"/>
                    <a:pt x="1232" y="2000"/>
                  </a:cubicBezTo>
                  <a:cubicBezTo>
                    <a:pt x="1222" y="1986"/>
                    <a:pt x="1205" y="1977"/>
                    <a:pt x="1184" y="1976"/>
                  </a:cubicBezTo>
                  <a:cubicBezTo>
                    <a:pt x="1184" y="1976"/>
                    <a:pt x="1184" y="1976"/>
                    <a:pt x="1184" y="1976"/>
                  </a:cubicBezTo>
                  <a:cubicBezTo>
                    <a:pt x="1184" y="1975"/>
                    <a:pt x="1184" y="1974"/>
                    <a:pt x="1184" y="1974"/>
                  </a:cubicBezTo>
                  <a:cubicBezTo>
                    <a:pt x="1194" y="1978"/>
                    <a:pt x="1206" y="1978"/>
                    <a:pt x="1217" y="1974"/>
                  </a:cubicBezTo>
                  <a:cubicBezTo>
                    <a:pt x="1225" y="1983"/>
                    <a:pt x="1237" y="1988"/>
                    <a:pt x="1250" y="1989"/>
                  </a:cubicBezTo>
                  <a:cubicBezTo>
                    <a:pt x="1263" y="1989"/>
                    <a:pt x="1275" y="1985"/>
                    <a:pt x="1283" y="1977"/>
                  </a:cubicBezTo>
                  <a:cubicBezTo>
                    <a:pt x="1295" y="1966"/>
                    <a:pt x="1300" y="1951"/>
                    <a:pt x="1294" y="1937"/>
                  </a:cubicBezTo>
                  <a:cubicBezTo>
                    <a:pt x="1291" y="1928"/>
                    <a:pt x="1284" y="1921"/>
                    <a:pt x="1277" y="1921"/>
                  </a:cubicBezTo>
                  <a:cubicBezTo>
                    <a:pt x="1276" y="1921"/>
                    <a:pt x="1276" y="1921"/>
                    <a:pt x="1275" y="1922"/>
                  </a:cubicBezTo>
                  <a:cubicBezTo>
                    <a:pt x="1275" y="1923"/>
                    <a:pt x="1275" y="1923"/>
                    <a:pt x="1275" y="1924"/>
                  </a:cubicBezTo>
                  <a:cubicBezTo>
                    <a:pt x="1279" y="1931"/>
                    <a:pt x="1276" y="1938"/>
                    <a:pt x="1272" y="1941"/>
                  </a:cubicBezTo>
                  <a:cubicBezTo>
                    <a:pt x="1267" y="1945"/>
                    <a:pt x="1259" y="1946"/>
                    <a:pt x="1254" y="1940"/>
                  </a:cubicBezTo>
                  <a:cubicBezTo>
                    <a:pt x="1248" y="1934"/>
                    <a:pt x="1246" y="1927"/>
                    <a:pt x="1249" y="1920"/>
                  </a:cubicBezTo>
                  <a:cubicBezTo>
                    <a:pt x="1252" y="1911"/>
                    <a:pt x="1261" y="1906"/>
                    <a:pt x="1270" y="1905"/>
                  </a:cubicBezTo>
                  <a:cubicBezTo>
                    <a:pt x="1279" y="1904"/>
                    <a:pt x="1289" y="1908"/>
                    <a:pt x="1296" y="1915"/>
                  </a:cubicBezTo>
                  <a:cubicBezTo>
                    <a:pt x="1305" y="1925"/>
                    <a:pt x="1310" y="1938"/>
                    <a:pt x="1309" y="1952"/>
                  </a:cubicBezTo>
                  <a:cubicBezTo>
                    <a:pt x="1308" y="1968"/>
                    <a:pt x="1300" y="1982"/>
                    <a:pt x="1287" y="1991"/>
                  </a:cubicBezTo>
                  <a:close/>
                  <a:moveTo>
                    <a:pt x="1199" y="2060"/>
                  </a:moveTo>
                  <a:cubicBezTo>
                    <a:pt x="1206" y="2070"/>
                    <a:pt x="1207" y="2081"/>
                    <a:pt x="1202" y="2090"/>
                  </a:cubicBezTo>
                  <a:cubicBezTo>
                    <a:pt x="1197" y="2098"/>
                    <a:pt x="1187" y="2102"/>
                    <a:pt x="1176" y="2101"/>
                  </a:cubicBezTo>
                  <a:cubicBezTo>
                    <a:pt x="1175" y="2101"/>
                    <a:pt x="1174" y="2101"/>
                    <a:pt x="1174" y="2102"/>
                  </a:cubicBezTo>
                  <a:cubicBezTo>
                    <a:pt x="1174" y="2102"/>
                    <a:pt x="1173" y="2103"/>
                    <a:pt x="1174" y="2104"/>
                  </a:cubicBezTo>
                  <a:cubicBezTo>
                    <a:pt x="1176" y="2113"/>
                    <a:pt x="1173" y="2123"/>
                    <a:pt x="1165" y="2129"/>
                  </a:cubicBezTo>
                  <a:cubicBezTo>
                    <a:pt x="1158" y="2134"/>
                    <a:pt x="1147" y="2137"/>
                    <a:pt x="1135" y="2129"/>
                  </a:cubicBezTo>
                  <a:cubicBezTo>
                    <a:pt x="1135" y="2129"/>
                    <a:pt x="1134" y="2129"/>
                    <a:pt x="1134" y="2129"/>
                  </a:cubicBezTo>
                  <a:cubicBezTo>
                    <a:pt x="1133" y="2129"/>
                    <a:pt x="1133" y="2130"/>
                    <a:pt x="1132" y="2131"/>
                  </a:cubicBezTo>
                  <a:cubicBezTo>
                    <a:pt x="1131" y="2140"/>
                    <a:pt x="1125" y="2147"/>
                    <a:pt x="1116" y="2149"/>
                  </a:cubicBezTo>
                  <a:cubicBezTo>
                    <a:pt x="1107" y="2152"/>
                    <a:pt x="1098" y="2149"/>
                    <a:pt x="1091" y="2141"/>
                  </a:cubicBezTo>
                  <a:cubicBezTo>
                    <a:pt x="1091" y="2141"/>
                    <a:pt x="1089" y="2141"/>
                    <a:pt x="1089" y="2141"/>
                  </a:cubicBezTo>
                  <a:cubicBezTo>
                    <a:pt x="1089" y="2141"/>
                    <a:pt x="1089" y="2141"/>
                    <a:pt x="1089" y="2141"/>
                  </a:cubicBezTo>
                  <a:cubicBezTo>
                    <a:pt x="1089" y="2141"/>
                    <a:pt x="1089" y="2141"/>
                    <a:pt x="1089" y="2141"/>
                  </a:cubicBezTo>
                  <a:cubicBezTo>
                    <a:pt x="1082" y="2149"/>
                    <a:pt x="1073" y="2152"/>
                    <a:pt x="1064" y="2149"/>
                  </a:cubicBezTo>
                  <a:cubicBezTo>
                    <a:pt x="1055" y="2147"/>
                    <a:pt x="1049" y="2140"/>
                    <a:pt x="1048" y="2131"/>
                  </a:cubicBezTo>
                  <a:cubicBezTo>
                    <a:pt x="1047" y="2130"/>
                    <a:pt x="1047" y="2129"/>
                    <a:pt x="1046" y="2129"/>
                  </a:cubicBezTo>
                  <a:cubicBezTo>
                    <a:pt x="1046" y="2129"/>
                    <a:pt x="1045" y="2129"/>
                    <a:pt x="1045" y="2129"/>
                  </a:cubicBezTo>
                  <a:cubicBezTo>
                    <a:pt x="1033" y="2137"/>
                    <a:pt x="1022" y="2134"/>
                    <a:pt x="1015" y="2129"/>
                  </a:cubicBezTo>
                  <a:cubicBezTo>
                    <a:pt x="1007" y="2123"/>
                    <a:pt x="1004" y="2113"/>
                    <a:pt x="1006" y="2104"/>
                  </a:cubicBezTo>
                  <a:cubicBezTo>
                    <a:pt x="1007" y="2103"/>
                    <a:pt x="1006" y="2102"/>
                    <a:pt x="1006" y="2102"/>
                  </a:cubicBezTo>
                  <a:cubicBezTo>
                    <a:pt x="1006" y="2101"/>
                    <a:pt x="1005" y="2101"/>
                    <a:pt x="1004" y="2101"/>
                  </a:cubicBezTo>
                  <a:cubicBezTo>
                    <a:pt x="993" y="2102"/>
                    <a:pt x="983" y="2098"/>
                    <a:pt x="978" y="2090"/>
                  </a:cubicBezTo>
                  <a:cubicBezTo>
                    <a:pt x="973" y="2081"/>
                    <a:pt x="974" y="2070"/>
                    <a:pt x="981" y="2060"/>
                  </a:cubicBezTo>
                  <a:cubicBezTo>
                    <a:pt x="981" y="2059"/>
                    <a:pt x="981" y="2059"/>
                    <a:pt x="981" y="2058"/>
                  </a:cubicBezTo>
                  <a:cubicBezTo>
                    <a:pt x="981" y="2058"/>
                    <a:pt x="980" y="2057"/>
                    <a:pt x="980" y="2057"/>
                  </a:cubicBezTo>
                  <a:cubicBezTo>
                    <a:pt x="969" y="2052"/>
                    <a:pt x="963" y="2039"/>
                    <a:pt x="965" y="2026"/>
                  </a:cubicBezTo>
                  <a:cubicBezTo>
                    <a:pt x="967" y="2010"/>
                    <a:pt x="981" y="1998"/>
                    <a:pt x="1001" y="1995"/>
                  </a:cubicBezTo>
                  <a:cubicBezTo>
                    <a:pt x="1003" y="1999"/>
                    <a:pt x="1006" y="2002"/>
                    <a:pt x="1010" y="2005"/>
                  </a:cubicBezTo>
                  <a:cubicBezTo>
                    <a:pt x="1013" y="2008"/>
                    <a:pt x="1016" y="2010"/>
                    <a:pt x="1020" y="2012"/>
                  </a:cubicBezTo>
                  <a:cubicBezTo>
                    <a:pt x="1002" y="2014"/>
                    <a:pt x="976" y="2018"/>
                    <a:pt x="977" y="2026"/>
                  </a:cubicBezTo>
                  <a:cubicBezTo>
                    <a:pt x="977" y="2027"/>
                    <a:pt x="977" y="2028"/>
                    <a:pt x="979" y="2029"/>
                  </a:cubicBezTo>
                  <a:cubicBezTo>
                    <a:pt x="985" y="2034"/>
                    <a:pt x="1006" y="2031"/>
                    <a:pt x="1020" y="2029"/>
                  </a:cubicBezTo>
                  <a:cubicBezTo>
                    <a:pt x="1013" y="2033"/>
                    <a:pt x="1008" y="2038"/>
                    <a:pt x="1006" y="2042"/>
                  </a:cubicBezTo>
                  <a:cubicBezTo>
                    <a:pt x="1006" y="2044"/>
                    <a:pt x="1006" y="2046"/>
                    <a:pt x="1007" y="2047"/>
                  </a:cubicBezTo>
                  <a:cubicBezTo>
                    <a:pt x="1008" y="2049"/>
                    <a:pt x="1009" y="2050"/>
                    <a:pt x="1011" y="2050"/>
                  </a:cubicBezTo>
                  <a:cubicBezTo>
                    <a:pt x="1013" y="2050"/>
                    <a:pt x="1016" y="2050"/>
                    <a:pt x="1019" y="2049"/>
                  </a:cubicBezTo>
                  <a:cubicBezTo>
                    <a:pt x="1004" y="2061"/>
                    <a:pt x="985" y="2078"/>
                    <a:pt x="990" y="2085"/>
                  </a:cubicBezTo>
                  <a:cubicBezTo>
                    <a:pt x="990" y="2085"/>
                    <a:pt x="991" y="2086"/>
                    <a:pt x="993" y="2086"/>
                  </a:cubicBezTo>
                  <a:cubicBezTo>
                    <a:pt x="999" y="2087"/>
                    <a:pt x="1018" y="2073"/>
                    <a:pt x="1030" y="2063"/>
                  </a:cubicBezTo>
                  <a:cubicBezTo>
                    <a:pt x="1025" y="2071"/>
                    <a:pt x="1023" y="2078"/>
                    <a:pt x="1026" y="2082"/>
                  </a:cubicBezTo>
                  <a:cubicBezTo>
                    <a:pt x="1027" y="2083"/>
                    <a:pt x="1029" y="2083"/>
                    <a:pt x="1031" y="2083"/>
                  </a:cubicBezTo>
                  <a:cubicBezTo>
                    <a:pt x="1033" y="2083"/>
                    <a:pt x="1035" y="2082"/>
                    <a:pt x="1038" y="2079"/>
                  </a:cubicBezTo>
                  <a:cubicBezTo>
                    <a:pt x="1030" y="2092"/>
                    <a:pt x="1021" y="2109"/>
                    <a:pt x="1023" y="2116"/>
                  </a:cubicBezTo>
                  <a:cubicBezTo>
                    <a:pt x="1023" y="2117"/>
                    <a:pt x="1024" y="2118"/>
                    <a:pt x="1025" y="2119"/>
                  </a:cubicBezTo>
                  <a:cubicBezTo>
                    <a:pt x="1026" y="2119"/>
                    <a:pt x="1027" y="2119"/>
                    <a:pt x="1029" y="2119"/>
                  </a:cubicBezTo>
                  <a:cubicBezTo>
                    <a:pt x="1035" y="2117"/>
                    <a:pt x="1045" y="2101"/>
                    <a:pt x="1052" y="2087"/>
                  </a:cubicBezTo>
                  <a:cubicBezTo>
                    <a:pt x="1052" y="2091"/>
                    <a:pt x="1052" y="2094"/>
                    <a:pt x="1052" y="2097"/>
                  </a:cubicBezTo>
                  <a:cubicBezTo>
                    <a:pt x="1053" y="2099"/>
                    <a:pt x="1055" y="2100"/>
                    <a:pt x="1056" y="2100"/>
                  </a:cubicBezTo>
                  <a:cubicBezTo>
                    <a:pt x="1057" y="2101"/>
                    <a:pt x="1059" y="2101"/>
                    <a:pt x="1061" y="2100"/>
                  </a:cubicBezTo>
                  <a:cubicBezTo>
                    <a:pt x="1062" y="2099"/>
                    <a:pt x="1064" y="2097"/>
                    <a:pt x="1066" y="2094"/>
                  </a:cubicBezTo>
                  <a:cubicBezTo>
                    <a:pt x="1063" y="2109"/>
                    <a:pt x="1059" y="2129"/>
                    <a:pt x="1063" y="2135"/>
                  </a:cubicBezTo>
                  <a:cubicBezTo>
                    <a:pt x="1064" y="2136"/>
                    <a:pt x="1065" y="2136"/>
                    <a:pt x="1066" y="2137"/>
                  </a:cubicBezTo>
                  <a:cubicBezTo>
                    <a:pt x="1067" y="2137"/>
                    <a:pt x="1068" y="2137"/>
                    <a:pt x="1070" y="2136"/>
                  </a:cubicBezTo>
                  <a:cubicBezTo>
                    <a:pt x="1075" y="2132"/>
                    <a:pt x="1079" y="2112"/>
                    <a:pt x="1081" y="2097"/>
                  </a:cubicBezTo>
                  <a:cubicBezTo>
                    <a:pt x="1082" y="2102"/>
                    <a:pt x="1083" y="2105"/>
                    <a:pt x="1085" y="2107"/>
                  </a:cubicBezTo>
                  <a:cubicBezTo>
                    <a:pt x="1086" y="2109"/>
                    <a:pt x="1088" y="2110"/>
                    <a:pt x="1090" y="2110"/>
                  </a:cubicBezTo>
                  <a:cubicBezTo>
                    <a:pt x="1092" y="2110"/>
                    <a:pt x="1094" y="2109"/>
                    <a:pt x="1095" y="2107"/>
                  </a:cubicBezTo>
                  <a:cubicBezTo>
                    <a:pt x="1097" y="2105"/>
                    <a:pt x="1098" y="2102"/>
                    <a:pt x="1099" y="2097"/>
                  </a:cubicBezTo>
                  <a:cubicBezTo>
                    <a:pt x="1101" y="2112"/>
                    <a:pt x="1105" y="2132"/>
                    <a:pt x="1110" y="2136"/>
                  </a:cubicBezTo>
                  <a:cubicBezTo>
                    <a:pt x="1112" y="2137"/>
                    <a:pt x="1113" y="2137"/>
                    <a:pt x="1114" y="2137"/>
                  </a:cubicBezTo>
                  <a:cubicBezTo>
                    <a:pt x="1115" y="2136"/>
                    <a:pt x="1116" y="2136"/>
                    <a:pt x="1117" y="2135"/>
                  </a:cubicBezTo>
                  <a:cubicBezTo>
                    <a:pt x="1121" y="2129"/>
                    <a:pt x="1117" y="2109"/>
                    <a:pt x="1114" y="2094"/>
                  </a:cubicBezTo>
                  <a:cubicBezTo>
                    <a:pt x="1116" y="2097"/>
                    <a:pt x="1118" y="2099"/>
                    <a:pt x="1119" y="2100"/>
                  </a:cubicBezTo>
                  <a:cubicBezTo>
                    <a:pt x="1121" y="2101"/>
                    <a:pt x="1123" y="2101"/>
                    <a:pt x="1124" y="2100"/>
                  </a:cubicBezTo>
                  <a:cubicBezTo>
                    <a:pt x="1125" y="2100"/>
                    <a:pt x="1127" y="2099"/>
                    <a:pt x="1128" y="2097"/>
                  </a:cubicBezTo>
                  <a:cubicBezTo>
                    <a:pt x="1129" y="2094"/>
                    <a:pt x="1129" y="2091"/>
                    <a:pt x="1128" y="2087"/>
                  </a:cubicBezTo>
                  <a:cubicBezTo>
                    <a:pt x="1135" y="2101"/>
                    <a:pt x="1145" y="2117"/>
                    <a:pt x="1151" y="2119"/>
                  </a:cubicBezTo>
                  <a:cubicBezTo>
                    <a:pt x="1153" y="2119"/>
                    <a:pt x="1154" y="2119"/>
                    <a:pt x="1155" y="2119"/>
                  </a:cubicBezTo>
                  <a:cubicBezTo>
                    <a:pt x="1156" y="2118"/>
                    <a:pt x="1157" y="2117"/>
                    <a:pt x="1157" y="2116"/>
                  </a:cubicBezTo>
                  <a:cubicBezTo>
                    <a:pt x="1159" y="2109"/>
                    <a:pt x="1150" y="2092"/>
                    <a:pt x="1142" y="2079"/>
                  </a:cubicBezTo>
                  <a:cubicBezTo>
                    <a:pt x="1145" y="2082"/>
                    <a:pt x="1147" y="2083"/>
                    <a:pt x="1149" y="2083"/>
                  </a:cubicBezTo>
                  <a:cubicBezTo>
                    <a:pt x="1151" y="2083"/>
                    <a:pt x="1153" y="2083"/>
                    <a:pt x="1154" y="2082"/>
                  </a:cubicBezTo>
                  <a:cubicBezTo>
                    <a:pt x="1157" y="2078"/>
                    <a:pt x="1155" y="2071"/>
                    <a:pt x="1150" y="2063"/>
                  </a:cubicBezTo>
                  <a:cubicBezTo>
                    <a:pt x="1162" y="2073"/>
                    <a:pt x="1181" y="2087"/>
                    <a:pt x="1187" y="2086"/>
                  </a:cubicBezTo>
                  <a:cubicBezTo>
                    <a:pt x="1189" y="2086"/>
                    <a:pt x="1190" y="2085"/>
                    <a:pt x="1190" y="2085"/>
                  </a:cubicBezTo>
                  <a:cubicBezTo>
                    <a:pt x="1195" y="2078"/>
                    <a:pt x="1176" y="2061"/>
                    <a:pt x="1161" y="2049"/>
                  </a:cubicBezTo>
                  <a:cubicBezTo>
                    <a:pt x="1164" y="2050"/>
                    <a:pt x="1167" y="2050"/>
                    <a:pt x="1169" y="2050"/>
                  </a:cubicBezTo>
                  <a:cubicBezTo>
                    <a:pt x="1171" y="2050"/>
                    <a:pt x="1172" y="2049"/>
                    <a:pt x="1173" y="2047"/>
                  </a:cubicBezTo>
                  <a:cubicBezTo>
                    <a:pt x="1174" y="2046"/>
                    <a:pt x="1174" y="2044"/>
                    <a:pt x="1174" y="2042"/>
                  </a:cubicBezTo>
                  <a:cubicBezTo>
                    <a:pt x="1172" y="2038"/>
                    <a:pt x="1167" y="2033"/>
                    <a:pt x="1160" y="2029"/>
                  </a:cubicBezTo>
                  <a:cubicBezTo>
                    <a:pt x="1174" y="2031"/>
                    <a:pt x="1195" y="2034"/>
                    <a:pt x="1201" y="2029"/>
                  </a:cubicBezTo>
                  <a:cubicBezTo>
                    <a:pt x="1203" y="2028"/>
                    <a:pt x="1203" y="2027"/>
                    <a:pt x="1203" y="2026"/>
                  </a:cubicBezTo>
                  <a:cubicBezTo>
                    <a:pt x="1204" y="2018"/>
                    <a:pt x="1178" y="2014"/>
                    <a:pt x="1160" y="2012"/>
                  </a:cubicBezTo>
                  <a:cubicBezTo>
                    <a:pt x="1164" y="2010"/>
                    <a:pt x="1167" y="2008"/>
                    <a:pt x="1170" y="2005"/>
                  </a:cubicBezTo>
                  <a:cubicBezTo>
                    <a:pt x="1174" y="2002"/>
                    <a:pt x="1177" y="1999"/>
                    <a:pt x="1179" y="1995"/>
                  </a:cubicBezTo>
                  <a:cubicBezTo>
                    <a:pt x="1199" y="1998"/>
                    <a:pt x="1213" y="2010"/>
                    <a:pt x="1215" y="2026"/>
                  </a:cubicBezTo>
                  <a:cubicBezTo>
                    <a:pt x="1217" y="2039"/>
                    <a:pt x="1211" y="2052"/>
                    <a:pt x="1200" y="2057"/>
                  </a:cubicBezTo>
                  <a:cubicBezTo>
                    <a:pt x="1200" y="2057"/>
                    <a:pt x="1199" y="2058"/>
                    <a:pt x="1199" y="2058"/>
                  </a:cubicBezTo>
                  <a:cubicBezTo>
                    <a:pt x="1199" y="2059"/>
                    <a:pt x="1199" y="2059"/>
                    <a:pt x="1199" y="2060"/>
                  </a:cubicBezTo>
                  <a:close/>
                  <a:moveTo>
                    <a:pt x="996" y="1976"/>
                  </a:moveTo>
                  <a:cubicBezTo>
                    <a:pt x="975" y="1977"/>
                    <a:pt x="958" y="1986"/>
                    <a:pt x="948" y="2000"/>
                  </a:cubicBezTo>
                  <a:cubicBezTo>
                    <a:pt x="928" y="2005"/>
                    <a:pt x="908" y="2002"/>
                    <a:pt x="893" y="1991"/>
                  </a:cubicBezTo>
                  <a:cubicBezTo>
                    <a:pt x="880" y="1982"/>
                    <a:pt x="872" y="1968"/>
                    <a:pt x="871" y="1952"/>
                  </a:cubicBezTo>
                  <a:cubicBezTo>
                    <a:pt x="870" y="1938"/>
                    <a:pt x="875" y="1925"/>
                    <a:pt x="884" y="1915"/>
                  </a:cubicBezTo>
                  <a:cubicBezTo>
                    <a:pt x="891" y="1908"/>
                    <a:pt x="901" y="1904"/>
                    <a:pt x="910" y="1905"/>
                  </a:cubicBezTo>
                  <a:cubicBezTo>
                    <a:pt x="919" y="1906"/>
                    <a:pt x="928" y="1911"/>
                    <a:pt x="931" y="1920"/>
                  </a:cubicBezTo>
                  <a:cubicBezTo>
                    <a:pt x="934" y="1927"/>
                    <a:pt x="932" y="1934"/>
                    <a:pt x="926" y="1940"/>
                  </a:cubicBezTo>
                  <a:cubicBezTo>
                    <a:pt x="921" y="1946"/>
                    <a:pt x="913" y="1945"/>
                    <a:pt x="908" y="1941"/>
                  </a:cubicBezTo>
                  <a:cubicBezTo>
                    <a:pt x="904" y="1938"/>
                    <a:pt x="901" y="1931"/>
                    <a:pt x="905" y="1924"/>
                  </a:cubicBezTo>
                  <a:cubicBezTo>
                    <a:pt x="905" y="1923"/>
                    <a:pt x="905" y="1923"/>
                    <a:pt x="905" y="1922"/>
                  </a:cubicBezTo>
                  <a:cubicBezTo>
                    <a:pt x="904" y="1921"/>
                    <a:pt x="904" y="1921"/>
                    <a:pt x="903" y="1921"/>
                  </a:cubicBezTo>
                  <a:cubicBezTo>
                    <a:pt x="896" y="1921"/>
                    <a:pt x="889" y="1928"/>
                    <a:pt x="886" y="1937"/>
                  </a:cubicBezTo>
                  <a:cubicBezTo>
                    <a:pt x="881" y="1951"/>
                    <a:pt x="885" y="1966"/>
                    <a:pt x="897" y="1977"/>
                  </a:cubicBezTo>
                  <a:cubicBezTo>
                    <a:pt x="905" y="1985"/>
                    <a:pt x="917" y="1989"/>
                    <a:pt x="930" y="1989"/>
                  </a:cubicBezTo>
                  <a:cubicBezTo>
                    <a:pt x="943" y="1988"/>
                    <a:pt x="955" y="1983"/>
                    <a:pt x="963" y="1974"/>
                  </a:cubicBezTo>
                  <a:cubicBezTo>
                    <a:pt x="974" y="1978"/>
                    <a:pt x="986" y="1978"/>
                    <a:pt x="996" y="1974"/>
                  </a:cubicBezTo>
                  <a:cubicBezTo>
                    <a:pt x="996" y="1974"/>
                    <a:pt x="996" y="1975"/>
                    <a:pt x="996" y="1976"/>
                  </a:cubicBezTo>
                  <a:cubicBezTo>
                    <a:pt x="996" y="1976"/>
                    <a:pt x="996" y="1976"/>
                    <a:pt x="996" y="1976"/>
                  </a:cubicBezTo>
                  <a:close/>
                  <a:moveTo>
                    <a:pt x="920" y="2045"/>
                  </a:moveTo>
                  <a:cubicBezTo>
                    <a:pt x="923" y="2050"/>
                    <a:pt x="928" y="2052"/>
                    <a:pt x="933" y="2053"/>
                  </a:cubicBezTo>
                  <a:cubicBezTo>
                    <a:pt x="929" y="2054"/>
                    <a:pt x="924" y="2053"/>
                    <a:pt x="920" y="2050"/>
                  </a:cubicBezTo>
                  <a:cubicBezTo>
                    <a:pt x="911" y="2045"/>
                    <a:pt x="905" y="2031"/>
                    <a:pt x="898" y="2016"/>
                  </a:cubicBezTo>
                  <a:cubicBezTo>
                    <a:pt x="893" y="2007"/>
                    <a:pt x="889" y="1997"/>
                    <a:pt x="883" y="1988"/>
                  </a:cubicBezTo>
                  <a:cubicBezTo>
                    <a:pt x="886" y="1990"/>
                    <a:pt x="888" y="1993"/>
                    <a:pt x="891" y="1995"/>
                  </a:cubicBezTo>
                  <a:cubicBezTo>
                    <a:pt x="906" y="2005"/>
                    <a:pt x="925" y="2009"/>
                    <a:pt x="945" y="2004"/>
                  </a:cubicBezTo>
                  <a:cubicBezTo>
                    <a:pt x="942" y="2008"/>
                    <a:pt x="941" y="2013"/>
                    <a:pt x="940" y="2017"/>
                  </a:cubicBezTo>
                  <a:cubicBezTo>
                    <a:pt x="933" y="2016"/>
                    <a:pt x="926" y="2019"/>
                    <a:pt x="922" y="2024"/>
                  </a:cubicBezTo>
                  <a:cubicBezTo>
                    <a:pt x="916" y="2031"/>
                    <a:pt x="916" y="2039"/>
                    <a:pt x="920" y="2045"/>
                  </a:cubicBezTo>
                  <a:close/>
                  <a:moveTo>
                    <a:pt x="789" y="2010"/>
                  </a:moveTo>
                  <a:cubicBezTo>
                    <a:pt x="789" y="1993"/>
                    <a:pt x="789" y="1976"/>
                    <a:pt x="788" y="1960"/>
                  </a:cubicBezTo>
                  <a:cubicBezTo>
                    <a:pt x="789" y="1960"/>
                    <a:pt x="791" y="1959"/>
                    <a:pt x="792" y="1959"/>
                  </a:cubicBezTo>
                  <a:cubicBezTo>
                    <a:pt x="795" y="1979"/>
                    <a:pt x="794" y="2000"/>
                    <a:pt x="793" y="2020"/>
                  </a:cubicBezTo>
                  <a:cubicBezTo>
                    <a:pt x="792" y="2052"/>
                    <a:pt x="791" y="2084"/>
                    <a:pt x="806" y="2107"/>
                  </a:cubicBezTo>
                  <a:cubicBezTo>
                    <a:pt x="786" y="2084"/>
                    <a:pt x="787" y="2048"/>
                    <a:pt x="789" y="2010"/>
                  </a:cubicBezTo>
                  <a:close/>
                  <a:moveTo>
                    <a:pt x="802" y="2113"/>
                  </a:moveTo>
                  <a:cubicBezTo>
                    <a:pt x="799" y="2111"/>
                    <a:pt x="797" y="2110"/>
                    <a:pt x="794" y="2108"/>
                  </a:cubicBezTo>
                  <a:cubicBezTo>
                    <a:pt x="796" y="2098"/>
                    <a:pt x="796" y="2098"/>
                    <a:pt x="796" y="2098"/>
                  </a:cubicBezTo>
                  <a:cubicBezTo>
                    <a:pt x="797" y="2101"/>
                    <a:pt x="799" y="2104"/>
                    <a:pt x="801" y="2107"/>
                  </a:cubicBezTo>
                  <a:lnTo>
                    <a:pt x="802" y="2113"/>
                  </a:lnTo>
                  <a:close/>
                  <a:moveTo>
                    <a:pt x="785" y="1966"/>
                  </a:moveTo>
                  <a:cubicBezTo>
                    <a:pt x="785" y="1969"/>
                    <a:pt x="785" y="1973"/>
                    <a:pt x="785" y="1976"/>
                  </a:cubicBezTo>
                  <a:cubicBezTo>
                    <a:pt x="757" y="1986"/>
                    <a:pt x="757" y="1986"/>
                    <a:pt x="757" y="1986"/>
                  </a:cubicBezTo>
                  <a:cubicBezTo>
                    <a:pt x="758" y="1983"/>
                    <a:pt x="758" y="1979"/>
                    <a:pt x="759" y="1976"/>
                  </a:cubicBezTo>
                  <a:lnTo>
                    <a:pt x="785" y="1966"/>
                  </a:lnTo>
                  <a:close/>
                  <a:moveTo>
                    <a:pt x="760" y="1971"/>
                  </a:moveTo>
                  <a:cubicBezTo>
                    <a:pt x="761" y="1968"/>
                    <a:pt x="762" y="1964"/>
                    <a:pt x="763" y="1961"/>
                  </a:cubicBezTo>
                  <a:cubicBezTo>
                    <a:pt x="770" y="1961"/>
                    <a:pt x="777" y="1961"/>
                    <a:pt x="784" y="1960"/>
                  </a:cubicBezTo>
                  <a:cubicBezTo>
                    <a:pt x="784" y="1961"/>
                    <a:pt x="784" y="1962"/>
                    <a:pt x="784" y="1962"/>
                  </a:cubicBezTo>
                  <a:lnTo>
                    <a:pt x="760" y="1971"/>
                  </a:lnTo>
                  <a:close/>
                  <a:moveTo>
                    <a:pt x="785" y="1980"/>
                  </a:moveTo>
                  <a:cubicBezTo>
                    <a:pt x="785" y="1983"/>
                    <a:pt x="785" y="1986"/>
                    <a:pt x="785" y="1989"/>
                  </a:cubicBezTo>
                  <a:cubicBezTo>
                    <a:pt x="756" y="2000"/>
                    <a:pt x="756" y="2000"/>
                    <a:pt x="756" y="2000"/>
                  </a:cubicBezTo>
                  <a:cubicBezTo>
                    <a:pt x="756" y="1997"/>
                    <a:pt x="756" y="1994"/>
                    <a:pt x="757" y="1990"/>
                  </a:cubicBezTo>
                  <a:lnTo>
                    <a:pt x="785" y="1980"/>
                  </a:lnTo>
                  <a:close/>
                  <a:moveTo>
                    <a:pt x="785" y="1993"/>
                  </a:moveTo>
                  <a:cubicBezTo>
                    <a:pt x="785" y="1997"/>
                    <a:pt x="785" y="2000"/>
                    <a:pt x="785" y="2003"/>
                  </a:cubicBezTo>
                  <a:cubicBezTo>
                    <a:pt x="756" y="2017"/>
                    <a:pt x="756" y="2017"/>
                    <a:pt x="756" y="2017"/>
                  </a:cubicBezTo>
                  <a:cubicBezTo>
                    <a:pt x="756" y="2013"/>
                    <a:pt x="756" y="2009"/>
                    <a:pt x="756" y="2004"/>
                  </a:cubicBezTo>
                  <a:lnTo>
                    <a:pt x="785" y="1993"/>
                  </a:lnTo>
                  <a:close/>
                  <a:moveTo>
                    <a:pt x="785" y="2008"/>
                  </a:moveTo>
                  <a:cubicBezTo>
                    <a:pt x="785" y="2008"/>
                    <a:pt x="785" y="2009"/>
                    <a:pt x="785" y="2010"/>
                  </a:cubicBezTo>
                  <a:cubicBezTo>
                    <a:pt x="785" y="2012"/>
                    <a:pt x="784" y="2015"/>
                    <a:pt x="784" y="2017"/>
                  </a:cubicBezTo>
                  <a:cubicBezTo>
                    <a:pt x="758" y="2033"/>
                    <a:pt x="758" y="2033"/>
                    <a:pt x="758" y="2033"/>
                  </a:cubicBezTo>
                  <a:cubicBezTo>
                    <a:pt x="757" y="2030"/>
                    <a:pt x="757" y="2026"/>
                    <a:pt x="756" y="2022"/>
                  </a:cubicBezTo>
                  <a:lnTo>
                    <a:pt x="785" y="2008"/>
                  </a:lnTo>
                  <a:close/>
                  <a:moveTo>
                    <a:pt x="784" y="2022"/>
                  </a:moveTo>
                  <a:cubicBezTo>
                    <a:pt x="784" y="2025"/>
                    <a:pt x="784" y="2028"/>
                    <a:pt x="784" y="2032"/>
                  </a:cubicBezTo>
                  <a:cubicBezTo>
                    <a:pt x="761" y="2050"/>
                    <a:pt x="761" y="2050"/>
                    <a:pt x="761" y="2050"/>
                  </a:cubicBezTo>
                  <a:cubicBezTo>
                    <a:pt x="760" y="2046"/>
                    <a:pt x="759" y="2042"/>
                    <a:pt x="759" y="2038"/>
                  </a:cubicBezTo>
                  <a:lnTo>
                    <a:pt x="784" y="2022"/>
                  </a:lnTo>
                  <a:close/>
                  <a:moveTo>
                    <a:pt x="784" y="2037"/>
                  </a:moveTo>
                  <a:cubicBezTo>
                    <a:pt x="784" y="2040"/>
                    <a:pt x="784" y="2044"/>
                    <a:pt x="784" y="2047"/>
                  </a:cubicBezTo>
                  <a:cubicBezTo>
                    <a:pt x="767" y="2066"/>
                    <a:pt x="767" y="2066"/>
                    <a:pt x="767" y="2066"/>
                  </a:cubicBezTo>
                  <a:cubicBezTo>
                    <a:pt x="765" y="2062"/>
                    <a:pt x="764" y="2058"/>
                    <a:pt x="763" y="2054"/>
                  </a:cubicBezTo>
                  <a:lnTo>
                    <a:pt x="784" y="2037"/>
                  </a:lnTo>
                  <a:close/>
                  <a:moveTo>
                    <a:pt x="785" y="2053"/>
                  </a:moveTo>
                  <a:cubicBezTo>
                    <a:pt x="785" y="2056"/>
                    <a:pt x="785" y="2059"/>
                    <a:pt x="785" y="2063"/>
                  </a:cubicBezTo>
                  <a:cubicBezTo>
                    <a:pt x="773" y="2081"/>
                    <a:pt x="773" y="2081"/>
                    <a:pt x="773" y="2081"/>
                  </a:cubicBezTo>
                  <a:cubicBezTo>
                    <a:pt x="772" y="2078"/>
                    <a:pt x="770" y="2074"/>
                    <a:pt x="768" y="2070"/>
                  </a:cubicBezTo>
                  <a:lnTo>
                    <a:pt x="785" y="2053"/>
                  </a:lnTo>
                  <a:close/>
                  <a:moveTo>
                    <a:pt x="786" y="2069"/>
                  </a:moveTo>
                  <a:cubicBezTo>
                    <a:pt x="787" y="2071"/>
                    <a:pt x="787" y="2074"/>
                    <a:pt x="788" y="2077"/>
                  </a:cubicBezTo>
                  <a:cubicBezTo>
                    <a:pt x="781" y="2093"/>
                    <a:pt x="781" y="2093"/>
                    <a:pt x="781" y="2093"/>
                  </a:cubicBezTo>
                  <a:cubicBezTo>
                    <a:pt x="780" y="2091"/>
                    <a:pt x="779" y="2090"/>
                    <a:pt x="777" y="2088"/>
                  </a:cubicBezTo>
                  <a:cubicBezTo>
                    <a:pt x="777" y="2087"/>
                    <a:pt x="776" y="2086"/>
                    <a:pt x="776" y="2085"/>
                  </a:cubicBezTo>
                  <a:lnTo>
                    <a:pt x="786" y="2069"/>
                  </a:lnTo>
                  <a:close/>
                  <a:moveTo>
                    <a:pt x="790" y="2083"/>
                  </a:moveTo>
                  <a:cubicBezTo>
                    <a:pt x="790" y="2086"/>
                    <a:pt x="792" y="2089"/>
                    <a:pt x="793" y="2092"/>
                  </a:cubicBezTo>
                  <a:cubicBezTo>
                    <a:pt x="791" y="2104"/>
                    <a:pt x="791" y="2104"/>
                    <a:pt x="791" y="2104"/>
                  </a:cubicBezTo>
                  <a:cubicBezTo>
                    <a:pt x="788" y="2102"/>
                    <a:pt x="786" y="2099"/>
                    <a:pt x="784" y="2097"/>
                  </a:cubicBezTo>
                  <a:lnTo>
                    <a:pt x="790" y="2083"/>
                  </a:lnTo>
                  <a:close/>
                  <a:moveTo>
                    <a:pt x="815" y="2103"/>
                  </a:moveTo>
                  <a:cubicBezTo>
                    <a:pt x="808" y="2101"/>
                    <a:pt x="808" y="2101"/>
                    <a:pt x="808" y="2101"/>
                  </a:cubicBezTo>
                  <a:cubicBezTo>
                    <a:pt x="806" y="2099"/>
                    <a:pt x="805" y="2096"/>
                    <a:pt x="804" y="2093"/>
                  </a:cubicBezTo>
                  <a:cubicBezTo>
                    <a:pt x="815" y="2096"/>
                    <a:pt x="815" y="2096"/>
                    <a:pt x="815" y="2096"/>
                  </a:cubicBezTo>
                  <a:cubicBezTo>
                    <a:pt x="815" y="2098"/>
                    <a:pt x="815" y="2100"/>
                    <a:pt x="815" y="2103"/>
                  </a:cubicBezTo>
                  <a:close/>
                  <a:moveTo>
                    <a:pt x="802" y="2088"/>
                  </a:moveTo>
                  <a:cubicBezTo>
                    <a:pt x="801" y="2085"/>
                    <a:pt x="800" y="2082"/>
                    <a:pt x="800" y="2079"/>
                  </a:cubicBezTo>
                  <a:cubicBezTo>
                    <a:pt x="817" y="2083"/>
                    <a:pt x="817" y="2083"/>
                    <a:pt x="817" y="2083"/>
                  </a:cubicBezTo>
                  <a:cubicBezTo>
                    <a:pt x="816" y="2086"/>
                    <a:pt x="816" y="2089"/>
                    <a:pt x="815" y="2092"/>
                  </a:cubicBezTo>
                  <a:lnTo>
                    <a:pt x="802" y="2088"/>
                  </a:lnTo>
                  <a:close/>
                  <a:moveTo>
                    <a:pt x="817" y="2121"/>
                  </a:moveTo>
                  <a:cubicBezTo>
                    <a:pt x="813" y="2119"/>
                    <a:pt x="809" y="2118"/>
                    <a:pt x="806" y="2116"/>
                  </a:cubicBezTo>
                  <a:cubicBezTo>
                    <a:pt x="805" y="2111"/>
                    <a:pt x="805" y="2111"/>
                    <a:pt x="805" y="2111"/>
                  </a:cubicBezTo>
                  <a:cubicBezTo>
                    <a:pt x="809" y="2115"/>
                    <a:pt x="813" y="2118"/>
                    <a:pt x="817" y="2121"/>
                  </a:cubicBezTo>
                  <a:close/>
                  <a:moveTo>
                    <a:pt x="811" y="2106"/>
                  </a:moveTo>
                  <a:cubicBezTo>
                    <a:pt x="816" y="2107"/>
                    <a:pt x="816" y="2107"/>
                    <a:pt x="816" y="2107"/>
                  </a:cubicBezTo>
                  <a:cubicBezTo>
                    <a:pt x="817" y="2110"/>
                    <a:pt x="818" y="2113"/>
                    <a:pt x="819" y="2116"/>
                  </a:cubicBezTo>
                  <a:cubicBezTo>
                    <a:pt x="816" y="2113"/>
                    <a:pt x="813" y="2109"/>
                    <a:pt x="811" y="2106"/>
                  </a:cubicBezTo>
                  <a:close/>
                  <a:moveTo>
                    <a:pt x="799" y="2075"/>
                  </a:moveTo>
                  <a:cubicBezTo>
                    <a:pt x="798" y="2072"/>
                    <a:pt x="798" y="2068"/>
                    <a:pt x="798" y="2065"/>
                  </a:cubicBezTo>
                  <a:cubicBezTo>
                    <a:pt x="819" y="2071"/>
                    <a:pt x="819" y="2071"/>
                    <a:pt x="819" y="2071"/>
                  </a:cubicBezTo>
                  <a:cubicBezTo>
                    <a:pt x="819" y="2074"/>
                    <a:pt x="818" y="2077"/>
                    <a:pt x="817" y="2080"/>
                  </a:cubicBezTo>
                  <a:lnTo>
                    <a:pt x="799" y="2075"/>
                  </a:lnTo>
                  <a:close/>
                  <a:moveTo>
                    <a:pt x="797" y="2061"/>
                  </a:moveTo>
                  <a:cubicBezTo>
                    <a:pt x="797" y="2057"/>
                    <a:pt x="797" y="2054"/>
                    <a:pt x="797" y="2051"/>
                  </a:cubicBezTo>
                  <a:cubicBezTo>
                    <a:pt x="823" y="2059"/>
                    <a:pt x="823" y="2059"/>
                    <a:pt x="823" y="2059"/>
                  </a:cubicBezTo>
                  <a:cubicBezTo>
                    <a:pt x="822" y="2060"/>
                    <a:pt x="822" y="2061"/>
                    <a:pt x="822" y="2062"/>
                  </a:cubicBezTo>
                  <a:cubicBezTo>
                    <a:pt x="821" y="2064"/>
                    <a:pt x="821" y="2066"/>
                    <a:pt x="820" y="2068"/>
                  </a:cubicBezTo>
                  <a:lnTo>
                    <a:pt x="797" y="2061"/>
                  </a:lnTo>
                  <a:close/>
                  <a:moveTo>
                    <a:pt x="797" y="2046"/>
                  </a:moveTo>
                  <a:cubicBezTo>
                    <a:pt x="797" y="2043"/>
                    <a:pt x="797" y="2039"/>
                    <a:pt x="797" y="2036"/>
                  </a:cubicBezTo>
                  <a:cubicBezTo>
                    <a:pt x="826" y="2046"/>
                    <a:pt x="826" y="2046"/>
                    <a:pt x="826" y="2046"/>
                  </a:cubicBezTo>
                  <a:cubicBezTo>
                    <a:pt x="825" y="2049"/>
                    <a:pt x="824" y="2052"/>
                    <a:pt x="824" y="2056"/>
                  </a:cubicBezTo>
                  <a:lnTo>
                    <a:pt x="797" y="2046"/>
                  </a:lnTo>
                  <a:close/>
                  <a:moveTo>
                    <a:pt x="797" y="2031"/>
                  </a:moveTo>
                  <a:cubicBezTo>
                    <a:pt x="797" y="2028"/>
                    <a:pt x="797" y="2024"/>
                    <a:pt x="797" y="2020"/>
                  </a:cubicBezTo>
                  <a:cubicBezTo>
                    <a:pt x="829" y="2031"/>
                    <a:pt x="829" y="2031"/>
                    <a:pt x="829" y="2031"/>
                  </a:cubicBezTo>
                  <a:cubicBezTo>
                    <a:pt x="829" y="2035"/>
                    <a:pt x="828" y="2038"/>
                    <a:pt x="827" y="2042"/>
                  </a:cubicBezTo>
                  <a:lnTo>
                    <a:pt x="797" y="2031"/>
                  </a:lnTo>
                  <a:close/>
                  <a:moveTo>
                    <a:pt x="797" y="2016"/>
                  </a:moveTo>
                  <a:cubicBezTo>
                    <a:pt x="798" y="2013"/>
                    <a:pt x="798" y="2009"/>
                    <a:pt x="798" y="2006"/>
                  </a:cubicBezTo>
                  <a:cubicBezTo>
                    <a:pt x="831" y="2017"/>
                    <a:pt x="831" y="2017"/>
                    <a:pt x="831" y="2017"/>
                  </a:cubicBezTo>
                  <a:cubicBezTo>
                    <a:pt x="830" y="2020"/>
                    <a:pt x="830" y="2024"/>
                    <a:pt x="830" y="2027"/>
                  </a:cubicBezTo>
                  <a:lnTo>
                    <a:pt x="797" y="2016"/>
                  </a:lnTo>
                  <a:close/>
                  <a:moveTo>
                    <a:pt x="798" y="2002"/>
                  </a:moveTo>
                  <a:cubicBezTo>
                    <a:pt x="798" y="1999"/>
                    <a:pt x="798" y="1996"/>
                    <a:pt x="798" y="1993"/>
                  </a:cubicBezTo>
                  <a:cubicBezTo>
                    <a:pt x="831" y="2002"/>
                    <a:pt x="831" y="2002"/>
                    <a:pt x="831" y="2002"/>
                  </a:cubicBezTo>
                  <a:cubicBezTo>
                    <a:pt x="831" y="2005"/>
                    <a:pt x="831" y="2009"/>
                    <a:pt x="831" y="2013"/>
                  </a:cubicBezTo>
                  <a:lnTo>
                    <a:pt x="798" y="2002"/>
                  </a:lnTo>
                  <a:close/>
                  <a:moveTo>
                    <a:pt x="798" y="1989"/>
                  </a:moveTo>
                  <a:cubicBezTo>
                    <a:pt x="798" y="1985"/>
                    <a:pt x="798" y="1982"/>
                    <a:pt x="798" y="1978"/>
                  </a:cubicBezTo>
                  <a:cubicBezTo>
                    <a:pt x="828" y="1987"/>
                    <a:pt x="828" y="1987"/>
                    <a:pt x="828" y="1987"/>
                  </a:cubicBezTo>
                  <a:cubicBezTo>
                    <a:pt x="829" y="1991"/>
                    <a:pt x="830" y="1994"/>
                    <a:pt x="830" y="1998"/>
                  </a:cubicBezTo>
                  <a:lnTo>
                    <a:pt x="798" y="1989"/>
                  </a:lnTo>
                  <a:close/>
                  <a:moveTo>
                    <a:pt x="797" y="1974"/>
                  </a:moveTo>
                  <a:cubicBezTo>
                    <a:pt x="797" y="1971"/>
                    <a:pt x="797" y="1968"/>
                    <a:pt x="796" y="1965"/>
                  </a:cubicBezTo>
                  <a:cubicBezTo>
                    <a:pt x="823" y="1971"/>
                    <a:pt x="823" y="1971"/>
                    <a:pt x="823" y="1971"/>
                  </a:cubicBezTo>
                  <a:cubicBezTo>
                    <a:pt x="825" y="1975"/>
                    <a:pt x="826" y="1979"/>
                    <a:pt x="827" y="1983"/>
                  </a:cubicBezTo>
                  <a:lnTo>
                    <a:pt x="797" y="1974"/>
                  </a:lnTo>
                  <a:close/>
                  <a:moveTo>
                    <a:pt x="796" y="1960"/>
                  </a:moveTo>
                  <a:cubicBezTo>
                    <a:pt x="796" y="1960"/>
                    <a:pt x="796" y="1959"/>
                    <a:pt x="796" y="1959"/>
                  </a:cubicBezTo>
                  <a:cubicBezTo>
                    <a:pt x="802" y="1957"/>
                    <a:pt x="808" y="1956"/>
                    <a:pt x="814" y="1954"/>
                  </a:cubicBezTo>
                  <a:cubicBezTo>
                    <a:pt x="817" y="1958"/>
                    <a:pt x="819" y="1962"/>
                    <a:pt x="821" y="1966"/>
                  </a:cubicBezTo>
                  <a:lnTo>
                    <a:pt x="796" y="1960"/>
                  </a:lnTo>
                  <a:close/>
                  <a:moveTo>
                    <a:pt x="734" y="1951"/>
                  </a:moveTo>
                  <a:cubicBezTo>
                    <a:pt x="734" y="1951"/>
                    <a:pt x="733" y="1951"/>
                    <a:pt x="733" y="1951"/>
                  </a:cubicBezTo>
                  <a:cubicBezTo>
                    <a:pt x="733" y="1951"/>
                    <a:pt x="733" y="1951"/>
                    <a:pt x="733" y="1951"/>
                  </a:cubicBezTo>
                  <a:cubicBezTo>
                    <a:pt x="689" y="1933"/>
                    <a:pt x="649" y="1863"/>
                    <a:pt x="659" y="1791"/>
                  </a:cubicBezTo>
                  <a:cubicBezTo>
                    <a:pt x="663" y="1790"/>
                    <a:pt x="666" y="1789"/>
                    <a:pt x="669" y="1788"/>
                  </a:cubicBezTo>
                  <a:cubicBezTo>
                    <a:pt x="653" y="1851"/>
                    <a:pt x="698" y="1927"/>
                    <a:pt x="737" y="1943"/>
                  </a:cubicBezTo>
                  <a:cubicBezTo>
                    <a:pt x="737" y="1943"/>
                    <a:pt x="737" y="1943"/>
                    <a:pt x="737" y="1943"/>
                  </a:cubicBezTo>
                  <a:cubicBezTo>
                    <a:pt x="775" y="1959"/>
                    <a:pt x="861" y="1937"/>
                    <a:pt x="894" y="1881"/>
                  </a:cubicBezTo>
                  <a:cubicBezTo>
                    <a:pt x="895" y="1884"/>
                    <a:pt x="897" y="1887"/>
                    <a:pt x="899" y="1890"/>
                  </a:cubicBezTo>
                  <a:cubicBezTo>
                    <a:pt x="856" y="1948"/>
                    <a:pt x="777" y="1969"/>
                    <a:pt x="734" y="1951"/>
                  </a:cubicBezTo>
                  <a:close/>
                  <a:moveTo>
                    <a:pt x="675" y="2092"/>
                  </a:moveTo>
                  <a:cubicBezTo>
                    <a:pt x="669" y="2090"/>
                    <a:pt x="663" y="2086"/>
                    <a:pt x="657" y="2082"/>
                  </a:cubicBezTo>
                  <a:cubicBezTo>
                    <a:pt x="687" y="2052"/>
                    <a:pt x="711" y="1995"/>
                    <a:pt x="729" y="1953"/>
                  </a:cubicBezTo>
                  <a:cubicBezTo>
                    <a:pt x="730" y="1953"/>
                    <a:pt x="731" y="1954"/>
                    <a:pt x="732" y="1954"/>
                  </a:cubicBezTo>
                  <a:cubicBezTo>
                    <a:pt x="732" y="1954"/>
                    <a:pt x="732" y="1954"/>
                    <a:pt x="732" y="1954"/>
                  </a:cubicBezTo>
                  <a:cubicBezTo>
                    <a:pt x="732" y="1954"/>
                    <a:pt x="732" y="1954"/>
                    <a:pt x="732" y="1954"/>
                  </a:cubicBezTo>
                  <a:cubicBezTo>
                    <a:pt x="733" y="1955"/>
                    <a:pt x="734" y="1955"/>
                    <a:pt x="735" y="1956"/>
                  </a:cubicBezTo>
                  <a:cubicBezTo>
                    <a:pt x="718" y="1998"/>
                    <a:pt x="694" y="2055"/>
                    <a:pt x="694" y="2098"/>
                  </a:cubicBezTo>
                  <a:cubicBezTo>
                    <a:pt x="687" y="2096"/>
                    <a:pt x="681" y="2095"/>
                    <a:pt x="675" y="2092"/>
                  </a:cubicBezTo>
                  <a:close/>
                  <a:moveTo>
                    <a:pt x="721" y="1949"/>
                  </a:moveTo>
                  <a:cubicBezTo>
                    <a:pt x="723" y="1950"/>
                    <a:pt x="724" y="1951"/>
                    <a:pt x="725" y="1951"/>
                  </a:cubicBezTo>
                  <a:cubicBezTo>
                    <a:pt x="708" y="1994"/>
                    <a:pt x="684" y="2051"/>
                    <a:pt x="654" y="2080"/>
                  </a:cubicBezTo>
                  <a:cubicBezTo>
                    <a:pt x="645" y="2074"/>
                    <a:pt x="637" y="2067"/>
                    <a:pt x="631" y="2059"/>
                  </a:cubicBezTo>
                  <a:cubicBezTo>
                    <a:pt x="668" y="2037"/>
                    <a:pt x="702" y="1995"/>
                    <a:pt x="721" y="1949"/>
                  </a:cubicBezTo>
                  <a:close/>
                  <a:moveTo>
                    <a:pt x="628" y="2057"/>
                  </a:moveTo>
                  <a:cubicBezTo>
                    <a:pt x="628" y="2057"/>
                    <a:pt x="628" y="2057"/>
                    <a:pt x="628" y="2057"/>
                  </a:cubicBezTo>
                  <a:cubicBezTo>
                    <a:pt x="619" y="2047"/>
                    <a:pt x="613" y="2037"/>
                    <a:pt x="609" y="2028"/>
                  </a:cubicBezTo>
                  <a:cubicBezTo>
                    <a:pt x="651" y="2019"/>
                    <a:pt x="695" y="1989"/>
                    <a:pt x="714" y="1944"/>
                  </a:cubicBezTo>
                  <a:cubicBezTo>
                    <a:pt x="715" y="1945"/>
                    <a:pt x="717" y="1946"/>
                    <a:pt x="718" y="1947"/>
                  </a:cubicBezTo>
                  <a:cubicBezTo>
                    <a:pt x="699" y="1993"/>
                    <a:pt x="665" y="2034"/>
                    <a:pt x="628" y="2057"/>
                  </a:cubicBezTo>
                  <a:close/>
                  <a:moveTo>
                    <a:pt x="739" y="1957"/>
                  </a:moveTo>
                  <a:cubicBezTo>
                    <a:pt x="740" y="1957"/>
                    <a:pt x="742" y="1958"/>
                    <a:pt x="743" y="1958"/>
                  </a:cubicBezTo>
                  <a:cubicBezTo>
                    <a:pt x="724" y="2005"/>
                    <a:pt x="719" y="2058"/>
                    <a:pt x="729" y="2100"/>
                  </a:cubicBezTo>
                  <a:cubicBezTo>
                    <a:pt x="719" y="2101"/>
                    <a:pt x="708" y="2100"/>
                    <a:pt x="698" y="2099"/>
                  </a:cubicBezTo>
                  <a:cubicBezTo>
                    <a:pt x="698" y="2056"/>
                    <a:pt x="721" y="1999"/>
                    <a:pt x="739" y="1957"/>
                  </a:cubicBezTo>
                  <a:close/>
                  <a:moveTo>
                    <a:pt x="747" y="1959"/>
                  </a:moveTo>
                  <a:cubicBezTo>
                    <a:pt x="749" y="1959"/>
                    <a:pt x="750" y="1960"/>
                    <a:pt x="752" y="1960"/>
                  </a:cubicBezTo>
                  <a:cubicBezTo>
                    <a:pt x="733" y="2005"/>
                    <a:pt x="743" y="2058"/>
                    <a:pt x="766" y="2094"/>
                  </a:cubicBezTo>
                  <a:cubicBezTo>
                    <a:pt x="758" y="2097"/>
                    <a:pt x="746" y="2099"/>
                    <a:pt x="733" y="2100"/>
                  </a:cubicBezTo>
                  <a:cubicBezTo>
                    <a:pt x="733" y="2100"/>
                    <a:pt x="733" y="2100"/>
                    <a:pt x="733" y="2100"/>
                  </a:cubicBezTo>
                  <a:cubicBezTo>
                    <a:pt x="723" y="2058"/>
                    <a:pt x="728" y="2005"/>
                    <a:pt x="747" y="1959"/>
                  </a:cubicBezTo>
                  <a:close/>
                  <a:moveTo>
                    <a:pt x="571" y="2009"/>
                  </a:moveTo>
                  <a:cubicBezTo>
                    <a:pt x="598" y="2004"/>
                    <a:pt x="620" y="1981"/>
                    <a:pt x="642" y="1957"/>
                  </a:cubicBezTo>
                  <a:cubicBezTo>
                    <a:pt x="656" y="1942"/>
                    <a:pt x="670" y="1927"/>
                    <a:pt x="686" y="1915"/>
                  </a:cubicBezTo>
                  <a:cubicBezTo>
                    <a:pt x="687" y="1916"/>
                    <a:pt x="688" y="1917"/>
                    <a:pt x="688" y="1918"/>
                  </a:cubicBezTo>
                  <a:cubicBezTo>
                    <a:pt x="676" y="1929"/>
                    <a:pt x="664" y="1942"/>
                    <a:pt x="653" y="1954"/>
                  </a:cubicBezTo>
                  <a:cubicBezTo>
                    <a:pt x="627" y="1981"/>
                    <a:pt x="602" y="2007"/>
                    <a:pt x="571" y="2009"/>
                  </a:cubicBezTo>
                  <a:close/>
                  <a:moveTo>
                    <a:pt x="640" y="2003"/>
                  </a:moveTo>
                  <a:cubicBezTo>
                    <a:pt x="636" y="2005"/>
                    <a:pt x="632" y="2007"/>
                    <a:pt x="628" y="2009"/>
                  </a:cubicBezTo>
                  <a:cubicBezTo>
                    <a:pt x="629" y="1983"/>
                    <a:pt x="629" y="1983"/>
                    <a:pt x="629" y="1983"/>
                  </a:cubicBezTo>
                  <a:cubicBezTo>
                    <a:pt x="632" y="1981"/>
                    <a:pt x="634" y="1978"/>
                    <a:pt x="637" y="1976"/>
                  </a:cubicBezTo>
                  <a:lnTo>
                    <a:pt x="640" y="2003"/>
                  </a:lnTo>
                  <a:close/>
                  <a:moveTo>
                    <a:pt x="625" y="1987"/>
                  </a:moveTo>
                  <a:cubicBezTo>
                    <a:pt x="624" y="2011"/>
                    <a:pt x="624" y="2011"/>
                    <a:pt x="624" y="2011"/>
                  </a:cubicBezTo>
                  <a:cubicBezTo>
                    <a:pt x="620" y="2012"/>
                    <a:pt x="617" y="2013"/>
                    <a:pt x="613" y="2015"/>
                  </a:cubicBezTo>
                  <a:cubicBezTo>
                    <a:pt x="617" y="1993"/>
                    <a:pt x="617" y="1993"/>
                    <a:pt x="617" y="1993"/>
                  </a:cubicBezTo>
                  <a:cubicBezTo>
                    <a:pt x="620" y="1991"/>
                    <a:pt x="622" y="1989"/>
                    <a:pt x="625" y="1987"/>
                  </a:cubicBezTo>
                  <a:close/>
                  <a:moveTo>
                    <a:pt x="556" y="2007"/>
                  </a:moveTo>
                  <a:cubicBezTo>
                    <a:pt x="559" y="2006"/>
                    <a:pt x="562" y="2004"/>
                    <a:pt x="565" y="2003"/>
                  </a:cubicBezTo>
                  <a:cubicBezTo>
                    <a:pt x="569" y="2006"/>
                    <a:pt x="569" y="2006"/>
                    <a:pt x="569" y="2006"/>
                  </a:cubicBezTo>
                  <a:cubicBezTo>
                    <a:pt x="565" y="2006"/>
                    <a:pt x="560" y="2007"/>
                    <a:pt x="556" y="2007"/>
                  </a:cubicBezTo>
                  <a:close/>
                  <a:moveTo>
                    <a:pt x="569" y="2013"/>
                  </a:moveTo>
                  <a:cubicBezTo>
                    <a:pt x="566" y="2016"/>
                    <a:pt x="566" y="2016"/>
                    <a:pt x="566" y="2016"/>
                  </a:cubicBezTo>
                  <a:cubicBezTo>
                    <a:pt x="562" y="2015"/>
                    <a:pt x="558" y="2014"/>
                    <a:pt x="554" y="2012"/>
                  </a:cubicBezTo>
                  <a:cubicBezTo>
                    <a:pt x="559" y="2013"/>
                    <a:pt x="564" y="2014"/>
                    <a:pt x="569" y="2013"/>
                  </a:cubicBezTo>
                  <a:close/>
                  <a:moveTo>
                    <a:pt x="568" y="2000"/>
                  </a:moveTo>
                  <a:cubicBezTo>
                    <a:pt x="570" y="1999"/>
                    <a:pt x="572" y="1997"/>
                    <a:pt x="573" y="1995"/>
                  </a:cubicBezTo>
                  <a:cubicBezTo>
                    <a:pt x="583" y="2001"/>
                    <a:pt x="583" y="2001"/>
                    <a:pt x="583" y="2001"/>
                  </a:cubicBezTo>
                  <a:cubicBezTo>
                    <a:pt x="580" y="2003"/>
                    <a:pt x="577" y="2004"/>
                    <a:pt x="574" y="2005"/>
                  </a:cubicBezTo>
                  <a:lnTo>
                    <a:pt x="568" y="2000"/>
                  </a:lnTo>
                  <a:close/>
                  <a:moveTo>
                    <a:pt x="679" y="1916"/>
                  </a:moveTo>
                  <a:cubicBezTo>
                    <a:pt x="677" y="1918"/>
                    <a:pt x="674" y="1920"/>
                    <a:pt x="672" y="1922"/>
                  </a:cubicBezTo>
                  <a:cubicBezTo>
                    <a:pt x="644" y="1907"/>
                    <a:pt x="644" y="1907"/>
                    <a:pt x="644" y="1907"/>
                  </a:cubicBezTo>
                  <a:cubicBezTo>
                    <a:pt x="648" y="1905"/>
                    <a:pt x="652" y="1903"/>
                    <a:pt x="656" y="1902"/>
                  </a:cubicBezTo>
                  <a:lnTo>
                    <a:pt x="679" y="1916"/>
                  </a:lnTo>
                  <a:close/>
                  <a:moveTo>
                    <a:pt x="660" y="1900"/>
                  </a:moveTo>
                  <a:cubicBezTo>
                    <a:pt x="665" y="1898"/>
                    <a:pt x="669" y="1897"/>
                    <a:pt x="674" y="1896"/>
                  </a:cubicBezTo>
                  <a:cubicBezTo>
                    <a:pt x="677" y="1902"/>
                    <a:pt x="680" y="1907"/>
                    <a:pt x="684" y="1912"/>
                  </a:cubicBezTo>
                  <a:cubicBezTo>
                    <a:pt x="683" y="1913"/>
                    <a:pt x="683" y="1913"/>
                    <a:pt x="682" y="1913"/>
                  </a:cubicBezTo>
                  <a:lnTo>
                    <a:pt x="660" y="1900"/>
                  </a:lnTo>
                  <a:close/>
                  <a:moveTo>
                    <a:pt x="669" y="1925"/>
                  </a:moveTo>
                  <a:cubicBezTo>
                    <a:pt x="666" y="1927"/>
                    <a:pt x="663" y="1930"/>
                    <a:pt x="661" y="1932"/>
                  </a:cubicBezTo>
                  <a:cubicBezTo>
                    <a:pt x="632" y="1915"/>
                    <a:pt x="632" y="1915"/>
                    <a:pt x="632" y="1915"/>
                  </a:cubicBezTo>
                  <a:cubicBezTo>
                    <a:pt x="635" y="1913"/>
                    <a:pt x="637" y="1911"/>
                    <a:pt x="640" y="1909"/>
                  </a:cubicBezTo>
                  <a:lnTo>
                    <a:pt x="669" y="1925"/>
                  </a:lnTo>
                  <a:close/>
                  <a:moveTo>
                    <a:pt x="658" y="1935"/>
                  </a:moveTo>
                  <a:cubicBezTo>
                    <a:pt x="656" y="1937"/>
                    <a:pt x="654" y="1939"/>
                    <a:pt x="652" y="1941"/>
                  </a:cubicBezTo>
                  <a:cubicBezTo>
                    <a:pt x="620" y="1926"/>
                    <a:pt x="620" y="1926"/>
                    <a:pt x="620" y="1926"/>
                  </a:cubicBezTo>
                  <a:cubicBezTo>
                    <a:pt x="623" y="1923"/>
                    <a:pt x="626" y="1920"/>
                    <a:pt x="629" y="1918"/>
                  </a:cubicBezTo>
                  <a:lnTo>
                    <a:pt x="658" y="1935"/>
                  </a:lnTo>
                  <a:close/>
                  <a:moveTo>
                    <a:pt x="649" y="1944"/>
                  </a:moveTo>
                  <a:cubicBezTo>
                    <a:pt x="647" y="1947"/>
                    <a:pt x="644" y="1949"/>
                    <a:pt x="642" y="1951"/>
                  </a:cubicBezTo>
                  <a:cubicBezTo>
                    <a:pt x="611" y="1937"/>
                    <a:pt x="611" y="1937"/>
                    <a:pt x="611" y="1937"/>
                  </a:cubicBezTo>
                  <a:cubicBezTo>
                    <a:pt x="613" y="1934"/>
                    <a:pt x="615" y="1931"/>
                    <a:pt x="618" y="1929"/>
                  </a:cubicBezTo>
                  <a:lnTo>
                    <a:pt x="649" y="1944"/>
                  </a:lnTo>
                  <a:close/>
                  <a:moveTo>
                    <a:pt x="639" y="1954"/>
                  </a:moveTo>
                  <a:cubicBezTo>
                    <a:pt x="637" y="1957"/>
                    <a:pt x="634" y="1960"/>
                    <a:pt x="631" y="1963"/>
                  </a:cubicBezTo>
                  <a:cubicBezTo>
                    <a:pt x="603" y="1949"/>
                    <a:pt x="603" y="1949"/>
                    <a:pt x="603" y="1949"/>
                  </a:cubicBezTo>
                  <a:cubicBezTo>
                    <a:pt x="605" y="1946"/>
                    <a:pt x="607" y="1943"/>
                    <a:pt x="609" y="1940"/>
                  </a:cubicBezTo>
                  <a:lnTo>
                    <a:pt x="639" y="1954"/>
                  </a:lnTo>
                  <a:close/>
                  <a:moveTo>
                    <a:pt x="629" y="1966"/>
                  </a:moveTo>
                  <a:cubicBezTo>
                    <a:pt x="626" y="1968"/>
                    <a:pt x="623" y="1971"/>
                    <a:pt x="621" y="1974"/>
                  </a:cubicBezTo>
                  <a:cubicBezTo>
                    <a:pt x="595" y="1961"/>
                    <a:pt x="595" y="1961"/>
                    <a:pt x="595" y="1961"/>
                  </a:cubicBezTo>
                  <a:cubicBezTo>
                    <a:pt x="597" y="1958"/>
                    <a:pt x="599" y="1955"/>
                    <a:pt x="601" y="1952"/>
                  </a:cubicBezTo>
                  <a:lnTo>
                    <a:pt x="629" y="1966"/>
                  </a:lnTo>
                  <a:close/>
                  <a:moveTo>
                    <a:pt x="618" y="1976"/>
                  </a:moveTo>
                  <a:cubicBezTo>
                    <a:pt x="615" y="1979"/>
                    <a:pt x="613" y="1981"/>
                    <a:pt x="610" y="1983"/>
                  </a:cubicBezTo>
                  <a:cubicBezTo>
                    <a:pt x="589" y="1972"/>
                    <a:pt x="589" y="1972"/>
                    <a:pt x="589" y="1972"/>
                  </a:cubicBezTo>
                  <a:cubicBezTo>
                    <a:pt x="590" y="1970"/>
                    <a:pt x="591" y="1969"/>
                    <a:pt x="592" y="1967"/>
                  </a:cubicBezTo>
                  <a:cubicBezTo>
                    <a:pt x="592" y="1966"/>
                    <a:pt x="593" y="1965"/>
                    <a:pt x="593" y="1965"/>
                  </a:cubicBezTo>
                  <a:lnTo>
                    <a:pt x="618" y="1976"/>
                  </a:lnTo>
                  <a:close/>
                  <a:moveTo>
                    <a:pt x="607" y="1986"/>
                  </a:moveTo>
                  <a:cubicBezTo>
                    <a:pt x="605" y="1988"/>
                    <a:pt x="602" y="1990"/>
                    <a:pt x="599" y="1992"/>
                  </a:cubicBezTo>
                  <a:cubicBezTo>
                    <a:pt x="583" y="1982"/>
                    <a:pt x="583" y="1982"/>
                    <a:pt x="583" y="1982"/>
                  </a:cubicBezTo>
                  <a:cubicBezTo>
                    <a:pt x="584" y="1980"/>
                    <a:pt x="586" y="1978"/>
                    <a:pt x="587" y="1975"/>
                  </a:cubicBezTo>
                  <a:lnTo>
                    <a:pt x="607" y="1986"/>
                  </a:lnTo>
                  <a:close/>
                  <a:moveTo>
                    <a:pt x="596" y="1995"/>
                  </a:moveTo>
                  <a:cubicBezTo>
                    <a:pt x="593" y="1996"/>
                    <a:pt x="590" y="1998"/>
                    <a:pt x="587" y="1999"/>
                  </a:cubicBezTo>
                  <a:cubicBezTo>
                    <a:pt x="576" y="1992"/>
                    <a:pt x="576" y="1992"/>
                    <a:pt x="576" y="1992"/>
                  </a:cubicBezTo>
                  <a:cubicBezTo>
                    <a:pt x="577" y="1990"/>
                    <a:pt x="579" y="1988"/>
                    <a:pt x="581" y="1986"/>
                  </a:cubicBezTo>
                  <a:lnTo>
                    <a:pt x="596" y="1995"/>
                  </a:lnTo>
                  <a:close/>
                  <a:moveTo>
                    <a:pt x="591" y="2009"/>
                  </a:moveTo>
                  <a:cubicBezTo>
                    <a:pt x="594" y="2008"/>
                    <a:pt x="597" y="2006"/>
                    <a:pt x="600" y="2005"/>
                  </a:cubicBezTo>
                  <a:cubicBezTo>
                    <a:pt x="594" y="2018"/>
                    <a:pt x="594" y="2018"/>
                    <a:pt x="594" y="2018"/>
                  </a:cubicBezTo>
                  <a:cubicBezTo>
                    <a:pt x="591" y="2019"/>
                    <a:pt x="587" y="2019"/>
                    <a:pt x="584" y="2019"/>
                  </a:cubicBezTo>
                  <a:lnTo>
                    <a:pt x="591" y="2009"/>
                  </a:lnTo>
                  <a:close/>
                  <a:moveTo>
                    <a:pt x="580" y="2019"/>
                  </a:moveTo>
                  <a:cubicBezTo>
                    <a:pt x="576" y="2018"/>
                    <a:pt x="573" y="2018"/>
                    <a:pt x="570" y="2017"/>
                  </a:cubicBezTo>
                  <a:cubicBezTo>
                    <a:pt x="575" y="2013"/>
                    <a:pt x="575" y="2013"/>
                    <a:pt x="575" y="2013"/>
                  </a:cubicBezTo>
                  <a:cubicBezTo>
                    <a:pt x="579" y="2013"/>
                    <a:pt x="582" y="2012"/>
                    <a:pt x="585" y="2011"/>
                  </a:cubicBezTo>
                  <a:lnTo>
                    <a:pt x="580" y="2019"/>
                  </a:lnTo>
                  <a:close/>
                  <a:moveTo>
                    <a:pt x="605" y="2002"/>
                  </a:moveTo>
                  <a:cubicBezTo>
                    <a:pt x="608" y="2000"/>
                    <a:pt x="610" y="1998"/>
                    <a:pt x="613" y="1997"/>
                  </a:cubicBezTo>
                  <a:cubicBezTo>
                    <a:pt x="609" y="2016"/>
                    <a:pt x="609" y="2016"/>
                    <a:pt x="609" y="2016"/>
                  </a:cubicBezTo>
                  <a:cubicBezTo>
                    <a:pt x="608" y="2016"/>
                    <a:pt x="607" y="2016"/>
                    <a:pt x="606" y="2016"/>
                  </a:cubicBezTo>
                  <a:cubicBezTo>
                    <a:pt x="603" y="2017"/>
                    <a:pt x="601" y="2017"/>
                    <a:pt x="599" y="2018"/>
                  </a:cubicBezTo>
                  <a:lnTo>
                    <a:pt x="605" y="2002"/>
                  </a:lnTo>
                  <a:close/>
                  <a:moveTo>
                    <a:pt x="647" y="1965"/>
                  </a:moveTo>
                  <a:cubicBezTo>
                    <a:pt x="654" y="1994"/>
                    <a:pt x="654" y="1994"/>
                    <a:pt x="654" y="1994"/>
                  </a:cubicBezTo>
                  <a:cubicBezTo>
                    <a:pt x="651" y="1997"/>
                    <a:pt x="647" y="1999"/>
                    <a:pt x="643" y="2001"/>
                  </a:cubicBezTo>
                  <a:cubicBezTo>
                    <a:pt x="640" y="1972"/>
                    <a:pt x="640" y="1972"/>
                    <a:pt x="640" y="1972"/>
                  </a:cubicBezTo>
                  <a:cubicBezTo>
                    <a:pt x="642" y="1970"/>
                    <a:pt x="645" y="1967"/>
                    <a:pt x="647" y="1965"/>
                  </a:cubicBezTo>
                  <a:close/>
                  <a:moveTo>
                    <a:pt x="650" y="1962"/>
                  </a:moveTo>
                  <a:cubicBezTo>
                    <a:pt x="652" y="1960"/>
                    <a:pt x="654" y="1958"/>
                    <a:pt x="655" y="1956"/>
                  </a:cubicBezTo>
                  <a:cubicBezTo>
                    <a:pt x="656" y="1956"/>
                    <a:pt x="656" y="1955"/>
                    <a:pt x="657" y="1955"/>
                  </a:cubicBezTo>
                  <a:cubicBezTo>
                    <a:pt x="667" y="1985"/>
                    <a:pt x="667" y="1985"/>
                    <a:pt x="667" y="1985"/>
                  </a:cubicBezTo>
                  <a:cubicBezTo>
                    <a:pt x="664" y="1987"/>
                    <a:pt x="661" y="1990"/>
                    <a:pt x="658" y="1992"/>
                  </a:cubicBezTo>
                  <a:lnTo>
                    <a:pt x="650" y="1962"/>
                  </a:lnTo>
                  <a:close/>
                  <a:moveTo>
                    <a:pt x="660" y="1952"/>
                  </a:moveTo>
                  <a:cubicBezTo>
                    <a:pt x="662" y="1949"/>
                    <a:pt x="664" y="1947"/>
                    <a:pt x="667" y="1944"/>
                  </a:cubicBezTo>
                  <a:cubicBezTo>
                    <a:pt x="680" y="1973"/>
                    <a:pt x="680" y="1973"/>
                    <a:pt x="680" y="1973"/>
                  </a:cubicBezTo>
                  <a:cubicBezTo>
                    <a:pt x="677" y="1976"/>
                    <a:pt x="673" y="1979"/>
                    <a:pt x="670" y="1982"/>
                  </a:cubicBezTo>
                  <a:lnTo>
                    <a:pt x="660" y="1952"/>
                  </a:lnTo>
                  <a:close/>
                  <a:moveTo>
                    <a:pt x="670" y="1941"/>
                  </a:moveTo>
                  <a:cubicBezTo>
                    <a:pt x="672" y="1939"/>
                    <a:pt x="674" y="1937"/>
                    <a:pt x="676" y="1935"/>
                  </a:cubicBezTo>
                  <a:cubicBezTo>
                    <a:pt x="689" y="1962"/>
                    <a:pt x="689" y="1962"/>
                    <a:pt x="689" y="1962"/>
                  </a:cubicBezTo>
                  <a:cubicBezTo>
                    <a:pt x="687" y="1965"/>
                    <a:pt x="685" y="1967"/>
                    <a:pt x="683" y="1970"/>
                  </a:cubicBezTo>
                  <a:lnTo>
                    <a:pt x="670" y="1941"/>
                  </a:lnTo>
                  <a:close/>
                  <a:moveTo>
                    <a:pt x="679" y="1932"/>
                  </a:moveTo>
                  <a:cubicBezTo>
                    <a:pt x="681" y="1930"/>
                    <a:pt x="684" y="1928"/>
                    <a:pt x="686" y="1925"/>
                  </a:cubicBezTo>
                  <a:cubicBezTo>
                    <a:pt x="698" y="1950"/>
                    <a:pt x="698" y="1950"/>
                    <a:pt x="698" y="1950"/>
                  </a:cubicBezTo>
                  <a:cubicBezTo>
                    <a:pt x="696" y="1953"/>
                    <a:pt x="694" y="1956"/>
                    <a:pt x="691" y="1959"/>
                  </a:cubicBezTo>
                  <a:lnTo>
                    <a:pt x="679" y="1932"/>
                  </a:lnTo>
                  <a:close/>
                  <a:moveTo>
                    <a:pt x="689" y="1923"/>
                  </a:moveTo>
                  <a:cubicBezTo>
                    <a:pt x="690" y="1922"/>
                    <a:pt x="690" y="1922"/>
                    <a:pt x="691" y="1921"/>
                  </a:cubicBezTo>
                  <a:cubicBezTo>
                    <a:pt x="695" y="1927"/>
                    <a:pt x="700" y="1932"/>
                    <a:pt x="705" y="1937"/>
                  </a:cubicBezTo>
                  <a:cubicBezTo>
                    <a:pt x="704" y="1940"/>
                    <a:pt x="702" y="1943"/>
                    <a:pt x="700" y="1946"/>
                  </a:cubicBezTo>
                  <a:lnTo>
                    <a:pt x="689" y="1923"/>
                  </a:lnTo>
                  <a:close/>
                  <a:moveTo>
                    <a:pt x="541" y="1852"/>
                  </a:moveTo>
                  <a:cubicBezTo>
                    <a:pt x="543" y="1848"/>
                    <a:pt x="545" y="1844"/>
                    <a:pt x="546" y="1839"/>
                  </a:cubicBezTo>
                  <a:cubicBezTo>
                    <a:pt x="557" y="1856"/>
                    <a:pt x="573" y="1867"/>
                    <a:pt x="591" y="1870"/>
                  </a:cubicBezTo>
                  <a:cubicBezTo>
                    <a:pt x="594" y="1871"/>
                    <a:pt x="598" y="1871"/>
                    <a:pt x="601" y="1871"/>
                  </a:cubicBezTo>
                  <a:cubicBezTo>
                    <a:pt x="590" y="1874"/>
                    <a:pt x="580" y="1877"/>
                    <a:pt x="571" y="1881"/>
                  </a:cubicBezTo>
                  <a:cubicBezTo>
                    <a:pt x="555" y="1886"/>
                    <a:pt x="541" y="1891"/>
                    <a:pt x="531" y="1889"/>
                  </a:cubicBezTo>
                  <a:cubicBezTo>
                    <a:pt x="526" y="1888"/>
                    <a:pt x="522" y="1885"/>
                    <a:pt x="520" y="1882"/>
                  </a:cubicBezTo>
                  <a:cubicBezTo>
                    <a:pt x="524" y="1885"/>
                    <a:pt x="529" y="1887"/>
                    <a:pt x="535" y="1886"/>
                  </a:cubicBezTo>
                  <a:cubicBezTo>
                    <a:pt x="542" y="1884"/>
                    <a:pt x="548" y="1878"/>
                    <a:pt x="548" y="1869"/>
                  </a:cubicBezTo>
                  <a:cubicBezTo>
                    <a:pt x="549" y="1862"/>
                    <a:pt x="546" y="1856"/>
                    <a:pt x="541" y="1852"/>
                  </a:cubicBezTo>
                  <a:close/>
                  <a:moveTo>
                    <a:pt x="592" y="1867"/>
                  </a:moveTo>
                  <a:cubicBezTo>
                    <a:pt x="573" y="1863"/>
                    <a:pt x="557" y="1852"/>
                    <a:pt x="547" y="1834"/>
                  </a:cubicBezTo>
                  <a:cubicBezTo>
                    <a:pt x="550" y="1817"/>
                    <a:pt x="544" y="1799"/>
                    <a:pt x="530" y="1783"/>
                  </a:cubicBezTo>
                  <a:cubicBezTo>
                    <a:pt x="530" y="1783"/>
                    <a:pt x="530" y="1782"/>
                    <a:pt x="530" y="1782"/>
                  </a:cubicBezTo>
                  <a:cubicBezTo>
                    <a:pt x="530" y="1782"/>
                    <a:pt x="531" y="1781"/>
                    <a:pt x="531" y="1781"/>
                  </a:cubicBezTo>
                  <a:cubicBezTo>
                    <a:pt x="536" y="1791"/>
                    <a:pt x="544" y="1800"/>
                    <a:pt x="554" y="1804"/>
                  </a:cubicBezTo>
                  <a:cubicBezTo>
                    <a:pt x="554" y="1817"/>
                    <a:pt x="559" y="1829"/>
                    <a:pt x="567" y="1839"/>
                  </a:cubicBezTo>
                  <a:cubicBezTo>
                    <a:pt x="576" y="1848"/>
                    <a:pt x="588" y="1854"/>
                    <a:pt x="599" y="1854"/>
                  </a:cubicBezTo>
                  <a:cubicBezTo>
                    <a:pt x="616" y="1854"/>
                    <a:pt x="629" y="1847"/>
                    <a:pt x="636" y="1833"/>
                  </a:cubicBezTo>
                  <a:cubicBezTo>
                    <a:pt x="640" y="1824"/>
                    <a:pt x="639" y="1815"/>
                    <a:pt x="634" y="1810"/>
                  </a:cubicBezTo>
                  <a:cubicBezTo>
                    <a:pt x="634" y="1809"/>
                    <a:pt x="633" y="1809"/>
                    <a:pt x="632" y="1809"/>
                  </a:cubicBezTo>
                  <a:cubicBezTo>
                    <a:pt x="632" y="1809"/>
                    <a:pt x="631" y="1810"/>
                    <a:pt x="631" y="1811"/>
                  </a:cubicBezTo>
                  <a:cubicBezTo>
                    <a:pt x="629" y="1819"/>
                    <a:pt x="622" y="1821"/>
                    <a:pt x="617" y="1820"/>
                  </a:cubicBezTo>
                  <a:cubicBezTo>
                    <a:pt x="611" y="1820"/>
                    <a:pt x="604" y="1814"/>
                    <a:pt x="604" y="1807"/>
                  </a:cubicBezTo>
                  <a:cubicBezTo>
                    <a:pt x="604" y="1799"/>
                    <a:pt x="609" y="1792"/>
                    <a:pt x="616" y="1789"/>
                  </a:cubicBezTo>
                  <a:cubicBezTo>
                    <a:pt x="624" y="1786"/>
                    <a:pt x="634" y="1787"/>
                    <a:pt x="641" y="1794"/>
                  </a:cubicBezTo>
                  <a:cubicBezTo>
                    <a:pt x="648" y="1800"/>
                    <a:pt x="652" y="1809"/>
                    <a:pt x="652" y="1819"/>
                  </a:cubicBezTo>
                  <a:cubicBezTo>
                    <a:pt x="652" y="1832"/>
                    <a:pt x="646" y="1845"/>
                    <a:pt x="636" y="1854"/>
                  </a:cubicBezTo>
                  <a:cubicBezTo>
                    <a:pt x="624" y="1865"/>
                    <a:pt x="608" y="1869"/>
                    <a:pt x="592" y="1867"/>
                  </a:cubicBezTo>
                  <a:close/>
                  <a:moveTo>
                    <a:pt x="324" y="1794"/>
                  </a:moveTo>
                  <a:cubicBezTo>
                    <a:pt x="324" y="1793"/>
                    <a:pt x="324" y="1793"/>
                    <a:pt x="323" y="1793"/>
                  </a:cubicBezTo>
                  <a:cubicBezTo>
                    <a:pt x="310" y="1790"/>
                    <a:pt x="303" y="1780"/>
                    <a:pt x="302" y="1771"/>
                  </a:cubicBezTo>
                  <a:cubicBezTo>
                    <a:pt x="301" y="1761"/>
                    <a:pt x="305" y="1752"/>
                    <a:pt x="314" y="1748"/>
                  </a:cubicBezTo>
                  <a:cubicBezTo>
                    <a:pt x="314" y="1747"/>
                    <a:pt x="315" y="1747"/>
                    <a:pt x="315" y="1746"/>
                  </a:cubicBezTo>
                  <a:cubicBezTo>
                    <a:pt x="315" y="1745"/>
                    <a:pt x="315" y="1745"/>
                    <a:pt x="314" y="1744"/>
                  </a:cubicBezTo>
                  <a:cubicBezTo>
                    <a:pt x="305" y="1737"/>
                    <a:pt x="301" y="1727"/>
                    <a:pt x="304" y="1718"/>
                  </a:cubicBezTo>
                  <a:cubicBezTo>
                    <a:pt x="306" y="1708"/>
                    <a:pt x="315" y="1700"/>
                    <a:pt x="327" y="1698"/>
                  </a:cubicBezTo>
                  <a:cubicBezTo>
                    <a:pt x="327" y="1698"/>
                    <a:pt x="328" y="1698"/>
                    <a:pt x="328" y="1697"/>
                  </a:cubicBezTo>
                  <a:cubicBezTo>
                    <a:pt x="328" y="1697"/>
                    <a:pt x="328" y="1696"/>
                    <a:pt x="328" y="1696"/>
                  </a:cubicBezTo>
                  <a:cubicBezTo>
                    <a:pt x="324" y="1685"/>
                    <a:pt x="329" y="1671"/>
                    <a:pt x="339" y="1664"/>
                  </a:cubicBezTo>
                  <a:cubicBezTo>
                    <a:pt x="352" y="1654"/>
                    <a:pt x="370" y="1655"/>
                    <a:pt x="387" y="1667"/>
                  </a:cubicBezTo>
                  <a:cubicBezTo>
                    <a:pt x="386" y="1671"/>
                    <a:pt x="385" y="1676"/>
                    <a:pt x="386" y="1681"/>
                  </a:cubicBezTo>
                  <a:cubicBezTo>
                    <a:pt x="386" y="1685"/>
                    <a:pt x="387" y="1689"/>
                    <a:pt x="388" y="1692"/>
                  </a:cubicBezTo>
                  <a:cubicBezTo>
                    <a:pt x="375" y="1681"/>
                    <a:pt x="354" y="1666"/>
                    <a:pt x="348" y="1672"/>
                  </a:cubicBezTo>
                  <a:cubicBezTo>
                    <a:pt x="347" y="1673"/>
                    <a:pt x="347" y="1674"/>
                    <a:pt x="347" y="1676"/>
                  </a:cubicBezTo>
                  <a:cubicBezTo>
                    <a:pt x="348" y="1683"/>
                    <a:pt x="365" y="1696"/>
                    <a:pt x="376" y="1704"/>
                  </a:cubicBezTo>
                  <a:cubicBezTo>
                    <a:pt x="369" y="1702"/>
                    <a:pt x="361" y="1702"/>
                    <a:pt x="358" y="1704"/>
                  </a:cubicBezTo>
                  <a:cubicBezTo>
                    <a:pt x="356" y="1705"/>
                    <a:pt x="355" y="1706"/>
                    <a:pt x="354" y="1708"/>
                  </a:cubicBezTo>
                  <a:cubicBezTo>
                    <a:pt x="354" y="1710"/>
                    <a:pt x="354" y="1711"/>
                    <a:pt x="355" y="1713"/>
                  </a:cubicBezTo>
                  <a:cubicBezTo>
                    <a:pt x="357" y="1715"/>
                    <a:pt x="359" y="1716"/>
                    <a:pt x="362" y="1718"/>
                  </a:cubicBezTo>
                  <a:cubicBezTo>
                    <a:pt x="342" y="1716"/>
                    <a:pt x="317" y="1715"/>
                    <a:pt x="316" y="1722"/>
                  </a:cubicBezTo>
                  <a:cubicBezTo>
                    <a:pt x="316" y="1723"/>
                    <a:pt x="316" y="1724"/>
                    <a:pt x="317" y="1725"/>
                  </a:cubicBezTo>
                  <a:cubicBezTo>
                    <a:pt x="321" y="1731"/>
                    <a:pt x="343" y="1734"/>
                    <a:pt x="360" y="1736"/>
                  </a:cubicBezTo>
                  <a:cubicBezTo>
                    <a:pt x="350" y="1738"/>
                    <a:pt x="344" y="1741"/>
                    <a:pt x="343" y="1746"/>
                  </a:cubicBezTo>
                  <a:cubicBezTo>
                    <a:pt x="343" y="1748"/>
                    <a:pt x="344" y="1749"/>
                    <a:pt x="346" y="1750"/>
                  </a:cubicBezTo>
                  <a:cubicBezTo>
                    <a:pt x="347" y="1752"/>
                    <a:pt x="350" y="1752"/>
                    <a:pt x="354" y="1753"/>
                  </a:cubicBezTo>
                  <a:cubicBezTo>
                    <a:pt x="339" y="1756"/>
                    <a:pt x="320" y="1762"/>
                    <a:pt x="317" y="1768"/>
                  </a:cubicBezTo>
                  <a:cubicBezTo>
                    <a:pt x="316" y="1769"/>
                    <a:pt x="316" y="1770"/>
                    <a:pt x="316" y="1771"/>
                  </a:cubicBezTo>
                  <a:cubicBezTo>
                    <a:pt x="317" y="1772"/>
                    <a:pt x="317" y="1773"/>
                    <a:pt x="319" y="1774"/>
                  </a:cubicBezTo>
                  <a:cubicBezTo>
                    <a:pt x="325" y="1777"/>
                    <a:pt x="343" y="1773"/>
                    <a:pt x="358" y="1768"/>
                  </a:cubicBezTo>
                  <a:cubicBezTo>
                    <a:pt x="355" y="1771"/>
                    <a:pt x="352" y="1773"/>
                    <a:pt x="351" y="1775"/>
                  </a:cubicBezTo>
                  <a:cubicBezTo>
                    <a:pt x="350" y="1777"/>
                    <a:pt x="351" y="1779"/>
                    <a:pt x="351" y="1780"/>
                  </a:cubicBezTo>
                  <a:cubicBezTo>
                    <a:pt x="352" y="1782"/>
                    <a:pt x="353" y="1783"/>
                    <a:pt x="355" y="1783"/>
                  </a:cubicBezTo>
                  <a:cubicBezTo>
                    <a:pt x="357" y="1784"/>
                    <a:pt x="360" y="1784"/>
                    <a:pt x="363" y="1783"/>
                  </a:cubicBezTo>
                  <a:cubicBezTo>
                    <a:pt x="350" y="1791"/>
                    <a:pt x="334" y="1803"/>
                    <a:pt x="332" y="1809"/>
                  </a:cubicBezTo>
                  <a:cubicBezTo>
                    <a:pt x="332" y="1811"/>
                    <a:pt x="332" y="1812"/>
                    <a:pt x="333" y="1813"/>
                  </a:cubicBezTo>
                  <a:cubicBezTo>
                    <a:pt x="333" y="1814"/>
                    <a:pt x="334" y="1815"/>
                    <a:pt x="336" y="1815"/>
                  </a:cubicBezTo>
                  <a:cubicBezTo>
                    <a:pt x="343" y="1816"/>
                    <a:pt x="359" y="1805"/>
                    <a:pt x="371" y="1796"/>
                  </a:cubicBezTo>
                  <a:cubicBezTo>
                    <a:pt x="369" y="1800"/>
                    <a:pt x="367" y="1803"/>
                    <a:pt x="367" y="1806"/>
                  </a:cubicBezTo>
                  <a:cubicBezTo>
                    <a:pt x="367" y="1808"/>
                    <a:pt x="367" y="1810"/>
                    <a:pt x="369" y="1811"/>
                  </a:cubicBezTo>
                  <a:cubicBezTo>
                    <a:pt x="370" y="1812"/>
                    <a:pt x="372" y="1813"/>
                    <a:pt x="374" y="1813"/>
                  </a:cubicBezTo>
                  <a:cubicBezTo>
                    <a:pt x="377" y="1813"/>
                    <a:pt x="380" y="1811"/>
                    <a:pt x="384" y="1808"/>
                  </a:cubicBezTo>
                  <a:cubicBezTo>
                    <a:pt x="375" y="1821"/>
                    <a:pt x="364" y="1837"/>
                    <a:pt x="365" y="1844"/>
                  </a:cubicBezTo>
                  <a:cubicBezTo>
                    <a:pt x="365" y="1845"/>
                    <a:pt x="366" y="1846"/>
                    <a:pt x="367" y="1847"/>
                  </a:cubicBezTo>
                  <a:cubicBezTo>
                    <a:pt x="367" y="1847"/>
                    <a:pt x="369" y="1848"/>
                    <a:pt x="370" y="1848"/>
                  </a:cubicBezTo>
                  <a:cubicBezTo>
                    <a:pt x="377" y="1846"/>
                    <a:pt x="388" y="1830"/>
                    <a:pt x="397" y="1817"/>
                  </a:cubicBezTo>
                  <a:cubicBezTo>
                    <a:pt x="396" y="1820"/>
                    <a:pt x="396" y="1823"/>
                    <a:pt x="397" y="1825"/>
                  </a:cubicBezTo>
                  <a:cubicBezTo>
                    <a:pt x="397" y="1826"/>
                    <a:pt x="398" y="1828"/>
                    <a:pt x="400" y="1828"/>
                  </a:cubicBezTo>
                  <a:cubicBezTo>
                    <a:pt x="401" y="1829"/>
                    <a:pt x="403" y="1829"/>
                    <a:pt x="405" y="1828"/>
                  </a:cubicBezTo>
                  <a:cubicBezTo>
                    <a:pt x="407" y="1827"/>
                    <a:pt x="409" y="1825"/>
                    <a:pt x="411" y="1822"/>
                  </a:cubicBezTo>
                  <a:cubicBezTo>
                    <a:pt x="407" y="1837"/>
                    <a:pt x="403" y="1855"/>
                    <a:pt x="406" y="1861"/>
                  </a:cubicBezTo>
                  <a:cubicBezTo>
                    <a:pt x="407" y="1862"/>
                    <a:pt x="408" y="1863"/>
                    <a:pt x="408" y="1863"/>
                  </a:cubicBezTo>
                  <a:cubicBezTo>
                    <a:pt x="409" y="1864"/>
                    <a:pt x="411" y="1864"/>
                    <a:pt x="412" y="1863"/>
                  </a:cubicBezTo>
                  <a:cubicBezTo>
                    <a:pt x="418" y="1859"/>
                    <a:pt x="423" y="1841"/>
                    <a:pt x="427" y="1826"/>
                  </a:cubicBezTo>
                  <a:cubicBezTo>
                    <a:pt x="427" y="1830"/>
                    <a:pt x="428" y="1833"/>
                    <a:pt x="430" y="1834"/>
                  </a:cubicBezTo>
                  <a:cubicBezTo>
                    <a:pt x="431" y="1836"/>
                    <a:pt x="432" y="1836"/>
                    <a:pt x="434" y="1836"/>
                  </a:cubicBezTo>
                  <a:cubicBezTo>
                    <a:pt x="438" y="1836"/>
                    <a:pt x="442" y="1830"/>
                    <a:pt x="444" y="1820"/>
                  </a:cubicBezTo>
                  <a:cubicBezTo>
                    <a:pt x="446" y="1836"/>
                    <a:pt x="449" y="1859"/>
                    <a:pt x="454" y="1863"/>
                  </a:cubicBezTo>
                  <a:cubicBezTo>
                    <a:pt x="456" y="1864"/>
                    <a:pt x="457" y="1864"/>
                    <a:pt x="458" y="1864"/>
                  </a:cubicBezTo>
                  <a:cubicBezTo>
                    <a:pt x="465" y="1863"/>
                    <a:pt x="464" y="1838"/>
                    <a:pt x="462" y="1818"/>
                  </a:cubicBezTo>
                  <a:cubicBezTo>
                    <a:pt x="463" y="1821"/>
                    <a:pt x="465" y="1823"/>
                    <a:pt x="467" y="1824"/>
                  </a:cubicBezTo>
                  <a:cubicBezTo>
                    <a:pt x="468" y="1825"/>
                    <a:pt x="470" y="1826"/>
                    <a:pt x="472" y="1825"/>
                  </a:cubicBezTo>
                  <a:cubicBezTo>
                    <a:pt x="474" y="1825"/>
                    <a:pt x="475" y="1824"/>
                    <a:pt x="476" y="1822"/>
                  </a:cubicBezTo>
                  <a:cubicBezTo>
                    <a:pt x="478" y="1818"/>
                    <a:pt x="477" y="1811"/>
                    <a:pt x="476" y="1804"/>
                  </a:cubicBezTo>
                  <a:cubicBezTo>
                    <a:pt x="484" y="1815"/>
                    <a:pt x="497" y="1832"/>
                    <a:pt x="504" y="1833"/>
                  </a:cubicBezTo>
                  <a:cubicBezTo>
                    <a:pt x="506" y="1833"/>
                    <a:pt x="507" y="1832"/>
                    <a:pt x="508" y="1832"/>
                  </a:cubicBezTo>
                  <a:cubicBezTo>
                    <a:pt x="514" y="1826"/>
                    <a:pt x="499" y="1805"/>
                    <a:pt x="487" y="1791"/>
                  </a:cubicBezTo>
                  <a:cubicBezTo>
                    <a:pt x="491" y="1793"/>
                    <a:pt x="495" y="1794"/>
                    <a:pt x="499" y="1794"/>
                  </a:cubicBezTo>
                  <a:cubicBezTo>
                    <a:pt x="504" y="1794"/>
                    <a:pt x="509" y="1794"/>
                    <a:pt x="513" y="1792"/>
                  </a:cubicBezTo>
                  <a:cubicBezTo>
                    <a:pt x="525" y="1809"/>
                    <a:pt x="526" y="1827"/>
                    <a:pt x="516" y="1840"/>
                  </a:cubicBezTo>
                  <a:cubicBezTo>
                    <a:pt x="508" y="1851"/>
                    <a:pt x="495" y="1855"/>
                    <a:pt x="484" y="1852"/>
                  </a:cubicBezTo>
                  <a:cubicBezTo>
                    <a:pt x="484" y="1851"/>
                    <a:pt x="483" y="1851"/>
                    <a:pt x="482" y="1852"/>
                  </a:cubicBezTo>
                  <a:cubicBezTo>
                    <a:pt x="482" y="1852"/>
                    <a:pt x="482" y="1852"/>
                    <a:pt x="481" y="1853"/>
                  </a:cubicBezTo>
                  <a:cubicBezTo>
                    <a:pt x="479" y="1865"/>
                    <a:pt x="472" y="1873"/>
                    <a:pt x="462" y="1876"/>
                  </a:cubicBezTo>
                  <a:cubicBezTo>
                    <a:pt x="453" y="1878"/>
                    <a:pt x="443" y="1875"/>
                    <a:pt x="435" y="1866"/>
                  </a:cubicBezTo>
                  <a:cubicBezTo>
                    <a:pt x="435" y="1865"/>
                    <a:pt x="434" y="1865"/>
                    <a:pt x="434" y="1865"/>
                  </a:cubicBezTo>
                  <a:cubicBezTo>
                    <a:pt x="433" y="1865"/>
                    <a:pt x="432" y="1865"/>
                    <a:pt x="432" y="1866"/>
                  </a:cubicBezTo>
                  <a:cubicBezTo>
                    <a:pt x="428" y="1874"/>
                    <a:pt x="419" y="1879"/>
                    <a:pt x="409" y="1877"/>
                  </a:cubicBezTo>
                  <a:cubicBezTo>
                    <a:pt x="400" y="1876"/>
                    <a:pt x="390" y="1870"/>
                    <a:pt x="387" y="1857"/>
                  </a:cubicBezTo>
                  <a:cubicBezTo>
                    <a:pt x="387" y="1856"/>
                    <a:pt x="386" y="1856"/>
                    <a:pt x="386" y="1855"/>
                  </a:cubicBezTo>
                  <a:cubicBezTo>
                    <a:pt x="385" y="1855"/>
                    <a:pt x="385" y="1855"/>
                    <a:pt x="384" y="1856"/>
                  </a:cubicBezTo>
                  <a:cubicBezTo>
                    <a:pt x="376" y="1861"/>
                    <a:pt x="367" y="1862"/>
                    <a:pt x="360" y="1857"/>
                  </a:cubicBezTo>
                  <a:cubicBezTo>
                    <a:pt x="351" y="1853"/>
                    <a:pt x="347" y="1844"/>
                    <a:pt x="347" y="1834"/>
                  </a:cubicBezTo>
                  <a:cubicBezTo>
                    <a:pt x="347" y="1833"/>
                    <a:pt x="347" y="1832"/>
                    <a:pt x="346" y="1832"/>
                  </a:cubicBezTo>
                  <a:cubicBezTo>
                    <a:pt x="345" y="1832"/>
                    <a:pt x="345" y="1832"/>
                    <a:pt x="345" y="1832"/>
                  </a:cubicBezTo>
                  <a:cubicBezTo>
                    <a:pt x="345" y="1832"/>
                    <a:pt x="345" y="1832"/>
                    <a:pt x="345" y="1832"/>
                  </a:cubicBezTo>
                  <a:cubicBezTo>
                    <a:pt x="335" y="1833"/>
                    <a:pt x="327" y="1828"/>
                    <a:pt x="322" y="1820"/>
                  </a:cubicBezTo>
                  <a:cubicBezTo>
                    <a:pt x="318" y="1813"/>
                    <a:pt x="319" y="1803"/>
                    <a:pt x="324" y="1796"/>
                  </a:cubicBezTo>
                  <a:cubicBezTo>
                    <a:pt x="324" y="1795"/>
                    <a:pt x="325" y="1794"/>
                    <a:pt x="324" y="1794"/>
                  </a:cubicBezTo>
                  <a:close/>
                  <a:moveTo>
                    <a:pt x="298" y="1660"/>
                  </a:moveTo>
                  <a:cubicBezTo>
                    <a:pt x="294" y="1658"/>
                    <a:pt x="292" y="1654"/>
                    <a:pt x="290" y="1649"/>
                  </a:cubicBezTo>
                  <a:cubicBezTo>
                    <a:pt x="288" y="1639"/>
                    <a:pt x="293" y="1625"/>
                    <a:pt x="299" y="1609"/>
                  </a:cubicBezTo>
                  <a:cubicBezTo>
                    <a:pt x="302" y="1599"/>
                    <a:pt x="306" y="1589"/>
                    <a:pt x="309" y="1579"/>
                  </a:cubicBezTo>
                  <a:cubicBezTo>
                    <a:pt x="309" y="1582"/>
                    <a:pt x="309" y="1585"/>
                    <a:pt x="309" y="1589"/>
                  </a:cubicBezTo>
                  <a:cubicBezTo>
                    <a:pt x="313" y="1607"/>
                    <a:pt x="324" y="1623"/>
                    <a:pt x="341" y="1634"/>
                  </a:cubicBezTo>
                  <a:cubicBezTo>
                    <a:pt x="336" y="1635"/>
                    <a:pt x="332" y="1637"/>
                    <a:pt x="328" y="1639"/>
                  </a:cubicBezTo>
                  <a:cubicBezTo>
                    <a:pt x="324" y="1634"/>
                    <a:pt x="317" y="1631"/>
                    <a:pt x="310" y="1631"/>
                  </a:cubicBezTo>
                  <a:cubicBezTo>
                    <a:pt x="302" y="1632"/>
                    <a:pt x="296" y="1638"/>
                    <a:pt x="294" y="1645"/>
                  </a:cubicBezTo>
                  <a:cubicBezTo>
                    <a:pt x="293" y="1650"/>
                    <a:pt x="294" y="1656"/>
                    <a:pt x="298" y="1660"/>
                  </a:cubicBezTo>
                  <a:close/>
                  <a:moveTo>
                    <a:pt x="253" y="1579"/>
                  </a:moveTo>
                  <a:cubicBezTo>
                    <a:pt x="255" y="1578"/>
                    <a:pt x="257" y="1577"/>
                    <a:pt x="259" y="1575"/>
                  </a:cubicBezTo>
                  <a:cubicBezTo>
                    <a:pt x="256" y="1602"/>
                    <a:pt x="256" y="1628"/>
                    <a:pt x="268" y="1648"/>
                  </a:cubicBezTo>
                  <a:cubicBezTo>
                    <a:pt x="255" y="1631"/>
                    <a:pt x="252" y="1608"/>
                    <a:pt x="253" y="1579"/>
                  </a:cubicBezTo>
                  <a:close/>
                  <a:moveTo>
                    <a:pt x="262" y="1646"/>
                  </a:moveTo>
                  <a:cubicBezTo>
                    <a:pt x="262" y="1653"/>
                    <a:pt x="262" y="1653"/>
                    <a:pt x="262" y="1653"/>
                  </a:cubicBezTo>
                  <a:cubicBezTo>
                    <a:pt x="260" y="1651"/>
                    <a:pt x="258" y="1649"/>
                    <a:pt x="255" y="1647"/>
                  </a:cubicBezTo>
                  <a:cubicBezTo>
                    <a:pt x="258" y="1638"/>
                    <a:pt x="258" y="1638"/>
                    <a:pt x="258" y="1638"/>
                  </a:cubicBezTo>
                  <a:cubicBezTo>
                    <a:pt x="259" y="1640"/>
                    <a:pt x="261" y="1643"/>
                    <a:pt x="262" y="1646"/>
                  </a:cubicBezTo>
                  <a:close/>
                  <a:moveTo>
                    <a:pt x="249" y="1592"/>
                  </a:moveTo>
                  <a:cubicBezTo>
                    <a:pt x="249" y="1595"/>
                    <a:pt x="249" y="1598"/>
                    <a:pt x="249" y="1602"/>
                  </a:cubicBezTo>
                  <a:cubicBezTo>
                    <a:pt x="236" y="1619"/>
                    <a:pt x="236" y="1619"/>
                    <a:pt x="236" y="1619"/>
                  </a:cubicBezTo>
                  <a:cubicBezTo>
                    <a:pt x="235" y="1616"/>
                    <a:pt x="233" y="1612"/>
                    <a:pt x="232" y="1608"/>
                  </a:cubicBezTo>
                  <a:lnTo>
                    <a:pt x="249" y="1592"/>
                  </a:lnTo>
                  <a:close/>
                  <a:moveTo>
                    <a:pt x="230" y="1604"/>
                  </a:moveTo>
                  <a:cubicBezTo>
                    <a:pt x="230" y="1601"/>
                    <a:pt x="229" y="1599"/>
                    <a:pt x="228" y="1596"/>
                  </a:cubicBezTo>
                  <a:cubicBezTo>
                    <a:pt x="235" y="1592"/>
                    <a:pt x="242" y="1587"/>
                    <a:pt x="249" y="1582"/>
                  </a:cubicBezTo>
                  <a:cubicBezTo>
                    <a:pt x="249" y="1584"/>
                    <a:pt x="249" y="1585"/>
                    <a:pt x="249" y="1586"/>
                  </a:cubicBezTo>
                  <a:lnTo>
                    <a:pt x="230" y="1604"/>
                  </a:lnTo>
                  <a:close/>
                  <a:moveTo>
                    <a:pt x="250" y="1607"/>
                  </a:moveTo>
                  <a:cubicBezTo>
                    <a:pt x="250" y="1610"/>
                    <a:pt x="250" y="1613"/>
                    <a:pt x="251" y="1616"/>
                  </a:cubicBezTo>
                  <a:cubicBezTo>
                    <a:pt x="243" y="1632"/>
                    <a:pt x="243" y="1632"/>
                    <a:pt x="243" y="1632"/>
                  </a:cubicBezTo>
                  <a:cubicBezTo>
                    <a:pt x="241" y="1629"/>
                    <a:pt x="240" y="1626"/>
                    <a:pt x="238" y="1623"/>
                  </a:cubicBezTo>
                  <a:lnTo>
                    <a:pt x="250" y="1607"/>
                  </a:lnTo>
                  <a:close/>
                  <a:moveTo>
                    <a:pt x="252" y="1622"/>
                  </a:moveTo>
                  <a:cubicBezTo>
                    <a:pt x="253" y="1625"/>
                    <a:pt x="254" y="1628"/>
                    <a:pt x="255" y="1631"/>
                  </a:cubicBezTo>
                  <a:cubicBezTo>
                    <a:pt x="252" y="1643"/>
                    <a:pt x="252" y="1643"/>
                    <a:pt x="252" y="1643"/>
                  </a:cubicBezTo>
                  <a:cubicBezTo>
                    <a:pt x="250" y="1641"/>
                    <a:pt x="248" y="1638"/>
                    <a:pt x="246" y="1635"/>
                  </a:cubicBezTo>
                  <a:lnTo>
                    <a:pt x="252" y="1622"/>
                  </a:lnTo>
                  <a:close/>
                  <a:moveTo>
                    <a:pt x="277" y="1643"/>
                  </a:moveTo>
                  <a:cubicBezTo>
                    <a:pt x="269" y="1641"/>
                    <a:pt x="269" y="1641"/>
                    <a:pt x="269" y="1641"/>
                  </a:cubicBezTo>
                  <a:cubicBezTo>
                    <a:pt x="268" y="1639"/>
                    <a:pt x="267" y="1636"/>
                    <a:pt x="266" y="1633"/>
                  </a:cubicBezTo>
                  <a:cubicBezTo>
                    <a:pt x="277" y="1636"/>
                    <a:pt x="277" y="1636"/>
                    <a:pt x="277" y="1636"/>
                  </a:cubicBezTo>
                  <a:cubicBezTo>
                    <a:pt x="277" y="1639"/>
                    <a:pt x="277" y="1641"/>
                    <a:pt x="277" y="1643"/>
                  </a:cubicBezTo>
                  <a:close/>
                  <a:moveTo>
                    <a:pt x="264" y="1628"/>
                  </a:moveTo>
                  <a:cubicBezTo>
                    <a:pt x="264" y="1625"/>
                    <a:pt x="263" y="1622"/>
                    <a:pt x="263" y="1619"/>
                  </a:cubicBezTo>
                  <a:cubicBezTo>
                    <a:pt x="279" y="1624"/>
                    <a:pt x="279" y="1624"/>
                    <a:pt x="279" y="1624"/>
                  </a:cubicBezTo>
                  <a:cubicBezTo>
                    <a:pt x="279" y="1627"/>
                    <a:pt x="278" y="1630"/>
                    <a:pt x="278" y="1632"/>
                  </a:cubicBezTo>
                  <a:lnTo>
                    <a:pt x="264" y="1628"/>
                  </a:lnTo>
                  <a:close/>
                  <a:moveTo>
                    <a:pt x="266" y="1651"/>
                  </a:moveTo>
                  <a:cubicBezTo>
                    <a:pt x="269" y="1655"/>
                    <a:pt x="273" y="1658"/>
                    <a:pt x="278" y="1662"/>
                  </a:cubicBezTo>
                  <a:cubicBezTo>
                    <a:pt x="274" y="1660"/>
                    <a:pt x="270" y="1658"/>
                    <a:pt x="266" y="1656"/>
                  </a:cubicBezTo>
                  <a:lnTo>
                    <a:pt x="266" y="1651"/>
                  </a:lnTo>
                  <a:close/>
                  <a:moveTo>
                    <a:pt x="272" y="1646"/>
                  </a:moveTo>
                  <a:cubicBezTo>
                    <a:pt x="277" y="1647"/>
                    <a:pt x="277" y="1647"/>
                    <a:pt x="277" y="1647"/>
                  </a:cubicBezTo>
                  <a:cubicBezTo>
                    <a:pt x="278" y="1651"/>
                    <a:pt x="279" y="1654"/>
                    <a:pt x="280" y="1657"/>
                  </a:cubicBezTo>
                  <a:cubicBezTo>
                    <a:pt x="277" y="1653"/>
                    <a:pt x="274" y="1650"/>
                    <a:pt x="272" y="1646"/>
                  </a:cubicBezTo>
                  <a:close/>
                  <a:moveTo>
                    <a:pt x="262" y="1615"/>
                  </a:moveTo>
                  <a:cubicBezTo>
                    <a:pt x="262" y="1611"/>
                    <a:pt x="261" y="1608"/>
                    <a:pt x="261" y="1604"/>
                  </a:cubicBezTo>
                  <a:cubicBezTo>
                    <a:pt x="283" y="1612"/>
                    <a:pt x="283" y="1612"/>
                    <a:pt x="283" y="1612"/>
                  </a:cubicBezTo>
                  <a:cubicBezTo>
                    <a:pt x="282" y="1615"/>
                    <a:pt x="281" y="1618"/>
                    <a:pt x="280" y="1620"/>
                  </a:cubicBezTo>
                  <a:lnTo>
                    <a:pt x="262" y="1615"/>
                  </a:lnTo>
                  <a:close/>
                  <a:moveTo>
                    <a:pt x="261" y="1600"/>
                  </a:moveTo>
                  <a:cubicBezTo>
                    <a:pt x="261" y="1597"/>
                    <a:pt x="261" y="1594"/>
                    <a:pt x="261" y="1590"/>
                  </a:cubicBezTo>
                  <a:cubicBezTo>
                    <a:pt x="287" y="1601"/>
                    <a:pt x="287" y="1601"/>
                    <a:pt x="287" y="1601"/>
                  </a:cubicBezTo>
                  <a:cubicBezTo>
                    <a:pt x="286" y="1602"/>
                    <a:pt x="286" y="1603"/>
                    <a:pt x="286" y="1603"/>
                  </a:cubicBezTo>
                  <a:cubicBezTo>
                    <a:pt x="285" y="1605"/>
                    <a:pt x="285" y="1607"/>
                    <a:pt x="284" y="1608"/>
                  </a:cubicBezTo>
                  <a:lnTo>
                    <a:pt x="261" y="1600"/>
                  </a:lnTo>
                  <a:close/>
                  <a:moveTo>
                    <a:pt x="262" y="1586"/>
                  </a:moveTo>
                  <a:cubicBezTo>
                    <a:pt x="262" y="1582"/>
                    <a:pt x="262" y="1579"/>
                    <a:pt x="262" y="1575"/>
                  </a:cubicBezTo>
                  <a:cubicBezTo>
                    <a:pt x="291" y="1587"/>
                    <a:pt x="291" y="1587"/>
                    <a:pt x="291" y="1587"/>
                  </a:cubicBezTo>
                  <a:cubicBezTo>
                    <a:pt x="290" y="1590"/>
                    <a:pt x="289" y="1594"/>
                    <a:pt x="288" y="1597"/>
                  </a:cubicBezTo>
                  <a:lnTo>
                    <a:pt x="262" y="1586"/>
                  </a:lnTo>
                  <a:close/>
                  <a:moveTo>
                    <a:pt x="263" y="1571"/>
                  </a:moveTo>
                  <a:cubicBezTo>
                    <a:pt x="266" y="1569"/>
                    <a:pt x="269" y="1566"/>
                    <a:pt x="272" y="1563"/>
                  </a:cubicBezTo>
                  <a:cubicBezTo>
                    <a:pt x="295" y="1573"/>
                    <a:pt x="295" y="1573"/>
                    <a:pt x="295" y="1573"/>
                  </a:cubicBezTo>
                  <a:cubicBezTo>
                    <a:pt x="294" y="1576"/>
                    <a:pt x="293" y="1580"/>
                    <a:pt x="292" y="1583"/>
                  </a:cubicBezTo>
                  <a:lnTo>
                    <a:pt x="263" y="1571"/>
                  </a:lnTo>
                  <a:close/>
                  <a:moveTo>
                    <a:pt x="274" y="1560"/>
                  </a:moveTo>
                  <a:cubicBezTo>
                    <a:pt x="276" y="1557"/>
                    <a:pt x="278" y="1554"/>
                    <a:pt x="280" y="1552"/>
                  </a:cubicBezTo>
                  <a:cubicBezTo>
                    <a:pt x="297" y="1559"/>
                    <a:pt x="297" y="1559"/>
                    <a:pt x="297" y="1559"/>
                  </a:cubicBezTo>
                  <a:cubicBezTo>
                    <a:pt x="297" y="1562"/>
                    <a:pt x="296" y="1565"/>
                    <a:pt x="296" y="1569"/>
                  </a:cubicBezTo>
                  <a:lnTo>
                    <a:pt x="274" y="1560"/>
                  </a:lnTo>
                  <a:close/>
                  <a:moveTo>
                    <a:pt x="282" y="1548"/>
                  </a:moveTo>
                  <a:cubicBezTo>
                    <a:pt x="284" y="1546"/>
                    <a:pt x="285" y="1543"/>
                    <a:pt x="287" y="1539"/>
                  </a:cubicBezTo>
                  <a:cubicBezTo>
                    <a:pt x="298" y="1543"/>
                    <a:pt x="298" y="1543"/>
                    <a:pt x="298" y="1543"/>
                  </a:cubicBezTo>
                  <a:cubicBezTo>
                    <a:pt x="298" y="1547"/>
                    <a:pt x="298" y="1551"/>
                    <a:pt x="298" y="1555"/>
                  </a:cubicBezTo>
                  <a:lnTo>
                    <a:pt x="282" y="1548"/>
                  </a:lnTo>
                  <a:close/>
                  <a:moveTo>
                    <a:pt x="289" y="1536"/>
                  </a:moveTo>
                  <a:cubicBezTo>
                    <a:pt x="290" y="1533"/>
                    <a:pt x="291" y="1530"/>
                    <a:pt x="292" y="1527"/>
                  </a:cubicBezTo>
                  <a:cubicBezTo>
                    <a:pt x="297" y="1529"/>
                    <a:pt x="297" y="1529"/>
                    <a:pt x="297" y="1529"/>
                  </a:cubicBezTo>
                  <a:cubicBezTo>
                    <a:pt x="297" y="1532"/>
                    <a:pt x="298" y="1536"/>
                    <a:pt x="298" y="1539"/>
                  </a:cubicBezTo>
                  <a:lnTo>
                    <a:pt x="289" y="1536"/>
                  </a:lnTo>
                  <a:close/>
                  <a:moveTo>
                    <a:pt x="293" y="1523"/>
                  </a:moveTo>
                  <a:cubicBezTo>
                    <a:pt x="293" y="1522"/>
                    <a:pt x="294" y="1520"/>
                    <a:pt x="294" y="1518"/>
                  </a:cubicBezTo>
                  <a:cubicBezTo>
                    <a:pt x="295" y="1520"/>
                    <a:pt x="296" y="1522"/>
                    <a:pt x="296" y="1524"/>
                  </a:cubicBezTo>
                  <a:lnTo>
                    <a:pt x="293" y="1523"/>
                  </a:lnTo>
                  <a:close/>
                  <a:moveTo>
                    <a:pt x="229" y="1447"/>
                  </a:moveTo>
                  <a:cubicBezTo>
                    <a:pt x="229" y="1447"/>
                    <a:pt x="229" y="1446"/>
                    <a:pt x="229" y="1446"/>
                  </a:cubicBezTo>
                  <a:cubicBezTo>
                    <a:pt x="229" y="1446"/>
                    <a:pt x="229" y="1446"/>
                    <a:pt x="229" y="1446"/>
                  </a:cubicBezTo>
                  <a:cubicBezTo>
                    <a:pt x="211" y="1402"/>
                    <a:pt x="231" y="1324"/>
                    <a:pt x="290" y="1281"/>
                  </a:cubicBezTo>
                  <a:cubicBezTo>
                    <a:pt x="293" y="1283"/>
                    <a:pt x="295" y="1285"/>
                    <a:pt x="299" y="1286"/>
                  </a:cubicBezTo>
                  <a:cubicBezTo>
                    <a:pt x="243" y="1319"/>
                    <a:pt x="221" y="1405"/>
                    <a:pt x="237" y="1443"/>
                  </a:cubicBezTo>
                  <a:cubicBezTo>
                    <a:pt x="237" y="1443"/>
                    <a:pt x="237" y="1443"/>
                    <a:pt x="237" y="1443"/>
                  </a:cubicBezTo>
                  <a:cubicBezTo>
                    <a:pt x="252" y="1481"/>
                    <a:pt x="329" y="1526"/>
                    <a:pt x="392" y="1511"/>
                  </a:cubicBezTo>
                  <a:cubicBezTo>
                    <a:pt x="390" y="1514"/>
                    <a:pt x="390" y="1517"/>
                    <a:pt x="389" y="1520"/>
                  </a:cubicBezTo>
                  <a:cubicBezTo>
                    <a:pt x="317" y="1531"/>
                    <a:pt x="247" y="1490"/>
                    <a:pt x="229" y="1447"/>
                  </a:cubicBezTo>
                  <a:close/>
                  <a:moveTo>
                    <a:pt x="167" y="1604"/>
                  </a:moveTo>
                  <a:cubicBezTo>
                    <a:pt x="162" y="1609"/>
                    <a:pt x="162" y="1609"/>
                    <a:pt x="162" y="1609"/>
                  </a:cubicBezTo>
                  <a:cubicBezTo>
                    <a:pt x="162" y="1606"/>
                    <a:pt x="161" y="1603"/>
                    <a:pt x="161" y="1600"/>
                  </a:cubicBezTo>
                  <a:cubicBezTo>
                    <a:pt x="169" y="1595"/>
                    <a:pt x="169" y="1595"/>
                    <a:pt x="169" y="1595"/>
                  </a:cubicBezTo>
                  <a:cubicBezTo>
                    <a:pt x="168" y="1598"/>
                    <a:pt x="167" y="1601"/>
                    <a:pt x="167" y="1604"/>
                  </a:cubicBezTo>
                  <a:close/>
                  <a:moveTo>
                    <a:pt x="168" y="1626"/>
                  </a:moveTo>
                  <a:cubicBezTo>
                    <a:pt x="166" y="1622"/>
                    <a:pt x="165" y="1618"/>
                    <a:pt x="163" y="1614"/>
                  </a:cubicBezTo>
                  <a:cubicBezTo>
                    <a:pt x="166" y="1611"/>
                    <a:pt x="166" y="1611"/>
                    <a:pt x="166" y="1611"/>
                  </a:cubicBezTo>
                  <a:cubicBezTo>
                    <a:pt x="166" y="1616"/>
                    <a:pt x="167" y="1621"/>
                    <a:pt x="168" y="1626"/>
                  </a:cubicBezTo>
                  <a:close/>
                  <a:moveTo>
                    <a:pt x="161" y="1596"/>
                  </a:moveTo>
                  <a:cubicBezTo>
                    <a:pt x="161" y="1592"/>
                    <a:pt x="161" y="1589"/>
                    <a:pt x="162" y="1585"/>
                  </a:cubicBezTo>
                  <a:cubicBezTo>
                    <a:pt x="175" y="1580"/>
                    <a:pt x="175" y="1580"/>
                    <a:pt x="175" y="1580"/>
                  </a:cubicBezTo>
                  <a:cubicBezTo>
                    <a:pt x="173" y="1583"/>
                    <a:pt x="172" y="1586"/>
                    <a:pt x="171" y="1589"/>
                  </a:cubicBezTo>
                  <a:lnTo>
                    <a:pt x="161" y="1596"/>
                  </a:lnTo>
                  <a:close/>
                  <a:moveTo>
                    <a:pt x="254" y="1494"/>
                  </a:moveTo>
                  <a:cubicBezTo>
                    <a:pt x="252" y="1496"/>
                    <a:pt x="250" y="1498"/>
                    <a:pt x="248" y="1501"/>
                  </a:cubicBezTo>
                  <a:cubicBezTo>
                    <a:pt x="221" y="1488"/>
                    <a:pt x="221" y="1488"/>
                    <a:pt x="221" y="1488"/>
                  </a:cubicBezTo>
                  <a:cubicBezTo>
                    <a:pt x="224" y="1486"/>
                    <a:pt x="227" y="1484"/>
                    <a:pt x="230" y="1482"/>
                  </a:cubicBezTo>
                  <a:lnTo>
                    <a:pt x="254" y="1494"/>
                  </a:lnTo>
                  <a:close/>
                  <a:moveTo>
                    <a:pt x="234" y="1480"/>
                  </a:moveTo>
                  <a:cubicBezTo>
                    <a:pt x="237" y="1478"/>
                    <a:pt x="240" y="1476"/>
                    <a:pt x="243" y="1475"/>
                  </a:cubicBezTo>
                  <a:cubicBezTo>
                    <a:pt x="248" y="1480"/>
                    <a:pt x="253" y="1485"/>
                    <a:pt x="258" y="1489"/>
                  </a:cubicBezTo>
                  <a:cubicBezTo>
                    <a:pt x="258" y="1490"/>
                    <a:pt x="257" y="1490"/>
                    <a:pt x="257" y="1491"/>
                  </a:cubicBezTo>
                  <a:lnTo>
                    <a:pt x="234" y="1480"/>
                  </a:lnTo>
                  <a:close/>
                  <a:moveTo>
                    <a:pt x="245" y="1504"/>
                  </a:moveTo>
                  <a:cubicBezTo>
                    <a:pt x="243" y="1506"/>
                    <a:pt x="241" y="1508"/>
                    <a:pt x="238" y="1510"/>
                  </a:cubicBezTo>
                  <a:cubicBezTo>
                    <a:pt x="210" y="1497"/>
                    <a:pt x="210" y="1497"/>
                    <a:pt x="210" y="1497"/>
                  </a:cubicBezTo>
                  <a:cubicBezTo>
                    <a:pt x="213" y="1495"/>
                    <a:pt x="215" y="1493"/>
                    <a:pt x="217" y="1491"/>
                  </a:cubicBezTo>
                  <a:lnTo>
                    <a:pt x="245" y="1504"/>
                  </a:lnTo>
                  <a:close/>
                  <a:moveTo>
                    <a:pt x="235" y="1513"/>
                  </a:moveTo>
                  <a:cubicBezTo>
                    <a:pt x="233" y="1515"/>
                    <a:pt x="231" y="1518"/>
                    <a:pt x="228" y="1520"/>
                  </a:cubicBezTo>
                  <a:cubicBezTo>
                    <a:pt x="198" y="1510"/>
                    <a:pt x="198" y="1510"/>
                    <a:pt x="198" y="1510"/>
                  </a:cubicBezTo>
                  <a:cubicBezTo>
                    <a:pt x="201" y="1506"/>
                    <a:pt x="204" y="1503"/>
                    <a:pt x="207" y="1500"/>
                  </a:cubicBezTo>
                  <a:lnTo>
                    <a:pt x="235" y="1513"/>
                  </a:lnTo>
                  <a:close/>
                  <a:moveTo>
                    <a:pt x="225" y="1523"/>
                  </a:moveTo>
                  <a:cubicBezTo>
                    <a:pt x="225" y="1523"/>
                    <a:pt x="224" y="1524"/>
                    <a:pt x="224" y="1524"/>
                  </a:cubicBezTo>
                  <a:cubicBezTo>
                    <a:pt x="222" y="1526"/>
                    <a:pt x="220" y="1528"/>
                    <a:pt x="218" y="1530"/>
                  </a:cubicBezTo>
                  <a:cubicBezTo>
                    <a:pt x="188" y="1522"/>
                    <a:pt x="188" y="1522"/>
                    <a:pt x="188" y="1522"/>
                  </a:cubicBezTo>
                  <a:cubicBezTo>
                    <a:pt x="190" y="1519"/>
                    <a:pt x="193" y="1516"/>
                    <a:pt x="195" y="1513"/>
                  </a:cubicBezTo>
                  <a:lnTo>
                    <a:pt x="225" y="1523"/>
                  </a:lnTo>
                  <a:close/>
                  <a:moveTo>
                    <a:pt x="215" y="1533"/>
                  </a:moveTo>
                  <a:cubicBezTo>
                    <a:pt x="212" y="1535"/>
                    <a:pt x="210" y="1537"/>
                    <a:pt x="208" y="1540"/>
                  </a:cubicBezTo>
                  <a:cubicBezTo>
                    <a:pt x="178" y="1537"/>
                    <a:pt x="178" y="1537"/>
                    <a:pt x="178" y="1537"/>
                  </a:cubicBezTo>
                  <a:cubicBezTo>
                    <a:pt x="181" y="1533"/>
                    <a:pt x="183" y="1529"/>
                    <a:pt x="185" y="1526"/>
                  </a:cubicBezTo>
                  <a:lnTo>
                    <a:pt x="215" y="1533"/>
                  </a:lnTo>
                  <a:close/>
                  <a:moveTo>
                    <a:pt x="204" y="1543"/>
                  </a:moveTo>
                  <a:cubicBezTo>
                    <a:pt x="202" y="1546"/>
                    <a:pt x="199" y="1548"/>
                    <a:pt x="197" y="1551"/>
                  </a:cubicBezTo>
                  <a:cubicBezTo>
                    <a:pt x="171" y="1552"/>
                    <a:pt x="171" y="1552"/>
                    <a:pt x="171" y="1552"/>
                  </a:cubicBezTo>
                  <a:cubicBezTo>
                    <a:pt x="172" y="1548"/>
                    <a:pt x="174" y="1544"/>
                    <a:pt x="176" y="1540"/>
                  </a:cubicBezTo>
                  <a:lnTo>
                    <a:pt x="204" y="1543"/>
                  </a:lnTo>
                  <a:close/>
                  <a:moveTo>
                    <a:pt x="193" y="1555"/>
                  </a:moveTo>
                  <a:cubicBezTo>
                    <a:pt x="191" y="1557"/>
                    <a:pt x="189" y="1560"/>
                    <a:pt x="187" y="1562"/>
                  </a:cubicBezTo>
                  <a:cubicBezTo>
                    <a:pt x="165" y="1567"/>
                    <a:pt x="165" y="1567"/>
                    <a:pt x="165" y="1567"/>
                  </a:cubicBezTo>
                  <a:cubicBezTo>
                    <a:pt x="166" y="1563"/>
                    <a:pt x="168" y="1559"/>
                    <a:pt x="169" y="1556"/>
                  </a:cubicBezTo>
                  <a:lnTo>
                    <a:pt x="193" y="1555"/>
                  </a:lnTo>
                  <a:close/>
                  <a:moveTo>
                    <a:pt x="183" y="1567"/>
                  </a:moveTo>
                  <a:cubicBezTo>
                    <a:pt x="181" y="1570"/>
                    <a:pt x="180" y="1572"/>
                    <a:pt x="178" y="1574"/>
                  </a:cubicBezTo>
                  <a:cubicBezTo>
                    <a:pt x="162" y="1581"/>
                    <a:pt x="162" y="1581"/>
                    <a:pt x="162" y="1581"/>
                  </a:cubicBezTo>
                  <a:cubicBezTo>
                    <a:pt x="162" y="1579"/>
                    <a:pt x="163" y="1577"/>
                    <a:pt x="163" y="1574"/>
                  </a:cubicBezTo>
                  <a:cubicBezTo>
                    <a:pt x="164" y="1573"/>
                    <a:pt x="164" y="1572"/>
                    <a:pt x="164" y="1571"/>
                  </a:cubicBezTo>
                  <a:lnTo>
                    <a:pt x="183" y="1567"/>
                  </a:lnTo>
                  <a:close/>
                  <a:moveTo>
                    <a:pt x="226" y="1527"/>
                  </a:moveTo>
                  <a:cubicBezTo>
                    <a:pt x="238" y="1516"/>
                    <a:pt x="251" y="1504"/>
                    <a:pt x="261" y="1492"/>
                  </a:cubicBezTo>
                  <a:cubicBezTo>
                    <a:pt x="262" y="1492"/>
                    <a:pt x="263" y="1493"/>
                    <a:pt x="264" y="1494"/>
                  </a:cubicBezTo>
                  <a:cubicBezTo>
                    <a:pt x="253" y="1510"/>
                    <a:pt x="237" y="1524"/>
                    <a:pt x="223" y="1538"/>
                  </a:cubicBezTo>
                  <a:cubicBezTo>
                    <a:pt x="199" y="1560"/>
                    <a:pt x="176" y="1581"/>
                    <a:pt x="170" y="1608"/>
                  </a:cubicBezTo>
                  <a:cubicBezTo>
                    <a:pt x="172" y="1578"/>
                    <a:pt x="199" y="1553"/>
                    <a:pt x="226" y="1527"/>
                  </a:cubicBezTo>
                  <a:close/>
                  <a:moveTo>
                    <a:pt x="174" y="1611"/>
                  </a:moveTo>
                  <a:cubicBezTo>
                    <a:pt x="177" y="1615"/>
                    <a:pt x="177" y="1615"/>
                    <a:pt x="177" y="1615"/>
                  </a:cubicBezTo>
                  <a:cubicBezTo>
                    <a:pt x="175" y="1618"/>
                    <a:pt x="174" y="1621"/>
                    <a:pt x="173" y="1624"/>
                  </a:cubicBezTo>
                  <a:cubicBezTo>
                    <a:pt x="173" y="1619"/>
                    <a:pt x="173" y="1615"/>
                    <a:pt x="174" y="1611"/>
                  </a:cubicBezTo>
                  <a:close/>
                  <a:moveTo>
                    <a:pt x="175" y="1605"/>
                  </a:moveTo>
                  <a:cubicBezTo>
                    <a:pt x="176" y="1602"/>
                    <a:pt x="177" y="1599"/>
                    <a:pt x="178" y="1597"/>
                  </a:cubicBezTo>
                  <a:cubicBezTo>
                    <a:pt x="184" y="1607"/>
                    <a:pt x="184" y="1607"/>
                    <a:pt x="184" y="1607"/>
                  </a:cubicBezTo>
                  <a:cubicBezTo>
                    <a:pt x="183" y="1608"/>
                    <a:pt x="181" y="1610"/>
                    <a:pt x="180" y="1612"/>
                  </a:cubicBezTo>
                  <a:lnTo>
                    <a:pt x="175" y="1605"/>
                  </a:lnTo>
                  <a:close/>
                  <a:moveTo>
                    <a:pt x="180" y="1592"/>
                  </a:moveTo>
                  <a:cubicBezTo>
                    <a:pt x="182" y="1590"/>
                    <a:pt x="183" y="1587"/>
                    <a:pt x="185" y="1584"/>
                  </a:cubicBezTo>
                  <a:cubicBezTo>
                    <a:pt x="194" y="1599"/>
                    <a:pt x="194" y="1599"/>
                    <a:pt x="194" y="1599"/>
                  </a:cubicBezTo>
                  <a:cubicBezTo>
                    <a:pt x="192" y="1601"/>
                    <a:pt x="189" y="1602"/>
                    <a:pt x="187" y="1604"/>
                  </a:cubicBezTo>
                  <a:lnTo>
                    <a:pt x="180" y="1592"/>
                  </a:lnTo>
                  <a:close/>
                  <a:moveTo>
                    <a:pt x="188" y="1581"/>
                  </a:moveTo>
                  <a:cubicBezTo>
                    <a:pt x="189" y="1578"/>
                    <a:pt x="192" y="1575"/>
                    <a:pt x="194" y="1572"/>
                  </a:cubicBezTo>
                  <a:cubicBezTo>
                    <a:pt x="205" y="1592"/>
                    <a:pt x="205" y="1592"/>
                    <a:pt x="205" y="1592"/>
                  </a:cubicBezTo>
                  <a:cubicBezTo>
                    <a:pt x="202" y="1594"/>
                    <a:pt x="200" y="1595"/>
                    <a:pt x="197" y="1597"/>
                  </a:cubicBezTo>
                  <a:lnTo>
                    <a:pt x="188" y="1581"/>
                  </a:lnTo>
                  <a:close/>
                  <a:moveTo>
                    <a:pt x="196" y="1569"/>
                  </a:moveTo>
                  <a:cubicBezTo>
                    <a:pt x="199" y="1567"/>
                    <a:pt x="201" y="1564"/>
                    <a:pt x="203" y="1562"/>
                  </a:cubicBezTo>
                  <a:cubicBezTo>
                    <a:pt x="215" y="1586"/>
                    <a:pt x="215" y="1586"/>
                    <a:pt x="215" y="1586"/>
                  </a:cubicBezTo>
                  <a:cubicBezTo>
                    <a:pt x="214" y="1587"/>
                    <a:pt x="213" y="1587"/>
                    <a:pt x="213" y="1588"/>
                  </a:cubicBezTo>
                  <a:cubicBezTo>
                    <a:pt x="211" y="1589"/>
                    <a:pt x="209" y="1590"/>
                    <a:pt x="208" y="1591"/>
                  </a:cubicBezTo>
                  <a:lnTo>
                    <a:pt x="196" y="1569"/>
                  </a:lnTo>
                  <a:close/>
                  <a:moveTo>
                    <a:pt x="206" y="1559"/>
                  </a:moveTo>
                  <a:cubicBezTo>
                    <a:pt x="209" y="1556"/>
                    <a:pt x="211" y="1554"/>
                    <a:pt x="214" y="1551"/>
                  </a:cubicBezTo>
                  <a:cubicBezTo>
                    <a:pt x="227" y="1579"/>
                    <a:pt x="227" y="1579"/>
                    <a:pt x="227" y="1579"/>
                  </a:cubicBezTo>
                  <a:cubicBezTo>
                    <a:pt x="224" y="1581"/>
                    <a:pt x="221" y="1583"/>
                    <a:pt x="219" y="1584"/>
                  </a:cubicBezTo>
                  <a:lnTo>
                    <a:pt x="206" y="1559"/>
                  </a:lnTo>
                  <a:close/>
                  <a:moveTo>
                    <a:pt x="217" y="1548"/>
                  </a:moveTo>
                  <a:cubicBezTo>
                    <a:pt x="220" y="1546"/>
                    <a:pt x="222" y="1543"/>
                    <a:pt x="225" y="1541"/>
                  </a:cubicBezTo>
                  <a:cubicBezTo>
                    <a:pt x="240" y="1571"/>
                    <a:pt x="240" y="1571"/>
                    <a:pt x="240" y="1571"/>
                  </a:cubicBezTo>
                  <a:cubicBezTo>
                    <a:pt x="237" y="1573"/>
                    <a:pt x="234" y="1575"/>
                    <a:pt x="231" y="1577"/>
                  </a:cubicBezTo>
                  <a:lnTo>
                    <a:pt x="217" y="1548"/>
                  </a:lnTo>
                  <a:close/>
                  <a:moveTo>
                    <a:pt x="228" y="1538"/>
                  </a:moveTo>
                  <a:cubicBezTo>
                    <a:pt x="231" y="1535"/>
                    <a:pt x="233" y="1533"/>
                    <a:pt x="236" y="1531"/>
                  </a:cubicBezTo>
                  <a:cubicBezTo>
                    <a:pt x="251" y="1562"/>
                    <a:pt x="251" y="1562"/>
                    <a:pt x="251" y="1562"/>
                  </a:cubicBezTo>
                  <a:cubicBezTo>
                    <a:pt x="248" y="1564"/>
                    <a:pt x="246" y="1566"/>
                    <a:pt x="243" y="1568"/>
                  </a:cubicBezTo>
                  <a:lnTo>
                    <a:pt x="228" y="1538"/>
                  </a:lnTo>
                  <a:close/>
                  <a:moveTo>
                    <a:pt x="238" y="1528"/>
                  </a:moveTo>
                  <a:cubicBezTo>
                    <a:pt x="241" y="1526"/>
                    <a:pt x="243" y="1524"/>
                    <a:pt x="245" y="1522"/>
                  </a:cubicBezTo>
                  <a:cubicBezTo>
                    <a:pt x="262" y="1551"/>
                    <a:pt x="262" y="1551"/>
                    <a:pt x="262" y="1551"/>
                  </a:cubicBezTo>
                  <a:cubicBezTo>
                    <a:pt x="259" y="1554"/>
                    <a:pt x="257" y="1557"/>
                    <a:pt x="254" y="1559"/>
                  </a:cubicBezTo>
                  <a:lnTo>
                    <a:pt x="238" y="1528"/>
                  </a:lnTo>
                  <a:close/>
                  <a:moveTo>
                    <a:pt x="248" y="1519"/>
                  </a:moveTo>
                  <a:cubicBezTo>
                    <a:pt x="250" y="1516"/>
                    <a:pt x="253" y="1514"/>
                    <a:pt x="255" y="1511"/>
                  </a:cubicBezTo>
                  <a:cubicBezTo>
                    <a:pt x="270" y="1539"/>
                    <a:pt x="270" y="1539"/>
                    <a:pt x="270" y="1539"/>
                  </a:cubicBezTo>
                  <a:cubicBezTo>
                    <a:pt x="269" y="1542"/>
                    <a:pt x="267" y="1545"/>
                    <a:pt x="264" y="1548"/>
                  </a:cubicBezTo>
                  <a:lnTo>
                    <a:pt x="248" y="1519"/>
                  </a:lnTo>
                  <a:close/>
                  <a:moveTo>
                    <a:pt x="258" y="1508"/>
                  </a:moveTo>
                  <a:cubicBezTo>
                    <a:pt x="260" y="1506"/>
                    <a:pt x="262" y="1503"/>
                    <a:pt x="264" y="1501"/>
                  </a:cubicBezTo>
                  <a:cubicBezTo>
                    <a:pt x="278" y="1524"/>
                    <a:pt x="278" y="1524"/>
                    <a:pt x="278" y="1524"/>
                  </a:cubicBezTo>
                  <a:cubicBezTo>
                    <a:pt x="277" y="1528"/>
                    <a:pt x="275" y="1532"/>
                    <a:pt x="273" y="1535"/>
                  </a:cubicBezTo>
                  <a:lnTo>
                    <a:pt x="258" y="1508"/>
                  </a:lnTo>
                  <a:close/>
                  <a:moveTo>
                    <a:pt x="266" y="1497"/>
                  </a:moveTo>
                  <a:cubicBezTo>
                    <a:pt x="267" y="1497"/>
                    <a:pt x="267" y="1496"/>
                    <a:pt x="267" y="1496"/>
                  </a:cubicBezTo>
                  <a:cubicBezTo>
                    <a:pt x="273" y="1499"/>
                    <a:pt x="278" y="1503"/>
                    <a:pt x="284" y="1506"/>
                  </a:cubicBezTo>
                  <a:cubicBezTo>
                    <a:pt x="283" y="1510"/>
                    <a:pt x="281" y="1515"/>
                    <a:pt x="280" y="1519"/>
                  </a:cubicBezTo>
                  <a:lnTo>
                    <a:pt x="266" y="1497"/>
                  </a:lnTo>
                  <a:close/>
                  <a:moveTo>
                    <a:pt x="88" y="1505"/>
                  </a:moveTo>
                  <a:cubicBezTo>
                    <a:pt x="85" y="1499"/>
                    <a:pt x="83" y="1492"/>
                    <a:pt x="82" y="1486"/>
                  </a:cubicBezTo>
                  <a:cubicBezTo>
                    <a:pt x="125" y="1486"/>
                    <a:pt x="182" y="1462"/>
                    <a:pt x="224" y="1445"/>
                  </a:cubicBezTo>
                  <a:cubicBezTo>
                    <a:pt x="225" y="1446"/>
                    <a:pt x="225" y="1447"/>
                    <a:pt x="225" y="1448"/>
                  </a:cubicBezTo>
                  <a:cubicBezTo>
                    <a:pt x="225" y="1448"/>
                    <a:pt x="225" y="1448"/>
                    <a:pt x="225" y="1448"/>
                  </a:cubicBezTo>
                  <a:cubicBezTo>
                    <a:pt x="225" y="1448"/>
                    <a:pt x="225" y="1448"/>
                    <a:pt x="226" y="1448"/>
                  </a:cubicBezTo>
                  <a:cubicBezTo>
                    <a:pt x="226" y="1449"/>
                    <a:pt x="226" y="1450"/>
                    <a:pt x="227" y="1451"/>
                  </a:cubicBezTo>
                  <a:cubicBezTo>
                    <a:pt x="184" y="1469"/>
                    <a:pt x="128" y="1492"/>
                    <a:pt x="97" y="1523"/>
                  </a:cubicBezTo>
                  <a:cubicBezTo>
                    <a:pt x="93" y="1517"/>
                    <a:pt x="90" y="1511"/>
                    <a:pt x="88" y="1505"/>
                  </a:cubicBezTo>
                  <a:close/>
                  <a:moveTo>
                    <a:pt x="219" y="1417"/>
                  </a:moveTo>
                  <a:cubicBezTo>
                    <a:pt x="216" y="1418"/>
                    <a:pt x="212" y="1419"/>
                    <a:pt x="209" y="1420"/>
                  </a:cubicBezTo>
                  <a:cubicBezTo>
                    <a:pt x="218" y="1395"/>
                    <a:pt x="218" y="1395"/>
                    <a:pt x="218" y="1395"/>
                  </a:cubicBezTo>
                  <a:cubicBezTo>
                    <a:pt x="218" y="1395"/>
                    <a:pt x="219" y="1395"/>
                    <a:pt x="220" y="1395"/>
                  </a:cubicBezTo>
                  <a:cubicBezTo>
                    <a:pt x="219" y="1403"/>
                    <a:pt x="219" y="1410"/>
                    <a:pt x="219" y="1417"/>
                  </a:cubicBezTo>
                  <a:close/>
                  <a:moveTo>
                    <a:pt x="160" y="1386"/>
                  </a:moveTo>
                  <a:cubicBezTo>
                    <a:pt x="180" y="1386"/>
                    <a:pt x="201" y="1385"/>
                    <a:pt x="221" y="1388"/>
                  </a:cubicBezTo>
                  <a:cubicBezTo>
                    <a:pt x="220" y="1389"/>
                    <a:pt x="220" y="1390"/>
                    <a:pt x="220" y="1392"/>
                  </a:cubicBezTo>
                  <a:cubicBezTo>
                    <a:pt x="203" y="1390"/>
                    <a:pt x="186" y="1391"/>
                    <a:pt x="170" y="1391"/>
                  </a:cubicBezTo>
                  <a:cubicBezTo>
                    <a:pt x="132" y="1392"/>
                    <a:pt x="96" y="1393"/>
                    <a:pt x="73" y="1373"/>
                  </a:cubicBezTo>
                  <a:cubicBezTo>
                    <a:pt x="96" y="1388"/>
                    <a:pt x="127" y="1387"/>
                    <a:pt x="160" y="1386"/>
                  </a:cubicBezTo>
                  <a:close/>
                  <a:moveTo>
                    <a:pt x="77" y="1364"/>
                  </a:moveTo>
                  <a:cubicBezTo>
                    <a:pt x="79" y="1365"/>
                    <a:pt x="82" y="1365"/>
                    <a:pt x="84" y="1365"/>
                  </a:cubicBezTo>
                  <a:cubicBezTo>
                    <a:pt x="87" y="1376"/>
                    <a:pt x="87" y="1376"/>
                    <a:pt x="87" y="1376"/>
                  </a:cubicBezTo>
                  <a:cubicBezTo>
                    <a:pt x="84" y="1375"/>
                    <a:pt x="81" y="1374"/>
                    <a:pt x="79" y="1372"/>
                  </a:cubicBezTo>
                  <a:lnTo>
                    <a:pt x="77" y="1364"/>
                  </a:lnTo>
                  <a:close/>
                  <a:moveTo>
                    <a:pt x="215" y="1383"/>
                  </a:moveTo>
                  <a:cubicBezTo>
                    <a:pt x="212" y="1383"/>
                    <a:pt x="209" y="1383"/>
                    <a:pt x="206" y="1382"/>
                  </a:cubicBezTo>
                  <a:cubicBezTo>
                    <a:pt x="197" y="1353"/>
                    <a:pt x="197" y="1353"/>
                    <a:pt x="197" y="1353"/>
                  </a:cubicBezTo>
                  <a:cubicBezTo>
                    <a:pt x="201" y="1354"/>
                    <a:pt x="205" y="1355"/>
                    <a:pt x="209" y="1357"/>
                  </a:cubicBezTo>
                  <a:lnTo>
                    <a:pt x="215" y="1383"/>
                  </a:lnTo>
                  <a:close/>
                  <a:moveTo>
                    <a:pt x="213" y="1359"/>
                  </a:moveTo>
                  <a:cubicBezTo>
                    <a:pt x="218" y="1361"/>
                    <a:pt x="222" y="1363"/>
                    <a:pt x="226" y="1366"/>
                  </a:cubicBezTo>
                  <a:cubicBezTo>
                    <a:pt x="224" y="1372"/>
                    <a:pt x="222" y="1378"/>
                    <a:pt x="221" y="1384"/>
                  </a:cubicBezTo>
                  <a:cubicBezTo>
                    <a:pt x="221" y="1384"/>
                    <a:pt x="220" y="1384"/>
                    <a:pt x="219" y="1384"/>
                  </a:cubicBezTo>
                  <a:lnTo>
                    <a:pt x="213" y="1359"/>
                  </a:lnTo>
                  <a:close/>
                  <a:moveTo>
                    <a:pt x="202" y="1382"/>
                  </a:moveTo>
                  <a:cubicBezTo>
                    <a:pt x="198" y="1382"/>
                    <a:pt x="195" y="1382"/>
                    <a:pt x="191" y="1382"/>
                  </a:cubicBezTo>
                  <a:cubicBezTo>
                    <a:pt x="182" y="1350"/>
                    <a:pt x="182" y="1350"/>
                    <a:pt x="182" y="1350"/>
                  </a:cubicBezTo>
                  <a:cubicBezTo>
                    <a:pt x="186" y="1350"/>
                    <a:pt x="189" y="1351"/>
                    <a:pt x="193" y="1351"/>
                  </a:cubicBezTo>
                  <a:lnTo>
                    <a:pt x="202" y="1382"/>
                  </a:lnTo>
                  <a:close/>
                  <a:moveTo>
                    <a:pt x="187" y="1382"/>
                  </a:moveTo>
                  <a:cubicBezTo>
                    <a:pt x="184" y="1382"/>
                    <a:pt x="181" y="1382"/>
                    <a:pt x="178" y="1382"/>
                  </a:cubicBezTo>
                  <a:cubicBezTo>
                    <a:pt x="167" y="1349"/>
                    <a:pt x="167" y="1349"/>
                    <a:pt x="167" y="1349"/>
                  </a:cubicBezTo>
                  <a:cubicBezTo>
                    <a:pt x="171" y="1349"/>
                    <a:pt x="174" y="1349"/>
                    <a:pt x="178" y="1349"/>
                  </a:cubicBezTo>
                  <a:lnTo>
                    <a:pt x="187" y="1382"/>
                  </a:lnTo>
                  <a:close/>
                  <a:moveTo>
                    <a:pt x="174" y="1382"/>
                  </a:moveTo>
                  <a:cubicBezTo>
                    <a:pt x="171" y="1382"/>
                    <a:pt x="167" y="1382"/>
                    <a:pt x="164" y="1382"/>
                  </a:cubicBezTo>
                  <a:cubicBezTo>
                    <a:pt x="153" y="1350"/>
                    <a:pt x="153" y="1350"/>
                    <a:pt x="153" y="1350"/>
                  </a:cubicBezTo>
                  <a:cubicBezTo>
                    <a:pt x="156" y="1350"/>
                    <a:pt x="159" y="1349"/>
                    <a:pt x="163" y="1349"/>
                  </a:cubicBezTo>
                  <a:lnTo>
                    <a:pt x="174" y="1382"/>
                  </a:lnTo>
                  <a:close/>
                  <a:moveTo>
                    <a:pt x="160" y="1382"/>
                  </a:moveTo>
                  <a:cubicBezTo>
                    <a:pt x="156" y="1383"/>
                    <a:pt x="152" y="1383"/>
                    <a:pt x="148" y="1383"/>
                  </a:cubicBezTo>
                  <a:cubicBezTo>
                    <a:pt x="138" y="1353"/>
                    <a:pt x="138" y="1353"/>
                    <a:pt x="138" y="1353"/>
                  </a:cubicBezTo>
                  <a:cubicBezTo>
                    <a:pt x="141" y="1352"/>
                    <a:pt x="145" y="1351"/>
                    <a:pt x="149" y="1351"/>
                  </a:cubicBezTo>
                  <a:lnTo>
                    <a:pt x="160" y="1382"/>
                  </a:lnTo>
                  <a:close/>
                  <a:moveTo>
                    <a:pt x="144" y="1383"/>
                  </a:moveTo>
                  <a:cubicBezTo>
                    <a:pt x="141" y="1383"/>
                    <a:pt x="137" y="1383"/>
                    <a:pt x="133" y="1383"/>
                  </a:cubicBezTo>
                  <a:cubicBezTo>
                    <a:pt x="124" y="1356"/>
                    <a:pt x="124" y="1356"/>
                    <a:pt x="124" y="1356"/>
                  </a:cubicBezTo>
                  <a:cubicBezTo>
                    <a:pt x="127" y="1355"/>
                    <a:pt x="131" y="1354"/>
                    <a:pt x="134" y="1354"/>
                  </a:cubicBezTo>
                  <a:lnTo>
                    <a:pt x="144" y="1383"/>
                  </a:lnTo>
                  <a:close/>
                  <a:moveTo>
                    <a:pt x="129" y="1383"/>
                  </a:moveTo>
                  <a:cubicBezTo>
                    <a:pt x="126" y="1383"/>
                    <a:pt x="122" y="1383"/>
                    <a:pt x="119" y="1382"/>
                  </a:cubicBezTo>
                  <a:cubicBezTo>
                    <a:pt x="112" y="1359"/>
                    <a:pt x="112" y="1359"/>
                    <a:pt x="112" y="1359"/>
                  </a:cubicBezTo>
                  <a:cubicBezTo>
                    <a:pt x="114" y="1359"/>
                    <a:pt x="116" y="1358"/>
                    <a:pt x="117" y="1358"/>
                  </a:cubicBezTo>
                  <a:cubicBezTo>
                    <a:pt x="118" y="1358"/>
                    <a:pt x="119" y="1357"/>
                    <a:pt x="120" y="1357"/>
                  </a:cubicBezTo>
                  <a:lnTo>
                    <a:pt x="129" y="1383"/>
                  </a:lnTo>
                  <a:close/>
                  <a:moveTo>
                    <a:pt x="115" y="1382"/>
                  </a:moveTo>
                  <a:cubicBezTo>
                    <a:pt x="111" y="1382"/>
                    <a:pt x="108" y="1381"/>
                    <a:pt x="105" y="1381"/>
                  </a:cubicBezTo>
                  <a:cubicBezTo>
                    <a:pt x="100" y="1362"/>
                    <a:pt x="100" y="1362"/>
                    <a:pt x="100" y="1362"/>
                  </a:cubicBezTo>
                  <a:cubicBezTo>
                    <a:pt x="103" y="1362"/>
                    <a:pt x="106" y="1361"/>
                    <a:pt x="108" y="1360"/>
                  </a:cubicBezTo>
                  <a:lnTo>
                    <a:pt x="115" y="1382"/>
                  </a:lnTo>
                  <a:close/>
                  <a:moveTo>
                    <a:pt x="101" y="1380"/>
                  </a:moveTo>
                  <a:cubicBezTo>
                    <a:pt x="97" y="1379"/>
                    <a:pt x="94" y="1379"/>
                    <a:pt x="91" y="1378"/>
                  </a:cubicBezTo>
                  <a:cubicBezTo>
                    <a:pt x="88" y="1364"/>
                    <a:pt x="88" y="1364"/>
                    <a:pt x="88" y="1364"/>
                  </a:cubicBezTo>
                  <a:cubicBezTo>
                    <a:pt x="91" y="1364"/>
                    <a:pt x="94" y="1364"/>
                    <a:pt x="96" y="1363"/>
                  </a:cubicBezTo>
                  <a:lnTo>
                    <a:pt x="101" y="1380"/>
                  </a:lnTo>
                  <a:close/>
                  <a:moveTo>
                    <a:pt x="64" y="1360"/>
                  </a:moveTo>
                  <a:cubicBezTo>
                    <a:pt x="67" y="1362"/>
                    <a:pt x="70" y="1363"/>
                    <a:pt x="73" y="1364"/>
                  </a:cubicBezTo>
                  <a:cubicBezTo>
                    <a:pt x="74" y="1369"/>
                    <a:pt x="74" y="1369"/>
                    <a:pt x="74" y="1369"/>
                  </a:cubicBezTo>
                  <a:cubicBezTo>
                    <a:pt x="70" y="1367"/>
                    <a:pt x="67" y="1364"/>
                    <a:pt x="64" y="1360"/>
                  </a:cubicBezTo>
                  <a:close/>
                  <a:moveTo>
                    <a:pt x="68" y="1374"/>
                  </a:moveTo>
                  <a:cubicBezTo>
                    <a:pt x="64" y="1374"/>
                    <a:pt x="64" y="1374"/>
                    <a:pt x="64" y="1374"/>
                  </a:cubicBezTo>
                  <a:cubicBezTo>
                    <a:pt x="62" y="1371"/>
                    <a:pt x="60" y="1367"/>
                    <a:pt x="59" y="1363"/>
                  </a:cubicBezTo>
                  <a:cubicBezTo>
                    <a:pt x="62" y="1367"/>
                    <a:pt x="65" y="1371"/>
                    <a:pt x="68" y="1374"/>
                  </a:cubicBezTo>
                  <a:close/>
                  <a:moveTo>
                    <a:pt x="73" y="1379"/>
                  </a:moveTo>
                  <a:cubicBezTo>
                    <a:pt x="76" y="1381"/>
                    <a:pt x="79" y="1382"/>
                    <a:pt x="81" y="1384"/>
                  </a:cubicBezTo>
                  <a:cubicBezTo>
                    <a:pt x="72" y="1386"/>
                    <a:pt x="72" y="1386"/>
                    <a:pt x="72" y="1386"/>
                  </a:cubicBezTo>
                  <a:cubicBezTo>
                    <a:pt x="70" y="1383"/>
                    <a:pt x="68" y="1381"/>
                    <a:pt x="67" y="1378"/>
                  </a:cubicBezTo>
                  <a:lnTo>
                    <a:pt x="73" y="1379"/>
                  </a:lnTo>
                  <a:close/>
                  <a:moveTo>
                    <a:pt x="87" y="1387"/>
                  </a:moveTo>
                  <a:cubicBezTo>
                    <a:pt x="90" y="1388"/>
                    <a:pt x="93" y="1389"/>
                    <a:pt x="96" y="1390"/>
                  </a:cubicBezTo>
                  <a:cubicBezTo>
                    <a:pt x="83" y="1396"/>
                    <a:pt x="83" y="1396"/>
                    <a:pt x="83" y="1396"/>
                  </a:cubicBezTo>
                  <a:cubicBezTo>
                    <a:pt x="80" y="1394"/>
                    <a:pt x="78" y="1391"/>
                    <a:pt x="75" y="1389"/>
                  </a:cubicBezTo>
                  <a:lnTo>
                    <a:pt x="87" y="1387"/>
                  </a:lnTo>
                  <a:close/>
                  <a:moveTo>
                    <a:pt x="103" y="1392"/>
                  </a:moveTo>
                  <a:cubicBezTo>
                    <a:pt x="105" y="1392"/>
                    <a:pt x="108" y="1393"/>
                    <a:pt x="111" y="1393"/>
                  </a:cubicBezTo>
                  <a:cubicBezTo>
                    <a:pt x="95" y="1404"/>
                    <a:pt x="95" y="1404"/>
                    <a:pt x="95" y="1404"/>
                  </a:cubicBezTo>
                  <a:cubicBezTo>
                    <a:pt x="94" y="1404"/>
                    <a:pt x="93" y="1403"/>
                    <a:pt x="92" y="1402"/>
                  </a:cubicBezTo>
                  <a:cubicBezTo>
                    <a:pt x="90" y="1401"/>
                    <a:pt x="88" y="1400"/>
                    <a:pt x="87" y="1399"/>
                  </a:cubicBezTo>
                  <a:lnTo>
                    <a:pt x="103" y="1392"/>
                  </a:lnTo>
                  <a:close/>
                  <a:moveTo>
                    <a:pt x="117" y="1394"/>
                  </a:moveTo>
                  <a:cubicBezTo>
                    <a:pt x="120" y="1395"/>
                    <a:pt x="124" y="1395"/>
                    <a:pt x="127" y="1395"/>
                  </a:cubicBezTo>
                  <a:cubicBezTo>
                    <a:pt x="109" y="1411"/>
                    <a:pt x="109" y="1411"/>
                    <a:pt x="109" y="1411"/>
                  </a:cubicBezTo>
                  <a:cubicBezTo>
                    <a:pt x="106" y="1410"/>
                    <a:pt x="102" y="1408"/>
                    <a:pt x="99" y="1406"/>
                  </a:cubicBezTo>
                  <a:lnTo>
                    <a:pt x="117" y="1394"/>
                  </a:lnTo>
                  <a:close/>
                  <a:moveTo>
                    <a:pt x="132" y="1395"/>
                  </a:moveTo>
                  <a:cubicBezTo>
                    <a:pt x="136" y="1396"/>
                    <a:pt x="139" y="1396"/>
                    <a:pt x="143" y="1396"/>
                  </a:cubicBezTo>
                  <a:cubicBezTo>
                    <a:pt x="125" y="1417"/>
                    <a:pt x="125" y="1417"/>
                    <a:pt x="125" y="1417"/>
                  </a:cubicBezTo>
                  <a:cubicBezTo>
                    <a:pt x="121" y="1416"/>
                    <a:pt x="117" y="1415"/>
                    <a:pt x="113" y="1413"/>
                  </a:cubicBezTo>
                  <a:lnTo>
                    <a:pt x="132" y="1395"/>
                  </a:lnTo>
                  <a:close/>
                  <a:moveTo>
                    <a:pt x="148" y="1396"/>
                  </a:moveTo>
                  <a:cubicBezTo>
                    <a:pt x="151" y="1396"/>
                    <a:pt x="155" y="1396"/>
                    <a:pt x="158" y="1395"/>
                  </a:cubicBezTo>
                  <a:cubicBezTo>
                    <a:pt x="142" y="1421"/>
                    <a:pt x="142" y="1421"/>
                    <a:pt x="142" y="1421"/>
                  </a:cubicBezTo>
                  <a:cubicBezTo>
                    <a:pt x="138" y="1420"/>
                    <a:pt x="134" y="1419"/>
                    <a:pt x="130" y="1418"/>
                  </a:cubicBezTo>
                  <a:lnTo>
                    <a:pt x="148" y="1396"/>
                  </a:lnTo>
                  <a:close/>
                  <a:moveTo>
                    <a:pt x="162" y="1395"/>
                  </a:moveTo>
                  <a:cubicBezTo>
                    <a:pt x="165" y="1395"/>
                    <a:pt x="167" y="1395"/>
                    <a:pt x="170" y="1395"/>
                  </a:cubicBezTo>
                  <a:cubicBezTo>
                    <a:pt x="171" y="1395"/>
                    <a:pt x="171" y="1395"/>
                    <a:pt x="172" y="1395"/>
                  </a:cubicBezTo>
                  <a:cubicBezTo>
                    <a:pt x="158" y="1423"/>
                    <a:pt x="158" y="1423"/>
                    <a:pt x="158" y="1423"/>
                  </a:cubicBezTo>
                  <a:cubicBezTo>
                    <a:pt x="154" y="1423"/>
                    <a:pt x="150" y="1423"/>
                    <a:pt x="146" y="1422"/>
                  </a:cubicBezTo>
                  <a:lnTo>
                    <a:pt x="162" y="1395"/>
                  </a:lnTo>
                  <a:close/>
                  <a:moveTo>
                    <a:pt x="176" y="1395"/>
                  </a:moveTo>
                  <a:cubicBezTo>
                    <a:pt x="180" y="1395"/>
                    <a:pt x="183" y="1395"/>
                    <a:pt x="186" y="1395"/>
                  </a:cubicBezTo>
                  <a:cubicBezTo>
                    <a:pt x="176" y="1424"/>
                    <a:pt x="176" y="1424"/>
                    <a:pt x="176" y="1424"/>
                  </a:cubicBezTo>
                  <a:cubicBezTo>
                    <a:pt x="171" y="1424"/>
                    <a:pt x="167" y="1424"/>
                    <a:pt x="162" y="1424"/>
                  </a:cubicBezTo>
                  <a:lnTo>
                    <a:pt x="176" y="1395"/>
                  </a:lnTo>
                  <a:close/>
                  <a:moveTo>
                    <a:pt x="191" y="1395"/>
                  </a:moveTo>
                  <a:cubicBezTo>
                    <a:pt x="194" y="1395"/>
                    <a:pt x="197" y="1395"/>
                    <a:pt x="200" y="1395"/>
                  </a:cubicBezTo>
                  <a:cubicBezTo>
                    <a:pt x="189" y="1423"/>
                    <a:pt x="189" y="1423"/>
                    <a:pt x="189" y="1423"/>
                  </a:cubicBezTo>
                  <a:cubicBezTo>
                    <a:pt x="186" y="1423"/>
                    <a:pt x="183" y="1424"/>
                    <a:pt x="180" y="1424"/>
                  </a:cubicBezTo>
                  <a:lnTo>
                    <a:pt x="191" y="1395"/>
                  </a:lnTo>
                  <a:close/>
                  <a:moveTo>
                    <a:pt x="204" y="1395"/>
                  </a:moveTo>
                  <a:cubicBezTo>
                    <a:pt x="207" y="1395"/>
                    <a:pt x="210" y="1395"/>
                    <a:pt x="214" y="1395"/>
                  </a:cubicBezTo>
                  <a:cubicBezTo>
                    <a:pt x="204" y="1421"/>
                    <a:pt x="204" y="1421"/>
                    <a:pt x="204" y="1421"/>
                  </a:cubicBezTo>
                  <a:cubicBezTo>
                    <a:pt x="201" y="1421"/>
                    <a:pt x="197" y="1422"/>
                    <a:pt x="194" y="1422"/>
                  </a:cubicBezTo>
                  <a:lnTo>
                    <a:pt x="204" y="1395"/>
                  </a:lnTo>
                  <a:close/>
                  <a:moveTo>
                    <a:pt x="220" y="1428"/>
                  </a:moveTo>
                  <a:cubicBezTo>
                    <a:pt x="220" y="1429"/>
                    <a:pt x="221" y="1431"/>
                    <a:pt x="221" y="1433"/>
                  </a:cubicBezTo>
                  <a:cubicBezTo>
                    <a:pt x="175" y="1452"/>
                    <a:pt x="122" y="1457"/>
                    <a:pt x="80" y="1447"/>
                  </a:cubicBezTo>
                  <a:cubicBezTo>
                    <a:pt x="80" y="1447"/>
                    <a:pt x="80" y="1447"/>
                    <a:pt x="80" y="1447"/>
                  </a:cubicBezTo>
                  <a:cubicBezTo>
                    <a:pt x="80" y="1434"/>
                    <a:pt x="83" y="1422"/>
                    <a:pt x="86" y="1413"/>
                  </a:cubicBezTo>
                  <a:cubicBezTo>
                    <a:pt x="122" y="1437"/>
                    <a:pt x="175" y="1447"/>
                    <a:pt x="220" y="1428"/>
                  </a:cubicBezTo>
                  <a:close/>
                  <a:moveTo>
                    <a:pt x="222" y="1437"/>
                  </a:moveTo>
                  <a:cubicBezTo>
                    <a:pt x="222" y="1438"/>
                    <a:pt x="223" y="1440"/>
                    <a:pt x="223" y="1441"/>
                  </a:cubicBezTo>
                  <a:cubicBezTo>
                    <a:pt x="181" y="1459"/>
                    <a:pt x="123" y="1482"/>
                    <a:pt x="81" y="1482"/>
                  </a:cubicBezTo>
                  <a:cubicBezTo>
                    <a:pt x="80" y="1472"/>
                    <a:pt x="79" y="1461"/>
                    <a:pt x="79" y="1451"/>
                  </a:cubicBezTo>
                  <a:cubicBezTo>
                    <a:pt x="122" y="1461"/>
                    <a:pt x="175" y="1456"/>
                    <a:pt x="222" y="1437"/>
                  </a:cubicBezTo>
                  <a:close/>
                  <a:moveTo>
                    <a:pt x="229" y="1454"/>
                  </a:moveTo>
                  <a:cubicBezTo>
                    <a:pt x="229" y="1456"/>
                    <a:pt x="230" y="1457"/>
                    <a:pt x="231" y="1458"/>
                  </a:cubicBezTo>
                  <a:cubicBezTo>
                    <a:pt x="184" y="1478"/>
                    <a:pt x="143" y="1512"/>
                    <a:pt x="120" y="1549"/>
                  </a:cubicBezTo>
                  <a:cubicBezTo>
                    <a:pt x="113" y="1542"/>
                    <a:pt x="106" y="1534"/>
                    <a:pt x="99" y="1526"/>
                  </a:cubicBezTo>
                  <a:cubicBezTo>
                    <a:pt x="129" y="1496"/>
                    <a:pt x="186" y="1472"/>
                    <a:pt x="229" y="1454"/>
                  </a:cubicBezTo>
                  <a:close/>
                  <a:moveTo>
                    <a:pt x="163" y="1240"/>
                  </a:moveTo>
                  <a:cubicBezTo>
                    <a:pt x="167" y="1239"/>
                    <a:pt x="171" y="1237"/>
                    <a:pt x="175" y="1235"/>
                  </a:cubicBezTo>
                  <a:cubicBezTo>
                    <a:pt x="171" y="1255"/>
                    <a:pt x="175" y="1274"/>
                    <a:pt x="185" y="1289"/>
                  </a:cubicBezTo>
                  <a:cubicBezTo>
                    <a:pt x="187" y="1292"/>
                    <a:pt x="189" y="1294"/>
                    <a:pt x="192" y="1297"/>
                  </a:cubicBezTo>
                  <a:cubicBezTo>
                    <a:pt x="182" y="1291"/>
                    <a:pt x="173" y="1286"/>
                    <a:pt x="164" y="1282"/>
                  </a:cubicBezTo>
                  <a:cubicBezTo>
                    <a:pt x="148" y="1275"/>
                    <a:pt x="135" y="1268"/>
                    <a:pt x="129" y="1260"/>
                  </a:cubicBezTo>
                  <a:cubicBezTo>
                    <a:pt x="127" y="1255"/>
                    <a:pt x="126" y="1251"/>
                    <a:pt x="127" y="1247"/>
                  </a:cubicBezTo>
                  <a:cubicBezTo>
                    <a:pt x="127" y="1252"/>
                    <a:pt x="130" y="1257"/>
                    <a:pt x="134" y="1260"/>
                  </a:cubicBezTo>
                  <a:cubicBezTo>
                    <a:pt x="141" y="1264"/>
                    <a:pt x="149" y="1263"/>
                    <a:pt x="156" y="1258"/>
                  </a:cubicBezTo>
                  <a:cubicBezTo>
                    <a:pt x="161" y="1253"/>
                    <a:pt x="164" y="1247"/>
                    <a:pt x="163" y="1240"/>
                  </a:cubicBezTo>
                  <a:close/>
                  <a:moveTo>
                    <a:pt x="188" y="1287"/>
                  </a:moveTo>
                  <a:cubicBezTo>
                    <a:pt x="178" y="1272"/>
                    <a:pt x="175" y="1252"/>
                    <a:pt x="180" y="1232"/>
                  </a:cubicBezTo>
                  <a:cubicBezTo>
                    <a:pt x="194" y="1222"/>
                    <a:pt x="202" y="1205"/>
                    <a:pt x="204" y="1183"/>
                  </a:cubicBezTo>
                  <a:cubicBezTo>
                    <a:pt x="204" y="1183"/>
                    <a:pt x="204" y="1183"/>
                    <a:pt x="204" y="1183"/>
                  </a:cubicBezTo>
                  <a:cubicBezTo>
                    <a:pt x="205" y="1183"/>
                    <a:pt x="205" y="1183"/>
                    <a:pt x="206" y="1183"/>
                  </a:cubicBezTo>
                  <a:cubicBezTo>
                    <a:pt x="202" y="1194"/>
                    <a:pt x="202" y="1206"/>
                    <a:pt x="206" y="1216"/>
                  </a:cubicBezTo>
                  <a:cubicBezTo>
                    <a:pt x="197" y="1225"/>
                    <a:pt x="191" y="1237"/>
                    <a:pt x="191" y="1250"/>
                  </a:cubicBezTo>
                  <a:cubicBezTo>
                    <a:pt x="190" y="1262"/>
                    <a:pt x="195" y="1275"/>
                    <a:pt x="203" y="1283"/>
                  </a:cubicBezTo>
                  <a:cubicBezTo>
                    <a:pt x="214" y="1295"/>
                    <a:pt x="229" y="1299"/>
                    <a:pt x="243" y="1294"/>
                  </a:cubicBezTo>
                  <a:cubicBezTo>
                    <a:pt x="252" y="1291"/>
                    <a:pt x="258" y="1284"/>
                    <a:pt x="259" y="1277"/>
                  </a:cubicBezTo>
                  <a:cubicBezTo>
                    <a:pt x="259" y="1276"/>
                    <a:pt x="258" y="1275"/>
                    <a:pt x="258" y="1275"/>
                  </a:cubicBezTo>
                  <a:cubicBezTo>
                    <a:pt x="257" y="1275"/>
                    <a:pt x="256" y="1275"/>
                    <a:pt x="256" y="1275"/>
                  </a:cubicBezTo>
                  <a:cubicBezTo>
                    <a:pt x="248" y="1279"/>
                    <a:pt x="242" y="1276"/>
                    <a:pt x="239" y="1272"/>
                  </a:cubicBezTo>
                  <a:cubicBezTo>
                    <a:pt x="235" y="1267"/>
                    <a:pt x="234" y="1259"/>
                    <a:pt x="240" y="1253"/>
                  </a:cubicBezTo>
                  <a:cubicBezTo>
                    <a:pt x="245" y="1248"/>
                    <a:pt x="253" y="1246"/>
                    <a:pt x="260" y="1249"/>
                  </a:cubicBezTo>
                  <a:cubicBezTo>
                    <a:pt x="268" y="1252"/>
                    <a:pt x="274" y="1260"/>
                    <a:pt x="275" y="1270"/>
                  </a:cubicBezTo>
                  <a:cubicBezTo>
                    <a:pt x="275" y="1279"/>
                    <a:pt x="272" y="1288"/>
                    <a:pt x="264" y="1296"/>
                  </a:cubicBezTo>
                  <a:cubicBezTo>
                    <a:pt x="255" y="1305"/>
                    <a:pt x="242" y="1310"/>
                    <a:pt x="228" y="1309"/>
                  </a:cubicBezTo>
                  <a:cubicBezTo>
                    <a:pt x="212" y="1308"/>
                    <a:pt x="198" y="1300"/>
                    <a:pt x="188" y="1287"/>
                  </a:cubicBezTo>
                  <a:close/>
                  <a:moveTo>
                    <a:pt x="78" y="1174"/>
                  </a:moveTo>
                  <a:cubicBezTo>
                    <a:pt x="77" y="1173"/>
                    <a:pt x="77" y="1173"/>
                    <a:pt x="76" y="1173"/>
                  </a:cubicBezTo>
                  <a:cubicBezTo>
                    <a:pt x="67" y="1176"/>
                    <a:pt x="57" y="1173"/>
                    <a:pt x="51" y="1165"/>
                  </a:cubicBezTo>
                  <a:cubicBezTo>
                    <a:pt x="46" y="1158"/>
                    <a:pt x="43" y="1147"/>
                    <a:pt x="51" y="1135"/>
                  </a:cubicBezTo>
                  <a:cubicBezTo>
                    <a:pt x="51" y="1135"/>
                    <a:pt x="51" y="1134"/>
                    <a:pt x="51" y="1133"/>
                  </a:cubicBezTo>
                  <a:cubicBezTo>
                    <a:pt x="50" y="1133"/>
                    <a:pt x="50" y="1132"/>
                    <a:pt x="49" y="1132"/>
                  </a:cubicBezTo>
                  <a:cubicBezTo>
                    <a:pt x="40" y="1130"/>
                    <a:pt x="33" y="1124"/>
                    <a:pt x="31" y="1116"/>
                  </a:cubicBezTo>
                  <a:cubicBezTo>
                    <a:pt x="28" y="1107"/>
                    <a:pt x="31" y="1098"/>
                    <a:pt x="38" y="1091"/>
                  </a:cubicBezTo>
                  <a:cubicBezTo>
                    <a:pt x="39" y="1090"/>
                    <a:pt x="39" y="1089"/>
                    <a:pt x="38" y="1088"/>
                  </a:cubicBezTo>
                  <a:cubicBezTo>
                    <a:pt x="38" y="1088"/>
                    <a:pt x="38" y="1088"/>
                    <a:pt x="38" y="1088"/>
                  </a:cubicBezTo>
                  <a:cubicBezTo>
                    <a:pt x="38" y="1088"/>
                    <a:pt x="38" y="1088"/>
                    <a:pt x="38" y="1088"/>
                  </a:cubicBezTo>
                  <a:cubicBezTo>
                    <a:pt x="31" y="1082"/>
                    <a:pt x="28" y="1072"/>
                    <a:pt x="31" y="1063"/>
                  </a:cubicBezTo>
                  <a:cubicBezTo>
                    <a:pt x="33" y="1055"/>
                    <a:pt x="40" y="1049"/>
                    <a:pt x="49" y="1047"/>
                  </a:cubicBezTo>
                  <a:cubicBezTo>
                    <a:pt x="50" y="1047"/>
                    <a:pt x="50" y="1047"/>
                    <a:pt x="51" y="1046"/>
                  </a:cubicBezTo>
                  <a:cubicBezTo>
                    <a:pt x="51" y="1046"/>
                    <a:pt x="51" y="1045"/>
                    <a:pt x="51" y="1044"/>
                  </a:cubicBezTo>
                  <a:cubicBezTo>
                    <a:pt x="43" y="1033"/>
                    <a:pt x="46" y="1021"/>
                    <a:pt x="51" y="1014"/>
                  </a:cubicBezTo>
                  <a:cubicBezTo>
                    <a:pt x="57" y="1007"/>
                    <a:pt x="67" y="1003"/>
                    <a:pt x="76" y="1006"/>
                  </a:cubicBezTo>
                  <a:cubicBezTo>
                    <a:pt x="77" y="1006"/>
                    <a:pt x="77" y="1006"/>
                    <a:pt x="78" y="1006"/>
                  </a:cubicBezTo>
                  <a:cubicBezTo>
                    <a:pt x="78" y="1005"/>
                    <a:pt x="79" y="1005"/>
                    <a:pt x="78" y="1004"/>
                  </a:cubicBezTo>
                  <a:cubicBezTo>
                    <a:pt x="77" y="992"/>
                    <a:pt x="82" y="983"/>
                    <a:pt x="90" y="978"/>
                  </a:cubicBezTo>
                  <a:cubicBezTo>
                    <a:pt x="99" y="973"/>
                    <a:pt x="110" y="974"/>
                    <a:pt x="120" y="980"/>
                  </a:cubicBezTo>
                  <a:cubicBezTo>
                    <a:pt x="120" y="981"/>
                    <a:pt x="121" y="981"/>
                    <a:pt x="122" y="981"/>
                  </a:cubicBezTo>
                  <a:cubicBezTo>
                    <a:pt x="122" y="980"/>
                    <a:pt x="123" y="980"/>
                    <a:pt x="123" y="980"/>
                  </a:cubicBezTo>
                  <a:cubicBezTo>
                    <a:pt x="128" y="969"/>
                    <a:pt x="141" y="963"/>
                    <a:pt x="153" y="965"/>
                  </a:cubicBezTo>
                  <a:cubicBezTo>
                    <a:pt x="170" y="967"/>
                    <a:pt x="181" y="981"/>
                    <a:pt x="185" y="1001"/>
                  </a:cubicBezTo>
                  <a:cubicBezTo>
                    <a:pt x="181" y="1003"/>
                    <a:pt x="177" y="1006"/>
                    <a:pt x="174" y="1010"/>
                  </a:cubicBezTo>
                  <a:cubicBezTo>
                    <a:pt x="172" y="1013"/>
                    <a:pt x="169" y="1016"/>
                    <a:pt x="168" y="1020"/>
                  </a:cubicBezTo>
                  <a:cubicBezTo>
                    <a:pt x="166" y="1002"/>
                    <a:pt x="162" y="976"/>
                    <a:pt x="154" y="977"/>
                  </a:cubicBezTo>
                  <a:cubicBezTo>
                    <a:pt x="153" y="977"/>
                    <a:pt x="152" y="977"/>
                    <a:pt x="150" y="979"/>
                  </a:cubicBezTo>
                  <a:cubicBezTo>
                    <a:pt x="146" y="984"/>
                    <a:pt x="149" y="1006"/>
                    <a:pt x="151" y="1019"/>
                  </a:cubicBezTo>
                  <a:cubicBezTo>
                    <a:pt x="147" y="1013"/>
                    <a:pt x="142" y="1007"/>
                    <a:pt x="138" y="1006"/>
                  </a:cubicBezTo>
                  <a:cubicBezTo>
                    <a:pt x="136" y="1005"/>
                    <a:pt x="134" y="1006"/>
                    <a:pt x="133" y="1007"/>
                  </a:cubicBezTo>
                  <a:cubicBezTo>
                    <a:pt x="131" y="1008"/>
                    <a:pt x="130" y="1009"/>
                    <a:pt x="130" y="1011"/>
                  </a:cubicBezTo>
                  <a:cubicBezTo>
                    <a:pt x="129" y="1013"/>
                    <a:pt x="130" y="1016"/>
                    <a:pt x="131" y="1019"/>
                  </a:cubicBezTo>
                  <a:cubicBezTo>
                    <a:pt x="118" y="1004"/>
                    <a:pt x="101" y="985"/>
                    <a:pt x="95" y="989"/>
                  </a:cubicBezTo>
                  <a:cubicBezTo>
                    <a:pt x="95" y="990"/>
                    <a:pt x="94" y="991"/>
                    <a:pt x="94" y="992"/>
                  </a:cubicBezTo>
                  <a:cubicBezTo>
                    <a:pt x="93" y="999"/>
                    <a:pt x="106" y="1017"/>
                    <a:pt x="117" y="1030"/>
                  </a:cubicBezTo>
                  <a:cubicBezTo>
                    <a:pt x="108" y="1025"/>
                    <a:pt x="101" y="1023"/>
                    <a:pt x="98" y="1026"/>
                  </a:cubicBezTo>
                  <a:cubicBezTo>
                    <a:pt x="97" y="1027"/>
                    <a:pt x="96" y="1029"/>
                    <a:pt x="97" y="1030"/>
                  </a:cubicBezTo>
                  <a:cubicBezTo>
                    <a:pt x="97" y="1032"/>
                    <a:pt x="98" y="1035"/>
                    <a:pt x="100" y="1038"/>
                  </a:cubicBezTo>
                  <a:cubicBezTo>
                    <a:pt x="88" y="1030"/>
                    <a:pt x="71" y="1021"/>
                    <a:pt x="64" y="1023"/>
                  </a:cubicBezTo>
                  <a:cubicBezTo>
                    <a:pt x="62" y="1023"/>
                    <a:pt x="62" y="1024"/>
                    <a:pt x="61" y="1025"/>
                  </a:cubicBezTo>
                  <a:cubicBezTo>
                    <a:pt x="61" y="1025"/>
                    <a:pt x="60" y="1027"/>
                    <a:pt x="61" y="1028"/>
                  </a:cubicBezTo>
                  <a:cubicBezTo>
                    <a:pt x="63" y="1035"/>
                    <a:pt x="79" y="1045"/>
                    <a:pt x="92" y="1052"/>
                  </a:cubicBezTo>
                  <a:cubicBezTo>
                    <a:pt x="89" y="1051"/>
                    <a:pt x="85" y="1051"/>
                    <a:pt x="83" y="1052"/>
                  </a:cubicBezTo>
                  <a:cubicBezTo>
                    <a:pt x="81" y="1053"/>
                    <a:pt x="80" y="1054"/>
                    <a:pt x="80" y="1055"/>
                  </a:cubicBezTo>
                  <a:cubicBezTo>
                    <a:pt x="79" y="1057"/>
                    <a:pt x="79" y="1059"/>
                    <a:pt x="80" y="1060"/>
                  </a:cubicBezTo>
                  <a:cubicBezTo>
                    <a:pt x="81" y="1062"/>
                    <a:pt x="83" y="1064"/>
                    <a:pt x="85" y="1066"/>
                  </a:cubicBezTo>
                  <a:cubicBezTo>
                    <a:pt x="70" y="1062"/>
                    <a:pt x="51" y="1059"/>
                    <a:pt x="45" y="1063"/>
                  </a:cubicBezTo>
                  <a:cubicBezTo>
                    <a:pt x="44" y="1064"/>
                    <a:pt x="43" y="1065"/>
                    <a:pt x="43" y="1066"/>
                  </a:cubicBezTo>
                  <a:cubicBezTo>
                    <a:pt x="43" y="1067"/>
                    <a:pt x="43" y="1068"/>
                    <a:pt x="44" y="1069"/>
                  </a:cubicBezTo>
                  <a:cubicBezTo>
                    <a:pt x="48" y="1075"/>
                    <a:pt x="67" y="1079"/>
                    <a:pt x="82" y="1081"/>
                  </a:cubicBezTo>
                  <a:cubicBezTo>
                    <a:pt x="78" y="1082"/>
                    <a:pt x="74" y="1083"/>
                    <a:pt x="72" y="1085"/>
                  </a:cubicBezTo>
                  <a:cubicBezTo>
                    <a:pt x="71" y="1086"/>
                    <a:pt x="70" y="1088"/>
                    <a:pt x="70" y="1090"/>
                  </a:cubicBezTo>
                  <a:cubicBezTo>
                    <a:pt x="70" y="1092"/>
                    <a:pt x="71" y="1093"/>
                    <a:pt x="72" y="1095"/>
                  </a:cubicBezTo>
                  <a:cubicBezTo>
                    <a:pt x="74" y="1096"/>
                    <a:pt x="78" y="1098"/>
                    <a:pt x="82" y="1098"/>
                  </a:cubicBezTo>
                  <a:cubicBezTo>
                    <a:pt x="67" y="1101"/>
                    <a:pt x="48" y="1105"/>
                    <a:pt x="44" y="1110"/>
                  </a:cubicBezTo>
                  <a:cubicBezTo>
                    <a:pt x="43" y="1111"/>
                    <a:pt x="43" y="1113"/>
                    <a:pt x="43" y="1114"/>
                  </a:cubicBezTo>
                  <a:cubicBezTo>
                    <a:pt x="43" y="1114"/>
                    <a:pt x="44" y="1116"/>
                    <a:pt x="45" y="1117"/>
                  </a:cubicBezTo>
                  <a:cubicBezTo>
                    <a:pt x="51" y="1120"/>
                    <a:pt x="70" y="1117"/>
                    <a:pt x="85" y="1114"/>
                  </a:cubicBezTo>
                  <a:cubicBezTo>
                    <a:pt x="83" y="1116"/>
                    <a:pt x="81" y="1117"/>
                    <a:pt x="80" y="1119"/>
                  </a:cubicBezTo>
                  <a:cubicBezTo>
                    <a:pt x="79" y="1121"/>
                    <a:pt x="79" y="1122"/>
                    <a:pt x="80" y="1124"/>
                  </a:cubicBezTo>
                  <a:cubicBezTo>
                    <a:pt x="80" y="1125"/>
                    <a:pt x="81" y="1127"/>
                    <a:pt x="83" y="1127"/>
                  </a:cubicBezTo>
                  <a:cubicBezTo>
                    <a:pt x="85" y="1128"/>
                    <a:pt x="89" y="1128"/>
                    <a:pt x="92" y="1128"/>
                  </a:cubicBezTo>
                  <a:cubicBezTo>
                    <a:pt x="79" y="1135"/>
                    <a:pt x="63" y="1145"/>
                    <a:pt x="61" y="1151"/>
                  </a:cubicBezTo>
                  <a:cubicBezTo>
                    <a:pt x="60" y="1153"/>
                    <a:pt x="61" y="1154"/>
                    <a:pt x="61" y="1155"/>
                  </a:cubicBezTo>
                  <a:cubicBezTo>
                    <a:pt x="62" y="1156"/>
                    <a:pt x="62" y="1157"/>
                    <a:pt x="64" y="1157"/>
                  </a:cubicBezTo>
                  <a:cubicBezTo>
                    <a:pt x="71" y="1159"/>
                    <a:pt x="88" y="1149"/>
                    <a:pt x="100" y="1142"/>
                  </a:cubicBezTo>
                  <a:cubicBezTo>
                    <a:pt x="98" y="1144"/>
                    <a:pt x="97" y="1147"/>
                    <a:pt x="97" y="1149"/>
                  </a:cubicBezTo>
                  <a:cubicBezTo>
                    <a:pt x="96" y="1151"/>
                    <a:pt x="97" y="1152"/>
                    <a:pt x="98" y="1154"/>
                  </a:cubicBezTo>
                  <a:cubicBezTo>
                    <a:pt x="101" y="1157"/>
                    <a:pt x="108" y="1154"/>
                    <a:pt x="117" y="1149"/>
                  </a:cubicBezTo>
                  <a:cubicBezTo>
                    <a:pt x="106" y="1162"/>
                    <a:pt x="93" y="1180"/>
                    <a:pt x="94" y="1187"/>
                  </a:cubicBezTo>
                  <a:cubicBezTo>
                    <a:pt x="94" y="1189"/>
                    <a:pt x="95" y="1190"/>
                    <a:pt x="95" y="1190"/>
                  </a:cubicBezTo>
                  <a:cubicBezTo>
                    <a:pt x="101" y="1194"/>
                    <a:pt x="118" y="1176"/>
                    <a:pt x="131" y="1160"/>
                  </a:cubicBezTo>
                  <a:cubicBezTo>
                    <a:pt x="130" y="1164"/>
                    <a:pt x="129" y="1166"/>
                    <a:pt x="130" y="1168"/>
                  </a:cubicBezTo>
                  <a:cubicBezTo>
                    <a:pt x="130" y="1170"/>
                    <a:pt x="131" y="1172"/>
                    <a:pt x="133" y="1173"/>
                  </a:cubicBezTo>
                  <a:cubicBezTo>
                    <a:pt x="134" y="1174"/>
                    <a:pt x="136" y="1174"/>
                    <a:pt x="138" y="1173"/>
                  </a:cubicBezTo>
                  <a:cubicBezTo>
                    <a:pt x="142" y="1172"/>
                    <a:pt x="147" y="1167"/>
                    <a:pt x="151" y="1160"/>
                  </a:cubicBezTo>
                  <a:cubicBezTo>
                    <a:pt x="149" y="1174"/>
                    <a:pt x="146" y="1195"/>
                    <a:pt x="150" y="1201"/>
                  </a:cubicBezTo>
                  <a:cubicBezTo>
                    <a:pt x="152" y="1202"/>
                    <a:pt x="153" y="1203"/>
                    <a:pt x="154" y="1203"/>
                  </a:cubicBezTo>
                  <a:cubicBezTo>
                    <a:pt x="162" y="1203"/>
                    <a:pt x="166" y="1177"/>
                    <a:pt x="168" y="1160"/>
                  </a:cubicBezTo>
                  <a:cubicBezTo>
                    <a:pt x="169" y="1163"/>
                    <a:pt x="172" y="1167"/>
                    <a:pt x="174" y="1170"/>
                  </a:cubicBezTo>
                  <a:cubicBezTo>
                    <a:pt x="177" y="1173"/>
                    <a:pt x="181" y="1176"/>
                    <a:pt x="185" y="1179"/>
                  </a:cubicBezTo>
                  <a:cubicBezTo>
                    <a:pt x="181" y="1199"/>
                    <a:pt x="170" y="1212"/>
                    <a:pt x="153" y="1215"/>
                  </a:cubicBezTo>
                  <a:cubicBezTo>
                    <a:pt x="141" y="1217"/>
                    <a:pt x="128" y="1210"/>
                    <a:pt x="123" y="1200"/>
                  </a:cubicBezTo>
                  <a:cubicBezTo>
                    <a:pt x="123" y="1199"/>
                    <a:pt x="122" y="1199"/>
                    <a:pt x="122" y="1199"/>
                  </a:cubicBezTo>
                  <a:cubicBezTo>
                    <a:pt x="121" y="1199"/>
                    <a:pt x="120" y="1199"/>
                    <a:pt x="120" y="1199"/>
                  </a:cubicBezTo>
                  <a:cubicBezTo>
                    <a:pt x="110" y="1206"/>
                    <a:pt x="99" y="1207"/>
                    <a:pt x="90" y="1202"/>
                  </a:cubicBezTo>
                  <a:cubicBezTo>
                    <a:pt x="82" y="1197"/>
                    <a:pt x="77" y="1187"/>
                    <a:pt x="78" y="1175"/>
                  </a:cubicBezTo>
                  <a:cubicBezTo>
                    <a:pt x="79" y="1175"/>
                    <a:pt x="78" y="1174"/>
                    <a:pt x="78" y="1174"/>
                  </a:cubicBezTo>
                  <a:close/>
                  <a:moveTo>
                    <a:pt x="175" y="944"/>
                  </a:moveTo>
                  <a:cubicBezTo>
                    <a:pt x="171" y="942"/>
                    <a:pt x="167" y="941"/>
                    <a:pt x="163" y="939"/>
                  </a:cubicBezTo>
                  <a:cubicBezTo>
                    <a:pt x="164" y="933"/>
                    <a:pt x="161" y="926"/>
                    <a:pt x="156" y="922"/>
                  </a:cubicBezTo>
                  <a:cubicBezTo>
                    <a:pt x="149" y="916"/>
                    <a:pt x="141" y="915"/>
                    <a:pt x="134" y="920"/>
                  </a:cubicBezTo>
                  <a:cubicBezTo>
                    <a:pt x="130" y="923"/>
                    <a:pt x="127" y="927"/>
                    <a:pt x="127" y="933"/>
                  </a:cubicBezTo>
                  <a:cubicBezTo>
                    <a:pt x="126" y="929"/>
                    <a:pt x="127" y="924"/>
                    <a:pt x="129" y="920"/>
                  </a:cubicBezTo>
                  <a:cubicBezTo>
                    <a:pt x="135" y="911"/>
                    <a:pt x="148" y="905"/>
                    <a:pt x="164" y="897"/>
                  </a:cubicBezTo>
                  <a:cubicBezTo>
                    <a:pt x="173" y="893"/>
                    <a:pt x="182" y="889"/>
                    <a:pt x="192" y="883"/>
                  </a:cubicBezTo>
                  <a:cubicBezTo>
                    <a:pt x="189" y="885"/>
                    <a:pt x="187" y="888"/>
                    <a:pt x="185" y="891"/>
                  </a:cubicBezTo>
                  <a:cubicBezTo>
                    <a:pt x="175" y="906"/>
                    <a:pt x="171" y="925"/>
                    <a:pt x="175" y="944"/>
                  </a:cubicBezTo>
                  <a:close/>
                  <a:moveTo>
                    <a:pt x="188" y="893"/>
                  </a:moveTo>
                  <a:cubicBezTo>
                    <a:pt x="198" y="880"/>
                    <a:pt x="212" y="871"/>
                    <a:pt x="228" y="870"/>
                  </a:cubicBezTo>
                  <a:cubicBezTo>
                    <a:pt x="242" y="870"/>
                    <a:pt x="255" y="875"/>
                    <a:pt x="264" y="884"/>
                  </a:cubicBezTo>
                  <a:cubicBezTo>
                    <a:pt x="272" y="891"/>
                    <a:pt x="275" y="900"/>
                    <a:pt x="275" y="910"/>
                  </a:cubicBezTo>
                  <a:cubicBezTo>
                    <a:pt x="274" y="919"/>
                    <a:pt x="268" y="927"/>
                    <a:pt x="260" y="931"/>
                  </a:cubicBezTo>
                  <a:cubicBezTo>
                    <a:pt x="253" y="933"/>
                    <a:pt x="245" y="932"/>
                    <a:pt x="240" y="926"/>
                  </a:cubicBezTo>
                  <a:cubicBezTo>
                    <a:pt x="234" y="921"/>
                    <a:pt x="235" y="912"/>
                    <a:pt x="239" y="907"/>
                  </a:cubicBezTo>
                  <a:cubicBezTo>
                    <a:pt x="242" y="904"/>
                    <a:pt x="248" y="901"/>
                    <a:pt x="256" y="905"/>
                  </a:cubicBezTo>
                  <a:cubicBezTo>
                    <a:pt x="256" y="905"/>
                    <a:pt x="257" y="905"/>
                    <a:pt x="258" y="905"/>
                  </a:cubicBezTo>
                  <a:cubicBezTo>
                    <a:pt x="258" y="904"/>
                    <a:pt x="259" y="904"/>
                    <a:pt x="259" y="903"/>
                  </a:cubicBezTo>
                  <a:cubicBezTo>
                    <a:pt x="258" y="896"/>
                    <a:pt x="252" y="889"/>
                    <a:pt x="243" y="885"/>
                  </a:cubicBezTo>
                  <a:cubicBezTo>
                    <a:pt x="229" y="880"/>
                    <a:pt x="214" y="884"/>
                    <a:pt x="203" y="896"/>
                  </a:cubicBezTo>
                  <a:cubicBezTo>
                    <a:pt x="195" y="905"/>
                    <a:pt x="190" y="917"/>
                    <a:pt x="191" y="930"/>
                  </a:cubicBezTo>
                  <a:cubicBezTo>
                    <a:pt x="191" y="943"/>
                    <a:pt x="197" y="954"/>
                    <a:pt x="206" y="963"/>
                  </a:cubicBezTo>
                  <a:cubicBezTo>
                    <a:pt x="202" y="974"/>
                    <a:pt x="202" y="985"/>
                    <a:pt x="206" y="996"/>
                  </a:cubicBezTo>
                  <a:cubicBezTo>
                    <a:pt x="205" y="996"/>
                    <a:pt x="205" y="996"/>
                    <a:pt x="204" y="996"/>
                  </a:cubicBezTo>
                  <a:cubicBezTo>
                    <a:pt x="204" y="996"/>
                    <a:pt x="204" y="996"/>
                    <a:pt x="204" y="996"/>
                  </a:cubicBezTo>
                  <a:cubicBezTo>
                    <a:pt x="202" y="974"/>
                    <a:pt x="194" y="957"/>
                    <a:pt x="180" y="947"/>
                  </a:cubicBezTo>
                  <a:cubicBezTo>
                    <a:pt x="175" y="928"/>
                    <a:pt x="178" y="908"/>
                    <a:pt x="188" y="893"/>
                  </a:cubicBezTo>
                  <a:close/>
                  <a:moveTo>
                    <a:pt x="73" y="806"/>
                  </a:moveTo>
                  <a:cubicBezTo>
                    <a:pt x="96" y="786"/>
                    <a:pt x="132" y="787"/>
                    <a:pt x="170" y="788"/>
                  </a:cubicBezTo>
                  <a:cubicBezTo>
                    <a:pt x="186" y="789"/>
                    <a:pt x="203" y="789"/>
                    <a:pt x="220" y="788"/>
                  </a:cubicBezTo>
                  <a:cubicBezTo>
                    <a:pt x="220" y="789"/>
                    <a:pt x="220" y="790"/>
                    <a:pt x="221" y="791"/>
                  </a:cubicBezTo>
                  <a:cubicBezTo>
                    <a:pt x="201" y="795"/>
                    <a:pt x="180" y="794"/>
                    <a:pt x="160" y="793"/>
                  </a:cubicBezTo>
                  <a:cubicBezTo>
                    <a:pt x="127" y="792"/>
                    <a:pt x="96" y="791"/>
                    <a:pt x="73" y="806"/>
                  </a:cubicBezTo>
                  <a:close/>
                  <a:moveTo>
                    <a:pt x="87" y="803"/>
                  </a:moveTo>
                  <a:cubicBezTo>
                    <a:pt x="84" y="815"/>
                    <a:pt x="84" y="815"/>
                    <a:pt x="84" y="815"/>
                  </a:cubicBezTo>
                  <a:cubicBezTo>
                    <a:pt x="82" y="815"/>
                    <a:pt x="79" y="815"/>
                    <a:pt x="77" y="815"/>
                  </a:cubicBezTo>
                  <a:cubicBezTo>
                    <a:pt x="79" y="808"/>
                    <a:pt x="79" y="808"/>
                    <a:pt x="79" y="808"/>
                  </a:cubicBezTo>
                  <a:cubicBezTo>
                    <a:pt x="81" y="806"/>
                    <a:pt x="84" y="805"/>
                    <a:pt x="87" y="803"/>
                  </a:cubicBezTo>
                  <a:close/>
                  <a:moveTo>
                    <a:pt x="220" y="784"/>
                  </a:moveTo>
                  <a:cubicBezTo>
                    <a:pt x="219" y="784"/>
                    <a:pt x="218" y="784"/>
                    <a:pt x="218" y="784"/>
                  </a:cubicBezTo>
                  <a:cubicBezTo>
                    <a:pt x="209" y="760"/>
                    <a:pt x="209" y="760"/>
                    <a:pt x="209" y="760"/>
                  </a:cubicBezTo>
                  <a:cubicBezTo>
                    <a:pt x="212" y="761"/>
                    <a:pt x="216" y="762"/>
                    <a:pt x="219" y="763"/>
                  </a:cubicBezTo>
                  <a:cubicBezTo>
                    <a:pt x="219" y="770"/>
                    <a:pt x="219" y="777"/>
                    <a:pt x="220" y="784"/>
                  </a:cubicBezTo>
                  <a:close/>
                  <a:moveTo>
                    <a:pt x="88" y="675"/>
                  </a:moveTo>
                  <a:cubicBezTo>
                    <a:pt x="90" y="669"/>
                    <a:pt x="93" y="663"/>
                    <a:pt x="97" y="657"/>
                  </a:cubicBezTo>
                  <a:cubicBezTo>
                    <a:pt x="128" y="687"/>
                    <a:pt x="184" y="711"/>
                    <a:pt x="227" y="728"/>
                  </a:cubicBezTo>
                  <a:cubicBezTo>
                    <a:pt x="226" y="729"/>
                    <a:pt x="226" y="730"/>
                    <a:pt x="226" y="731"/>
                  </a:cubicBezTo>
                  <a:cubicBezTo>
                    <a:pt x="225" y="731"/>
                    <a:pt x="225" y="732"/>
                    <a:pt x="225" y="732"/>
                  </a:cubicBezTo>
                  <a:cubicBezTo>
                    <a:pt x="225" y="732"/>
                    <a:pt x="225" y="732"/>
                    <a:pt x="225" y="732"/>
                  </a:cubicBezTo>
                  <a:cubicBezTo>
                    <a:pt x="225" y="733"/>
                    <a:pt x="225" y="734"/>
                    <a:pt x="224" y="735"/>
                  </a:cubicBezTo>
                  <a:cubicBezTo>
                    <a:pt x="182" y="717"/>
                    <a:pt x="125" y="694"/>
                    <a:pt x="82" y="694"/>
                  </a:cubicBezTo>
                  <a:cubicBezTo>
                    <a:pt x="83" y="687"/>
                    <a:pt x="85" y="680"/>
                    <a:pt x="88" y="675"/>
                  </a:cubicBezTo>
                  <a:close/>
                  <a:moveTo>
                    <a:pt x="229" y="725"/>
                  </a:moveTo>
                  <a:cubicBezTo>
                    <a:pt x="186" y="707"/>
                    <a:pt x="129" y="684"/>
                    <a:pt x="99" y="654"/>
                  </a:cubicBezTo>
                  <a:cubicBezTo>
                    <a:pt x="106" y="645"/>
                    <a:pt x="113" y="637"/>
                    <a:pt x="120" y="630"/>
                  </a:cubicBezTo>
                  <a:cubicBezTo>
                    <a:pt x="143" y="668"/>
                    <a:pt x="184" y="702"/>
                    <a:pt x="231" y="721"/>
                  </a:cubicBezTo>
                  <a:cubicBezTo>
                    <a:pt x="230" y="722"/>
                    <a:pt x="229" y="724"/>
                    <a:pt x="229" y="725"/>
                  </a:cubicBezTo>
                  <a:close/>
                  <a:moveTo>
                    <a:pt x="223" y="738"/>
                  </a:moveTo>
                  <a:cubicBezTo>
                    <a:pt x="223" y="740"/>
                    <a:pt x="222" y="741"/>
                    <a:pt x="222" y="743"/>
                  </a:cubicBezTo>
                  <a:cubicBezTo>
                    <a:pt x="175" y="724"/>
                    <a:pt x="122" y="719"/>
                    <a:pt x="79" y="729"/>
                  </a:cubicBezTo>
                  <a:cubicBezTo>
                    <a:pt x="79" y="719"/>
                    <a:pt x="80" y="708"/>
                    <a:pt x="81" y="698"/>
                  </a:cubicBezTo>
                  <a:cubicBezTo>
                    <a:pt x="123" y="697"/>
                    <a:pt x="181" y="721"/>
                    <a:pt x="223" y="738"/>
                  </a:cubicBezTo>
                  <a:close/>
                  <a:moveTo>
                    <a:pt x="80" y="733"/>
                  </a:moveTo>
                  <a:cubicBezTo>
                    <a:pt x="122" y="722"/>
                    <a:pt x="175" y="728"/>
                    <a:pt x="221" y="747"/>
                  </a:cubicBezTo>
                  <a:cubicBezTo>
                    <a:pt x="221" y="748"/>
                    <a:pt x="220" y="750"/>
                    <a:pt x="220" y="752"/>
                  </a:cubicBezTo>
                  <a:cubicBezTo>
                    <a:pt x="175" y="733"/>
                    <a:pt x="122" y="743"/>
                    <a:pt x="86" y="766"/>
                  </a:cubicBezTo>
                  <a:cubicBezTo>
                    <a:pt x="83" y="758"/>
                    <a:pt x="80" y="746"/>
                    <a:pt x="80" y="733"/>
                  </a:cubicBezTo>
                  <a:cubicBezTo>
                    <a:pt x="80" y="733"/>
                    <a:pt x="80" y="733"/>
                    <a:pt x="80" y="733"/>
                  </a:cubicBezTo>
                  <a:close/>
                  <a:moveTo>
                    <a:pt x="214" y="784"/>
                  </a:moveTo>
                  <a:cubicBezTo>
                    <a:pt x="210" y="785"/>
                    <a:pt x="207" y="785"/>
                    <a:pt x="204" y="785"/>
                  </a:cubicBezTo>
                  <a:cubicBezTo>
                    <a:pt x="194" y="757"/>
                    <a:pt x="194" y="757"/>
                    <a:pt x="194" y="757"/>
                  </a:cubicBezTo>
                  <a:cubicBezTo>
                    <a:pt x="197" y="758"/>
                    <a:pt x="201" y="758"/>
                    <a:pt x="204" y="759"/>
                  </a:cubicBezTo>
                  <a:lnTo>
                    <a:pt x="214" y="784"/>
                  </a:lnTo>
                  <a:close/>
                  <a:moveTo>
                    <a:pt x="200" y="785"/>
                  </a:moveTo>
                  <a:cubicBezTo>
                    <a:pt x="197" y="785"/>
                    <a:pt x="194" y="785"/>
                    <a:pt x="191" y="785"/>
                  </a:cubicBezTo>
                  <a:cubicBezTo>
                    <a:pt x="180" y="756"/>
                    <a:pt x="180" y="756"/>
                    <a:pt x="180" y="756"/>
                  </a:cubicBezTo>
                  <a:cubicBezTo>
                    <a:pt x="183" y="756"/>
                    <a:pt x="186" y="756"/>
                    <a:pt x="189" y="756"/>
                  </a:cubicBezTo>
                  <a:lnTo>
                    <a:pt x="200" y="785"/>
                  </a:lnTo>
                  <a:close/>
                  <a:moveTo>
                    <a:pt x="186" y="785"/>
                  </a:moveTo>
                  <a:cubicBezTo>
                    <a:pt x="183" y="785"/>
                    <a:pt x="180" y="785"/>
                    <a:pt x="176" y="785"/>
                  </a:cubicBezTo>
                  <a:cubicBezTo>
                    <a:pt x="162" y="756"/>
                    <a:pt x="162" y="756"/>
                    <a:pt x="162" y="756"/>
                  </a:cubicBezTo>
                  <a:cubicBezTo>
                    <a:pt x="167" y="756"/>
                    <a:pt x="171" y="756"/>
                    <a:pt x="176" y="756"/>
                  </a:cubicBezTo>
                  <a:lnTo>
                    <a:pt x="186" y="785"/>
                  </a:lnTo>
                  <a:close/>
                  <a:moveTo>
                    <a:pt x="172" y="784"/>
                  </a:moveTo>
                  <a:cubicBezTo>
                    <a:pt x="171" y="784"/>
                    <a:pt x="171" y="784"/>
                    <a:pt x="170" y="784"/>
                  </a:cubicBezTo>
                  <a:cubicBezTo>
                    <a:pt x="167" y="784"/>
                    <a:pt x="165" y="784"/>
                    <a:pt x="162" y="784"/>
                  </a:cubicBezTo>
                  <a:cubicBezTo>
                    <a:pt x="146" y="758"/>
                    <a:pt x="146" y="758"/>
                    <a:pt x="146" y="758"/>
                  </a:cubicBezTo>
                  <a:cubicBezTo>
                    <a:pt x="150" y="757"/>
                    <a:pt x="154" y="757"/>
                    <a:pt x="158" y="756"/>
                  </a:cubicBezTo>
                  <a:lnTo>
                    <a:pt x="172" y="784"/>
                  </a:lnTo>
                  <a:close/>
                  <a:moveTo>
                    <a:pt x="158" y="784"/>
                  </a:moveTo>
                  <a:cubicBezTo>
                    <a:pt x="155" y="784"/>
                    <a:pt x="151" y="784"/>
                    <a:pt x="148" y="784"/>
                  </a:cubicBezTo>
                  <a:cubicBezTo>
                    <a:pt x="130" y="761"/>
                    <a:pt x="130" y="761"/>
                    <a:pt x="130" y="761"/>
                  </a:cubicBezTo>
                  <a:cubicBezTo>
                    <a:pt x="134" y="760"/>
                    <a:pt x="138" y="759"/>
                    <a:pt x="142" y="758"/>
                  </a:cubicBezTo>
                  <a:lnTo>
                    <a:pt x="158" y="784"/>
                  </a:lnTo>
                  <a:close/>
                  <a:moveTo>
                    <a:pt x="143" y="784"/>
                  </a:moveTo>
                  <a:cubicBezTo>
                    <a:pt x="139" y="784"/>
                    <a:pt x="136" y="784"/>
                    <a:pt x="132" y="784"/>
                  </a:cubicBezTo>
                  <a:cubicBezTo>
                    <a:pt x="113" y="766"/>
                    <a:pt x="113" y="766"/>
                    <a:pt x="113" y="766"/>
                  </a:cubicBezTo>
                  <a:cubicBezTo>
                    <a:pt x="117" y="765"/>
                    <a:pt x="121" y="763"/>
                    <a:pt x="125" y="762"/>
                  </a:cubicBezTo>
                  <a:lnTo>
                    <a:pt x="143" y="784"/>
                  </a:lnTo>
                  <a:close/>
                  <a:moveTo>
                    <a:pt x="127" y="784"/>
                  </a:moveTo>
                  <a:cubicBezTo>
                    <a:pt x="124" y="785"/>
                    <a:pt x="120" y="785"/>
                    <a:pt x="117" y="785"/>
                  </a:cubicBezTo>
                  <a:cubicBezTo>
                    <a:pt x="99" y="773"/>
                    <a:pt x="99" y="773"/>
                    <a:pt x="99" y="773"/>
                  </a:cubicBezTo>
                  <a:cubicBezTo>
                    <a:pt x="102" y="771"/>
                    <a:pt x="106" y="770"/>
                    <a:pt x="109" y="768"/>
                  </a:cubicBezTo>
                  <a:lnTo>
                    <a:pt x="127" y="784"/>
                  </a:lnTo>
                  <a:close/>
                  <a:moveTo>
                    <a:pt x="111" y="786"/>
                  </a:moveTo>
                  <a:cubicBezTo>
                    <a:pt x="108" y="786"/>
                    <a:pt x="105" y="787"/>
                    <a:pt x="103" y="788"/>
                  </a:cubicBezTo>
                  <a:cubicBezTo>
                    <a:pt x="87" y="781"/>
                    <a:pt x="87" y="781"/>
                    <a:pt x="87" y="781"/>
                  </a:cubicBezTo>
                  <a:cubicBezTo>
                    <a:pt x="88" y="780"/>
                    <a:pt x="90" y="778"/>
                    <a:pt x="92" y="777"/>
                  </a:cubicBezTo>
                  <a:cubicBezTo>
                    <a:pt x="93" y="776"/>
                    <a:pt x="94" y="776"/>
                    <a:pt x="95" y="775"/>
                  </a:cubicBezTo>
                  <a:lnTo>
                    <a:pt x="111" y="786"/>
                  </a:lnTo>
                  <a:close/>
                  <a:moveTo>
                    <a:pt x="96" y="789"/>
                  </a:moveTo>
                  <a:cubicBezTo>
                    <a:pt x="93" y="790"/>
                    <a:pt x="90" y="791"/>
                    <a:pt x="87" y="793"/>
                  </a:cubicBezTo>
                  <a:cubicBezTo>
                    <a:pt x="75" y="791"/>
                    <a:pt x="75" y="791"/>
                    <a:pt x="75" y="791"/>
                  </a:cubicBezTo>
                  <a:cubicBezTo>
                    <a:pt x="78" y="788"/>
                    <a:pt x="80" y="786"/>
                    <a:pt x="83" y="784"/>
                  </a:cubicBezTo>
                  <a:lnTo>
                    <a:pt x="96" y="789"/>
                  </a:lnTo>
                  <a:close/>
                  <a:moveTo>
                    <a:pt x="81" y="796"/>
                  </a:moveTo>
                  <a:cubicBezTo>
                    <a:pt x="79" y="797"/>
                    <a:pt x="76" y="799"/>
                    <a:pt x="73" y="801"/>
                  </a:cubicBezTo>
                  <a:cubicBezTo>
                    <a:pt x="67" y="801"/>
                    <a:pt x="67" y="801"/>
                    <a:pt x="67" y="801"/>
                  </a:cubicBezTo>
                  <a:cubicBezTo>
                    <a:pt x="68" y="799"/>
                    <a:pt x="70" y="796"/>
                    <a:pt x="72" y="794"/>
                  </a:cubicBezTo>
                  <a:lnTo>
                    <a:pt x="81" y="796"/>
                  </a:lnTo>
                  <a:close/>
                  <a:moveTo>
                    <a:pt x="68" y="805"/>
                  </a:moveTo>
                  <a:cubicBezTo>
                    <a:pt x="65" y="808"/>
                    <a:pt x="62" y="812"/>
                    <a:pt x="59" y="817"/>
                  </a:cubicBezTo>
                  <a:cubicBezTo>
                    <a:pt x="60" y="813"/>
                    <a:pt x="62" y="809"/>
                    <a:pt x="64" y="805"/>
                  </a:cubicBezTo>
                  <a:lnTo>
                    <a:pt x="68" y="805"/>
                  </a:lnTo>
                  <a:close/>
                  <a:moveTo>
                    <a:pt x="74" y="810"/>
                  </a:moveTo>
                  <a:cubicBezTo>
                    <a:pt x="73" y="816"/>
                    <a:pt x="73" y="816"/>
                    <a:pt x="73" y="816"/>
                  </a:cubicBezTo>
                  <a:cubicBezTo>
                    <a:pt x="70" y="816"/>
                    <a:pt x="67" y="818"/>
                    <a:pt x="64" y="819"/>
                  </a:cubicBezTo>
                  <a:cubicBezTo>
                    <a:pt x="67" y="816"/>
                    <a:pt x="70" y="813"/>
                    <a:pt x="74" y="810"/>
                  </a:cubicBezTo>
                  <a:close/>
                  <a:moveTo>
                    <a:pt x="91" y="802"/>
                  </a:moveTo>
                  <a:cubicBezTo>
                    <a:pt x="94" y="801"/>
                    <a:pt x="97" y="800"/>
                    <a:pt x="101" y="799"/>
                  </a:cubicBezTo>
                  <a:cubicBezTo>
                    <a:pt x="96" y="816"/>
                    <a:pt x="96" y="816"/>
                    <a:pt x="96" y="816"/>
                  </a:cubicBezTo>
                  <a:cubicBezTo>
                    <a:pt x="94" y="816"/>
                    <a:pt x="91" y="815"/>
                    <a:pt x="88" y="815"/>
                  </a:cubicBezTo>
                  <a:lnTo>
                    <a:pt x="91" y="802"/>
                  </a:lnTo>
                  <a:close/>
                  <a:moveTo>
                    <a:pt x="105" y="799"/>
                  </a:moveTo>
                  <a:cubicBezTo>
                    <a:pt x="108" y="798"/>
                    <a:pt x="111" y="798"/>
                    <a:pt x="115" y="797"/>
                  </a:cubicBezTo>
                  <a:cubicBezTo>
                    <a:pt x="108" y="819"/>
                    <a:pt x="108" y="819"/>
                    <a:pt x="108" y="819"/>
                  </a:cubicBezTo>
                  <a:cubicBezTo>
                    <a:pt x="106" y="818"/>
                    <a:pt x="103" y="818"/>
                    <a:pt x="100" y="817"/>
                  </a:cubicBezTo>
                  <a:lnTo>
                    <a:pt x="105" y="799"/>
                  </a:lnTo>
                  <a:close/>
                  <a:moveTo>
                    <a:pt x="119" y="797"/>
                  </a:moveTo>
                  <a:cubicBezTo>
                    <a:pt x="122" y="797"/>
                    <a:pt x="126" y="797"/>
                    <a:pt x="129" y="797"/>
                  </a:cubicBezTo>
                  <a:cubicBezTo>
                    <a:pt x="120" y="822"/>
                    <a:pt x="120" y="822"/>
                    <a:pt x="120" y="822"/>
                  </a:cubicBezTo>
                  <a:cubicBezTo>
                    <a:pt x="119" y="822"/>
                    <a:pt x="118" y="822"/>
                    <a:pt x="117" y="822"/>
                  </a:cubicBezTo>
                  <a:cubicBezTo>
                    <a:pt x="116" y="821"/>
                    <a:pt x="114" y="821"/>
                    <a:pt x="112" y="820"/>
                  </a:cubicBezTo>
                  <a:lnTo>
                    <a:pt x="119" y="797"/>
                  </a:lnTo>
                  <a:close/>
                  <a:moveTo>
                    <a:pt x="133" y="797"/>
                  </a:moveTo>
                  <a:cubicBezTo>
                    <a:pt x="137" y="796"/>
                    <a:pt x="141" y="797"/>
                    <a:pt x="144" y="797"/>
                  </a:cubicBezTo>
                  <a:cubicBezTo>
                    <a:pt x="134" y="826"/>
                    <a:pt x="134" y="826"/>
                    <a:pt x="134" y="826"/>
                  </a:cubicBezTo>
                  <a:cubicBezTo>
                    <a:pt x="131" y="825"/>
                    <a:pt x="127" y="824"/>
                    <a:pt x="124" y="823"/>
                  </a:cubicBezTo>
                  <a:lnTo>
                    <a:pt x="133" y="797"/>
                  </a:lnTo>
                  <a:close/>
                  <a:moveTo>
                    <a:pt x="148" y="797"/>
                  </a:moveTo>
                  <a:cubicBezTo>
                    <a:pt x="152" y="797"/>
                    <a:pt x="156" y="797"/>
                    <a:pt x="160" y="797"/>
                  </a:cubicBezTo>
                  <a:cubicBezTo>
                    <a:pt x="149" y="829"/>
                    <a:pt x="149" y="829"/>
                    <a:pt x="149" y="829"/>
                  </a:cubicBezTo>
                  <a:cubicBezTo>
                    <a:pt x="145" y="828"/>
                    <a:pt x="141" y="828"/>
                    <a:pt x="138" y="827"/>
                  </a:cubicBezTo>
                  <a:lnTo>
                    <a:pt x="148" y="797"/>
                  </a:lnTo>
                  <a:close/>
                  <a:moveTo>
                    <a:pt x="164" y="797"/>
                  </a:moveTo>
                  <a:cubicBezTo>
                    <a:pt x="167" y="797"/>
                    <a:pt x="171" y="797"/>
                    <a:pt x="174" y="797"/>
                  </a:cubicBezTo>
                  <a:cubicBezTo>
                    <a:pt x="163" y="830"/>
                    <a:pt x="163" y="830"/>
                    <a:pt x="163" y="830"/>
                  </a:cubicBezTo>
                  <a:cubicBezTo>
                    <a:pt x="159" y="830"/>
                    <a:pt x="156" y="830"/>
                    <a:pt x="153" y="829"/>
                  </a:cubicBezTo>
                  <a:lnTo>
                    <a:pt x="164" y="797"/>
                  </a:lnTo>
                  <a:close/>
                  <a:moveTo>
                    <a:pt x="178" y="798"/>
                  </a:moveTo>
                  <a:cubicBezTo>
                    <a:pt x="181" y="798"/>
                    <a:pt x="184" y="798"/>
                    <a:pt x="187" y="798"/>
                  </a:cubicBezTo>
                  <a:cubicBezTo>
                    <a:pt x="178" y="830"/>
                    <a:pt x="178" y="830"/>
                    <a:pt x="178" y="830"/>
                  </a:cubicBezTo>
                  <a:cubicBezTo>
                    <a:pt x="174" y="831"/>
                    <a:pt x="171" y="831"/>
                    <a:pt x="167" y="831"/>
                  </a:cubicBezTo>
                  <a:lnTo>
                    <a:pt x="178" y="798"/>
                  </a:lnTo>
                  <a:close/>
                  <a:moveTo>
                    <a:pt x="191" y="798"/>
                  </a:moveTo>
                  <a:cubicBezTo>
                    <a:pt x="195" y="798"/>
                    <a:pt x="198" y="797"/>
                    <a:pt x="202" y="797"/>
                  </a:cubicBezTo>
                  <a:cubicBezTo>
                    <a:pt x="193" y="828"/>
                    <a:pt x="193" y="828"/>
                    <a:pt x="193" y="828"/>
                  </a:cubicBezTo>
                  <a:cubicBezTo>
                    <a:pt x="189" y="829"/>
                    <a:pt x="186" y="829"/>
                    <a:pt x="182" y="830"/>
                  </a:cubicBezTo>
                  <a:lnTo>
                    <a:pt x="191" y="798"/>
                  </a:lnTo>
                  <a:close/>
                  <a:moveTo>
                    <a:pt x="206" y="797"/>
                  </a:moveTo>
                  <a:cubicBezTo>
                    <a:pt x="209" y="797"/>
                    <a:pt x="212" y="796"/>
                    <a:pt x="215" y="796"/>
                  </a:cubicBezTo>
                  <a:cubicBezTo>
                    <a:pt x="209" y="823"/>
                    <a:pt x="209" y="823"/>
                    <a:pt x="209" y="823"/>
                  </a:cubicBezTo>
                  <a:cubicBezTo>
                    <a:pt x="205" y="824"/>
                    <a:pt x="201" y="826"/>
                    <a:pt x="197" y="827"/>
                  </a:cubicBezTo>
                  <a:lnTo>
                    <a:pt x="206" y="797"/>
                  </a:lnTo>
                  <a:close/>
                  <a:moveTo>
                    <a:pt x="219" y="796"/>
                  </a:moveTo>
                  <a:cubicBezTo>
                    <a:pt x="220" y="795"/>
                    <a:pt x="221" y="795"/>
                    <a:pt x="221" y="795"/>
                  </a:cubicBezTo>
                  <a:cubicBezTo>
                    <a:pt x="222" y="801"/>
                    <a:pt x="224" y="807"/>
                    <a:pt x="226" y="814"/>
                  </a:cubicBezTo>
                  <a:cubicBezTo>
                    <a:pt x="222" y="816"/>
                    <a:pt x="218" y="819"/>
                    <a:pt x="213" y="821"/>
                  </a:cubicBezTo>
                  <a:lnTo>
                    <a:pt x="219" y="796"/>
                  </a:lnTo>
                  <a:close/>
                  <a:moveTo>
                    <a:pt x="229" y="733"/>
                  </a:moveTo>
                  <a:cubicBezTo>
                    <a:pt x="229" y="733"/>
                    <a:pt x="229" y="733"/>
                    <a:pt x="229" y="733"/>
                  </a:cubicBezTo>
                  <a:cubicBezTo>
                    <a:pt x="229" y="733"/>
                    <a:pt x="229" y="733"/>
                    <a:pt x="229" y="733"/>
                  </a:cubicBezTo>
                  <a:cubicBezTo>
                    <a:pt x="247" y="689"/>
                    <a:pt x="317" y="648"/>
                    <a:pt x="389" y="659"/>
                  </a:cubicBezTo>
                  <a:cubicBezTo>
                    <a:pt x="390" y="662"/>
                    <a:pt x="390" y="666"/>
                    <a:pt x="392" y="669"/>
                  </a:cubicBezTo>
                  <a:cubicBezTo>
                    <a:pt x="329" y="653"/>
                    <a:pt x="252" y="698"/>
                    <a:pt x="237" y="736"/>
                  </a:cubicBezTo>
                  <a:cubicBezTo>
                    <a:pt x="237" y="736"/>
                    <a:pt x="237" y="736"/>
                    <a:pt x="237" y="736"/>
                  </a:cubicBezTo>
                  <a:cubicBezTo>
                    <a:pt x="221" y="774"/>
                    <a:pt x="243" y="860"/>
                    <a:pt x="299" y="894"/>
                  </a:cubicBezTo>
                  <a:cubicBezTo>
                    <a:pt x="295" y="895"/>
                    <a:pt x="293" y="897"/>
                    <a:pt x="290" y="898"/>
                  </a:cubicBezTo>
                  <a:cubicBezTo>
                    <a:pt x="231" y="855"/>
                    <a:pt x="211" y="777"/>
                    <a:pt x="229" y="733"/>
                  </a:cubicBezTo>
                  <a:close/>
                  <a:moveTo>
                    <a:pt x="167" y="575"/>
                  </a:moveTo>
                  <a:cubicBezTo>
                    <a:pt x="167" y="578"/>
                    <a:pt x="168" y="582"/>
                    <a:pt x="169" y="585"/>
                  </a:cubicBezTo>
                  <a:cubicBezTo>
                    <a:pt x="161" y="579"/>
                    <a:pt x="161" y="579"/>
                    <a:pt x="161" y="579"/>
                  </a:cubicBezTo>
                  <a:cubicBezTo>
                    <a:pt x="161" y="576"/>
                    <a:pt x="162" y="573"/>
                    <a:pt x="162" y="570"/>
                  </a:cubicBezTo>
                  <a:lnTo>
                    <a:pt x="167" y="575"/>
                  </a:lnTo>
                  <a:close/>
                  <a:moveTo>
                    <a:pt x="163" y="565"/>
                  </a:moveTo>
                  <a:cubicBezTo>
                    <a:pt x="165" y="561"/>
                    <a:pt x="166" y="557"/>
                    <a:pt x="168" y="554"/>
                  </a:cubicBezTo>
                  <a:cubicBezTo>
                    <a:pt x="167" y="559"/>
                    <a:pt x="166" y="564"/>
                    <a:pt x="166" y="569"/>
                  </a:cubicBezTo>
                  <a:lnTo>
                    <a:pt x="163" y="565"/>
                  </a:lnTo>
                  <a:close/>
                  <a:moveTo>
                    <a:pt x="171" y="591"/>
                  </a:moveTo>
                  <a:cubicBezTo>
                    <a:pt x="172" y="594"/>
                    <a:pt x="173" y="597"/>
                    <a:pt x="175" y="600"/>
                  </a:cubicBezTo>
                  <a:cubicBezTo>
                    <a:pt x="162" y="594"/>
                    <a:pt x="162" y="594"/>
                    <a:pt x="162" y="594"/>
                  </a:cubicBezTo>
                  <a:cubicBezTo>
                    <a:pt x="161" y="591"/>
                    <a:pt x="161" y="587"/>
                    <a:pt x="161" y="584"/>
                  </a:cubicBezTo>
                  <a:lnTo>
                    <a:pt x="171" y="591"/>
                  </a:lnTo>
                  <a:close/>
                  <a:moveTo>
                    <a:pt x="264" y="679"/>
                  </a:moveTo>
                  <a:cubicBezTo>
                    <a:pt x="262" y="676"/>
                    <a:pt x="260" y="674"/>
                    <a:pt x="258" y="671"/>
                  </a:cubicBezTo>
                  <a:cubicBezTo>
                    <a:pt x="273" y="644"/>
                    <a:pt x="273" y="644"/>
                    <a:pt x="273" y="644"/>
                  </a:cubicBezTo>
                  <a:cubicBezTo>
                    <a:pt x="275" y="648"/>
                    <a:pt x="277" y="651"/>
                    <a:pt x="278" y="656"/>
                  </a:cubicBezTo>
                  <a:lnTo>
                    <a:pt x="264" y="679"/>
                  </a:lnTo>
                  <a:close/>
                  <a:moveTo>
                    <a:pt x="280" y="660"/>
                  </a:moveTo>
                  <a:cubicBezTo>
                    <a:pt x="281" y="664"/>
                    <a:pt x="283" y="669"/>
                    <a:pt x="284" y="674"/>
                  </a:cubicBezTo>
                  <a:cubicBezTo>
                    <a:pt x="278" y="677"/>
                    <a:pt x="273" y="680"/>
                    <a:pt x="267" y="684"/>
                  </a:cubicBezTo>
                  <a:cubicBezTo>
                    <a:pt x="267" y="683"/>
                    <a:pt x="267" y="683"/>
                    <a:pt x="266" y="682"/>
                  </a:cubicBezTo>
                  <a:lnTo>
                    <a:pt x="280" y="660"/>
                  </a:lnTo>
                  <a:close/>
                  <a:moveTo>
                    <a:pt x="255" y="668"/>
                  </a:moveTo>
                  <a:cubicBezTo>
                    <a:pt x="253" y="666"/>
                    <a:pt x="250" y="663"/>
                    <a:pt x="248" y="661"/>
                  </a:cubicBezTo>
                  <a:cubicBezTo>
                    <a:pt x="264" y="632"/>
                    <a:pt x="264" y="632"/>
                    <a:pt x="264" y="632"/>
                  </a:cubicBezTo>
                  <a:cubicBezTo>
                    <a:pt x="267" y="634"/>
                    <a:pt x="269" y="637"/>
                    <a:pt x="270" y="640"/>
                  </a:cubicBezTo>
                  <a:lnTo>
                    <a:pt x="255" y="668"/>
                  </a:lnTo>
                  <a:close/>
                  <a:moveTo>
                    <a:pt x="245" y="658"/>
                  </a:moveTo>
                  <a:cubicBezTo>
                    <a:pt x="243" y="656"/>
                    <a:pt x="241" y="654"/>
                    <a:pt x="238" y="651"/>
                  </a:cubicBezTo>
                  <a:cubicBezTo>
                    <a:pt x="254" y="620"/>
                    <a:pt x="254" y="620"/>
                    <a:pt x="254" y="620"/>
                  </a:cubicBezTo>
                  <a:cubicBezTo>
                    <a:pt x="257" y="623"/>
                    <a:pt x="259" y="625"/>
                    <a:pt x="262" y="628"/>
                  </a:cubicBezTo>
                  <a:lnTo>
                    <a:pt x="245" y="658"/>
                  </a:lnTo>
                  <a:close/>
                  <a:moveTo>
                    <a:pt x="236" y="649"/>
                  </a:moveTo>
                  <a:cubicBezTo>
                    <a:pt x="233" y="646"/>
                    <a:pt x="231" y="644"/>
                    <a:pt x="228" y="642"/>
                  </a:cubicBezTo>
                  <a:cubicBezTo>
                    <a:pt x="243" y="611"/>
                    <a:pt x="243" y="611"/>
                    <a:pt x="243" y="611"/>
                  </a:cubicBezTo>
                  <a:cubicBezTo>
                    <a:pt x="246" y="613"/>
                    <a:pt x="248" y="615"/>
                    <a:pt x="251" y="617"/>
                  </a:cubicBezTo>
                  <a:lnTo>
                    <a:pt x="236" y="649"/>
                  </a:lnTo>
                  <a:close/>
                  <a:moveTo>
                    <a:pt x="225" y="639"/>
                  </a:moveTo>
                  <a:cubicBezTo>
                    <a:pt x="222" y="636"/>
                    <a:pt x="220" y="634"/>
                    <a:pt x="217" y="631"/>
                  </a:cubicBezTo>
                  <a:cubicBezTo>
                    <a:pt x="231" y="602"/>
                    <a:pt x="231" y="602"/>
                    <a:pt x="231" y="602"/>
                  </a:cubicBezTo>
                  <a:cubicBezTo>
                    <a:pt x="234" y="604"/>
                    <a:pt x="237" y="606"/>
                    <a:pt x="240" y="609"/>
                  </a:cubicBezTo>
                  <a:lnTo>
                    <a:pt x="225" y="639"/>
                  </a:lnTo>
                  <a:close/>
                  <a:moveTo>
                    <a:pt x="214" y="628"/>
                  </a:moveTo>
                  <a:cubicBezTo>
                    <a:pt x="211" y="626"/>
                    <a:pt x="209" y="623"/>
                    <a:pt x="206" y="621"/>
                  </a:cubicBezTo>
                  <a:cubicBezTo>
                    <a:pt x="219" y="595"/>
                    <a:pt x="219" y="595"/>
                    <a:pt x="219" y="595"/>
                  </a:cubicBezTo>
                  <a:cubicBezTo>
                    <a:pt x="221" y="597"/>
                    <a:pt x="224" y="598"/>
                    <a:pt x="227" y="600"/>
                  </a:cubicBezTo>
                  <a:lnTo>
                    <a:pt x="214" y="628"/>
                  </a:lnTo>
                  <a:close/>
                  <a:moveTo>
                    <a:pt x="203" y="618"/>
                  </a:moveTo>
                  <a:cubicBezTo>
                    <a:pt x="201" y="615"/>
                    <a:pt x="199" y="613"/>
                    <a:pt x="196" y="610"/>
                  </a:cubicBezTo>
                  <a:cubicBezTo>
                    <a:pt x="208" y="589"/>
                    <a:pt x="208" y="589"/>
                    <a:pt x="208" y="589"/>
                  </a:cubicBezTo>
                  <a:cubicBezTo>
                    <a:pt x="209" y="590"/>
                    <a:pt x="211" y="591"/>
                    <a:pt x="213" y="592"/>
                  </a:cubicBezTo>
                  <a:cubicBezTo>
                    <a:pt x="213" y="592"/>
                    <a:pt x="214" y="593"/>
                    <a:pt x="215" y="593"/>
                  </a:cubicBezTo>
                  <a:lnTo>
                    <a:pt x="203" y="618"/>
                  </a:lnTo>
                  <a:close/>
                  <a:moveTo>
                    <a:pt x="194" y="607"/>
                  </a:moveTo>
                  <a:cubicBezTo>
                    <a:pt x="192" y="604"/>
                    <a:pt x="189" y="602"/>
                    <a:pt x="188" y="599"/>
                  </a:cubicBezTo>
                  <a:cubicBezTo>
                    <a:pt x="197" y="583"/>
                    <a:pt x="197" y="583"/>
                    <a:pt x="197" y="583"/>
                  </a:cubicBezTo>
                  <a:cubicBezTo>
                    <a:pt x="200" y="584"/>
                    <a:pt x="202" y="586"/>
                    <a:pt x="205" y="587"/>
                  </a:cubicBezTo>
                  <a:lnTo>
                    <a:pt x="194" y="607"/>
                  </a:lnTo>
                  <a:close/>
                  <a:moveTo>
                    <a:pt x="185" y="595"/>
                  </a:moveTo>
                  <a:cubicBezTo>
                    <a:pt x="183" y="593"/>
                    <a:pt x="182" y="590"/>
                    <a:pt x="180" y="587"/>
                  </a:cubicBezTo>
                  <a:cubicBezTo>
                    <a:pt x="187" y="575"/>
                    <a:pt x="187" y="575"/>
                    <a:pt x="187" y="575"/>
                  </a:cubicBezTo>
                  <a:cubicBezTo>
                    <a:pt x="189" y="577"/>
                    <a:pt x="192" y="579"/>
                    <a:pt x="194" y="580"/>
                  </a:cubicBezTo>
                  <a:lnTo>
                    <a:pt x="185" y="595"/>
                  </a:lnTo>
                  <a:close/>
                  <a:moveTo>
                    <a:pt x="178" y="583"/>
                  </a:moveTo>
                  <a:cubicBezTo>
                    <a:pt x="177" y="580"/>
                    <a:pt x="176" y="577"/>
                    <a:pt x="175" y="574"/>
                  </a:cubicBezTo>
                  <a:cubicBezTo>
                    <a:pt x="180" y="568"/>
                    <a:pt x="180" y="568"/>
                    <a:pt x="180" y="568"/>
                  </a:cubicBezTo>
                  <a:cubicBezTo>
                    <a:pt x="181" y="570"/>
                    <a:pt x="183" y="571"/>
                    <a:pt x="184" y="573"/>
                  </a:cubicBezTo>
                  <a:lnTo>
                    <a:pt x="178" y="583"/>
                  </a:lnTo>
                  <a:close/>
                  <a:moveTo>
                    <a:pt x="174" y="569"/>
                  </a:moveTo>
                  <a:cubicBezTo>
                    <a:pt x="173" y="565"/>
                    <a:pt x="173" y="560"/>
                    <a:pt x="173" y="556"/>
                  </a:cubicBezTo>
                  <a:cubicBezTo>
                    <a:pt x="174" y="559"/>
                    <a:pt x="175" y="562"/>
                    <a:pt x="177" y="564"/>
                  </a:cubicBezTo>
                  <a:lnTo>
                    <a:pt x="174" y="569"/>
                  </a:lnTo>
                  <a:close/>
                  <a:moveTo>
                    <a:pt x="223" y="642"/>
                  </a:moveTo>
                  <a:cubicBezTo>
                    <a:pt x="237" y="656"/>
                    <a:pt x="253" y="670"/>
                    <a:pt x="264" y="686"/>
                  </a:cubicBezTo>
                  <a:cubicBezTo>
                    <a:pt x="263" y="687"/>
                    <a:pt x="262" y="687"/>
                    <a:pt x="261" y="688"/>
                  </a:cubicBezTo>
                  <a:cubicBezTo>
                    <a:pt x="251" y="675"/>
                    <a:pt x="238" y="664"/>
                    <a:pt x="226" y="652"/>
                  </a:cubicBezTo>
                  <a:cubicBezTo>
                    <a:pt x="199" y="626"/>
                    <a:pt x="172" y="601"/>
                    <a:pt x="170" y="571"/>
                  </a:cubicBezTo>
                  <a:cubicBezTo>
                    <a:pt x="176" y="598"/>
                    <a:pt x="199" y="620"/>
                    <a:pt x="223" y="642"/>
                  </a:cubicBezTo>
                  <a:close/>
                  <a:moveTo>
                    <a:pt x="178" y="605"/>
                  </a:moveTo>
                  <a:cubicBezTo>
                    <a:pt x="180" y="608"/>
                    <a:pt x="181" y="610"/>
                    <a:pt x="183" y="612"/>
                  </a:cubicBezTo>
                  <a:cubicBezTo>
                    <a:pt x="164" y="608"/>
                    <a:pt x="164" y="608"/>
                    <a:pt x="164" y="608"/>
                  </a:cubicBezTo>
                  <a:cubicBezTo>
                    <a:pt x="164" y="607"/>
                    <a:pt x="163" y="606"/>
                    <a:pt x="163" y="605"/>
                  </a:cubicBezTo>
                  <a:cubicBezTo>
                    <a:pt x="163" y="603"/>
                    <a:pt x="162" y="601"/>
                    <a:pt x="162" y="599"/>
                  </a:cubicBezTo>
                  <a:lnTo>
                    <a:pt x="178" y="605"/>
                  </a:lnTo>
                  <a:close/>
                  <a:moveTo>
                    <a:pt x="187" y="617"/>
                  </a:moveTo>
                  <a:cubicBezTo>
                    <a:pt x="189" y="620"/>
                    <a:pt x="191" y="622"/>
                    <a:pt x="193" y="625"/>
                  </a:cubicBezTo>
                  <a:cubicBezTo>
                    <a:pt x="169" y="624"/>
                    <a:pt x="169" y="624"/>
                    <a:pt x="169" y="624"/>
                  </a:cubicBezTo>
                  <a:cubicBezTo>
                    <a:pt x="168" y="620"/>
                    <a:pt x="166" y="616"/>
                    <a:pt x="165" y="613"/>
                  </a:cubicBezTo>
                  <a:lnTo>
                    <a:pt x="187" y="617"/>
                  </a:lnTo>
                  <a:close/>
                  <a:moveTo>
                    <a:pt x="197" y="629"/>
                  </a:moveTo>
                  <a:cubicBezTo>
                    <a:pt x="199" y="631"/>
                    <a:pt x="202" y="634"/>
                    <a:pt x="204" y="636"/>
                  </a:cubicBezTo>
                  <a:cubicBezTo>
                    <a:pt x="176" y="639"/>
                    <a:pt x="176" y="639"/>
                    <a:pt x="176" y="639"/>
                  </a:cubicBezTo>
                  <a:cubicBezTo>
                    <a:pt x="174" y="635"/>
                    <a:pt x="172" y="632"/>
                    <a:pt x="171" y="628"/>
                  </a:cubicBezTo>
                  <a:lnTo>
                    <a:pt x="197" y="629"/>
                  </a:lnTo>
                  <a:close/>
                  <a:moveTo>
                    <a:pt x="208" y="640"/>
                  </a:moveTo>
                  <a:cubicBezTo>
                    <a:pt x="210" y="642"/>
                    <a:pt x="212" y="644"/>
                    <a:pt x="215" y="647"/>
                  </a:cubicBezTo>
                  <a:cubicBezTo>
                    <a:pt x="185" y="654"/>
                    <a:pt x="185" y="654"/>
                    <a:pt x="185" y="654"/>
                  </a:cubicBezTo>
                  <a:cubicBezTo>
                    <a:pt x="183" y="650"/>
                    <a:pt x="181" y="647"/>
                    <a:pt x="178" y="643"/>
                  </a:cubicBezTo>
                  <a:lnTo>
                    <a:pt x="208" y="640"/>
                  </a:lnTo>
                  <a:close/>
                  <a:moveTo>
                    <a:pt x="218" y="650"/>
                  </a:moveTo>
                  <a:cubicBezTo>
                    <a:pt x="220" y="652"/>
                    <a:pt x="222" y="653"/>
                    <a:pt x="224" y="655"/>
                  </a:cubicBezTo>
                  <a:cubicBezTo>
                    <a:pt x="224" y="656"/>
                    <a:pt x="225" y="656"/>
                    <a:pt x="225" y="657"/>
                  </a:cubicBezTo>
                  <a:cubicBezTo>
                    <a:pt x="195" y="667"/>
                    <a:pt x="195" y="667"/>
                    <a:pt x="195" y="667"/>
                  </a:cubicBezTo>
                  <a:cubicBezTo>
                    <a:pt x="193" y="664"/>
                    <a:pt x="190" y="661"/>
                    <a:pt x="188" y="657"/>
                  </a:cubicBezTo>
                  <a:lnTo>
                    <a:pt x="218" y="650"/>
                  </a:lnTo>
                  <a:close/>
                  <a:moveTo>
                    <a:pt x="228" y="660"/>
                  </a:moveTo>
                  <a:cubicBezTo>
                    <a:pt x="231" y="662"/>
                    <a:pt x="233" y="664"/>
                    <a:pt x="235" y="666"/>
                  </a:cubicBezTo>
                  <a:cubicBezTo>
                    <a:pt x="207" y="679"/>
                    <a:pt x="207" y="679"/>
                    <a:pt x="207" y="679"/>
                  </a:cubicBezTo>
                  <a:cubicBezTo>
                    <a:pt x="204" y="676"/>
                    <a:pt x="201" y="673"/>
                    <a:pt x="198" y="670"/>
                  </a:cubicBezTo>
                  <a:lnTo>
                    <a:pt x="228" y="660"/>
                  </a:lnTo>
                  <a:close/>
                  <a:moveTo>
                    <a:pt x="238" y="669"/>
                  </a:moveTo>
                  <a:cubicBezTo>
                    <a:pt x="241" y="672"/>
                    <a:pt x="243" y="674"/>
                    <a:pt x="245" y="676"/>
                  </a:cubicBezTo>
                  <a:cubicBezTo>
                    <a:pt x="217" y="689"/>
                    <a:pt x="217" y="689"/>
                    <a:pt x="217" y="689"/>
                  </a:cubicBezTo>
                  <a:cubicBezTo>
                    <a:pt x="215" y="687"/>
                    <a:pt x="213" y="684"/>
                    <a:pt x="210" y="682"/>
                  </a:cubicBezTo>
                  <a:lnTo>
                    <a:pt x="238" y="669"/>
                  </a:lnTo>
                  <a:close/>
                  <a:moveTo>
                    <a:pt x="248" y="679"/>
                  </a:moveTo>
                  <a:cubicBezTo>
                    <a:pt x="250" y="681"/>
                    <a:pt x="252" y="683"/>
                    <a:pt x="254" y="686"/>
                  </a:cubicBezTo>
                  <a:cubicBezTo>
                    <a:pt x="230" y="697"/>
                    <a:pt x="230" y="697"/>
                    <a:pt x="230" y="697"/>
                  </a:cubicBezTo>
                  <a:cubicBezTo>
                    <a:pt x="227" y="695"/>
                    <a:pt x="224" y="693"/>
                    <a:pt x="221" y="691"/>
                  </a:cubicBezTo>
                  <a:lnTo>
                    <a:pt x="248" y="679"/>
                  </a:lnTo>
                  <a:close/>
                  <a:moveTo>
                    <a:pt x="257" y="689"/>
                  </a:moveTo>
                  <a:cubicBezTo>
                    <a:pt x="257" y="689"/>
                    <a:pt x="258" y="690"/>
                    <a:pt x="258" y="690"/>
                  </a:cubicBezTo>
                  <a:cubicBezTo>
                    <a:pt x="253" y="695"/>
                    <a:pt x="248" y="700"/>
                    <a:pt x="243" y="705"/>
                  </a:cubicBezTo>
                  <a:cubicBezTo>
                    <a:pt x="240" y="703"/>
                    <a:pt x="237" y="702"/>
                    <a:pt x="234" y="700"/>
                  </a:cubicBezTo>
                  <a:lnTo>
                    <a:pt x="257" y="689"/>
                  </a:lnTo>
                  <a:close/>
                  <a:moveTo>
                    <a:pt x="259" y="604"/>
                  </a:moveTo>
                  <a:cubicBezTo>
                    <a:pt x="257" y="603"/>
                    <a:pt x="255" y="601"/>
                    <a:pt x="253" y="600"/>
                  </a:cubicBezTo>
                  <a:cubicBezTo>
                    <a:pt x="252" y="572"/>
                    <a:pt x="255" y="548"/>
                    <a:pt x="268" y="532"/>
                  </a:cubicBezTo>
                  <a:cubicBezTo>
                    <a:pt x="256" y="552"/>
                    <a:pt x="256" y="577"/>
                    <a:pt x="259" y="604"/>
                  </a:cubicBezTo>
                  <a:close/>
                  <a:moveTo>
                    <a:pt x="249" y="588"/>
                  </a:moveTo>
                  <a:cubicBezTo>
                    <a:pt x="232" y="571"/>
                    <a:pt x="232" y="571"/>
                    <a:pt x="232" y="571"/>
                  </a:cubicBezTo>
                  <a:cubicBezTo>
                    <a:pt x="233" y="568"/>
                    <a:pt x="235" y="564"/>
                    <a:pt x="236" y="560"/>
                  </a:cubicBezTo>
                  <a:cubicBezTo>
                    <a:pt x="249" y="578"/>
                    <a:pt x="249" y="578"/>
                    <a:pt x="249" y="578"/>
                  </a:cubicBezTo>
                  <a:cubicBezTo>
                    <a:pt x="249" y="581"/>
                    <a:pt x="249" y="585"/>
                    <a:pt x="249" y="588"/>
                  </a:cubicBezTo>
                  <a:close/>
                  <a:moveTo>
                    <a:pt x="249" y="597"/>
                  </a:moveTo>
                  <a:cubicBezTo>
                    <a:pt x="242" y="592"/>
                    <a:pt x="235" y="588"/>
                    <a:pt x="228" y="584"/>
                  </a:cubicBezTo>
                  <a:cubicBezTo>
                    <a:pt x="229" y="581"/>
                    <a:pt x="230" y="578"/>
                    <a:pt x="230" y="575"/>
                  </a:cubicBezTo>
                  <a:cubicBezTo>
                    <a:pt x="249" y="593"/>
                    <a:pt x="249" y="593"/>
                    <a:pt x="249" y="593"/>
                  </a:cubicBezTo>
                  <a:cubicBezTo>
                    <a:pt x="249" y="595"/>
                    <a:pt x="249" y="596"/>
                    <a:pt x="249" y="597"/>
                  </a:cubicBezTo>
                  <a:close/>
                  <a:moveTo>
                    <a:pt x="238" y="557"/>
                  </a:moveTo>
                  <a:cubicBezTo>
                    <a:pt x="240" y="553"/>
                    <a:pt x="241" y="550"/>
                    <a:pt x="243" y="548"/>
                  </a:cubicBezTo>
                  <a:cubicBezTo>
                    <a:pt x="251" y="563"/>
                    <a:pt x="251" y="563"/>
                    <a:pt x="251" y="563"/>
                  </a:cubicBezTo>
                  <a:cubicBezTo>
                    <a:pt x="250" y="566"/>
                    <a:pt x="250" y="569"/>
                    <a:pt x="250" y="572"/>
                  </a:cubicBezTo>
                  <a:lnTo>
                    <a:pt x="238" y="557"/>
                  </a:lnTo>
                  <a:close/>
                  <a:moveTo>
                    <a:pt x="246" y="544"/>
                  </a:moveTo>
                  <a:cubicBezTo>
                    <a:pt x="248" y="541"/>
                    <a:pt x="250" y="539"/>
                    <a:pt x="252" y="536"/>
                  </a:cubicBezTo>
                  <a:cubicBezTo>
                    <a:pt x="255" y="548"/>
                    <a:pt x="255" y="548"/>
                    <a:pt x="255" y="548"/>
                  </a:cubicBezTo>
                  <a:cubicBezTo>
                    <a:pt x="254" y="551"/>
                    <a:pt x="253" y="554"/>
                    <a:pt x="252" y="557"/>
                  </a:cubicBezTo>
                  <a:lnTo>
                    <a:pt x="246" y="544"/>
                  </a:lnTo>
                  <a:close/>
                  <a:moveTo>
                    <a:pt x="255" y="533"/>
                  </a:moveTo>
                  <a:cubicBezTo>
                    <a:pt x="258" y="531"/>
                    <a:pt x="260" y="529"/>
                    <a:pt x="262" y="527"/>
                  </a:cubicBezTo>
                  <a:cubicBezTo>
                    <a:pt x="262" y="533"/>
                    <a:pt x="262" y="533"/>
                    <a:pt x="262" y="533"/>
                  </a:cubicBezTo>
                  <a:cubicBezTo>
                    <a:pt x="261" y="536"/>
                    <a:pt x="259" y="539"/>
                    <a:pt x="258" y="542"/>
                  </a:cubicBezTo>
                  <a:lnTo>
                    <a:pt x="255" y="533"/>
                  </a:lnTo>
                  <a:close/>
                  <a:moveTo>
                    <a:pt x="277" y="543"/>
                  </a:moveTo>
                  <a:cubicBezTo>
                    <a:pt x="266" y="547"/>
                    <a:pt x="266" y="547"/>
                    <a:pt x="266" y="547"/>
                  </a:cubicBezTo>
                  <a:cubicBezTo>
                    <a:pt x="267" y="544"/>
                    <a:pt x="268" y="541"/>
                    <a:pt x="269" y="538"/>
                  </a:cubicBezTo>
                  <a:cubicBezTo>
                    <a:pt x="277" y="536"/>
                    <a:pt x="277" y="536"/>
                    <a:pt x="277" y="536"/>
                  </a:cubicBezTo>
                  <a:cubicBezTo>
                    <a:pt x="277" y="539"/>
                    <a:pt x="277" y="541"/>
                    <a:pt x="277" y="543"/>
                  </a:cubicBezTo>
                  <a:close/>
                  <a:moveTo>
                    <a:pt x="278" y="547"/>
                  </a:moveTo>
                  <a:cubicBezTo>
                    <a:pt x="278" y="550"/>
                    <a:pt x="279" y="553"/>
                    <a:pt x="279" y="555"/>
                  </a:cubicBezTo>
                  <a:cubicBezTo>
                    <a:pt x="263" y="561"/>
                    <a:pt x="263" y="561"/>
                    <a:pt x="263" y="561"/>
                  </a:cubicBezTo>
                  <a:cubicBezTo>
                    <a:pt x="263" y="558"/>
                    <a:pt x="264" y="554"/>
                    <a:pt x="264" y="551"/>
                  </a:cubicBezTo>
                  <a:lnTo>
                    <a:pt x="278" y="547"/>
                  </a:lnTo>
                  <a:close/>
                  <a:moveTo>
                    <a:pt x="280" y="559"/>
                  </a:moveTo>
                  <a:cubicBezTo>
                    <a:pt x="281" y="562"/>
                    <a:pt x="282" y="565"/>
                    <a:pt x="283" y="567"/>
                  </a:cubicBezTo>
                  <a:cubicBezTo>
                    <a:pt x="261" y="575"/>
                    <a:pt x="261" y="575"/>
                    <a:pt x="261" y="575"/>
                  </a:cubicBezTo>
                  <a:cubicBezTo>
                    <a:pt x="261" y="572"/>
                    <a:pt x="262" y="568"/>
                    <a:pt x="262" y="565"/>
                  </a:cubicBezTo>
                  <a:lnTo>
                    <a:pt x="280" y="559"/>
                  </a:lnTo>
                  <a:close/>
                  <a:moveTo>
                    <a:pt x="277" y="532"/>
                  </a:moveTo>
                  <a:cubicBezTo>
                    <a:pt x="272" y="534"/>
                    <a:pt x="272" y="534"/>
                    <a:pt x="272" y="534"/>
                  </a:cubicBezTo>
                  <a:cubicBezTo>
                    <a:pt x="274" y="530"/>
                    <a:pt x="277" y="526"/>
                    <a:pt x="280" y="523"/>
                  </a:cubicBezTo>
                  <a:cubicBezTo>
                    <a:pt x="279" y="526"/>
                    <a:pt x="278" y="529"/>
                    <a:pt x="277" y="532"/>
                  </a:cubicBezTo>
                  <a:close/>
                  <a:moveTo>
                    <a:pt x="266" y="528"/>
                  </a:moveTo>
                  <a:cubicBezTo>
                    <a:pt x="266" y="524"/>
                    <a:pt x="266" y="524"/>
                    <a:pt x="266" y="524"/>
                  </a:cubicBezTo>
                  <a:cubicBezTo>
                    <a:pt x="270" y="522"/>
                    <a:pt x="274" y="520"/>
                    <a:pt x="278" y="518"/>
                  </a:cubicBezTo>
                  <a:cubicBezTo>
                    <a:pt x="273" y="521"/>
                    <a:pt x="269" y="525"/>
                    <a:pt x="266" y="528"/>
                  </a:cubicBezTo>
                  <a:close/>
                  <a:moveTo>
                    <a:pt x="284" y="571"/>
                  </a:moveTo>
                  <a:cubicBezTo>
                    <a:pt x="285" y="573"/>
                    <a:pt x="285" y="574"/>
                    <a:pt x="286" y="576"/>
                  </a:cubicBezTo>
                  <a:cubicBezTo>
                    <a:pt x="286" y="577"/>
                    <a:pt x="286" y="578"/>
                    <a:pt x="287" y="579"/>
                  </a:cubicBezTo>
                  <a:cubicBezTo>
                    <a:pt x="261" y="589"/>
                    <a:pt x="261" y="589"/>
                    <a:pt x="261" y="589"/>
                  </a:cubicBezTo>
                  <a:cubicBezTo>
                    <a:pt x="261" y="586"/>
                    <a:pt x="261" y="583"/>
                    <a:pt x="261" y="579"/>
                  </a:cubicBezTo>
                  <a:lnTo>
                    <a:pt x="284" y="571"/>
                  </a:lnTo>
                  <a:close/>
                  <a:moveTo>
                    <a:pt x="288" y="583"/>
                  </a:moveTo>
                  <a:cubicBezTo>
                    <a:pt x="289" y="586"/>
                    <a:pt x="290" y="589"/>
                    <a:pt x="291" y="592"/>
                  </a:cubicBezTo>
                  <a:cubicBezTo>
                    <a:pt x="262" y="604"/>
                    <a:pt x="262" y="604"/>
                    <a:pt x="262" y="604"/>
                  </a:cubicBezTo>
                  <a:cubicBezTo>
                    <a:pt x="262" y="601"/>
                    <a:pt x="262" y="597"/>
                    <a:pt x="262" y="593"/>
                  </a:cubicBezTo>
                  <a:lnTo>
                    <a:pt x="288" y="583"/>
                  </a:lnTo>
                  <a:close/>
                  <a:moveTo>
                    <a:pt x="292" y="596"/>
                  </a:moveTo>
                  <a:cubicBezTo>
                    <a:pt x="293" y="600"/>
                    <a:pt x="294" y="603"/>
                    <a:pt x="295" y="607"/>
                  </a:cubicBezTo>
                  <a:cubicBezTo>
                    <a:pt x="272" y="617"/>
                    <a:pt x="272" y="617"/>
                    <a:pt x="272" y="617"/>
                  </a:cubicBezTo>
                  <a:cubicBezTo>
                    <a:pt x="269" y="614"/>
                    <a:pt x="266" y="611"/>
                    <a:pt x="263" y="608"/>
                  </a:cubicBezTo>
                  <a:lnTo>
                    <a:pt x="292" y="596"/>
                  </a:lnTo>
                  <a:close/>
                  <a:moveTo>
                    <a:pt x="296" y="611"/>
                  </a:moveTo>
                  <a:cubicBezTo>
                    <a:pt x="296" y="614"/>
                    <a:pt x="297" y="617"/>
                    <a:pt x="297" y="621"/>
                  </a:cubicBezTo>
                  <a:cubicBezTo>
                    <a:pt x="280" y="628"/>
                    <a:pt x="280" y="628"/>
                    <a:pt x="280" y="628"/>
                  </a:cubicBezTo>
                  <a:cubicBezTo>
                    <a:pt x="278" y="625"/>
                    <a:pt x="276" y="622"/>
                    <a:pt x="274" y="620"/>
                  </a:cubicBezTo>
                  <a:lnTo>
                    <a:pt x="296" y="611"/>
                  </a:lnTo>
                  <a:close/>
                  <a:moveTo>
                    <a:pt x="298" y="625"/>
                  </a:moveTo>
                  <a:cubicBezTo>
                    <a:pt x="298" y="629"/>
                    <a:pt x="298" y="632"/>
                    <a:pt x="298" y="636"/>
                  </a:cubicBezTo>
                  <a:cubicBezTo>
                    <a:pt x="287" y="640"/>
                    <a:pt x="287" y="640"/>
                    <a:pt x="287" y="640"/>
                  </a:cubicBezTo>
                  <a:cubicBezTo>
                    <a:pt x="285" y="637"/>
                    <a:pt x="284" y="634"/>
                    <a:pt x="282" y="631"/>
                  </a:cubicBezTo>
                  <a:lnTo>
                    <a:pt x="298" y="625"/>
                  </a:lnTo>
                  <a:close/>
                  <a:moveTo>
                    <a:pt x="298" y="640"/>
                  </a:moveTo>
                  <a:cubicBezTo>
                    <a:pt x="298" y="644"/>
                    <a:pt x="297" y="647"/>
                    <a:pt x="297" y="651"/>
                  </a:cubicBezTo>
                  <a:cubicBezTo>
                    <a:pt x="292" y="652"/>
                    <a:pt x="292" y="652"/>
                    <a:pt x="292" y="652"/>
                  </a:cubicBezTo>
                  <a:cubicBezTo>
                    <a:pt x="291" y="649"/>
                    <a:pt x="290" y="646"/>
                    <a:pt x="289" y="644"/>
                  </a:cubicBezTo>
                  <a:lnTo>
                    <a:pt x="298" y="640"/>
                  </a:lnTo>
                  <a:close/>
                  <a:moveTo>
                    <a:pt x="296" y="655"/>
                  </a:moveTo>
                  <a:cubicBezTo>
                    <a:pt x="296" y="657"/>
                    <a:pt x="295" y="660"/>
                    <a:pt x="294" y="662"/>
                  </a:cubicBezTo>
                  <a:cubicBezTo>
                    <a:pt x="294" y="660"/>
                    <a:pt x="293" y="658"/>
                    <a:pt x="293" y="656"/>
                  </a:cubicBezTo>
                  <a:lnTo>
                    <a:pt x="296" y="655"/>
                  </a:lnTo>
                  <a:close/>
                  <a:moveTo>
                    <a:pt x="294" y="534"/>
                  </a:moveTo>
                  <a:cubicBezTo>
                    <a:pt x="296" y="542"/>
                    <a:pt x="302" y="547"/>
                    <a:pt x="310" y="548"/>
                  </a:cubicBezTo>
                  <a:cubicBezTo>
                    <a:pt x="317" y="549"/>
                    <a:pt x="324" y="546"/>
                    <a:pt x="328" y="540"/>
                  </a:cubicBezTo>
                  <a:cubicBezTo>
                    <a:pt x="332" y="543"/>
                    <a:pt x="336" y="545"/>
                    <a:pt x="341" y="546"/>
                  </a:cubicBezTo>
                  <a:cubicBezTo>
                    <a:pt x="324" y="557"/>
                    <a:pt x="313" y="573"/>
                    <a:pt x="309" y="591"/>
                  </a:cubicBezTo>
                  <a:cubicBezTo>
                    <a:pt x="309" y="594"/>
                    <a:pt x="309" y="597"/>
                    <a:pt x="309" y="601"/>
                  </a:cubicBezTo>
                  <a:cubicBezTo>
                    <a:pt x="306" y="590"/>
                    <a:pt x="302" y="580"/>
                    <a:pt x="299" y="571"/>
                  </a:cubicBezTo>
                  <a:cubicBezTo>
                    <a:pt x="293" y="555"/>
                    <a:pt x="288" y="541"/>
                    <a:pt x="290" y="531"/>
                  </a:cubicBezTo>
                  <a:cubicBezTo>
                    <a:pt x="292" y="526"/>
                    <a:pt x="294" y="522"/>
                    <a:pt x="298" y="520"/>
                  </a:cubicBezTo>
                  <a:cubicBezTo>
                    <a:pt x="294" y="524"/>
                    <a:pt x="293" y="529"/>
                    <a:pt x="294" y="534"/>
                  </a:cubicBezTo>
                  <a:close/>
                  <a:moveTo>
                    <a:pt x="387" y="513"/>
                  </a:moveTo>
                  <a:cubicBezTo>
                    <a:pt x="370" y="524"/>
                    <a:pt x="352" y="526"/>
                    <a:pt x="339" y="516"/>
                  </a:cubicBezTo>
                  <a:cubicBezTo>
                    <a:pt x="329" y="508"/>
                    <a:pt x="324" y="495"/>
                    <a:pt x="328" y="484"/>
                  </a:cubicBezTo>
                  <a:cubicBezTo>
                    <a:pt x="328" y="483"/>
                    <a:pt x="328" y="483"/>
                    <a:pt x="328" y="482"/>
                  </a:cubicBezTo>
                  <a:cubicBezTo>
                    <a:pt x="328" y="482"/>
                    <a:pt x="327" y="481"/>
                    <a:pt x="327" y="481"/>
                  </a:cubicBezTo>
                  <a:cubicBezTo>
                    <a:pt x="315" y="479"/>
                    <a:pt x="306" y="472"/>
                    <a:pt x="304" y="462"/>
                  </a:cubicBezTo>
                  <a:cubicBezTo>
                    <a:pt x="301" y="452"/>
                    <a:pt x="305" y="443"/>
                    <a:pt x="314" y="435"/>
                  </a:cubicBezTo>
                  <a:cubicBezTo>
                    <a:pt x="315" y="435"/>
                    <a:pt x="315" y="434"/>
                    <a:pt x="315" y="433"/>
                  </a:cubicBezTo>
                  <a:cubicBezTo>
                    <a:pt x="315" y="433"/>
                    <a:pt x="314" y="432"/>
                    <a:pt x="314" y="432"/>
                  </a:cubicBezTo>
                  <a:cubicBezTo>
                    <a:pt x="305" y="427"/>
                    <a:pt x="301" y="418"/>
                    <a:pt x="302" y="408"/>
                  </a:cubicBezTo>
                  <a:cubicBezTo>
                    <a:pt x="303" y="400"/>
                    <a:pt x="310" y="390"/>
                    <a:pt x="323" y="387"/>
                  </a:cubicBezTo>
                  <a:cubicBezTo>
                    <a:pt x="324" y="387"/>
                    <a:pt x="324" y="386"/>
                    <a:pt x="324" y="386"/>
                  </a:cubicBezTo>
                  <a:cubicBezTo>
                    <a:pt x="325" y="385"/>
                    <a:pt x="324" y="384"/>
                    <a:pt x="324" y="384"/>
                  </a:cubicBezTo>
                  <a:cubicBezTo>
                    <a:pt x="319" y="376"/>
                    <a:pt x="318" y="367"/>
                    <a:pt x="322" y="359"/>
                  </a:cubicBezTo>
                  <a:cubicBezTo>
                    <a:pt x="327" y="351"/>
                    <a:pt x="335" y="347"/>
                    <a:pt x="345" y="347"/>
                  </a:cubicBezTo>
                  <a:cubicBezTo>
                    <a:pt x="346" y="347"/>
                    <a:pt x="347" y="346"/>
                    <a:pt x="347" y="345"/>
                  </a:cubicBezTo>
                  <a:cubicBezTo>
                    <a:pt x="347" y="345"/>
                    <a:pt x="347" y="345"/>
                    <a:pt x="347" y="345"/>
                  </a:cubicBezTo>
                  <a:cubicBezTo>
                    <a:pt x="347" y="345"/>
                    <a:pt x="347" y="345"/>
                    <a:pt x="347" y="345"/>
                  </a:cubicBezTo>
                  <a:cubicBezTo>
                    <a:pt x="347" y="335"/>
                    <a:pt x="351" y="327"/>
                    <a:pt x="360" y="322"/>
                  </a:cubicBezTo>
                  <a:cubicBezTo>
                    <a:pt x="367" y="318"/>
                    <a:pt x="376" y="318"/>
                    <a:pt x="384" y="324"/>
                  </a:cubicBezTo>
                  <a:cubicBezTo>
                    <a:pt x="385" y="324"/>
                    <a:pt x="385" y="324"/>
                    <a:pt x="386" y="324"/>
                  </a:cubicBezTo>
                  <a:cubicBezTo>
                    <a:pt x="386" y="324"/>
                    <a:pt x="387" y="323"/>
                    <a:pt x="387" y="323"/>
                  </a:cubicBezTo>
                  <a:cubicBezTo>
                    <a:pt x="390" y="309"/>
                    <a:pt x="400" y="303"/>
                    <a:pt x="409" y="302"/>
                  </a:cubicBezTo>
                  <a:cubicBezTo>
                    <a:pt x="419" y="301"/>
                    <a:pt x="428" y="305"/>
                    <a:pt x="432" y="314"/>
                  </a:cubicBezTo>
                  <a:cubicBezTo>
                    <a:pt x="432" y="314"/>
                    <a:pt x="433" y="315"/>
                    <a:pt x="434" y="315"/>
                  </a:cubicBezTo>
                  <a:cubicBezTo>
                    <a:pt x="434" y="315"/>
                    <a:pt x="435" y="314"/>
                    <a:pt x="435" y="314"/>
                  </a:cubicBezTo>
                  <a:cubicBezTo>
                    <a:pt x="443" y="305"/>
                    <a:pt x="453" y="301"/>
                    <a:pt x="462" y="304"/>
                  </a:cubicBezTo>
                  <a:cubicBezTo>
                    <a:pt x="472" y="306"/>
                    <a:pt x="479" y="315"/>
                    <a:pt x="481" y="326"/>
                  </a:cubicBezTo>
                  <a:cubicBezTo>
                    <a:pt x="482" y="327"/>
                    <a:pt x="482" y="328"/>
                    <a:pt x="482" y="328"/>
                  </a:cubicBezTo>
                  <a:cubicBezTo>
                    <a:pt x="483" y="328"/>
                    <a:pt x="484" y="328"/>
                    <a:pt x="484" y="328"/>
                  </a:cubicBezTo>
                  <a:cubicBezTo>
                    <a:pt x="495" y="324"/>
                    <a:pt x="508" y="329"/>
                    <a:pt x="516" y="339"/>
                  </a:cubicBezTo>
                  <a:cubicBezTo>
                    <a:pt x="526" y="352"/>
                    <a:pt x="525" y="370"/>
                    <a:pt x="513" y="387"/>
                  </a:cubicBezTo>
                  <a:cubicBezTo>
                    <a:pt x="509" y="386"/>
                    <a:pt x="504" y="385"/>
                    <a:pt x="499" y="386"/>
                  </a:cubicBezTo>
                  <a:cubicBezTo>
                    <a:pt x="495" y="386"/>
                    <a:pt x="491" y="387"/>
                    <a:pt x="487" y="388"/>
                  </a:cubicBezTo>
                  <a:cubicBezTo>
                    <a:pt x="499" y="374"/>
                    <a:pt x="514" y="353"/>
                    <a:pt x="508" y="348"/>
                  </a:cubicBezTo>
                  <a:cubicBezTo>
                    <a:pt x="507" y="347"/>
                    <a:pt x="506" y="347"/>
                    <a:pt x="504" y="347"/>
                  </a:cubicBezTo>
                  <a:cubicBezTo>
                    <a:pt x="497" y="348"/>
                    <a:pt x="484" y="365"/>
                    <a:pt x="476" y="376"/>
                  </a:cubicBezTo>
                  <a:cubicBezTo>
                    <a:pt x="477" y="368"/>
                    <a:pt x="478" y="361"/>
                    <a:pt x="476" y="357"/>
                  </a:cubicBezTo>
                  <a:cubicBezTo>
                    <a:pt x="475" y="356"/>
                    <a:pt x="474" y="354"/>
                    <a:pt x="472" y="354"/>
                  </a:cubicBezTo>
                  <a:cubicBezTo>
                    <a:pt x="470" y="354"/>
                    <a:pt x="468" y="354"/>
                    <a:pt x="467" y="355"/>
                  </a:cubicBezTo>
                  <a:cubicBezTo>
                    <a:pt x="465" y="356"/>
                    <a:pt x="463" y="359"/>
                    <a:pt x="462" y="361"/>
                  </a:cubicBezTo>
                  <a:cubicBezTo>
                    <a:pt x="464" y="342"/>
                    <a:pt x="465" y="317"/>
                    <a:pt x="458" y="315"/>
                  </a:cubicBezTo>
                  <a:cubicBezTo>
                    <a:pt x="457" y="315"/>
                    <a:pt x="456" y="315"/>
                    <a:pt x="454" y="316"/>
                  </a:cubicBezTo>
                  <a:cubicBezTo>
                    <a:pt x="449" y="320"/>
                    <a:pt x="446" y="343"/>
                    <a:pt x="444" y="359"/>
                  </a:cubicBezTo>
                  <a:cubicBezTo>
                    <a:pt x="442" y="350"/>
                    <a:pt x="438" y="343"/>
                    <a:pt x="434" y="343"/>
                  </a:cubicBezTo>
                  <a:cubicBezTo>
                    <a:pt x="432" y="343"/>
                    <a:pt x="431" y="344"/>
                    <a:pt x="430" y="345"/>
                  </a:cubicBezTo>
                  <a:cubicBezTo>
                    <a:pt x="428" y="347"/>
                    <a:pt x="427" y="350"/>
                    <a:pt x="427" y="353"/>
                  </a:cubicBezTo>
                  <a:cubicBezTo>
                    <a:pt x="423" y="339"/>
                    <a:pt x="418" y="320"/>
                    <a:pt x="412" y="317"/>
                  </a:cubicBezTo>
                  <a:cubicBezTo>
                    <a:pt x="411" y="316"/>
                    <a:pt x="409" y="316"/>
                    <a:pt x="408" y="316"/>
                  </a:cubicBezTo>
                  <a:cubicBezTo>
                    <a:pt x="408" y="316"/>
                    <a:pt x="407" y="317"/>
                    <a:pt x="406" y="319"/>
                  </a:cubicBezTo>
                  <a:cubicBezTo>
                    <a:pt x="403" y="324"/>
                    <a:pt x="407" y="343"/>
                    <a:pt x="411" y="358"/>
                  </a:cubicBezTo>
                  <a:cubicBezTo>
                    <a:pt x="409" y="354"/>
                    <a:pt x="407" y="352"/>
                    <a:pt x="405" y="351"/>
                  </a:cubicBezTo>
                  <a:cubicBezTo>
                    <a:pt x="403" y="350"/>
                    <a:pt x="401" y="351"/>
                    <a:pt x="400" y="351"/>
                  </a:cubicBezTo>
                  <a:cubicBezTo>
                    <a:pt x="398" y="352"/>
                    <a:pt x="397" y="353"/>
                    <a:pt x="397" y="355"/>
                  </a:cubicBezTo>
                  <a:cubicBezTo>
                    <a:pt x="396" y="357"/>
                    <a:pt x="396" y="359"/>
                    <a:pt x="397" y="362"/>
                  </a:cubicBezTo>
                  <a:cubicBezTo>
                    <a:pt x="388" y="349"/>
                    <a:pt x="377" y="333"/>
                    <a:pt x="370" y="332"/>
                  </a:cubicBezTo>
                  <a:cubicBezTo>
                    <a:pt x="369" y="332"/>
                    <a:pt x="367" y="332"/>
                    <a:pt x="367" y="333"/>
                  </a:cubicBezTo>
                  <a:cubicBezTo>
                    <a:pt x="366" y="333"/>
                    <a:pt x="365" y="334"/>
                    <a:pt x="365" y="336"/>
                  </a:cubicBezTo>
                  <a:cubicBezTo>
                    <a:pt x="364" y="342"/>
                    <a:pt x="375" y="359"/>
                    <a:pt x="384" y="371"/>
                  </a:cubicBezTo>
                  <a:cubicBezTo>
                    <a:pt x="380" y="369"/>
                    <a:pt x="377" y="367"/>
                    <a:pt x="374" y="367"/>
                  </a:cubicBezTo>
                  <a:cubicBezTo>
                    <a:pt x="372" y="367"/>
                    <a:pt x="370" y="367"/>
                    <a:pt x="369" y="369"/>
                  </a:cubicBezTo>
                  <a:cubicBezTo>
                    <a:pt x="367" y="370"/>
                    <a:pt x="367" y="372"/>
                    <a:pt x="367" y="374"/>
                  </a:cubicBezTo>
                  <a:cubicBezTo>
                    <a:pt x="367" y="376"/>
                    <a:pt x="369" y="380"/>
                    <a:pt x="371" y="383"/>
                  </a:cubicBezTo>
                  <a:cubicBezTo>
                    <a:pt x="359" y="374"/>
                    <a:pt x="343" y="364"/>
                    <a:pt x="336" y="365"/>
                  </a:cubicBezTo>
                  <a:cubicBezTo>
                    <a:pt x="334" y="365"/>
                    <a:pt x="333" y="366"/>
                    <a:pt x="333" y="366"/>
                  </a:cubicBezTo>
                  <a:cubicBezTo>
                    <a:pt x="332" y="367"/>
                    <a:pt x="332" y="368"/>
                    <a:pt x="332" y="370"/>
                  </a:cubicBezTo>
                  <a:cubicBezTo>
                    <a:pt x="334" y="377"/>
                    <a:pt x="350" y="388"/>
                    <a:pt x="363" y="397"/>
                  </a:cubicBezTo>
                  <a:cubicBezTo>
                    <a:pt x="360" y="396"/>
                    <a:pt x="357" y="396"/>
                    <a:pt x="355" y="396"/>
                  </a:cubicBezTo>
                  <a:cubicBezTo>
                    <a:pt x="353" y="397"/>
                    <a:pt x="352" y="398"/>
                    <a:pt x="351" y="400"/>
                  </a:cubicBezTo>
                  <a:cubicBezTo>
                    <a:pt x="351" y="401"/>
                    <a:pt x="350" y="402"/>
                    <a:pt x="351" y="404"/>
                  </a:cubicBezTo>
                  <a:cubicBezTo>
                    <a:pt x="352" y="407"/>
                    <a:pt x="355" y="409"/>
                    <a:pt x="358" y="411"/>
                  </a:cubicBezTo>
                  <a:cubicBezTo>
                    <a:pt x="343" y="407"/>
                    <a:pt x="325" y="402"/>
                    <a:pt x="319" y="405"/>
                  </a:cubicBezTo>
                  <a:cubicBezTo>
                    <a:pt x="317" y="406"/>
                    <a:pt x="317" y="407"/>
                    <a:pt x="316" y="408"/>
                  </a:cubicBezTo>
                  <a:cubicBezTo>
                    <a:pt x="316" y="409"/>
                    <a:pt x="316" y="410"/>
                    <a:pt x="317" y="412"/>
                  </a:cubicBezTo>
                  <a:cubicBezTo>
                    <a:pt x="320" y="417"/>
                    <a:pt x="339" y="423"/>
                    <a:pt x="354" y="427"/>
                  </a:cubicBezTo>
                  <a:cubicBezTo>
                    <a:pt x="350" y="427"/>
                    <a:pt x="347" y="428"/>
                    <a:pt x="346" y="429"/>
                  </a:cubicBezTo>
                  <a:cubicBezTo>
                    <a:pt x="344" y="430"/>
                    <a:pt x="343" y="432"/>
                    <a:pt x="343" y="434"/>
                  </a:cubicBezTo>
                  <a:cubicBezTo>
                    <a:pt x="344" y="438"/>
                    <a:pt x="350" y="441"/>
                    <a:pt x="360" y="443"/>
                  </a:cubicBezTo>
                  <a:cubicBezTo>
                    <a:pt x="343" y="445"/>
                    <a:pt x="321" y="449"/>
                    <a:pt x="317" y="454"/>
                  </a:cubicBezTo>
                  <a:cubicBezTo>
                    <a:pt x="316" y="455"/>
                    <a:pt x="316" y="456"/>
                    <a:pt x="316" y="457"/>
                  </a:cubicBezTo>
                  <a:cubicBezTo>
                    <a:pt x="317" y="465"/>
                    <a:pt x="342" y="463"/>
                    <a:pt x="362" y="461"/>
                  </a:cubicBezTo>
                  <a:cubicBezTo>
                    <a:pt x="359" y="463"/>
                    <a:pt x="357" y="465"/>
                    <a:pt x="355" y="466"/>
                  </a:cubicBezTo>
                  <a:cubicBezTo>
                    <a:pt x="354" y="468"/>
                    <a:pt x="354" y="470"/>
                    <a:pt x="354" y="472"/>
                  </a:cubicBezTo>
                  <a:cubicBezTo>
                    <a:pt x="355" y="473"/>
                    <a:pt x="356" y="475"/>
                    <a:pt x="358" y="476"/>
                  </a:cubicBezTo>
                  <a:cubicBezTo>
                    <a:pt x="361" y="478"/>
                    <a:pt x="369" y="477"/>
                    <a:pt x="376" y="476"/>
                  </a:cubicBezTo>
                  <a:cubicBezTo>
                    <a:pt x="365" y="484"/>
                    <a:pt x="348" y="497"/>
                    <a:pt x="347" y="504"/>
                  </a:cubicBezTo>
                  <a:cubicBezTo>
                    <a:pt x="347" y="506"/>
                    <a:pt x="347" y="507"/>
                    <a:pt x="348" y="508"/>
                  </a:cubicBezTo>
                  <a:cubicBezTo>
                    <a:pt x="354" y="514"/>
                    <a:pt x="375" y="498"/>
                    <a:pt x="388" y="487"/>
                  </a:cubicBezTo>
                  <a:cubicBezTo>
                    <a:pt x="387" y="491"/>
                    <a:pt x="386" y="495"/>
                    <a:pt x="386" y="499"/>
                  </a:cubicBezTo>
                  <a:cubicBezTo>
                    <a:pt x="385" y="504"/>
                    <a:pt x="386" y="508"/>
                    <a:pt x="387" y="513"/>
                  </a:cubicBezTo>
                  <a:close/>
                  <a:moveTo>
                    <a:pt x="548" y="310"/>
                  </a:moveTo>
                  <a:cubicBezTo>
                    <a:pt x="548" y="302"/>
                    <a:pt x="542" y="295"/>
                    <a:pt x="535" y="294"/>
                  </a:cubicBezTo>
                  <a:cubicBezTo>
                    <a:pt x="529" y="293"/>
                    <a:pt x="524" y="294"/>
                    <a:pt x="520" y="298"/>
                  </a:cubicBezTo>
                  <a:cubicBezTo>
                    <a:pt x="522" y="294"/>
                    <a:pt x="526" y="291"/>
                    <a:pt x="531" y="290"/>
                  </a:cubicBezTo>
                  <a:cubicBezTo>
                    <a:pt x="541" y="288"/>
                    <a:pt x="555" y="293"/>
                    <a:pt x="571" y="299"/>
                  </a:cubicBezTo>
                  <a:cubicBezTo>
                    <a:pt x="580" y="302"/>
                    <a:pt x="590" y="306"/>
                    <a:pt x="601" y="308"/>
                  </a:cubicBezTo>
                  <a:cubicBezTo>
                    <a:pt x="598" y="308"/>
                    <a:pt x="594" y="309"/>
                    <a:pt x="591" y="309"/>
                  </a:cubicBezTo>
                  <a:cubicBezTo>
                    <a:pt x="573" y="312"/>
                    <a:pt x="557" y="323"/>
                    <a:pt x="546" y="340"/>
                  </a:cubicBezTo>
                  <a:cubicBezTo>
                    <a:pt x="545" y="336"/>
                    <a:pt x="543" y="332"/>
                    <a:pt x="541" y="328"/>
                  </a:cubicBezTo>
                  <a:cubicBezTo>
                    <a:pt x="546" y="324"/>
                    <a:pt x="549" y="317"/>
                    <a:pt x="548" y="310"/>
                  </a:cubicBezTo>
                  <a:close/>
                  <a:moveTo>
                    <a:pt x="547" y="346"/>
                  </a:moveTo>
                  <a:cubicBezTo>
                    <a:pt x="557" y="328"/>
                    <a:pt x="573" y="316"/>
                    <a:pt x="592" y="313"/>
                  </a:cubicBezTo>
                  <a:cubicBezTo>
                    <a:pt x="608" y="310"/>
                    <a:pt x="624" y="315"/>
                    <a:pt x="636" y="325"/>
                  </a:cubicBezTo>
                  <a:cubicBezTo>
                    <a:pt x="646" y="334"/>
                    <a:pt x="652" y="347"/>
                    <a:pt x="652" y="360"/>
                  </a:cubicBezTo>
                  <a:cubicBezTo>
                    <a:pt x="652" y="371"/>
                    <a:pt x="648" y="380"/>
                    <a:pt x="641" y="386"/>
                  </a:cubicBezTo>
                  <a:cubicBezTo>
                    <a:pt x="634" y="392"/>
                    <a:pt x="624" y="394"/>
                    <a:pt x="616" y="390"/>
                  </a:cubicBezTo>
                  <a:cubicBezTo>
                    <a:pt x="609" y="387"/>
                    <a:pt x="604" y="381"/>
                    <a:pt x="604" y="373"/>
                  </a:cubicBezTo>
                  <a:cubicBezTo>
                    <a:pt x="604" y="365"/>
                    <a:pt x="611" y="360"/>
                    <a:pt x="617" y="359"/>
                  </a:cubicBezTo>
                  <a:cubicBezTo>
                    <a:pt x="622" y="359"/>
                    <a:pt x="629" y="361"/>
                    <a:pt x="631" y="369"/>
                  </a:cubicBezTo>
                  <a:cubicBezTo>
                    <a:pt x="631" y="370"/>
                    <a:pt x="632" y="370"/>
                    <a:pt x="632" y="370"/>
                  </a:cubicBezTo>
                  <a:cubicBezTo>
                    <a:pt x="633" y="370"/>
                    <a:pt x="634" y="370"/>
                    <a:pt x="634" y="370"/>
                  </a:cubicBezTo>
                  <a:cubicBezTo>
                    <a:pt x="639" y="365"/>
                    <a:pt x="640" y="355"/>
                    <a:pt x="636" y="346"/>
                  </a:cubicBezTo>
                  <a:cubicBezTo>
                    <a:pt x="629" y="333"/>
                    <a:pt x="616" y="325"/>
                    <a:pt x="599" y="325"/>
                  </a:cubicBezTo>
                  <a:cubicBezTo>
                    <a:pt x="588" y="326"/>
                    <a:pt x="576" y="332"/>
                    <a:pt x="567" y="341"/>
                  </a:cubicBezTo>
                  <a:cubicBezTo>
                    <a:pt x="559" y="350"/>
                    <a:pt x="554" y="362"/>
                    <a:pt x="554" y="375"/>
                  </a:cubicBezTo>
                  <a:cubicBezTo>
                    <a:pt x="544" y="380"/>
                    <a:pt x="536" y="388"/>
                    <a:pt x="531" y="399"/>
                  </a:cubicBezTo>
                  <a:cubicBezTo>
                    <a:pt x="531" y="398"/>
                    <a:pt x="530" y="398"/>
                    <a:pt x="530" y="397"/>
                  </a:cubicBezTo>
                  <a:cubicBezTo>
                    <a:pt x="530" y="397"/>
                    <a:pt x="530" y="397"/>
                    <a:pt x="530" y="397"/>
                  </a:cubicBezTo>
                  <a:cubicBezTo>
                    <a:pt x="544" y="381"/>
                    <a:pt x="550" y="363"/>
                    <a:pt x="547" y="346"/>
                  </a:cubicBezTo>
                  <a:close/>
                  <a:moveTo>
                    <a:pt x="569" y="174"/>
                  </a:moveTo>
                  <a:cubicBezTo>
                    <a:pt x="565" y="177"/>
                    <a:pt x="565" y="177"/>
                    <a:pt x="565" y="177"/>
                  </a:cubicBezTo>
                  <a:cubicBezTo>
                    <a:pt x="562" y="175"/>
                    <a:pt x="559" y="174"/>
                    <a:pt x="556" y="173"/>
                  </a:cubicBezTo>
                  <a:cubicBezTo>
                    <a:pt x="560" y="173"/>
                    <a:pt x="565" y="173"/>
                    <a:pt x="569" y="174"/>
                  </a:cubicBezTo>
                  <a:close/>
                  <a:moveTo>
                    <a:pt x="554" y="168"/>
                  </a:moveTo>
                  <a:cubicBezTo>
                    <a:pt x="558" y="166"/>
                    <a:pt x="562" y="164"/>
                    <a:pt x="566" y="163"/>
                  </a:cubicBezTo>
                  <a:cubicBezTo>
                    <a:pt x="569" y="166"/>
                    <a:pt x="569" y="166"/>
                    <a:pt x="569" y="166"/>
                  </a:cubicBezTo>
                  <a:cubicBezTo>
                    <a:pt x="564" y="166"/>
                    <a:pt x="559" y="166"/>
                    <a:pt x="554" y="168"/>
                  </a:cubicBezTo>
                  <a:close/>
                  <a:moveTo>
                    <a:pt x="574" y="175"/>
                  </a:moveTo>
                  <a:cubicBezTo>
                    <a:pt x="577" y="176"/>
                    <a:pt x="580" y="177"/>
                    <a:pt x="583" y="178"/>
                  </a:cubicBezTo>
                  <a:cubicBezTo>
                    <a:pt x="573" y="184"/>
                    <a:pt x="573" y="184"/>
                    <a:pt x="573" y="184"/>
                  </a:cubicBezTo>
                  <a:cubicBezTo>
                    <a:pt x="572" y="182"/>
                    <a:pt x="570" y="181"/>
                    <a:pt x="568" y="179"/>
                  </a:cubicBezTo>
                  <a:lnTo>
                    <a:pt x="574" y="175"/>
                  </a:lnTo>
                  <a:close/>
                  <a:moveTo>
                    <a:pt x="653" y="226"/>
                  </a:moveTo>
                  <a:cubicBezTo>
                    <a:pt x="664" y="238"/>
                    <a:pt x="676" y="250"/>
                    <a:pt x="688" y="261"/>
                  </a:cubicBezTo>
                  <a:cubicBezTo>
                    <a:pt x="688" y="262"/>
                    <a:pt x="687" y="263"/>
                    <a:pt x="686" y="264"/>
                  </a:cubicBezTo>
                  <a:cubicBezTo>
                    <a:pt x="670" y="252"/>
                    <a:pt x="656" y="237"/>
                    <a:pt x="642" y="222"/>
                  </a:cubicBezTo>
                  <a:cubicBezTo>
                    <a:pt x="620" y="199"/>
                    <a:pt x="598" y="176"/>
                    <a:pt x="571" y="170"/>
                  </a:cubicBezTo>
                  <a:cubicBezTo>
                    <a:pt x="602" y="172"/>
                    <a:pt x="627" y="198"/>
                    <a:pt x="653" y="226"/>
                  </a:cubicBezTo>
                  <a:close/>
                  <a:moveTo>
                    <a:pt x="613" y="165"/>
                  </a:moveTo>
                  <a:cubicBezTo>
                    <a:pt x="617" y="166"/>
                    <a:pt x="620" y="167"/>
                    <a:pt x="624" y="169"/>
                  </a:cubicBezTo>
                  <a:cubicBezTo>
                    <a:pt x="625" y="193"/>
                    <a:pt x="625" y="193"/>
                    <a:pt x="625" y="193"/>
                  </a:cubicBezTo>
                  <a:cubicBezTo>
                    <a:pt x="622" y="191"/>
                    <a:pt x="620" y="188"/>
                    <a:pt x="617" y="186"/>
                  </a:cubicBezTo>
                  <a:lnTo>
                    <a:pt x="613" y="165"/>
                  </a:lnTo>
                  <a:close/>
                  <a:moveTo>
                    <a:pt x="628" y="170"/>
                  </a:moveTo>
                  <a:cubicBezTo>
                    <a:pt x="632" y="172"/>
                    <a:pt x="636" y="174"/>
                    <a:pt x="640" y="176"/>
                  </a:cubicBezTo>
                  <a:cubicBezTo>
                    <a:pt x="637" y="204"/>
                    <a:pt x="637" y="204"/>
                    <a:pt x="637" y="204"/>
                  </a:cubicBezTo>
                  <a:cubicBezTo>
                    <a:pt x="634" y="201"/>
                    <a:pt x="632" y="199"/>
                    <a:pt x="629" y="196"/>
                  </a:cubicBezTo>
                  <a:lnTo>
                    <a:pt x="628" y="170"/>
                  </a:lnTo>
                  <a:close/>
                  <a:moveTo>
                    <a:pt x="686" y="254"/>
                  </a:moveTo>
                  <a:cubicBezTo>
                    <a:pt x="684" y="252"/>
                    <a:pt x="681" y="250"/>
                    <a:pt x="679" y="247"/>
                  </a:cubicBezTo>
                  <a:cubicBezTo>
                    <a:pt x="691" y="221"/>
                    <a:pt x="691" y="221"/>
                    <a:pt x="691" y="221"/>
                  </a:cubicBezTo>
                  <a:cubicBezTo>
                    <a:pt x="694" y="223"/>
                    <a:pt x="696" y="226"/>
                    <a:pt x="698" y="229"/>
                  </a:cubicBezTo>
                  <a:lnTo>
                    <a:pt x="686" y="254"/>
                  </a:lnTo>
                  <a:close/>
                  <a:moveTo>
                    <a:pt x="700" y="233"/>
                  </a:moveTo>
                  <a:cubicBezTo>
                    <a:pt x="702" y="236"/>
                    <a:pt x="704" y="240"/>
                    <a:pt x="705" y="243"/>
                  </a:cubicBezTo>
                  <a:cubicBezTo>
                    <a:pt x="700" y="247"/>
                    <a:pt x="695" y="252"/>
                    <a:pt x="691" y="258"/>
                  </a:cubicBezTo>
                  <a:cubicBezTo>
                    <a:pt x="690" y="258"/>
                    <a:pt x="690" y="257"/>
                    <a:pt x="689" y="257"/>
                  </a:cubicBezTo>
                  <a:lnTo>
                    <a:pt x="700" y="233"/>
                  </a:lnTo>
                  <a:close/>
                  <a:moveTo>
                    <a:pt x="676" y="245"/>
                  </a:moveTo>
                  <a:cubicBezTo>
                    <a:pt x="674" y="242"/>
                    <a:pt x="672" y="240"/>
                    <a:pt x="670" y="238"/>
                  </a:cubicBezTo>
                  <a:cubicBezTo>
                    <a:pt x="683" y="210"/>
                    <a:pt x="683" y="210"/>
                    <a:pt x="683" y="210"/>
                  </a:cubicBezTo>
                  <a:cubicBezTo>
                    <a:pt x="685" y="212"/>
                    <a:pt x="687" y="215"/>
                    <a:pt x="689" y="217"/>
                  </a:cubicBezTo>
                  <a:lnTo>
                    <a:pt x="676" y="245"/>
                  </a:lnTo>
                  <a:close/>
                  <a:moveTo>
                    <a:pt x="667" y="235"/>
                  </a:moveTo>
                  <a:cubicBezTo>
                    <a:pt x="664" y="233"/>
                    <a:pt x="662" y="230"/>
                    <a:pt x="660" y="228"/>
                  </a:cubicBezTo>
                  <a:cubicBezTo>
                    <a:pt x="670" y="198"/>
                    <a:pt x="670" y="198"/>
                    <a:pt x="670" y="198"/>
                  </a:cubicBezTo>
                  <a:cubicBezTo>
                    <a:pt x="673" y="201"/>
                    <a:pt x="677" y="204"/>
                    <a:pt x="680" y="207"/>
                  </a:cubicBezTo>
                  <a:lnTo>
                    <a:pt x="667" y="235"/>
                  </a:lnTo>
                  <a:close/>
                  <a:moveTo>
                    <a:pt x="657" y="225"/>
                  </a:moveTo>
                  <a:cubicBezTo>
                    <a:pt x="656" y="224"/>
                    <a:pt x="656" y="224"/>
                    <a:pt x="655" y="223"/>
                  </a:cubicBezTo>
                  <a:cubicBezTo>
                    <a:pt x="654" y="221"/>
                    <a:pt x="652" y="220"/>
                    <a:pt x="650" y="218"/>
                  </a:cubicBezTo>
                  <a:cubicBezTo>
                    <a:pt x="658" y="188"/>
                    <a:pt x="658" y="188"/>
                    <a:pt x="658" y="188"/>
                  </a:cubicBezTo>
                  <a:cubicBezTo>
                    <a:pt x="661" y="190"/>
                    <a:pt x="664" y="192"/>
                    <a:pt x="667" y="195"/>
                  </a:cubicBezTo>
                  <a:lnTo>
                    <a:pt x="657" y="225"/>
                  </a:lnTo>
                  <a:close/>
                  <a:moveTo>
                    <a:pt x="647" y="214"/>
                  </a:moveTo>
                  <a:cubicBezTo>
                    <a:pt x="645" y="212"/>
                    <a:pt x="642" y="210"/>
                    <a:pt x="640" y="207"/>
                  </a:cubicBezTo>
                  <a:cubicBezTo>
                    <a:pt x="643" y="178"/>
                    <a:pt x="643" y="178"/>
                    <a:pt x="643" y="178"/>
                  </a:cubicBezTo>
                  <a:cubicBezTo>
                    <a:pt x="647" y="180"/>
                    <a:pt x="651" y="183"/>
                    <a:pt x="654" y="185"/>
                  </a:cubicBezTo>
                  <a:lnTo>
                    <a:pt x="647" y="214"/>
                  </a:lnTo>
                  <a:close/>
                  <a:moveTo>
                    <a:pt x="605" y="178"/>
                  </a:moveTo>
                  <a:cubicBezTo>
                    <a:pt x="599" y="162"/>
                    <a:pt x="599" y="162"/>
                    <a:pt x="599" y="162"/>
                  </a:cubicBezTo>
                  <a:cubicBezTo>
                    <a:pt x="601" y="162"/>
                    <a:pt x="603" y="162"/>
                    <a:pt x="606" y="163"/>
                  </a:cubicBezTo>
                  <a:cubicBezTo>
                    <a:pt x="607" y="163"/>
                    <a:pt x="608" y="164"/>
                    <a:pt x="609" y="164"/>
                  </a:cubicBezTo>
                  <a:cubicBezTo>
                    <a:pt x="613" y="183"/>
                    <a:pt x="613" y="183"/>
                    <a:pt x="613" y="183"/>
                  </a:cubicBezTo>
                  <a:cubicBezTo>
                    <a:pt x="610" y="181"/>
                    <a:pt x="608" y="179"/>
                    <a:pt x="605" y="178"/>
                  </a:cubicBezTo>
                  <a:close/>
                  <a:moveTo>
                    <a:pt x="600" y="175"/>
                  </a:moveTo>
                  <a:cubicBezTo>
                    <a:pt x="597" y="173"/>
                    <a:pt x="594" y="172"/>
                    <a:pt x="591" y="171"/>
                  </a:cubicBezTo>
                  <a:cubicBezTo>
                    <a:pt x="584" y="161"/>
                    <a:pt x="584" y="161"/>
                    <a:pt x="584" y="161"/>
                  </a:cubicBezTo>
                  <a:cubicBezTo>
                    <a:pt x="587" y="161"/>
                    <a:pt x="591" y="161"/>
                    <a:pt x="594" y="161"/>
                  </a:cubicBezTo>
                  <a:lnTo>
                    <a:pt x="600" y="175"/>
                  </a:lnTo>
                  <a:close/>
                  <a:moveTo>
                    <a:pt x="585" y="169"/>
                  </a:moveTo>
                  <a:cubicBezTo>
                    <a:pt x="582" y="168"/>
                    <a:pt x="579" y="167"/>
                    <a:pt x="575" y="167"/>
                  </a:cubicBezTo>
                  <a:cubicBezTo>
                    <a:pt x="570" y="162"/>
                    <a:pt x="570" y="162"/>
                    <a:pt x="570" y="162"/>
                  </a:cubicBezTo>
                  <a:cubicBezTo>
                    <a:pt x="573" y="162"/>
                    <a:pt x="576" y="161"/>
                    <a:pt x="580" y="161"/>
                  </a:cubicBezTo>
                  <a:lnTo>
                    <a:pt x="585" y="169"/>
                  </a:lnTo>
                  <a:close/>
                  <a:moveTo>
                    <a:pt x="587" y="180"/>
                  </a:moveTo>
                  <a:cubicBezTo>
                    <a:pt x="590" y="181"/>
                    <a:pt x="593" y="183"/>
                    <a:pt x="596" y="185"/>
                  </a:cubicBezTo>
                  <a:cubicBezTo>
                    <a:pt x="581" y="194"/>
                    <a:pt x="581" y="194"/>
                    <a:pt x="581" y="194"/>
                  </a:cubicBezTo>
                  <a:cubicBezTo>
                    <a:pt x="579" y="191"/>
                    <a:pt x="577" y="189"/>
                    <a:pt x="576" y="187"/>
                  </a:cubicBezTo>
                  <a:lnTo>
                    <a:pt x="587" y="180"/>
                  </a:lnTo>
                  <a:close/>
                  <a:moveTo>
                    <a:pt x="599" y="187"/>
                  </a:moveTo>
                  <a:cubicBezTo>
                    <a:pt x="602" y="189"/>
                    <a:pt x="605" y="191"/>
                    <a:pt x="607" y="193"/>
                  </a:cubicBezTo>
                  <a:cubicBezTo>
                    <a:pt x="587" y="204"/>
                    <a:pt x="587" y="204"/>
                    <a:pt x="587" y="204"/>
                  </a:cubicBezTo>
                  <a:cubicBezTo>
                    <a:pt x="586" y="202"/>
                    <a:pt x="584" y="199"/>
                    <a:pt x="583" y="197"/>
                  </a:cubicBezTo>
                  <a:lnTo>
                    <a:pt x="599" y="187"/>
                  </a:lnTo>
                  <a:close/>
                  <a:moveTo>
                    <a:pt x="610" y="196"/>
                  </a:moveTo>
                  <a:cubicBezTo>
                    <a:pt x="613" y="198"/>
                    <a:pt x="615" y="201"/>
                    <a:pt x="618" y="203"/>
                  </a:cubicBezTo>
                  <a:cubicBezTo>
                    <a:pt x="593" y="215"/>
                    <a:pt x="593" y="215"/>
                    <a:pt x="593" y="215"/>
                  </a:cubicBezTo>
                  <a:cubicBezTo>
                    <a:pt x="593" y="214"/>
                    <a:pt x="592" y="213"/>
                    <a:pt x="592" y="212"/>
                  </a:cubicBezTo>
                  <a:cubicBezTo>
                    <a:pt x="591" y="211"/>
                    <a:pt x="590" y="209"/>
                    <a:pt x="589" y="208"/>
                  </a:cubicBezTo>
                  <a:lnTo>
                    <a:pt x="610" y="196"/>
                  </a:lnTo>
                  <a:close/>
                  <a:moveTo>
                    <a:pt x="621" y="206"/>
                  </a:moveTo>
                  <a:cubicBezTo>
                    <a:pt x="623" y="208"/>
                    <a:pt x="626" y="211"/>
                    <a:pt x="629" y="214"/>
                  </a:cubicBezTo>
                  <a:cubicBezTo>
                    <a:pt x="601" y="227"/>
                    <a:pt x="601" y="227"/>
                    <a:pt x="601" y="227"/>
                  </a:cubicBezTo>
                  <a:cubicBezTo>
                    <a:pt x="599" y="224"/>
                    <a:pt x="597" y="221"/>
                    <a:pt x="595" y="218"/>
                  </a:cubicBezTo>
                  <a:lnTo>
                    <a:pt x="621" y="206"/>
                  </a:lnTo>
                  <a:close/>
                  <a:moveTo>
                    <a:pt x="631" y="217"/>
                  </a:moveTo>
                  <a:cubicBezTo>
                    <a:pt x="634" y="219"/>
                    <a:pt x="637" y="222"/>
                    <a:pt x="639" y="225"/>
                  </a:cubicBezTo>
                  <a:cubicBezTo>
                    <a:pt x="609" y="240"/>
                    <a:pt x="609" y="240"/>
                    <a:pt x="609" y="240"/>
                  </a:cubicBezTo>
                  <a:cubicBezTo>
                    <a:pt x="607" y="237"/>
                    <a:pt x="605" y="234"/>
                    <a:pt x="603" y="230"/>
                  </a:cubicBezTo>
                  <a:lnTo>
                    <a:pt x="631" y="217"/>
                  </a:lnTo>
                  <a:close/>
                  <a:moveTo>
                    <a:pt x="642" y="228"/>
                  </a:moveTo>
                  <a:cubicBezTo>
                    <a:pt x="644" y="230"/>
                    <a:pt x="647" y="233"/>
                    <a:pt x="649" y="235"/>
                  </a:cubicBezTo>
                  <a:cubicBezTo>
                    <a:pt x="618" y="251"/>
                    <a:pt x="618" y="251"/>
                    <a:pt x="618" y="251"/>
                  </a:cubicBezTo>
                  <a:cubicBezTo>
                    <a:pt x="615" y="248"/>
                    <a:pt x="613" y="246"/>
                    <a:pt x="611" y="243"/>
                  </a:cubicBezTo>
                  <a:lnTo>
                    <a:pt x="642" y="228"/>
                  </a:lnTo>
                  <a:close/>
                  <a:moveTo>
                    <a:pt x="652" y="238"/>
                  </a:moveTo>
                  <a:cubicBezTo>
                    <a:pt x="654" y="240"/>
                    <a:pt x="656" y="243"/>
                    <a:pt x="658" y="245"/>
                  </a:cubicBezTo>
                  <a:cubicBezTo>
                    <a:pt x="629" y="261"/>
                    <a:pt x="629" y="261"/>
                    <a:pt x="629" y="261"/>
                  </a:cubicBezTo>
                  <a:cubicBezTo>
                    <a:pt x="626" y="259"/>
                    <a:pt x="623" y="256"/>
                    <a:pt x="620" y="254"/>
                  </a:cubicBezTo>
                  <a:lnTo>
                    <a:pt x="652" y="238"/>
                  </a:lnTo>
                  <a:close/>
                  <a:moveTo>
                    <a:pt x="661" y="248"/>
                  </a:moveTo>
                  <a:cubicBezTo>
                    <a:pt x="663" y="250"/>
                    <a:pt x="666" y="252"/>
                    <a:pt x="669" y="255"/>
                  </a:cubicBezTo>
                  <a:cubicBezTo>
                    <a:pt x="640" y="270"/>
                    <a:pt x="640" y="270"/>
                    <a:pt x="640" y="270"/>
                  </a:cubicBezTo>
                  <a:cubicBezTo>
                    <a:pt x="637" y="268"/>
                    <a:pt x="635" y="266"/>
                    <a:pt x="632" y="264"/>
                  </a:cubicBezTo>
                  <a:lnTo>
                    <a:pt x="661" y="248"/>
                  </a:lnTo>
                  <a:close/>
                  <a:moveTo>
                    <a:pt x="672" y="257"/>
                  </a:moveTo>
                  <a:cubicBezTo>
                    <a:pt x="674" y="260"/>
                    <a:pt x="677" y="262"/>
                    <a:pt x="679" y="264"/>
                  </a:cubicBezTo>
                  <a:cubicBezTo>
                    <a:pt x="656" y="278"/>
                    <a:pt x="656" y="278"/>
                    <a:pt x="656" y="278"/>
                  </a:cubicBezTo>
                  <a:cubicBezTo>
                    <a:pt x="652" y="276"/>
                    <a:pt x="648" y="274"/>
                    <a:pt x="644" y="272"/>
                  </a:cubicBezTo>
                  <a:lnTo>
                    <a:pt x="672" y="257"/>
                  </a:lnTo>
                  <a:close/>
                  <a:moveTo>
                    <a:pt x="682" y="266"/>
                  </a:moveTo>
                  <a:cubicBezTo>
                    <a:pt x="683" y="266"/>
                    <a:pt x="683" y="267"/>
                    <a:pt x="684" y="267"/>
                  </a:cubicBezTo>
                  <a:cubicBezTo>
                    <a:pt x="680" y="272"/>
                    <a:pt x="677" y="278"/>
                    <a:pt x="674" y="283"/>
                  </a:cubicBezTo>
                  <a:cubicBezTo>
                    <a:pt x="669" y="282"/>
                    <a:pt x="665" y="281"/>
                    <a:pt x="660" y="280"/>
                  </a:cubicBezTo>
                  <a:lnTo>
                    <a:pt x="682" y="266"/>
                  </a:lnTo>
                  <a:close/>
                  <a:moveTo>
                    <a:pt x="733" y="229"/>
                  </a:moveTo>
                  <a:cubicBezTo>
                    <a:pt x="733" y="229"/>
                    <a:pt x="733" y="229"/>
                    <a:pt x="733" y="229"/>
                  </a:cubicBezTo>
                  <a:cubicBezTo>
                    <a:pt x="733" y="229"/>
                    <a:pt x="734" y="229"/>
                    <a:pt x="734" y="229"/>
                  </a:cubicBezTo>
                  <a:cubicBezTo>
                    <a:pt x="777" y="210"/>
                    <a:pt x="856" y="231"/>
                    <a:pt x="899" y="290"/>
                  </a:cubicBezTo>
                  <a:cubicBezTo>
                    <a:pt x="897" y="292"/>
                    <a:pt x="895" y="295"/>
                    <a:pt x="894" y="298"/>
                  </a:cubicBezTo>
                  <a:cubicBezTo>
                    <a:pt x="861" y="243"/>
                    <a:pt x="775" y="221"/>
                    <a:pt x="737" y="236"/>
                  </a:cubicBezTo>
                  <a:cubicBezTo>
                    <a:pt x="737" y="236"/>
                    <a:pt x="737" y="236"/>
                    <a:pt x="737" y="236"/>
                  </a:cubicBezTo>
                  <a:cubicBezTo>
                    <a:pt x="698" y="252"/>
                    <a:pt x="653" y="329"/>
                    <a:pt x="669" y="392"/>
                  </a:cubicBezTo>
                  <a:cubicBezTo>
                    <a:pt x="666" y="390"/>
                    <a:pt x="663" y="389"/>
                    <a:pt x="659" y="389"/>
                  </a:cubicBezTo>
                  <a:cubicBezTo>
                    <a:pt x="649" y="317"/>
                    <a:pt x="689" y="247"/>
                    <a:pt x="733" y="229"/>
                  </a:cubicBezTo>
                  <a:close/>
                  <a:moveTo>
                    <a:pt x="675" y="87"/>
                  </a:moveTo>
                  <a:cubicBezTo>
                    <a:pt x="681" y="85"/>
                    <a:pt x="687" y="83"/>
                    <a:pt x="694" y="82"/>
                  </a:cubicBezTo>
                  <a:cubicBezTo>
                    <a:pt x="694" y="125"/>
                    <a:pt x="718" y="182"/>
                    <a:pt x="735" y="224"/>
                  </a:cubicBezTo>
                  <a:cubicBezTo>
                    <a:pt x="734" y="224"/>
                    <a:pt x="733" y="225"/>
                    <a:pt x="732" y="225"/>
                  </a:cubicBezTo>
                  <a:cubicBezTo>
                    <a:pt x="732" y="225"/>
                    <a:pt x="732" y="225"/>
                    <a:pt x="732" y="225"/>
                  </a:cubicBezTo>
                  <a:cubicBezTo>
                    <a:pt x="732" y="225"/>
                    <a:pt x="732" y="225"/>
                    <a:pt x="732" y="225"/>
                  </a:cubicBezTo>
                  <a:cubicBezTo>
                    <a:pt x="731" y="226"/>
                    <a:pt x="730" y="226"/>
                    <a:pt x="729" y="227"/>
                  </a:cubicBezTo>
                  <a:cubicBezTo>
                    <a:pt x="711" y="184"/>
                    <a:pt x="687" y="127"/>
                    <a:pt x="657" y="97"/>
                  </a:cubicBezTo>
                  <a:cubicBezTo>
                    <a:pt x="663" y="93"/>
                    <a:pt x="669" y="90"/>
                    <a:pt x="675" y="87"/>
                  </a:cubicBezTo>
                  <a:close/>
                  <a:moveTo>
                    <a:pt x="743" y="221"/>
                  </a:moveTo>
                  <a:cubicBezTo>
                    <a:pt x="742" y="222"/>
                    <a:pt x="740" y="222"/>
                    <a:pt x="739" y="223"/>
                  </a:cubicBezTo>
                  <a:cubicBezTo>
                    <a:pt x="721" y="180"/>
                    <a:pt x="698" y="123"/>
                    <a:pt x="698" y="81"/>
                  </a:cubicBezTo>
                  <a:cubicBezTo>
                    <a:pt x="708" y="79"/>
                    <a:pt x="719" y="79"/>
                    <a:pt x="729" y="79"/>
                  </a:cubicBezTo>
                  <a:cubicBezTo>
                    <a:pt x="719" y="122"/>
                    <a:pt x="724" y="175"/>
                    <a:pt x="743" y="221"/>
                  </a:cubicBezTo>
                  <a:close/>
                  <a:moveTo>
                    <a:pt x="733" y="79"/>
                  </a:moveTo>
                  <a:cubicBezTo>
                    <a:pt x="733" y="79"/>
                    <a:pt x="733" y="79"/>
                    <a:pt x="733" y="79"/>
                  </a:cubicBezTo>
                  <a:cubicBezTo>
                    <a:pt x="746" y="80"/>
                    <a:pt x="758" y="82"/>
                    <a:pt x="766" y="86"/>
                  </a:cubicBezTo>
                  <a:cubicBezTo>
                    <a:pt x="743" y="122"/>
                    <a:pt x="733" y="175"/>
                    <a:pt x="752" y="220"/>
                  </a:cubicBezTo>
                  <a:cubicBezTo>
                    <a:pt x="750" y="220"/>
                    <a:pt x="749" y="220"/>
                    <a:pt x="747" y="221"/>
                  </a:cubicBezTo>
                  <a:cubicBezTo>
                    <a:pt x="728" y="174"/>
                    <a:pt x="723" y="122"/>
                    <a:pt x="733" y="79"/>
                  </a:cubicBezTo>
                  <a:close/>
                  <a:moveTo>
                    <a:pt x="725" y="228"/>
                  </a:moveTo>
                  <a:cubicBezTo>
                    <a:pt x="724" y="229"/>
                    <a:pt x="723" y="230"/>
                    <a:pt x="721" y="230"/>
                  </a:cubicBezTo>
                  <a:cubicBezTo>
                    <a:pt x="702" y="184"/>
                    <a:pt x="668" y="143"/>
                    <a:pt x="631" y="120"/>
                  </a:cubicBezTo>
                  <a:cubicBezTo>
                    <a:pt x="637" y="112"/>
                    <a:pt x="645" y="105"/>
                    <a:pt x="654" y="99"/>
                  </a:cubicBezTo>
                  <a:cubicBezTo>
                    <a:pt x="684" y="129"/>
                    <a:pt x="708" y="186"/>
                    <a:pt x="725" y="228"/>
                  </a:cubicBezTo>
                  <a:close/>
                  <a:moveTo>
                    <a:pt x="718" y="232"/>
                  </a:moveTo>
                  <a:cubicBezTo>
                    <a:pt x="717" y="233"/>
                    <a:pt x="715" y="234"/>
                    <a:pt x="714" y="236"/>
                  </a:cubicBezTo>
                  <a:cubicBezTo>
                    <a:pt x="695" y="190"/>
                    <a:pt x="651" y="160"/>
                    <a:pt x="609" y="151"/>
                  </a:cubicBezTo>
                  <a:cubicBezTo>
                    <a:pt x="613" y="143"/>
                    <a:pt x="619" y="133"/>
                    <a:pt x="628" y="123"/>
                  </a:cubicBezTo>
                  <a:cubicBezTo>
                    <a:pt x="628" y="123"/>
                    <a:pt x="628" y="123"/>
                    <a:pt x="628" y="123"/>
                  </a:cubicBezTo>
                  <a:cubicBezTo>
                    <a:pt x="665" y="145"/>
                    <a:pt x="699" y="186"/>
                    <a:pt x="718" y="232"/>
                  </a:cubicBezTo>
                  <a:close/>
                  <a:moveTo>
                    <a:pt x="806" y="73"/>
                  </a:moveTo>
                  <a:cubicBezTo>
                    <a:pt x="791" y="96"/>
                    <a:pt x="792" y="127"/>
                    <a:pt x="793" y="160"/>
                  </a:cubicBezTo>
                  <a:cubicBezTo>
                    <a:pt x="794" y="180"/>
                    <a:pt x="795" y="201"/>
                    <a:pt x="792" y="220"/>
                  </a:cubicBezTo>
                  <a:cubicBezTo>
                    <a:pt x="791" y="220"/>
                    <a:pt x="789" y="220"/>
                    <a:pt x="788" y="220"/>
                  </a:cubicBezTo>
                  <a:cubicBezTo>
                    <a:pt x="789" y="203"/>
                    <a:pt x="789" y="186"/>
                    <a:pt x="789" y="170"/>
                  </a:cubicBezTo>
                  <a:cubicBezTo>
                    <a:pt x="787" y="132"/>
                    <a:pt x="786" y="96"/>
                    <a:pt x="806" y="73"/>
                  </a:cubicBezTo>
                  <a:close/>
                  <a:moveTo>
                    <a:pt x="794" y="72"/>
                  </a:moveTo>
                  <a:cubicBezTo>
                    <a:pt x="797" y="70"/>
                    <a:pt x="799" y="68"/>
                    <a:pt x="802" y="66"/>
                  </a:cubicBezTo>
                  <a:cubicBezTo>
                    <a:pt x="801" y="73"/>
                    <a:pt x="801" y="73"/>
                    <a:pt x="801" y="73"/>
                  </a:cubicBezTo>
                  <a:cubicBezTo>
                    <a:pt x="799" y="76"/>
                    <a:pt x="797" y="78"/>
                    <a:pt x="796" y="81"/>
                  </a:cubicBezTo>
                  <a:lnTo>
                    <a:pt x="794" y="72"/>
                  </a:lnTo>
                  <a:close/>
                  <a:moveTo>
                    <a:pt x="796" y="215"/>
                  </a:moveTo>
                  <a:cubicBezTo>
                    <a:pt x="797" y="212"/>
                    <a:pt x="797" y="209"/>
                    <a:pt x="797" y="205"/>
                  </a:cubicBezTo>
                  <a:cubicBezTo>
                    <a:pt x="827" y="197"/>
                    <a:pt x="827" y="197"/>
                    <a:pt x="827" y="197"/>
                  </a:cubicBezTo>
                  <a:cubicBezTo>
                    <a:pt x="826" y="201"/>
                    <a:pt x="825" y="205"/>
                    <a:pt x="823" y="209"/>
                  </a:cubicBezTo>
                  <a:lnTo>
                    <a:pt x="796" y="215"/>
                  </a:lnTo>
                  <a:close/>
                  <a:moveTo>
                    <a:pt x="821" y="213"/>
                  </a:moveTo>
                  <a:cubicBezTo>
                    <a:pt x="819" y="217"/>
                    <a:pt x="817" y="221"/>
                    <a:pt x="814" y="226"/>
                  </a:cubicBezTo>
                  <a:cubicBezTo>
                    <a:pt x="808" y="224"/>
                    <a:pt x="802" y="222"/>
                    <a:pt x="796" y="221"/>
                  </a:cubicBezTo>
                  <a:cubicBezTo>
                    <a:pt x="796" y="220"/>
                    <a:pt x="796" y="220"/>
                    <a:pt x="796" y="219"/>
                  </a:cubicBezTo>
                  <a:lnTo>
                    <a:pt x="821" y="213"/>
                  </a:lnTo>
                  <a:close/>
                  <a:moveTo>
                    <a:pt x="798" y="201"/>
                  </a:moveTo>
                  <a:cubicBezTo>
                    <a:pt x="798" y="198"/>
                    <a:pt x="798" y="194"/>
                    <a:pt x="798" y="191"/>
                  </a:cubicBezTo>
                  <a:cubicBezTo>
                    <a:pt x="830" y="182"/>
                    <a:pt x="830" y="182"/>
                    <a:pt x="830" y="182"/>
                  </a:cubicBezTo>
                  <a:cubicBezTo>
                    <a:pt x="830" y="185"/>
                    <a:pt x="829" y="189"/>
                    <a:pt x="828" y="192"/>
                  </a:cubicBezTo>
                  <a:lnTo>
                    <a:pt x="798" y="201"/>
                  </a:lnTo>
                  <a:close/>
                  <a:moveTo>
                    <a:pt x="798" y="187"/>
                  </a:moveTo>
                  <a:cubicBezTo>
                    <a:pt x="798" y="184"/>
                    <a:pt x="798" y="181"/>
                    <a:pt x="798" y="178"/>
                  </a:cubicBezTo>
                  <a:cubicBezTo>
                    <a:pt x="831" y="167"/>
                    <a:pt x="831" y="167"/>
                    <a:pt x="831" y="167"/>
                  </a:cubicBezTo>
                  <a:cubicBezTo>
                    <a:pt x="831" y="170"/>
                    <a:pt x="831" y="174"/>
                    <a:pt x="831" y="178"/>
                  </a:cubicBezTo>
                  <a:lnTo>
                    <a:pt x="798" y="187"/>
                  </a:lnTo>
                  <a:close/>
                  <a:moveTo>
                    <a:pt x="798" y="174"/>
                  </a:moveTo>
                  <a:cubicBezTo>
                    <a:pt x="798" y="170"/>
                    <a:pt x="798" y="167"/>
                    <a:pt x="797" y="164"/>
                  </a:cubicBezTo>
                  <a:cubicBezTo>
                    <a:pt x="830" y="152"/>
                    <a:pt x="830" y="152"/>
                    <a:pt x="830" y="152"/>
                  </a:cubicBezTo>
                  <a:cubicBezTo>
                    <a:pt x="830" y="156"/>
                    <a:pt x="830" y="159"/>
                    <a:pt x="831" y="163"/>
                  </a:cubicBezTo>
                  <a:lnTo>
                    <a:pt x="798" y="174"/>
                  </a:lnTo>
                  <a:close/>
                  <a:moveTo>
                    <a:pt x="797" y="160"/>
                  </a:moveTo>
                  <a:cubicBezTo>
                    <a:pt x="797" y="156"/>
                    <a:pt x="797" y="152"/>
                    <a:pt x="797" y="148"/>
                  </a:cubicBezTo>
                  <a:cubicBezTo>
                    <a:pt x="827" y="137"/>
                    <a:pt x="827" y="137"/>
                    <a:pt x="827" y="137"/>
                  </a:cubicBezTo>
                  <a:cubicBezTo>
                    <a:pt x="828" y="141"/>
                    <a:pt x="829" y="145"/>
                    <a:pt x="829" y="149"/>
                  </a:cubicBezTo>
                  <a:lnTo>
                    <a:pt x="797" y="160"/>
                  </a:lnTo>
                  <a:close/>
                  <a:moveTo>
                    <a:pt x="797" y="144"/>
                  </a:moveTo>
                  <a:cubicBezTo>
                    <a:pt x="797" y="140"/>
                    <a:pt x="797" y="137"/>
                    <a:pt x="797" y="133"/>
                  </a:cubicBezTo>
                  <a:cubicBezTo>
                    <a:pt x="824" y="124"/>
                    <a:pt x="824" y="124"/>
                    <a:pt x="824" y="124"/>
                  </a:cubicBezTo>
                  <a:cubicBezTo>
                    <a:pt x="824" y="127"/>
                    <a:pt x="825" y="130"/>
                    <a:pt x="826" y="134"/>
                  </a:cubicBezTo>
                  <a:lnTo>
                    <a:pt x="797" y="144"/>
                  </a:lnTo>
                  <a:close/>
                  <a:moveTo>
                    <a:pt x="797" y="129"/>
                  </a:moveTo>
                  <a:cubicBezTo>
                    <a:pt x="797" y="125"/>
                    <a:pt x="797" y="122"/>
                    <a:pt x="797" y="119"/>
                  </a:cubicBezTo>
                  <a:cubicBezTo>
                    <a:pt x="820" y="112"/>
                    <a:pt x="820" y="112"/>
                    <a:pt x="820" y="112"/>
                  </a:cubicBezTo>
                  <a:cubicBezTo>
                    <a:pt x="821" y="114"/>
                    <a:pt x="821" y="115"/>
                    <a:pt x="822" y="117"/>
                  </a:cubicBezTo>
                  <a:cubicBezTo>
                    <a:pt x="822" y="118"/>
                    <a:pt x="822" y="119"/>
                    <a:pt x="823" y="120"/>
                  </a:cubicBezTo>
                  <a:lnTo>
                    <a:pt x="797" y="129"/>
                  </a:lnTo>
                  <a:close/>
                  <a:moveTo>
                    <a:pt x="798" y="115"/>
                  </a:moveTo>
                  <a:cubicBezTo>
                    <a:pt x="798" y="111"/>
                    <a:pt x="798" y="108"/>
                    <a:pt x="799" y="105"/>
                  </a:cubicBezTo>
                  <a:cubicBezTo>
                    <a:pt x="817" y="100"/>
                    <a:pt x="817" y="100"/>
                    <a:pt x="817" y="100"/>
                  </a:cubicBezTo>
                  <a:cubicBezTo>
                    <a:pt x="818" y="103"/>
                    <a:pt x="819" y="105"/>
                    <a:pt x="819" y="108"/>
                  </a:cubicBezTo>
                  <a:lnTo>
                    <a:pt x="798" y="115"/>
                  </a:lnTo>
                  <a:close/>
                  <a:moveTo>
                    <a:pt x="815" y="84"/>
                  </a:moveTo>
                  <a:cubicBezTo>
                    <a:pt x="804" y="87"/>
                    <a:pt x="804" y="87"/>
                    <a:pt x="804" y="87"/>
                  </a:cubicBezTo>
                  <a:cubicBezTo>
                    <a:pt x="805" y="84"/>
                    <a:pt x="806" y="81"/>
                    <a:pt x="808" y="78"/>
                  </a:cubicBezTo>
                  <a:cubicBezTo>
                    <a:pt x="815" y="77"/>
                    <a:pt x="815" y="77"/>
                    <a:pt x="815" y="77"/>
                  </a:cubicBezTo>
                  <a:cubicBezTo>
                    <a:pt x="815" y="79"/>
                    <a:pt x="815" y="81"/>
                    <a:pt x="815" y="84"/>
                  </a:cubicBezTo>
                  <a:close/>
                  <a:moveTo>
                    <a:pt x="815" y="88"/>
                  </a:moveTo>
                  <a:cubicBezTo>
                    <a:pt x="816" y="91"/>
                    <a:pt x="816" y="93"/>
                    <a:pt x="817" y="96"/>
                  </a:cubicBezTo>
                  <a:cubicBezTo>
                    <a:pt x="800" y="100"/>
                    <a:pt x="800" y="100"/>
                    <a:pt x="800" y="100"/>
                  </a:cubicBezTo>
                  <a:cubicBezTo>
                    <a:pt x="800" y="97"/>
                    <a:pt x="801" y="94"/>
                    <a:pt x="802" y="91"/>
                  </a:cubicBezTo>
                  <a:lnTo>
                    <a:pt x="815" y="88"/>
                  </a:lnTo>
                  <a:close/>
                  <a:moveTo>
                    <a:pt x="816" y="73"/>
                  </a:moveTo>
                  <a:cubicBezTo>
                    <a:pt x="811" y="74"/>
                    <a:pt x="811" y="74"/>
                    <a:pt x="811" y="74"/>
                  </a:cubicBezTo>
                  <a:cubicBezTo>
                    <a:pt x="813" y="70"/>
                    <a:pt x="816" y="67"/>
                    <a:pt x="819" y="64"/>
                  </a:cubicBezTo>
                  <a:cubicBezTo>
                    <a:pt x="818" y="67"/>
                    <a:pt x="817" y="70"/>
                    <a:pt x="816" y="73"/>
                  </a:cubicBezTo>
                  <a:close/>
                  <a:moveTo>
                    <a:pt x="805" y="68"/>
                  </a:moveTo>
                  <a:cubicBezTo>
                    <a:pt x="806" y="64"/>
                    <a:pt x="806" y="64"/>
                    <a:pt x="806" y="64"/>
                  </a:cubicBezTo>
                  <a:cubicBezTo>
                    <a:pt x="809" y="62"/>
                    <a:pt x="813" y="60"/>
                    <a:pt x="817" y="59"/>
                  </a:cubicBezTo>
                  <a:cubicBezTo>
                    <a:pt x="813" y="61"/>
                    <a:pt x="809" y="65"/>
                    <a:pt x="805" y="68"/>
                  </a:cubicBezTo>
                  <a:close/>
                  <a:moveTo>
                    <a:pt x="790" y="96"/>
                  </a:moveTo>
                  <a:cubicBezTo>
                    <a:pt x="784" y="83"/>
                    <a:pt x="784" y="83"/>
                    <a:pt x="784" y="83"/>
                  </a:cubicBezTo>
                  <a:cubicBezTo>
                    <a:pt x="786" y="80"/>
                    <a:pt x="788" y="77"/>
                    <a:pt x="791" y="75"/>
                  </a:cubicBezTo>
                  <a:cubicBezTo>
                    <a:pt x="793" y="87"/>
                    <a:pt x="793" y="87"/>
                    <a:pt x="793" y="87"/>
                  </a:cubicBezTo>
                  <a:cubicBezTo>
                    <a:pt x="792" y="90"/>
                    <a:pt x="790" y="93"/>
                    <a:pt x="790" y="96"/>
                  </a:cubicBezTo>
                  <a:close/>
                  <a:moveTo>
                    <a:pt x="788" y="102"/>
                  </a:moveTo>
                  <a:cubicBezTo>
                    <a:pt x="787" y="105"/>
                    <a:pt x="787" y="108"/>
                    <a:pt x="786" y="111"/>
                  </a:cubicBezTo>
                  <a:cubicBezTo>
                    <a:pt x="776" y="95"/>
                    <a:pt x="776" y="95"/>
                    <a:pt x="776" y="95"/>
                  </a:cubicBezTo>
                  <a:cubicBezTo>
                    <a:pt x="776" y="94"/>
                    <a:pt x="777" y="93"/>
                    <a:pt x="777" y="92"/>
                  </a:cubicBezTo>
                  <a:cubicBezTo>
                    <a:pt x="779" y="90"/>
                    <a:pt x="780" y="88"/>
                    <a:pt x="781" y="86"/>
                  </a:cubicBezTo>
                  <a:lnTo>
                    <a:pt x="788" y="102"/>
                  </a:lnTo>
                  <a:close/>
                  <a:moveTo>
                    <a:pt x="785" y="117"/>
                  </a:moveTo>
                  <a:cubicBezTo>
                    <a:pt x="785" y="120"/>
                    <a:pt x="785" y="123"/>
                    <a:pt x="785" y="127"/>
                  </a:cubicBezTo>
                  <a:cubicBezTo>
                    <a:pt x="768" y="109"/>
                    <a:pt x="768" y="109"/>
                    <a:pt x="768" y="109"/>
                  </a:cubicBezTo>
                  <a:cubicBezTo>
                    <a:pt x="770" y="105"/>
                    <a:pt x="772" y="102"/>
                    <a:pt x="773" y="98"/>
                  </a:cubicBezTo>
                  <a:lnTo>
                    <a:pt x="785" y="117"/>
                  </a:lnTo>
                  <a:close/>
                  <a:moveTo>
                    <a:pt x="784" y="132"/>
                  </a:moveTo>
                  <a:cubicBezTo>
                    <a:pt x="784" y="136"/>
                    <a:pt x="784" y="139"/>
                    <a:pt x="784" y="143"/>
                  </a:cubicBezTo>
                  <a:cubicBezTo>
                    <a:pt x="763" y="125"/>
                    <a:pt x="763" y="125"/>
                    <a:pt x="763" y="125"/>
                  </a:cubicBezTo>
                  <a:cubicBezTo>
                    <a:pt x="764" y="121"/>
                    <a:pt x="765" y="117"/>
                    <a:pt x="767" y="113"/>
                  </a:cubicBezTo>
                  <a:lnTo>
                    <a:pt x="784" y="132"/>
                  </a:lnTo>
                  <a:close/>
                  <a:moveTo>
                    <a:pt x="784" y="148"/>
                  </a:moveTo>
                  <a:cubicBezTo>
                    <a:pt x="784" y="151"/>
                    <a:pt x="784" y="154"/>
                    <a:pt x="784" y="158"/>
                  </a:cubicBezTo>
                  <a:cubicBezTo>
                    <a:pt x="759" y="142"/>
                    <a:pt x="759" y="142"/>
                    <a:pt x="759" y="142"/>
                  </a:cubicBezTo>
                  <a:cubicBezTo>
                    <a:pt x="759" y="138"/>
                    <a:pt x="760" y="133"/>
                    <a:pt x="761" y="129"/>
                  </a:cubicBezTo>
                  <a:lnTo>
                    <a:pt x="784" y="148"/>
                  </a:lnTo>
                  <a:close/>
                  <a:moveTo>
                    <a:pt x="784" y="162"/>
                  </a:moveTo>
                  <a:cubicBezTo>
                    <a:pt x="784" y="165"/>
                    <a:pt x="785" y="167"/>
                    <a:pt x="785" y="170"/>
                  </a:cubicBezTo>
                  <a:cubicBezTo>
                    <a:pt x="785" y="170"/>
                    <a:pt x="785" y="171"/>
                    <a:pt x="785" y="172"/>
                  </a:cubicBezTo>
                  <a:cubicBezTo>
                    <a:pt x="756" y="158"/>
                    <a:pt x="756" y="158"/>
                    <a:pt x="756" y="158"/>
                  </a:cubicBezTo>
                  <a:cubicBezTo>
                    <a:pt x="757" y="154"/>
                    <a:pt x="757" y="150"/>
                    <a:pt x="758" y="146"/>
                  </a:cubicBezTo>
                  <a:lnTo>
                    <a:pt x="784" y="162"/>
                  </a:lnTo>
                  <a:close/>
                  <a:moveTo>
                    <a:pt x="785" y="176"/>
                  </a:moveTo>
                  <a:cubicBezTo>
                    <a:pt x="785" y="180"/>
                    <a:pt x="785" y="183"/>
                    <a:pt x="785" y="186"/>
                  </a:cubicBezTo>
                  <a:cubicBezTo>
                    <a:pt x="756" y="175"/>
                    <a:pt x="756" y="175"/>
                    <a:pt x="756" y="175"/>
                  </a:cubicBezTo>
                  <a:cubicBezTo>
                    <a:pt x="756" y="171"/>
                    <a:pt x="756" y="166"/>
                    <a:pt x="756" y="162"/>
                  </a:cubicBezTo>
                  <a:lnTo>
                    <a:pt x="785" y="176"/>
                  </a:lnTo>
                  <a:close/>
                  <a:moveTo>
                    <a:pt x="785" y="190"/>
                  </a:moveTo>
                  <a:cubicBezTo>
                    <a:pt x="785" y="193"/>
                    <a:pt x="785" y="196"/>
                    <a:pt x="785" y="199"/>
                  </a:cubicBezTo>
                  <a:cubicBezTo>
                    <a:pt x="757" y="189"/>
                    <a:pt x="757" y="189"/>
                    <a:pt x="757" y="189"/>
                  </a:cubicBezTo>
                  <a:cubicBezTo>
                    <a:pt x="756" y="186"/>
                    <a:pt x="756" y="183"/>
                    <a:pt x="756" y="180"/>
                  </a:cubicBezTo>
                  <a:lnTo>
                    <a:pt x="785" y="190"/>
                  </a:lnTo>
                  <a:close/>
                  <a:moveTo>
                    <a:pt x="785" y="204"/>
                  </a:moveTo>
                  <a:cubicBezTo>
                    <a:pt x="785" y="207"/>
                    <a:pt x="785" y="210"/>
                    <a:pt x="785" y="213"/>
                  </a:cubicBezTo>
                  <a:cubicBezTo>
                    <a:pt x="759" y="204"/>
                    <a:pt x="759" y="204"/>
                    <a:pt x="759" y="204"/>
                  </a:cubicBezTo>
                  <a:cubicBezTo>
                    <a:pt x="758" y="200"/>
                    <a:pt x="758" y="197"/>
                    <a:pt x="757" y="193"/>
                  </a:cubicBezTo>
                  <a:lnTo>
                    <a:pt x="785" y="204"/>
                  </a:lnTo>
                  <a:close/>
                  <a:moveTo>
                    <a:pt x="784" y="217"/>
                  </a:moveTo>
                  <a:cubicBezTo>
                    <a:pt x="784" y="218"/>
                    <a:pt x="784" y="219"/>
                    <a:pt x="784" y="219"/>
                  </a:cubicBezTo>
                  <a:cubicBezTo>
                    <a:pt x="777" y="218"/>
                    <a:pt x="770" y="218"/>
                    <a:pt x="763" y="219"/>
                  </a:cubicBezTo>
                  <a:cubicBezTo>
                    <a:pt x="762" y="215"/>
                    <a:pt x="761" y="212"/>
                    <a:pt x="760" y="208"/>
                  </a:cubicBezTo>
                  <a:lnTo>
                    <a:pt x="784" y="217"/>
                  </a:lnTo>
                  <a:close/>
                  <a:moveTo>
                    <a:pt x="922" y="156"/>
                  </a:moveTo>
                  <a:cubicBezTo>
                    <a:pt x="926" y="161"/>
                    <a:pt x="933" y="163"/>
                    <a:pt x="940" y="162"/>
                  </a:cubicBezTo>
                  <a:cubicBezTo>
                    <a:pt x="941" y="167"/>
                    <a:pt x="942" y="171"/>
                    <a:pt x="945" y="175"/>
                  </a:cubicBezTo>
                  <a:cubicBezTo>
                    <a:pt x="925" y="171"/>
                    <a:pt x="906" y="174"/>
                    <a:pt x="891" y="185"/>
                  </a:cubicBezTo>
                  <a:cubicBezTo>
                    <a:pt x="888" y="187"/>
                    <a:pt x="886" y="189"/>
                    <a:pt x="883" y="192"/>
                  </a:cubicBezTo>
                  <a:cubicBezTo>
                    <a:pt x="889" y="182"/>
                    <a:pt x="893" y="172"/>
                    <a:pt x="898" y="163"/>
                  </a:cubicBezTo>
                  <a:cubicBezTo>
                    <a:pt x="905" y="148"/>
                    <a:pt x="911" y="135"/>
                    <a:pt x="920" y="129"/>
                  </a:cubicBezTo>
                  <a:cubicBezTo>
                    <a:pt x="924" y="126"/>
                    <a:pt x="929" y="125"/>
                    <a:pt x="933" y="127"/>
                  </a:cubicBezTo>
                  <a:cubicBezTo>
                    <a:pt x="928" y="127"/>
                    <a:pt x="923" y="130"/>
                    <a:pt x="920" y="134"/>
                  </a:cubicBezTo>
                  <a:cubicBezTo>
                    <a:pt x="916" y="141"/>
                    <a:pt x="916" y="149"/>
                    <a:pt x="922" y="156"/>
                  </a:cubicBezTo>
                  <a:close/>
                  <a:moveTo>
                    <a:pt x="893" y="188"/>
                  </a:moveTo>
                  <a:cubicBezTo>
                    <a:pt x="908" y="177"/>
                    <a:pt x="928" y="174"/>
                    <a:pt x="948" y="180"/>
                  </a:cubicBezTo>
                  <a:cubicBezTo>
                    <a:pt x="958" y="194"/>
                    <a:pt x="975" y="202"/>
                    <a:pt x="996" y="203"/>
                  </a:cubicBezTo>
                  <a:cubicBezTo>
                    <a:pt x="996" y="204"/>
                    <a:pt x="996" y="204"/>
                    <a:pt x="996" y="204"/>
                  </a:cubicBezTo>
                  <a:cubicBezTo>
                    <a:pt x="996" y="205"/>
                    <a:pt x="996" y="205"/>
                    <a:pt x="996" y="206"/>
                  </a:cubicBezTo>
                  <a:cubicBezTo>
                    <a:pt x="986" y="202"/>
                    <a:pt x="974" y="202"/>
                    <a:pt x="963" y="206"/>
                  </a:cubicBezTo>
                  <a:cubicBezTo>
                    <a:pt x="955" y="197"/>
                    <a:pt x="943" y="191"/>
                    <a:pt x="930" y="191"/>
                  </a:cubicBezTo>
                  <a:cubicBezTo>
                    <a:pt x="917" y="190"/>
                    <a:pt x="905" y="195"/>
                    <a:pt x="897" y="202"/>
                  </a:cubicBezTo>
                  <a:cubicBezTo>
                    <a:pt x="885" y="214"/>
                    <a:pt x="881" y="229"/>
                    <a:pt x="886" y="243"/>
                  </a:cubicBezTo>
                  <a:cubicBezTo>
                    <a:pt x="889" y="252"/>
                    <a:pt x="896" y="258"/>
                    <a:pt x="903" y="258"/>
                  </a:cubicBezTo>
                  <a:cubicBezTo>
                    <a:pt x="904" y="258"/>
                    <a:pt x="904" y="258"/>
                    <a:pt x="905" y="258"/>
                  </a:cubicBezTo>
                  <a:cubicBezTo>
                    <a:pt x="905" y="257"/>
                    <a:pt x="905" y="256"/>
                    <a:pt x="905" y="256"/>
                  </a:cubicBezTo>
                  <a:cubicBezTo>
                    <a:pt x="901" y="248"/>
                    <a:pt x="904" y="242"/>
                    <a:pt x="908" y="239"/>
                  </a:cubicBezTo>
                  <a:cubicBezTo>
                    <a:pt x="913" y="235"/>
                    <a:pt x="921" y="234"/>
                    <a:pt x="926" y="239"/>
                  </a:cubicBezTo>
                  <a:cubicBezTo>
                    <a:pt x="932" y="245"/>
                    <a:pt x="934" y="252"/>
                    <a:pt x="931" y="260"/>
                  </a:cubicBezTo>
                  <a:cubicBezTo>
                    <a:pt x="928" y="268"/>
                    <a:pt x="919" y="274"/>
                    <a:pt x="910" y="275"/>
                  </a:cubicBezTo>
                  <a:cubicBezTo>
                    <a:pt x="901" y="275"/>
                    <a:pt x="891" y="271"/>
                    <a:pt x="884" y="264"/>
                  </a:cubicBezTo>
                  <a:cubicBezTo>
                    <a:pt x="875" y="255"/>
                    <a:pt x="870" y="241"/>
                    <a:pt x="871" y="228"/>
                  </a:cubicBezTo>
                  <a:cubicBezTo>
                    <a:pt x="872" y="212"/>
                    <a:pt x="880" y="197"/>
                    <a:pt x="893" y="188"/>
                  </a:cubicBezTo>
                  <a:close/>
                  <a:moveTo>
                    <a:pt x="981" y="120"/>
                  </a:moveTo>
                  <a:cubicBezTo>
                    <a:pt x="974" y="110"/>
                    <a:pt x="973" y="99"/>
                    <a:pt x="978" y="90"/>
                  </a:cubicBezTo>
                  <a:cubicBezTo>
                    <a:pt x="983" y="81"/>
                    <a:pt x="993" y="77"/>
                    <a:pt x="1004" y="78"/>
                  </a:cubicBezTo>
                  <a:cubicBezTo>
                    <a:pt x="1005" y="78"/>
                    <a:pt x="1006" y="78"/>
                    <a:pt x="1006" y="78"/>
                  </a:cubicBezTo>
                  <a:cubicBezTo>
                    <a:pt x="1006" y="77"/>
                    <a:pt x="1007" y="76"/>
                    <a:pt x="1006" y="76"/>
                  </a:cubicBezTo>
                  <a:cubicBezTo>
                    <a:pt x="1004" y="66"/>
                    <a:pt x="1007" y="57"/>
                    <a:pt x="1015" y="51"/>
                  </a:cubicBezTo>
                  <a:cubicBezTo>
                    <a:pt x="1022" y="46"/>
                    <a:pt x="1033" y="43"/>
                    <a:pt x="1045" y="50"/>
                  </a:cubicBezTo>
                  <a:cubicBezTo>
                    <a:pt x="1045" y="51"/>
                    <a:pt x="1046" y="51"/>
                    <a:pt x="1046" y="50"/>
                  </a:cubicBezTo>
                  <a:cubicBezTo>
                    <a:pt x="1047" y="50"/>
                    <a:pt x="1047" y="50"/>
                    <a:pt x="1048" y="49"/>
                  </a:cubicBezTo>
                  <a:cubicBezTo>
                    <a:pt x="1049" y="40"/>
                    <a:pt x="1055" y="33"/>
                    <a:pt x="1064" y="30"/>
                  </a:cubicBezTo>
                  <a:cubicBezTo>
                    <a:pt x="1073" y="28"/>
                    <a:pt x="1082" y="31"/>
                    <a:pt x="1089" y="38"/>
                  </a:cubicBezTo>
                  <a:cubicBezTo>
                    <a:pt x="1089" y="39"/>
                    <a:pt x="1091" y="39"/>
                    <a:pt x="1091" y="38"/>
                  </a:cubicBezTo>
                  <a:cubicBezTo>
                    <a:pt x="1091" y="38"/>
                    <a:pt x="1091" y="38"/>
                    <a:pt x="1091" y="38"/>
                  </a:cubicBezTo>
                  <a:cubicBezTo>
                    <a:pt x="1091" y="38"/>
                    <a:pt x="1091" y="38"/>
                    <a:pt x="1091" y="38"/>
                  </a:cubicBezTo>
                  <a:cubicBezTo>
                    <a:pt x="1098" y="31"/>
                    <a:pt x="1107" y="28"/>
                    <a:pt x="1116" y="30"/>
                  </a:cubicBezTo>
                  <a:cubicBezTo>
                    <a:pt x="1125" y="33"/>
                    <a:pt x="1131" y="40"/>
                    <a:pt x="1132" y="49"/>
                  </a:cubicBezTo>
                  <a:cubicBezTo>
                    <a:pt x="1133" y="50"/>
                    <a:pt x="1133" y="50"/>
                    <a:pt x="1134" y="50"/>
                  </a:cubicBezTo>
                  <a:cubicBezTo>
                    <a:pt x="1134" y="51"/>
                    <a:pt x="1135" y="51"/>
                    <a:pt x="1135" y="50"/>
                  </a:cubicBezTo>
                  <a:cubicBezTo>
                    <a:pt x="1147" y="43"/>
                    <a:pt x="1158" y="46"/>
                    <a:pt x="1165" y="51"/>
                  </a:cubicBezTo>
                  <a:cubicBezTo>
                    <a:pt x="1173" y="57"/>
                    <a:pt x="1176" y="66"/>
                    <a:pt x="1174" y="76"/>
                  </a:cubicBezTo>
                  <a:cubicBezTo>
                    <a:pt x="1173" y="76"/>
                    <a:pt x="1174" y="77"/>
                    <a:pt x="1174" y="78"/>
                  </a:cubicBezTo>
                  <a:cubicBezTo>
                    <a:pt x="1174" y="78"/>
                    <a:pt x="1175" y="78"/>
                    <a:pt x="1176" y="78"/>
                  </a:cubicBezTo>
                  <a:cubicBezTo>
                    <a:pt x="1187" y="77"/>
                    <a:pt x="1197" y="81"/>
                    <a:pt x="1202" y="90"/>
                  </a:cubicBezTo>
                  <a:cubicBezTo>
                    <a:pt x="1207" y="99"/>
                    <a:pt x="1206" y="110"/>
                    <a:pt x="1199" y="120"/>
                  </a:cubicBezTo>
                  <a:cubicBezTo>
                    <a:pt x="1199" y="120"/>
                    <a:pt x="1199" y="121"/>
                    <a:pt x="1199" y="121"/>
                  </a:cubicBezTo>
                  <a:cubicBezTo>
                    <a:pt x="1199" y="122"/>
                    <a:pt x="1200" y="122"/>
                    <a:pt x="1200" y="123"/>
                  </a:cubicBezTo>
                  <a:cubicBezTo>
                    <a:pt x="1211" y="128"/>
                    <a:pt x="1217" y="140"/>
                    <a:pt x="1215" y="153"/>
                  </a:cubicBezTo>
                  <a:cubicBezTo>
                    <a:pt x="1213" y="169"/>
                    <a:pt x="1199" y="181"/>
                    <a:pt x="1179" y="185"/>
                  </a:cubicBezTo>
                  <a:cubicBezTo>
                    <a:pt x="1177" y="181"/>
                    <a:pt x="1174" y="177"/>
                    <a:pt x="1170" y="174"/>
                  </a:cubicBezTo>
                  <a:cubicBezTo>
                    <a:pt x="1167" y="171"/>
                    <a:pt x="1164" y="169"/>
                    <a:pt x="1160" y="167"/>
                  </a:cubicBezTo>
                  <a:cubicBezTo>
                    <a:pt x="1178" y="166"/>
                    <a:pt x="1204" y="162"/>
                    <a:pt x="1203" y="153"/>
                  </a:cubicBezTo>
                  <a:cubicBezTo>
                    <a:pt x="1203" y="153"/>
                    <a:pt x="1203" y="151"/>
                    <a:pt x="1201" y="150"/>
                  </a:cubicBezTo>
                  <a:cubicBezTo>
                    <a:pt x="1195" y="146"/>
                    <a:pt x="1174" y="148"/>
                    <a:pt x="1160" y="151"/>
                  </a:cubicBezTo>
                  <a:cubicBezTo>
                    <a:pt x="1167" y="146"/>
                    <a:pt x="1172" y="142"/>
                    <a:pt x="1174" y="138"/>
                  </a:cubicBezTo>
                  <a:cubicBezTo>
                    <a:pt x="1174" y="136"/>
                    <a:pt x="1174" y="134"/>
                    <a:pt x="1173" y="132"/>
                  </a:cubicBezTo>
                  <a:cubicBezTo>
                    <a:pt x="1172" y="131"/>
                    <a:pt x="1171" y="130"/>
                    <a:pt x="1169" y="130"/>
                  </a:cubicBezTo>
                  <a:cubicBezTo>
                    <a:pt x="1167" y="129"/>
                    <a:pt x="1164" y="130"/>
                    <a:pt x="1161" y="131"/>
                  </a:cubicBezTo>
                  <a:cubicBezTo>
                    <a:pt x="1176" y="118"/>
                    <a:pt x="1195" y="101"/>
                    <a:pt x="1190" y="95"/>
                  </a:cubicBezTo>
                  <a:cubicBezTo>
                    <a:pt x="1190" y="94"/>
                    <a:pt x="1189" y="93"/>
                    <a:pt x="1187" y="93"/>
                  </a:cubicBezTo>
                  <a:cubicBezTo>
                    <a:pt x="1181" y="92"/>
                    <a:pt x="1162" y="106"/>
                    <a:pt x="1150" y="116"/>
                  </a:cubicBezTo>
                  <a:cubicBezTo>
                    <a:pt x="1155" y="108"/>
                    <a:pt x="1157" y="101"/>
                    <a:pt x="1154" y="98"/>
                  </a:cubicBezTo>
                  <a:cubicBezTo>
                    <a:pt x="1153" y="97"/>
                    <a:pt x="1151" y="96"/>
                    <a:pt x="1149" y="96"/>
                  </a:cubicBezTo>
                  <a:cubicBezTo>
                    <a:pt x="1147" y="97"/>
                    <a:pt x="1145" y="98"/>
                    <a:pt x="1142" y="100"/>
                  </a:cubicBezTo>
                  <a:cubicBezTo>
                    <a:pt x="1150" y="87"/>
                    <a:pt x="1159" y="70"/>
                    <a:pt x="1157" y="64"/>
                  </a:cubicBezTo>
                  <a:cubicBezTo>
                    <a:pt x="1157" y="62"/>
                    <a:pt x="1156" y="61"/>
                    <a:pt x="1155" y="61"/>
                  </a:cubicBezTo>
                  <a:cubicBezTo>
                    <a:pt x="1154" y="60"/>
                    <a:pt x="1153" y="60"/>
                    <a:pt x="1151" y="61"/>
                  </a:cubicBezTo>
                  <a:cubicBezTo>
                    <a:pt x="1145" y="63"/>
                    <a:pt x="1135" y="79"/>
                    <a:pt x="1128" y="92"/>
                  </a:cubicBezTo>
                  <a:cubicBezTo>
                    <a:pt x="1129" y="88"/>
                    <a:pt x="1129" y="85"/>
                    <a:pt x="1128" y="83"/>
                  </a:cubicBezTo>
                  <a:cubicBezTo>
                    <a:pt x="1127" y="81"/>
                    <a:pt x="1125" y="80"/>
                    <a:pt x="1124" y="79"/>
                  </a:cubicBezTo>
                  <a:cubicBezTo>
                    <a:pt x="1123" y="79"/>
                    <a:pt x="1121" y="79"/>
                    <a:pt x="1119" y="80"/>
                  </a:cubicBezTo>
                  <a:cubicBezTo>
                    <a:pt x="1118" y="81"/>
                    <a:pt x="1116" y="83"/>
                    <a:pt x="1114" y="85"/>
                  </a:cubicBezTo>
                  <a:cubicBezTo>
                    <a:pt x="1117" y="70"/>
                    <a:pt x="1121" y="51"/>
                    <a:pt x="1117" y="45"/>
                  </a:cubicBezTo>
                  <a:cubicBezTo>
                    <a:pt x="1116" y="43"/>
                    <a:pt x="1115" y="43"/>
                    <a:pt x="1114" y="43"/>
                  </a:cubicBezTo>
                  <a:cubicBezTo>
                    <a:pt x="1113" y="43"/>
                    <a:pt x="1112" y="43"/>
                    <a:pt x="1110" y="44"/>
                  </a:cubicBezTo>
                  <a:cubicBezTo>
                    <a:pt x="1105" y="48"/>
                    <a:pt x="1101" y="67"/>
                    <a:pt x="1099" y="82"/>
                  </a:cubicBezTo>
                  <a:cubicBezTo>
                    <a:pt x="1098" y="78"/>
                    <a:pt x="1097" y="74"/>
                    <a:pt x="1095" y="72"/>
                  </a:cubicBezTo>
                  <a:cubicBezTo>
                    <a:pt x="1094" y="71"/>
                    <a:pt x="1092" y="70"/>
                    <a:pt x="1090" y="70"/>
                  </a:cubicBezTo>
                  <a:cubicBezTo>
                    <a:pt x="1088" y="70"/>
                    <a:pt x="1086" y="71"/>
                    <a:pt x="1085" y="72"/>
                  </a:cubicBezTo>
                  <a:cubicBezTo>
                    <a:pt x="1083" y="74"/>
                    <a:pt x="1082" y="78"/>
                    <a:pt x="1081" y="82"/>
                  </a:cubicBezTo>
                  <a:cubicBezTo>
                    <a:pt x="1079" y="67"/>
                    <a:pt x="1075" y="48"/>
                    <a:pt x="1070" y="44"/>
                  </a:cubicBezTo>
                  <a:cubicBezTo>
                    <a:pt x="1068" y="43"/>
                    <a:pt x="1067" y="43"/>
                    <a:pt x="1066" y="43"/>
                  </a:cubicBezTo>
                  <a:cubicBezTo>
                    <a:pt x="1065" y="43"/>
                    <a:pt x="1064" y="43"/>
                    <a:pt x="1063" y="45"/>
                  </a:cubicBezTo>
                  <a:cubicBezTo>
                    <a:pt x="1059" y="51"/>
                    <a:pt x="1063" y="70"/>
                    <a:pt x="1066" y="85"/>
                  </a:cubicBezTo>
                  <a:cubicBezTo>
                    <a:pt x="1064" y="83"/>
                    <a:pt x="1062" y="81"/>
                    <a:pt x="1061" y="80"/>
                  </a:cubicBezTo>
                  <a:cubicBezTo>
                    <a:pt x="1059" y="79"/>
                    <a:pt x="1057" y="79"/>
                    <a:pt x="1056" y="79"/>
                  </a:cubicBezTo>
                  <a:cubicBezTo>
                    <a:pt x="1055" y="80"/>
                    <a:pt x="1053" y="81"/>
                    <a:pt x="1052" y="83"/>
                  </a:cubicBezTo>
                  <a:cubicBezTo>
                    <a:pt x="1052" y="85"/>
                    <a:pt x="1052" y="88"/>
                    <a:pt x="1052" y="92"/>
                  </a:cubicBezTo>
                  <a:cubicBezTo>
                    <a:pt x="1045" y="79"/>
                    <a:pt x="1035" y="63"/>
                    <a:pt x="1029" y="61"/>
                  </a:cubicBezTo>
                  <a:cubicBezTo>
                    <a:pt x="1027" y="60"/>
                    <a:pt x="1026" y="60"/>
                    <a:pt x="1025" y="61"/>
                  </a:cubicBezTo>
                  <a:cubicBezTo>
                    <a:pt x="1024" y="61"/>
                    <a:pt x="1023" y="62"/>
                    <a:pt x="1023" y="64"/>
                  </a:cubicBezTo>
                  <a:cubicBezTo>
                    <a:pt x="1021" y="70"/>
                    <a:pt x="1030" y="87"/>
                    <a:pt x="1038" y="100"/>
                  </a:cubicBezTo>
                  <a:cubicBezTo>
                    <a:pt x="1035" y="98"/>
                    <a:pt x="1033" y="97"/>
                    <a:pt x="1031" y="96"/>
                  </a:cubicBezTo>
                  <a:cubicBezTo>
                    <a:pt x="1029" y="96"/>
                    <a:pt x="1027" y="97"/>
                    <a:pt x="1026" y="98"/>
                  </a:cubicBezTo>
                  <a:cubicBezTo>
                    <a:pt x="1023" y="101"/>
                    <a:pt x="1025" y="108"/>
                    <a:pt x="1030" y="116"/>
                  </a:cubicBezTo>
                  <a:cubicBezTo>
                    <a:pt x="1018" y="106"/>
                    <a:pt x="999" y="92"/>
                    <a:pt x="993" y="93"/>
                  </a:cubicBezTo>
                  <a:cubicBezTo>
                    <a:pt x="991" y="93"/>
                    <a:pt x="990" y="94"/>
                    <a:pt x="990" y="95"/>
                  </a:cubicBezTo>
                  <a:cubicBezTo>
                    <a:pt x="985" y="101"/>
                    <a:pt x="1004" y="118"/>
                    <a:pt x="1019" y="131"/>
                  </a:cubicBezTo>
                  <a:cubicBezTo>
                    <a:pt x="1016" y="130"/>
                    <a:pt x="1013" y="129"/>
                    <a:pt x="1011" y="130"/>
                  </a:cubicBezTo>
                  <a:cubicBezTo>
                    <a:pt x="1009" y="130"/>
                    <a:pt x="1008" y="131"/>
                    <a:pt x="1007" y="132"/>
                  </a:cubicBezTo>
                  <a:cubicBezTo>
                    <a:pt x="1006" y="134"/>
                    <a:pt x="1006" y="136"/>
                    <a:pt x="1006" y="138"/>
                  </a:cubicBezTo>
                  <a:cubicBezTo>
                    <a:pt x="1008" y="142"/>
                    <a:pt x="1013" y="146"/>
                    <a:pt x="1020" y="151"/>
                  </a:cubicBezTo>
                  <a:cubicBezTo>
                    <a:pt x="1006" y="148"/>
                    <a:pt x="985" y="146"/>
                    <a:pt x="979" y="150"/>
                  </a:cubicBezTo>
                  <a:cubicBezTo>
                    <a:pt x="977" y="151"/>
                    <a:pt x="977" y="153"/>
                    <a:pt x="977" y="153"/>
                  </a:cubicBezTo>
                  <a:cubicBezTo>
                    <a:pt x="976" y="162"/>
                    <a:pt x="1002" y="166"/>
                    <a:pt x="1020" y="167"/>
                  </a:cubicBezTo>
                  <a:cubicBezTo>
                    <a:pt x="1016" y="169"/>
                    <a:pt x="1013" y="171"/>
                    <a:pt x="1010" y="174"/>
                  </a:cubicBezTo>
                  <a:cubicBezTo>
                    <a:pt x="1006" y="177"/>
                    <a:pt x="1003" y="181"/>
                    <a:pt x="1001" y="185"/>
                  </a:cubicBezTo>
                  <a:cubicBezTo>
                    <a:pt x="981" y="181"/>
                    <a:pt x="967" y="169"/>
                    <a:pt x="965" y="153"/>
                  </a:cubicBezTo>
                  <a:cubicBezTo>
                    <a:pt x="963" y="140"/>
                    <a:pt x="969" y="128"/>
                    <a:pt x="980" y="123"/>
                  </a:cubicBezTo>
                  <a:cubicBezTo>
                    <a:pt x="980" y="122"/>
                    <a:pt x="981" y="122"/>
                    <a:pt x="981" y="121"/>
                  </a:cubicBezTo>
                  <a:cubicBezTo>
                    <a:pt x="981" y="121"/>
                    <a:pt x="981" y="120"/>
                    <a:pt x="981" y="120"/>
                  </a:cubicBezTo>
                  <a:close/>
                  <a:moveTo>
                    <a:pt x="1184" y="203"/>
                  </a:moveTo>
                  <a:cubicBezTo>
                    <a:pt x="1205" y="202"/>
                    <a:pt x="1222" y="194"/>
                    <a:pt x="1232" y="180"/>
                  </a:cubicBezTo>
                  <a:cubicBezTo>
                    <a:pt x="1252" y="174"/>
                    <a:pt x="1272" y="177"/>
                    <a:pt x="1287" y="188"/>
                  </a:cubicBezTo>
                  <a:cubicBezTo>
                    <a:pt x="1300" y="197"/>
                    <a:pt x="1308" y="212"/>
                    <a:pt x="1309" y="228"/>
                  </a:cubicBezTo>
                  <a:cubicBezTo>
                    <a:pt x="1310" y="241"/>
                    <a:pt x="1305" y="255"/>
                    <a:pt x="1296" y="264"/>
                  </a:cubicBezTo>
                  <a:cubicBezTo>
                    <a:pt x="1289" y="271"/>
                    <a:pt x="1279" y="275"/>
                    <a:pt x="1270" y="275"/>
                  </a:cubicBezTo>
                  <a:cubicBezTo>
                    <a:pt x="1261" y="274"/>
                    <a:pt x="1252" y="268"/>
                    <a:pt x="1249" y="260"/>
                  </a:cubicBezTo>
                  <a:cubicBezTo>
                    <a:pt x="1246" y="252"/>
                    <a:pt x="1248" y="245"/>
                    <a:pt x="1254" y="239"/>
                  </a:cubicBezTo>
                  <a:cubicBezTo>
                    <a:pt x="1259" y="234"/>
                    <a:pt x="1267" y="235"/>
                    <a:pt x="1272" y="239"/>
                  </a:cubicBezTo>
                  <a:cubicBezTo>
                    <a:pt x="1276" y="242"/>
                    <a:pt x="1279" y="248"/>
                    <a:pt x="1275" y="256"/>
                  </a:cubicBezTo>
                  <a:cubicBezTo>
                    <a:pt x="1275" y="256"/>
                    <a:pt x="1275" y="257"/>
                    <a:pt x="1275" y="258"/>
                  </a:cubicBezTo>
                  <a:cubicBezTo>
                    <a:pt x="1276" y="258"/>
                    <a:pt x="1276" y="258"/>
                    <a:pt x="1277" y="258"/>
                  </a:cubicBezTo>
                  <a:cubicBezTo>
                    <a:pt x="1284" y="258"/>
                    <a:pt x="1291" y="252"/>
                    <a:pt x="1294" y="243"/>
                  </a:cubicBezTo>
                  <a:cubicBezTo>
                    <a:pt x="1300" y="229"/>
                    <a:pt x="1295" y="214"/>
                    <a:pt x="1283" y="202"/>
                  </a:cubicBezTo>
                  <a:cubicBezTo>
                    <a:pt x="1275" y="195"/>
                    <a:pt x="1263" y="190"/>
                    <a:pt x="1250" y="191"/>
                  </a:cubicBezTo>
                  <a:cubicBezTo>
                    <a:pt x="1237" y="191"/>
                    <a:pt x="1225" y="197"/>
                    <a:pt x="1217" y="206"/>
                  </a:cubicBezTo>
                  <a:cubicBezTo>
                    <a:pt x="1206" y="202"/>
                    <a:pt x="1194" y="202"/>
                    <a:pt x="1184" y="206"/>
                  </a:cubicBezTo>
                  <a:cubicBezTo>
                    <a:pt x="1184" y="205"/>
                    <a:pt x="1184" y="205"/>
                    <a:pt x="1184" y="204"/>
                  </a:cubicBezTo>
                  <a:cubicBezTo>
                    <a:pt x="1184" y="204"/>
                    <a:pt x="1184" y="204"/>
                    <a:pt x="1184" y="203"/>
                  </a:cubicBezTo>
                  <a:close/>
                  <a:moveTo>
                    <a:pt x="1260" y="134"/>
                  </a:moveTo>
                  <a:cubicBezTo>
                    <a:pt x="1257" y="130"/>
                    <a:pt x="1252" y="127"/>
                    <a:pt x="1247" y="127"/>
                  </a:cubicBezTo>
                  <a:cubicBezTo>
                    <a:pt x="1251" y="125"/>
                    <a:pt x="1256" y="126"/>
                    <a:pt x="1260" y="129"/>
                  </a:cubicBezTo>
                  <a:cubicBezTo>
                    <a:pt x="1269" y="135"/>
                    <a:pt x="1275" y="148"/>
                    <a:pt x="1282" y="163"/>
                  </a:cubicBezTo>
                  <a:cubicBezTo>
                    <a:pt x="1287" y="172"/>
                    <a:pt x="1291" y="182"/>
                    <a:pt x="1297" y="192"/>
                  </a:cubicBezTo>
                  <a:cubicBezTo>
                    <a:pt x="1294" y="189"/>
                    <a:pt x="1292" y="187"/>
                    <a:pt x="1289" y="185"/>
                  </a:cubicBezTo>
                  <a:cubicBezTo>
                    <a:pt x="1274" y="174"/>
                    <a:pt x="1255" y="171"/>
                    <a:pt x="1235" y="175"/>
                  </a:cubicBezTo>
                  <a:cubicBezTo>
                    <a:pt x="1238" y="171"/>
                    <a:pt x="1239" y="167"/>
                    <a:pt x="1240" y="162"/>
                  </a:cubicBezTo>
                  <a:cubicBezTo>
                    <a:pt x="1247" y="163"/>
                    <a:pt x="1254" y="161"/>
                    <a:pt x="1258" y="156"/>
                  </a:cubicBezTo>
                  <a:cubicBezTo>
                    <a:pt x="1264" y="149"/>
                    <a:pt x="1264" y="141"/>
                    <a:pt x="1260" y="134"/>
                  </a:cubicBezTo>
                  <a:close/>
                  <a:moveTo>
                    <a:pt x="1392" y="170"/>
                  </a:moveTo>
                  <a:cubicBezTo>
                    <a:pt x="1391" y="186"/>
                    <a:pt x="1391" y="203"/>
                    <a:pt x="1392" y="220"/>
                  </a:cubicBezTo>
                  <a:cubicBezTo>
                    <a:pt x="1391" y="220"/>
                    <a:pt x="1390" y="220"/>
                    <a:pt x="1388" y="220"/>
                  </a:cubicBezTo>
                  <a:cubicBezTo>
                    <a:pt x="1385" y="201"/>
                    <a:pt x="1386" y="180"/>
                    <a:pt x="1387" y="160"/>
                  </a:cubicBezTo>
                  <a:cubicBezTo>
                    <a:pt x="1388" y="127"/>
                    <a:pt x="1389" y="96"/>
                    <a:pt x="1374" y="73"/>
                  </a:cubicBezTo>
                  <a:cubicBezTo>
                    <a:pt x="1394" y="96"/>
                    <a:pt x="1393" y="132"/>
                    <a:pt x="1392" y="170"/>
                  </a:cubicBezTo>
                  <a:close/>
                  <a:moveTo>
                    <a:pt x="1378" y="66"/>
                  </a:moveTo>
                  <a:cubicBezTo>
                    <a:pt x="1381" y="68"/>
                    <a:pt x="1383" y="70"/>
                    <a:pt x="1386" y="72"/>
                  </a:cubicBezTo>
                  <a:cubicBezTo>
                    <a:pt x="1384" y="81"/>
                    <a:pt x="1384" y="81"/>
                    <a:pt x="1384" y="81"/>
                  </a:cubicBezTo>
                  <a:cubicBezTo>
                    <a:pt x="1383" y="78"/>
                    <a:pt x="1381" y="76"/>
                    <a:pt x="1379" y="73"/>
                  </a:cubicBezTo>
                  <a:lnTo>
                    <a:pt x="1378" y="66"/>
                  </a:lnTo>
                  <a:close/>
                  <a:moveTo>
                    <a:pt x="1395" y="213"/>
                  </a:moveTo>
                  <a:cubicBezTo>
                    <a:pt x="1395" y="210"/>
                    <a:pt x="1395" y="207"/>
                    <a:pt x="1395" y="204"/>
                  </a:cubicBezTo>
                  <a:cubicBezTo>
                    <a:pt x="1423" y="193"/>
                    <a:pt x="1423" y="193"/>
                    <a:pt x="1423" y="193"/>
                  </a:cubicBezTo>
                  <a:cubicBezTo>
                    <a:pt x="1422" y="197"/>
                    <a:pt x="1422" y="200"/>
                    <a:pt x="1421" y="204"/>
                  </a:cubicBezTo>
                  <a:lnTo>
                    <a:pt x="1395" y="213"/>
                  </a:lnTo>
                  <a:close/>
                  <a:moveTo>
                    <a:pt x="1420" y="208"/>
                  </a:moveTo>
                  <a:cubicBezTo>
                    <a:pt x="1419" y="212"/>
                    <a:pt x="1418" y="215"/>
                    <a:pt x="1417" y="219"/>
                  </a:cubicBezTo>
                  <a:cubicBezTo>
                    <a:pt x="1410" y="218"/>
                    <a:pt x="1403" y="218"/>
                    <a:pt x="1396" y="219"/>
                  </a:cubicBezTo>
                  <a:cubicBezTo>
                    <a:pt x="1396" y="219"/>
                    <a:pt x="1396" y="218"/>
                    <a:pt x="1396" y="217"/>
                  </a:cubicBezTo>
                  <a:lnTo>
                    <a:pt x="1420" y="208"/>
                  </a:lnTo>
                  <a:close/>
                  <a:moveTo>
                    <a:pt x="1395" y="199"/>
                  </a:moveTo>
                  <a:cubicBezTo>
                    <a:pt x="1395" y="196"/>
                    <a:pt x="1395" y="193"/>
                    <a:pt x="1395" y="190"/>
                  </a:cubicBezTo>
                  <a:cubicBezTo>
                    <a:pt x="1424" y="180"/>
                    <a:pt x="1424" y="180"/>
                    <a:pt x="1424" y="180"/>
                  </a:cubicBezTo>
                  <a:cubicBezTo>
                    <a:pt x="1424" y="183"/>
                    <a:pt x="1424" y="186"/>
                    <a:pt x="1423" y="189"/>
                  </a:cubicBezTo>
                  <a:lnTo>
                    <a:pt x="1395" y="199"/>
                  </a:lnTo>
                  <a:close/>
                  <a:moveTo>
                    <a:pt x="1395" y="186"/>
                  </a:moveTo>
                  <a:cubicBezTo>
                    <a:pt x="1395" y="183"/>
                    <a:pt x="1395" y="180"/>
                    <a:pt x="1395" y="176"/>
                  </a:cubicBezTo>
                  <a:cubicBezTo>
                    <a:pt x="1424" y="162"/>
                    <a:pt x="1424" y="162"/>
                    <a:pt x="1424" y="162"/>
                  </a:cubicBezTo>
                  <a:cubicBezTo>
                    <a:pt x="1424" y="166"/>
                    <a:pt x="1424" y="171"/>
                    <a:pt x="1424" y="175"/>
                  </a:cubicBezTo>
                  <a:lnTo>
                    <a:pt x="1395" y="186"/>
                  </a:lnTo>
                  <a:close/>
                  <a:moveTo>
                    <a:pt x="1395" y="172"/>
                  </a:moveTo>
                  <a:cubicBezTo>
                    <a:pt x="1395" y="171"/>
                    <a:pt x="1395" y="170"/>
                    <a:pt x="1395" y="170"/>
                  </a:cubicBezTo>
                  <a:cubicBezTo>
                    <a:pt x="1395" y="167"/>
                    <a:pt x="1396" y="165"/>
                    <a:pt x="1396" y="162"/>
                  </a:cubicBezTo>
                  <a:cubicBezTo>
                    <a:pt x="1422" y="146"/>
                    <a:pt x="1422" y="146"/>
                    <a:pt x="1422" y="146"/>
                  </a:cubicBezTo>
                  <a:cubicBezTo>
                    <a:pt x="1423" y="150"/>
                    <a:pt x="1423" y="154"/>
                    <a:pt x="1424" y="158"/>
                  </a:cubicBezTo>
                  <a:lnTo>
                    <a:pt x="1395" y="172"/>
                  </a:lnTo>
                  <a:close/>
                  <a:moveTo>
                    <a:pt x="1396" y="158"/>
                  </a:moveTo>
                  <a:cubicBezTo>
                    <a:pt x="1396" y="154"/>
                    <a:pt x="1396" y="151"/>
                    <a:pt x="1396" y="148"/>
                  </a:cubicBezTo>
                  <a:cubicBezTo>
                    <a:pt x="1419" y="129"/>
                    <a:pt x="1419" y="129"/>
                    <a:pt x="1419" y="129"/>
                  </a:cubicBezTo>
                  <a:cubicBezTo>
                    <a:pt x="1420" y="133"/>
                    <a:pt x="1421" y="138"/>
                    <a:pt x="1421" y="142"/>
                  </a:cubicBezTo>
                  <a:lnTo>
                    <a:pt x="1396" y="158"/>
                  </a:lnTo>
                  <a:close/>
                  <a:moveTo>
                    <a:pt x="1396" y="143"/>
                  </a:moveTo>
                  <a:cubicBezTo>
                    <a:pt x="1396" y="139"/>
                    <a:pt x="1396" y="136"/>
                    <a:pt x="1396" y="132"/>
                  </a:cubicBezTo>
                  <a:cubicBezTo>
                    <a:pt x="1413" y="113"/>
                    <a:pt x="1413" y="113"/>
                    <a:pt x="1413" y="113"/>
                  </a:cubicBezTo>
                  <a:cubicBezTo>
                    <a:pt x="1415" y="117"/>
                    <a:pt x="1416" y="121"/>
                    <a:pt x="1417" y="125"/>
                  </a:cubicBezTo>
                  <a:lnTo>
                    <a:pt x="1396" y="143"/>
                  </a:lnTo>
                  <a:close/>
                  <a:moveTo>
                    <a:pt x="1395" y="127"/>
                  </a:moveTo>
                  <a:cubicBezTo>
                    <a:pt x="1395" y="123"/>
                    <a:pt x="1395" y="120"/>
                    <a:pt x="1395" y="117"/>
                  </a:cubicBezTo>
                  <a:cubicBezTo>
                    <a:pt x="1407" y="98"/>
                    <a:pt x="1407" y="98"/>
                    <a:pt x="1407" y="98"/>
                  </a:cubicBezTo>
                  <a:cubicBezTo>
                    <a:pt x="1408" y="102"/>
                    <a:pt x="1410" y="105"/>
                    <a:pt x="1412" y="109"/>
                  </a:cubicBezTo>
                  <a:lnTo>
                    <a:pt x="1395" y="127"/>
                  </a:lnTo>
                  <a:close/>
                  <a:moveTo>
                    <a:pt x="1394" y="111"/>
                  </a:moveTo>
                  <a:cubicBezTo>
                    <a:pt x="1393" y="108"/>
                    <a:pt x="1393" y="105"/>
                    <a:pt x="1392" y="102"/>
                  </a:cubicBezTo>
                  <a:cubicBezTo>
                    <a:pt x="1399" y="86"/>
                    <a:pt x="1399" y="86"/>
                    <a:pt x="1399" y="86"/>
                  </a:cubicBezTo>
                  <a:cubicBezTo>
                    <a:pt x="1400" y="88"/>
                    <a:pt x="1401" y="90"/>
                    <a:pt x="1403" y="92"/>
                  </a:cubicBezTo>
                  <a:cubicBezTo>
                    <a:pt x="1403" y="93"/>
                    <a:pt x="1404" y="94"/>
                    <a:pt x="1404" y="95"/>
                  </a:cubicBezTo>
                  <a:lnTo>
                    <a:pt x="1394" y="111"/>
                  </a:lnTo>
                  <a:close/>
                  <a:moveTo>
                    <a:pt x="1390" y="96"/>
                  </a:moveTo>
                  <a:cubicBezTo>
                    <a:pt x="1390" y="93"/>
                    <a:pt x="1388" y="90"/>
                    <a:pt x="1387" y="87"/>
                  </a:cubicBezTo>
                  <a:cubicBezTo>
                    <a:pt x="1389" y="75"/>
                    <a:pt x="1389" y="75"/>
                    <a:pt x="1389" y="75"/>
                  </a:cubicBezTo>
                  <a:cubicBezTo>
                    <a:pt x="1392" y="77"/>
                    <a:pt x="1394" y="80"/>
                    <a:pt x="1396" y="83"/>
                  </a:cubicBezTo>
                  <a:lnTo>
                    <a:pt x="1390" y="96"/>
                  </a:lnTo>
                  <a:close/>
                  <a:moveTo>
                    <a:pt x="1365" y="77"/>
                  </a:moveTo>
                  <a:cubicBezTo>
                    <a:pt x="1372" y="78"/>
                    <a:pt x="1372" y="78"/>
                    <a:pt x="1372" y="78"/>
                  </a:cubicBezTo>
                  <a:cubicBezTo>
                    <a:pt x="1374" y="81"/>
                    <a:pt x="1375" y="84"/>
                    <a:pt x="1376" y="87"/>
                  </a:cubicBezTo>
                  <a:cubicBezTo>
                    <a:pt x="1365" y="84"/>
                    <a:pt x="1365" y="84"/>
                    <a:pt x="1365" y="84"/>
                  </a:cubicBezTo>
                  <a:cubicBezTo>
                    <a:pt x="1365" y="81"/>
                    <a:pt x="1365" y="79"/>
                    <a:pt x="1365" y="77"/>
                  </a:cubicBezTo>
                  <a:close/>
                  <a:moveTo>
                    <a:pt x="1378" y="91"/>
                  </a:moveTo>
                  <a:cubicBezTo>
                    <a:pt x="1379" y="94"/>
                    <a:pt x="1380" y="97"/>
                    <a:pt x="1380" y="100"/>
                  </a:cubicBezTo>
                  <a:cubicBezTo>
                    <a:pt x="1363" y="96"/>
                    <a:pt x="1363" y="96"/>
                    <a:pt x="1363" y="96"/>
                  </a:cubicBezTo>
                  <a:cubicBezTo>
                    <a:pt x="1364" y="93"/>
                    <a:pt x="1364" y="91"/>
                    <a:pt x="1365" y="88"/>
                  </a:cubicBezTo>
                  <a:lnTo>
                    <a:pt x="1378" y="91"/>
                  </a:lnTo>
                  <a:close/>
                  <a:moveTo>
                    <a:pt x="1363" y="59"/>
                  </a:moveTo>
                  <a:cubicBezTo>
                    <a:pt x="1367" y="60"/>
                    <a:pt x="1371" y="62"/>
                    <a:pt x="1374" y="64"/>
                  </a:cubicBezTo>
                  <a:cubicBezTo>
                    <a:pt x="1375" y="68"/>
                    <a:pt x="1375" y="68"/>
                    <a:pt x="1375" y="68"/>
                  </a:cubicBezTo>
                  <a:cubicBezTo>
                    <a:pt x="1371" y="65"/>
                    <a:pt x="1367" y="61"/>
                    <a:pt x="1363" y="59"/>
                  </a:cubicBezTo>
                  <a:close/>
                  <a:moveTo>
                    <a:pt x="1369" y="74"/>
                  </a:moveTo>
                  <a:cubicBezTo>
                    <a:pt x="1364" y="73"/>
                    <a:pt x="1364" y="73"/>
                    <a:pt x="1364" y="73"/>
                  </a:cubicBezTo>
                  <a:cubicBezTo>
                    <a:pt x="1363" y="70"/>
                    <a:pt x="1362" y="67"/>
                    <a:pt x="1361" y="64"/>
                  </a:cubicBezTo>
                  <a:cubicBezTo>
                    <a:pt x="1364" y="67"/>
                    <a:pt x="1367" y="70"/>
                    <a:pt x="1369" y="74"/>
                  </a:cubicBezTo>
                  <a:close/>
                  <a:moveTo>
                    <a:pt x="1381" y="105"/>
                  </a:moveTo>
                  <a:cubicBezTo>
                    <a:pt x="1382" y="108"/>
                    <a:pt x="1382" y="111"/>
                    <a:pt x="1382" y="115"/>
                  </a:cubicBezTo>
                  <a:cubicBezTo>
                    <a:pt x="1361" y="108"/>
                    <a:pt x="1361" y="108"/>
                    <a:pt x="1361" y="108"/>
                  </a:cubicBezTo>
                  <a:cubicBezTo>
                    <a:pt x="1361" y="105"/>
                    <a:pt x="1362" y="103"/>
                    <a:pt x="1363" y="100"/>
                  </a:cubicBezTo>
                  <a:lnTo>
                    <a:pt x="1381" y="105"/>
                  </a:lnTo>
                  <a:close/>
                  <a:moveTo>
                    <a:pt x="1383" y="119"/>
                  </a:moveTo>
                  <a:cubicBezTo>
                    <a:pt x="1383" y="122"/>
                    <a:pt x="1383" y="125"/>
                    <a:pt x="1383" y="129"/>
                  </a:cubicBezTo>
                  <a:cubicBezTo>
                    <a:pt x="1357" y="120"/>
                    <a:pt x="1357" y="120"/>
                    <a:pt x="1357" y="120"/>
                  </a:cubicBezTo>
                  <a:cubicBezTo>
                    <a:pt x="1358" y="119"/>
                    <a:pt x="1358" y="118"/>
                    <a:pt x="1358" y="117"/>
                  </a:cubicBezTo>
                  <a:cubicBezTo>
                    <a:pt x="1359" y="115"/>
                    <a:pt x="1359" y="114"/>
                    <a:pt x="1360" y="112"/>
                  </a:cubicBezTo>
                  <a:lnTo>
                    <a:pt x="1383" y="119"/>
                  </a:lnTo>
                  <a:close/>
                  <a:moveTo>
                    <a:pt x="1383" y="133"/>
                  </a:moveTo>
                  <a:cubicBezTo>
                    <a:pt x="1383" y="137"/>
                    <a:pt x="1383" y="140"/>
                    <a:pt x="1383" y="144"/>
                  </a:cubicBezTo>
                  <a:cubicBezTo>
                    <a:pt x="1354" y="134"/>
                    <a:pt x="1354" y="134"/>
                    <a:pt x="1354" y="134"/>
                  </a:cubicBezTo>
                  <a:cubicBezTo>
                    <a:pt x="1355" y="130"/>
                    <a:pt x="1356" y="127"/>
                    <a:pt x="1356" y="124"/>
                  </a:cubicBezTo>
                  <a:lnTo>
                    <a:pt x="1383" y="133"/>
                  </a:lnTo>
                  <a:close/>
                  <a:moveTo>
                    <a:pt x="1383" y="148"/>
                  </a:moveTo>
                  <a:cubicBezTo>
                    <a:pt x="1383" y="152"/>
                    <a:pt x="1383" y="156"/>
                    <a:pt x="1383" y="160"/>
                  </a:cubicBezTo>
                  <a:cubicBezTo>
                    <a:pt x="1351" y="149"/>
                    <a:pt x="1351" y="149"/>
                    <a:pt x="1351" y="149"/>
                  </a:cubicBezTo>
                  <a:cubicBezTo>
                    <a:pt x="1352" y="145"/>
                    <a:pt x="1352" y="141"/>
                    <a:pt x="1353" y="137"/>
                  </a:cubicBezTo>
                  <a:lnTo>
                    <a:pt x="1383" y="148"/>
                  </a:lnTo>
                  <a:close/>
                  <a:moveTo>
                    <a:pt x="1383" y="164"/>
                  </a:moveTo>
                  <a:cubicBezTo>
                    <a:pt x="1382" y="167"/>
                    <a:pt x="1382" y="170"/>
                    <a:pt x="1382" y="174"/>
                  </a:cubicBezTo>
                  <a:cubicBezTo>
                    <a:pt x="1349" y="163"/>
                    <a:pt x="1349" y="163"/>
                    <a:pt x="1349" y="163"/>
                  </a:cubicBezTo>
                  <a:cubicBezTo>
                    <a:pt x="1350" y="159"/>
                    <a:pt x="1350" y="156"/>
                    <a:pt x="1350" y="152"/>
                  </a:cubicBezTo>
                  <a:lnTo>
                    <a:pt x="1383" y="164"/>
                  </a:lnTo>
                  <a:close/>
                  <a:moveTo>
                    <a:pt x="1382" y="178"/>
                  </a:moveTo>
                  <a:cubicBezTo>
                    <a:pt x="1382" y="181"/>
                    <a:pt x="1382" y="184"/>
                    <a:pt x="1382" y="187"/>
                  </a:cubicBezTo>
                  <a:cubicBezTo>
                    <a:pt x="1349" y="178"/>
                    <a:pt x="1349" y="178"/>
                    <a:pt x="1349" y="178"/>
                  </a:cubicBezTo>
                  <a:cubicBezTo>
                    <a:pt x="1349" y="174"/>
                    <a:pt x="1349" y="170"/>
                    <a:pt x="1349" y="167"/>
                  </a:cubicBezTo>
                  <a:lnTo>
                    <a:pt x="1382" y="178"/>
                  </a:lnTo>
                  <a:close/>
                  <a:moveTo>
                    <a:pt x="1382" y="191"/>
                  </a:moveTo>
                  <a:cubicBezTo>
                    <a:pt x="1382" y="194"/>
                    <a:pt x="1382" y="198"/>
                    <a:pt x="1383" y="201"/>
                  </a:cubicBezTo>
                  <a:cubicBezTo>
                    <a:pt x="1352" y="192"/>
                    <a:pt x="1352" y="192"/>
                    <a:pt x="1352" y="192"/>
                  </a:cubicBezTo>
                  <a:cubicBezTo>
                    <a:pt x="1351" y="189"/>
                    <a:pt x="1350" y="185"/>
                    <a:pt x="1350" y="182"/>
                  </a:cubicBezTo>
                  <a:lnTo>
                    <a:pt x="1382" y="191"/>
                  </a:lnTo>
                  <a:close/>
                  <a:moveTo>
                    <a:pt x="1383" y="205"/>
                  </a:moveTo>
                  <a:cubicBezTo>
                    <a:pt x="1383" y="209"/>
                    <a:pt x="1383" y="212"/>
                    <a:pt x="1384" y="215"/>
                  </a:cubicBezTo>
                  <a:cubicBezTo>
                    <a:pt x="1357" y="209"/>
                    <a:pt x="1357" y="209"/>
                    <a:pt x="1357" y="209"/>
                  </a:cubicBezTo>
                  <a:cubicBezTo>
                    <a:pt x="1355" y="205"/>
                    <a:pt x="1354" y="201"/>
                    <a:pt x="1353" y="197"/>
                  </a:cubicBezTo>
                  <a:lnTo>
                    <a:pt x="1383" y="205"/>
                  </a:lnTo>
                  <a:close/>
                  <a:moveTo>
                    <a:pt x="1384" y="219"/>
                  </a:moveTo>
                  <a:cubicBezTo>
                    <a:pt x="1384" y="220"/>
                    <a:pt x="1384" y="220"/>
                    <a:pt x="1385" y="221"/>
                  </a:cubicBezTo>
                  <a:cubicBezTo>
                    <a:pt x="1378" y="222"/>
                    <a:pt x="1372" y="224"/>
                    <a:pt x="1366" y="226"/>
                  </a:cubicBezTo>
                  <a:cubicBezTo>
                    <a:pt x="1363" y="221"/>
                    <a:pt x="1361" y="217"/>
                    <a:pt x="1359" y="213"/>
                  </a:cubicBezTo>
                  <a:lnTo>
                    <a:pt x="1384" y="219"/>
                  </a:lnTo>
                  <a:close/>
                  <a:moveTo>
                    <a:pt x="1446" y="229"/>
                  </a:moveTo>
                  <a:cubicBezTo>
                    <a:pt x="1447" y="229"/>
                    <a:pt x="1447" y="229"/>
                    <a:pt x="1447" y="229"/>
                  </a:cubicBezTo>
                  <a:cubicBezTo>
                    <a:pt x="1447" y="229"/>
                    <a:pt x="1447" y="229"/>
                    <a:pt x="1447" y="229"/>
                  </a:cubicBezTo>
                  <a:cubicBezTo>
                    <a:pt x="1491" y="247"/>
                    <a:pt x="1532" y="317"/>
                    <a:pt x="1521" y="389"/>
                  </a:cubicBezTo>
                  <a:cubicBezTo>
                    <a:pt x="1517" y="389"/>
                    <a:pt x="1514" y="390"/>
                    <a:pt x="1511" y="392"/>
                  </a:cubicBezTo>
                  <a:cubicBezTo>
                    <a:pt x="1527" y="329"/>
                    <a:pt x="1482" y="252"/>
                    <a:pt x="1443" y="236"/>
                  </a:cubicBezTo>
                  <a:cubicBezTo>
                    <a:pt x="1443" y="236"/>
                    <a:pt x="1443" y="236"/>
                    <a:pt x="1443" y="236"/>
                  </a:cubicBezTo>
                  <a:cubicBezTo>
                    <a:pt x="1405" y="221"/>
                    <a:pt x="1319" y="243"/>
                    <a:pt x="1286" y="298"/>
                  </a:cubicBezTo>
                  <a:cubicBezTo>
                    <a:pt x="1285" y="295"/>
                    <a:pt x="1283" y="292"/>
                    <a:pt x="1281" y="290"/>
                  </a:cubicBezTo>
                  <a:cubicBezTo>
                    <a:pt x="1324" y="231"/>
                    <a:pt x="1403" y="210"/>
                    <a:pt x="1446" y="229"/>
                  </a:cubicBezTo>
                  <a:close/>
                  <a:moveTo>
                    <a:pt x="1433" y="221"/>
                  </a:moveTo>
                  <a:cubicBezTo>
                    <a:pt x="1431" y="220"/>
                    <a:pt x="1430" y="220"/>
                    <a:pt x="1428" y="220"/>
                  </a:cubicBezTo>
                  <a:cubicBezTo>
                    <a:pt x="1447" y="175"/>
                    <a:pt x="1437" y="122"/>
                    <a:pt x="1414" y="86"/>
                  </a:cubicBezTo>
                  <a:cubicBezTo>
                    <a:pt x="1422" y="82"/>
                    <a:pt x="1434" y="80"/>
                    <a:pt x="1447" y="79"/>
                  </a:cubicBezTo>
                  <a:cubicBezTo>
                    <a:pt x="1447" y="79"/>
                    <a:pt x="1447" y="79"/>
                    <a:pt x="1447" y="79"/>
                  </a:cubicBezTo>
                  <a:cubicBezTo>
                    <a:pt x="1457" y="122"/>
                    <a:pt x="1452" y="174"/>
                    <a:pt x="1433" y="221"/>
                  </a:cubicBezTo>
                  <a:close/>
                  <a:moveTo>
                    <a:pt x="1505" y="87"/>
                  </a:moveTo>
                  <a:cubicBezTo>
                    <a:pt x="1511" y="90"/>
                    <a:pt x="1517" y="93"/>
                    <a:pt x="1523" y="97"/>
                  </a:cubicBezTo>
                  <a:cubicBezTo>
                    <a:pt x="1493" y="127"/>
                    <a:pt x="1469" y="184"/>
                    <a:pt x="1451" y="227"/>
                  </a:cubicBezTo>
                  <a:cubicBezTo>
                    <a:pt x="1450" y="226"/>
                    <a:pt x="1449" y="226"/>
                    <a:pt x="1448" y="225"/>
                  </a:cubicBezTo>
                  <a:cubicBezTo>
                    <a:pt x="1448" y="225"/>
                    <a:pt x="1448" y="225"/>
                    <a:pt x="1448" y="225"/>
                  </a:cubicBezTo>
                  <a:cubicBezTo>
                    <a:pt x="1448" y="225"/>
                    <a:pt x="1448" y="225"/>
                    <a:pt x="1448" y="225"/>
                  </a:cubicBezTo>
                  <a:cubicBezTo>
                    <a:pt x="1447" y="225"/>
                    <a:pt x="1446" y="224"/>
                    <a:pt x="1445" y="224"/>
                  </a:cubicBezTo>
                  <a:cubicBezTo>
                    <a:pt x="1462" y="182"/>
                    <a:pt x="1486" y="125"/>
                    <a:pt x="1486" y="82"/>
                  </a:cubicBezTo>
                  <a:cubicBezTo>
                    <a:pt x="1493" y="83"/>
                    <a:pt x="1499" y="85"/>
                    <a:pt x="1505" y="87"/>
                  </a:cubicBezTo>
                  <a:close/>
                  <a:moveTo>
                    <a:pt x="1459" y="230"/>
                  </a:moveTo>
                  <a:cubicBezTo>
                    <a:pt x="1457" y="230"/>
                    <a:pt x="1456" y="229"/>
                    <a:pt x="1455" y="228"/>
                  </a:cubicBezTo>
                  <a:cubicBezTo>
                    <a:pt x="1472" y="186"/>
                    <a:pt x="1496" y="129"/>
                    <a:pt x="1526" y="99"/>
                  </a:cubicBezTo>
                  <a:cubicBezTo>
                    <a:pt x="1535" y="105"/>
                    <a:pt x="1543" y="112"/>
                    <a:pt x="1550" y="120"/>
                  </a:cubicBezTo>
                  <a:cubicBezTo>
                    <a:pt x="1512" y="143"/>
                    <a:pt x="1478" y="184"/>
                    <a:pt x="1459" y="230"/>
                  </a:cubicBezTo>
                  <a:close/>
                  <a:moveTo>
                    <a:pt x="1552" y="123"/>
                  </a:moveTo>
                  <a:cubicBezTo>
                    <a:pt x="1552" y="123"/>
                    <a:pt x="1552" y="123"/>
                    <a:pt x="1552" y="123"/>
                  </a:cubicBezTo>
                  <a:cubicBezTo>
                    <a:pt x="1561" y="133"/>
                    <a:pt x="1567" y="143"/>
                    <a:pt x="1571" y="151"/>
                  </a:cubicBezTo>
                  <a:cubicBezTo>
                    <a:pt x="1529" y="160"/>
                    <a:pt x="1485" y="190"/>
                    <a:pt x="1466" y="236"/>
                  </a:cubicBezTo>
                  <a:cubicBezTo>
                    <a:pt x="1465" y="234"/>
                    <a:pt x="1463" y="233"/>
                    <a:pt x="1462" y="232"/>
                  </a:cubicBezTo>
                  <a:cubicBezTo>
                    <a:pt x="1481" y="186"/>
                    <a:pt x="1515" y="145"/>
                    <a:pt x="1552" y="123"/>
                  </a:cubicBezTo>
                  <a:close/>
                  <a:moveTo>
                    <a:pt x="1441" y="223"/>
                  </a:moveTo>
                  <a:cubicBezTo>
                    <a:pt x="1440" y="222"/>
                    <a:pt x="1438" y="222"/>
                    <a:pt x="1437" y="221"/>
                  </a:cubicBezTo>
                  <a:cubicBezTo>
                    <a:pt x="1456" y="175"/>
                    <a:pt x="1461" y="122"/>
                    <a:pt x="1451" y="79"/>
                  </a:cubicBezTo>
                  <a:cubicBezTo>
                    <a:pt x="1461" y="79"/>
                    <a:pt x="1472" y="79"/>
                    <a:pt x="1482" y="81"/>
                  </a:cubicBezTo>
                  <a:cubicBezTo>
                    <a:pt x="1482" y="123"/>
                    <a:pt x="1459" y="180"/>
                    <a:pt x="1441" y="223"/>
                  </a:cubicBezTo>
                  <a:close/>
                  <a:moveTo>
                    <a:pt x="1609" y="170"/>
                  </a:moveTo>
                  <a:cubicBezTo>
                    <a:pt x="1582" y="176"/>
                    <a:pt x="1560" y="199"/>
                    <a:pt x="1538" y="222"/>
                  </a:cubicBezTo>
                  <a:cubicBezTo>
                    <a:pt x="1524" y="237"/>
                    <a:pt x="1510" y="252"/>
                    <a:pt x="1494" y="264"/>
                  </a:cubicBezTo>
                  <a:cubicBezTo>
                    <a:pt x="1493" y="263"/>
                    <a:pt x="1492" y="262"/>
                    <a:pt x="1492" y="261"/>
                  </a:cubicBezTo>
                  <a:cubicBezTo>
                    <a:pt x="1504" y="250"/>
                    <a:pt x="1516" y="238"/>
                    <a:pt x="1527" y="226"/>
                  </a:cubicBezTo>
                  <a:cubicBezTo>
                    <a:pt x="1553" y="198"/>
                    <a:pt x="1578" y="172"/>
                    <a:pt x="1609" y="170"/>
                  </a:cubicBezTo>
                  <a:close/>
                  <a:moveTo>
                    <a:pt x="1540" y="176"/>
                  </a:moveTo>
                  <a:cubicBezTo>
                    <a:pt x="1544" y="174"/>
                    <a:pt x="1548" y="172"/>
                    <a:pt x="1552" y="170"/>
                  </a:cubicBezTo>
                  <a:cubicBezTo>
                    <a:pt x="1551" y="197"/>
                    <a:pt x="1551" y="197"/>
                    <a:pt x="1551" y="197"/>
                  </a:cubicBezTo>
                  <a:cubicBezTo>
                    <a:pt x="1548" y="199"/>
                    <a:pt x="1546" y="201"/>
                    <a:pt x="1543" y="204"/>
                  </a:cubicBezTo>
                  <a:lnTo>
                    <a:pt x="1540" y="176"/>
                  </a:lnTo>
                  <a:close/>
                  <a:moveTo>
                    <a:pt x="1555" y="193"/>
                  </a:moveTo>
                  <a:cubicBezTo>
                    <a:pt x="1556" y="169"/>
                    <a:pt x="1556" y="169"/>
                    <a:pt x="1556" y="169"/>
                  </a:cubicBezTo>
                  <a:cubicBezTo>
                    <a:pt x="1560" y="167"/>
                    <a:pt x="1563" y="166"/>
                    <a:pt x="1567" y="165"/>
                  </a:cubicBezTo>
                  <a:cubicBezTo>
                    <a:pt x="1563" y="186"/>
                    <a:pt x="1563" y="186"/>
                    <a:pt x="1563" y="186"/>
                  </a:cubicBezTo>
                  <a:cubicBezTo>
                    <a:pt x="1560" y="188"/>
                    <a:pt x="1558" y="191"/>
                    <a:pt x="1555" y="193"/>
                  </a:cubicBezTo>
                  <a:close/>
                  <a:moveTo>
                    <a:pt x="1624" y="173"/>
                  </a:moveTo>
                  <a:cubicBezTo>
                    <a:pt x="1621" y="174"/>
                    <a:pt x="1618" y="175"/>
                    <a:pt x="1615" y="177"/>
                  </a:cubicBezTo>
                  <a:cubicBezTo>
                    <a:pt x="1611" y="174"/>
                    <a:pt x="1611" y="174"/>
                    <a:pt x="1611" y="174"/>
                  </a:cubicBezTo>
                  <a:cubicBezTo>
                    <a:pt x="1615" y="173"/>
                    <a:pt x="1620" y="173"/>
                    <a:pt x="1624" y="173"/>
                  </a:cubicBezTo>
                  <a:close/>
                  <a:moveTo>
                    <a:pt x="1611" y="166"/>
                  </a:moveTo>
                  <a:cubicBezTo>
                    <a:pt x="1614" y="163"/>
                    <a:pt x="1614" y="163"/>
                    <a:pt x="1614" y="163"/>
                  </a:cubicBezTo>
                  <a:cubicBezTo>
                    <a:pt x="1618" y="164"/>
                    <a:pt x="1622" y="166"/>
                    <a:pt x="1626" y="168"/>
                  </a:cubicBezTo>
                  <a:cubicBezTo>
                    <a:pt x="1621" y="166"/>
                    <a:pt x="1616" y="166"/>
                    <a:pt x="1611" y="166"/>
                  </a:cubicBezTo>
                  <a:close/>
                  <a:moveTo>
                    <a:pt x="1612" y="179"/>
                  </a:moveTo>
                  <a:cubicBezTo>
                    <a:pt x="1610" y="181"/>
                    <a:pt x="1609" y="182"/>
                    <a:pt x="1607" y="184"/>
                  </a:cubicBezTo>
                  <a:cubicBezTo>
                    <a:pt x="1597" y="178"/>
                    <a:pt x="1597" y="178"/>
                    <a:pt x="1597" y="178"/>
                  </a:cubicBezTo>
                  <a:cubicBezTo>
                    <a:pt x="1600" y="177"/>
                    <a:pt x="1603" y="176"/>
                    <a:pt x="1606" y="175"/>
                  </a:cubicBezTo>
                  <a:lnTo>
                    <a:pt x="1612" y="179"/>
                  </a:lnTo>
                  <a:close/>
                  <a:moveTo>
                    <a:pt x="1501" y="264"/>
                  </a:moveTo>
                  <a:cubicBezTo>
                    <a:pt x="1503" y="262"/>
                    <a:pt x="1506" y="260"/>
                    <a:pt x="1508" y="257"/>
                  </a:cubicBezTo>
                  <a:cubicBezTo>
                    <a:pt x="1536" y="272"/>
                    <a:pt x="1536" y="272"/>
                    <a:pt x="1536" y="272"/>
                  </a:cubicBezTo>
                  <a:cubicBezTo>
                    <a:pt x="1532" y="274"/>
                    <a:pt x="1528" y="276"/>
                    <a:pt x="1524" y="278"/>
                  </a:cubicBezTo>
                  <a:lnTo>
                    <a:pt x="1501" y="264"/>
                  </a:lnTo>
                  <a:close/>
                  <a:moveTo>
                    <a:pt x="1520" y="280"/>
                  </a:moveTo>
                  <a:cubicBezTo>
                    <a:pt x="1515" y="281"/>
                    <a:pt x="1511" y="282"/>
                    <a:pt x="1506" y="283"/>
                  </a:cubicBezTo>
                  <a:cubicBezTo>
                    <a:pt x="1503" y="278"/>
                    <a:pt x="1500" y="272"/>
                    <a:pt x="1496" y="267"/>
                  </a:cubicBezTo>
                  <a:cubicBezTo>
                    <a:pt x="1497" y="267"/>
                    <a:pt x="1497" y="266"/>
                    <a:pt x="1498" y="266"/>
                  </a:cubicBezTo>
                  <a:lnTo>
                    <a:pt x="1520" y="280"/>
                  </a:lnTo>
                  <a:close/>
                  <a:moveTo>
                    <a:pt x="1511" y="255"/>
                  </a:moveTo>
                  <a:cubicBezTo>
                    <a:pt x="1514" y="252"/>
                    <a:pt x="1517" y="250"/>
                    <a:pt x="1519" y="248"/>
                  </a:cubicBezTo>
                  <a:cubicBezTo>
                    <a:pt x="1548" y="264"/>
                    <a:pt x="1548" y="264"/>
                    <a:pt x="1548" y="264"/>
                  </a:cubicBezTo>
                  <a:cubicBezTo>
                    <a:pt x="1545" y="266"/>
                    <a:pt x="1543" y="268"/>
                    <a:pt x="1540" y="270"/>
                  </a:cubicBezTo>
                  <a:lnTo>
                    <a:pt x="1511" y="255"/>
                  </a:lnTo>
                  <a:close/>
                  <a:moveTo>
                    <a:pt x="1522" y="245"/>
                  </a:moveTo>
                  <a:cubicBezTo>
                    <a:pt x="1524" y="243"/>
                    <a:pt x="1526" y="240"/>
                    <a:pt x="1528" y="238"/>
                  </a:cubicBezTo>
                  <a:cubicBezTo>
                    <a:pt x="1560" y="254"/>
                    <a:pt x="1560" y="254"/>
                    <a:pt x="1560" y="254"/>
                  </a:cubicBezTo>
                  <a:cubicBezTo>
                    <a:pt x="1557" y="256"/>
                    <a:pt x="1554" y="259"/>
                    <a:pt x="1551" y="261"/>
                  </a:cubicBezTo>
                  <a:lnTo>
                    <a:pt x="1522" y="245"/>
                  </a:lnTo>
                  <a:close/>
                  <a:moveTo>
                    <a:pt x="1531" y="235"/>
                  </a:moveTo>
                  <a:cubicBezTo>
                    <a:pt x="1533" y="233"/>
                    <a:pt x="1536" y="230"/>
                    <a:pt x="1538" y="228"/>
                  </a:cubicBezTo>
                  <a:cubicBezTo>
                    <a:pt x="1569" y="243"/>
                    <a:pt x="1569" y="243"/>
                    <a:pt x="1569" y="243"/>
                  </a:cubicBezTo>
                  <a:cubicBezTo>
                    <a:pt x="1567" y="246"/>
                    <a:pt x="1565" y="248"/>
                    <a:pt x="1562" y="251"/>
                  </a:cubicBezTo>
                  <a:lnTo>
                    <a:pt x="1531" y="235"/>
                  </a:lnTo>
                  <a:close/>
                  <a:moveTo>
                    <a:pt x="1541" y="225"/>
                  </a:moveTo>
                  <a:cubicBezTo>
                    <a:pt x="1543" y="222"/>
                    <a:pt x="1546" y="219"/>
                    <a:pt x="1549" y="217"/>
                  </a:cubicBezTo>
                  <a:cubicBezTo>
                    <a:pt x="1577" y="230"/>
                    <a:pt x="1577" y="230"/>
                    <a:pt x="1577" y="230"/>
                  </a:cubicBezTo>
                  <a:cubicBezTo>
                    <a:pt x="1575" y="234"/>
                    <a:pt x="1573" y="237"/>
                    <a:pt x="1571" y="240"/>
                  </a:cubicBezTo>
                  <a:lnTo>
                    <a:pt x="1541" y="225"/>
                  </a:lnTo>
                  <a:close/>
                  <a:moveTo>
                    <a:pt x="1551" y="214"/>
                  </a:moveTo>
                  <a:cubicBezTo>
                    <a:pt x="1554" y="211"/>
                    <a:pt x="1557" y="208"/>
                    <a:pt x="1559" y="206"/>
                  </a:cubicBezTo>
                  <a:cubicBezTo>
                    <a:pt x="1585" y="218"/>
                    <a:pt x="1585" y="218"/>
                    <a:pt x="1585" y="218"/>
                  </a:cubicBezTo>
                  <a:cubicBezTo>
                    <a:pt x="1583" y="221"/>
                    <a:pt x="1581" y="224"/>
                    <a:pt x="1579" y="227"/>
                  </a:cubicBezTo>
                  <a:lnTo>
                    <a:pt x="1551" y="214"/>
                  </a:lnTo>
                  <a:close/>
                  <a:moveTo>
                    <a:pt x="1562" y="203"/>
                  </a:moveTo>
                  <a:cubicBezTo>
                    <a:pt x="1565" y="201"/>
                    <a:pt x="1567" y="198"/>
                    <a:pt x="1570" y="196"/>
                  </a:cubicBezTo>
                  <a:cubicBezTo>
                    <a:pt x="1591" y="208"/>
                    <a:pt x="1591" y="208"/>
                    <a:pt x="1591" y="208"/>
                  </a:cubicBezTo>
                  <a:cubicBezTo>
                    <a:pt x="1590" y="209"/>
                    <a:pt x="1589" y="211"/>
                    <a:pt x="1588" y="212"/>
                  </a:cubicBezTo>
                  <a:cubicBezTo>
                    <a:pt x="1588" y="213"/>
                    <a:pt x="1587" y="214"/>
                    <a:pt x="1587" y="215"/>
                  </a:cubicBezTo>
                  <a:lnTo>
                    <a:pt x="1562" y="203"/>
                  </a:lnTo>
                  <a:close/>
                  <a:moveTo>
                    <a:pt x="1573" y="193"/>
                  </a:moveTo>
                  <a:cubicBezTo>
                    <a:pt x="1575" y="191"/>
                    <a:pt x="1578" y="189"/>
                    <a:pt x="1581" y="187"/>
                  </a:cubicBezTo>
                  <a:cubicBezTo>
                    <a:pt x="1597" y="197"/>
                    <a:pt x="1597" y="197"/>
                    <a:pt x="1597" y="197"/>
                  </a:cubicBezTo>
                  <a:cubicBezTo>
                    <a:pt x="1596" y="199"/>
                    <a:pt x="1594" y="202"/>
                    <a:pt x="1593" y="204"/>
                  </a:cubicBezTo>
                  <a:lnTo>
                    <a:pt x="1573" y="193"/>
                  </a:lnTo>
                  <a:close/>
                  <a:moveTo>
                    <a:pt x="1584" y="185"/>
                  </a:moveTo>
                  <a:cubicBezTo>
                    <a:pt x="1587" y="183"/>
                    <a:pt x="1590" y="181"/>
                    <a:pt x="1593" y="180"/>
                  </a:cubicBezTo>
                  <a:cubicBezTo>
                    <a:pt x="1604" y="187"/>
                    <a:pt x="1604" y="187"/>
                    <a:pt x="1604" y="187"/>
                  </a:cubicBezTo>
                  <a:cubicBezTo>
                    <a:pt x="1603" y="189"/>
                    <a:pt x="1601" y="191"/>
                    <a:pt x="1599" y="194"/>
                  </a:cubicBezTo>
                  <a:lnTo>
                    <a:pt x="1584" y="185"/>
                  </a:lnTo>
                  <a:close/>
                  <a:moveTo>
                    <a:pt x="1589" y="171"/>
                  </a:moveTo>
                  <a:cubicBezTo>
                    <a:pt x="1586" y="172"/>
                    <a:pt x="1583" y="173"/>
                    <a:pt x="1580" y="175"/>
                  </a:cubicBezTo>
                  <a:cubicBezTo>
                    <a:pt x="1586" y="161"/>
                    <a:pt x="1586" y="161"/>
                    <a:pt x="1586" y="161"/>
                  </a:cubicBezTo>
                  <a:cubicBezTo>
                    <a:pt x="1589" y="161"/>
                    <a:pt x="1593" y="161"/>
                    <a:pt x="1596" y="161"/>
                  </a:cubicBezTo>
                  <a:lnTo>
                    <a:pt x="1589" y="171"/>
                  </a:lnTo>
                  <a:close/>
                  <a:moveTo>
                    <a:pt x="1601" y="161"/>
                  </a:moveTo>
                  <a:cubicBezTo>
                    <a:pt x="1604" y="161"/>
                    <a:pt x="1607" y="162"/>
                    <a:pt x="1610" y="162"/>
                  </a:cubicBezTo>
                  <a:cubicBezTo>
                    <a:pt x="1605" y="167"/>
                    <a:pt x="1605" y="167"/>
                    <a:pt x="1605" y="167"/>
                  </a:cubicBezTo>
                  <a:cubicBezTo>
                    <a:pt x="1601" y="167"/>
                    <a:pt x="1598" y="168"/>
                    <a:pt x="1595" y="169"/>
                  </a:cubicBezTo>
                  <a:lnTo>
                    <a:pt x="1601" y="161"/>
                  </a:lnTo>
                  <a:close/>
                  <a:moveTo>
                    <a:pt x="1575" y="178"/>
                  </a:moveTo>
                  <a:cubicBezTo>
                    <a:pt x="1572" y="179"/>
                    <a:pt x="1570" y="181"/>
                    <a:pt x="1567" y="183"/>
                  </a:cubicBezTo>
                  <a:cubicBezTo>
                    <a:pt x="1571" y="164"/>
                    <a:pt x="1571" y="164"/>
                    <a:pt x="1571" y="164"/>
                  </a:cubicBezTo>
                  <a:cubicBezTo>
                    <a:pt x="1572" y="164"/>
                    <a:pt x="1573" y="163"/>
                    <a:pt x="1575" y="163"/>
                  </a:cubicBezTo>
                  <a:cubicBezTo>
                    <a:pt x="1577" y="162"/>
                    <a:pt x="1579" y="162"/>
                    <a:pt x="1581" y="162"/>
                  </a:cubicBezTo>
                  <a:lnTo>
                    <a:pt x="1575" y="178"/>
                  </a:lnTo>
                  <a:close/>
                  <a:moveTo>
                    <a:pt x="1533" y="214"/>
                  </a:moveTo>
                  <a:cubicBezTo>
                    <a:pt x="1526" y="185"/>
                    <a:pt x="1526" y="185"/>
                    <a:pt x="1526" y="185"/>
                  </a:cubicBezTo>
                  <a:cubicBezTo>
                    <a:pt x="1529" y="183"/>
                    <a:pt x="1533" y="180"/>
                    <a:pt x="1537" y="178"/>
                  </a:cubicBezTo>
                  <a:cubicBezTo>
                    <a:pt x="1540" y="207"/>
                    <a:pt x="1540" y="207"/>
                    <a:pt x="1540" y="207"/>
                  </a:cubicBezTo>
                  <a:cubicBezTo>
                    <a:pt x="1538" y="210"/>
                    <a:pt x="1535" y="212"/>
                    <a:pt x="1533" y="214"/>
                  </a:cubicBezTo>
                  <a:close/>
                  <a:moveTo>
                    <a:pt x="1530" y="218"/>
                  </a:moveTo>
                  <a:cubicBezTo>
                    <a:pt x="1528" y="220"/>
                    <a:pt x="1526" y="221"/>
                    <a:pt x="1525" y="223"/>
                  </a:cubicBezTo>
                  <a:cubicBezTo>
                    <a:pt x="1524" y="224"/>
                    <a:pt x="1524" y="224"/>
                    <a:pt x="1523" y="225"/>
                  </a:cubicBezTo>
                  <a:cubicBezTo>
                    <a:pt x="1513" y="195"/>
                    <a:pt x="1513" y="195"/>
                    <a:pt x="1513" y="195"/>
                  </a:cubicBezTo>
                  <a:cubicBezTo>
                    <a:pt x="1516" y="192"/>
                    <a:pt x="1519" y="190"/>
                    <a:pt x="1522" y="188"/>
                  </a:cubicBezTo>
                  <a:lnTo>
                    <a:pt x="1530" y="218"/>
                  </a:lnTo>
                  <a:close/>
                  <a:moveTo>
                    <a:pt x="1520" y="228"/>
                  </a:moveTo>
                  <a:cubicBezTo>
                    <a:pt x="1518" y="230"/>
                    <a:pt x="1516" y="233"/>
                    <a:pt x="1513" y="235"/>
                  </a:cubicBezTo>
                  <a:cubicBezTo>
                    <a:pt x="1500" y="207"/>
                    <a:pt x="1500" y="207"/>
                    <a:pt x="1500" y="207"/>
                  </a:cubicBezTo>
                  <a:cubicBezTo>
                    <a:pt x="1503" y="204"/>
                    <a:pt x="1507" y="201"/>
                    <a:pt x="1510" y="198"/>
                  </a:cubicBezTo>
                  <a:lnTo>
                    <a:pt x="1520" y="228"/>
                  </a:lnTo>
                  <a:close/>
                  <a:moveTo>
                    <a:pt x="1510" y="238"/>
                  </a:moveTo>
                  <a:cubicBezTo>
                    <a:pt x="1508" y="240"/>
                    <a:pt x="1506" y="242"/>
                    <a:pt x="1504" y="245"/>
                  </a:cubicBezTo>
                  <a:cubicBezTo>
                    <a:pt x="1491" y="217"/>
                    <a:pt x="1491" y="217"/>
                    <a:pt x="1491" y="217"/>
                  </a:cubicBezTo>
                  <a:cubicBezTo>
                    <a:pt x="1493" y="215"/>
                    <a:pt x="1495" y="212"/>
                    <a:pt x="1497" y="210"/>
                  </a:cubicBezTo>
                  <a:lnTo>
                    <a:pt x="1510" y="238"/>
                  </a:lnTo>
                  <a:close/>
                  <a:moveTo>
                    <a:pt x="1501" y="247"/>
                  </a:moveTo>
                  <a:cubicBezTo>
                    <a:pt x="1499" y="250"/>
                    <a:pt x="1496" y="252"/>
                    <a:pt x="1494" y="254"/>
                  </a:cubicBezTo>
                  <a:cubicBezTo>
                    <a:pt x="1482" y="229"/>
                    <a:pt x="1482" y="229"/>
                    <a:pt x="1482" y="229"/>
                  </a:cubicBezTo>
                  <a:cubicBezTo>
                    <a:pt x="1484" y="226"/>
                    <a:pt x="1486" y="223"/>
                    <a:pt x="1489" y="221"/>
                  </a:cubicBezTo>
                  <a:lnTo>
                    <a:pt x="1501" y="247"/>
                  </a:lnTo>
                  <a:close/>
                  <a:moveTo>
                    <a:pt x="1491" y="257"/>
                  </a:moveTo>
                  <a:cubicBezTo>
                    <a:pt x="1490" y="257"/>
                    <a:pt x="1490" y="258"/>
                    <a:pt x="1489" y="258"/>
                  </a:cubicBezTo>
                  <a:cubicBezTo>
                    <a:pt x="1485" y="252"/>
                    <a:pt x="1480" y="247"/>
                    <a:pt x="1475" y="243"/>
                  </a:cubicBezTo>
                  <a:cubicBezTo>
                    <a:pt x="1476" y="240"/>
                    <a:pt x="1478" y="236"/>
                    <a:pt x="1480" y="233"/>
                  </a:cubicBezTo>
                  <a:lnTo>
                    <a:pt x="1491" y="257"/>
                  </a:lnTo>
                  <a:close/>
                  <a:moveTo>
                    <a:pt x="1640" y="328"/>
                  </a:moveTo>
                  <a:cubicBezTo>
                    <a:pt x="1637" y="332"/>
                    <a:pt x="1635" y="336"/>
                    <a:pt x="1634" y="340"/>
                  </a:cubicBezTo>
                  <a:cubicBezTo>
                    <a:pt x="1623" y="323"/>
                    <a:pt x="1607" y="312"/>
                    <a:pt x="1589" y="309"/>
                  </a:cubicBezTo>
                  <a:cubicBezTo>
                    <a:pt x="1586" y="309"/>
                    <a:pt x="1582" y="308"/>
                    <a:pt x="1579" y="308"/>
                  </a:cubicBezTo>
                  <a:cubicBezTo>
                    <a:pt x="1590" y="306"/>
                    <a:pt x="1600" y="302"/>
                    <a:pt x="1609" y="299"/>
                  </a:cubicBezTo>
                  <a:cubicBezTo>
                    <a:pt x="1625" y="293"/>
                    <a:pt x="1639" y="288"/>
                    <a:pt x="1649" y="290"/>
                  </a:cubicBezTo>
                  <a:cubicBezTo>
                    <a:pt x="1654" y="291"/>
                    <a:pt x="1658" y="294"/>
                    <a:pt x="1660" y="298"/>
                  </a:cubicBezTo>
                  <a:cubicBezTo>
                    <a:pt x="1656" y="294"/>
                    <a:pt x="1651" y="293"/>
                    <a:pt x="1645" y="294"/>
                  </a:cubicBezTo>
                  <a:cubicBezTo>
                    <a:pt x="1638" y="295"/>
                    <a:pt x="1632" y="302"/>
                    <a:pt x="1632" y="310"/>
                  </a:cubicBezTo>
                  <a:cubicBezTo>
                    <a:pt x="1631" y="317"/>
                    <a:pt x="1634" y="324"/>
                    <a:pt x="1640" y="328"/>
                  </a:cubicBezTo>
                  <a:close/>
                  <a:moveTo>
                    <a:pt x="1589" y="313"/>
                  </a:moveTo>
                  <a:cubicBezTo>
                    <a:pt x="1607" y="316"/>
                    <a:pt x="1623" y="328"/>
                    <a:pt x="1633" y="346"/>
                  </a:cubicBezTo>
                  <a:cubicBezTo>
                    <a:pt x="1630" y="363"/>
                    <a:pt x="1636" y="381"/>
                    <a:pt x="1651" y="397"/>
                  </a:cubicBezTo>
                  <a:cubicBezTo>
                    <a:pt x="1650" y="397"/>
                    <a:pt x="1650" y="397"/>
                    <a:pt x="1650" y="397"/>
                  </a:cubicBezTo>
                  <a:cubicBezTo>
                    <a:pt x="1650" y="398"/>
                    <a:pt x="1649" y="398"/>
                    <a:pt x="1649" y="399"/>
                  </a:cubicBezTo>
                  <a:cubicBezTo>
                    <a:pt x="1644" y="388"/>
                    <a:pt x="1636" y="380"/>
                    <a:pt x="1626" y="375"/>
                  </a:cubicBezTo>
                  <a:cubicBezTo>
                    <a:pt x="1626" y="362"/>
                    <a:pt x="1621" y="350"/>
                    <a:pt x="1613" y="341"/>
                  </a:cubicBezTo>
                  <a:cubicBezTo>
                    <a:pt x="1604" y="332"/>
                    <a:pt x="1592" y="326"/>
                    <a:pt x="1581" y="325"/>
                  </a:cubicBezTo>
                  <a:cubicBezTo>
                    <a:pt x="1564" y="325"/>
                    <a:pt x="1551" y="333"/>
                    <a:pt x="1545" y="346"/>
                  </a:cubicBezTo>
                  <a:cubicBezTo>
                    <a:pt x="1540" y="355"/>
                    <a:pt x="1541" y="365"/>
                    <a:pt x="1546" y="370"/>
                  </a:cubicBezTo>
                  <a:cubicBezTo>
                    <a:pt x="1546" y="370"/>
                    <a:pt x="1547" y="370"/>
                    <a:pt x="1548" y="370"/>
                  </a:cubicBezTo>
                  <a:cubicBezTo>
                    <a:pt x="1548" y="370"/>
                    <a:pt x="1549" y="370"/>
                    <a:pt x="1549" y="369"/>
                  </a:cubicBezTo>
                  <a:cubicBezTo>
                    <a:pt x="1551" y="361"/>
                    <a:pt x="1558" y="359"/>
                    <a:pt x="1563" y="359"/>
                  </a:cubicBezTo>
                  <a:cubicBezTo>
                    <a:pt x="1569" y="360"/>
                    <a:pt x="1576" y="365"/>
                    <a:pt x="1576" y="373"/>
                  </a:cubicBezTo>
                  <a:cubicBezTo>
                    <a:pt x="1576" y="381"/>
                    <a:pt x="1572" y="387"/>
                    <a:pt x="1564" y="390"/>
                  </a:cubicBezTo>
                  <a:cubicBezTo>
                    <a:pt x="1556" y="394"/>
                    <a:pt x="1546" y="392"/>
                    <a:pt x="1539" y="386"/>
                  </a:cubicBezTo>
                  <a:cubicBezTo>
                    <a:pt x="1532" y="380"/>
                    <a:pt x="1528" y="371"/>
                    <a:pt x="1528" y="360"/>
                  </a:cubicBezTo>
                  <a:cubicBezTo>
                    <a:pt x="1528" y="347"/>
                    <a:pt x="1534" y="334"/>
                    <a:pt x="1544" y="325"/>
                  </a:cubicBezTo>
                  <a:cubicBezTo>
                    <a:pt x="1556" y="315"/>
                    <a:pt x="1572" y="310"/>
                    <a:pt x="1589" y="313"/>
                  </a:cubicBezTo>
                  <a:close/>
                  <a:moveTo>
                    <a:pt x="1856" y="386"/>
                  </a:moveTo>
                  <a:cubicBezTo>
                    <a:pt x="1856" y="386"/>
                    <a:pt x="1857" y="387"/>
                    <a:pt x="1857" y="387"/>
                  </a:cubicBezTo>
                  <a:cubicBezTo>
                    <a:pt x="1871" y="390"/>
                    <a:pt x="1877" y="400"/>
                    <a:pt x="1878" y="408"/>
                  </a:cubicBezTo>
                  <a:cubicBezTo>
                    <a:pt x="1879" y="418"/>
                    <a:pt x="1875" y="427"/>
                    <a:pt x="1866" y="432"/>
                  </a:cubicBezTo>
                  <a:cubicBezTo>
                    <a:pt x="1866" y="432"/>
                    <a:pt x="1865" y="433"/>
                    <a:pt x="1865" y="433"/>
                  </a:cubicBezTo>
                  <a:cubicBezTo>
                    <a:pt x="1865" y="434"/>
                    <a:pt x="1865" y="435"/>
                    <a:pt x="1866" y="435"/>
                  </a:cubicBezTo>
                  <a:cubicBezTo>
                    <a:pt x="1875" y="443"/>
                    <a:pt x="1879" y="452"/>
                    <a:pt x="1876" y="462"/>
                  </a:cubicBezTo>
                  <a:cubicBezTo>
                    <a:pt x="1874" y="472"/>
                    <a:pt x="1865" y="479"/>
                    <a:pt x="1853" y="481"/>
                  </a:cubicBezTo>
                  <a:cubicBezTo>
                    <a:pt x="1853" y="481"/>
                    <a:pt x="1852" y="482"/>
                    <a:pt x="1852" y="482"/>
                  </a:cubicBezTo>
                  <a:cubicBezTo>
                    <a:pt x="1852" y="483"/>
                    <a:pt x="1852" y="483"/>
                    <a:pt x="1852" y="484"/>
                  </a:cubicBezTo>
                  <a:cubicBezTo>
                    <a:pt x="1856" y="495"/>
                    <a:pt x="1851" y="508"/>
                    <a:pt x="1841" y="516"/>
                  </a:cubicBezTo>
                  <a:cubicBezTo>
                    <a:pt x="1828" y="526"/>
                    <a:pt x="1810" y="525"/>
                    <a:pt x="1793" y="513"/>
                  </a:cubicBezTo>
                  <a:cubicBezTo>
                    <a:pt x="1794" y="508"/>
                    <a:pt x="1795" y="504"/>
                    <a:pt x="1794" y="499"/>
                  </a:cubicBezTo>
                  <a:cubicBezTo>
                    <a:pt x="1794" y="495"/>
                    <a:pt x="1793" y="491"/>
                    <a:pt x="1792" y="487"/>
                  </a:cubicBezTo>
                  <a:cubicBezTo>
                    <a:pt x="1805" y="498"/>
                    <a:pt x="1826" y="514"/>
                    <a:pt x="1832" y="508"/>
                  </a:cubicBezTo>
                  <a:cubicBezTo>
                    <a:pt x="1833" y="507"/>
                    <a:pt x="1833" y="506"/>
                    <a:pt x="1833" y="504"/>
                  </a:cubicBezTo>
                  <a:cubicBezTo>
                    <a:pt x="1832" y="497"/>
                    <a:pt x="1815" y="484"/>
                    <a:pt x="1804" y="476"/>
                  </a:cubicBezTo>
                  <a:cubicBezTo>
                    <a:pt x="1812" y="477"/>
                    <a:pt x="1819" y="478"/>
                    <a:pt x="1822" y="476"/>
                  </a:cubicBezTo>
                  <a:cubicBezTo>
                    <a:pt x="1824" y="475"/>
                    <a:pt x="1825" y="473"/>
                    <a:pt x="1826" y="472"/>
                  </a:cubicBezTo>
                  <a:cubicBezTo>
                    <a:pt x="1826" y="470"/>
                    <a:pt x="1826" y="468"/>
                    <a:pt x="1825" y="466"/>
                  </a:cubicBezTo>
                  <a:cubicBezTo>
                    <a:pt x="1823" y="465"/>
                    <a:pt x="1821" y="463"/>
                    <a:pt x="1818" y="461"/>
                  </a:cubicBezTo>
                  <a:cubicBezTo>
                    <a:pt x="1838" y="463"/>
                    <a:pt x="1863" y="465"/>
                    <a:pt x="1864" y="457"/>
                  </a:cubicBezTo>
                  <a:cubicBezTo>
                    <a:pt x="1865" y="456"/>
                    <a:pt x="1864" y="455"/>
                    <a:pt x="1863" y="454"/>
                  </a:cubicBezTo>
                  <a:cubicBezTo>
                    <a:pt x="1859" y="449"/>
                    <a:pt x="1837" y="445"/>
                    <a:pt x="1820" y="443"/>
                  </a:cubicBezTo>
                  <a:cubicBezTo>
                    <a:pt x="1830" y="441"/>
                    <a:pt x="1836" y="438"/>
                    <a:pt x="1837" y="434"/>
                  </a:cubicBezTo>
                  <a:cubicBezTo>
                    <a:pt x="1837" y="432"/>
                    <a:pt x="1836" y="430"/>
                    <a:pt x="1834" y="429"/>
                  </a:cubicBezTo>
                  <a:cubicBezTo>
                    <a:pt x="1833" y="428"/>
                    <a:pt x="1830" y="427"/>
                    <a:pt x="1826" y="427"/>
                  </a:cubicBezTo>
                  <a:cubicBezTo>
                    <a:pt x="1841" y="423"/>
                    <a:pt x="1860" y="417"/>
                    <a:pt x="1863" y="412"/>
                  </a:cubicBezTo>
                  <a:cubicBezTo>
                    <a:pt x="1864" y="410"/>
                    <a:pt x="1864" y="409"/>
                    <a:pt x="1864" y="408"/>
                  </a:cubicBezTo>
                  <a:cubicBezTo>
                    <a:pt x="1863" y="407"/>
                    <a:pt x="1863" y="406"/>
                    <a:pt x="1861" y="405"/>
                  </a:cubicBezTo>
                  <a:cubicBezTo>
                    <a:pt x="1855" y="402"/>
                    <a:pt x="1837" y="407"/>
                    <a:pt x="1822" y="411"/>
                  </a:cubicBezTo>
                  <a:cubicBezTo>
                    <a:pt x="1825" y="409"/>
                    <a:pt x="1828" y="407"/>
                    <a:pt x="1829" y="404"/>
                  </a:cubicBezTo>
                  <a:cubicBezTo>
                    <a:pt x="1830" y="402"/>
                    <a:pt x="1829" y="401"/>
                    <a:pt x="1829" y="400"/>
                  </a:cubicBezTo>
                  <a:cubicBezTo>
                    <a:pt x="1828" y="398"/>
                    <a:pt x="1827" y="397"/>
                    <a:pt x="1825" y="396"/>
                  </a:cubicBezTo>
                  <a:cubicBezTo>
                    <a:pt x="1823" y="396"/>
                    <a:pt x="1820" y="396"/>
                    <a:pt x="1817" y="397"/>
                  </a:cubicBezTo>
                  <a:cubicBezTo>
                    <a:pt x="1830" y="388"/>
                    <a:pt x="1846" y="377"/>
                    <a:pt x="1848" y="370"/>
                  </a:cubicBezTo>
                  <a:cubicBezTo>
                    <a:pt x="1848" y="368"/>
                    <a:pt x="1848" y="367"/>
                    <a:pt x="1847" y="366"/>
                  </a:cubicBezTo>
                  <a:cubicBezTo>
                    <a:pt x="1847" y="366"/>
                    <a:pt x="1846" y="365"/>
                    <a:pt x="1844" y="365"/>
                  </a:cubicBezTo>
                  <a:cubicBezTo>
                    <a:pt x="1837" y="364"/>
                    <a:pt x="1821" y="374"/>
                    <a:pt x="1809" y="383"/>
                  </a:cubicBezTo>
                  <a:cubicBezTo>
                    <a:pt x="1811" y="380"/>
                    <a:pt x="1813" y="376"/>
                    <a:pt x="1813" y="374"/>
                  </a:cubicBezTo>
                  <a:cubicBezTo>
                    <a:pt x="1813" y="372"/>
                    <a:pt x="1813" y="370"/>
                    <a:pt x="1811" y="369"/>
                  </a:cubicBezTo>
                  <a:cubicBezTo>
                    <a:pt x="1810" y="367"/>
                    <a:pt x="1808" y="367"/>
                    <a:pt x="1806" y="367"/>
                  </a:cubicBezTo>
                  <a:cubicBezTo>
                    <a:pt x="1803" y="367"/>
                    <a:pt x="1800" y="369"/>
                    <a:pt x="1796" y="371"/>
                  </a:cubicBezTo>
                  <a:cubicBezTo>
                    <a:pt x="1805" y="359"/>
                    <a:pt x="1816" y="342"/>
                    <a:pt x="1815" y="336"/>
                  </a:cubicBezTo>
                  <a:cubicBezTo>
                    <a:pt x="1815" y="334"/>
                    <a:pt x="1814" y="333"/>
                    <a:pt x="1813" y="333"/>
                  </a:cubicBezTo>
                  <a:cubicBezTo>
                    <a:pt x="1813" y="332"/>
                    <a:pt x="1811" y="332"/>
                    <a:pt x="1810" y="332"/>
                  </a:cubicBezTo>
                  <a:cubicBezTo>
                    <a:pt x="1803" y="333"/>
                    <a:pt x="1792" y="349"/>
                    <a:pt x="1783" y="362"/>
                  </a:cubicBezTo>
                  <a:cubicBezTo>
                    <a:pt x="1784" y="359"/>
                    <a:pt x="1784" y="357"/>
                    <a:pt x="1783" y="355"/>
                  </a:cubicBezTo>
                  <a:cubicBezTo>
                    <a:pt x="1783" y="353"/>
                    <a:pt x="1782" y="352"/>
                    <a:pt x="1780" y="351"/>
                  </a:cubicBezTo>
                  <a:cubicBezTo>
                    <a:pt x="1779" y="351"/>
                    <a:pt x="1777" y="350"/>
                    <a:pt x="1775" y="351"/>
                  </a:cubicBezTo>
                  <a:cubicBezTo>
                    <a:pt x="1773" y="352"/>
                    <a:pt x="1771" y="354"/>
                    <a:pt x="1769" y="358"/>
                  </a:cubicBezTo>
                  <a:cubicBezTo>
                    <a:pt x="1773" y="343"/>
                    <a:pt x="1777" y="324"/>
                    <a:pt x="1774" y="319"/>
                  </a:cubicBezTo>
                  <a:cubicBezTo>
                    <a:pt x="1774" y="317"/>
                    <a:pt x="1772" y="316"/>
                    <a:pt x="1772" y="316"/>
                  </a:cubicBezTo>
                  <a:cubicBezTo>
                    <a:pt x="1771" y="316"/>
                    <a:pt x="1769" y="316"/>
                    <a:pt x="1768" y="317"/>
                  </a:cubicBezTo>
                  <a:cubicBezTo>
                    <a:pt x="1762" y="320"/>
                    <a:pt x="1757" y="339"/>
                    <a:pt x="1753" y="353"/>
                  </a:cubicBezTo>
                  <a:cubicBezTo>
                    <a:pt x="1753" y="350"/>
                    <a:pt x="1752" y="347"/>
                    <a:pt x="1750" y="345"/>
                  </a:cubicBezTo>
                  <a:cubicBezTo>
                    <a:pt x="1749" y="344"/>
                    <a:pt x="1748" y="343"/>
                    <a:pt x="1746" y="343"/>
                  </a:cubicBezTo>
                  <a:cubicBezTo>
                    <a:pt x="1742" y="343"/>
                    <a:pt x="1738" y="350"/>
                    <a:pt x="1736" y="359"/>
                  </a:cubicBezTo>
                  <a:cubicBezTo>
                    <a:pt x="1735" y="343"/>
                    <a:pt x="1731" y="320"/>
                    <a:pt x="1726" y="316"/>
                  </a:cubicBezTo>
                  <a:cubicBezTo>
                    <a:pt x="1724" y="315"/>
                    <a:pt x="1723" y="315"/>
                    <a:pt x="1722" y="315"/>
                  </a:cubicBezTo>
                  <a:cubicBezTo>
                    <a:pt x="1715" y="317"/>
                    <a:pt x="1716" y="342"/>
                    <a:pt x="1718" y="361"/>
                  </a:cubicBezTo>
                  <a:cubicBezTo>
                    <a:pt x="1717" y="359"/>
                    <a:pt x="1715" y="356"/>
                    <a:pt x="1713" y="355"/>
                  </a:cubicBezTo>
                  <a:cubicBezTo>
                    <a:pt x="1712" y="354"/>
                    <a:pt x="1710" y="354"/>
                    <a:pt x="1708" y="354"/>
                  </a:cubicBezTo>
                  <a:cubicBezTo>
                    <a:pt x="1706" y="354"/>
                    <a:pt x="1705" y="356"/>
                    <a:pt x="1704" y="357"/>
                  </a:cubicBezTo>
                  <a:cubicBezTo>
                    <a:pt x="1702" y="361"/>
                    <a:pt x="1703" y="368"/>
                    <a:pt x="1704" y="376"/>
                  </a:cubicBezTo>
                  <a:cubicBezTo>
                    <a:pt x="1696" y="365"/>
                    <a:pt x="1683" y="348"/>
                    <a:pt x="1676" y="347"/>
                  </a:cubicBezTo>
                  <a:cubicBezTo>
                    <a:pt x="1674" y="347"/>
                    <a:pt x="1673" y="347"/>
                    <a:pt x="1672" y="348"/>
                  </a:cubicBezTo>
                  <a:cubicBezTo>
                    <a:pt x="1666" y="353"/>
                    <a:pt x="1681" y="374"/>
                    <a:pt x="1693" y="388"/>
                  </a:cubicBezTo>
                  <a:cubicBezTo>
                    <a:pt x="1689" y="387"/>
                    <a:pt x="1685" y="386"/>
                    <a:pt x="1681" y="386"/>
                  </a:cubicBezTo>
                  <a:cubicBezTo>
                    <a:pt x="1676" y="385"/>
                    <a:pt x="1671" y="386"/>
                    <a:pt x="1667" y="387"/>
                  </a:cubicBezTo>
                  <a:cubicBezTo>
                    <a:pt x="1655" y="370"/>
                    <a:pt x="1654" y="352"/>
                    <a:pt x="1664" y="339"/>
                  </a:cubicBezTo>
                  <a:cubicBezTo>
                    <a:pt x="1672" y="329"/>
                    <a:pt x="1685" y="324"/>
                    <a:pt x="1696" y="328"/>
                  </a:cubicBezTo>
                  <a:cubicBezTo>
                    <a:pt x="1697" y="328"/>
                    <a:pt x="1697" y="328"/>
                    <a:pt x="1698" y="328"/>
                  </a:cubicBezTo>
                  <a:cubicBezTo>
                    <a:pt x="1698" y="328"/>
                    <a:pt x="1698" y="327"/>
                    <a:pt x="1699" y="326"/>
                  </a:cubicBezTo>
                  <a:cubicBezTo>
                    <a:pt x="1701" y="315"/>
                    <a:pt x="1708" y="306"/>
                    <a:pt x="1718" y="304"/>
                  </a:cubicBezTo>
                  <a:cubicBezTo>
                    <a:pt x="1727" y="301"/>
                    <a:pt x="1737" y="305"/>
                    <a:pt x="1745" y="314"/>
                  </a:cubicBezTo>
                  <a:cubicBezTo>
                    <a:pt x="1745" y="314"/>
                    <a:pt x="1746" y="315"/>
                    <a:pt x="1746" y="315"/>
                  </a:cubicBezTo>
                  <a:cubicBezTo>
                    <a:pt x="1747" y="315"/>
                    <a:pt x="1748" y="314"/>
                    <a:pt x="1748" y="314"/>
                  </a:cubicBezTo>
                  <a:cubicBezTo>
                    <a:pt x="1753" y="305"/>
                    <a:pt x="1761" y="301"/>
                    <a:pt x="1771" y="302"/>
                  </a:cubicBezTo>
                  <a:cubicBezTo>
                    <a:pt x="1780" y="303"/>
                    <a:pt x="1790" y="309"/>
                    <a:pt x="1793" y="323"/>
                  </a:cubicBezTo>
                  <a:cubicBezTo>
                    <a:pt x="1793" y="323"/>
                    <a:pt x="1794" y="324"/>
                    <a:pt x="1794" y="324"/>
                  </a:cubicBezTo>
                  <a:cubicBezTo>
                    <a:pt x="1795" y="324"/>
                    <a:pt x="1795" y="324"/>
                    <a:pt x="1796" y="324"/>
                  </a:cubicBezTo>
                  <a:cubicBezTo>
                    <a:pt x="1804" y="318"/>
                    <a:pt x="1813" y="318"/>
                    <a:pt x="1820" y="322"/>
                  </a:cubicBezTo>
                  <a:cubicBezTo>
                    <a:pt x="1829" y="327"/>
                    <a:pt x="1833" y="335"/>
                    <a:pt x="1833" y="345"/>
                  </a:cubicBezTo>
                  <a:cubicBezTo>
                    <a:pt x="1833" y="346"/>
                    <a:pt x="1833" y="347"/>
                    <a:pt x="1834" y="347"/>
                  </a:cubicBezTo>
                  <a:cubicBezTo>
                    <a:pt x="1835" y="347"/>
                    <a:pt x="1835" y="347"/>
                    <a:pt x="1835" y="347"/>
                  </a:cubicBezTo>
                  <a:cubicBezTo>
                    <a:pt x="1835" y="347"/>
                    <a:pt x="1835" y="347"/>
                    <a:pt x="1835" y="347"/>
                  </a:cubicBezTo>
                  <a:cubicBezTo>
                    <a:pt x="1845" y="347"/>
                    <a:pt x="1853" y="351"/>
                    <a:pt x="1858" y="359"/>
                  </a:cubicBezTo>
                  <a:cubicBezTo>
                    <a:pt x="1862" y="367"/>
                    <a:pt x="1861" y="376"/>
                    <a:pt x="1856" y="384"/>
                  </a:cubicBezTo>
                  <a:cubicBezTo>
                    <a:pt x="1856" y="384"/>
                    <a:pt x="1856" y="385"/>
                    <a:pt x="1856" y="386"/>
                  </a:cubicBezTo>
                  <a:close/>
                  <a:moveTo>
                    <a:pt x="1882" y="520"/>
                  </a:moveTo>
                  <a:cubicBezTo>
                    <a:pt x="1886" y="522"/>
                    <a:pt x="1888" y="526"/>
                    <a:pt x="1890" y="531"/>
                  </a:cubicBezTo>
                  <a:cubicBezTo>
                    <a:pt x="1892" y="541"/>
                    <a:pt x="1887" y="555"/>
                    <a:pt x="1881" y="571"/>
                  </a:cubicBezTo>
                  <a:cubicBezTo>
                    <a:pt x="1878" y="580"/>
                    <a:pt x="1874" y="590"/>
                    <a:pt x="1871" y="601"/>
                  </a:cubicBezTo>
                  <a:cubicBezTo>
                    <a:pt x="1871" y="597"/>
                    <a:pt x="1871" y="594"/>
                    <a:pt x="1871" y="591"/>
                  </a:cubicBezTo>
                  <a:cubicBezTo>
                    <a:pt x="1868" y="573"/>
                    <a:pt x="1856" y="557"/>
                    <a:pt x="1840" y="546"/>
                  </a:cubicBezTo>
                  <a:cubicBezTo>
                    <a:pt x="1844" y="545"/>
                    <a:pt x="1848" y="543"/>
                    <a:pt x="1852" y="540"/>
                  </a:cubicBezTo>
                  <a:cubicBezTo>
                    <a:pt x="1856" y="546"/>
                    <a:pt x="1863" y="549"/>
                    <a:pt x="1870" y="548"/>
                  </a:cubicBezTo>
                  <a:cubicBezTo>
                    <a:pt x="1878" y="547"/>
                    <a:pt x="1885" y="542"/>
                    <a:pt x="1886" y="534"/>
                  </a:cubicBezTo>
                  <a:cubicBezTo>
                    <a:pt x="1887" y="529"/>
                    <a:pt x="1886" y="524"/>
                    <a:pt x="1882" y="520"/>
                  </a:cubicBezTo>
                  <a:close/>
                  <a:moveTo>
                    <a:pt x="1927" y="600"/>
                  </a:moveTo>
                  <a:cubicBezTo>
                    <a:pt x="1925" y="601"/>
                    <a:pt x="1923" y="603"/>
                    <a:pt x="1922" y="604"/>
                  </a:cubicBezTo>
                  <a:cubicBezTo>
                    <a:pt x="1924" y="577"/>
                    <a:pt x="1924" y="552"/>
                    <a:pt x="1912" y="532"/>
                  </a:cubicBezTo>
                  <a:cubicBezTo>
                    <a:pt x="1925" y="548"/>
                    <a:pt x="1928" y="572"/>
                    <a:pt x="1927" y="600"/>
                  </a:cubicBezTo>
                  <a:close/>
                  <a:moveTo>
                    <a:pt x="1918" y="533"/>
                  </a:moveTo>
                  <a:cubicBezTo>
                    <a:pt x="1918" y="527"/>
                    <a:pt x="1918" y="527"/>
                    <a:pt x="1918" y="527"/>
                  </a:cubicBezTo>
                  <a:cubicBezTo>
                    <a:pt x="1920" y="529"/>
                    <a:pt x="1922" y="531"/>
                    <a:pt x="1925" y="533"/>
                  </a:cubicBezTo>
                  <a:cubicBezTo>
                    <a:pt x="1922" y="542"/>
                    <a:pt x="1922" y="542"/>
                    <a:pt x="1922" y="542"/>
                  </a:cubicBezTo>
                  <a:cubicBezTo>
                    <a:pt x="1921" y="539"/>
                    <a:pt x="1920" y="536"/>
                    <a:pt x="1918" y="533"/>
                  </a:cubicBezTo>
                  <a:close/>
                  <a:moveTo>
                    <a:pt x="1931" y="588"/>
                  </a:moveTo>
                  <a:cubicBezTo>
                    <a:pt x="1931" y="585"/>
                    <a:pt x="1931" y="581"/>
                    <a:pt x="1931" y="578"/>
                  </a:cubicBezTo>
                  <a:cubicBezTo>
                    <a:pt x="1944" y="560"/>
                    <a:pt x="1944" y="560"/>
                    <a:pt x="1944" y="560"/>
                  </a:cubicBezTo>
                  <a:cubicBezTo>
                    <a:pt x="1945" y="564"/>
                    <a:pt x="1947" y="568"/>
                    <a:pt x="1948" y="571"/>
                  </a:cubicBezTo>
                  <a:lnTo>
                    <a:pt x="1931" y="588"/>
                  </a:lnTo>
                  <a:close/>
                  <a:moveTo>
                    <a:pt x="1950" y="575"/>
                  </a:moveTo>
                  <a:cubicBezTo>
                    <a:pt x="1951" y="578"/>
                    <a:pt x="1951" y="581"/>
                    <a:pt x="1952" y="584"/>
                  </a:cubicBezTo>
                  <a:cubicBezTo>
                    <a:pt x="1945" y="588"/>
                    <a:pt x="1938" y="592"/>
                    <a:pt x="1931" y="597"/>
                  </a:cubicBezTo>
                  <a:cubicBezTo>
                    <a:pt x="1931" y="596"/>
                    <a:pt x="1931" y="595"/>
                    <a:pt x="1931" y="593"/>
                  </a:cubicBezTo>
                  <a:lnTo>
                    <a:pt x="1950" y="575"/>
                  </a:lnTo>
                  <a:close/>
                  <a:moveTo>
                    <a:pt x="1930" y="572"/>
                  </a:moveTo>
                  <a:cubicBezTo>
                    <a:pt x="1930" y="569"/>
                    <a:pt x="1930" y="566"/>
                    <a:pt x="1929" y="563"/>
                  </a:cubicBezTo>
                  <a:cubicBezTo>
                    <a:pt x="1937" y="548"/>
                    <a:pt x="1937" y="548"/>
                    <a:pt x="1937" y="548"/>
                  </a:cubicBezTo>
                  <a:cubicBezTo>
                    <a:pt x="1939" y="550"/>
                    <a:pt x="1940" y="553"/>
                    <a:pt x="1942" y="557"/>
                  </a:cubicBezTo>
                  <a:lnTo>
                    <a:pt x="1930" y="572"/>
                  </a:lnTo>
                  <a:close/>
                  <a:moveTo>
                    <a:pt x="1928" y="557"/>
                  </a:moveTo>
                  <a:cubicBezTo>
                    <a:pt x="1927" y="554"/>
                    <a:pt x="1926" y="551"/>
                    <a:pt x="1925" y="548"/>
                  </a:cubicBezTo>
                  <a:cubicBezTo>
                    <a:pt x="1928" y="536"/>
                    <a:pt x="1928" y="536"/>
                    <a:pt x="1928" y="536"/>
                  </a:cubicBezTo>
                  <a:cubicBezTo>
                    <a:pt x="1930" y="539"/>
                    <a:pt x="1932" y="541"/>
                    <a:pt x="1934" y="544"/>
                  </a:cubicBezTo>
                  <a:lnTo>
                    <a:pt x="1928" y="557"/>
                  </a:lnTo>
                  <a:close/>
                  <a:moveTo>
                    <a:pt x="1903" y="536"/>
                  </a:moveTo>
                  <a:cubicBezTo>
                    <a:pt x="1911" y="538"/>
                    <a:pt x="1911" y="538"/>
                    <a:pt x="1911" y="538"/>
                  </a:cubicBezTo>
                  <a:cubicBezTo>
                    <a:pt x="1912" y="541"/>
                    <a:pt x="1913" y="544"/>
                    <a:pt x="1914" y="547"/>
                  </a:cubicBezTo>
                  <a:cubicBezTo>
                    <a:pt x="1903" y="543"/>
                    <a:pt x="1903" y="543"/>
                    <a:pt x="1903" y="543"/>
                  </a:cubicBezTo>
                  <a:cubicBezTo>
                    <a:pt x="1903" y="541"/>
                    <a:pt x="1903" y="539"/>
                    <a:pt x="1903" y="536"/>
                  </a:cubicBezTo>
                  <a:close/>
                  <a:moveTo>
                    <a:pt x="1916" y="551"/>
                  </a:moveTo>
                  <a:cubicBezTo>
                    <a:pt x="1916" y="554"/>
                    <a:pt x="1917" y="558"/>
                    <a:pt x="1917" y="561"/>
                  </a:cubicBezTo>
                  <a:cubicBezTo>
                    <a:pt x="1901" y="555"/>
                    <a:pt x="1901" y="555"/>
                    <a:pt x="1901" y="555"/>
                  </a:cubicBezTo>
                  <a:cubicBezTo>
                    <a:pt x="1901" y="553"/>
                    <a:pt x="1902" y="550"/>
                    <a:pt x="1903" y="547"/>
                  </a:cubicBezTo>
                  <a:lnTo>
                    <a:pt x="1916" y="551"/>
                  </a:lnTo>
                  <a:close/>
                  <a:moveTo>
                    <a:pt x="1914" y="528"/>
                  </a:moveTo>
                  <a:cubicBezTo>
                    <a:pt x="1911" y="525"/>
                    <a:pt x="1907" y="521"/>
                    <a:pt x="1902" y="518"/>
                  </a:cubicBezTo>
                  <a:cubicBezTo>
                    <a:pt x="1906" y="520"/>
                    <a:pt x="1910" y="522"/>
                    <a:pt x="1914" y="524"/>
                  </a:cubicBezTo>
                  <a:lnTo>
                    <a:pt x="1914" y="528"/>
                  </a:lnTo>
                  <a:close/>
                  <a:moveTo>
                    <a:pt x="1908" y="534"/>
                  </a:moveTo>
                  <a:cubicBezTo>
                    <a:pt x="1903" y="532"/>
                    <a:pt x="1903" y="532"/>
                    <a:pt x="1903" y="532"/>
                  </a:cubicBezTo>
                  <a:cubicBezTo>
                    <a:pt x="1902" y="529"/>
                    <a:pt x="1901" y="526"/>
                    <a:pt x="1900" y="523"/>
                  </a:cubicBezTo>
                  <a:cubicBezTo>
                    <a:pt x="1903" y="526"/>
                    <a:pt x="1906" y="530"/>
                    <a:pt x="1908" y="534"/>
                  </a:cubicBezTo>
                  <a:close/>
                  <a:moveTo>
                    <a:pt x="1918" y="565"/>
                  </a:moveTo>
                  <a:cubicBezTo>
                    <a:pt x="1918" y="568"/>
                    <a:pt x="1919" y="572"/>
                    <a:pt x="1919" y="575"/>
                  </a:cubicBezTo>
                  <a:cubicBezTo>
                    <a:pt x="1897" y="567"/>
                    <a:pt x="1897" y="567"/>
                    <a:pt x="1897" y="567"/>
                  </a:cubicBezTo>
                  <a:cubicBezTo>
                    <a:pt x="1898" y="565"/>
                    <a:pt x="1899" y="562"/>
                    <a:pt x="1900" y="559"/>
                  </a:cubicBezTo>
                  <a:lnTo>
                    <a:pt x="1918" y="565"/>
                  </a:lnTo>
                  <a:close/>
                  <a:moveTo>
                    <a:pt x="1919" y="579"/>
                  </a:moveTo>
                  <a:cubicBezTo>
                    <a:pt x="1919" y="583"/>
                    <a:pt x="1919" y="586"/>
                    <a:pt x="1919" y="589"/>
                  </a:cubicBezTo>
                  <a:cubicBezTo>
                    <a:pt x="1893" y="579"/>
                    <a:pt x="1893" y="579"/>
                    <a:pt x="1893" y="579"/>
                  </a:cubicBezTo>
                  <a:cubicBezTo>
                    <a:pt x="1894" y="578"/>
                    <a:pt x="1894" y="577"/>
                    <a:pt x="1894" y="576"/>
                  </a:cubicBezTo>
                  <a:cubicBezTo>
                    <a:pt x="1895" y="574"/>
                    <a:pt x="1895" y="573"/>
                    <a:pt x="1896" y="571"/>
                  </a:cubicBezTo>
                  <a:lnTo>
                    <a:pt x="1919" y="579"/>
                  </a:lnTo>
                  <a:close/>
                  <a:moveTo>
                    <a:pt x="1918" y="593"/>
                  </a:moveTo>
                  <a:cubicBezTo>
                    <a:pt x="1918" y="597"/>
                    <a:pt x="1918" y="601"/>
                    <a:pt x="1918" y="604"/>
                  </a:cubicBezTo>
                  <a:cubicBezTo>
                    <a:pt x="1889" y="592"/>
                    <a:pt x="1889" y="592"/>
                    <a:pt x="1889" y="592"/>
                  </a:cubicBezTo>
                  <a:cubicBezTo>
                    <a:pt x="1890" y="589"/>
                    <a:pt x="1891" y="586"/>
                    <a:pt x="1892" y="583"/>
                  </a:cubicBezTo>
                  <a:lnTo>
                    <a:pt x="1918" y="593"/>
                  </a:lnTo>
                  <a:close/>
                  <a:moveTo>
                    <a:pt x="1917" y="608"/>
                  </a:moveTo>
                  <a:cubicBezTo>
                    <a:pt x="1914" y="611"/>
                    <a:pt x="1911" y="614"/>
                    <a:pt x="1909" y="617"/>
                  </a:cubicBezTo>
                  <a:cubicBezTo>
                    <a:pt x="1885" y="607"/>
                    <a:pt x="1885" y="607"/>
                    <a:pt x="1885" y="607"/>
                  </a:cubicBezTo>
                  <a:cubicBezTo>
                    <a:pt x="1886" y="603"/>
                    <a:pt x="1887" y="600"/>
                    <a:pt x="1888" y="596"/>
                  </a:cubicBezTo>
                  <a:lnTo>
                    <a:pt x="1917" y="608"/>
                  </a:lnTo>
                  <a:close/>
                  <a:moveTo>
                    <a:pt x="1906" y="620"/>
                  </a:moveTo>
                  <a:cubicBezTo>
                    <a:pt x="1904" y="622"/>
                    <a:pt x="1902" y="625"/>
                    <a:pt x="1900" y="628"/>
                  </a:cubicBezTo>
                  <a:cubicBezTo>
                    <a:pt x="1883" y="621"/>
                    <a:pt x="1883" y="621"/>
                    <a:pt x="1883" y="621"/>
                  </a:cubicBezTo>
                  <a:cubicBezTo>
                    <a:pt x="1883" y="617"/>
                    <a:pt x="1884" y="614"/>
                    <a:pt x="1884" y="611"/>
                  </a:cubicBezTo>
                  <a:lnTo>
                    <a:pt x="1906" y="620"/>
                  </a:lnTo>
                  <a:close/>
                  <a:moveTo>
                    <a:pt x="1898" y="631"/>
                  </a:moveTo>
                  <a:cubicBezTo>
                    <a:pt x="1896" y="634"/>
                    <a:pt x="1895" y="637"/>
                    <a:pt x="1893" y="640"/>
                  </a:cubicBezTo>
                  <a:cubicBezTo>
                    <a:pt x="1882" y="636"/>
                    <a:pt x="1882" y="636"/>
                    <a:pt x="1882" y="636"/>
                  </a:cubicBezTo>
                  <a:cubicBezTo>
                    <a:pt x="1882" y="632"/>
                    <a:pt x="1882" y="629"/>
                    <a:pt x="1882" y="625"/>
                  </a:cubicBezTo>
                  <a:lnTo>
                    <a:pt x="1898" y="631"/>
                  </a:lnTo>
                  <a:close/>
                  <a:moveTo>
                    <a:pt x="1892" y="644"/>
                  </a:moveTo>
                  <a:cubicBezTo>
                    <a:pt x="1890" y="646"/>
                    <a:pt x="1889" y="649"/>
                    <a:pt x="1888" y="652"/>
                  </a:cubicBezTo>
                  <a:cubicBezTo>
                    <a:pt x="1883" y="651"/>
                    <a:pt x="1883" y="651"/>
                    <a:pt x="1883" y="651"/>
                  </a:cubicBezTo>
                  <a:cubicBezTo>
                    <a:pt x="1883" y="647"/>
                    <a:pt x="1882" y="644"/>
                    <a:pt x="1882" y="640"/>
                  </a:cubicBezTo>
                  <a:lnTo>
                    <a:pt x="1892" y="644"/>
                  </a:lnTo>
                  <a:close/>
                  <a:moveTo>
                    <a:pt x="1887" y="656"/>
                  </a:moveTo>
                  <a:cubicBezTo>
                    <a:pt x="1887" y="658"/>
                    <a:pt x="1886" y="660"/>
                    <a:pt x="1886" y="662"/>
                  </a:cubicBezTo>
                  <a:cubicBezTo>
                    <a:pt x="1885" y="660"/>
                    <a:pt x="1884" y="657"/>
                    <a:pt x="1884" y="655"/>
                  </a:cubicBezTo>
                  <a:lnTo>
                    <a:pt x="1887" y="656"/>
                  </a:lnTo>
                  <a:close/>
                  <a:moveTo>
                    <a:pt x="1951" y="733"/>
                  </a:moveTo>
                  <a:cubicBezTo>
                    <a:pt x="1951" y="733"/>
                    <a:pt x="1951" y="733"/>
                    <a:pt x="1951" y="733"/>
                  </a:cubicBezTo>
                  <a:cubicBezTo>
                    <a:pt x="1951" y="733"/>
                    <a:pt x="1951" y="733"/>
                    <a:pt x="1951" y="733"/>
                  </a:cubicBezTo>
                  <a:cubicBezTo>
                    <a:pt x="1969" y="777"/>
                    <a:pt x="1949" y="855"/>
                    <a:pt x="1890" y="898"/>
                  </a:cubicBezTo>
                  <a:cubicBezTo>
                    <a:pt x="1887" y="897"/>
                    <a:pt x="1885" y="895"/>
                    <a:pt x="1881" y="894"/>
                  </a:cubicBezTo>
                  <a:cubicBezTo>
                    <a:pt x="1937" y="860"/>
                    <a:pt x="1959" y="774"/>
                    <a:pt x="1943" y="736"/>
                  </a:cubicBezTo>
                  <a:cubicBezTo>
                    <a:pt x="1928" y="698"/>
                    <a:pt x="1851" y="653"/>
                    <a:pt x="1788" y="669"/>
                  </a:cubicBezTo>
                  <a:cubicBezTo>
                    <a:pt x="1790" y="666"/>
                    <a:pt x="1791" y="662"/>
                    <a:pt x="1791" y="659"/>
                  </a:cubicBezTo>
                  <a:cubicBezTo>
                    <a:pt x="1863" y="648"/>
                    <a:pt x="1933" y="689"/>
                    <a:pt x="1951" y="733"/>
                  </a:cubicBezTo>
                  <a:close/>
                  <a:moveTo>
                    <a:pt x="2013" y="575"/>
                  </a:moveTo>
                  <a:cubicBezTo>
                    <a:pt x="2018" y="570"/>
                    <a:pt x="2018" y="570"/>
                    <a:pt x="2018" y="570"/>
                  </a:cubicBezTo>
                  <a:cubicBezTo>
                    <a:pt x="2018" y="573"/>
                    <a:pt x="2019" y="576"/>
                    <a:pt x="2019" y="579"/>
                  </a:cubicBezTo>
                  <a:cubicBezTo>
                    <a:pt x="2011" y="585"/>
                    <a:pt x="2011" y="585"/>
                    <a:pt x="2011" y="585"/>
                  </a:cubicBezTo>
                  <a:cubicBezTo>
                    <a:pt x="2012" y="582"/>
                    <a:pt x="2013" y="578"/>
                    <a:pt x="2013" y="575"/>
                  </a:cubicBezTo>
                  <a:close/>
                  <a:moveTo>
                    <a:pt x="2012" y="554"/>
                  </a:moveTo>
                  <a:cubicBezTo>
                    <a:pt x="2014" y="557"/>
                    <a:pt x="2015" y="561"/>
                    <a:pt x="2017" y="565"/>
                  </a:cubicBezTo>
                  <a:cubicBezTo>
                    <a:pt x="2014" y="569"/>
                    <a:pt x="2014" y="569"/>
                    <a:pt x="2014" y="569"/>
                  </a:cubicBezTo>
                  <a:cubicBezTo>
                    <a:pt x="2014" y="564"/>
                    <a:pt x="2013" y="559"/>
                    <a:pt x="2012" y="554"/>
                  </a:cubicBezTo>
                  <a:close/>
                  <a:moveTo>
                    <a:pt x="2019" y="584"/>
                  </a:moveTo>
                  <a:cubicBezTo>
                    <a:pt x="2019" y="587"/>
                    <a:pt x="2019" y="591"/>
                    <a:pt x="2019" y="594"/>
                  </a:cubicBezTo>
                  <a:cubicBezTo>
                    <a:pt x="2005" y="600"/>
                    <a:pt x="2005" y="600"/>
                    <a:pt x="2005" y="600"/>
                  </a:cubicBezTo>
                  <a:cubicBezTo>
                    <a:pt x="2007" y="597"/>
                    <a:pt x="2008" y="594"/>
                    <a:pt x="2009" y="591"/>
                  </a:cubicBezTo>
                  <a:lnTo>
                    <a:pt x="2019" y="584"/>
                  </a:lnTo>
                  <a:close/>
                  <a:moveTo>
                    <a:pt x="1926" y="686"/>
                  </a:moveTo>
                  <a:cubicBezTo>
                    <a:pt x="1928" y="683"/>
                    <a:pt x="1930" y="681"/>
                    <a:pt x="1932" y="679"/>
                  </a:cubicBezTo>
                  <a:cubicBezTo>
                    <a:pt x="1959" y="691"/>
                    <a:pt x="1959" y="691"/>
                    <a:pt x="1959" y="691"/>
                  </a:cubicBezTo>
                  <a:cubicBezTo>
                    <a:pt x="1956" y="693"/>
                    <a:pt x="1953" y="695"/>
                    <a:pt x="1950" y="697"/>
                  </a:cubicBezTo>
                  <a:lnTo>
                    <a:pt x="1926" y="686"/>
                  </a:lnTo>
                  <a:close/>
                  <a:moveTo>
                    <a:pt x="1946" y="700"/>
                  </a:moveTo>
                  <a:cubicBezTo>
                    <a:pt x="1943" y="702"/>
                    <a:pt x="1940" y="703"/>
                    <a:pt x="1937" y="705"/>
                  </a:cubicBezTo>
                  <a:cubicBezTo>
                    <a:pt x="1933" y="700"/>
                    <a:pt x="1927" y="695"/>
                    <a:pt x="1922" y="690"/>
                  </a:cubicBezTo>
                  <a:cubicBezTo>
                    <a:pt x="1922" y="690"/>
                    <a:pt x="1923" y="689"/>
                    <a:pt x="1923" y="689"/>
                  </a:cubicBezTo>
                  <a:lnTo>
                    <a:pt x="1946" y="700"/>
                  </a:lnTo>
                  <a:close/>
                  <a:moveTo>
                    <a:pt x="1935" y="676"/>
                  </a:moveTo>
                  <a:cubicBezTo>
                    <a:pt x="1937" y="674"/>
                    <a:pt x="1939" y="672"/>
                    <a:pt x="1942" y="669"/>
                  </a:cubicBezTo>
                  <a:cubicBezTo>
                    <a:pt x="1970" y="682"/>
                    <a:pt x="1970" y="682"/>
                    <a:pt x="1970" y="682"/>
                  </a:cubicBezTo>
                  <a:cubicBezTo>
                    <a:pt x="1967" y="684"/>
                    <a:pt x="1965" y="687"/>
                    <a:pt x="1963" y="689"/>
                  </a:cubicBezTo>
                  <a:lnTo>
                    <a:pt x="1935" y="676"/>
                  </a:lnTo>
                  <a:close/>
                  <a:moveTo>
                    <a:pt x="1945" y="666"/>
                  </a:moveTo>
                  <a:cubicBezTo>
                    <a:pt x="1947" y="664"/>
                    <a:pt x="1949" y="662"/>
                    <a:pt x="1952" y="660"/>
                  </a:cubicBezTo>
                  <a:cubicBezTo>
                    <a:pt x="1982" y="670"/>
                    <a:pt x="1982" y="670"/>
                    <a:pt x="1982" y="670"/>
                  </a:cubicBezTo>
                  <a:cubicBezTo>
                    <a:pt x="1979" y="673"/>
                    <a:pt x="1976" y="676"/>
                    <a:pt x="1973" y="679"/>
                  </a:cubicBezTo>
                  <a:lnTo>
                    <a:pt x="1945" y="666"/>
                  </a:lnTo>
                  <a:close/>
                  <a:moveTo>
                    <a:pt x="1955" y="657"/>
                  </a:moveTo>
                  <a:cubicBezTo>
                    <a:pt x="1955" y="656"/>
                    <a:pt x="1956" y="656"/>
                    <a:pt x="1957" y="655"/>
                  </a:cubicBezTo>
                  <a:cubicBezTo>
                    <a:pt x="1958" y="653"/>
                    <a:pt x="1960" y="652"/>
                    <a:pt x="1962" y="650"/>
                  </a:cubicBezTo>
                  <a:cubicBezTo>
                    <a:pt x="1992" y="657"/>
                    <a:pt x="1992" y="657"/>
                    <a:pt x="1992" y="657"/>
                  </a:cubicBezTo>
                  <a:cubicBezTo>
                    <a:pt x="1990" y="661"/>
                    <a:pt x="1987" y="664"/>
                    <a:pt x="1985" y="667"/>
                  </a:cubicBezTo>
                  <a:lnTo>
                    <a:pt x="1955" y="657"/>
                  </a:lnTo>
                  <a:close/>
                  <a:moveTo>
                    <a:pt x="1965" y="647"/>
                  </a:moveTo>
                  <a:cubicBezTo>
                    <a:pt x="1968" y="644"/>
                    <a:pt x="1970" y="642"/>
                    <a:pt x="1972" y="640"/>
                  </a:cubicBezTo>
                  <a:cubicBezTo>
                    <a:pt x="2002" y="643"/>
                    <a:pt x="2002" y="643"/>
                    <a:pt x="2002" y="643"/>
                  </a:cubicBezTo>
                  <a:cubicBezTo>
                    <a:pt x="1999" y="647"/>
                    <a:pt x="1997" y="650"/>
                    <a:pt x="1995" y="654"/>
                  </a:cubicBezTo>
                  <a:lnTo>
                    <a:pt x="1965" y="647"/>
                  </a:lnTo>
                  <a:close/>
                  <a:moveTo>
                    <a:pt x="1976" y="636"/>
                  </a:moveTo>
                  <a:cubicBezTo>
                    <a:pt x="1978" y="634"/>
                    <a:pt x="1981" y="631"/>
                    <a:pt x="1983" y="629"/>
                  </a:cubicBezTo>
                  <a:cubicBezTo>
                    <a:pt x="2009" y="628"/>
                    <a:pt x="2009" y="628"/>
                    <a:pt x="2009" y="628"/>
                  </a:cubicBezTo>
                  <a:cubicBezTo>
                    <a:pt x="2008" y="632"/>
                    <a:pt x="2006" y="635"/>
                    <a:pt x="2004" y="639"/>
                  </a:cubicBezTo>
                  <a:lnTo>
                    <a:pt x="1976" y="636"/>
                  </a:lnTo>
                  <a:close/>
                  <a:moveTo>
                    <a:pt x="1987" y="625"/>
                  </a:moveTo>
                  <a:cubicBezTo>
                    <a:pt x="1989" y="622"/>
                    <a:pt x="1991" y="620"/>
                    <a:pt x="1993" y="617"/>
                  </a:cubicBezTo>
                  <a:cubicBezTo>
                    <a:pt x="2015" y="613"/>
                    <a:pt x="2015" y="613"/>
                    <a:pt x="2015" y="613"/>
                  </a:cubicBezTo>
                  <a:cubicBezTo>
                    <a:pt x="2014" y="616"/>
                    <a:pt x="2012" y="620"/>
                    <a:pt x="2011" y="624"/>
                  </a:cubicBezTo>
                  <a:lnTo>
                    <a:pt x="1987" y="625"/>
                  </a:lnTo>
                  <a:close/>
                  <a:moveTo>
                    <a:pt x="1997" y="612"/>
                  </a:moveTo>
                  <a:cubicBezTo>
                    <a:pt x="1999" y="610"/>
                    <a:pt x="2000" y="608"/>
                    <a:pt x="2002" y="605"/>
                  </a:cubicBezTo>
                  <a:cubicBezTo>
                    <a:pt x="2018" y="599"/>
                    <a:pt x="2018" y="599"/>
                    <a:pt x="2018" y="599"/>
                  </a:cubicBezTo>
                  <a:cubicBezTo>
                    <a:pt x="2018" y="601"/>
                    <a:pt x="2017" y="603"/>
                    <a:pt x="2017" y="605"/>
                  </a:cubicBezTo>
                  <a:cubicBezTo>
                    <a:pt x="2017" y="606"/>
                    <a:pt x="2016" y="607"/>
                    <a:pt x="2016" y="608"/>
                  </a:cubicBezTo>
                  <a:lnTo>
                    <a:pt x="1997" y="612"/>
                  </a:lnTo>
                  <a:close/>
                  <a:moveTo>
                    <a:pt x="1954" y="652"/>
                  </a:moveTo>
                  <a:cubicBezTo>
                    <a:pt x="1942" y="664"/>
                    <a:pt x="1930" y="675"/>
                    <a:pt x="1919" y="688"/>
                  </a:cubicBezTo>
                  <a:cubicBezTo>
                    <a:pt x="1918" y="687"/>
                    <a:pt x="1917" y="687"/>
                    <a:pt x="1916" y="686"/>
                  </a:cubicBezTo>
                  <a:cubicBezTo>
                    <a:pt x="1927" y="670"/>
                    <a:pt x="1943" y="656"/>
                    <a:pt x="1957" y="642"/>
                  </a:cubicBezTo>
                  <a:cubicBezTo>
                    <a:pt x="1981" y="620"/>
                    <a:pt x="2004" y="598"/>
                    <a:pt x="2010" y="571"/>
                  </a:cubicBezTo>
                  <a:cubicBezTo>
                    <a:pt x="2008" y="601"/>
                    <a:pt x="1981" y="626"/>
                    <a:pt x="1954" y="652"/>
                  </a:cubicBezTo>
                  <a:close/>
                  <a:moveTo>
                    <a:pt x="2006" y="569"/>
                  </a:moveTo>
                  <a:cubicBezTo>
                    <a:pt x="2003" y="564"/>
                    <a:pt x="2003" y="564"/>
                    <a:pt x="2003" y="564"/>
                  </a:cubicBezTo>
                  <a:cubicBezTo>
                    <a:pt x="2005" y="562"/>
                    <a:pt x="2006" y="559"/>
                    <a:pt x="2007" y="556"/>
                  </a:cubicBezTo>
                  <a:cubicBezTo>
                    <a:pt x="2007" y="560"/>
                    <a:pt x="2007" y="565"/>
                    <a:pt x="2006" y="569"/>
                  </a:cubicBezTo>
                  <a:close/>
                  <a:moveTo>
                    <a:pt x="2005" y="574"/>
                  </a:moveTo>
                  <a:cubicBezTo>
                    <a:pt x="2004" y="577"/>
                    <a:pt x="2003" y="580"/>
                    <a:pt x="2002" y="583"/>
                  </a:cubicBezTo>
                  <a:cubicBezTo>
                    <a:pt x="1996" y="573"/>
                    <a:pt x="1996" y="573"/>
                    <a:pt x="1996" y="573"/>
                  </a:cubicBezTo>
                  <a:cubicBezTo>
                    <a:pt x="1997" y="571"/>
                    <a:pt x="1999" y="570"/>
                    <a:pt x="2000" y="568"/>
                  </a:cubicBezTo>
                  <a:lnTo>
                    <a:pt x="2005" y="574"/>
                  </a:lnTo>
                  <a:close/>
                  <a:moveTo>
                    <a:pt x="2000" y="587"/>
                  </a:moveTo>
                  <a:cubicBezTo>
                    <a:pt x="1998" y="590"/>
                    <a:pt x="1997" y="593"/>
                    <a:pt x="1995" y="595"/>
                  </a:cubicBezTo>
                  <a:cubicBezTo>
                    <a:pt x="1986" y="580"/>
                    <a:pt x="1986" y="580"/>
                    <a:pt x="1986" y="580"/>
                  </a:cubicBezTo>
                  <a:cubicBezTo>
                    <a:pt x="1988" y="579"/>
                    <a:pt x="1991" y="577"/>
                    <a:pt x="1993" y="575"/>
                  </a:cubicBezTo>
                  <a:lnTo>
                    <a:pt x="2000" y="587"/>
                  </a:lnTo>
                  <a:close/>
                  <a:moveTo>
                    <a:pt x="1992" y="599"/>
                  </a:moveTo>
                  <a:cubicBezTo>
                    <a:pt x="1991" y="602"/>
                    <a:pt x="1989" y="604"/>
                    <a:pt x="1986" y="607"/>
                  </a:cubicBezTo>
                  <a:cubicBezTo>
                    <a:pt x="1975" y="587"/>
                    <a:pt x="1975" y="587"/>
                    <a:pt x="1975" y="587"/>
                  </a:cubicBezTo>
                  <a:cubicBezTo>
                    <a:pt x="1978" y="586"/>
                    <a:pt x="1980" y="584"/>
                    <a:pt x="1983" y="583"/>
                  </a:cubicBezTo>
                  <a:lnTo>
                    <a:pt x="1992" y="599"/>
                  </a:lnTo>
                  <a:close/>
                  <a:moveTo>
                    <a:pt x="1984" y="610"/>
                  </a:moveTo>
                  <a:cubicBezTo>
                    <a:pt x="1981" y="613"/>
                    <a:pt x="1979" y="615"/>
                    <a:pt x="1977" y="618"/>
                  </a:cubicBezTo>
                  <a:cubicBezTo>
                    <a:pt x="1965" y="593"/>
                    <a:pt x="1965" y="593"/>
                    <a:pt x="1965" y="593"/>
                  </a:cubicBezTo>
                  <a:cubicBezTo>
                    <a:pt x="1966" y="593"/>
                    <a:pt x="1967" y="592"/>
                    <a:pt x="1967" y="592"/>
                  </a:cubicBezTo>
                  <a:cubicBezTo>
                    <a:pt x="1969" y="591"/>
                    <a:pt x="1971" y="590"/>
                    <a:pt x="1972" y="589"/>
                  </a:cubicBezTo>
                  <a:lnTo>
                    <a:pt x="1984" y="610"/>
                  </a:lnTo>
                  <a:close/>
                  <a:moveTo>
                    <a:pt x="1974" y="621"/>
                  </a:moveTo>
                  <a:cubicBezTo>
                    <a:pt x="1971" y="623"/>
                    <a:pt x="1969" y="626"/>
                    <a:pt x="1966" y="628"/>
                  </a:cubicBezTo>
                  <a:cubicBezTo>
                    <a:pt x="1953" y="600"/>
                    <a:pt x="1953" y="600"/>
                    <a:pt x="1953" y="600"/>
                  </a:cubicBezTo>
                  <a:cubicBezTo>
                    <a:pt x="1956" y="598"/>
                    <a:pt x="1959" y="597"/>
                    <a:pt x="1961" y="595"/>
                  </a:cubicBezTo>
                  <a:lnTo>
                    <a:pt x="1974" y="621"/>
                  </a:lnTo>
                  <a:close/>
                  <a:moveTo>
                    <a:pt x="1963" y="631"/>
                  </a:moveTo>
                  <a:cubicBezTo>
                    <a:pt x="1960" y="634"/>
                    <a:pt x="1958" y="636"/>
                    <a:pt x="1955" y="639"/>
                  </a:cubicBezTo>
                  <a:cubicBezTo>
                    <a:pt x="1940" y="609"/>
                    <a:pt x="1940" y="609"/>
                    <a:pt x="1940" y="609"/>
                  </a:cubicBezTo>
                  <a:cubicBezTo>
                    <a:pt x="1943" y="606"/>
                    <a:pt x="1946" y="604"/>
                    <a:pt x="1949" y="602"/>
                  </a:cubicBezTo>
                  <a:lnTo>
                    <a:pt x="1963" y="631"/>
                  </a:lnTo>
                  <a:close/>
                  <a:moveTo>
                    <a:pt x="1952" y="642"/>
                  </a:moveTo>
                  <a:cubicBezTo>
                    <a:pt x="1949" y="644"/>
                    <a:pt x="1947" y="646"/>
                    <a:pt x="1945" y="649"/>
                  </a:cubicBezTo>
                  <a:cubicBezTo>
                    <a:pt x="1929" y="617"/>
                    <a:pt x="1929" y="617"/>
                    <a:pt x="1929" y="617"/>
                  </a:cubicBezTo>
                  <a:cubicBezTo>
                    <a:pt x="1932" y="615"/>
                    <a:pt x="1934" y="613"/>
                    <a:pt x="1937" y="611"/>
                  </a:cubicBezTo>
                  <a:lnTo>
                    <a:pt x="1952" y="642"/>
                  </a:lnTo>
                  <a:close/>
                  <a:moveTo>
                    <a:pt x="1942" y="651"/>
                  </a:moveTo>
                  <a:cubicBezTo>
                    <a:pt x="1939" y="654"/>
                    <a:pt x="1937" y="656"/>
                    <a:pt x="1935" y="658"/>
                  </a:cubicBezTo>
                  <a:cubicBezTo>
                    <a:pt x="1918" y="628"/>
                    <a:pt x="1918" y="628"/>
                    <a:pt x="1918" y="628"/>
                  </a:cubicBezTo>
                  <a:cubicBezTo>
                    <a:pt x="1921" y="625"/>
                    <a:pt x="1923" y="623"/>
                    <a:pt x="1926" y="620"/>
                  </a:cubicBezTo>
                  <a:lnTo>
                    <a:pt x="1942" y="651"/>
                  </a:lnTo>
                  <a:close/>
                  <a:moveTo>
                    <a:pt x="1932" y="661"/>
                  </a:moveTo>
                  <a:cubicBezTo>
                    <a:pt x="1930" y="663"/>
                    <a:pt x="1927" y="666"/>
                    <a:pt x="1925" y="668"/>
                  </a:cubicBezTo>
                  <a:cubicBezTo>
                    <a:pt x="1910" y="640"/>
                    <a:pt x="1910" y="640"/>
                    <a:pt x="1910" y="640"/>
                  </a:cubicBezTo>
                  <a:cubicBezTo>
                    <a:pt x="1911" y="637"/>
                    <a:pt x="1914" y="634"/>
                    <a:pt x="1916" y="632"/>
                  </a:cubicBezTo>
                  <a:lnTo>
                    <a:pt x="1932" y="661"/>
                  </a:lnTo>
                  <a:close/>
                  <a:moveTo>
                    <a:pt x="1922" y="671"/>
                  </a:moveTo>
                  <a:cubicBezTo>
                    <a:pt x="1920" y="674"/>
                    <a:pt x="1918" y="676"/>
                    <a:pt x="1916" y="679"/>
                  </a:cubicBezTo>
                  <a:cubicBezTo>
                    <a:pt x="1902" y="656"/>
                    <a:pt x="1902" y="656"/>
                    <a:pt x="1902" y="656"/>
                  </a:cubicBezTo>
                  <a:cubicBezTo>
                    <a:pt x="1903" y="651"/>
                    <a:pt x="1905" y="648"/>
                    <a:pt x="1907" y="644"/>
                  </a:cubicBezTo>
                  <a:lnTo>
                    <a:pt x="1922" y="671"/>
                  </a:lnTo>
                  <a:close/>
                  <a:moveTo>
                    <a:pt x="1914" y="682"/>
                  </a:moveTo>
                  <a:cubicBezTo>
                    <a:pt x="1913" y="683"/>
                    <a:pt x="1913" y="683"/>
                    <a:pt x="1913" y="684"/>
                  </a:cubicBezTo>
                  <a:cubicBezTo>
                    <a:pt x="1907" y="680"/>
                    <a:pt x="1902" y="677"/>
                    <a:pt x="1896" y="674"/>
                  </a:cubicBezTo>
                  <a:cubicBezTo>
                    <a:pt x="1897" y="669"/>
                    <a:pt x="1899" y="664"/>
                    <a:pt x="1900" y="660"/>
                  </a:cubicBezTo>
                  <a:lnTo>
                    <a:pt x="1914" y="682"/>
                  </a:lnTo>
                  <a:close/>
                  <a:moveTo>
                    <a:pt x="2092" y="675"/>
                  </a:moveTo>
                  <a:cubicBezTo>
                    <a:pt x="2095" y="680"/>
                    <a:pt x="2097" y="687"/>
                    <a:pt x="2098" y="694"/>
                  </a:cubicBezTo>
                  <a:cubicBezTo>
                    <a:pt x="2055" y="694"/>
                    <a:pt x="1998" y="717"/>
                    <a:pt x="1956" y="735"/>
                  </a:cubicBezTo>
                  <a:cubicBezTo>
                    <a:pt x="1955" y="734"/>
                    <a:pt x="1955" y="733"/>
                    <a:pt x="1955" y="732"/>
                  </a:cubicBezTo>
                  <a:cubicBezTo>
                    <a:pt x="1955" y="732"/>
                    <a:pt x="1955" y="732"/>
                    <a:pt x="1955" y="732"/>
                  </a:cubicBezTo>
                  <a:cubicBezTo>
                    <a:pt x="1955" y="732"/>
                    <a:pt x="1955" y="731"/>
                    <a:pt x="1955" y="731"/>
                  </a:cubicBezTo>
                  <a:cubicBezTo>
                    <a:pt x="1954" y="730"/>
                    <a:pt x="1954" y="729"/>
                    <a:pt x="1953" y="728"/>
                  </a:cubicBezTo>
                  <a:cubicBezTo>
                    <a:pt x="1996" y="711"/>
                    <a:pt x="2052" y="687"/>
                    <a:pt x="2083" y="657"/>
                  </a:cubicBezTo>
                  <a:cubicBezTo>
                    <a:pt x="2087" y="663"/>
                    <a:pt x="2090" y="669"/>
                    <a:pt x="2092" y="675"/>
                  </a:cubicBezTo>
                  <a:close/>
                  <a:moveTo>
                    <a:pt x="1961" y="763"/>
                  </a:moveTo>
                  <a:cubicBezTo>
                    <a:pt x="1965" y="762"/>
                    <a:pt x="1968" y="761"/>
                    <a:pt x="1971" y="760"/>
                  </a:cubicBezTo>
                  <a:cubicBezTo>
                    <a:pt x="1962" y="784"/>
                    <a:pt x="1962" y="784"/>
                    <a:pt x="1962" y="784"/>
                  </a:cubicBezTo>
                  <a:cubicBezTo>
                    <a:pt x="1962" y="784"/>
                    <a:pt x="1961" y="784"/>
                    <a:pt x="1960" y="784"/>
                  </a:cubicBezTo>
                  <a:cubicBezTo>
                    <a:pt x="1961" y="777"/>
                    <a:pt x="1962" y="770"/>
                    <a:pt x="1961" y="763"/>
                  </a:cubicBezTo>
                  <a:close/>
                  <a:moveTo>
                    <a:pt x="2020" y="793"/>
                  </a:moveTo>
                  <a:cubicBezTo>
                    <a:pt x="2000" y="794"/>
                    <a:pt x="1979" y="795"/>
                    <a:pt x="1959" y="791"/>
                  </a:cubicBezTo>
                  <a:cubicBezTo>
                    <a:pt x="1960" y="790"/>
                    <a:pt x="1960" y="789"/>
                    <a:pt x="1960" y="788"/>
                  </a:cubicBezTo>
                  <a:cubicBezTo>
                    <a:pt x="1977" y="789"/>
                    <a:pt x="1994" y="789"/>
                    <a:pt x="2010" y="788"/>
                  </a:cubicBezTo>
                  <a:cubicBezTo>
                    <a:pt x="2048" y="787"/>
                    <a:pt x="2084" y="786"/>
                    <a:pt x="2107" y="806"/>
                  </a:cubicBezTo>
                  <a:cubicBezTo>
                    <a:pt x="2084" y="791"/>
                    <a:pt x="2053" y="792"/>
                    <a:pt x="2020" y="793"/>
                  </a:cubicBezTo>
                  <a:close/>
                  <a:moveTo>
                    <a:pt x="2103" y="815"/>
                  </a:moveTo>
                  <a:cubicBezTo>
                    <a:pt x="2101" y="815"/>
                    <a:pt x="2098" y="815"/>
                    <a:pt x="2096" y="815"/>
                  </a:cubicBezTo>
                  <a:cubicBezTo>
                    <a:pt x="2093" y="803"/>
                    <a:pt x="2093" y="803"/>
                    <a:pt x="2093" y="803"/>
                  </a:cubicBezTo>
                  <a:cubicBezTo>
                    <a:pt x="2096" y="805"/>
                    <a:pt x="2099" y="806"/>
                    <a:pt x="2101" y="808"/>
                  </a:cubicBezTo>
                  <a:lnTo>
                    <a:pt x="2103" y="815"/>
                  </a:lnTo>
                  <a:close/>
                  <a:moveTo>
                    <a:pt x="1965" y="796"/>
                  </a:moveTo>
                  <a:cubicBezTo>
                    <a:pt x="1968" y="796"/>
                    <a:pt x="1971" y="797"/>
                    <a:pt x="1974" y="797"/>
                  </a:cubicBezTo>
                  <a:cubicBezTo>
                    <a:pt x="1983" y="827"/>
                    <a:pt x="1983" y="827"/>
                    <a:pt x="1983" y="827"/>
                  </a:cubicBezTo>
                  <a:cubicBezTo>
                    <a:pt x="1979" y="826"/>
                    <a:pt x="1975" y="824"/>
                    <a:pt x="1971" y="823"/>
                  </a:cubicBezTo>
                  <a:lnTo>
                    <a:pt x="1965" y="796"/>
                  </a:lnTo>
                  <a:close/>
                  <a:moveTo>
                    <a:pt x="1967" y="821"/>
                  </a:moveTo>
                  <a:cubicBezTo>
                    <a:pt x="1963" y="819"/>
                    <a:pt x="1958" y="816"/>
                    <a:pt x="1954" y="814"/>
                  </a:cubicBezTo>
                  <a:cubicBezTo>
                    <a:pt x="1956" y="807"/>
                    <a:pt x="1958" y="801"/>
                    <a:pt x="1959" y="795"/>
                  </a:cubicBezTo>
                  <a:cubicBezTo>
                    <a:pt x="1959" y="795"/>
                    <a:pt x="1960" y="795"/>
                    <a:pt x="1961" y="796"/>
                  </a:cubicBezTo>
                  <a:lnTo>
                    <a:pt x="1967" y="821"/>
                  </a:lnTo>
                  <a:close/>
                  <a:moveTo>
                    <a:pt x="1978" y="797"/>
                  </a:moveTo>
                  <a:cubicBezTo>
                    <a:pt x="1982" y="797"/>
                    <a:pt x="1985" y="798"/>
                    <a:pt x="1989" y="798"/>
                  </a:cubicBezTo>
                  <a:cubicBezTo>
                    <a:pt x="1998" y="830"/>
                    <a:pt x="1998" y="830"/>
                    <a:pt x="1998" y="830"/>
                  </a:cubicBezTo>
                  <a:cubicBezTo>
                    <a:pt x="1994" y="829"/>
                    <a:pt x="1991" y="829"/>
                    <a:pt x="1987" y="828"/>
                  </a:cubicBezTo>
                  <a:lnTo>
                    <a:pt x="1978" y="797"/>
                  </a:lnTo>
                  <a:close/>
                  <a:moveTo>
                    <a:pt x="1993" y="798"/>
                  </a:moveTo>
                  <a:cubicBezTo>
                    <a:pt x="1996" y="798"/>
                    <a:pt x="1999" y="798"/>
                    <a:pt x="2002" y="798"/>
                  </a:cubicBezTo>
                  <a:cubicBezTo>
                    <a:pt x="2013" y="831"/>
                    <a:pt x="2013" y="831"/>
                    <a:pt x="2013" y="831"/>
                  </a:cubicBezTo>
                  <a:cubicBezTo>
                    <a:pt x="2009" y="831"/>
                    <a:pt x="2006" y="831"/>
                    <a:pt x="2002" y="830"/>
                  </a:cubicBezTo>
                  <a:lnTo>
                    <a:pt x="1993" y="798"/>
                  </a:lnTo>
                  <a:close/>
                  <a:moveTo>
                    <a:pt x="2006" y="797"/>
                  </a:moveTo>
                  <a:cubicBezTo>
                    <a:pt x="2010" y="797"/>
                    <a:pt x="2013" y="797"/>
                    <a:pt x="2016" y="797"/>
                  </a:cubicBezTo>
                  <a:cubicBezTo>
                    <a:pt x="2027" y="829"/>
                    <a:pt x="2027" y="829"/>
                    <a:pt x="2027" y="829"/>
                  </a:cubicBezTo>
                  <a:cubicBezTo>
                    <a:pt x="2024" y="830"/>
                    <a:pt x="2021" y="830"/>
                    <a:pt x="2017" y="830"/>
                  </a:cubicBezTo>
                  <a:lnTo>
                    <a:pt x="2006" y="797"/>
                  </a:lnTo>
                  <a:close/>
                  <a:moveTo>
                    <a:pt x="2020" y="797"/>
                  </a:moveTo>
                  <a:cubicBezTo>
                    <a:pt x="2024" y="797"/>
                    <a:pt x="2028" y="797"/>
                    <a:pt x="2032" y="797"/>
                  </a:cubicBezTo>
                  <a:cubicBezTo>
                    <a:pt x="2042" y="827"/>
                    <a:pt x="2042" y="827"/>
                    <a:pt x="2042" y="827"/>
                  </a:cubicBezTo>
                  <a:cubicBezTo>
                    <a:pt x="2039" y="828"/>
                    <a:pt x="2035" y="828"/>
                    <a:pt x="2031" y="829"/>
                  </a:cubicBezTo>
                  <a:lnTo>
                    <a:pt x="2020" y="797"/>
                  </a:lnTo>
                  <a:close/>
                  <a:moveTo>
                    <a:pt x="2036" y="797"/>
                  </a:moveTo>
                  <a:cubicBezTo>
                    <a:pt x="2039" y="797"/>
                    <a:pt x="2043" y="796"/>
                    <a:pt x="2047" y="797"/>
                  </a:cubicBezTo>
                  <a:cubicBezTo>
                    <a:pt x="2056" y="823"/>
                    <a:pt x="2056" y="823"/>
                    <a:pt x="2056" y="823"/>
                  </a:cubicBezTo>
                  <a:cubicBezTo>
                    <a:pt x="2053" y="824"/>
                    <a:pt x="2049" y="825"/>
                    <a:pt x="2046" y="826"/>
                  </a:cubicBezTo>
                  <a:lnTo>
                    <a:pt x="2036" y="797"/>
                  </a:lnTo>
                  <a:close/>
                  <a:moveTo>
                    <a:pt x="2051" y="797"/>
                  </a:moveTo>
                  <a:cubicBezTo>
                    <a:pt x="2054" y="797"/>
                    <a:pt x="2058" y="797"/>
                    <a:pt x="2061" y="797"/>
                  </a:cubicBezTo>
                  <a:cubicBezTo>
                    <a:pt x="2068" y="820"/>
                    <a:pt x="2068" y="820"/>
                    <a:pt x="2068" y="820"/>
                  </a:cubicBezTo>
                  <a:cubicBezTo>
                    <a:pt x="2066" y="821"/>
                    <a:pt x="2064" y="821"/>
                    <a:pt x="2063" y="822"/>
                  </a:cubicBezTo>
                  <a:cubicBezTo>
                    <a:pt x="2062" y="822"/>
                    <a:pt x="2061" y="822"/>
                    <a:pt x="2060" y="822"/>
                  </a:cubicBezTo>
                  <a:lnTo>
                    <a:pt x="2051" y="797"/>
                  </a:lnTo>
                  <a:close/>
                  <a:moveTo>
                    <a:pt x="2065" y="797"/>
                  </a:moveTo>
                  <a:cubicBezTo>
                    <a:pt x="2069" y="798"/>
                    <a:pt x="2072" y="798"/>
                    <a:pt x="2075" y="799"/>
                  </a:cubicBezTo>
                  <a:cubicBezTo>
                    <a:pt x="2080" y="817"/>
                    <a:pt x="2080" y="817"/>
                    <a:pt x="2080" y="817"/>
                  </a:cubicBezTo>
                  <a:cubicBezTo>
                    <a:pt x="2077" y="818"/>
                    <a:pt x="2074" y="818"/>
                    <a:pt x="2072" y="819"/>
                  </a:cubicBezTo>
                  <a:lnTo>
                    <a:pt x="2065" y="797"/>
                  </a:lnTo>
                  <a:close/>
                  <a:moveTo>
                    <a:pt x="2079" y="799"/>
                  </a:moveTo>
                  <a:cubicBezTo>
                    <a:pt x="2083" y="800"/>
                    <a:pt x="2086" y="801"/>
                    <a:pt x="2089" y="802"/>
                  </a:cubicBezTo>
                  <a:cubicBezTo>
                    <a:pt x="2092" y="815"/>
                    <a:pt x="2092" y="815"/>
                    <a:pt x="2092" y="815"/>
                  </a:cubicBezTo>
                  <a:cubicBezTo>
                    <a:pt x="2089" y="815"/>
                    <a:pt x="2086" y="816"/>
                    <a:pt x="2084" y="816"/>
                  </a:cubicBezTo>
                  <a:lnTo>
                    <a:pt x="2079" y="799"/>
                  </a:lnTo>
                  <a:close/>
                  <a:moveTo>
                    <a:pt x="2116" y="819"/>
                  </a:moveTo>
                  <a:cubicBezTo>
                    <a:pt x="2113" y="818"/>
                    <a:pt x="2110" y="816"/>
                    <a:pt x="2107" y="816"/>
                  </a:cubicBezTo>
                  <a:cubicBezTo>
                    <a:pt x="2106" y="810"/>
                    <a:pt x="2106" y="810"/>
                    <a:pt x="2106" y="810"/>
                  </a:cubicBezTo>
                  <a:cubicBezTo>
                    <a:pt x="2110" y="813"/>
                    <a:pt x="2113" y="816"/>
                    <a:pt x="2116" y="819"/>
                  </a:cubicBezTo>
                  <a:close/>
                  <a:moveTo>
                    <a:pt x="2112" y="805"/>
                  </a:moveTo>
                  <a:cubicBezTo>
                    <a:pt x="2116" y="805"/>
                    <a:pt x="2116" y="805"/>
                    <a:pt x="2116" y="805"/>
                  </a:cubicBezTo>
                  <a:cubicBezTo>
                    <a:pt x="2118" y="809"/>
                    <a:pt x="2120" y="813"/>
                    <a:pt x="2121" y="817"/>
                  </a:cubicBezTo>
                  <a:cubicBezTo>
                    <a:pt x="2118" y="812"/>
                    <a:pt x="2115" y="808"/>
                    <a:pt x="2112" y="805"/>
                  </a:cubicBezTo>
                  <a:close/>
                  <a:moveTo>
                    <a:pt x="2107" y="801"/>
                  </a:moveTo>
                  <a:cubicBezTo>
                    <a:pt x="2104" y="799"/>
                    <a:pt x="2101" y="797"/>
                    <a:pt x="2099" y="795"/>
                  </a:cubicBezTo>
                  <a:cubicBezTo>
                    <a:pt x="2108" y="794"/>
                    <a:pt x="2108" y="794"/>
                    <a:pt x="2108" y="794"/>
                  </a:cubicBezTo>
                  <a:cubicBezTo>
                    <a:pt x="2110" y="796"/>
                    <a:pt x="2112" y="799"/>
                    <a:pt x="2113" y="801"/>
                  </a:cubicBezTo>
                  <a:lnTo>
                    <a:pt x="2107" y="801"/>
                  </a:lnTo>
                  <a:close/>
                  <a:moveTo>
                    <a:pt x="2093" y="793"/>
                  </a:moveTo>
                  <a:cubicBezTo>
                    <a:pt x="2090" y="791"/>
                    <a:pt x="2087" y="790"/>
                    <a:pt x="2084" y="789"/>
                  </a:cubicBezTo>
                  <a:cubicBezTo>
                    <a:pt x="2097" y="784"/>
                    <a:pt x="2097" y="784"/>
                    <a:pt x="2097" y="784"/>
                  </a:cubicBezTo>
                  <a:cubicBezTo>
                    <a:pt x="2100" y="786"/>
                    <a:pt x="2102" y="788"/>
                    <a:pt x="2105" y="791"/>
                  </a:cubicBezTo>
                  <a:lnTo>
                    <a:pt x="2093" y="793"/>
                  </a:lnTo>
                  <a:close/>
                  <a:moveTo>
                    <a:pt x="2077" y="788"/>
                  </a:moveTo>
                  <a:cubicBezTo>
                    <a:pt x="2075" y="787"/>
                    <a:pt x="2072" y="786"/>
                    <a:pt x="2069" y="786"/>
                  </a:cubicBezTo>
                  <a:cubicBezTo>
                    <a:pt x="2085" y="775"/>
                    <a:pt x="2085" y="775"/>
                    <a:pt x="2085" y="775"/>
                  </a:cubicBezTo>
                  <a:cubicBezTo>
                    <a:pt x="2086" y="776"/>
                    <a:pt x="2087" y="776"/>
                    <a:pt x="2088" y="777"/>
                  </a:cubicBezTo>
                  <a:cubicBezTo>
                    <a:pt x="2090" y="778"/>
                    <a:pt x="2092" y="780"/>
                    <a:pt x="2094" y="781"/>
                  </a:cubicBezTo>
                  <a:lnTo>
                    <a:pt x="2077" y="788"/>
                  </a:lnTo>
                  <a:close/>
                  <a:moveTo>
                    <a:pt x="2063" y="785"/>
                  </a:moveTo>
                  <a:cubicBezTo>
                    <a:pt x="2060" y="785"/>
                    <a:pt x="2056" y="785"/>
                    <a:pt x="2053" y="784"/>
                  </a:cubicBezTo>
                  <a:cubicBezTo>
                    <a:pt x="2071" y="768"/>
                    <a:pt x="2071" y="768"/>
                    <a:pt x="2071" y="768"/>
                  </a:cubicBezTo>
                  <a:cubicBezTo>
                    <a:pt x="2074" y="770"/>
                    <a:pt x="2078" y="771"/>
                    <a:pt x="2081" y="773"/>
                  </a:cubicBezTo>
                  <a:lnTo>
                    <a:pt x="2063" y="785"/>
                  </a:lnTo>
                  <a:close/>
                  <a:moveTo>
                    <a:pt x="2048" y="784"/>
                  </a:moveTo>
                  <a:cubicBezTo>
                    <a:pt x="2044" y="784"/>
                    <a:pt x="2041" y="784"/>
                    <a:pt x="2037" y="784"/>
                  </a:cubicBezTo>
                  <a:cubicBezTo>
                    <a:pt x="2055" y="762"/>
                    <a:pt x="2055" y="762"/>
                    <a:pt x="2055" y="762"/>
                  </a:cubicBezTo>
                  <a:cubicBezTo>
                    <a:pt x="2059" y="763"/>
                    <a:pt x="2063" y="765"/>
                    <a:pt x="2067" y="766"/>
                  </a:cubicBezTo>
                  <a:lnTo>
                    <a:pt x="2048" y="784"/>
                  </a:lnTo>
                  <a:close/>
                  <a:moveTo>
                    <a:pt x="2032" y="784"/>
                  </a:moveTo>
                  <a:cubicBezTo>
                    <a:pt x="2029" y="784"/>
                    <a:pt x="2025" y="784"/>
                    <a:pt x="2022" y="784"/>
                  </a:cubicBezTo>
                  <a:cubicBezTo>
                    <a:pt x="2038" y="758"/>
                    <a:pt x="2038" y="758"/>
                    <a:pt x="2038" y="758"/>
                  </a:cubicBezTo>
                  <a:cubicBezTo>
                    <a:pt x="2042" y="759"/>
                    <a:pt x="2046" y="760"/>
                    <a:pt x="2051" y="761"/>
                  </a:cubicBezTo>
                  <a:lnTo>
                    <a:pt x="2032" y="784"/>
                  </a:lnTo>
                  <a:close/>
                  <a:moveTo>
                    <a:pt x="2018" y="784"/>
                  </a:moveTo>
                  <a:cubicBezTo>
                    <a:pt x="2015" y="784"/>
                    <a:pt x="2013" y="784"/>
                    <a:pt x="2010" y="784"/>
                  </a:cubicBezTo>
                  <a:cubicBezTo>
                    <a:pt x="2009" y="784"/>
                    <a:pt x="2009" y="784"/>
                    <a:pt x="2008" y="784"/>
                  </a:cubicBezTo>
                  <a:cubicBezTo>
                    <a:pt x="2022" y="756"/>
                    <a:pt x="2022" y="756"/>
                    <a:pt x="2022" y="756"/>
                  </a:cubicBezTo>
                  <a:cubicBezTo>
                    <a:pt x="2026" y="757"/>
                    <a:pt x="2030" y="757"/>
                    <a:pt x="2034" y="758"/>
                  </a:cubicBezTo>
                  <a:lnTo>
                    <a:pt x="2018" y="784"/>
                  </a:lnTo>
                  <a:close/>
                  <a:moveTo>
                    <a:pt x="2004" y="785"/>
                  </a:moveTo>
                  <a:cubicBezTo>
                    <a:pt x="2000" y="785"/>
                    <a:pt x="1997" y="785"/>
                    <a:pt x="1994" y="785"/>
                  </a:cubicBezTo>
                  <a:cubicBezTo>
                    <a:pt x="2004" y="756"/>
                    <a:pt x="2004" y="756"/>
                    <a:pt x="2004" y="756"/>
                  </a:cubicBezTo>
                  <a:cubicBezTo>
                    <a:pt x="2009" y="756"/>
                    <a:pt x="2013" y="756"/>
                    <a:pt x="2018" y="756"/>
                  </a:cubicBezTo>
                  <a:lnTo>
                    <a:pt x="2004" y="785"/>
                  </a:lnTo>
                  <a:close/>
                  <a:moveTo>
                    <a:pt x="1989" y="785"/>
                  </a:moveTo>
                  <a:cubicBezTo>
                    <a:pt x="1986" y="785"/>
                    <a:pt x="1983" y="785"/>
                    <a:pt x="1980" y="785"/>
                  </a:cubicBezTo>
                  <a:cubicBezTo>
                    <a:pt x="1991" y="756"/>
                    <a:pt x="1991" y="756"/>
                    <a:pt x="1991" y="756"/>
                  </a:cubicBezTo>
                  <a:cubicBezTo>
                    <a:pt x="1994" y="756"/>
                    <a:pt x="1997" y="756"/>
                    <a:pt x="2000" y="756"/>
                  </a:cubicBezTo>
                  <a:lnTo>
                    <a:pt x="1989" y="785"/>
                  </a:lnTo>
                  <a:close/>
                  <a:moveTo>
                    <a:pt x="1976" y="785"/>
                  </a:moveTo>
                  <a:cubicBezTo>
                    <a:pt x="1973" y="785"/>
                    <a:pt x="1970" y="785"/>
                    <a:pt x="1967" y="784"/>
                  </a:cubicBezTo>
                  <a:cubicBezTo>
                    <a:pt x="1976" y="759"/>
                    <a:pt x="1976" y="759"/>
                    <a:pt x="1976" y="759"/>
                  </a:cubicBezTo>
                  <a:cubicBezTo>
                    <a:pt x="1979" y="758"/>
                    <a:pt x="1983" y="758"/>
                    <a:pt x="1986" y="757"/>
                  </a:cubicBezTo>
                  <a:lnTo>
                    <a:pt x="1976" y="785"/>
                  </a:lnTo>
                  <a:close/>
                  <a:moveTo>
                    <a:pt x="1960" y="752"/>
                  </a:moveTo>
                  <a:cubicBezTo>
                    <a:pt x="1960" y="750"/>
                    <a:pt x="1960" y="748"/>
                    <a:pt x="1959" y="747"/>
                  </a:cubicBezTo>
                  <a:cubicBezTo>
                    <a:pt x="2005" y="728"/>
                    <a:pt x="2058" y="722"/>
                    <a:pt x="2100" y="733"/>
                  </a:cubicBezTo>
                  <a:cubicBezTo>
                    <a:pt x="2100" y="733"/>
                    <a:pt x="2100" y="733"/>
                    <a:pt x="2100" y="733"/>
                  </a:cubicBezTo>
                  <a:cubicBezTo>
                    <a:pt x="2100" y="746"/>
                    <a:pt x="2097" y="758"/>
                    <a:pt x="2094" y="766"/>
                  </a:cubicBezTo>
                  <a:cubicBezTo>
                    <a:pt x="2058" y="743"/>
                    <a:pt x="2005" y="733"/>
                    <a:pt x="1960" y="752"/>
                  </a:cubicBezTo>
                  <a:close/>
                  <a:moveTo>
                    <a:pt x="1958" y="743"/>
                  </a:moveTo>
                  <a:cubicBezTo>
                    <a:pt x="1958" y="741"/>
                    <a:pt x="1958" y="740"/>
                    <a:pt x="1957" y="738"/>
                  </a:cubicBezTo>
                  <a:cubicBezTo>
                    <a:pt x="1999" y="721"/>
                    <a:pt x="2057" y="697"/>
                    <a:pt x="2099" y="698"/>
                  </a:cubicBezTo>
                  <a:cubicBezTo>
                    <a:pt x="2100" y="708"/>
                    <a:pt x="2101" y="719"/>
                    <a:pt x="2101" y="729"/>
                  </a:cubicBezTo>
                  <a:cubicBezTo>
                    <a:pt x="2058" y="719"/>
                    <a:pt x="2005" y="724"/>
                    <a:pt x="1958" y="743"/>
                  </a:cubicBezTo>
                  <a:close/>
                  <a:moveTo>
                    <a:pt x="1951" y="725"/>
                  </a:moveTo>
                  <a:cubicBezTo>
                    <a:pt x="1951" y="724"/>
                    <a:pt x="1950" y="722"/>
                    <a:pt x="1949" y="721"/>
                  </a:cubicBezTo>
                  <a:cubicBezTo>
                    <a:pt x="1996" y="702"/>
                    <a:pt x="2037" y="668"/>
                    <a:pt x="2060" y="630"/>
                  </a:cubicBezTo>
                  <a:cubicBezTo>
                    <a:pt x="2067" y="637"/>
                    <a:pt x="2074" y="645"/>
                    <a:pt x="2081" y="654"/>
                  </a:cubicBezTo>
                  <a:cubicBezTo>
                    <a:pt x="2051" y="684"/>
                    <a:pt x="1994" y="707"/>
                    <a:pt x="1951" y="725"/>
                  </a:cubicBezTo>
                  <a:close/>
                  <a:moveTo>
                    <a:pt x="2017" y="939"/>
                  </a:moveTo>
                  <a:cubicBezTo>
                    <a:pt x="2013" y="941"/>
                    <a:pt x="2009" y="942"/>
                    <a:pt x="2005" y="944"/>
                  </a:cubicBezTo>
                  <a:cubicBezTo>
                    <a:pt x="2009" y="925"/>
                    <a:pt x="2005" y="906"/>
                    <a:pt x="1995" y="891"/>
                  </a:cubicBezTo>
                  <a:cubicBezTo>
                    <a:pt x="1993" y="888"/>
                    <a:pt x="1991" y="885"/>
                    <a:pt x="1988" y="883"/>
                  </a:cubicBezTo>
                  <a:cubicBezTo>
                    <a:pt x="1998" y="889"/>
                    <a:pt x="2007" y="893"/>
                    <a:pt x="2016" y="897"/>
                  </a:cubicBezTo>
                  <a:cubicBezTo>
                    <a:pt x="2032" y="905"/>
                    <a:pt x="2045" y="911"/>
                    <a:pt x="2051" y="920"/>
                  </a:cubicBezTo>
                  <a:cubicBezTo>
                    <a:pt x="2054" y="924"/>
                    <a:pt x="2054" y="929"/>
                    <a:pt x="2053" y="933"/>
                  </a:cubicBezTo>
                  <a:cubicBezTo>
                    <a:pt x="2053" y="927"/>
                    <a:pt x="2050" y="923"/>
                    <a:pt x="2046" y="920"/>
                  </a:cubicBezTo>
                  <a:cubicBezTo>
                    <a:pt x="2039" y="915"/>
                    <a:pt x="2031" y="916"/>
                    <a:pt x="2024" y="922"/>
                  </a:cubicBezTo>
                  <a:cubicBezTo>
                    <a:pt x="2019" y="926"/>
                    <a:pt x="2016" y="933"/>
                    <a:pt x="2017" y="939"/>
                  </a:cubicBezTo>
                  <a:close/>
                  <a:moveTo>
                    <a:pt x="1992" y="893"/>
                  </a:moveTo>
                  <a:cubicBezTo>
                    <a:pt x="2002" y="908"/>
                    <a:pt x="2005" y="928"/>
                    <a:pt x="2000" y="947"/>
                  </a:cubicBezTo>
                  <a:cubicBezTo>
                    <a:pt x="1986" y="957"/>
                    <a:pt x="1978" y="974"/>
                    <a:pt x="1976" y="996"/>
                  </a:cubicBezTo>
                  <a:cubicBezTo>
                    <a:pt x="1976" y="996"/>
                    <a:pt x="1976" y="996"/>
                    <a:pt x="1976" y="996"/>
                  </a:cubicBezTo>
                  <a:cubicBezTo>
                    <a:pt x="1975" y="996"/>
                    <a:pt x="1975" y="996"/>
                    <a:pt x="1974" y="996"/>
                  </a:cubicBezTo>
                  <a:cubicBezTo>
                    <a:pt x="1978" y="985"/>
                    <a:pt x="1978" y="974"/>
                    <a:pt x="1974" y="963"/>
                  </a:cubicBezTo>
                  <a:cubicBezTo>
                    <a:pt x="1983" y="954"/>
                    <a:pt x="1989" y="943"/>
                    <a:pt x="1989" y="930"/>
                  </a:cubicBezTo>
                  <a:cubicBezTo>
                    <a:pt x="1990" y="917"/>
                    <a:pt x="1985" y="905"/>
                    <a:pt x="1977" y="896"/>
                  </a:cubicBezTo>
                  <a:cubicBezTo>
                    <a:pt x="1966" y="884"/>
                    <a:pt x="1951" y="880"/>
                    <a:pt x="1937" y="885"/>
                  </a:cubicBezTo>
                  <a:cubicBezTo>
                    <a:pt x="1928" y="889"/>
                    <a:pt x="1922" y="896"/>
                    <a:pt x="1921" y="903"/>
                  </a:cubicBezTo>
                  <a:cubicBezTo>
                    <a:pt x="1921" y="904"/>
                    <a:pt x="1922" y="904"/>
                    <a:pt x="1922" y="905"/>
                  </a:cubicBezTo>
                  <a:cubicBezTo>
                    <a:pt x="1923" y="905"/>
                    <a:pt x="1924" y="905"/>
                    <a:pt x="1924" y="905"/>
                  </a:cubicBezTo>
                  <a:cubicBezTo>
                    <a:pt x="1932" y="901"/>
                    <a:pt x="1938" y="904"/>
                    <a:pt x="1941" y="907"/>
                  </a:cubicBezTo>
                  <a:cubicBezTo>
                    <a:pt x="1945" y="912"/>
                    <a:pt x="1946" y="921"/>
                    <a:pt x="1940" y="926"/>
                  </a:cubicBezTo>
                  <a:cubicBezTo>
                    <a:pt x="1935" y="932"/>
                    <a:pt x="1927" y="933"/>
                    <a:pt x="1920" y="931"/>
                  </a:cubicBezTo>
                  <a:cubicBezTo>
                    <a:pt x="1912" y="927"/>
                    <a:pt x="1906" y="919"/>
                    <a:pt x="1905" y="910"/>
                  </a:cubicBezTo>
                  <a:cubicBezTo>
                    <a:pt x="1905" y="900"/>
                    <a:pt x="1908" y="891"/>
                    <a:pt x="1916" y="884"/>
                  </a:cubicBezTo>
                  <a:cubicBezTo>
                    <a:pt x="1925" y="875"/>
                    <a:pt x="1938" y="870"/>
                    <a:pt x="1952" y="870"/>
                  </a:cubicBezTo>
                  <a:cubicBezTo>
                    <a:pt x="1968" y="871"/>
                    <a:pt x="1982" y="880"/>
                    <a:pt x="1992" y="893"/>
                  </a:cubicBezTo>
                  <a:close/>
                  <a:moveTo>
                    <a:pt x="2102" y="1006"/>
                  </a:moveTo>
                  <a:cubicBezTo>
                    <a:pt x="2103" y="1006"/>
                    <a:pt x="2103" y="1006"/>
                    <a:pt x="2104" y="1006"/>
                  </a:cubicBezTo>
                  <a:cubicBezTo>
                    <a:pt x="2113" y="1003"/>
                    <a:pt x="2123" y="1007"/>
                    <a:pt x="2129" y="1014"/>
                  </a:cubicBezTo>
                  <a:cubicBezTo>
                    <a:pt x="2134" y="1021"/>
                    <a:pt x="2137" y="1033"/>
                    <a:pt x="2130" y="1044"/>
                  </a:cubicBezTo>
                  <a:cubicBezTo>
                    <a:pt x="2129" y="1045"/>
                    <a:pt x="2129" y="1046"/>
                    <a:pt x="2129" y="1046"/>
                  </a:cubicBezTo>
                  <a:cubicBezTo>
                    <a:pt x="2130" y="1047"/>
                    <a:pt x="2130" y="1047"/>
                    <a:pt x="2131" y="1047"/>
                  </a:cubicBezTo>
                  <a:cubicBezTo>
                    <a:pt x="2140" y="1049"/>
                    <a:pt x="2147" y="1055"/>
                    <a:pt x="2149" y="1063"/>
                  </a:cubicBezTo>
                  <a:cubicBezTo>
                    <a:pt x="2152" y="1072"/>
                    <a:pt x="2149" y="1082"/>
                    <a:pt x="2142" y="1088"/>
                  </a:cubicBezTo>
                  <a:cubicBezTo>
                    <a:pt x="2141" y="1089"/>
                    <a:pt x="2141" y="1090"/>
                    <a:pt x="2142" y="1091"/>
                  </a:cubicBezTo>
                  <a:cubicBezTo>
                    <a:pt x="2142" y="1091"/>
                    <a:pt x="2142" y="1091"/>
                    <a:pt x="2142" y="1091"/>
                  </a:cubicBezTo>
                  <a:cubicBezTo>
                    <a:pt x="2142" y="1091"/>
                    <a:pt x="2142" y="1091"/>
                    <a:pt x="2142" y="1091"/>
                  </a:cubicBezTo>
                  <a:cubicBezTo>
                    <a:pt x="2149" y="1098"/>
                    <a:pt x="2152" y="1107"/>
                    <a:pt x="2149" y="1116"/>
                  </a:cubicBezTo>
                  <a:cubicBezTo>
                    <a:pt x="2147" y="1124"/>
                    <a:pt x="2140" y="1130"/>
                    <a:pt x="2131" y="1132"/>
                  </a:cubicBezTo>
                  <a:cubicBezTo>
                    <a:pt x="2130" y="1132"/>
                    <a:pt x="2130" y="1133"/>
                    <a:pt x="2129" y="1133"/>
                  </a:cubicBezTo>
                  <a:cubicBezTo>
                    <a:pt x="2129" y="1134"/>
                    <a:pt x="2129" y="1135"/>
                    <a:pt x="2130" y="1135"/>
                  </a:cubicBezTo>
                  <a:cubicBezTo>
                    <a:pt x="2137" y="1147"/>
                    <a:pt x="2134" y="1158"/>
                    <a:pt x="2129" y="1165"/>
                  </a:cubicBezTo>
                  <a:cubicBezTo>
                    <a:pt x="2123" y="1173"/>
                    <a:pt x="2113" y="1176"/>
                    <a:pt x="2104" y="1173"/>
                  </a:cubicBezTo>
                  <a:cubicBezTo>
                    <a:pt x="2103" y="1173"/>
                    <a:pt x="2103" y="1173"/>
                    <a:pt x="2102" y="1174"/>
                  </a:cubicBezTo>
                  <a:cubicBezTo>
                    <a:pt x="2102" y="1174"/>
                    <a:pt x="2101" y="1175"/>
                    <a:pt x="2102" y="1175"/>
                  </a:cubicBezTo>
                  <a:cubicBezTo>
                    <a:pt x="2103" y="1187"/>
                    <a:pt x="2098" y="1197"/>
                    <a:pt x="2090" y="1202"/>
                  </a:cubicBezTo>
                  <a:cubicBezTo>
                    <a:pt x="2081" y="1207"/>
                    <a:pt x="2070" y="1206"/>
                    <a:pt x="2060" y="1199"/>
                  </a:cubicBezTo>
                  <a:cubicBezTo>
                    <a:pt x="2060" y="1199"/>
                    <a:pt x="2059" y="1199"/>
                    <a:pt x="2058" y="1199"/>
                  </a:cubicBezTo>
                  <a:cubicBezTo>
                    <a:pt x="2058" y="1199"/>
                    <a:pt x="2057" y="1199"/>
                    <a:pt x="2057" y="1200"/>
                  </a:cubicBezTo>
                  <a:cubicBezTo>
                    <a:pt x="2052" y="1210"/>
                    <a:pt x="2040" y="1217"/>
                    <a:pt x="2027" y="1215"/>
                  </a:cubicBezTo>
                  <a:cubicBezTo>
                    <a:pt x="2010" y="1212"/>
                    <a:pt x="1999" y="1199"/>
                    <a:pt x="1995" y="1179"/>
                  </a:cubicBezTo>
                  <a:cubicBezTo>
                    <a:pt x="1999" y="1176"/>
                    <a:pt x="2003" y="1173"/>
                    <a:pt x="2006" y="1170"/>
                  </a:cubicBezTo>
                  <a:cubicBezTo>
                    <a:pt x="2008" y="1167"/>
                    <a:pt x="2011" y="1163"/>
                    <a:pt x="2012" y="1160"/>
                  </a:cubicBezTo>
                  <a:cubicBezTo>
                    <a:pt x="2014" y="1177"/>
                    <a:pt x="2018" y="1203"/>
                    <a:pt x="2026" y="1203"/>
                  </a:cubicBezTo>
                  <a:cubicBezTo>
                    <a:pt x="2027" y="1203"/>
                    <a:pt x="2029" y="1202"/>
                    <a:pt x="2030" y="1201"/>
                  </a:cubicBezTo>
                  <a:cubicBezTo>
                    <a:pt x="2034" y="1195"/>
                    <a:pt x="2031" y="1174"/>
                    <a:pt x="2029" y="1160"/>
                  </a:cubicBezTo>
                  <a:cubicBezTo>
                    <a:pt x="2033" y="1167"/>
                    <a:pt x="2038" y="1172"/>
                    <a:pt x="2042" y="1173"/>
                  </a:cubicBezTo>
                  <a:cubicBezTo>
                    <a:pt x="2044" y="1174"/>
                    <a:pt x="2046" y="1174"/>
                    <a:pt x="2047" y="1173"/>
                  </a:cubicBezTo>
                  <a:cubicBezTo>
                    <a:pt x="2049" y="1172"/>
                    <a:pt x="2050" y="1170"/>
                    <a:pt x="2050" y="1168"/>
                  </a:cubicBezTo>
                  <a:cubicBezTo>
                    <a:pt x="2051" y="1166"/>
                    <a:pt x="2050" y="1164"/>
                    <a:pt x="2049" y="1160"/>
                  </a:cubicBezTo>
                  <a:cubicBezTo>
                    <a:pt x="2062" y="1176"/>
                    <a:pt x="2079" y="1194"/>
                    <a:pt x="2085" y="1190"/>
                  </a:cubicBezTo>
                  <a:cubicBezTo>
                    <a:pt x="2085" y="1190"/>
                    <a:pt x="2086" y="1189"/>
                    <a:pt x="2086" y="1187"/>
                  </a:cubicBezTo>
                  <a:cubicBezTo>
                    <a:pt x="2087" y="1180"/>
                    <a:pt x="2074" y="1162"/>
                    <a:pt x="2064" y="1149"/>
                  </a:cubicBezTo>
                  <a:cubicBezTo>
                    <a:pt x="2072" y="1154"/>
                    <a:pt x="2079" y="1157"/>
                    <a:pt x="2082" y="1154"/>
                  </a:cubicBezTo>
                  <a:cubicBezTo>
                    <a:pt x="2083" y="1152"/>
                    <a:pt x="2084" y="1151"/>
                    <a:pt x="2083" y="1149"/>
                  </a:cubicBezTo>
                  <a:cubicBezTo>
                    <a:pt x="2083" y="1147"/>
                    <a:pt x="2082" y="1144"/>
                    <a:pt x="2080" y="1142"/>
                  </a:cubicBezTo>
                  <a:cubicBezTo>
                    <a:pt x="2093" y="1149"/>
                    <a:pt x="2110" y="1159"/>
                    <a:pt x="2116" y="1157"/>
                  </a:cubicBezTo>
                  <a:cubicBezTo>
                    <a:pt x="2118" y="1157"/>
                    <a:pt x="2119" y="1156"/>
                    <a:pt x="2119" y="1155"/>
                  </a:cubicBezTo>
                  <a:cubicBezTo>
                    <a:pt x="2119" y="1154"/>
                    <a:pt x="2120" y="1153"/>
                    <a:pt x="2119" y="1151"/>
                  </a:cubicBezTo>
                  <a:cubicBezTo>
                    <a:pt x="2117" y="1145"/>
                    <a:pt x="2101" y="1135"/>
                    <a:pt x="2088" y="1128"/>
                  </a:cubicBezTo>
                  <a:cubicBezTo>
                    <a:pt x="2091" y="1128"/>
                    <a:pt x="2095" y="1128"/>
                    <a:pt x="2097" y="1127"/>
                  </a:cubicBezTo>
                  <a:cubicBezTo>
                    <a:pt x="2099" y="1127"/>
                    <a:pt x="2100" y="1125"/>
                    <a:pt x="2100" y="1124"/>
                  </a:cubicBezTo>
                  <a:cubicBezTo>
                    <a:pt x="2101" y="1122"/>
                    <a:pt x="2101" y="1121"/>
                    <a:pt x="2100" y="1119"/>
                  </a:cubicBezTo>
                  <a:cubicBezTo>
                    <a:pt x="2099" y="1117"/>
                    <a:pt x="2097" y="1116"/>
                    <a:pt x="2095" y="1114"/>
                  </a:cubicBezTo>
                  <a:cubicBezTo>
                    <a:pt x="2110" y="1117"/>
                    <a:pt x="2129" y="1120"/>
                    <a:pt x="2135" y="1117"/>
                  </a:cubicBezTo>
                  <a:cubicBezTo>
                    <a:pt x="2136" y="1116"/>
                    <a:pt x="2137" y="1114"/>
                    <a:pt x="2137" y="1114"/>
                  </a:cubicBezTo>
                  <a:cubicBezTo>
                    <a:pt x="2137" y="1113"/>
                    <a:pt x="2137" y="1111"/>
                    <a:pt x="2136" y="1110"/>
                  </a:cubicBezTo>
                  <a:cubicBezTo>
                    <a:pt x="2132" y="1105"/>
                    <a:pt x="2113" y="1101"/>
                    <a:pt x="2098" y="1098"/>
                  </a:cubicBezTo>
                  <a:cubicBezTo>
                    <a:pt x="2102" y="1098"/>
                    <a:pt x="2106" y="1096"/>
                    <a:pt x="2108" y="1095"/>
                  </a:cubicBezTo>
                  <a:cubicBezTo>
                    <a:pt x="2109" y="1093"/>
                    <a:pt x="2110" y="1092"/>
                    <a:pt x="2110" y="1090"/>
                  </a:cubicBezTo>
                  <a:cubicBezTo>
                    <a:pt x="2110" y="1088"/>
                    <a:pt x="2109" y="1086"/>
                    <a:pt x="2108" y="1085"/>
                  </a:cubicBezTo>
                  <a:cubicBezTo>
                    <a:pt x="2106" y="1083"/>
                    <a:pt x="2102" y="1082"/>
                    <a:pt x="2098" y="1081"/>
                  </a:cubicBezTo>
                  <a:cubicBezTo>
                    <a:pt x="2113" y="1079"/>
                    <a:pt x="2132" y="1075"/>
                    <a:pt x="2136" y="1069"/>
                  </a:cubicBezTo>
                  <a:cubicBezTo>
                    <a:pt x="2137" y="1068"/>
                    <a:pt x="2137" y="1067"/>
                    <a:pt x="2137" y="1066"/>
                  </a:cubicBezTo>
                  <a:cubicBezTo>
                    <a:pt x="2137" y="1065"/>
                    <a:pt x="2136" y="1064"/>
                    <a:pt x="2135" y="1063"/>
                  </a:cubicBezTo>
                  <a:cubicBezTo>
                    <a:pt x="2129" y="1059"/>
                    <a:pt x="2110" y="1062"/>
                    <a:pt x="2095" y="1066"/>
                  </a:cubicBezTo>
                  <a:cubicBezTo>
                    <a:pt x="2097" y="1064"/>
                    <a:pt x="2099" y="1062"/>
                    <a:pt x="2100" y="1060"/>
                  </a:cubicBezTo>
                  <a:cubicBezTo>
                    <a:pt x="2101" y="1059"/>
                    <a:pt x="2101" y="1057"/>
                    <a:pt x="2100" y="1055"/>
                  </a:cubicBezTo>
                  <a:cubicBezTo>
                    <a:pt x="2100" y="1054"/>
                    <a:pt x="2099" y="1053"/>
                    <a:pt x="2097" y="1052"/>
                  </a:cubicBezTo>
                  <a:cubicBezTo>
                    <a:pt x="2095" y="1051"/>
                    <a:pt x="2091" y="1051"/>
                    <a:pt x="2088" y="1052"/>
                  </a:cubicBezTo>
                  <a:cubicBezTo>
                    <a:pt x="2101" y="1045"/>
                    <a:pt x="2117" y="1035"/>
                    <a:pt x="2119" y="1028"/>
                  </a:cubicBezTo>
                  <a:cubicBezTo>
                    <a:pt x="2120" y="1027"/>
                    <a:pt x="2119" y="1025"/>
                    <a:pt x="2119" y="1025"/>
                  </a:cubicBezTo>
                  <a:cubicBezTo>
                    <a:pt x="2119" y="1024"/>
                    <a:pt x="2118" y="1023"/>
                    <a:pt x="2116" y="1023"/>
                  </a:cubicBezTo>
                  <a:cubicBezTo>
                    <a:pt x="2110" y="1021"/>
                    <a:pt x="2093" y="1030"/>
                    <a:pt x="2080" y="1038"/>
                  </a:cubicBezTo>
                  <a:cubicBezTo>
                    <a:pt x="2082" y="1035"/>
                    <a:pt x="2083" y="1032"/>
                    <a:pt x="2083" y="1030"/>
                  </a:cubicBezTo>
                  <a:cubicBezTo>
                    <a:pt x="2084" y="1029"/>
                    <a:pt x="2083" y="1027"/>
                    <a:pt x="2082" y="1026"/>
                  </a:cubicBezTo>
                  <a:cubicBezTo>
                    <a:pt x="2079" y="1023"/>
                    <a:pt x="2072" y="1025"/>
                    <a:pt x="2064" y="1030"/>
                  </a:cubicBezTo>
                  <a:cubicBezTo>
                    <a:pt x="2074" y="1017"/>
                    <a:pt x="2087" y="999"/>
                    <a:pt x="2086" y="992"/>
                  </a:cubicBezTo>
                  <a:cubicBezTo>
                    <a:pt x="2086" y="991"/>
                    <a:pt x="2085" y="990"/>
                    <a:pt x="2085" y="989"/>
                  </a:cubicBezTo>
                  <a:cubicBezTo>
                    <a:pt x="2079" y="985"/>
                    <a:pt x="2062" y="1004"/>
                    <a:pt x="2049" y="1019"/>
                  </a:cubicBezTo>
                  <a:cubicBezTo>
                    <a:pt x="2050" y="1016"/>
                    <a:pt x="2051" y="1013"/>
                    <a:pt x="2050" y="1011"/>
                  </a:cubicBezTo>
                  <a:cubicBezTo>
                    <a:pt x="2050" y="1009"/>
                    <a:pt x="2049" y="1008"/>
                    <a:pt x="2047" y="1007"/>
                  </a:cubicBezTo>
                  <a:cubicBezTo>
                    <a:pt x="2046" y="1006"/>
                    <a:pt x="2044" y="1005"/>
                    <a:pt x="2042" y="1006"/>
                  </a:cubicBezTo>
                  <a:cubicBezTo>
                    <a:pt x="2038" y="1007"/>
                    <a:pt x="2033" y="1013"/>
                    <a:pt x="2029" y="1019"/>
                  </a:cubicBezTo>
                  <a:cubicBezTo>
                    <a:pt x="2031" y="1006"/>
                    <a:pt x="2034" y="984"/>
                    <a:pt x="2030" y="979"/>
                  </a:cubicBezTo>
                  <a:cubicBezTo>
                    <a:pt x="2029" y="977"/>
                    <a:pt x="2027" y="977"/>
                    <a:pt x="2026" y="977"/>
                  </a:cubicBezTo>
                  <a:cubicBezTo>
                    <a:pt x="2018" y="976"/>
                    <a:pt x="2014" y="1002"/>
                    <a:pt x="2012" y="1020"/>
                  </a:cubicBezTo>
                  <a:cubicBezTo>
                    <a:pt x="2011" y="1016"/>
                    <a:pt x="2008" y="1013"/>
                    <a:pt x="2006" y="1010"/>
                  </a:cubicBezTo>
                  <a:cubicBezTo>
                    <a:pt x="2003" y="1006"/>
                    <a:pt x="1999" y="1003"/>
                    <a:pt x="1995" y="1001"/>
                  </a:cubicBezTo>
                  <a:cubicBezTo>
                    <a:pt x="1999" y="981"/>
                    <a:pt x="2010" y="967"/>
                    <a:pt x="2027" y="965"/>
                  </a:cubicBezTo>
                  <a:cubicBezTo>
                    <a:pt x="2040" y="963"/>
                    <a:pt x="2052" y="969"/>
                    <a:pt x="2057" y="980"/>
                  </a:cubicBezTo>
                  <a:cubicBezTo>
                    <a:pt x="2057" y="980"/>
                    <a:pt x="2058" y="980"/>
                    <a:pt x="2058" y="981"/>
                  </a:cubicBezTo>
                  <a:cubicBezTo>
                    <a:pt x="2059" y="981"/>
                    <a:pt x="2060" y="981"/>
                    <a:pt x="2060" y="980"/>
                  </a:cubicBezTo>
                  <a:cubicBezTo>
                    <a:pt x="2070" y="974"/>
                    <a:pt x="2081" y="973"/>
                    <a:pt x="2090" y="978"/>
                  </a:cubicBezTo>
                  <a:cubicBezTo>
                    <a:pt x="2098" y="983"/>
                    <a:pt x="2103" y="992"/>
                    <a:pt x="2102" y="1004"/>
                  </a:cubicBezTo>
                  <a:cubicBezTo>
                    <a:pt x="2101" y="1005"/>
                    <a:pt x="2102" y="1005"/>
                    <a:pt x="2102" y="1006"/>
                  </a:cubicBezTo>
                  <a:close/>
                  <a:moveTo>
                    <a:pt x="2005" y="1235"/>
                  </a:moveTo>
                  <a:cubicBezTo>
                    <a:pt x="2009" y="1237"/>
                    <a:pt x="2013" y="1239"/>
                    <a:pt x="2017" y="1240"/>
                  </a:cubicBezTo>
                  <a:cubicBezTo>
                    <a:pt x="2016" y="1247"/>
                    <a:pt x="2019" y="1253"/>
                    <a:pt x="2024" y="1258"/>
                  </a:cubicBezTo>
                  <a:cubicBezTo>
                    <a:pt x="2031" y="1263"/>
                    <a:pt x="2039" y="1264"/>
                    <a:pt x="2046" y="1260"/>
                  </a:cubicBezTo>
                  <a:cubicBezTo>
                    <a:pt x="2050" y="1257"/>
                    <a:pt x="2053" y="1252"/>
                    <a:pt x="2053" y="1247"/>
                  </a:cubicBezTo>
                  <a:cubicBezTo>
                    <a:pt x="2054" y="1251"/>
                    <a:pt x="2054" y="1255"/>
                    <a:pt x="2051" y="1260"/>
                  </a:cubicBezTo>
                  <a:cubicBezTo>
                    <a:pt x="2045" y="1268"/>
                    <a:pt x="2032" y="1275"/>
                    <a:pt x="2016" y="1282"/>
                  </a:cubicBezTo>
                  <a:cubicBezTo>
                    <a:pt x="2007" y="1286"/>
                    <a:pt x="1998" y="1291"/>
                    <a:pt x="1988" y="1297"/>
                  </a:cubicBezTo>
                  <a:cubicBezTo>
                    <a:pt x="1991" y="1294"/>
                    <a:pt x="1993" y="1292"/>
                    <a:pt x="1995" y="1289"/>
                  </a:cubicBezTo>
                  <a:cubicBezTo>
                    <a:pt x="2005" y="1274"/>
                    <a:pt x="2009" y="1255"/>
                    <a:pt x="2005" y="1235"/>
                  </a:cubicBezTo>
                  <a:close/>
                  <a:moveTo>
                    <a:pt x="1992" y="1287"/>
                  </a:moveTo>
                  <a:cubicBezTo>
                    <a:pt x="1982" y="1300"/>
                    <a:pt x="1968" y="1308"/>
                    <a:pt x="1952" y="1309"/>
                  </a:cubicBezTo>
                  <a:cubicBezTo>
                    <a:pt x="1938" y="1310"/>
                    <a:pt x="1925" y="1305"/>
                    <a:pt x="1916" y="1296"/>
                  </a:cubicBezTo>
                  <a:cubicBezTo>
                    <a:pt x="1908" y="1288"/>
                    <a:pt x="1905" y="1279"/>
                    <a:pt x="1905" y="1270"/>
                  </a:cubicBezTo>
                  <a:cubicBezTo>
                    <a:pt x="1906" y="1260"/>
                    <a:pt x="1912" y="1252"/>
                    <a:pt x="1920" y="1249"/>
                  </a:cubicBezTo>
                  <a:cubicBezTo>
                    <a:pt x="1927" y="1246"/>
                    <a:pt x="1935" y="1248"/>
                    <a:pt x="1940" y="1253"/>
                  </a:cubicBezTo>
                  <a:cubicBezTo>
                    <a:pt x="1946" y="1259"/>
                    <a:pt x="1945" y="1267"/>
                    <a:pt x="1941" y="1272"/>
                  </a:cubicBezTo>
                  <a:cubicBezTo>
                    <a:pt x="1938" y="1276"/>
                    <a:pt x="1932" y="1279"/>
                    <a:pt x="1924" y="1275"/>
                  </a:cubicBezTo>
                  <a:cubicBezTo>
                    <a:pt x="1924" y="1275"/>
                    <a:pt x="1923" y="1275"/>
                    <a:pt x="1922" y="1275"/>
                  </a:cubicBezTo>
                  <a:cubicBezTo>
                    <a:pt x="1922" y="1275"/>
                    <a:pt x="1921" y="1276"/>
                    <a:pt x="1921" y="1277"/>
                  </a:cubicBezTo>
                  <a:cubicBezTo>
                    <a:pt x="1922" y="1284"/>
                    <a:pt x="1928" y="1291"/>
                    <a:pt x="1937" y="1294"/>
                  </a:cubicBezTo>
                  <a:cubicBezTo>
                    <a:pt x="1951" y="1299"/>
                    <a:pt x="1966" y="1295"/>
                    <a:pt x="1977" y="1283"/>
                  </a:cubicBezTo>
                  <a:cubicBezTo>
                    <a:pt x="1985" y="1275"/>
                    <a:pt x="1990" y="1262"/>
                    <a:pt x="1989" y="1250"/>
                  </a:cubicBezTo>
                  <a:cubicBezTo>
                    <a:pt x="1989" y="1237"/>
                    <a:pt x="1983" y="1225"/>
                    <a:pt x="1974" y="1216"/>
                  </a:cubicBezTo>
                  <a:cubicBezTo>
                    <a:pt x="1978" y="1206"/>
                    <a:pt x="1978" y="1194"/>
                    <a:pt x="1974" y="1183"/>
                  </a:cubicBezTo>
                  <a:cubicBezTo>
                    <a:pt x="1975" y="1183"/>
                    <a:pt x="1975" y="1183"/>
                    <a:pt x="1976" y="1183"/>
                  </a:cubicBezTo>
                  <a:cubicBezTo>
                    <a:pt x="1976" y="1183"/>
                    <a:pt x="1976" y="1183"/>
                    <a:pt x="1976" y="1183"/>
                  </a:cubicBezTo>
                  <a:cubicBezTo>
                    <a:pt x="1978" y="1205"/>
                    <a:pt x="1986" y="1222"/>
                    <a:pt x="2000" y="1232"/>
                  </a:cubicBezTo>
                  <a:cubicBezTo>
                    <a:pt x="2005" y="1252"/>
                    <a:pt x="2002" y="1272"/>
                    <a:pt x="1992" y="1287"/>
                  </a:cubicBezTo>
                  <a:close/>
                  <a:moveTo>
                    <a:pt x="2107" y="1373"/>
                  </a:moveTo>
                  <a:cubicBezTo>
                    <a:pt x="2084" y="1393"/>
                    <a:pt x="2048" y="1392"/>
                    <a:pt x="2010" y="1391"/>
                  </a:cubicBezTo>
                  <a:cubicBezTo>
                    <a:pt x="1994" y="1391"/>
                    <a:pt x="1977" y="1390"/>
                    <a:pt x="1960" y="1392"/>
                  </a:cubicBezTo>
                  <a:cubicBezTo>
                    <a:pt x="1960" y="1390"/>
                    <a:pt x="1960" y="1389"/>
                    <a:pt x="1959" y="1388"/>
                  </a:cubicBezTo>
                  <a:cubicBezTo>
                    <a:pt x="1979" y="1385"/>
                    <a:pt x="2000" y="1386"/>
                    <a:pt x="2020" y="1386"/>
                  </a:cubicBezTo>
                  <a:cubicBezTo>
                    <a:pt x="2053" y="1387"/>
                    <a:pt x="2084" y="1388"/>
                    <a:pt x="2107" y="1373"/>
                  </a:cubicBezTo>
                  <a:close/>
                  <a:moveTo>
                    <a:pt x="2093" y="1376"/>
                  </a:moveTo>
                  <a:cubicBezTo>
                    <a:pt x="2096" y="1365"/>
                    <a:pt x="2096" y="1365"/>
                    <a:pt x="2096" y="1365"/>
                  </a:cubicBezTo>
                  <a:cubicBezTo>
                    <a:pt x="2098" y="1365"/>
                    <a:pt x="2101" y="1365"/>
                    <a:pt x="2103" y="1364"/>
                  </a:cubicBezTo>
                  <a:cubicBezTo>
                    <a:pt x="2101" y="1372"/>
                    <a:pt x="2101" y="1372"/>
                    <a:pt x="2101" y="1372"/>
                  </a:cubicBezTo>
                  <a:cubicBezTo>
                    <a:pt x="2099" y="1374"/>
                    <a:pt x="2096" y="1375"/>
                    <a:pt x="2093" y="1376"/>
                  </a:cubicBezTo>
                  <a:close/>
                  <a:moveTo>
                    <a:pt x="1960" y="1395"/>
                  </a:moveTo>
                  <a:cubicBezTo>
                    <a:pt x="1961" y="1395"/>
                    <a:pt x="1962" y="1395"/>
                    <a:pt x="1962" y="1395"/>
                  </a:cubicBezTo>
                  <a:cubicBezTo>
                    <a:pt x="1971" y="1420"/>
                    <a:pt x="1971" y="1420"/>
                    <a:pt x="1971" y="1420"/>
                  </a:cubicBezTo>
                  <a:cubicBezTo>
                    <a:pt x="1968" y="1419"/>
                    <a:pt x="1965" y="1418"/>
                    <a:pt x="1961" y="1417"/>
                  </a:cubicBezTo>
                  <a:cubicBezTo>
                    <a:pt x="1962" y="1410"/>
                    <a:pt x="1961" y="1403"/>
                    <a:pt x="1960" y="1395"/>
                  </a:cubicBezTo>
                  <a:close/>
                  <a:moveTo>
                    <a:pt x="2092" y="1505"/>
                  </a:moveTo>
                  <a:cubicBezTo>
                    <a:pt x="2090" y="1511"/>
                    <a:pt x="2087" y="1517"/>
                    <a:pt x="2083" y="1523"/>
                  </a:cubicBezTo>
                  <a:cubicBezTo>
                    <a:pt x="2052" y="1492"/>
                    <a:pt x="1996" y="1469"/>
                    <a:pt x="1953" y="1451"/>
                  </a:cubicBezTo>
                  <a:cubicBezTo>
                    <a:pt x="1954" y="1450"/>
                    <a:pt x="1954" y="1449"/>
                    <a:pt x="1955" y="1448"/>
                  </a:cubicBezTo>
                  <a:cubicBezTo>
                    <a:pt x="1955" y="1448"/>
                    <a:pt x="1955" y="1448"/>
                    <a:pt x="1955" y="1448"/>
                  </a:cubicBezTo>
                  <a:cubicBezTo>
                    <a:pt x="1955" y="1448"/>
                    <a:pt x="1955" y="1448"/>
                    <a:pt x="1955" y="1448"/>
                  </a:cubicBezTo>
                  <a:cubicBezTo>
                    <a:pt x="1955" y="1447"/>
                    <a:pt x="1955" y="1446"/>
                    <a:pt x="1956" y="1445"/>
                  </a:cubicBezTo>
                  <a:cubicBezTo>
                    <a:pt x="1998" y="1462"/>
                    <a:pt x="2055" y="1486"/>
                    <a:pt x="2098" y="1486"/>
                  </a:cubicBezTo>
                  <a:cubicBezTo>
                    <a:pt x="2097" y="1492"/>
                    <a:pt x="2095" y="1499"/>
                    <a:pt x="2092" y="1505"/>
                  </a:cubicBezTo>
                  <a:close/>
                  <a:moveTo>
                    <a:pt x="1951" y="1454"/>
                  </a:moveTo>
                  <a:cubicBezTo>
                    <a:pt x="1994" y="1472"/>
                    <a:pt x="2051" y="1496"/>
                    <a:pt x="2081" y="1526"/>
                  </a:cubicBezTo>
                  <a:cubicBezTo>
                    <a:pt x="2074" y="1534"/>
                    <a:pt x="2067" y="1542"/>
                    <a:pt x="2060" y="1549"/>
                  </a:cubicBezTo>
                  <a:cubicBezTo>
                    <a:pt x="2037" y="1512"/>
                    <a:pt x="1996" y="1478"/>
                    <a:pt x="1949" y="1458"/>
                  </a:cubicBezTo>
                  <a:cubicBezTo>
                    <a:pt x="1950" y="1457"/>
                    <a:pt x="1951" y="1456"/>
                    <a:pt x="1951" y="1454"/>
                  </a:cubicBezTo>
                  <a:close/>
                  <a:moveTo>
                    <a:pt x="1957" y="1441"/>
                  </a:moveTo>
                  <a:cubicBezTo>
                    <a:pt x="1958" y="1440"/>
                    <a:pt x="1958" y="1438"/>
                    <a:pt x="1958" y="1437"/>
                  </a:cubicBezTo>
                  <a:cubicBezTo>
                    <a:pt x="2005" y="1456"/>
                    <a:pt x="2058" y="1461"/>
                    <a:pt x="2101" y="1451"/>
                  </a:cubicBezTo>
                  <a:cubicBezTo>
                    <a:pt x="2101" y="1461"/>
                    <a:pt x="2100" y="1472"/>
                    <a:pt x="2099" y="1482"/>
                  </a:cubicBezTo>
                  <a:cubicBezTo>
                    <a:pt x="2057" y="1482"/>
                    <a:pt x="1999" y="1459"/>
                    <a:pt x="1957" y="1441"/>
                  </a:cubicBezTo>
                  <a:close/>
                  <a:moveTo>
                    <a:pt x="2100" y="1447"/>
                  </a:moveTo>
                  <a:cubicBezTo>
                    <a:pt x="2058" y="1457"/>
                    <a:pt x="2005" y="1452"/>
                    <a:pt x="1959" y="1433"/>
                  </a:cubicBezTo>
                  <a:cubicBezTo>
                    <a:pt x="1960" y="1431"/>
                    <a:pt x="1960" y="1429"/>
                    <a:pt x="1960" y="1428"/>
                  </a:cubicBezTo>
                  <a:cubicBezTo>
                    <a:pt x="2005" y="1447"/>
                    <a:pt x="2058" y="1437"/>
                    <a:pt x="2094" y="1413"/>
                  </a:cubicBezTo>
                  <a:cubicBezTo>
                    <a:pt x="2097" y="1422"/>
                    <a:pt x="2100" y="1434"/>
                    <a:pt x="2100" y="1447"/>
                  </a:cubicBezTo>
                  <a:close/>
                  <a:moveTo>
                    <a:pt x="1967" y="1395"/>
                  </a:moveTo>
                  <a:cubicBezTo>
                    <a:pt x="1970" y="1395"/>
                    <a:pt x="1973" y="1395"/>
                    <a:pt x="1976" y="1395"/>
                  </a:cubicBezTo>
                  <a:cubicBezTo>
                    <a:pt x="1986" y="1422"/>
                    <a:pt x="1986" y="1422"/>
                    <a:pt x="1986" y="1422"/>
                  </a:cubicBezTo>
                  <a:cubicBezTo>
                    <a:pt x="1983" y="1422"/>
                    <a:pt x="1979" y="1421"/>
                    <a:pt x="1976" y="1421"/>
                  </a:cubicBezTo>
                  <a:lnTo>
                    <a:pt x="1967" y="1395"/>
                  </a:lnTo>
                  <a:close/>
                  <a:moveTo>
                    <a:pt x="1980" y="1395"/>
                  </a:moveTo>
                  <a:cubicBezTo>
                    <a:pt x="1983" y="1395"/>
                    <a:pt x="1986" y="1395"/>
                    <a:pt x="1989" y="1395"/>
                  </a:cubicBezTo>
                  <a:cubicBezTo>
                    <a:pt x="2000" y="1424"/>
                    <a:pt x="2000" y="1424"/>
                    <a:pt x="2000" y="1424"/>
                  </a:cubicBezTo>
                  <a:cubicBezTo>
                    <a:pt x="1997" y="1424"/>
                    <a:pt x="1994" y="1423"/>
                    <a:pt x="1991" y="1423"/>
                  </a:cubicBezTo>
                  <a:lnTo>
                    <a:pt x="1980" y="1395"/>
                  </a:lnTo>
                  <a:close/>
                  <a:moveTo>
                    <a:pt x="1994" y="1395"/>
                  </a:moveTo>
                  <a:cubicBezTo>
                    <a:pt x="1997" y="1395"/>
                    <a:pt x="2000" y="1395"/>
                    <a:pt x="2004" y="1395"/>
                  </a:cubicBezTo>
                  <a:cubicBezTo>
                    <a:pt x="2018" y="1424"/>
                    <a:pt x="2018" y="1424"/>
                    <a:pt x="2018" y="1424"/>
                  </a:cubicBezTo>
                  <a:cubicBezTo>
                    <a:pt x="2013" y="1424"/>
                    <a:pt x="2009" y="1424"/>
                    <a:pt x="2004" y="1424"/>
                  </a:cubicBezTo>
                  <a:lnTo>
                    <a:pt x="1994" y="1395"/>
                  </a:lnTo>
                  <a:close/>
                  <a:moveTo>
                    <a:pt x="2008" y="1395"/>
                  </a:moveTo>
                  <a:cubicBezTo>
                    <a:pt x="2009" y="1395"/>
                    <a:pt x="2009" y="1395"/>
                    <a:pt x="2010" y="1395"/>
                  </a:cubicBezTo>
                  <a:cubicBezTo>
                    <a:pt x="2013" y="1395"/>
                    <a:pt x="2015" y="1395"/>
                    <a:pt x="2018" y="1395"/>
                  </a:cubicBezTo>
                  <a:cubicBezTo>
                    <a:pt x="2034" y="1422"/>
                    <a:pt x="2034" y="1422"/>
                    <a:pt x="2034" y="1422"/>
                  </a:cubicBezTo>
                  <a:cubicBezTo>
                    <a:pt x="2030" y="1423"/>
                    <a:pt x="2026" y="1423"/>
                    <a:pt x="2022" y="1423"/>
                  </a:cubicBezTo>
                  <a:lnTo>
                    <a:pt x="2008" y="1395"/>
                  </a:lnTo>
                  <a:close/>
                  <a:moveTo>
                    <a:pt x="2022" y="1395"/>
                  </a:moveTo>
                  <a:cubicBezTo>
                    <a:pt x="2025" y="1396"/>
                    <a:pt x="2029" y="1396"/>
                    <a:pt x="2032" y="1396"/>
                  </a:cubicBezTo>
                  <a:cubicBezTo>
                    <a:pt x="2051" y="1418"/>
                    <a:pt x="2051" y="1418"/>
                    <a:pt x="2051" y="1418"/>
                  </a:cubicBezTo>
                  <a:cubicBezTo>
                    <a:pt x="2046" y="1419"/>
                    <a:pt x="2042" y="1420"/>
                    <a:pt x="2038" y="1421"/>
                  </a:cubicBezTo>
                  <a:lnTo>
                    <a:pt x="2022" y="1395"/>
                  </a:lnTo>
                  <a:close/>
                  <a:moveTo>
                    <a:pt x="2037" y="1396"/>
                  </a:moveTo>
                  <a:cubicBezTo>
                    <a:pt x="2041" y="1396"/>
                    <a:pt x="2044" y="1396"/>
                    <a:pt x="2048" y="1395"/>
                  </a:cubicBezTo>
                  <a:cubicBezTo>
                    <a:pt x="2067" y="1413"/>
                    <a:pt x="2067" y="1413"/>
                    <a:pt x="2067" y="1413"/>
                  </a:cubicBezTo>
                  <a:cubicBezTo>
                    <a:pt x="2063" y="1415"/>
                    <a:pt x="2059" y="1416"/>
                    <a:pt x="2055" y="1417"/>
                  </a:cubicBezTo>
                  <a:lnTo>
                    <a:pt x="2037" y="1396"/>
                  </a:lnTo>
                  <a:close/>
                  <a:moveTo>
                    <a:pt x="2053" y="1395"/>
                  </a:moveTo>
                  <a:cubicBezTo>
                    <a:pt x="2056" y="1395"/>
                    <a:pt x="2060" y="1395"/>
                    <a:pt x="2063" y="1394"/>
                  </a:cubicBezTo>
                  <a:cubicBezTo>
                    <a:pt x="2081" y="1406"/>
                    <a:pt x="2081" y="1406"/>
                    <a:pt x="2081" y="1406"/>
                  </a:cubicBezTo>
                  <a:cubicBezTo>
                    <a:pt x="2078" y="1408"/>
                    <a:pt x="2074" y="1410"/>
                    <a:pt x="2071" y="1411"/>
                  </a:cubicBezTo>
                  <a:lnTo>
                    <a:pt x="2053" y="1395"/>
                  </a:lnTo>
                  <a:close/>
                  <a:moveTo>
                    <a:pt x="2069" y="1393"/>
                  </a:moveTo>
                  <a:cubicBezTo>
                    <a:pt x="2072" y="1393"/>
                    <a:pt x="2075" y="1392"/>
                    <a:pt x="2077" y="1392"/>
                  </a:cubicBezTo>
                  <a:cubicBezTo>
                    <a:pt x="2094" y="1399"/>
                    <a:pt x="2094" y="1399"/>
                    <a:pt x="2094" y="1399"/>
                  </a:cubicBezTo>
                  <a:cubicBezTo>
                    <a:pt x="2092" y="1400"/>
                    <a:pt x="2090" y="1401"/>
                    <a:pt x="2088" y="1402"/>
                  </a:cubicBezTo>
                  <a:cubicBezTo>
                    <a:pt x="2087" y="1403"/>
                    <a:pt x="2086" y="1404"/>
                    <a:pt x="2085" y="1404"/>
                  </a:cubicBezTo>
                  <a:lnTo>
                    <a:pt x="2069" y="1393"/>
                  </a:lnTo>
                  <a:close/>
                  <a:moveTo>
                    <a:pt x="2084" y="1390"/>
                  </a:moveTo>
                  <a:cubicBezTo>
                    <a:pt x="2087" y="1389"/>
                    <a:pt x="2090" y="1388"/>
                    <a:pt x="2093" y="1387"/>
                  </a:cubicBezTo>
                  <a:cubicBezTo>
                    <a:pt x="2105" y="1389"/>
                    <a:pt x="2105" y="1389"/>
                    <a:pt x="2105" y="1389"/>
                  </a:cubicBezTo>
                  <a:cubicBezTo>
                    <a:pt x="2102" y="1391"/>
                    <a:pt x="2100" y="1394"/>
                    <a:pt x="2097" y="1396"/>
                  </a:cubicBezTo>
                  <a:lnTo>
                    <a:pt x="2084" y="1390"/>
                  </a:lnTo>
                  <a:close/>
                  <a:moveTo>
                    <a:pt x="2099" y="1384"/>
                  </a:moveTo>
                  <a:cubicBezTo>
                    <a:pt x="2101" y="1382"/>
                    <a:pt x="2104" y="1381"/>
                    <a:pt x="2107" y="1379"/>
                  </a:cubicBezTo>
                  <a:cubicBezTo>
                    <a:pt x="2113" y="1378"/>
                    <a:pt x="2113" y="1378"/>
                    <a:pt x="2113" y="1378"/>
                  </a:cubicBezTo>
                  <a:cubicBezTo>
                    <a:pt x="2112" y="1381"/>
                    <a:pt x="2110" y="1383"/>
                    <a:pt x="2108" y="1386"/>
                  </a:cubicBezTo>
                  <a:lnTo>
                    <a:pt x="2099" y="1384"/>
                  </a:lnTo>
                  <a:close/>
                  <a:moveTo>
                    <a:pt x="2112" y="1374"/>
                  </a:moveTo>
                  <a:cubicBezTo>
                    <a:pt x="2115" y="1371"/>
                    <a:pt x="2118" y="1367"/>
                    <a:pt x="2121" y="1363"/>
                  </a:cubicBezTo>
                  <a:cubicBezTo>
                    <a:pt x="2120" y="1367"/>
                    <a:pt x="2118" y="1371"/>
                    <a:pt x="2116" y="1374"/>
                  </a:cubicBezTo>
                  <a:lnTo>
                    <a:pt x="2112" y="1374"/>
                  </a:lnTo>
                  <a:close/>
                  <a:moveTo>
                    <a:pt x="2106" y="1369"/>
                  </a:moveTo>
                  <a:cubicBezTo>
                    <a:pt x="2107" y="1364"/>
                    <a:pt x="2107" y="1364"/>
                    <a:pt x="2107" y="1364"/>
                  </a:cubicBezTo>
                  <a:cubicBezTo>
                    <a:pt x="2110" y="1363"/>
                    <a:pt x="2113" y="1362"/>
                    <a:pt x="2116" y="1360"/>
                  </a:cubicBezTo>
                  <a:cubicBezTo>
                    <a:pt x="2113" y="1364"/>
                    <a:pt x="2110" y="1367"/>
                    <a:pt x="2106" y="1369"/>
                  </a:cubicBezTo>
                  <a:close/>
                  <a:moveTo>
                    <a:pt x="2089" y="1378"/>
                  </a:moveTo>
                  <a:cubicBezTo>
                    <a:pt x="2086" y="1379"/>
                    <a:pt x="2083" y="1379"/>
                    <a:pt x="2079" y="1380"/>
                  </a:cubicBezTo>
                  <a:cubicBezTo>
                    <a:pt x="2084" y="1363"/>
                    <a:pt x="2084" y="1363"/>
                    <a:pt x="2084" y="1363"/>
                  </a:cubicBezTo>
                  <a:cubicBezTo>
                    <a:pt x="2086" y="1364"/>
                    <a:pt x="2089" y="1364"/>
                    <a:pt x="2092" y="1364"/>
                  </a:cubicBezTo>
                  <a:lnTo>
                    <a:pt x="2089" y="1378"/>
                  </a:lnTo>
                  <a:close/>
                  <a:moveTo>
                    <a:pt x="2075" y="1381"/>
                  </a:moveTo>
                  <a:cubicBezTo>
                    <a:pt x="2072" y="1381"/>
                    <a:pt x="2069" y="1382"/>
                    <a:pt x="2065" y="1382"/>
                  </a:cubicBezTo>
                  <a:cubicBezTo>
                    <a:pt x="2072" y="1360"/>
                    <a:pt x="2072" y="1360"/>
                    <a:pt x="2072" y="1360"/>
                  </a:cubicBezTo>
                  <a:cubicBezTo>
                    <a:pt x="2074" y="1361"/>
                    <a:pt x="2077" y="1362"/>
                    <a:pt x="2080" y="1362"/>
                  </a:cubicBezTo>
                  <a:lnTo>
                    <a:pt x="2075" y="1381"/>
                  </a:lnTo>
                  <a:close/>
                  <a:moveTo>
                    <a:pt x="2061" y="1382"/>
                  </a:moveTo>
                  <a:cubicBezTo>
                    <a:pt x="2058" y="1383"/>
                    <a:pt x="2054" y="1383"/>
                    <a:pt x="2051" y="1383"/>
                  </a:cubicBezTo>
                  <a:cubicBezTo>
                    <a:pt x="2060" y="1357"/>
                    <a:pt x="2060" y="1357"/>
                    <a:pt x="2060" y="1357"/>
                  </a:cubicBezTo>
                  <a:cubicBezTo>
                    <a:pt x="2061" y="1357"/>
                    <a:pt x="2062" y="1358"/>
                    <a:pt x="2063" y="1358"/>
                  </a:cubicBezTo>
                  <a:cubicBezTo>
                    <a:pt x="2064" y="1358"/>
                    <a:pt x="2066" y="1359"/>
                    <a:pt x="2068" y="1359"/>
                  </a:cubicBezTo>
                  <a:lnTo>
                    <a:pt x="2061" y="1382"/>
                  </a:lnTo>
                  <a:close/>
                  <a:moveTo>
                    <a:pt x="2047" y="1383"/>
                  </a:moveTo>
                  <a:cubicBezTo>
                    <a:pt x="2043" y="1383"/>
                    <a:pt x="2039" y="1383"/>
                    <a:pt x="2036" y="1383"/>
                  </a:cubicBezTo>
                  <a:cubicBezTo>
                    <a:pt x="2046" y="1354"/>
                    <a:pt x="2046" y="1354"/>
                    <a:pt x="2046" y="1354"/>
                  </a:cubicBezTo>
                  <a:cubicBezTo>
                    <a:pt x="2049" y="1354"/>
                    <a:pt x="2053" y="1355"/>
                    <a:pt x="2056" y="1356"/>
                  </a:cubicBezTo>
                  <a:lnTo>
                    <a:pt x="2047" y="1383"/>
                  </a:lnTo>
                  <a:close/>
                  <a:moveTo>
                    <a:pt x="2032" y="1383"/>
                  </a:moveTo>
                  <a:cubicBezTo>
                    <a:pt x="2028" y="1383"/>
                    <a:pt x="2024" y="1383"/>
                    <a:pt x="2020" y="1382"/>
                  </a:cubicBezTo>
                  <a:cubicBezTo>
                    <a:pt x="2031" y="1351"/>
                    <a:pt x="2031" y="1351"/>
                    <a:pt x="2031" y="1351"/>
                  </a:cubicBezTo>
                  <a:cubicBezTo>
                    <a:pt x="2035" y="1351"/>
                    <a:pt x="2039" y="1352"/>
                    <a:pt x="2042" y="1353"/>
                  </a:cubicBezTo>
                  <a:lnTo>
                    <a:pt x="2032" y="1383"/>
                  </a:lnTo>
                  <a:close/>
                  <a:moveTo>
                    <a:pt x="2016" y="1382"/>
                  </a:moveTo>
                  <a:cubicBezTo>
                    <a:pt x="2013" y="1382"/>
                    <a:pt x="2010" y="1382"/>
                    <a:pt x="2006" y="1382"/>
                  </a:cubicBezTo>
                  <a:cubicBezTo>
                    <a:pt x="2017" y="1349"/>
                    <a:pt x="2017" y="1349"/>
                    <a:pt x="2017" y="1349"/>
                  </a:cubicBezTo>
                  <a:cubicBezTo>
                    <a:pt x="2021" y="1349"/>
                    <a:pt x="2024" y="1350"/>
                    <a:pt x="2027" y="1350"/>
                  </a:cubicBezTo>
                  <a:lnTo>
                    <a:pt x="2016" y="1382"/>
                  </a:lnTo>
                  <a:close/>
                  <a:moveTo>
                    <a:pt x="2002" y="1382"/>
                  </a:moveTo>
                  <a:cubicBezTo>
                    <a:pt x="1999" y="1382"/>
                    <a:pt x="1996" y="1382"/>
                    <a:pt x="1993" y="1382"/>
                  </a:cubicBezTo>
                  <a:cubicBezTo>
                    <a:pt x="2002" y="1349"/>
                    <a:pt x="2002" y="1349"/>
                    <a:pt x="2002" y="1349"/>
                  </a:cubicBezTo>
                  <a:cubicBezTo>
                    <a:pt x="2006" y="1349"/>
                    <a:pt x="2009" y="1349"/>
                    <a:pt x="2013" y="1349"/>
                  </a:cubicBezTo>
                  <a:lnTo>
                    <a:pt x="2002" y="1382"/>
                  </a:lnTo>
                  <a:close/>
                  <a:moveTo>
                    <a:pt x="1989" y="1382"/>
                  </a:moveTo>
                  <a:cubicBezTo>
                    <a:pt x="1985" y="1382"/>
                    <a:pt x="1982" y="1382"/>
                    <a:pt x="1978" y="1382"/>
                  </a:cubicBezTo>
                  <a:cubicBezTo>
                    <a:pt x="1987" y="1351"/>
                    <a:pt x="1987" y="1351"/>
                    <a:pt x="1987" y="1351"/>
                  </a:cubicBezTo>
                  <a:cubicBezTo>
                    <a:pt x="1991" y="1351"/>
                    <a:pt x="1994" y="1350"/>
                    <a:pt x="1998" y="1350"/>
                  </a:cubicBezTo>
                  <a:lnTo>
                    <a:pt x="1989" y="1382"/>
                  </a:lnTo>
                  <a:close/>
                  <a:moveTo>
                    <a:pt x="1974" y="1382"/>
                  </a:moveTo>
                  <a:cubicBezTo>
                    <a:pt x="1971" y="1383"/>
                    <a:pt x="1968" y="1383"/>
                    <a:pt x="1965" y="1383"/>
                  </a:cubicBezTo>
                  <a:cubicBezTo>
                    <a:pt x="1971" y="1357"/>
                    <a:pt x="1971" y="1357"/>
                    <a:pt x="1971" y="1357"/>
                  </a:cubicBezTo>
                  <a:cubicBezTo>
                    <a:pt x="1975" y="1355"/>
                    <a:pt x="1979" y="1354"/>
                    <a:pt x="1983" y="1353"/>
                  </a:cubicBezTo>
                  <a:lnTo>
                    <a:pt x="1974" y="1382"/>
                  </a:lnTo>
                  <a:close/>
                  <a:moveTo>
                    <a:pt x="1961" y="1384"/>
                  </a:moveTo>
                  <a:cubicBezTo>
                    <a:pt x="1960" y="1384"/>
                    <a:pt x="1959" y="1384"/>
                    <a:pt x="1959" y="1384"/>
                  </a:cubicBezTo>
                  <a:cubicBezTo>
                    <a:pt x="1958" y="1378"/>
                    <a:pt x="1956" y="1372"/>
                    <a:pt x="1954" y="1366"/>
                  </a:cubicBezTo>
                  <a:cubicBezTo>
                    <a:pt x="1958" y="1363"/>
                    <a:pt x="1963" y="1361"/>
                    <a:pt x="1967" y="1359"/>
                  </a:cubicBezTo>
                  <a:lnTo>
                    <a:pt x="1961" y="1384"/>
                  </a:lnTo>
                  <a:close/>
                  <a:moveTo>
                    <a:pt x="1951" y="1446"/>
                  </a:moveTo>
                  <a:cubicBezTo>
                    <a:pt x="1951" y="1446"/>
                    <a:pt x="1951" y="1446"/>
                    <a:pt x="1951" y="1446"/>
                  </a:cubicBezTo>
                  <a:cubicBezTo>
                    <a:pt x="1951" y="1447"/>
                    <a:pt x="1951" y="1447"/>
                    <a:pt x="1951" y="1447"/>
                  </a:cubicBezTo>
                  <a:cubicBezTo>
                    <a:pt x="1933" y="1490"/>
                    <a:pt x="1863" y="1531"/>
                    <a:pt x="1791" y="1520"/>
                  </a:cubicBezTo>
                  <a:cubicBezTo>
                    <a:pt x="1791" y="1517"/>
                    <a:pt x="1790" y="1514"/>
                    <a:pt x="1788" y="1511"/>
                  </a:cubicBezTo>
                  <a:cubicBezTo>
                    <a:pt x="1851" y="1526"/>
                    <a:pt x="1928" y="1481"/>
                    <a:pt x="1943" y="1443"/>
                  </a:cubicBezTo>
                  <a:cubicBezTo>
                    <a:pt x="1959" y="1405"/>
                    <a:pt x="1937" y="1319"/>
                    <a:pt x="1881" y="1286"/>
                  </a:cubicBezTo>
                  <a:cubicBezTo>
                    <a:pt x="1885" y="1285"/>
                    <a:pt x="1887" y="1283"/>
                    <a:pt x="1890" y="1281"/>
                  </a:cubicBezTo>
                  <a:cubicBezTo>
                    <a:pt x="1949" y="1324"/>
                    <a:pt x="1969" y="1402"/>
                    <a:pt x="1951" y="1446"/>
                  </a:cubicBezTo>
                  <a:close/>
                  <a:moveTo>
                    <a:pt x="2013" y="1604"/>
                  </a:moveTo>
                  <a:cubicBezTo>
                    <a:pt x="2013" y="1601"/>
                    <a:pt x="2012" y="1598"/>
                    <a:pt x="2011" y="1595"/>
                  </a:cubicBezTo>
                  <a:cubicBezTo>
                    <a:pt x="2019" y="1600"/>
                    <a:pt x="2019" y="1600"/>
                    <a:pt x="2019" y="1600"/>
                  </a:cubicBezTo>
                  <a:cubicBezTo>
                    <a:pt x="2019" y="1603"/>
                    <a:pt x="2018" y="1606"/>
                    <a:pt x="2018" y="1609"/>
                  </a:cubicBezTo>
                  <a:lnTo>
                    <a:pt x="2013" y="1604"/>
                  </a:lnTo>
                  <a:close/>
                  <a:moveTo>
                    <a:pt x="2017" y="1614"/>
                  </a:moveTo>
                  <a:cubicBezTo>
                    <a:pt x="2015" y="1618"/>
                    <a:pt x="2014" y="1622"/>
                    <a:pt x="2012" y="1626"/>
                  </a:cubicBezTo>
                  <a:cubicBezTo>
                    <a:pt x="2013" y="1621"/>
                    <a:pt x="2014" y="1616"/>
                    <a:pt x="2014" y="1611"/>
                  </a:cubicBezTo>
                  <a:lnTo>
                    <a:pt x="2017" y="1614"/>
                  </a:lnTo>
                  <a:close/>
                  <a:moveTo>
                    <a:pt x="2009" y="1589"/>
                  </a:moveTo>
                  <a:cubicBezTo>
                    <a:pt x="2008" y="1586"/>
                    <a:pt x="2007" y="1583"/>
                    <a:pt x="2005" y="1580"/>
                  </a:cubicBezTo>
                  <a:cubicBezTo>
                    <a:pt x="2019" y="1585"/>
                    <a:pt x="2019" y="1585"/>
                    <a:pt x="2019" y="1585"/>
                  </a:cubicBezTo>
                  <a:cubicBezTo>
                    <a:pt x="2019" y="1589"/>
                    <a:pt x="2019" y="1592"/>
                    <a:pt x="2019" y="1596"/>
                  </a:cubicBezTo>
                  <a:lnTo>
                    <a:pt x="2009" y="1589"/>
                  </a:lnTo>
                  <a:close/>
                  <a:moveTo>
                    <a:pt x="1916" y="1501"/>
                  </a:moveTo>
                  <a:cubicBezTo>
                    <a:pt x="1918" y="1503"/>
                    <a:pt x="1920" y="1506"/>
                    <a:pt x="1922" y="1508"/>
                  </a:cubicBezTo>
                  <a:cubicBezTo>
                    <a:pt x="1907" y="1535"/>
                    <a:pt x="1907" y="1535"/>
                    <a:pt x="1907" y="1535"/>
                  </a:cubicBezTo>
                  <a:cubicBezTo>
                    <a:pt x="1905" y="1532"/>
                    <a:pt x="1903" y="1528"/>
                    <a:pt x="1902" y="1524"/>
                  </a:cubicBezTo>
                  <a:lnTo>
                    <a:pt x="1916" y="1501"/>
                  </a:lnTo>
                  <a:close/>
                  <a:moveTo>
                    <a:pt x="1900" y="1519"/>
                  </a:moveTo>
                  <a:cubicBezTo>
                    <a:pt x="1899" y="1515"/>
                    <a:pt x="1897" y="1510"/>
                    <a:pt x="1896" y="1506"/>
                  </a:cubicBezTo>
                  <a:cubicBezTo>
                    <a:pt x="1902" y="1503"/>
                    <a:pt x="1907" y="1499"/>
                    <a:pt x="1913" y="1496"/>
                  </a:cubicBezTo>
                  <a:cubicBezTo>
                    <a:pt x="1913" y="1496"/>
                    <a:pt x="1913" y="1497"/>
                    <a:pt x="1914" y="1497"/>
                  </a:cubicBezTo>
                  <a:lnTo>
                    <a:pt x="1900" y="1519"/>
                  </a:lnTo>
                  <a:close/>
                  <a:moveTo>
                    <a:pt x="1925" y="1511"/>
                  </a:moveTo>
                  <a:cubicBezTo>
                    <a:pt x="1927" y="1514"/>
                    <a:pt x="1930" y="1516"/>
                    <a:pt x="1932" y="1519"/>
                  </a:cubicBezTo>
                  <a:cubicBezTo>
                    <a:pt x="1916" y="1548"/>
                    <a:pt x="1916" y="1548"/>
                    <a:pt x="1916" y="1548"/>
                  </a:cubicBezTo>
                  <a:cubicBezTo>
                    <a:pt x="1914" y="1545"/>
                    <a:pt x="1911" y="1542"/>
                    <a:pt x="1910" y="1539"/>
                  </a:cubicBezTo>
                  <a:lnTo>
                    <a:pt x="1925" y="1511"/>
                  </a:lnTo>
                  <a:close/>
                  <a:moveTo>
                    <a:pt x="1935" y="1522"/>
                  </a:moveTo>
                  <a:cubicBezTo>
                    <a:pt x="1937" y="1524"/>
                    <a:pt x="1939" y="1526"/>
                    <a:pt x="1942" y="1528"/>
                  </a:cubicBezTo>
                  <a:cubicBezTo>
                    <a:pt x="1926" y="1559"/>
                    <a:pt x="1926" y="1559"/>
                    <a:pt x="1926" y="1559"/>
                  </a:cubicBezTo>
                  <a:cubicBezTo>
                    <a:pt x="1923" y="1557"/>
                    <a:pt x="1921" y="1554"/>
                    <a:pt x="1918" y="1551"/>
                  </a:cubicBezTo>
                  <a:lnTo>
                    <a:pt x="1935" y="1522"/>
                  </a:lnTo>
                  <a:close/>
                  <a:moveTo>
                    <a:pt x="1945" y="1531"/>
                  </a:moveTo>
                  <a:cubicBezTo>
                    <a:pt x="1947" y="1533"/>
                    <a:pt x="1949" y="1535"/>
                    <a:pt x="1952" y="1538"/>
                  </a:cubicBezTo>
                  <a:cubicBezTo>
                    <a:pt x="1937" y="1568"/>
                    <a:pt x="1937" y="1568"/>
                    <a:pt x="1937" y="1568"/>
                  </a:cubicBezTo>
                  <a:cubicBezTo>
                    <a:pt x="1934" y="1566"/>
                    <a:pt x="1932" y="1564"/>
                    <a:pt x="1929" y="1562"/>
                  </a:cubicBezTo>
                  <a:lnTo>
                    <a:pt x="1945" y="1531"/>
                  </a:lnTo>
                  <a:close/>
                  <a:moveTo>
                    <a:pt x="1955" y="1541"/>
                  </a:moveTo>
                  <a:cubicBezTo>
                    <a:pt x="1958" y="1543"/>
                    <a:pt x="1960" y="1546"/>
                    <a:pt x="1963" y="1548"/>
                  </a:cubicBezTo>
                  <a:cubicBezTo>
                    <a:pt x="1949" y="1577"/>
                    <a:pt x="1949" y="1577"/>
                    <a:pt x="1949" y="1577"/>
                  </a:cubicBezTo>
                  <a:cubicBezTo>
                    <a:pt x="1946" y="1575"/>
                    <a:pt x="1943" y="1573"/>
                    <a:pt x="1940" y="1571"/>
                  </a:cubicBezTo>
                  <a:lnTo>
                    <a:pt x="1955" y="1541"/>
                  </a:lnTo>
                  <a:close/>
                  <a:moveTo>
                    <a:pt x="1966" y="1551"/>
                  </a:moveTo>
                  <a:cubicBezTo>
                    <a:pt x="1969" y="1554"/>
                    <a:pt x="1971" y="1556"/>
                    <a:pt x="1974" y="1559"/>
                  </a:cubicBezTo>
                  <a:cubicBezTo>
                    <a:pt x="1961" y="1584"/>
                    <a:pt x="1961" y="1584"/>
                    <a:pt x="1961" y="1584"/>
                  </a:cubicBezTo>
                  <a:cubicBezTo>
                    <a:pt x="1959" y="1583"/>
                    <a:pt x="1956" y="1581"/>
                    <a:pt x="1953" y="1579"/>
                  </a:cubicBezTo>
                  <a:lnTo>
                    <a:pt x="1966" y="1551"/>
                  </a:lnTo>
                  <a:close/>
                  <a:moveTo>
                    <a:pt x="1977" y="1562"/>
                  </a:moveTo>
                  <a:cubicBezTo>
                    <a:pt x="1979" y="1564"/>
                    <a:pt x="1981" y="1567"/>
                    <a:pt x="1984" y="1569"/>
                  </a:cubicBezTo>
                  <a:cubicBezTo>
                    <a:pt x="1972" y="1591"/>
                    <a:pt x="1972" y="1591"/>
                    <a:pt x="1972" y="1591"/>
                  </a:cubicBezTo>
                  <a:cubicBezTo>
                    <a:pt x="1971" y="1590"/>
                    <a:pt x="1969" y="1589"/>
                    <a:pt x="1967" y="1588"/>
                  </a:cubicBezTo>
                  <a:cubicBezTo>
                    <a:pt x="1967" y="1587"/>
                    <a:pt x="1966" y="1587"/>
                    <a:pt x="1965" y="1586"/>
                  </a:cubicBezTo>
                  <a:lnTo>
                    <a:pt x="1977" y="1562"/>
                  </a:lnTo>
                  <a:close/>
                  <a:moveTo>
                    <a:pt x="1986" y="1572"/>
                  </a:moveTo>
                  <a:cubicBezTo>
                    <a:pt x="1989" y="1575"/>
                    <a:pt x="1991" y="1578"/>
                    <a:pt x="1992" y="1581"/>
                  </a:cubicBezTo>
                  <a:cubicBezTo>
                    <a:pt x="1983" y="1597"/>
                    <a:pt x="1983" y="1597"/>
                    <a:pt x="1983" y="1597"/>
                  </a:cubicBezTo>
                  <a:cubicBezTo>
                    <a:pt x="1980" y="1595"/>
                    <a:pt x="1978" y="1594"/>
                    <a:pt x="1975" y="1592"/>
                  </a:cubicBezTo>
                  <a:lnTo>
                    <a:pt x="1986" y="1572"/>
                  </a:lnTo>
                  <a:close/>
                  <a:moveTo>
                    <a:pt x="1995" y="1584"/>
                  </a:moveTo>
                  <a:cubicBezTo>
                    <a:pt x="1997" y="1587"/>
                    <a:pt x="1998" y="1590"/>
                    <a:pt x="2000" y="1592"/>
                  </a:cubicBezTo>
                  <a:cubicBezTo>
                    <a:pt x="1993" y="1604"/>
                    <a:pt x="1993" y="1604"/>
                    <a:pt x="1993" y="1604"/>
                  </a:cubicBezTo>
                  <a:cubicBezTo>
                    <a:pt x="1991" y="1602"/>
                    <a:pt x="1988" y="1601"/>
                    <a:pt x="1986" y="1599"/>
                  </a:cubicBezTo>
                  <a:lnTo>
                    <a:pt x="1995" y="1584"/>
                  </a:lnTo>
                  <a:close/>
                  <a:moveTo>
                    <a:pt x="2002" y="1597"/>
                  </a:moveTo>
                  <a:cubicBezTo>
                    <a:pt x="2003" y="1599"/>
                    <a:pt x="2004" y="1602"/>
                    <a:pt x="2005" y="1605"/>
                  </a:cubicBezTo>
                  <a:cubicBezTo>
                    <a:pt x="2000" y="1612"/>
                    <a:pt x="2000" y="1612"/>
                    <a:pt x="2000" y="1612"/>
                  </a:cubicBezTo>
                  <a:cubicBezTo>
                    <a:pt x="1999" y="1610"/>
                    <a:pt x="1997" y="1608"/>
                    <a:pt x="1996" y="1607"/>
                  </a:cubicBezTo>
                  <a:lnTo>
                    <a:pt x="2002" y="1597"/>
                  </a:lnTo>
                  <a:close/>
                  <a:moveTo>
                    <a:pt x="2006" y="1611"/>
                  </a:moveTo>
                  <a:cubicBezTo>
                    <a:pt x="2007" y="1615"/>
                    <a:pt x="2007" y="1619"/>
                    <a:pt x="2007" y="1624"/>
                  </a:cubicBezTo>
                  <a:cubicBezTo>
                    <a:pt x="2006" y="1621"/>
                    <a:pt x="2005" y="1618"/>
                    <a:pt x="2003" y="1615"/>
                  </a:cubicBezTo>
                  <a:lnTo>
                    <a:pt x="2006" y="1611"/>
                  </a:lnTo>
                  <a:close/>
                  <a:moveTo>
                    <a:pt x="1957" y="1538"/>
                  </a:moveTo>
                  <a:cubicBezTo>
                    <a:pt x="1943" y="1524"/>
                    <a:pt x="1927" y="1510"/>
                    <a:pt x="1916" y="1494"/>
                  </a:cubicBezTo>
                  <a:cubicBezTo>
                    <a:pt x="1917" y="1493"/>
                    <a:pt x="1918" y="1492"/>
                    <a:pt x="1919" y="1492"/>
                  </a:cubicBezTo>
                  <a:cubicBezTo>
                    <a:pt x="1930" y="1504"/>
                    <a:pt x="1942" y="1516"/>
                    <a:pt x="1954" y="1527"/>
                  </a:cubicBezTo>
                  <a:cubicBezTo>
                    <a:pt x="1981" y="1553"/>
                    <a:pt x="2008" y="1578"/>
                    <a:pt x="2010" y="1608"/>
                  </a:cubicBezTo>
                  <a:cubicBezTo>
                    <a:pt x="2004" y="1581"/>
                    <a:pt x="1981" y="1560"/>
                    <a:pt x="1957" y="1538"/>
                  </a:cubicBezTo>
                  <a:close/>
                  <a:moveTo>
                    <a:pt x="2002" y="1574"/>
                  </a:moveTo>
                  <a:cubicBezTo>
                    <a:pt x="2000" y="1572"/>
                    <a:pt x="1999" y="1570"/>
                    <a:pt x="1997" y="1567"/>
                  </a:cubicBezTo>
                  <a:cubicBezTo>
                    <a:pt x="2016" y="1571"/>
                    <a:pt x="2016" y="1571"/>
                    <a:pt x="2016" y="1571"/>
                  </a:cubicBezTo>
                  <a:cubicBezTo>
                    <a:pt x="2016" y="1572"/>
                    <a:pt x="2017" y="1573"/>
                    <a:pt x="2017" y="1574"/>
                  </a:cubicBezTo>
                  <a:cubicBezTo>
                    <a:pt x="2017" y="1577"/>
                    <a:pt x="2018" y="1579"/>
                    <a:pt x="2018" y="1581"/>
                  </a:cubicBezTo>
                  <a:lnTo>
                    <a:pt x="2002" y="1574"/>
                  </a:lnTo>
                  <a:close/>
                  <a:moveTo>
                    <a:pt x="1993" y="1562"/>
                  </a:moveTo>
                  <a:cubicBezTo>
                    <a:pt x="1991" y="1560"/>
                    <a:pt x="1989" y="1557"/>
                    <a:pt x="1987" y="1555"/>
                  </a:cubicBezTo>
                  <a:cubicBezTo>
                    <a:pt x="2011" y="1556"/>
                    <a:pt x="2011" y="1556"/>
                    <a:pt x="2011" y="1556"/>
                  </a:cubicBezTo>
                  <a:cubicBezTo>
                    <a:pt x="2012" y="1559"/>
                    <a:pt x="2014" y="1563"/>
                    <a:pt x="2015" y="1567"/>
                  </a:cubicBezTo>
                  <a:lnTo>
                    <a:pt x="1993" y="1562"/>
                  </a:lnTo>
                  <a:close/>
                  <a:moveTo>
                    <a:pt x="1983" y="1551"/>
                  </a:moveTo>
                  <a:cubicBezTo>
                    <a:pt x="1981" y="1548"/>
                    <a:pt x="1978" y="1546"/>
                    <a:pt x="1976" y="1543"/>
                  </a:cubicBezTo>
                  <a:cubicBezTo>
                    <a:pt x="2004" y="1540"/>
                    <a:pt x="2004" y="1540"/>
                    <a:pt x="2004" y="1540"/>
                  </a:cubicBezTo>
                  <a:cubicBezTo>
                    <a:pt x="2006" y="1544"/>
                    <a:pt x="2008" y="1548"/>
                    <a:pt x="2009" y="1552"/>
                  </a:cubicBezTo>
                  <a:lnTo>
                    <a:pt x="1983" y="1551"/>
                  </a:lnTo>
                  <a:close/>
                  <a:moveTo>
                    <a:pt x="1972" y="1540"/>
                  </a:moveTo>
                  <a:cubicBezTo>
                    <a:pt x="1970" y="1537"/>
                    <a:pt x="1968" y="1535"/>
                    <a:pt x="1965" y="1533"/>
                  </a:cubicBezTo>
                  <a:cubicBezTo>
                    <a:pt x="1995" y="1526"/>
                    <a:pt x="1995" y="1526"/>
                    <a:pt x="1995" y="1526"/>
                  </a:cubicBezTo>
                  <a:cubicBezTo>
                    <a:pt x="1997" y="1529"/>
                    <a:pt x="1999" y="1533"/>
                    <a:pt x="2002" y="1537"/>
                  </a:cubicBezTo>
                  <a:lnTo>
                    <a:pt x="1972" y="1540"/>
                  </a:lnTo>
                  <a:close/>
                  <a:moveTo>
                    <a:pt x="1962" y="1530"/>
                  </a:moveTo>
                  <a:cubicBezTo>
                    <a:pt x="1960" y="1528"/>
                    <a:pt x="1958" y="1526"/>
                    <a:pt x="1957" y="1524"/>
                  </a:cubicBezTo>
                  <a:cubicBezTo>
                    <a:pt x="1956" y="1524"/>
                    <a:pt x="1955" y="1523"/>
                    <a:pt x="1955" y="1523"/>
                  </a:cubicBezTo>
                  <a:cubicBezTo>
                    <a:pt x="1985" y="1513"/>
                    <a:pt x="1985" y="1513"/>
                    <a:pt x="1985" y="1513"/>
                  </a:cubicBezTo>
                  <a:cubicBezTo>
                    <a:pt x="1987" y="1516"/>
                    <a:pt x="1990" y="1519"/>
                    <a:pt x="1992" y="1522"/>
                  </a:cubicBezTo>
                  <a:lnTo>
                    <a:pt x="1962" y="1530"/>
                  </a:lnTo>
                  <a:close/>
                  <a:moveTo>
                    <a:pt x="1952" y="1520"/>
                  </a:moveTo>
                  <a:cubicBezTo>
                    <a:pt x="1949" y="1518"/>
                    <a:pt x="1947" y="1515"/>
                    <a:pt x="1945" y="1513"/>
                  </a:cubicBezTo>
                  <a:cubicBezTo>
                    <a:pt x="1973" y="1500"/>
                    <a:pt x="1973" y="1500"/>
                    <a:pt x="1973" y="1500"/>
                  </a:cubicBezTo>
                  <a:cubicBezTo>
                    <a:pt x="1976" y="1503"/>
                    <a:pt x="1979" y="1506"/>
                    <a:pt x="1982" y="1510"/>
                  </a:cubicBezTo>
                  <a:lnTo>
                    <a:pt x="1952" y="1520"/>
                  </a:lnTo>
                  <a:close/>
                  <a:moveTo>
                    <a:pt x="1942" y="1510"/>
                  </a:moveTo>
                  <a:cubicBezTo>
                    <a:pt x="1939" y="1508"/>
                    <a:pt x="1937" y="1506"/>
                    <a:pt x="1935" y="1504"/>
                  </a:cubicBezTo>
                  <a:cubicBezTo>
                    <a:pt x="1963" y="1491"/>
                    <a:pt x="1963" y="1491"/>
                    <a:pt x="1963" y="1491"/>
                  </a:cubicBezTo>
                  <a:cubicBezTo>
                    <a:pt x="1965" y="1493"/>
                    <a:pt x="1967" y="1495"/>
                    <a:pt x="1970" y="1497"/>
                  </a:cubicBezTo>
                  <a:lnTo>
                    <a:pt x="1942" y="1510"/>
                  </a:lnTo>
                  <a:close/>
                  <a:moveTo>
                    <a:pt x="1932" y="1501"/>
                  </a:moveTo>
                  <a:cubicBezTo>
                    <a:pt x="1930" y="1498"/>
                    <a:pt x="1928" y="1496"/>
                    <a:pt x="1926" y="1494"/>
                  </a:cubicBezTo>
                  <a:cubicBezTo>
                    <a:pt x="1950" y="1482"/>
                    <a:pt x="1950" y="1482"/>
                    <a:pt x="1950" y="1482"/>
                  </a:cubicBezTo>
                  <a:cubicBezTo>
                    <a:pt x="1953" y="1484"/>
                    <a:pt x="1956" y="1486"/>
                    <a:pt x="1959" y="1488"/>
                  </a:cubicBezTo>
                  <a:lnTo>
                    <a:pt x="1932" y="1501"/>
                  </a:lnTo>
                  <a:close/>
                  <a:moveTo>
                    <a:pt x="1923" y="1491"/>
                  </a:moveTo>
                  <a:cubicBezTo>
                    <a:pt x="1923" y="1490"/>
                    <a:pt x="1922" y="1490"/>
                    <a:pt x="1922" y="1489"/>
                  </a:cubicBezTo>
                  <a:cubicBezTo>
                    <a:pt x="1927" y="1485"/>
                    <a:pt x="1933" y="1480"/>
                    <a:pt x="1937" y="1475"/>
                  </a:cubicBezTo>
                  <a:cubicBezTo>
                    <a:pt x="1940" y="1476"/>
                    <a:pt x="1943" y="1478"/>
                    <a:pt x="1946" y="1480"/>
                  </a:cubicBezTo>
                  <a:lnTo>
                    <a:pt x="1923" y="1491"/>
                  </a:lnTo>
                  <a:close/>
                  <a:moveTo>
                    <a:pt x="1922" y="1575"/>
                  </a:moveTo>
                  <a:cubicBezTo>
                    <a:pt x="1923" y="1577"/>
                    <a:pt x="1925" y="1578"/>
                    <a:pt x="1927" y="1579"/>
                  </a:cubicBezTo>
                  <a:cubicBezTo>
                    <a:pt x="1928" y="1608"/>
                    <a:pt x="1925" y="1631"/>
                    <a:pt x="1912" y="1648"/>
                  </a:cubicBezTo>
                  <a:cubicBezTo>
                    <a:pt x="1924" y="1628"/>
                    <a:pt x="1924" y="1602"/>
                    <a:pt x="1922" y="1575"/>
                  </a:cubicBezTo>
                  <a:close/>
                  <a:moveTo>
                    <a:pt x="1931" y="1592"/>
                  </a:moveTo>
                  <a:cubicBezTo>
                    <a:pt x="1948" y="1608"/>
                    <a:pt x="1948" y="1608"/>
                    <a:pt x="1948" y="1608"/>
                  </a:cubicBezTo>
                  <a:cubicBezTo>
                    <a:pt x="1947" y="1612"/>
                    <a:pt x="1945" y="1616"/>
                    <a:pt x="1944" y="1619"/>
                  </a:cubicBezTo>
                  <a:cubicBezTo>
                    <a:pt x="1931" y="1602"/>
                    <a:pt x="1931" y="1602"/>
                    <a:pt x="1931" y="1602"/>
                  </a:cubicBezTo>
                  <a:cubicBezTo>
                    <a:pt x="1931" y="1598"/>
                    <a:pt x="1931" y="1595"/>
                    <a:pt x="1931" y="1592"/>
                  </a:cubicBezTo>
                  <a:close/>
                  <a:moveTo>
                    <a:pt x="1931" y="1582"/>
                  </a:moveTo>
                  <a:cubicBezTo>
                    <a:pt x="1938" y="1587"/>
                    <a:pt x="1945" y="1592"/>
                    <a:pt x="1952" y="1596"/>
                  </a:cubicBezTo>
                  <a:cubicBezTo>
                    <a:pt x="1951" y="1599"/>
                    <a:pt x="1951" y="1601"/>
                    <a:pt x="1950" y="1604"/>
                  </a:cubicBezTo>
                  <a:cubicBezTo>
                    <a:pt x="1931" y="1586"/>
                    <a:pt x="1931" y="1586"/>
                    <a:pt x="1931" y="1586"/>
                  </a:cubicBezTo>
                  <a:cubicBezTo>
                    <a:pt x="1931" y="1585"/>
                    <a:pt x="1931" y="1584"/>
                    <a:pt x="1931" y="1582"/>
                  </a:cubicBezTo>
                  <a:close/>
                  <a:moveTo>
                    <a:pt x="1942" y="1623"/>
                  </a:moveTo>
                  <a:cubicBezTo>
                    <a:pt x="1940" y="1626"/>
                    <a:pt x="1939" y="1629"/>
                    <a:pt x="1937" y="1632"/>
                  </a:cubicBezTo>
                  <a:cubicBezTo>
                    <a:pt x="1929" y="1616"/>
                    <a:pt x="1929" y="1616"/>
                    <a:pt x="1929" y="1616"/>
                  </a:cubicBezTo>
                  <a:cubicBezTo>
                    <a:pt x="1930" y="1613"/>
                    <a:pt x="1930" y="1610"/>
                    <a:pt x="1930" y="1607"/>
                  </a:cubicBezTo>
                  <a:lnTo>
                    <a:pt x="1942" y="1623"/>
                  </a:lnTo>
                  <a:close/>
                  <a:moveTo>
                    <a:pt x="1934" y="1635"/>
                  </a:moveTo>
                  <a:cubicBezTo>
                    <a:pt x="1932" y="1638"/>
                    <a:pt x="1930" y="1641"/>
                    <a:pt x="1928" y="1643"/>
                  </a:cubicBezTo>
                  <a:cubicBezTo>
                    <a:pt x="1925" y="1631"/>
                    <a:pt x="1925" y="1631"/>
                    <a:pt x="1925" y="1631"/>
                  </a:cubicBezTo>
                  <a:cubicBezTo>
                    <a:pt x="1926" y="1628"/>
                    <a:pt x="1927" y="1625"/>
                    <a:pt x="1928" y="1622"/>
                  </a:cubicBezTo>
                  <a:lnTo>
                    <a:pt x="1934" y="1635"/>
                  </a:lnTo>
                  <a:close/>
                  <a:moveTo>
                    <a:pt x="1925" y="1647"/>
                  </a:moveTo>
                  <a:cubicBezTo>
                    <a:pt x="1922" y="1649"/>
                    <a:pt x="1920" y="1651"/>
                    <a:pt x="1918" y="1653"/>
                  </a:cubicBezTo>
                  <a:cubicBezTo>
                    <a:pt x="1918" y="1646"/>
                    <a:pt x="1918" y="1646"/>
                    <a:pt x="1918" y="1646"/>
                  </a:cubicBezTo>
                  <a:cubicBezTo>
                    <a:pt x="1920" y="1643"/>
                    <a:pt x="1921" y="1640"/>
                    <a:pt x="1922" y="1638"/>
                  </a:cubicBezTo>
                  <a:lnTo>
                    <a:pt x="1925" y="1647"/>
                  </a:lnTo>
                  <a:close/>
                  <a:moveTo>
                    <a:pt x="1903" y="1636"/>
                  </a:moveTo>
                  <a:cubicBezTo>
                    <a:pt x="1914" y="1633"/>
                    <a:pt x="1914" y="1633"/>
                    <a:pt x="1914" y="1633"/>
                  </a:cubicBezTo>
                  <a:cubicBezTo>
                    <a:pt x="1913" y="1636"/>
                    <a:pt x="1912" y="1639"/>
                    <a:pt x="1911" y="1641"/>
                  </a:cubicBezTo>
                  <a:cubicBezTo>
                    <a:pt x="1903" y="1643"/>
                    <a:pt x="1903" y="1643"/>
                    <a:pt x="1903" y="1643"/>
                  </a:cubicBezTo>
                  <a:cubicBezTo>
                    <a:pt x="1903" y="1641"/>
                    <a:pt x="1903" y="1639"/>
                    <a:pt x="1903" y="1636"/>
                  </a:cubicBezTo>
                  <a:close/>
                  <a:moveTo>
                    <a:pt x="1903" y="1632"/>
                  </a:moveTo>
                  <a:cubicBezTo>
                    <a:pt x="1902" y="1630"/>
                    <a:pt x="1901" y="1627"/>
                    <a:pt x="1901" y="1624"/>
                  </a:cubicBezTo>
                  <a:cubicBezTo>
                    <a:pt x="1917" y="1619"/>
                    <a:pt x="1917" y="1619"/>
                    <a:pt x="1917" y="1619"/>
                  </a:cubicBezTo>
                  <a:cubicBezTo>
                    <a:pt x="1917" y="1622"/>
                    <a:pt x="1916" y="1625"/>
                    <a:pt x="1916" y="1628"/>
                  </a:cubicBezTo>
                  <a:lnTo>
                    <a:pt x="1903" y="1632"/>
                  </a:lnTo>
                  <a:close/>
                  <a:moveTo>
                    <a:pt x="1900" y="1620"/>
                  </a:moveTo>
                  <a:cubicBezTo>
                    <a:pt x="1899" y="1618"/>
                    <a:pt x="1898" y="1615"/>
                    <a:pt x="1897" y="1612"/>
                  </a:cubicBezTo>
                  <a:cubicBezTo>
                    <a:pt x="1919" y="1604"/>
                    <a:pt x="1919" y="1604"/>
                    <a:pt x="1919" y="1604"/>
                  </a:cubicBezTo>
                  <a:cubicBezTo>
                    <a:pt x="1919" y="1608"/>
                    <a:pt x="1918" y="1611"/>
                    <a:pt x="1918" y="1615"/>
                  </a:cubicBezTo>
                  <a:lnTo>
                    <a:pt x="1900" y="1620"/>
                  </a:lnTo>
                  <a:close/>
                  <a:moveTo>
                    <a:pt x="1903" y="1647"/>
                  </a:moveTo>
                  <a:cubicBezTo>
                    <a:pt x="1908" y="1646"/>
                    <a:pt x="1908" y="1646"/>
                    <a:pt x="1908" y="1646"/>
                  </a:cubicBezTo>
                  <a:cubicBezTo>
                    <a:pt x="1906" y="1650"/>
                    <a:pt x="1903" y="1653"/>
                    <a:pt x="1900" y="1657"/>
                  </a:cubicBezTo>
                  <a:cubicBezTo>
                    <a:pt x="1901" y="1654"/>
                    <a:pt x="1902" y="1651"/>
                    <a:pt x="1903" y="1647"/>
                  </a:cubicBezTo>
                  <a:close/>
                  <a:moveTo>
                    <a:pt x="1914" y="1651"/>
                  </a:moveTo>
                  <a:cubicBezTo>
                    <a:pt x="1914" y="1656"/>
                    <a:pt x="1914" y="1656"/>
                    <a:pt x="1914" y="1656"/>
                  </a:cubicBezTo>
                  <a:cubicBezTo>
                    <a:pt x="1910" y="1658"/>
                    <a:pt x="1906" y="1660"/>
                    <a:pt x="1902" y="1662"/>
                  </a:cubicBezTo>
                  <a:cubicBezTo>
                    <a:pt x="1907" y="1658"/>
                    <a:pt x="1911" y="1655"/>
                    <a:pt x="1914" y="1651"/>
                  </a:cubicBezTo>
                  <a:close/>
                  <a:moveTo>
                    <a:pt x="1896" y="1608"/>
                  </a:moveTo>
                  <a:cubicBezTo>
                    <a:pt x="1895" y="1607"/>
                    <a:pt x="1895" y="1605"/>
                    <a:pt x="1894" y="1603"/>
                  </a:cubicBezTo>
                  <a:cubicBezTo>
                    <a:pt x="1894" y="1603"/>
                    <a:pt x="1894" y="1602"/>
                    <a:pt x="1893" y="1601"/>
                  </a:cubicBezTo>
                  <a:cubicBezTo>
                    <a:pt x="1919" y="1590"/>
                    <a:pt x="1919" y="1590"/>
                    <a:pt x="1919" y="1590"/>
                  </a:cubicBezTo>
                  <a:cubicBezTo>
                    <a:pt x="1919" y="1594"/>
                    <a:pt x="1919" y="1597"/>
                    <a:pt x="1919" y="1600"/>
                  </a:cubicBezTo>
                  <a:lnTo>
                    <a:pt x="1896" y="1608"/>
                  </a:lnTo>
                  <a:close/>
                  <a:moveTo>
                    <a:pt x="1892" y="1597"/>
                  </a:moveTo>
                  <a:cubicBezTo>
                    <a:pt x="1891" y="1594"/>
                    <a:pt x="1890" y="1590"/>
                    <a:pt x="1889" y="1587"/>
                  </a:cubicBezTo>
                  <a:cubicBezTo>
                    <a:pt x="1918" y="1575"/>
                    <a:pt x="1918" y="1575"/>
                    <a:pt x="1918" y="1575"/>
                  </a:cubicBezTo>
                  <a:cubicBezTo>
                    <a:pt x="1918" y="1579"/>
                    <a:pt x="1918" y="1582"/>
                    <a:pt x="1918" y="1586"/>
                  </a:cubicBezTo>
                  <a:lnTo>
                    <a:pt x="1892" y="1597"/>
                  </a:lnTo>
                  <a:close/>
                  <a:moveTo>
                    <a:pt x="1888" y="1583"/>
                  </a:moveTo>
                  <a:cubicBezTo>
                    <a:pt x="1887" y="1580"/>
                    <a:pt x="1886" y="1576"/>
                    <a:pt x="1885" y="1573"/>
                  </a:cubicBezTo>
                  <a:cubicBezTo>
                    <a:pt x="1909" y="1563"/>
                    <a:pt x="1909" y="1563"/>
                    <a:pt x="1909" y="1563"/>
                  </a:cubicBezTo>
                  <a:cubicBezTo>
                    <a:pt x="1911" y="1566"/>
                    <a:pt x="1914" y="1569"/>
                    <a:pt x="1917" y="1571"/>
                  </a:cubicBezTo>
                  <a:lnTo>
                    <a:pt x="1888" y="1583"/>
                  </a:lnTo>
                  <a:close/>
                  <a:moveTo>
                    <a:pt x="1884" y="1569"/>
                  </a:moveTo>
                  <a:cubicBezTo>
                    <a:pt x="1884" y="1565"/>
                    <a:pt x="1883" y="1562"/>
                    <a:pt x="1883" y="1559"/>
                  </a:cubicBezTo>
                  <a:cubicBezTo>
                    <a:pt x="1900" y="1552"/>
                    <a:pt x="1900" y="1552"/>
                    <a:pt x="1900" y="1552"/>
                  </a:cubicBezTo>
                  <a:cubicBezTo>
                    <a:pt x="1902" y="1554"/>
                    <a:pt x="1904" y="1557"/>
                    <a:pt x="1906" y="1560"/>
                  </a:cubicBezTo>
                  <a:lnTo>
                    <a:pt x="1884" y="1569"/>
                  </a:lnTo>
                  <a:close/>
                  <a:moveTo>
                    <a:pt x="1882" y="1555"/>
                  </a:moveTo>
                  <a:cubicBezTo>
                    <a:pt x="1882" y="1551"/>
                    <a:pt x="1882" y="1547"/>
                    <a:pt x="1882" y="1543"/>
                  </a:cubicBezTo>
                  <a:cubicBezTo>
                    <a:pt x="1893" y="1539"/>
                    <a:pt x="1893" y="1539"/>
                    <a:pt x="1893" y="1539"/>
                  </a:cubicBezTo>
                  <a:cubicBezTo>
                    <a:pt x="1895" y="1543"/>
                    <a:pt x="1896" y="1546"/>
                    <a:pt x="1898" y="1548"/>
                  </a:cubicBezTo>
                  <a:lnTo>
                    <a:pt x="1882" y="1555"/>
                  </a:lnTo>
                  <a:close/>
                  <a:moveTo>
                    <a:pt x="1882" y="1539"/>
                  </a:moveTo>
                  <a:cubicBezTo>
                    <a:pt x="1882" y="1536"/>
                    <a:pt x="1883" y="1532"/>
                    <a:pt x="1883" y="1529"/>
                  </a:cubicBezTo>
                  <a:cubicBezTo>
                    <a:pt x="1888" y="1527"/>
                    <a:pt x="1888" y="1527"/>
                    <a:pt x="1888" y="1527"/>
                  </a:cubicBezTo>
                  <a:cubicBezTo>
                    <a:pt x="1889" y="1530"/>
                    <a:pt x="1890" y="1533"/>
                    <a:pt x="1892" y="1536"/>
                  </a:cubicBezTo>
                  <a:lnTo>
                    <a:pt x="1882" y="1539"/>
                  </a:lnTo>
                  <a:close/>
                  <a:moveTo>
                    <a:pt x="1884" y="1524"/>
                  </a:moveTo>
                  <a:cubicBezTo>
                    <a:pt x="1884" y="1522"/>
                    <a:pt x="1885" y="1520"/>
                    <a:pt x="1886" y="1518"/>
                  </a:cubicBezTo>
                  <a:cubicBezTo>
                    <a:pt x="1886" y="1520"/>
                    <a:pt x="1887" y="1522"/>
                    <a:pt x="1887" y="1523"/>
                  </a:cubicBezTo>
                  <a:lnTo>
                    <a:pt x="1884" y="1524"/>
                  </a:lnTo>
                  <a:close/>
                  <a:moveTo>
                    <a:pt x="1868" y="1558"/>
                  </a:moveTo>
                  <a:cubicBezTo>
                    <a:pt x="1865" y="1552"/>
                    <a:pt x="1862" y="1547"/>
                    <a:pt x="1857" y="1542"/>
                  </a:cubicBezTo>
                  <a:cubicBezTo>
                    <a:pt x="1850" y="1533"/>
                    <a:pt x="1840" y="1528"/>
                    <a:pt x="1830" y="1525"/>
                  </a:cubicBezTo>
                  <a:cubicBezTo>
                    <a:pt x="1844" y="1524"/>
                    <a:pt x="1858" y="1521"/>
                    <a:pt x="1871" y="1516"/>
                  </a:cubicBezTo>
                  <a:cubicBezTo>
                    <a:pt x="1867" y="1531"/>
                    <a:pt x="1866" y="1545"/>
                    <a:pt x="1868" y="1558"/>
                  </a:cubicBezTo>
                  <a:close/>
                  <a:moveTo>
                    <a:pt x="1792" y="1524"/>
                  </a:moveTo>
                  <a:cubicBezTo>
                    <a:pt x="1797" y="1525"/>
                    <a:pt x="1802" y="1526"/>
                    <a:pt x="1807" y="1526"/>
                  </a:cubicBezTo>
                  <a:cubicBezTo>
                    <a:pt x="1802" y="1528"/>
                    <a:pt x="1797" y="1530"/>
                    <a:pt x="1792" y="1535"/>
                  </a:cubicBezTo>
                  <a:cubicBezTo>
                    <a:pt x="1792" y="1535"/>
                    <a:pt x="1791" y="1536"/>
                    <a:pt x="1791" y="1536"/>
                  </a:cubicBezTo>
                  <a:cubicBezTo>
                    <a:pt x="1792" y="1533"/>
                    <a:pt x="1792" y="1530"/>
                    <a:pt x="1792" y="1527"/>
                  </a:cubicBezTo>
                  <a:cubicBezTo>
                    <a:pt x="1792" y="1526"/>
                    <a:pt x="1792" y="1525"/>
                    <a:pt x="1792" y="1524"/>
                  </a:cubicBezTo>
                  <a:close/>
                  <a:moveTo>
                    <a:pt x="1816" y="1546"/>
                  </a:moveTo>
                  <a:cubicBezTo>
                    <a:pt x="1820" y="1545"/>
                    <a:pt x="1826" y="1545"/>
                    <a:pt x="1832" y="1548"/>
                  </a:cubicBezTo>
                  <a:cubicBezTo>
                    <a:pt x="1836" y="1550"/>
                    <a:pt x="1851" y="1558"/>
                    <a:pt x="1850" y="1580"/>
                  </a:cubicBezTo>
                  <a:cubicBezTo>
                    <a:pt x="1850" y="1591"/>
                    <a:pt x="1845" y="1602"/>
                    <a:pt x="1836" y="1610"/>
                  </a:cubicBezTo>
                  <a:cubicBezTo>
                    <a:pt x="1828" y="1617"/>
                    <a:pt x="1817" y="1621"/>
                    <a:pt x="1806" y="1621"/>
                  </a:cubicBezTo>
                  <a:cubicBezTo>
                    <a:pt x="1810" y="1610"/>
                    <a:pt x="1810" y="1598"/>
                    <a:pt x="1806" y="1588"/>
                  </a:cubicBezTo>
                  <a:cubicBezTo>
                    <a:pt x="1805" y="1584"/>
                    <a:pt x="1803" y="1581"/>
                    <a:pt x="1801" y="1578"/>
                  </a:cubicBezTo>
                  <a:cubicBezTo>
                    <a:pt x="1803" y="1579"/>
                    <a:pt x="1805" y="1579"/>
                    <a:pt x="1807" y="1579"/>
                  </a:cubicBezTo>
                  <a:cubicBezTo>
                    <a:pt x="1817" y="1579"/>
                    <a:pt x="1824" y="1571"/>
                    <a:pt x="1825" y="1563"/>
                  </a:cubicBezTo>
                  <a:cubicBezTo>
                    <a:pt x="1825" y="1557"/>
                    <a:pt x="1823" y="1550"/>
                    <a:pt x="1816" y="1546"/>
                  </a:cubicBezTo>
                  <a:close/>
                  <a:moveTo>
                    <a:pt x="1803" y="1589"/>
                  </a:moveTo>
                  <a:cubicBezTo>
                    <a:pt x="1807" y="1600"/>
                    <a:pt x="1806" y="1612"/>
                    <a:pt x="1802" y="1623"/>
                  </a:cubicBezTo>
                  <a:cubicBezTo>
                    <a:pt x="1797" y="1633"/>
                    <a:pt x="1789" y="1641"/>
                    <a:pt x="1778" y="1646"/>
                  </a:cubicBezTo>
                  <a:cubicBezTo>
                    <a:pt x="1772" y="1642"/>
                    <a:pt x="1765" y="1640"/>
                    <a:pt x="1758" y="1640"/>
                  </a:cubicBezTo>
                  <a:cubicBezTo>
                    <a:pt x="1754" y="1641"/>
                    <a:pt x="1751" y="1642"/>
                    <a:pt x="1748" y="1644"/>
                  </a:cubicBezTo>
                  <a:cubicBezTo>
                    <a:pt x="1748" y="1642"/>
                    <a:pt x="1749" y="1641"/>
                    <a:pt x="1750" y="1639"/>
                  </a:cubicBezTo>
                  <a:cubicBezTo>
                    <a:pt x="1770" y="1642"/>
                    <a:pt x="1787" y="1634"/>
                    <a:pt x="1793" y="1617"/>
                  </a:cubicBezTo>
                  <a:cubicBezTo>
                    <a:pt x="1798" y="1604"/>
                    <a:pt x="1796" y="1592"/>
                    <a:pt x="1787" y="1583"/>
                  </a:cubicBezTo>
                  <a:cubicBezTo>
                    <a:pt x="1781" y="1578"/>
                    <a:pt x="1774" y="1576"/>
                    <a:pt x="1769" y="1578"/>
                  </a:cubicBezTo>
                  <a:cubicBezTo>
                    <a:pt x="1768" y="1578"/>
                    <a:pt x="1768" y="1579"/>
                    <a:pt x="1768" y="1579"/>
                  </a:cubicBezTo>
                  <a:cubicBezTo>
                    <a:pt x="1768" y="1580"/>
                    <a:pt x="1768" y="1581"/>
                    <a:pt x="1768" y="1581"/>
                  </a:cubicBezTo>
                  <a:cubicBezTo>
                    <a:pt x="1774" y="1585"/>
                    <a:pt x="1774" y="1590"/>
                    <a:pt x="1772" y="1594"/>
                  </a:cubicBezTo>
                  <a:cubicBezTo>
                    <a:pt x="1770" y="1598"/>
                    <a:pt x="1764" y="1602"/>
                    <a:pt x="1759" y="1600"/>
                  </a:cubicBezTo>
                  <a:cubicBezTo>
                    <a:pt x="1753" y="1598"/>
                    <a:pt x="1749" y="1593"/>
                    <a:pt x="1749" y="1587"/>
                  </a:cubicBezTo>
                  <a:cubicBezTo>
                    <a:pt x="1748" y="1580"/>
                    <a:pt x="1752" y="1573"/>
                    <a:pt x="1759" y="1569"/>
                  </a:cubicBezTo>
                  <a:cubicBezTo>
                    <a:pt x="1765" y="1566"/>
                    <a:pt x="1773" y="1565"/>
                    <a:pt x="1781" y="1568"/>
                  </a:cubicBezTo>
                  <a:cubicBezTo>
                    <a:pt x="1790" y="1571"/>
                    <a:pt x="1799" y="1579"/>
                    <a:pt x="1803" y="1589"/>
                  </a:cubicBezTo>
                  <a:close/>
                  <a:moveTo>
                    <a:pt x="1743" y="1675"/>
                  </a:moveTo>
                  <a:cubicBezTo>
                    <a:pt x="1749" y="1681"/>
                    <a:pt x="1758" y="1680"/>
                    <a:pt x="1763" y="1675"/>
                  </a:cubicBezTo>
                  <a:cubicBezTo>
                    <a:pt x="1767" y="1672"/>
                    <a:pt x="1769" y="1667"/>
                    <a:pt x="1767" y="1661"/>
                  </a:cubicBezTo>
                  <a:cubicBezTo>
                    <a:pt x="1771" y="1662"/>
                    <a:pt x="1773" y="1666"/>
                    <a:pt x="1775" y="1670"/>
                  </a:cubicBezTo>
                  <a:cubicBezTo>
                    <a:pt x="1777" y="1674"/>
                    <a:pt x="1780" y="1687"/>
                    <a:pt x="1768" y="1699"/>
                  </a:cubicBezTo>
                  <a:cubicBezTo>
                    <a:pt x="1757" y="1710"/>
                    <a:pt x="1740" y="1711"/>
                    <a:pt x="1725" y="1702"/>
                  </a:cubicBezTo>
                  <a:cubicBezTo>
                    <a:pt x="1730" y="1690"/>
                    <a:pt x="1730" y="1676"/>
                    <a:pt x="1724" y="1666"/>
                  </a:cubicBezTo>
                  <a:cubicBezTo>
                    <a:pt x="1729" y="1664"/>
                    <a:pt x="1734" y="1660"/>
                    <a:pt x="1738" y="1657"/>
                  </a:cubicBezTo>
                  <a:cubicBezTo>
                    <a:pt x="1736" y="1663"/>
                    <a:pt x="1738" y="1670"/>
                    <a:pt x="1743" y="1675"/>
                  </a:cubicBezTo>
                  <a:close/>
                  <a:moveTo>
                    <a:pt x="1721" y="1663"/>
                  </a:moveTo>
                  <a:cubicBezTo>
                    <a:pt x="1720" y="1663"/>
                    <a:pt x="1720" y="1664"/>
                    <a:pt x="1719" y="1664"/>
                  </a:cubicBezTo>
                  <a:cubicBezTo>
                    <a:pt x="1719" y="1665"/>
                    <a:pt x="1719" y="1665"/>
                    <a:pt x="1720" y="1666"/>
                  </a:cubicBezTo>
                  <a:cubicBezTo>
                    <a:pt x="1728" y="1679"/>
                    <a:pt x="1725" y="1700"/>
                    <a:pt x="1713" y="1712"/>
                  </a:cubicBezTo>
                  <a:cubicBezTo>
                    <a:pt x="1700" y="1725"/>
                    <a:pt x="1679" y="1728"/>
                    <a:pt x="1666" y="1719"/>
                  </a:cubicBezTo>
                  <a:cubicBezTo>
                    <a:pt x="1666" y="1719"/>
                    <a:pt x="1665" y="1719"/>
                    <a:pt x="1664" y="1719"/>
                  </a:cubicBezTo>
                  <a:cubicBezTo>
                    <a:pt x="1664" y="1719"/>
                    <a:pt x="1663" y="1720"/>
                    <a:pt x="1663" y="1720"/>
                  </a:cubicBezTo>
                  <a:cubicBezTo>
                    <a:pt x="1658" y="1734"/>
                    <a:pt x="1647" y="1744"/>
                    <a:pt x="1633" y="1747"/>
                  </a:cubicBezTo>
                  <a:cubicBezTo>
                    <a:pt x="1620" y="1750"/>
                    <a:pt x="1607" y="1747"/>
                    <a:pt x="1597" y="1737"/>
                  </a:cubicBezTo>
                  <a:cubicBezTo>
                    <a:pt x="1596" y="1736"/>
                    <a:pt x="1595" y="1736"/>
                    <a:pt x="1594" y="1737"/>
                  </a:cubicBezTo>
                  <a:cubicBezTo>
                    <a:pt x="1582" y="1747"/>
                    <a:pt x="1568" y="1749"/>
                    <a:pt x="1554" y="1745"/>
                  </a:cubicBezTo>
                  <a:cubicBezTo>
                    <a:pt x="1536" y="1739"/>
                    <a:pt x="1520" y="1721"/>
                    <a:pt x="1513" y="1696"/>
                  </a:cubicBezTo>
                  <a:cubicBezTo>
                    <a:pt x="1516" y="1694"/>
                    <a:pt x="1519" y="1691"/>
                    <a:pt x="1522" y="1689"/>
                  </a:cubicBezTo>
                  <a:cubicBezTo>
                    <a:pt x="1532" y="1707"/>
                    <a:pt x="1547" y="1718"/>
                    <a:pt x="1563" y="1720"/>
                  </a:cubicBezTo>
                  <a:cubicBezTo>
                    <a:pt x="1576" y="1722"/>
                    <a:pt x="1589" y="1717"/>
                    <a:pt x="1597" y="1709"/>
                  </a:cubicBezTo>
                  <a:cubicBezTo>
                    <a:pt x="1597" y="1709"/>
                    <a:pt x="1597" y="1709"/>
                    <a:pt x="1597" y="1709"/>
                  </a:cubicBezTo>
                  <a:cubicBezTo>
                    <a:pt x="1605" y="1714"/>
                    <a:pt x="1615" y="1715"/>
                    <a:pt x="1625" y="1712"/>
                  </a:cubicBezTo>
                  <a:cubicBezTo>
                    <a:pt x="1636" y="1709"/>
                    <a:pt x="1644" y="1700"/>
                    <a:pt x="1648" y="1690"/>
                  </a:cubicBezTo>
                  <a:cubicBezTo>
                    <a:pt x="1660" y="1693"/>
                    <a:pt x="1672" y="1689"/>
                    <a:pt x="1681" y="1680"/>
                  </a:cubicBezTo>
                  <a:cubicBezTo>
                    <a:pt x="1690" y="1671"/>
                    <a:pt x="1693" y="1660"/>
                    <a:pt x="1690" y="1648"/>
                  </a:cubicBezTo>
                  <a:cubicBezTo>
                    <a:pt x="1701" y="1644"/>
                    <a:pt x="1709" y="1635"/>
                    <a:pt x="1712" y="1624"/>
                  </a:cubicBezTo>
                  <a:cubicBezTo>
                    <a:pt x="1715" y="1614"/>
                    <a:pt x="1714" y="1605"/>
                    <a:pt x="1709" y="1597"/>
                  </a:cubicBezTo>
                  <a:cubicBezTo>
                    <a:pt x="1709" y="1597"/>
                    <a:pt x="1709" y="1597"/>
                    <a:pt x="1709" y="1597"/>
                  </a:cubicBezTo>
                  <a:cubicBezTo>
                    <a:pt x="1718" y="1588"/>
                    <a:pt x="1722" y="1576"/>
                    <a:pt x="1720" y="1563"/>
                  </a:cubicBezTo>
                  <a:cubicBezTo>
                    <a:pt x="1718" y="1547"/>
                    <a:pt x="1707" y="1532"/>
                    <a:pt x="1689" y="1522"/>
                  </a:cubicBezTo>
                  <a:cubicBezTo>
                    <a:pt x="1692" y="1519"/>
                    <a:pt x="1694" y="1516"/>
                    <a:pt x="1696" y="1512"/>
                  </a:cubicBezTo>
                  <a:cubicBezTo>
                    <a:pt x="1721" y="1520"/>
                    <a:pt x="1739" y="1536"/>
                    <a:pt x="1745" y="1554"/>
                  </a:cubicBezTo>
                  <a:cubicBezTo>
                    <a:pt x="1750" y="1568"/>
                    <a:pt x="1747" y="1582"/>
                    <a:pt x="1737" y="1594"/>
                  </a:cubicBezTo>
                  <a:cubicBezTo>
                    <a:pt x="1737" y="1595"/>
                    <a:pt x="1737" y="1596"/>
                    <a:pt x="1737" y="1597"/>
                  </a:cubicBezTo>
                  <a:cubicBezTo>
                    <a:pt x="1747" y="1607"/>
                    <a:pt x="1751" y="1620"/>
                    <a:pt x="1748" y="1633"/>
                  </a:cubicBezTo>
                  <a:cubicBezTo>
                    <a:pt x="1744" y="1647"/>
                    <a:pt x="1734" y="1658"/>
                    <a:pt x="1721" y="1663"/>
                  </a:cubicBezTo>
                  <a:close/>
                  <a:moveTo>
                    <a:pt x="1675" y="1743"/>
                  </a:moveTo>
                  <a:cubicBezTo>
                    <a:pt x="1670" y="1738"/>
                    <a:pt x="1664" y="1736"/>
                    <a:pt x="1657" y="1738"/>
                  </a:cubicBezTo>
                  <a:cubicBezTo>
                    <a:pt x="1661" y="1734"/>
                    <a:pt x="1664" y="1729"/>
                    <a:pt x="1666" y="1724"/>
                  </a:cubicBezTo>
                  <a:cubicBezTo>
                    <a:pt x="1676" y="1730"/>
                    <a:pt x="1690" y="1729"/>
                    <a:pt x="1702" y="1724"/>
                  </a:cubicBezTo>
                  <a:cubicBezTo>
                    <a:pt x="1712" y="1740"/>
                    <a:pt x="1711" y="1756"/>
                    <a:pt x="1699" y="1768"/>
                  </a:cubicBezTo>
                  <a:cubicBezTo>
                    <a:pt x="1687" y="1780"/>
                    <a:pt x="1674" y="1776"/>
                    <a:pt x="1670" y="1775"/>
                  </a:cubicBezTo>
                  <a:cubicBezTo>
                    <a:pt x="1666" y="1773"/>
                    <a:pt x="1663" y="1770"/>
                    <a:pt x="1661" y="1767"/>
                  </a:cubicBezTo>
                  <a:cubicBezTo>
                    <a:pt x="1667" y="1769"/>
                    <a:pt x="1672" y="1767"/>
                    <a:pt x="1675" y="1763"/>
                  </a:cubicBezTo>
                  <a:cubicBezTo>
                    <a:pt x="1680" y="1758"/>
                    <a:pt x="1681" y="1749"/>
                    <a:pt x="1675" y="1743"/>
                  </a:cubicBezTo>
                  <a:close/>
                  <a:moveTo>
                    <a:pt x="1646" y="1778"/>
                  </a:moveTo>
                  <a:cubicBezTo>
                    <a:pt x="1642" y="1788"/>
                    <a:pt x="1634" y="1797"/>
                    <a:pt x="1623" y="1801"/>
                  </a:cubicBezTo>
                  <a:cubicBezTo>
                    <a:pt x="1612" y="1806"/>
                    <a:pt x="1600" y="1806"/>
                    <a:pt x="1589" y="1802"/>
                  </a:cubicBezTo>
                  <a:cubicBezTo>
                    <a:pt x="1580" y="1798"/>
                    <a:pt x="1572" y="1790"/>
                    <a:pt x="1568" y="1780"/>
                  </a:cubicBezTo>
                  <a:cubicBezTo>
                    <a:pt x="1565" y="1773"/>
                    <a:pt x="1566" y="1765"/>
                    <a:pt x="1569" y="1758"/>
                  </a:cubicBezTo>
                  <a:cubicBezTo>
                    <a:pt x="1573" y="1752"/>
                    <a:pt x="1580" y="1748"/>
                    <a:pt x="1587" y="1749"/>
                  </a:cubicBezTo>
                  <a:cubicBezTo>
                    <a:pt x="1593" y="1749"/>
                    <a:pt x="1598" y="1753"/>
                    <a:pt x="1600" y="1758"/>
                  </a:cubicBezTo>
                  <a:cubicBezTo>
                    <a:pt x="1602" y="1764"/>
                    <a:pt x="1599" y="1770"/>
                    <a:pt x="1594" y="1772"/>
                  </a:cubicBezTo>
                  <a:cubicBezTo>
                    <a:pt x="1591" y="1773"/>
                    <a:pt x="1585" y="1774"/>
                    <a:pt x="1581" y="1768"/>
                  </a:cubicBezTo>
                  <a:cubicBezTo>
                    <a:pt x="1581" y="1768"/>
                    <a:pt x="1580" y="1767"/>
                    <a:pt x="1580" y="1767"/>
                  </a:cubicBezTo>
                  <a:cubicBezTo>
                    <a:pt x="1579" y="1767"/>
                    <a:pt x="1578" y="1768"/>
                    <a:pt x="1578" y="1769"/>
                  </a:cubicBezTo>
                  <a:cubicBezTo>
                    <a:pt x="1576" y="1774"/>
                    <a:pt x="1578" y="1781"/>
                    <a:pt x="1584" y="1787"/>
                  </a:cubicBezTo>
                  <a:cubicBezTo>
                    <a:pt x="1592" y="1796"/>
                    <a:pt x="1604" y="1798"/>
                    <a:pt x="1617" y="1793"/>
                  </a:cubicBezTo>
                  <a:cubicBezTo>
                    <a:pt x="1634" y="1787"/>
                    <a:pt x="1642" y="1770"/>
                    <a:pt x="1639" y="1750"/>
                  </a:cubicBezTo>
                  <a:cubicBezTo>
                    <a:pt x="1641" y="1749"/>
                    <a:pt x="1643" y="1748"/>
                    <a:pt x="1644" y="1747"/>
                  </a:cubicBezTo>
                  <a:cubicBezTo>
                    <a:pt x="1642" y="1750"/>
                    <a:pt x="1641" y="1754"/>
                    <a:pt x="1641" y="1758"/>
                  </a:cubicBezTo>
                  <a:cubicBezTo>
                    <a:pt x="1640" y="1765"/>
                    <a:pt x="1642" y="1771"/>
                    <a:pt x="1646" y="1778"/>
                  </a:cubicBezTo>
                  <a:close/>
                  <a:moveTo>
                    <a:pt x="1579" y="1801"/>
                  </a:moveTo>
                  <a:cubicBezTo>
                    <a:pt x="1582" y="1803"/>
                    <a:pt x="1585" y="1805"/>
                    <a:pt x="1588" y="1806"/>
                  </a:cubicBezTo>
                  <a:cubicBezTo>
                    <a:pt x="1599" y="1810"/>
                    <a:pt x="1611" y="1810"/>
                    <a:pt x="1622" y="1806"/>
                  </a:cubicBezTo>
                  <a:cubicBezTo>
                    <a:pt x="1622" y="1817"/>
                    <a:pt x="1617" y="1828"/>
                    <a:pt x="1610" y="1836"/>
                  </a:cubicBezTo>
                  <a:cubicBezTo>
                    <a:pt x="1602" y="1845"/>
                    <a:pt x="1591" y="1850"/>
                    <a:pt x="1581" y="1850"/>
                  </a:cubicBezTo>
                  <a:cubicBezTo>
                    <a:pt x="1559" y="1851"/>
                    <a:pt x="1550" y="1836"/>
                    <a:pt x="1548" y="1832"/>
                  </a:cubicBezTo>
                  <a:cubicBezTo>
                    <a:pt x="1545" y="1826"/>
                    <a:pt x="1545" y="1820"/>
                    <a:pt x="1547" y="1815"/>
                  </a:cubicBezTo>
                  <a:cubicBezTo>
                    <a:pt x="1550" y="1822"/>
                    <a:pt x="1557" y="1825"/>
                    <a:pt x="1563" y="1824"/>
                  </a:cubicBezTo>
                  <a:cubicBezTo>
                    <a:pt x="1571" y="1823"/>
                    <a:pt x="1580" y="1817"/>
                    <a:pt x="1579" y="1807"/>
                  </a:cubicBezTo>
                  <a:cubicBezTo>
                    <a:pt x="1579" y="1805"/>
                    <a:pt x="1579" y="1802"/>
                    <a:pt x="1579" y="1801"/>
                  </a:cubicBezTo>
                  <a:close/>
                  <a:moveTo>
                    <a:pt x="1566" y="1756"/>
                  </a:moveTo>
                  <a:cubicBezTo>
                    <a:pt x="1564" y="1761"/>
                    <a:pt x="1562" y="1766"/>
                    <a:pt x="1563" y="1771"/>
                  </a:cubicBezTo>
                  <a:cubicBezTo>
                    <a:pt x="1552" y="1782"/>
                    <a:pt x="1540" y="1788"/>
                    <a:pt x="1527" y="1788"/>
                  </a:cubicBezTo>
                  <a:cubicBezTo>
                    <a:pt x="1515" y="1787"/>
                    <a:pt x="1503" y="1781"/>
                    <a:pt x="1495" y="1771"/>
                  </a:cubicBezTo>
                  <a:cubicBezTo>
                    <a:pt x="1488" y="1763"/>
                    <a:pt x="1485" y="1752"/>
                    <a:pt x="1487" y="1742"/>
                  </a:cubicBezTo>
                  <a:cubicBezTo>
                    <a:pt x="1489" y="1734"/>
                    <a:pt x="1493" y="1727"/>
                    <a:pt x="1500" y="1723"/>
                  </a:cubicBezTo>
                  <a:cubicBezTo>
                    <a:pt x="1506" y="1719"/>
                    <a:pt x="1514" y="1720"/>
                    <a:pt x="1520" y="1724"/>
                  </a:cubicBezTo>
                  <a:cubicBezTo>
                    <a:pt x="1525" y="1727"/>
                    <a:pt x="1527" y="1732"/>
                    <a:pt x="1526" y="1739"/>
                  </a:cubicBezTo>
                  <a:cubicBezTo>
                    <a:pt x="1525" y="1744"/>
                    <a:pt x="1519" y="1748"/>
                    <a:pt x="1515" y="1747"/>
                  </a:cubicBezTo>
                  <a:cubicBezTo>
                    <a:pt x="1511" y="1747"/>
                    <a:pt x="1506" y="1744"/>
                    <a:pt x="1505" y="1738"/>
                  </a:cubicBezTo>
                  <a:cubicBezTo>
                    <a:pt x="1505" y="1737"/>
                    <a:pt x="1505" y="1736"/>
                    <a:pt x="1504" y="1736"/>
                  </a:cubicBezTo>
                  <a:cubicBezTo>
                    <a:pt x="1504" y="1736"/>
                    <a:pt x="1503" y="1736"/>
                    <a:pt x="1502" y="1736"/>
                  </a:cubicBezTo>
                  <a:cubicBezTo>
                    <a:pt x="1498" y="1740"/>
                    <a:pt x="1496" y="1747"/>
                    <a:pt x="1498" y="1755"/>
                  </a:cubicBezTo>
                  <a:cubicBezTo>
                    <a:pt x="1500" y="1764"/>
                    <a:pt x="1508" y="1774"/>
                    <a:pt x="1524" y="1777"/>
                  </a:cubicBezTo>
                  <a:cubicBezTo>
                    <a:pt x="1540" y="1780"/>
                    <a:pt x="1556" y="1769"/>
                    <a:pt x="1564" y="1751"/>
                  </a:cubicBezTo>
                  <a:cubicBezTo>
                    <a:pt x="1566" y="1751"/>
                    <a:pt x="1568" y="1751"/>
                    <a:pt x="1571" y="1751"/>
                  </a:cubicBezTo>
                  <a:cubicBezTo>
                    <a:pt x="1570" y="1751"/>
                    <a:pt x="1570" y="1751"/>
                    <a:pt x="1570" y="1751"/>
                  </a:cubicBezTo>
                  <a:cubicBezTo>
                    <a:pt x="1568" y="1753"/>
                    <a:pt x="1567" y="1755"/>
                    <a:pt x="1566" y="1756"/>
                  </a:cubicBezTo>
                  <a:close/>
                  <a:moveTo>
                    <a:pt x="1566" y="1786"/>
                  </a:moveTo>
                  <a:cubicBezTo>
                    <a:pt x="1566" y="1786"/>
                    <a:pt x="1566" y="1786"/>
                    <a:pt x="1566" y="1786"/>
                  </a:cubicBezTo>
                  <a:cubicBezTo>
                    <a:pt x="1562" y="1784"/>
                    <a:pt x="1558" y="1783"/>
                    <a:pt x="1554" y="1784"/>
                  </a:cubicBezTo>
                  <a:cubicBezTo>
                    <a:pt x="1557" y="1781"/>
                    <a:pt x="1560" y="1779"/>
                    <a:pt x="1563" y="1776"/>
                  </a:cubicBezTo>
                  <a:cubicBezTo>
                    <a:pt x="1563" y="1778"/>
                    <a:pt x="1564" y="1780"/>
                    <a:pt x="1565" y="1782"/>
                  </a:cubicBezTo>
                  <a:cubicBezTo>
                    <a:pt x="1565" y="1783"/>
                    <a:pt x="1566" y="1785"/>
                    <a:pt x="1566" y="1786"/>
                  </a:cubicBezTo>
                  <a:close/>
                  <a:moveTo>
                    <a:pt x="1536" y="1791"/>
                  </a:moveTo>
                  <a:cubicBezTo>
                    <a:pt x="1536" y="1791"/>
                    <a:pt x="1535" y="1792"/>
                    <a:pt x="1535" y="1792"/>
                  </a:cubicBezTo>
                  <a:cubicBezTo>
                    <a:pt x="1531" y="1796"/>
                    <a:pt x="1528" y="1801"/>
                    <a:pt x="1526" y="1807"/>
                  </a:cubicBezTo>
                  <a:cubicBezTo>
                    <a:pt x="1526" y="1802"/>
                    <a:pt x="1525" y="1797"/>
                    <a:pt x="1525" y="1791"/>
                  </a:cubicBezTo>
                  <a:cubicBezTo>
                    <a:pt x="1525" y="1791"/>
                    <a:pt x="1526" y="1792"/>
                    <a:pt x="1527" y="1792"/>
                  </a:cubicBezTo>
                  <a:cubicBezTo>
                    <a:pt x="1530" y="1792"/>
                    <a:pt x="1533" y="1791"/>
                    <a:pt x="1536" y="1791"/>
                  </a:cubicBezTo>
                  <a:close/>
                  <a:moveTo>
                    <a:pt x="1442" y="1940"/>
                  </a:moveTo>
                  <a:cubicBezTo>
                    <a:pt x="1442" y="1940"/>
                    <a:pt x="1442" y="1940"/>
                    <a:pt x="1442" y="1940"/>
                  </a:cubicBezTo>
                  <a:cubicBezTo>
                    <a:pt x="1405" y="1955"/>
                    <a:pt x="1318" y="1931"/>
                    <a:pt x="1288" y="1876"/>
                  </a:cubicBezTo>
                  <a:cubicBezTo>
                    <a:pt x="1289" y="1870"/>
                    <a:pt x="1290" y="1864"/>
                    <a:pt x="1289" y="1858"/>
                  </a:cubicBezTo>
                  <a:cubicBezTo>
                    <a:pt x="1289" y="1858"/>
                    <a:pt x="1289" y="1857"/>
                    <a:pt x="1289" y="1857"/>
                  </a:cubicBezTo>
                  <a:cubicBezTo>
                    <a:pt x="1292" y="1857"/>
                    <a:pt x="1295" y="1857"/>
                    <a:pt x="1297" y="1857"/>
                  </a:cubicBezTo>
                  <a:cubicBezTo>
                    <a:pt x="1295" y="1863"/>
                    <a:pt x="1294" y="1873"/>
                    <a:pt x="1301" y="1879"/>
                  </a:cubicBezTo>
                  <a:cubicBezTo>
                    <a:pt x="1309" y="1885"/>
                    <a:pt x="1317" y="1882"/>
                    <a:pt x="1323" y="1879"/>
                  </a:cubicBezTo>
                  <a:cubicBezTo>
                    <a:pt x="1322" y="1885"/>
                    <a:pt x="1323" y="1895"/>
                    <a:pt x="1331" y="1900"/>
                  </a:cubicBezTo>
                  <a:cubicBezTo>
                    <a:pt x="1339" y="1904"/>
                    <a:pt x="1347" y="1900"/>
                    <a:pt x="1351" y="1896"/>
                  </a:cubicBezTo>
                  <a:cubicBezTo>
                    <a:pt x="1351" y="1902"/>
                    <a:pt x="1353" y="1910"/>
                    <a:pt x="1361" y="1914"/>
                  </a:cubicBezTo>
                  <a:cubicBezTo>
                    <a:pt x="1369" y="1917"/>
                    <a:pt x="1377" y="1913"/>
                    <a:pt x="1381" y="1908"/>
                  </a:cubicBezTo>
                  <a:cubicBezTo>
                    <a:pt x="1382" y="1913"/>
                    <a:pt x="1386" y="1921"/>
                    <a:pt x="1395" y="1922"/>
                  </a:cubicBezTo>
                  <a:cubicBezTo>
                    <a:pt x="1404" y="1924"/>
                    <a:pt x="1410" y="1916"/>
                    <a:pt x="1412" y="1912"/>
                  </a:cubicBezTo>
                  <a:cubicBezTo>
                    <a:pt x="1416" y="1918"/>
                    <a:pt x="1425" y="1925"/>
                    <a:pt x="1434" y="1921"/>
                  </a:cubicBezTo>
                  <a:cubicBezTo>
                    <a:pt x="1434" y="1921"/>
                    <a:pt x="1434" y="1921"/>
                    <a:pt x="1434" y="1921"/>
                  </a:cubicBezTo>
                  <a:cubicBezTo>
                    <a:pt x="1444" y="1917"/>
                    <a:pt x="1445" y="1906"/>
                    <a:pt x="1444" y="1899"/>
                  </a:cubicBezTo>
                  <a:cubicBezTo>
                    <a:pt x="1449" y="1900"/>
                    <a:pt x="1458" y="1901"/>
                    <a:pt x="1464" y="1894"/>
                  </a:cubicBezTo>
                  <a:cubicBezTo>
                    <a:pt x="1469" y="1887"/>
                    <a:pt x="1466" y="1879"/>
                    <a:pt x="1463" y="1874"/>
                  </a:cubicBezTo>
                  <a:cubicBezTo>
                    <a:pt x="1469" y="1874"/>
                    <a:pt x="1478" y="1872"/>
                    <a:pt x="1481" y="1864"/>
                  </a:cubicBezTo>
                  <a:cubicBezTo>
                    <a:pt x="1484" y="1856"/>
                    <a:pt x="1480" y="1849"/>
                    <a:pt x="1476" y="1845"/>
                  </a:cubicBezTo>
                  <a:cubicBezTo>
                    <a:pt x="1482" y="1844"/>
                    <a:pt x="1490" y="1842"/>
                    <a:pt x="1492" y="1833"/>
                  </a:cubicBezTo>
                  <a:cubicBezTo>
                    <a:pt x="1495" y="1824"/>
                    <a:pt x="1488" y="1817"/>
                    <a:pt x="1484" y="1813"/>
                  </a:cubicBezTo>
                  <a:cubicBezTo>
                    <a:pt x="1490" y="1811"/>
                    <a:pt x="1497" y="1806"/>
                    <a:pt x="1498" y="1797"/>
                  </a:cubicBezTo>
                  <a:cubicBezTo>
                    <a:pt x="1499" y="1787"/>
                    <a:pt x="1492" y="1781"/>
                    <a:pt x="1486" y="1779"/>
                  </a:cubicBezTo>
                  <a:cubicBezTo>
                    <a:pt x="1488" y="1777"/>
                    <a:pt x="1490" y="1775"/>
                    <a:pt x="1492" y="1773"/>
                  </a:cubicBezTo>
                  <a:cubicBezTo>
                    <a:pt x="1492" y="1773"/>
                    <a:pt x="1492" y="1774"/>
                    <a:pt x="1492" y="1774"/>
                  </a:cubicBezTo>
                  <a:cubicBezTo>
                    <a:pt x="1496" y="1779"/>
                    <a:pt x="1501" y="1783"/>
                    <a:pt x="1506" y="1786"/>
                  </a:cubicBezTo>
                  <a:cubicBezTo>
                    <a:pt x="1524" y="1846"/>
                    <a:pt x="1479" y="1924"/>
                    <a:pt x="1442" y="1940"/>
                  </a:cubicBezTo>
                  <a:close/>
                  <a:moveTo>
                    <a:pt x="1274" y="1892"/>
                  </a:moveTo>
                  <a:cubicBezTo>
                    <a:pt x="1266" y="1902"/>
                    <a:pt x="1253" y="1906"/>
                    <a:pt x="1238" y="1906"/>
                  </a:cubicBezTo>
                  <a:cubicBezTo>
                    <a:pt x="1234" y="1902"/>
                    <a:pt x="1230" y="1899"/>
                    <a:pt x="1225" y="1898"/>
                  </a:cubicBezTo>
                  <a:cubicBezTo>
                    <a:pt x="1223" y="1897"/>
                    <a:pt x="1221" y="1897"/>
                    <a:pt x="1218" y="1897"/>
                  </a:cubicBezTo>
                  <a:cubicBezTo>
                    <a:pt x="1218" y="1897"/>
                    <a:pt x="1218" y="1897"/>
                    <a:pt x="1218" y="1897"/>
                  </a:cubicBezTo>
                  <a:cubicBezTo>
                    <a:pt x="1219" y="1896"/>
                    <a:pt x="1221" y="1894"/>
                    <a:pt x="1222" y="1892"/>
                  </a:cubicBezTo>
                  <a:cubicBezTo>
                    <a:pt x="1241" y="1900"/>
                    <a:pt x="1260" y="1896"/>
                    <a:pt x="1269" y="1882"/>
                  </a:cubicBezTo>
                  <a:cubicBezTo>
                    <a:pt x="1279" y="1869"/>
                    <a:pt x="1277" y="1856"/>
                    <a:pt x="1272" y="1848"/>
                  </a:cubicBezTo>
                  <a:cubicBezTo>
                    <a:pt x="1268" y="1842"/>
                    <a:pt x="1261" y="1838"/>
                    <a:pt x="1256" y="1838"/>
                  </a:cubicBezTo>
                  <a:cubicBezTo>
                    <a:pt x="1255" y="1839"/>
                    <a:pt x="1254" y="1839"/>
                    <a:pt x="1254" y="1840"/>
                  </a:cubicBezTo>
                  <a:cubicBezTo>
                    <a:pt x="1254" y="1840"/>
                    <a:pt x="1254" y="1841"/>
                    <a:pt x="1255" y="1842"/>
                  </a:cubicBezTo>
                  <a:cubicBezTo>
                    <a:pt x="1259" y="1847"/>
                    <a:pt x="1257" y="1852"/>
                    <a:pt x="1255" y="1855"/>
                  </a:cubicBezTo>
                  <a:cubicBezTo>
                    <a:pt x="1252" y="1859"/>
                    <a:pt x="1245" y="1860"/>
                    <a:pt x="1240" y="1857"/>
                  </a:cubicBezTo>
                  <a:cubicBezTo>
                    <a:pt x="1235" y="1853"/>
                    <a:pt x="1233" y="1848"/>
                    <a:pt x="1234" y="1842"/>
                  </a:cubicBezTo>
                  <a:cubicBezTo>
                    <a:pt x="1235" y="1835"/>
                    <a:pt x="1241" y="1829"/>
                    <a:pt x="1248" y="1827"/>
                  </a:cubicBezTo>
                  <a:cubicBezTo>
                    <a:pt x="1256" y="1826"/>
                    <a:pt x="1264" y="1827"/>
                    <a:pt x="1270" y="1832"/>
                  </a:cubicBezTo>
                  <a:cubicBezTo>
                    <a:pt x="1279" y="1838"/>
                    <a:pt x="1284" y="1847"/>
                    <a:pt x="1285" y="1858"/>
                  </a:cubicBezTo>
                  <a:cubicBezTo>
                    <a:pt x="1287" y="1871"/>
                    <a:pt x="1283" y="1884"/>
                    <a:pt x="1274" y="1892"/>
                  </a:cubicBezTo>
                  <a:close/>
                  <a:moveTo>
                    <a:pt x="1279" y="1893"/>
                  </a:moveTo>
                  <a:cubicBezTo>
                    <a:pt x="1282" y="1897"/>
                    <a:pt x="1285" y="1901"/>
                    <a:pt x="1289" y="1905"/>
                  </a:cubicBezTo>
                  <a:cubicBezTo>
                    <a:pt x="1284" y="1902"/>
                    <a:pt x="1278" y="1901"/>
                    <a:pt x="1272" y="1901"/>
                  </a:cubicBezTo>
                  <a:cubicBezTo>
                    <a:pt x="1271" y="1901"/>
                    <a:pt x="1271" y="1901"/>
                    <a:pt x="1270" y="1901"/>
                  </a:cubicBezTo>
                  <a:cubicBezTo>
                    <a:pt x="1273" y="1899"/>
                    <a:pt x="1275" y="1897"/>
                    <a:pt x="1277" y="1895"/>
                  </a:cubicBezTo>
                  <a:cubicBezTo>
                    <a:pt x="1278" y="1894"/>
                    <a:pt x="1278" y="1894"/>
                    <a:pt x="1279" y="1893"/>
                  </a:cubicBezTo>
                  <a:close/>
                  <a:moveTo>
                    <a:pt x="1280" y="1926"/>
                  </a:moveTo>
                  <a:cubicBezTo>
                    <a:pt x="1284" y="1927"/>
                    <a:pt x="1288" y="1932"/>
                    <a:pt x="1291" y="1938"/>
                  </a:cubicBezTo>
                  <a:cubicBezTo>
                    <a:pt x="1292" y="1943"/>
                    <a:pt x="1297" y="1959"/>
                    <a:pt x="1281" y="1974"/>
                  </a:cubicBezTo>
                  <a:cubicBezTo>
                    <a:pt x="1273" y="1981"/>
                    <a:pt x="1262" y="1985"/>
                    <a:pt x="1250" y="1985"/>
                  </a:cubicBezTo>
                  <a:cubicBezTo>
                    <a:pt x="1239" y="1984"/>
                    <a:pt x="1228" y="1980"/>
                    <a:pt x="1221" y="1972"/>
                  </a:cubicBezTo>
                  <a:cubicBezTo>
                    <a:pt x="1231" y="1967"/>
                    <a:pt x="1240" y="1959"/>
                    <a:pt x="1244" y="1948"/>
                  </a:cubicBezTo>
                  <a:cubicBezTo>
                    <a:pt x="1246" y="1945"/>
                    <a:pt x="1247" y="1941"/>
                    <a:pt x="1247" y="1938"/>
                  </a:cubicBezTo>
                  <a:cubicBezTo>
                    <a:pt x="1248" y="1940"/>
                    <a:pt x="1249" y="1941"/>
                    <a:pt x="1251" y="1943"/>
                  </a:cubicBezTo>
                  <a:cubicBezTo>
                    <a:pt x="1258" y="1950"/>
                    <a:pt x="1268" y="1949"/>
                    <a:pt x="1275" y="1944"/>
                  </a:cubicBezTo>
                  <a:cubicBezTo>
                    <a:pt x="1279" y="1940"/>
                    <a:pt x="1283" y="1933"/>
                    <a:pt x="1280" y="1926"/>
                  </a:cubicBezTo>
                  <a:close/>
                  <a:moveTo>
                    <a:pt x="1246" y="1919"/>
                  </a:moveTo>
                  <a:cubicBezTo>
                    <a:pt x="1246" y="1919"/>
                    <a:pt x="1246" y="1919"/>
                    <a:pt x="1245" y="1919"/>
                  </a:cubicBezTo>
                  <a:cubicBezTo>
                    <a:pt x="1245" y="1917"/>
                    <a:pt x="1244" y="1916"/>
                    <a:pt x="1244" y="1914"/>
                  </a:cubicBezTo>
                  <a:cubicBezTo>
                    <a:pt x="1243" y="1913"/>
                    <a:pt x="1242" y="1911"/>
                    <a:pt x="1241" y="1910"/>
                  </a:cubicBezTo>
                  <a:cubicBezTo>
                    <a:pt x="1245" y="1910"/>
                    <a:pt x="1249" y="1909"/>
                    <a:pt x="1253" y="1908"/>
                  </a:cubicBezTo>
                  <a:cubicBezTo>
                    <a:pt x="1250" y="1911"/>
                    <a:pt x="1247" y="1915"/>
                    <a:pt x="1246" y="1919"/>
                  </a:cubicBezTo>
                  <a:close/>
                  <a:moveTo>
                    <a:pt x="1199" y="1925"/>
                  </a:moveTo>
                  <a:cubicBezTo>
                    <a:pt x="1202" y="1932"/>
                    <a:pt x="1211" y="1934"/>
                    <a:pt x="1217" y="1932"/>
                  </a:cubicBezTo>
                  <a:cubicBezTo>
                    <a:pt x="1222" y="1931"/>
                    <a:pt x="1226" y="1926"/>
                    <a:pt x="1226" y="1920"/>
                  </a:cubicBezTo>
                  <a:cubicBezTo>
                    <a:pt x="1229" y="1923"/>
                    <a:pt x="1230" y="1927"/>
                    <a:pt x="1230" y="1932"/>
                  </a:cubicBezTo>
                  <a:cubicBezTo>
                    <a:pt x="1230" y="1936"/>
                    <a:pt x="1229" y="1949"/>
                    <a:pt x="1213" y="1956"/>
                  </a:cubicBezTo>
                  <a:cubicBezTo>
                    <a:pt x="1198" y="1963"/>
                    <a:pt x="1183" y="1958"/>
                    <a:pt x="1172" y="1943"/>
                  </a:cubicBezTo>
                  <a:cubicBezTo>
                    <a:pt x="1172" y="1943"/>
                    <a:pt x="1172" y="1942"/>
                    <a:pt x="1173" y="1942"/>
                  </a:cubicBezTo>
                  <a:cubicBezTo>
                    <a:pt x="1185" y="1935"/>
                    <a:pt x="1192" y="1922"/>
                    <a:pt x="1193" y="1908"/>
                  </a:cubicBezTo>
                  <a:cubicBezTo>
                    <a:pt x="1196" y="1907"/>
                    <a:pt x="1198" y="1907"/>
                    <a:pt x="1200" y="1906"/>
                  </a:cubicBezTo>
                  <a:cubicBezTo>
                    <a:pt x="1196" y="1912"/>
                    <a:pt x="1196" y="1918"/>
                    <a:pt x="1199" y="1925"/>
                  </a:cubicBezTo>
                  <a:close/>
                  <a:moveTo>
                    <a:pt x="1191" y="1904"/>
                  </a:moveTo>
                  <a:cubicBezTo>
                    <a:pt x="1190" y="1904"/>
                    <a:pt x="1189" y="1905"/>
                    <a:pt x="1189" y="1906"/>
                  </a:cubicBezTo>
                  <a:cubicBezTo>
                    <a:pt x="1189" y="1920"/>
                    <a:pt x="1182" y="1932"/>
                    <a:pt x="1171" y="1939"/>
                  </a:cubicBezTo>
                  <a:cubicBezTo>
                    <a:pt x="1159" y="1946"/>
                    <a:pt x="1144" y="1947"/>
                    <a:pt x="1131" y="1941"/>
                  </a:cubicBezTo>
                  <a:cubicBezTo>
                    <a:pt x="1130" y="1941"/>
                    <a:pt x="1129" y="1941"/>
                    <a:pt x="1129" y="1941"/>
                  </a:cubicBezTo>
                  <a:cubicBezTo>
                    <a:pt x="1128" y="1941"/>
                    <a:pt x="1128" y="1942"/>
                    <a:pt x="1128" y="1942"/>
                  </a:cubicBezTo>
                  <a:cubicBezTo>
                    <a:pt x="1125" y="1958"/>
                    <a:pt x="1108" y="1970"/>
                    <a:pt x="1090" y="1970"/>
                  </a:cubicBezTo>
                  <a:cubicBezTo>
                    <a:pt x="1072" y="1970"/>
                    <a:pt x="1055" y="1958"/>
                    <a:pt x="1052" y="1942"/>
                  </a:cubicBezTo>
                  <a:cubicBezTo>
                    <a:pt x="1052" y="1942"/>
                    <a:pt x="1052" y="1941"/>
                    <a:pt x="1051" y="1941"/>
                  </a:cubicBezTo>
                  <a:cubicBezTo>
                    <a:pt x="1051" y="1941"/>
                    <a:pt x="1050" y="1941"/>
                    <a:pt x="1049" y="1941"/>
                  </a:cubicBezTo>
                  <a:cubicBezTo>
                    <a:pt x="1036" y="1947"/>
                    <a:pt x="1021" y="1946"/>
                    <a:pt x="1009" y="1939"/>
                  </a:cubicBezTo>
                  <a:cubicBezTo>
                    <a:pt x="998" y="1932"/>
                    <a:pt x="991" y="1920"/>
                    <a:pt x="991" y="1906"/>
                  </a:cubicBezTo>
                  <a:cubicBezTo>
                    <a:pt x="991" y="1905"/>
                    <a:pt x="990" y="1904"/>
                    <a:pt x="989" y="1904"/>
                  </a:cubicBezTo>
                  <a:cubicBezTo>
                    <a:pt x="973" y="1902"/>
                    <a:pt x="962" y="1894"/>
                    <a:pt x="955" y="1882"/>
                  </a:cubicBezTo>
                  <a:cubicBezTo>
                    <a:pt x="946" y="1864"/>
                    <a:pt x="948" y="1840"/>
                    <a:pt x="960" y="1817"/>
                  </a:cubicBezTo>
                  <a:cubicBezTo>
                    <a:pt x="964" y="1818"/>
                    <a:pt x="968" y="1818"/>
                    <a:pt x="972" y="1818"/>
                  </a:cubicBezTo>
                  <a:cubicBezTo>
                    <a:pt x="966" y="1839"/>
                    <a:pt x="969" y="1857"/>
                    <a:pt x="979" y="1870"/>
                  </a:cubicBezTo>
                  <a:cubicBezTo>
                    <a:pt x="987" y="1880"/>
                    <a:pt x="999" y="1886"/>
                    <a:pt x="1011" y="1886"/>
                  </a:cubicBezTo>
                  <a:cubicBezTo>
                    <a:pt x="1011" y="1886"/>
                    <a:pt x="1011" y="1886"/>
                    <a:pt x="1011" y="1886"/>
                  </a:cubicBezTo>
                  <a:cubicBezTo>
                    <a:pt x="1013" y="1895"/>
                    <a:pt x="1019" y="1903"/>
                    <a:pt x="1028" y="1908"/>
                  </a:cubicBezTo>
                  <a:cubicBezTo>
                    <a:pt x="1038" y="1913"/>
                    <a:pt x="1050" y="1914"/>
                    <a:pt x="1060" y="1909"/>
                  </a:cubicBezTo>
                  <a:cubicBezTo>
                    <a:pt x="1067" y="1919"/>
                    <a:pt x="1077" y="1925"/>
                    <a:pt x="1090" y="1925"/>
                  </a:cubicBezTo>
                  <a:cubicBezTo>
                    <a:pt x="1103" y="1925"/>
                    <a:pt x="1113" y="1919"/>
                    <a:pt x="1120" y="1909"/>
                  </a:cubicBezTo>
                  <a:cubicBezTo>
                    <a:pt x="1130" y="1914"/>
                    <a:pt x="1142" y="1913"/>
                    <a:pt x="1152" y="1908"/>
                  </a:cubicBezTo>
                  <a:cubicBezTo>
                    <a:pt x="1161" y="1903"/>
                    <a:pt x="1167" y="1895"/>
                    <a:pt x="1169" y="1886"/>
                  </a:cubicBezTo>
                  <a:cubicBezTo>
                    <a:pt x="1169" y="1886"/>
                    <a:pt x="1169" y="1886"/>
                    <a:pt x="1169" y="1886"/>
                  </a:cubicBezTo>
                  <a:cubicBezTo>
                    <a:pt x="1181" y="1886"/>
                    <a:pt x="1193" y="1880"/>
                    <a:pt x="1201" y="1870"/>
                  </a:cubicBezTo>
                  <a:cubicBezTo>
                    <a:pt x="1211" y="1857"/>
                    <a:pt x="1214" y="1839"/>
                    <a:pt x="1208" y="1818"/>
                  </a:cubicBezTo>
                  <a:cubicBezTo>
                    <a:pt x="1212" y="1818"/>
                    <a:pt x="1216" y="1818"/>
                    <a:pt x="1220" y="1817"/>
                  </a:cubicBezTo>
                  <a:cubicBezTo>
                    <a:pt x="1232" y="1840"/>
                    <a:pt x="1234" y="1864"/>
                    <a:pt x="1225" y="1882"/>
                  </a:cubicBezTo>
                  <a:cubicBezTo>
                    <a:pt x="1219" y="1894"/>
                    <a:pt x="1207" y="1902"/>
                    <a:pt x="1191" y="1904"/>
                  </a:cubicBezTo>
                  <a:close/>
                  <a:moveTo>
                    <a:pt x="1148" y="1949"/>
                  </a:moveTo>
                  <a:cubicBezTo>
                    <a:pt x="1142" y="1952"/>
                    <a:pt x="1138" y="1958"/>
                    <a:pt x="1138" y="1966"/>
                  </a:cubicBezTo>
                  <a:cubicBezTo>
                    <a:pt x="1138" y="1974"/>
                    <a:pt x="1145" y="1979"/>
                    <a:pt x="1152" y="1980"/>
                  </a:cubicBezTo>
                  <a:cubicBezTo>
                    <a:pt x="1157" y="1980"/>
                    <a:pt x="1162" y="1978"/>
                    <a:pt x="1165" y="1973"/>
                  </a:cubicBezTo>
                  <a:cubicBezTo>
                    <a:pt x="1166" y="1976"/>
                    <a:pt x="1166" y="1980"/>
                    <a:pt x="1164" y="1985"/>
                  </a:cubicBezTo>
                  <a:cubicBezTo>
                    <a:pt x="1163" y="1988"/>
                    <a:pt x="1156" y="2000"/>
                    <a:pt x="1139" y="2000"/>
                  </a:cubicBezTo>
                  <a:cubicBezTo>
                    <a:pt x="1123" y="2000"/>
                    <a:pt x="1110" y="1989"/>
                    <a:pt x="1106" y="1971"/>
                  </a:cubicBezTo>
                  <a:cubicBezTo>
                    <a:pt x="1118" y="1966"/>
                    <a:pt x="1128" y="1957"/>
                    <a:pt x="1131" y="1945"/>
                  </a:cubicBezTo>
                  <a:cubicBezTo>
                    <a:pt x="1136" y="1948"/>
                    <a:pt x="1142" y="1949"/>
                    <a:pt x="1148" y="1949"/>
                  </a:cubicBezTo>
                  <a:close/>
                  <a:moveTo>
                    <a:pt x="1170" y="2043"/>
                  </a:moveTo>
                  <a:cubicBezTo>
                    <a:pt x="1170" y="2044"/>
                    <a:pt x="1170" y="2045"/>
                    <a:pt x="1170" y="2045"/>
                  </a:cubicBezTo>
                  <a:cubicBezTo>
                    <a:pt x="1170" y="2045"/>
                    <a:pt x="1169" y="2046"/>
                    <a:pt x="1168" y="2046"/>
                  </a:cubicBezTo>
                  <a:cubicBezTo>
                    <a:pt x="1156" y="2048"/>
                    <a:pt x="1115" y="2018"/>
                    <a:pt x="1099" y="2006"/>
                  </a:cubicBezTo>
                  <a:cubicBezTo>
                    <a:pt x="1099" y="2003"/>
                    <a:pt x="1099" y="2001"/>
                    <a:pt x="1098" y="1998"/>
                  </a:cubicBezTo>
                  <a:cubicBezTo>
                    <a:pt x="1104" y="2005"/>
                    <a:pt x="1111" y="2011"/>
                    <a:pt x="1119" y="2014"/>
                  </a:cubicBezTo>
                  <a:cubicBezTo>
                    <a:pt x="1122" y="2015"/>
                    <a:pt x="1124" y="2016"/>
                    <a:pt x="1127" y="2016"/>
                  </a:cubicBezTo>
                  <a:cubicBezTo>
                    <a:pt x="1138" y="2021"/>
                    <a:pt x="1167" y="2034"/>
                    <a:pt x="1170" y="2043"/>
                  </a:cubicBezTo>
                  <a:close/>
                  <a:moveTo>
                    <a:pt x="1139" y="2017"/>
                  </a:moveTo>
                  <a:cubicBezTo>
                    <a:pt x="1143" y="2017"/>
                    <a:pt x="1147" y="2016"/>
                    <a:pt x="1152" y="2015"/>
                  </a:cubicBezTo>
                  <a:cubicBezTo>
                    <a:pt x="1177" y="2017"/>
                    <a:pt x="1199" y="2022"/>
                    <a:pt x="1199" y="2026"/>
                  </a:cubicBezTo>
                  <a:cubicBezTo>
                    <a:pt x="1199" y="2026"/>
                    <a:pt x="1199" y="2026"/>
                    <a:pt x="1199" y="2026"/>
                  </a:cubicBezTo>
                  <a:cubicBezTo>
                    <a:pt x="1194" y="2030"/>
                    <a:pt x="1167" y="2026"/>
                    <a:pt x="1151" y="2023"/>
                  </a:cubicBezTo>
                  <a:cubicBezTo>
                    <a:pt x="1146" y="2021"/>
                    <a:pt x="1142" y="2019"/>
                    <a:pt x="1139" y="2017"/>
                  </a:cubicBezTo>
                  <a:close/>
                  <a:moveTo>
                    <a:pt x="1099" y="2017"/>
                  </a:moveTo>
                  <a:cubicBezTo>
                    <a:pt x="1099" y="2017"/>
                    <a:pt x="1099" y="2017"/>
                    <a:pt x="1099" y="2017"/>
                  </a:cubicBezTo>
                  <a:cubicBezTo>
                    <a:pt x="1099" y="2015"/>
                    <a:pt x="1099" y="2014"/>
                    <a:pt x="1099" y="2012"/>
                  </a:cubicBezTo>
                  <a:cubicBezTo>
                    <a:pt x="1129" y="2041"/>
                    <a:pt x="1156" y="2073"/>
                    <a:pt x="1151" y="2079"/>
                  </a:cubicBezTo>
                  <a:cubicBezTo>
                    <a:pt x="1151" y="2079"/>
                    <a:pt x="1151" y="2079"/>
                    <a:pt x="1150" y="2079"/>
                  </a:cubicBezTo>
                  <a:cubicBezTo>
                    <a:pt x="1140" y="2078"/>
                    <a:pt x="1114" y="2041"/>
                    <a:pt x="1099" y="2017"/>
                  </a:cubicBezTo>
                  <a:close/>
                  <a:moveTo>
                    <a:pt x="1153" y="2115"/>
                  </a:moveTo>
                  <a:cubicBezTo>
                    <a:pt x="1153" y="2115"/>
                    <a:pt x="1153" y="2115"/>
                    <a:pt x="1153" y="2115"/>
                  </a:cubicBezTo>
                  <a:cubicBezTo>
                    <a:pt x="1153" y="2115"/>
                    <a:pt x="1153" y="2115"/>
                    <a:pt x="1153" y="2115"/>
                  </a:cubicBezTo>
                  <a:cubicBezTo>
                    <a:pt x="1146" y="2113"/>
                    <a:pt x="1131" y="2086"/>
                    <a:pt x="1123" y="2069"/>
                  </a:cubicBezTo>
                  <a:cubicBezTo>
                    <a:pt x="1120" y="2061"/>
                    <a:pt x="1116" y="2052"/>
                    <a:pt x="1113" y="2044"/>
                  </a:cubicBezTo>
                  <a:cubicBezTo>
                    <a:pt x="1118" y="2052"/>
                    <a:pt x="1123" y="2059"/>
                    <a:pt x="1129" y="2066"/>
                  </a:cubicBezTo>
                  <a:cubicBezTo>
                    <a:pt x="1129" y="2066"/>
                    <a:pt x="1129" y="2066"/>
                    <a:pt x="1129" y="2066"/>
                  </a:cubicBezTo>
                  <a:cubicBezTo>
                    <a:pt x="1139" y="2081"/>
                    <a:pt x="1155" y="2108"/>
                    <a:pt x="1153" y="2115"/>
                  </a:cubicBezTo>
                  <a:close/>
                  <a:moveTo>
                    <a:pt x="1117" y="2024"/>
                  </a:moveTo>
                  <a:cubicBezTo>
                    <a:pt x="1126" y="2031"/>
                    <a:pt x="1137" y="2038"/>
                    <a:pt x="1147" y="2043"/>
                  </a:cubicBezTo>
                  <a:cubicBezTo>
                    <a:pt x="1172" y="2062"/>
                    <a:pt x="1189" y="2080"/>
                    <a:pt x="1187" y="2082"/>
                  </a:cubicBezTo>
                  <a:cubicBezTo>
                    <a:pt x="1184" y="2084"/>
                    <a:pt x="1163" y="2070"/>
                    <a:pt x="1141" y="2051"/>
                  </a:cubicBezTo>
                  <a:cubicBezTo>
                    <a:pt x="1134" y="2042"/>
                    <a:pt x="1125" y="2033"/>
                    <a:pt x="1117" y="2024"/>
                  </a:cubicBezTo>
                  <a:close/>
                  <a:moveTo>
                    <a:pt x="1124" y="2095"/>
                  </a:moveTo>
                  <a:cubicBezTo>
                    <a:pt x="1124" y="2096"/>
                    <a:pt x="1123" y="2096"/>
                    <a:pt x="1123" y="2097"/>
                  </a:cubicBezTo>
                  <a:cubicBezTo>
                    <a:pt x="1123" y="2097"/>
                    <a:pt x="1122" y="2097"/>
                    <a:pt x="1121" y="2096"/>
                  </a:cubicBezTo>
                  <a:cubicBezTo>
                    <a:pt x="1112" y="2091"/>
                    <a:pt x="1100" y="2044"/>
                    <a:pt x="1096" y="2025"/>
                  </a:cubicBezTo>
                  <a:cubicBezTo>
                    <a:pt x="1096" y="2025"/>
                    <a:pt x="1096" y="2025"/>
                    <a:pt x="1096" y="2025"/>
                  </a:cubicBezTo>
                  <a:cubicBezTo>
                    <a:pt x="1097" y="2024"/>
                    <a:pt x="1097" y="2023"/>
                    <a:pt x="1098" y="2022"/>
                  </a:cubicBezTo>
                  <a:cubicBezTo>
                    <a:pt x="1108" y="2042"/>
                    <a:pt x="1128" y="2085"/>
                    <a:pt x="1124" y="2095"/>
                  </a:cubicBezTo>
                  <a:close/>
                  <a:moveTo>
                    <a:pt x="1106" y="2077"/>
                  </a:moveTo>
                  <a:cubicBezTo>
                    <a:pt x="1111" y="2096"/>
                    <a:pt x="1117" y="2127"/>
                    <a:pt x="1114" y="2132"/>
                  </a:cubicBezTo>
                  <a:cubicBezTo>
                    <a:pt x="1114" y="2133"/>
                    <a:pt x="1113" y="2133"/>
                    <a:pt x="1113" y="2133"/>
                  </a:cubicBezTo>
                  <a:cubicBezTo>
                    <a:pt x="1113" y="2133"/>
                    <a:pt x="1113" y="2133"/>
                    <a:pt x="1113" y="2133"/>
                  </a:cubicBezTo>
                  <a:cubicBezTo>
                    <a:pt x="1107" y="2128"/>
                    <a:pt x="1102" y="2097"/>
                    <a:pt x="1100" y="2078"/>
                  </a:cubicBezTo>
                  <a:cubicBezTo>
                    <a:pt x="1100" y="2078"/>
                    <a:pt x="1100" y="2078"/>
                    <a:pt x="1100" y="2078"/>
                  </a:cubicBezTo>
                  <a:cubicBezTo>
                    <a:pt x="1100" y="2070"/>
                    <a:pt x="1100" y="2062"/>
                    <a:pt x="1099" y="2054"/>
                  </a:cubicBezTo>
                  <a:cubicBezTo>
                    <a:pt x="1101" y="2062"/>
                    <a:pt x="1104" y="2070"/>
                    <a:pt x="1106" y="2077"/>
                  </a:cubicBezTo>
                  <a:close/>
                  <a:moveTo>
                    <a:pt x="1092" y="2105"/>
                  </a:moveTo>
                  <a:cubicBezTo>
                    <a:pt x="1091" y="2106"/>
                    <a:pt x="1090" y="2106"/>
                    <a:pt x="1090" y="2106"/>
                  </a:cubicBezTo>
                  <a:cubicBezTo>
                    <a:pt x="1090" y="2106"/>
                    <a:pt x="1089" y="2106"/>
                    <a:pt x="1088" y="2105"/>
                  </a:cubicBezTo>
                  <a:cubicBezTo>
                    <a:pt x="1080" y="2096"/>
                    <a:pt x="1085" y="2048"/>
                    <a:pt x="1088" y="2028"/>
                  </a:cubicBezTo>
                  <a:cubicBezTo>
                    <a:pt x="1089" y="2028"/>
                    <a:pt x="1089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1" y="2028"/>
                    <a:pt x="1091" y="2028"/>
                    <a:pt x="1092" y="2028"/>
                  </a:cubicBezTo>
                  <a:cubicBezTo>
                    <a:pt x="1095" y="2048"/>
                    <a:pt x="1100" y="2096"/>
                    <a:pt x="1092" y="2105"/>
                  </a:cubicBezTo>
                  <a:close/>
                  <a:moveTo>
                    <a:pt x="1059" y="2096"/>
                  </a:moveTo>
                  <a:cubicBezTo>
                    <a:pt x="1058" y="2097"/>
                    <a:pt x="1057" y="2097"/>
                    <a:pt x="1057" y="2097"/>
                  </a:cubicBezTo>
                  <a:cubicBezTo>
                    <a:pt x="1057" y="2096"/>
                    <a:pt x="1056" y="2096"/>
                    <a:pt x="1056" y="2095"/>
                  </a:cubicBezTo>
                  <a:cubicBezTo>
                    <a:pt x="1052" y="2085"/>
                    <a:pt x="1072" y="2042"/>
                    <a:pt x="1082" y="2022"/>
                  </a:cubicBezTo>
                  <a:cubicBezTo>
                    <a:pt x="1083" y="2023"/>
                    <a:pt x="1083" y="2024"/>
                    <a:pt x="1084" y="2025"/>
                  </a:cubicBezTo>
                  <a:cubicBezTo>
                    <a:pt x="1084" y="2025"/>
                    <a:pt x="1084" y="2025"/>
                    <a:pt x="1084" y="2025"/>
                  </a:cubicBezTo>
                  <a:cubicBezTo>
                    <a:pt x="1080" y="2044"/>
                    <a:pt x="1068" y="2091"/>
                    <a:pt x="1059" y="2096"/>
                  </a:cubicBezTo>
                  <a:close/>
                  <a:moveTo>
                    <a:pt x="1081" y="2054"/>
                  </a:moveTo>
                  <a:cubicBezTo>
                    <a:pt x="1080" y="2062"/>
                    <a:pt x="1080" y="2070"/>
                    <a:pt x="1080" y="2078"/>
                  </a:cubicBezTo>
                  <a:cubicBezTo>
                    <a:pt x="1080" y="2078"/>
                    <a:pt x="1080" y="2078"/>
                    <a:pt x="1080" y="2078"/>
                  </a:cubicBezTo>
                  <a:cubicBezTo>
                    <a:pt x="1078" y="2097"/>
                    <a:pt x="1073" y="2128"/>
                    <a:pt x="1067" y="2133"/>
                  </a:cubicBezTo>
                  <a:cubicBezTo>
                    <a:pt x="1067" y="2133"/>
                    <a:pt x="1067" y="2133"/>
                    <a:pt x="1067" y="2133"/>
                  </a:cubicBezTo>
                  <a:cubicBezTo>
                    <a:pt x="1067" y="2133"/>
                    <a:pt x="1067" y="2133"/>
                    <a:pt x="1066" y="2132"/>
                  </a:cubicBezTo>
                  <a:cubicBezTo>
                    <a:pt x="1063" y="2127"/>
                    <a:pt x="1069" y="2096"/>
                    <a:pt x="1074" y="2077"/>
                  </a:cubicBezTo>
                  <a:cubicBezTo>
                    <a:pt x="1076" y="2070"/>
                    <a:pt x="1079" y="2062"/>
                    <a:pt x="1081" y="2054"/>
                  </a:cubicBezTo>
                  <a:close/>
                  <a:moveTo>
                    <a:pt x="1053" y="2016"/>
                  </a:moveTo>
                  <a:cubicBezTo>
                    <a:pt x="1056" y="2016"/>
                    <a:pt x="1058" y="2015"/>
                    <a:pt x="1061" y="2014"/>
                  </a:cubicBezTo>
                  <a:cubicBezTo>
                    <a:pt x="1069" y="2011"/>
                    <a:pt x="1077" y="2005"/>
                    <a:pt x="1082" y="1998"/>
                  </a:cubicBezTo>
                  <a:cubicBezTo>
                    <a:pt x="1081" y="2001"/>
                    <a:pt x="1081" y="2003"/>
                    <a:pt x="1081" y="2006"/>
                  </a:cubicBezTo>
                  <a:cubicBezTo>
                    <a:pt x="1065" y="2018"/>
                    <a:pt x="1024" y="2048"/>
                    <a:pt x="1012" y="2046"/>
                  </a:cubicBezTo>
                  <a:cubicBezTo>
                    <a:pt x="1011" y="2046"/>
                    <a:pt x="1010" y="2045"/>
                    <a:pt x="1010" y="2045"/>
                  </a:cubicBezTo>
                  <a:cubicBezTo>
                    <a:pt x="1010" y="2045"/>
                    <a:pt x="1010" y="2044"/>
                    <a:pt x="1010" y="2043"/>
                  </a:cubicBezTo>
                  <a:cubicBezTo>
                    <a:pt x="1013" y="2034"/>
                    <a:pt x="1042" y="2021"/>
                    <a:pt x="1053" y="2016"/>
                  </a:cubicBezTo>
                  <a:close/>
                  <a:moveTo>
                    <a:pt x="1029" y="2023"/>
                  </a:moveTo>
                  <a:cubicBezTo>
                    <a:pt x="1013" y="2026"/>
                    <a:pt x="986" y="2030"/>
                    <a:pt x="981" y="2026"/>
                  </a:cubicBezTo>
                  <a:cubicBezTo>
                    <a:pt x="981" y="2026"/>
                    <a:pt x="981" y="2026"/>
                    <a:pt x="981" y="2026"/>
                  </a:cubicBezTo>
                  <a:cubicBezTo>
                    <a:pt x="981" y="2022"/>
                    <a:pt x="1003" y="2017"/>
                    <a:pt x="1028" y="2015"/>
                  </a:cubicBezTo>
                  <a:cubicBezTo>
                    <a:pt x="1033" y="2016"/>
                    <a:pt x="1037" y="2017"/>
                    <a:pt x="1041" y="2017"/>
                  </a:cubicBezTo>
                  <a:cubicBezTo>
                    <a:pt x="1038" y="2019"/>
                    <a:pt x="1034" y="2021"/>
                    <a:pt x="1029" y="2023"/>
                  </a:cubicBezTo>
                  <a:close/>
                  <a:moveTo>
                    <a:pt x="1063" y="2024"/>
                  </a:moveTo>
                  <a:cubicBezTo>
                    <a:pt x="1055" y="2033"/>
                    <a:pt x="1046" y="2042"/>
                    <a:pt x="1039" y="2051"/>
                  </a:cubicBezTo>
                  <a:cubicBezTo>
                    <a:pt x="1017" y="2070"/>
                    <a:pt x="996" y="2084"/>
                    <a:pt x="993" y="2082"/>
                  </a:cubicBezTo>
                  <a:cubicBezTo>
                    <a:pt x="991" y="2080"/>
                    <a:pt x="1008" y="2062"/>
                    <a:pt x="1033" y="2043"/>
                  </a:cubicBezTo>
                  <a:cubicBezTo>
                    <a:pt x="1043" y="2038"/>
                    <a:pt x="1054" y="2031"/>
                    <a:pt x="1063" y="2024"/>
                  </a:cubicBezTo>
                  <a:close/>
                  <a:moveTo>
                    <a:pt x="1081" y="2012"/>
                  </a:moveTo>
                  <a:cubicBezTo>
                    <a:pt x="1081" y="2014"/>
                    <a:pt x="1081" y="2015"/>
                    <a:pt x="1081" y="2017"/>
                  </a:cubicBezTo>
                  <a:cubicBezTo>
                    <a:pt x="1081" y="2017"/>
                    <a:pt x="1081" y="2017"/>
                    <a:pt x="1081" y="2017"/>
                  </a:cubicBezTo>
                  <a:cubicBezTo>
                    <a:pt x="1066" y="2041"/>
                    <a:pt x="1040" y="2078"/>
                    <a:pt x="1030" y="2079"/>
                  </a:cubicBezTo>
                  <a:cubicBezTo>
                    <a:pt x="1029" y="2079"/>
                    <a:pt x="1029" y="2079"/>
                    <a:pt x="1029" y="2079"/>
                  </a:cubicBezTo>
                  <a:cubicBezTo>
                    <a:pt x="1024" y="2073"/>
                    <a:pt x="1051" y="2041"/>
                    <a:pt x="1081" y="2012"/>
                  </a:cubicBezTo>
                  <a:close/>
                  <a:moveTo>
                    <a:pt x="1051" y="2066"/>
                  </a:moveTo>
                  <a:cubicBezTo>
                    <a:pt x="1051" y="2066"/>
                    <a:pt x="1051" y="2066"/>
                    <a:pt x="1051" y="2066"/>
                  </a:cubicBezTo>
                  <a:cubicBezTo>
                    <a:pt x="1057" y="2059"/>
                    <a:pt x="1062" y="2052"/>
                    <a:pt x="1067" y="2044"/>
                  </a:cubicBezTo>
                  <a:cubicBezTo>
                    <a:pt x="1064" y="2052"/>
                    <a:pt x="1060" y="2061"/>
                    <a:pt x="1057" y="2069"/>
                  </a:cubicBezTo>
                  <a:cubicBezTo>
                    <a:pt x="1049" y="2086"/>
                    <a:pt x="1034" y="2113"/>
                    <a:pt x="1027" y="2115"/>
                  </a:cubicBezTo>
                  <a:cubicBezTo>
                    <a:pt x="1027" y="2115"/>
                    <a:pt x="1027" y="2115"/>
                    <a:pt x="1027" y="2115"/>
                  </a:cubicBezTo>
                  <a:cubicBezTo>
                    <a:pt x="1027" y="2115"/>
                    <a:pt x="1027" y="2115"/>
                    <a:pt x="1027" y="2115"/>
                  </a:cubicBezTo>
                  <a:cubicBezTo>
                    <a:pt x="1025" y="2108"/>
                    <a:pt x="1041" y="2081"/>
                    <a:pt x="1051" y="2066"/>
                  </a:cubicBezTo>
                  <a:close/>
                  <a:moveTo>
                    <a:pt x="1093" y="2022"/>
                  </a:moveTo>
                  <a:cubicBezTo>
                    <a:pt x="1092" y="2024"/>
                    <a:pt x="1091" y="2024"/>
                    <a:pt x="1090" y="2024"/>
                  </a:cubicBezTo>
                  <a:cubicBezTo>
                    <a:pt x="1089" y="2024"/>
                    <a:pt x="1088" y="2024"/>
                    <a:pt x="1087" y="2022"/>
                  </a:cubicBezTo>
                  <a:cubicBezTo>
                    <a:pt x="1082" y="2016"/>
                    <a:pt x="1086" y="1994"/>
                    <a:pt x="1088" y="1986"/>
                  </a:cubicBezTo>
                  <a:cubicBezTo>
                    <a:pt x="1088" y="1986"/>
                    <a:pt x="1088" y="1986"/>
                    <a:pt x="1088" y="1986"/>
                  </a:cubicBezTo>
                  <a:cubicBezTo>
                    <a:pt x="1089" y="1984"/>
                    <a:pt x="1090" y="1982"/>
                    <a:pt x="1090" y="1981"/>
                  </a:cubicBezTo>
                  <a:cubicBezTo>
                    <a:pt x="1091" y="1982"/>
                    <a:pt x="1091" y="1984"/>
                    <a:pt x="1092" y="1986"/>
                  </a:cubicBezTo>
                  <a:cubicBezTo>
                    <a:pt x="1092" y="1986"/>
                    <a:pt x="1092" y="1986"/>
                    <a:pt x="1092" y="1986"/>
                  </a:cubicBezTo>
                  <a:cubicBezTo>
                    <a:pt x="1094" y="1994"/>
                    <a:pt x="1098" y="2016"/>
                    <a:pt x="1093" y="2022"/>
                  </a:cubicBezTo>
                  <a:close/>
                  <a:moveTo>
                    <a:pt x="1074" y="1971"/>
                  </a:moveTo>
                  <a:cubicBezTo>
                    <a:pt x="1070" y="1989"/>
                    <a:pt x="1057" y="2000"/>
                    <a:pt x="1041" y="2000"/>
                  </a:cubicBezTo>
                  <a:cubicBezTo>
                    <a:pt x="1024" y="2000"/>
                    <a:pt x="1017" y="1988"/>
                    <a:pt x="1016" y="1985"/>
                  </a:cubicBezTo>
                  <a:cubicBezTo>
                    <a:pt x="1014" y="1980"/>
                    <a:pt x="1014" y="1976"/>
                    <a:pt x="1015" y="1973"/>
                  </a:cubicBezTo>
                  <a:cubicBezTo>
                    <a:pt x="1018" y="1978"/>
                    <a:pt x="1023" y="1980"/>
                    <a:pt x="1028" y="1980"/>
                  </a:cubicBezTo>
                  <a:cubicBezTo>
                    <a:pt x="1035" y="1979"/>
                    <a:pt x="1042" y="1974"/>
                    <a:pt x="1042" y="1966"/>
                  </a:cubicBezTo>
                  <a:cubicBezTo>
                    <a:pt x="1042" y="1958"/>
                    <a:pt x="1038" y="1952"/>
                    <a:pt x="1032" y="1949"/>
                  </a:cubicBezTo>
                  <a:cubicBezTo>
                    <a:pt x="1038" y="1949"/>
                    <a:pt x="1044" y="1948"/>
                    <a:pt x="1049" y="1945"/>
                  </a:cubicBezTo>
                  <a:cubicBezTo>
                    <a:pt x="1052" y="1957"/>
                    <a:pt x="1062" y="1966"/>
                    <a:pt x="1074" y="1971"/>
                  </a:cubicBezTo>
                  <a:close/>
                  <a:moveTo>
                    <a:pt x="980" y="1906"/>
                  </a:moveTo>
                  <a:cubicBezTo>
                    <a:pt x="982" y="1907"/>
                    <a:pt x="984" y="1907"/>
                    <a:pt x="987" y="1908"/>
                  </a:cubicBezTo>
                  <a:cubicBezTo>
                    <a:pt x="988" y="1922"/>
                    <a:pt x="995" y="1935"/>
                    <a:pt x="1007" y="1942"/>
                  </a:cubicBezTo>
                  <a:cubicBezTo>
                    <a:pt x="1008" y="1942"/>
                    <a:pt x="1008" y="1943"/>
                    <a:pt x="1008" y="1943"/>
                  </a:cubicBezTo>
                  <a:cubicBezTo>
                    <a:pt x="997" y="1958"/>
                    <a:pt x="982" y="1963"/>
                    <a:pt x="967" y="1956"/>
                  </a:cubicBezTo>
                  <a:cubicBezTo>
                    <a:pt x="951" y="1949"/>
                    <a:pt x="950" y="1936"/>
                    <a:pt x="950" y="1932"/>
                  </a:cubicBezTo>
                  <a:cubicBezTo>
                    <a:pt x="950" y="1927"/>
                    <a:pt x="951" y="1923"/>
                    <a:pt x="954" y="1920"/>
                  </a:cubicBezTo>
                  <a:cubicBezTo>
                    <a:pt x="954" y="1926"/>
                    <a:pt x="958" y="1931"/>
                    <a:pt x="963" y="1932"/>
                  </a:cubicBezTo>
                  <a:cubicBezTo>
                    <a:pt x="969" y="1934"/>
                    <a:pt x="978" y="1932"/>
                    <a:pt x="981" y="1925"/>
                  </a:cubicBezTo>
                  <a:cubicBezTo>
                    <a:pt x="984" y="1918"/>
                    <a:pt x="984" y="1912"/>
                    <a:pt x="980" y="1906"/>
                  </a:cubicBezTo>
                  <a:close/>
                  <a:moveTo>
                    <a:pt x="905" y="1944"/>
                  </a:moveTo>
                  <a:cubicBezTo>
                    <a:pt x="912" y="1949"/>
                    <a:pt x="922" y="1950"/>
                    <a:pt x="929" y="1943"/>
                  </a:cubicBezTo>
                  <a:cubicBezTo>
                    <a:pt x="931" y="1941"/>
                    <a:pt x="932" y="1940"/>
                    <a:pt x="933" y="1938"/>
                  </a:cubicBezTo>
                  <a:cubicBezTo>
                    <a:pt x="933" y="1941"/>
                    <a:pt x="934" y="1945"/>
                    <a:pt x="936" y="1948"/>
                  </a:cubicBezTo>
                  <a:cubicBezTo>
                    <a:pt x="940" y="1959"/>
                    <a:pt x="949" y="1967"/>
                    <a:pt x="959" y="1972"/>
                  </a:cubicBezTo>
                  <a:cubicBezTo>
                    <a:pt x="952" y="1980"/>
                    <a:pt x="941" y="1984"/>
                    <a:pt x="930" y="1985"/>
                  </a:cubicBezTo>
                  <a:cubicBezTo>
                    <a:pt x="918" y="1985"/>
                    <a:pt x="907" y="1981"/>
                    <a:pt x="899" y="1974"/>
                  </a:cubicBezTo>
                  <a:cubicBezTo>
                    <a:pt x="883" y="1959"/>
                    <a:pt x="888" y="1943"/>
                    <a:pt x="889" y="1938"/>
                  </a:cubicBezTo>
                  <a:cubicBezTo>
                    <a:pt x="892" y="1932"/>
                    <a:pt x="896" y="1927"/>
                    <a:pt x="900" y="1926"/>
                  </a:cubicBezTo>
                  <a:cubicBezTo>
                    <a:pt x="897" y="1933"/>
                    <a:pt x="901" y="1940"/>
                    <a:pt x="905" y="1944"/>
                  </a:cubicBezTo>
                  <a:close/>
                  <a:moveTo>
                    <a:pt x="935" y="1919"/>
                  </a:moveTo>
                  <a:cubicBezTo>
                    <a:pt x="935" y="1919"/>
                    <a:pt x="934" y="1919"/>
                    <a:pt x="934" y="1919"/>
                  </a:cubicBezTo>
                  <a:cubicBezTo>
                    <a:pt x="933" y="1915"/>
                    <a:pt x="930" y="1911"/>
                    <a:pt x="927" y="1908"/>
                  </a:cubicBezTo>
                  <a:cubicBezTo>
                    <a:pt x="931" y="1909"/>
                    <a:pt x="935" y="1910"/>
                    <a:pt x="939" y="1910"/>
                  </a:cubicBezTo>
                  <a:cubicBezTo>
                    <a:pt x="938" y="1911"/>
                    <a:pt x="937" y="1913"/>
                    <a:pt x="936" y="1914"/>
                  </a:cubicBezTo>
                  <a:cubicBezTo>
                    <a:pt x="936" y="1916"/>
                    <a:pt x="935" y="1917"/>
                    <a:pt x="935" y="1919"/>
                  </a:cubicBezTo>
                  <a:close/>
                  <a:moveTo>
                    <a:pt x="906" y="1892"/>
                  </a:moveTo>
                  <a:cubicBezTo>
                    <a:pt x="897" y="1884"/>
                    <a:pt x="893" y="1871"/>
                    <a:pt x="895" y="1858"/>
                  </a:cubicBezTo>
                  <a:cubicBezTo>
                    <a:pt x="896" y="1847"/>
                    <a:pt x="901" y="1838"/>
                    <a:pt x="910" y="1832"/>
                  </a:cubicBezTo>
                  <a:cubicBezTo>
                    <a:pt x="916" y="1827"/>
                    <a:pt x="924" y="1826"/>
                    <a:pt x="932" y="1827"/>
                  </a:cubicBezTo>
                  <a:cubicBezTo>
                    <a:pt x="939" y="1829"/>
                    <a:pt x="945" y="1835"/>
                    <a:pt x="946" y="1842"/>
                  </a:cubicBezTo>
                  <a:cubicBezTo>
                    <a:pt x="947" y="1848"/>
                    <a:pt x="945" y="1853"/>
                    <a:pt x="940" y="1857"/>
                  </a:cubicBezTo>
                  <a:cubicBezTo>
                    <a:pt x="935" y="1860"/>
                    <a:pt x="928" y="1859"/>
                    <a:pt x="925" y="1855"/>
                  </a:cubicBezTo>
                  <a:cubicBezTo>
                    <a:pt x="923" y="1852"/>
                    <a:pt x="921" y="1847"/>
                    <a:pt x="926" y="1842"/>
                  </a:cubicBezTo>
                  <a:cubicBezTo>
                    <a:pt x="926" y="1841"/>
                    <a:pt x="926" y="1840"/>
                    <a:pt x="926" y="1840"/>
                  </a:cubicBezTo>
                  <a:cubicBezTo>
                    <a:pt x="926" y="1839"/>
                    <a:pt x="925" y="1839"/>
                    <a:pt x="924" y="1838"/>
                  </a:cubicBezTo>
                  <a:cubicBezTo>
                    <a:pt x="919" y="1838"/>
                    <a:pt x="912" y="1842"/>
                    <a:pt x="908" y="1848"/>
                  </a:cubicBezTo>
                  <a:cubicBezTo>
                    <a:pt x="903" y="1856"/>
                    <a:pt x="901" y="1869"/>
                    <a:pt x="911" y="1882"/>
                  </a:cubicBezTo>
                  <a:cubicBezTo>
                    <a:pt x="920" y="1896"/>
                    <a:pt x="939" y="1900"/>
                    <a:pt x="958" y="1892"/>
                  </a:cubicBezTo>
                  <a:cubicBezTo>
                    <a:pt x="959" y="1894"/>
                    <a:pt x="961" y="1896"/>
                    <a:pt x="962" y="1897"/>
                  </a:cubicBezTo>
                  <a:cubicBezTo>
                    <a:pt x="962" y="1897"/>
                    <a:pt x="962" y="1897"/>
                    <a:pt x="962" y="1897"/>
                  </a:cubicBezTo>
                  <a:cubicBezTo>
                    <a:pt x="959" y="1897"/>
                    <a:pt x="957" y="1897"/>
                    <a:pt x="955" y="1898"/>
                  </a:cubicBezTo>
                  <a:cubicBezTo>
                    <a:pt x="950" y="1899"/>
                    <a:pt x="946" y="1902"/>
                    <a:pt x="942" y="1906"/>
                  </a:cubicBezTo>
                  <a:cubicBezTo>
                    <a:pt x="927" y="1906"/>
                    <a:pt x="914" y="1902"/>
                    <a:pt x="906" y="1892"/>
                  </a:cubicBezTo>
                  <a:close/>
                  <a:moveTo>
                    <a:pt x="910" y="1901"/>
                  </a:moveTo>
                  <a:cubicBezTo>
                    <a:pt x="909" y="1901"/>
                    <a:pt x="909" y="1901"/>
                    <a:pt x="908" y="1901"/>
                  </a:cubicBezTo>
                  <a:cubicBezTo>
                    <a:pt x="902" y="1901"/>
                    <a:pt x="896" y="1902"/>
                    <a:pt x="891" y="1905"/>
                  </a:cubicBezTo>
                  <a:cubicBezTo>
                    <a:pt x="895" y="1901"/>
                    <a:pt x="898" y="1897"/>
                    <a:pt x="901" y="1893"/>
                  </a:cubicBezTo>
                  <a:cubicBezTo>
                    <a:pt x="902" y="1894"/>
                    <a:pt x="902" y="1894"/>
                    <a:pt x="903" y="1895"/>
                  </a:cubicBezTo>
                  <a:cubicBezTo>
                    <a:pt x="905" y="1897"/>
                    <a:pt x="907" y="1899"/>
                    <a:pt x="910" y="1901"/>
                  </a:cubicBezTo>
                  <a:close/>
                  <a:moveTo>
                    <a:pt x="738" y="1940"/>
                  </a:moveTo>
                  <a:cubicBezTo>
                    <a:pt x="738" y="1940"/>
                    <a:pt x="738" y="1940"/>
                    <a:pt x="738" y="1940"/>
                  </a:cubicBezTo>
                  <a:cubicBezTo>
                    <a:pt x="701" y="1924"/>
                    <a:pt x="656" y="1846"/>
                    <a:pt x="674" y="1786"/>
                  </a:cubicBezTo>
                  <a:cubicBezTo>
                    <a:pt x="679" y="1783"/>
                    <a:pt x="684" y="1779"/>
                    <a:pt x="688" y="1774"/>
                  </a:cubicBezTo>
                  <a:cubicBezTo>
                    <a:pt x="688" y="1774"/>
                    <a:pt x="688" y="1773"/>
                    <a:pt x="688" y="1773"/>
                  </a:cubicBezTo>
                  <a:cubicBezTo>
                    <a:pt x="690" y="1775"/>
                    <a:pt x="692" y="1777"/>
                    <a:pt x="694" y="1779"/>
                  </a:cubicBezTo>
                  <a:cubicBezTo>
                    <a:pt x="688" y="1781"/>
                    <a:pt x="681" y="1787"/>
                    <a:pt x="682" y="1797"/>
                  </a:cubicBezTo>
                  <a:cubicBezTo>
                    <a:pt x="683" y="1806"/>
                    <a:pt x="690" y="1811"/>
                    <a:pt x="696" y="1813"/>
                  </a:cubicBezTo>
                  <a:cubicBezTo>
                    <a:pt x="692" y="1817"/>
                    <a:pt x="685" y="1824"/>
                    <a:pt x="688" y="1833"/>
                  </a:cubicBezTo>
                  <a:cubicBezTo>
                    <a:pt x="690" y="1842"/>
                    <a:pt x="699" y="1844"/>
                    <a:pt x="704" y="1845"/>
                  </a:cubicBezTo>
                  <a:cubicBezTo>
                    <a:pt x="700" y="1849"/>
                    <a:pt x="696" y="1856"/>
                    <a:pt x="699" y="1864"/>
                  </a:cubicBezTo>
                  <a:cubicBezTo>
                    <a:pt x="702" y="1872"/>
                    <a:pt x="711" y="1874"/>
                    <a:pt x="717" y="1874"/>
                  </a:cubicBezTo>
                  <a:cubicBezTo>
                    <a:pt x="714" y="1879"/>
                    <a:pt x="711" y="1887"/>
                    <a:pt x="717" y="1894"/>
                  </a:cubicBezTo>
                  <a:cubicBezTo>
                    <a:pt x="722" y="1901"/>
                    <a:pt x="731" y="1900"/>
                    <a:pt x="736" y="1899"/>
                  </a:cubicBezTo>
                  <a:cubicBezTo>
                    <a:pt x="735" y="1906"/>
                    <a:pt x="736" y="1917"/>
                    <a:pt x="746" y="1921"/>
                  </a:cubicBezTo>
                  <a:cubicBezTo>
                    <a:pt x="746" y="1921"/>
                    <a:pt x="746" y="1921"/>
                    <a:pt x="746" y="1921"/>
                  </a:cubicBezTo>
                  <a:cubicBezTo>
                    <a:pt x="755" y="1925"/>
                    <a:pt x="764" y="1918"/>
                    <a:pt x="768" y="1912"/>
                  </a:cubicBezTo>
                  <a:cubicBezTo>
                    <a:pt x="770" y="1916"/>
                    <a:pt x="776" y="1924"/>
                    <a:pt x="785" y="1922"/>
                  </a:cubicBezTo>
                  <a:cubicBezTo>
                    <a:pt x="794" y="1921"/>
                    <a:pt x="798" y="1913"/>
                    <a:pt x="799" y="1908"/>
                  </a:cubicBezTo>
                  <a:cubicBezTo>
                    <a:pt x="803" y="1913"/>
                    <a:pt x="811" y="1917"/>
                    <a:pt x="819" y="1914"/>
                  </a:cubicBezTo>
                  <a:cubicBezTo>
                    <a:pt x="827" y="1910"/>
                    <a:pt x="829" y="1902"/>
                    <a:pt x="829" y="1896"/>
                  </a:cubicBezTo>
                  <a:cubicBezTo>
                    <a:pt x="834" y="1900"/>
                    <a:pt x="841" y="1904"/>
                    <a:pt x="849" y="1900"/>
                  </a:cubicBezTo>
                  <a:cubicBezTo>
                    <a:pt x="857" y="1895"/>
                    <a:pt x="858" y="1885"/>
                    <a:pt x="857" y="1879"/>
                  </a:cubicBezTo>
                  <a:cubicBezTo>
                    <a:pt x="863" y="1882"/>
                    <a:pt x="871" y="1885"/>
                    <a:pt x="879" y="1879"/>
                  </a:cubicBezTo>
                  <a:cubicBezTo>
                    <a:pt x="886" y="1873"/>
                    <a:pt x="885" y="1863"/>
                    <a:pt x="883" y="1857"/>
                  </a:cubicBezTo>
                  <a:cubicBezTo>
                    <a:pt x="885" y="1857"/>
                    <a:pt x="888" y="1857"/>
                    <a:pt x="891" y="1857"/>
                  </a:cubicBezTo>
                  <a:cubicBezTo>
                    <a:pt x="891" y="1857"/>
                    <a:pt x="891" y="1858"/>
                    <a:pt x="891" y="1858"/>
                  </a:cubicBezTo>
                  <a:cubicBezTo>
                    <a:pt x="890" y="1864"/>
                    <a:pt x="891" y="1870"/>
                    <a:pt x="892" y="1876"/>
                  </a:cubicBezTo>
                  <a:cubicBezTo>
                    <a:pt x="862" y="1931"/>
                    <a:pt x="775" y="1955"/>
                    <a:pt x="738" y="1940"/>
                  </a:cubicBezTo>
                  <a:close/>
                  <a:moveTo>
                    <a:pt x="653" y="1788"/>
                  </a:moveTo>
                  <a:cubicBezTo>
                    <a:pt x="640" y="1788"/>
                    <a:pt x="628" y="1782"/>
                    <a:pt x="617" y="1771"/>
                  </a:cubicBezTo>
                  <a:cubicBezTo>
                    <a:pt x="618" y="1766"/>
                    <a:pt x="616" y="1761"/>
                    <a:pt x="614" y="1756"/>
                  </a:cubicBezTo>
                  <a:cubicBezTo>
                    <a:pt x="613" y="1755"/>
                    <a:pt x="612" y="1753"/>
                    <a:pt x="610" y="1751"/>
                  </a:cubicBezTo>
                  <a:cubicBezTo>
                    <a:pt x="610" y="1751"/>
                    <a:pt x="610" y="1751"/>
                    <a:pt x="609" y="1751"/>
                  </a:cubicBezTo>
                  <a:cubicBezTo>
                    <a:pt x="612" y="1751"/>
                    <a:pt x="614" y="1751"/>
                    <a:pt x="616" y="1751"/>
                  </a:cubicBezTo>
                  <a:cubicBezTo>
                    <a:pt x="624" y="1769"/>
                    <a:pt x="640" y="1780"/>
                    <a:pt x="656" y="1777"/>
                  </a:cubicBezTo>
                  <a:cubicBezTo>
                    <a:pt x="672" y="1774"/>
                    <a:pt x="680" y="1764"/>
                    <a:pt x="682" y="1755"/>
                  </a:cubicBezTo>
                  <a:cubicBezTo>
                    <a:pt x="684" y="1747"/>
                    <a:pt x="682" y="1740"/>
                    <a:pt x="678" y="1736"/>
                  </a:cubicBezTo>
                  <a:cubicBezTo>
                    <a:pt x="677" y="1736"/>
                    <a:pt x="676" y="1736"/>
                    <a:pt x="676" y="1736"/>
                  </a:cubicBezTo>
                  <a:cubicBezTo>
                    <a:pt x="675" y="1736"/>
                    <a:pt x="675" y="1737"/>
                    <a:pt x="675" y="1738"/>
                  </a:cubicBezTo>
                  <a:cubicBezTo>
                    <a:pt x="674" y="1744"/>
                    <a:pt x="669" y="1747"/>
                    <a:pt x="666" y="1747"/>
                  </a:cubicBezTo>
                  <a:cubicBezTo>
                    <a:pt x="661" y="1748"/>
                    <a:pt x="655" y="1744"/>
                    <a:pt x="654" y="1739"/>
                  </a:cubicBezTo>
                  <a:cubicBezTo>
                    <a:pt x="653" y="1732"/>
                    <a:pt x="655" y="1727"/>
                    <a:pt x="660" y="1724"/>
                  </a:cubicBezTo>
                  <a:cubicBezTo>
                    <a:pt x="666" y="1720"/>
                    <a:pt x="674" y="1719"/>
                    <a:pt x="680" y="1723"/>
                  </a:cubicBezTo>
                  <a:cubicBezTo>
                    <a:pt x="687" y="1727"/>
                    <a:pt x="691" y="1734"/>
                    <a:pt x="693" y="1742"/>
                  </a:cubicBezTo>
                  <a:cubicBezTo>
                    <a:pt x="695" y="1752"/>
                    <a:pt x="692" y="1763"/>
                    <a:pt x="685" y="1771"/>
                  </a:cubicBezTo>
                  <a:cubicBezTo>
                    <a:pt x="677" y="1781"/>
                    <a:pt x="665" y="1787"/>
                    <a:pt x="653" y="1788"/>
                  </a:cubicBezTo>
                  <a:close/>
                  <a:moveTo>
                    <a:pt x="655" y="1791"/>
                  </a:moveTo>
                  <a:cubicBezTo>
                    <a:pt x="655" y="1797"/>
                    <a:pt x="654" y="1802"/>
                    <a:pt x="654" y="1807"/>
                  </a:cubicBezTo>
                  <a:cubicBezTo>
                    <a:pt x="652" y="1801"/>
                    <a:pt x="649" y="1796"/>
                    <a:pt x="645" y="1792"/>
                  </a:cubicBezTo>
                  <a:cubicBezTo>
                    <a:pt x="645" y="1792"/>
                    <a:pt x="644" y="1791"/>
                    <a:pt x="644" y="1791"/>
                  </a:cubicBezTo>
                  <a:cubicBezTo>
                    <a:pt x="647" y="1791"/>
                    <a:pt x="650" y="1792"/>
                    <a:pt x="653" y="1792"/>
                  </a:cubicBezTo>
                  <a:cubicBezTo>
                    <a:pt x="654" y="1792"/>
                    <a:pt x="655" y="1791"/>
                    <a:pt x="655" y="1791"/>
                  </a:cubicBezTo>
                  <a:close/>
                  <a:moveTo>
                    <a:pt x="626" y="1784"/>
                  </a:moveTo>
                  <a:cubicBezTo>
                    <a:pt x="622" y="1783"/>
                    <a:pt x="618" y="1784"/>
                    <a:pt x="614" y="1786"/>
                  </a:cubicBezTo>
                  <a:cubicBezTo>
                    <a:pt x="614" y="1786"/>
                    <a:pt x="614" y="1786"/>
                    <a:pt x="614" y="1786"/>
                  </a:cubicBezTo>
                  <a:cubicBezTo>
                    <a:pt x="614" y="1785"/>
                    <a:pt x="615" y="1783"/>
                    <a:pt x="616" y="1782"/>
                  </a:cubicBezTo>
                  <a:cubicBezTo>
                    <a:pt x="616" y="1780"/>
                    <a:pt x="617" y="1778"/>
                    <a:pt x="617" y="1776"/>
                  </a:cubicBezTo>
                  <a:cubicBezTo>
                    <a:pt x="620" y="1779"/>
                    <a:pt x="623" y="1781"/>
                    <a:pt x="626" y="1784"/>
                  </a:cubicBezTo>
                  <a:close/>
                  <a:moveTo>
                    <a:pt x="617" y="1824"/>
                  </a:moveTo>
                  <a:cubicBezTo>
                    <a:pt x="623" y="1825"/>
                    <a:pt x="630" y="1822"/>
                    <a:pt x="633" y="1815"/>
                  </a:cubicBezTo>
                  <a:cubicBezTo>
                    <a:pt x="635" y="1820"/>
                    <a:pt x="635" y="1826"/>
                    <a:pt x="632" y="1832"/>
                  </a:cubicBezTo>
                  <a:cubicBezTo>
                    <a:pt x="630" y="1836"/>
                    <a:pt x="621" y="1851"/>
                    <a:pt x="599" y="1850"/>
                  </a:cubicBezTo>
                  <a:cubicBezTo>
                    <a:pt x="589" y="1850"/>
                    <a:pt x="578" y="1845"/>
                    <a:pt x="570" y="1836"/>
                  </a:cubicBezTo>
                  <a:cubicBezTo>
                    <a:pt x="563" y="1828"/>
                    <a:pt x="558" y="1817"/>
                    <a:pt x="558" y="1806"/>
                  </a:cubicBezTo>
                  <a:cubicBezTo>
                    <a:pt x="569" y="1810"/>
                    <a:pt x="581" y="1810"/>
                    <a:pt x="592" y="1806"/>
                  </a:cubicBezTo>
                  <a:cubicBezTo>
                    <a:pt x="595" y="1805"/>
                    <a:pt x="598" y="1803"/>
                    <a:pt x="601" y="1801"/>
                  </a:cubicBezTo>
                  <a:cubicBezTo>
                    <a:pt x="601" y="1802"/>
                    <a:pt x="601" y="1805"/>
                    <a:pt x="601" y="1807"/>
                  </a:cubicBezTo>
                  <a:cubicBezTo>
                    <a:pt x="600" y="1817"/>
                    <a:pt x="609" y="1823"/>
                    <a:pt x="617" y="1824"/>
                  </a:cubicBezTo>
                  <a:close/>
                  <a:moveTo>
                    <a:pt x="591" y="1802"/>
                  </a:moveTo>
                  <a:cubicBezTo>
                    <a:pt x="580" y="1806"/>
                    <a:pt x="568" y="1806"/>
                    <a:pt x="557" y="1801"/>
                  </a:cubicBezTo>
                  <a:cubicBezTo>
                    <a:pt x="547" y="1797"/>
                    <a:pt x="538" y="1788"/>
                    <a:pt x="534" y="1778"/>
                  </a:cubicBezTo>
                  <a:cubicBezTo>
                    <a:pt x="538" y="1771"/>
                    <a:pt x="540" y="1765"/>
                    <a:pt x="539" y="1758"/>
                  </a:cubicBezTo>
                  <a:cubicBezTo>
                    <a:pt x="539" y="1754"/>
                    <a:pt x="538" y="1750"/>
                    <a:pt x="536" y="1747"/>
                  </a:cubicBezTo>
                  <a:cubicBezTo>
                    <a:pt x="537" y="1748"/>
                    <a:pt x="539" y="1749"/>
                    <a:pt x="541" y="1750"/>
                  </a:cubicBezTo>
                  <a:cubicBezTo>
                    <a:pt x="538" y="1770"/>
                    <a:pt x="546" y="1787"/>
                    <a:pt x="563" y="1793"/>
                  </a:cubicBezTo>
                  <a:cubicBezTo>
                    <a:pt x="576" y="1798"/>
                    <a:pt x="588" y="1796"/>
                    <a:pt x="596" y="1787"/>
                  </a:cubicBezTo>
                  <a:cubicBezTo>
                    <a:pt x="602" y="1781"/>
                    <a:pt x="604" y="1774"/>
                    <a:pt x="602" y="1769"/>
                  </a:cubicBezTo>
                  <a:cubicBezTo>
                    <a:pt x="602" y="1768"/>
                    <a:pt x="601" y="1767"/>
                    <a:pt x="600" y="1767"/>
                  </a:cubicBezTo>
                  <a:cubicBezTo>
                    <a:pt x="600" y="1767"/>
                    <a:pt x="599" y="1768"/>
                    <a:pt x="599" y="1768"/>
                  </a:cubicBezTo>
                  <a:cubicBezTo>
                    <a:pt x="595" y="1774"/>
                    <a:pt x="589" y="1773"/>
                    <a:pt x="586" y="1772"/>
                  </a:cubicBezTo>
                  <a:cubicBezTo>
                    <a:pt x="581" y="1770"/>
                    <a:pt x="578" y="1764"/>
                    <a:pt x="580" y="1758"/>
                  </a:cubicBezTo>
                  <a:cubicBezTo>
                    <a:pt x="582" y="1753"/>
                    <a:pt x="587" y="1749"/>
                    <a:pt x="593" y="1749"/>
                  </a:cubicBezTo>
                  <a:cubicBezTo>
                    <a:pt x="600" y="1748"/>
                    <a:pt x="607" y="1752"/>
                    <a:pt x="611" y="1758"/>
                  </a:cubicBezTo>
                  <a:cubicBezTo>
                    <a:pt x="614" y="1765"/>
                    <a:pt x="615" y="1773"/>
                    <a:pt x="612" y="1780"/>
                  </a:cubicBezTo>
                  <a:cubicBezTo>
                    <a:pt x="608" y="1790"/>
                    <a:pt x="600" y="1798"/>
                    <a:pt x="591" y="1802"/>
                  </a:cubicBezTo>
                  <a:close/>
                  <a:moveTo>
                    <a:pt x="505" y="1763"/>
                  </a:moveTo>
                  <a:cubicBezTo>
                    <a:pt x="508" y="1767"/>
                    <a:pt x="513" y="1769"/>
                    <a:pt x="519" y="1767"/>
                  </a:cubicBezTo>
                  <a:cubicBezTo>
                    <a:pt x="517" y="1770"/>
                    <a:pt x="514" y="1773"/>
                    <a:pt x="510" y="1775"/>
                  </a:cubicBezTo>
                  <a:cubicBezTo>
                    <a:pt x="506" y="1776"/>
                    <a:pt x="493" y="1780"/>
                    <a:pt x="481" y="1768"/>
                  </a:cubicBezTo>
                  <a:cubicBezTo>
                    <a:pt x="469" y="1756"/>
                    <a:pt x="468" y="1740"/>
                    <a:pt x="478" y="1724"/>
                  </a:cubicBezTo>
                  <a:cubicBezTo>
                    <a:pt x="490" y="1729"/>
                    <a:pt x="504" y="1730"/>
                    <a:pt x="514" y="1724"/>
                  </a:cubicBezTo>
                  <a:cubicBezTo>
                    <a:pt x="516" y="1729"/>
                    <a:pt x="519" y="1734"/>
                    <a:pt x="523" y="1738"/>
                  </a:cubicBezTo>
                  <a:cubicBezTo>
                    <a:pt x="517" y="1736"/>
                    <a:pt x="510" y="1738"/>
                    <a:pt x="505" y="1743"/>
                  </a:cubicBezTo>
                  <a:cubicBezTo>
                    <a:pt x="499" y="1749"/>
                    <a:pt x="500" y="1758"/>
                    <a:pt x="505" y="1763"/>
                  </a:cubicBezTo>
                  <a:close/>
                  <a:moveTo>
                    <a:pt x="517" y="1720"/>
                  </a:moveTo>
                  <a:cubicBezTo>
                    <a:pt x="517" y="1720"/>
                    <a:pt x="516" y="1719"/>
                    <a:pt x="516" y="1719"/>
                  </a:cubicBezTo>
                  <a:cubicBezTo>
                    <a:pt x="515" y="1719"/>
                    <a:pt x="514" y="1719"/>
                    <a:pt x="514" y="1719"/>
                  </a:cubicBezTo>
                  <a:cubicBezTo>
                    <a:pt x="501" y="1728"/>
                    <a:pt x="480" y="1725"/>
                    <a:pt x="467" y="1712"/>
                  </a:cubicBezTo>
                  <a:cubicBezTo>
                    <a:pt x="455" y="1700"/>
                    <a:pt x="452" y="1679"/>
                    <a:pt x="460" y="1666"/>
                  </a:cubicBezTo>
                  <a:cubicBezTo>
                    <a:pt x="461" y="1665"/>
                    <a:pt x="461" y="1665"/>
                    <a:pt x="461" y="1664"/>
                  </a:cubicBezTo>
                  <a:cubicBezTo>
                    <a:pt x="460" y="1664"/>
                    <a:pt x="460" y="1663"/>
                    <a:pt x="459" y="1663"/>
                  </a:cubicBezTo>
                  <a:cubicBezTo>
                    <a:pt x="446" y="1658"/>
                    <a:pt x="436" y="1647"/>
                    <a:pt x="432" y="1633"/>
                  </a:cubicBezTo>
                  <a:cubicBezTo>
                    <a:pt x="429" y="1620"/>
                    <a:pt x="433" y="1607"/>
                    <a:pt x="443" y="1597"/>
                  </a:cubicBezTo>
                  <a:cubicBezTo>
                    <a:pt x="443" y="1596"/>
                    <a:pt x="443" y="1595"/>
                    <a:pt x="443" y="1594"/>
                  </a:cubicBezTo>
                  <a:cubicBezTo>
                    <a:pt x="433" y="1582"/>
                    <a:pt x="430" y="1568"/>
                    <a:pt x="435" y="1554"/>
                  </a:cubicBezTo>
                  <a:cubicBezTo>
                    <a:pt x="441" y="1536"/>
                    <a:pt x="459" y="1520"/>
                    <a:pt x="484" y="1512"/>
                  </a:cubicBezTo>
                  <a:cubicBezTo>
                    <a:pt x="486" y="1516"/>
                    <a:pt x="488" y="1519"/>
                    <a:pt x="491" y="1522"/>
                  </a:cubicBezTo>
                  <a:cubicBezTo>
                    <a:pt x="473" y="1532"/>
                    <a:pt x="462" y="1547"/>
                    <a:pt x="460" y="1563"/>
                  </a:cubicBezTo>
                  <a:cubicBezTo>
                    <a:pt x="458" y="1576"/>
                    <a:pt x="462" y="1588"/>
                    <a:pt x="471" y="1597"/>
                  </a:cubicBezTo>
                  <a:cubicBezTo>
                    <a:pt x="471" y="1597"/>
                    <a:pt x="471" y="1597"/>
                    <a:pt x="471" y="1597"/>
                  </a:cubicBezTo>
                  <a:cubicBezTo>
                    <a:pt x="466" y="1605"/>
                    <a:pt x="465" y="1614"/>
                    <a:pt x="468" y="1624"/>
                  </a:cubicBezTo>
                  <a:cubicBezTo>
                    <a:pt x="471" y="1635"/>
                    <a:pt x="479" y="1644"/>
                    <a:pt x="490" y="1648"/>
                  </a:cubicBezTo>
                  <a:cubicBezTo>
                    <a:pt x="487" y="1660"/>
                    <a:pt x="490" y="1671"/>
                    <a:pt x="499" y="1680"/>
                  </a:cubicBezTo>
                  <a:cubicBezTo>
                    <a:pt x="508" y="1689"/>
                    <a:pt x="520" y="1693"/>
                    <a:pt x="532" y="1690"/>
                  </a:cubicBezTo>
                  <a:cubicBezTo>
                    <a:pt x="536" y="1700"/>
                    <a:pt x="544" y="1709"/>
                    <a:pt x="556" y="1712"/>
                  </a:cubicBezTo>
                  <a:cubicBezTo>
                    <a:pt x="565" y="1715"/>
                    <a:pt x="575" y="1714"/>
                    <a:pt x="583" y="1709"/>
                  </a:cubicBezTo>
                  <a:cubicBezTo>
                    <a:pt x="583" y="1709"/>
                    <a:pt x="583" y="1709"/>
                    <a:pt x="583" y="1709"/>
                  </a:cubicBezTo>
                  <a:cubicBezTo>
                    <a:pt x="591" y="1717"/>
                    <a:pt x="604" y="1722"/>
                    <a:pt x="617" y="1720"/>
                  </a:cubicBezTo>
                  <a:cubicBezTo>
                    <a:pt x="633" y="1718"/>
                    <a:pt x="648" y="1707"/>
                    <a:pt x="658" y="1689"/>
                  </a:cubicBezTo>
                  <a:cubicBezTo>
                    <a:pt x="661" y="1691"/>
                    <a:pt x="664" y="1694"/>
                    <a:pt x="667" y="1696"/>
                  </a:cubicBezTo>
                  <a:cubicBezTo>
                    <a:pt x="660" y="1721"/>
                    <a:pt x="644" y="1739"/>
                    <a:pt x="626" y="1745"/>
                  </a:cubicBezTo>
                  <a:cubicBezTo>
                    <a:pt x="612" y="1749"/>
                    <a:pt x="598" y="1747"/>
                    <a:pt x="586" y="1737"/>
                  </a:cubicBezTo>
                  <a:cubicBezTo>
                    <a:pt x="585" y="1736"/>
                    <a:pt x="584" y="1736"/>
                    <a:pt x="583" y="1737"/>
                  </a:cubicBezTo>
                  <a:cubicBezTo>
                    <a:pt x="573" y="1747"/>
                    <a:pt x="560" y="1750"/>
                    <a:pt x="547" y="1747"/>
                  </a:cubicBezTo>
                  <a:cubicBezTo>
                    <a:pt x="533" y="1744"/>
                    <a:pt x="522" y="1734"/>
                    <a:pt x="517" y="1720"/>
                  </a:cubicBezTo>
                  <a:close/>
                  <a:moveTo>
                    <a:pt x="417" y="1675"/>
                  </a:moveTo>
                  <a:cubicBezTo>
                    <a:pt x="422" y="1680"/>
                    <a:pt x="431" y="1681"/>
                    <a:pt x="437" y="1675"/>
                  </a:cubicBezTo>
                  <a:cubicBezTo>
                    <a:pt x="442" y="1670"/>
                    <a:pt x="444" y="1663"/>
                    <a:pt x="442" y="1657"/>
                  </a:cubicBezTo>
                  <a:cubicBezTo>
                    <a:pt x="446" y="1660"/>
                    <a:pt x="451" y="1664"/>
                    <a:pt x="456" y="1666"/>
                  </a:cubicBezTo>
                  <a:cubicBezTo>
                    <a:pt x="450" y="1676"/>
                    <a:pt x="450" y="1690"/>
                    <a:pt x="456" y="1702"/>
                  </a:cubicBezTo>
                  <a:cubicBezTo>
                    <a:pt x="440" y="1711"/>
                    <a:pt x="423" y="1710"/>
                    <a:pt x="412" y="1699"/>
                  </a:cubicBezTo>
                  <a:cubicBezTo>
                    <a:pt x="400" y="1687"/>
                    <a:pt x="403" y="1674"/>
                    <a:pt x="405" y="1670"/>
                  </a:cubicBezTo>
                  <a:cubicBezTo>
                    <a:pt x="407" y="1666"/>
                    <a:pt x="409" y="1662"/>
                    <a:pt x="413" y="1661"/>
                  </a:cubicBezTo>
                  <a:cubicBezTo>
                    <a:pt x="411" y="1667"/>
                    <a:pt x="413" y="1672"/>
                    <a:pt x="417" y="1675"/>
                  </a:cubicBezTo>
                  <a:close/>
                  <a:moveTo>
                    <a:pt x="374" y="1621"/>
                  </a:moveTo>
                  <a:cubicBezTo>
                    <a:pt x="363" y="1621"/>
                    <a:pt x="352" y="1617"/>
                    <a:pt x="344" y="1610"/>
                  </a:cubicBezTo>
                  <a:cubicBezTo>
                    <a:pt x="335" y="1602"/>
                    <a:pt x="330" y="1591"/>
                    <a:pt x="330" y="1580"/>
                  </a:cubicBezTo>
                  <a:cubicBezTo>
                    <a:pt x="329" y="1558"/>
                    <a:pt x="344" y="1550"/>
                    <a:pt x="348" y="1548"/>
                  </a:cubicBezTo>
                  <a:cubicBezTo>
                    <a:pt x="354" y="1545"/>
                    <a:pt x="360" y="1545"/>
                    <a:pt x="364" y="1546"/>
                  </a:cubicBezTo>
                  <a:cubicBezTo>
                    <a:pt x="357" y="1550"/>
                    <a:pt x="355" y="1557"/>
                    <a:pt x="355" y="1563"/>
                  </a:cubicBezTo>
                  <a:cubicBezTo>
                    <a:pt x="356" y="1571"/>
                    <a:pt x="363" y="1579"/>
                    <a:pt x="373" y="1579"/>
                  </a:cubicBezTo>
                  <a:cubicBezTo>
                    <a:pt x="375" y="1579"/>
                    <a:pt x="377" y="1579"/>
                    <a:pt x="379" y="1578"/>
                  </a:cubicBezTo>
                  <a:cubicBezTo>
                    <a:pt x="377" y="1581"/>
                    <a:pt x="375" y="1584"/>
                    <a:pt x="374" y="1588"/>
                  </a:cubicBezTo>
                  <a:cubicBezTo>
                    <a:pt x="370" y="1598"/>
                    <a:pt x="370" y="1610"/>
                    <a:pt x="374" y="1621"/>
                  </a:cubicBezTo>
                  <a:close/>
                  <a:moveTo>
                    <a:pt x="377" y="1589"/>
                  </a:moveTo>
                  <a:cubicBezTo>
                    <a:pt x="381" y="1579"/>
                    <a:pt x="390" y="1571"/>
                    <a:pt x="399" y="1568"/>
                  </a:cubicBezTo>
                  <a:cubicBezTo>
                    <a:pt x="407" y="1565"/>
                    <a:pt x="415" y="1566"/>
                    <a:pt x="421" y="1569"/>
                  </a:cubicBezTo>
                  <a:cubicBezTo>
                    <a:pt x="428" y="1573"/>
                    <a:pt x="432" y="1580"/>
                    <a:pt x="431" y="1587"/>
                  </a:cubicBezTo>
                  <a:cubicBezTo>
                    <a:pt x="431" y="1593"/>
                    <a:pt x="427" y="1598"/>
                    <a:pt x="421" y="1600"/>
                  </a:cubicBezTo>
                  <a:cubicBezTo>
                    <a:pt x="416" y="1602"/>
                    <a:pt x="410" y="1598"/>
                    <a:pt x="408" y="1594"/>
                  </a:cubicBezTo>
                  <a:cubicBezTo>
                    <a:pt x="406" y="1590"/>
                    <a:pt x="406" y="1585"/>
                    <a:pt x="412" y="1581"/>
                  </a:cubicBezTo>
                  <a:cubicBezTo>
                    <a:pt x="412" y="1581"/>
                    <a:pt x="412" y="1580"/>
                    <a:pt x="412" y="1579"/>
                  </a:cubicBezTo>
                  <a:cubicBezTo>
                    <a:pt x="412" y="1579"/>
                    <a:pt x="412" y="1578"/>
                    <a:pt x="411" y="1578"/>
                  </a:cubicBezTo>
                  <a:cubicBezTo>
                    <a:pt x="406" y="1576"/>
                    <a:pt x="399" y="1578"/>
                    <a:pt x="393" y="1583"/>
                  </a:cubicBezTo>
                  <a:cubicBezTo>
                    <a:pt x="384" y="1592"/>
                    <a:pt x="382" y="1604"/>
                    <a:pt x="387" y="1617"/>
                  </a:cubicBezTo>
                  <a:cubicBezTo>
                    <a:pt x="393" y="1634"/>
                    <a:pt x="410" y="1642"/>
                    <a:pt x="430" y="1639"/>
                  </a:cubicBezTo>
                  <a:cubicBezTo>
                    <a:pt x="431" y="1641"/>
                    <a:pt x="432" y="1642"/>
                    <a:pt x="432" y="1644"/>
                  </a:cubicBezTo>
                  <a:cubicBezTo>
                    <a:pt x="429" y="1642"/>
                    <a:pt x="426" y="1641"/>
                    <a:pt x="422" y="1640"/>
                  </a:cubicBezTo>
                  <a:cubicBezTo>
                    <a:pt x="415" y="1640"/>
                    <a:pt x="408" y="1642"/>
                    <a:pt x="402" y="1646"/>
                  </a:cubicBezTo>
                  <a:cubicBezTo>
                    <a:pt x="391" y="1641"/>
                    <a:pt x="383" y="1633"/>
                    <a:pt x="378" y="1623"/>
                  </a:cubicBezTo>
                  <a:cubicBezTo>
                    <a:pt x="374" y="1612"/>
                    <a:pt x="373" y="1600"/>
                    <a:pt x="377" y="1589"/>
                  </a:cubicBezTo>
                  <a:close/>
                  <a:moveTo>
                    <a:pt x="240" y="1442"/>
                  </a:moveTo>
                  <a:cubicBezTo>
                    <a:pt x="240" y="1442"/>
                    <a:pt x="240" y="1442"/>
                    <a:pt x="240" y="1442"/>
                  </a:cubicBezTo>
                  <a:cubicBezTo>
                    <a:pt x="225" y="1405"/>
                    <a:pt x="248" y="1318"/>
                    <a:pt x="303" y="1287"/>
                  </a:cubicBezTo>
                  <a:cubicBezTo>
                    <a:pt x="309" y="1289"/>
                    <a:pt x="316" y="1290"/>
                    <a:pt x="322" y="1289"/>
                  </a:cubicBezTo>
                  <a:cubicBezTo>
                    <a:pt x="322" y="1289"/>
                    <a:pt x="322" y="1289"/>
                    <a:pt x="323" y="1289"/>
                  </a:cubicBezTo>
                  <a:cubicBezTo>
                    <a:pt x="322" y="1292"/>
                    <a:pt x="323" y="1295"/>
                    <a:pt x="323" y="1297"/>
                  </a:cubicBezTo>
                  <a:cubicBezTo>
                    <a:pt x="317" y="1295"/>
                    <a:pt x="307" y="1294"/>
                    <a:pt x="301" y="1301"/>
                  </a:cubicBezTo>
                  <a:cubicBezTo>
                    <a:pt x="295" y="1308"/>
                    <a:pt x="297" y="1317"/>
                    <a:pt x="300" y="1323"/>
                  </a:cubicBezTo>
                  <a:cubicBezTo>
                    <a:pt x="295" y="1322"/>
                    <a:pt x="285" y="1323"/>
                    <a:pt x="280" y="1331"/>
                  </a:cubicBezTo>
                  <a:cubicBezTo>
                    <a:pt x="275" y="1338"/>
                    <a:pt x="280" y="1346"/>
                    <a:pt x="283" y="1351"/>
                  </a:cubicBezTo>
                  <a:cubicBezTo>
                    <a:pt x="278" y="1351"/>
                    <a:pt x="269" y="1353"/>
                    <a:pt x="266" y="1361"/>
                  </a:cubicBezTo>
                  <a:cubicBezTo>
                    <a:pt x="262" y="1369"/>
                    <a:pt x="267" y="1376"/>
                    <a:pt x="272" y="1381"/>
                  </a:cubicBezTo>
                  <a:cubicBezTo>
                    <a:pt x="267" y="1382"/>
                    <a:pt x="258" y="1386"/>
                    <a:pt x="257" y="1394"/>
                  </a:cubicBezTo>
                  <a:cubicBezTo>
                    <a:pt x="256" y="1403"/>
                    <a:pt x="263" y="1409"/>
                    <a:pt x="268" y="1412"/>
                  </a:cubicBezTo>
                  <a:cubicBezTo>
                    <a:pt x="262" y="1416"/>
                    <a:pt x="255" y="142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63" y="1444"/>
                    <a:pt x="274" y="1445"/>
                    <a:pt x="281" y="1443"/>
                  </a:cubicBezTo>
                  <a:cubicBezTo>
                    <a:pt x="279" y="1448"/>
                    <a:pt x="279" y="1458"/>
                    <a:pt x="286" y="1463"/>
                  </a:cubicBezTo>
                  <a:cubicBezTo>
                    <a:pt x="293" y="1469"/>
                    <a:pt x="301" y="1465"/>
                    <a:pt x="306" y="1463"/>
                  </a:cubicBezTo>
                  <a:cubicBezTo>
                    <a:pt x="306" y="1469"/>
                    <a:pt x="307" y="1477"/>
                    <a:pt x="315" y="1481"/>
                  </a:cubicBezTo>
                  <a:cubicBezTo>
                    <a:pt x="324" y="1484"/>
                    <a:pt x="331" y="1479"/>
                    <a:pt x="335" y="1476"/>
                  </a:cubicBezTo>
                  <a:cubicBezTo>
                    <a:pt x="336" y="1481"/>
                    <a:pt x="338" y="1490"/>
                    <a:pt x="347" y="1492"/>
                  </a:cubicBezTo>
                  <a:cubicBezTo>
                    <a:pt x="356" y="1494"/>
                    <a:pt x="363" y="1488"/>
                    <a:pt x="367" y="1483"/>
                  </a:cubicBezTo>
                  <a:cubicBezTo>
                    <a:pt x="369" y="1490"/>
                    <a:pt x="373" y="1497"/>
                    <a:pt x="383" y="1498"/>
                  </a:cubicBezTo>
                  <a:cubicBezTo>
                    <a:pt x="392" y="1499"/>
                    <a:pt x="398" y="1492"/>
                    <a:pt x="401" y="1486"/>
                  </a:cubicBezTo>
                  <a:cubicBezTo>
                    <a:pt x="402" y="1488"/>
                    <a:pt x="404" y="1490"/>
                    <a:pt x="407" y="1492"/>
                  </a:cubicBezTo>
                  <a:cubicBezTo>
                    <a:pt x="406" y="1492"/>
                    <a:pt x="406" y="1492"/>
                    <a:pt x="406" y="1492"/>
                  </a:cubicBezTo>
                  <a:cubicBezTo>
                    <a:pt x="401" y="1496"/>
                    <a:pt x="397" y="1501"/>
                    <a:pt x="394" y="1506"/>
                  </a:cubicBezTo>
                  <a:cubicBezTo>
                    <a:pt x="333" y="1523"/>
                    <a:pt x="255" y="1478"/>
                    <a:pt x="240" y="1442"/>
                  </a:cubicBezTo>
                  <a:close/>
                  <a:moveTo>
                    <a:pt x="279" y="1270"/>
                  </a:moveTo>
                  <a:cubicBezTo>
                    <a:pt x="280" y="1272"/>
                    <a:pt x="282" y="1275"/>
                    <a:pt x="285" y="1277"/>
                  </a:cubicBezTo>
                  <a:cubicBezTo>
                    <a:pt x="285" y="1278"/>
                    <a:pt x="286" y="1278"/>
                    <a:pt x="287" y="1279"/>
                  </a:cubicBezTo>
                  <a:cubicBezTo>
                    <a:pt x="282" y="1282"/>
                    <a:pt x="278" y="1285"/>
                    <a:pt x="274" y="1289"/>
                  </a:cubicBezTo>
                  <a:cubicBezTo>
                    <a:pt x="277" y="1283"/>
                    <a:pt x="279" y="1278"/>
                    <a:pt x="279" y="1272"/>
                  </a:cubicBezTo>
                  <a:cubicBezTo>
                    <a:pt x="279" y="1271"/>
                    <a:pt x="279" y="1271"/>
                    <a:pt x="279" y="1270"/>
                  </a:cubicBezTo>
                  <a:close/>
                  <a:moveTo>
                    <a:pt x="274" y="1237"/>
                  </a:moveTo>
                  <a:cubicBezTo>
                    <a:pt x="278" y="1234"/>
                    <a:pt x="281" y="1229"/>
                    <a:pt x="282" y="1225"/>
                  </a:cubicBezTo>
                  <a:cubicBezTo>
                    <a:pt x="283" y="1222"/>
                    <a:pt x="283" y="1220"/>
                    <a:pt x="283" y="1218"/>
                  </a:cubicBezTo>
                  <a:cubicBezTo>
                    <a:pt x="283" y="1218"/>
                    <a:pt x="283" y="1218"/>
                    <a:pt x="283" y="1217"/>
                  </a:cubicBezTo>
                  <a:cubicBezTo>
                    <a:pt x="284" y="1219"/>
                    <a:pt x="286" y="1221"/>
                    <a:pt x="287" y="1222"/>
                  </a:cubicBezTo>
                  <a:cubicBezTo>
                    <a:pt x="280" y="1241"/>
                    <a:pt x="284" y="1260"/>
                    <a:pt x="297" y="1269"/>
                  </a:cubicBezTo>
                  <a:cubicBezTo>
                    <a:pt x="310" y="1278"/>
                    <a:pt x="324" y="1276"/>
                    <a:pt x="332" y="1272"/>
                  </a:cubicBezTo>
                  <a:cubicBezTo>
                    <a:pt x="338" y="1268"/>
                    <a:pt x="342" y="1261"/>
                    <a:pt x="341" y="1256"/>
                  </a:cubicBezTo>
                  <a:cubicBezTo>
                    <a:pt x="341" y="1255"/>
                    <a:pt x="341" y="1254"/>
                    <a:pt x="340" y="1254"/>
                  </a:cubicBezTo>
                  <a:cubicBezTo>
                    <a:pt x="339" y="1254"/>
                    <a:pt x="339" y="1254"/>
                    <a:pt x="338" y="1254"/>
                  </a:cubicBezTo>
                  <a:cubicBezTo>
                    <a:pt x="333" y="1258"/>
                    <a:pt x="328" y="1257"/>
                    <a:pt x="325" y="1254"/>
                  </a:cubicBezTo>
                  <a:cubicBezTo>
                    <a:pt x="321" y="1251"/>
                    <a:pt x="319" y="1245"/>
                    <a:pt x="323" y="1240"/>
                  </a:cubicBezTo>
                  <a:cubicBezTo>
                    <a:pt x="326" y="1235"/>
                    <a:pt x="332" y="1233"/>
                    <a:pt x="338" y="1234"/>
                  </a:cubicBezTo>
                  <a:cubicBezTo>
                    <a:pt x="345" y="1235"/>
                    <a:pt x="350" y="1241"/>
                    <a:pt x="352" y="1248"/>
                  </a:cubicBezTo>
                  <a:cubicBezTo>
                    <a:pt x="354" y="1255"/>
                    <a:pt x="353" y="1263"/>
                    <a:pt x="348" y="1270"/>
                  </a:cubicBezTo>
                  <a:cubicBezTo>
                    <a:pt x="342" y="1278"/>
                    <a:pt x="332" y="1284"/>
                    <a:pt x="321" y="1285"/>
                  </a:cubicBezTo>
                  <a:cubicBezTo>
                    <a:pt x="309" y="1286"/>
                    <a:pt x="296" y="1283"/>
                    <a:pt x="287" y="1274"/>
                  </a:cubicBezTo>
                  <a:cubicBezTo>
                    <a:pt x="278" y="1265"/>
                    <a:pt x="273" y="1252"/>
                    <a:pt x="274" y="1237"/>
                  </a:cubicBezTo>
                  <a:close/>
                  <a:moveTo>
                    <a:pt x="264" y="1240"/>
                  </a:moveTo>
                  <a:cubicBezTo>
                    <a:pt x="254" y="1244"/>
                    <a:pt x="243" y="1245"/>
                    <a:pt x="233" y="1240"/>
                  </a:cubicBezTo>
                  <a:cubicBezTo>
                    <a:pt x="223" y="1236"/>
                    <a:pt x="214" y="1227"/>
                    <a:pt x="210" y="1216"/>
                  </a:cubicBezTo>
                  <a:cubicBezTo>
                    <a:pt x="206" y="1205"/>
                    <a:pt x="206" y="1194"/>
                    <a:pt x="210" y="1183"/>
                  </a:cubicBezTo>
                  <a:cubicBezTo>
                    <a:pt x="218" y="1181"/>
                    <a:pt x="224" y="1178"/>
                    <a:pt x="228" y="1173"/>
                  </a:cubicBezTo>
                  <a:cubicBezTo>
                    <a:pt x="231" y="1170"/>
                    <a:pt x="232" y="1166"/>
                    <a:pt x="233" y="1163"/>
                  </a:cubicBezTo>
                  <a:cubicBezTo>
                    <a:pt x="234" y="1165"/>
                    <a:pt x="234" y="1166"/>
                    <a:pt x="235" y="1168"/>
                  </a:cubicBezTo>
                  <a:cubicBezTo>
                    <a:pt x="218" y="1180"/>
                    <a:pt x="213" y="1198"/>
                    <a:pt x="220" y="1215"/>
                  </a:cubicBezTo>
                  <a:cubicBezTo>
                    <a:pt x="226" y="1227"/>
                    <a:pt x="236" y="1234"/>
                    <a:pt x="248" y="1234"/>
                  </a:cubicBezTo>
                  <a:cubicBezTo>
                    <a:pt x="256" y="1234"/>
                    <a:pt x="263" y="1230"/>
                    <a:pt x="265" y="1225"/>
                  </a:cubicBezTo>
                  <a:cubicBezTo>
                    <a:pt x="265" y="1224"/>
                    <a:pt x="265" y="1223"/>
                    <a:pt x="265" y="1223"/>
                  </a:cubicBezTo>
                  <a:cubicBezTo>
                    <a:pt x="264" y="1222"/>
                    <a:pt x="263" y="1222"/>
                    <a:pt x="263" y="1222"/>
                  </a:cubicBezTo>
                  <a:cubicBezTo>
                    <a:pt x="256" y="1223"/>
                    <a:pt x="253" y="1219"/>
                    <a:pt x="251" y="1216"/>
                  </a:cubicBezTo>
                  <a:cubicBezTo>
                    <a:pt x="250" y="1211"/>
                    <a:pt x="251" y="1205"/>
                    <a:pt x="257" y="1202"/>
                  </a:cubicBezTo>
                  <a:cubicBezTo>
                    <a:pt x="262" y="1199"/>
                    <a:pt x="268" y="1200"/>
                    <a:pt x="273" y="1204"/>
                  </a:cubicBezTo>
                  <a:cubicBezTo>
                    <a:pt x="278" y="1209"/>
                    <a:pt x="280" y="1216"/>
                    <a:pt x="278" y="1224"/>
                  </a:cubicBezTo>
                  <a:cubicBezTo>
                    <a:pt x="276" y="1231"/>
                    <a:pt x="271" y="1236"/>
                    <a:pt x="264" y="1240"/>
                  </a:cubicBezTo>
                  <a:close/>
                  <a:moveTo>
                    <a:pt x="271" y="1252"/>
                  </a:moveTo>
                  <a:cubicBezTo>
                    <a:pt x="269" y="1249"/>
                    <a:pt x="265" y="1247"/>
                    <a:pt x="261" y="1245"/>
                  </a:cubicBezTo>
                  <a:cubicBezTo>
                    <a:pt x="261" y="1245"/>
                    <a:pt x="261" y="1245"/>
                    <a:pt x="261" y="1245"/>
                  </a:cubicBezTo>
                  <a:cubicBezTo>
                    <a:pt x="262" y="1245"/>
                    <a:pt x="264" y="1244"/>
                    <a:pt x="265" y="1243"/>
                  </a:cubicBezTo>
                  <a:cubicBezTo>
                    <a:pt x="267" y="1243"/>
                    <a:pt x="269" y="1242"/>
                    <a:pt x="270" y="1241"/>
                  </a:cubicBezTo>
                  <a:cubicBezTo>
                    <a:pt x="270" y="1245"/>
                    <a:pt x="271" y="1249"/>
                    <a:pt x="271" y="1252"/>
                  </a:cubicBezTo>
                  <a:close/>
                  <a:moveTo>
                    <a:pt x="242" y="1247"/>
                  </a:moveTo>
                  <a:cubicBezTo>
                    <a:pt x="240" y="1248"/>
                    <a:pt x="238" y="1249"/>
                    <a:pt x="237" y="1251"/>
                  </a:cubicBezTo>
                  <a:cubicBezTo>
                    <a:pt x="230" y="1258"/>
                    <a:pt x="231" y="1268"/>
                    <a:pt x="236" y="1275"/>
                  </a:cubicBezTo>
                  <a:cubicBezTo>
                    <a:pt x="240" y="1279"/>
                    <a:pt x="247" y="1282"/>
                    <a:pt x="254" y="1280"/>
                  </a:cubicBezTo>
                  <a:cubicBezTo>
                    <a:pt x="252" y="1284"/>
                    <a:pt x="248" y="1288"/>
                    <a:pt x="242" y="1290"/>
                  </a:cubicBezTo>
                  <a:cubicBezTo>
                    <a:pt x="237" y="1292"/>
                    <a:pt x="221" y="1297"/>
                    <a:pt x="205" y="1281"/>
                  </a:cubicBezTo>
                  <a:cubicBezTo>
                    <a:pt x="198" y="1273"/>
                    <a:pt x="194" y="1262"/>
                    <a:pt x="195" y="1250"/>
                  </a:cubicBezTo>
                  <a:cubicBezTo>
                    <a:pt x="195" y="1239"/>
                    <a:pt x="200" y="1228"/>
                    <a:pt x="208" y="1220"/>
                  </a:cubicBezTo>
                  <a:cubicBezTo>
                    <a:pt x="213" y="1231"/>
                    <a:pt x="221" y="1240"/>
                    <a:pt x="231" y="1244"/>
                  </a:cubicBezTo>
                  <a:cubicBezTo>
                    <a:pt x="235" y="1245"/>
                    <a:pt x="238" y="1246"/>
                    <a:pt x="242" y="1247"/>
                  </a:cubicBezTo>
                  <a:close/>
                  <a:moveTo>
                    <a:pt x="207" y="1165"/>
                  </a:moveTo>
                  <a:cubicBezTo>
                    <a:pt x="204" y="1166"/>
                    <a:pt x="199" y="1166"/>
                    <a:pt x="195" y="1164"/>
                  </a:cubicBezTo>
                  <a:cubicBezTo>
                    <a:pt x="191" y="1162"/>
                    <a:pt x="180" y="1156"/>
                    <a:pt x="180" y="1138"/>
                  </a:cubicBezTo>
                  <a:cubicBezTo>
                    <a:pt x="180" y="1122"/>
                    <a:pt x="191" y="1110"/>
                    <a:pt x="209" y="1106"/>
                  </a:cubicBezTo>
                  <a:cubicBezTo>
                    <a:pt x="213" y="1118"/>
                    <a:pt x="223" y="1128"/>
                    <a:pt x="234" y="1131"/>
                  </a:cubicBezTo>
                  <a:cubicBezTo>
                    <a:pt x="232" y="1136"/>
                    <a:pt x="231" y="1142"/>
                    <a:pt x="231" y="1147"/>
                  </a:cubicBezTo>
                  <a:cubicBezTo>
                    <a:pt x="227" y="1141"/>
                    <a:pt x="221" y="1138"/>
                    <a:pt x="214" y="1138"/>
                  </a:cubicBezTo>
                  <a:cubicBezTo>
                    <a:pt x="206" y="1138"/>
                    <a:pt x="201" y="1145"/>
                    <a:pt x="200" y="1152"/>
                  </a:cubicBezTo>
                  <a:cubicBezTo>
                    <a:pt x="200" y="1156"/>
                    <a:pt x="202" y="1162"/>
                    <a:pt x="207" y="1165"/>
                  </a:cubicBezTo>
                  <a:close/>
                  <a:moveTo>
                    <a:pt x="200" y="1028"/>
                  </a:moveTo>
                  <a:cubicBezTo>
                    <a:pt x="201" y="1034"/>
                    <a:pt x="206" y="1041"/>
                    <a:pt x="214" y="1041"/>
                  </a:cubicBezTo>
                  <a:cubicBezTo>
                    <a:pt x="221" y="1042"/>
                    <a:pt x="227" y="1038"/>
                    <a:pt x="231" y="1032"/>
                  </a:cubicBezTo>
                  <a:cubicBezTo>
                    <a:pt x="231" y="1038"/>
                    <a:pt x="232" y="1043"/>
                    <a:pt x="234" y="1049"/>
                  </a:cubicBezTo>
                  <a:cubicBezTo>
                    <a:pt x="223" y="1052"/>
                    <a:pt x="213" y="1062"/>
                    <a:pt x="209" y="1074"/>
                  </a:cubicBezTo>
                  <a:cubicBezTo>
                    <a:pt x="191" y="1070"/>
                    <a:pt x="180" y="1057"/>
                    <a:pt x="180" y="1041"/>
                  </a:cubicBezTo>
                  <a:cubicBezTo>
                    <a:pt x="180" y="1024"/>
                    <a:pt x="191" y="1017"/>
                    <a:pt x="195" y="1016"/>
                  </a:cubicBezTo>
                  <a:cubicBezTo>
                    <a:pt x="199" y="1014"/>
                    <a:pt x="204" y="1014"/>
                    <a:pt x="207" y="1015"/>
                  </a:cubicBezTo>
                  <a:cubicBezTo>
                    <a:pt x="202" y="1018"/>
                    <a:pt x="200" y="1023"/>
                    <a:pt x="200" y="1028"/>
                  </a:cubicBezTo>
                  <a:close/>
                  <a:moveTo>
                    <a:pt x="210" y="963"/>
                  </a:moveTo>
                  <a:cubicBezTo>
                    <a:pt x="214" y="952"/>
                    <a:pt x="223" y="943"/>
                    <a:pt x="233" y="939"/>
                  </a:cubicBezTo>
                  <a:cubicBezTo>
                    <a:pt x="243" y="935"/>
                    <a:pt x="254" y="935"/>
                    <a:pt x="264" y="940"/>
                  </a:cubicBezTo>
                  <a:cubicBezTo>
                    <a:pt x="271" y="943"/>
                    <a:pt x="276" y="949"/>
                    <a:pt x="278" y="956"/>
                  </a:cubicBezTo>
                  <a:cubicBezTo>
                    <a:pt x="280" y="963"/>
                    <a:pt x="278" y="971"/>
                    <a:pt x="273" y="975"/>
                  </a:cubicBezTo>
                  <a:cubicBezTo>
                    <a:pt x="268" y="979"/>
                    <a:pt x="262" y="980"/>
                    <a:pt x="257" y="977"/>
                  </a:cubicBezTo>
                  <a:cubicBezTo>
                    <a:pt x="251" y="975"/>
                    <a:pt x="250" y="969"/>
                    <a:pt x="251" y="964"/>
                  </a:cubicBezTo>
                  <a:cubicBezTo>
                    <a:pt x="253" y="960"/>
                    <a:pt x="256" y="956"/>
                    <a:pt x="263" y="958"/>
                  </a:cubicBezTo>
                  <a:cubicBezTo>
                    <a:pt x="263" y="958"/>
                    <a:pt x="264" y="957"/>
                    <a:pt x="265" y="957"/>
                  </a:cubicBezTo>
                  <a:cubicBezTo>
                    <a:pt x="265" y="956"/>
                    <a:pt x="265" y="956"/>
                    <a:pt x="265" y="955"/>
                  </a:cubicBezTo>
                  <a:cubicBezTo>
                    <a:pt x="263" y="949"/>
                    <a:pt x="256" y="946"/>
                    <a:pt x="248" y="946"/>
                  </a:cubicBezTo>
                  <a:cubicBezTo>
                    <a:pt x="236" y="946"/>
                    <a:pt x="226" y="953"/>
                    <a:pt x="220" y="965"/>
                  </a:cubicBezTo>
                  <a:cubicBezTo>
                    <a:pt x="213" y="982"/>
                    <a:pt x="218" y="999"/>
                    <a:pt x="235" y="1012"/>
                  </a:cubicBezTo>
                  <a:cubicBezTo>
                    <a:pt x="234" y="1013"/>
                    <a:pt x="234" y="1015"/>
                    <a:pt x="233" y="1017"/>
                  </a:cubicBezTo>
                  <a:cubicBezTo>
                    <a:pt x="232" y="1013"/>
                    <a:pt x="231" y="1010"/>
                    <a:pt x="228" y="1007"/>
                  </a:cubicBezTo>
                  <a:cubicBezTo>
                    <a:pt x="224" y="1002"/>
                    <a:pt x="218" y="998"/>
                    <a:pt x="210" y="997"/>
                  </a:cubicBezTo>
                  <a:cubicBezTo>
                    <a:pt x="206" y="986"/>
                    <a:pt x="206" y="974"/>
                    <a:pt x="210" y="963"/>
                  </a:cubicBezTo>
                  <a:close/>
                  <a:moveTo>
                    <a:pt x="195" y="930"/>
                  </a:moveTo>
                  <a:cubicBezTo>
                    <a:pt x="194" y="918"/>
                    <a:pt x="198" y="907"/>
                    <a:pt x="205" y="899"/>
                  </a:cubicBezTo>
                  <a:cubicBezTo>
                    <a:pt x="221" y="883"/>
                    <a:pt x="237" y="887"/>
                    <a:pt x="242" y="889"/>
                  </a:cubicBezTo>
                  <a:cubicBezTo>
                    <a:pt x="248" y="891"/>
                    <a:pt x="252" y="895"/>
                    <a:pt x="254" y="900"/>
                  </a:cubicBezTo>
                  <a:cubicBezTo>
                    <a:pt x="247" y="897"/>
                    <a:pt x="240" y="900"/>
                    <a:pt x="236" y="905"/>
                  </a:cubicBezTo>
                  <a:cubicBezTo>
                    <a:pt x="231" y="911"/>
                    <a:pt x="230" y="922"/>
                    <a:pt x="237" y="929"/>
                  </a:cubicBezTo>
                  <a:cubicBezTo>
                    <a:pt x="238" y="930"/>
                    <a:pt x="240" y="932"/>
                    <a:pt x="242" y="933"/>
                  </a:cubicBezTo>
                  <a:cubicBezTo>
                    <a:pt x="238" y="933"/>
                    <a:pt x="235" y="934"/>
                    <a:pt x="231" y="936"/>
                  </a:cubicBezTo>
                  <a:cubicBezTo>
                    <a:pt x="221" y="940"/>
                    <a:pt x="213" y="949"/>
                    <a:pt x="208" y="959"/>
                  </a:cubicBezTo>
                  <a:cubicBezTo>
                    <a:pt x="200" y="951"/>
                    <a:pt x="195" y="941"/>
                    <a:pt x="195" y="930"/>
                  </a:cubicBezTo>
                  <a:close/>
                  <a:moveTo>
                    <a:pt x="261" y="934"/>
                  </a:moveTo>
                  <a:cubicBezTo>
                    <a:pt x="261" y="934"/>
                    <a:pt x="261" y="934"/>
                    <a:pt x="261" y="934"/>
                  </a:cubicBezTo>
                  <a:cubicBezTo>
                    <a:pt x="265" y="933"/>
                    <a:pt x="269" y="930"/>
                    <a:pt x="271" y="927"/>
                  </a:cubicBezTo>
                  <a:cubicBezTo>
                    <a:pt x="271" y="931"/>
                    <a:pt x="270" y="935"/>
                    <a:pt x="270" y="939"/>
                  </a:cubicBezTo>
                  <a:cubicBezTo>
                    <a:pt x="269" y="938"/>
                    <a:pt x="267" y="937"/>
                    <a:pt x="265" y="936"/>
                  </a:cubicBezTo>
                  <a:cubicBezTo>
                    <a:pt x="264" y="935"/>
                    <a:pt x="262" y="935"/>
                    <a:pt x="261" y="934"/>
                  </a:cubicBezTo>
                  <a:close/>
                  <a:moveTo>
                    <a:pt x="274" y="891"/>
                  </a:moveTo>
                  <a:cubicBezTo>
                    <a:pt x="278" y="894"/>
                    <a:pt x="282" y="898"/>
                    <a:pt x="287" y="901"/>
                  </a:cubicBezTo>
                  <a:cubicBezTo>
                    <a:pt x="286" y="901"/>
                    <a:pt x="285" y="902"/>
                    <a:pt x="285" y="903"/>
                  </a:cubicBezTo>
                  <a:cubicBezTo>
                    <a:pt x="282" y="905"/>
                    <a:pt x="280" y="907"/>
                    <a:pt x="279" y="910"/>
                  </a:cubicBezTo>
                  <a:cubicBezTo>
                    <a:pt x="279" y="909"/>
                    <a:pt x="279" y="908"/>
                    <a:pt x="279" y="908"/>
                  </a:cubicBezTo>
                  <a:cubicBezTo>
                    <a:pt x="279" y="902"/>
                    <a:pt x="277" y="896"/>
                    <a:pt x="274" y="891"/>
                  </a:cubicBezTo>
                  <a:close/>
                  <a:moveTo>
                    <a:pt x="287" y="905"/>
                  </a:moveTo>
                  <a:cubicBezTo>
                    <a:pt x="296" y="897"/>
                    <a:pt x="309" y="893"/>
                    <a:pt x="321" y="894"/>
                  </a:cubicBezTo>
                  <a:cubicBezTo>
                    <a:pt x="333" y="896"/>
                    <a:pt x="342" y="901"/>
                    <a:pt x="348" y="909"/>
                  </a:cubicBezTo>
                  <a:cubicBezTo>
                    <a:pt x="353" y="916"/>
                    <a:pt x="354" y="924"/>
                    <a:pt x="352" y="932"/>
                  </a:cubicBezTo>
                  <a:cubicBezTo>
                    <a:pt x="350" y="939"/>
                    <a:pt x="345" y="944"/>
                    <a:pt x="338" y="946"/>
                  </a:cubicBezTo>
                  <a:cubicBezTo>
                    <a:pt x="332" y="947"/>
                    <a:pt x="326" y="944"/>
                    <a:pt x="323" y="939"/>
                  </a:cubicBezTo>
                  <a:cubicBezTo>
                    <a:pt x="319" y="934"/>
                    <a:pt x="321" y="928"/>
                    <a:pt x="325" y="925"/>
                  </a:cubicBezTo>
                  <a:cubicBezTo>
                    <a:pt x="328" y="923"/>
                    <a:pt x="333" y="921"/>
                    <a:pt x="338" y="925"/>
                  </a:cubicBezTo>
                  <a:cubicBezTo>
                    <a:pt x="339" y="926"/>
                    <a:pt x="339" y="926"/>
                    <a:pt x="340" y="926"/>
                  </a:cubicBezTo>
                  <a:cubicBezTo>
                    <a:pt x="341" y="925"/>
                    <a:pt x="341" y="925"/>
                    <a:pt x="341" y="924"/>
                  </a:cubicBezTo>
                  <a:cubicBezTo>
                    <a:pt x="342" y="918"/>
                    <a:pt x="338" y="912"/>
                    <a:pt x="332" y="908"/>
                  </a:cubicBezTo>
                  <a:cubicBezTo>
                    <a:pt x="324" y="903"/>
                    <a:pt x="310" y="901"/>
                    <a:pt x="297" y="910"/>
                  </a:cubicBezTo>
                  <a:cubicBezTo>
                    <a:pt x="284" y="920"/>
                    <a:pt x="280" y="939"/>
                    <a:pt x="287" y="957"/>
                  </a:cubicBezTo>
                  <a:cubicBezTo>
                    <a:pt x="286" y="959"/>
                    <a:pt x="284" y="960"/>
                    <a:pt x="283" y="962"/>
                  </a:cubicBezTo>
                  <a:cubicBezTo>
                    <a:pt x="283" y="962"/>
                    <a:pt x="283" y="962"/>
                    <a:pt x="283" y="961"/>
                  </a:cubicBezTo>
                  <a:cubicBezTo>
                    <a:pt x="283" y="959"/>
                    <a:pt x="283" y="957"/>
                    <a:pt x="282" y="955"/>
                  </a:cubicBezTo>
                  <a:cubicBezTo>
                    <a:pt x="281" y="950"/>
                    <a:pt x="278" y="946"/>
                    <a:pt x="274" y="942"/>
                  </a:cubicBezTo>
                  <a:cubicBezTo>
                    <a:pt x="273" y="927"/>
                    <a:pt x="278" y="914"/>
                    <a:pt x="287" y="905"/>
                  </a:cubicBezTo>
                  <a:close/>
                  <a:moveTo>
                    <a:pt x="240" y="738"/>
                  </a:moveTo>
                  <a:cubicBezTo>
                    <a:pt x="240" y="738"/>
                    <a:pt x="240" y="738"/>
                    <a:pt x="240" y="738"/>
                  </a:cubicBezTo>
                  <a:cubicBezTo>
                    <a:pt x="255" y="701"/>
                    <a:pt x="333" y="656"/>
                    <a:pt x="394" y="673"/>
                  </a:cubicBezTo>
                  <a:cubicBezTo>
                    <a:pt x="397" y="679"/>
                    <a:pt x="401" y="683"/>
                    <a:pt x="406" y="687"/>
                  </a:cubicBezTo>
                  <a:cubicBezTo>
                    <a:pt x="406" y="688"/>
                    <a:pt x="406" y="688"/>
                    <a:pt x="407" y="688"/>
                  </a:cubicBezTo>
                  <a:cubicBezTo>
                    <a:pt x="404" y="690"/>
                    <a:pt x="402" y="692"/>
                    <a:pt x="401" y="694"/>
                  </a:cubicBezTo>
                  <a:cubicBezTo>
                    <a:pt x="398" y="688"/>
                    <a:pt x="392" y="680"/>
                    <a:pt x="383" y="681"/>
                  </a:cubicBezTo>
                  <a:cubicBezTo>
                    <a:pt x="373" y="682"/>
                    <a:pt x="369" y="690"/>
                    <a:pt x="367" y="696"/>
                  </a:cubicBezTo>
                  <a:cubicBezTo>
                    <a:pt x="363" y="692"/>
                    <a:pt x="356" y="685"/>
                    <a:pt x="347" y="687"/>
                  </a:cubicBezTo>
                  <a:cubicBezTo>
                    <a:pt x="338" y="690"/>
                    <a:pt x="336" y="698"/>
                    <a:pt x="335" y="704"/>
                  </a:cubicBezTo>
                  <a:cubicBezTo>
                    <a:pt x="331" y="700"/>
                    <a:pt x="324" y="695"/>
                    <a:pt x="315" y="699"/>
                  </a:cubicBezTo>
                  <a:cubicBezTo>
                    <a:pt x="307" y="702"/>
                    <a:pt x="306" y="711"/>
                    <a:pt x="306" y="717"/>
                  </a:cubicBezTo>
                  <a:cubicBezTo>
                    <a:pt x="301" y="714"/>
                    <a:pt x="293" y="711"/>
                    <a:pt x="286" y="716"/>
                  </a:cubicBezTo>
                  <a:cubicBezTo>
                    <a:pt x="279" y="722"/>
                    <a:pt x="279" y="731"/>
                    <a:pt x="281" y="736"/>
                  </a:cubicBezTo>
                  <a:cubicBezTo>
                    <a:pt x="274" y="735"/>
                    <a:pt x="263" y="736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5" y="755"/>
                    <a:pt x="262" y="763"/>
                    <a:pt x="268" y="768"/>
                  </a:cubicBezTo>
                  <a:cubicBezTo>
                    <a:pt x="263" y="770"/>
                    <a:pt x="256" y="776"/>
                    <a:pt x="257" y="785"/>
                  </a:cubicBezTo>
                  <a:cubicBezTo>
                    <a:pt x="258" y="794"/>
                    <a:pt x="267" y="798"/>
                    <a:pt x="272" y="799"/>
                  </a:cubicBezTo>
                  <a:cubicBezTo>
                    <a:pt x="267" y="803"/>
                    <a:pt x="262" y="810"/>
                    <a:pt x="266" y="818"/>
                  </a:cubicBezTo>
                  <a:cubicBezTo>
                    <a:pt x="269" y="827"/>
                    <a:pt x="278" y="829"/>
                    <a:pt x="283" y="829"/>
                  </a:cubicBezTo>
                  <a:cubicBezTo>
                    <a:pt x="280" y="833"/>
                    <a:pt x="275" y="841"/>
                    <a:pt x="280" y="849"/>
                  </a:cubicBezTo>
                  <a:cubicBezTo>
                    <a:pt x="285" y="857"/>
                    <a:pt x="295" y="857"/>
                    <a:pt x="300" y="857"/>
                  </a:cubicBezTo>
                  <a:cubicBezTo>
                    <a:pt x="297" y="863"/>
                    <a:pt x="295" y="871"/>
                    <a:pt x="301" y="878"/>
                  </a:cubicBezTo>
                  <a:cubicBezTo>
                    <a:pt x="307" y="886"/>
                    <a:pt x="317" y="885"/>
                    <a:pt x="323" y="883"/>
                  </a:cubicBezTo>
                  <a:cubicBezTo>
                    <a:pt x="323" y="885"/>
                    <a:pt x="322" y="888"/>
                    <a:pt x="323" y="891"/>
                  </a:cubicBezTo>
                  <a:cubicBezTo>
                    <a:pt x="322" y="891"/>
                    <a:pt x="322" y="891"/>
                    <a:pt x="322" y="891"/>
                  </a:cubicBezTo>
                  <a:cubicBezTo>
                    <a:pt x="316" y="890"/>
                    <a:pt x="309" y="890"/>
                    <a:pt x="303" y="892"/>
                  </a:cubicBezTo>
                  <a:cubicBezTo>
                    <a:pt x="248" y="861"/>
                    <a:pt x="225" y="774"/>
                    <a:pt x="240" y="738"/>
                  </a:cubicBezTo>
                  <a:close/>
                  <a:moveTo>
                    <a:pt x="364" y="633"/>
                  </a:moveTo>
                  <a:cubicBezTo>
                    <a:pt x="360" y="635"/>
                    <a:pt x="354" y="634"/>
                    <a:pt x="348" y="632"/>
                  </a:cubicBezTo>
                  <a:cubicBezTo>
                    <a:pt x="344" y="630"/>
                    <a:pt x="329" y="621"/>
                    <a:pt x="330" y="599"/>
                  </a:cubicBezTo>
                  <a:cubicBezTo>
                    <a:pt x="330" y="589"/>
                    <a:pt x="335" y="578"/>
                    <a:pt x="344" y="570"/>
                  </a:cubicBezTo>
                  <a:cubicBezTo>
                    <a:pt x="352" y="562"/>
                    <a:pt x="363" y="558"/>
                    <a:pt x="374" y="558"/>
                  </a:cubicBezTo>
                  <a:cubicBezTo>
                    <a:pt x="370" y="569"/>
                    <a:pt x="370" y="581"/>
                    <a:pt x="374" y="592"/>
                  </a:cubicBezTo>
                  <a:cubicBezTo>
                    <a:pt x="375" y="595"/>
                    <a:pt x="377" y="598"/>
                    <a:pt x="379" y="601"/>
                  </a:cubicBezTo>
                  <a:cubicBezTo>
                    <a:pt x="377" y="601"/>
                    <a:pt x="375" y="600"/>
                    <a:pt x="373" y="600"/>
                  </a:cubicBezTo>
                  <a:cubicBezTo>
                    <a:pt x="363" y="600"/>
                    <a:pt x="356" y="608"/>
                    <a:pt x="355" y="617"/>
                  </a:cubicBezTo>
                  <a:cubicBezTo>
                    <a:pt x="355" y="622"/>
                    <a:pt x="357" y="629"/>
                    <a:pt x="364" y="633"/>
                  </a:cubicBezTo>
                  <a:close/>
                  <a:moveTo>
                    <a:pt x="377" y="590"/>
                  </a:moveTo>
                  <a:cubicBezTo>
                    <a:pt x="373" y="580"/>
                    <a:pt x="374" y="568"/>
                    <a:pt x="378" y="557"/>
                  </a:cubicBezTo>
                  <a:cubicBezTo>
                    <a:pt x="383" y="546"/>
                    <a:pt x="391" y="538"/>
                    <a:pt x="402" y="534"/>
                  </a:cubicBezTo>
                  <a:cubicBezTo>
                    <a:pt x="408" y="538"/>
                    <a:pt x="415" y="540"/>
                    <a:pt x="422" y="539"/>
                  </a:cubicBezTo>
                  <a:cubicBezTo>
                    <a:pt x="426" y="539"/>
                    <a:pt x="429" y="537"/>
                    <a:pt x="432" y="536"/>
                  </a:cubicBezTo>
                  <a:cubicBezTo>
                    <a:pt x="432" y="537"/>
                    <a:pt x="431" y="539"/>
                    <a:pt x="430" y="540"/>
                  </a:cubicBezTo>
                  <a:cubicBezTo>
                    <a:pt x="410" y="537"/>
                    <a:pt x="393" y="546"/>
                    <a:pt x="387" y="563"/>
                  </a:cubicBezTo>
                  <a:cubicBezTo>
                    <a:pt x="382" y="575"/>
                    <a:pt x="384" y="588"/>
                    <a:pt x="393" y="596"/>
                  </a:cubicBezTo>
                  <a:cubicBezTo>
                    <a:pt x="399" y="602"/>
                    <a:pt x="406" y="604"/>
                    <a:pt x="411" y="602"/>
                  </a:cubicBezTo>
                  <a:cubicBezTo>
                    <a:pt x="412" y="601"/>
                    <a:pt x="412" y="601"/>
                    <a:pt x="412" y="600"/>
                  </a:cubicBezTo>
                  <a:cubicBezTo>
                    <a:pt x="412" y="599"/>
                    <a:pt x="412" y="599"/>
                    <a:pt x="412" y="598"/>
                  </a:cubicBezTo>
                  <a:cubicBezTo>
                    <a:pt x="406" y="594"/>
                    <a:pt x="406" y="589"/>
                    <a:pt x="408" y="586"/>
                  </a:cubicBezTo>
                  <a:cubicBezTo>
                    <a:pt x="410" y="581"/>
                    <a:pt x="416" y="578"/>
                    <a:pt x="421" y="580"/>
                  </a:cubicBezTo>
                  <a:cubicBezTo>
                    <a:pt x="427" y="582"/>
                    <a:pt x="431" y="587"/>
                    <a:pt x="431" y="593"/>
                  </a:cubicBezTo>
                  <a:cubicBezTo>
                    <a:pt x="432" y="600"/>
                    <a:pt x="428" y="607"/>
                    <a:pt x="421" y="610"/>
                  </a:cubicBezTo>
                  <a:cubicBezTo>
                    <a:pt x="415" y="614"/>
                    <a:pt x="407" y="614"/>
                    <a:pt x="399" y="612"/>
                  </a:cubicBezTo>
                  <a:cubicBezTo>
                    <a:pt x="390" y="608"/>
                    <a:pt x="381" y="600"/>
                    <a:pt x="377" y="590"/>
                  </a:cubicBezTo>
                  <a:close/>
                  <a:moveTo>
                    <a:pt x="437" y="505"/>
                  </a:moveTo>
                  <a:cubicBezTo>
                    <a:pt x="431" y="499"/>
                    <a:pt x="422" y="500"/>
                    <a:pt x="417" y="504"/>
                  </a:cubicBezTo>
                  <a:cubicBezTo>
                    <a:pt x="413" y="507"/>
                    <a:pt x="411" y="513"/>
                    <a:pt x="413" y="519"/>
                  </a:cubicBezTo>
                  <a:cubicBezTo>
                    <a:pt x="409" y="517"/>
                    <a:pt x="407" y="514"/>
                    <a:pt x="405" y="509"/>
                  </a:cubicBezTo>
                  <a:cubicBezTo>
                    <a:pt x="403" y="506"/>
                    <a:pt x="400" y="493"/>
                    <a:pt x="412" y="481"/>
                  </a:cubicBezTo>
                  <a:cubicBezTo>
                    <a:pt x="423" y="469"/>
                    <a:pt x="440" y="468"/>
                    <a:pt x="456" y="478"/>
                  </a:cubicBezTo>
                  <a:cubicBezTo>
                    <a:pt x="450" y="490"/>
                    <a:pt x="450" y="503"/>
                    <a:pt x="456" y="514"/>
                  </a:cubicBezTo>
                  <a:cubicBezTo>
                    <a:pt x="451" y="516"/>
                    <a:pt x="446" y="519"/>
                    <a:pt x="442" y="523"/>
                  </a:cubicBezTo>
                  <a:cubicBezTo>
                    <a:pt x="444" y="516"/>
                    <a:pt x="442" y="509"/>
                    <a:pt x="437" y="505"/>
                  </a:cubicBezTo>
                  <a:close/>
                  <a:moveTo>
                    <a:pt x="459" y="517"/>
                  </a:moveTo>
                  <a:cubicBezTo>
                    <a:pt x="460" y="516"/>
                    <a:pt x="460" y="516"/>
                    <a:pt x="461" y="515"/>
                  </a:cubicBezTo>
                  <a:cubicBezTo>
                    <a:pt x="461" y="515"/>
                    <a:pt x="461" y="514"/>
                    <a:pt x="460" y="514"/>
                  </a:cubicBezTo>
                  <a:cubicBezTo>
                    <a:pt x="452" y="501"/>
                    <a:pt x="455" y="480"/>
                    <a:pt x="467" y="467"/>
                  </a:cubicBezTo>
                  <a:cubicBezTo>
                    <a:pt x="480" y="454"/>
                    <a:pt x="501" y="451"/>
                    <a:pt x="514" y="460"/>
                  </a:cubicBezTo>
                  <a:cubicBezTo>
                    <a:pt x="514" y="460"/>
                    <a:pt x="515" y="461"/>
                    <a:pt x="516" y="460"/>
                  </a:cubicBezTo>
                  <a:cubicBezTo>
                    <a:pt x="516" y="460"/>
                    <a:pt x="517" y="460"/>
                    <a:pt x="517" y="459"/>
                  </a:cubicBezTo>
                  <a:cubicBezTo>
                    <a:pt x="522" y="445"/>
                    <a:pt x="533" y="435"/>
                    <a:pt x="547" y="432"/>
                  </a:cubicBezTo>
                  <a:cubicBezTo>
                    <a:pt x="560" y="429"/>
                    <a:pt x="573" y="433"/>
                    <a:pt x="583" y="442"/>
                  </a:cubicBezTo>
                  <a:cubicBezTo>
                    <a:pt x="584" y="443"/>
                    <a:pt x="585" y="443"/>
                    <a:pt x="586" y="442"/>
                  </a:cubicBezTo>
                  <a:cubicBezTo>
                    <a:pt x="598" y="433"/>
                    <a:pt x="612" y="430"/>
                    <a:pt x="626" y="434"/>
                  </a:cubicBezTo>
                  <a:cubicBezTo>
                    <a:pt x="644" y="440"/>
                    <a:pt x="660" y="459"/>
                    <a:pt x="667" y="484"/>
                  </a:cubicBezTo>
                  <a:cubicBezTo>
                    <a:pt x="664" y="486"/>
                    <a:pt x="661" y="488"/>
                    <a:pt x="658" y="491"/>
                  </a:cubicBezTo>
                  <a:cubicBezTo>
                    <a:pt x="648" y="473"/>
                    <a:pt x="633" y="461"/>
                    <a:pt x="617" y="459"/>
                  </a:cubicBezTo>
                  <a:cubicBezTo>
                    <a:pt x="604" y="458"/>
                    <a:pt x="591" y="462"/>
                    <a:pt x="583" y="471"/>
                  </a:cubicBezTo>
                  <a:cubicBezTo>
                    <a:pt x="583" y="471"/>
                    <a:pt x="583" y="471"/>
                    <a:pt x="583" y="471"/>
                  </a:cubicBezTo>
                  <a:cubicBezTo>
                    <a:pt x="575" y="466"/>
                    <a:pt x="565" y="464"/>
                    <a:pt x="556" y="467"/>
                  </a:cubicBezTo>
                  <a:cubicBezTo>
                    <a:pt x="544" y="471"/>
                    <a:pt x="536" y="479"/>
                    <a:pt x="532" y="489"/>
                  </a:cubicBezTo>
                  <a:cubicBezTo>
                    <a:pt x="520" y="487"/>
                    <a:pt x="508" y="490"/>
                    <a:pt x="499" y="499"/>
                  </a:cubicBezTo>
                  <a:cubicBezTo>
                    <a:pt x="490" y="508"/>
                    <a:pt x="487" y="520"/>
                    <a:pt x="490" y="531"/>
                  </a:cubicBezTo>
                  <a:cubicBezTo>
                    <a:pt x="479" y="535"/>
                    <a:pt x="471" y="544"/>
                    <a:pt x="468" y="555"/>
                  </a:cubicBezTo>
                  <a:cubicBezTo>
                    <a:pt x="465" y="565"/>
                    <a:pt x="466" y="575"/>
                    <a:pt x="471" y="582"/>
                  </a:cubicBezTo>
                  <a:cubicBezTo>
                    <a:pt x="471" y="582"/>
                    <a:pt x="471" y="582"/>
                    <a:pt x="471" y="582"/>
                  </a:cubicBezTo>
                  <a:cubicBezTo>
                    <a:pt x="462" y="591"/>
                    <a:pt x="458" y="604"/>
                    <a:pt x="460" y="616"/>
                  </a:cubicBezTo>
                  <a:cubicBezTo>
                    <a:pt x="462" y="633"/>
                    <a:pt x="473" y="647"/>
                    <a:pt x="491" y="658"/>
                  </a:cubicBezTo>
                  <a:cubicBezTo>
                    <a:pt x="488" y="661"/>
                    <a:pt x="486" y="664"/>
                    <a:pt x="484" y="667"/>
                  </a:cubicBezTo>
                  <a:cubicBezTo>
                    <a:pt x="459" y="659"/>
                    <a:pt x="441" y="644"/>
                    <a:pt x="435" y="625"/>
                  </a:cubicBezTo>
                  <a:cubicBezTo>
                    <a:pt x="430" y="612"/>
                    <a:pt x="433" y="598"/>
                    <a:pt x="443" y="585"/>
                  </a:cubicBezTo>
                  <a:cubicBezTo>
                    <a:pt x="443" y="585"/>
                    <a:pt x="443" y="584"/>
                    <a:pt x="443" y="583"/>
                  </a:cubicBezTo>
                  <a:cubicBezTo>
                    <a:pt x="433" y="573"/>
                    <a:pt x="429" y="560"/>
                    <a:pt x="432" y="546"/>
                  </a:cubicBezTo>
                  <a:cubicBezTo>
                    <a:pt x="436" y="533"/>
                    <a:pt x="446" y="521"/>
                    <a:pt x="459" y="517"/>
                  </a:cubicBezTo>
                  <a:close/>
                  <a:moveTo>
                    <a:pt x="505" y="436"/>
                  </a:moveTo>
                  <a:cubicBezTo>
                    <a:pt x="510" y="441"/>
                    <a:pt x="517" y="443"/>
                    <a:pt x="523" y="442"/>
                  </a:cubicBezTo>
                  <a:cubicBezTo>
                    <a:pt x="519" y="446"/>
                    <a:pt x="516" y="450"/>
                    <a:pt x="514" y="456"/>
                  </a:cubicBezTo>
                  <a:cubicBezTo>
                    <a:pt x="504" y="450"/>
                    <a:pt x="490" y="450"/>
                    <a:pt x="478" y="455"/>
                  </a:cubicBezTo>
                  <a:cubicBezTo>
                    <a:pt x="468" y="440"/>
                    <a:pt x="469" y="423"/>
                    <a:pt x="481" y="412"/>
                  </a:cubicBezTo>
                  <a:cubicBezTo>
                    <a:pt x="493" y="399"/>
                    <a:pt x="506" y="403"/>
                    <a:pt x="510" y="405"/>
                  </a:cubicBezTo>
                  <a:cubicBezTo>
                    <a:pt x="514" y="406"/>
                    <a:pt x="517" y="409"/>
                    <a:pt x="519" y="412"/>
                  </a:cubicBezTo>
                  <a:cubicBezTo>
                    <a:pt x="513" y="411"/>
                    <a:pt x="508" y="413"/>
                    <a:pt x="505" y="417"/>
                  </a:cubicBezTo>
                  <a:cubicBezTo>
                    <a:pt x="500" y="422"/>
                    <a:pt x="499" y="430"/>
                    <a:pt x="505" y="436"/>
                  </a:cubicBezTo>
                  <a:close/>
                  <a:moveTo>
                    <a:pt x="534" y="402"/>
                  </a:moveTo>
                  <a:cubicBezTo>
                    <a:pt x="538" y="391"/>
                    <a:pt x="547" y="383"/>
                    <a:pt x="557" y="378"/>
                  </a:cubicBezTo>
                  <a:cubicBezTo>
                    <a:pt x="568" y="373"/>
                    <a:pt x="580" y="373"/>
                    <a:pt x="591" y="377"/>
                  </a:cubicBezTo>
                  <a:cubicBezTo>
                    <a:pt x="600" y="381"/>
                    <a:pt x="608" y="389"/>
                    <a:pt x="612" y="399"/>
                  </a:cubicBezTo>
                  <a:cubicBezTo>
                    <a:pt x="615" y="407"/>
                    <a:pt x="614" y="415"/>
                    <a:pt x="611" y="421"/>
                  </a:cubicBezTo>
                  <a:cubicBezTo>
                    <a:pt x="607" y="428"/>
                    <a:pt x="600" y="431"/>
                    <a:pt x="593" y="431"/>
                  </a:cubicBezTo>
                  <a:cubicBezTo>
                    <a:pt x="587" y="430"/>
                    <a:pt x="582" y="427"/>
                    <a:pt x="580" y="421"/>
                  </a:cubicBezTo>
                  <a:cubicBezTo>
                    <a:pt x="578" y="415"/>
                    <a:pt x="581" y="410"/>
                    <a:pt x="586" y="408"/>
                  </a:cubicBezTo>
                  <a:cubicBezTo>
                    <a:pt x="589" y="406"/>
                    <a:pt x="595" y="406"/>
                    <a:pt x="599" y="411"/>
                  </a:cubicBezTo>
                  <a:cubicBezTo>
                    <a:pt x="599" y="412"/>
                    <a:pt x="600" y="412"/>
                    <a:pt x="600" y="412"/>
                  </a:cubicBezTo>
                  <a:cubicBezTo>
                    <a:pt x="601" y="412"/>
                    <a:pt x="602" y="412"/>
                    <a:pt x="602" y="411"/>
                  </a:cubicBezTo>
                  <a:cubicBezTo>
                    <a:pt x="604" y="406"/>
                    <a:pt x="602" y="398"/>
                    <a:pt x="596" y="392"/>
                  </a:cubicBezTo>
                  <a:cubicBezTo>
                    <a:pt x="588" y="384"/>
                    <a:pt x="576" y="382"/>
                    <a:pt x="563" y="386"/>
                  </a:cubicBezTo>
                  <a:cubicBezTo>
                    <a:pt x="546" y="393"/>
                    <a:pt x="538" y="410"/>
                    <a:pt x="541" y="430"/>
                  </a:cubicBezTo>
                  <a:cubicBezTo>
                    <a:pt x="539" y="431"/>
                    <a:pt x="537" y="431"/>
                    <a:pt x="536" y="432"/>
                  </a:cubicBezTo>
                  <a:cubicBezTo>
                    <a:pt x="538" y="429"/>
                    <a:pt x="539" y="426"/>
                    <a:pt x="539" y="422"/>
                  </a:cubicBezTo>
                  <a:cubicBezTo>
                    <a:pt x="540" y="415"/>
                    <a:pt x="538" y="408"/>
                    <a:pt x="534" y="402"/>
                  </a:cubicBezTo>
                  <a:close/>
                  <a:moveTo>
                    <a:pt x="601" y="379"/>
                  </a:moveTo>
                  <a:cubicBezTo>
                    <a:pt x="598" y="377"/>
                    <a:pt x="595" y="375"/>
                    <a:pt x="592" y="374"/>
                  </a:cubicBezTo>
                  <a:cubicBezTo>
                    <a:pt x="581" y="369"/>
                    <a:pt x="569" y="369"/>
                    <a:pt x="558" y="373"/>
                  </a:cubicBezTo>
                  <a:cubicBezTo>
                    <a:pt x="558" y="362"/>
                    <a:pt x="563" y="352"/>
                    <a:pt x="570" y="344"/>
                  </a:cubicBezTo>
                  <a:cubicBezTo>
                    <a:pt x="578" y="335"/>
                    <a:pt x="589" y="330"/>
                    <a:pt x="599" y="329"/>
                  </a:cubicBezTo>
                  <a:cubicBezTo>
                    <a:pt x="621" y="329"/>
                    <a:pt x="630" y="343"/>
                    <a:pt x="632" y="348"/>
                  </a:cubicBezTo>
                  <a:cubicBezTo>
                    <a:pt x="635" y="354"/>
                    <a:pt x="635" y="360"/>
                    <a:pt x="633" y="364"/>
                  </a:cubicBezTo>
                  <a:cubicBezTo>
                    <a:pt x="630" y="357"/>
                    <a:pt x="623" y="355"/>
                    <a:pt x="617" y="355"/>
                  </a:cubicBezTo>
                  <a:cubicBezTo>
                    <a:pt x="609" y="356"/>
                    <a:pt x="600" y="363"/>
                    <a:pt x="601" y="373"/>
                  </a:cubicBezTo>
                  <a:cubicBezTo>
                    <a:pt x="601" y="375"/>
                    <a:pt x="601" y="377"/>
                    <a:pt x="601" y="379"/>
                  </a:cubicBezTo>
                  <a:close/>
                  <a:moveTo>
                    <a:pt x="614" y="423"/>
                  </a:moveTo>
                  <a:cubicBezTo>
                    <a:pt x="616" y="419"/>
                    <a:pt x="618" y="414"/>
                    <a:pt x="617" y="408"/>
                  </a:cubicBezTo>
                  <a:cubicBezTo>
                    <a:pt x="628" y="397"/>
                    <a:pt x="640" y="391"/>
                    <a:pt x="653" y="392"/>
                  </a:cubicBezTo>
                  <a:cubicBezTo>
                    <a:pt x="665" y="392"/>
                    <a:pt x="677" y="398"/>
                    <a:pt x="685" y="408"/>
                  </a:cubicBezTo>
                  <a:cubicBezTo>
                    <a:pt x="692" y="417"/>
                    <a:pt x="695" y="428"/>
                    <a:pt x="693" y="437"/>
                  </a:cubicBezTo>
                  <a:cubicBezTo>
                    <a:pt x="691" y="446"/>
                    <a:pt x="687" y="452"/>
                    <a:pt x="680" y="456"/>
                  </a:cubicBezTo>
                  <a:cubicBezTo>
                    <a:pt x="674" y="460"/>
                    <a:pt x="666" y="460"/>
                    <a:pt x="660" y="456"/>
                  </a:cubicBezTo>
                  <a:cubicBezTo>
                    <a:pt x="655" y="452"/>
                    <a:pt x="653" y="447"/>
                    <a:pt x="654" y="441"/>
                  </a:cubicBezTo>
                  <a:cubicBezTo>
                    <a:pt x="655" y="435"/>
                    <a:pt x="661" y="432"/>
                    <a:pt x="666" y="432"/>
                  </a:cubicBezTo>
                  <a:cubicBezTo>
                    <a:pt x="669" y="433"/>
                    <a:pt x="674" y="435"/>
                    <a:pt x="675" y="442"/>
                  </a:cubicBezTo>
                  <a:cubicBezTo>
                    <a:pt x="675" y="442"/>
                    <a:pt x="675" y="443"/>
                    <a:pt x="676" y="443"/>
                  </a:cubicBezTo>
                  <a:cubicBezTo>
                    <a:pt x="676" y="444"/>
                    <a:pt x="677" y="444"/>
                    <a:pt x="678" y="443"/>
                  </a:cubicBezTo>
                  <a:cubicBezTo>
                    <a:pt x="682" y="440"/>
                    <a:pt x="684" y="432"/>
                    <a:pt x="682" y="425"/>
                  </a:cubicBezTo>
                  <a:cubicBezTo>
                    <a:pt x="680" y="416"/>
                    <a:pt x="672" y="405"/>
                    <a:pt x="656" y="402"/>
                  </a:cubicBezTo>
                  <a:cubicBezTo>
                    <a:pt x="640" y="400"/>
                    <a:pt x="624" y="410"/>
                    <a:pt x="616" y="429"/>
                  </a:cubicBezTo>
                  <a:cubicBezTo>
                    <a:pt x="614" y="428"/>
                    <a:pt x="612" y="429"/>
                    <a:pt x="609" y="429"/>
                  </a:cubicBezTo>
                  <a:cubicBezTo>
                    <a:pt x="610" y="429"/>
                    <a:pt x="610" y="428"/>
                    <a:pt x="610" y="428"/>
                  </a:cubicBezTo>
                  <a:cubicBezTo>
                    <a:pt x="612" y="427"/>
                    <a:pt x="613" y="425"/>
                    <a:pt x="614" y="423"/>
                  </a:cubicBezTo>
                  <a:close/>
                  <a:moveTo>
                    <a:pt x="614" y="394"/>
                  </a:moveTo>
                  <a:cubicBezTo>
                    <a:pt x="614" y="394"/>
                    <a:pt x="614" y="394"/>
                    <a:pt x="614" y="394"/>
                  </a:cubicBezTo>
                  <a:cubicBezTo>
                    <a:pt x="618" y="395"/>
                    <a:pt x="622" y="396"/>
                    <a:pt x="626" y="396"/>
                  </a:cubicBezTo>
                  <a:cubicBezTo>
                    <a:pt x="623" y="398"/>
                    <a:pt x="620" y="401"/>
                    <a:pt x="617" y="403"/>
                  </a:cubicBezTo>
                  <a:cubicBezTo>
                    <a:pt x="617" y="402"/>
                    <a:pt x="616" y="400"/>
                    <a:pt x="616" y="398"/>
                  </a:cubicBezTo>
                  <a:cubicBezTo>
                    <a:pt x="615" y="396"/>
                    <a:pt x="614" y="395"/>
                    <a:pt x="614" y="394"/>
                  </a:cubicBezTo>
                  <a:close/>
                  <a:moveTo>
                    <a:pt x="644" y="389"/>
                  </a:moveTo>
                  <a:cubicBezTo>
                    <a:pt x="644" y="388"/>
                    <a:pt x="645" y="388"/>
                    <a:pt x="645" y="387"/>
                  </a:cubicBezTo>
                  <a:cubicBezTo>
                    <a:pt x="649" y="383"/>
                    <a:pt x="652" y="378"/>
                    <a:pt x="654" y="372"/>
                  </a:cubicBezTo>
                  <a:cubicBezTo>
                    <a:pt x="654" y="378"/>
                    <a:pt x="655" y="383"/>
                    <a:pt x="655" y="388"/>
                  </a:cubicBezTo>
                  <a:cubicBezTo>
                    <a:pt x="655" y="388"/>
                    <a:pt x="654" y="388"/>
                    <a:pt x="653" y="388"/>
                  </a:cubicBezTo>
                  <a:cubicBezTo>
                    <a:pt x="650" y="388"/>
                    <a:pt x="647" y="388"/>
                    <a:pt x="644" y="389"/>
                  </a:cubicBezTo>
                  <a:close/>
                  <a:moveTo>
                    <a:pt x="738" y="240"/>
                  </a:moveTo>
                  <a:cubicBezTo>
                    <a:pt x="738" y="240"/>
                    <a:pt x="738" y="240"/>
                    <a:pt x="738" y="240"/>
                  </a:cubicBezTo>
                  <a:cubicBezTo>
                    <a:pt x="775" y="225"/>
                    <a:pt x="862" y="248"/>
                    <a:pt x="892" y="303"/>
                  </a:cubicBezTo>
                  <a:cubicBezTo>
                    <a:pt x="891" y="309"/>
                    <a:pt x="890" y="315"/>
                    <a:pt x="891" y="322"/>
                  </a:cubicBezTo>
                  <a:cubicBezTo>
                    <a:pt x="891" y="322"/>
                    <a:pt x="891" y="322"/>
                    <a:pt x="891" y="322"/>
                  </a:cubicBezTo>
                  <a:cubicBezTo>
                    <a:pt x="888" y="322"/>
                    <a:pt x="885" y="322"/>
                    <a:pt x="883" y="323"/>
                  </a:cubicBezTo>
                  <a:cubicBezTo>
                    <a:pt x="885" y="316"/>
                    <a:pt x="886" y="307"/>
                    <a:pt x="879" y="301"/>
                  </a:cubicBezTo>
                  <a:cubicBezTo>
                    <a:pt x="871" y="295"/>
                    <a:pt x="863" y="297"/>
                    <a:pt x="857" y="300"/>
                  </a:cubicBezTo>
                  <a:cubicBezTo>
                    <a:pt x="858" y="294"/>
                    <a:pt x="857" y="284"/>
                    <a:pt x="849" y="280"/>
                  </a:cubicBezTo>
                  <a:cubicBezTo>
                    <a:pt x="841" y="275"/>
                    <a:pt x="834" y="280"/>
                    <a:pt x="829" y="283"/>
                  </a:cubicBezTo>
                  <a:cubicBezTo>
                    <a:pt x="829" y="278"/>
                    <a:pt x="827" y="269"/>
                    <a:pt x="819" y="266"/>
                  </a:cubicBezTo>
                  <a:cubicBezTo>
                    <a:pt x="811" y="262"/>
                    <a:pt x="803" y="267"/>
                    <a:pt x="799" y="272"/>
                  </a:cubicBezTo>
                  <a:cubicBezTo>
                    <a:pt x="798" y="266"/>
                    <a:pt x="794" y="258"/>
                    <a:pt x="785" y="257"/>
                  </a:cubicBezTo>
                  <a:cubicBezTo>
                    <a:pt x="776" y="256"/>
                    <a:pt x="770" y="263"/>
                    <a:pt x="768" y="267"/>
                  </a:cubicBezTo>
                  <a:cubicBezTo>
                    <a:pt x="764" y="261"/>
                    <a:pt x="755" y="255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36" y="263"/>
                    <a:pt x="735" y="273"/>
                    <a:pt x="736" y="280"/>
                  </a:cubicBezTo>
                  <a:cubicBezTo>
                    <a:pt x="731" y="279"/>
                    <a:pt x="722" y="278"/>
                    <a:pt x="717" y="286"/>
                  </a:cubicBezTo>
                  <a:cubicBezTo>
                    <a:pt x="711" y="293"/>
                    <a:pt x="714" y="301"/>
                    <a:pt x="717" y="306"/>
                  </a:cubicBezTo>
                  <a:cubicBezTo>
                    <a:pt x="711" y="305"/>
                    <a:pt x="702" y="307"/>
                    <a:pt x="699" y="315"/>
                  </a:cubicBezTo>
                  <a:cubicBezTo>
                    <a:pt x="696" y="324"/>
                    <a:pt x="700" y="331"/>
                    <a:pt x="704" y="335"/>
                  </a:cubicBezTo>
                  <a:cubicBezTo>
                    <a:pt x="699" y="336"/>
                    <a:pt x="690" y="338"/>
                    <a:pt x="688" y="347"/>
                  </a:cubicBezTo>
                  <a:cubicBezTo>
                    <a:pt x="685" y="355"/>
                    <a:pt x="692" y="363"/>
                    <a:pt x="696" y="367"/>
                  </a:cubicBezTo>
                  <a:cubicBezTo>
                    <a:pt x="690" y="369"/>
                    <a:pt x="683" y="373"/>
                    <a:pt x="682" y="382"/>
                  </a:cubicBezTo>
                  <a:cubicBezTo>
                    <a:pt x="681" y="392"/>
                    <a:pt x="688" y="398"/>
                    <a:pt x="694" y="401"/>
                  </a:cubicBezTo>
                  <a:cubicBezTo>
                    <a:pt x="692" y="402"/>
                    <a:pt x="690" y="404"/>
                    <a:pt x="688" y="406"/>
                  </a:cubicBezTo>
                  <a:cubicBezTo>
                    <a:pt x="688" y="406"/>
                    <a:pt x="688" y="406"/>
                    <a:pt x="688" y="406"/>
                  </a:cubicBezTo>
                  <a:cubicBezTo>
                    <a:pt x="684" y="401"/>
                    <a:pt x="679" y="397"/>
                    <a:pt x="674" y="394"/>
                  </a:cubicBezTo>
                  <a:cubicBezTo>
                    <a:pt x="656" y="333"/>
                    <a:pt x="701" y="255"/>
                    <a:pt x="738" y="240"/>
                  </a:cubicBezTo>
                  <a:close/>
                  <a:moveTo>
                    <a:pt x="906" y="287"/>
                  </a:moveTo>
                  <a:cubicBezTo>
                    <a:pt x="914" y="278"/>
                    <a:pt x="927" y="273"/>
                    <a:pt x="942" y="274"/>
                  </a:cubicBezTo>
                  <a:cubicBezTo>
                    <a:pt x="946" y="278"/>
                    <a:pt x="950" y="280"/>
                    <a:pt x="955" y="282"/>
                  </a:cubicBezTo>
                  <a:cubicBezTo>
                    <a:pt x="957" y="282"/>
                    <a:pt x="959" y="283"/>
                    <a:pt x="962" y="283"/>
                  </a:cubicBezTo>
                  <a:cubicBezTo>
                    <a:pt x="962" y="283"/>
                    <a:pt x="962" y="283"/>
                    <a:pt x="962" y="282"/>
                  </a:cubicBezTo>
                  <a:cubicBezTo>
                    <a:pt x="961" y="284"/>
                    <a:pt x="959" y="285"/>
                    <a:pt x="958" y="287"/>
                  </a:cubicBezTo>
                  <a:cubicBezTo>
                    <a:pt x="939" y="280"/>
                    <a:pt x="920" y="284"/>
                    <a:pt x="911" y="297"/>
                  </a:cubicBezTo>
                  <a:cubicBezTo>
                    <a:pt x="901" y="310"/>
                    <a:pt x="903" y="323"/>
                    <a:pt x="908" y="331"/>
                  </a:cubicBezTo>
                  <a:cubicBezTo>
                    <a:pt x="912" y="338"/>
                    <a:pt x="919" y="342"/>
                    <a:pt x="924" y="341"/>
                  </a:cubicBezTo>
                  <a:cubicBezTo>
                    <a:pt x="925" y="341"/>
                    <a:pt x="926" y="340"/>
                    <a:pt x="926" y="340"/>
                  </a:cubicBezTo>
                  <a:cubicBezTo>
                    <a:pt x="926" y="339"/>
                    <a:pt x="926" y="338"/>
                    <a:pt x="926" y="338"/>
                  </a:cubicBezTo>
                  <a:cubicBezTo>
                    <a:pt x="921" y="333"/>
                    <a:pt x="923" y="328"/>
                    <a:pt x="925" y="325"/>
                  </a:cubicBezTo>
                  <a:cubicBezTo>
                    <a:pt x="928" y="321"/>
                    <a:pt x="935" y="319"/>
                    <a:pt x="940" y="323"/>
                  </a:cubicBezTo>
                  <a:cubicBezTo>
                    <a:pt x="945" y="326"/>
                    <a:pt x="947" y="332"/>
                    <a:pt x="946" y="337"/>
                  </a:cubicBezTo>
                  <a:cubicBezTo>
                    <a:pt x="945" y="344"/>
                    <a:pt x="939" y="350"/>
                    <a:pt x="932" y="352"/>
                  </a:cubicBezTo>
                  <a:cubicBezTo>
                    <a:pt x="924" y="354"/>
                    <a:pt x="916" y="352"/>
                    <a:pt x="910" y="348"/>
                  </a:cubicBezTo>
                  <a:cubicBezTo>
                    <a:pt x="901" y="342"/>
                    <a:pt x="896" y="332"/>
                    <a:pt x="895" y="321"/>
                  </a:cubicBezTo>
                  <a:cubicBezTo>
                    <a:pt x="893" y="308"/>
                    <a:pt x="897" y="296"/>
                    <a:pt x="906" y="287"/>
                  </a:cubicBezTo>
                  <a:close/>
                  <a:moveTo>
                    <a:pt x="901" y="286"/>
                  </a:moveTo>
                  <a:cubicBezTo>
                    <a:pt x="898" y="282"/>
                    <a:pt x="895" y="278"/>
                    <a:pt x="891" y="274"/>
                  </a:cubicBezTo>
                  <a:cubicBezTo>
                    <a:pt x="896" y="277"/>
                    <a:pt x="902" y="279"/>
                    <a:pt x="908" y="279"/>
                  </a:cubicBezTo>
                  <a:cubicBezTo>
                    <a:pt x="909" y="279"/>
                    <a:pt x="909" y="279"/>
                    <a:pt x="910" y="278"/>
                  </a:cubicBezTo>
                  <a:cubicBezTo>
                    <a:pt x="907" y="280"/>
                    <a:pt x="905" y="282"/>
                    <a:pt x="903" y="284"/>
                  </a:cubicBezTo>
                  <a:cubicBezTo>
                    <a:pt x="902" y="285"/>
                    <a:pt x="902" y="286"/>
                    <a:pt x="901" y="286"/>
                  </a:cubicBezTo>
                  <a:close/>
                  <a:moveTo>
                    <a:pt x="900" y="254"/>
                  </a:moveTo>
                  <a:cubicBezTo>
                    <a:pt x="896" y="252"/>
                    <a:pt x="892" y="247"/>
                    <a:pt x="889" y="241"/>
                  </a:cubicBezTo>
                  <a:cubicBezTo>
                    <a:pt x="888" y="237"/>
                    <a:pt x="883" y="220"/>
                    <a:pt x="899" y="205"/>
                  </a:cubicBezTo>
                  <a:cubicBezTo>
                    <a:pt x="907" y="198"/>
                    <a:pt x="918" y="194"/>
                    <a:pt x="930" y="195"/>
                  </a:cubicBezTo>
                  <a:cubicBezTo>
                    <a:pt x="941" y="195"/>
                    <a:pt x="952" y="200"/>
                    <a:pt x="959" y="207"/>
                  </a:cubicBezTo>
                  <a:cubicBezTo>
                    <a:pt x="949" y="212"/>
                    <a:pt x="940" y="221"/>
                    <a:pt x="936" y="231"/>
                  </a:cubicBezTo>
                  <a:cubicBezTo>
                    <a:pt x="934" y="235"/>
                    <a:pt x="933" y="238"/>
                    <a:pt x="933" y="242"/>
                  </a:cubicBezTo>
                  <a:cubicBezTo>
                    <a:pt x="932" y="240"/>
                    <a:pt x="931" y="238"/>
                    <a:pt x="929" y="237"/>
                  </a:cubicBezTo>
                  <a:cubicBezTo>
                    <a:pt x="922" y="230"/>
                    <a:pt x="912" y="231"/>
                    <a:pt x="905" y="236"/>
                  </a:cubicBezTo>
                  <a:cubicBezTo>
                    <a:pt x="901" y="239"/>
                    <a:pt x="897" y="246"/>
                    <a:pt x="900" y="254"/>
                  </a:cubicBezTo>
                  <a:close/>
                  <a:moveTo>
                    <a:pt x="934" y="261"/>
                  </a:moveTo>
                  <a:cubicBezTo>
                    <a:pt x="934" y="261"/>
                    <a:pt x="935" y="261"/>
                    <a:pt x="935" y="261"/>
                  </a:cubicBezTo>
                  <a:cubicBezTo>
                    <a:pt x="935" y="262"/>
                    <a:pt x="936" y="264"/>
                    <a:pt x="936" y="265"/>
                  </a:cubicBezTo>
                  <a:cubicBezTo>
                    <a:pt x="937" y="267"/>
                    <a:pt x="938" y="268"/>
                    <a:pt x="939" y="270"/>
                  </a:cubicBezTo>
                  <a:cubicBezTo>
                    <a:pt x="935" y="270"/>
                    <a:pt x="931" y="270"/>
                    <a:pt x="927" y="271"/>
                  </a:cubicBezTo>
                  <a:cubicBezTo>
                    <a:pt x="930" y="268"/>
                    <a:pt x="933" y="265"/>
                    <a:pt x="934" y="261"/>
                  </a:cubicBezTo>
                  <a:close/>
                  <a:moveTo>
                    <a:pt x="981" y="255"/>
                  </a:moveTo>
                  <a:cubicBezTo>
                    <a:pt x="978" y="247"/>
                    <a:pt x="969" y="245"/>
                    <a:pt x="963" y="247"/>
                  </a:cubicBezTo>
                  <a:cubicBezTo>
                    <a:pt x="958" y="249"/>
                    <a:pt x="954" y="253"/>
                    <a:pt x="954" y="259"/>
                  </a:cubicBezTo>
                  <a:cubicBezTo>
                    <a:pt x="951" y="257"/>
                    <a:pt x="950" y="252"/>
                    <a:pt x="950" y="248"/>
                  </a:cubicBezTo>
                  <a:cubicBezTo>
                    <a:pt x="950" y="244"/>
                    <a:pt x="951" y="230"/>
                    <a:pt x="967" y="223"/>
                  </a:cubicBezTo>
                  <a:cubicBezTo>
                    <a:pt x="982" y="217"/>
                    <a:pt x="997" y="222"/>
                    <a:pt x="1008" y="237"/>
                  </a:cubicBezTo>
                  <a:cubicBezTo>
                    <a:pt x="1008" y="237"/>
                    <a:pt x="1008" y="237"/>
                    <a:pt x="1007" y="237"/>
                  </a:cubicBezTo>
                  <a:cubicBezTo>
                    <a:pt x="995" y="245"/>
                    <a:pt x="988" y="257"/>
                    <a:pt x="987" y="272"/>
                  </a:cubicBezTo>
                  <a:cubicBezTo>
                    <a:pt x="984" y="272"/>
                    <a:pt x="982" y="273"/>
                    <a:pt x="980" y="274"/>
                  </a:cubicBezTo>
                  <a:cubicBezTo>
                    <a:pt x="984" y="268"/>
                    <a:pt x="984" y="261"/>
                    <a:pt x="981" y="255"/>
                  </a:cubicBezTo>
                  <a:close/>
                  <a:moveTo>
                    <a:pt x="989" y="275"/>
                  </a:moveTo>
                  <a:cubicBezTo>
                    <a:pt x="990" y="275"/>
                    <a:pt x="991" y="275"/>
                    <a:pt x="991" y="274"/>
                  </a:cubicBezTo>
                  <a:cubicBezTo>
                    <a:pt x="991" y="260"/>
                    <a:pt x="998" y="248"/>
                    <a:pt x="1009" y="241"/>
                  </a:cubicBezTo>
                  <a:cubicBezTo>
                    <a:pt x="1021" y="233"/>
                    <a:pt x="1036" y="232"/>
                    <a:pt x="1049" y="239"/>
                  </a:cubicBezTo>
                  <a:cubicBezTo>
                    <a:pt x="1050" y="239"/>
                    <a:pt x="1051" y="239"/>
                    <a:pt x="1051" y="239"/>
                  </a:cubicBezTo>
                  <a:cubicBezTo>
                    <a:pt x="1052" y="238"/>
                    <a:pt x="1052" y="238"/>
                    <a:pt x="1052" y="237"/>
                  </a:cubicBezTo>
                  <a:cubicBezTo>
                    <a:pt x="1055" y="222"/>
                    <a:pt x="1072" y="209"/>
                    <a:pt x="1090" y="209"/>
                  </a:cubicBezTo>
                  <a:cubicBezTo>
                    <a:pt x="1108" y="209"/>
                    <a:pt x="1125" y="222"/>
                    <a:pt x="1128" y="237"/>
                  </a:cubicBezTo>
                  <a:cubicBezTo>
                    <a:pt x="1128" y="238"/>
                    <a:pt x="1128" y="238"/>
                    <a:pt x="1129" y="239"/>
                  </a:cubicBezTo>
                  <a:cubicBezTo>
                    <a:pt x="1129" y="239"/>
                    <a:pt x="1130" y="239"/>
                    <a:pt x="1131" y="239"/>
                  </a:cubicBezTo>
                  <a:cubicBezTo>
                    <a:pt x="1144" y="232"/>
                    <a:pt x="1159" y="233"/>
                    <a:pt x="1171" y="241"/>
                  </a:cubicBezTo>
                  <a:cubicBezTo>
                    <a:pt x="1182" y="248"/>
                    <a:pt x="1189" y="260"/>
                    <a:pt x="1189" y="274"/>
                  </a:cubicBezTo>
                  <a:cubicBezTo>
                    <a:pt x="1189" y="275"/>
                    <a:pt x="1190" y="275"/>
                    <a:pt x="1191" y="275"/>
                  </a:cubicBezTo>
                  <a:cubicBezTo>
                    <a:pt x="1207" y="277"/>
                    <a:pt x="1219" y="285"/>
                    <a:pt x="1225" y="298"/>
                  </a:cubicBezTo>
                  <a:cubicBezTo>
                    <a:pt x="1234" y="315"/>
                    <a:pt x="1232" y="339"/>
                    <a:pt x="1220" y="362"/>
                  </a:cubicBezTo>
                  <a:cubicBezTo>
                    <a:pt x="1216" y="361"/>
                    <a:pt x="1212" y="361"/>
                    <a:pt x="1208" y="361"/>
                  </a:cubicBezTo>
                  <a:cubicBezTo>
                    <a:pt x="1214" y="341"/>
                    <a:pt x="1211" y="322"/>
                    <a:pt x="1201" y="309"/>
                  </a:cubicBezTo>
                  <a:cubicBezTo>
                    <a:pt x="1193" y="299"/>
                    <a:pt x="1181" y="293"/>
                    <a:pt x="1169" y="293"/>
                  </a:cubicBezTo>
                  <a:cubicBezTo>
                    <a:pt x="1169" y="293"/>
                    <a:pt x="1169" y="293"/>
                    <a:pt x="1169" y="293"/>
                  </a:cubicBezTo>
                  <a:cubicBezTo>
                    <a:pt x="1167" y="284"/>
                    <a:pt x="1161" y="277"/>
                    <a:pt x="1152" y="272"/>
                  </a:cubicBezTo>
                  <a:cubicBezTo>
                    <a:pt x="1142" y="266"/>
                    <a:pt x="1130" y="266"/>
                    <a:pt x="1120" y="270"/>
                  </a:cubicBezTo>
                  <a:cubicBezTo>
                    <a:pt x="1113" y="260"/>
                    <a:pt x="1103" y="255"/>
                    <a:pt x="1090" y="255"/>
                  </a:cubicBezTo>
                  <a:cubicBezTo>
                    <a:pt x="1077" y="255"/>
                    <a:pt x="1067" y="260"/>
                    <a:pt x="1060" y="270"/>
                  </a:cubicBezTo>
                  <a:cubicBezTo>
                    <a:pt x="1050" y="266"/>
                    <a:pt x="1038" y="266"/>
                    <a:pt x="1028" y="272"/>
                  </a:cubicBezTo>
                  <a:cubicBezTo>
                    <a:pt x="1019" y="277"/>
                    <a:pt x="1013" y="284"/>
                    <a:pt x="1011" y="293"/>
                  </a:cubicBezTo>
                  <a:cubicBezTo>
                    <a:pt x="1011" y="293"/>
                    <a:pt x="1011" y="293"/>
                    <a:pt x="1011" y="293"/>
                  </a:cubicBezTo>
                  <a:cubicBezTo>
                    <a:pt x="999" y="293"/>
                    <a:pt x="987" y="299"/>
                    <a:pt x="979" y="309"/>
                  </a:cubicBezTo>
                  <a:cubicBezTo>
                    <a:pt x="969" y="322"/>
                    <a:pt x="966" y="341"/>
                    <a:pt x="972" y="361"/>
                  </a:cubicBezTo>
                  <a:cubicBezTo>
                    <a:pt x="968" y="361"/>
                    <a:pt x="964" y="361"/>
                    <a:pt x="960" y="362"/>
                  </a:cubicBezTo>
                  <a:cubicBezTo>
                    <a:pt x="948" y="339"/>
                    <a:pt x="946" y="315"/>
                    <a:pt x="955" y="298"/>
                  </a:cubicBezTo>
                  <a:cubicBezTo>
                    <a:pt x="962" y="285"/>
                    <a:pt x="973" y="277"/>
                    <a:pt x="989" y="275"/>
                  </a:cubicBezTo>
                  <a:close/>
                  <a:moveTo>
                    <a:pt x="1032" y="231"/>
                  </a:moveTo>
                  <a:cubicBezTo>
                    <a:pt x="1038" y="227"/>
                    <a:pt x="1042" y="221"/>
                    <a:pt x="1042" y="214"/>
                  </a:cubicBezTo>
                  <a:cubicBezTo>
                    <a:pt x="1042" y="206"/>
                    <a:pt x="1035" y="200"/>
                    <a:pt x="1028" y="200"/>
                  </a:cubicBezTo>
                  <a:cubicBezTo>
                    <a:pt x="1023" y="199"/>
                    <a:pt x="1018" y="201"/>
                    <a:pt x="1015" y="207"/>
                  </a:cubicBezTo>
                  <a:cubicBezTo>
                    <a:pt x="1014" y="204"/>
                    <a:pt x="1014" y="199"/>
                    <a:pt x="1016" y="195"/>
                  </a:cubicBezTo>
                  <a:cubicBezTo>
                    <a:pt x="1017" y="191"/>
                    <a:pt x="1024" y="179"/>
                    <a:pt x="1041" y="179"/>
                  </a:cubicBezTo>
                  <a:cubicBezTo>
                    <a:pt x="1057" y="179"/>
                    <a:pt x="1070" y="191"/>
                    <a:pt x="1074" y="208"/>
                  </a:cubicBezTo>
                  <a:cubicBezTo>
                    <a:pt x="1062" y="213"/>
                    <a:pt x="1052" y="223"/>
                    <a:pt x="1049" y="234"/>
                  </a:cubicBezTo>
                  <a:cubicBezTo>
                    <a:pt x="1044" y="232"/>
                    <a:pt x="1038" y="231"/>
                    <a:pt x="1032" y="231"/>
                  </a:cubicBezTo>
                  <a:close/>
                  <a:moveTo>
                    <a:pt x="1010" y="137"/>
                  </a:moveTo>
                  <a:cubicBezTo>
                    <a:pt x="1010" y="135"/>
                    <a:pt x="1010" y="135"/>
                    <a:pt x="1010" y="134"/>
                  </a:cubicBezTo>
                  <a:cubicBezTo>
                    <a:pt x="1010" y="134"/>
                    <a:pt x="1011" y="134"/>
                    <a:pt x="1012" y="133"/>
                  </a:cubicBezTo>
                  <a:cubicBezTo>
                    <a:pt x="1024" y="131"/>
                    <a:pt x="1065" y="161"/>
                    <a:pt x="1081" y="173"/>
                  </a:cubicBezTo>
                  <a:cubicBezTo>
                    <a:pt x="1081" y="176"/>
                    <a:pt x="1081" y="179"/>
                    <a:pt x="1082" y="182"/>
                  </a:cubicBezTo>
                  <a:cubicBezTo>
                    <a:pt x="1077" y="174"/>
                    <a:pt x="1069" y="169"/>
                    <a:pt x="1061" y="165"/>
                  </a:cubicBezTo>
                  <a:cubicBezTo>
                    <a:pt x="1058" y="165"/>
                    <a:pt x="1056" y="164"/>
                    <a:pt x="1053" y="163"/>
                  </a:cubicBezTo>
                  <a:cubicBezTo>
                    <a:pt x="1042" y="159"/>
                    <a:pt x="1013" y="145"/>
                    <a:pt x="1010" y="137"/>
                  </a:cubicBezTo>
                  <a:close/>
                  <a:moveTo>
                    <a:pt x="1041" y="162"/>
                  </a:moveTo>
                  <a:cubicBezTo>
                    <a:pt x="1037" y="162"/>
                    <a:pt x="1033" y="163"/>
                    <a:pt x="1028" y="164"/>
                  </a:cubicBezTo>
                  <a:cubicBezTo>
                    <a:pt x="1003" y="162"/>
                    <a:pt x="981" y="157"/>
                    <a:pt x="981" y="154"/>
                  </a:cubicBezTo>
                  <a:cubicBezTo>
                    <a:pt x="981" y="154"/>
                    <a:pt x="981" y="153"/>
                    <a:pt x="981" y="153"/>
                  </a:cubicBezTo>
                  <a:cubicBezTo>
                    <a:pt x="986" y="150"/>
                    <a:pt x="1013" y="153"/>
                    <a:pt x="1029" y="156"/>
                  </a:cubicBezTo>
                  <a:cubicBezTo>
                    <a:pt x="1034" y="159"/>
                    <a:pt x="1038" y="161"/>
                    <a:pt x="1041" y="162"/>
                  </a:cubicBezTo>
                  <a:close/>
                  <a:moveTo>
                    <a:pt x="1081" y="163"/>
                  </a:moveTo>
                  <a:cubicBezTo>
                    <a:pt x="1081" y="163"/>
                    <a:pt x="1081" y="163"/>
                    <a:pt x="1081" y="163"/>
                  </a:cubicBezTo>
                  <a:cubicBezTo>
                    <a:pt x="1081" y="164"/>
                    <a:pt x="1081" y="166"/>
                    <a:pt x="1081" y="168"/>
                  </a:cubicBezTo>
                  <a:cubicBezTo>
                    <a:pt x="1051" y="139"/>
                    <a:pt x="1024" y="106"/>
                    <a:pt x="1029" y="101"/>
                  </a:cubicBezTo>
                  <a:cubicBezTo>
                    <a:pt x="1029" y="100"/>
                    <a:pt x="1029" y="100"/>
                    <a:pt x="1030" y="100"/>
                  </a:cubicBezTo>
                  <a:cubicBezTo>
                    <a:pt x="1040" y="101"/>
                    <a:pt x="1066" y="138"/>
                    <a:pt x="1081" y="163"/>
                  </a:cubicBezTo>
                  <a:close/>
                  <a:moveTo>
                    <a:pt x="1027" y="65"/>
                  </a:moveTo>
                  <a:cubicBezTo>
                    <a:pt x="1027" y="64"/>
                    <a:pt x="1027" y="64"/>
                    <a:pt x="1027" y="64"/>
                  </a:cubicBezTo>
                  <a:cubicBezTo>
                    <a:pt x="1027" y="64"/>
                    <a:pt x="1027" y="64"/>
                    <a:pt x="1027" y="64"/>
                  </a:cubicBezTo>
                  <a:cubicBezTo>
                    <a:pt x="1034" y="66"/>
                    <a:pt x="1049" y="94"/>
                    <a:pt x="1057" y="111"/>
                  </a:cubicBezTo>
                  <a:cubicBezTo>
                    <a:pt x="1060" y="119"/>
                    <a:pt x="1064" y="127"/>
                    <a:pt x="1067" y="135"/>
                  </a:cubicBezTo>
                  <a:cubicBezTo>
                    <a:pt x="1062" y="128"/>
                    <a:pt x="1057" y="120"/>
                    <a:pt x="1051" y="114"/>
                  </a:cubicBezTo>
                  <a:cubicBezTo>
                    <a:pt x="1051" y="114"/>
                    <a:pt x="1051" y="114"/>
                    <a:pt x="1051" y="114"/>
                  </a:cubicBezTo>
                  <a:cubicBezTo>
                    <a:pt x="1041" y="98"/>
                    <a:pt x="1025" y="71"/>
                    <a:pt x="1027" y="65"/>
                  </a:cubicBezTo>
                  <a:close/>
                  <a:moveTo>
                    <a:pt x="1063" y="155"/>
                  </a:moveTo>
                  <a:cubicBezTo>
                    <a:pt x="1054" y="149"/>
                    <a:pt x="1043" y="142"/>
                    <a:pt x="1033" y="137"/>
                  </a:cubicBezTo>
                  <a:cubicBezTo>
                    <a:pt x="1008" y="117"/>
                    <a:pt x="991" y="100"/>
                    <a:pt x="993" y="97"/>
                  </a:cubicBezTo>
                  <a:cubicBezTo>
                    <a:pt x="996" y="95"/>
                    <a:pt x="1017" y="110"/>
                    <a:pt x="1039" y="129"/>
                  </a:cubicBezTo>
                  <a:cubicBezTo>
                    <a:pt x="1046" y="138"/>
                    <a:pt x="1055" y="147"/>
                    <a:pt x="1063" y="155"/>
                  </a:cubicBezTo>
                  <a:close/>
                  <a:moveTo>
                    <a:pt x="1056" y="84"/>
                  </a:moveTo>
                  <a:cubicBezTo>
                    <a:pt x="1056" y="83"/>
                    <a:pt x="1057" y="83"/>
                    <a:pt x="1057" y="83"/>
                  </a:cubicBezTo>
                  <a:cubicBezTo>
                    <a:pt x="1057" y="83"/>
                    <a:pt x="1058" y="83"/>
                    <a:pt x="1059" y="83"/>
                  </a:cubicBezTo>
                  <a:cubicBezTo>
                    <a:pt x="1068" y="88"/>
                    <a:pt x="1080" y="135"/>
                    <a:pt x="1084" y="154"/>
                  </a:cubicBezTo>
                  <a:cubicBezTo>
                    <a:pt x="1084" y="154"/>
                    <a:pt x="1084" y="155"/>
                    <a:pt x="1084" y="155"/>
                  </a:cubicBezTo>
                  <a:cubicBezTo>
                    <a:pt x="1083" y="155"/>
                    <a:pt x="1083" y="156"/>
                    <a:pt x="1082" y="157"/>
                  </a:cubicBezTo>
                  <a:cubicBezTo>
                    <a:pt x="1072" y="137"/>
                    <a:pt x="1052" y="95"/>
                    <a:pt x="1056" y="84"/>
                  </a:cubicBezTo>
                  <a:close/>
                  <a:moveTo>
                    <a:pt x="1074" y="102"/>
                  </a:moveTo>
                  <a:cubicBezTo>
                    <a:pt x="1069" y="84"/>
                    <a:pt x="1063" y="53"/>
                    <a:pt x="1066" y="47"/>
                  </a:cubicBezTo>
                  <a:cubicBezTo>
                    <a:pt x="1067" y="47"/>
                    <a:pt x="1067" y="47"/>
                    <a:pt x="1067" y="47"/>
                  </a:cubicBezTo>
                  <a:cubicBezTo>
                    <a:pt x="1067" y="47"/>
                    <a:pt x="1067" y="47"/>
                    <a:pt x="1067" y="47"/>
                  </a:cubicBezTo>
                  <a:cubicBezTo>
                    <a:pt x="1073" y="51"/>
                    <a:pt x="1078" y="83"/>
                    <a:pt x="1080" y="102"/>
                  </a:cubicBezTo>
                  <a:cubicBezTo>
                    <a:pt x="1080" y="102"/>
                    <a:pt x="1080" y="102"/>
                    <a:pt x="1080" y="102"/>
                  </a:cubicBezTo>
                  <a:cubicBezTo>
                    <a:pt x="1080" y="109"/>
                    <a:pt x="1080" y="117"/>
                    <a:pt x="1081" y="125"/>
                  </a:cubicBezTo>
                  <a:cubicBezTo>
                    <a:pt x="1079" y="117"/>
                    <a:pt x="1076" y="109"/>
                    <a:pt x="1074" y="102"/>
                  </a:cubicBezTo>
                  <a:close/>
                  <a:moveTo>
                    <a:pt x="1088" y="75"/>
                  </a:moveTo>
                  <a:cubicBezTo>
                    <a:pt x="1089" y="74"/>
                    <a:pt x="1090" y="74"/>
                    <a:pt x="1090" y="74"/>
                  </a:cubicBezTo>
                  <a:cubicBezTo>
                    <a:pt x="1090" y="74"/>
                    <a:pt x="1091" y="74"/>
                    <a:pt x="1092" y="75"/>
                  </a:cubicBezTo>
                  <a:cubicBezTo>
                    <a:pt x="1100" y="83"/>
                    <a:pt x="1095" y="131"/>
                    <a:pt x="1092" y="152"/>
                  </a:cubicBezTo>
                  <a:cubicBezTo>
                    <a:pt x="1091" y="152"/>
                    <a:pt x="1091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89" y="152"/>
                    <a:pt x="1089" y="152"/>
                    <a:pt x="1088" y="152"/>
                  </a:cubicBezTo>
                  <a:cubicBezTo>
                    <a:pt x="1085" y="131"/>
                    <a:pt x="1080" y="83"/>
                    <a:pt x="1088" y="75"/>
                  </a:cubicBezTo>
                  <a:close/>
                  <a:moveTo>
                    <a:pt x="1121" y="83"/>
                  </a:moveTo>
                  <a:cubicBezTo>
                    <a:pt x="1122" y="83"/>
                    <a:pt x="1123" y="83"/>
                    <a:pt x="1123" y="83"/>
                  </a:cubicBezTo>
                  <a:cubicBezTo>
                    <a:pt x="1123" y="83"/>
                    <a:pt x="1124" y="83"/>
                    <a:pt x="1124" y="84"/>
                  </a:cubicBezTo>
                  <a:cubicBezTo>
                    <a:pt x="1128" y="95"/>
                    <a:pt x="1108" y="137"/>
                    <a:pt x="1098" y="157"/>
                  </a:cubicBezTo>
                  <a:cubicBezTo>
                    <a:pt x="1097" y="156"/>
                    <a:pt x="1097" y="155"/>
                    <a:pt x="1096" y="155"/>
                  </a:cubicBezTo>
                  <a:cubicBezTo>
                    <a:pt x="1096" y="155"/>
                    <a:pt x="1096" y="154"/>
                    <a:pt x="1096" y="154"/>
                  </a:cubicBezTo>
                  <a:cubicBezTo>
                    <a:pt x="1100" y="135"/>
                    <a:pt x="1112" y="88"/>
                    <a:pt x="1121" y="83"/>
                  </a:cubicBezTo>
                  <a:close/>
                  <a:moveTo>
                    <a:pt x="1099" y="125"/>
                  </a:moveTo>
                  <a:cubicBezTo>
                    <a:pt x="1100" y="117"/>
                    <a:pt x="1100" y="109"/>
                    <a:pt x="1100" y="102"/>
                  </a:cubicBezTo>
                  <a:cubicBezTo>
                    <a:pt x="1100" y="102"/>
                    <a:pt x="1100" y="102"/>
                    <a:pt x="1100" y="102"/>
                  </a:cubicBezTo>
                  <a:cubicBezTo>
                    <a:pt x="1102" y="83"/>
                    <a:pt x="1107" y="51"/>
                    <a:pt x="1113" y="47"/>
                  </a:cubicBezTo>
                  <a:cubicBezTo>
                    <a:pt x="1113" y="47"/>
                    <a:pt x="1113" y="47"/>
                    <a:pt x="1113" y="47"/>
                  </a:cubicBezTo>
                  <a:cubicBezTo>
                    <a:pt x="1113" y="47"/>
                    <a:pt x="1114" y="47"/>
                    <a:pt x="1114" y="47"/>
                  </a:cubicBezTo>
                  <a:cubicBezTo>
                    <a:pt x="1117" y="53"/>
                    <a:pt x="1111" y="84"/>
                    <a:pt x="1106" y="102"/>
                  </a:cubicBezTo>
                  <a:cubicBezTo>
                    <a:pt x="1104" y="109"/>
                    <a:pt x="1101" y="117"/>
                    <a:pt x="1099" y="125"/>
                  </a:cubicBezTo>
                  <a:close/>
                  <a:moveTo>
                    <a:pt x="1127" y="163"/>
                  </a:moveTo>
                  <a:cubicBezTo>
                    <a:pt x="1124" y="164"/>
                    <a:pt x="1122" y="165"/>
                    <a:pt x="1119" y="165"/>
                  </a:cubicBezTo>
                  <a:cubicBezTo>
                    <a:pt x="1111" y="169"/>
                    <a:pt x="1104" y="174"/>
                    <a:pt x="1098" y="182"/>
                  </a:cubicBezTo>
                  <a:cubicBezTo>
                    <a:pt x="1099" y="179"/>
                    <a:pt x="1099" y="176"/>
                    <a:pt x="1099" y="173"/>
                  </a:cubicBezTo>
                  <a:cubicBezTo>
                    <a:pt x="1115" y="161"/>
                    <a:pt x="1156" y="131"/>
                    <a:pt x="1168" y="133"/>
                  </a:cubicBezTo>
                  <a:cubicBezTo>
                    <a:pt x="1169" y="134"/>
                    <a:pt x="1170" y="134"/>
                    <a:pt x="1170" y="134"/>
                  </a:cubicBezTo>
                  <a:cubicBezTo>
                    <a:pt x="1170" y="135"/>
                    <a:pt x="1170" y="135"/>
                    <a:pt x="1170" y="137"/>
                  </a:cubicBezTo>
                  <a:cubicBezTo>
                    <a:pt x="1167" y="145"/>
                    <a:pt x="1138" y="159"/>
                    <a:pt x="1127" y="163"/>
                  </a:cubicBezTo>
                  <a:close/>
                  <a:moveTo>
                    <a:pt x="1151" y="156"/>
                  </a:moveTo>
                  <a:cubicBezTo>
                    <a:pt x="1167" y="153"/>
                    <a:pt x="1194" y="150"/>
                    <a:pt x="1199" y="153"/>
                  </a:cubicBezTo>
                  <a:cubicBezTo>
                    <a:pt x="1199" y="153"/>
                    <a:pt x="1199" y="154"/>
                    <a:pt x="1199" y="154"/>
                  </a:cubicBezTo>
                  <a:cubicBezTo>
                    <a:pt x="1199" y="157"/>
                    <a:pt x="1177" y="162"/>
                    <a:pt x="1152" y="164"/>
                  </a:cubicBezTo>
                  <a:cubicBezTo>
                    <a:pt x="1147" y="163"/>
                    <a:pt x="1143" y="162"/>
                    <a:pt x="1139" y="162"/>
                  </a:cubicBezTo>
                  <a:cubicBezTo>
                    <a:pt x="1142" y="161"/>
                    <a:pt x="1146" y="159"/>
                    <a:pt x="1151" y="156"/>
                  </a:cubicBezTo>
                  <a:close/>
                  <a:moveTo>
                    <a:pt x="1117" y="155"/>
                  </a:moveTo>
                  <a:cubicBezTo>
                    <a:pt x="1125" y="147"/>
                    <a:pt x="1134" y="138"/>
                    <a:pt x="1141" y="129"/>
                  </a:cubicBezTo>
                  <a:cubicBezTo>
                    <a:pt x="1163" y="110"/>
                    <a:pt x="1184" y="95"/>
                    <a:pt x="1187" y="97"/>
                  </a:cubicBezTo>
                  <a:cubicBezTo>
                    <a:pt x="1189" y="100"/>
                    <a:pt x="1172" y="117"/>
                    <a:pt x="1147" y="137"/>
                  </a:cubicBezTo>
                  <a:cubicBezTo>
                    <a:pt x="1137" y="142"/>
                    <a:pt x="1126" y="149"/>
                    <a:pt x="1117" y="155"/>
                  </a:cubicBezTo>
                  <a:close/>
                  <a:moveTo>
                    <a:pt x="1099" y="168"/>
                  </a:moveTo>
                  <a:cubicBezTo>
                    <a:pt x="1099" y="166"/>
                    <a:pt x="1099" y="164"/>
                    <a:pt x="1099" y="163"/>
                  </a:cubicBezTo>
                  <a:cubicBezTo>
                    <a:pt x="1099" y="163"/>
                    <a:pt x="1099" y="163"/>
                    <a:pt x="1099" y="163"/>
                  </a:cubicBezTo>
                  <a:cubicBezTo>
                    <a:pt x="1114" y="138"/>
                    <a:pt x="1140" y="101"/>
                    <a:pt x="1150" y="100"/>
                  </a:cubicBezTo>
                  <a:cubicBezTo>
                    <a:pt x="1151" y="100"/>
                    <a:pt x="1151" y="100"/>
                    <a:pt x="1151" y="101"/>
                  </a:cubicBezTo>
                  <a:cubicBezTo>
                    <a:pt x="1156" y="106"/>
                    <a:pt x="1129" y="139"/>
                    <a:pt x="1099" y="168"/>
                  </a:cubicBezTo>
                  <a:close/>
                  <a:moveTo>
                    <a:pt x="1129" y="114"/>
                  </a:moveTo>
                  <a:cubicBezTo>
                    <a:pt x="1129" y="114"/>
                    <a:pt x="1129" y="114"/>
                    <a:pt x="1129" y="114"/>
                  </a:cubicBezTo>
                  <a:cubicBezTo>
                    <a:pt x="1123" y="120"/>
                    <a:pt x="1118" y="128"/>
                    <a:pt x="1113" y="135"/>
                  </a:cubicBezTo>
                  <a:cubicBezTo>
                    <a:pt x="1116" y="127"/>
                    <a:pt x="1120" y="119"/>
                    <a:pt x="1123" y="111"/>
                  </a:cubicBezTo>
                  <a:cubicBezTo>
                    <a:pt x="1131" y="94"/>
                    <a:pt x="1146" y="66"/>
                    <a:pt x="1153" y="64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4"/>
                    <a:pt x="1153" y="64"/>
                    <a:pt x="1153" y="65"/>
                  </a:cubicBezTo>
                  <a:cubicBezTo>
                    <a:pt x="1155" y="71"/>
                    <a:pt x="1139" y="98"/>
                    <a:pt x="1129" y="114"/>
                  </a:cubicBezTo>
                  <a:close/>
                  <a:moveTo>
                    <a:pt x="1087" y="157"/>
                  </a:moveTo>
                  <a:cubicBezTo>
                    <a:pt x="1088" y="156"/>
                    <a:pt x="1089" y="155"/>
                    <a:pt x="1090" y="155"/>
                  </a:cubicBezTo>
                  <a:cubicBezTo>
                    <a:pt x="1091" y="155"/>
                    <a:pt x="1092" y="156"/>
                    <a:pt x="1093" y="157"/>
                  </a:cubicBezTo>
                  <a:cubicBezTo>
                    <a:pt x="1098" y="164"/>
                    <a:pt x="1094" y="186"/>
                    <a:pt x="1092" y="194"/>
                  </a:cubicBezTo>
                  <a:cubicBezTo>
                    <a:pt x="1092" y="194"/>
                    <a:pt x="1092" y="194"/>
                    <a:pt x="1092" y="194"/>
                  </a:cubicBezTo>
                  <a:cubicBezTo>
                    <a:pt x="1091" y="195"/>
                    <a:pt x="1091" y="197"/>
                    <a:pt x="1090" y="199"/>
                  </a:cubicBezTo>
                  <a:cubicBezTo>
                    <a:pt x="1090" y="197"/>
                    <a:pt x="1089" y="195"/>
                    <a:pt x="1088" y="194"/>
                  </a:cubicBezTo>
                  <a:cubicBezTo>
                    <a:pt x="1088" y="194"/>
                    <a:pt x="1088" y="194"/>
                    <a:pt x="1088" y="194"/>
                  </a:cubicBezTo>
                  <a:cubicBezTo>
                    <a:pt x="1086" y="186"/>
                    <a:pt x="1082" y="164"/>
                    <a:pt x="1087" y="157"/>
                  </a:cubicBezTo>
                  <a:close/>
                  <a:moveTo>
                    <a:pt x="1106" y="208"/>
                  </a:moveTo>
                  <a:cubicBezTo>
                    <a:pt x="1110" y="191"/>
                    <a:pt x="1123" y="179"/>
                    <a:pt x="1139" y="179"/>
                  </a:cubicBezTo>
                  <a:cubicBezTo>
                    <a:pt x="1156" y="179"/>
                    <a:pt x="1163" y="191"/>
                    <a:pt x="1164" y="195"/>
                  </a:cubicBezTo>
                  <a:cubicBezTo>
                    <a:pt x="1166" y="199"/>
                    <a:pt x="1166" y="204"/>
                    <a:pt x="1165" y="207"/>
                  </a:cubicBezTo>
                  <a:cubicBezTo>
                    <a:pt x="1162" y="201"/>
                    <a:pt x="1157" y="199"/>
                    <a:pt x="1152" y="200"/>
                  </a:cubicBezTo>
                  <a:cubicBezTo>
                    <a:pt x="1145" y="200"/>
                    <a:pt x="1138" y="206"/>
                    <a:pt x="1138" y="214"/>
                  </a:cubicBezTo>
                  <a:cubicBezTo>
                    <a:pt x="1138" y="221"/>
                    <a:pt x="1142" y="227"/>
                    <a:pt x="1148" y="231"/>
                  </a:cubicBezTo>
                  <a:cubicBezTo>
                    <a:pt x="1142" y="231"/>
                    <a:pt x="1136" y="232"/>
                    <a:pt x="1131" y="234"/>
                  </a:cubicBezTo>
                  <a:cubicBezTo>
                    <a:pt x="1128" y="223"/>
                    <a:pt x="1118" y="213"/>
                    <a:pt x="1106" y="208"/>
                  </a:cubicBezTo>
                  <a:close/>
                  <a:moveTo>
                    <a:pt x="1200" y="274"/>
                  </a:moveTo>
                  <a:cubicBezTo>
                    <a:pt x="1198" y="273"/>
                    <a:pt x="1196" y="272"/>
                    <a:pt x="1193" y="272"/>
                  </a:cubicBezTo>
                  <a:cubicBezTo>
                    <a:pt x="1192" y="257"/>
                    <a:pt x="1185" y="245"/>
                    <a:pt x="1173" y="237"/>
                  </a:cubicBezTo>
                  <a:cubicBezTo>
                    <a:pt x="1172" y="237"/>
                    <a:pt x="1172" y="237"/>
                    <a:pt x="1172" y="237"/>
                  </a:cubicBezTo>
                  <a:cubicBezTo>
                    <a:pt x="1183" y="222"/>
                    <a:pt x="1198" y="217"/>
                    <a:pt x="1213" y="223"/>
                  </a:cubicBezTo>
                  <a:cubicBezTo>
                    <a:pt x="1229" y="230"/>
                    <a:pt x="1230" y="244"/>
                    <a:pt x="1230" y="248"/>
                  </a:cubicBezTo>
                  <a:cubicBezTo>
                    <a:pt x="1230" y="252"/>
                    <a:pt x="1229" y="257"/>
                    <a:pt x="1226" y="259"/>
                  </a:cubicBezTo>
                  <a:cubicBezTo>
                    <a:pt x="1226" y="253"/>
                    <a:pt x="1222" y="249"/>
                    <a:pt x="1217" y="247"/>
                  </a:cubicBezTo>
                  <a:cubicBezTo>
                    <a:pt x="1211" y="245"/>
                    <a:pt x="1202" y="247"/>
                    <a:pt x="1199" y="255"/>
                  </a:cubicBezTo>
                  <a:cubicBezTo>
                    <a:pt x="1196" y="261"/>
                    <a:pt x="1196" y="268"/>
                    <a:pt x="1200" y="274"/>
                  </a:cubicBezTo>
                  <a:close/>
                  <a:moveTo>
                    <a:pt x="1275" y="236"/>
                  </a:moveTo>
                  <a:cubicBezTo>
                    <a:pt x="1268" y="231"/>
                    <a:pt x="1258" y="230"/>
                    <a:pt x="1251" y="237"/>
                  </a:cubicBezTo>
                  <a:cubicBezTo>
                    <a:pt x="1249" y="238"/>
                    <a:pt x="1248" y="240"/>
                    <a:pt x="1247" y="242"/>
                  </a:cubicBezTo>
                  <a:cubicBezTo>
                    <a:pt x="1247" y="238"/>
                    <a:pt x="1246" y="235"/>
                    <a:pt x="1244" y="231"/>
                  </a:cubicBezTo>
                  <a:cubicBezTo>
                    <a:pt x="1240" y="221"/>
                    <a:pt x="1231" y="212"/>
                    <a:pt x="1221" y="207"/>
                  </a:cubicBezTo>
                  <a:cubicBezTo>
                    <a:pt x="1228" y="200"/>
                    <a:pt x="1239" y="195"/>
                    <a:pt x="1250" y="195"/>
                  </a:cubicBezTo>
                  <a:cubicBezTo>
                    <a:pt x="1262" y="194"/>
                    <a:pt x="1273" y="198"/>
                    <a:pt x="1281" y="205"/>
                  </a:cubicBezTo>
                  <a:cubicBezTo>
                    <a:pt x="1297" y="220"/>
                    <a:pt x="1292" y="237"/>
                    <a:pt x="1291" y="241"/>
                  </a:cubicBezTo>
                  <a:cubicBezTo>
                    <a:pt x="1288" y="247"/>
                    <a:pt x="1284" y="252"/>
                    <a:pt x="1280" y="254"/>
                  </a:cubicBezTo>
                  <a:cubicBezTo>
                    <a:pt x="1283" y="246"/>
                    <a:pt x="1279" y="239"/>
                    <a:pt x="1275" y="236"/>
                  </a:cubicBezTo>
                  <a:close/>
                  <a:moveTo>
                    <a:pt x="1245" y="261"/>
                  </a:moveTo>
                  <a:cubicBezTo>
                    <a:pt x="1246" y="261"/>
                    <a:pt x="1246" y="261"/>
                    <a:pt x="1246" y="261"/>
                  </a:cubicBezTo>
                  <a:cubicBezTo>
                    <a:pt x="1247" y="265"/>
                    <a:pt x="1250" y="268"/>
                    <a:pt x="1253" y="271"/>
                  </a:cubicBezTo>
                  <a:cubicBezTo>
                    <a:pt x="1249" y="270"/>
                    <a:pt x="1245" y="270"/>
                    <a:pt x="1241" y="270"/>
                  </a:cubicBezTo>
                  <a:cubicBezTo>
                    <a:pt x="1242" y="268"/>
                    <a:pt x="1243" y="267"/>
                    <a:pt x="1244" y="265"/>
                  </a:cubicBezTo>
                  <a:cubicBezTo>
                    <a:pt x="1244" y="264"/>
                    <a:pt x="1245" y="262"/>
                    <a:pt x="1245" y="261"/>
                  </a:cubicBezTo>
                  <a:close/>
                  <a:moveTo>
                    <a:pt x="1274" y="287"/>
                  </a:moveTo>
                  <a:cubicBezTo>
                    <a:pt x="1283" y="296"/>
                    <a:pt x="1287" y="308"/>
                    <a:pt x="1285" y="321"/>
                  </a:cubicBezTo>
                  <a:cubicBezTo>
                    <a:pt x="1284" y="332"/>
                    <a:pt x="1279" y="342"/>
                    <a:pt x="1270" y="348"/>
                  </a:cubicBezTo>
                  <a:cubicBezTo>
                    <a:pt x="1264" y="352"/>
                    <a:pt x="1256" y="354"/>
                    <a:pt x="1248" y="352"/>
                  </a:cubicBezTo>
                  <a:cubicBezTo>
                    <a:pt x="1241" y="350"/>
                    <a:pt x="1235" y="344"/>
                    <a:pt x="1234" y="337"/>
                  </a:cubicBezTo>
                  <a:cubicBezTo>
                    <a:pt x="1233" y="332"/>
                    <a:pt x="1235" y="326"/>
                    <a:pt x="1240" y="323"/>
                  </a:cubicBezTo>
                  <a:cubicBezTo>
                    <a:pt x="1245" y="319"/>
                    <a:pt x="1252" y="321"/>
                    <a:pt x="1255" y="325"/>
                  </a:cubicBezTo>
                  <a:cubicBezTo>
                    <a:pt x="1257" y="328"/>
                    <a:pt x="1259" y="333"/>
                    <a:pt x="1255" y="338"/>
                  </a:cubicBezTo>
                  <a:cubicBezTo>
                    <a:pt x="1254" y="338"/>
                    <a:pt x="1254" y="339"/>
                    <a:pt x="1254" y="340"/>
                  </a:cubicBezTo>
                  <a:cubicBezTo>
                    <a:pt x="1254" y="340"/>
                    <a:pt x="1255" y="341"/>
                    <a:pt x="1256" y="341"/>
                  </a:cubicBezTo>
                  <a:cubicBezTo>
                    <a:pt x="1261" y="342"/>
                    <a:pt x="1268" y="338"/>
                    <a:pt x="1272" y="331"/>
                  </a:cubicBezTo>
                  <a:cubicBezTo>
                    <a:pt x="1277" y="323"/>
                    <a:pt x="1279" y="310"/>
                    <a:pt x="1269" y="297"/>
                  </a:cubicBezTo>
                  <a:cubicBezTo>
                    <a:pt x="1260" y="284"/>
                    <a:pt x="1241" y="280"/>
                    <a:pt x="1222" y="287"/>
                  </a:cubicBezTo>
                  <a:cubicBezTo>
                    <a:pt x="1221" y="285"/>
                    <a:pt x="1219" y="284"/>
                    <a:pt x="1218" y="282"/>
                  </a:cubicBezTo>
                  <a:cubicBezTo>
                    <a:pt x="1218" y="283"/>
                    <a:pt x="1218" y="283"/>
                    <a:pt x="1218" y="283"/>
                  </a:cubicBezTo>
                  <a:cubicBezTo>
                    <a:pt x="1221" y="283"/>
                    <a:pt x="1223" y="282"/>
                    <a:pt x="1225" y="282"/>
                  </a:cubicBezTo>
                  <a:cubicBezTo>
                    <a:pt x="1230" y="280"/>
                    <a:pt x="1234" y="278"/>
                    <a:pt x="1238" y="274"/>
                  </a:cubicBezTo>
                  <a:cubicBezTo>
                    <a:pt x="1253" y="273"/>
                    <a:pt x="1266" y="278"/>
                    <a:pt x="1274" y="287"/>
                  </a:cubicBezTo>
                  <a:close/>
                  <a:moveTo>
                    <a:pt x="1270" y="278"/>
                  </a:moveTo>
                  <a:cubicBezTo>
                    <a:pt x="1271" y="279"/>
                    <a:pt x="1271" y="279"/>
                    <a:pt x="1272" y="279"/>
                  </a:cubicBezTo>
                  <a:cubicBezTo>
                    <a:pt x="1278" y="279"/>
                    <a:pt x="1284" y="277"/>
                    <a:pt x="1289" y="274"/>
                  </a:cubicBezTo>
                  <a:cubicBezTo>
                    <a:pt x="1285" y="278"/>
                    <a:pt x="1282" y="282"/>
                    <a:pt x="1279" y="286"/>
                  </a:cubicBezTo>
                  <a:cubicBezTo>
                    <a:pt x="1278" y="286"/>
                    <a:pt x="1278" y="285"/>
                    <a:pt x="1277" y="284"/>
                  </a:cubicBezTo>
                  <a:cubicBezTo>
                    <a:pt x="1275" y="282"/>
                    <a:pt x="1273" y="280"/>
                    <a:pt x="1270" y="278"/>
                  </a:cubicBezTo>
                  <a:close/>
                  <a:moveTo>
                    <a:pt x="1442" y="240"/>
                  </a:moveTo>
                  <a:cubicBezTo>
                    <a:pt x="1442" y="240"/>
                    <a:pt x="1442" y="240"/>
                    <a:pt x="1442" y="240"/>
                  </a:cubicBezTo>
                  <a:cubicBezTo>
                    <a:pt x="1479" y="255"/>
                    <a:pt x="1524" y="333"/>
                    <a:pt x="1506" y="394"/>
                  </a:cubicBezTo>
                  <a:cubicBezTo>
                    <a:pt x="1501" y="397"/>
                    <a:pt x="1496" y="401"/>
                    <a:pt x="1492" y="406"/>
                  </a:cubicBezTo>
                  <a:cubicBezTo>
                    <a:pt x="1492" y="406"/>
                    <a:pt x="1492" y="406"/>
                    <a:pt x="1492" y="406"/>
                  </a:cubicBezTo>
                  <a:cubicBezTo>
                    <a:pt x="1490" y="404"/>
                    <a:pt x="1488" y="402"/>
                    <a:pt x="1486" y="401"/>
                  </a:cubicBezTo>
                  <a:cubicBezTo>
                    <a:pt x="1492" y="398"/>
                    <a:pt x="1499" y="392"/>
                    <a:pt x="1498" y="382"/>
                  </a:cubicBezTo>
                  <a:cubicBezTo>
                    <a:pt x="1497" y="373"/>
                    <a:pt x="1490" y="369"/>
                    <a:pt x="1484" y="367"/>
                  </a:cubicBezTo>
                  <a:cubicBezTo>
                    <a:pt x="1488" y="363"/>
                    <a:pt x="1495" y="355"/>
                    <a:pt x="1492" y="347"/>
                  </a:cubicBezTo>
                  <a:cubicBezTo>
                    <a:pt x="1490" y="338"/>
                    <a:pt x="1482" y="336"/>
                    <a:pt x="1476" y="335"/>
                  </a:cubicBezTo>
                  <a:cubicBezTo>
                    <a:pt x="1480" y="331"/>
                    <a:pt x="1484" y="324"/>
                    <a:pt x="1481" y="315"/>
                  </a:cubicBezTo>
                  <a:cubicBezTo>
                    <a:pt x="1478" y="307"/>
                    <a:pt x="1469" y="305"/>
                    <a:pt x="1463" y="306"/>
                  </a:cubicBezTo>
                  <a:cubicBezTo>
                    <a:pt x="1466" y="301"/>
                    <a:pt x="1469" y="293"/>
                    <a:pt x="1464" y="286"/>
                  </a:cubicBezTo>
                  <a:cubicBezTo>
                    <a:pt x="1458" y="278"/>
                    <a:pt x="1449" y="279"/>
                    <a:pt x="1444" y="280"/>
                  </a:cubicBezTo>
                  <a:cubicBezTo>
                    <a:pt x="1445" y="273"/>
                    <a:pt x="1444" y="263"/>
                    <a:pt x="1434" y="259"/>
                  </a:cubicBezTo>
                  <a:cubicBezTo>
                    <a:pt x="1434" y="259"/>
                    <a:pt x="1434" y="259"/>
                    <a:pt x="1434" y="259"/>
                  </a:cubicBezTo>
                  <a:cubicBezTo>
                    <a:pt x="1425" y="255"/>
                    <a:pt x="1416" y="261"/>
                    <a:pt x="1412" y="267"/>
                  </a:cubicBezTo>
                  <a:cubicBezTo>
                    <a:pt x="1410" y="263"/>
                    <a:pt x="1404" y="256"/>
                    <a:pt x="1395" y="257"/>
                  </a:cubicBezTo>
                  <a:cubicBezTo>
                    <a:pt x="1386" y="258"/>
                    <a:pt x="1382" y="266"/>
                    <a:pt x="1381" y="272"/>
                  </a:cubicBezTo>
                  <a:cubicBezTo>
                    <a:pt x="1377" y="267"/>
                    <a:pt x="1369" y="262"/>
                    <a:pt x="1361" y="266"/>
                  </a:cubicBezTo>
                  <a:cubicBezTo>
                    <a:pt x="1353" y="269"/>
                    <a:pt x="1351" y="278"/>
                    <a:pt x="1351" y="283"/>
                  </a:cubicBezTo>
                  <a:cubicBezTo>
                    <a:pt x="1347" y="280"/>
                    <a:pt x="1339" y="275"/>
                    <a:pt x="1331" y="280"/>
                  </a:cubicBezTo>
                  <a:cubicBezTo>
                    <a:pt x="1323" y="284"/>
                    <a:pt x="1322" y="294"/>
                    <a:pt x="1323" y="300"/>
                  </a:cubicBezTo>
                  <a:cubicBezTo>
                    <a:pt x="1317" y="297"/>
                    <a:pt x="1309" y="295"/>
                    <a:pt x="1301" y="301"/>
                  </a:cubicBezTo>
                  <a:cubicBezTo>
                    <a:pt x="1294" y="307"/>
                    <a:pt x="1295" y="316"/>
                    <a:pt x="1297" y="323"/>
                  </a:cubicBezTo>
                  <a:cubicBezTo>
                    <a:pt x="1295" y="322"/>
                    <a:pt x="1292" y="322"/>
                    <a:pt x="1289" y="322"/>
                  </a:cubicBezTo>
                  <a:cubicBezTo>
                    <a:pt x="1289" y="322"/>
                    <a:pt x="1289" y="322"/>
                    <a:pt x="1289" y="322"/>
                  </a:cubicBezTo>
                  <a:cubicBezTo>
                    <a:pt x="1290" y="315"/>
                    <a:pt x="1289" y="309"/>
                    <a:pt x="1288" y="303"/>
                  </a:cubicBezTo>
                  <a:cubicBezTo>
                    <a:pt x="1318" y="248"/>
                    <a:pt x="1405" y="225"/>
                    <a:pt x="1442" y="240"/>
                  </a:cubicBezTo>
                  <a:close/>
                  <a:moveTo>
                    <a:pt x="1527" y="392"/>
                  </a:moveTo>
                  <a:cubicBezTo>
                    <a:pt x="1540" y="391"/>
                    <a:pt x="1552" y="397"/>
                    <a:pt x="1563" y="408"/>
                  </a:cubicBezTo>
                  <a:cubicBezTo>
                    <a:pt x="1562" y="414"/>
                    <a:pt x="1564" y="419"/>
                    <a:pt x="1566" y="423"/>
                  </a:cubicBezTo>
                  <a:cubicBezTo>
                    <a:pt x="1567" y="425"/>
                    <a:pt x="1568" y="427"/>
                    <a:pt x="1570" y="428"/>
                  </a:cubicBezTo>
                  <a:cubicBezTo>
                    <a:pt x="1570" y="428"/>
                    <a:pt x="1570" y="429"/>
                    <a:pt x="1571" y="429"/>
                  </a:cubicBezTo>
                  <a:cubicBezTo>
                    <a:pt x="1568" y="429"/>
                    <a:pt x="1566" y="428"/>
                    <a:pt x="1564" y="429"/>
                  </a:cubicBezTo>
                  <a:cubicBezTo>
                    <a:pt x="1556" y="410"/>
                    <a:pt x="1540" y="400"/>
                    <a:pt x="1524" y="402"/>
                  </a:cubicBezTo>
                  <a:cubicBezTo>
                    <a:pt x="1508" y="405"/>
                    <a:pt x="1500" y="416"/>
                    <a:pt x="1498" y="425"/>
                  </a:cubicBezTo>
                  <a:cubicBezTo>
                    <a:pt x="1496" y="432"/>
                    <a:pt x="1498" y="440"/>
                    <a:pt x="1502" y="443"/>
                  </a:cubicBezTo>
                  <a:cubicBezTo>
                    <a:pt x="1503" y="444"/>
                    <a:pt x="1504" y="444"/>
                    <a:pt x="1504" y="443"/>
                  </a:cubicBezTo>
                  <a:cubicBezTo>
                    <a:pt x="1505" y="443"/>
                    <a:pt x="1505" y="442"/>
                    <a:pt x="1505" y="442"/>
                  </a:cubicBezTo>
                  <a:cubicBezTo>
                    <a:pt x="1506" y="435"/>
                    <a:pt x="1511" y="433"/>
                    <a:pt x="1515" y="432"/>
                  </a:cubicBezTo>
                  <a:cubicBezTo>
                    <a:pt x="1519" y="432"/>
                    <a:pt x="1525" y="435"/>
                    <a:pt x="1526" y="441"/>
                  </a:cubicBezTo>
                  <a:cubicBezTo>
                    <a:pt x="1527" y="447"/>
                    <a:pt x="1525" y="452"/>
                    <a:pt x="1520" y="456"/>
                  </a:cubicBezTo>
                  <a:cubicBezTo>
                    <a:pt x="1514" y="460"/>
                    <a:pt x="1506" y="460"/>
                    <a:pt x="1500" y="456"/>
                  </a:cubicBezTo>
                  <a:cubicBezTo>
                    <a:pt x="1493" y="452"/>
                    <a:pt x="1489" y="446"/>
                    <a:pt x="1487" y="437"/>
                  </a:cubicBezTo>
                  <a:cubicBezTo>
                    <a:pt x="1485" y="428"/>
                    <a:pt x="1488" y="417"/>
                    <a:pt x="1495" y="408"/>
                  </a:cubicBezTo>
                  <a:cubicBezTo>
                    <a:pt x="1503" y="398"/>
                    <a:pt x="1515" y="392"/>
                    <a:pt x="1527" y="392"/>
                  </a:cubicBezTo>
                  <a:close/>
                  <a:moveTo>
                    <a:pt x="1525" y="388"/>
                  </a:moveTo>
                  <a:cubicBezTo>
                    <a:pt x="1525" y="383"/>
                    <a:pt x="1526" y="378"/>
                    <a:pt x="1526" y="372"/>
                  </a:cubicBezTo>
                  <a:cubicBezTo>
                    <a:pt x="1528" y="378"/>
                    <a:pt x="1531" y="383"/>
                    <a:pt x="1535" y="387"/>
                  </a:cubicBezTo>
                  <a:cubicBezTo>
                    <a:pt x="1535" y="388"/>
                    <a:pt x="1536" y="388"/>
                    <a:pt x="1536" y="389"/>
                  </a:cubicBezTo>
                  <a:cubicBezTo>
                    <a:pt x="1533" y="388"/>
                    <a:pt x="1530" y="388"/>
                    <a:pt x="1527" y="388"/>
                  </a:cubicBezTo>
                  <a:cubicBezTo>
                    <a:pt x="1526" y="388"/>
                    <a:pt x="1525" y="388"/>
                    <a:pt x="1525" y="388"/>
                  </a:cubicBezTo>
                  <a:close/>
                  <a:moveTo>
                    <a:pt x="1554" y="396"/>
                  </a:moveTo>
                  <a:cubicBezTo>
                    <a:pt x="1558" y="396"/>
                    <a:pt x="1562" y="395"/>
                    <a:pt x="1566" y="394"/>
                  </a:cubicBezTo>
                  <a:cubicBezTo>
                    <a:pt x="1566" y="394"/>
                    <a:pt x="1566" y="394"/>
                    <a:pt x="1566" y="394"/>
                  </a:cubicBezTo>
                  <a:cubicBezTo>
                    <a:pt x="1566" y="395"/>
                    <a:pt x="1565" y="396"/>
                    <a:pt x="1564" y="398"/>
                  </a:cubicBezTo>
                  <a:cubicBezTo>
                    <a:pt x="1564" y="400"/>
                    <a:pt x="1563" y="402"/>
                    <a:pt x="1563" y="403"/>
                  </a:cubicBezTo>
                  <a:cubicBezTo>
                    <a:pt x="1560" y="401"/>
                    <a:pt x="1557" y="398"/>
                    <a:pt x="1554" y="396"/>
                  </a:cubicBezTo>
                  <a:close/>
                  <a:moveTo>
                    <a:pt x="1563" y="355"/>
                  </a:moveTo>
                  <a:cubicBezTo>
                    <a:pt x="1557" y="355"/>
                    <a:pt x="1550" y="357"/>
                    <a:pt x="1547" y="364"/>
                  </a:cubicBezTo>
                  <a:cubicBezTo>
                    <a:pt x="1545" y="360"/>
                    <a:pt x="1545" y="354"/>
                    <a:pt x="1548" y="348"/>
                  </a:cubicBezTo>
                  <a:cubicBezTo>
                    <a:pt x="1550" y="343"/>
                    <a:pt x="1559" y="329"/>
                    <a:pt x="1581" y="329"/>
                  </a:cubicBezTo>
                  <a:cubicBezTo>
                    <a:pt x="1591" y="330"/>
                    <a:pt x="1602" y="335"/>
                    <a:pt x="1610" y="344"/>
                  </a:cubicBezTo>
                  <a:cubicBezTo>
                    <a:pt x="1617" y="352"/>
                    <a:pt x="1622" y="362"/>
                    <a:pt x="1622" y="373"/>
                  </a:cubicBezTo>
                  <a:cubicBezTo>
                    <a:pt x="1611" y="369"/>
                    <a:pt x="1599" y="369"/>
                    <a:pt x="1588" y="374"/>
                  </a:cubicBezTo>
                  <a:cubicBezTo>
                    <a:pt x="1585" y="375"/>
                    <a:pt x="1582" y="377"/>
                    <a:pt x="1579" y="379"/>
                  </a:cubicBezTo>
                  <a:cubicBezTo>
                    <a:pt x="1579" y="377"/>
                    <a:pt x="1579" y="375"/>
                    <a:pt x="1579" y="373"/>
                  </a:cubicBezTo>
                  <a:cubicBezTo>
                    <a:pt x="1580" y="363"/>
                    <a:pt x="1571" y="356"/>
                    <a:pt x="1563" y="355"/>
                  </a:cubicBezTo>
                  <a:close/>
                  <a:moveTo>
                    <a:pt x="1589" y="377"/>
                  </a:moveTo>
                  <a:cubicBezTo>
                    <a:pt x="1600" y="373"/>
                    <a:pt x="1612" y="373"/>
                    <a:pt x="1623" y="378"/>
                  </a:cubicBezTo>
                  <a:cubicBezTo>
                    <a:pt x="1634" y="383"/>
                    <a:pt x="1642" y="391"/>
                    <a:pt x="1646" y="402"/>
                  </a:cubicBezTo>
                  <a:cubicBezTo>
                    <a:pt x="1642" y="408"/>
                    <a:pt x="1640" y="415"/>
                    <a:pt x="1641" y="422"/>
                  </a:cubicBezTo>
                  <a:cubicBezTo>
                    <a:pt x="1641" y="426"/>
                    <a:pt x="1642" y="429"/>
                    <a:pt x="1644" y="432"/>
                  </a:cubicBezTo>
                  <a:cubicBezTo>
                    <a:pt x="1643" y="431"/>
                    <a:pt x="1641" y="431"/>
                    <a:pt x="1639" y="430"/>
                  </a:cubicBezTo>
                  <a:cubicBezTo>
                    <a:pt x="1642" y="410"/>
                    <a:pt x="1634" y="393"/>
                    <a:pt x="1617" y="386"/>
                  </a:cubicBezTo>
                  <a:cubicBezTo>
                    <a:pt x="1604" y="382"/>
                    <a:pt x="1592" y="384"/>
                    <a:pt x="1584" y="392"/>
                  </a:cubicBezTo>
                  <a:cubicBezTo>
                    <a:pt x="1578" y="398"/>
                    <a:pt x="1576" y="406"/>
                    <a:pt x="1578" y="411"/>
                  </a:cubicBezTo>
                  <a:cubicBezTo>
                    <a:pt x="1578" y="412"/>
                    <a:pt x="1579" y="412"/>
                    <a:pt x="1580" y="412"/>
                  </a:cubicBezTo>
                  <a:cubicBezTo>
                    <a:pt x="1580" y="412"/>
                    <a:pt x="1581" y="412"/>
                    <a:pt x="1581" y="411"/>
                  </a:cubicBezTo>
                  <a:cubicBezTo>
                    <a:pt x="1585" y="406"/>
                    <a:pt x="1591" y="406"/>
                    <a:pt x="1594" y="408"/>
                  </a:cubicBezTo>
                  <a:cubicBezTo>
                    <a:pt x="1599" y="410"/>
                    <a:pt x="1602" y="415"/>
                    <a:pt x="1600" y="421"/>
                  </a:cubicBezTo>
                  <a:cubicBezTo>
                    <a:pt x="1598" y="427"/>
                    <a:pt x="1593" y="430"/>
                    <a:pt x="1587" y="431"/>
                  </a:cubicBezTo>
                  <a:cubicBezTo>
                    <a:pt x="1580" y="431"/>
                    <a:pt x="1573" y="428"/>
                    <a:pt x="1569" y="421"/>
                  </a:cubicBezTo>
                  <a:cubicBezTo>
                    <a:pt x="1566" y="415"/>
                    <a:pt x="1565" y="407"/>
                    <a:pt x="1568" y="399"/>
                  </a:cubicBezTo>
                  <a:cubicBezTo>
                    <a:pt x="1572" y="389"/>
                    <a:pt x="1580" y="381"/>
                    <a:pt x="1589" y="377"/>
                  </a:cubicBezTo>
                  <a:close/>
                  <a:moveTo>
                    <a:pt x="1675" y="417"/>
                  </a:moveTo>
                  <a:cubicBezTo>
                    <a:pt x="1672" y="413"/>
                    <a:pt x="1667" y="411"/>
                    <a:pt x="1661" y="412"/>
                  </a:cubicBezTo>
                  <a:cubicBezTo>
                    <a:pt x="1663" y="409"/>
                    <a:pt x="1666" y="406"/>
                    <a:pt x="1670" y="405"/>
                  </a:cubicBezTo>
                  <a:cubicBezTo>
                    <a:pt x="1674" y="403"/>
                    <a:pt x="1687" y="399"/>
                    <a:pt x="1699" y="412"/>
                  </a:cubicBezTo>
                  <a:cubicBezTo>
                    <a:pt x="1711" y="423"/>
                    <a:pt x="1712" y="440"/>
                    <a:pt x="1702" y="455"/>
                  </a:cubicBezTo>
                  <a:cubicBezTo>
                    <a:pt x="1690" y="450"/>
                    <a:pt x="1676" y="450"/>
                    <a:pt x="1666" y="456"/>
                  </a:cubicBezTo>
                  <a:cubicBezTo>
                    <a:pt x="1664" y="450"/>
                    <a:pt x="1661" y="446"/>
                    <a:pt x="1657" y="442"/>
                  </a:cubicBezTo>
                  <a:cubicBezTo>
                    <a:pt x="1664" y="443"/>
                    <a:pt x="1670" y="441"/>
                    <a:pt x="1675" y="436"/>
                  </a:cubicBezTo>
                  <a:cubicBezTo>
                    <a:pt x="1681" y="430"/>
                    <a:pt x="1680" y="422"/>
                    <a:pt x="1675" y="417"/>
                  </a:cubicBezTo>
                  <a:close/>
                  <a:moveTo>
                    <a:pt x="1663" y="459"/>
                  </a:moveTo>
                  <a:cubicBezTo>
                    <a:pt x="1663" y="460"/>
                    <a:pt x="1664" y="460"/>
                    <a:pt x="1664" y="460"/>
                  </a:cubicBezTo>
                  <a:cubicBezTo>
                    <a:pt x="1665" y="461"/>
                    <a:pt x="1666" y="460"/>
                    <a:pt x="1666" y="460"/>
                  </a:cubicBezTo>
                  <a:cubicBezTo>
                    <a:pt x="1679" y="451"/>
                    <a:pt x="1700" y="454"/>
                    <a:pt x="1713" y="467"/>
                  </a:cubicBezTo>
                  <a:cubicBezTo>
                    <a:pt x="1725" y="480"/>
                    <a:pt x="1728" y="501"/>
                    <a:pt x="1720" y="514"/>
                  </a:cubicBezTo>
                  <a:cubicBezTo>
                    <a:pt x="1719" y="514"/>
                    <a:pt x="1719" y="515"/>
                    <a:pt x="1719" y="515"/>
                  </a:cubicBezTo>
                  <a:cubicBezTo>
                    <a:pt x="1720" y="516"/>
                    <a:pt x="1720" y="516"/>
                    <a:pt x="1721" y="517"/>
                  </a:cubicBezTo>
                  <a:cubicBezTo>
                    <a:pt x="1734" y="521"/>
                    <a:pt x="1744" y="533"/>
                    <a:pt x="1748" y="546"/>
                  </a:cubicBezTo>
                  <a:cubicBezTo>
                    <a:pt x="1751" y="560"/>
                    <a:pt x="1747" y="573"/>
                    <a:pt x="1737" y="583"/>
                  </a:cubicBezTo>
                  <a:cubicBezTo>
                    <a:pt x="1737" y="584"/>
                    <a:pt x="1737" y="585"/>
                    <a:pt x="1737" y="585"/>
                  </a:cubicBezTo>
                  <a:cubicBezTo>
                    <a:pt x="1747" y="598"/>
                    <a:pt x="1750" y="612"/>
                    <a:pt x="1745" y="625"/>
                  </a:cubicBezTo>
                  <a:cubicBezTo>
                    <a:pt x="1739" y="644"/>
                    <a:pt x="1721" y="659"/>
                    <a:pt x="1696" y="667"/>
                  </a:cubicBezTo>
                  <a:cubicBezTo>
                    <a:pt x="1694" y="664"/>
                    <a:pt x="1692" y="661"/>
                    <a:pt x="1689" y="658"/>
                  </a:cubicBezTo>
                  <a:cubicBezTo>
                    <a:pt x="1707" y="647"/>
                    <a:pt x="1718" y="633"/>
                    <a:pt x="1720" y="616"/>
                  </a:cubicBezTo>
                  <a:cubicBezTo>
                    <a:pt x="1722" y="604"/>
                    <a:pt x="1718" y="591"/>
                    <a:pt x="1709" y="582"/>
                  </a:cubicBezTo>
                  <a:cubicBezTo>
                    <a:pt x="1709" y="582"/>
                    <a:pt x="1709" y="582"/>
                    <a:pt x="1709" y="582"/>
                  </a:cubicBezTo>
                  <a:cubicBezTo>
                    <a:pt x="1714" y="575"/>
                    <a:pt x="1715" y="565"/>
                    <a:pt x="1712" y="555"/>
                  </a:cubicBezTo>
                  <a:cubicBezTo>
                    <a:pt x="1709" y="544"/>
                    <a:pt x="1701" y="535"/>
                    <a:pt x="1690" y="531"/>
                  </a:cubicBezTo>
                  <a:cubicBezTo>
                    <a:pt x="1693" y="520"/>
                    <a:pt x="1690" y="508"/>
                    <a:pt x="1681" y="499"/>
                  </a:cubicBezTo>
                  <a:cubicBezTo>
                    <a:pt x="1672" y="490"/>
                    <a:pt x="1660" y="487"/>
                    <a:pt x="1648" y="489"/>
                  </a:cubicBezTo>
                  <a:cubicBezTo>
                    <a:pt x="1644" y="479"/>
                    <a:pt x="1636" y="471"/>
                    <a:pt x="1625" y="467"/>
                  </a:cubicBezTo>
                  <a:cubicBezTo>
                    <a:pt x="1615" y="464"/>
                    <a:pt x="1605" y="466"/>
                    <a:pt x="1597" y="471"/>
                  </a:cubicBezTo>
                  <a:cubicBezTo>
                    <a:pt x="1597" y="471"/>
                    <a:pt x="1597" y="471"/>
                    <a:pt x="1597" y="471"/>
                  </a:cubicBezTo>
                  <a:cubicBezTo>
                    <a:pt x="1589" y="462"/>
                    <a:pt x="1576" y="458"/>
                    <a:pt x="1563" y="459"/>
                  </a:cubicBezTo>
                  <a:cubicBezTo>
                    <a:pt x="1547" y="461"/>
                    <a:pt x="1532" y="473"/>
                    <a:pt x="1522" y="491"/>
                  </a:cubicBezTo>
                  <a:cubicBezTo>
                    <a:pt x="1519" y="488"/>
                    <a:pt x="1516" y="486"/>
                    <a:pt x="1513" y="484"/>
                  </a:cubicBezTo>
                  <a:cubicBezTo>
                    <a:pt x="1520" y="459"/>
                    <a:pt x="1536" y="440"/>
                    <a:pt x="1554" y="434"/>
                  </a:cubicBezTo>
                  <a:cubicBezTo>
                    <a:pt x="1568" y="430"/>
                    <a:pt x="1582" y="433"/>
                    <a:pt x="1594" y="442"/>
                  </a:cubicBezTo>
                  <a:cubicBezTo>
                    <a:pt x="1595" y="443"/>
                    <a:pt x="1596" y="443"/>
                    <a:pt x="1597" y="442"/>
                  </a:cubicBezTo>
                  <a:cubicBezTo>
                    <a:pt x="1607" y="433"/>
                    <a:pt x="1620" y="429"/>
                    <a:pt x="1633" y="432"/>
                  </a:cubicBezTo>
                  <a:cubicBezTo>
                    <a:pt x="1647" y="435"/>
                    <a:pt x="1658" y="445"/>
                    <a:pt x="1663" y="459"/>
                  </a:cubicBezTo>
                  <a:close/>
                  <a:moveTo>
                    <a:pt x="1763" y="504"/>
                  </a:moveTo>
                  <a:cubicBezTo>
                    <a:pt x="1758" y="500"/>
                    <a:pt x="1749" y="499"/>
                    <a:pt x="1743" y="505"/>
                  </a:cubicBezTo>
                  <a:cubicBezTo>
                    <a:pt x="1738" y="509"/>
                    <a:pt x="1736" y="516"/>
                    <a:pt x="1738" y="523"/>
                  </a:cubicBezTo>
                  <a:cubicBezTo>
                    <a:pt x="1734" y="519"/>
                    <a:pt x="1729" y="516"/>
                    <a:pt x="1724" y="514"/>
                  </a:cubicBezTo>
                  <a:cubicBezTo>
                    <a:pt x="1730" y="503"/>
                    <a:pt x="1730" y="490"/>
                    <a:pt x="1725" y="478"/>
                  </a:cubicBezTo>
                  <a:cubicBezTo>
                    <a:pt x="1740" y="468"/>
                    <a:pt x="1757" y="469"/>
                    <a:pt x="1768" y="481"/>
                  </a:cubicBezTo>
                  <a:cubicBezTo>
                    <a:pt x="1780" y="493"/>
                    <a:pt x="1777" y="506"/>
                    <a:pt x="1775" y="509"/>
                  </a:cubicBezTo>
                  <a:cubicBezTo>
                    <a:pt x="1773" y="514"/>
                    <a:pt x="1771" y="517"/>
                    <a:pt x="1767" y="519"/>
                  </a:cubicBezTo>
                  <a:cubicBezTo>
                    <a:pt x="1769" y="513"/>
                    <a:pt x="1767" y="507"/>
                    <a:pt x="1763" y="504"/>
                  </a:cubicBezTo>
                  <a:close/>
                  <a:moveTo>
                    <a:pt x="1806" y="558"/>
                  </a:moveTo>
                  <a:cubicBezTo>
                    <a:pt x="1817" y="558"/>
                    <a:pt x="1828" y="562"/>
                    <a:pt x="1836" y="570"/>
                  </a:cubicBezTo>
                  <a:cubicBezTo>
                    <a:pt x="1845" y="578"/>
                    <a:pt x="1850" y="589"/>
                    <a:pt x="1850" y="599"/>
                  </a:cubicBezTo>
                  <a:cubicBezTo>
                    <a:pt x="1851" y="621"/>
                    <a:pt x="1836" y="630"/>
                    <a:pt x="1832" y="632"/>
                  </a:cubicBezTo>
                  <a:cubicBezTo>
                    <a:pt x="1826" y="634"/>
                    <a:pt x="1820" y="635"/>
                    <a:pt x="1816" y="633"/>
                  </a:cubicBezTo>
                  <a:cubicBezTo>
                    <a:pt x="1823" y="629"/>
                    <a:pt x="1825" y="622"/>
                    <a:pt x="1825" y="617"/>
                  </a:cubicBezTo>
                  <a:cubicBezTo>
                    <a:pt x="1824" y="608"/>
                    <a:pt x="1817" y="600"/>
                    <a:pt x="1807" y="600"/>
                  </a:cubicBezTo>
                  <a:cubicBezTo>
                    <a:pt x="1805" y="600"/>
                    <a:pt x="1803" y="601"/>
                    <a:pt x="1801" y="601"/>
                  </a:cubicBezTo>
                  <a:cubicBezTo>
                    <a:pt x="1803" y="598"/>
                    <a:pt x="1805" y="595"/>
                    <a:pt x="1806" y="592"/>
                  </a:cubicBezTo>
                  <a:cubicBezTo>
                    <a:pt x="1810" y="581"/>
                    <a:pt x="1810" y="569"/>
                    <a:pt x="1806" y="558"/>
                  </a:cubicBezTo>
                  <a:close/>
                  <a:moveTo>
                    <a:pt x="1803" y="590"/>
                  </a:moveTo>
                  <a:cubicBezTo>
                    <a:pt x="1799" y="600"/>
                    <a:pt x="1790" y="608"/>
                    <a:pt x="1781" y="612"/>
                  </a:cubicBezTo>
                  <a:cubicBezTo>
                    <a:pt x="1773" y="614"/>
                    <a:pt x="1765" y="614"/>
                    <a:pt x="1759" y="610"/>
                  </a:cubicBezTo>
                  <a:cubicBezTo>
                    <a:pt x="1752" y="607"/>
                    <a:pt x="1748" y="600"/>
                    <a:pt x="1749" y="593"/>
                  </a:cubicBezTo>
                  <a:cubicBezTo>
                    <a:pt x="1749" y="587"/>
                    <a:pt x="1753" y="582"/>
                    <a:pt x="1759" y="580"/>
                  </a:cubicBezTo>
                  <a:cubicBezTo>
                    <a:pt x="1764" y="578"/>
                    <a:pt x="1770" y="581"/>
                    <a:pt x="1772" y="586"/>
                  </a:cubicBezTo>
                  <a:cubicBezTo>
                    <a:pt x="1774" y="589"/>
                    <a:pt x="1774" y="594"/>
                    <a:pt x="1768" y="598"/>
                  </a:cubicBezTo>
                  <a:cubicBezTo>
                    <a:pt x="1768" y="599"/>
                    <a:pt x="1768" y="599"/>
                    <a:pt x="1768" y="600"/>
                  </a:cubicBezTo>
                  <a:cubicBezTo>
                    <a:pt x="1768" y="601"/>
                    <a:pt x="1768" y="601"/>
                    <a:pt x="1769" y="602"/>
                  </a:cubicBezTo>
                  <a:cubicBezTo>
                    <a:pt x="1774" y="604"/>
                    <a:pt x="1781" y="602"/>
                    <a:pt x="1787" y="596"/>
                  </a:cubicBezTo>
                  <a:cubicBezTo>
                    <a:pt x="1796" y="588"/>
                    <a:pt x="1798" y="575"/>
                    <a:pt x="1793" y="563"/>
                  </a:cubicBezTo>
                  <a:cubicBezTo>
                    <a:pt x="1787" y="546"/>
                    <a:pt x="1770" y="537"/>
                    <a:pt x="1750" y="540"/>
                  </a:cubicBezTo>
                  <a:cubicBezTo>
                    <a:pt x="1749" y="539"/>
                    <a:pt x="1748" y="537"/>
                    <a:pt x="1748" y="536"/>
                  </a:cubicBezTo>
                  <a:cubicBezTo>
                    <a:pt x="1751" y="537"/>
                    <a:pt x="1754" y="539"/>
                    <a:pt x="1758" y="539"/>
                  </a:cubicBezTo>
                  <a:cubicBezTo>
                    <a:pt x="1765" y="540"/>
                    <a:pt x="1772" y="538"/>
                    <a:pt x="1778" y="534"/>
                  </a:cubicBezTo>
                  <a:cubicBezTo>
                    <a:pt x="1789" y="538"/>
                    <a:pt x="1797" y="546"/>
                    <a:pt x="1802" y="557"/>
                  </a:cubicBezTo>
                  <a:cubicBezTo>
                    <a:pt x="1806" y="568"/>
                    <a:pt x="1807" y="580"/>
                    <a:pt x="1803" y="590"/>
                  </a:cubicBezTo>
                  <a:close/>
                  <a:moveTo>
                    <a:pt x="1940" y="738"/>
                  </a:moveTo>
                  <a:cubicBezTo>
                    <a:pt x="1940" y="738"/>
                    <a:pt x="1940" y="738"/>
                    <a:pt x="1940" y="738"/>
                  </a:cubicBezTo>
                  <a:cubicBezTo>
                    <a:pt x="1955" y="774"/>
                    <a:pt x="1932" y="861"/>
                    <a:pt x="1877" y="892"/>
                  </a:cubicBezTo>
                  <a:cubicBezTo>
                    <a:pt x="1871" y="890"/>
                    <a:pt x="1864" y="890"/>
                    <a:pt x="1858" y="891"/>
                  </a:cubicBezTo>
                  <a:cubicBezTo>
                    <a:pt x="1858" y="891"/>
                    <a:pt x="1858" y="891"/>
                    <a:pt x="1857" y="891"/>
                  </a:cubicBezTo>
                  <a:cubicBezTo>
                    <a:pt x="1858" y="888"/>
                    <a:pt x="1858" y="885"/>
                    <a:pt x="1857" y="883"/>
                  </a:cubicBezTo>
                  <a:cubicBezTo>
                    <a:pt x="1863" y="885"/>
                    <a:pt x="1873" y="886"/>
                    <a:pt x="1879" y="878"/>
                  </a:cubicBezTo>
                  <a:cubicBezTo>
                    <a:pt x="1885" y="871"/>
                    <a:pt x="1883" y="863"/>
                    <a:pt x="1880" y="857"/>
                  </a:cubicBezTo>
                  <a:cubicBezTo>
                    <a:pt x="1885" y="857"/>
                    <a:pt x="1895" y="857"/>
                    <a:pt x="1900" y="849"/>
                  </a:cubicBezTo>
                  <a:cubicBezTo>
                    <a:pt x="1905" y="841"/>
                    <a:pt x="1900" y="833"/>
                    <a:pt x="1897" y="829"/>
                  </a:cubicBezTo>
                  <a:cubicBezTo>
                    <a:pt x="1902" y="829"/>
                    <a:pt x="1911" y="827"/>
                    <a:pt x="1914" y="818"/>
                  </a:cubicBezTo>
                  <a:cubicBezTo>
                    <a:pt x="1918" y="810"/>
                    <a:pt x="1913" y="803"/>
                    <a:pt x="1908" y="799"/>
                  </a:cubicBezTo>
                  <a:cubicBezTo>
                    <a:pt x="1913" y="798"/>
                    <a:pt x="1922" y="794"/>
                    <a:pt x="1923" y="785"/>
                  </a:cubicBezTo>
                  <a:cubicBezTo>
                    <a:pt x="1924" y="776"/>
                    <a:pt x="1917" y="770"/>
                    <a:pt x="1912" y="768"/>
                  </a:cubicBezTo>
                  <a:cubicBezTo>
                    <a:pt x="1918" y="763"/>
                    <a:pt x="1925" y="755"/>
                    <a:pt x="1921" y="745"/>
                  </a:cubicBezTo>
                  <a:cubicBezTo>
                    <a:pt x="1921" y="745"/>
                    <a:pt x="1921" y="745"/>
                    <a:pt x="1921" y="745"/>
                  </a:cubicBezTo>
                  <a:cubicBezTo>
                    <a:pt x="1917" y="736"/>
                    <a:pt x="1907" y="735"/>
                    <a:pt x="1899" y="736"/>
                  </a:cubicBezTo>
                  <a:cubicBezTo>
                    <a:pt x="1901" y="731"/>
                    <a:pt x="1901" y="722"/>
                    <a:pt x="1894" y="716"/>
                  </a:cubicBezTo>
                  <a:cubicBezTo>
                    <a:pt x="1887" y="711"/>
                    <a:pt x="1879" y="714"/>
                    <a:pt x="1874" y="717"/>
                  </a:cubicBezTo>
                  <a:cubicBezTo>
                    <a:pt x="1875" y="711"/>
                    <a:pt x="1873" y="702"/>
                    <a:pt x="1865" y="699"/>
                  </a:cubicBezTo>
                  <a:cubicBezTo>
                    <a:pt x="1856" y="695"/>
                    <a:pt x="1849" y="700"/>
                    <a:pt x="1845" y="704"/>
                  </a:cubicBezTo>
                  <a:cubicBezTo>
                    <a:pt x="1844" y="698"/>
                    <a:pt x="1842" y="690"/>
                    <a:pt x="1833" y="687"/>
                  </a:cubicBezTo>
                  <a:cubicBezTo>
                    <a:pt x="1824" y="685"/>
                    <a:pt x="1817" y="692"/>
                    <a:pt x="1813" y="696"/>
                  </a:cubicBezTo>
                  <a:cubicBezTo>
                    <a:pt x="1811" y="690"/>
                    <a:pt x="1807" y="682"/>
                    <a:pt x="1797" y="681"/>
                  </a:cubicBezTo>
                  <a:cubicBezTo>
                    <a:pt x="1788" y="680"/>
                    <a:pt x="1782" y="688"/>
                    <a:pt x="1779" y="694"/>
                  </a:cubicBezTo>
                  <a:cubicBezTo>
                    <a:pt x="1778" y="692"/>
                    <a:pt x="1776" y="690"/>
                    <a:pt x="1773" y="688"/>
                  </a:cubicBezTo>
                  <a:cubicBezTo>
                    <a:pt x="1774" y="688"/>
                    <a:pt x="1774" y="688"/>
                    <a:pt x="1774" y="687"/>
                  </a:cubicBezTo>
                  <a:cubicBezTo>
                    <a:pt x="1779" y="683"/>
                    <a:pt x="1783" y="679"/>
                    <a:pt x="1786" y="673"/>
                  </a:cubicBezTo>
                  <a:cubicBezTo>
                    <a:pt x="1847" y="656"/>
                    <a:pt x="1925" y="701"/>
                    <a:pt x="1940" y="738"/>
                  </a:cubicBezTo>
                  <a:close/>
                  <a:moveTo>
                    <a:pt x="1901" y="910"/>
                  </a:moveTo>
                  <a:cubicBezTo>
                    <a:pt x="1900" y="907"/>
                    <a:pt x="1898" y="905"/>
                    <a:pt x="1895" y="903"/>
                  </a:cubicBezTo>
                  <a:cubicBezTo>
                    <a:pt x="1895" y="902"/>
                    <a:pt x="1894" y="901"/>
                    <a:pt x="1893" y="901"/>
                  </a:cubicBezTo>
                  <a:cubicBezTo>
                    <a:pt x="1898" y="898"/>
                    <a:pt x="1902" y="894"/>
                    <a:pt x="1906" y="891"/>
                  </a:cubicBezTo>
                  <a:cubicBezTo>
                    <a:pt x="1903" y="896"/>
                    <a:pt x="1901" y="902"/>
                    <a:pt x="1901" y="908"/>
                  </a:cubicBezTo>
                  <a:cubicBezTo>
                    <a:pt x="1901" y="908"/>
                    <a:pt x="1901" y="909"/>
                    <a:pt x="1901" y="910"/>
                  </a:cubicBezTo>
                  <a:close/>
                  <a:moveTo>
                    <a:pt x="1906" y="942"/>
                  </a:moveTo>
                  <a:cubicBezTo>
                    <a:pt x="1902" y="946"/>
                    <a:pt x="1899" y="950"/>
                    <a:pt x="1898" y="955"/>
                  </a:cubicBezTo>
                  <a:cubicBezTo>
                    <a:pt x="1898" y="957"/>
                    <a:pt x="1897" y="959"/>
                    <a:pt x="1897" y="961"/>
                  </a:cubicBezTo>
                  <a:cubicBezTo>
                    <a:pt x="1897" y="962"/>
                    <a:pt x="1897" y="962"/>
                    <a:pt x="1897" y="962"/>
                  </a:cubicBezTo>
                  <a:cubicBezTo>
                    <a:pt x="1896" y="960"/>
                    <a:pt x="1894" y="959"/>
                    <a:pt x="1893" y="957"/>
                  </a:cubicBezTo>
                  <a:cubicBezTo>
                    <a:pt x="1900" y="939"/>
                    <a:pt x="1896" y="920"/>
                    <a:pt x="1883" y="910"/>
                  </a:cubicBezTo>
                  <a:cubicBezTo>
                    <a:pt x="1870" y="901"/>
                    <a:pt x="1856" y="903"/>
                    <a:pt x="1849" y="908"/>
                  </a:cubicBezTo>
                  <a:cubicBezTo>
                    <a:pt x="1842" y="912"/>
                    <a:pt x="1838" y="918"/>
                    <a:pt x="1839" y="924"/>
                  </a:cubicBezTo>
                  <a:cubicBezTo>
                    <a:pt x="1839" y="925"/>
                    <a:pt x="1839" y="925"/>
                    <a:pt x="1840" y="926"/>
                  </a:cubicBezTo>
                  <a:cubicBezTo>
                    <a:pt x="1841" y="926"/>
                    <a:pt x="1841" y="926"/>
                    <a:pt x="1842" y="925"/>
                  </a:cubicBezTo>
                  <a:cubicBezTo>
                    <a:pt x="1847" y="921"/>
                    <a:pt x="1852" y="923"/>
                    <a:pt x="1855" y="925"/>
                  </a:cubicBezTo>
                  <a:cubicBezTo>
                    <a:pt x="1859" y="928"/>
                    <a:pt x="1861" y="934"/>
                    <a:pt x="1857" y="939"/>
                  </a:cubicBezTo>
                  <a:cubicBezTo>
                    <a:pt x="1854" y="944"/>
                    <a:pt x="1848" y="947"/>
                    <a:pt x="1842" y="946"/>
                  </a:cubicBezTo>
                  <a:cubicBezTo>
                    <a:pt x="1835" y="944"/>
                    <a:pt x="1830" y="939"/>
                    <a:pt x="1828" y="932"/>
                  </a:cubicBezTo>
                  <a:cubicBezTo>
                    <a:pt x="1826" y="924"/>
                    <a:pt x="1827" y="916"/>
                    <a:pt x="1832" y="909"/>
                  </a:cubicBezTo>
                  <a:cubicBezTo>
                    <a:pt x="1838" y="901"/>
                    <a:pt x="1848" y="896"/>
                    <a:pt x="1859" y="894"/>
                  </a:cubicBezTo>
                  <a:cubicBezTo>
                    <a:pt x="1871" y="893"/>
                    <a:pt x="1884" y="897"/>
                    <a:pt x="1893" y="905"/>
                  </a:cubicBezTo>
                  <a:cubicBezTo>
                    <a:pt x="1902" y="914"/>
                    <a:pt x="1907" y="927"/>
                    <a:pt x="1906" y="942"/>
                  </a:cubicBezTo>
                  <a:close/>
                  <a:moveTo>
                    <a:pt x="1916" y="940"/>
                  </a:moveTo>
                  <a:cubicBezTo>
                    <a:pt x="1926" y="935"/>
                    <a:pt x="1937" y="935"/>
                    <a:pt x="1947" y="939"/>
                  </a:cubicBezTo>
                  <a:cubicBezTo>
                    <a:pt x="1957" y="943"/>
                    <a:pt x="1966" y="952"/>
                    <a:pt x="1970" y="963"/>
                  </a:cubicBezTo>
                  <a:cubicBezTo>
                    <a:pt x="1974" y="974"/>
                    <a:pt x="1974" y="986"/>
                    <a:pt x="1970" y="997"/>
                  </a:cubicBezTo>
                  <a:cubicBezTo>
                    <a:pt x="1962" y="998"/>
                    <a:pt x="1956" y="1002"/>
                    <a:pt x="1952" y="1007"/>
                  </a:cubicBezTo>
                  <a:cubicBezTo>
                    <a:pt x="1949" y="1010"/>
                    <a:pt x="1948" y="1013"/>
                    <a:pt x="1947" y="1017"/>
                  </a:cubicBezTo>
                  <a:cubicBezTo>
                    <a:pt x="1946" y="1015"/>
                    <a:pt x="1946" y="1013"/>
                    <a:pt x="1945" y="1012"/>
                  </a:cubicBezTo>
                  <a:cubicBezTo>
                    <a:pt x="1962" y="999"/>
                    <a:pt x="1967" y="982"/>
                    <a:pt x="1960" y="965"/>
                  </a:cubicBezTo>
                  <a:cubicBezTo>
                    <a:pt x="1955" y="953"/>
                    <a:pt x="1944" y="946"/>
                    <a:pt x="1932" y="946"/>
                  </a:cubicBezTo>
                  <a:cubicBezTo>
                    <a:pt x="1924" y="946"/>
                    <a:pt x="1917" y="949"/>
                    <a:pt x="1915" y="955"/>
                  </a:cubicBezTo>
                  <a:cubicBezTo>
                    <a:pt x="1915" y="956"/>
                    <a:pt x="1915" y="956"/>
                    <a:pt x="1915" y="957"/>
                  </a:cubicBezTo>
                  <a:cubicBezTo>
                    <a:pt x="1916" y="957"/>
                    <a:pt x="1917" y="958"/>
                    <a:pt x="1917" y="958"/>
                  </a:cubicBezTo>
                  <a:cubicBezTo>
                    <a:pt x="1924" y="956"/>
                    <a:pt x="1928" y="960"/>
                    <a:pt x="1929" y="964"/>
                  </a:cubicBezTo>
                  <a:cubicBezTo>
                    <a:pt x="1930" y="969"/>
                    <a:pt x="1929" y="975"/>
                    <a:pt x="1923" y="977"/>
                  </a:cubicBezTo>
                  <a:cubicBezTo>
                    <a:pt x="1918" y="980"/>
                    <a:pt x="1912" y="979"/>
                    <a:pt x="1907" y="975"/>
                  </a:cubicBezTo>
                  <a:cubicBezTo>
                    <a:pt x="1902" y="971"/>
                    <a:pt x="1900" y="963"/>
                    <a:pt x="1902" y="956"/>
                  </a:cubicBezTo>
                  <a:cubicBezTo>
                    <a:pt x="1904" y="949"/>
                    <a:pt x="1909" y="943"/>
                    <a:pt x="1916" y="940"/>
                  </a:cubicBezTo>
                  <a:close/>
                  <a:moveTo>
                    <a:pt x="1909" y="927"/>
                  </a:moveTo>
                  <a:cubicBezTo>
                    <a:pt x="1911" y="930"/>
                    <a:pt x="1915" y="933"/>
                    <a:pt x="1919" y="934"/>
                  </a:cubicBezTo>
                  <a:cubicBezTo>
                    <a:pt x="1919" y="934"/>
                    <a:pt x="1919" y="934"/>
                    <a:pt x="1919" y="934"/>
                  </a:cubicBezTo>
                  <a:cubicBezTo>
                    <a:pt x="1918" y="935"/>
                    <a:pt x="1916" y="935"/>
                    <a:pt x="1915" y="936"/>
                  </a:cubicBezTo>
                  <a:cubicBezTo>
                    <a:pt x="1913" y="937"/>
                    <a:pt x="1911" y="938"/>
                    <a:pt x="1910" y="939"/>
                  </a:cubicBezTo>
                  <a:cubicBezTo>
                    <a:pt x="1910" y="935"/>
                    <a:pt x="1909" y="931"/>
                    <a:pt x="1909" y="927"/>
                  </a:cubicBezTo>
                  <a:close/>
                  <a:moveTo>
                    <a:pt x="1938" y="933"/>
                  </a:moveTo>
                  <a:cubicBezTo>
                    <a:pt x="1940" y="932"/>
                    <a:pt x="1942" y="930"/>
                    <a:pt x="1943" y="929"/>
                  </a:cubicBezTo>
                  <a:cubicBezTo>
                    <a:pt x="1950" y="922"/>
                    <a:pt x="1949" y="911"/>
                    <a:pt x="1944" y="905"/>
                  </a:cubicBezTo>
                  <a:cubicBezTo>
                    <a:pt x="1940" y="900"/>
                    <a:pt x="1933" y="897"/>
                    <a:pt x="1926" y="900"/>
                  </a:cubicBezTo>
                  <a:cubicBezTo>
                    <a:pt x="1928" y="895"/>
                    <a:pt x="1932" y="891"/>
                    <a:pt x="1938" y="889"/>
                  </a:cubicBezTo>
                  <a:cubicBezTo>
                    <a:pt x="1943" y="887"/>
                    <a:pt x="1959" y="883"/>
                    <a:pt x="1975" y="899"/>
                  </a:cubicBezTo>
                  <a:cubicBezTo>
                    <a:pt x="1982" y="907"/>
                    <a:pt x="1986" y="918"/>
                    <a:pt x="1985" y="930"/>
                  </a:cubicBezTo>
                  <a:cubicBezTo>
                    <a:pt x="1985" y="941"/>
                    <a:pt x="1980" y="951"/>
                    <a:pt x="1972" y="959"/>
                  </a:cubicBezTo>
                  <a:cubicBezTo>
                    <a:pt x="1968" y="949"/>
                    <a:pt x="1959" y="940"/>
                    <a:pt x="1949" y="936"/>
                  </a:cubicBezTo>
                  <a:cubicBezTo>
                    <a:pt x="1945" y="934"/>
                    <a:pt x="1942" y="933"/>
                    <a:pt x="1938" y="933"/>
                  </a:cubicBezTo>
                  <a:close/>
                  <a:moveTo>
                    <a:pt x="1973" y="1015"/>
                  </a:moveTo>
                  <a:cubicBezTo>
                    <a:pt x="1976" y="1014"/>
                    <a:pt x="1981" y="1014"/>
                    <a:pt x="1985" y="1016"/>
                  </a:cubicBezTo>
                  <a:cubicBezTo>
                    <a:pt x="1989" y="1017"/>
                    <a:pt x="2000" y="1024"/>
                    <a:pt x="2000" y="1041"/>
                  </a:cubicBezTo>
                  <a:cubicBezTo>
                    <a:pt x="2000" y="1057"/>
                    <a:pt x="1989" y="1070"/>
                    <a:pt x="1971" y="1074"/>
                  </a:cubicBezTo>
                  <a:cubicBezTo>
                    <a:pt x="1967" y="1062"/>
                    <a:pt x="1957" y="1052"/>
                    <a:pt x="1946" y="1049"/>
                  </a:cubicBezTo>
                  <a:cubicBezTo>
                    <a:pt x="1948" y="1043"/>
                    <a:pt x="1949" y="1038"/>
                    <a:pt x="1949" y="1032"/>
                  </a:cubicBezTo>
                  <a:cubicBezTo>
                    <a:pt x="1953" y="1038"/>
                    <a:pt x="1959" y="1042"/>
                    <a:pt x="1966" y="1041"/>
                  </a:cubicBezTo>
                  <a:cubicBezTo>
                    <a:pt x="1974" y="1041"/>
                    <a:pt x="1979" y="1034"/>
                    <a:pt x="1980" y="1028"/>
                  </a:cubicBezTo>
                  <a:cubicBezTo>
                    <a:pt x="1980" y="1023"/>
                    <a:pt x="1978" y="1018"/>
                    <a:pt x="1973" y="1015"/>
                  </a:cubicBezTo>
                  <a:close/>
                  <a:moveTo>
                    <a:pt x="1980" y="1152"/>
                  </a:moveTo>
                  <a:cubicBezTo>
                    <a:pt x="1979" y="1145"/>
                    <a:pt x="1974" y="1138"/>
                    <a:pt x="1966" y="1138"/>
                  </a:cubicBezTo>
                  <a:cubicBezTo>
                    <a:pt x="1959" y="1138"/>
                    <a:pt x="1953" y="1141"/>
                    <a:pt x="1949" y="1147"/>
                  </a:cubicBezTo>
                  <a:cubicBezTo>
                    <a:pt x="1949" y="1142"/>
                    <a:pt x="1948" y="1136"/>
                    <a:pt x="1946" y="1131"/>
                  </a:cubicBezTo>
                  <a:cubicBezTo>
                    <a:pt x="1957" y="1128"/>
                    <a:pt x="1967" y="1118"/>
                    <a:pt x="1971" y="1106"/>
                  </a:cubicBezTo>
                  <a:cubicBezTo>
                    <a:pt x="1989" y="1110"/>
                    <a:pt x="2000" y="1122"/>
                    <a:pt x="2000" y="1138"/>
                  </a:cubicBezTo>
                  <a:cubicBezTo>
                    <a:pt x="2000" y="1156"/>
                    <a:pt x="1989" y="1162"/>
                    <a:pt x="1985" y="1164"/>
                  </a:cubicBezTo>
                  <a:cubicBezTo>
                    <a:pt x="1981" y="1166"/>
                    <a:pt x="1976" y="1166"/>
                    <a:pt x="1973" y="1165"/>
                  </a:cubicBezTo>
                  <a:cubicBezTo>
                    <a:pt x="1978" y="1162"/>
                    <a:pt x="1980" y="1156"/>
                    <a:pt x="1980" y="1152"/>
                  </a:cubicBezTo>
                  <a:close/>
                  <a:moveTo>
                    <a:pt x="1970" y="1216"/>
                  </a:moveTo>
                  <a:cubicBezTo>
                    <a:pt x="1966" y="1227"/>
                    <a:pt x="1957" y="1236"/>
                    <a:pt x="1947" y="1240"/>
                  </a:cubicBezTo>
                  <a:cubicBezTo>
                    <a:pt x="1937" y="1245"/>
                    <a:pt x="1926" y="1244"/>
                    <a:pt x="1916" y="1240"/>
                  </a:cubicBezTo>
                  <a:cubicBezTo>
                    <a:pt x="1909" y="1236"/>
                    <a:pt x="1904" y="1231"/>
                    <a:pt x="1902" y="1224"/>
                  </a:cubicBezTo>
                  <a:cubicBezTo>
                    <a:pt x="1900" y="1216"/>
                    <a:pt x="1902" y="1209"/>
                    <a:pt x="1907" y="1204"/>
                  </a:cubicBezTo>
                  <a:cubicBezTo>
                    <a:pt x="1912" y="1200"/>
                    <a:pt x="1918" y="1199"/>
                    <a:pt x="1923" y="1202"/>
                  </a:cubicBezTo>
                  <a:cubicBezTo>
                    <a:pt x="1929" y="1205"/>
                    <a:pt x="1930" y="1211"/>
                    <a:pt x="1929" y="1216"/>
                  </a:cubicBezTo>
                  <a:cubicBezTo>
                    <a:pt x="1928" y="1219"/>
                    <a:pt x="1924" y="1223"/>
                    <a:pt x="1917" y="1222"/>
                  </a:cubicBezTo>
                  <a:cubicBezTo>
                    <a:pt x="1917" y="1222"/>
                    <a:pt x="1916" y="1222"/>
                    <a:pt x="1915" y="1223"/>
                  </a:cubicBezTo>
                  <a:cubicBezTo>
                    <a:pt x="1915" y="1223"/>
                    <a:pt x="1915" y="1224"/>
                    <a:pt x="1915" y="1225"/>
                  </a:cubicBezTo>
                  <a:cubicBezTo>
                    <a:pt x="1917" y="1230"/>
                    <a:pt x="1924" y="1234"/>
                    <a:pt x="1932" y="1234"/>
                  </a:cubicBezTo>
                  <a:cubicBezTo>
                    <a:pt x="1944" y="1234"/>
                    <a:pt x="1955" y="1227"/>
                    <a:pt x="1960" y="1215"/>
                  </a:cubicBezTo>
                  <a:cubicBezTo>
                    <a:pt x="1967" y="1198"/>
                    <a:pt x="1962" y="1180"/>
                    <a:pt x="1945" y="1168"/>
                  </a:cubicBezTo>
                  <a:cubicBezTo>
                    <a:pt x="1946" y="1166"/>
                    <a:pt x="1946" y="1165"/>
                    <a:pt x="1947" y="1163"/>
                  </a:cubicBezTo>
                  <a:cubicBezTo>
                    <a:pt x="1948" y="1166"/>
                    <a:pt x="1949" y="1170"/>
                    <a:pt x="1952" y="1173"/>
                  </a:cubicBezTo>
                  <a:cubicBezTo>
                    <a:pt x="1956" y="1178"/>
                    <a:pt x="1962" y="1181"/>
                    <a:pt x="1970" y="1183"/>
                  </a:cubicBezTo>
                  <a:cubicBezTo>
                    <a:pt x="1974" y="1194"/>
                    <a:pt x="1974" y="1205"/>
                    <a:pt x="1970" y="1216"/>
                  </a:cubicBezTo>
                  <a:close/>
                  <a:moveTo>
                    <a:pt x="1985" y="1250"/>
                  </a:moveTo>
                  <a:cubicBezTo>
                    <a:pt x="1986" y="1262"/>
                    <a:pt x="1982" y="1273"/>
                    <a:pt x="1975" y="1281"/>
                  </a:cubicBezTo>
                  <a:cubicBezTo>
                    <a:pt x="1959" y="1297"/>
                    <a:pt x="1943" y="1292"/>
                    <a:pt x="1938" y="1290"/>
                  </a:cubicBezTo>
                  <a:cubicBezTo>
                    <a:pt x="1932" y="1288"/>
                    <a:pt x="1928" y="1284"/>
                    <a:pt x="1926" y="1280"/>
                  </a:cubicBezTo>
                  <a:cubicBezTo>
                    <a:pt x="1933" y="1282"/>
                    <a:pt x="1940" y="1279"/>
                    <a:pt x="1944" y="1275"/>
                  </a:cubicBezTo>
                  <a:cubicBezTo>
                    <a:pt x="1949" y="1268"/>
                    <a:pt x="1950" y="1258"/>
                    <a:pt x="1943" y="1251"/>
                  </a:cubicBezTo>
                  <a:cubicBezTo>
                    <a:pt x="1942" y="1249"/>
                    <a:pt x="1940" y="1248"/>
                    <a:pt x="1938" y="1247"/>
                  </a:cubicBezTo>
                  <a:cubicBezTo>
                    <a:pt x="1942" y="1246"/>
                    <a:pt x="1945" y="1245"/>
                    <a:pt x="1949" y="1244"/>
                  </a:cubicBezTo>
                  <a:cubicBezTo>
                    <a:pt x="1959" y="1240"/>
                    <a:pt x="1968" y="1231"/>
                    <a:pt x="1972" y="1220"/>
                  </a:cubicBezTo>
                  <a:cubicBezTo>
                    <a:pt x="1980" y="1228"/>
                    <a:pt x="1985" y="1239"/>
                    <a:pt x="1985" y="1250"/>
                  </a:cubicBezTo>
                  <a:close/>
                  <a:moveTo>
                    <a:pt x="1919" y="1245"/>
                  </a:moveTo>
                  <a:cubicBezTo>
                    <a:pt x="1919" y="1245"/>
                    <a:pt x="1919" y="1245"/>
                    <a:pt x="1919" y="1245"/>
                  </a:cubicBezTo>
                  <a:cubicBezTo>
                    <a:pt x="1915" y="1247"/>
                    <a:pt x="1911" y="1249"/>
                    <a:pt x="1909" y="1252"/>
                  </a:cubicBezTo>
                  <a:cubicBezTo>
                    <a:pt x="1909" y="1249"/>
                    <a:pt x="1910" y="1245"/>
                    <a:pt x="1910" y="1241"/>
                  </a:cubicBezTo>
                  <a:cubicBezTo>
                    <a:pt x="1911" y="1242"/>
                    <a:pt x="1913" y="1243"/>
                    <a:pt x="1915" y="1243"/>
                  </a:cubicBezTo>
                  <a:cubicBezTo>
                    <a:pt x="1916" y="1244"/>
                    <a:pt x="1918" y="1245"/>
                    <a:pt x="1919" y="1245"/>
                  </a:cubicBezTo>
                  <a:close/>
                  <a:moveTo>
                    <a:pt x="1906" y="1289"/>
                  </a:moveTo>
                  <a:cubicBezTo>
                    <a:pt x="1902" y="1285"/>
                    <a:pt x="1898" y="1282"/>
                    <a:pt x="1893" y="1279"/>
                  </a:cubicBezTo>
                  <a:cubicBezTo>
                    <a:pt x="1894" y="1278"/>
                    <a:pt x="1895" y="1278"/>
                    <a:pt x="1895" y="1277"/>
                  </a:cubicBezTo>
                  <a:cubicBezTo>
                    <a:pt x="1898" y="1275"/>
                    <a:pt x="1900" y="1272"/>
                    <a:pt x="1901" y="1270"/>
                  </a:cubicBezTo>
                  <a:cubicBezTo>
                    <a:pt x="1901" y="1271"/>
                    <a:pt x="1901" y="1271"/>
                    <a:pt x="1901" y="1272"/>
                  </a:cubicBezTo>
                  <a:cubicBezTo>
                    <a:pt x="1901" y="1278"/>
                    <a:pt x="1903" y="1283"/>
                    <a:pt x="1906" y="1289"/>
                  </a:cubicBezTo>
                  <a:close/>
                  <a:moveTo>
                    <a:pt x="1893" y="1274"/>
                  </a:moveTo>
                  <a:cubicBezTo>
                    <a:pt x="1884" y="1283"/>
                    <a:pt x="1871" y="1286"/>
                    <a:pt x="1859" y="1285"/>
                  </a:cubicBezTo>
                  <a:cubicBezTo>
                    <a:pt x="1848" y="1284"/>
                    <a:pt x="1838" y="1278"/>
                    <a:pt x="1832" y="1270"/>
                  </a:cubicBezTo>
                  <a:cubicBezTo>
                    <a:pt x="1827" y="1263"/>
                    <a:pt x="1826" y="1255"/>
                    <a:pt x="1828" y="1248"/>
                  </a:cubicBezTo>
                  <a:cubicBezTo>
                    <a:pt x="1830" y="1241"/>
                    <a:pt x="1835" y="1235"/>
                    <a:pt x="1842" y="1234"/>
                  </a:cubicBezTo>
                  <a:cubicBezTo>
                    <a:pt x="1848" y="1233"/>
                    <a:pt x="1854" y="1235"/>
                    <a:pt x="1857" y="1240"/>
                  </a:cubicBezTo>
                  <a:cubicBezTo>
                    <a:pt x="1861" y="1245"/>
                    <a:pt x="1859" y="1251"/>
                    <a:pt x="1855" y="1254"/>
                  </a:cubicBezTo>
                  <a:cubicBezTo>
                    <a:pt x="1852" y="1257"/>
                    <a:pt x="1847" y="1258"/>
                    <a:pt x="1842" y="1254"/>
                  </a:cubicBezTo>
                  <a:cubicBezTo>
                    <a:pt x="1841" y="1254"/>
                    <a:pt x="1841" y="1254"/>
                    <a:pt x="1840" y="1254"/>
                  </a:cubicBezTo>
                  <a:cubicBezTo>
                    <a:pt x="1839" y="1254"/>
                    <a:pt x="1839" y="1255"/>
                    <a:pt x="1839" y="1256"/>
                  </a:cubicBezTo>
                  <a:cubicBezTo>
                    <a:pt x="1838" y="1261"/>
                    <a:pt x="1842" y="1268"/>
                    <a:pt x="1849" y="1272"/>
                  </a:cubicBezTo>
                  <a:cubicBezTo>
                    <a:pt x="1856" y="1276"/>
                    <a:pt x="1870" y="1278"/>
                    <a:pt x="1883" y="1269"/>
                  </a:cubicBezTo>
                  <a:cubicBezTo>
                    <a:pt x="1896" y="1260"/>
                    <a:pt x="1900" y="1241"/>
                    <a:pt x="1893" y="1222"/>
                  </a:cubicBezTo>
                  <a:cubicBezTo>
                    <a:pt x="1894" y="1221"/>
                    <a:pt x="1896" y="1219"/>
                    <a:pt x="1897" y="1217"/>
                  </a:cubicBezTo>
                  <a:cubicBezTo>
                    <a:pt x="1897" y="1218"/>
                    <a:pt x="1897" y="1218"/>
                    <a:pt x="1897" y="1218"/>
                  </a:cubicBezTo>
                  <a:cubicBezTo>
                    <a:pt x="1897" y="1220"/>
                    <a:pt x="1898" y="1222"/>
                    <a:pt x="1898" y="1225"/>
                  </a:cubicBezTo>
                  <a:cubicBezTo>
                    <a:pt x="1899" y="1229"/>
                    <a:pt x="1902" y="1234"/>
                    <a:pt x="1906" y="1237"/>
                  </a:cubicBezTo>
                  <a:cubicBezTo>
                    <a:pt x="1907" y="1252"/>
                    <a:pt x="1902" y="1265"/>
                    <a:pt x="1893" y="1274"/>
                  </a:cubicBezTo>
                  <a:close/>
                  <a:moveTo>
                    <a:pt x="1859" y="1308"/>
                  </a:moveTo>
                  <a:cubicBezTo>
                    <a:pt x="1896" y="1347"/>
                    <a:pt x="1913" y="1404"/>
                    <a:pt x="1904" y="1427"/>
                  </a:cubicBezTo>
                  <a:cubicBezTo>
                    <a:pt x="1904" y="1427"/>
                    <a:pt x="1904" y="1427"/>
                    <a:pt x="1904" y="1427"/>
                  </a:cubicBezTo>
                  <a:cubicBezTo>
                    <a:pt x="1895" y="1450"/>
                    <a:pt x="1842" y="1477"/>
                    <a:pt x="1788" y="1480"/>
                  </a:cubicBezTo>
                  <a:cubicBezTo>
                    <a:pt x="1761" y="1481"/>
                    <a:pt x="1713" y="1476"/>
                    <a:pt x="1689" y="1431"/>
                  </a:cubicBezTo>
                  <a:cubicBezTo>
                    <a:pt x="1692" y="1430"/>
                    <a:pt x="1695" y="1429"/>
                    <a:pt x="1698" y="1427"/>
                  </a:cubicBezTo>
                  <a:cubicBezTo>
                    <a:pt x="1718" y="1464"/>
                    <a:pt x="1757" y="1470"/>
                    <a:pt x="1787" y="1468"/>
                  </a:cubicBezTo>
                  <a:cubicBezTo>
                    <a:pt x="1837" y="1465"/>
                    <a:pt x="1888" y="1438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901" y="1408"/>
                    <a:pt x="1883" y="1353"/>
                    <a:pt x="1850" y="1315"/>
                  </a:cubicBezTo>
                  <a:cubicBezTo>
                    <a:pt x="1831" y="1293"/>
                    <a:pt x="1799" y="1269"/>
                    <a:pt x="1759" y="1281"/>
                  </a:cubicBezTo>
                  <a:cubicBezTo>
                    <a:pt x="1758" y="1278"/>
                    <a:pt x="1757" y="1275"/>
                    <a:pt x="1755" y="1272"/>
                  </a:cubicBezTo>
                  <a:cubicBezTo>
                    <a:pt x="1804" y="1258"/>
                    <a:pt x="1841" y="1288"/>
                    <a:pt x="1859" y="1308"/>
                  </a:cubicBezTo>
                  <a:close/>
                  <a:moveTo>
                    <a:pt x="1858" y="1301"/>
                  </a:moveTo>
                  <a:cubicBezTo>
                    <a:pt x="1862" y="1299"/>
                    <a:pt x="1870" y="1297"/>
                    <a:pt x="1876" y="1304"/>
                  </a:cubicBezTo>
                  <a:cubicBezTo>
                    <a:pt x="1881" y="1310"/>
                    <a:pt x="1878" y="1318"/>
                    <a:pt x="1876" y="1322"/>
                  </a:cubicBezTo>
                  <a:cubicBezTo>
                    <a:pt x="1872" y="1316"/>
                    <a:pt x="1867" y="1310"/>
                    <a:pt x="1862" y="1305"/>
                  </a:cubicBezTo>
                  <a:cubicBezTo>
                    <a:pt x="1861" y="1304"/>
                    <a:pt x="1859" y="1302"/>
                    <a:pt x="1858" y="1301"/>
                  </a:cubicBezTo>
                  <a:close/>
                  <a:moveTo>
                    <a:pt x="1918" y="1433"/>
                  </a:moveTo>
                  <a:cubicBezTo>
                    <a:pt x="1918" y="1433"/>
                    <a:pt x="1918" y="1433"/>
                    <a:pt x="1918" y="1433"/>
                  </a:cubicBezTo>
                  <a:cubicBezTo>
                    <a:pt x="1914" y="1441"/>
                    <a:pt x="1905" y="1440"/>
                    <a:pt x="1900" y="1440"/>
                  </a:cubicBezTo>
                  <a:cubicBezTo>
                    <a:pt x="1904" y="1436"/>
                    <a:pt x="1906" y="1432"/>
                    <a:pt x="1908" y="1428"/>
                  </a:cubicBezTo>
                  <a:cubicBezTo>
                    <a:pt x="1909" y="1425"/>
                    <a:pt x="1910" y="1420"/>
                    <a:pt x="1910" y="1415"/>
                  </a:cubicBezTo>
                  <a:cubicBezTo>
                    <a:pt x="1914" y="1418"/>
                    <a:pt x="1921" y="1424"/>
                    <a:pt x="1918" y="1433"/>
                  </a:cubicBezTo>
                  <a:close/>
                  <a:moveTo>
                    <a:pt x="1906" y="1384"/>
                  </a:moveTo>
                  <a:cubicBezTo>
                    <a:pt x="1910" y="1385"/>
                    <a:pt x="1918" y="1388"/>
                    <a:pt x="1919" y="1395"/>
                  </a:cubicBezTo>
                  <a:cubicBezTo>
                    <a:pt x="1920" y="1402"/>
                    <a:pt x="1914" y="1407"/>
                    <a:pt x="1910" y="1409"/>
                  </a:cubicBezTo>
                  <a:cubicBezTo>
                    <a:pt x="1910" y="1401"/>
                    <a:pt x="1909" y="1393"/>
                    <a:pt x="1906" y="1384"/>
                  </a:cubicBezTo>
                  <a:close/>
                  <a:moveTo>
                    <a:pt x="1879" y="1326"/>
                  </a:moveTo>
                  <a:cubicBezTo>
                    <a:pt x="1884" y="1326"/>
                    <a:pt x="1893" y="1326"/>
                    <a:pt x="1897" y="1333"/>
                  </a:cubicBezTo>
                  <a:cubicBezTo>
                    <a:pt x="1900" y="1339"/>
                    <a:pt x="1896" y="1346"/>
                    <a:pt x="1893" y="1349"/>
                  </a:cubicBezTo>
                  <a:cubicBezTo>
                    <a:pt x="1889" y="1342"/>
                    <a:pt x="1884" y="1334"/>
                    <a:pt x="1879" y="1326"/>
                  </a:cubicBezTo>
                  <a:close/>
                  <a:moveTo>
                    <a:pt x="1895" y="1355"/>
                  </a:moveTo>
                  <a:cubicBezTo>
                    <a:pt x="1900" y="1355"/>
                    <a:pt x="1908" y="1356"/>
                    <a:pt x="1911" y="1363"/>
                  </a:cubicBezTo>
                  <a:cubicBezTo>
                    <a:pt x="1914" y="1370"/>
                    <a:pt x="1908" y="1376"/>
                    <a:pt x="1905" y="1379"/>
                  </a:cubicBezTo>
                  <a:cubicBezTo>
                    <a:pt x="1902" y="1371"/>
                    <a:pt x="1899" y="1363"/>
                    <a:pt x="1895" y="1355"/>
                  </a:cubicBezTo>
                  <a:close/>
                  <a:moveTo>
                    <a:pt x="1892" y="1460"/>
                  </a:moveTo>
                  <a:cubicBezTo>
                    <a:pt x="1886" y="1464"/>
                    <a:pt x="1879" y="1461"/>
                    <a:pt x="1875" y="1459"/>
                  </a:cubicBezTo>
                  <a:cubicBezTo>
                    <a:pt x="1883" y="1454"/>
                    <a:pt x="1890" y="1449"/>
                    <a:pt x="1896" y="1444"/>
                  </a:cubicBezTo>
                  <a:cubicBezTo>
                    <a:pt x="1897" y="1448"/>
                    <a:pt x="1897" y="1456"/>
                    <a:pt x="1892" y="1460"/>
                  </a:cubicBezTo>
                  <a:close/>
                  <a:moveTo>
                    <a:pt x="1863" y="1477"/>
                  </a:moveTo>
                  <a:cubicBezTo>
                    <a:pt x="1856" y="1480"/>
                    <a:pt x="1850" y="1475"/>
                    <a:pt x="1847" y="1472"/>
                  </a:cubicBezTo>
                  <a:cubicBezTo>
                    <a:pt x="1855" y="1469"/>
                    <a:pt x="1863" y="1465"/>
                    <a:pt x="1870" y="1462"/>
                  </a:cubicBezTo>
                  <a:cubicBezTo>
                    <a:pt x="1871" y="1466"/>
                    <a:pt x="1871" y="1474"/>
                    <a:pt x="1863" y="1477"/>
                  </a:cubicBezTo>
                  <a:close/>
                  <a:moveTo>
                    <a:pt x="1841" y="1474"/>
                  </a:moveTo>
                  <a:cubicBezTo>
                    <a:pt x="1841" y="1478"/>
                    <a:pt x="1839" y="1487"/>
                    <a:pt x="1832" y="1488"/>
                  </a:cubicBezTo>
                  <a:cubicBezTo>
                    <a:pt x="1825" y="1490"/>
                    <a:pt x="1818" y="1484"/>
                    <a:pt x="1815" y="1480"/>
                  </a:cubicBezTo>
                  <a:cubicBezTo>
                    <a:pt x="1824" y="1479"/>
                    <a:pt x="1833" y="1476"/>
                    <a:pt x="1841" y="1474"/>
                  </a:cubicBezTo>
                  <a:close/>
                  <a:moveTo>
                    <a:pt x="1809" y="1481"/>
                  </a:moveTo>
                  <a:cubicBezTo>
                    <a:pt x="1808" y="1486"/>
                    <a:pt x="1805" y="1493"/>
                    <a:pt x="1797" y="1494"/>
                  </a:cubicBezTo>
                  <a:cubicBezTo>
                    <a:pt x="1788" y="1495"/>
                    <a:pt x="1784" y="1488"/>
                    <a:pt x="1782" y="1484"/>
                  </a:cubicBezTo>
                  <a:cubicBezTo>
                    <a:pt x="1784" y="1484"/>
                    <a:pt x="1786" y="1484"/>
                    <a:pt x="1788" y="1484"/>
                  </a:cubicBezTo>
                  <a:cubicBezTo>
                    <a:pt x="1795" y="1483"/>
                    <a:pt x="1802" y="1482"/>
                    <a:pt x="1809" y="1481"/>
                  </a:cubicBezTo>
                  <a:close/>
                  <a:moveTo>
                    <a:pt x="1776" y="1483"/>
                  </a:moveTo>
                  <a:cubicBezTo>
                    <a:pt x="1774" y="1485"/>
                    <a:pt x="1773" y="1487"/>
                    <a:pt x="1770" y="1489"/>
                  </a:cubicBezTo>
                  <a:cubicBezTo>
                    <a:pt x="1763" y="1485"/>
                    <a:pt x="1756" y="1483"/>
                    <a:pt x="1748" y="1483"/>
                  </a:cubicBezTo>
                  <a:cubicBezTo>
                    <a:pt x="1747" y="1482"/>
                    <a:pt x="1747" y="1480"/>
                    <a:pt x="1747" y="1480"/>
                  </a:cubicBezTo>
                  <a:cubicBezTo>
                    <a:pt x="1756" y="1482"/>
                    <a:pt x="1766" y="1483"/>
                    <a:pt x="1776" y="1483"/>
                  </a:cubicBezTo>
                  <a:close/>
                  <a:moveTo>
                    <a:pt x="1719" y="1518"/>
                  </a:moveTo>
                  <a:cubicBezTo>
                    <a:pt x="1712" y="1514"/>
                    <a:pt x="1705" y="1511"/>
                    <a:pt x="1698" y="1509"/>
                  </a:cubicBezTo>
                  <a:cubicBezTo>
                    <a:pt x="1698" y="1509"/>
                    <a:pt x="1698" y="1508"/>
                    <a:pt x="1698" y="1508"/>
                  </a:cubicBezTo>
                  <a:cubicBezTo>
                    <a:pt x="1706" y="1492"/>
                    <a:pt x="1699" y="1481"/>
                    <a:pt x="1692" y="1476"/>
                  </a:cubicBezTo>
                  <a:cubicBezTo>
                    <a:pt x="1689" y="1474"/>
                    <a:pt x="1686" y="1473"/>
                    <a:pt x="1683" y="1472"/>
                  </a:cubicBezTo>
                  <a:cubicBezTo>
                    <a:pt x="1685" y="1472"/>
                    <a:pt x="1687" y="1471"/>
                    <a:pt x="1689" y="1469"/>
                  </a:cubicBezTo>
                  <a:cubicBezTo>
                    <a:pt x="1690" y="1468"/>
                    <a:pt x="1692" y="1466"/>
                    <a:pt x="1693" y="1465"/>
                  </a:cubicBezTo>
                  <a:cubicBezTo>
                    <a:pt x="1699" y="1469"/>
                    <a:pt x="1707" y="1467"/>
                    <a:pt x="1711" y="1465"/>
                  </a:cubicBezTo>
                  <a:cubicBezTo>
                    <a:pt x="1710" y="1471"/>
                    <a:pt x="1710" y="1481"/>
                    <a:pt x="1719" y="1485"/>
                  </a:cubicBezTo>
                  <a:cubicBezTo>
                    <a:pt x="1729" y="1490"/>
                    <a:pt x="1739" y="1484"/>
                    <a:pt x="1743" y="1480"/>
                  </a:cubicBezTo>
                  <a:cubicBezTo>
                    <a:pt x="1743" y="1481"/>
                    <a:pt x="1744" y="1482"/>
                    <a:pt x="1744" y="1483"/>
                  </a:cubicBezTo>
                  <a:cubicBezTo>
                    <a:pt x="1743" y="1483"/>
                    <a:pt x="1742" y="1483"/>
                    <a:pt x="1742" y="1483"/>
                  </a:cubicBezTo>
                  <a:cubicBezTo>
                    <a:pt x="1735" y="1484"/>
                    <a:pt x="1729" y="1487"/>
                    <a:pt x="1725" y="1492"/>
                  </a:cubicBezTo>
                  <a:cubicBezTo>
                    <a:pt x="1723" y="1494"/>
                    <a:pt x="1721" y="1495"/>
                    <a:pt x="1720" y="1498"/>
                  </a:cubicBezTo>
                  <a:cubicBezTo>
                    <a:pt x="1716" y="1504"/>
                    <a:pt x="1716" y="1512"/>
                    <a:pt x="1719" y="1518"/>
                  </a:cubicBezTo>
                  <a:close/>
                  <a:moveTo>
                    <a:pt x="1705" y="1598"/>
                  </a:moveTo>
                  <a:cubicBezTo>
                    <a:pt x="1710" y="1605"/>
                    <a:pt x="1711" y="1614"/>
                    <a:pt x="1709" y="1623"/>
                  </a:cubicBezTo>
                  <a:cubicBezTo>
                    <a:pt x="1705" y="1634"/>
                    <a:pt x="1697" y="1642"/>
                    <a:pt x="1687" y="1645"/>
                  </a:cubicBezTo>
                  <a:cubicBezTo>
                    <a:pt x="1686" y="1645"/>
                    <a:pt x="1686" y="1646"/>
                    <a:pt x="1686" y="1647"/>
                  </a:cubicBezTo>
                  <a:cubicBezTo>
                    <a:pt x="1689" y="1659"/>
                    <a:pt x="1686" y="1669"/>
                    <a:pt x="1678" y="1678"/>
                  </a:cubicBezTo>
                  <a:cubicBezTo>
                    <a:pt x="1669" y="1686"/>
                    <a:pt x="1659" y="1689"/>
                    <a:pt x="1648" y="1686"/>
                  </a:cubicBezTo>
                  <a:cubicBezTo>
                    <a:pt x="1647" y="1686"/>
                    <a:pt x="1646" y="1686"/>
                    <a:pt x="1645" y="1687"/>
                  </a:cubicBezTo>
                  <a:cubicBezTo>
                    <a:pt x="1642" y="1697"/>
                    <a:pt x="1634" y="1705"/>
                    <a:pt x="1623" y="1708"/>
                  </a:cubicBezTo>
                  <a:cubicBezTo>
                    <a:pt x="1614" y="1711"/>
                    <a:pt x="1605" y="1710"/>
                    <a:pt x="1598" y="1705"/>
                  </a:cubicBezTo>
                  <a:cubicBezTo>
                    <a:pt x="1598" y="1704"/>
                    <a:pt x="1597" y="1704"/>
                    <a:pt x="1596" y="1705"/>
                  </a:cubicBezTo>
                  <a:cubicBezTo>
                    <a:pt x="1588" y="1713"/>
                    <a:pt x="1576" y="1718"/>
                    <a:pt x="1564" y="1716"/>
                  </a:cubicBezTo>
                  <a:cubicBezTo>
                    <a:pt x="1548" y="1714"/>
                    <a:pt x="1535" y="1703"/>
                    <a:pt x="1524" y="1686"/>
                  </a:cubicBezTo>
                  <a:cubicBezTo>
                    <a:pt x="1526" y="1684"/>
                    <a:pt x="1527" y="1682"/>
                    <a:pt x="1528" y="1681"/>
                  </a:cubicBezTo>
                  <a:cubicBezTo>
                    <a:pt x="1544" y="1703"/>
                    <a:pt x="1560" y="1706"/>
                    <a:pt x="1569" y="1705"/>
                  </a:cubicBezTo>
                  <a:cubicBezTo>
                    <a:pt x="1579" y="1704"/>
                    <a:pt x="1589" y="1698"/>
                    <a:pt x="1594" y="1689"/>
                  </a:cubicBezTo>
                  <a:cubicBezTo>
                    <a:pt x="1602" y="1696"/>
                    <a:pt x="1613" y="1695"/>
                    <a:pt x="1620" y="1691"/>
                  </a:cubicBezTo>
                  <a:cubicBezTo>
                    <a:pt x="1629" y="1687"/>
                    <a:pt x="1634" y="1679"/>
                    <a:pt x="1634" y="1670"/>
                  </a:cubicBezTo>
                  <a:cubicBezTo>
                    <a:pt x="1646" y="1675"/>
                    <a:pt x="1657" y="1670"/>
                    <a:pt x="1664" y="1663"/>
                  </a:cubicBezTo>
                  <a:cubicBezTo>
                    <a:pt x="1664" y="1663"/>
                    <a:pt x="1664" y="1663"/>
                    <a:pt x="1664" y="1663"/>
                  </a:cubicBezTo>
                  <a:cubicBezTo>
                    <a:pt x="1664" y="1663"/>
                    <a:pt x="1664" y="1663"/>
                    <a:pt x="1664" y="1663"/>
                  </a:cubicBezTo>
                  <a:cubicBezTo>
                    <a:pt x="1670" y="1657"/>
                    <a:pt x="1675" y="1646"/>
                    <a:pt x="1670" y="1634"/>
                  </a:cubicBezTo>
                  <a:cubicBezTo>
                    <a:pt x="1679" y="1634"/>
                    <a:pt x="1687" y="1629"/>
                    <a:pt x="1691" y="1620"/>
                  </a:cubicBezTo>
                  <a:cubicBezTo>
                    <a:pt x="1695" y="1613"/>
                    <a:pt x="1696" y="1602"/>
                    <a:pt x="1689" y="1593"/>
                  </a:cubicBezTo>
                  <a:cubicBezTo>
                    <a:pt x="1698" y="1588"/>
                    <a:pt x="1705" y="1579"/>
                    <a:pt x="1705" y="1569"/>
                  </a:cubicBezTo>
                  <a:cubicBezTo>
                    <a:pt x="1706" y="1560"/>
                    <a:pt x="1704" y="1544"/>
                    <a:pt x="1681" y="1528"/>
                  </a:cubicBezTo>
                  <a:cubicBezTo>
                    <a:pt x="1683" y="1527"/>
                    <a:pt x="1684" y="1526"/>
                    <a:pt x="1686" y="1524"/>
                  </a:cubicBezTo>
                  <a:cubicBezTo>
                    <a:pt x="1704" y="1534"/>
                    <a:pt x="1715" y="1548"/>
                    <a:pt x="1717" y="1564"/>
                  </a:cubicBezTo>
                  <a:cubicBezTo>
                    <a:pt x="1718" y="1576"/>
                    <a:pt x="1714" y="1588"/>
                    <a:pt x="1705" y="1596"/>
                  </a:cubicBezTo>
                  <a:cubicBezTo>
                    <a:pt x="1704" y="1596"/>
                    <a:pt x="1704" y="1597"/>
                    <a:pt x="1705" y="1598"/>
                  </a:cubicBezTo>
                  <a:close/>
                  <a:moveTo>
                    <a:pt x="1433" y="1917"/>
                  </a:moveTo>
                  <a:cubicBezTo>
                    <a:pt x="1433" y="1917"/>
                    <a:pt x="1433" y="1917"/>
                    <a:pt x="1433" y="1917"/>
                  </a:cubicBezTo>
                  <a:cubicBezTo>
                    <a:pt x="1425" y="1921"/>
                    <a:pt x="1418" y="1914"/>
                    <a:pt x="1415" y="1910"/>
                  </a:cubicBezTo>
                  <a:cubicBezTo>
                    <a:pt x="1421" y="1910"/>
                    <a:pt x="1425" y="1909"/>
                    <a:pt x="1429" y="1907"/>
                  </a:cubicBezTo>
                  <a:cubicBezTo>
                    <a:pt x="1432" y="1906"/>
                    <a:pt x="1436" y="1903"/>
                    <a:pt x="1440" y="1900"/>
                  </a:cubicBezTo>
                  <a:cubicBezTo>
                    <a:pt x="1441" y="1905"/>
                    <a:pt x="1441" y="1914"/>
                    <a:pt x="1433" y="1917"/>
                  </a:cubicBezTo>
                  <a:close/>
                  <a:moveTo>
                    <a:pt x="1427" y="1904"/>
                  </a:moveTo>
                  <a:cubicBezTo>
                    <a:pt x="1427" y="1904"/>
                    <a:pt x="1427" y="1904"/>
                    <a:pt x="1427" y="1904"/>
                  </a:cubicBezTo>
                  <a:cubicBezTo>
                    <a:pt x="1405" y="1913"/>
                    <a:pt x="1348" y="1896"/>
                    <a:pt x="1308" y="1859"/>
                  </a:cubicBezTo>
                  <a:cubicBezTo>
                    <a:pt x="1288" y="1841"/>
                    <a:pt x="1258" y="1804"/>
                    <a:pt x="1272" y="1755"/>
                  </a:cubicBezTo>
                  <a:cubicBezTo>
                    <a:pt x="1275" y="1756"/>
                    <a:pt x="1278" y="1758"/>
                    <a:pt x="1281" y="1759"/>
                  </a:cubicBezTo>
                  <a:cubicBezTo>
                    <a:pt x="1270" y="1799"/>
                    <a:pt x="1293" y="1830"/>
                    <a:pt x="1315" y="1850"/>
                  </a:cubicBezTo>
                  <a:cubicBezTo>
                    <a:pt x="1353" y="1883"/>
                    <a:pt x="1408" y="1901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38" y="1888"/>
                    <a:pt x="1465" y="1837"/>
                    <a:pt x="1468" y="1786"/>
                  </a:cubicBezTo>
                  <a:cubicBezTo>
                    <a:pt x="1470" y="1757"/>
                    <a:pt x="1464" y="1718"/>
                    <a:pt x="1428" y="1698"/>
                  </a:cubicBezTo>
                  <a:cubicBezTo>
                    <a:pt x="1429" y="1695"/>
                    <a:pt x="1430" y="1692"/>
                    <a:pt x="1432" y="1689"/>
                  </a:cubicBezTo>
                  <a:cubicBezTo>
                    <a:pt x="1476" y="1713"/>
                    <a:pt x="1481" y="1761"/>
                    <a:pt x="1480" y="1788"/>
                  </a:cubicBezTo>
                  <a:cubicBezTo>
                    <a:pt x="1478" y="1842"/>
                    <a:pt x="1450" y="1894"/>
                    <a:pt x="1427" y="1904"/>
                  </a:cubicBezTo>
                  <a:close/>
                  <a:moveTo>
                    <a:pt x="1409" y="1910"/>
                  </a:moveTo>
                  <a:cubicBezTo>
                    <a:pt x="1407" y="1914"/>
                    <a:pt x="1402" y="1920"/>
                    <a:pt x="1395" y="1919"/>
                  </a:cubicBezTo>
                  <a:cubicBezTo>
                    <a:pt x="1388" y="1918"/>
                    <a:pt x="1385" y="1910"/>
                    <a:pt x="1384" y="1906"/>
                  </a:cubicBezTo>
                  <a:cubicBezTo>
                    <a:pt x="1393" y="1908"/>
                    <a:pt x="1402" y="1910"/>
                    <a:pt x="1409" y="1910"/>
                  </a:cubicBezTo>
                  <a:close/>
                  <a:moveTo>
                    <a:pt x="1379" y="1904"/>
                  </a:moveTo>
                  <a:cubicBezTo>
                    <a:pt x="1376" y="1908"/>
                    <a:pt x="1370" y="1913"/>
                    <a:pt x="1363" y="1910"/>
                  </a:cubicBezTo>
                  <a:cubicBezTo>
                    <a:pt x="1356" y="1907"/>
                    <a:pt x="1355" y="1899"/>
                    <a:pt x="1355" y="1895"/>
                  </a:cubicBezTo>
                  <a:cubicBezTo>
                    <a:pt x="1363" y="1899"/>
                    <a:pt x="1371" y="1902"/>
                    <a:pt x="1379" y="1904"/>
                  </a:cubicBezTo>
                  <a:close/>
                  <a:moveTo>
                    <a:pt x="1350" y="1892"/>
                  </a:moveTo>
                  <a:cubicBezTo>
                    <a:pt x="1346" y="1895"/>
                    <a:pt x="1339" y="1900"/>
                    <a:pt x="1333" y="1896"/>
                  </a:cubicBezTo>
                  <a:cubicBezTo>
                    <a:pt x="1327" y="1893"/>
                    <a:pt x="1326" y="1884"/>
                    <a:pt x="1327" y="1879"/>
                  </a:cubicBezTo>
                  <a:cubicBezTo>
                    <a:pt x="1334" y="1884"/>
                    <a:pt x="1342" y="1889"/>
                    <a:pt x="1350" y="1892"/>
                  </a:cubicBezTo>
                  <a:close/>
                  <a:moveTo>
                    <a:pt x="1322" y="1875"/>
                  </a:moveTo>
                  <a:cubicBezTo>
                    <a:pt x="1318" y="1878"/>
                    <a:pt x="1310" y="1881"/>
                    <a:pt x="1304" y="1876"/>
                  </a:cubicBezTo>
                  <a:cubicBezTo>
                    <a:pt x="1297" y="1870"/>
                    <a:pt x="1299" y="1862"/>
                    <a:pt x="1301" y="1858"/>
                  </a:cubicBezTo>
                  <a:cubicBezTo>
                    <a:pt x="1302" y="1859"/>
                    <a:pt x="1304" y="1861"/>
                    <a:pt x="1305" y="1862"/>
                  </a:cubicBezTo>
                  <a:cubicBezTo>
                    <a:pt x="1311" y="1867"/>
                    <a:pt x="1316" y="1871"/>
                    <a:pt x="1322" y="1875"/>
                  </a:cubicBezTo>
                  <a:close/>
                  <a:moveTo>
                    <a:pt x="1260" y="1843"/>
                  </a:moveTo>
                  <a:cubicBezTo>
                    <a:pt x="1263" y="1844"/>
                    <a:pt x="1266" y="1846"/>
                    <a:pt x="1269" y="1850"/>
                  </a:cubicBezTo>
                  <a:cubicBezTo>
                    <a:pt x="1271" y="1854"/>
                    <a:pt x="1276" y="1866"/>
                    <a:pt x="1266" y="1880"/>
                  </a:cubicBezTo>
                  <a:cubicBezTo>
                    <a:pt x="1258" y="1892"/>
                    <a:pt x="1242" y="1895"/>
                    <a:pt x="1225" y="1889"/>
                  </a:cubicBezTo>
                  <a:cubicBezTo>
                    <a:pt x="1226" y="1887"/>
                    <a:pt x="1227" y="1885"/>
                    <a:pt x="1228" y="1883"/>
                  </a:cubicBezTo>
                  <a:cubicBezTo>
                    <a:pt x="1232" y="1875"/>
                    <a:pt x="1234" y="1866"/>
                    <a:pt x="1234" y="1857"/>
                  </a:cubicBezTo>
                  <a:cubicBezTo>
                    <a:pt x="1235" y="1858"/>
                    <a:pt x="1237" y="1859"/>
                    <a:pt x="1238" y="1860"/>
                  </a:cubicBezTo>
                  <a:cubicBezTo>
                    <a:pt x="1245" y="1865"/>
                    <a:pt x="1253" y="1862"/>
                    <a:pt x="1258" y="1857"/>
                  </a:cubicBezTo>
                  <a:cubicBezTo>
                    <a:pt x="1261" y="1854"/>
                    <a:pt x="1262" y="1848"/>
                    <a:pt x="1260" y="1843"/>
                  </a:cubicBezTo>
                  <a:close/>
                  <a:moveTo>
                    <a:pt x="922" y="1857"/>
                  </a:moveTo>
                  <a:cubicBezTo>
                    <a:pt x="927" y="1862"/>
                    <a:pt x="935" y="1865"/>
                    <a:pt x="942" y="1860"/>
                  </a:cubicBezTo>
                  <a:cubicBezTo>
                    <a:pt x="943" y="1859"/>
                    <a:pt x="945" y="1858"/>
                    <a:pt x="946" y="1857"/>
                  </a:cubicBezTo>
                  <a:cubicBezTo>
                    <a:pt x="946" y="1866"/>
                    <a:pt x="948" y="1875"/>
                    <a:pt x="952" y="1883"/>
                  </a:cubicBezTo>
                  <a:cubicBezTo>
                    <a:pt x="953" y="1885"/>
                    <a:pt x="954" y="1887"/>
                    <a:pt x="955" y="1889"/>
                  </a:cubicBezTo>
                  <a:cubicBezTo>
                    <a:pt x="938" y="1895"/>
                    <a:pt x="922" y="1892"/>
                    <a:pt x="914" y="1880"/>
                  </a:cubicBezTo>
                  <a:cubicBezTo>
                    <a:pt x="904" y="1866"/>
                    <a:pt x="909" y="1854"/>
                    <a:pt x="911" y="1850"/>
                  </a:cubicBezTo>
                  <a:cubicBezTo>
                    <a:pt x="914" y="1846"/>
                    <a:pt x="917" y="1844"/>
                    <a:pt x="920" y="1843"/>
                  </a:cubicBezTo>
                  <a:cubicBezTo>
                    <a:pt x="918" y="1848"/>
                    <a:pt x="919" y="1854"/>
                    <a:pt x="922" y="1857"/>
                  </a:cubicBezTo>
                  <a:close/>
                  <a:moveTo>
                    <a:pt x="872" y="1859"/>
                  </a:moveTo>
                  <a:cubicBezTo>
                    <a:pt x="832" y="1896"/>
                    <a:pt x="775" y="1913"/>
                    <a:pt x="753" y="1904"/>
                  </a:cubicBezTo>
                  <a:cubicBezTo>
                    <a:pt x="753" y="1904"/>
                    <a:pt x="753" y="1904"/>
                    <a:pt x="753" y="1904"/>
                  </a:cubicBezTo>
                  <a:cubicBezTo>
                    <a:pt x="730" y="1894"/>
                    <a:pt x="702" y="1842"/>
                    <a:pt x="700" y="1788"/>
                  </a:cubicBezTo>
                  <a:cubicBezTo>
                    <a:pt x="699" y="1761"/>
                    <a:pt x="704" y="1713"/>
                    <a:pt x="748" y="1689"/>
                  </a:cubicBezTo>
                  <a:cubicBezTo>
                    <a:pt x="750" y="1692"/>
                    <a:pt x="751" y="1695"/>
                    <a:pt x="752" y="1698"/>
                  </a:cubicBezTo>
                  <a:cubicBezTo>
                    <a:pt x="716" y="1718"/>
                    <a:pt x="710" y="1757"/>
                    <a:pt x="712" y="1786"/>
                  </a:cubicBezTo>
                  <a:cubicBezTo>
                    <a:pt x="715" y="1837"/>
                    <a:pt x="742" y="1888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72" y="1901"/>
                    <a:pt x="827" y="1883"/>
                    <a:pt x="865" y="1850"/>
                  </a:cubicBezTo>
                  <a:cubicBezTo>
                    <a:pt x="887" y="1830"/>
                    <a:pt x="911" y="1799"/>
                    <a:pt x="899" y="1759"/>
                  </a:cubicBezTo>
                  <a:cubicBezTo>
                    <a:pt x="902" y="1758"/>
                    <a:pt x="905" y="1756"/>
                    <a:pt x="908" y="1755"/>
                  </a:cubicBezTo>
                  <a:cubicBezTo>
                    <a:pt x="922" y="1804"/>
                    <a:pt x="892" y="1841"/>
                    <a:pt x="872" y="1859"/>
                  </a:cubicBezTo>
                  <a:close/>
                  <a:moveTo>
                    <a:pt x="876" y="1876"/>
                  </a:moveTo>
                  <a:cubicBezTo>
                    <a:pt x="870" y="1881"/>
                    <a:pt x="862" y="1878"/>
                    <a:pt x="858" y="1875"/>
                  </a:cubicBezTo>
                  <a:cubicBezTo>
                    <a:pt x="864" y="1871"/>
                    <a:pt x="869" y="1867"/>
                    <a:pt x="875" y="1862"/>
                  </a:cubicBezTo>
                  <a:cubicBezTo>
                    <a:pt x="876" y="1861"/>
                    <a:pt x="878" y="1859"/>
                    <a:pt x="879" y="1858"/>
                  </a:cubicBezTo>
                  <a:cubicBezTo>
                    <a:pt x="881" y="1862"/>
                    <a:pt x="883" y="1870"/>
                    <a:pt x="876" y="1876"/>
                  </a:cubicBezTo>
                  <a:close/>
                  <a:moveTo>
                    <a:pt x="847" y="1896"/>
                  </a:moveTo>
                  <a:cubicBezTo>
                    <a:pt x="841" y="1900"/>
                    <a:pt x="834" y="1895"/>
                    <a:pt x="830" y="1892"/>
                  </a:cubicBezTo>
                  <a:cubicBezTo>
                    <a:pt x="838" y="1889"/>
                    <a:pt x="846" y="1884"/>
                    <a:pt x="853" y="1879"/>
                  </a:cubicBezTo>
                  <a:cubicBezTo>
                    <a:pt x="854" y="1884"/>
                    <a:pt x="853" y="1893"/>
                    <a:pt x="847" y="1896"/>
                  </a:cubicBezTo>
                  <a:close/>
                  <a:moveTo>
                    <a:pt x="825" y="1895"/>
                  </a:moveTo>
                  <a:cubicBezTo>
                    <a:pt x="825" y="1899"/>
                    <a:pt x="824" y="1907"/>
                    <a:pt x="817" y="1910"/>
                  </a:cubicBezTo>
                  <a:cubicBezTo>
                    <a:pt x="810" y="1913"/>
                    <a:pt x="804" y="1908"/>
                    <a:pt x="801" y="1904"/>
                  </a:cubicBezTo>
                  <a:cubicBezTo>
                    <a:pt x="809" y="1902"/>
                    <a:pt x="817" y="1899"/>
                    <a:pt x="825" y="1895"/>
                  </a:cubicBezTo>
                  <a:close/>
                  <a:moveTo>
                    <a:pt x="796" y="1906"/>
                  </a:moveTo>
                  <a:cubicBezTo>
                    <a:pt x="795" y="1910"/>
                    <a:pt x="792" y="1918"/>
                    <a:pt x="785" y="1919"/>
                  </a:cubicBezTo>
                  <a:cubicBezTo>
                    <a:pt x="778" y="1920"/>
                    <a:pt x="773" y="1914"/>
                    <a:pt x="771" y="1910"/>
                  </a:cubicBezTo>
                  <a:cubicBezTo>
                    <a:pt x="778" y="1910"/>
                    <a:pt x="787" y="1908"/>
                    <a:pt x="796" y="1906"/>
                  </a:cubicBezTo>
                  <a:close/>
                  <a:moveTo>
                    <a:pt x="747" y="1917"/>
                  </a:moveTo>
                  <a:cubicBezTo>
                    <a:pt x="747" y="1917"/>
                    <a:pt x="747" y="1917"/>
                    <a:pt x="747" y="1917"/>
                  </a:cubicBezTo>
                  <a:cubicBezTo>
                    <a:pt x="739" y="1914"/>
                    <a:pt x="739" y="1905"/>
                    <a:pt x="740" y="1900"/>
                  </a:cubicBezTo>
                  <a:cubicBezTo>
                    <a:pt x="744" y="1903"/>
                    <a:pt x="748" y="1906"/>
                    <a:pt x="751" y="1907"/>
                  </a:cubicBezTo>
                  <a:cubicBezTo>
                    <a:pt x="751" y="1907"/>
                    <a:pt x="751" y="1907"/>
                    <a:pt x="751" y="1907"/>
                  </a:cubicBezTo>
                  <a:cubicBezTo>
                    <a:pt x="755" y="1909"/>
                    <a:pt x="760" y="1910"/>
                    <a:pt x="765" y="1910"/>
                  </a:cubicBezTo>
                  <a:cubicBezTo>
                    <a:pt x="762" y="1914"/>
                    <a:pt x="755" y="1921"/>
                    <a:pt x="747" y="1917"/>
                  </a:cubicBezTo>
                  <a:close/>
                  <a:moveTo>
                    <a:pt x="493" y="1645"/>
                  </a:moveTo>
                  <a:cubicBezTo>
                    <a:pt x="483" y="1642"/>
                    <a:pt x="475" y="1634"/>
                    <a:pt x="471" y="1623"/>
                  </a:cubicBezTo>
                  <a:cubicBezTo>
                    <a:pt x="469" y="1614"/>
                    <a:pt x="470" y="1605"/>
                    <a:pt x="475" y="1598"/>
                  </a:cubicBezTo>
                  <a:cubicBezTo>
                    <a:pt x="476" y="1597"/>
                    <a:pt x="476" y="1596"/>
                    <a:pt x="475" y="1596"/>
                  </a:cubicBezTo>
                  <a:cubicBezTo>
                    <a:pt x="466" y="1588"/>
                    <a:pt x="462" y="1576"/>
                    <a:pt x="463" y="1564"/>
                  </a:cubicBezTo>
                  <a:cubicBezTo>
                    <a:pt x="465" y="1548"/>
                    <a:pt x="476" y="1534"/>
                    <a:pt x="494" y="1524"/>
                  </a:cubicBezTo>
                  <a:cubicBezTo>
                    <a:pt x="496" y="1526"/>
                    <a:pt x="497" y="1527"/>
                    <a:pt x="499" y="1528"/>
                  </a:cubicBezTo>
                  <a:cubicBezTo>
                    <a:pt x="476" y="1544"/>
                    <a:pt x="474" y="1560"/>
                    <a:pt x="475" y="1569"/>
                  </a:cubicBezTo>
                  <a:cubicBezTo>
                    <a:pt x="476" y="1579"/>
                    <a:pt x="482" y="1588"/>
                    <a:pt x="491" y="1593"/>
                  </a:cubicBezTo>
                  <a:cubicBezTo>
                    <a:pt x="484" y="1602"/>
                    <a:pt x="485" y="1613"/>
                    <a:pt x="489" y="1620"/>
                  </a:cubicBezTo>
                  <a:cubicBezTo>
                    <a:pt x="493" y="1629"/>
                    <a:pt x="501" y="1634"/>
                    <a:pt x="510" y="1634"/>
                  </a:cubicBezTo>
                  <a:cubicBezTo>
                    <a:pt x="505" y="1646"/>
                    <a:pt x="510" y="1657"/>
                    <a:pt x="516" y="1663"/>
                  </a:cubicBezTo>
                  <a:cubicBezTo>
                    <a:pt x="516" y="1663"/>
                    <a:pt x="516" y="1663"/>
                    <a:pt x="516" y="1663"/>
                  </a:cubicBezTo>
                  <a:cubicBezTo>
                    <a:pt x="516" y="1663"/>
                    <a:pt x="516" y="1663"/>
                    <a:pt x="516" y="1663"/>
                  </a:cubicBezTo>
                  <a:cubicBezTo>
                    <a:pt x="523" y="1670"/>
                    <a:pt x="534" y="1675"/>
                    <a:pt x="546" y="1670"/>
                  </a:cubicBezTo>
                  <a:cubicBezTo>
                    <a:pt x="546" y="1679"/>
                    <a:pt x="551" y="1687"/>
                    <a:pt x="560" y="1691"/>
                  </a:cubicBezTo>
                  <a:cubicBezTo>
                    <a:pt x="567" y="1695"/>
                    <a:pt x="578" y="1696"/>
                    <a:pt x="586" y="1689"/>
                  </a:cubicBezTo>
                  <a:cubicBezTo>
                    <a:pt x="591" y="1698"/>
                    <a:pt x="601" y="1704"/>
                    <a:pt x="611" y="1705"/>
                  </a:cubicBezTo>
                  <a:cubicBezTo>
                    <a:pt x="620" y="1706"/>
                    <a:pt x="636" y="1703"/>
                    <a:pt x="652" y="1681"/>
                  </a:cubicBezTo>
                  <a:cubicBezTo>
                    <a:pt x="653" y="1682"/>
                    <a:pt x="654" y="1684"/>
                    <a:pt x="656" y="1686"/>
                  </a:cubicBezTo>
                  <a:cubicBezTo>
                    <a:pt x="646" y="1703"/>
                    <a:pt x="632" y="1714"/>
                    <a:pt x="616" y="1716"/>
                  </a:cubicBezTo>
                  <a:cubicBezTo>
                    <a:pt x="604" y="1718"/>
                    <a:pt x="592" y="1713"/>
                    <a:pt x="584" y="1705"/>
                  </a:cubicBezTo>
                  <a:cubicBezTo>
                    <a:pt x="583" y="1704"/>
                    <a:pt x="582" y="1704"/>
                    <a:pt x="582" y="1705"/>
                  </a:cubicBezTo>
                  <a:cubicBezTo>
                    <a:pt x="575" y="1710"/>
                    <a:pt x="566" y="1711"/>
                    <a:pt x="557" y="1708"/>
                  </a:cubicBezTo>
                  <a:cubicBezTo>
                    <a:pt x="546" y="1705"/>
                    <a:pt x="538" y="1697"/>
                    <a:pt x="535" y="1687"/>
                  </a:cubicBezTo>
                  <a:cubicBezTo>
                    <a:pt x="534" y="1686"/>
                    <a:pt x="533" y="1686"/>
                    <a:pt x="532" y="1686"/>
                  </a:cubicBezTo>
                  <a:cubicBezTo>
                    <a:pt x="521" y="1689"/>
                    <a:pt x="511" y="1686"/>
                    <a:pt x="502" y="1678"/>
                  </a:cubicBezTo>
                  <a:cubicBezTo>
                    <a:pt x="494" y="1669"/>
                    <a:pt x="491" y="1659"/>
                    <a:pt x="494" y="1647"/>
                  </a:cubicBezTo>
                  <a:cubicBezTo>
                    <a:pt x="494" y="1646"/>
                    <a:pt x="494" y="1645"/>
                    <a:pt x="493" y="1645"/>
                  </a:cubicBezTo>
                  <a:close/>
                  <a:moveTo>
                    <a:pt x="482" y="1508"/>
                  </a:moveTo>
                  <a:cubicBezTo>
                    <a:pt x="482" y="1508"/>
                    <a:pt x="482" y="1509"/>
                    <a:pt x="482" y="1509"/>
                  </a:cubicBezTo>
                  <a:cubicBezTo>
                    <a:pt x="475" y="1511"/>
                    <a:pt x="468" y="1514"/>
                    <a:pt x="461" y="1518"/>
                  </a:cubicBezTo>
                  <a:cubicBezTo>
                    <a:pt x="464" y="1512"/>
                    <a:pt x="464" y="1504"/>
                    <a:pt x="460" y="1498"/>
                  </a:cubicBezTo>
                  <a:cubicBezTo>
                    <a:pt x="459" y="1495"/>
                    <a:pt x="457" y="1494"/>
                    <a:pt x="455" y="1492"/>
                  </a:cubicBezTo>
                  <a:cubicBezTo>
                    <a:pt x="451" y="1487"/>
                    <a:pt x="445" y="1484"/>
                    <a:pt x="438" y="1483"/>
                  </a:cubicBezTo>
                  <a:cubicBezTo>
                    <a:pt x="438" y="1483"/>
                    <a:pt x="437" y="1483"/>
                    <a:pt x="436" y="1483"/>
                  </a:cubicBezTo>
                  <a:cubicBezTo>
                    <a:pt x="436" y="1482"/>
                    <a:pt x="437" y="1481"/>
                    <a:pt x="437" y="1480"/>
                  </a:cubicBezTo>
                  <a:cubicBezTo>
                    <a:pt x="442" y="1484"/>
                    <a:pt x="451" y="1490"/>
                    <a:pt x="461" y="1485"/>
                  </a:cubicBezTo>
                  <a:cubicBezTo>
                    <a:pt x="470" y="1481"/>
                    <a:pt x="470" y="1471"/>
                    <a:pt x="469" y="1465"/>
                  </a:cubicBezTo>
                  <a:cubicBezTo>
                    <a:pt x="473" y="1467"/>
                    <a:pt x="481" y="1469"/>
                    <a:pt x="487" y="1465"/>
                  </a:cubicBezTo>
                  <a:cubicBezTo>
                    <a:pt x="488" y="1466"/>
                    <a:pt x="490" y="1468"/>
                    <a:pt x="491" y="1469"/>
                  </a:cubicBezTo>
                  <a:cubicBezTo>
                    <a:pt x="493" y="1471"/>
                    <a:pt x="495" y="1472"/>
                    <a:pt x="497" y="1472"/>
                  </a:cubicBezTo>
                  <a:cubicBezTo>
                    <a:pt x="494" y="1473"/>
                    <a:pt x="491" y="1474"/>
                    <a:pt x="488" y="1476"/>
                  </a:cubicBezTo>
                  <a:cubicBezTo>
                    <a:pt x="481" y="1481"/>
                    <a:pt x="474" y="1492"/>
                    <a:pt x="482" y="1508"/>
                  </a:cubicBezTo>
                  <a:close/>
                  <a:moveTo>
                    <a:pt x="392" y="1480"/>
                  </a:moveTo>
                  <a:cubicBezTo>
                    <a:pt x="338" y="1477"/>
                    <a:pt x="285" y="1450"/>
                    <a:pt x="276" y="1427"/>
                  </a:cubicBezTo>
                  <a:cubicBezTo>
                    <a:pt x="276" y="1427"/>
                    <a:pt x="276" y="1427"/>
                    <a:pt x="276" y="1427"/>
                  </a:cubicBezTo>
                  <a:cubicBezTo>
                    <a:pt x="267" y="1404"/>
                    <a:pt x="284" y="1347"/>
                    <a:pt x="321" y="1308"/>
                  </a:cubicBezTo>
                  <a:cubicBezTo>
                    <a:pt x="339" y="1288"/>
                    <a:pt x="376" y="1258"/>
                    <a:pt x="425" y="1272"/>
                  </a:cubicBezTo>
                  <a:cubicBezTo>
                    <a:pt x="423" y="1275"/>
                    <a:pt x="422" y="1278"/>
                    <a:pt x="421" y="1281"/>
                  </a:cubicBezTo>
                  <a:cubicBezTo>
                    <a:pt x="381" y="1269"/>
                    <a:pt x="349" y="1293"/>
                    <a:pt x="330" y="1315"/>
                  </a:cubicBezTo>
                  <a:cubicBezTo>
                    <a:pt x="297" y="1353"/>
                    <a:pt x="279" y="1408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92" y="1438"/>
                    <a:pt x="343" y="1465"/>
                    <a:pt x="393" y="1468"/>
                  </a:cubicBezTo>
                  <a:cubicBezTo>
                    <a:pt x="423" y="1470"/>
                    <a:pt x="462" y="1464"/>
                    <a:pt x="482" y="1427"/>
                  </a:cubicBezTo>
                  <a:cubicBezTo>
                    <a:pt x="485" y="1429"/>
                    <a:pt x="488" y="1430"/>
                    <a:pt x="491" y="1431"/>
                  </a:cubicBezTo>
                  <a:cubicBezTo>
                    <a:pt x="467" y="1476"/>
                    <a:pt x="419" y="1481"/>
                    <a:pt x="392" y="1480"/>
                  </a:cubicBezTo>
                  <a:close/>
                  <a:moveTo>
                    <a:pt x="433" y="1480"/>
                  </a:moveTo>
                  <a:cubicBezTo>
                    <a:pt x="433" y="1480"/>
                    <a:pt x="433" y="1482"/>
                    <a:pt x="432" y="1483"/>
                  </a:cubicBezTo>
                  <a:cubicBezTo>
                    <a:pt x="424" y="1483"/>
                    <a:pt x="417" y="1485"/>
                    <a:pt x="410" y="1489"/>
                  </a:cubicBezTo>
                  <a:cubicBezTo>
                    <a:pt x="407" y="1487"/>
                    <a:pt x="406" y="1485"/>
                    <a:pt x="404" y="1483"/>
                  </a:cubicBezTo>
                  <a:cubicBezTo>
                    <a:pt x="414" y="1483"/>
                    <a:pt x="424" y="1482"/>
                    <a:pt x="433" y="1480"/>
                  </a:cubicBezTo>
                  <a:close/>
                  <a:moveTo>
                    <a:pt x="398" y="1484"/>
                  </a:moveTo>
                  <a:cubicBezTo>
                    <a:pt x="396" y="1488"/>
                    <a:pt x="392" y="1495"/>
                    <a:pt x="383" y="1494"/>
                  </a:cubicBezTo>
                  <a:cubicBezTo>
                    <a:pt x="375" y="1493"/>
                    <a:pt x="372" y="1486"/>
                    <a:pt x="371" y="1481"/>
                  </a:cubicBezTo>
                  <a:cubicBezTo>
                    <a:pt x="378" y="1482"/>
                    <a:pt x="385" y="1483"/>
                    <a:pt x="392" y="1484"/>
                  </a:cubicBezTo>
                  <a:cubicBezTo>
                    <a:pt x="394" y="1484"/>
                    <a:pt x="396" y="1484"/>
                    <a:pt x="398" y="1484"/>
                  </a:cubicBezTo>
                  <a:close/>
                  <a:moveTo>
                    <a:pt x="365" y="1480"/>
                  </a:moveTo>
                  <a:cubicBezTo>
                    <a:pt x="362" y="1484"/>
                    <a:pt x="355" y="1490"/>
                    <a:pt x="348" y="1488"/>
                  </a:cubicBezTo>
                  <a:cubicBezTo>
                    <a:pt x="341" y="1487"/>
                    <a:pt x="339" y="1478"/>
                    <a:pt x="339" y="1474"/>
                  </a:cubicBezTo>
                  <a:cubicBezTo>
                    <a:pt x="347" y="1476"/>
                    <a:pt x="356" y="1479"/>
                    <a:pt x="365" y="1480"/>
                  </a:cubicBezTo>
                  <a:close/>
                  <a:moveTo>
                    <a:pt x="333" y="1472"/>
                  </a:moveTo>
                  <a:cubicBezTo>
                    <a:pt x="330" y="1475"/>
                    <a:pt x="324" y="1480"/>
                    <a:pt x="317" y="1477"/>
                  </a:cubicBezTo>
                  <a:cubicBezTo>
                    <a:pt x="310" y="1474"/>
                    <a:pt x="309" y="1466"/>
                    <a:pt x="310" y="1462"/>
                  </a:cubicBezTo>
                  <a:cubicBezTo>
                    <a:pt x="317" y="1465"/>
                    <a:pt x="325" y="1469"/>
                    <a:pt x="333" y="1472"/>
                  </a:cubicBezTo>
                  <a:close/>
                  <a:moveTo>
                    <a:pt x="305" y="1459"/>
                  </a:moveTo>
                  <a:cubicBezTo>
                    <a:pt x="301" y="1461"/>
                    <a:pt x="294" y="1464"/>
                    <a:pt x="288" y="1460"/>
                  </a:cubicBezTo>
                  <a:cubicBezTo>
                    <a:pt x="283" y="1456"/>
                    <a:pt x="283" y="1448"/>
                    <a:pt x="284" y="1444"/>
                  </a:cubicBezTo>
                  <a:cubicBezTo>
                    <a:pt x="290" y="1449"/>
                    <a:pt x="297" y="1454"/>
                    <a:pt x="305" y="1459"/>
                  </a:cubicBezTo>
                  <a:close/>
                  <a:moveTo>
                    <a:pt x="262" y="1433"/>
                  </a:moveTo>
                  <a:cubicBezTo>
                    <a:pt x="262" y="1433"/>
                    <a:pt x="262" y="1433"/>
                    <a:pt x="262" y="1433"/>
                  </a:cubicBezTo>
                  <a:cubicBezTo>
                    <a:pt x="259" y="1424"/>
                    <a:pt x="266" y="1418"/>
                    <a:pt x="270" y="1415"/>
                  </a:cubicBezTo>
                  <a:cubicBezTo>
                    <a:pt x="270" y="1420"/>
                    <a:pt x="271" y="1425"/>
                    <a:pt x="272" y="1428"/>
                  </a:cubicBezTo>
                  <a:cubicBezTo>
                    <a:pt x="272" y="1428"/>
                    <a:pt x="272" y="1428"/>
                    <a:pt x="272" y="1428"/>
                  </a:cubicBezTo>
                  <a:cubicBezTo>
                    <a:pt x="274" y="1432"/>
                    <a:pt x="277" y="1436"/>
                    <a:pt x="280" y="1440"/>
                  </a:cubicBezTo>
                  <a:cubicBezTo>
                    <a:pt x="275" y="1440"/>
                    <a:pt x="266" y="1441"/>
                    <a:pt x="262" y="1433"/>
                  </a:cubicBezTo>
                  <a:close/>
                  <a:moveTo>
                    <a:pt x="270" y="1409"/>
                  </a:moveTo>
                  <a:cubicBezTo>
                    <a:pt x="266" y="1407"/>
                    <a:pt x="260" y="1402"/>
                    <a:pt x="261" y="1395"/>
                  </a:cubicBezTo>
                  <a:cubicBezTo>
                    <a:pt x="262" y="1388"/>
                    <a:pt x="270" y="1385"/>
                    <a:pt x="274" y="1384"/>
                  </a:cubicBezTo>
                  <a:cubicBezTo>
                    <a:pt x="271" y="1393"/>
                    <a:pt x="270" y="1401"/>
                    <a:pt x="270" y="1409"/>
                  </a:cubicBezTo>
                  <a:close/>
                  <a:moveTo>
                    <a:pt x="269" y="1363"/>
                  </a:moveTo>
                  <a:cubicBezTo>
                    <a:pt x="272" y="1356"/>
                    <a:pt x="280" y="1355"/>
                    <a:pt x="285" y="1355"/>
                  </a:cubicBezTo>
                  <a:cubicBezTo>
                    <a:pt x="281" y="1363"/>
                    <a:pt x="278" y="1371"/>
                    <a:pt x="275" y="1379"/>
                  </a:cubicBezTo>
                  <a:cubicBezTo>
                    <a:pt x="272" y="1376"/>
                    <a:pt x="266" y="1370"/>
                    <a:pt x="269" y="1363"/>
                  </a:cubicBezTo>
                  <a:close/>
                  <a:moveTo>
                    <a:pt x="283" y="1333"/>
                  </a:moveTo>
                  <a:cubicBezTo>
                    <a:pt x="287" y="1326"/>
                    <a:pt x="296" y="1326"/>
                    <a:pt x="301" y="1326"/>
                  </a:cubicBezTo>
                  <a:cubicBezTo>
                    <a:pt x="296" y="1334"/>
                    <a:pt x="291" y="1342"/>
                    <a:pt x="287" y="1349"/>
                  </a:cubicBezTo>
                  <a:cubicBezTo>
                    <a:pt x="284" y="1346"/>
                    <a:pt x="280" y="1339"/>
                    <a:pt x="283" y="1333"/>
                  </a:cubicBezTo>
                  <a:close/>
                  <a:moveTo>
                    <a:pt x="304" y="1304"/>
                  </a:moveTo>
                  <a:cubicBezTo>
                    <a:pt x="310" y="1297"/>
                    <a:pt x="318" y="1299"/>
                    <a:pt x="322" y="1301"/>
                  </a:cubicBezTo>
                  <a:cubicBezTo>
                    <a:pt x="321" y="1302"/>
                    <a:pt x="319" y="1304"/>
                    <a:pt x="318" y="1305"/>
                  </a:cubicBezTo>
                  <a:cubicBezTo>
                    <a:pt x="313" y="1310"/>
                    <a:pt x="309" y="1316"/>
                    <a:pt x="304" y="1322"/>
                  </a:cubicBezTo>
                  <a:cubicBezTo>
                    <a:pt x="302" y="1318"/>
                    <a:pt x="299" y="1310"/>
                    <a:pt x="304" y="1304"/>
                  </a:cubicBezTo>
                  <a:close/>
                  <a:moveTo>
                    <a:pt x="356" y="1247"/>
                  </a:moveTo>
                  <a:cubicBezTo>
                    <a:pt x="354" y="1240"/>
                    <a:pt x="349" y="1234"/>
                    <a:pt x="343" y="1231"/>
                  </a:cubicBezTo>
                  <a:cubicBezTo>
                    <a:pt x="350" y="1230"/>
                    <a:pt x="357" y="1227"/>
                    <a:pt x="364" y="1223"/>
                  </a:cubicBezTo>
                  <a:cubicBezTo>
                    <a:pt x="364" y="1223"/>
                    <a:pt x="364" y="1224"/>
                    <a:pt x="364" y="1224"/>
                  </a:cubicBezTo>
                  <a:cubicBezTo>
                    <a:pt x="370" y="1240"/>
                    <a:pt x="383" y="1244"/>
                    <a:pt x="392" y="1242"/>
                  </a:cubicBezTo>
                  <a:cubicBezTo>
                    <a:pt x="395" y="1242"/>
                    <a:pt x="397" y="1240"/>
                    <a:pt x="400" y="1239"/>
                  </a:cubicBezTo>
                  <a:cubicBezTo>
                    <a:pt x="399" y="1241"/>
                    <a:pt x="399" y="1243"/>
                    <a:pt x="398" y="1245"/>
                  </a:cubicBezTo>
                  <a:cubicBezTo>
                    <a:pt x="398" y="1247"/>
                    <a:pt x="398" y="1249"/>
                    <a:pt x="398" y="1251"/>
                  </a:cubicBezTo>
                  <a:cubicBezTo>
                    <a:pt x="391" y="1253"/>
                    <a:pt x="387" y="1259"/>
                    <a:pt x="385" y="1263"/>
                  </a:cubicBezTo>
                  <a:cubicBezTo>
                    <a:pt x="382" y="1259"/>
                    <a:pt x="375" y="1252"/>
                    <a:pt x="366" y="1255"/>
                  </a:cubicBezTo>
                  <a:cubicBezTo>
                    <a:pt x="356" y="1258"/>
                    <a:pt x="353" y="1270"/>
                    <a:pt x="352" y="1275"/>
                  </a:cubicBezTo>
                  <a:cubicBezTo>
                    <a:pt x="351" y="1275"/>
                    <a:pt x="351" y="1275"/>
                    <a:pt x="350" y="1274"/>
                  </a:cubicBezTo>
                  <a:cubicBezTo>
                    <a:pt x="350" y="1274"/>
                    <a:pt x="351" y="1273"/>
                    <a:pt x="351" y="1272"/>
                  </a:cubicBezTo>
                  <a:cubicBezTo>
                    <a:pt x="355" y="1267"/>
                    <a:pt x="357" y="1261"/>
                    <a:pt x="357" y="1254"/>
                  </a:cubicBezTo>
                  <a:cubicBezTo>
                    <a:pt x="357" y="1252"/>
                    <a:pt x="357" y="1249"/>
                    <a:pt x="356" y="1247"/>
                  </a:cubicBezTo>
                  <a:close/>
                  <a:moveTo>
                    <a:pt x="322" y="1257"/>
                  </a:moveTo>
                  <a:cubicBezTo>
                    <a:pt x="326" y="1261"/>
                    <a:pt x="332" y="1262"/>
                    <a:pt x="337" y="1259"/>
                  </a:cubicBezTo>
                  <a:cubicBezTo>
                    <a:pt x="336" y="1263"/>
                    <a:pt x="333" y="1266"/>
                    <a:pt x="329" y="1268"/>
                  </a:cubicBezTo>
                  <a:cubicBezTo>
                    <a:pt x="326" y="1270"/>
                    <a:pt x="314" y="1276"/>
                    <a:pt x="300" y="1266"/>
                  </a:cubicBezTo>
                  <a:cubicBezTo>
                    <a:pt x="288" y="1258"/>
                    <a:pt x="285" y="1241"/>
                    <a:pt x="291" y="1225"/>
                  </a:cubicBezTo>
                  <a:cubicBezTo>
                    <a:pt x="292" y="1226"/>
                    <a:pt x="294" y="1227"/>
                    <a:pt x="296" y="1228"/>
                  </a:cubicBezTo>
                  <a:cubicBezTo>
                    <a:pt x="304" y="1232"/>
                    <a:pt x="313" y="1234"/>
                    <a:pt x="323" y="1234"/>
                  </a:cubicBezTo>
                  <a:cubicBezTo>
                    <a:pt x="322" y="1235"/>
                    <a:pt x="321" y="1236"/>
                    <a:pt x="320" y="1238"/>
                  </a:cubicBezTo>
                  <a:cubicBezTo>
                    <a:pt x="315" y="1245"/>
                    <a:pt x="317" y="1253"/>
                    <a:pt x="322" y="1257"/>
                  </a:cubicBezTo>
                  <a:close/>
                  <a:moveTo>
                    <a:pt x="298" y="1225"/>
                  </a:moveTo>
                  <a:cubicBezTo>
                    <a:pt x="286" y="1218"/>
                    <a:pt x="278" y="1207"/>
                    <a:pt x="276" y="1191"/>
                  </a:cubicBezTo>
                  <a:cubicBezTo>
                    <a:pt x="276" y="1190"/>
                    <a:pt x="275" y="1189"/>
                    <a:pt x="274" y="1189"/>
                  </a:cubicBezTo>
                  <a:cubicBezTo>
                    <a:pt x="260" y="1189"/>
                    <a:pt x="248" y="1182"/>
                    <a:pt x="241" y="1171"/>
                  </a:cubicBezTo>
                  <a:cubicBezTo>
                    <a:pt x="233" y="1159"/>
                    <a:pt x="233" y="1143"/>
                    <a:pt x="239" y="1130"/>
                  </a:cubicBezTo>
                  <a:cubicBezTo>
                    <a:pt x="239" y="1130"/>
                    <a:pt x="239" y="1129"/>
                    <a:pt x="239" y="1129"/>
                  </a:cubicBezTo>
                  <a:cubicBezTo>
                    <a:pt x="239" y="1128"/>
                    <a:pt x="238" y="1128"/>
                    <a:pt x="237" y="1128"/>
                  </a:cubicBezTo>
                  <a:cubicBezTo>
                    <a:pt x="222" y="1125"/>
                    <a:pt x="209" y="1108"/>
                    <a:pt x="209" y="1090"/>
                  </a:cubicBezTo>
                  <a:cubicBezTo>
                    <a:pt x="209" y="1072"/>
                    <a:pt x="222" y="1055"/>
                    <a:pt x="237" y="1052"/>
                  </a:cubicBezTo>
                  <a:cubicBezTo>
                    <a:pt x="238" y="1052"/>
                    <a:pt x="239" y="1051"/>
                    <a:pt x="239" y="1051"/>
                  </a:cubicBezTo>
                  <a:cubicBezTo>
                    <a:pt x="239" y="1050"/>
                    <a:pt x="239" y="1050"/>
                    <a:pt x="239" y="1049"/>
                  </a:cubicBezTo>
                  <a:cubicBezTo>
                    <a:pt x="233" y="1036"/>
                    <a:pt x="233" y="1021"/>
                    <a:pt x="241" y="1009"/>
                  </a:cubicBezTo>
                  <a:cubicBezTo>
                    <a:pt x="248" y="997"/>
                    <a:pt x="260" y="991"/>
                    <a:pt x="274" y="990"/>
                  </a:cubicBezTo>
                  <a:cubicBezTo>
                    <a:pt x="275" y="990"/>
                    <a:pt x="276" y="990"/>
                    <a:pt x="276" y="989"/>
                  </a:cubicBezTo>
                  <a:cubicBezTo>
                    <a:pt x="278" y="973"/>
                    <a:pt x="286" y="961"/>
                    <a:pt x="298" y="955"/>
                  </a:cubicBezTo>
                  <a:cubicBezTo>
                    <a:pt x="315" y="946"/>
                    <a:pt x="339" y="948"/>
                    <a:pt x="363" y="960"/>
                  </a:cubicBezTo>
                  <a:cubicBezTo>
                    <a:pt x="362" y="964"/>
                    <a:pt x="361" y="968"/>
                    <a:pt x="361" y="972"/>
                  </a:cubicBezTo>
                  <a:cubicBezTo>
                    <a:pt x="341" y="966"/>
                    <a:pt x="322" y="969"/>
                    <a:pt x="310" y="979"/>
                  </a:cubicBezTo>
                  <a:cubicBezTo>
                    <a:pt x="299" y="987"/>
                    <a:pt x="294" y="999"/>
                    <a:pt x="294" y="1011"/>
                  </a:cubicBezTo>
                  <a:cubicBezTo>
                    <a:pt x="294" y="1011"/>
                    <a:pt x="294" y="1011"/>
                    <a:pt x="294" y="1011"/>
                  </a:cubicBezTo>
                  <a:cubicBezTo>
                    <a:pt x="285" y="1013"/>
                    <a:pt x="277" y="1019"/>
                    <a:pt x="272" y="1028"/>
                  </a:cubicBezTo>
                  <a:cubicBezTo>
                    <a:pt x="267" y="1038"/>
                    <a:pt x="266" y="1050"/>
                    <a:pt x="271" y="1060"/>
                  </a:cubicBezTo>
                  <a:cubicBezTo>
                    <a:pt x="260" y="1066"/>
                    <a:pt x="255" y="1077"/>
                    <a:pt x="255" y="1090"/>
                  </a:cubicBezTo>
                  <a:cubicBezTo>
                    <a:pt x="255" y="1103"/>
                    <a:pt x="260" y="1113"/>
                    <a:pt x="271" y="1119"/>
                  </a:cubicBezTo>
                  <a:cubicBezTo>
                    <a:pt x="266" y="1130"/>
                    <a:pt x="267" y="1142"/>
                    <a:pt x="272" y="1152"/>
                  </a:cubicBezTo>
                  <a:cubicBezTo>
                    <a:pt x="277" y="1161"/>
                    <a:pt x="285" y="1167"/>
                    <a:pt x="294" y="1169"/>
                  </a:cubicBezTo>
                  <a:cubicBezTo>
                    <a:pt x="294" y="1169"/>
                    <a:pt x="294" y="1169"/>
                    <a:pt x="294" y="1169"/>
                  </a:cubicBezTo>
                  <a:cubicBezTo>
                    <a:pt x="294" y="1181"/>
                    <a:pt x="299" y="1193"/>
                    <a:pt x="310" y="1201"/>
                  </a:cubicBezTo>
                  <a:cubicBezTo>
                    <a:pt x="322" y="1211"/>
                    <a:pt x="341" y="1213"/>
                    <a:pt x="361" y="1208"/>
                  </a:cubicBezTo>
                  <a:cubicBezTo>
                    <a:pt x="361" y="1212"/>
                    <a:pt x="362" y="1216"/>
                    <a:pt x="363" y="1219"/>
                  </a:cubicBezTo>
                  <a:cubicBezTo>
                    <a:pt x="339" y="1232"/>
                    <a:pt x="315" y="1234"/>
                    <a:pt x="298" y="1225"/>
                  </a:cubicBezTo>
                  <a:close/>
                  <a:moveTo>
                    <a:pt x="248" y="1217"/>
                  </a:moveTo>
                  <a:cubicBezTo>
                    <a:pt x="249" y="1221"/>
                    <a:pt x="253" y="1225"/>
                    <a:pt x="259" y="1226"/>
                  </a:cubicBezTo>
                  <a:cubicBezTo>
                    <a:pt x="257" y="1228"/>
                    <a:pt x="253" y="1230"/>
                    <a:pt x="248" y="1230"/>
                  </a:cubicBezTo>
                  <a:cubicBezTo>
                    <a:pt x="244" y="1230"/>
                    <a:pt x="231" y="1229"/>
                    <a:pt x="224" y="1213"/>
                  </a:cubicBezTo>
                  <a:cubicBezTo>
                    <a:pt x="217" y="1198"/>
                    <a:pt x="222" y="1182"/>
                    <a:pt x="237" y="1171"/>
                  </a:cubicBezTo>
                  <a:cubicBezTo>
                    <a:pt x="237" y="1172"/>
                    <a:pt x="237" y="1172"/>
                    <a:pt x="238" y="1173"/>
                  </a:cubicBezTo>
                  <a:cubicBezTo>
                    <a:pt x="245" y="1185"/>
                    <a:pt x="258" y="1192"/>
                    <a:pt x="272" y="1193"/>
                  </a:cubicBezTo>
                  <a:cubicBezTo>
                    <a:pt x="273" y="1195"/>
                    <a:pt x="273" y="1198"/>
                    <a:pt x="274" y="1200"/>
                  </a:cubicBezTo>
                  <a:cubicBezTo>
                    <a:pt x="268" y="1196"/>
                    <a:pt x="261" y="1196"/>
                    <a:pt x="255" y="1199"/>
                  </a:cubicBezTo>
                  <a:cubicBezTo>
                    <a:pt x="248" y="1202"/>
                    <a:pt x="245" y="1211"/>
                    <a:pt x="248" y="1217"/>
                  </a:cubicBezTo>
                  <a:close/>
                  <a:moveTo>
                    <a:pt x="255" y="981"/>
                  </a:moveTo>
                  <a:cubicBezTo>
                    <a:pt x="261" y="984"/>
                    <a:pt x="268" y="983"/>
                    <a:pt x="274" y="979"/>
                  </a:cubicBezTo>
                  <a:cubicBezTo>
                    <a:pt x="273" y="982"/>
                    <a:pt x="273" y="984"/>
                    <a:pt x="272" y="987"/>
                  </a:cubicBezTo>
                  <a:cubicBezTo>
                    <a:pt x="258" y="987"/>
                    <a:pt x="245" y="995"/>
                    <a:pt x="238" y="1007"/>
                  </a:cubicBezTo>
                  <a:cubicBezTo>
                    <a:pt x="237" y="1007"/>
                    <a:pt x="237" y="1008"/>
                    <a:pt x="237" y="1008"/>
                  </a:cubicBezTo>
                  <a:cubicBezTo>
                    <a:pt x="222" y="997"/>
                    <a:pt x="217" y="981"/>
                    <a:pt x="224" y="967"/>
                  </a:cubicBezTo>
                  <a:cubicBezTo>
                    <a:pt x="231" y="951"/>
                    <a:pt x="244" y="950"/>
                    <a:pt x="248" y="950"/>
                  </a:cubicBezTo>
                  <a:cubicBezTo>
                    <a:pt x="253" y="950"/>
                    <a:pt x="257" y="951"/>
                    <a:pt x="259" y="954"/>
                  </a:cubicBezTo>
                  <a:cubicBezTo>
                    <a:pt x="253" y="954"/>
                    <a:pt x="249" y="958"/>
                    <a:pt x="248" y="963"/>
                  </a:cubicBezTo>
                  <a:cubicBezTo>
                    <a:pt x="245" y="969"/>
                    <a:pt x="248" y="977"/>
                    <a:pt x="255" y="981"/>
                  </a:cubicBezTo>
                  <a:close/>
                  <a:moveTo>
                    <a:pt x="320" y="942"/>
                  </a:moveTo>
                  <a:cubicBezTo>
                    <a:pt x="321" y="943"/>
                    <a:pt x="322" y="944"/>
                    <a:pt x="323" y="945"/>
                  </a:cubicBezTo>
                  <a:cubicBezTo>
                    <a:pt x="313" y="945"/>
                    <a:pt x="304" y="947"/>
                    <a:pt x="296" y="951"/>
                  </a:cubicBezTo>
                  <a:cubicBezTo>
                    <a:pt x="294" y="952"/>
                    <a:pt x="292" y="954"/>
                    <a:pt x="291" y="955"/>
                  </a:cubicBezTo>
                  <a:cubicBezTo>
                    <a:pt x="285" y="938"/>
                    <a:pt x="288" y="922"/>
                    <a:pt x="300" y="914"/>
                  </a:cubicBezTo>
                  <a:cubicBezTo>
                    <a:pt x="314" y="903"/>
                    <a:pt x="326" y="909"/>
                    <a:pt x="329" y="911"/>
                  </a:cubicBezTo>
                  <a:cubicBezTo>
                    <a:pt x="333" y="914"/>
                    <a:pt x="336" y="917"/>
                    <a:pt x="337" y="920"/>
                  </a:cubicBezTo>
                  <a:cubicBezTo>
                    <a:pt x="332" y="917"/>
                    <a:pt x="326" y="919"/>
                    <a:pt x="322" y="922"/>
                  </a:cubicBezTo>
                  <a:cubicBezTo>
                    <a:pt x="317" y="926"/>
                    <a:pt x="315" y="935"/>
                    <a:pt x="320" y="942"/>
                  </a:cubicBezTo>
                  <a:close/>
                  <a:moveTo>
                    <a:pt x="351" y="907"/>
                  </a:moveTo>
                  <a:cubicBezTo>
                    <a:pt x="351" y="907"/>
                    <a:pt x="350" y="906"/>
                    <a:pt x="350" y="905"/>
                  </a:cubicBezTo>
                  <a:cubicBezTo>
                    <a:pt x="351" y="905"/>
                    <a:pt x="351" y="905"/>
                    <a:pt x="352" y="904"/>
                  </a:cubicBezTo>
                  <a:cubicBezTo>
                    <a:pt x="353" y="910"/>
                    <a:pt x="356" y="921"/>
                    <a:pt x="366" y="924"/>
                  </a:cubicBezTo>
                  <a:cubicBezTo>
                    <a:pt x="375" y="927"/>
                    <a:pt x="382" y="921"/>
                    <a:pt x="385" y="916"/>
                  </a:cubicBezTo>
                  <a:cubicBezTo>
                    <a:pt x="387" y="921"/>
                    <a:pt x="391" y="927"/>
                    <a:pt x="398" y="929"/>
                  </a:cubicBezTo>
                  <a:cubicBezTo>
                    <a:pt x="398" y="931"/>
                    <a:pt x="398" y="933"/>
                    <a:pt x="398" y="935"/>
                  </a:cubicBezTo>
                  <a:cubicBezTo>
                    <a:pt x="399" y="937"/>
                    <a:pt x="399" y="939"/>
                    <a:pt x="400" y="941"/>
                  </a:cubicBezTo>
                  <a:cubicBezTo>
                    <a:pt x="397" y="939"/>
                    <a:pt x="395" y="938"/>
                    <a:pt x="392" y="937"/>
                  </a:cubicBezTo>
                  <a:cubicBezTo>
                    <a:pt x="383" y="935"/>
                    <a:pt x="370" y="939"/>
                    <a:pt x="364" y="955"/>
                  </a:cubicBezTo>
                  <a:cubicBezTo>
                    <a:pt x="364" y="956"/>
                    <a:pt x="364" y="956"/>
                    <a:pt x="364" y="956"/>
                  </a:cubicBezTo>
                  <a:cubicBezTo>
                    <a:pt x="357" y="953"/>
                    <a:pt x="350" y="950"/>
                    <a:pt x="343" y="948"/>
                  </a:cubicBezTo>
                  <a:cubicBezTo>
                    <a:pt x="349" y="945"/>
                    <a:pt x="354" y="940"/>
                    <a:pt x="356" y="932"/>
                  </a:cubicBezTo>
                  <a:cubicBezTo>
                    <a:pt x="357" y="930"/>
                    <a:pt x="357" y="928"/>
                    <a:pt x="357" y="925"/>
                  </a:cubicBezTo>
                  <a:cubicBezTo>
                    <a:pt x="357" y="919"/>
                    <a:pt x="355" y="913"/>
                    <a:pt x="351" y="907"/>
                  </a:cubicBezTo>
                  <a:close/>
                  <a:moveTo>
                    <a:pt x="321" y="872"/>
                  </a:moveTo>
                  <a:cubicBezTo>
                    <a:pt x="284" y="832"/>
                    <a:pt x="267" y="775"/>
                    <a:pt x="276" y="753"/>
                  </a:cubicBezTo>
                  <a:cubicBezTo>
                    <a:pt x="276" y="753"/>
                    <a:pt x="276" y="753"/>
                    <a:pt x="276" y="753"/>
                  </a:cubicBezTo>
                  <a:cubicBezTo>
                    <a:pt x="285" y="730"/>
                    <a:pt x="338" y="702"/>
                    <a:pt x="392" y="700"/>
                  </a:cubicBezTo>
                  <a:cubicBezTo>
                    <a:pt x="419" y="699"/>
                    <a:pt x="467" y="704"/>
                    <a:pt x="491" y="748"/>
                  </a:cubicBezTo>
                  <a:cubicBezTo>
                    <a:pt x="488" y="749"/>
                    <a:pt x="485" y="751"/>
                    <a:pt x="482" y="752"/>
                  </a:cubicBezTo>
                  <a:cubicBezTo>
                    <a:pt x="462" y="715"/>
                    <a:pt x="423" y="710"/>
                    <a:pt x="393" y="711"/>
                  </a:cubicBezTo>
                  <a:cubicBezTo>
                    <a:pt x="343" y="715"/>
                    <a:pt x="292" y="741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79" y="772"/>
                    <a:pt x="297" y="827"/>
                    <a:pt x="330" y="865"/>
                  </a:cubicBezTo>
                  <a:cubicBezTo>
                    <a:pt x="349" y="887"/>
                    <a:pt x="381" y="910"/>
                    <a:pt x="421" y="898"/>
                  </a:cubicBezTo>
                  <a:cubicBezTo>
                    <a:pt x="422" y="901"/>
                    <a:pt x="423" y="904"/>
                    <a:pt x="425" y="907"/>
                  </a:cubicBezTo>
                  <a:cubicBezTo>
                    <a:pt x="376" y="922"/>
                    <a:pt x="339" y="891"/>
                    <a:pt x="321" y="872"/>
                  </a:cubicBezTo>
                  <a:close/>
                  <a:moveTo>
                    <a:pt x="322" y="879"/>
                  </a:moveTo>
                  <a:cubicBezTo>
                    <a:pt x="318" y="880"/>
                    <a:pt x="310" y="883"/>
                    <a:pt x="304" y="876"/>
                  </a:cubicBezTo>
                  <a:cubicBezTo>
                    <a:pt x="299" y="869"/>
                    <a:pt x="302" y="862"/>
                    <a:pt x="304" y="858"/>
                  </a:cubicBezTo>
                  <a:cubicBezTo>
                    <a:pt x="309" y="864"/>
                    <a:pt x="313" y="869"/>
                    <a:pt x="318" y="874"/>
                  </a:cubicBezTo>
                  <a:cubicBezTo>
                    <a:pt x="319" y="876"/>
                    <a:pt x="321" y="877"/>
                    <a:pt x="322" y="879"/>
                  </a:cubicBezTo>
                  <a:close/>
                  <a:moveTo>
                    <a:pt x="262" y="747"/>
                  </a:moveTo>
                  <a:cubicBezTo>
                    <a:pt x="262" y="747"/>
                    <a:pt x="262" y="747"/>
                    <a:pt x="262" y="747"/>
                  </a:cubicBezTo>
                  <a:cubicBezTo>
                    <a:pt x="266" y="739"/>
                    <a:pt x="275" y="739"/>
                    <a:pt x="280" y="740"/>
                  </a:cubicBezTo>
                  <a:cubicBezTo>
                    <a:pt x="277" y="744"/>
                    <a:pt x="274" y="747"/>
                    <a:pt x="272" y="751"/>
                  </a:cubicBezTo>
                  <a:cubicBezTo>
                    <a:pt x="272" y="751"/>
                    <a:pt x="272" y="751"/>
                    <a:pt x="272" y="751"/>
                  </a:cubicBezTo>
                  <a:cubicBezTo>
                    <a:pt x="271" y="755"/>
                    <a:pt x="270" y="759"/>
                    <a:pt x="270" y="764"/>
                  </a:cubicBezTo>
                  <a:cubicBezTo>
                    <a:pt x="266" y="761"/>
                    <a:pt x="259" y="755"/>
                    <a:pt x="262" y="747"/>
                  </a:cubicBezTo>
                  <a:close/>
                  <a:moveTo>
                    <a:pt x="274" y="795"/>
                  </a:moveTo>
                  <a:cubicBezTo>
                    <a:pt x="270" y="794"/>
                    <a:pt x="262" y="792"/>
                    <a:pt x="261" y="785"/>
                  </a:cubicBezTo>
                  <a:cubicBezTo>
                    <a:pt x="260" y="778"/>
                    <a:pt x="266" y="773"/>
                    <a:pt x="270" y="771"/>
                  </a:cubicBezTo>
                  <a:cubicBezTo>
                    <a:pt x="270" y="778"/>
                    <a:pt x="271" y="787"/>
                    <a:pt x="274" y="795"/>
                  </a:cubicBezTo>
                  <a:close/>
                  <a:moveTo>
                    <a:pt x="301" y="853"/>
                  </a:moveTo>
                  <a:cubicBezTo>
                    <a:pt x="296" y="853"/>
                    <a:pt x="287" y="853"/>
                    <a:pt x="283" y="847"/>
                  </a:cubicBezTo>
                  <a:cubicBezTo>
                    <a:pt x="280" y="841"/>
                    <a:pt x="284" y="833"/>
                    <a:pt x="287" y="830"/>
                  </a:cubicBezTo>
                  <a:cubicBezTo>
                    <a:pt x="291" y="838"/>
                    <a:pt x="296" y="846"/>
                    <a:pt x="301" y="853"/>
                  </a:cubicBezTo>
                  <a:close/>
                  <a:moveTo>
                    <a:pt x="285" y="825"/>
                  </a:moveTo>
                  <a:cubicBezTo>
                    <a:pt x="280" y="825"/>
                    <a:pt x="272" y="824"/>
                    <a:pt x="269" y="817"/>
                  </a:cubicBezTo>
                  <a:cubicBezTo>
                    <a:pt x="266" y="810"/>
                    <a:pt x="272" y="804"/>
                    <a:pt x="275" y="801"/>
                  </a:cubicBezTo>
                  <a:cubicBezTo>
                    <a:pt x="278" y="809"/>
                    <a:pt x="281" y="817"/>
                    <a:pt x="285" y="825"/>
                  </a:cubicBezTo>
                  <a:close/>
                  <a:moveTo>
                    <a:pt x="288" y="719"/>
                  </a:moveTo>
                  <a:cubicBezTo>
                    <a:pt x="294" y="715"/>
                    <a:pt x="301" y="718"/>
                    <a:pt x="305" y="721"/>
                  </a:cubicBezTo>
                  <a:cubicBezTo>
                    <a:pt x="297" y="725"/>
                    <a:pt x="290" y="730"/>
                    <a:pt x="284" y="735"/>
                  </a:cubicBezTo>
                  <a:cubicBezTo>
                    <a:pt x="283" y="731"/>
                    <a:pt x="283" y="724"/>
                    <a:pt x="288" y="719"/>
                  </a:cubicBezTo>
                  <a:close/>
                  <a:moveTo>
                    <a:pt x="317" y="702"/>
                  </a:moveTo>
                  <a:cubicBezTo>
                    <a:pt x="324" y="699"/>
                    <a:pt x="330" y="705"/>
                    <a:pt x="333" y="708"/>
                  </a:cubicBezTo>
                  <a:cubicBezTo>
                    <a:pt x="325" y="711"/>
                    <a:pt x="317" y="714"/>
                    <a:pt x="310" y="718"/>
                  </a:cubicBezTo>
                  <a:cubicBezTo>
                    <a:pt x="309" y="714"/>
                    <a:pt x="310" y="705"/>
                    <a:pt x="317" y="702"/>
                  </a:cubicBezTo>
                  <a:close/>
                  <a:moveTo>
                    <a:pt x="339" y="706"/>
                  </a:moveTo>
                  <a:cubicBezTo>
                    <a:pt x="339" y="701"/>
                    <a:pt x="341" y="693"/>
                    <a:pt x="348" y="691"/>
                  </a:cubicBezTo>
                  <a:cubicBezTo>
                    <a:pt x="355" y="689"/>
                    <a:pt x="362" y="696"/>
                    <a:pt x="365" y="699"/>
                  </a:cubicBezTo>
                  <a:cubicBezTo>
                    <a:pt x="356" y="701"/>
                    <a:pt x="347" y="703"/>
                    <a:pt x="339" y="706"/>
                  </a:cubicBezTo>
                  <a:close/>
                  <a:moveTo>
                    <a:pt x="371" y="698"/>
                  </a:moveTo>
                  <a:cubicBezTo>
                    <a:pt x="372" y="694"/>
                    <a:pt x="375" y="686"/>
                    <a:pt x="383" y="685"/>
                  </a:cubicBezTo>
                  <a:cubicBezTo>
                    <a:pt x="392" y="684"/>
                    <a:pt x="396" y="692"/>
                    <a:pt x="398" y="696"/>
                  </a:cubicBezTo>
                  <a:cubicBezTo>
                    <a:pt x="396" y="696"/>
                    <a:pt x="394" y="696"/>
                    <a:pt x="392" y="696"/>
                  </a:cubicBezTo>
                  <a:cubicBezTo>
                    <a:pt x="385" y="696"/>
                    <a:pt x="378" y="697"/>
                    <a:pt x="371" y="698"/>
                  </a:cubicBezTo>
                  <a:close/>
                  <a:moveTo>
                    <a:pt x="404" y="696"/>
                  </a:moveTo>
                  <a:cubicBezTo>
                    <a:pt x="406" y="694"/>
                    <a:pt x="407" y="692"/>
                    <a:pt x="410" y="690"/>
                  </a:cubicBezTo>
                  <a:cubicBezTo>
                    <a:pt x="417" y="695"/>
                    <a:pt x="424" y="697"/>
                    <a:pt x="432" y="697"/>
                  </a:cubicBezTo>
                  <a:cubicBezTo>
                    <a:pt x="433" y="698"/>
                    <a:pt x="433" y="699"/>
                    <a:pt x="433" y="700"/>
                  </a:cubicBezTo>
                  <a:cubicBezTo>
                    <a:pt x="424" y="698"/>
                    <a:pt x="414" y="696"/>
                    <a:pt x="404" y="696"/>
                  </a:cubicBezTo>
                  <a:close/>
                  <a:moveTo>
                    <a:pt x="461" y="661"/>
                  </a:moveTo>
                  <a:cubicBezTo>
                    <a:pt x="468" y="665"/>
                    <a:pt x="475" y="668"/>
                    <a:pt x="482" y="671"/>
                  </a:cubicBezTo>
                  <a:cubicBezTo>
                    <a:pt x="482" y="671"/>
                    <a:pt x="482" y="671"/>
                    <a:pt x="482" y="671"/>
                  </a:cubicBezTo>
                  <a:cubicBezTo>
                    <a:pt x="474" y="687"/>
                    <a:pt x="481" y="699"/>
                    <a:pt x="488" y="704"/>
                  </a:cubicBezTo>
                  <a:cubicBezTo>
                    <a:pt x="491" y="706"/>
                    <a:pt x="494" y="707"/>
                    <a:pt x="497" y="707"/>
                  </a:cubicBezTo>
                  <a:cubicBezTo>
                    <a:pt x="495" y="708"/>
                    <a:pt x="493" y="709"/>
                    <a:pt x="491" y="710"/>
                  </a:cubicBezTo>
                  <a:cubicBezTo>
                    <a:pt x="490" y="712"/>
                    <a:pt x="488" y="713"/>
                    <a:pt x="487" y="715"/>
                  </a:cubicBezTo>
                  <a:cubicBezTo>
                    <a:pt x="481" y="711"/>
                    <a:pt x="473" y="712"/>
                    <a:pt x="469" y="714"/>
                  </a:cubicBezTo>
                  <a:cubicBezTo>
                    <a:pt x="470" y="709"/>
                    <a:pt x="470" y="699"/>
                    <a:pt x="461" y="694"/>
                  </a:cubicBezTo>
                  <a:cubicBezTo>
                    <a:pt x="451" y="690"/>
                    <a:pt x="442" y="696"/>
                    <a:pt x="437" y="699"/>
                  </a:cubicBezTo>
                  <a:cubicBezTo>
                    <a:pt x="437" y="698"/>
                    <a:pt x="436" y="698"/>
                    <a:pt x="436" y="697"/>
                  </a:cubicBezTo>
                  <a:cubicBezTo>
                    <a:pt x="437" y="697"/>
                    <a:pt x="438" y="696"/>
                    <a:pt x="438" y="696"/>
                  </a:cubicBezTo>
                  <a:cubicBezTo>
                    <a:pt x="445" y="695"/>
                    <a:pt x="451" y="692"/>
                    <a:pt x="455" y="688"/>
                  </a:cubicBezTo>
                  <a:cubicBezTo>
                    <a:pt x="457" y="686"/>
                    <a:pt x="459" y="684"/>
                    <a:pt x="460" y="682"/>
                  </a:cubicBezTo>
                  <a:cubicBezTo>
                    <a:pt x="464" y="676"/>
                    <a:pt x="464" y="668"/>
                    <a:pt x="461" y="661"/>
                  </a:cubicBezTo>
                  <a:close/>
                  <a:moveTo>
                    <a:pt x="475" y="581"/>
                  </a:moveTo>
                  <a:cubicBezTo>
                    <a:pt x="470" y="575"/>
                    <a:pt x="469" y="566"/>
                    <a:pt x="471" y="556"/>
                  </a:cubicBezTo>
                  <a:cubicBezTo>
                    <a:pt x="475" y="546"/>
                    <a:pt x="483" y="538"/>
                    <a:pt x="493" y="535"/>
                  </a:cubicBezTo>
                  <a:cubicBezTo>
                    <a:pt x="494" y="534"/>
                    <a:pt x="494" y="533"/>
                    <a:pt x="494" y="532"/>
                  </a:cubicBezTo>
                  <a:cubicBezTo>
                    <a:pt x="491" y="521"/>
                    <a:pt x="494" y="510"/>
                    <a:pt x="502" y="502"/>
                  </a:cubicBezTo>
                  <a:cubicBezTo>
                    <a:pt x="511" y="493"/>
                    <a:pt x="521" y="490"/>
                    <a:pt x="532" y="494"/>
                  </a:cubicBezTo>
                  <a:cubicBezTo>
                    <a:pt x="533" y="494"/>
                    <a:pt x="534" y="493"/>
                    <a:pt x="535" y="492"/>
                  </a:cubicBezTo>
                  <a:cubicBezTo>
                    <a:pt x="538" y="482"/>
                    <a:pt x="546" y="474"/>
                    <a:pt x="557" y="471"/>
                  </a:cubicBezTo>
                  <a:cubicBezTo>
                    <a:pt x="566" y="468"/>
                    <a:pt x="575" y="470"/>
                    <a:pt x="582" y="475"/>
                  </a:cubicBezTo>
                  <a:cubicBezTo>
                    <a:pt x="582" y="476"/>
                    <a:pt x="583" y="476"/>
                    <a:pt x="584" y="475"/>
                  </a:cubicBezTo>
                  <a:cubicBezTo>
                    <a:pt x="592" y="466"/>
                    <a:pt x="604" y="462"/>
                    <a:pt x="616" y="463"/>
                  </a:cubicBezTo>
                  <a:cubicBezTo>
                    <a:pt x="632" y="465"/>
                    <a:pt x="646" y="476"/>
                    <a:pt x="656" y="494"/>
                  </a:cubicBezTo>
                  <a:cubicBezTo>
                    <a:pt x="654" y="496"/>
                    <a:pt x="653" y="497"/>
                    <a:pt x="652" y="499"/>
                  </a:cubicBezTo>
                  <a:cubicBezTo>
                    <a:pt x="636" y="476"/>
                    <a:pt x="620" y="474"/>
                    <a:pt x="611" y="474"/>
                  </a:cubicBezTo>
                  <a:cubicBezTo>
                    <a:pt x="601" y="475"/>
                    <a:pt x="591" y="481"/>
                    <a:pt x="586" y="491"/>
                  </a:cubicBezTo>
                  <a:cubicBezTo>
                    <a:pt x="578" y="483"/>
                    <a:pt x="567" y="485"/>
                    <a:pt x="560" y="488"/>
                  </a:cubicBezTo>
                  <a:cubicBezTo>
                    <a:pt x="551" y="493"/>
                    <a:pt x="546" y="501"/>
                    <a:pt x="546" y="509"/>
                  </a:cubicBezTo>
                  <a:cubicBezTo>
                    <a:pt x="534" y="505"/>
                    <a:pt x="523" y="510"/>
                    <a:pt x="516" y="516"/>
                  </a:cubicBezTo>
                  <a:cubicBezTo>
                    <a:pt x="516" y="516"/>
                    <a:pt x="516" y="516"/>
                    <a:pt x="516" y="516"/>
                  </a:cubicBezTo>
                  <a:cubicBezTo>
                    <a:pt x="516" y="516"/>
                    <a:pt x="516" y="516"/>
                    <a:pt x="516" y="516"/>
                  </a:cubicBezTo>
                  <a:cubicBezTo>
                    <a:pt x="510" y="522"/>
                    <a:pt x="505" y="534"/>
                    <a:pt x="510" y="545"/>
                  </a:cubicBezTo>
                  <a:cubicBezTo>
                    <a:pt x="501" y="546"/>
                    <a:pt x="493" y="551"/>
                    <a:pt x="489" y="560"/>
                  </a:cubicBezTo>
                  <a:cubicBezTo>
                    <a:pt x="485" y="567"/>
                    <a:pt x="484" y="577"/>
                    <a:pt x="491" y="586"/>
                  </a:cubicBezTo>
                  <a:cubicBezTo>
                    <a:pt x="482" y="591"/>
                    <a:pt x="476" y="600"/>
                    <a:pt x="475" y="611"/>
                  </a:cubicBezTo>
                  <a:cubicBezTo>
                    <a:pt x="474" y="620"/>
                    <a:pt x="476" y="636"/>
                    <a:pt x="499" y="652"/>
                  </a:cubicBezTo>
                  <a:cubicBezTo>
                    <a:pt x="497" y="653"/>
                    <a:pt x="496" y="654"/>
                    <a:pt x="494" y="655"/>
                  </a:cubicBezTo>
                  <a:cubicBezTo>
                    <a:pt x="476" y="645"/>
                    <a:pt x="465" y="631"/>
                    <a:pt x="463" y="616"/>
                  </a:cubicBezTo>
                  <a:cubicBezTo>
                    <a:pt x="462" y="604"/>
                    <a:pt x="466" y="592"/>
                    <a:pt x="475" y="584"/>
                  </a:cubicBezTo>
                  <a:cubicBezTo>
                    <a:pt x="476" y="583"/>
                    <a:pt x="476" y="582"/>
                    <a:pt x="475" y="581"/>
                  </a:cubicBezTo>
                  <a:close/>
                  <a:moveTo>
                    <a:pt x="747" y="262"/>
                  </a:moveTo>
                  <a:cubicBezTo>
                    <a:pt x="755" y="259"/>
                    <a:pt x="762" y="266"/>
                    <a:pt x="765" y="270"/>
                  </a:cubicBezTo>
                  <a:cubicBezTo>
                    <a:pt x="760" y="270"/>
                    <a:pt x="755" y="271"/>
                    <a:pt x="751" y="272"/>
                  </a:cubicBezTo>
                  <a:cubicBezTo>
                    <a:pt x="751" y="272"/>
                    <a:pt x="751" y="272"/>
                    <a:pt x="751" y="272"/>
                  </a:cubicBezTo>
                  <a:cubicBezTo>
                    <a:pt x="748" y="274"/>
                    <a:pt x="744" y="276"/>
                    <a:pt x="740" y="280"/>
                  </a:cubicBezTo>
                  <a:cubicBezTo>
                    <a:pt x="739" y="275"/>
                    <a:pt x="739" y="266"/>
                    <a:pt x="747" y="262"/>
                  </a:cubicBezTo>
                  <a:close/>
                  <a:moveTo>
                    <a:pt x="753" y="276"/>
                  </a:moveTo>
                  <a:cubicBezTo>
                    <a:pt x="753" y="276"/>
                    <a:pt x="753" y="276"/>
                    <a:pt x="753" y="276"/>
                  </a:cubicBezTo>
                  <a:cubicBezTo>
                    <a:pt x="775" y="266"/>
                    <a:pt x="832" y="284"/>
                    <a:pt x="872" y="320"/>
                  </a:cubicBezTo>
                  <a:cubicBezTo>
                    <a:pt x="892" y="339"/>
                    <a:pt x="922" y="376"/>
                    <a:pt x="908" y="424"/>
                  </a:cubicBezTo>
                  <a:cubicBezTo>
                    <a:pt x="905" y="423"/>
                    <a:pt x="902" y="422"/>
                    <a:pt x="899" y="421"/>
                  </a:cubicBezTo>
                  <a:cubicBezTo>
                    <a:pt x="910" y="381"/>
                    <a:pt x="887" y="349"/>
                    <a:pt x="865" y="330"/>
                  </a:cubicBezTo>
                  <a:cubicBezTo>
                    <a:pt x="827" y="296"/>
                    <a:pt x="772" y="279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42" y="291"/>
                    <a:pt x="715" y="343"/>
                    <a:pt x="712" y="393"/>
                  </a:cubicBezTo>
                  <a:cubicBezTo>
                    <a:pt x="710" y="423"/>
                    <a:pt x="716" y="461"/>
                    <a:pt x="752" y="482"/>
                  </a:cubicBezTo>
                  <a:cubicBezTo>
                    <a:pt x="751" y="484"/>
                    <a:pt x="750" y="487"/>
                    <a:pt x="748" y="490"/>
                  </a:cubicBezTo>
                  <a:cubicBezTo>
                    <a:pt x="704" y="466"/>
                    <a:pt x="699" y="418"/>
                    <a:pt x="700" y="392"/>
                  </a:cubicBezTo>
                  <a:cubicBezTo>
                    <a:pt x="702" y="338"/>
                    <a:pt x="730" y="285"/>
                    <a:pt x="753" y="276"/>
                  </a:cubicBezTo>
                  <a:close/>
                  <a:moveTo>
                    <a:pt x="771" y="269"/>
                  </a:moveTo>
                  <a:cubicBezTo>
                    <a:pt x="773" y="266"/>
                    <a:pt x="778" y="260"/>
                    <a:pt x="785" y="261"/>
                  </a:cubicBezTo>
                  <a:cubicBezTo>
                    <a:pt x="792" y="262"/>
                    <a:pt x="795" y="269"/>
                    <a:pt x="796" y="273"/>
                  </a:cubicBezTo>
                  <a:cubicBezTo>
                    <a:pt x="787" y="271"/>
                    <a:pt x="778" y="270"/>
                    <a:pt x="771" y="269"/>
                  </a:cubicBezTo>
                  <a:close/>
                  <a:moveTo>
                    <a:pt x="801" y="275"/>
                  </a:moveTo>
                  <a:cubicBezTo>
                    <a:pt x="804" y="272"/>
                    <a:pt x="810" y="266"/>
                    <a:pt x="817" y="269"/>
                  </a:cubicBezTo>
                  <a:cubicBezTo>
                    <a:pt x="824" y="272"/>
                    <a:pt x="825" y="280"/>
                    <a:pt x="825" y="284"/>
                  </a:cubicBezTo>
                  <a:cubicBezTo>
                    <a:pt x="817" y="281"/>
                    <a:pt x="809" y="278"/>
                    <a:pt x="801" y="275"/>
                  </a:cubicBezTo>
                  <a:close/>
                  <a:moveTo>
                    <a:pt x="830" y="287"/>
                  </a:moveTo>
                  <a:cubicBezTo>
                    <a:pt x="834" y="284"/>
                    <a:pt x="841" y="279"/>
                    <a:pt x="847" y="283"/>
                  </a:cubicBezTo>
                  <a:cubicBezTo>
                    <a:pt x="853" y="287"/>
                    <a:pt x="854" y="296"/>
                    <a:pt x="853" y="301"/>
                  </a:cubicBezTo>
                  <a:cubicBezTo>
                    <a:pt x="846" y="295"/>
                    <a:pt x="838" y="291"/>
                    <a:pt x="830" y="287"/>
                  </a:cubicBezTo>
                  <a:close/>
                  <a:moveTo>
                    <a:pt x="858" y="304"/>
                  </a:moveTo>
                  <a:cubicBezTo>
                    <a:pt x="862" y="302"/>
                    <a:pt x="870" y="298"/>
                    <a:pt x="876" y="304"/>
                  </a:cubicBezTo>
                  <a:cubicBezTo>
                    <a:pt x="883" y="309"/>
                    <a:pt x="881" y="318"/>
                    <a:pt x="879" y="322"/>
                  </a:cubicBezTo>
                  <a:cubicBezTo>
                    <a:pt x="878" y="320"/>
                    <a:pt x="876" y="319"/>
                    <a:pt x="875" y="318"/>
                  </a:cubicBezTo>
                  <a:cubicBezTo>
                    <a:pt x="869" y="313"/>
                    <a:pt x="864" y="308"/>
                    <a:pt x="858" y="304"/>
                  </a:cubicBezTo>
                  <a:close/>
                  <a:moveTo>
                    <a:pt x="920" y="337"/>
                  </a:moveTo>
                  <a:cubicBezTo>
                    <a:pt x="917" y="336"/>
                    <a:pt x="914" y="333"/>
                    <a:pt x="911" y="329"/>
                  </a:cubicBezTo>
                  <a:cubicBezTo>
                    <a:pt x="909" y="326"/>
                    <a:pt x="904" y="314"/>
                    <a:pt x="914" y="299"/>
                  </a:cubicBezTo>
                  <a:cubicBezTo>
                    <a:pt x="922" y="288"/>
                    <a:pt x="938" y="284"/>
                    <a:pt x="955" y="290"/>
                  </a:cubicBezTo>
                  <a:cubicBezTo>
                    <a:pt x="954" y="292"/>
                    <a:pt x="953" y="294"/>
                    <a:pt x="952" y="296"/>
                  </a:cubicBezTo>
                  <a:cubicBezTo>
                    <a:pt x="948" y="304"/>
                    <a:pt x="946" y="313"/>
                    <a:pt x="946" y="323"/>
                  </a:cubicBezTo>
                  <a:cubicBezTo>
                    <a:pt x="945" y="322"/>
                    <a:pt x="943" y="320"/>
                    <a:pt x="942" y="319"/>
                  </a:cubicBezTo>
                  <a:cubicBezTo>
                    <a:pt x="935" y="315"/>
                    <a:pt x="927" y="317"/>
                    <a:pt x="922" y="322"/>
                  </a:cubicBezTo>
                  <a:cubicBezTo>
                    <a:pt x="919" y="326"/>
                    <a:pt x="918" y="331"/>
                    <a:pt x="920" y="337"/>
                  </a:cubicBezTo>
                  <a:close/>
                  <a:moveTo>
                    <a:pt x="1258" y="322"/>
                  </a:moveTo>
                  <a:cubicBezTo>
                    <a:pt x="1253" y="317"/>
                    <a:pt x="1245" y="315"/>
                    <a:pt x="1238" y="319"/>
                  </a:cubicBezTo>
                  <a:cubicBezTo>
                    <a:pt x="1237" y="320"/>
                    <a:pt x="1235" y="322"/>
                    <a:pt x="1234" y="323"/>
                  </a:cubicBezTo>
                  <a:cubicBezTo>
                    <a:pt x="1234" y="313"/>
                    <a:pt x="1232" y="304"/>
                    <a:pt x="1228" y="296"/>
                  </a:cubicBezTo>
                  <a:cubicBezTo>
                    <a:pt x="1227" y="294"/>
                    <a:pt x="1226" y="292"/>
                    <a:pt x="1225" y="290"/>
                  </a:cubicBezTo>
                  <a:cubicBezTo>
                    <a:pt x="1242" y="284"/>
                    <a:pt x="1258" y="288"/>
                    <a:pt x="1266" y="299"/>
                  </a:cubicBezTo>
                  <a:cubicBezTo>
                    <a:pt x="1276" y="314"/>
                    <a:pt x="1271" y="326"/>
                    <a:pt x="1269" y="329"/>
                  </a:cubicBezTo>
                  <a:cubicBezTo>
                    <a:pt x="1266" y="333"/>
                    <a:pt x="1263" y="336"/>
                    <a:pt x="1260" y="337"/>
                  </a:cubicBezTo>
                  <a:cubicBezTo>
                    <a:pt x="1262" y="331"/>
                    <a:pt x="1261" y="326"/>
                    <a:pt x="1258" y="322"/>
                  </a:cubicBezTo>
                  <a:close/>
                  <a:moveTo>
                    <a:pt x="1308" y="320"/>
                  </a:moveTo>
                  <a:cubicBezTo>
                    <a:pt x="1348" y="284"/>
                    <a:pt x="1405" y="266"/>
                    <a:pt x="1427" y="276"/>
                  </a:cubicBezTo>
                  <a:cubicBezTo>
                    <a:pt x="1450" y="285"/>
                    <a:pt x="1478" y="338"/>
                    <a:pt x="1480" y="392"/>
                  </a:cubicBezTo>
                  <a:cubicBezTo>
                    <a:pt x="1481" y="418"/>
                    <a:pt x="1476" y="466"/>
                    <a:pt x="1432" y="490"/>
                  </a:cubicBezTo>
                  <a:cubicBezTo>
                    <a:pt x="1430" y="487"/>
                    <a:pt x="1429" y="484"/>
                    <a:pt x="1428" y="482"/>
                  </a:cubicBezTo>
                  <a:cubicBezTo>
                    <a:pt x="1464" y="461"/>
                    <a:pt x="1470" y="423"/>
                    <a:pt x="1468" y="393"/>
                  </a:cubicBezTo>
                  <a:cubicBezTo>
                    <a:pt x="1465" y="343"/>
                    <a:pt x="1438" y="292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08" y="279"/>
                    <a:pt x="1353" y="296"/>
                    <a:pt x="1315" y="330"/>
                  </a:cubicBezTo>
                  <a:cubicBezTo>
                    <a:pt x="1293" y="349"/>
                    <a:pt x="1270" y="381"/>
                    <a:pt x="1281" y="421"/>
                  </a:cubicBezTo>
                  <a:cubicBezTo>
                    <a:pt x="1278" y="422"/>
                    <a:pt x="1275" y="423"/>
                    <a:pt x="1272" y="424"/>
                  </a:cubicBezTo>
                  <a:cubicBezTo>
                    <a:pt x="1258" y="376"/>
                    <a:pt x="1288" y="339"/>
                    <a:pt x="1308" y="320"/>
                  </a:cubicBezTo>
                  <a:close/>
                  <a:moveTo>
                    <a:pt x="1304" y="304"/>
                  </a:moveTo>
                  <a:cubicBezTo>
                    <a:pt x="1310" y="298"/>
                    <a:pt x="1318" y="302"/>
                    <a:pt x="1322" y="304"/>
                  </a:cubicBezTo>
                  <a:cubicBezTo>
                    <a:pt x="1316" y="308"/>
                    <a:pt x="1311" y="313"/>
                    <a:pt x="1305" y="318"/>
                  </a:cubicBezTo>
                  <a:cubicBezTo>
                    <a:pt x="1304" y="319"/>
                    <a:pt x="1302" y="320"/>
                    <a:pt x="1301" y="322"/>
                  </a:cubicBezTo>
                  <a:cubicBezTo>
                    <a:pt x="1299" y="318"/>
                    <a:pt x="1297" y="309"/>
                    <a:pt x="1304" y="304"/>
                  </a:cubicBezTo>
                  <a:close/>
                  <a:moveTo>
                    <a:pt x="1333" y="283"/>
                  </a:moveTo>
                  <a:cubicBezTo>
                    <a:pt x="1339" y="279"/>
                    <a:pt x="1346" y="284"/>
                    <a:pt x="1350" y="287"/>
                  </a:cubicBezTo>
                  <a:cubicBezTo>
                    <a:pt x="1342" y="291"/>
                    <a:pt x="1334" y="295"/>
                    <a:pt x="1327" y="301"/>
                  </a:cubicBezTo>
                  <a:cubicBezTo>
                    <a:pt x="1326" y="296"/>
                    <a:pt x="1327" y="287"/>
                    <a:pt x="1333" y="283"/>
                  </a:cubicBezTo>
                  <a:close/>
                  <a:moveTo>
                    <a:pt x="1355" y="284"/>
                  </a:moveTo>
                  <a:cubicBezTo>
                    <a:pt x="1355" y="280"/>
                    <a:pt x="1356" y="272"/>
                    <a:pt x="1363" y="269"/>
                  </a:cubicBezTo>
                  <a:cubicBezTo>
                    <a:pt x="1370" y="266"/>
                    <a:pt x="1376" y="272"/>
                    <a:pt x="1379" y="275"/>
                  </a:cubicBezTo>
                  <a:cubicBezTo>
                    <a:pt x="1371" y="278"/>
                    <a:pt x="1363" y="281"/>
                    <a:pt x="1355" y="284"/>
                  </a:cubicBezTo>
                  <a:close/>
                  <a:moveTo>
                    <a:pt x="1384" y="273"/>
                  </a:moveTo>
                  <a:cubicBezTo>
                    <a:pt x="1385" y="269"/>
                    <a:pt x="1388" y="262"/>
                    <a:pt x="1395" y="261"/>
                  </a:cubicBezTo>
                  <a:cubicBezTo>
                    <a:pt x="1402" y="260"/>
                    <a:pt x="1407" y="266"/>
                    <a:pt x="1409" y="269"/>
                  </a:cubicBezTo>
                  <a:cubicBezTo>
                    <a:pt x="1402" y="270"/>
                    <a:pt x="1393" y="271"/>
                    <a:pt x="1384" y="273"/>
                  </a:cubicBezTo>
                  <a:close/>
                  <a:moveTo>
                    <a:pt x="1433" y="262"/>
                  </a:moveTo>
                  <a:cubicBezTo>
                    <a:pt x="1441" y="266"/>
                    <a:pt x="1441" y="275"/>
                    <a:pt x="1440" y="280"/>
                  </a:cubicBezTo>
                  <a:cubicBezTo>
                    <a:pt x="1436" y="276"/>
                    <a:pt x="1432" y="274"/>
                    <a:pt x="1429" y="272"/>
                  </a:cubicBezTo>
                  <a:cubicBezTo>
                    <a:pt x="1425" y="271"/>
                    <a:pt x="1421" y="270"/>
                    <a:pt x="1415" y="270"/>
                  </a:cubicBezTo>
                  <a:cubicBezTo>
                    <a:pt x="1418" y="266"/>
                    <a:pt x="1425" y="259"/>
                    <a:pt x="1433" y="262"/>
                  </a:cubicBezTo>
                  <a:close/>
                  <a:moveTo>
                    <a:pt x="1687" y="535"/>
                  </a:moveTo>
                  <a:cubicBezTo>
                    <a:pt x="1697" y="538"/>
                    <a:pt x="1705" y="546"/>
                    <a:pt x="1709" y="556"/>
                  </a:cubicBezTo>
                  <a:cubicBezTo>
                    <a:pt x="1711" y="566"/>
                    <a:pt x="1710" y="575"/>
                    <a:pt x="1705" y="581"/>
                  </a:cubicBezTo>
                  <a:cubicBezTo>
                    <a:pt x="1704" y="582"/>
                    <a:pt x="1704" y="583"/>
                    <a:pt x="1705" y="584"/>
                  </a:cubicBezTo>
                  <a:cubicBezTo>
                    <a:pt x="1714" y="592"/>
                    <a:pt x="1718" y="604"/>
                    <a:pt x="1717" y="616"/>
                  </a:cubicBezTo>
                  <a:cubicBezTo>
                    <a:pt x="1715" y="631"/>
                    <a:pt x="1704" y="645"/>
                    <a:pt x="1686" y="655"/>
                  </a:cubicBezTo>
                  <a:cubicBezTo>
                    <a:pt x="1684" y="654"/>
                    <a:pt x="1683" y="653"/>
                    <a:pt x="1681" y="652"/>
                  </a:cubicBezTo>
                  <a:cubicBezTo>
                    <a:pt x="1704" y="636"/>
                    <a:pt x="1706" y="619"/>
                    <a:pt x="1705" y="611"/>
                  </a:cubicBezTo>
                  <a:cubicBezTo>
                    <a:pt x="1705" y="600"/>
                    <a:pt x="1698" y="591"/>
                    <a:pt x="1689" y="586"/>
                  </a:cubicBezTo>
                  <a:cubicBezTo>
                    <a:pt x="1696" y="577"/>
                    <a:pt x="1695" y="567"/>
                    <a:pt x="1691" y="560"/>
                  </a:cubicBezTo>
                  <a:cubicBezTo>
                    <a:pt x="1687" y="551"/>
                    <a:pt x="1679" y="546"/>
                    <a:pt x="1670" y="545"/>
                  </a:cubicBezTo>
                  <a:cubicBezTo>
                    <a:pt x="1675" y="534"/>
                    <a:pt x="1670" y="522"/>
                    <a:pt x="1664" y="516"/>
                  </a:cubicBezTo>
                  <a:cubicBezTo>
                    <a:pt x="1664" y="516"/>
                    <a:pt x="1664" y="516"/>
                    <a:pt x="1664" y="516"/>
                  </a:cubicBezTo>
                  <a:cubicBezTo>
                    <a:pt x="1664" y="516"/>
                    <a:pt x="1664" y="516"/>
                    <a:pt x="1664" y="516"/>
                  </a:cubicBezTo>
                  <a:cubicBezTo>
                    <a:pt x="1657" y="510"/>
                    <a:pt x="1646" y="505"/>
                    <a:pt x="1634" y="509"/>
                  </a:cubicBezTo>
                  <a:cubicBezTo>
                    <a:pt x="1634" y="501"/>
                    <a:pt x="1629" y="493"/>
                    <a:pt x="1620" y="488"/>
                  </a:cubicBezTo>
                  <a:cubicBezTo>
                    <a:pt x="1613" y="485"/>
                    <a:pt x="1602" y="483"/>
                    <a:pt x="1594" y="491"/>
                  </a:cubicBezTo>
                  <a:cubicBezTo>
                    <a:pt x="1589" y="481"/>
                    <a:pt x="1579" y="475"/>
                    <a:pt x="1569" y="474"/>
                  </a:cubicBezTo>
                  <a:cubicBezTo>
                    <a:pt x="1560" y="474"/>
                    <a:pt x="1544" y="476"/>
                    <a:pt x="1528" y="499"/>
                  </a:cubicBezTo>
                  <a:cubicBezTo>
                    <a:pt x="1527" y="497"/>
                    <a:pt x="1526" y="496"/>
                    <a:pt x="1524" y="494"/>
                  </a:cubicBezTo>
                  <a:cubicBezTo>
                    <a:pt x="1535" y="476"/>
                    <a:pt x="1548" y="465"/>
                    <a:pt x="1564" y="463"/>
                  </a:cubicBezTo>
                  <a:cubicBezTo>
                    <a:pt x="1576" y="462"/>
                    <a:pt x="1588" y="466"/>
                    <a:pt x="1596" y="475"/>
                  </a:cubicBezTo>
                  <a:cubicBezTo>
                    <a:pt x="1597" y="476"/>
                    <a:pt x="1598" y="476"/>
                    <a:pt x="1598" y="475"/>
                  </a:cubicBezTo>
                  <a:cubicBezTo>
                    <a:pt x="1605" y="470"/>
                    <a:pt x="1614" y="468"/>
                    <a:pt x="1623" y="471"/>
                  </a:cubicBezTo>
                  <a:cubicBezTo>
                    <a:pt x="1634" y="474"/>
                    <a:pt x="1642" y="482"/>
                    <a:pt x="1645" y="492"/>
                  </a:cubicBezTo>
                  <a:cubicBezTo>
                    <a:pt x="1646" y="493"/>
                    <a:pt x="1647" y="494"/>
                    <a:pt x="1648" y="494"/>
                  </a:cubicBezTo>
                  <a:cubicBezTo>
                    <a:pt x="1659" y="490"/>
                    <a:pt x="1669" y="493"/>
                    <a:pt x="1678" y="502"/>
                  </a:cubicBezTo>
                  <a:cubicBezTo>
                    <a:pt x="1686" y="510"/>
                    <a:pt x="1689" y="521"/>
                    <a:pt x="1686" y="532"/>
                  </a:cubicBezTo>
                  <a:cubicBezTo>
                    <a:pt x="1686" y="533"/>
                    <a:pt x="1686" y="534"/>
                    <a:pt x="1687" y="535"/>
                  </a:cubicBezTo>
                  <a:close/>
                  <a:moveTo>
                    <a:pt x="1698" y="671"/>
                  </a:moveTo>
                  <a:cubicBezTo>
                    <a:pt x="1698" y="671"/>
                    <a:pt x="1698" y="671"/>
                    <a:pt x="1698" y="671"/>
                  </a:cubicBezTo>
                  <a:cubicBezTo>
                    <a:pt x="1705" y="668"/>
                    <a:pt x="1712" y="665"/>
                    <a:pt x="1719" y="661"/>
                  </a:cubicBezTo>
                  <a:cubicBezTo>
                    <a:pt x="1716" y="668"/>
                    <a:pt x="1716" y="676"/>
                    <a:pt x="1720" y="682"/>
                  </a:cubicBezTo>
                  <a:cubicBezTo>
                    <a:pt x="1721" y="684"/>
                    <a:pt x="1723" y="686"/>
                    <a:pt x="1725" y="688"/>
                  </a:cubicBezTo>
                  <a:cubicBezTo>
                    <a:pt x="1729" y="692"/>
                    <a:pt x="1735" y="695"/>
                    <a:pt x="1742" y="696"/>
                  </a:cubicBezTo>
                  <a:cubicBezTo>
                    <a:pt x="1742" y="696"/>
                    <a:pt x="1743" y="697"/>
                    <a:pt x="1744" y="697"/>
                  </a:cubicBezTo>
                  <a:cubicBezTo>
                    <a:pt x="1744" y="698"/>
                    <a:pt x="1743" y="698"/>
                    <a:pt x="1743" y="699"/>
                  </a:cubicBezTo>
                  <a:cubicBezTo>
                    <a:pt x="1739" y="696"/>
                    <a:pt x="1729" y="690"/>
                    <a:pt x="1719" y="694"/>
                  </a:cubicBezTo>
                  <a:cubicBezTo>
                    <a:pt x="1710" y="699"/>
                    <a:pt x="1710" y="709"/>
                    <a:pt x="1711" y="714"/>
                  </a:cubicBezTo>
                  <a:cubicBezTo>
                    <a:pt x="1707" y="712"/>
                    <a:pt x="1699" y="711"/>
                    <a:pt x="1693" y="715"/>
                  </a:cubicBezTo>
                  <a:cubicBezTo>
                    <a:pt x="1692" y="713"/>
                    <a:pt x="1690" y="712"/>
                    <a:pt x="1689" y="710"/>
                  </a:cubicBezTo>
                  <a:cubicBezTo>
                    <a:pt x="1687" y="709"/>
                    <a:pt x="1685" y="708"/>
                    <a:pt x="1683" y="707"/>
                  </a:cubicBezTo>
                  <a:cubicBezTo>
                    <a:pt x="1686" y="707"/>
                    <a:pt x="1689" y="706"/>
                    <a:pt x="1692" y="704"/>
                  </a:cubicBezTo>
                  <a:cubicBezTo>
                    <a:pt x="1699" y="699"/>
                    <a:pt x="1706" y="687"/>
                    <a:pt x="1698" y="671"/>
                  </a:cubicBezTo>
                  <a:close/>
                  <a:moveTo>
                    <a:pt x="1788" y="700"/>
                  </a:moveTo>
                  <a:cubicBezTo>
                    <a:pt x="1842" y="702"/>
                    <a:pt x="1895" y="730"/>
                    <a:pt x="1904" y="753"/>
                  </a:cubicBezTo>
                  <a:cubicBezTo>
                    <a:pt x="1904" y="753"/>
                    <a:pt x="1904" y="753"/>
                    <a:pt x="1904" y="753"/>
                  </a:cubicBezTo>
                  <a:cubicBezTo>
                    <a:pt x="1913" y="775"/>
                    <a:pt x="1896" y="832"/>
                    <a:pt x="1859" y="872"/>
                  </a:cubicBezTo>
                  <a:cubicBezTo>
                    <a:pt x="1841" y="891"/>
                    <a:pt x="1804" y="922"/>
                    <a:pt x="1755" y="907"/>
                  </a:cubicBezTo>
                  <a:cubicBezTo>
                    <a:pt x="1757" y="904"/>
                    <a:pt x="1758" y="901"/>
                    <a:pt x="1759" y="898"/>
                  </a:cubicBezTo>
                  <a:cubicBezTo>
                    <a:pt x="1799" y="910"/>
                    <a:pt x="1831" y="887"/>
                    <a:pt x="1850" y="865"/>
                  </a:cubicBezTo>
                  <a:cubicBezTo>
                    <a:pt x="1883" y="827"/>
                    <a:pt x="1901" y="772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88" y="741"/>
                    <a:pt x="1837" y="715"/>
                    <a:pt x="1787" y="711"/>
                  </a:cubicBezTo>
                  <a:cubicBezTo>
                    <a:pt x="1757" y="710"/>
                    <a:pt x="1718" y="715"/>
                    <a:pt x="1698" y="752"/>
                  </a:cubicBezTo>
                  <a:cubicBezTo>
                    <a:pt x="1695" y="751"/>
                    <a:pt x="1692" y="749"/>
                    <a:pt x="1689" y="748"/>
                  </a:cubicBezTo>
                  <a:cubicBezTo>
                    <a:pt x="1713" y="704"/>
                    <a:pt x="1761" y="699"/>
                    <a:pt x="1788" y="700"/>
                  </a:cubicBezTo>
                  <a:close/>
                  <a:moveTo>
                    <a:pt x="1747" y="700"/>
                  </a:moveTo>
                  <a:cubicBezTo>
                    <a:pt x="1747" y="699"/>
                    <a:pt x="1747" y="698"/>
                    <a:pt x="1748" y="697"/>
                  </a:cubicBezTo>
                  <a:cubicBezTo>
                    <a:pt x="1756" y="697"/>
                    <a:pt x="1763" y="695"/>
                    <a:pt x="1770" y="690"/>
                  </a:cubicBezTo>
                  <a:cubicBezTo>
                    <a:pt x="1773" y="692"/>
                    <a:pt x="1774" y="694"/>
                    <a:pt x="1776" y="696"/>
                  </a:cubicBezTo>
                  <a:cubicBezTo>
                    <a:pt x="1766" y="696"/>
                    <a:pt x="1756" y="698"/>
                    <a:pt x="1747" y="700"/>
                  </a:cubicBezTo>
                  <a:close/>
                  <a:moveTo>
                    <a:pt x="1782" y="696"/>
                  </a:moveTo>
                  <a:cubicBezTo>
                    <a:pt x="1784" y="692"/>
                    <a:pt x="1788" y="684"/>
                    <a:pt x="1797" y="685"/>
                  </a:cubicBezTo>
                  <a:cubicBezTo>
                    <a:pt x="1805" y="686"/>
                    <a:pt x="1808" y="694"/>
                    <a:pt x="1809" y="698"/>
                  </a:cubicBezTo>
                  <a:cubicBezTo>
                    <a:pt x="1802" y="697"/>
                    <a:pt x="1795" y="696"/>
                    <a:pt x="1788" y="696"/>
                  </a:cubicBezTo>
                  <a:cubicBezTo>
                    <a:pt x="1786" y="696"/>
                    <a:pt x="1784" y="696"/>
                    <a:pt x="1782" y="696"/>
                  </a:cubicBezTo>
                  <a:close/>
                  <a:moveTo>
                    <a:pt x="1815" y="699"/>
                  </a:moveTo>
                  <a:cubicBezTo>
                    <a:pt x="1818" y="696"/>
                    <a:pt x="1825" y="689"/>
                    <a:pt x="1832" y="691"/>
                  </a:cubicBezTo>
                  <a:cubicBezTo>
                    <a:pt x="1839" y="693"/>
                    <a:pt x="1841" y="701"/>
                    <a:pt x="1841" y="706"/>
                  </a:cubicBezTo>
                  <a:cubicBezTo>
                    <a:pt x="1833" y="703"/>
                    <a:pt x="1824" y="701"/>
                    <a:pt x="1815" y="699"/>
                  </a:cubicBezTo>
                  <a:close/>
                  <a:moveTo>
                    <a:pt x="1847" y="708"/>
                  </a:moveTo>
                  <a:cubicBezTo>
                    <a:pt x="1850" y="705"/>
                    <a:pt x="1856" y="699"/>
                    <a:pt x="1863" y="702"/>
                  </a:cubicBezTo>
                  <a:cubicBezTo>
                    <a:pt x="1871" y="705"/>
                    <a:pt x="1871" y="714"/>
                    <a:pt x="1870" y="718"/>
                  </a:cubicBezTo>
                  <a:cubicBezTo>
                    <a:pt x="1863" y="714"/>
                    <a:pt x="1855" y="711"/>
                    <a:pt x="1847" y="708"/>
                  </a:cubicBezTo>
                  <a:close/>
                  <a:moveTo>
                    <a:pt x="1875" y="721"/>
                  </a:moveTo>
                  <a:cubicBezTo>
                    <a:pt x="1879" y="718"/>
                    <a:pt x="1886" y="715"/>
                    <a:pt x="1892" y="719"/>
                  </a:cubicBezTo>
                  <a:cubicBezTo>
                    <a:pt x="1897" y="724"/>
                    <a:pt x="1897" y="731"/>
                    <a:pt x="1896" y="735"/>
                  </a:cubicBezTo>
                  <a:cubicBezTo>
                    <a:pt x="1890" y="730"/>
                    <a:pt x="1883" y="725"/>
                    <a:pt x="1875" y="721"/>
                  </a:cubicBezTo>
                  <a:close/>
                  <a:moveTo>
                    <a:pt x="1918" y="747"/>
                  </a:moveTo>
                  <a:cubicBezTo>
                    <a:pt x="1918" y="747"/>
                    <a:pt x="1918" y="747"/>
                    <a:pt x="1918" y="747"/>
                  </a:cubicBezTo>
                  <a:cubicBezTo>
                    <a:pt x="1921" y="755"/>
                    <a:pt x="1914" y="761"/>
                    <a:pt x="1910" y="764"/>
                  </a:cubicBezTo>
                  <a:cubicBezTo>
                    <a:pt x="1910" y="759"/>
                    <a:pt x="1909" y="755"/>
                    <a:pt x="1908" y="751"/>
                  </a:cubicBezTo>
                  <a:cubicBezTo>
                    <a:pt x="1906" y="747"/>
                    <a:pt x="1904" y="744"/>
                    <a:pt x="1900" y="740"/>
                  </a:cubicBezTo>
                  <a:cubicBezTo>
                    <a:pt x="1905" y="739"/>
                    <a:pt x="1914" y="739"/>
                    <a:pt x="1918" y="747"/>
                  </a:cubicBezTo>
                  <a:close/>
                  <a:moveTo>
                    <a:pt x="1910" y="771"/>
                  </a:moveTo>
                  <a:cubicBezTo>
                    <a:pt x="1914" y="773"/>
                    <a:pt x="1920" y="778"/>
                    <a:pt x="1919" y="785"/>
                  </a:cubicBezTo>
                  <a:cubicBezTo>
                    <a:pt x="1918" y="792"/>
                    <a:pt x="1910" y="794"/>
                    <a:pt x="1906" y="795"/>
                  </a:cubicBezTo>
                  <a:cubicBezTo>
                    <a:pt x="1909" y="787"/>
                    <a:pt x="1910" y="778"/>
                    <a:pt x="1910" y="771"/>
                  </a:cubicBezTo>
                  <a:close/>
                  <a:moveTo>
                    <a:pt x="1911" y="817"/>
                  </a:moveTo>
                  <a:cubicBezTo>
                    <a:pt x="1908" y="824"/>
                    <a:pt x="1900" y="825"/>
                    <a:pt x="1895" y="825"/>
                  </a:cubicBezTo>
                  <a:cubicBezTo>
                    <a:pt x="1899" y="817"/>
                    <a:pt x="1902" y="809"/>
                    <a:pt x="1905" y="801"/>
                  </a:cubicBezTo>
                  <a:cubicBezTo>
                    <a:pt x="1908" y="804"/>
                    <a:pt x="1914" y="810"/>
                    <a:pt x="1911" y="817"/>
                  </a:cubicBezTo>
                  <a:close/>
                  <a:moveTo>
                    <a:pt x="1897" y="847"/>
                  </a:moveTo>
                  <a:cubicBezTo>
                    <a:pt x="1893" y="853"/>
                    <a:pt x="1884" y="853"/>
                    <a:pt x="1879" y="853"/>
                  </a:cubicBezTo>
                  <a:cubicBezTo>
                    <a:pt x="1884" y="846"/>
                    <a:pt x="1889" y="838"/>
                    <a:pt x="1893" y="830"/>
                  </a:cubicBezTo>
                  <a:cubicBezTo>
                    <a:pt x="1896" y="833"/>
                    <a:pt x="1900" y="841"/>
                    <a:pt x="1897" y="847"/>
                  </a:cubicBezTo>
                  <a:close/>
                  <a:moveTo>
                    <a:pt x="1876" y="876"/>
                  </a:moveTo>
                  <a:cubicBezTo>
                    <a:pt x="1870" y="883"/>
                    <a:pt x="1862" y="880"/>
                    <a:pt x="1858" y="879"/>
                  </a:cubicBezTo>
                  <a:cubicBezTo>
                    <a:pt x="1859" y="877"/>
                    <a:pt x="1861" y="876"/>
                    <a:pt x="1862" y="874"/>
                  </a:cubicBezTo>
                  <a:cubicBezTo>
                    <a:pt x="1867" y="869"/>
                    <a:pt x="1872" y="864"/>
                    <a:pt x="1876" y="858"/>
                  </a:cubicBezTo>
                  <a:cubicBezTo>
                    <a:pt x="1878" y="862"/>
                    <a:pt x="1881" y="869"/>
                    <a:pt x="1876" y="876"/>
                  </a:cubicBezTo>
                  <a:close/>
                  <a:moveTo>
                    <a:pt x="1824" y="932"/>
                  </a:moveTo>
                  <a:cubicBezTo>
                    <a:pt x="1826" y="940"/>
                    <a:pt x="1831" y="945"/>
                    <a:pt x="1837" y="948"/>
                  </a:cubicBezTo>
                  <a:cubicBezTo>
                    <a:pt x="1830" y="950"/>
                    <a:pt x="1823" y="953"/>
                    <a:pt x="1816" y="956"/>
                  </a:cubicBezTo>
                  <a:cubicBezTo>
                    <a:pt x="1816" y="956"/>
                    <a:pt x="1816" y="956"/>
                    <a:pt x="1816" y="955"/>
                  </a:cubicBezTo>
                  <a:cubicBezTo>
                    <a:pt x="1810" y="939"/>
                    <a:pt x="1797" y="935"/>
                    <a:pt x="1789" y="937"/>
                  </a:cubicBezTo>
                  <a:cubicBezTo>
                    <a:pt x="1785" y="938"/>
                    <a:pt x="1783" y="939"/>
                    <a:pt x="1780" y="941"/>
                  </a:cubicBezTo>
                  <a:cubicBezTo>
                    <a:pt x="1781" y="939"/>
                    <a:pt x="1782" y="937"/>
                    <a:pt x="1782" y="935"/>
                  </a:cubicBezTo>
                  <a:cubicBezTo>
                    <a:pt x="1782" y="933"/>
                    <a:pt x="1782" y="931"/>
                    <a:pt x="1782" y="929"/>
                  </a:cubicBezTo>
                  <a:cubicBezTo>
                    <a:pt x="1789" y="927"/>
                    <a:pt x="1793" y="921"/>
                    <a:pt x="1795" y="916"/>
                  </a:cubicBezTo>
                  <a:cubicBezTo>
                    <a:pt x="1798" y="921"/>
                    <a:pt x="1805" y="927"/>
                    <a:pt x="1814" y="924"/>
                  </a:cubicBezTo>
                  <a:cubicBezTo>
                    <a:pt x="1824" y="921"/>
                    <a:pt x="1827" y="910"/>
                    <a:pt x="1828" y="904"/>
                  </a:cubicBezTo>
                  <a:cubicBezTo>
                    <a:pt x="1829" y="905"/>
                    <a:pt x="1829" y="905"/>
                    <a:pt x="1830" y="905"/>
                  </a:cubicBezTo>
                  <a:cubicBezTo>
                    <a:pt x="1830" y="906"/>
                    <a:pt x="1829" y="907"/>
                    <a:pt x="1829" y="907"/>
                  </a:cubicBezTo>
                  <a:cubicBezTo>
                    <a:pt x="1825" y="913"/>
                    <a:pt x="1823" y="919"/>
                    <a:pt x="1823" y="925"/>
                  </a:cubicBezTo>
                  <a:cubicBezTo>
                    <a:pt x="1823" y="928"/>
                    <a:pt x="1823" y="930"/>
                    <a:pt x="1824" y="932"/>
                  </a:cubicBezTo>
                  <a:close/>
                  <a:moveTo>
                    <a:pt x="1858" y="922"/>
                  </a:moveTo>
                  <a:cubicBezTo>
                    <a:pt x="1854" y="919"/>
                    <a:pt x="1848" y="917"/>
                    <a:pt x="1843" y="920"/>
                  </a:cubicBezTo>
                  <a:cubicBezTo>
                    <a:pt x="1844" y="917"/>
                    <a:pt x="1847" y="914"/>
                    <a:pt x="1851" y="911"/>
                  </a:cubicBezTo>
                  <a:cubicBezTo>
                    <a:pt x="1854" y="909"/>
                    <a:pt x="1866" y="903"/>
                    <a:pt x="1880" y="914"/>
                  </a:cubicBezTo>
                  <a:cubicBezTo>
                    <a:pt x="1892" y="922"/>
                    <a:pt x="1895" y="938"/>
                    <a:pt x="1889" y="955"/>
                  </a:cubicBezTo>
                  <a:cubicBezTo>
                    <a:pt x="1888" y="954"/>
                    <a:pt x="1886" y="952"/>
                    <a:pt x="1884" y="951"/>
                  </a:cubicBezTo>
                  <a:cubicBezTo>
                    <a:pt x="1876" y="947"/>
                    <a:pt x="1867" y="945"/>
                    <a:pt x="1857" y="945"/>
                  </a:cubicBezTo>
                  <a:cubicBezTo>
                    <a:pt x="1858" y="944"/>
                    <a:pt x="1859" y="943"/>
                    <a:pt x="1860" y="942"/>
                  </a:cubicBezTo>
                  <a:cubicBezTo>
                    <a:pt x="1865" y="935"/>
                    <a:pt x="1863" y="926"/>
                    <a:pt x="1858" y="922"/>
                  </a:cubicBezTo>
                  <a:close/>
                  <a:moveTo>
                    <a:pt x="1882" y="955"/>
                  </a:moveTo>
                  <a:cubicBezTo>
                    <a:pt x="1895" y="961"/>
                    <a:pt x="1902" y="973"/>
                    <a:pt x="1904" y="989"/>
                  </a:cubicBezTo>
                  <a:cubicBezTo>
                    <a:pt x="1904" y="990"/>
                    <a:pt x="1905" y="990"/>
                    <a:pt x="1906" y="990"/>
                  </a:cubicBezTo>
                  <a:cubicBezTo>
                    <a:pt x="1920" y="991"/>
                    <a:pt x="1932" y="997"/>
                    <a:pt x="1939" y="1009"/>
                  </a:cubicBezTo>
                  <a:cubicBezTo>
                    <a:pt x="1947" y="1021"/>
                    <a:pt x="1947" y="1036"/>
                    <a:pt x="1941" y="1049"/>
                  </a:cubicBezTo>
                  <a:cubicBezTo>
                    <a:pt x="1941" y="1050"/>
                    <a:pt x="1941" y="1050"/>
                    <a:pt x="1941" y="1051"/>
                  </a:cubicBezTo>
                  <a:cubicBezTo>
                    <a:pt x="1942" y="1051"/>
                    <a:pt x="1942" y="1052"/>
                    <a:pt x="1943" y="1052"/>
                  </a:cubicBezTo>
                  <a:cubicBezTo>
                    <a:pt x="1958" y="1055"/>
                    <a:pt x="1971" y="1072"/>
                    <a:pt x="1971" y="1090"/>
                  </a:cubicBezTo>
                  <a:cubicBezTo>
                    <a:pt x="1971" y="1108"/>
                    <a:pt x="1958" y="1125"/>
                    <a:pt x="1943" y="1128"/>
                  </a:cubicBezTo>
                  <a:cubicBezTo>
                    <a:pt x="1942" y="1128"/>
                    <a:pt x="1942" y="1128"/>
                    <a:pt x="1941" y="1129"/>
                  </a:cubicBezTo>
                  <a:cubicBezTo>
                    <a:pt x="1941" y="1129"/>
                    <a:pt x="1941" y="1130"/>
                    <a:pt x="1941" y="1130"/>
                  </a:cubicBezTo>
                  <a:cubicBezTo>
                    <a:pt x="1947" y="1143"/>
                    <a:pt x="1947" y="1159"/>
                    <a:pt x="1939" y="1171"/>
                  </a:cubicBezTo>
                  <a:cubicBezTo>
                    <a:pt x="1932" y="1182"/>
                    <a:pt x="1920" y="1189"/>
                    <a:pt x="1906" y="1189"/>
                  </a:cubicBezTo>
                  <a:cubicBezTo>
                    <a:pt x="1905" y="1189"/>
                    <a:pt x="1904" y="1190"/>
                    <a:pt x="1904" y="1191"/>
                  </a:cubicBezTo>
                  <a:cubicBezTo>
                    <a:pt x="1902" y="1207"/>
                    <a:pt x="1895" y="1218"/>
                    <a:pt x="1882" y="1225"/>
                  </a:cubicBezTo>
                  <a:cubicBezTo>
                    <a:pt x="1865" y="1234"/>
                    <a:pt x="1841" y="1232"/>
                    <a:pt x="1817" y="1219"/>
                  </a:cubicBezTo>
                  <a:cubicBezTo>
                    <a:pt x="1818" y="1216"/>
                    <a:pt x="1819" y="1212"/>
                    <a:pt x="1819" y="1208"/>
                  </a:cubicBezTo>
                  <a:cubicBezTo>
                    <a:pt x="1839" y="1213"/>
                    <a:pt x="1858" y="1211"/>
                    <a:pt x="1870" y="1201"/>
                  </a:cubicBezTo>
                  <a:cubicBezTo>
                    <a:pt x="1881" y="1193"/>
                    <a:pt x="1886" y="1181"/>
                    <a:pt x="1886" y="1169"/>
                  </a:cubicBezTo>
                  <a:cubicBezTo>
                    <a:pt x="1886" y="1169"/>
                    <a:pt x="1886" y="1169"/>
                    <a:pt x="1886" y="1169"/>
                  </a:cubicBezTo>
                  <a:cubicBezTo>
                    <a:pt x="1895" y="1167"/>
                    <a:pt x="1903" y="1161"/>
                    <a:pt x="1908" y="1152"/>
                  </a:cubicBezTo>
                  <a:cubicBezTo>
                    <a:pt x="1913" y="1142"/>
                    <a:pt x="1914" y="1130"/>
                    <a:pt x="1909" y="1119"/>
                  </a:cubicBezTo>
                  <a:cubicBezTo>
                    <a:pt x="1920" y="1113"/>
                    <a:pt x="1925" y="1103"/>
                    <a:pt x="1925" y="1090"/>
                  </a:cubicBezTo>
                  <a:cubicBezTo>
                    <a:pt x="1925" y="1077"/>
                    <a:pt x="1920" y="1066"/>
                    <a:pt x="1909" y="1060"/>
                  </a:cubicBezTo>
                  <a:cubicBezTo>
                    <a:pt x="1914" y="1050"/>
                    <a:pt x="1913" y="1038"/>
                    <a:pt x="1908" y="1028"/>
                  </a:cubicBezTo>
                  <a:cubicBezTo>
                    <a:pt x="1903" y="1019"/>
                    <a:pt x="1895" y="1013"/>
                    <a:pt x="1886" y="1011"/>
                  </a:cubicBezTo>
                  <a:cubicBezTo>
                    <a:pt x="1886" y="1011"/>
                    <a:pt x="1886" y="1011"/>
                    <a:pt x="1886" y="1011"/>
                  </a:cubicBezTo>
                  <a:cubicBezTo>
                    <a:pt x="1886" y="999"/>
                    <a:pt x="1881" y="987"/>
                    <a:pt x="1870" y="979"/>
                  </a:cubicBezTo>
                  <a:cubicBezTo>
                    <a:pt x="1858" y="969"/>
                    <a:pt x="1839" y="966"/>
                    <a:pt x="1819" y="972"/>
                  </a:cubicBezTo>
                  <a:cubicBezTo>
                    <a:pt x="1819" y="968"/>
                    <a:pt x="1818" y="964"/>
                    <a:pt x="1817" y="960"/>
                  </a:cubicBezTo>
                  <a:cubicBezTo>
                    <a:pt x="1841" y="948"/>
                    <a:pt x="1865" y="946"/>
                    <a:pt x="1882" y="955"/>
                  </a:cubicBezTo>
                  <a:close/>
                  <a:moveTo>
                    <a:pt x="1932" y="963"/>
                  </a:moveTo>
                  <a:cubicBezTo>
                    <a:pt x="1931" y="958"/>
                    <a:pt x="1927" y="954"/>
                    <a:pt x="1921" y="954"/>
                  </a:cubicBezTo>
                  <a:cubicBezTo>
                    <a:pt x="1923" y="951"/>
                    <a:pt x="1927" y="950"/>
                    <a:pt x="1932" y="950"/>
                  </a:cubicBezTo>
                  <a:cubicBezTo>
                    <a:pt x="1936" y="950"/>
                    <a:pt x="1949" y="951"/>
                    <a:pt x="1956" y="967"/>
                  </a:cubicBezTo>
                  <a:cubicBezTo>
                    <a:pt x="1963" y="981"/>
                    <a:pt x="1958" y="997"/>
                    <a:pt x="1943" y="1008"/>
                  </a:cubicBezTo>
                  <a:cubicBezTo>
                    <a:pt x="1943" y="1008"/>
                    <a:pt x="1943" y="1007"/>
                    <a:pt x="1942" y="1007"/>
                  </a:cubicBezTo>
                  <a:cubicBezTo>
                    <a:pt x="1935" y="995"/>
                    <a:pt x="1922" y="987"/>
                    <a:pt x="1908" y="987"/>
                  </a:cubicBezTo>
                  <a:cubicBezTo>
                    <a:pt x="1907" y="984"/>
                    <a:pt x="1907" y="982"/>
                    <a:pt x="1906" y="979"/>
                  </a:cubicBezTo>
                  <a:cubicBezTo>
                    <a:pt x="1912" y="983"/>
                    <a:pt x="1919" y="984"/>
                    <a:pt x="1925" y="981"/>
                  </a:cubicBezTo>
                  <a:cubicBezTo>
                    <a:pt x="1932" y="977"/>
                    <a:pt x="1935" y="969"/>
                    <a:pt x="1932" y="963"/>
                  </a:cubicBezTo>
                  <a:close/>
                  <a:moveTo>
                    <a:pt x="1925" y="1199"/>
                  </a:moveTo>
                  <a:cubicBezTo>
                    <a:pt x="1919" y="1196"/>
                    <a:pt x="1912" y="1196"/>
                    <a:pt x="1906" y="1200"/>
                  </a:cubicBezTo>
                  <a:cubicBezTo>
                    <a:pt x="1907" y="1198"/>
                    <a:pt x="1907" y="1195"/>
                    <a:pt x="1908" y="1193"/>
                  </a:cubicBezTo>
                  <a:cubicBezTo>
                    <a:pt x="1922" y="1192"/>
                    <a:pt x="1935" y="1185"/>
                    <a:pt x="1942" y="1173"/>
                  </a:cubicBezTo>
                  <a:cubicBezTo>
                    <a:pt x="1943" y="1172"/>
                    <a:pt x="1943" y="1172"/>
                    <a:pt x="1943" y="1171"/>
                  </a:cubicBezTo>
                  <a:cubicBezTo>
                    <a:pt x="1958" y="1182"/>
                    <a:pt x="1963" y="1198"/>
                    <a:pt x="1956" y="1213"/>
                  </a:cubicBezTo>
                  <a:cubicBezTo>
                    <a:pt x="1949" y="1229"/>
                    <a:pt x="1936" y="1230"/>
                    <a:pt x="1932" y="1230"/>
                  </a:cubicBezTo>
                  <a:cubicBezTo>
                    <a:pt x="1927" y="1230"/>
                    <a:pt x="1923" y="1228"/>
                    <a:pt x="1921" y="1226"/>
                  </a:cubicBezTo>
                  <a:cubicBezTo>
                    <a:pt x="1927" y="1225"/>
                    <a:pt x="1931" y="1221"/>
                    <a:pt x="1932" y="1217"/>
                  </a:cubicBezTo>
                  <a:cubicBezTo>
                    <a:pt x="1935" y="1211"/>
                    <a:pt x="1932" y="1202"/>
                    <a:pt x="1925" y="1199"/>
                  </a:cubicBezTo>
                  <a:close/>
                  <a:moveTo>
                    <a:pt x="1860" y="1238"/>
                  </a:moveTo>
                  <a:cubicBezTo>
                    <a:pt x="1859" y="1236"/>
                    <a:pt x="1858" y="1235"/>
                    <a:pt x="1857" y="1234"/>
                  </a:cubicBezTo>
                  <a:cubicBezTo>
                    <a:pt x="1867" y="1234"/>
                    <a:pt x="1876" y="1232"/>
                    <a:pt x="1884" y="1228"/>
                  </a:cubicBezTo>
                  <a:cubicBezTo>
                    <a:pt x="1886" y="1227"/>
                    <a:pt x="1888" y="1226"/>
                    <a:pt x="1889" y="1225"/>
                  </a:cubicBezTo>
                  <a:cubicBezTo>
                    <a:pt x="1895" y="1241"/>
                    <a:pt x="1892" y="1258"/>
                    <a:pt x="1880" y="1266"/>
                  </a:cubicBezTo>
                  <a:cubicBezTo>
                    <a:pt x="1866" y="1276"/>
                    <a:pt x="1854" y="1270"/>
                    <a:pt x="1851" y="1268"/>
                  </a:cubicBezTo>
                  <a:cubicBezTo>
                    <a:pt x="1847" y="1266"/>
                    <a:pt x="1844" y="1263"/>
                    <a:pt x="1843" y="1259"/>
                  </a:cubicBezTo>
                  <a:cubicBezTo>
                    <a:pt x="1848" y="1262"/>
                    <a:pt x="1854" y="1261"/>
                    <a:pt x="1858" y="1257"/>
                  </a:cubicBezTo>
                  <a:cubicBezTo>
                    <a:pt x="1863" y="1253"/>
                    <a:pt x="1865" y="1245"/>
                    <a:pt x="1860" y="1238"/>
                  </a:cubicBezTo>
                  <a:close/>
                  <a:moveTo>
                    <a:pt x="1829" y="1272"/>
                  </a:moveTo>
                  <a:cubicBezTo>
                    <a:pt x="1829" y="1273"/>
                    <a:pt x="1830" y="1274"/>
                    <a:pt x="1830" y="1274"/>
                  </a:cubicBezTo>
                  <a:cubicBezTo>
                    <a:pt x="1830" y="1275"/>
                    <a:pt x="1829" y="1275"/>
                    <a:pt x="1828" y="1275"/>
                  </a:cubicBezTo>
                  <a:cubicBezTo>
                    <a:pt x="1827" y="1270"/>
                    <a:pt x="1824" y="1258"/>
                    <a:pt x="1814" y="1255"/>
                  </a:cubicBezTo>
                  <a:cubicBezTo>
                    <a:pt x="1805" y="1252"/>
                    <a:pt x="1798" y="1259"/>
                    <a:pt x="1795" y="1263"/>
                  </a:cubicBezTo>
                  <a:cubicBezTo>
                    <a:pt x="1793" y="1259"/>
                    <a:pt x="1789" y="1253"/>
                    <a:pt x="1782" y="1251"/>
                  </a:cubicBezTo>
                  <a:cubicBezTo>
                    <a:pt x="1782" y="1249"/>
                    <a:pt x="1782" y="1247"/>
                    <a:pt x="1782" y="1245"/>
                  </a:cubicBezTo>
                  <a:cubicBezTo>
                    <a:pt x="1782" y="1243"/>
                    <a:pt x="1781" y="1241"/>
                    <a:pt x="1780" y="1239"/>
                  </a:cubicBezTo>
                  <a:cubicBezTo>
                    <a:pt x="1783" y="1240"/>
                    <a:pt x="1785" y="1242"/>
                    <a:pt x="1789" y="1242"/>
                  </a:cubicBezTo>
                  <a:cubicBezTo>
                    <a:pt x="1797" y="1244"/>
                    <a:pt x="1810" y="1240"/>
                    <a:pt x="1816" y="1224"/>
                  </a:cubicBezTo>
                  <a:cubicBezTo>
                    <a:pt x="1816" y="1224"/>
                    <a:pt x="1816" y="1223"/>
                    <a:pt x="1816" y="1223"/>
                  </a:cubicBezTo>
                  <a:cubicBezTo>
                    <a:pt x="1823" y="1227"/>
                    <a:pt x="1830" y="1230"/>
                    <a:pt x="1837" y="1231"/>
                  </a:cubicBezTo>
                  <a:cubicBezTo>
                    <a:pt x="1831" y="1234"/>
                    <a:pt x="1826" y="1240"/>
                    <a:pt x="1824" y="1247"/>
                  </a:cubicBezTo>
                  <a:cubicBezTo>
                    <a:pt x="1823" y="1249"/>
                    <a:pt x="1823" y="1252"/>
                    <a:pt x="1823" y="1254"/>
                  </a:cubicBezTo>
                  <a:cubicBezTo>
                    <a:pt x="1823" y="1261"/>
                    <a:pt x="1825" y="1267"/>
                    <a:pt x="1829" y="1272"/>
                  </a:cubicBezTo>
                  <a:close/>
                  <a:moveTo>
                    <a:pt x="1833" y="1277"/>
                  </a:moveTo>
                  <a:cubicBezTo>
                    <a:pt x="1838" y="1283"/>
                    <a:pt x="1845" y="1286"/>
                    <a:pt x="1853" y="1288"/>
                  </a:cubicBezTo>
                  <a:cubicBezTo>
                    <a:pt x="1854" y="1291"/>
                    <a:pt x="1854" y="1294"/>
                    <a:pt x="1853" y="1296"/>
                  </a:cubicBezTo>
                  <a:cubicBezTo>
                    <a:pt x="1846" y="1289"/>
                    <a:pt x="1838" y="1283"/>
                    <a:pt x="1830" y="1279"/>
                  </a:cubicBezTo>
                  <a:cubicBezTo>
                    <a:pt x="1831" y="1278"/>
                    <a:pt x="1832" y="1278"/>
                    <a:pt x="1833" y="1277"/>
                  </a:cubicBezTo>
                  <a:close/>
                  <a:moveTo>
                    <a:pt x="1824" y="1275"/>
                  </a:moveTo>
                  <a:cubicBezTo>
                    <a:pt x="1815" y="1271"/>
                    <a:pt x="1806" y="1268"/>
                    <a:pt x="1797" y="1266"/>
                  </a:cubicBezTo>
                  <a:cubicBezTo>
                    <a:pt x="1800" y="1263"/>
                    <a:pt x="1806" y="1256"/>
                    <a:pt x="1813" y="1259"/>
                  </a:cubicBezTo>
                  <a:cubicBezTo>
                    <a:pt x="1821" y="1261"/>
                    <a:pt x="1823" y="1270"/>
                    <a:pt x="1824" y="1275"/>
                  </a:cubicBezTo>
                  <a:close/>
                  <a:moveTo>
                    <a:pt x="1891" y="1421"/>
                  </a:moveTo>
                  <a:cubicBezTo>
                    <a:pt x="1891" y="1421"/>
                    <a:pt x="1891" y="1421"/>
                    <a:pt x="1891" y="1421"/>
                  </a:cubicBezTo>
                  <a:cubicBezTo>
                    <a:pt x="1891" y="1421"/>
                    <a:pt x="1891" y="1421"/>
                    <a:pt x="1891" y="1421"/>
                  </a:cubicBezTo>
                  <a:cubicBezTo>
                    <a:pt x="1889" y="1425"/>
                    <a:pt x="1885" y="1429"/>
                    <a:pt x="1879" y="1433"/>
                  </a:cubicBezTo>
                  <a:cubicBezTo>
                    <a:pt x="1878" y="1427"/>
                    <a:pt x="1877" y="1421"/>
                    <a:pt x="1875" y="1415"/>
                  </a:cubicBezTo>
                  <a:cubicBezTo>
                    <a:pt x="1881" y="1412"/>
                    <a:pt x="1886" y="1408"/>
                    <a:pt x="1891" y="1405"/>
                  </a:cubicBezTo>
                  <a:cubicBezTo>
                    <a:pt x="1892" y="1412"/>
                    <a:pt x="1892" y="1418"/>
                    <a:pt x="1891" y="1421"/>
                  </a:cubicBezTo>
                  <a:close/>
                  <a:moveTo>
                    <a:pt x="1663" y="1499"/>
                  </a:moveTo>
                  <a:cubicBezTo>
                    <a:pt x="1666" y="1504"/>
                    <a:pt x="1670" y="1507"/>
                    <a:pt x="1676" y="1508"/>
                  </a:cubicBezTo>
                  <a:cubicBezTo>
                    <a:pt x="1672" y="1509"/>
                    <a:pt x="1667" y="1508"/>
                    <a:pt x="1663" y="1504"/>
                  </a:cubicBezTo>
                  <a:cubicBezTo>
                    <a:pt x="1654" y="1498"/>
                    <a:pt x="1649" y="1484"/>
                    <a:pt x="1643" y="1469"/>
                  </a:cubicBezTo>
                  <a:cubicBezTo>
                    <a:pt x="1640" y="1460"/>
                    <a:pt x="1636" y="1450"/>
                    <a:pt x="1631" y="1441"/>
                  </a:cubicBezTo>
                  <a:cubicBezTo>
                    <a:pt x="1641" y="1441"/>
                    <a:pt x="1651" y="1441"/>
                    <a:pt x="1660" y="1439"/>
                  </a:cubicBezTo>
                  <a:cubicBezTo>
                    <a:pt x="1659" y="1440"/>
                    <a:pt x="1658" y="1441"/>
                    <a:pt x="1657" y="1442"/>
                  </a:cubicBezTo>
                  <a:cubicBezTo>
                    <a:pt x="1656" y="1442"/>
                    <a:pt x="1656" y="1442"/>
                    <a:pt x="1656" y="1442"/>
                  </a:cubicBezTo>
                  <a:cubicBezTo>
                    <a:pt x="1653" y="1445"/>
                    <a:pt x="1651" y="1451"/>
                    <a:pt x="1652" y="1456"/>
                  </a:cubicBezTo>
                  <a:cubicBezTo>
                    <a:pt x="1653" y="1463"/>
                    <a:pt x="1657" y="1468"/>
                    <a:pt x="1663" y="1472"/>
                  </a:cubicBezTo>
                  <a:cubicBezTo>
                    <a:pt x="1666" y="1473"/>
                    <a:pt x="1669" y="1474"/>
                    <a:pt x="1672" y="1474"/>
                  </a:cubicBezTo>
                  <a:cubicBezTo>
                    <a:pt x="1670" y="1475"/>
                    <a:pt x="1668" y="1477"/>
                    <a:pt x="1666" y="1478"/>
                  </a:cubicBezTo>
                  <a:cubicBezTo>
                    <a:pt x="1661" y="1484"/>
                    <a:pt x="1659" y="1493"/>
                    <a:pt x="1663" y="1499"/>
                  </a:cubicBezTo>
                  <a:close/>
                  <a:moveTo>
                    <a:pt x="1665" y="1468"/>
                  </a:moveTo>
                  <a:cubicBezTo>
                    <a:pt x="1660" y="1466"/>
                    <a:pt x="1657" y="1461"/>
                    <a:pt x="1656" y="1456"/>
                  </a:cubicBezTo>
                  <a:cubicBezTo>
                    <a:pt x="1655" y="1451"/>
                    <a:pt x="1657" y="1447"/>
                    <a:pt x="1659" y="1445"/>
                  </a:cubicBezTo>
                  <a:cubicBezTo>
                    <a:pt x="1663" y="1441"/>
                    <a:pt x="1669" y="1439"/>
                    <a:pt x="1674" y="1443"/>
                  </a:cubicBezTo>
                  <a:cubicBezTo>
                    <a:pt x="1679" y="1446"/>
                    <a:pt x="1679" y="1451"/>
                    <a:pt x="1678" y="1454"/>
                  </a:cubicBezTo>
                  <a:cubicBezTo>
                    <a:pt x="1677" y="1457"/>
                    <a:pt x="1674" y="1460"/>
                    <a:pt x="1670" y="1459"/>
                  </a:cubicBezTo>
                  <a:cubicBezTo>
                    <a:pt x="1669" y="1459"/>
                    <a:pt x="1668" y="1460"/>
                    <a:pt x="1667" y="1461"/>
                  </a:cubicBezTo>
                  <a:cubicBezTo>
                    <a:pt x="1667" y="1462"/>
                    <a:pt x="1668" y="1463"/>
                    <a:pt x="1669" y="1463"/>
                  </a:cubicBezTo>
                  <a:cubicBezTo>
                    <a:pt x="1675" y="1464"/>
                    <a:pt x="1680" y="1461"/>
                    <a:pt x="1682" y="1455"/>
                  </a:cubicBezTo>
                  <a:cubicBezTo>
                    <a:pt x="1684" y="1450"/>
                    <a:pt x="1682" y="1443"/>
                    <a:pt x="1677" y="1440"/>
                  </a:cubicBezTo>
                  <a:cubicBezTo>
                    <a:pt x="1675" y="1438"/>
                    <a:pt x="1673" y="1438"/>
                    <a:pt x="1670" y="1437"/>
                  </a:cubicBezTo>
                  <a:cubicBezTo>
                    <a:pt x="1676" y="1436"/>
                    <a:pt x="1681" y="1435"/>
                    <a:pt x="1686" y="1433"/>
                  </a:cubicBezTo>
                  <a:cubicBezTo>
                    <a:pt x="1688" y="1437"/>
                    <a:pt x="1690" y="1441"/>
                    <a:pt x="1693" y="1444"/>
                  </a:cubicBezTo>
                  <a:cubicBezTo>
                    <a:pt x="1695" y="1453"/>
                    <a:pt x="1693" y="1461"/>
                    <a:pt x="1686" y="1466"/>
                  </a:cubicBezTo>
                  <a:cubicBezTo>
                    <a:pt x="1680" y="1471"/>
                    <a:pt x="1672" y="1472"/>
                    <a:pt x="1665" y="1468"/>
                  </a:cubicBezTo>
                  <a:close/>
                  <a:moveTo>
                    <a:pt x="1629" y="1437"/>
                  </a:moveTo>
                  <a:cubicBezTo>
                    <a:pt x="1628" y="1435"/>
                    <a:pt x="1627" y="1433"/>
                    <a:pt x="1626" y="1431"/>
                  </a:cubicBezTo>
                  <a:cubicBezTo>
                    <a:pt x="1670" y="1436"/>
                    <a:pt x="1706" y="1421"/>
                    <a:pt x="1722" y="1391"/>
                  </a:cubicBezTo>
                  <a:cubicBezTo>
                    <a:pt x="1722" y="1390"/>
                    <a:pt x="1722" y="1389"/>
                    <a:pt x="1721" y="1389"/>
                  </a:cubicBezTo>
                  <a:cubicBezTo>
                    <a:pt x="1721" y="1388"/>
                    <a:pt x="1720" y="1388"/>
                    <a:pt x="1719" y="1388"/>
                  </a:cubicBezTo>
                  <a:cubicBezTo>
                    <a:pt x="1698" y="1403"/>
                    <a:pt x="1681" y="1390"/>
                    <a:pt x="1659" y="1372"/>
                  </a:cubicBezTo>
                  <a:cubicBezTo>
                    <a:pt x="1642" y="1359"/>
                    <a:pt x="1622" y="1343"/>
                    <a:pt x="1596" y="1337"/>
                  </a:cubicBezTo>
                  <a:cubicBezTo>
                    <a:pt x="1598" y="1336"/>
                    <a:pt x="1601" y="1334"/>
                    <a:pt x="1603" y="1332"/>
                  </a:cubicBezTo>
                  <a:cubicBezTo>
                    <a:pt x="1628" y="1338"/>
                    <a:pt x="1647" y="1354"/>
                    <a:pt x="1664" y="1368"/>
                  </a:cubicBezTo>
                  <a:cubicBezTo>
                    <a:pt x="1677" y="1379"/>
                    <a:pt x="1689" y="1388"/>
                    <a:pt x="1700" y="1390"/>
                  </a:cubicBezTo>
                  <a:cubicBezTo>
                    <a:pt x="1711" y="1391"/>
                    <a:pt x="1719" y="1386"/>
                    <a:pt x="1721" y="1377"/>
                  </a:cubicBezTo>
                  <a:cubicBezTo>
                    <a:pt x="1721" y="1376"/>
                    <a:pt x="1721" y="1376"/>
                    <a:pt x="1720" y="1375"/>
                  </a:cubicBezTo>
                  <a:cubicBezTo>
                    <a:pt x="1719" y="1375"/>
                    <a:pt x="1719" y="1375"/>
                    <a:pt x="1718" y="1375"/>
                  </a:cubicBezTo>
                  <a:cubicBezTo>
                    <a:pt x="1712" y="1381"/>
                    <a:pt x="1705" y="1380"/>
                    <a:pt x="1701" y="1378"/>
                  </a:cubicBezTo>
                  <a:cubicBezTo>
                    <a:pt x="1696" y="1375"/>
                    <a:pt x="1693" y="1369"/>
                    <a:pt x="1695" y="1362"/>
                  </a:cubicBezTo>
                  <a:cubicBezTo>
                    <a:pt x="1697" y="1355"/>
                    <a:pt x="1704" y="1350"/>
                    <a:pt x="1712" y="1351"/>
                  </a:cubicBezTo>
                  <a:cubicBezTo>
                    <a:pt x="1720" y="1351"/>
                    <a:pt x="1729" y="1357"/>
                    <a:pt x="1730" y="1372"/>
                  </a:cubicBezTo>
                  <a:cubicBezTo>
                    <a:pt x="1732" y="1391"/>
                    <a:pt x="1719" y="1412"/>
                    <a:pt x="1698" y="1423"/>
                  </a:cubicBezTo>
                  <a:cubicBezTo>
                    <a:pt x="1679" y="1433"/>
                    <a:pt x="1655" y="1438"/>
                    <a:pt x="1629" y="1437"/>
                  </a:cubicBezTo>
                  <a:close/>
                  <a:moveTo>
                    <a:pt x="1595" y="1386"/>
                  </a:moveTo>
                  <a:cubicBezTo>
                    <a:pt x="1588" y="1382"/>
                    <a:pt x="1580" y="1379"/>
                    <a:pt x="1573" y="1376"/>
                  </a:cubicBezTo>
                  <a:cubicBezTo>
                    <a:pt x="1574" y="1374"/>
                    <a:pt x="1575" y="1373"/>
                    <a:pt x="1576" y="1371"/>
                  </a:cubicBezTo>
                  <a:cubicBezTo>
                    <a:pt x="1586" y="1376"/>
                    <a:pt x="1596" y="1380"/>
                    <a:pt x="1606" y="1385"/>
                  </a:cubicBezTo>
                  <a:cubicBezTo>
                    <a:pt x="1636" y="1399"/>
                    <a:pt x="1664" y="1412"/>
                    <a:pt x="1692" y="1407"/>
                  </a:cubicBezTo>
                  <a:cubicBezTo>
                    <a:pt x="1663" y="1416"/>
                    <a:pt x="1630" y="1401"/>
                    <a:pt x="1595" y="1386"/>
                  </a:cubicBezTo>
                  <a:close/>
                  <a:moveTo>
                    <a:pt x="1602" y="1401"/>
                  </a:moveTo>
                  <a:cubicBezTo>
                    <a:pt x="1599" y="1399"/>
                    <a:pt x="1596" y="1396"/>
                    <a:pt x="1592" y="1394"/>
                  </a:cubicBezTo>
                  <a:cubicBezTo>
                    <a:pt x="1592" y="1388"/>
                    <a:pt x="1592" y="1388"/>
                    <a:pt x="1592" y="1388"/>
                  </a:cubicBezTo>
                  <a:cubicBezTo>
                    <a:pt x="1592" y="1389"/>
                    <a:pt x="1593" y="1389"/>
                    <a:pt x="1594" y="1389"/>
                  </a:cubicBezTo>
                  <a:cubicBezTo>
                    <a:pt x="1596" y="1390"/>
                    <a:pt x="1598" y="1391"/>
                    <a:pt x="1601" y="1392"/>
                  </a:cubicBezTo>
                  <a:lnTo>
                    <a:pt x="1602" y="1401"/>
                  </a:lnTo>
                  <a:close/>
                  <a:moveTo>
                    <a:pt x="1588" y="1391"/>
                  </a:moveTo>
                  <a:cubicBezTo>
                    <a:pt x="1585" y="1390"/>
                    <a:pt x="1582" y="1388"/>
                    <a:pt x="1579" y="1386"/>
                  </a:cubicBezTo>
                  <a:cubicBezTo>
                    <a:pt x="1579" y="1382"/>
                    <a:pt x="1579" y="1382"/>
                    <a:pt x="1579" y="1382"/>
                  </a:cubicBezTo>
                  <a:cubicBezTo>
                    <a:pt x="1582" y="1384"/>
                    <a:pt x="1585" y="1385"/>
                    <a:pt x="1588" y="1386"/>
                  </a:cubicBezTo>
                  <a:lnTo>
                    <a:pt x="1588" y="1391"/>
                  </a:lnTo>
                  <a:close/>
                  <a:moveTo>
                    <a:pt x="1647" y="1514"/>
                  </a:moveTo>
                  <a:cubicBezTo>
                    <a:pt x="1652" y="1512"/>
                    <a:pt x="1652" y="1512"/>
                    <a:pt x="1652" y="1512"/>
                  </a:cubicBezTo>
                  <a:cubicBezTo>
                    <a:pt x="1654" y="1514"/>
                    <a:pt x="1657" y="1516"/>
                    <a:pt x="1660" y="1517"/>
                  </a:cubicBezTo>
                  <a:cubicBezTo>
                    <a:pt x="1655" y="1517"/>
                    <a:pt x="1651" y="1516"/>
                    <a:pt x="1647" y="1514"/>
                  </a:cubicBezTo>
                  <a:close/>
                  <a:moveTo>
                    <a:pt x="1661" y="1523"/>
                  </a:moveTo>
                  <a:cubicBezTo>
                    <a:pt x="1657" y="1524"/>
                    <a:pt x="1653" y="1525"/>
                    <a:pt x="1649" y="1525"/>
                  </a:cubicBezTo>
                  <a:cubicBezTo>
                    <a:pt x="1646" y="1522"/>
                    <a:pt x="1646" y="1522"/>
                    <a:pt x="1646" y="1522"/>
                  </a:cubicBezTo>
                  <a:cubicBezTo>
                    <a:pt x="1651" y="1523"/>
                    <a:pt x="1656" y="1523"/>
                    <a:pt x="1661" y="1523"/>
                  </a:cubicBezTo>
                  <a:close/>
                  <a:moveTo>
                    <a:pt x="1642" y="1513"/>
                  </a:moveTo>
                  <a:cubicBezTo>
                    <a:pt x="1639" y="1511"/>
                    <a:pt x="1636" y="1510"/>
                    <a:pt x="1633" y="1508"/>
                  </a:cubicBezTo>
                  <a:cubicBezTo>
                    <a:pt x="1644" y="1504"/>
                    <a:pt x="1644" y="1504"/>
                    <a:pt x="1644" y="1504"/>
                  </a:cubicBezTo>
                  <a:cubicBezTo>
                    <a:pt x="1646" y="1506"/>
                    <a:pt x="1647" y="1507"/>
                    <a:pt x="1649" y="1509"/>
                  </a:cubicBezTo>
                  <a:lnTo>
                    <a:pt x="1642" y="1513"/>
                  </a:lnTo>
                  <a:close/>
                  <a:moveTo>
                    <a:pt x="1571" y="1452"/>
                  </a:moveTo>
                  <a:cubicBezTo>
                    <a:pt x="1558" y="1435"/>
                    <a:pt x="1546" y="1417"/>
                    <a:pt x="1530" y="1402"/>
                  </a:cubicBezTo>
                  <a:cubicBezTo>
                    <a:pt x="1531" y="1402"/>
                    <a:pt x="1532" y="1401"/>
                    <a:pt x="1533" y="1401"/>
                  </a:cubicBezTo>
                  <a:cubicBezTo>
                    <a:pt x="1552" y="1416"/>
                    <a:pt x="1567" y="1437"/>
                    <a:pt x="1581" y="1457"/>
                  </a:cubicBezTo>
                  <a:cubicBezTo>
                    <a:pt x="1600" y="1483"/>
                    <a:pt x="1618" y="1509"/>
                    <a:pt x="1644" y="1518"/>
                  </a:cubicBezTo>
                  <a:cubicBezTo>
                    <a:pt x="1614" y="1512"/>
                    <a:pt x="1593" y="1482"/>
                    <a:pt x="1571" y="1452"/>
                  </a:cubicBezTo>
                  <a:close/>
                  <a:moveTo>
                    <a:pt x="1644" y="1526"/>
                  </a:moveTo>
                  <a:cubicBezTo>
                    <a:pt x="1641" y="1526"/>
                    <a:pt x="1638" y="1526"/>
                    <a:pt x="1635" y="1526"/>
                  </a:cubicBezTo>
                  <a:cubicBezTo>
                    <a:pt x="1631" y="1518"/>
                    <a:pt x="1631" y="1518"/>
                    <a:pt x="1631" y="1518"/>
                  </a:cubicBezTo>
                  <a:cubicBezTo>
                    <a:pt x="1634" y="1519"/>
                    <a:pt x="1637" y="1520"/>
                    <a:pt x="1640" y="1521"/>
                  </a:cubicBezTo>
                  <a:lnTo>
                    <a:pt x="1644" y="1526"/>
                  </a:lnTo>
                  <a:close/>
                  <a:moveTo>
                    <a:pt x="1630" y="1526"/>
                  </a:moveTo>
                  <a:cubicBezTo>
                    <a:pt x="1627" y="1525"/>
                    <a:pt x="1623" y="1524"/>
                    <a:pt x="1620" y="1524"/>
                  </a:cubicBezTo>
                  <a:cubicBezTo>
                    <a:pt x="1617" y="1510"/>
                    <a:pt x="1617" y="1510"/>
                    <a:pt x="1617" y="1510"/>
                  </a:cubicBezTo>
                  <a:cubicBezTo>
                    <a:pt x="1619" y="1511"/>
                    <a:pt x="1622" y="1513"/>
                    <a:pt x="1625" y="1515"/>
                  </a:cubicBezTo>
                  <a:lnTo>
                    <a:pt x="1630" y="1526"/>
                  </a:lnTo>
                  <a:close/>
                  <a:moveTo>
                    <a:pt x="1616" y="1523"/>
                  </a:moveTo>
                  <a:cubicBezTo>
                    <a:pt x="1613" y="1522"/>
                    <a:pt x="1609" y="1520"/>
                    <a:pt x="1606" y="1519"/>
                  </a:cubicBezTo>
                  <a:cubicBezTo>
                    <a:pt x="1605" y="1500"/>
                    <a:pt x="1605" y="1500"/>
                    <a:pt x="1605" y="1500"/>
                  </a:cubicBezTo>
                  <a:cubicBezTo>
                    <a:pt x="1607" y="1502"/>
                    <a:pt x="1609" y="1504"/>
                    <a:pt x="1611" y="1506"/>
                  </a:cubicBezTo>
                  <a:lnTo>
                    <a:pt x="1616" y="1523"/>
                  </a:lnTo>
                  <a:close/>
                  <a:moveTo>
                    <a:pt x="1602" y="1517"/>
                  </a:moveTo>
                  <a:cubicBezTo>
                    <a:pt x="1599" y="1516"/>
                    <a:pt x="1595" y="1514"/>
                    <a:pt x="1592" y="1512"/>
                  </a:cubicBezTo>
                  <a:cubicBezTo>
                    <a:pt x="1594" y="1488"/>
                    <a:pt x="1594" y="1488"/>
                    <a:pt x="1594" y="1488"/>
                  </a:cubicBezTo>
                  <a:cubicBezTo>
                    <a:pt x="1596" y="1491"/>
                    <a:pt x="1598" y="1493"/>
                    <a:pt x="1601" y="1496"/>
                  </a:cubicBezTo>
                  <a:lnTo>
                    <a:pt x="1602" y="1517"/>
                  </a:lnTo>
                  <a:close/>
                  <a:moveTo>
                    <a:pt x="1519" y="1403"/>
                  </a:moveTo>
                  <a:cubicBezTo>
                    <a:pt x="1521" y="1403"/>
                    <a:pt x="1523" y="1403"/>
                    <a:pt x="1526" y="1403"/>
                  </a:cubicBezTo>
                  <a:cubicBezTo>
                    <a:pt x="1527" y="1404"/>
                    <a:pt x="1529" y="1405"/>
                    <a:pt x="1530" y="1407"/>
                  </a:cubicBezTo>
                  <a:cubicBezTo>
                    <a:pt x="1520" y="1425"/>
                    <a:pt x="1520" y="1425"/>
                    <a:pt x="1520" y="1425"/>
                  </a:cubicBezTo>
                  <a:cubicBezTo>
                    <a:pt x="1519" y="1423"/>
                    <a:pt x="1519" y="1420"/>
                    <a:pt x="1518" y="1418"/>
                  </a:cubicBezTo>
                  <a:cubicBezTo>
                    <a:pt x="1519" y="1411"/>
                    <a:pt x="1519" y="1406"/>
                    <a:pt x="1519" y="1403"/>
                  </a:cubicBezTo>
                  <a:close/>
                  <a:moveTo>
                    <a:pt x="1533" y="1410"/>
                  </a:moveTo>
                  <a:cubicBezTo>
                    <a:pt x="1535" y="1412"/>
                    <a:pt x="1537" y="1414"/>
                    <a:pt x="1539" y="1416"/>
                  </a:cubicBezTo>
                  <a:cubicBezTo>
                    <a:pt x="1525" y="1438"/>
                    <a:pt x="1525" y="1438"/>
                    <a:pt x="1525" y="1438"/>
                  </a:cubicBezTo>
                  <a:cubicBezTo>
                    <a:pt x="1524" y="1436"/>
                    <a:pt x="1523" y="1433"/>
                    <a:pt x="1522" y="1430"/>
                  </a:cubicBezTo>
                  <a:lnTo>
                    <a:pt x="1533" y="1410"/>
                  </a:lnTo>
                  <a:close/>
                  <a:moveTo>
                    <a:pt x="1541" y="1419"/>
                  </a:moveTo>
                  <a:cubicBezTo>
                    <a:pt x="1544" y="1422"/>
                    <a:pt x="1546" y="1424"/>
                    <a:pt x="1548" y="1427"/>
                  </a:cubicBezTo>
                  <a:cubicBezTo>
                    <a:pt x="1532" y="1452"/>
                    <a:pt x="1532" y="1452"/>
                    <a:pt x="1532" y="1452"/>
                  </a:cubicBezTo>
                  <a:cubicBezTo>
                    <a:pt x="1530" y="1449"/>
                    <a:pt x="1528" y="1446"/>
                    <a:pt x="1527" y="1443"/>
                  </a:cubicBezTo>
                  <a:lnTo>
                    <a:pt x="1541" y="1419"/>
                  </a:lnTo>
                  <a:close/>
                  <a:moveTo>
                    <a:pt x="1550" y="1430"/>
                  </a:moveTo>
                  <a:cubicBezTo>
                    <a:pt x="1552" y="1433"/>
                    <a:pt x="1554" y="1435"/>
                    <a:pt x="1556" y="1437"/>
                  </a:cubicBezTo>
                  <a:cubicBezTo>
                    <a:pt x="1539" y="1464"/>
                    <a:pt x="1539" y="1464"/>
                    <a:pt x="1539" y="1464"/>
                  </a:cubicBezTo>
                  <a:cubicBezTo>
                    <a:pt x="1537" y="1461"/>
                    <a:pt x="1536" y="1458"/>
                    <a:pt x="1534" y="1456"/>
                  </a:cubicBezTo>
                  <a:lnTo>
                    <a:pt x="1550" y="1430"/>
                  </a:lnTo>
                  <a:close/>
                  <a:moveTo>
                    <a:pt x="1558" y="1441"/>
                  </a:moveTo>
                  <a:cubicBezTo>
                    <a:pt x="1560" y="1443"/>
                    <a:pt x="1562" y="1446"/>
                    <a:pt x="1564" y="1449"/>
                  </a:cubicBezTo>
                  <a:cubicBezTo>
                    <a:pt x="1550" y="1478"/>
                    <a:pt x="1550" y="1478"/>
                    <a:pt x="1550" y="1478"/>
                  </a:cubicBezTo>
                  <a:cubicBezTo>
                    <a:pt x="1547" y="1474"/>
                    <a:pt x="1544" y="1471"/>
                    <a:pt x="1542" y="1467"/>
                  </a:cubicBezTo>
                  <a:lnTo>
                    <a:pt x="1558" y="1441"/>
                  </a:lnTo>
                  <a:close/>
                  <a:moveTo>
                    <a:pt x="1567" y="1452"/>
                  </a:moveTo>
                  <a:cubicBezTo>
                    <a:pt x="1567" y="1453"/>
                    <a:pt x="1567" y="1454"/>
                    <a:pt x="1568" y="1454"/>
                  </a:cubicBezTo>
                  <a:cubicBezTo>
                    <a:pt x="1569" y="1456"/>
                    <a:pt x="1571" y="1458"/>
                    <a:pt x="1572" y="1460"/>
                  </a:cubicBezTo>
                  <a:cubicBezTo>
                    <a:pt x="1561" y="1489"/>
                    <a:pt x="1561" y="1489"/>
                    <a:pt x="1561" y="1489"/>
                  </a:cubicBezTo>
                  <a:cubicBezTo>
                    <a:pt x="1558" y="1486"/>
                    <a:pt x="1555" y="1484"/>
                    <a:pt x="1553" y="1481"/>
                  </a:cubicBezTo>
                  <a:lnTo>
                    <a:pt x="1567" y="1452"/>
                  </a:lnTo>
                  <a:close/>
                  <a:moveTo>
                    <a:pt x="1575" y="1464"/>
                  </a:moveTo>
                  <a:cubicBezTo>
                    <a:pt x="1577" y="1467"/>
                    <a:pt x="1579" y="1469"/>
                    <a:pt x="1581" y="1472"/>
                  </a:cubicBezTo>
                  <a:cubicBezTo>
                    <a:pt x="1574" y="1500"/>
                    <a:pt x="1574" y="1500"/>
                    <a:pt x="1574" y="1500"/>
                  </a:cubicBezTo>
                  <a:cubicBezTo>
                    <a:pt x="1571" y="1498"/>
                    <a:pt x="1567" y="1495"/>
                    <a:pt x="1564" y="1492"/>
                  </a:cubicBezTo>
                  <a:lnTo>
                    <a:pt x="1575" y="1464"/>
                  </a:lnTo>
                  <a:close/>
                  <a:moveTo>
                    <a:pt x="1584" y="1476"/>
                  </a:moveTo>
                  <a:cubicBezTo>
                    <a:pt x="1586" y="1479"/>
                    <a:pt x="1588" y="1481"/>
                    <a:pt x="1591" y="1484"/>
                  </a:cubicBezTo>
                  <a:cubicBezTo>
                    <a:pt x="1588" y="1510"/>
                    <a:pt x="1588" y="1510"/>
                    <a:pt x="1588" y="1510"/>
                  </a:cubicBezTo>
                  <a:cubicBezTo>
                    <a:pt x="1584" y="1508"/>
                    <a:pt x="1581" y="1505"/>
                    <a:pt x="1577" y="1503"/>
                  </a:cubicBezTo>
                  <a:lnTo>
                    <a:pt x="1584" y="1476"/>
                  </a:lnTo>
                  <a:close/>
                  <a:moveTo>
                    <a:pt x="1630" y="1506"/>
                  </a:moveTo>
                  <a:cubicBezTo>
                    <a:pt x="1627" y="1504"/>
                    <a:pt x="1624" y="1502"/>
                    <a:pt x="1622" y="1500"/>
                  </a:cubicBezTo>
                  <a:cubicBezTo>
                    <a:pt x="1638" y="1493"/>
                    <a:pt x="1638" y="1493"/>
                    <a:pt x="1638" y="1493"/>
                  </a:cubicBezTo>
                  <a:cubicBezTo>
                    <a:pt x="1639" y="1496"/>
                    <a:pt x="1641" y="1498"/>
                    <a:pt x="1642" y="1500"/>
                  </a:cubicBezTo>
                  <a:lnTo>
                    <a:pt x="1630" y="1506"/>
                  </a:lnTo>
                  <a:close/>
                  <a:moveTo>
                    <a:pt x="1619" y="1497"/>
                  </a:moveTo>
                  <a:cubicBezTo>
                    <a:pt x="1616" y="1495"/>
                    <a:pt x="1614" y="1492"/>
                    <a:pt x="1612" y="1490"/>
                  </a:cubicBezTo>
                  <a:cubicBezTo>
                    <a:pt x="1633" y="1482"/>
                    <a:pt x="1633" y="1482"/>
                    <a:pt x="1633" y="1482"/>
                  </a:cubicBezTo>
                  <a:cubicBezTo>
                    <a:pt x="1634" y="1484"/>
                    <a:pt x="1635" y="1487"/>
                    <a:pt x="1636" y="1490"/>
                  </a:cubicBezTo>
                  <a:lnTo>
                    <a:pt x="1619" y="1497"/>
                  </a:lnTo>
                  <a:close/>
                  <a:moveTo>
                    <a:pt x="1609" y="1487"/>
                  </a:moveTo>
                  <a:cubicBezTo>
                    <a:pt x="1607" y="1484"/>
                    <a:pt x="1604" y="1482"/>
                    <a:pt x="1602" y="1479"/>
                  </a:cubicBezTo>
                  <a:cubicBezTo>
                    <a:pt x="1628" y="1470"/>
                    <a:pt x="1628" y="1470"/>
                    <a:pt x="1628" y="1470"/>
                  </a:cubicBezTo>
                  <a:cubicBezTo>
                    <a:pt x="1629" y="1471"/>
                    <a:pt x="1629" y="1472"/>
                    <a:pt x="1629" y="1473"/>
                  </a:cubicBezTo>
                  <a:cubicBezTo>
                    <a:pt x="1630" y="1475"/>
                    <a:pt x="1631" y="1477"/>
                    <a:pt x="1631" y="1478"/>
                  </a:cubicBezTo>
                  <a:lnTo>
                    <a:pt x="1609" y="1487"/>
                  </a:lnTo>
                  <a:close/>
                  <a:moveTo>
                    <a:pt x="1600" y="1476"/>
                  </a:moveTo>
                  <a:cubicBezTo>
                    <a:pt x="1598" y="1473"/>
                    <a:pt x="1595" y="1470"/>
                    <a:pt x="1593" y="1467"/>
                  </a:cubicBezTo>
                  <a:cubicBezTo>
                    <a:pt x="1623" y="1458"/>
                    <a:pt x="1623" y="1458"/>
                    <a:pt x="1623" y="1458"/>
                  </a:cubicBezTo>
                  <a:cubicBezTo>
                    <a:pt x="1624" y="1461"/>
                    <a:pt x="1625" y="1464"/>
                    <a:pt x="1627" y="1467"/>
                  </a:cubicBezTo>
                  <a:lnTo>
                    <a:pt x="1600" y="1476"/>
                  </a:lnTo>
                  <a:close/>
                  <a:moveTo>
                    <a:pt x="1591" y="1464"/>
                  </a:moveTo>
                  <a:cubicBezTo>
                    <a:pt x="1589" y="1461"/>
                    <a:pt x="1586" y="1458"/>
                    <a:pt x="1584" y="1454"/>
                  </a:cubicBezTo>
                  <a:cubicBezTo>
                    <a:pt x="1616" y="1444"/>
                    <a:pt x="1616" y="1444"/>
                    <a:pt x="1616" y="1444"/>
                  </a:cubicBezTo>
                  <a:cubicBezTo>
                    <a:pt x="1618" y="1447"/>
                    <a:pt x="1620" y="1451"/>
                    <a:pt x="1621" y="1454"/>
                  </a:cubicBezTo>
                  <a:lnTo>
                    <a:pt x="1591" y="1464"/>
                  </a:lnTo>
                  <a:close/>
                  <a:moveTo>
                    <a:pt x="1582" y="1451"/>
                  </a:moveTo>
                  <a:cubicBezTo>
                    <a:pt x="1580" y="1448"/>
                    <a:pt x="1578" y="1446"/>
                    <a:pt x="1576" y="1443"/>
                  </a:cubicBezTo>
                  <a:cubicBezTo>
                    <a:pt x="1609" y="1432"/>
                    <a:pt x="1609" y="1432"/>
                    <a:pt x="1609" y="1432"/>
                  </a:cubicBezTo>
                  <a:cubicBezTo>
                    <a:pt x="1611" y="1435"/>
                    <a:pt x="1612" y="1438"/>
                    <a:pt x="1614" y="1440"/>
                  </a:cubicBezTo>
                  <a:lnTo>
                    <a:pt x="1582" y="1451"/>
                  </a:lnTo>
                  <a:close/>
                  <a:moveTo>
                    <a:pt x="1574" y="1440"/>
                  </a:moveTo>
                  <a:cubicBezTo>
                    <a:pt x="1572" y="1437"/>
                    <a:pt x="1570" y="1435"/>
                    <a:pt x="1568" y="1432"/>
                  </a:cubicBezTo>
                  <a:cubicBezTo>
                    <a:pt x="1599" y="1420"/>
                    <a:pt x="1599" y="1420"/>
                    <a:pt x="1599" y="1420"/>
                  </a:cubicBezTo>
                  <a:cubicBezTo>
                    <a:pt x="1602" y="1423"/>
                    <a:pt x="1604" y="1426"/>
                    <a:pt x="1606" y="1429"/>
                  </a:cubicBezTo>
                  <a:lnTo>
                    <a:pt x="1574" y="1440"/>
                  </a:lnTo>
                  <a:close/>
                  <a:moveTo>
                    <a:pt x="1566" y="1429"/>
                  </a:moveTo>
                  <a:cubicBezTo>
                    <a:pt x="1564" y="1427"/>
                    <a:pt x="1562" y="1425"/>
                    <a:pt x="1560" y="1422"/>
                  </a:cubicBezTo>
                  <a:cubicBezTo>
                    <a:pt x="1589" y="1410"/>
                    <a:pt x="1589" y="1410"/>
                    <a:pt x="1589" y="1410"/>
                  </a:cubicBezTo>
                  <a:cubicBezTo>
                    <a:pt x="1592" y="1412"/>
                    <a:pt x="1594" y="1414"/>
                    <a:pt x="1597" y="1417"/>
                  </a:cubicBezTo>
                  <a:lnTo>
                    <a:pt x="1566" y="1429"/>
                  </a:lnTo>
                  <a:close/>
                  <a:moveTo>
                    <a:pt x="1557" y="1419"/>
                  </a:moveTo>
                  <a:cubicBezTo>
                    <a:pt x="1555" y="1417"/>
                    <a:pt x="1554" y="1415"/>
                    <a:pt x="1552" y="1413"/>
                  </a:cubicBezTo>
                  <a:cubicBezTo>
                    <a:pt x="1577" y="1401"/>
                    <a:pt x="1577" y="1401"/>
                    <a:pt x="1577" y="1401"/>
                  </a:cubicBezTo>
                  <a:cubicBezTo>
                    <a:pt x="1580" y="1403"/>
                    <a:pt x="1583" y="1405"/>
                    <a:pt x="1585" y="1407"/>
                  </a:cubicBezTo>
                  <a:lnTo>
                    <a:pt x="1557" y="1419"/>
                  </a:lnTo>
                  <a:close/>
                  <a:moveTo>
                    <a:pt x="1549" y="1410"/>
                  </a:moveTo>
                  <a:cubicBezTo>
                    <a:pt x="1547" y="1408"/>
                    <a:pt x="1545" y="1406"/>
                    <a:pt x="1543" y="1404"/>
                  </a:cubicBezTo>
                  <a:cubicBezTo>
                    <a:pt x="1563" y="1394"/>
                    <a:pt x="1563" y="1394"/>
                    <a:pt x="1563" y="1394"/>
                  </a:cubicBezTo>
                  <a:cubicBezTo>
                    <a:pt x="1567" y="1396"/>
                    <a:pt x="1570" y="1397"/>
                    <a:pt x="1573" y="1399"/>
                  </a:cubicBezTo>
                  <a:lnTo>
                    <a:pt x="1549" y="1410"/>
                  </a:lnTo>
                  <a:close/>
                  <a:moveTo>
                    <a:pt x="1539" y="1401"/>
                  </a:moveTo>
                  <a:cubicBezTo>
                    <a:pt x="1539" y="1401"/>
                    <a:pt x="1538" y="1400"/>
                    <a:pt x="1537" y="1400"/>
                  </a:cubicBezTo>
                  <a:cubicBezTo>
                    <a:pt x="1543" y="1398"/>
                    <a:pt x="1548" y="1395"/>
                    <a:pt x="1555" y="1391"/>
                  </a:cubicBezTo>
                  <a:cubicBezTo>
                    <a:pt x="1556" y="1391"/>
                    <a:pt x="1557" y="1392"/>
                    <a:pt x="1558" y="1392"/>
                  </a:cubicBezTo>
                  <a:lnTo>
                    <a:pt x="1539" y="1401"/>
                  </a:lnTo>
                  <a:close/>
                  <a:moveTo>
                    <a:pt x="1517" y="1399"/>
                  </a:moveTo>
                  <a:cubicBezTo>
                    <a:pt x="1517" y="1399"/>
                    <a:pt x="1516" y="1399"/>
                    <a:pt x="1516" y="1400"/>
                  </a:cubicBezTo>
                  <a:cubicBezTo>
                    <a:pt x="1516" y="1400"/>
                    <a:pt x="1516" y="1400"/>
                    <a:pt x="1516" y="1400"/>
                  </a:cubicBezTo>
                  <a:cubicBezTo>
                    <a:pt x="1515" y="1400"/>
                    <a:pt x="1515" y="1401"/>
                    <a:pt x="1515" y="1401"/>
                  </a:cubicBezTo>
                  <a:cubicBezTo>
                    <a:pt x="1515" y="1402"/>
                    <a:pt x="1520" y="1440"/>
                    <a:pt x="1480" y="1480"/>
                  </a:cubicBezTo>
                  <a:cubicBezTo>
                    <a:pt x="1441" y="1519"/>
                    <a:pt x="1402" y="1515"/>
                    <a:pt x="1402" y="1515"/>
                  </a:cubicBezTo>
                  <a:cubicBezTo>
                    <a:pt x="1401" y="1515"/>
                    <a:pt x="1400" y="1515"/>
                    <a:pt x="1400" y="1516"/>
                  </a:cubicBezTo>
                  <a:cubicBezTo>
                    <a:pt x="1400" y="1516"/>
                    <a:pt x="1400" y="1516"/>
                    <a:pt x="1400" y="1516"/>
                  </a:cubicBezTo>
                  <a:cubicBezTo>
                    <a:pt x="1399" y="1516"/>
                    <a:pt x="1399" y="1517"/>
                    <a:pt x="1399" y="1517"/>
                  </a:cubicBezTo>
                  <a:cubicBezTo>
                    <a:pt x="1399" y="1517"/>
                    <a:pt x="1401" y="1537"/>
                    <a:pt x="1383" y="1559"/>
                  </a:cubicBezTo>
                  <a:cubicBezTo>
                    <a:pt x="1366" y="1581"/>
                    <a:pt x="1342" y="1585"/>
                    <a:pt x="1342" y="1585"/>
                  </a:cubicBezTo>
                  <a:cubicBezTo>
                    <a:pt x="1341" y="1585"/>
                    <a:pt x="1340" y="1585"/>
                    <a:pt x="1340" y="1586"/>
                  </a:cubicBezTo>
                  <a:cubicBezTo>
                    <a:pt x="1340" y="1586"/>
                    <a:pt x="1327" y="1608"/>
                    <a:pt x="1308" y="1616"/>
                  </a:cubicBezTo>
                  <a:cubicBezTo>
                    <a:pt x="1308" y="1616"/>
                    <a:pt x="1308" y="1616"/>
                    <a:pt x="1308" y="1616"/>
                  </a:cubicBezTo>
                  <a:cubicBezTo>
                    <a:pt x="1288" y="1624"/>
                    <a:pt x="1264" y="1617"/>
                    <a:pt x="1264" y="1617"/>
                  </a:cubicBezTo>
                  <a:cubicBezTo>
                    <a:pt x="1263" y="1617"/>
                    <a:pt x="1263" y="1617"/>
                    <a:pt x="1262" y="1617"/>
                  </a:cubicBezTo>
                  <a:cubicBezTo>
                    <a:pt x="1262" y="1618"/>
                    <a:pt x="1242" y="1632"/>
                    <a:pt x="1214" y="1629"/>
                  </a:cubicBezTo>
                  <a:cubicBezTo>
                    <a:pt x="1186" y="1626"/>
                    <a:pt x="1174" y="1611"/>
                    <a:pt x="1173" y="1611"/>
                  </a:cubicBezTo>
                  <a:cubicBezTo>
                    <a:pt x="1173" y="1610"/>
                    <a:pt x="1173" y="1610"/>
                    <a:pt x="1172" y="1610"/>
                  </a:cubicBezTo>
                  <a:cubicBezTo>
                    <a:pt x="1172" y="1610"/>
                    <a:pt x="1172" y="1610"/>
                    <a:pt x="1172" y="1610"/>
                  </a:cubicBezTo>
                  <a:cubicBezTo>
                    <a:pt x="1171" y="1610"/>
                    <a:pt x="1171" y="1610"/>
                    <a:pt x="1170" y="1611"/>
                  </a:cubicBezTo>
                  <a:cubicBezTo>
                    <a:pt x="1170" y="1611"/>
                    <a:pt x="1146" y="1641"/>
                    <a:pt x="1090" y="1641"/>
                  </a:cubicBezTo>
                  <a:cubicBezTo>
                    <a:pt x="1034" y="1641"/>
                    <a:pt x="1010" y="1611"/>
                    <a:pt x="1010" y="1611"/>
                  </a:cubicBezTo>
                  <a:cubicBezTo>
                    <a:pt x="1009" y="1610"/>
                    <a:pt x="1009" y="1610"/>
                    <a:pt x="1008" y="1610"/>
                  </a:cubicBezTo>
                  <a:cubicBezTo>
                    <a:pt x="1008" y="1610"/>
                    <a:pt x="1008" y="1610"/>
                    <a:pt x="1008" y="1610"/>
                  </a:cubicBezTo>
                  <a:cubicBezTo>
                    <a:pt x="1007" y="1610"/>
                    <a:pt x="1007" y="1610"/>
                    <a:pt x="1007" y="1611"/>
                  </a:cubicBezTo>
                  <a:cubicBezTo>
                    <a:pt x="1006" y="1611"/>
                    <a:pt x="994" y="1626"/>
                    <a:pt x="966" y="1629"/>
                  </a:cubicBezTo>
                  <a:cubicBezTo>
                    <a:pt x="938" y="1632"/>
                    <a:pt x="918" y="1618"/>
                    <a:pt x="918" y="1617"/>
                  </a:cubicBezTo>
                  <a:cubicBezTo>
                    <a:pt x="917" y="1617"/>
                    <a:pt x="917" y="1617"/>
                    <a:pt x="916" y="1617"/>
                  </a:cubicBezTo>
                  <a:cubicBezTo>
                    <a:pt x="916" y="1617"/>
                    <a:pt x="892" y="1624"/>
                    <a:pt x="872" y="1616"/>
                  </a:cubicBezTo>
                  <a:cubicBezTo>
                    <a:pt x="872" y="1616"/>
                    <a:pt x="872" y="1616"/>
                    <a:pt x="872" y="1616"/>
                  </a:cubicBezTo>
                  <a:cubicBezTo>
                    <a:pt x="853" y="1608"/>
                    <a:pt x="840" y="1586"/>
                    <a:pt x="840" y="1586"/>
                  </a:cubicBezTo>
                  <a:cubicBezTo>
                    <a:pt x="840" y="1585"/>
                    <a:pt x="839" y="1585"/>
                    <a:pt x="839" y="1585"/>
                  </a:cubicBezTo>
                  <a:cubicBezTo>
                    <a:pt x="838" y="1585"/>
                    <a:pt x="814" y="1581"/>
                    <a:pt x="797" y="1559"/>
                  </a:cubicBezTo>
                  <a:cubicBezTo>
                    <a:pt x="779" y="1537"/>
                    <a:pt x="781" y="1517"/>
                    <a:pt x="781" y="1517"/>
                  </a:cubicBezTo>
                  <a:cubicBezTo>
                    <a:pt x="781" y="1517"/>
                    <a:pt x="781" y="1516"/>
                    <a:pt x="780" y="1516"/>
                  </a:cubicBezTo>
                  <a:cubicBezTo>
                    <a:pt x="780" y="1516"/>
                    <a:pt x="780" y="1516"/>
                    <a:pt x="780" y="1516"/>
                  </a:cubicBezTo>
                  <a:cubicBezTo>
                    <a:pt x="780" y="1515"/>
                    <a:pt x="779" y="1515"/>
                    <a:pt x="779" y="1515"/>
                  </a:cubicBezTo>
                  <a:cubicBezTo>
                    <a:pt x="778" y="1515"/>
                    <a:pt x="739" y="1519"/>
                    <a:pt x="700" y="1480"/>
                  </a:cubicBezTo>
                  <a:cubicBezTo>
                    <a:pt x="660" y="1440"/>
                    <a:pt x="665" y="1402"/>
                    <a:pt x="665" y="1401"/>
                  </a:cubicBezTo>
                  <a:cubicBezTo>
                    <a:pt x="665" y="1401"/>
                    <a:pt x="665" y="1400"/>
                    <a:pt x="664" y="1400"/>
                  </a:cubicBezTo>
                  <a:cubicBezTo>
                    <a:pt x="664" y="1400"/>
                    <a:pt x="664" y="1400"/>
                    <a:pt x="664" y="1400"/>
                  </a:cubicBezTo>
                  <a:cubicBezTo>
                    <a:pt x="664" y="1399"/>
                    <a:pt x="663" y="1399"/>
                    <a:pt x="663" y="1399"/>
                  </a:cubicBezTo>
                  <a:cubicBezTo>
                    <a:pt x="662" y="1399"/>
                    <a:pt x="643" y="1401"/>
                    <a:pt x="621" y="1383"/>
                  </a:cubicBezTo>
                  <a:cubicBezTo>
                    <a:pt x="599" y="1366"/>
                    <a:pt x="595" y="1341"/>
                    <a:pt x="595" y="1341"/>
                  </a:cubicBezTo>
                  <a:cubicBezTo>
                    <a:pt x="595" y="1341"/>
                    <a:pt x="595" y="1340"/>
                    <a:pt x="594" y="1340"/>
                  </a:cubicBezTo>
                  <a:cubicBezTo>
                    <a:pt x="594" y="1340"/>
                    <a:pt x="572" y="1327"/>
                    <a:pt x="564" y="1308"/>
                  </a:cubicBezTo>
                  <a:cubicBezTo>
                    <a:pt x="564" y="1308"/>
                    <a:pt x="564" y="1308"/>
                    <a:pt x="564" y="1308"/>
                  </a:cubicBezTo>
                  <a:cubicBezTo>
                    <a:pt x="564" y="1308"/>
                    <a:pt x="564" y="1308"/>
                    <a:pt x="564" y="1308"/>
                  </a:cubicBezTo>
                  <a:cubicBezTo>
                    <a:pt x="556" y="1288"/>
                    <a:pt x="563" y="1264"/>
                    <a:pt x="563" y="1263"/>
                  </a:cubicBezTo>
                  <a:cubicBezTo>
                    <a:pt x="563" y="1263"/>
                    <a:pt x="563" y="1262"/>
                    <a:pt x="562" y="1262"/>
                  </a:cubicBezTo>
                  <a:cubicBezTo>
                    <a:pt x="562" y="1262"/>
                    <a:pt x="547" y="1242"/>
                    <a:pt x="551" y="1214"/>
                  </a:cubicBezTo>
                  <a:cubicBezTo>
                    <a:pt x="554" y="1186"/>
                    <a:pt x="569" y="1173"/>
                    <a:pt x="569" y="1173"/>
                  </a:cubicBezTo>
                  <a:cubicBezTo>
                    <a:pt x="570" y="1173"/>
                    <a:pt x="570" y="1172"/>
                    <a:pt x="570" y="1172"/>
                  </a:cubicBezTo>
                  <a:cubicBezTo>
                    <a:pt x="570" y="1172"/>
                    <a:pt x="570" y="1172"/>
                    <a:pt x="570" y="1172"/>
                  </a:cubicBezTo>
                  <a:cubicBezTo>
                    <a:pt x="570" y="1171"/>
                    <a:pt x="570" y="1171"/>
                    <a:pt x="569" y="1170"/>
                  </a:cubicBezTo>
                  <a:cubicBezTo>
                    <a:pt x="569" y="1170"/>
                    <a:pt x="538" y="1146"/>
                    <a:pt x="538" y="1090"/>
                  </a:cubicBezTo>
                  <a:cubicBezTo>
                    <a:pt x="538" y="1034"/>
                    <a:pt x="569" y="1010"/>
                    <a:pt x="569" y="1009"/>
                  </a:cubicBezTo>
                  <a:cubicBezTo>
                    <a:pt x="570" y="1009"/>
                    <a:pt x="570" y="1008"/>
                    <a:pt x="570" y="1008"/>
                  </a:cubicBezTo>
                  <a:cubicBezTo>
                    <a:pt x="570" y="1008"/>
                    <a:pt x="570" y="1008"/>
                    <a:pt x="570" y="1008"/>
                  </a:cubicBezTo>
                  <a:cubicBezTo>
                    <a:pt x="570" y="1007"/>
                    <a:pt x="570" y="1007"/>
                    <a:pt x="569" y="1006"/>
                  </a:cubicBezTo>
                  <a:cubicBezTo>
                    <a:pt x="569" y="1006"/>
                    <a:pt x="554" y="994"/>
                    <a:pt x="551" y="966"/>
                  </a:cubicBezTo>
                  <a:cubicBezTo>
                    <a:pt x="547" y="938"/>
                    <a:pt x="562" y="918"/>
                    <a:pt x="562" y="918"/>
                  </a:cubicBezTo>
                  <a:cubicBezTo>
                    <a:pt x="563" y="917"/>
                    <a:pt x="563" y="917"/>
                    <a:pt x="563" y="916"/>
                  </a:cubicBezTo>
                  <a:cubicBezTo>
                    <a:pt x="563" y="916"/>
                    <a:pt x="556" y="891"/>
                    <a:pt x="564" y="872"/>
                  </a:cubicBezTo>
                  <a:cubicBezTo>
                    <a:pt x="564" y="872"/>
                    <a:pt x="564" y="872"/>
                    <a:pt x="564" y="872"/>
                  </a:cubicBezTo>
                  <a:cubicBezTo>
                    <a:pt x="572" y="852"/>
                    <a:pt x="594" y="840"/>
                    <a:pt x="594" y="840"/>
                  </a:cubicBezTo>
                  <a:cubicBezTo>
                    <a:pt x="595" y="839"/>
                    <a:pt x="595" y="839"/>
                    <a:pt x="595" y="838"/>
                  </a:cubicBezTo>
                  <a:cubicBezTo>
                    <a:pt x="595" y="838"/>
                    <a:pt x="599" y="814"/>
                    <a:pt x="621" y="796"/>
                  </a:cubicBezTo>
                  <a:cubicBezTo>
                    <a:pt x="643" y="779"/>
                    <a:pt x="662" y="780"/>
                    <a:pt x="663" y="780"/>
                  </a:cubicBezTo>
                  <a:cubicBezTo>
                    <a:pt x="663" y="780"/>
                    <a:pt x="664" y="780"/>
                    <a:pt x="664" y="780"/>
                  </a:cubicBezTo>
                  <a:cubicBezTo>
                    <a:pt x="664" y="780"/>
                    <a:pt x="664" y="780"/>
                    <a:pt x="664" y="780"/>
                  </a:cubicBezTo>
                  <a:cubicBezTo>
                    <a:pt x="665" y="779"/>
                    <a:pt x="665" y="779"/>
                    <a:pt x="665" y="778"/>
                  </a:cubicBezTo>
                  <a:cubicBezTo>
                    <a:pt x="665" y="778"/>
                    <a:pt x="660" y="739"/>
                    <a:pt x="700" y="700"/>
                  </a:cubicBezTo>
                  <a:cubicBezTo>
                    <a:pt x="739" y="660"/>
                    <a:pt x="778" y="664"/>
                    <a:pt x="779" y="664"/>
                  </a:cubicBezTo>
                  <a:cubicBezTo>
                    <a:pt x="779" y="665"/>
                    <a:pt x="780" y="664"/>
                    <a:pt x="780" y="664"/>
                  </a:cubicBezTo>
                  <a:cubicBezTo>
                    <a:pt x="780" y="664"/>
                    <a:pt x="780" y="664"/>
                    <a:pt x="780" y="664"/>
                  </a:cubicBezTo>
                  <a:cubicBezTo>
                    <a:pt x="781" y="664"/>
                    <a:pt x="781" y="663"/>
                    <a:pt x="781" y="662"/>
                  </a:cubicBezTo>
                  <a:cubicBezTo>
                    <a:pt x="781" y="662"/>
                    <a:pt x="779" y="643"/>
                    <a:pt x="797" y="621"/>
                  </a:cubicBezTo>
                  <a:cubicBezTo>
                    <a:pt x="814" y="599"/>
                    <a:pt x="838" y="595"/>
                    <a:pt x="839" y="595"/>
                  </a:cubicBezTo>
                  <a:cubicBezTo>
                    <a:pt x="839" y="595"/>
                    <a:pt x="840" y="594"/>
                    <a:pt x="840" y="594"/>
                  </a:cubicBezTo>
                  <a:cubicBezTo>
                    <a:pt x="840" y="594"/>
                    <a:pt x="853" y="572"/>
                    <a:pt x="872" y="564"/>
                  </a:cubicBezTo>
                  <a:cubicBezTo>
                    <a:pt x="872" y="564"/>
                    <a:pt x="872" y="564"/>
                    <a:pt x="872" y="564"/>
                  </a:cubicBezTo>
                  <a:cubicBezTo>
                    <a:pt x="892" y="556"/>
                    <a:pt x="916" y="562"/>
                    <a:pt x="916" y="562"/>
                  </a:cubicBezTo>
                  <a:cubicBezTo>
                    <a:pt x="917" y="562"/>
                    <a:pt x="917" y="562"/>
                    <a:pt x="918" y="562"/>
                  </a:cubicBezTo>
                  <a:cubicBezTo>
                    <a:pt x="918" y="562"/>
                    <a:pt x="938" y="547"/>
                    <a:pt x="966" y="550"/>
                  </a:cubicBezTo>
                  <a:cubicBezTo>
                    <a:pt x="994" y="554"/>
                    <a:pt x="1006" y="569"/>
                    <a:pt x="1007" y="569"/>
                  </a:cubicBezTo>
                  <a:cubicBezTo>
                    <a:pt x="1007" y="569"/>
                    <a:pt x="1007" y="570"/>
                    <a:pt x="1008" y="570"/>
                  </a:cubicBezTo>
                  <a:cubicBezTo>
                    <a:pt x="1008" y="570"/>
                    <a:pt x="1008" y="570"/>
                    <a:pt x="1008" y="570"/>
                  </a:cubicBezTo>
                  <a:cubicBezTo>
                    <a:pt x="1009" y="570"/>
                    <a:pt x="1009" y="569"/>
                    <a:pt x="1010" y="569"/>
                  </a:cubicBezTo>
                  <a:cubicBezTo>
                    <a:pt x="1010" y="568"/>
                    <a:pt x="1034" y="538"/>
                    <a:pt x="1090" y="538"/>
                  </a:cubicBezTo>
                  <a:cubicBezTo>
                    <a:pt x="1146" y="538"/>
                    <a:pt x="1170" y="568"/>
                    <a:pt x="1170" y="569"/>
                  </a:cubicBezTo>
                  <a:cubicBezTo>
                    <a:pt x="1171" y="569"/>
                    <a:pt x="1171" y="570"/>
                    <a:pt x="1172" y="570"/>
                  </a:cubicBezTo>
                  <a:cubicBezTo>
                    <a:pt x="1172" y="570"/>
                    <a:pt x="1172" y="570"/>
                    <a:pt x="1172" y="570"/>
                  </a:cubicBezTo>
                  <a:cubicBezTo>
                    <a:pt x="1173" y="570"/>
                    <a:pt x="1173" y="569"/>
                    <a:pt x="1173" y="569"/>
                  </a:cubicBezTo>
                  <a:cubicBezTo>
                    <a:pt x="1174" y="569"/>
                    <a:pt x="1186" y="554"/>
                    <a:pt x="1214" y="550"/>
                  </a:cubicBezTo>
                  <a:cubicBezTo>
                    <a:pt x="1242" y="547"/>
                    <a:pt x="1262" y="562"/>
                    <a:pt x="1262" y="562"/>
                  </a:cubicBezTo>
                  <a:cubicBezTo>
                    <a:pt x="1263" y="562"/>
                    <a:pt x="1263" y="562"/>
                    <a:pt x="1264" y="562"/>
                  </a:cubicBezTo>
                  <a:cubicBezTo>
                    <a:pt x="1264" y="562"/>
                    <a:pt x="1288" y="556"/>
                    <a:pt x="1308" y="564"/>
                  </a:cubicBezTo>
                  <a:cubicBezTo>
                    <a:pt x="1308" y="564"/>
                    <a:pt x="1308" y="564"/>
                    <a:pt x="1308" y="564"/>
                  </a:cubicBezTo>
                  <a:cubicBezTo>
                    <a:pt x="1308" y="564"/>
                    <a:pt x="1308" y="564"/>
                    <a:pt x="1308" y="564"/>
                  </a:cubicBezTo>
                  <a:cubicBezTo>
                    <a:pt x="1327" y="572"/>
                    <a:pt x="1340" y="594"/>
                    <a:pt x="1340" y="594"/>
                  </a:cubicBezTo>
                  <a:cubicBezTo>
                    <a:pt x="1340" y="594"/>
                    <a:pt x="1341" y="595"/>
                    <a:pt x="1342" y="595"/>
                  </a:cubicBezTo>
                  <a:cubicBezTo>
                    <a:pt x="1342" y="595"/>
                    <a:pt x="1366" y="599"/>
                    <a:pt x="1383" y="621"/>
                  </a:cubicBezTo>
                  <a:cubicBezTo>
                    <a:pt x="1401" y="643"/>
                    <a:pt x="1399" y="662"/>
                    <a:pt x="1399" y="662"/>
                  </a:cubicBezTo>
                  <a:cubicBezTo>
                    <a:pt x="1399" y="663"/>
                    <a:pt x="1399" y="664"/>
                    <a:pt x="1400" y="664"/>
                  </a:cubicBezTo>
                  <a:cubicBezTo>
                    <a:pt x="1400" y="664"/>
                    <a:pt x="1400" y="664"/>
                    <a:pt x="1400" y="664"/>
                  </a:cubicBezTo>
                  <a:cubicBezTo>
                    <a:pt x="1400" y="664"/>
                    <a:pt x="1401" y="665"/>
                    <a:pt x="1402" y="665"/>
                  </a:cubicBezTo>
                  <a:cubicBezTo>
                    <a:pt x="1402" y="664"/>
                    <a:pt x="1441" y="660"/>
                    <a:pt x="1480" y="700"/>
                  </a:cubicBezTo>
                  <a:cubicBezTo>
                    <a:pt x="1520" y="739"/>
                    <a:pt x="1515" y="778"/>
                    <a:pt x="1515" y="778"/>
                  </a:cubicBezTo>
                  <a:cubicBezTo>
                    <a:pt x="1515" y="779"/>
                    <a:pt x="1515" y="779"/>
                    <a:pt x="1516" y="780"/>
                  </a:cubicBezTo>
                  <a:cubicBezTo>
                    <a:pt x="1516" y="780"/>
                    <a:pt x="1516" y="780"/>
                    <a:pt x="1516" y="780"/>
                  </a:cubicBezTo>
                  <a:cubicBezTo>
                    <a:pt x="1516" y="780"/>
                    <a:pt x="1517" y="780"/>
                    <a:pt x="1517" y="780"/>
                  </a:cubicBezTo>
                  <a:cubicBezTo>
                    <a:pt x="1518" y="780"/>
                    <a:pt x="1537" y="779"/>
                    <a:pt x="1559" y="796"/>
                  </a:cubicBezTo>
                  <a:cubicBezTo>
                    <a:pt x="1581" y="814"/>
                    <a:pt x="1585" y="838"/>
                    <a:pt x="1585" y="838"/>
                  </a:cubicBezTo>
                  <a:cubicBezTo>
                    <a:pt x="1585" y="839"/>
                    <a:pt x="1585" y="839"/>
                    <a:pt x="1586" y="840"/>
                  </a:cubicBezTo>
                  <a:cubicBezTo>
                    <a:pt x="1586" y="840"/>
                    <a:pt x="1608" y="852"/>
                    <a:pt x="1616" y="872"/>
                  </a:cubicBezTo>
                  <a:cubicBezTo>
                    <a:pt x="1616" y="872"/>
                    <a:pt x="1616" y="872"/>
                    <a:pt x="1616" y="872"/>
                  </a:cubicBezTo>
                  <a:cubicBezTo>
                    <a:pt x="1624" y="891"/>
                    <a:pt x="1618" y="916"/>
                    <a:pt x="1617" y="916"/>
                  </a:cubicBezTo>
                  <a:cubicBezTo>
                    <a:pt x="1617" y="917"/>
                    <a:pt x="1617" y="917"/>
                    <a:pt x="1618" y="918"/>
                  </a:cubicBezTo>
                  <a:cubicBezTo>
                    <a:pt x="1618" y="918"/>
                    <a:pt x="1633" y="938"/>
                    <a:pt x="1629" y="966"/>
                  </a:cubicBezTo>
                  <a:cubicBezTo>
                    <a:pt x="1626" y="994"/>
                    <a:pt x="1611" y="1006"/>
                    <a:pt x="1611" y="1006"/>
                  </a:cubicBezTo>
                  <a:cubicBezTo>
                    <a:pt x="1610" y="1007"/>
                    <a:pt x="1610" y="1007"/>
                    <a:pt x="1610" y="1008"/>
                  </a:cubicBezTo>
                  <a:cubicBezTo>
                    <a:pt x="1610" y="1008"/>
                    <a:pt x="1610" y="1008"/>
                    <a:pt x="1610" y="1008"/>
                  </a:cubicBezTo>
                  <a:cubicBezTo>
                    <a:pt x="1610" y="1008"/>
                    <a:pt x="1611" y="1009"/>
                    <a:pt x="1611" y="1009"/>
                  </a:cubicBezTo>
                  <a:cubicBezTo>
                    <a:pt x="1611" y="1010"/>
                    <a:pt x="1642" y="1034"/>
                    <a:pt x="1642" y="1090"/>
                  </a:cubicBezTo>
                  <a:cubicBezTo>
                    <a:pt x="1642" y="1146"/>
                    <a:pt x="1611" y="1170"/>
                    <a:pt x="1611" y="1170"/>
                  </a:cubicBezTo>
                  <a:cubicBezTo>
                    <a:pt x="1611" y="1171"/>
                    <a:pt x="1610" y="1171"/>
                    <a:pt x="1610" y="1172"/>
                  </a:cubicBezTo>
                  <a:cubicBezTo>
                    <a:pt x="1610" y="1172"/>
                    <a:pt x="1610" y="1172"/>
                    <a:pt x="1610" y="1172"/>
                  </a:cubicBezTo>
                  <a:cubicBezTo>
                    <a:pt x="1610" y="1172"/>
                    <a:pt x="1610" y="1173"/>
                    <a:pt x="1611" y="1173"/>
                  </a:cubicBezTo>
                  <a:cubicBezTo>
                    <a:pt x="1611" y="1173"/>
                    <a:pt x="1626" y="1186"/>
                    <a:pt x="1629" y="1214"/>
                  </a:cubicBezTo>
                  <a:cubicBezTo>
                    <a:pt x="1633" y="1242"/>
                    <a:pt x="1618" y="1262"/>
                    <a:pt x="1618" y="1262"/>
                  </a:cubicBezTo>
                  <a:cubicBezTo>
                    <a:pt x="1617" y="1262"/>
                    <a:pt x="1617" y="1263"/>
                    <a:pt x="1617" y="1263"/>
                  </a:cubicBezTo>
                  <a:cubicBezTo>
                    <a:pt x="1618" y="1264"/>
                    <a:pt x="1624" y="1288"/>
                    <a:pt x="1616" y="1308"/>
                  </a:cubicBezTo>
                  <a:cubicBezTo>
                    <a:pt x="1616" y="1308"/>
                    <a:pt x="1616" y="1308"/>
                    <a:pt x="1616" y="1308"/>
                  </a:cubicBezTo>
                  <a:cubicBezTo>
                    <a:pt x="1608" y="1327"/>
                    <a:pt x="1586" y="1340"/>
                    <a:pt x="1586" y="1340"/>
                  </a:cubicBezTo>
                  <a:cubicBezTo>
                    <a:pt x="1585" y="1340"/>
                    <a:pt x="1585" y="1341"/>
                    <a:pt x="1585" y="1341"/>
                  </a:cubicBezTo>
                  <a:cubicBezTo>
                    <a:pt x="1585" y="1341"/>
                    <a:pt x="1581" y="1366"/>
                    <a:pt x="1559" y="1383"/>
                  </a:cubicBezTo>
                  <a:cubicBezTo>
                    <a:pt x="1537" y="1401"/>
                    <a:pt x="1518" y="1399"/>
                    <a:pt x="1517" y="1399"/>
                  </a:cubicBezTo>
                  <a:close/>
                  <a:moveTo>
                    <a:pt x="1521" y="1507"/>
                  </a:moveTo>
                  <a:cubicBezTo>
                    <a:pt x="1525" y="1510"/>
                    <a:pt x="1529" y="1511"/>
                    <a:pt x="1532" y="1510"/>
                  </a:cubicBezTo>
                  <a:cubicBezTo>
                    <a:pt x="1533" y="1509"/>
                    <a:pt x="1533" y="1508"/>
                    <a:pt x="1533" y="1507"/>
                  </a:cubicBezTo>
                  <a:cubicBezTo>
                    <a:pt x="1533" y="1506"/>
                    <a:pt x="1532" y="1506"/>
                    <a:pt x="1531" y="1506"/>
                  </a:cubicBezTo>
                  <a:cubicBezTo>
                    <a:pt x="1528" y="1506"/>
                    <a:pt x="1525" y="1503"/>
                    <a:pt x="1524" y="1500"/>
                  </a:cubicBezTo>
                  <a:cubicBezTo>
                    <a:pt x="1523" y="1496"/>
                    <a:pt x="1524" y="1492"/>
                    <a:pt x="1529" y="1489"/>
                  </a:cubicBezTo>
                  <a:cubicBezTo>
                    <a:pt x="1534" y="1486"/>
                    <a:pt x="1540" y="1488"/>
                    <a:pt x="1543" y="1491"/>
                  </a:cubicBezTo>
                  <a:cubicBezTo>
                    <a:pt x="1546" y="1494"/>
                    <a:pt x="1549" y="1500"/>
                    <a:pt x="1546" y="1506"/>
                  </a:cubicBezTo>
                  <a:cubicBezTo>
                    <a:pt x="1541" y="1516"/>
                    <a:pt x="1531" y="1520"/>
                    <a:pt x="1521" y="1516"/>
                  </a:cubicBezTo>
                  <a:cubicBezTo>
                    <a:pt x="1506" y="1508"/>
                    <a:pt x="1497" y="1482"/>
                    <a:pt x="1514" y="1441"/>
                  </a:cubicBezTo>
                  <a:cubicBezTo>
                    <a:pt x="1514" y="1444"/>
                    <a:pt x="1515" y="1446"/>
                    <a:pt x="1516" y="1449"/>
                  </a:cubicBezTo>
                  <a:cubicBezTo>
                    <a:pt x="1506" y="1489"/>
                    <a:pt x="1518" y="1503"/>
                    <a:pt x="1521" y="1507"/>
                  </a:cubicBezTo>
                  <a:close/>
                  <a:moveTo>
                    <a:pt x="1519" y="1455"/>
                  </a:moveTo>
                  <a:cubicBezTo>
                    <a:pt x="1524" y="1465"/>
                    <a:pt x="1530" y="1475"/>
                    <a:pt x="1537" y="1484"/>
                  </a:cubicBezTo>
                  <a:cubicBezTo>
                    <a:pt x="1534" y="1483"/>
                    <a:pt x="1530" y="1484"/>
                    <a:pt x="1527" y="1485"/>
                  </a:cubicBezTo>
                  <a:cubicBezTo>
                    <a:pt x="1522" y="1488"/>
                    <a:pt x="1520" y="1493"/>
                    <a:pt x="1520" y="1498"/>
                  </a:cubicBezTo>
                  <a:cubicBezTo>
                    <a:pt x="1516" y="1489"/>
                    <a:pt x="1515" y="1475"/>
                    <a:pt x="1519" y="1455"/>
                  </a:cubicBezTo>
                  <a:close/>
                  <a:moveTo>
                    <a:pt x="1551" y="1499"/>
                  </a:moveTo>
                  <a:cubicBezTo>
                    <a:pt x="1554" y="1502"/>
                    <a:pt x="1558" y="1505"/>
                    <a:pt x="1561" y="1508"/>
                  </a:cubicBezTo>
                  <a:cubicBezTo>
                    <a:pt x="1564" y="1521"/>
                    <a:pt x="1557" y="1540"/>
                    <a:pt x="1549" y="1548"/>
                  </a:cubicBezTo>
                  <a:cubicBezTo>
                    <a:pt x="1540" y="1557"/>
                    <a:pt x="1522" y="1564"/>
                    <a:pt x="1508" y="1561"/>
                  </a:cubicBezTo>
                  <a:cubicBezTo>
                    <a:pt x="1505" y="1557"/>
                    <a:pt x="1502" y="1554"/>
                    <a:pt x="1499" y="1551"/>
                  </a:cubicBezTo>
                  <a:cubicBezTo>
                    <a:pt x="1502" y="1551"/>
                    <a:pt x="1505" y="1550"/>
                    <a:pt x="1508" y="1549"/>
                  </a:cubicBezTo>
                  <a:cubicBezTo>
                    <a:pt x="1516" y="1545"/>
                    <a:pt x="1521" y="1538"/>
                    <a:pt x="1522" y="1531"/>
                  </a:cubicBezTo>
                  <a:cubicBezTo>
                    <a:pt x="1525" y="1538"/>
                    <a:pt x="1529" y="1545"/>
                    <a:pt x="1535" y="1546"/>
                  </a:cubicBezTo>
                  <a:cubicBezTo>
                    <a:pt x="1537" y="1546"/>
                    <a:pt x="1540" y="1546"/>
                    <a:pt x="1543" y="1543"/>
                  </a:cubicBezTo>
                  <a:cubicBezTo>
                    <a:pt x="1547" y="1540"/>
                    <a:pt x="1547" y="1536"/>
                    <a:pt x="1546" y="1534"/>
                  </a:cubicBezTo>
                  <a:cubicBezTo>
                    <a:pt x="1545" y="1529"/>
                    <a:pt x="1538" y="1524"/>
                    <a:pt x="1531" y="1521"/>
                  </a:cubicBezTo>
                  <a:cubicBezTo>
                    <a:pt x="1539" y="1520"/>
                    <a:pt x="1545" y="1516"/>
                    <a:pt x="1549" y="1508"/>
                  </a:cubicBezTo>
                  <a:cubicBezTo>
                    <a:pt x="1551" y="1505"/>
                    <a:pt x="1551" y="1502"/>
                    <a:pt x="1551" y="1499"/>
                  </a:cubicBezTo>
                  <a:close/>
                  <a:moveTo>
                    <a:pt x="1566" y="1511"/>
                  </a:moveTo>
                  <a:cubicBezTo>
                    <a:pt x="1568" y="1512"/>
                    <a:pt x="1570" y="1514"/>
                    <a:pt x="1572" y="1515"/>
                  </a:cubicBezTo>
                  <a:cubicBezTo>
                    <a:pt x="1574" y="1528"/>
                    <a:pt x="1568" y="1544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44" y="1567"/>
                    <a:pt x="1528" y="1574"/>
                    <a:pt x="1515" y="1571"/>
                  </a:cubicBezTo>
                  <a:cubicBezTo>
                    <a:pt x="1514" y="1569"/>
                    <a:pt x="1513" y="1567"/>
                    <a:pt x="1511" y="1565"/>
                  </a:cubicBezTo>
                  <a:cubicBezTo>
                    <a:pt x="1526" y="1567"/>
                    <a:pt x="1543" y="1560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60" y="1543"/>
                    <a:pt x="1567" y="1525"/>
                    <a:pt x="1566" y="1511"/>
                  </a:cubicBezTo>
                  <a:close/>
                  <a:moveTo>
                    <a:pt x="1576" y="1518"/>
                  </a:moveTo>
                  <a:cubicBezTo>
                    <a:pt x="1590" y="1527"/>
                    <a:pt x="1605" y="1533"/>
                    <a:pt x="1620" y="1536"/>
                  </a:cubicBezTo>
                  <a:cubicBezTo>
                    <a:pt x="1620" y="1536"/>
                    <a:pt x="1620" y="1536"/>
                    <a:pt x="1620" y="1536"/>
                  </a:cubicBezTo>
                  <a:cubicBezTo>
                    <a:pt x="1635" y="1541"/>
                    <a:pt x="1676" y="1555"/>
                    <a:pt x="1682" y="1566"/>
                  </a:cubicBezTo>
                  <a:cubicBezTo>
                    <a:pt x="1682" y="1567"/>
                    <a:pt x="1682" y="1568"/>
                    <a:pt x="1682" y="1569"/>
                  </a:cubicBezTo>
                  <a:cubicBezTo>
                    <a:pt x="1682" y="1570"/>
                    <a:pt x="1681" y="1571"/>
                    <a:pt x="1679" y="1571"/>
                  </a:cubicBezTo>
                  <a:cubicBezTo>
                    <a:pt x="1664" y="1578"/>
                    <a:pt x="1603" y="1550"/>
                    <a:pt x="1576" y="1537"/>
                  </a:cubicBezTo>
                  <a:cubicBezTo>
                    <a:pt x="1575" y="1536"/>
                    <a:pt x="1574" y="1536"/>
                    <a:pt x="1573" y="1535"/>
                  </a:cubicBezTo>
                  <a:cubicBezTo>
                    <a:pt x="1575" y="1529"/>
                    <a:pt x="1576" y="1523"/>
                    <a:pt x="1576" y="1518"/>
                  </a:cubicBezTo>
                  <a:close/>
                  <a:moveTo>
                    <a:pt x="1685" y="1594"/>
                  </a:moveTo>
                  <a:cubicBezTo>
                    <a:pt x="1692" y="1602"/>
                    <a:pt x="1691" y="1612"/>
                    <a:pt x="1688" y="1618"/>
                  </a:cubicBezTo>
                  <a:cubicBezTo>
                    <a:pt x="1684" y="1625"/>
                    <a:pt x="1677" y="1631"/>
                    <a:pt x="1667" y="1630"/>
                  </a:cubicBezTo>
                  <a:cubicBezTo>
                    <a:pt x="1667" y="1630"/>
                    <a:pt x="1666" y="1630"/>
                    <a:pt x="1666" y="1631"/>
                  </a:cubicBezTo>
                  <a:cubicBezTo>
                    <a:pt x="1665" y="1631"/>
                    <a:pt x="1665" y="1632"/>
                    <a:pt x="1665" y="1633"/>
                  </a:cubicBezTo>
                  <a:cubicBezTo>
                    <a:pt x="1673" y="1647"/>
                    <a:pt x="1663" y="1658"/>
                    <a:pt x="1661" y="1661"/>
                  </a:cubicBezTo>
                  <a:cubicBezTo>
                    <a:pt x="1661" y="1661"/>
                    <a:pt x="1661" y="1661"/>
                    <a:pt x="1661" y="1661"/>
                  </a:cubicBezTo>
                  <a:cubicBezTo>
                    <a:pt x="1661" y="1661"/>
                    <a:pt x="1661" y="1661"/>
                    <a:pt x="1661" y="1661"/>
                  </a:cubicBezTo>
                  <a:cubicBezTo>
                    <a:pt x="1659" y="1663"/>
                    <a:pt x="1647" y="1673"/>
                    <a:pt x="1633" y="1665"/>
                  </a:cubicBezTo>
                  <a:cubicBezTo>
                    <a:pt x="1632" y="1665"/>
                    <a:pt x="1632" y="1665"/>
                    <a:pt x="1631" y="1665"/>
                  </a:cubicBezTo>
                  <a:cubicBezTo>
                    <a:pt x="1630" y="1666"/>
                    <a:pt x="1630" y="1666"/>
                    <a:pt x="1630" y="1667"/>
                  </a:cubicBezTo>
                  <a:cubicBezTo>
                    <a:pt x="1632" y="1676"/>
                    <a:pt x="1625" y="1684"/>
                    <a:pt x="1619" y="1688"/>
                  </a:cubicBezTo>
                  <a:cubicBezTo>
                    <a:pt x="1612" y="1691"/>
                    <a:pt x="1602" y="1692"/>
                    <a:pt x="1594" y="1684"/>
                  </a:cubicBezTo>
                  <a:cubicBezTo>
                    <a:pt x="1594" y="1684"/>
                    <a:pt x="1593" y="1684"/>
                    <a:pt x="1593" y="1684"/>
                  </a:cubicBezTo>
                  <a:cubicBezTo>
                    <a:pt x="1592" y="1684"/>
                    <a:pt x="1591" y="1684"/>
                    <a:pt x="1591" y="1685"/>
                  </a:cubicBezTo>
                  <a:cubicBezTo>
                    <a:pt x="1587" y="1694"/>
                    <a:pt x="1578" y="1700"/>
                    <a:pt x="1569" y="1701"/>
                  </a:cubicBezTo>
                  <a:cubicBezTo>
                    <a:pt x="1561" y="1702"/>
                    <a:pt x="1545" y="1699"/>
                    <a:pt x="1530" y="1677"/>
                  </a:cubicBezTo>
                  <a:cubicBezTo>
                    <a:pt x="1536" y="1667"/>
                    <a:pt x="1539" y="1655"/>
                    <a:pt x="1539" y="1642"/>
                  </a:cubicBezTo>
                  <a:cubicBezTo>
                    <a:pt x="1539" y="1641"/>
                    <a:pt x="1539" y="1640"/>
                    <a:pt x="1539" y="1639"/>
                  </a:cubicBezTo>
                  <a:cubicBezTo>
                    <a:pt x="1545" y="1657"/>
                    <a:pt x="1555" y="1680"/>
                    <a:pt x="1564" y="1685"/>
                  </a:cubicBezTo>
                  <a:cubicBezTo>
                    <a:pt x="1566" y="1686"/>
                    <a:pt x="1568" y="1686"/>
                    <a:pt x="1570" y="1686"/>
                  </a:cubicBezTo>
                  <a:cubicBezTo>
                    <a:pt x="1572" y="1685"/>
                    <a:pt x="1574" y="1683"/>
                    <a:pt x="1575" y="1681"/>
                  </a:cubicBezTo>
                  <a:cubicBezTo>
                    <a:pt x="1580" y="1670"/>
                    <a:pt x="1571" y="1644"/>
                    <a:pt x="1561" y="1619"/>
                  </a:cubicBezTo>
                  <a:cubicBezTo>
                    <a:pt x="1575" y="1643"/>
                    <a:pt x="1592" y="1667"/>
                    <a:pt x="1604" y="1671"/>
                  </a:cubicBezTo>
                  <a:cubicBezTo>
                    <a:pt x="1606" y="1672"/>
                    <a:pt x="1609" y="1672"/>
                    <a:pt x="1611" y="1670"/>
                  </a:cubicBezTo>
                  <a:cubicBezTo>
                    <a:pt x="1613" y="1669"/>
                    <a:pt x="1614" y="1667"/>
                    <a:pt x="1615" y="1665"/>
                  </a:cubicBezTo>
                  <a:cubicBezTo>
                    <a:pt x="1617" y="1654"/>
                    <a:pt x="1603" y="1631"/>
                    <a:pt x="1588" y="1609"/>
                  </a:cubicBezTo>
                  <a:cubicBezTo>
                    <a:pt x="1607" y="1630"/>
                    <a:pt x="1629" y="1649"/>
                    <a:pt x="1641" y="1650"/>
                  </a:cubicBezTo>
                  <a:cubicBezTo>
                    <a:pt x="1643" y="1650"/>
                    <a:pt x="1646" y="1649"/>
                    <a:pt x="1647" y="1647"/>
                  </a:cubicBezTo>
                  <a:cubicBezTo>
                    <a:pt x="1649" y="1645"/>
                    <a:pt x="1650" y="1643"/>
                    <a:pt x="1650" y="1640"/>
                  </a:cubicBezTo>
                  <a:cubicBezTo>
                    <a:pt x="1649" y="1628"/>
                    <a:pt x="1630" y="1607"/>
                    <a:pt x="1610" y="1588"/>
                  </a:cubicBezTo>
                  <a:cubicBezTo>
                    <a:pt x="1631" y="1603"/>
                    <a:pt x="1654" y="1616"/>
                    <a:pt x="1665" y="1614"/>
                  </a:cubicBezTo>
                  <a:cubicBezTo>
                    <a:pt x="1668" y="1614"/>
                    <a:pt x="1669" y="1613"/>
                    <a:pt x="1671" y="1611"/>
                  </a:cubicBezTo>
                  <a:cubicBezTo>
                    <a:pt x="1672" y="1609"/>
                    <a:pt x="1672" y="1606"/>
                    <a:pt x="1671" y="1603"/>
                  </a:cubicBezTo>
                  <a:cubicBezTo>
                    <a:pt x="1668" y="1592"/>
                    <a:pt x="1643" y="1575"/>
                    <a:pt x="1620" y="1561"/>
                  </a:cubicBezTo>
                  <a:cubicBezTo>
                    <a:pt x="1644" y="1571"/>
                    <a:pt x="1671" y="1579"/>
                    <a:pt x="1681" y="1575"/>
                  </a:cubicBezTo>
                  <a:cubicBezTo>
                    <a:pt x="1683" y="1574"/>
                    <a:pt x="1685" y="1572"/>
                    <a:pt x="1686" y="1570"/>
                  </a:cubicBezTo>
                  <a:cubicBezTo>
                    <a:pt x="1686" y="1568"/>
                    <a:pt x="1686" y="1566"/>
                    <a:pt x="1685" y="1564"/>
                  </a:cubicBezTo>
                  <a:cubicBezTo>
                    <a:pt x="1680" y="1555"/>
                    <a:pt x="1657" y="1545"/>
                    <a:pt x="1640" y="1539"/>
                  </a:cubicBezTo>
                  <a:cubicBezTo>
                    <a:pt x="1640" y="1539"/>
                    <a:pt x="1641" y="1539"/>
                    <a:pt x="1642" y="1539"/>
                  </a:cubicBezTo>
                  <a:cubicBezTo>
                    <a:pt x="1655" y="1539"/>
                    <a:pt x="1667" y="1536"/>
                    <a:pt x="1677" y="1530"/>
                  </a:cubicBezTo>
                  <a:cubicBezTo>
                    <a:pt x="1700" y="1545"/>
                    <a:pt x="1702" y="1560"/>
                    <a:pt x="1701" y="1568"/>
                  </a:cubicBezTo>
                  <a:cubicBezTo>
                    <a:pt x="1701" y="1578"/>
                    <a:pt x="1694" y="1587"/>
                    <a:pt x="1685" y="1591"/>
                  </a:cubicBezTo>
                  <a:cubicBezTo>
                    <a:pt x="1685" y="1591"/>
                    <a:pt x="1684" y="1592"/>
                    <a:pt x="1684" y="1592"/>
                  </a:cubicBezTo>
                  <a:cubicBezTo>
                    <a:pt x="1684" y="1593"/>
                    <a:pt x="1684" y="1594"/>
                    <a:pt x="1685" y="1594"/>
                  </a:cubicBezTo>
                  <a:close/>
                  <a:moveTo>
                    <a:pt x="1556" y="1573"/>
                  </a:moveTo>
                  <a:cubicBezTo>
                    <a:pt x="1577" y="1599"/>
                    <a:pt x="1614" y="1649"/>
                    <a:pt x="1611" y="1664"/>
                  </a:cubicBezTo>
                  <a:cubicBezTo>
                    <a:pt x="1611" y="1665"/>
                    <a:pt x="1610" y="1666"/>
                    <a:pt x="1609" y="1667"/>
                  </a:cubicBezTo>
                  <a:cubicBezTo>
                    <a:pt x="1608" y="1668"/>
                    <a:pt x="1607" y="1668"/>
                    <a:pt x="1605" y="1667"/>
                  </a:cubicBezTo>
                  <a:cubicBezTo>
                    <a:pt x="1585" y="1661"/>
                    <a:pt x="1547" y="1588"/>
                    <a:pt x="1540" y="1573"/>
                  </a:cubicBezTo>
                  <a:cubicBezTo>
                    <a:pt x="1540" y="1572"/>
                    <a:pt x="1539" y="1572"/>
                    <a:pt x="1539" y="1572"/>
                  </a:cubicBezTo>
                  <a:cubicBezTo>
                    <a:pt x="1543" y="1570"/>
                    <a:pt x="1546" y="1568"/>
                    <a:pt x="1550" y="1566"/>
                  </a:cubicBezTo>
                  <a:cubicBezTo>
                    <a:pt x="1551" y="1567"/>
                    <a:pt x="1553" y="1570"/>
                    <a:pt x="1556" y="1573"/>
                  </a:cubicBezTo>
                  <a:close/>
                  <a:moveTo>
                    <a:pt x="1553" y="1563"/>
                  </a:moveTo>
                  <a:cubicBezTo>
                    <a:pt x="1555" y="1562"/>
                    <a:pt x="1557" y="1560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61" y="1557"/>
                    <a:pt x="1562" y="1555"/>
                    <a:pt x="1564" y="1553"/>
                  </a:cubicBezTo>
                  <a:cubicBezTo>
                    <a:pt x="1565" y="1554"/>
                    <a:pt x="1568" y="1556"/>
                    <a:pt x="1572" y="1559"/>
                  </a:cubicBezTo>
                  <a:cubicBezTo>
                    <a:pt x="1601" y="1584"/>
                    <a:pt x="1645" y="1624"/>
                    <a:pt x="1646" y="1641"/>
                  </a:cubicBezTo>
                  <a:cubicBezTo>
                    <a:pt x="1646" y="1642"/>
                    <a:pt x="1646" y="1644"/>
                    <a:pt x="1645" y="1644"/>
                  </a:cubicBezTo>
                  <a:cubicBezTo>
                    <a:pt x="1644" y="1645"/>
                    <a:pt x="1642" y="1646"/>
                    <a:pt x="1641" y="1646"/>
                  </a:cubicBezTo>
                  <a:cubicBezTo>
                    <a:pt x="1624" y="1645"/>
                    <a:pt x="1584" y="1601"/>
                    <a:pt x="1559" y="1571"/>
                  </a:cubicBezTo>
                  <a:cubicBezTo>
                    <a:pt x="1556" y="1568"/>
                    <a:pt x="1554" y="1565"/>
                    <a:pt x="1553" y="1563"/>
                  </a:cubicBezTo>
                  <a:close/>
                  <a:moveTo>
                    <a:pt x="1572" y="1679"/>
                  </a:moveTo>
                  <a:cubicBezTo>
                    <a:pt x="1571" y="1681"/>
                    <a:pt x="1570" y="1682"/>
                    <a:pt x="1569" y="1682"/>
                  </a:cubicBezTo>
                  <a:cubicBezTo>
                    <a:pt x="1568" y="1682"/>
                    <a:pt x="1567" y="1682"/>
                    <a:pt x="1566" y="1681"/>
                  </a:cubicBezTo>
                  <a:cubicBezTo>
                    <a:pt x="1555" y="1676"/>
                    <a:pt x="1541" y="1635"/>
                    <a:pt x="1537" y="1620"/>
                  </a:cubicBezTo>
                  <a:cubicBezTo>
                    <a:pt x="1537" y="1620"/>
                    <a:pt x="1537" y="1620"/>
                    <a:pt x="1537" y="1620"/>
                  </a:cubicBezTo>
                  <a:cubicBezTo>
                    <a:pt x="1533" y="1605"/>
                    <a:pt x="1527" y="1590"/>
                    <a:pt x="1518" y="1576"/>
                  </a:cubicBezTo>
                  <a:cubicBezTo>
                    <a:pt x="1524" y="1576"/>
                    <a:pt x="1530" y="1575"/>
                    <a:pt x="1536" y="1573"/>
                  </a:cubicBezTo>
                  <a:cubicBezTo>
                    <a:pt x="1536" y="1574"/>
                    <a:pt x="1536" y="1575"/>
                    <a:pt x="1537" y="1576"/>
                  </a:cubicBezTo>
                  <a:cubicBezTo>
                    <a:pt x="1551" y="1603"/>
                    <a:pt x="1578" y="1664"/>
                    <a:pt x="1572" y="1679"/>
                  </a:cubicBezTo>
                  <a:close/>
                  <a:moveTo>
                    <a:pt x="1667" y="1605"/>
                  </a:moveTo>
                  <a:cubicBezTo>
                    <a:pt x="1668" y="1606"/>
                    <a:pt x="1668" y="1608"/>
                    <a:pt x="1667" y="1609"/>
                  </a:cubicBezTo>
                  <a:cubicBezTo>
                    <a:pt x="1667" y="1610"/>
                    <a:pt x="1666" y="1610"/>
                    <a:pt x="1664" y="1611"/>
                  </a:cubicBezTo>
                  <a:cubicBezTo>
                    <a:pt x="1649" y="1613"/>
                    <a:pt x="1600" y="1577"/>
                    <a:pt x="1573" y="1555"/>
                  </a:cubicBezTo>
                  <a:cubicBezTo>
                    <a:pt x="1570" y="1553"/>
                    <a:pt x="1568" y="1551"/>
                    <a:pt x="1566" y="1549"/>
                  </a:cubicBezTo>
                  <a:cubicBezTo>
                    <a:pt x="1568" y="1546"/>
                    <a:pt x="1570" y="1543"/>
                    <a:pt x="1572" y="1539"/>
                  </a:cubicBezTo>
                  <a:cubicBezTo>
                    <a:pt x="1572" y="1539"/>
                    <a:pt x="1573" y="1539"/>
                    <a:pt x="1573" y="1540"/>
                  </a:cubicBezTo>
                  <a:cubicBezTo>
                    <a:pt x="1588" y="1547"/>
                    <a:pt x="1662" y="1585"/>
                    <a:pt x="1667" y="1605"/>
                  </a:cubicBezTo>
                  <a:close/>
                  <a:moveTo>
                    <a:pt x="1484" y="1537"/>
                  </a:moveTo>
                  <a:cubicBezTo>
                    <a:pt x="1475" y="1530"/>
                    <a:pt x="1466" y="1523"/>
                    <a:pt x="1455" y="1519"/>
                  </a:cubicBezTo>
                  <a:cubicBezTo>
                    <a:pt x="1476" y="1514"/>
                    <a:pt x="1490" y="1516"/>
                    <a:pt x="1498" y="1519"/>
                  </a:cubicBezTo>
                  <a:cubicBezTo>
                    <a:pt x="1493" y="1519"/>
                    <a:pt x="1488" y="1522"/>
                    <a:pt x="1486" y="1527"/>
                  </a:cubicBezTo>
                  <a:cubicBezTo>
                    <a:pt x="1484" y="1530"/>
                    <a:pt x="1483" y="1533"/>
                    <a:pt x="1484" y="1537"/>
                  </a:cubicBezTo>
                  <a:close/>
                  <a:moveTo>
                    <a:pt x="1489" y="1529"/>
                  </a:moveTo>
                  <a:cubicBezTo>
                    <a:pt x="1492" y="1524"/>
                    <a:pt x="1497" y="1523"/>
                    <a:pt x="1500" y="1524"/>
                  </a:cubicBezTo>
                  <a:cubicBezTo>
                    <a:pt x="1504" y="1525"/>
                    <a:pt x="1506" y="1528"/>
                    <a:pt x="1506" y="1531"/>
                  </a:cubicBezTo>
                  <a:cubicBezTo>
                    <a:pt x="1506" y="1532"/>
                    <a:pt x="1507" y="1533"/>
                    <a:pt x="1508" y="1533"/>
                  </a:cubicBezTo>
                  <a:cubicBezTo>
                    <a:pt x="1509" y="1533"/>
                    <a:pt x="1509" y="1533"/>
                    <a:pt x="1510" y="1532"/>
                  </a:cubicBezTo>
                  <a:cubicBezTo>
                    <a:pt x="1511" y="1528"/>
                    <a:pt x="1510" y="1524"/>
                    <a:pt x="1507" y="1521"/>
                  </a:cubicBezTo>
                  <a:cubicBezTo>
                    <a:pt x="1503" y="1517"/>
                    <a:pt x="1489" y="1506"/>
                    <a:pt x="1449" y="1516"/>
                  </a:cubicBezTo>
                  <a:cubicBezTo>
                    <a:pt x="1447" y="1515"/>
                    <a:pt x="1444" y="1514"/>
                    <a:pt x="1441" y="1513"/>
                  </a:cubicBezTo>
                  <a:cubicBezTo>
                    <a:pt x="1482" y="1497"/>
                    <a:pt x="1509" y="1505"/>
                    <a:pt x="1516" y="1521"/>
                  </a:cubicBezTo>
                  <a:cubicBezTo>
                    <a:pt x="1520" y="1530"/>
                    <a:pt x="1517" y="1540"/>
                    <a:pt x="1506" y="1546"/>
                  </a:cubicBezTo>
                  <a:cubicBezTo>
                    <a:pt x="1500" y="1549"/>
                    <a:pt x="1494" y="1546"/>
                    <a:pt x="1491" y="1542"/>
                  </a:cubicBezTo>
                  <a:cubicBezTo>
                    <a:pt x="1488" y="1539"/>
                    <a:pt x="1486" y="1534"/>
                    <a:pt x="1489" y="1529"/>
                  </a:cubicBezTo>
                  <a:close/>
                  <a:moveTo>
                    <a:pt x="1454" y="1505"/>
                  </a:moveTo>
                  <a:cubicBezTo>
                    <a:pt x="1463" y="1499"/>
                    <a:pt x="1473" y="1492"/>
                    <a:pt x="1483" y="1483"/>
                  </a:cubicBezTo>
                  <a:cubicBezTo>
                    <a:pt x="1483" y="1483"/>
                    <a:pt x="1483" y="1483"/>
                    <a:pt x="1483" y="1483"/>
                  </a:cubicBezTo>
                  <a:cubicBezTo>
                    <a:pt x="1493" y="1473"/>
                    <a:pt x="1500" y="1463"/>
                    <a:pt x="1505" y="1454"/>
                  </a:cubicBezTo>
                  <a:cubicBezTo>
                    <a:pt x="1498" y="1477"/>
                    <a:pt x="1500" y="1494"/>
                    <a:pt x="1506" y="1506"/>
                  </a:cubicBezTo>
                  <a:cubicBezTo>
                    <a:pt x="1495" y="1500"/>
                    <a:pt x="1477" y="1498"/>
                    <a:pt x="1454" y="1505"/>
                  </a:cubicBezTo>
                  <a:close/>
                  <a:moveTo>
                    <a:pt x="1522" y="1521"/>
                  </a:moveTo>
                  <a:cubicBezTo>
                    <a:pt x="1529" y="1524"/>
                    <a:pt x="1541" y="1530"/>
                    <a:pt x="1542" y="1535"/>
                  </a:cubicBezTo>
                  <a:cubicBezTo>
                    <a:pt x="1543" y="1537"/>
                    <a:pt x="1542" y="1539"/>
                    <a:pt x="1541" y="1540"/>
                  </a:cubicBezTo>
                  <a:cubicBezTo>
                    <a:pt x="1539" y="1542"/>
                    <a:pt x="1537" y="1543"/>
                    <a:pt x="1536" y="1542"/>
                  </a:cubicBezTo>
                  <a:cubicBezTo>
                    <a:pt x="1530" y="1541"/>
                    <a:pt x="1524" y="1529"/>
                    <a:pt x="1522" y="1521"/>
                  </a:cubicBezTo>
                  <a:close/>
                  <a:moveTo>
                    <a:pt x="1522" y="1646"/>
                  </a:moveTo>
                  <a:cubicBezTo>
                    <a:pt x="1526" y="1649"/>
                    <a:pt x="1526" y="1649"/>
                    <a:pt x="1526" y="1649"/>
                  </a:cubicBezTo>
                  <a:cubicBezTo>
                    <a:pt x="1525" y="1653"/>
                    <a:pt x="1524" y="1657"/>
                    <a:pt x="1523" y="1661"/>
                  </a:cubicBezTo>
                  <a:cubicBezTo>
                    <a:pt x="1523" y="1656"/>
                    <a:pt x="1523" y="1651"/>
                    <a:pt x="1522" y="1646"/>
                  </a:cubicBezTo>
                  <a:close/>
                  <a:moveTo>
                    <a:pt x="1521" y="1640"/>
                  </a:moveTo>
                  <a:cubicBezTo>
                    <a:pt x="1520" y="1636"/>
                    <a:pt x="1519" y="1633"/>
                    <a:pt x="1518" y="1630"/>
                  </a:cubicBezTo>
                  <a:cubicBezTo>
                    <a:pt x="1526" y="1635"/>
                    <a:pt x="1526" y="1635"/>
                    <a:pt x="1526" y="1635"/>
                  </a:cubicBezTo>
                  <a:cubicBezTo>
                    <a:pt x="1526" y="1638"/>
                    <a:pt x="1526" y="1641"/>
                    <a:pt x="1526" y="1644"/>
                  </a:cubicBezTo>
                  <a:lnTo>
                    <a:pt x="1521" y="1640"/>
                  </a:lnTo>
                  <a:close/>
                  <a:moveTo>
                    <a:pt x="1404" y="1542"/>
                  </a:moveTo>
                  <a:cubicBezTo>
                    <a:pt x="1406" y="1545"/>
                    <a:pt x="1409" y="1547"/>
                    <a:pt x="1411" y="1549"/>
                  </a:cubicBezTo>
                  <a:cubicBezTo>
                    <a:pt x="1399" y="1573"/>
                    <a:pt x="1399" y="1573"/>
                    <a:pt x="1399" y="1573"/>
                  </a:cubicBezTo>
                  <a:cubicBezTo>
                    <a:pt x="1398" y="1570"/>
                    <a:pt x="1396" y="1566"/>
                    <a:pt x="1394" y="1563"/>
                  </a:cubicBezTo>
                  <a:lnTo>
                    <a:pt x="1404" y="1542"/>
                  </a:lnTo>
                  <a:close/>
                  <a:moveTo>
                    <a:pt x="1393" y="1558"/>
                  </a:moveTo>
                  <a:cubicBezTo>
                    <a:pt x="1392" y="1557"/>
                    <a:pt x="1392" y="1556"/>
                    <a:pt x="1391" y="1555"/>
                  </a:cubicBezTo>
                  <a:cubicBezTo>
                    <a:pt x="1396" y="1548"/>
                    <a:pt x="1398" y="1542"/>
                    <a:pt x="1400" y="1537"/>
                  </a:cubicBezTo>
                  <a:cubicBezTo>
                    <a:pt x="1401" y="1538"/>
                    <a:pt x="1401" y="1538"/>
                    <a:pt x="1402" y="1539"/>
                  </a:cubicBezTo>
                  <a:lnTo>
                    <a:pt x="1393" y="1558"/>
                  </a:lnTo>
                  <a:close/>
                  <a:moveTo>
                    <a:pt x="1414" y="1552"/>
                  </a:moveTo>
                  <a:cubicBezTo>
                    <a:pt x="1416" y="1553"/>
                    <a:pt x="1417" y="1555"/>
                    <a:pt x="1419" y="1557"/>
                  </a:cubicBezTo>
                  <a:cubicBezTo>
                    <a:pt x="1407" y="1585"/>
                    <a:pt x="1407" y="1585"/>
                    <a:pt x="1407" y="1585"/>
                  </a:cubicBezTo>
                  <a:cubicBezTo>
                    <a:pt x="1405" y="1583"/>
                    <a:pt x="1403" y="1580"/>
                    <a:pt x="1402" y="1577"/>
                  </a:cubicBezTo>
                  <a:lnTo>
                    <a:pt x="1414" y="1552"/>
                  </a:lnTo>
                  <a:close/>
                  <a:moveTo>
                    <a:pt x="1423" y="1560"/>
                  </a:moveTo>
                  <a:cubicBezTo>
                    <a:pt x="1425" y="1562"/>
                    <a:pt x="1427" y="1563"/>
                    <a:pt x="1430" y="1565"/>
                  </a:cubicBezTo>
                  <a:cubicBezTo>
                    <a:pt x="1417" y="1596"/>
                    <a:pt x="1417" y="1596"/>
                    <a:pt x="1417" y="1596"/>
                  </a:cubicBezTo>
                  <a:cubicBezTo>
                    <a:pt x="1415" y="1594"/>
                    <a:pt x="1412" y="1591"/>
                    <a:pt x="1410" y="1589"/>
                  </a:cubicBezTo>
                  <a:lnTo>
                    <a:pt x="1423" y="1560"/>
                  </a:lnTo>
                  <a:close/>
                  <a:moveTo>
                    <a:pt x="1433" y="1568"/>
                  </a:moveTo>
                  <a:cubicBezTo>
                    <a:pt x="1435" y="1570"/>
                    <a:pt x="1438" y="1571"/>
                    <a:pt x="1440" y="1573"/>
                  </a:cubicBezTo>
                  <a:cubicBezTo>
                    <a:pt x="1429" y="1606"/>
                    <a:pt x="1429" y="1606"/>
                    <a:pt x="1429" y="1606"/>
                  </a:cubicBezTo>
                  <a:cubicBezTo>
                    <a:pt x="1426" y="1604"/>
                    <a:pt x="1423" y="1602"/>
                    <a:pt x="1420" y="1599"/>
                  </a:cubicBezTo>
                  <a:lnTo>
                    <a:pt x="1433" y="1568"/>
                  </a:lnTo>
                  <a:close/>
                  <a:moveTo>
                    <a:pt x="1443" y="1576"/>
                  </a:moveTo>
                  <a:cubicBezTo>
                    <a:pt x="1446" y="1578"/>
                    <a:pt x="1449" y="1580"/>
                    <a:pt x="1451" y="1581"/>
                  </a:cubicBezTo>
                  <a:cubicBezTo>
                    <a:pt x="1441" y="1614"/>
                    <a:pt x="1441" y="1614"/>
                    <a:pt x="1441" y="1614"/>
                  </a:cubicBezTo>
                  <a:cubicBezTo>
                    <a:pt x="1438" y="1612"/>
                    <a:pt x="1435" y="1610"/>
                    <a:pt x="1432" y="1609"/>
                  </a:cubicBezTo>
                  <a:lnTo>
                    <a:pt x="1443" y="1576"/>
                  </a:lnTo>
                  <a:close/>
                  <a:moveTo>
                    <a:pt x="1455" y="1584"/>
                  </a:moveTo>
                  <a:cubicBezTo>
                    <a:pt x="1458" y="1586"/>
                    <a:pt x="1461" y="1588"/>
                    <a:pt x="1464" y="1591"/>
                  </a:cubicBezTo>
                  <a:cubicBezTo>
                    <a:pt x="1454" y="1621"/>
                    <a:pt x="1454" y="1621"/>
                    <a:pt x="1454" y="1621"/>
                  </a:cubicBezTo>
                  <a:cubicBezTo>
                    <a:pt x="1451" y="1619"/>
                    <a:pt x="1448" y="1618"/>
                    <a:pt x="1444" y="1616"/>
                  </a:cubicBezTo>
                  <a:lnTo>
                    <a:pt x="1455" y="1584"/>
                  </a:lnTo>
                  <a:close/>
                  <a:moveTo>
                    <a:pt x="1467" y="1593"/>
                  </a:moveTo>
                  <a:cubicBezTo>
                    <a:pt x="1470" y="1595"/>
                    <a:pt x="1473" y="1597"/>
                    <a:pt x="1476" y="1600"/>
                  </a:cubicBezTo>
                  <a:cubicBezTo>
                    <a:pt x="1467" y="1627"/>
                    <a:pt x="1467" y="1627"/>
                    <a:pt x="1467" y="1627"/>
                  </a:cubicBezTo>
                  <a:cubicBezTo>
                    <a:pt x="1464" y="1625"/>
                    <a:pt x="1461" y="1624"/>
                    <a:pt x="1458" y="1622"/>
                  </a:cubicBezTo>
                  <a:lnTo>
                    <a:pt x="1467" y="1593"/>
                  </a:lnTo>
                  <a:close/>
                  <a:moveTo>
                    <a:pt x="1479" y="1602"/>
                  </a:moveTo>
                  <a:cubicBezTo>
                    <a:pt x="1482" y="1604"/>
                    <a:pt x="1485" y="1606"/>
                    <a:pt x="1487" y="1609"/>
                  </a:cubicBezTo>
                  <a:cubicBezTo>
                    <a:pt x="1478" y="1631"/>
                    <a:pt x="1478" y="1631"/>
                    <a:pt x="1478" y="1631"/>
                  </a:cubicBezTo>
                  <a:cubicBezTo>
                    <a:pt x="1477" y="1630"/>
                    <a:pt x="1475" y="1630"/>
                    <a:pt x="1474" y="1629"/>
                  </a:cubicBezTo>
                  <a:cubicBezTo>
                    <a:pt x="1473" y="1629"/>
                    <a:pt x="1472" y="1628"/>
                    <a:pt x="1471" y="1628"/>
                  </a:cubicBezTo>
                  <a:lnTo>
                    <a:pt x="1479" y="1602"/>
                  </a:lnTo>
                  <a:close/>
                  <a:moveTo>
                    <a:pt x="1490" y="1611"/>
                  </a:moveTo>
                  <a:cubicBezTo>
                    <a:pt x="1493" y="1614"/>
                    <a:pt x="1495" y="1616"/>
                    <a:pt x="1497" y="1619"/>
                  </a:cubicBezTo>
                  <a:cubicBezTo>
                    <a:pt x="1490" y="1636"/>
                    <a:pt x="1490" y="1636"/>
                    <a:pt x="1490" y="1636"/>
                  </a:cubicBezTo>
                  <a:cubicBezTo>
                    <a:pt x="1487" y="1635"/>
                    <a:pt x="1485" y="1634"/>
                    <a:pt x="1482" y="1633"/>
                  </a:cubicBezTo>
                  <a:lnTo>
                    <a:pt x="1490" y="1611"/>
                  </a:lnTo>
                  <a:close/>
                  <a:moveTo>
                    <a:pt x="1500" y="1622"/>
                  </a:moveTo>
                  <a:cubicBezTo>
                    <a:pt x="1502" y="1624"/>
                    <a:pt x="1504" y="1627"/>
                    <a:pt x="1506" y="1629"/>
                  </a:cubicBezTo>
                  <a:cubicBezTo>
                    <a:pt x="1501" y="1642"/>
                    <a:pt x="1501" y="1642"/>
                    <a:pt x="1501" y="1642"/>
                  </a:cubicBezTo>
                  <a:cubicBezTo>
                    <a:pt x="1498" y="1640"/>
                    <a:pt x="1496" y="1639"/>
                    <a:pt x="1493" y="1638"/>
                  </a:cubicBezTo>
                  <a:lnTo>
                    <a:pt x="1500" y="1622"/>
                  </a:lnTo>
                  <a:close/>
                  <a:moveTo>
                    <a:pt x="1509" y="1633"/>
                  </a:moveTo>
                  <a:cubicBezTo>
                    <a:pt x="1510" y="1636"/>
                    <a:pt x="1512" y="1639"/>
                    <a:pt x="1513" y="1642"/>
                  </a:cubicBezTo>
                  <a:cubicBezTo>
                    <a:pt x="1509" y="1648"/>
                    <a:pt x="1509" y="1648"/>
                    <a:pt x="1509" y="1648"/>
                  </a:cubicBezTo>
                  <a:cubicBezTo>
                    <a:pt x="1508" y="1647"/>
                    <a:pt x="1506" y="1645"/>
                    <a:pt x="1504" y="1644"/>
                  </a:cubicBezTo>
                  <a:lnTo>
                    <a:pt x="1509" y="1633"/>
                  </a:lnTo>
                  <a:close/>
                  <a:moveTo>
                    <a:pt x="1515" y="1647"/>
                  </a:moveTo>
                  <a:cubicBezTo>
                    <a:pt x="1516" y="1651"/>
                    <a:pt x="1517" y="1655"/>
                    <a:pt x="1517" y="1660"/>
                  </a:cubicBezTo>
                  <a:cubicBezTo>
                    <a:pt x="1516" y="1657"/>
                    <a:pt x="1514" y="1654"/>
                    <a:pt x="1512" y="1651"/>
                  </a:cubicBezTo>
                  <a:lnTo>
                    <a:pt x="1515" y="1647"/>
                  </a:lnTo>
                  <a:close/>
                  <a:moveTo>
                    <a:pt x="1457" y="1581"/>
                  </a:moveTo>
                  <a:cubicBezTo>
                    <a:pt x="1437" y="1566"/>
                    <a:pt x="1416" y="1552"/>
                    <a:pt x="1401" y="1533"/>
                  </a:cubicBezTo>
                  <a:cubicBezTo>
                    <a:pt x="1402" y="1532"/>
                    <a:pt x="1402" y="1531"/>
                    <a:pt x="1402" y="1530"/>
                  </a:cubicBezTo>
                  <a:cubicBezTo>
                    <a:pt x="1417" y="1545"/>
                    <a:pt x="1435" y="1558"/>
                    <a:pt x="1452" y="1571"/>
                  </a:cubicBezTo>
                  <a:cubicBezTo>
                    <a:pt x="1483" y="1593"/>
                    <a:pt x="1512" y="1614"/>
                    <a:pt x="1518" y="1644"/>
                  </a:cubicBezTo>
                  <a:cubicBezTo>
                    <a:pt x="1509" y="1618"/>
                    <a:pt x="1484" y="1600"/>
                    <a:pt x="1457" y="1581"/>
                  </a:cubicBezTo>
                  <a:close/>
                  <a:moveTo>
                    <a:pt x="1515" y="1624"/>
                  </a:moveTo>
                  <a:cubicBezTo>
                    <a:pt x="1513" y="1622"/>
                    <a:pt x="1512" y="1619"/>
                    <a:pt x="1510" y="1616"/>
                  </a:cubicBezTo>
                  <a:cubicBezTo>
                    <a:pt x="1524" y="1620"/>
                    <a:pt x="1524" y="1620"/>
                    <a:pt x="1524" y="1620"/>
                  </a:cubicBezTo>
                  <a:cubicBezTo>
                    <a:pt x="1525" y="1623"/>
                    <a:pt x="1525" y="1627"/>
                    <a:pt x="1526" y="1630"/>
                  </a:cubicBezTo>
                  <a:lnTo>
                    <a:pt x="1515" y="1624"/>
                  </a:lnTo>
                  <a:close/>
                  <a:moveTo>
                    <a:pt x="1506" y="1611"/>
                  </a:moveTo>
                  <a:cubicBezTo>
                    <a:pt x="1504" y="1609"/>
                    <a:pt x="1502" y="1607"/>
                    <a:pt x="1500" y="1605"/>
                  </a:cubicBezTo>
                  <a:cubicBezTo>
                    <a:pt x="1519" y="1606"/>
                    <a:pt x="1519" y="1606"/>
                    <a:pt x="1519" y="1606"/>
                  </a:cubicBezTo>
                  <a:cubicBezTo>
                    <a:pt x="1521" y="1609"/>
                    <a:pt x="1522" y="1612"/>
                    <a:pt x="1523" y="1616"/>
                  </a:cubicBezTo>
                  <a:lnTo>
                    <a:pt x="1506" y="1611"/>
                  </a:lnTo>
                  <a:close/>
                  <a:moveTo>
                    <a:pt x="1496" y="1600"/>
                  </a:moveTo>
                  <a:cubicBezTo>
                    <a:pt x="1494" y="1598"/>
                    <a:pt x="1491" y="1596"/>
                    <a:pt x="1488" y="1594"/>
                  </a:cubicBezTo>
                  <a:cubicBezTo>
                    <a:pt x="1512" y="1591"/>
                    <a:pt x="1512" y="1591"/>
                    <a:pt x="1512" y="1591"/>
                  </a:cubicBezTo>
                  <a:cubicBezTo>
                    <a:pt x="1514" y="1595"/>
                    <a:pt x="1516" y="1598"/>
                    <a:pt x="1518" y="1602"/>
                  </a:cubicBezTo>
                  <a:lnTo>
                    <a:pt x="1496" y="1600"/>
                  </a:lnTo>
                  <a:close/>
                  <a:moveTo>
                    <a:pt x="1484" y="1590"/>
                  </a:moveTo>
                  <a:cubicBezTo>
                    <a:pt x="1482" y="1588"/>
                    <a:pt x="1479" y="1586"/>
                    <a:pt x="1476" y="1584"/>
                  </a:cubicBezTo>
                  <a:cubicBezTo>
                    <a:pt x="1503" y="1577"/>
                    <a:pt x="1503" y="1577"/>
                    <a:pt x="1503" y="1577"/>
                  </a:cubicBezTo>
                  <a:cubicBezTo>
                    <a:pt x="1506" y="1581"/>
                    <a:pt x="1508" y="1584"/>
                    <a:pt x="1510" y="1588"/>
                  </a:cubicBezTo>
                  <a:lnTo>
                    <a:pt x="1484" y="1590"/>
                  </a:lnTo>
                  <a:close/>
                  <a:moveTo>
                    <a:pt x="1472" y="1581"/>
                  </a:moveTo>
                  <a:cubicBezTo>
                    <a:pt x="1470" y="1579"/>
                    <a:pt x="1467" y="1577"/>
                    <a:pt x="1464" y="1575"/>
                  </a:cubicBezTo>
                  <a:cubicBezTo>
                    <a:pt x="1492" y="1564"/>
                    <a:pt x="1492" y="1564"/>
                    <a:pt x="1492" y="1564"/>
                  </a:cubicBezTo>
                  <a:cubicBezTo>
                    <a:pt x="1495" y="1567"/>
                    <a:pt x="1498" y="1570"/>
                    <a:pt x="1501" y="1574"/>
                  </a:cubicBezTo>
                  <a:lnTo>
                    <a:pt x="1472" y="1581"/>
                  </a:lnTo>
                  <a:close/>
                  <a:moveTo>
                    <a:pt x="1461" y="1572"/>
                  </a:moveTo>
                  <a:cubicBezTo>
                    <a:pt x="1458" y="1571"/>
                    <a:pt x="1456" y="1569"/>
                    <a:pt x="1454" y="1568"/>
                  </a:cubicBezTo>
                  <a:cubicBezTo>
                    <a:pt x="1454" y="1567"/>
                    <a:pt x="1453" y="1567"/>
                    <a:pt x="1453" y="1566"/>
                  </a:cubicBezTo>
                  <a:cubicBezTo>
                    <a:pt x="1481" y="1552"/>
                    <a:pt x="1481" y="1552"/>
                    <a:pt x="1481" y="1552"/>
                  </a:cubicBezTo>
                  <a:cubicBezTo>
                    <a:pt x="1484" y="1555"/>
                    <a:pt x="1487" y="1558"/>
                    <a:pt x="1489" y="1561"/>
                  </a:cubicBezTo>
                  <a:lnTo>
                    <a:pt x="1461" y="1572"/>
                  </a:lnTo>
                  <a:close/>
                  <a:moveTo>
                    <a:pt x="1449" y="1564"/>
                  </a:moveTo>
                  <a:cubicBezTo>
                    <a:pt x="1446" y="1562"/>
                    <a:pt x="1444" y="1560"/>
                    <a:pt x="1441" y="1558"/>
                  </a:cubicBezTo>
                  <a:cubicBezTo>
                    <a:pt x="1467" y="1541"/>
                    <a:pt x="1467" y="1541"/>
                    <a:pt x="1467" y="1541"/>
                  </a:cubicBezTo>
                  <a:cubicBezTo>
                    <a:pt x="1471" y="1544"/>
                    <a:pt x="1474" y="1547"/>
                    <a:pt x="1478" y="1550"/>
                  </a:cubicBezTo>
                  <a:lnTo>
                    <a:pt x="1449" y="1564"/>
                  </a:lnTo>
                  <a:close/>
                  <a:moveTo>
                    <a:pt x="1438" y="1555"/>
                  </a:moveTo>
                  <a:cubicBezTo>
                    <a:pt x="1435" y="1554"/>
                    <a:pt x="1433" y="1552"/>
                    <a:pt x="1430" y="1550"/>
                  </a:cubicBezTo>
                  <a:cubicBezTo>
                    <a:pt x="1456" y="1534"/>
                    <a:pt x="1456" y="1534"/>
                    <a:pt x="1456" y="1534"/>
                  </a:cubicBezTo>
                  <a:cubicBezTo>
                    <a:pt x="1459" y="1535"/>
                    <a:pt x="1461" y="1537"/>
                    <a:pt x="1464" y="1539"/>
                  </a:cubicBezTo>
                  <a:lnTo>
                    <a:pt x="1438" y="1555"/>
                  </a:lnTo>
                  <a:close/>
                  <a:moveTo>
                    <a:pt x="1427" y="1547"/>
                  </a:moveTo>
                  <a:cubicBezTo>
                    <a:pt x="1425" y="1545"/>
                    <a:pt x="1422" y="1543"/>
                    <a:pt x="1420" y="1541"/>
                  </a:cubicBezTo>
                  <a:cubicBezTo>
                    <a:pt x="1443" y="1527"/>
                    <a:pt x="1443" y="1527"/>
                    <a:pt x="1443" y="1527"/>
                  </a:cubicBezTo>
                  <a:cubicBezTo>
                    <a:pt x="1446" y="1528"/>
                    <a:pt x="1449" y="1530"/>
                    <a:pt x="1452" y="1532"/>
                  </a:cubicBezTo>
                  <a:lnTo>
                    <a:pt x="1427" y="1547"/>
                  </a:lnTo>
                  <a:close/>
                  <a:moveTo>
                    <a:pt x="1417" y="1539"/>
                  </a:moveTo>
                  <a:cubicBezTo>
                    <a:pt x="1414" y="1537"/>
                    <a:pt x="1412" y="1535"/>
                    <a:pt x="1410" y="1533"/>
                  </a:cubicBezTo>
                  <a:cubicBezTo>
                    <a:pt x="1431" y="1522"/>
                    <a:pt x="1431" y="1522"/>
                    <a:pt x="1431" y="1522"/>
                  </a:cubicBezTo>
                  <a:cubicBezTo>
                    <a:pt x="1433" y="1523"/>
                    <a:pt x="1436" y="1524"/>
                    <a:pt x="1439" y="1525"/>
                  </a:cubicBezTo>
                  <a:lnTo>
                    <a:pt x="1417" y="1539"/>
                  </a:lnTo>
                  <a:close/>
                  <a:moveTo>
                    <a:pt x="1407" y="1530"/>
                  </a:moveTo>
                  <a:cubicBezTo>
                    <a:pt x="1406" y="1528"/>
                    <a:pt x="1404" y="1527"/>
                    <a:pt x="1403" y="1525"/>
                  </a:cubicBezTo>
                  <a:cubicBezTo>
                    <a:pt x="1403" y="1523"/>
                    <a:pt x="1403" y="1521"/>
                    <a:pt x="1403" y="1519"/>
                  </a:cubicBezTo>
                  <a:cubicBezTo>
                    <a:pt x="1406" y="1519"/>
                    <a:pt x="1411" y="1519"/>
                    <a:pt x="1418" y="1518"/>
                  </a:cubicBezTo>
                  <a:cubicBezTo>
                    <a:pt x="1420" y="1519"/>
                    <a:pt x="1423" y="1519"/>
                    <a:pt x="1426" y="1520"/>
                  </a:cubicBezTo>
                  <a:lnTo>
                    <a:pt x="1407" y="1530"/>
                  </a:lnTo>
                  <a:close/>
                  <a:moveTo>
                    <a:pt x="1431" y="1625"/>
                  </a:moveTo>
                  <a:cubicBezTo>
                    <a:pt x="1433" y="1627"/>
                    <a:pt x="1435" y="1628"/>
                    <a:pt x="1437" y="1629"/>
                  </a:cubicBezTo>
                  <a:cubicBezTo>
                    <a:pt x="1439" y="1655"/>
                    <a:pt x="1434" y="1679"/>
                    <a:pt x="1423" y="1698"/>
                  </a:cubicBezTo>
                  <a:cubicBezTo>
                    <a:pt x="1412" y="1719"/>
                    <a:pt x="1391" y="1731"/>
                    <a:pt x="1372" y="1730"/>
                  </a:cubicBezTo>
                  <a:cubicBezTo>
                    <a:pt x="1358" y="1729"/>
                    <a:pt x="1352" y="1719"/>
                    <a:pt x="1351" y="1712"/>
                  </a:cubicBezTo>
                  <a:cubicBezTo>
                    <a:pt x="1350" y="1704"/>
                    <a:pt x="1355" y="1697"/>
                    <a:pt x="1363" y="1695"/>
                  </a:cubicBezTo>
                  <a:cubicBezTo>
                    <a:pt x="1369" y="1693"/>
                    <a:pt x="1375" y="1695"/>
                    <a:pt x="1378" y="1701"/>
                  </a:cubicBezTo>
                  <a:cubicBezTo>
                    <a:pt x="1381" y="1705"/>
                    <a:pt x="1381" y="1711"/>
                    <a:pt x="1376" y="1718"/>
                  </a:cubicBezTo>
                  <a:cubicBezTo>
                    <a:pt x="1375" y="1718"/>
                    <a:pt x="1375" y="1719"/>
                    <a:pt x="1375" y="1720"/>
                  </a:cubicBezTo>
                  <a:cubicBezTo>
                    <a:pt x="1376" y="1721"/>
                    <a:pt x="1377" y="1721"/>
                    <a:pt x="1377" y="1721"/>
                  </a:cubicBezTo>
                  <a:cubicBezTo>
                    <a:pt x="1386" y="1719"/>
                    <a:pt x="1392" y="1710"/>
                    <a:pt x="1390" y="1700"/>
                  </a:cubicBezTo>
                  <a:cubicBezTo>
                    <a:pt x="1389" y="1689"/>
                    <a:pt x="1379" y="1677"/>
                    <a:pt x="1368" y="1663"/>
                  </a:cubicBezTo>
                  <a:cubicBezTo>
                    <a:pt x="1354" y="1647"/>
                    <a:pt x="1339" y="1627"/>
                    <a:pt x="1332" y="1603"/>
                  </a:cubicBezTo>
                  <a:cubicBezTo>
                    <a:pt x="1334" y="1600"/>
                    <a:pt x="1336" y="1598"/>
                    <a:pt x="1338" y="1596"/>
                  </a:cubicBezTo>
                  <a:cubicBezTo>
                    <a:pt x="1344" y="1622"/>
                    <a:pt x="1359" y="1642"/>
                    <a:pt x="1373" y="1659"/>
                  </a:cubicBezTo>
                  <a:cubicBezTo>
                    <a:pt x="1390" y="1681"/>
                    <a:pt x="1404" y="1698"/>
                    <a:pt x="1389" y="1719"/>
                  </a:cubicBezTo>
                  <a:cubicBezTo>
                    <a:pt x="1388" y="1719"/>
                    <a:pt x="1388" y="1720"/>
                    <a:pt x="1389" y="1721"/>
                  </a:cubicBezTo>
                  <a:cubicBezTo>
                    <a:pt x="1389" y="1722"/>
                    <a:pt x="1390" y="1722"/>
                    <a:pt x="1391" y="1721"/>
                  </a:cubicBezTo>
                  <a:cubicBezTo>
                    <a:pt x="1421" y="1705"/>
                    <a:pt x="1436" y="1670"/>
                    <a:pt x="1431" y="1625"/>
                  </a:cubicBezTo>
                  <a:close/>
                  <a:moveTo>
                    <a:pt x="1441" y="1631"/>
                  </a:moveTo>
                  <a:cubicBezTo>
                    <a:pt x="1451" y="1636"/>
                    <a:pt x="1460" y="1639"/>
                    <a:pt x="1469" y="1643"/>
                  </a:cubicBezTo>
                  <a:cubicBezTo>
                    <a:pt x="1485" y="1649"/>
                    <a:pt x="1498" y="1654"/>
                    <a:pt x="1505" y="1662"/>
                  </a:cubicBezTo>
                  <a:cubicBezTo>
                    <a:pt x="1508" y="1667"/>
                    <a:pt x="1509" y="1671"/>
                    <a:pt x="1508" y="1675"/>
                  </a:cubicBezTo>
                  <a:cubicBezTo>
                    <a:pt x="1507" y="1670"/>
                    <a:pt x="1504" y="1665"/>
                    <a:pt x="1500" y="1663"/>
                  </a:cubicBezTo>
                  <a:cubicBezTo>
                    <a:pt x="1493" y="1659"/>
                    <a:pt x="1485" y="1660"/>
                    <a:pt x="1478" y="1666"/>
                  </a:cubicBezTo>
                  <a:cubicBezTo>
                    <a:pt x="1477" y="1668"/>
                    <a:pt x="1475" y="1670"/>
                    <a:pt x="1475" y="1671"/>
                  </a:cubicBezTo>
                  <a:cubicBezTo>
                    <a:pt x="1474" y="1668"/>
                    <a:pt x="1473" y="1665"/>
                    <a:pt x="1472" y="1663"/>
                  </a:cubicBezTo>
                  <a:cubicBezTo>
                    <a:pt x="1469" y="1657"/>
                    <a:pt x="1463" y="1653"/>
                    <a:pt x="1457" y="1652"/>
                  </a:cubicBezTo>
                  <a:cubicBezTo>
                    <a:pt x="1451" y="1651"/>
                    <a:pt x="1446" y="1653"/>
                    <a:pt x="1442" y="1656"/>
                  </a:cubicBezTo>
                  <a:cubicBezTo>
                    <a:pt x="1442" y="1656"/>
                    <a:pt x="1442" y="1656"/>
                    <a:pt x="1442" y="1656"/>
                  </a:cubicBezTo>
                  <a:cubicBezTo>
                    <a:pt x="1441" y="1657"/>
                    <a:pt x="1440" y="1658"/>
                    <a:pt x="1440" y="1660"/>
                  </a:cubicBezTo>
                  <a:cubicBezTo>
                    <a:pt x="1441" y="1650"/>
                    <a:pt x="1441" y="1641"/>
                    <a:pt x="1441" y="1631"/>
                  </a:cubicBezTo>
                  <a:close/>
                  <a:moveTo>
                    <a:pt x="1440" y="1676"/>
                  </a:moveTo>
                  <a:cubicBezTo>
                    <a:pt x="1443" y="1681"/>
                    <a:pt x="1450" y="1684"/>
                    <a:pt x="1456" y="1682"/>
                  </a:cubicBezTo>
                  <a:cubicBezTo>
                    <a:pt x="1461" y="1680"/>
                    <a:pt x="1464" y="1675"/>
                    <a:pt x="1463" y="1669"/>
                  </a:cubicBezTo>
                  <a:cubicBezTo>
                    <a:pt x="1463" y="1668"/>
                    <a:pt x="1462" y="1667"/>
                    <a:pt x="1461" y="1667"/>
                  </a:cubicBezTo>
                  <a:cubicBezTo>
                    <a:pt x="1460" y="1667"/>
                    <a:pt x="1459" y="1668"/>
                    <a:pt x="1459" y="1669"/>
                  </a:cubicBezTo>
                  <a:cubicBezTo>
                    <a:pt x="1460" y="1674"/>
                    <a:pt x="1457" y="1677"/>
                    <a:pt x="1454" y="1678"/>
                  </a:cubicBezTo>
                  <a:cubicBezTo>
                    <a:pt x="1451" y="1679"/>
                    <a:pt x="1446" y="1678"/>
                    <a:pt x="1443" y="1674"/>
                  </a:cubicBezTo>
                  <a:cubicBezTo>
                    <a:pt x="1440" y="1669"/>
                    <a:pt x="1441" y="1663"/>
                    <a:pt x="1445" y="1659"/>
                  </a:cubicBezTo>
                  <a:cubicBezTo>
                    <a:pt x="1447" y="1656"/>
                    <a:pt x="1452" y="1655"/>
                    <a:pt x="1456" y="1656"/>
                  </a:cubicBezTo>
                  <a:cubicBezTo>
                    <a:pt x="1461" y="1656"/>
                    <a:pt x="1466" y="1660"/>
                    <a:pt x="1468" y="1664"/>
                  </a:cubicBezTo>
                  <a:cubicBezTo>
                    <a:pt x="1472" y="1672"/>
                    <a:pt x="1471" y="1680"/>
                    <a:pt x="1467" y="1686"/>
                  </a:cubicBezTo>
                  <a:cubicBezTo>
                    <a:pt x="1461" y="1692"/>
                    <a:pt x="1453" y="1695"/>
                    <a:pt x="1444" y="1693"/>
                  </a:cubicBezTo>
                  <a:cubicBezTo>
                    <a:pt x="1441" y="1690"/>
                    <a:pt x="1437" y="1688"/>
                    <a:pt x="1433" y="1686"/>
                  </a:cubicBezTo>
                  <a:cubicBezTo>
                    <a:pt x="1435" y="1681"/>
                    <a:pt x="1436" y="1675"/>
                    <a:pt x="1438" y="1670"/>
                  </a:cubicBezTo>
                  <a:cubicBezTo>
                    <a:pt x="1438" y="1672"/>
                    <a:pt x="1439" y="1674"/>
                    <a:pt x="1440" y="1676"/>
                  </a:cubicBezTo>
                  <a:close/>
                  <a:moveTo>
                    <a:pt x="1462" y="1710"/>
                  </a:moveTo>
                  <a:cubicBezTo>
                    <a:pt x="1458" y="1705"/>
                    <a:pt x="1455" y="1701"/>
                    <a:pt x="1450" y="1697"/>
                  </a:cubicBezTo>
                  <a:cubicBezTo>
                    <a:pt x="1454" y="1697"/>
                    <a:pt x="1458" y="1697"/>
                    <a:pt x="1462" y="1695"/>
                  </a:cubicBezTo>
                  <a:cubicBezTo>
                    <a:pt x="1465" y="1700"/>
                    <a:pt x="1463" y="1706"/>
                    <a:pt x="1462" y="1710"/>
                  </a:cubicBezTo>
                  <a:close/>
                  <a:moveTo>
                    <a:pt x="1422" y="1890"/>
                  </a:moveTo>
                  <a:cubicBezTo>
                    <a:pt x="1422" y="1890"/>
                    <a:pt x="1422" y="1890"/>
                    <a:pt x="1422" y="1890"/>
                  </a:cubicBezTo>
                  <a:cubicBezTo>
                    <a:pt x="1422" y="1890"/>
                    <a:pt x="1422" y="1890"/>
                    <a:pt x="1422" y="1890"/>
                  </a:cubicBezTo>
                  <a:cubicBezTo>
                    <a:pt x="1418" y="1892"/>
                    <a:pt x="1413" y="1892"/>
                    <a:pt x="1405" y="1891"/>
                  </a:cubicBezTo>
                  <a:cubicBezTo>
                    <a:pt x="1409" y="1886"/>
                    <a:pt x="1412" y="1880"/>
                    <a:pt x="1415" y="1875"/>
                  </a:cubicBezTo>
                  <a:cubicBezTo>
                    <a:pt x="1421" y="1877"/>
                    <a:pt x="1427" y="1878"/>
                    <a:pt x="1434" y="1879"/>
                  </a:cubicBezTo>
                  <a:cubicBezTo>
                    <a:pt x="1429" y="1885"/>
                    <a:pt x="1425" y="1889"/>
                    <a:pt x="1422" y="1890"/>
                  </a:cubicBezTo>
                  <a:close/>
                  <a:moveTo>
                    <a:pt x="1265" y="1791"/>
                  </a:moveTo>
                  <a:cubicBezTo>
                    <a:pt x="1262" y="1790"/>
                    <a:pt x="1256" y="1786"/>
                    <a:pt x="1255" y="1780"/>
                  </a:cubicBezTo>
                  <a:cubicBezTo>
                    <a:pt x="1259" y="1779"/>
                    <a:pt x="1262" y="1777"/>
                    <a:pt x="1265" y="1774"/>
                  </a:cubicBezTo>
                  <a:cubicBezTo>
                    <a:pt x="1265" y="1780"/>
                    <a:pt x="1265" y="1785"/>
                    <a:pt x="1265" y="1791"/>
                  </a:cubicBezTo>
                  <a:close/>
                  <a:moveTo>
                    <a:pt x="1266" y="1797"/>
                  </a:moveTo>
                  <a:cubicBezTo>
                    <a:pt x="1268" y="1806"/>
                    <a:pt x="1271" y="1815"/>
                    <a:pt x="1276" y="1824"/>
                  </a:cubicBezTo>
                  <a:cubicBezTo>
                    <a:pt x="1271" y="1823"/>
                    <a:pt x="1262" y="1821"/>
                    <a:pt x="1259" y="1813"/>
                  </a:cubicBezTo>
                  <a:cubicBezTo>
                    <a:pt x="1257" y="1806"/>
                    <a:pt x="1263" y="1800"/>
                    <a:pt x="1266" y="1797"/>
                  </a:cubicBezTo>
                  <a:close/>
                  <a:moveTo>
                    <a:pt x="1266" y="1767"/>
                  </a:moveTo>
                  <a:cubicBezTo>
                    <a:pt x="1261" y="1774"/>
                    <a:pt x="1254" y="1779"/>
                    <a:pt x="1245" y="1778"/>
                  </a:cubicBezTo>
                  <a:cubicBezTo>
                    <a:pt x="1238" y="1777"/>
                    <a:pt x="1231" y="1771"/>
                    <a:pt x="1229" y="1764"/>
                  </a:cubicBezTo>
                  <a:cubicBezTo>
                    <a:pt x="1227" y="1758"/>
                    <a:pt x="1228" y="1753"/>
                    <a:pt x="1231" y="1749"/>
                  </a:cubicBezTo>
                  <a:cubicBezTo>
                    <a:pt x="1234" y="1745"/>
                    <a:pt x="1238" y="1743"/>
                    <a:pt x="1242" y="1743"/>
                  </a:cubicBezTo>
                  <a:cubicBezTo>
                    <a:pt x="1247" y="1743"/>
                    <a:pt x="1252" y="1746"/>
                    <a:pt x="1253" y="1753"/>
                  </a:cubicBezTo>
                  <a:cubicBezTo>
                    <a:pt x="1255" y="1758"/>
                    <a:pt x="1252" y="1762"/>
                    <a:pt x="1248" y="1763"/>
                  </a:cubicBezTo>
                  <a:cubicBezTo>
                    <a:pt x="1246" y="1764"/>
                    <a:pt x="1242" y="1764"/>
                    <a:pt x="1239" y="1761"/>
                  </a:cubicBezTo>
                  <a:cubicBezTo>
                    <a:pt x="1238" y="1760"/>
                    <a:pt x="1237" y="1760"/>
                    <a:pt x="1236" y="1760"/>
                  </a:cubicBezTo>
                  <a:cubicBezTo>
                    <a:pt x="1235" y="1761"/>
                    <a:pt x="1235" y="1762"/>
                    <a:pt x="1236" y="1763"/>
                  </a:cubicBezTo>
                  <a:cubicBezTo>
                    <a:pt x="1239" y="1768"/>
                    <a:pt x="1245" y="1769"/>
                    <a:pt x="1250" y="1767"/>
                  </a:cubicBezTo>
                  <a:cubicBezTo>
                    <a:pt x="1256" y="1764"/>
                    <a:pt x="1259" y="1758"/>
                    <a:pt x="1257" y="1752"/>
                  </a:cubicBezTo>
                  <a:cubicBezTo>
                    <a:pt x="1257" y="1750"/>
                    <a:pt x="1256" y="1748"/>
                    <a:pt x="1255" y="1746"/>
                  </a:cubicBezTo>
                  <a:cubicBezTo>
                    <a:pt x="1259" y="1749"/>
                    <a:pt x="1264" y="1751"/>
                    <a:pt x="1269" y="1754"/>
                  </a:cubicBezTo>
                  <a:cubicBezTo>
                    <a:pt x="1267" y="1758"/>
                    <a:pt x="1266" y="1762"/>
                    <a:pt x="1266" y="1767"/>
                  </a:cubicBezTo>
                  <a:close/>
                  <a:moveTo>
                    <a:pt x="1209" y="1799"/>
                  </a:moveTo>
                  <a:cubicBezTo>
                    <a:pt x="1205" y="1797"/>
                    <a:pt x="1202" y="1793"/>
                    <a:pt x="1202" y="1788"/>
                  </a:cubicBezTo>
                  <a:cubicBezTo>
                    <a:pt x="1200" y="1778"/>
                    <a:pt x="1206" y="1764"/>
                    <a:pt x="1213" y="1749"/>
                  </a:cubicBezTo>
                  <a:cubicBezTo>
                    <a:pt x="1217" y="1740"/>
                    <a:pt x="1221" y="1731"/>
                    <a:pt x="1224" y="1720"/>
                  </a:cubicBezTo>
                  <a:cubicBezTo>
                    <a:pt x="1231" y="1728"/>
                    <a:pt x="1238" y="1734"/>
                    <a:pt x="1246" y="1740"/>
                  </a:cubicBezTo>
                  <a:cubicBezTo>
                    <a:pt x="1244" y="1740"/>
                    <a:pt x="1243" y="1739"/>
                    <a:pt x="1242" y="1739"/>
                  </a:cubicBezTo>
                  <a:cubicBezTo>
                    <a:pt x="1242" y="1739"/>
                    <a:pt x="1241" y="1739"/>
                    <a:pt x="1241" y="1739"/>
                  </a:cubicBezTo>
                  <a:cubicBezTo>
                    <a:pt x="1237" y="1739"/>
                    <a:pt x="1232" y="1742"/>
                    <a:pt x="1228" y="1746"/>
                  </a:cubicBezTo>
                  <a:cubicBezTo>
                    <a:pt x="1224" y="1752"/>
                    <a:pt x="1223" y="1758"/>
                    <a:pt x="1225" y="1765"/>
                  </a:cubicBezTo>
                  <a:cubicBezTo>
                    <a:pt x="1226" y="1768"/>
                    <a:pt x="1228" y="1771"/>
                    <a:pt x="1229" y="1773"/>
                  </a:cubicBezTo>
                  <a:cubicBezTo>
                    <a:pt x="1227" y="1772"/>
                    <a:pt x="1225" y="1772"/>
                    <a:pt x="1223" y="1772"/>
                  </a:cubicBezTo>
                  <a:cubicBezTo>
                    <a:pt x="1214" y="1772"/>
                    <a:pt x="1208" y="1777"/>
                    <a:pt x="1206" y="1785"/>
                  </a:cubicBezTo>
                  <a:cubicBezTo>
                    <a:pt x="1204" y="1790"/>
                    <a:pt x="1205" y="1795"/>
                    <a:pt x="1209" y="1799"/>
                  </a:cubicBezTo>
                  <a:close/>
                  <a:moveTo>
                    <a:pt x="1226" y="1716"/>
                  </a:moveTo>
                  <a:cubicBezTo>
                    <a:pt x="1227" y="1714"/>
                    <a:pt x="1227" y="1712"/>
                    <a:pt x="1228" y="1710"/>
                  </a:cubicBezTo>
                  <a:cubicBezTo>
                    <a:pt x="1255" y="1745"/>
                    <a:pt x="1291" y="1759"/>
                    <a:pt x="1324" y="1749"/>
                  </a:cubicBezTo>
                  <a:cubicBezTo>
                    <a:pt x="1325" y="1749"/>
                    <a:pt x="1325" y="1748"/>
                    <a:pt x="1325" y="1747"/>
                  </a:cubicBezTo>
                  <a:cubicBezTo>
                    <a:pt x="1325" y="1746"/>
                    <a:pt x="1324" y="1746"/>
                    <a:pt x="1323" y="1746"/>
                  </a:cubicBezTo>
                  <a:cubicBezTo>
                    <a:pt x="1299" y="1742"/>
                    <a:pt x="1296" y="1720"/>
                    <a:pt x="1293" y="1692"/>
                  </a:cubicBezTo>
                  <a:cubicBezTo>
                    <a:pt x="1290" y="1670"/>
                    <a:pt x="1287" y="1645"/>
                    <a:pt x="1273" y="1623"/>
                  </a:cubicBezTo>
                  <a:cubicBezTo>
                    <a:pt x="1276" y="1623"/>
                    <a:pt x="1278" y="1623"/>
                    <a:pt x="1282" y="1624"/>
                  </a:cubicBezTo>
                  <a:cubicBezTo>
                    <a:pt x="1294" y="1646"/>
                    <a:pt x="1297" y="1670"/>
                    <a:pt x="1299" y="1692"/>
                  </a:cubicBezTo>
                  <a:cubicBezTo>
                    <a:pt x="1301" y="1709"/>
                    <a:pt x="1303" y="1725"/>
                    <a:pt x="1309" y="1734"/>
                  </a:cubicBezTo>
                  <a:cubicBezTo>
                    <a:pt x="1316" y="1742"/>
                    <a:pt x="1325" y="1744"/>
                    <a:pt x="1333" y="1739"/>
                  </a:cubicBezTo>
                  <a:cubicBezTo>
                    <a:pt x="1334" y="1739"/>
                    <a:pt x="1334" y="1738"/>
                    <a:pt x="1334" y="1737"/>
                  </a:cubicBezTo>
                  <a:cubicBezTo>
                    <a:pt x="1334" y="1736"/>
                    <a:pt x="1333" y="1736"/>
                    <a:pt x="1332" y="1736"/>
                  </a:cubicBezTo>
                  <a:cubicBezTo>
                    <a:pt x="1324" y="1735"/>
                    <a:pt x="1319" y="1730"/>
                    <a:pt x="1318" y="1725"/>
                  </a:cubicBezTo>
                  <a:cubicBezTo>
                    <a:pt x="1317" y="1719"/>
                    <a:pt x="1319" y="1714"/>
                    <a:pt x="1325" y="1710"/>
                  </a:cubicBezTo>
                  <a:cubicBezTo>
                    <a:pt x="1332" y="1706"/>
                    <a:pt x="1340" y="1708"/>
                    <a:pt x="1345" y="1714"/>
                  </a:cubicBezTo>
                  <a:cubicBezTo>
                    <a:pt x="1350" y="1720"/>
                    <a:pt x="1352" y="1731"/>
                    <a:pt x="1343" y="1742"/>
                  </a:cubicBezTo>
                  <a:cubicBezTo>
                    <a:pt x="1331" y="1757"/>
                    <a:pt x="1307" y="1762"/>
                    <a:pt x="1284" y="1755"/>
                  </a:cubicBezTo>
                  <a:cubicBezTo>
                    <a:pt x="1264" y="1749"/>
                    <a:pt x="1243" y="1736"/>
                    <a:pt x="1226" y="1716"/>
                  </a:cubicBezTo>
                  <a:close/>
                  <a:moveTo>
                    <a:pt x="1229" y="1642"/>
                  </a:moveTo>
                  <a:cubicBezTo>
                    <a:pt x="1230" y="1645"/>
                    <a:pt x="1231" y="1648"/>
                    <a:pt x="1232" y="1652"/>
                  </a:cubicBezTo>
                  <a:cubicBezTo>
                    <a:pt x="1229" y="1655"/>
                    <a:pt x="1229" y="1655"/>
                    <a:pt x="1229" y="1655"/>
                  </a:cubicBezTo>
                  <a:cubicBezTo>
                    <a:pt x="1228" y="1652"/>
                    <a:pt x="1227" y="1648"/>
                    <a:pt x="1226" y="1645"/>
                  </a:cubicBezTo>
                  <a:lnTo>
                    <a:pt x="1229" y="1642"/>
                  </a:lnTo>
                  <a:close/>
                  <a:moveTo>
                    <a:pt x="1224" y="1641"/>
                  </a:moveTo>
                  <a:cubicBezTo>
                    <a:pt x="1223" y="1639"/>
                    <a:pt x="1222" y="1636"/>
                    <a:pt x="1221" y="1633"/>
                  </a:cubicBezTo>
                  <a:cubicBezTo>
                    <a:pt x="1222" y="1633"/>
                    <a:pt x="1224" y="1633"/>
                    <a:pt x="1225" y="1633"/>
                  </a:cubicBezTo>
                  <a:cubicBezTo>
                    <a:pt x="1226" y="1635"/>
                    <a:pt x="1226" y="1637"/>
                    <a:pt x="1227" y="1638"/>
                  </a:cubicBezTo>
                  <a:lnTo>
                    <a:pt x="1224" y="1641"/>
                  </a:lnTo>
                  <a:close/>
                  <a:moveTo>
                    <a:pt x="1295" y="1737"/>
                  </a:moveTo>
                  <a:cubicBezTo>
                    <a:pt x="1300" y="1736"/>
                    <a:pt x="1300" y="1736"/>
                    <a:pt x="1300" y="1736"/>
                  </a:cubicBezTo>
                  <a:cubicBezTo>
                    <a:pt x="1302" y="1738"/>
                    <a:pt x="1304" y="1741"/>
                    <a:pt x="1307" y="1743"/>
                  </a:cubicBezTo>
                  <a:cubicBezTo>
                    <a:pt x="1302" y="1741"/>
                    <a:pt x="1298" y="1739"/>
                    <a:pt x="1295" y="1737"/>
                  </a:cubicBezTo>
                  <a:close/>
                  <a:moveTo>
                    <a:pt x="1306" y="1749"/>
                  </a:moveTo>
                  <a:cubicBezTo>
                    <a:pt x="1302" y="1749"/>
                    <a:pt x="1298" y="1749"/>
                    <a:pt x="1294" y="1748"/>
                  </a:cubicBezTo>
                  <a:cubicBezTo>
                    <a:pt x="1292" y="1744"/>
                    <a:pt x="1292" y="1744"/>
                    <a:pt x="1292" y="1744"/>
                  </a:cubicBezTo>
                  <a:cubicBezTo>
                    <a:pt x="1296" y="1746"/>
                    <a:pt x="1301" y="1748"/>
                    <a:pt x="1306" y="1749"/>
                  </a:cubicBezTo>
                  <a:close/>
                  <a:moveTo>
                    <a:pt x="1290" y="1734"/>
                  </a:moveTo>
                  <a:cubicBezTo>
                    <a:pt x="1288" y="1732"/>
                    <a:pt x="1285" y="1730"/>
                    <a:pt x="1283" y="1727"/>
                  </a:cubicBezTo>
                  <a:cubicBezTo>
                    <a:pt x="1295" y="1726"/>
                    <a:pt x="1295" y="1726"/>
                    <a:pt x="1295" y="1726"/>
                  </a:cubicBezTo>
                  <a:cubicBezTo>
                    <a:pt x="1296" y="1728"/>
                    <a:pt x="1297" y="1730"/>
                    <a:pt x="1298" y="1732"/>
                  </a:cubicBezTo>
                  <a:lnTo>
                    <a:pt x="1290" y="1734"/>
                  </a:lnTo>
                  <a:close/>
                  <a:moveTo>
                    <a:pt x="1280" y="1724"/>
                  </a:moveTo>
                  <a:cubicBezTo>
                    <a:pt x="1278" y="1722"/>
                    <a:pt x="1276" y="1719"/>
                    <a:pt x="1274" y="1716"/>
                  </a:cubicBezTo>
                  <a:cubicBezTo>
                    <a:pt x="1292" y="1714"/>
                    <a:pt x="1292" y="1714"/>
                    <a:pt x="1292" y="1714"/>
                  </a:cubicBezTo>
                  <a:cubicBezTo>
                    <a:pt x="1292" y="1717"/>
                    <a:pt x="1293" y="1719"/>
                    <a:pt x="1294" y="1722"/>
                  </a:cubicBezTo>
                  <a:lnTo>
                    <a:pt x="1280" y="1724"/>
                  </a:lnTo>
                  <a:close/>
                  <a:moveTo>
                    <a:pt x="1272" y="1713"/>
                  </a:moveTo>
                  <a:cubicBezTo>
                    <a:pt x="1270" y="1710"/>
                    <a:pt x="1269" y="1707"/>
                    <a:pt x="1267" y="1704"/>
                  </a:cubicBezTo>
                  <a:cubicBezTo>
                    <a:pt x="1290" y="1702"/>
                    <a:pt x="1290" y="1702"/>
                    <a:pt x="1290" y="1702"/>
                  </a:cubicBezTo>
                  <a:cubicBezTo>
                    <a:pt x="1290" y="1705"/>
                    <a:pt x="1291" y="1707"/>
                    <a:pt x="1291" y="1710"/>
                  </a:cubicBezTo>
                  <a:lnTo>
                    <a:pt x="1272" y="1713"/>
                  </a:lnTo>
                  <a:close/>
                  <a:moveTo>
                    <a:pt x="1265" y="1700"/>
                  </a:moveTo>
                  <a:cubicBezTo>
                    <a:pt x="1264" y="1697"/>
                    <a:pt x="1262" y="1694"/>
                    <a:pt x="1261" y="1691"/>
                  </a:cubicBezTo>
                  <a:cubicBezTo>
                    <a:pt x="1288" y="1689"/>
                    <a:pt x="1288" y="1689"/>
                    <a:pt x="1288" y="1689"/>
                  </a:cubicBezTo>
                  <a:cubicBezTo>
                    <a:pt x="1288" y="1691"/>
                    <a:pt x="1289" y="1692"/>
                    <a:pt x="1289" y="1693"/>
                  </a:cubicBezTo>
                  <a:cubicBezTo>
                    <a:pt x="1289" y="1694"/>
                    <a:pt x="1289" y="1696"/>
                    <a:pt x="1289" y="1698"/>
                  </a:cubicBezTo>
                  <a:lnTo>
                    <a:pt x="1265" y="1700"/>
                  </a:lnTo>
                  <a:close/>
                  <a:moveTo>
                    <a:pt x="1260" y="1687"/>
                  </a:moveTo>
                  <a:cubicBezTo>
                    <a:pt x="1258" y="1684"/>
                    <a:pt x="1257" y="1680"/>
                    <a:pt x="1255" y="1677"/>
                  </a:cubicBezTo>
                  <a:cubicBezTo>
                    <a:pt x="1286" y="1676"/>
                    <a:pt x="1286" y="1676"/>
                    <a:pt x="1286" y="1676"/>
                  </a:cubicBezTo>
                  <a:cubicBezTo>
                    <a:pt x="1287" y="1679"/>
                    <a:pt x="1287" y="1682"/>
                    <a:pt x="1288" y="1686"/>
                  </a:cubicBezTo>
                  <a:lnTo>
                    <a:pt x="1260" y="1687"/>
                  </a:lnTo>
                  <a:close/>
                  <a:moveTo>
                    <a:pt x="1254" y="1673"/>
                  </a:moveTo>
                  <a:cubicBezTo>
                    <a:pt x="1253" y="1670"/>
                    <a:pt x="1251" y="1666"/>
                    <a:pt x="1250" y="1662"/>
                  </a:cubicBezTo>
                  <a:cubicBezTo>
                    <a:pt x="1284" y="1661"/>
                    <a:pt x="1284" y="1661"/>
                    <a:pt x="1284" y="1661"/>
                  </a:cubicBezTo>
                  <a:cubicBezTo>
                    <a:pt x="1285" y="1664"/>
                    <a:pt x="1285" y="1668"/>
                    <a:pt x="1286" y="1672"/>
                  </a:cubicBezTo>
                  <a:lnTo>
                    <a:pt x="1254" y="1673"/>
                  </a:lnTo>
                  <a:close/>
                  <a:moveTo>
                    <a:pt x="1249" y="1658"/>
                  </a:moveTo>
                  <a:cubicBezTo>
                    <a:pt x="1248" y="1655"/>
                    <a:pt x="1246" y="1652"/>
                    <a:pt x="1245" y="1649"/>
                  </a:cubicBezTo>
                  <a:cubicBezTo>
                    <a:pt x="1280" y="1647"/>
                    <a:pt x="1280" y="1647"/>
                    <a:pt x="1280" y="1647"/>
                  </a:cubicBezTo>
                  <a:cubicBezTo>
                    <a:pt x="1281" y="1650"/>
                    <a:pt x="1282" y="1654"/>
                    <a:pt x="1283" y="1657"/>
                  </a:cubicBezTo>
                  <a:lnTo>
                    <a:pt x="1249" y="1658"/>
                  </a:lnTo>
                  <a:close/>
                  <a:moveTo>
                    <a:pt x="1244" y="1645"/>
                  </a:moveTo>
                  <a:cubicBezTo>
                    <a:pt x="1243" y="1643"/>
                    <a:pt x="1242" y="1640"/>
                    <a:pt x="1240" y="1637"/>
                  </a:cubicBezTo>
                  <a:cubicBezTo>
                    <a:pt x="1274" y="1633"/>
                    <a:pt x="1274" y="1633"/>
                    <a:pt x="1274" y="1633"/>
                  </a:cubicBezTo>
                  <a:cubicBezTo>
                    <a:pt x="1276" y="1636"/>
                    <a:pt x="1277" y="1640"/>
                    <a:pt x="1279" y="1643"/>
                  </a:cubicBezTo>
                  <a:lnTo>
                    <a:pt x="1244" y="1645"/>
                  </a:lnTo>
                  <a:close/>
                  <a:moveTo>
                    <a:pt x="1239" y="1633"/>
                  </a:moveTo>
                  <a:cubicBezTo>
                    <a:pt x="1239" y="1633"/>
                    <a:pt x="1238" y="1632"/>
                    <a:pt x="1238" y="1632"/>
                  </a:cubicBezTo>
                  <a:cubicBezTo>
                    <a:pt x="1252" y="1629"/>
                    <a:pt x="1261" y="1623"/>
                    <a:pt x="1264" y="1621"/>
                  </a:cubicBezTo>
                  <a:cubicBezTo>
                    <a:pt x="1264" y="1621"/>
                    <a:pt x="1266" y="1622"/>
                    <a:pt x="1268" y="1622"/>
                  </a:cubicBezTo>
                  <a:cubicBezTo>
                    <a:pt x="1269" y="1624"/>
                    <a:pt x="1271" y="1627"/>
                    <a:pt x="1272" y="1629"/>
                  </a:cubicBezTo>
                  <a:lnTo>
                    <a:pt x="1239" y="1633"/>
                  </a:lnTo>
                  <a:close/>
                  <a:moveTo>
                    <a:pt x="1246" y="1664"/>
                  </a:moveTo>
                  <a:cubicBezTo>
                    <a:pt x="1258" y="1694"/>
                    <a:pt x="1268" y="1724"/>
                    <a:pt x="1291" y="1739"/>
                  </a:cubicBezTo>
                  <a:cubicBezTo>
                    <a:pt x="1264" y="1726"/>
                    <a:pt x="1251" y="1692"/>
                    <a:pt x="1238" y="1656"/>
                  </a:cubicBezTo>
                  <a:cubicBezTo>
                    <a:pt x="1235" y="1649"/>
                    <a:pt x="1232" y="1641"/>
                    <a:pt x="1229" y="1633"/>
                  </a:cubicBezTo>
                  <a:cubicBezTo>
                    <a:pt x="1231" y="1633"/>
                    <a:pt x="1233" y="1633"/>
                    <a:pt x="1234" y="1632"/>
                  </a:cubicBezTo>
                  <a:cubicBezTo>
                    <a:pt x="1239" y="1643"/>
                    <a:pt x="1243" y="1653"/>
                    <a:pt x="1246" y="1664"/>
                  </a:cubicBezTo>
                  <a:close/>
                  <a:moveTo>
                    <a:pt x="1289" y="1747"/>
                  </a:moveTo>
                  <a:cubicBezTo>
                    <a:pt x="1286" y="1747"/>
                    <a:pt x="1283" y="1746"/>
                    <a:pt x="1280" y="1745"/>
                  </a:cubicBezTo>
                  <a:cubicBezTo>
                    <a:pt x="1278" y="1736"/>
                    <a:pt x="1278" y="1736"/>
                    <a:pt x="1278" y="1736"/>
                  </a:cubicBezTo>
                  <a:cubicBezTo>
                    <a:pt x="1281" y="1738"/>
                    <a:pt x="1283" y="1740"/>
                    <a:pt x="1286" y="1741"/>
                  </a:cubicBezTo>
                  <a:lnTo>
                    <a:pt x="1289" y="1747"/>
                  </a:lnTo>
                  <a:close/>
                  <a:moveTo>
                    <a:pt x="1276" y="1743"/>
                  </a:moveTo>
                  <a:cubicBezTo>
                    <a:pt x="1273" y="1742"/>
                    <a:pt x="1270" y="1740"/>
                    <a:pt x="1266" y="1739"/>
                  </a:cubicBezTo>
                  <a:cubicBezTo>
                    <a:pt x="1267" y="1724"/>
                    <a:pt x="1267" y="1724"/>
                    <a:pt x="1267" y="1724"/>
                  </a:cubicBezTo>
                  <a:cubicBezTo>
                    <a:pt x="1269" y="1727"/>
                    <a:pt x="1271" y="1729"/>
                    <a:pt x="1273" y="1731"/>
                  </a:cubicBezTo>
                  <a:lnTo>
                    <a:pt x="1276" y="1743"/>
                  </a:lnTo>
                  <a:close/>
                  <a:moveTo>
                    <a:pt x="1232" y="1678"/>
                  </a:moveTo>
                  <a:cubicBezTo>
                    <a:pt x="1239" y="1669"/>
                    <a:pt x="1239" y="1669"/>
                    <a:pt x="1239" y="1669"/>
                  </a:cubicBezTo>
                  <a:cubicBezTo>
                    <a:pt x="1240" y="1672"/>
                    <a:pt x="1241" y="1675"/>
                    <a:pt x="1242" y="1678"/>
                  </a:cubicBezTo>
                  <a:cubicBezTo>
                    <a:pt x="1230" y="1701"/>
                    <a:pt x="1230" y="1701"/>
                    <a:pt x="1230" y="1701"/>
                  </a:cubicBezTo>
                  <a:cubicBezTo>
                    <a:pt x="1231" y="1694"/>
                    <a:pt x="1232" y="1686"/>
                    <a:pt x="1232" y="1678"/>
                  </a:cubicBezTo>
                  <a:close/>
                  <a:moveTo>
                    <a:pt x="1230" y="1660"/>
                  </a:moveTo>
                  <a:cubicBezTo>
                    <a:pt x="1234" y="1656"/>
                    <a:pt x="1234" y="1656"/>
                    <a:pt x="1234" y="1656"/>
                  </a:cubicBezTo>
                  <a:cubicBezTo>
                    <a:pt x="1234" y="1656"/>
                    <a:pt x="1234" y="1657"/>
                    <a:pt x="1234" y="1658"/>
                  </a:cubicBezTo>
                  <a:cubicBezTo>
                    <a:pt x="1235" y="1660"/>
                    <a:pt x="1236" y="1662"/>
                    <a:pt x="1237" y="1665"/>
                  </a:cubicBezTo>
                  <a:cubicBezTo>
                    <a:pt x="1232" y="1672"/>
                    <a:pt x="1232" y="1672"/>
                    <a:pt x="1232" y="1672"/>
                  </a:cubicBezTo>
                  <a:cubicBezTo>
                    <a:pt x="1231" y="1668"/>
                    <a:pt x="1231" y="1664"/>
                    <a:pt x="1230" y="1660"/>
                  </a:cubicBezTo>
                  <a:close/>
                  <a:moveTo>
                    <a:pt x="1244" y="1683"/>
                  </a:moveTo>
                  <a:cubicBezTo>
                    <a:pt x="1246" y="1686"/>
                    <a:pt x="1247" y="1689"/>
                    <a:pt x="1248" y="1693"/>
                  </a:cubicBezTo>
                  <a:cubicBezTo>
                    <a:pt x="1239" y="1717"/>
                    <a:pt x="1239" y="1717"/>
                    <a:pt x="1239" y="1717"/>
                  </a:cubicBezTo>
                  <a:cubicBezTo>
                    <a:pt x="1236" y="1714"/>
                    <a:pt x="1233" y="1711"/>
                    <a:pt x="1231" y="1707"/>
                  </a:cubicBezTo>
                  <a:lnTo>
                    <a:pt x="1244" y="1683"/>
                  </a:lnTo>
                  <a:close/>
                  <a:moveTo>
                    <a:pt x="1251" y="1697"/>
                  </a:moveTo>
                  <a:cubicBezTo>
                    <a:pt x="1252" y="1701"/>
                    <a:pt x="1254" y="1704"/>
                    <a:pt x="1255" y="1706"/>
                  </a:cubicBezTo>
                  <a:cubicBezTo>
                    <a:pt x="1251" y="1728"/>
                    <a:pt x="1251" y="1728"/>
                    <a:pt x="1251" y="1728"/>
                  </a:cubicBezTo>
                  <a:cubicBezTo>
                    <a:pt x="1248" y="1726"/>
                    <a:pt x="1245" y="1723"/>
                    <a:pt x="1242" y="1720"/>
                  </a:cubicBezTo>
                  <a:lnTo>
                    <a:pt x="1251" y="1697"/>
                  </a:lnTo>
                  <a:close/>
                  <a:moveTo>
                    <a:pt x="1258" y="1712"/>
                  </a:moveTo>
                  <a:cubicBezTo>
                    <a:pt x="1260" y="1714"/>
                    <a:pt x="1261" y="1717"/>
                    <a:pt x="1263" y="1719"/>
                  </a:cubicBezTo>
                  <a:cubicBezTo>
                    <a:pt x="1263" y="1736"/>
                    <a:pt x="1263" y="1736"/>
                    <a:pt x="1263" y="1736"/>
                  </a:cubicBezTo>
                  <a:cubicBezTo>
                    <a:pt x="1260" y="1735"/>
                    <a:pt x="1257" y="1733"/>
                    <a:pt x="1254" y="1731"/>
                  </a:cubicBezTo>
                  <a:lnTo>
                    <a:pt x="1258" y="1712"/>
                  </a:lnTo>
                  <a:close/>
                  <a:moveTo>
                    <a:pt x="1309" y="1619"/>
                  </a:moveTo>
                  <a:cubicBezTo>
                    <a:pt x="1317" y="1616"/>
                    <a:pt x="1324" y="1611"/>
                    <a:pt x="1329" y="1606"/>
                  </a:cubicBezTo>
                  <a:cubicBezTo>
                    <a:pt x="1330" y="1609"/>
                    <a:pt x="1331" y="1613"/>
                    <a:pt x="1332" y="1616"/>
                  </a:cubicBezTo>
                  <a:cubicBezTo>
                    <a:pt x="1330" y="1618"/>
                    <a:pt x="1324" y="1625"/>
                    <a:pt x="1314" y="1629"/>
                  </a:cubicBezTo>
                  <a:cubicBezTo>
                    <a:pt x="1314" y="1629"/>
                    <a:pt x="1314" y="1630"/>
                    <a:pt x="1314" y="1630"/>
                  </a:cubicBezTo>
                  <a:cubicBezTo>
                    <a:pt x="1314" y="1630"/>
                    <a:pt x="1313" y="1630"/>
                    <a:pt x="1313" y="1630"/>
                  </a:cubicBezTo>
                  <a:cubicBezTo>
                    <a:pt x="1303" y="1634"/>
                    <a:pt x="1294" y="1633"/>
                    <a:pt x="1291" y="1633"/>
                  </a:cubicBezTo>
                  <a:cubicBezTo>
                    <a:pt x="1289" y="1630"/>
                    <a:pt x="1288" y="1627"/>
                    <a:pt x="1286" y="1624"/>
                  </a:cubicBezTo>
                  <a:cubicBezTo>
                    <a:pt x="1294" y="1624"/>
                    <a:pt x="1302" y="1622"/>
                    <a:pt x="1309" y="1619"/>
                  </a:cubicBezTo>
                  <a:close/>
                  <a:moveTo>
                    <a:pt x="1381" y="1699"/>
                  </a:moveTo>
                  <a:cubicBezTo>
                    <a:pt x="1377" y="1692"/>
                    <a:pt x="1369" y="1689"/>
                    <a:pt x="1362" y="1691"/>
                  </a:cubicBezTo>
                  <a:cubicBezTo>
                    <a:pt x="1359" y="1692"/>
                    <a:pt x="1357" y="1693"/>
                    <a:pt x="1355" y="1694"/>
                  </a:cubicBezTo>
                  <a:cubicBezTo>
                    <a:pt x="1355" y="1681"/>
                    <a:pt x="1351" y="1670"/>
                    <a:pt x="1344" y="1665"/>
                  </a:cubicBezTo>
                  <a:cubicBezTo>
                    <a:pt x="1340" y="1662"/>
                    <a:pt x="1334" y="1662"/>
                    <a:pt x="1328" y="1664"/>
                  </a:cubicBezTo>
                  <a:cubicBezTo>
                    <a:pt x="1322" y="1667"/>
                    <a:pt x="1318" y="1671"/>
                    <a:pt x="1317" y="1677"/>
                  </a:cubicBezTo>
                  <a:cubicBezTo>
                    <a:pt x="1316" y="1685"/>
                    <a:pt x="1320" y="1695"/>
                    <a:pt x="1330" y="1705"/>
                  </a:cubicBezTo>
                  <a:cubicBezTo>
                    <a:pt x="1328" y="1705"/>
                    <a:pt x="1325" y="1706"/>
                    <a:pt x="1323" y="1707"/>
                  </a:cubicBezTo>
                  <a:cubicBezTo>
                    <a:pt x="1316" y="1711"/>
                    <a:pt x="1313" y="1719"/>
                    <a:pt x="1314" y="1726"/>
                  </a:cubicBezTo>
                  <a:cubicBezTo>
                    <a:pt x="1315" y="1731"/>
                    <a:pt x="1319" y="1735"/>
                    <a:pt x="1324" y="1738"/>
                  </a:cubicBezTo>
                  <a:cubicBezTo>
                    <a:pt x="1320" y="1738"/>
                    <a:pt x="1316" y="1736"/>
                    <a:pt x="1313" y="1731"/>
                  </a:cubicBezTo>
                  <a:cubicBezTo>
                    <a:pt x="1306" y="1723"/>
                    <a:pt x="1305" y="1708"/>
                    <a:pt x="1303" y="1692"/>
                  </a:cubicBezTo>
                  <a:cubicBezTo>
                    <a:pt x="1301" y="1675"/>
                    <a:pt x="1299" y="1656"/>
                    <a:pt x="1292" y="1637"/>
                  </a:cubicBezTo>
                  <a:cubicBezTo>
                    <a:pt x="1297" y="1637"/>
                    <a:pt x="1306" y="1637"/>
                    <a:pt x="1315" y="1633"/>
                  </a:cubicBezTo>
                  <a:cubicBezTo>
                    <a:pt x="1315" y="1633"/>
                    <a:pt x="1315" y="1633"/>
                    <a:pt x="1315" y="1633"/>
                  </a:cubicBezTo>
                  <a:cubicBezTo>
                    <a:pt x="1315" y="1633"/>
                    <a:pt x="1315" y="1633"/>
                    <a:pt x="1315" y="1633"/>
                  </a:cubicBezTo>
                  <a:cubicBezTo>
                    <a:pt x="1324" y="1629"/>
                    <a:pt x="1331" y="1623"/>
                    <a:pt x="1334" y="1620"/>
                  </a:cubicBezTo>
                  <a:cubicBezTo>
                    <a:pt x="1342" y="1638"/>
                    <a:pt x="1355" y="1653"/>
                    <a:pt x="1365" y="1666"/>
                  </a:cubicBezTo>
                  <a:cubicBezTo>
                    <a:pt x="1376" y="1679"/>
                    <a:pt x="1385" y="1691"/>
                    <a:pt x="1386" y="1701"/>
                  </a:cubicBezTo>
                  <a:cubicBezTo>
                    <a:pt x="1387" y="1706"/>
                    <a:pt x="1386" y="1711"/>
                    <a:pt x="1383" y="1714"/>
                  </a:cubicBezTo>
                  <a:cubicBezTo>
                    <a:pt x="1385" y="1708"/>
                    <a:pt x="1384" y="1702"/>
                    <a:pt x="1381" y="1699"/>
                  </a:cubicBezTo>
                  <a:close/>
                  <a:moveTo>
                    <a:pt x="1351" y="1698"/>
                  </a:moveTo>
                  <a:cubicBezTo>
                    <a:pt x="1351" y="1699"/>
                    <a:pt x="1350" y="1699"/>
                    <a:pt x="1350" y="1700"/>
                  </a:cubicBezTo>
                  <a:cubicBezTo>
                    <a:pt x="1349" y="1691"/>
                    <a:pt x="1347" y="1681"/>
                    <a:pt x="1342" y="1678"/>
                  </a:cubicBezTo>
                  <a:cubicBezTo>
                    <a:pt x="1340" y="1677"/>
                    <a:pt x="1337" y="1676"/>
                    <a:pt x="1333" y="1677"/>
                  </a:cubicBezTo>
                  <a:cubicBezTo>
                    <a:pt x="1329" y="1679"/>
                    <a:pt x="1328" y="1681"/>
                    <a:pt x="1328" y="1683"/>
                  </a:cubicBezTo>
                  <a:cubicBezTo>
                    <a:pt x="1327" y="1690"/>
                    <a:pt x="1332" y="1698"/>
                    <a:pt x="1338" y="1705"/>
                  </a:cubicBezTo>
                  <a:cubicBezTo>
                    <a:pt x="1337" y="1705"/>
                    <a:pt x="1336" y="1705"/>
                    <a:pt x="1335" y="1705"/>
                  </a:cubicBezTo>
                  <a:cubicBezTo>
                    <a:pt x="1335" y="1705"/>
                    <a:pt x="1335" y="1704"/>
                    <a:pt x="1335" y="1704"/>
                  </a:cubicBezTo>
                  <a:cubicBezTo>
                    <a:pt x="1325" y="1695"/>
                    <a:pt x="1320" y="1685"/>
                    <a:pt x="1321" y="1677"/>
                  </a:cubicBezTo>
                  <a:cubicBezTo>
                    <a:pt x="1322" y="1673"/>
                    <a:pt x="1325" y="1670"/>
                    <a:pt x="1329" y="1668"/>
                  </a:cubicBezTo>
                  <a:cubicBezTo>
                    <a:pt x="1334" y="1666"/>
                    <a:pt x="1339" y="1666"/>
                    <a:pt x="1342" y="1669"/>
                  </a:cubicBezTo>
                  <a:cubicBezTo>
                    <a:pt x="1349" y="1673"/>
                    <a:pt x="1352" y="1684"/>
                    <a:pt x="1351" y="1698"/>
                  </a:cubicBezTo>
                  <a:cubicBezTo>
                    <a:pt x="1351" y="1698"/>
                    <a:pt x="1351" y="1698"/>
                    <a:pt x="1351" y="1698"/>
                  </a:cubicBezTo>
                  <a:close/>
                  <a:moveTo>
                    <a:pt x="1413" y="1870"/>
                  </a:moveTo>
                  <a:cubicBezTo>
                    <a:pt x="1406" y="1868"/>
                    <a:pt x="1399" y="1866"/>
                    <a:pt x="1393" y="1863"/>
                  </a:cubicBezTo>
                  <a:cubicBezTo>
                    <a:pt x="1396" y="1857"/>
                    <a:pt x="1399" y="1850"/>
                    <a:pt x="1402" y="1842"/>
                  </a:cubicBezTo>
                  <a:cubicBezTo>
                    <a:pt x="1409" y="1846"/>
                    <a:pt x="1416" y="1848"/>
                    <a:pt x="1423" y="1850"/>
                  </a:cubicBezTo>
                  <a:cubicBezTo>
                    <a:pt x="1420" y="1857"/>
                    <a:pt x="1417" y="1864"/>
                    <a:pt x="1413" y="1870"/>
                  </a:cubicBezTo>
                  <a:close/>
                  <a:moveTo>
                    <a:pt x="1328" y="1773"/>
                  </a:moveTo>
                  <a:cubicBezTo>
                    <a:pt x="1333" y="1784"/>
                    <a:pt x="1341" y="1794"/>
                    <a:pt x="1349" y="1803"/>
                  </a:cubicBezTo>
                  <a:cubicBezTo>
                    <a:pt x="1347" y="1813"/>
                    <a:pt x="1344" y="1822"/>
                    <a:pt x="1341" y="1829"/>
                  </a:cubicBezTo>
                  <a:cubicBezTo>
                    <a:pt x="1334" y="1823"/>
                    <a:pt x="1328" y="1816"/>
                    <a:pt x="1323" y="1809"/>
                  </a:cubicBezTo>
                  <a:cubicBezTo>
                    <a:pt x="1327" y="1798"/>
                    <a:pt x="1329" y="1786"/>
                    <a:pt x="1328" y="1773"/>
                  </a:cubicBezTo>
                  <a:close/>
                  <a:moveTo>
                    <a:pt x="1320" y="1805"/>
                  </a:moveTo>
                  <a:cubicBezTo>
                    <a:pt x="1312" y="1791"/>
                    <a:pt x="1306" y="1777"/>
                    <a:pt x="1306" y="1762"/>
                  </a:cubicBezTo>
                  <a:cubicBezTo>
                    <a:pt x="1312" y="1762"/>
                    <a:pt x="1318" y="1761"/>
                    <a:pt x="1323" y="1759"/>
                  </a:cubicBezTo>
                  <a:cubicBezTo>
                    <a:pt x="1326" y="1776"/>
                    <a:pt x="1325" y="1791"/>
                    <a:pt x="1320" y="1805"/>
                  </a:cubicBezTo>
                  <a:close/>
                  <a:moveTo>
                    <a:pt x="1327" y="1758"/>
                  </a:moveTo>
                  <a:cubicBezTo>
                    <a:pt x="1333" y="1755"/>
                    <a:pt x="1339" y="1751"/>
                    <a:pt x="1344" y="1747"/>
                  </a:cubicBezTo>
                  <a:cubicBezTo>
                    <a:pt x="1351" y="1766"/>
                    <a:pt x="1352" y="1784"/>
                    <a:pt x="1350" y="1798"/>
                  </a:cubicBezTo>
                  <a:cubicBezTo>
                    <a:pt x="1339" y="1786"/>
                    <a:pt x="1331" y="1773"/>
                    <a:pt x="1327" y="1758"/>
                  </a:cubicBezTo>
                  <a:close/>
                  <a:moveTo>
                    <a:pt x="1352" y="1807"/>
                  </a:moveTo>
                  <a:cubicBezTo>
                    <a:pt x="1359" y="1814"/>
                    <a:pt x="1366" y="1820"/>
                    <a:pt x="1373" y="1825"/>
                  </a:cubicBezTo>
                  <a:cubicBezTo>
                    <a:pt x="1371" y="1833"/>
                    <a:pt x="1368" y="1841"/>
                    <a:pt x="1364" y="1848"/>
                  </a:cubicBezTo>
                  <a:cubicBezTo>
                    <a:pt x="1357" y="1843"/>
                    <a:pt x="1350" y="1838"/>
                    <a:pt x="1344" y="1832"/>
                  </a:cubicBezTo>
                  <a:cubicBezTo>
                    <a:pt x="1347" y="1825"/>
                    <a:pt x="1350" y="1816"/>
                    <a:pt x="1352" y="1807"/>
                  </a:cubicBezTo>
                  <a:close/>
                  <a:moveTo>
                    <a:pt x="1379" y="1749"/>
                  </a:moveTo>
                  <a:cubicBezTo>
                    <a:pt x="1388" y="1763"/>
                    <a:pt x="1398" y="1772"/>
                    <a:pt x="1408" y="1780"/>
                  </a:cubicBezTo>
                  <a:cubicBezTo>
                    <a:pt x="1408" y="1789"/>
                    <a:pt x="1407" y="1799"/>
                    <a:pt x="1406" y="1808"/>
                  </a:cubicBezTo>
                  <a:cubicBezTo>
                    <a:pt x="1398" y="1804"/>
                    <a:pt x="1390" y="1798"/>
                    <a:pt x="1383" y="1792"/>
                  </a:cubicBezTo>
                  <a:cubicBezTo>
                    <a:pt x="1384" y="1777"/>
                    <a:pt x="1383" y="1763"/>
                    <a:pt x="1379" y="1749"/>
                  </a:cubicBezTo>
                  <a:close/>
                  <a:moveTo>
                    <a:pt x="1383" y="1796"/>
                  </a:moveTo>
                  <a:cubicBezTo>
                    <a:pt x="1390" y="1802"/>
                    <a:pt x="1398" y="1808"/>
                    <a:pt x="1405" y="1812"/>
                  </a:cubicBezTo>
                  <a:cubicBezTo>
                    <a:pt x="1404" y="1821"/>
                    <a:pt x="1402" y="1829"/>
                    <a:pt x="1399" y="1837"/>
                  </a:cubicBezTo>
                  <a:cubicBezTo>
                    <a:pt x="1392" y="1833"/>
                    <a:pt x="1385" y="1829"/>
                    <a:pt x="1378" y="1824"/>
                  </a:cubicBezTo>
                  <a:cubicBezTo>
                    <a:pt x="1380" y="1815"/>
                    <a:pt x="1382" y="1806"/>
                    <a:pt x="1383" y="1796"/>
                  </a:cubicBezTo>
                  <a:close/>
                  <a:moveTo>
                    <a:pt x="1375" y="1821"/>
                  </a:moveTo>
                  <a:cubicBezTo>
                    <a:pt x="1367" y="1816"/>
                    <a:pt x="1360" y="1809"/>
                    <a:pt x="1353" y="1802"/>
                  </a:cubicBezTo>
                  <a:cubicBezTo>
                    <a:pt x="1355" y="1790"/>
                    <a:pt x="1355" y="1776"/>
                    <a:pt x="1352" y="1761"/>
                  </a:cubicBezTo>
                  <a:cubicBezTo>
                    <a:pt x="1359" y="1773"/>
                    <a:pt x="1369" y="1784"/>
                    <a:pt x="1379" y="1793"/>
                  </a:cubicBezTo>
                  <a:cubicBezTo>
                    <a:pt x="1378" y="1803"/>
                    <a:pt x="1377" y="1812"/>
                    <a:pt x="1375" y="1821"/>
                  </a:cubicBezTo>
                  <a:close/>
                  <a:moveTo>
                    <a:pt x="1377" y="1828"/>
                  </a:moveTo>
                  <a:cubicBezTo>
                    <a:pt x="1384" y="1833"/>
                    <a:pt x="1391" y="1837"/>
                    <a:pt x="1398" y="1841"/>
                  </a:cubicBezTo>
                  <a:cubicBezTo>
                    <a:pt x="1396" y="1848"/>
                    <a:pt x="1392" y="1855"/>
                    <a:pt x="1389" y="1861"/>
                  </a:cubicBezTo>
                  <a:cubicBezTo>
                    <a:pt x="1381" y="1858"/>
                    <a:pt x="1374" y="1854"/>
                    <a:pt x="1367" y="1850"/>
                  </a:cubicBezTo>
                  <a:cubicBezTo>
                    <a:pt x="1371" y="1843"/>
                    <a:pt x="1374" y="1836"/>
                    <a:pt x="1377" y="1828"/>
                  </a:cubicBezTo>
                  <a:close/>
                  <a:moveTo>
                    <a:pt x="1403" y="1839"/>
                  </a:moveTo>
                  <a:cubicBezTo>
                    <a:pt x="1405" y="1831"/>
                    <a:pt x="1407" y="1823"/>
                    <a:pt x="1409" y="1814"/>
                  </a:cubicBezTo>
                  <a:cubicBezTo>
                    <a:pt x="1416" y="1818"/>
                    <a:pt x="1424" y="1821"/>
                    <a:pt x="1432" y="1823"/>
                  </a:cubicBezTo>
                  <a:cubicBezTo>
                    <a:pt x="1430" y="1831"/>
                    <a:pt x="1427" y="1839"/>
                    <a:pt x="1424" y="1847"/>
                  </a:cubicBezTo>
                  <a:cubicBezTo>
                    <a:pt x="1417" y="1845"/>
                    <a:pt x="1410" y="1842"/>
                    <a:pt x="1403" y="1839"/>
                  </a:cubicBezTo>
                  <a:close/>
                  <a:moveTo>
                    <a:pt x="1410" y="1810"/>
                  </a:moveTo>
                  <a:cubicBezTo>
                    <a:pt x="1411" y="1801"/>
                    <a:pt x="1412" y="1792"/>
                    <a:pt x="1412" y="1782"/>
                  </a:cubicBezTo>
                  <a:cubicBezTo>
                    <a:pt x="1420" y="1788"/>
                    <a:pt x="1428" y="1791"/>
                    <a:pt x="1436" y="1794"/>
                  </a:cubicBezTo>
                  <a:cubicBezTo>
                    <a:pt x="1435" y="1802"/>
                    <a:pt x="1434" y="1811"/>
                    <a:pt x="1432" y="1819"/>
                  </a:cubicBezTo>
                  <a:cubicBezTo>
                    <a:pt x="1425" y="1817"/>
                    <a:pt x="1417" y="1814"/>
                    <a:pt x="1410" y="1810"/>
                  </a:cubicBezTo>
                  <a:close/>
                  <a:moveTo>
                    <a:pt x="1411" y="1778"/>
                  </a:moveTo>
                  <a:cubicBezTo>
                    <a:pt x="1411" y="1765"/>
                    <a:pt x="1409" y="1753"/>
                    <a:pt x="1405" y="1741"/>
                  </a:cubicBezTo>
                  <a:cubicBezTo>
                    <a:pt x="1414" y="1751"/>
                    <a:pt x="1423" y="1758"/>
                    <a:pt x="1434" y="1763"/>
                  </a:cubicBezTo>
                  <a:cubicBezTo>
                    <a:pt x="1435" y="1772"/>
                    <a:pt x="1436" y="1781"/>
                    <a:pt x="1436" y="1790"/>
                  </a:cubicBezTo>
                  <a:cubicBezTo>
                    <a:pt x="1428" y="1787"/>
                    <a:pt x="1420" y="1783"/>
                    <a:pt x="1411" y="1778"/>
                  </a:cubicBezTo>
                  <a:close/>
                  <a:moveTo>
                    <a:pt x="1399" y="1728"/>
                  </a:moveTo>
                  <a:cubicBezTo>
                    <a:pt x="1404" y="1725"/>
                    <a:pt x="1408" y="1722"/>
                    <a:pt x="1413" y="1718"/>
                  </a:cubicBezTo>
                  <a:cubicBezTo>
                    <a:pt x="1423" y="1728"/>
                    <a:pt x="1429" y="1743"/>
                    <a:pt x="1433" y="1759"/>
                  </a:cubicBezTo>
                  <a:cubicBezTo>
                    <a:pt x="1420" y="1752"/>
                    <a:pt x="1409" y="1741"/>
                    <a:pt x="1399" y="1728"/>
                  </a:cubicBezTo>
                  <a:close/>
                  <a:moveTo>
                    <a:pt x="1407" y="1775"/>
                  </a:moveTo>
                  <a:cubicBezTo>
                    <a:pt x="1396" y="1765"/>
                    <a:pt x="1384" y="1752"/>
                    <a:pt x="1375" y="1734"/>
                  </a:cubicBezTo>
                  <a:cubicBezTo>
                    <a:pt x="1382" y="1734"/>
                    <a:pt x="1388" y="1732"/>
                    <a:pt x="1395" y="1730"/>
                  </a:cubicBezTo>
                  <a:cubicBezTo>
                    <a:pt x="1403" y="1743"/>
                    <a:pt x="1406" y="1759"/>
                    <a:pt x="1407" y="1775"/>
                  </a:cubicBezTo>
                  <a:close/>
                  <a:moveTo>
                    <a:pt x="1379" y="1788"/>
                  </a:moveTo>
                  <a:cubicBezTo>
                    <a:pt x="1366" y="1775"/>
                    <a:pt x="1354" y="1760"/>
                    <a:pt x="1347" y="1743"/>
                  </a:cubicBezTo>
                  <a:cubicBezTo>
                    <a:pt x="1352" y="1737"/>
                    <a:pt x="1353" y="1731"/>
                    <a:pt x="1353" y="1726"/>
                  </a:cubicBezTo>
                  <a:cubicBezTo>
                    <a:pt x="1357" y="1729"/>
                    <a:pt x="1363" y="1733"/>
                    <a:pt x="1371" y="1733"/>
                  </a:cubicBezTo>
                  <a:cubicBezTo>
                    <a:pt x="1377" y="1751"/>
                    <a:pt x="1380" y="1769"/>
                    <a:pt x="1379" y="1788"/>
                  </a:cubicBezTo>
                  <a:close/>
                  <a:moveTo>
                    <a:pt x="1335" y="1681"/>
                  </a:moveTo>
                  <a:cubicBezTo>
                    <a:pt x="1337" y="1680"/>
                    <a:pt x="1338" y="1680"/>
                    <a:pt x="1340" y="1681"/>
                  </a:cubicBezTo>
                  <a:cubicBezTo>
                    <a:pt x="1345" y="1685"/>
                    <a:pt x="1347" y="1700"/>
                    <a:pt x="1347" y="1710"/>
                  </a:cubicBezTo>
                  <a:cubicBezTo>
                    <a:pt x="1340" y="1703"/>
                    <a:pt x="1330" y="1691"/>
                    <a:pt x="1332" y="1684"/>
                  </a:cubicBezTo>
                  <a:cubicBezTo>
                    <a:pt x="1332" y="1683"/>
                    <a:pt x="1333" y="1682"/>
                    <a:pt x="1335" y="1681"/>
                  </a:cubicBezTo>
                  <a:close/>
                  <a:moveTo>
                    <a:pt x="1285" y="1760"/>
                  </a:moveTo>
                  <a:cubicBezTo>
                    <a:pt x="1291" y="1761"/>
                    <a:pt x="1296" y="1762"/>
                    <a:pt x="1302" y="1762"/>
                  </a:cubicBezTo>
                  <a:cubicBezTo>
                    <a:pt x="1302" y="1785"/>
                    <a:pt x="1296" y="1796"/>
                    <a:pt x="1287" y="1805"/>
                  </a:cubicBezTo>
                  <a:cubicBezTo>
                    <a:pt x="1282" y="1792"/>
                    <a:pt x="1280" y="1777"/>
                    <a:pt x="1285" y="1760"/>
                  </a:cubicBezTo>
                  <a:close/>
                  <a:moveTo>
                    <a:pt x="1304" y="1779"/>
                  </a:moveTo>
                  <a:cubicBezTo>
                    <a:pt x="1307" y="1789"/>
                    <a:pt x="1312" y="1800"/>
                    <a:pt x="1319" y="1810"/>
                  </a:cubicBezTo>
                  <a:cubicBezTo>
                    <a:pt x="1316" y="1819"/>
                    <a:pt x="1311" y="1827"/>
                    <a:pt x="1305" y="1834"/>
                  </a:cubicBezTo>
                  <a:cubicBezTo>
                    <a:pt x="1298" y="1827"/>
                    <a:pt x="1293" y="1818"/>
                    <a:pt x="1289" y="1809"/>
                  </a:cubicBezTo>
                  <a:cubicBezTo>
                    <a:pt x="1296" y="1802"/>
                    <a:pt x="1302" y="1793"/>
                    <a:pt x="1304" y="1779"/>
                  </a:cubicBezTo>
                  <a:close/>
                  <a:moveTo>
                    <a:pt x="1322" y="1813"/>
                  </a:moveTo>
                  <a:cubicBezTo>
                    <a:pt x="1327" y="1820"/>
                    <a:pt x="1332" y="1827"/>
                    <a:pt x="1339" y="1833"/>
                  </a:cubicBezTo>
                  <a:cubicBezTo>
                    <a:pt x="1334" y="1842"/>
                    <a:pt x="1329" y="1849"/>
                    <a:pt x="1325" y="1853"/>
                  </a:cubicBezTo>
                  <a:cubicBezTo>
                    <a:pt x="1323" y="1851"/>
                    <a:pt x="1320" y="1849"/>
                    <a:pt x="1318" y="1847"/>
                  </a:cubicBezTo>
                  <a:cubicBezTo>
                    <a:pt x="1314" y="1844"/>
                    <a:pt x="1311" y="1840"/>
                    <a:pt x="1307" y="1837"/>
                  </a:cubicBezTo>
                  <a:cubicBezTo>
                    <a:pt x="1313" y="1830"/>
                    <a:pt x="1318" y="1822"/>
                    <a:pt x="1322" y="1813"/>
                  </a:cubicBezTo>
                  <a:close/>
                  <a:moveTo>
                    <a:pt x="1342" y="1836"/>
                  </a:moveTo>
                  <a:cubicBezTo>
                    <a:pt x="1348" y="1841"/>
                    <a:pt x="1355" y="1846"/>
                    <a:pt x="1362" y="1851"/>
                  </a:cubicBezTo>
                  <a:cubicBezTo>
                    <a:pt x="1358" y="1858"/>
                    <a:pt x="1353" y="1864"/>
                    <a:pt x="1348" y="1868"/>
                  </a:cubicBezTo>
                  <a:cubicBezTo>
                    <a:pt x="1341" y="1865"/>
                    <a:pt x="1335" y="1860"/>
                    <a:pt x="1328" y="1855"/>
                  </a:cubicBezTo>
                  <a:cubicBezTo>
                    <a:pt x="1332" y="1851"/>
                    <a:pt x="1337" y="1845"/>
                    <a:pt x="1342" y="1836"/>
                  </a:cubicBezTo>
                  <a:close/>
                  <a:moveTo>
                    <a:pt x="1365" y="1853"/>
                  </a:moveTo>
                  <a:cubicBezTo>
                    <a:pt x="1372" y="1857"/>
                    <a:pt x="1380" y="1861"/>
                    <a:pt x="1387" y="1865"/>
                  </a:cubicBezTo>
                  <a:cubicBezTo>
                    <a:pt x="1383" y="1871"/>
                    <a:pt x="1379" y="1877"/>
                    <a:pt x="1375" y="1882"/>
                  </a:cubicBezTo>
                  <a:cubicBezTo>
                    <a:pt x="1367" y="1879"/>
                    <a:pt x="1359" y="1875"/>
                    <a:pt x="1351" y="1870"/>
                  </a:cubicBezTo>
                  <a:cubicBezTo>
                    <a:pt x="1357" y="1866"/>
                    <a:pt x="1361" y="1860"/>
                    <a:pt x="1365" y="1853"/>
                  </a:cubicBezTo>
                  <a:close/>
                  <a:moveTo>
                    <a:pt x="1391" y="1866"/>
                  </a:moveTo>
                  <a:cubicBezTo>
                    <a:pt x="1397" y="1869"/>
                    <a:pt x="1404" y="1872"/>
                    <a:pt x="1411" y="1874"/>
                  </a:cubicBezTo>
                  <a:cubicBezTo>
                    <a:pt x="1408" y="1879"/>
                    <a:pt x="1405" y="1885"/>
                    <a:pt x="1401" y="1890"/>
                  </a:cubicBezTo>
                  <a:cubicBezTo>
                    <a:pt x="1394" y="1888"/>
                    <a:pt x="1387" y="1886"/>
                    <a:pt x="1379" y="1883"/>
                  </a:cubicBezTo>
                  <a:cubicBezTo>
                    <a:pt x="1383" y="1878"/>
                    <a:pt x="1387" y="1873"/>
                    <a:pt x="1391" y="1866"/>
                  </a:cubicBezTo>
                  <a:close/>
                  <a:moveTo>
                    <a:pt x="1417" y="1871"/>
                  </a:moveTo>
                  <a:cubicBezTo>
                    <a:pt x="1421" y="1865"/>
                    <a:pt x="1424" y="1858"/>
                    <a:pt x="1427" y="1852"/>
                  </a:cubicBezTo>
                  <a:cubicBezTo>
                    <a:pt x="1434" y="1854"/>
                    <a:pt x="1441" y="1855"/>
                    <a:pt x="1447" y="1855"/>
                  </a:cubicBezTo>
                  <a:cubicBezTo>
                    <a:pt x="1443" y="1863"/>
                    <a:pt x="1440" y="1870"/>
                    <a:pt x="1436" y="1875"/>
                  </a:cubicBezTo>
                  <a:cubicBezTo>
                    <a:pt x="1430" y="1874"/>
                    <a:pt x="1423" y="1873"/>
                    <a:pt x="1417" y="1871"/>
                  </a:cubicBezTo>
                  <a:close/>
                  <a:moveTo>
                    <a:pt x="1428" y="1848"/>
                  </a:moveTo>
                  <a:cubicBezTo>
                    <a:pt x="1431" y="1840"/>
                    <a:pt x="1433" y="1832"/>
                    <a:pt x="1435" y="1824"/>
                  </a:cubicBezTo>
                  <a:cubicBezTo>
                    <a:pt x="1443" y="1826"/>
                    <a:pt x="1450" y="1827"/>
                    <a:pt x="1457" y="1827"/>
                  </a:cubicBezTo>
                  <a:cubicBezTo>
                    <a:pt x="1455" y="1835"/>
                    <a:pt x="1452" y="1844"/>
                    <a:pt x="1449" y="1851"/>
                  </a:cubicBezTo>
                  <a:cubicBezTo>
                    <a:pt x="1442" y="1851"/>
                    <a:pt x="1435" y="1850"/>
                    <a:pt x="1428" y="1848"/>
                  </a:cubicBezTo>
                  <a:close/>
                  <a:moveTo>
                    <a:pt x="1436" y="1820"/>
                  </a:moveTo>
                  <a:cubicBezTo>
                    <a:pt x="1438" y="1812"/>
                    <a:pt x="1439" y="1803"/>
                    <a:pt x="1439" y="1795"/>
                  </a:cubicBezTo>
                  <a:cubicBezTo>
                    <a:pt x="1449" y="1798"/>
                    <a:pt x="1458" y="1799"/>
                    <a:pt x="1463" y="1800"/>
                  </a:cubicBezTo>
                  <a:cubicBezTo>
                    <a:pt x="1462" y="1807"/>
                    <a:pt x="1460" y="1815"/>
                    <a:pt x="1458" y="1823"/>
                  </a:cubicBezTo>
                  <a:cubicBezTo>
                    <a:pt x="1451" y="1823"/>
                    <a:pt x="1444" y="1822"/>
                    <a:pt x="1436" y="1820"/>
                  </a:cubicBezTo>
                  <a:close/>
                  <a:moveTo>
                    <a:pt x="1439" y="1791"/>
                  </a:moveTo>
                  <a:cubicBezTo>
                    <a:pt x="1440" y="1782"/>
                    <a:pt x="1439" y="1773"/>
                    <a:pt x="1438" y="1765"/>
                  </a:cubicBezTo>
                  <a:cubicBezTo>
                    <a:pt x="1446" y="1769"/>
                    <a:pt x="1455" y="1771"/>
                    <a:pt x="1465" y="1772"/>
                  </a:cubicBezTo>
                  <a:cubicBezTo>
                    <a:pt x="1465" y="1777"/>
                    <a:pt x="1465" y="1781"/>
                    <a:pt x="1464" y="1786"/>
                  </a:cubicBezTo>
                  <a:cubicBezTo>
                    <a:pt x="1464" y="1789"/>
                    <a:pt x="1464" y="1792"/>
                    <a:pt x="1464" y="1796"/>
                  </a:cubicBezTo>
                  <a:cubicBezTo>
                    <a:pt x="1458" y="1795"/>
                    <a:pt x="1450" y="1794"/>
                    <a:pt x="1439" y="1791"/>
                  </a:cubicBezTo>
                  <a:close/>
                  <a:moveTo>
                    <a:pt x="1437" y="1761"/>
                  </a:moveTo>
                  <a:cubicBezTo>
                    <a:pt x="1435" y="1749"/>
                    <a:pt x="1431" y="1738"/>
                    <a:pt x="1425" y="1728"/>
                  </a:cubicBezTo>
                  <a:cubicBezTo>
                    <a:pt x="1438" y="1737"/>
                    <a:pt x="1448" y="1739"/>
                    <a:pt x="1458" y="1739"/>
                  </a:cubicBezTo>
                  <a:cubicBezTo>
                    <a:pt x="1462" y="1748"/>
                    <a:pt x="1464" y="1758"/>
                    <a:pt x="1464" y="1768"/>
                  </a:cubicBezTo>
                  <a:cubicBezTo>
                    <a:pt x="1455" y="1767"/>
                    <a:pt x="1446" y="1765"/>
                    <a:pt x="1437" y="1761"/>
                  </a:cubicBezTo>
                  <a:close/>
                  <a:moveTo>
                    <a:pt x="1415" y="1715"/>
                  </a:moveTo>
                  <a:cubicBezTo>
                    <a:pt x="1419" y="1711"/>
                    <a:pt x="1423" y="1706"/>
                    <a:pt x="1426" y="1701"/>
                  </a:cubicBezTo>
                  <a:cubicBezTo>
                    <a:pt x="1441" y="1710"/>
                    <a:pt x="1451" y="1722"/>
                    <a:pt x="1457" y="1735"/>
                  </a:cubicBezTo>
                  <a:cubicBezTo>
                    <a:pt x="1444" y="1735"/>
                    <a:pt x="1432" y="1731"/>
                    <a:pt x="1415" y="1715"/>
                  </a:cubicBezTo>
                  <a:close/>
                  <a:moveTo>
                    <a:pt x="1414" y="1673"/>
                  </a:moveTo>
                  <a:cubicBezTo>
                    <a:pt x="1414" y="1670"/>
                    <a:pt x="1414" y="1666"/>
                    <a:pt x="1414" y="1663"/>
                  </a:cubicBezTo>
                  <a:cubicBezTo>
                    <a:pt x="1424" y="1673"/>
                    <a:pt x="1424" y="1673"/>
                    <a:pt x="1424" y="1673"/>
                  </a:cubicBezTo>
                  <a:cubicBezTo>
                    <a:pt x="1423" y="1677"/>
                    <a:pt x="1422" y="1680"/>
                    <a:pt x="1421" y="1683"/>
                  </a:cubicBezTo>
                  <a:lnTo>
                    <a:pt x="1414" y="1673"/>
                  </a:lnTo>
                  <a:close/>
                  <a:moveTo>
                    <a:pt x="1419" y="1687"/>
                  </a:moveTo>
                  <a:cubicBezTo>
                    <a:pt x="1417" y="1690"/>
                    <a:pt x="1416" y="1693"/>
                    <a:pt x="1414" y="1695"/>
                  </a:cubicBezTo>
                  <a:cubicBezTo>
                    <a:pt x="1412" y="1689"/>
                    <a:pt x="1412" y="1689"/>
                    <a:pt x="1412" y="1689"/>
                  </a:cubicBezTo>
                  <a:cubicBezTo>
                    <a:pt x="1413" y="1686"/>
                    <a:pt x="1413" y="1683"/>
                    <a:pt x="1414" y="1679"/>
                  </a:cubicBezTo>
                  <a:lnTo>
                    <a:pt x="1419" y="1687"/>
                  </a:lnTo>
                  <a:close/>
                  <a:moveTo>
                    <a:pt x="1413" y="1657"/>
                  </a:moveTo>
                  <a:cubicBezTo>
                    <a:pt x="1412" y="1654"/>
                    <a:pt x="1412" y="1651"/>
                    <a:pt x="1411" y="1648"/>
                  </a:cubicBezTo>
                  <a:cubicBezTo>
                    <a:pt x="1427" y="1659"/>
                    <a:pt x="1427" y="1659"/>
                    <a:pt x="1427" y="1659"/>
                  </a:cubicBezTo>
                  <a:cubicBezTo>
                    <a:pt x="1427" y="1663"/>
                    <a:pt x="1426" y="1666"/>
                    <a:pt x="1425" y="1669"/>
                  </a:cubicBezTo>
                  <a:lnTo>
                    <a:pt x="1413" y="1657"/>
                  </a:lnTo>
                  <a:close/>
                  <a:moveTo>
                    <a:pt x="1412" y="1699"/>
                  </a:moveTo>
                  <a:cubicBezTo>
                    <a:pt x="1409" y="1703"/>
                    <a:pt x="1406" y="1706"/>
                    <a:pt x="1403" y="1708"/>
                  </a:cubicBezTo>
                  <a:cubicBezTo>
                    <a:pt x="1406" y="1704"/>
                    <a:pt x="1408" y="1700"/>
                    <a:pt x="1410" y="1695"/>
                  </a:cubicBezTo>
                  <a:lnTo>
                    <a:pt x="1412" y="1699"/>
                  </a:lnTo>
                  <a:close/>
                  <a:moveTo>
                    <a:pt x="1398" y="1695"/>
                  </a:moveTo>
                  <a:cubicBezTo>
                    <a:pt x="1403" y="1692"/>
                    <a:pt x="1403" y="1692"/>
                    <a:pt x="1403" y="1692"/>
                  </a:cubicBezTo>
                  <a:cubicBezTo>
                    <a:pt x="1402" y="1696"/>
                    <a:pt x="1401" y="1700"/>
                    <a:pt x="1399" y="1705"/>
                  </a:cubicBezTo>
                  <a:cubicBezTo>
                    <a:pt x="1399" y="1701"/>
                    <a:pt x="1399" y="1698"/>
                    <a:pt x="1398" y="1695"/>
                  </a:cubicBezTo>
                  <a:close/>
                  <a:moveTo>
                    <a:pt x="1382" y="1608"/>
                  </a:moveTo>
                  <a:cubicBezTo>
                    <a:pt x="1383" y="1611"/>
                    <a:pt x="1385" y="1615"/>
                    <a:pt x="1387" y="1618"/>
                  </a:cubicBezTo>
                  <a:cubicBezTo>
                    <a:pt x="1363" y="1640"/>
                    <a:pt x="1363" y="1640"/>
                    <a:pt x="1363" y="1640"/>
                  </a:cubicBezTo>
                  <a:cubicBezTo>
                    <a:pt x="1361" y="1637"/>
                    <a:pt x="1359" y="1634"/>
                    <a:pt x="1357" y="1630"/>
                  </a:cubicBezTo>
                  <a:lnTo>
                    <a:pt x="1382" y="1608"/>
                  </a:lnTo>
                  <a:close/>
                  <a:moveTo>
                    <a:pt x="1355" y="1627"/>
                  </a:moveTo>
                  <a:cubicBezTo>
                    <a:pt x="1353" y="1624"/>
                    <a:pt x="1351" y="1621"/>
                    <a:pt x="1350" y="1618"/>
                  </a:cubicBezTo>
                  <a:cubicBezTo>
                    <a:pt x="1376" y="1595"/>
                    <a:pt x="1376" y="1595"/>
                    <a:pt x="1376" y="1595"/>
                  </a:cubicBezTo>
                  <a:cubicBezTo>
                    <a:pt x="1377" y="1598"/>
                    <a:pt x="1379" y="1601"/>
                    <a:pt x="1380" y="1604"/>
                  </a:cubicBezTo>
                  <a:lnTo>
                    <a:pt x="1355" y="1627"/>
                  </a:lnTo>
                  <a:close/>
                  <a:moveTo>
                    <a:pt x="1388" y="1622"/>
                  </a:moveTo>
                  <a:cubicBezTo>
                    <a:pt x="1390" y="1625"/>
                    <a:pt x="1391" y="1629"/>
                    <a:pt x="1393" y="1632"/>
                  </a:cubicBezTo>
                  <a:cubicBezTo>
                    <a:pt x="1371" y="1651"/>
                    <a:pt x="1371" y="1651"/>
                    <a:pt x="1371" y="1651"/>
                  </a:cubicBezTo>
                  <a:cubicBezTo>
                    <a:pt x="1369" y="1648"/>
                    <a:pt x="1367" y="1646"/>
                    <a:pt x="1365" y="1643"/>
                  </a:cubicBezTo>
                  <a:lnTo>
                    <a:pt x="1388" y="1622"/>
                  </a:lnTo>
                  <a:close/>
                  <a:moveTo>
                    <a:pt x="1394" y="1636"/>
                  </a:moveTo>
                  <a:cubicBezTo>
                    <a:pt x="1395" y="1639"/>
                    <a:pt x="1397" y="1642"/>
                    <a:pt x="1398" y="1645"/>
                  </a:cubicBezTo>
                  <a:cubicBezTo>
                    <a:pt x="1379" y="1661"/>
                    <a:pt x="1379" y="1661"/>
                    <a:pt x="1379" y="1661"/>
                  </a:cubicBezTo>
                  <a:cubicBezTo>
                    <a:pt x="1378" y="1659"/>
                    <a:pt x="1377" y="1658"/>
                    <a:pt x="1376" y="1656"/>
                  </a:cubicBezTo>
                  <a:cubicBezTo>
                    <a:pt x="1375" y="1656"/>
                    <a:pt x="1374" y="1655"/>
                    <a:pt x="1374" y="1654"/>
                  </a:cubicBezTo>
                  <a:lnTo>
                    <a:pt x="1394" y="1636"/>
                  </a:lnTo>
                  <a:close/>
                  <a:moveTo>
                    <a:pt x="1399" y="1649"/>
                  </a:moveTo>
                  <a:cubicBezTo>
                    <a:pt x="1400" y="1653"/>
                    <a:pt x="1401" y="1656"/>
                    <a:pt x="1402" y="1659"/>
                  </a:cubicBezTo>
                  <a:cubicBezTo>
                    <a:pt x="1386" y="1671"/>
                    <a:pt x="1386" y="1671"/>
                    <a:pt x="1386" y="1671"/>
                  </a:cubicBezTo>
                  <a:cubicBezTo>
                    <a:pt x="1385" y="1668"/>
                    <a:pt x="1383" y="1666"/>
                    <a:pt x="1381" y="1664"/>
                  </a:cubicBezTo>
                  <a:lnTo>
                    <a:pt x="1399" y="1649"/>
                  </a:lnTo>
                  <a:close/>
                  <a:moveTo>
                    <a:pt x="1403" y="1663"/>
                  </a:moveTo>
                  <a:cubicBezTo>
                    <a:pt x="1403" y="1666"/>
                    <a:pt x="1404" y="1670"/>
                    <a:pt x="1404" y="1673"/>
                  </a:cubicBezTo>
                  <a:cubicBezTo>
                    <a:pt x="1393" y="1681"/>
                    <a:pt x="1393" y="1681"/>
                    <a:pt x="1393" y="1681"/>
                  </a:cubicBezTo>
                  <a:cubicBezTo>
                    <a:pt x="1392" y="1679"/>
                    <a:pt x="1390" y="1676"/>
                    <a:pt x="1389" y="1674"/>
                  </a:cubicBezTo>
                  <a:lnTo>
                    <a:pt x="1403" y="1663"/>
                  </a:lnTo>
                  <a:close/>
                  <a:moveTo>
                    <a:pt x="1404" y="1677"/>
                  </a:moveTo>
                  <a:cubicBezTo>
                    <a:pt x="1404" y="1680"/>
                    <a:pt x="1404" y="1684"/>
                    <a:pt x="1404" y="1687"/>
                  </a:cubicBezTo>
                  <a:cubicBezTo>
                    <a:pt x="1397" y="1691"/>
                    <a:pt x="1397" y="1691"/>
                    <a:pt x="1397" y="1691"/>
                  </a:cubicBezTo>
                  <a:cubicBezTo>
                    <a:pt x="1397" y="1689"/>
                    <a:pt x="1396" y="1687"/>
                    <a:pt x="1395" y="1684"/>
                  </a:cubicBezTo>
                  <a:lnTo>
                    <a:pt x="1404" y="1677"/>
                  </a:lnTo>
                  <a:close/>
                  <a:moveTo>
                    <a:pt x="1407" y="1691"/>
                  </a:moveTo>
                  <a:cubicBezTo>
                    <a:pt x="1412" y="1664"/>
                    <a:pt x="1399" y="1636"/>
                    <a:pt x="1385" y="1606"/>
                  </a:cubicBezTo>
                  <a:cubicBezTo>
                    <a:pt x="1381" y="1596"/>
                    <a:pt x="1376" y="1586"/>
                    <a:pt x="1372" y="1576"/>
                  </a:cubicBezTo>
                  <a:cubicBezTo>
                    <a:pt x="1373" y="1575"/>
                    <a:pt x="1374" y="1573"/>
                    <a:pt x="1376" y="1572"/>
                  </a:cubicBezTo>
                  <a:cubicBezTo>
                    <a:pt x="1379" y="1580"/>
                    <a:pt x="1383" y="1588"/>
                    <a:pt x="1386" y="1595"/>
                  </a:cubicBezTo>
                  <a:cubicBezTo>
                    <a:pt x="1402" y="1629"/>
                    <a:pt x="1417" y="1662"/>
                    <a:pt x="1407" y="1691"/>
                  </a:cubicBezTo>
                  <a:close/>
                  <a:moveTo>
                    <a:pt x="1374" y="1591"/>
                  </a:moveTo>
                  <a:cubicBezTo>
                    <a:pt x="1348" y="1614"/>
                    <a:pt x="1348" y="1614"/>
                    <a:pt x="1348" y="1614"/>
                  </a:cubicBezTo>
                  <a:cubicBezTo>
                    <a:pt x="1347" y="1611"/>
                    <a:pt x="1345" y="1608"/>
                    <a:pt x="1344" y="1604"/>
                  </a:cubicBezTo>
                  <a:cubicBezTo>
                    <a:pt x="1371" y="1583"/>
                    <a:pt x="1371" y="1583"/>
                    <a:pt x="1371" y="1583"/>
                  </a:cubicBezTo>
                  <a:cubicBezTo>
                    <a:pt x="1372" y="1586"/>
                    <a:pt x="1373" y="1589"/>
                    <a:pt x="1374" y="1591"/>
                  </a:cubicBezTo>
                  <a:close/>
                  <a:moveTo>
                    <a:pt x="1343" y="1600"/>
                  </a:moveTo>
                  <a:cubicBezTo>
                    <a:pt x="1342" y="1597"/>
                    <a:pt x="1341" y="1595"/>
                    <a:pt x="1341" y="1592"/>
                  </a:cubicBezTo>
                  <a:cubicBezTo>
                    <a:pt x="1342" y="1590"/>
                    <a:pt x="1343" y="1589"/>
                    <a:pt x="1343" y="1588"/>
                  </a:cubicBezTo>
                  <a:cubicBezTo>
                    <a:pt x="1346" y="1588"/>
                    <a:pt x="1357" y="1585"/>
                    <a:pt x="1368" y="1578"/>
                  </a:cubicBezTo>
                  <a:cubicBezTo>
                    <a:pt x="1369" y="1578"/>
                    <a:pt x="1369" y="1579"/>
                    <a:pt x="1369" y="1579"/>
                  </a:cubicBezTo>
                  <a:lnTo>
                    <a:pt x="1343" y="1600"/>
                  </a:lnTo>
                  <a:close/>
                  <a:moveTo>
                    <a:pt x="1428" y="1655"/>
                  </a:moveTo>
                  <a:cubicBezTo>
                    <a:pt x="1409" y="1643"/>
                    <a:pt x="1409" y="1643"/>
                    <a:pt x="1409" y="1643"/>
                  </a:cubicBezTo>
                  <a:cubicBezTo>
                    <a:pt x="1408" y="1639"/>
                    <a:pt x="1407" y="1636"/>
                    <a:pt x="1406" y="1633"/>
                  </a:cubicBezTo>
                  <a:cubicBezTo>
                    <a:pt x="1428" y="1643"/>
                    <a:pt x="1428" y="1643"/>
                    <a:pt x="1428" y="1643"/>
                  </a:cubicBezTo>
                  <a:cubicBezTo>
                    <a:pt x="1428" y="1647"/>
                    <a:pt x="1428" y="1651"/>
                    <a:pt x="1428" y="1655"/>
                  </a:cubicBezTo>
                  <a:close/>
                  <a:moveTo>
                    <a:pt x="1404" y="1628"/>
                  </a:moveTo>
                  <a:cubicBezTo>
                    <a:pt x="1403" y="1625"/>
                    <a:pt x="1402" y="1621"/>
                    <a:pt x="1400" y="1618"/>
                  </a:cubicBezTo>
                  <a:cubicBezTo>
                    <a:pt x="1427" y="1626"/>
                    <a:pt x="1427" y="1626"/>
                    <a:pt x="1427" y="1626"/>
                  </a:cubicBezTo>
                  <a:cubicBezTo>
                    <a:pt x="1428" y="1630"/>
                    <a:pt x="1428" y="1634"/>
                    <a:pt x="1428" y="1639"/>
                  </a:cubicBezTo>
                  <a:lnTo>
                    <a:pt x="1404" y="1628"/>
                  </a:lnTo>
                  <a:close/>
                  <a:moveTo>
                    <a:pt x="1398" y="1614"/>
                  </a:moveTo>
                  <a:cubicBezTo>
                    <a:pt x="1397" y="1611"/>
                    <a:pt x="1396" y="1608"/>
                    <a:pt x="1394" y="1605"/>
                  </a:cubicBezTo>
                  <a:cubicBezTo>
                    <a:pt x="1406" y="1606"/>
                    <a:pt x="1406" y="1606"/>
                    <a:pt x="1406" y="1606"/>
                  </a:cubicBezTo>
                  <a:cubicBezTo>
                    <a:pt x="1411" y="1612"/>
                    <a:pt x="1417" y="1617"/>
                    <a:pt x="1423" y="1621"/>
                  </a:cubicBezTo>
                  <a:lnTo>
                    <a:pt x="1398" y="1614"/>
                  </a:lnTo>
                  <a:close/>
                  <a:moveTo>
                    <a:pt x="1393" y="1600"/>
                  </a:moveTo>
                  <a:cubicBezTo>
                    <a:pt x="1392" y="1598"/>
                    <a:pt x="1390" y="1596"/>
                    <a:pt x="1389" y="1593"/>
                  </a:cubicBezTo>
                  <a:cubicBezTo>
                    <a:pt x="1389" y="1593"/>
                    <a:pt x="1389" y="1592"/>
                    <a:pt x="1389" y="1592"/>
                  </a:cubicBezTo>
                  <a:cubicBezTo>
                    <a:pt x="1394" y="1592"/>
                    <a:pt x="1394" y="1592"/>
                    <a:pt x="1394" y="1592"/>
                  </a:cubicBezTo>
                  <a:cubicBezTo>
                    <a:pt x="1396" y="1595"/>
                    <a:pt x="1399" y="1599"/>
                    <a:pt x="1402" y="1602"/>
                  </a:cubicBezTo>
                  <a:lnTo>
                    <a:pt x="1393" y="1600"/>
                  </a:lnTo>
                  <a:close/>
                  <a:moveTo>
                    <a:pt x="1387" y="1588"/>
                  </a:moveTo>
                  <a:cubicBezTo>
                    <a:pt x="1385" y="1585"/>
                    <a:pt x="1384" y="1582"/>
                    <a:pt x="1383" y="1578"/>
                  </a:cubicBezTo>
                  <a:cubicBezTo>
                    <a:pt x="1387" y="1578"/>
                    <a:pt x="1387" y="1578"/>
                    <a:pt x="1387" y="1578"/>
                  </a:cubicBezTo>
                  <a:cubicBezTo>
                    <a:pt x="1388" y="1582"/>
                    <a:pt x="1390" y="1585"/>
                    <a:pt x="1392" y="1588"/>
                  </a:cubicBezTo>
                  <a:lnTo>
                    <a:pt x="1387" y="1588"/>
                  </a:lnTo>
                  <a:close/>
                  <a:moveTo>
                    <a:pt x="1381" y="1575"/>
                  </a:moveTo>
                  <a:cubicBezTo>
                    <a:pt x="1380" y="1573"/>
                    <a:pt x="1380" y="1571"/>
                    <a:pt x="1379" y="1570"/>
                  </a:cubicBezTo>
                  <a:cubicBezTo>
                    <a:pt x="1380" y="1569"/>
                    <a:pt x="1381" y="1568"/>
                    <a:pt x="1382" y="1566"/>
                  </a:cubicBezTo>
                  <a:cubicBezTo>
                    <a:pt x="1383" y="1569"/>
                    <a:pt x="1384" y="1572"/>
                    <a:pt x="1385" y="1575"/>
                  </a:cubicBezTo>
                  <a:lnTo>
                    <a:pt x="1381" y="1575"/>
                  </a:lnTo>
                  <a:close/>
                  <a:moveTo>
                    <a:pt x="1177" y="1629"/>
                  </a:moveTo>
                  <a:cubicBezTo>
                    <a:pt x="1177" y="1632"/>
                    <a:pt x="1177" y="1635"/>
                    <a:pt x="1176" y="1638"/>
                  </a:cubicBezTo>
                  <a:cubicBezTo>
                    <a:pt x="1151" y="1644"/>
                    <a:pt x="1151" y="1644"/>
                    <a:pt x="1151" y="1644"/>
                  </a:cubicBezTo>
                  <a:cubicBezTo>
                    <a:pt x="1152" y="1641"/>
                    <a:pt x="1153" y="1639"/>
                    <a:pt x="1154" y="1636"/>
                  </a:cubicBezTo>
                  <a:lnTo>
                    <a:pt x="1177" y="1629"/>
                  </a:lnTo>
                  <a:close/>
                  <a:moveTo>
                    <a:pt x="1157" y="1631"/>
                  </a:moveTo>
                  <a:cubicBezTo>
                    <a:pt x="1158" y="1629"/>
                    <a:pt x="1160" y="1627"/>
                    <a:pt x="1161" y="1624"/>
                  </a:cubicBezTo>
                  <a:cubicBezTo>
                    <a:pt x="1167" y="1620"/>
                    <a:pt x="1170" y="1617"/>
                    <a:pt x="1172" y="1615"/>
                  </a:cubicBezTo>
                  <a:cubicBezTo>
                    <a:pt x="1173" y="1616"/>
                    <a:pt x="1175" y="1617"/>
                    <a:pt x="1177" y="1619"/>
                  </a:cubicBezTo>
                  <a:cubicBezTo>
                    <a:pt x="1177" y="1621"/>
                    <a:pt x="1177" y="1623"/>
                    <a:pt x="1177" y="1625"/>
                  </a:cubicBezTo>
                  <a:lnTo>
                    <a:pt x="1157" y="1631"/>
                  </a:lnTo>
                  <a:close/>
                  <a:moveTo>
                    <a:pt x="1176" y="1642"/>
                  </a:moveTo>
                  <a:cubicBezTo>
                    <a:pt x="1176" y="1645"/>
                    <a:pt x="1176" y="1649"/>
                    <a:pt x="1175" y="1652"/>
                  </a:cubicBezTo>
                  <a:cubicBezTo>
                    <a:pt x="1146" y="1658"/>
                    <a:pt x="1146" y="1658"/>
                    <a:pt x="1146" y="1658"/>
                  </a:cubicBezTo>
                  <a:cubicBezTo>
                    <a:pt x="1147" y="1655"/>
                    <a:pt x="1148" y="1651"/>
                    <a:pt x="1149" y="1648"/>
                  </a:cubicBezTo>
                  <a:lnTo>
                    <a:pt x="1176" y="1642"/>
                  </a:lnTo>
                  <a:close/>
                  <a:moveTo>
                    <a:pt x="1175" y="1656"/>
                  </a:moveTo>
                  <a:cubicBezTo>
                    <a:pt x="1174" y="1659"/>
                    <a:pt x="1174" y="1662"/>
                    <a:pt x="1173" y="1665"/>
                  </a:cubicBezTo>
                  <a:cubicBezTo>
                    <a:pt x="1143" y="1672"/>
                    <a:pt x="1143" y="1672"/>
                    <a:pt x="1143" y="1672"/>
                  </a:cubicBezTo>
                  <a:cubicBezTo>
                    <a:pt x="1144" y="1669"/>
                    <a:pt x="1144" y="1666"/>
                    <a:pt x="1145" y="1662"/>
                  </a:cubicBezTo>
                  <a:lnTo>
                    <a:pt x="1175" y="1656"/>
                  </a:lnTo>
                  <a:close/>
                  <a:moveTo>
                    <a:pt x="1173" y="1669"/>
                  </a:moveTo>
                  <a:cubicBezTo>
                    <a:pt x="1172" y="1672"/>
                    <a:pt x="1172" y="1676"/>
                    <a:pt x="1171" y="1679"/>
                  </a:cubicBezTo>
                  <a:cubicBezTo>
                    <a:pt x="1141" y="1689"/>
                    <a:pt x="1141" y="1689"/>
                    <a:pt x="1141" y="1689"/>
                  </a:cubicBezTo>
                  <a:cubicBezTo>
                    <a:pt x="1141" y="1685"/>
                    <a:pt x="1142" y="1680"/>
                    <a:pt x="1143" y="1676"/>
                  </a:cubicBezTo>
                  <a:lnTo>
                    <a:pt x="1173" y="1669"/>
                  </a:lnTo>
                  <a:close/>
                  <a:moveTo>
                    <a:pt x="1171" y="1683"/>
                  </a:moveTo>
                  <a:cubicBezTo>
                    <a:pt x="1170" y="1684"/>
                    <a:pt x="1170" y="1685"/>
                    <a:pt x="1170" y="1685"/>
                  </a:cubicBezTo>
                  <a:cubicBezTo>
                    <a:pt x="1170" y="1688"/>
                    <a:pt x="1169" y="1690"/>
                    <a:pt x="1169" y="1693"/>
                  </a:cubicBezTo>
                  <a:cubicBezTo>
                    <a:pt x="1141" y="1705"/>
                    <a:pt x="1141" y="1705"/>
                    <a:pt x="1141" y="1705"/>
                  </a:cubicBezTo>
                  <a:cubicBezTo>
                    <a:pt x="1141" y="1701"/>
                    <a:pt x="1141" y="1697"/>
                    <a:pt x="1141" y="1693"/>
                  </a:cubicBezTo>
                  <a:lnTo>
                    <a:pt x="1171" y="1683"/>
                  </a:lnTo>
                  <a:close/>
                  <a:moveTo>
                    <a:pt x="1168" y="1697"/>
                  </a:moveTo>
                  <a:cubicBezTo>
                    <a:pt x="1168" y="1701"/>
                    <a:pt x="1167" y="1704"/>
                    <a:pt x="1167" y="1707"/>
                  </a:cubicBezTo>
                  <a:cubicBezTo>
                    <a:pt x="1142" y="1722"/>
                    <a:pt x="1142" y="1722"/>
                    <a:pt x="1142" y="1722"/>
                  </a:cubicBezTo>
                  <a:cubicBezTo>
                    <a:pt x="1141" y="1718"/>
                    <a:pt x="1141" y="1714"/>
                    <a:pt x="1141" y="1709"/>
                  </a:cubicBezTo>
                  <a:lnTo>
                    <a:pt x="1168" y="1697"/>
                  </a:lnTo>
                  <a:close/>
                  <a:moveTo>
                    <a:pt x="1166" y="1712"/>
                  </a:moveTo>
                  <a:cubicBezTo>
                    <a:pt x="1166" y="1716"/>
                    <a:pt x="1165" y="1719"/>
                    <a:pt x="1165" y="1723"/>
                  </a:cubicBezTo>
                  <a:cubicBezTo>
                    <a:pt x="1145" y="1739"/>
                    <a:pt x="1145" y="1739"/>
                    <a:pt x="1145" y="1739"/>
                  </a:cubicBezTo>
                  <a:cubicBezTo>
                    <a:pt x="1144" y="1735"/>
                    <a:pt x="1143" y="1731"/>
                    <a:pt x="1143" y="1726"/>
                  </a:cubicBezTo>
                  <a:lnTo>
                    <a:pt x="1166" y="1712"/>
                  </a:lnTo>
                  <a:close/>
                  <a:moveTo>
                    <a:pt x="1165" y="1728"/>
                  </a:moveTo>
                  <a:cubicBezTo>
                    <a:pt x="1164" y="1731"/>
                    <a:pt x="1164" y="1735"/>
                    <a:pt x="1164" y="1738"/>
                  </a:cubicBezTo>
                  <a:cubicBezTo>
                    <a:pt x="1150" y="1754"/>
                    <a:pt x="1150" y="1754"/>
                    <a:pt x="1150" y="1754"/>
                  </a:cubicBezTo>
                  <a:cubicBezTo>
                    <a:pt x="1148" y="1751"/>
                    <a:pt x="1147" y="1747"/>
                    <a:pt x="1146" y="1743"/>
                  </a:cubicBezTo>
                  <a:lnTo>
                    <a:pt x="1165" y="1728"/>
                  </a:lnTo>
                  <a:close/>
                  <a:moveTo>
                    <a:pt x="1164" y="1744"/>
                  </a:moveTo>
                  <a:cubicBezTo>
                    <a:pt x="1164" y="1747"/>
                    <a:pt x="1164" y="1750"/>
                    <a:pt x="1165" y="1753"/>
                  </a:cubicBezTo>
                  <a:cubicBezTo>
                    <a:pt x="1156" y="1768"/>
                    <a:pt x="1156" y="1768"/>
                    <a:pt x="1156" y="1768"/>
                  </a:cubicBezTo>
                  <a:cubicBezTo>
                    <a:pt x="1154" y="1765"/>
                    <a:pt x="1153" y="1761"/>
                    <a:pt x="1151" y="1758"/>
                  </a:cubicBezTo>
                  <a:lnTo>
                    <a:pt x="1164" y="1744"/>
                  </a:lnTo>
                  <a:close/>
                  <a:moveTo>
                    <a:pt x="1165" y="1759"/>
                  </a:moveTo>
                  <a:cubicBezTo>
                    <a:pt x="1166" y="1762"/>
                    <a:pt x="1167" y="1765"/>
                    <a:pt x="1168" y="1768"/>
                  </a:cubicBezTo>
                  <a:cubicBezTo>
                    <a:pt x="1164" y="1780"/>
                    <a:pt x="1164" y="1780"/>
                    <a:pt x="1164" y="1780"/>
                  </a:cubicBezTo>
                  <a:cubicBezTo>
                    <a:pt x="1162" y="1777"/>
                    <a:pt x="1160" y="1774"/>
                    <a:pt x="1158" y="1771"/>
                  </a:cubicBezTo>
                  <a:lnTo>
                    <a:pt x="1165" y="1759"/>
                  </a:lnTo>
                  <a:close/>
                  <a:moveTo>
                    <a:pt x="1170" y="1775"/>
                  </a:moveTo>
                  <a:cubicBezTo>
                    <a:pt x="1171" y="1778"/>
                    <a:pt x="1172" y="1781"/>
                    <a:pt x="1174" y="1783"/>
                  </a:cubicBezTo>
                  <a:cubicBezTo>
                    <a:pt x="1173" y="1790"/>
                    <a:pt x="1173" y="1790"/>
                    <a:pt x="1173" y="1790"/>
                  </a:cubicBezTo>
                  <a:cubicBezTo>
                    <a:pt x="1171" y="1788"/>
                    <a:pt x="1169" y="1786"/>
                    <a:pt x="1167" y="1784"/>
                  </a:cubicBezTo>
                  <a:lnTo>
                    <a:pt x="1170" y="1775"/>
                  </a:lnTo>
                  <a:close/>
                  <a:moveTo>
                    <a:pt x="1174" y="1686"/>
                  </a:moveTo>
                  <a:cubicBezTo>
                    <a:pt x="1177" y="1665"/>
                    <a:pt x="1181" y="1643"/>
                    <a:pt x="1181" y="1622"/>
                  </a:cubicBezTo>
                  <a:cubicBezTo>
                    <a:pt x="1181" y="1622"/>
                    <a:pt x="1182" y="1623"/>
                    <a:pt x="1183" y="1623"/>
                  </a:cubicBezTo>
                  <a:cubicBezTo>
                    <a:pt x="1186" y="1647"/>
                    <a:pt x="1182" y="1672"/>
                    <a:pt x="1178" y="1696"/>
                  </a:cubicBezTo>
                  <a:cubicBezTo>
                    <a:pt x="1172" y="1729"/>
                    <a:pt x="1167" y="1760"/>
                    <a:pt x="1179" y="1784"/>
                  </a:cubicBezTo>
                  <a:cubicBezTo>
                    <a:pt x="1162" y="1759"/>
                    <a:pt x="1168" y="1723"/>
                    <a:pt x="1174" y="1686"/>
                  </a:cubicBezTo>
                  <a:close/>
                  <a:moveTo>
                    <a:pt x="1178" y="1770"/>
                  </a:moveTo>
                  <a:cubicBezTo>
                    <a:pt x="1189" y="1774"/>
                    <a:pt x="1189" y="1774"/>
                    <a:pt x="1189" y="1774"/>
                  </a:cubicBezTo>
                  <a:cubicBezTo>
                    <a:pt x="1189" y="1777"/>
                    <a:pt x="1189" y="1779"/>
                    <a:pt x="1188" y="1781"/>
                  </a:cubicBezTo>
                  <a:cubicBezTo>
                    <a:pt x="1181" y="1779"/>
                    <a:pt x="1181" y="1779"/>
                    <a:pt x="1181" y="1779"/>
                  </a:cubicBezTo>
                  <a:cubicBezTo>
                    <a:pt x="1180" y="1776"/>
                    <a:pt x="1179" y="1773"/>
                    <a:pt x="1178" y="1770"/>
                  </a:cubicBezTo>
                  <a:close/>
                  <a:moveTo>
                    <a:pt x="1177" y="1789"/>
                  </a:moveTo>
                  <a:cubicBezTo>
                    <a:pt x="1180" y="1793"/>
                    <a:pt x="1184" y="1796"/>
                    <a:pt x="1188" y="1800"/>
                  </a:cubicBezTo>
                  <a:cubicBezTo>
                    <a:pt x="1184" y="1798"/>
                    <a:pt x="1180" y="1796"/>
                    <a:pt x="1177" y="1793"/>
                  </a:cubicBezTo>
                  <a:lnTo>
                    <a:pt x="1177" y="1789"/>
                  </a:lnTo>
                  <a:close/>
                  <a:moveTo>
                    <a:pt x="1183" y="1784"/>
                  </a:moveTo>
                  <a:cubicBezTo>
                    <a:pt x="1189" y="1785"/>
                    <a:pt x="1189" y="1785"/>
                    <a:pt x="1189" y="1785"/>
                  </a:cubicBezTo>
                  <a:cubicBezTo>
                    <a:pt x="1189" y="1789"/>
                    <a:pt x="1190" y="1792"/>
                    <a:pt x="1191" y="1795"/>
                  </a:cubicBezTo>
                  <a:cubicBezTo>
                    <a:pt x="1188" y="1791"/>
                    <a:pt x="1185" y="1788"/>
                    <a:pt x="1183" y="1784"/>
                  </a:cubicBezTo>
                  <a:close/>
                  <a:moveTo>
                    <a:pt x="1190" y="1771"/>
                  </a:moveTo>
                  <a:cubicBezTo>
                    <a:pt x="1177" y="1766"/>
                    <a:pt x="1177" y="1766"/>
                    <a:pt x="1177" y="1766"/>
                  </a:cubicBezTo>
                  <a:cubicBezTo>
                    <a:pt x="1177" y="1762"/>
                    <a:pt x="1176" y="1759"/>
                    <a:pt x="1176" y="1756"/>
                  </a:cubicBezTo>
                  <a:cubicBezTo>
                    <a:pt x="1192" y="1762"/>
                    <a:pt x="1192" y="1762"/>
                    <a:pt x="1192" y="1762"/>
                  </a:cubicBezTo>
                  <a:cubicBezTo>
                    <a:pt x="1191" y="1765"/>
                    <a:pt x="1191" y="1768"/>
                    <a:pt x="1190" y="1771"/>
                  </a:cubicBezTo>
                  <a:close/>
                  <a:moveTo>
                    <a:pt x="1176" y="1752"/>
                  </a:moveTo>
                  <a:cubicBezTo>
                    <a:pt x="1176" y="1748"/>
                    <a:pt x="1176" y="1745"/>
                    <a:pt x="1176" y="1742"/>
                  </a:cubicBezTo>
                  <a:cubicBezTo>
                    <a:pt x="1197" y="1751"/>
                    <a:pt x="1197" y="1751"/>
                    <a:pt x="1197" y="1751"/>
                  </a:cubicBezTo>
                  <a:cubicBezTo>
                    <a:pt x="1196" y="1754"/>
                    <a:pt x="1195" y="1756"/>
                    <a:pt x="1194" y="1759"/>
                  </a:cubicBezTo>
                  <a:lnTo>
                    <a:pt x="1176" y="1752"/>
                  </a:lnTo>
                  <a:close/>
                  <a:moveTo>
                    <a:pt x="1176" y="1737"/>
                  </a:moveTo>
                  <a:cubicBezTo>
                    <a:pt x="1176" y="1734"/>
                    <a:pt x="1177" y="1731"/>
                    <a:pt x="1177" y="1727"/>
                  </a:cubicBezTo>
                  <a:cubicBezTo>
                    <a:pt x="1201" y="1740"/>
                    <a:pt x="1201" y="1740"/>
                    <a:pt x="1201" y="1740"/>
                  </a:cubicBezTo>
                  <a:cubicBezTo>
                    <a:pt x="1201" y="1741"/>
                    <a:pt x="1201" y="1741"/>
                    <a:pt x="1200" y="1742"/>
                  </a:cubicBezTo>
                  <a:cubicBezTo>
                    <a:pt x="1200" y="1744"/>
                    <a:pt x="1199" y="1746"/>
                    <a:pt x="1198" y="1747"/>
                  </a:cubicBezTo>
                  <a:lnTo>
                    <a:pt x="1176" y="1737"/>
                  </a:lnTo>
                  <a:close/>
                  <a:moveTo>
                    <a:pt x="1177" y="1723"/>
                  </a:moveTo>
                  <a:cubicBezTo>
                    <a:pt x="1178" y="1720"/>
                    <a:pt x="1178" y="1716"/>
                    <a:pt x="1179" y="1712"/>
                  </a:cubicBezTo>
                  <a:cubicBezTo>
                    <a:pt x="1207" y="1726"/>
                    <a:pt x="1207" y="1726"/>
                    <a:pt x="1207" y="1726"/>
                  </a:cubicBezTo>
                  <a:cubicBezTo>
                    <a:pt x="1205" y="1730"/>
                    <a:pt x="1204" y="1733"/>
                    <a:pt x="1203" y="1736"/>
                  </a:cubicBezTo>
                  <a:lnTo>
                    <a:pt x="1177" y="1723"/>
                  </a:lnTo>
                  <a:close/>
                  <a:moveTo>
                    <a:pt x="1180" y="1708"/>
                  </a:moveTo>
                  <a:cubicBezTo>
                    <a:pt x="1180" y="1705"/>
                    <a:pt x="1181" y="1701"/>
                    <a:pt x="1182" y="1697"/>
                  </a:cubicBezTo>
                  <a:cubicBezTo>
                    <a:pt x="1212" y="1712"/>
                    <a:pt x="1212" y="1712"/>
                    <a:pt x="1212" y="1712"/>
                  </a:cubicBezTo>
                  <a:cubicBezTo>
                    <a:pt x="1210" y="1716"/>
                    <a:pt x="1209" y="1719"/>
                    <a:pt x="1208" y="1723"/>
                  </a:cubicBezTo>
                  <a:lnTo>
                    <a:pt x="1180" y="1708"/>
                  </a:lnTo>
                  <a:close/>
                  <a:moveTo>
                    <a:pt x="1182" y="1693"/>
                  </a:moveTo>
                  <a:cubicBezTo>
                    <a:pt x="1183" y="1690"/>
                    <a:pt x="1183" y="1686"/>
                    <a:pt x="1184" y="1683"/>
                  </a:cubicBezTo>
                  <a:cubicBezTo>
                    <a:pt x="1215" y="1698"/>
                    <a:pt x="1215" y="1698"/>
                    <a:pt x="1215" y="1698"/>
                  </a:cubicBezTo>
                  <a:cubicBezTo>
                    <a:pt x="1214" y="1702"/>
                    <a:pt x="1214" y="1705"/>
                    <a:pt x="1213" y="1708"/>
                  </a:cubicBezTo>
                  <a:lnTo>
                    <a:pt x="1182" y="1693"/>
                  </a:lnTo>
                  <a:close/>
                  <a:moveTo>
                    <a:pt x="1184" y="1679"/>
                  </a:moveTo>
                  <a:cubicBezTo>
                    <a:pt x="1185" y="1676"/>
                    <a:pt x="1185" y="1673"/>
                    <a:pt x="1186" y="1670"/>
                  </a:cubicBezTo>
                  <a:cubicBezTo>
                    <a:pt x="1217" y="1683"/>
                    <a:pt x="1217" y="1683"/>
                    <a:pt x="1217" y="1683"/>
                  </a:cubicBezTo>
                  <a:cubicBezTo>
                    <a:pt x="1217" y="1687"/>
                    <a:pt x="1216" y="1691"/>
                    <a:pt x="1216" y="1694"/>
                  </a:cubicBezTo>
                  <a:lnTo>
                    <a:pt x="1184" y="1679"/>
                  </a:lnTo>
                  <a:close/>
                  <a:moveTo>
                    <a:pt x="1186" y="1666"/>
                  </a:moveTo>
                  <a:cubicBezTo>
                    <a:pt x="1187" y="1663"/>
                    <a:pt x="1187" y="1660"/>
                    <a:pt x="1187" y="1657"/>
                  </a:cubicBezTo>
                  <a:cubicBezTo>
                    <a:pt x="1217" y="1669"/>
                    <a:pt x="1217" y="1669"/>
                    <a:pt x="1217" y="1669"/>
                  </a:cubicBezTo>
                  <a:cubicBezTo>
                    <a:pt x="1217" y="1672"/>
                    <a:pt x="1217" y="1676"/>
                    <a:pt x="1217" y="1679"/>
                  </a:cubicBezTo>
                  <a:lnTo>
                    <a:pt x="1186" y="1666"/>
                  </a:lnTo>
                  <a:close/>
                  <a:moveTo>
                    <a:pt x="1187" y="1625"/>
                  </a:moveTo>
                  <a:cubicBezTo>
                    <a:pt x="1192" y="1628"/>
                    <a:pt x="1198" y="1630"/>
                    <a:pt x="1206" y="1632"/>
                  </a:cubicBezTo>
                  <a:cubicBezTo>
                    <a:pt x="1206" y="1633"/>
                    <a:pt x="1207" y="1634"/>
                    <a:pt x="1207" y="1635"/>
                  </a:cubicBezTo>
                  <a:cubicBezTo>
                    <a:pt x="1187" y="1628"/>
                    <a:pt x="1187" y="1628"/>
                    <a:pt x="1187" y="1628"/>
                  </a:cubicBezTo>
                  <a:cubicBezTo>
                    <a:pt x="1187" y="1627"/>
                    <a:pt x="1187" y="1626"/>
                    <a:pt x="1187" y="1625"/>
                  </a:cubicBezTo>
                  <a:close/>
                  <a:moveTo>
                    <a:pt x="1187" y="1653"/>
                  </a:moveTo>
                  <a:cubicBezTo>
                    <a:pt x="1188" y="1650"/>
                    <a:pt x="1188" y="1648"/>
                    <a:pt x="1188" y="1645"/>
                  </a:cubicBezTo>
                  <a:cubicBezTo>
                    <a:pt x="1214" y="1655"/>
                    <a:pt x="1214" y="1655"/>
                    <a:pt x="1214" y="1655"/>
                  </a:cubicBezTo>
                  <a:cubicBezTo>
                    <a:pt x="1215" y="1658"/>
                    <a:pt x="1216" y="1661"/>
                    <a:pt x="1216" y="1664"/>
                  </a:cubicBezTo>
                  <a:lnTo>
                    <a:pt x="1187" y="1653"/>
                  </a:lnTo>
                  <a:close/>
                  <a:moveTo>
                    <a:pt x="1188" y="1641"/>
                  </a:moveTo>
                  <a:cubicBezTo>
                    <a:pt x="1188" y="1638"/>
                    <a:pt x="1188" y="1635"/>
                    <a:pt x="1188" y="1632"/>
                  </a:cubicBezTo>
                  <a:cubicBezTo>
                    <a:pt x="1209" y="1639"/>
                    <a:pt x="1209" y="1639"/>
                    <a:pt x="1209" y="1639"/>
                  </a:cubicBezTo>
                  <a:cubicBezTo>
                    <a:pt x="1211" y="1643"/>
                    <a:pt x="1212" y="1647"/>
                    <a:pt x="1213" y="1650"/>
                  </a:cubicBezTo>
                  <a:lnTo>
                    <a:pt x="1188" y="1641"/>
                  </a:lnTo>
                  <a:close/>
                  <a:moveTo>
                    <a:pt x="1094" y="1872"/>
                  </a:moveTo>
                  <a:cubicBezTo>
                    <a:pt x="1093" y="1874"/>
                    <a:pt x="1091" y="1874"/>
                    <a:pt x="1090" y="1874"/>
                  </a:cubicBezTo>
                  <a:cubicBezTo>
                    <a:pt x="1089" y="1874"/>
                    <a:pt x="1087" y="1874"/>
                    <a:pt x="1086" y="1872"/>
                  </a:cubicBezTo>
                  <a:cubicBezTo>
                    <a:pt x="1075" y="1860"/>
                    <a:pt x="1078" y="1801"/>
                    <a:pt x="1081" y="1762"/>
                  </a:cubicBezTo>
                  <a:cubicBezTo>
                    <a:pt x="1082" y="1758"/>
                    <a:pt x="1082" y="1754"/>
                    <a:pt x="1082" y="1752"/>
                  </a:cubicBezTo>
                  <a:cubicBezTo>
                    <a:pt x="1085" y="1752"/>
                    <a:pt x="1087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3" y="1753"/>
                    <a:pt x="1095" y="1752"/>
                    <a:pt x="1098" y="1752"/>
                  </a:cubicBezTo>
                  <a:cubicBezTo>
                    <a:pt x="1098" y="1754"/>
                    <a:pt x="1098" y="1758"/>
                    <a:pt x="1099" y="1762"/>
                  </a:cubicBezTo>
                  <a:cubicBezTo>
                    <a:pt x="1102" y="1801"/>
                    <a:pt x="1105" y="1860"/>
                    <a:pt x="1094" y="1872"/>
                  </a:cubicBezTo>
                  <a:close/>
                  <a:moveTo>
                    <a:pt x="1102" y="1751"/>
                  </a:moveTo>
                  <a:cubicBezTo>
                    <a:pt x="1106" y="1751"/>
                    <a:pt x="1109" y="1750"/>
                    <a:pt x="1113" y="1748"/>
                  </a:cubicBezTo>
                  <a:cubicBezTo>
                    <a:pt x="1113" y="1749"/>
                    <a:pt x="1113" y="1749"/>
                    <a:pt x="1114" y="1750"/>
                  </a:cubicBezTo>
                  <a:cubicBezTo>
                    <a:pt x="1119" y="1765"/>
                    <a:pt x="1144" y="1844"/>
                    <a:pt x="1134" y="1862"/>
                  </a:cubicBezTo>
                  <a:cubicBezTo>
                    <a:pt x="1133" y="1864"/>
                    <a:pt x="1132" y="1865"/>
                    <a:pt x="1131" y="1865"/>
                  </a:cubicBezTo>
                  <a:cubicBezTo>
                    <a:pt x="1130" y="1865"/>
                    <a:pt x="1129" y="1865"/>
                    <a:pt x="1128" y="1864"/>
                  </a:cubicBezTo>
                  <a:cubicBezTo>
                    <a:pt x="1115" y="1855"/>
                    <a:pt x="1106" y="1794"/>
                    <a:pt x="1102" y="1761"/>
                  </a:cubicBezTo>
                  <a:cubicBezTo>
                    <a:pt x="1102" y="1757"/>
                    <a:pt x="1102" y="1753"/>
                    <a:pt x="1102" y="1751"/>
                  </a:cubicBezTo>
                  <a:close/>
                  <a:moveTo>
                    <a:pt x="1078" y="1761"/>
                  </a:moveTo>
                  <a:cubicBezTo>
                    <a:pt x="1074" y="1794"/>
                    <a:pt x="1065" y="1855"/>
                    <a:pt x="1052" y="1864"/>
                  </a:cubicBezTo>
                  <a:cubicBezTo>
                    <a:pt x="1051" y="1865"/>
                    <a:pt x="1050" y="1865"/>
                    <a:pt x="1049" y="1865"/>
                  </a:cubicBezTo>
                  <a:cubicBezTo>
                    <a:pt x="1048" y="1865"/>
                    <a:pt x="1047" y="1864"/>
                    <a:pt x="1046" y="1862"/>
                  </a:cubicBezTo>
                  <a:cubicBezTo>
                    <a:pt x="1036" y="1844"/>
                    <a:pt x="1061" y="1765"/>
                    <a:pt x="1067" y="1750"/>
                  </a:cubicBezTo>
                  <a:cubicBezTo>
                    <a:pt x="1067" y="1749"/>
                    <a:pt x="1067" y="1749"/>
                    <a:pt x="1067" y="1748"/>
                  </a:cubicBezTo>
                  <a:cubicBezTo>
                    <a:pt x="1071" y="1750"/>
                    <a:pt x="1074" y="1751"/>
                    <a:pt x="1078" y="1751"/>
                  </a:cubicBezTo>
                  <a:cubicBezTo>
                    <a:pt x="1078" y="1753"/>
                    <a:pt x="1078" y="1757"/>
                    <a:pt x="1078" y="1761"/>
                  </a:cubicBezTo>
                  <a:close/>
                  <a:moveTo>
                    <a:pt x="1062" y="1750"/>
                  </a:moveTo>
                  <a:cubicBezTo>
                    <a:pt x="1053" y="1778"/>
                    <a:pt x="1029" y="1841"/>
                    <a:pt x="1014" y="1847"/>
                  </a:cubicBezTo>
                  <a:cubicBezTo>
                    <a:pt x="1012" y="1848"/>
                    <a:pt x="1011" y="1848"/>
                    <a:pt x="1010" y="1847"/>
                  </a:cubicBezTo>
                  <a:cubicBezTo>
                    <a:pt x="1009" y="1847"/>
                    <a:pt x="1009" y="1846"/>
                    <a:pt x="1008" y="1845"/>
                  </a:cubicBezTo>
                  <a:cubicBezTo>
                    <a:pt x="1005" y="1833"/>
                    <a:pt x="1024" y="1794"/>
                    <a:pt x="1031" y="1780"/>
                  </a:cubicBezTo>
                  <a:cubicBezTo>
                    <a:pt x="1031" y="1780"/>
                    <a:pt x="1031" y="1780"/>
                    <a:pt x="1031" y="1780"/>
                  </a:cubicBezTo>
                  <a:cubicBezTo>
                    <a:pt x="1039" y="1767"/>
                    <a:pt x="1045" y="1752"/>
                    <a:pt x="1049" y="1736"/>
                  </a:cubicBezTo>
                  <a:cubicBezTo>
                    <a:pt x="1053" y="1740"/>
                    <a:pt x="1058" y="1744"/>
                    <a:pt x="1063" y="1747"/>
                  </a:cubicBezTo>
                  <a:cubicBezTo>
                    <a:pt x="1063" y="1747"/>
                    <a:pt x="1063" y="1748"/>
                    <a:pt x="1062" y="1750"/>
                  </a:cubicBezTo>
                  <a:close/>
                  <a:moveTo>
                    <a:pt x="1005" y="1846"/>
                  </a:moveTo>
                  <a:cubicBezTo>
                    <a:pt x="1005" y="1848"/>
                    <a:pt x="1006" y="1850"/>
                    <a:pt x="1008" y="1851"/>
                  </a:cubicBezTo>
                  <a:cubicBezTo>
                    <a:pt x="1010" y="1852"/>
                    <a:pt x="1013" y="1852"/>
                    <a:pt x="1015" y="1851"/>
                  </a:cubicBezTo>
                  <a:cubicBezTo>
                    <a:pt x="1026" y="1846"/>
                    <a:pt x="1038" y="1822"/>
                    <a:pt x="1049" y="1797"/>
                  </a:cubicBezTo>
                  <a:cubicBezTo>
                    <a:pt x="1042" y="1824"/>
                    <a:pt x="1037" y="1853"/>
                    <a:pt x="1042" y="1864"/>
                  </a:cubicBezTo>
                  <a:cubicBezTo>
                    <a:pt x="1044" y="1866"/>
                    <a:pt x="1045" y="1868"/>
                    <a:pt x="1048" y="1869"/>
                  </a:cubicBezTo>
                  <a:cubicBezTo>
                    <a:pt x="1050" y="1869"/>
                    <a:pt x="1052" y="1869"/>
                    <a:pt x="1055" y="1867"/>
                  </a:cubicBezTo>
                  <a:cubicBezTo>
                    <a:pt x="1063" y="1861"/>
                    <a:pt x="1070" y="1835"/>
                    <a:pt x="1075" y="1809"/>
                  </a:cubicBezTo>
                  <a:cubicBezTo>
                    <a:pt x="1074" y="1837"/>
                    <a:pt x="1075" y="1866"/>
                    <a:pt x="1083" y="1875"/>
                  </a:cubicBezTo>
                  <a:cubicBezTo>
                    <a:pt x="1085" y="1877"/>
                    <a:pt x="1088" y="1878"/>
                    <a:pt x="1090" y="1878"/>
                  </a:cubicBezTo>
                  <a:cubicBezTo>
                    <a:pt x="1092" y="1878"/>
                    <a:pt x="1095" y="1877"/>
                    <a:pt x="1097" y="1875"/>
                  </a:cubicBezTo>
                  <a:cubicBezTo>
                    <a:pt x="1105" y="1866"/>
                    <a:pt x="1106" y="1837"/>
                    <a:pt x="1105" y="1809"/>
                  </a:cubicBezTo>
                  <a:cubicBezTo>
                    <a:pt x="1110" y="1835"/>
                    <a:pt x="1117" y="1861"/>
                    <a:pt x="1126" y="1867"/>
                  </a:cubicBezTo>
                  <a:cubicBezTo>
                    <a:pt x="1128" y="1869"/>
                    <a:pt x="1130" y="1869"/>
                    <a:pt x="1132" y="1869"/>
                  </a:cubicBezTo>
                  <a:cubicBezTo>
                    <a:pt x="1135" y="1868"/>
                    <a:pt x="1136" y="1866"/>
                    <a:pt x="1138" y="1864"/>
                  </a:cubicBezTo>
                  <a:cubicBezTo>
                    <a:pt x="1143" y="1853"/>
                    <a:pt x="1138" y="1824"/>
                    <a:pt x="1131" y="1797"/>
                  </a:cubicBezTo>
                  <a:cubicBezTo>
                    <a:pt x="1142" y="1822"/>
                    <a:pt x="1154" y="1846"/>
                    <a:pt x="1165" y="1851"/>
                  </a:cubicBezTo>
                  <a:cubicBezTo>
                    <a:pt x="1167" y="1852"/>
                    <a:pt x="1170" y="1852"/>
                    <a:pt x="1172" y="1851"/>
                  </a:cubicBezTo>
                  <a:cubicBezTo>
                    <a:pt x="1174" y="1850"/>
                    <a:pt x="1175" y="1848"/>
                    <a:pt x="1175" y="1846"/>
                  </a:cubicBezTo>
                  <a:cubicBezTo>
                    <a:pt x="1178" y="1836"/>
                    <a:pt x="1169" y="1813"/>
                    <a:pt x="1161" y="1796"/>
                  </a:cubicBezTo>
                  <a:cubicBezTo>
                    <a:pt x="1162" y="1797"/>
                    <a:pt x="1162" y="1797"/>
                    <a:pt x="1163" y="1798"/>
                  </a:cubicBezTo>
                  <a:cubicBezTo>
                    <a:pt x="1172" y="1807"/>
                    <a:pt x="1183" y="1813"/>
                    <a:pt x="1194" y="1816"/>
                  </a:cubicBezTo>
                  <a:cubicBezTo>
                    <a:pt x="1199" y="1843"/>
                    <a:pt x="1190" y="1855"/>
                    <a:pt x="1184" y="1860"/>
                  </a:cubicBezTo>
                  <a:cubicBezTo>
                    <a:pt x="1176" y="1867"/>
                    <a:pt x="1166" y="1869"/>
                    <a:pt x="1157" y="1865"/>
                  </a:cubicBezTo>
                  <a:cubicBezTo>
                    <a:pt x="1156" y="1865"/>
                    <a:pt x="1155" y="1865"/>
                    <a:pt x="1155" y="1865"/>
                  </a:cubicBezTo>
                  <a:cubicBezTo>
                    <a:pt x="1154" y="1866"/>
                    <a:pt x="1154" y="1866"/>
                    <a:pt x="1154" y="1867"/>
                  </a:cubicBezTo>
                  <a:cubicBezTo>
                    <a:pt x="1154" y="1878"/>
                    <a:pt x="1146" y="1884"/>
                    <a:pt x="1139" y="1886"/>
                  </a:cubicBezTo>
                  <a:cubicBezTo>
                    <a:pt x="1132" y="1889"/>
                    <a:pt x="1122" y="1888"/>
                    <a:pt x="1116" y="1880"/>
                  </a:cubicBezTo>
                  <a:cubicBezTo>
                    <a:pt x="1116" y="1879"/>
                    <a:pt x="1115" y="1879"/>
                    <a:pt x="1114" y="1879"/>
                  </a:cubicBezTo>
                  <a:cubicBezTo>
                    <a:pt x="1114" y="1879"/>
                    <a:pt x="1113" y="1880"/>
                    <a:pt x="1113" y="1881"/>
                  </a:cubicBezTo>
                  <a:cubicBezTo>
                    <a:pt x="1108" y="1896"/>
                    <a:pt x="1093" y="1897"/>
                    <a:pt x="1090" y="1897"/>
                  </a:cubicBezTo>
                  <a:cubicBezTo>
                    <a:pt x="1090" y="1897"/>
                    <a:pt x="1090" y="1897"/>
                    <a:pt x="1090" y="1897"/>
                  </a:cubicBezTo>
                  <a:cubicBezTo>
                    <a:pt x="1090" y="1897"/>
                    <a:pt x="1090" y="1897"/>
                    <a:pt x="1090" y="1897"/>
                  </a:cubicBezTo>
                  <a:cubicBezTo>
                    <a:pt x="1087" y="1897"/>
                    <a:pt x="1072" y="1896"/>
                    <a:pt x="1067" y="1881"/>
                  </a:cubicBezTo>
                  <a:cubicBezTo>
                    <a:pt x="1067" y="1880"/>
                    <a:pt x="1066" y="1879"/>
                    <a:pt x="1066" y="1879"/>
                  </a:cubicBezTo>
                  <a:cubicBezTo>
                    <a:pt x="1065" y="1879"/>
                    <a:pt x="1064" y="1879"/>
                    <a:pt x="1064" y="1880"/>
                  </a:cubicBezTo>
                  <a:cubicBezTo>
                    <a:pt x="1058" y="1888"/>
                    <a:pt x="1048" y="1889"/>
                    <a:pt x="1041" y="1886"/>
                  </a:cubicBezTo>
                  <a:cubicBezTo>
                    <a:pt x="1034" y="1884"/>
                    <a:pt x="1026" y="1878"/>
                    <a:pt x="1026" y="1867"/>
                  </a:cubicBezTo>
                  <a:cubicBezTo>
                    <a:pt x="1026" y="1866"/>
                    <a:pt x="1026" y="1866"/>
                    <a:pt x="1025" y="1865"/>
                  </a:cubicBezTo>
                  <a:cubicBezTo>
                    <a:pt x="1025" y="1865"/>
                    <a:pt x="1024" y="1865"/>
                    <a:pt x="1024" y="1865"/>
                  </a:cubicBezTo>
                  <a:cubicBezTo>
                    <a:pt x="1014" y="1869"/>
                    <a:pt x="1004" y="1867"/>
                    <a:pt x="996" y="1860"/>
                  </a:cubicBezTo>
                  <a:cubicBezTo>
                    <a:pt x="990" y="1855"/>
                    <a:pt x="981" y="1843"/>
                    <a:pt x="986" y="1816"/>
                  </a:cubicBezTo>
                  <a:cubicBezTo>
                    <a:pt x="997" y="1813"/>
                    <a:pt x="1008" y="1807"/>
                    <a:pt x="1018" y="1798"/>
                  </a:cubicBezTo>
                  <a:cubicBezTo>
                    <a:pt x="1018" y="1797"/>
                    <a:pt x="1018" y="1797"/>
                    <a:pt x="1019" y="1796"/>
                  </a:cubicBezTo>
                  <a:cubicBezTo>
                    <a:pt x="1011" y="1813"/>
                    <a:pt x="1002" y="1836"/>
                    <a:pt x="1005" y="1846"/>
                  </a:cubicBezTo>
                  <a:close/>
                  <a:moveTo>
                    <a:pt x="1172" y="1845"/>
                  </a:moveTo>
                  <a:cubicBezTo>
                    <a:pt x="1171" y="1846"/>
                    <a:pt x="1171" y="1847"/>
                    <a:pt x="1170" y="1847"/>
                  </a:cubicBezTo>
                  <a:cubicBezTo>
                    <a:pt x="1169" y="1848"/>
                    <a:pt x="1168" y="1848"/>
                    <a:pt x="1166" y="1847"/>
                  </a:cubicBezTo>
                  <a:cubicBezTo>
                    <a:pt x="1151" y="1841"/>
                    <a:pt x="1127" y="1778"/>
                    <a:pt x="1118" y="1750"/>
                  </a:cubicBezTo>
                  <a:cubicBezTo>
                    <a:pt x="1117" y="1748"/>
                    <a:pt x="1117" y="1747"/>
                    <a:pt x="1117" y="1747"/>
                  </a:cubicBezTo>
                  <a:cubicBezTo>
                    <a:pt x="1122" y="1744"/>
                    <a:pt x="1127" y="1740"/>
                    <a:pt x="1131" y="1736"/>
                  </a:cubicBezTo>
                  <a:cubicBezTo>
                    <a:pt x="1135" y="1752"/>
                    <a:pt x="1141" y="1767"/>
                    <a:pt x="1149" y="1780"/>
                  </a:cubicBezTo>
                  <a:cubicBezTo>
                    <a:pt x="1149" y="1780"/>
                    <a:pt x="1149" y="1780"/>
                    <a:pt x="1149" y="1780"/>
                  </a:cubicBezTo>
                  <a:cubicBezTo>
                    <a:pt x="1156" y="1794"/>
                    <a:pt x="1175" y="1833"/>
                    <a:pt x="1172" y="1845"/>
                  </a:cubicBezTo>
                  <a:close/>
                  <a:moveTo>
                    <a:pt x="1090" y="1749"/>
                  </a:moveTo>
                  <a:cubicBezTo>
                    <a:pt x="1090" y="1749"/>
                    <a:pt x="1090" y="1749"/>
                    <a:pt x="1090" y="1749"/>
                  </a:cubicBezTo>
                  <a:cubicBezTo>
                    <a:pt x="1090" y="1749"/>
                    <a:pt x="1090" y="1749"/>
                    <a:pt x="1090" y="1749"/>
                  </a:cubicBezTo>
                  <a:cubicBezTo>
                    <a:pt x="1090" y="1749"/>
                    <a:pt x="1090" y="1749"/>
                    <a:pt x="1090" y="1749"/>
                  </a:cubicBezTo>
                  <a:cubicBezTo>
                    <a:pt x="1073" y="1749"/>
                    <a:pt x="1058" y="1742"/>
                    <a:pt x="1050" y="1731"/>
                  </a:cubicBezTo>
                  <a:cubicBezTo>
                    <a:pt x="1051" y="1729"/>
                    <a:pt x="1051" y="1726"/>
                    <a:pt x="1052" y="1724"/>
                  </a:cubicBezTo>
                  <a:cubicBezTo>
                    <a:pt x="1061" y="1735"/>
                    <a:pt x="1078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102" y="1742"/>
                    <a:pt x="1119" y="1735"/>
                    <a:pt x="1128" y="1724"/>
                  </a:cubicBezTo>
                  <a:cubicBezTo>
                    <a:pt x="1129" y="1726"/>
                    <a:pt x="1129" y="1729"/>
                    <a:pt x="1130" y="1731"/>
                  </a:cubicBezTo>
                  <a:cubicBezTo>
                    <a:pt x="1122" y="1742"/>
                    <a:pt x="1107" y="1749"/>
                    <a:pt x="1090" y="1749"/>
                  </a:cubicBezTo>
                  <a:close/>
                  <a:moveTo>
                    <a:pt x="1097" y="1707"/>
                  </a:moveTo>
                  <a:cubicBezTo>
                    <a:pt x="1103" y="1712"/>
                    <a:pt x="1111" y="1713"/>
                    <a:pt x="1119" y="1710"/>
                  </a:cubicBezTo>
                  <a:cubicBezTo>
                    <a:pt x="1122" y="1709"/>
                    <a:pt x="1125" y="1707"/>
                    <a:pt x="1127" y="1705"/>
                  </a:cubicBezTo>
                  <a:cubicBezTo>
                    <a:pt x="1127" y="1709"/>
                    <a:pt x="1127" y="1714"/>
                    <a:pt x="1128" y="1718"/>
                  </a:cubicBezTo>
                  <a:cubicBezTo>
                    <a:pt x="1120" y="1730"/>
                    <a:pt x="1102" y="1738"/>
                    <a:pt x="1090" y="1738"/>
                  </a:cubicBezTo>
                  <a:cubicBezTo>
                    <a:pt x="1078" y="1738"/>
                    <a:pt x="1060" y="1730"/>
                    <a:pt x="1052" y="1718"/>
                  </a:cubicBezTo>
                  <a:cubicBezTo>
                    <a:pt x="1053" y="1714"/>
                    <a:pt x="1053" y="1709"/>
                    <a:pt x="1053" y="1705"/>
                  </a:cubicBezTo>
                  <a:cubicBezTo>
                    <a:pt x="1055" y="1707"/>
                    <a:pt x="1058" y="1709"/>
                    <a:pt x="1061" y="1710"/>
                  </a:cubicBezTo>
                  <a:cubicBezTo>
                    <a:pt x="1069" y="1713"/>
                    <a:pt x="1077" y="1712"/>
                    <a:pt x="1083" y="1707"/>
                  </a:cubicBezTo>
                  <a:cubicBezTo>
                    <a:pt x="1081" y="1714"/>
                    <a:pt x="1079" y="1722"/>
                    <a:pt x="1082" y="1727"/>
                  </a:cubicBezTo>
                  <a:cubicBezTo>
                    <a:pt x="1083" y="1729"/>
                    <a:pt x="1085" y="1731"/>
                    <a:pt x="1090" y="1731"/>
                  </a:cubicBezTo>
                  <a:cubicBezTo>
                    <a:pt x="1095" y="1731"/>
                    <a:pt x="1097" y="1729"/>
                    <a:pt x="1098" y="1727"/>
                  </a:cubicBezTo>
                  <a:cubicBezTo>
                    <a:pt x="1101" y="1722"/>
                    <a:pt x="1099" y="1714"/>
                    <a:pt x="1097" y="1707"/>
                  </a:cubicBezTo>
                  <a:close/>
                  <a:moveTo>
                    <a:pt x="1095" y="1725"/>
                  </a:moveTo>
                  <a:cubicBezTo>
                    <a:pt x="1094" y="1726"/>
                    <a:pt x="1092" y="1727"/>
                    <a:pt x="1090" y="1727"/>
                  </a:cubicBezTo>
                  <a:cubicBezTo>
                    <a:pt x="1088" y="1727"/>
                    <a:pt x="1086" y="1726"/>
                    <a:pt x="1085" y="1725"/>
                  </a:cubicBezTo>
                  <a:cubicBezTo>
                    <a:pt x="1082" y="1720"/>
                    <a:pt x="1087" y="1707"/>
                    <a:pt x="1090" y="1700"/>
                  </a:cubicBezTo>
                  <a:cubicBezTo>
                    <a:pt x="1093" y="1707"/>
                    <a:pt x="1098" y="1720"/>
                    <a:pt x="1095" y="1725"/>
                  </a:cubicBezTo>
                  <a:close/>
                  <a:moveTo>
                    <a:pt x="1054" y="1641"/>
                  </a:moveTo>
                  <a:cubicBezTo>
                    <a:pt x="1064" y="1643"/>
                    <a:pt x="1076" y="1645"/>
                    <a:pt x="1090" y="1645"/>
                  </a:cubicBezTo>
                  <a:cubicBezTo>
                    <a:pt x="1090" y="1645"/>
                    <a:pt x="1090" y="1645"/>
                    <a:pt x="1090" y="1645"/>
                  </a:cubicBezTo>
                  <a:cubicBezTo>
                    <a:pt x="1104" y="1645"/>
                    <a:pt x="1116" y="1643"/>
                    <a:pt x="1126" y="1641"/>
                  </a:cubicBezTo>
                  <a:cubicBezTo>
                    <a:pt x="1105" y="1652"/>
                    <a:pt x="1094" y="1666"/>
                    <a:pt x="1090" y="1678"/>
                  </a:cubicBezTo>
                  <a:cubicBezTo>
                    <a:pt x="1086" y="1666"/>
                    <a:pt x="1075" y="1652"/>
                    <a:pt x="1054" y="1641"/>
                  </a:cubicBezTo>
                  <a:close/>
                  <a:moveTo>
                    <a:pt x="1086" y="1696"/>
                  </a:moveTo>
                  <a:cubicBezTo>
                    <a:pt x="1083" y="1706"/>
                    <a:pt x="1073" y="1710"/>
                    <a:pt x="1062" y="1706"/>
                  </a:cubicBezTo>
                  <a:cubicBezTo>
                    <a:pt x="1056" y="1704"/>
                    <a:pt x="1053" y="1698"/>
                    <a:pt x="1054" y="1694"/>
                  </a:cubicBezTo>
                  <a:cubicBezTo>
                    <a:pt x="1054" y="1689"/>
                    <a:pt x="1056" y="1684"/>
                    <a:pt x="1062" y="1682"/>
                  </a:cubicBezTo>
                  <a:cubicBezTo>
                    <a:pt x="1068" y="1681"/>
                    <a:pt x="1071" y="1683"/>
                    <a:pt x="1073" y="1686"/>
                  </a:cubicBezTo>
                  <a:cubicBezTo>
                    <a:pt x="1075" y="1690"/>
                    <a:pt x="1075" y="1694"/>
                    <a:pt x="1072" y="1696"/>
                  </a:cubicBezTo>
                  <a:cubicBezTo>
                    <a:pt x="1071" y="1697"/>
                    <a:pt x="1071" y="1698"/>
                    <a:pt x="1072" y="1699"/>
                  </a:cubicBezTo>
                  <a:cubicBezTo>
                    <a:pt x="1072" y="1699"/>
                    <a:pt x="1073" y="1700"/>
                    <a:pt x="1074" y="1699"/>
                  </a:cubicBezTo>
                  <a:cubicBezTo>
                    <a:pt x="1078" y="1698"/>
                    <a:pt x="1080" y="1694"/>
                    <a:pt x="1080" y="1689"/>
                  </a:cubicBezTo>
                  <a:cubicBezTo>
                    <a:pt x="1080" y="1684"/>
                    <a:pt x="1078" y="1666"/>
                    <a:pt x="1042" y="1645"/>
                  </a:cubicBezTo>
                  <a:cubicBezTo>
                    <a:pt x="1041" y="1643"/>
                    <a:pt x="1040" y="1640"/>
                    <a:pt x="1039" y="1638"/>
                  </a:cubicBezTo>
                  <a:cubicBezTo>
                    <a:pt x="1080" y="1655"/>
                    <a:pt x="1092" y="1680"/>
                    <a:pt x="1086" y="1696"/>
                  </a:cubicBezTo>
                  <a:close/>
                  <a:moveTo>
                    <a:pt x="1075" y="1682"/>
                  </a:moveTo>
                  <a:cubicBezTo>
                    <a:pt x="1071" y="1678"/>
                    <a:pt x="1066" y="1677"/>
                    <a:pt x="1061" y="1678"/>
                  </a:cubicBezTo>
                  <a:cubicBezTo>
                    <a:pt x="1057" y="1679"/>
                    <a:pt x="1054" y="1681"/>
                    <a:pt x="1053" y="1684"/>
                  </a:cubicBezTo>
                  <a:cubicBezTo>
                    <a:pt x="1051" y="1673"/>
                    <a:pt x="1049" y="1662"/>
                    <a:pt x="1045" y="1651"/>
                  </a:cubicBezTo>
                  <a:cubicBezTo>
                    <a:pt x="1063" y="1663"/>
                    <a:pt x="1071" y="1674"/>
                    <a:pt x="1075" y="1682"/>
                  </a:cubicBezTo>
                  <a:close/>
                  <a:moveTo>
                    <a:pt x="1128" y="1684"/>
                  </a:moveTo>
                  <a:cubicBezTo>
                    <a:pt x="1126" y="1681"/>
                    <a:pt x="1123" y="1679"/>
                    <a:pt x="1119" y="1678"/>
                  </a:cubicBezTo>
                  <a:cubicBezTo>
                    <a:pt x="1114" y="1677"/>
                    <a:pt x="1109" y="1678"/>
                    <a:pt x="1105" y="1682"/>
                  </a:cubicBezTo>
                  <a:cubicBezTo>
                    <a:pt x="1109" y="1674"/>
                    <a:pt x="1118" y="1663"/>
                    <a:pt x="1135" y="1651"/>
                  </a:cubicBezTo>
                  <a:cubicBezTo>
                    <a:pt x="1131" y="1662"/>
                    <a:pt x="1129" y="1673"/>
                    <a:pt x="1128" y="1684"/>
                  </a:cubicBezTo>
                  <a:close/>
                  <a:moveTo>
                    <a:pt x="1100" y="1689"/>
                  </a:moveTo>
                  <a:cubicBezTo>
                    <a:pt x="1100" y="1694"/>
                    <a:pt x="1102" y="1698"/>
                    <a:pt x="1106" y="1699"/>
                  </a:cubicBezTo>
                  <a:cubicBezTo>
                    <a:pt x="1107" y="1700"/>
                    <a:pt x="1108" y="1699"/>
                    <a:pt x="1108" y="1699"/>
                  </a:cubicBezTo>
                  <a:cubicBezTo>
                    <a:pt x="1109" y="1698"/>
                    <a:pt x="1109" y="1697"/>
                    <a:pt x="1108" y="1696"/>
                  </a:cubicBezTo>
                  <a:cubicBezTo>
                    <a:pt x="1105" y="1694"/>
                    <a:pt x="1105" y="1690"/>
                    <a:pt x="1107" y="1686"/>
                  </a:cubicBezTo>
                  <a:cubicBezTo>
                    <a:pt x="1109" y="1683"/>
                    <a:pt x="1113" y="1681"/>
                    <a:pt x="1118" y="1682"/>
                  </a:cubicBezTo>
                  <a:cubicBezTo>
                    <a:pt x="1124" y="1684"/>
                    <a:pt x="1126" y="1689"/>
                    <a:pt x="1127" y="1694"/>
                  </a:cubicBezTo>
                  <a:cubicBezTo>
                    <a:pt x="1127" y="1698"/>
                    <a:pt x="1125" y="1704"/>
                    <a:pt x="1118" y="1706"/>
                  </a:cubicBezTo>
                  <a:cubicBezTo>
                    <a:pt x="1107" y="1710"/>
                    <a:pt x="1097" y="1706"/>
                    <a:pt x="1094" y="1696"/>
                  </a:cubicBezTo>
                  <a:cubicBezTo>
                    <a:pt x="1088" y="1680"/>
                    <a:pt x="1100" y="1655"/>
                    <a:pt x="1141" y="1638"/>
                  </a:cubicBezTo>
                  <a:cubicBezTo>
                    <a:pt x="1140" y="1640"/>
                    <a:pt x="1139" y="1643"/>
                    <a:pt x="1138" y="1645"/>
                  </a:cubicBezTo>
                  <a:cubicBezTo>
                    <a:pt x="1102" y="1666"/>
                    <a:pt x="1100" y="1684"/>
                    <a:pt x="1100" y="1689"/>
                  </a:cubicBezTo>
                  <a:close/>
                  <a:moveTo>
                    <a:pt x="992" y="1632"/>
                  </a:moveTo>
                  <a:cubicBezTo>
                    <a:pt x="992" y="1635"/>
                    <a:pt x="992" y="1638"/>
                    <a:pt x="992" y="1641"/>
                  </a:cubicBezTo>
                  <a:cubicBezTo>
                    <a:pt x="967" y="1650"/>
                    <a:pt x="967" y="1650"/>
                    <a:pt x="967" y="1650"/>
                  </a:cubicBezTo>
                  <a:cubicBezTo>
                    <a:pt x="968" y="1647"/>
                    <a:pt x="969" y="1643"/>
                    <a:pt x="971" y="1639"/>
                  </a:cubicBezTo>
                  <a:lnTo>
                    <a:pt x="992" y="1632"/>
                  </a:lnTo>
                  <a:close/>
                  <a:moveTo>
                    <a:pt x="973" y="1635"/>
                  </a:moveTo>
                  <a:cubicBezTo>
                    <a:pt x="974" y="1634"/>
                    <a:pt x="974" y="1633"/>
                    <a:pt x="975" y="1632"/>
                  </a:cubicBezTo>
                  <a:cubicBezTo>
                    <a:pt x="982" y="1630"/>
                    <a:pt x="988" y="1628"/>
                    <a:pt x="993" y="1625"/>
                  </a:cubicBezTo>
                  <a:cubicBezTo>
                    <a:pt x="993" y="1626"/>
                    <a:pt x="993" y="1627"/>
                    <a:pt x="993" y="1628"/>
                  </a:cubicBezTo>
                  <a:lnTo>
                    <a:pt x="973" y="1635"/>
                  </a:lnTo>
                  <a:close/>
                  <a:moveTo>
                    <a:pt x="992" y="1645"/>
                  </a:moveTo>
                  <a:cubicBezTo>
                    <a:pt x="992" y="1648"/>
                    <a:pt x="992" y="1650"/>
                    <a:pt x="993" y="1653"/>
                  </a:cubicBezTo>
                  <a:cubicBezTo>
                    <a:pt x="964" y="1664"/>
                    <a:pt x="964" y="1664"/>
                    <a:pt x="964" y="1664"/>
                  </a:cubicBezTo>
                  <a:cubicBezTo>
                    <a:pt x="964" y="1661"/>
                    <a:pt x="965" y="1658"/>
                    <a:pt x="966" y="1655"/>
                  </a:cubicBezTo>
                  <a:lnTo>
                    <a:pt x="992" y="1645"/>
                  </a:lnTo>
                  <a:close/>
                  <a:moveTo>
                    <a:pt x="993" y="1657"/>
                  </a:moveTo>
                  <a:cubicBezTo>
                    <a:pt x="993" y="1660"/>
                    <a:pt x="994" y="1663"/>
                    <a:pt x="994" y="1666"/>
                  </a:cubicBezTo>
                  <a:cubicBezTo>
                    <a:pt x="963" y="1679"/>
                    <a:pt x="963" y="1679"/>
                    <a:pt x="963" y="1679"/>
                  </a:cubicBezTo>
                  <a:cubicBezTo>
                    <a:pt x="963" y="1676"/>
                    <a:pt x="963" y="1672"/>
                    <a:pt x="963" y="1669"/>
                  </a:cubicBezTo>
                  <a:lnTo>
                    <a:pt x="993" y="1657"/>
                  </a:lnTo>
                  <a:close/>
                  <a:moveTo>
                    <a:pt x="994" y="1670"/>
                  </a:moveTo>
                  <a:cubicBezTo>
                    <a:pt x="995" y="1673"/>
                    <a:pt x="995" y="1676"/>
                    <a:pt x="996" y="1679"/>
                  </a:cubicBezTo>
                  <a:cubicBezTo>
                    <a:pt x="964" y="1694"/>
                    <a:pt x="964" y="1694"/>
                    <a:pt x="964" y="1694"/>
                  </a:cubicBezTo>
                  <a:cubicBezTo>
                    <a:pt x="964" y="1691"/>
                    <a:pt x="963" y="1687"/>
                    <a:pt x="963" y="1683"/>
                  </a:cubicBezTo>
                  <a:lnTo>
                    <a:pt x="994" y="1670"/>
                  </a:lnTo>
                  <a:close/>
                  <a:moveTo>
                    <a:pt x="996" y="1683"/>
                  </a:moveTo>
                  <a:cubicBezTo>
                    <a:pt x="997" y="1686"/>
                    <a:pt x="997" y="1690"/>
                    <a:pt x="998" y="1693"/>
                  </a:cubicBezTo>
                  <a:cubicBezTo>
                    <a:pt x="967" y="1708"/>
                    <a:pt x="967" y="1708"/>
                    <a:pt x="967" y="1708"/>
                  </a:cubicBezTo>
                  <a:cubicBezTo>
                    <a:pt x="966" y="1705"/>
                    <a:pt x="966" y="1702"/>
                    <a:pt x="965" y="1698"/>
                  </a:cubicBezTo>
                  <a:lnTo>
                    <a:pt x="996" y="1683"/>
                  </a:lnTo>
                  <a:close/>
                  <a:moveTo>
                    <a:pt x="999" y="1697"/>
                  </a:moveTo>
                  <a:cubicBezTo>
                    <a:pt x="999" y="1701"/>
                    <a:pt x="1000" y="1705"/>
                    <a:pt x="1000" y="1708"/>
                  </a:cubicBezTo>
                  <a:cubicBezTo>
                    <a:pt x="972" y="1723"/>
                    <a:pt x="972" y="1723"/>
                    <a:pt x="972" y="1723"/>
                  </a:cubicBezTo>
                  <a:cubicBezTo>
                    <a:pt x="971" y="1719"/>
                    <a:pt x="970" y="1716"/>
                    <a:pt x="968" y="1712"/>
                  </a:cubicBezTo>
                  <a:lnTo>
                    <a:pt x="999" y="1697"/>
                  </a:lnTo>
                  <a:close/>
                  <a:moveTo>
                    <a:pt x="1001" y="1712"/>
                  </a:moveTo>
                  <a:cubicBezTo>
                    <a:pt x="1002" y="1716"/>
                    <a:pt x="1002" y="1720"/>
                    <a:pt x="1003" y="1723"/>
                  </a:cubicBezTo>
                  <a:cubicBezTo>
                    <a:pt x="977" y="1736"/>
                    <a:pt x="977" y="1736"/>
                    <a:pt x="977" y="1736"/>
                  </a:cubicBezTo>
                  <a:cubicBezTo>
                    <a:pt x="976" y="1733"/>
                    <a:pt x="975" y="1730"/>
                    <a:pt x="973" y="1726"/>
                  </a:cubicBezTo>
                  <a:lnTo>
                    <a:pt x="1001" y="1712"/>
                  </a:lnTo>
                  <a:close/>
                  <a:moveTo>
                    <a:pt x="1003" y="1727"/>
                  </a:moveTo>
                  <a:cubicBezTo>
                    <a:pt x="1003" y="1731"/>
                    <a:pt x="1004" y="1734"/>
                    <a:pt x="1004" y="1737"/>
                  </a:cubicBezTo>
                  <a:cubicBezTo>
                    <a:pt x="982" y="1747"/>
                    <a:pt x="982" y="1747"/>
                    <a:pt x="982" y="1747"/>
                  </a:cubicBezTo>
                  <a:cubicBezTo>
                    <a:pt x="981" y="1746"/>
                    <a:pt x="981" y="1744"/>
                    <a:pt x="980" y="1742"/>
                  </a:cubicBezTo>
                  <a:cubicBezTo>
                    <a:pt x="979" y="1741"/>
                    <a:pt x="979" y="1741"/>
                    <a:pt x="979" y="1740"/>
                  </a:cubicBezTo>
                  <a:lnTo>
                    <a:pt x="1003" y="1727"/>
                  </a:lnTo>
                  <a:close/>
                  <a:moveTo>
                    <a:pt x="1004" y="1742"/>
                  </a:moveTo>
                  <a:cubicBezTo>
                    <a:pt x="1004" y="1745"/>
                    <a:pt x="1004" y="1748"/>
                    <a:pt x="1004" y="1752"/>
                  </a:cubicBezTo>
                  <a:cubicBezTo>
                    <a:pt x="986" y="1759"/>
                    <a:pt x="986" y="1759"/>
                    <a:pt x="986" y="1759"/>
                  </a:cubicBezTo>
                  <a:cubicBezTo>
                    <a:pt x="985" y="1756"/>
                    <a:pt x="984" y="1754"/>
                    <a:pt x="983" y="1751"/>
                  </a:cubicBezTo>
                  <a:lnTo>
                    <a:pt x="1004" y="1742"/>
                  </a:lnTo>
                  <a:close/>
                  <a:moveTo>
                    <a:pt x="1004" y="1756"/>
                  </a:moveTo>
                  <a:cubicBezTo>
                    <a:pt x="1004" y="1759"/>
                    <a:pt x="1003" y="1762"/>
                    <a:pt x="1003" y="1766"/>
                  </a:cubicBezTo>
                  <a:cubicBezTo>
                    <a:pt x="990" y="1771"/>
                    <a:pt x="990" y="1771"/>
                    <a:pt x="990" y="1771"/>
                  </a:cubicBezTo>
                  <a:cubicBezTo>
                    <a:pt x="989" y="1768"/>
                    <a:pt x="989" y="1765"/>
                    <a:pt x="988" y="1762"/>
                  </a:cubicBezTo>
                  <a:lnTo>
                    <a:pt x="1004" y="1756"/>
                  </a:lnTo>
                  <a:close/>
                  <a:moveTo>
                    <a:pt x="1002" y="1770"/>
                  </a:moveTo>
                  <a:cubicBezTo>
                    <a:pt x="1001" y="1773"/>
                    <a:pt x="1000" y="1776"/>
                    <a:pt x="999" y="1779"/>
                  </a:cubicBezTo>
                  <a:cubicBezTo>
                    <a:pt x="992" y="1781"/>
                    <a:pt x="992" y="1781"/>
                    <a:pt x="992" y="1781"/>
                  </a:cubicBezTo>
                  <a:cubicBezTo>
                    <a:pt x="991" y="1779"/>
                    <a:pt x="991" y="1777"/>
                    <a:pt x="991" y="1774"/>
                  </a:cubicBezTo>
                  <a:lnTo>
                    <a:pt x="1002" y="1770"/>
                  </a:lnTo>
                  <a:close/>
                  <a:moveTo>
                    <a:pt x="991" y="1785"/>
                  </a:moveTo>
                  <a:cubicBezTo>
                    <a:pt x="997" y="1784"/>
                    <a:pt x="997" y="1784"/>
                    <a:pt x="997" y="1784"/>
                  </a:cubicBezTo>
                  <a:cubicBezTo>
                    <a:pt x="995" y="1788"/>
                    <a:pt x="992" y="1791"/>
                    <a:pt x="989" y="1795"/>
                  </a:cubicBezTo>
                  <a:cubicBezTo>
                    <a:pt x="990" y="1792"/>
                    <a:pt x="991" y="1789"/>
                    <a:pt x="991" y="1785"/>
                  </a:cubicBezTo>
                  <a:close/>
                  <a:moveTo>
                    <a:pt x="1003" y="1789"/>
                  </a:moveTo>
                  <a:cubicBezTo>
                    <a:pt x="1003" y="1793"/>
                    <a:pt x="1003" y="1793"/>
                    <a:pt x="1003" y="1793"/>
                  </a:cubicBezTo>
                  <a:cubicBezTo>
                    <a:pt x="1000" y="1796"/>
                    <a:pt x="996" y="1798"/>
                    <a:pt x="992" y="1800"/>
                  </a:cubicBezTo>
                  <a:cubicBezTo>
                    <a:pt x="996" y="1796"/>
                    <a:pt x="1000" y="1793"/>
                    <a:pt x="1003" y="1789"/>
                  </a:cubicBezTo>
                  <a:close/>
                  <a:moveTo>
                    <a:pt x="1001" y="1784"/>
                  </a:moveTo>
                  <a:cubicBezTo>
                    <a:pt x="1013" y="1760"/>
                    <a:pt x="1008" y="1729"/>
                    <a:pt x="1002" y="1696"/>
                  </a:cubicBezTo>
                  <a:cubicBezTo>
                    <a:pt x="998" y="1672"/>
                    <a:pt x="994" y="1647"/>
                    <a:pt x="997" y="1623"/>
                  </a:cubicBezTo>
                  <a:cubicBezTo>
                    <a:pt x="998" y="1623"/>
                    <a:pt x="999" y="1622"/>
                    <a:pt x="999" y="1622"/>
                  </a:cubicBezTo>
                  <a:cubicBezTo>
                    <a:pt x="999" y="1643"/>
                    <a:pt x="1003" y="1665"/>
                    <a:pt x="1006" y="1686"/>
                  </a:cubicBezTo>
                  <a:cubicBezTo>
                    <a:pt x="1012" y="1723"/>
                    <a:pt x="1018" y="1759"/>
                    <a:pt x="1001" y="1784"/>
                  </a:cubicBezTo>
                  <a:close/>
                  <a:moveTo>
                    <a:pt x="1010" y="1775"/>
                  </a:moveTo>
                  <a:cubicBezTo>
                    <a:pt x="1013" y="1784"/>
                    <a:pt x="1013" y="1784"/>
                    <a:pt x="1013" y="1784"/>
                  </a:cubicBezTo>
                  <a:cubicBezTo>
                    <a:pt x="1011" y="1786"/>
                    <a:pt x="1009" y="1788"/>
                    <a:pt x="1007" y="1790"/>
                  </a:cubicBezTo>
                  <a:cubicBezTo>
                    <a:pt x="1006" y="1783"/>
                    <a:pt x="1006" y="1783"/>
                    <a:pt x="1006" y="1783"/>
                  </a:cubicBezTo>
                  <a:cubicBezTo>
                    <a:pt x="1008" y="1781"/>
                    <a:pt x="1009" y="1778"/>
                    <a:pt x="1010" y="1775"/>
                  </a:cubicBezTo>
                  <a:close/>
                  <a:moveTo>
                    <a:pt x="1012" y="1768"/>
                  </a:moveTo>
                  <a:cubicBezTo>
                    <a:pt x="1013" y="1765"/>
                    <a:pt x="1014" y="1762"/>
                    <a:pt x="1015" y="1759"/>
                  </a:cubicBezTo>
                  <a:cubicBezTo>
                    <a:pt x="1022" y="1771"/>
                    <a:pt x="1022" y="1771"/>
                    <a:pt x="1022" y="1771"/>
                  </a:cubicBezTo>
                  <a:cubicBezTo>
                    <a:pt x="1020" y="1774"/>
                    <a:pt x="1018" y="1777"/>
                    <a:pt x="1016" y="1780"/>
                  </a:cubicBezTo>
                  <a:lnTo>
                    <a:pt x="1012" y="1768"/>
                  </a:lnTo>
                  <a:close/>
                  <a:moveTo>
                    <a:pt x="1015" y="1753"/>
                  </a:moveTo>
                  <a:cubicBezTo>
                    <a:pt x="1016" y="1750"/>
                    <a:pt x="1016" y="1747"/>
                    <a:pt x="1016" y="1744"/>
                  </a:cubicBezTo>
                  <a:cubicBezTo>
                    <a:pt x="1029" y="1758"/>
                    <a:pt x="1029" y="1758"/>
                    <a:pt x="1029" y="1758"/>
                  </a:cubicBezTo>
                  <a:cubicBezTo>
                    <a:pt x="1027" y="1761"/>
                    <a:pt x="1026" y="1765"/>
                    <a:pt x="1024" y="1768"/>
                  </a:cubicBezTo>
                  <a:lnTo>
                    <a:pt x="1015" y="1753"/>
                  </a:lnTo>
                  <a:close/>
                  <a:moveTo>
                    <a:pt x="1016" y="1738"/>
                  </a:moveTo>
                  <a:cubicBezTo>
                    <a:pt x="1016" y="1735"/>
                    <a:pt x="1016" y="1731"/>
                    <a:pt x="1015" y="1728"/>
                  </a:cubicBezTo>
                  <a:cubicBezTo>
                    <a:pt x="1034" y="1743"/>
                    <a:pt x="1034" y="1743"/>
                    <a:pt x="1034" y="1743"/>
                  </a:cubicBezTo>
                  <a:cubicBezTo>
                    <a:pt x="1033" y="1747"/>
                    <a:pt x="1032" y="1751"/>
                    <a:pt x="1030" y="1754"/>
                  </a:cubicBezTo>
                  <a:lnTo>
                    <a:pt x="1016" y="1738"/>
                  </a:lnTo>
                  <a:close/>
                  <a:moveTo>
                    <a:pt x="1015" y="1723"/>
                  </a:moveTo>
                  <a:cubicBezTo>
                    <a:pt x="1015" y="1719"/>
                    <a:pt x="1014" y="1716"/>
                    <a:pt x="1014" y="1712"/>
                  </a:cubicBezTo>
                  <a:cubicBezTo>
                    <a:pt x="1038" y="1726"/>
                    <a:pt x="1038" y="1726"/>
                    <a:pt x="1038" y="1726"/>
                  </a:cubicBezTo>
                  <a:cubicBezTo>
                    <a:pt x="1037" y="1731"/>
                    <a:pt x="1036" y="1735"/>
                    <a:pt x="1035" y="1739"/>
                  </a:cubicBezTo>
                  <a:lnTo>
                    <a:pt x="1015" y="1723"/>
                  </a:lnTo>
                  <a:close/>
                  <a:moveTo>
                    <a:pt x="1013" y="1707"/>
                  </a:moveTo>
                  <a:cubicBezTo>
                    <a:pt x="1013" y="1704"/>
                    <a:pt x="1012" y="1701"/>
                    <a:pt x="1012" y="1697"/>
                  </a:cubicBezTo>
                  <a:cubicBezTo>
                    <a:pt x="1039" y="1709"/>
                    <a:pt x="1039" y="1709"/>
                    <a:pt x="1039" y="1709"/>
                  </a:cubicBezTo>
                  <a:cubicBezTo>
                    <a:pt x="1039" y="1714"/>
                    <a:pt x="1039" y="1718"/>
                    <a:pt x="1038" y="1722"/>
                  </a:cubicBezTo>
                  <a:lnTo>
                    <a:pt x="1013" y="1707"/>
                  </a:lnTo>
                  <a:close/>
                  <a:moveTo>
                    <a:pt x="1011" y="1693"/>
                  </a:moveTo>
                  <a:cubicBezTo>
                    <a:pt x="1011" y="1690"/>
                    <a:pt x="1010" y="1688"/>
                    <a:pt x="1010" y="1685"/>
                  </a:cubicBezTo>
                  <a:cubicBezTo>
                    <a:pt x="1010" y="1685"/>
                    <a:pt x="1010" y="1684"/>
                    <a:pt x="1009" y="1683"/>
                  </a:cubicBezTo>
                  <a:cubicBezTo>
                    <a:pt x="1039" y="1693"/>
                    <a:pt x="1039" y="1693"/>
                    <a:pt x="1039" y="1693"/>
                  </a:cubicBezTo>
                  <a:cubicBezTo>
                    <a:pt x="1039" y="1697"/>
                    <a:pt x="1040" y="1701"/>
                    <a:pt x="1039" y="1705"/>
                  </a:cubicBezTo>
                  <a:lnTo>
                    <a:pt x="1011" y="1693"/>
                  </a:lnTo>
                  <a:close/>
                  <a:moveTo>
                    <a:pt x="1009" y="1679"/>
                  </a:moveTo>
                  <a:cubicBezTo>
                    <a:pt x="1008" y="1676"/>
                    <a:pt x="1008" y="1672"/>
                    <a:pt x="1007" y="1669"/>
                  </a:cubicBezTo>
                  <a:cubicBezTo>
                    <a:pt x="1037" y="1676"/>
                    <a:pt x="1037" y="1676"/>
                    <a:pt x="1037" y="1676"/>
                  </a:cubicBezTo>
                  <a:cubicBezTo>
                    <a:pt x="1038" y="1680"/>
                    <a:pt x="1039" y="1685"/>
                    <a:pt x="1039" y="1689"/>
                  </a:cubicBezTo>
                  <a:lnTo>
                    <a:pt x="1009" y="1679"/>
                  </a:lnTo>
                  <a:close/>
                  <a:moveTo>
                    <a:pt x="1007" y="1665"/>
                  </a:moveTo>
                  <a:cubicBezTo>
                    <a:pt x="1006" y="1662"/>
                    <a:pt x="1006" y="1659"/>
                    <a:pt x="1005" y="1656"/>
                  </a:cubicBezTo>
                  <a:cubicBezTo>
                    <a:pt x="1035" y="1662"/>
                    <a:pt x="1035" y="1662"/>
                    <a:pt x="1035" y="1662"/>
                  </a:cubicBezTo>
                  <a:cubicBezTo>
                    <a:pt x="1036" y="1666"/>
                    <a:pt x="1036" y="1669"/>
                    <a:pt x="1037" y="1672"/>
                  </a:cubicBezTo>
                  <a:lnTo>
                    <a:pt x="1007" y="1665"/>
                  </a:lnTo>
                  <a:close/>
                  <a:moveTo>
                    <a:pt x="1005" y="1652"/>
                  </a:moveTo>
                  <a:cubicBezTo>
                    <a:pt x="1005" y="1649"/>
                    <a:pt x="1004" y="1645"/>
                    <a:pt x="1004" y="1642"/>
                  </a:cubicBezTo>
                  <a:cubicBezTo>
                    <a:pt x="1031" y="1648"/>
                    <a:pt x="1031" y="1648"/>
                    <a:pt x="1031" y="1648"/>
                  </a:cubicBezTo>
                  <a:cubicBezTo>
                    <a:pt x="1032" y="1651"/>
                    <a:pt x="1033" y="1655"/>
                    <a:pt x="1034" y="1658"/>
                  </a:cubicBezTo>
                  <a:lnTo>
                    <a:pt x="1005" y="1652"/>
                  </a:lnTo>
                  <a:close/>
                  <a:moveTo>
                    <a:pt x="1004" y="1638"/>
                  </a:moveTo>
                  <a:cubicBezTo>
                    <a:pt x="1003" y="1635"/>
                    <a:pt x="1003" y="1632"/>
                    <a:pt x="1003" y="1629"/>
                  </a:cubicBezTo>
                  <a:cubicBezTo>
                    <a:pt x="1026" y="1636"/>
                    <a:pt x="1026" y="1636"/>
                    <a:pt x="1026" y="1636"/>
                  </a:cubicBezTo>
                  <a:cubicBezTo>
                    <a:pt x="1027" y="1639"/>
                    <a:pt x="1028" y="1641"/>
                    <a:pt x="1029" y="1644"/>
                  </a:cubicBezTo>
                  <a:lnTo>
                    <a:pt x="1004" y="1638"/>
                  </a:lnTo>
                  <a:close/>
                  <a:moveTo>
                    <a:pt x="1003" y="1625"/>
                  </a:moveTo>
                  <a:cubicBezTo>
                    <a:pt x="1003" y="1623"/>
                    <a:pt x="1003" y="1621"/>
                    <a:pt x="1003" y="1619"/>
                  </a:cubicBezTo>
                  <a:cubicBezTo>
                    <a:pt x="1005" y="1617"/>
                    <a:pt x="1007" y="1616"/>
                    <a:pt x="1008" y="1615"/>
                  </a:cubicBezTo>
                  <a:cubicBezTo>
                    <a:pt x="1010" y="1617"/>
                    <a:pt x="1013" y="1620"/>
                    <a:pt x="1019" y="1624"/>
                  </a:cubicBezTo>
                  <a:cubicBezTo>
                    <a:pt x="1020" y="1627"/>
                    <a:pt x="1022" y="1629"/>
                    <a:pt x="1023" y="1631"/>
                  </a:cubicBezTo>
                  <a:lnTo>
                    <a:pt x="1003" y="1625"/>
                  </a:lnTo>
                  <a:close/>
                  <a:moveTo>
                    <a:pt x="974" y="1785"/>
                  </a:moveTo>
                  <a:cubicBezTo>
                    <a:pt x="972" y="1777"/>
                    <a:pt x="966" y="1772"/>
                    <a:pt x="957" y="1772"/>
                  </a:cubicBezTo>
                  <a:cubicBezTo>
                    <a:pt x="955" y="1772"/>
                    <a:pt x="953" y="1772"/>
                    <a:pt x="951" y="1773"/>
                  </a:cubicBezTo>
                  <a:cubicBezTo>
                    <a:pt x="952" y="1771"/>
                    <a:pt x="954" y="1768"/>
                    <a:pt x="955" y="1765"/>
                  </a:cubicBezTo>
                  <a:cubicBezTo>
                    <a:pt x="957" y="1758"/>
                    <a:pt x="956" y="1752"/>
                    <a:pt x="952" y="1746"/>
                  </a:cubicBezTo>
                  <a:cubicBezTo>
                    <a:pt x="948" y="1742"/>
                    <a:pt x="943" y="1739"/>
                    <a:pt x="939" y="1739"/>
                  </a:cubicBezTo>
                  <a:cubicBezTo>
                    <a:pt x="939" y="1739"/>
                    <a:pt x="938" y="1739"/>
                    <a:pt x="938" y="1739"/>
                  </a:cubicBezTo>
                  <a:cubicBezTo>
                    <a:pt x="937" y="1739"/>
                    <a:pt x="936" y="1740"/>
                    <a:pt x="934" y="1740"/>
                  </a:cubicBezTo>
                  <a:cubicBezTo>
                    <a:pt x="942" y="1734"/>
                    <a:pt x="949" y="1728"/>
                    <a:pt x="956" y="1720"/>
                  </a:cubicBezTo>
                  <a:cubicBezTo>
                    <a:pt x="959" y="1731"/>
                    <a:pt x="963" y="1740"/>
                    <a:pt x="967" y="1749"/>
                  </a:cubicBezTo>
                  <a:cubicBezTo>
                    <a:pt x="974" y="1764"/>
                    <a:pt x="980" y="1778"/>
                    <a:pt x="978" y="1788"/>
                  </a:cubicBezTo>
                  <a:cubicBezTo>
                    <a:pt x="978" y="1793"/>
                    <a:pt x="975" y="1797"/>
                    <a:pt x="971" y="1799"/>
                  </a:cubicBezTo>
                  <a:cubicBezTo>
                    <a:pt x="975" y="1795"/>
                    <a:pt x="976" y="1790"/>
                    <a:pt x="974" y="1785"/>
                  </a:cubicBezTo>
                  <a:close/>
                  <a:moveTo>
                    <a:pt x="915" y="1791"/>
                  </a:moveTo>
                  <a:cubicBezTo>
                    <a:pt x="915" y="1785"/>
                    <a:pt x="916" y="1780"/>
                    <a:pt x="915" y="1774"/>
                  </a:cubicBezTo>
                  <a:cubicBezTo>
                    <a:pt x="918" y="1777"/>
                    <a:pt x="921" y="1779"/>
                    <a:pt x="925" y="1780"/>
                  </a:cubicBezTo>
                  <a:cubicBezTo>
                    <a:pt x="924" y="1786"/>
                    <a:pt x="918" y="1790"/>
                    <a:pt x="915" y="1791"/>
                  </a:cubicBezTo>
                  <a:close/>
                  <a:moveTo>
                    <a:pt x="921" y="1813"/>
                  </a:moveTo>
                  <a:cubicBezTo>
                    <a:pt x="918" y="1821"/>
                    <a:pt x="909" y="1823"/>
                    <a:pt x="904" y="1824"/>
                  </a:cubicBezTo>
                  <a:cubicBezTo>
                    <a:pt x="909" y="1815"/>
                    <a:pt x="912" y="1806"/>
                    <a:pt x="914" y="1797"/>
                  </a:cubicBezTo>
                  <a:cubicBezTo>
                    <a:pt x="917" y="1800"/>
                    <a:pt x="923" y="1806"/>
                    <a:pt x="921" y="1813"/>
                  </a:cubicBezTo>
                  <a:close/>
                  <a:moveTo>
                    <a:pt x="914" y="1767"/>
                  </a:moveTo>
                  <a:cubicBezTo>
                    <a:pt x="914" y="1762"/>
                    <a:pt x="913" y="1758"/>
                    <a:pt x="911" y="1754"/>
                  </a:cubicBezTo>
                  <a:cubicBezTo>
                    <a:pt x="916" y="1751"/>
                    <a:pt x="921" y="1749"/>
                    <a:pt x="925" y="1746"/>
                  </a:cubicBezTo>
                  <a:cubicBezTo>
                    <a:pt x="924" y="1748"/>
                    <a:pt x="923" y="1750"/>
                    <a:pt x="923" y="1752"/>
                  </a:cubicBezTo>
                  <a:cubicBezTo>
                    <a:pt x="921" y="1758"/>
                    <a:pt x="924" y="1764"/>
                    <a:pt x="930" y="1767"/>
                  </a:cubicBezTo>
                  <a:cubicBezTo>
                    <a:pt x="935" y="1769"/>
                    <a:pt x="941" y="1768"/>
                    <a:pt x="944" y="1763"/>
                  </a:cubicBezTo>
                  <a:cubicBezTo>
                    <a:pt x="945" y="1762"/>
                    <a:pt x="945" y="1761"/>
                    <a:pt x="944" y="1760"/>
                  </a:cubicBezTo>
                  <a:cubicBezTo>
                    <a:pt x="943" y="1760"/>
                    <a:pt x="942" y="1760"/>
                    <a:pt x="941" y="1761"/>
                  </a:cubicBezTo>
                  <a:cubicBezTo>
                    <a:pt x="938" y="1764"/>
                    <a:pt x="934" y="1764"/>
                    <a:pt x="932" y="1763"/>
                  </a:cubicBezTo>
                  <a:cubicBezTo>
                    <a:pt x="928" y="1762"/>
                    <a:pt x="925" y="1758"/>
                    <a:pt x="927" y="1753"/>
                  </a:cubicBezTo>
                  <a:cubicBezTo>
                    <a:pt x="928" y="1746"/>
                    <a:pt x="933" y="1743"/>
                    <a:pt x="938" y="1743"/>
                  </a:cubicBezTo>
                  <a:cubicBezTo>
                    <a:pt x="942" y="1743"/>
                    <a:pt x="946" y="1745"/>
                    <a:pt x="949" y="1749"/>
                  </a:cubicBezTo>
                  <a:cubicBezTo>
                    <a:pt x="952" y="1753"/>
                    <a:pt x="953" y="1758"/>
                    <a:pt x="951" y="1764"/>
                  </a:cubicBezTo>
                  <a:cubicBezTo>
                    <a:pt x="949" y="1771"/>
                    <a:pt x="942" y="1777"/>
                    <a:pt x="935" y="1778"/>
                  </a:cubicBezTo>
                  <a:cubicBezTo>
                    <a:pt x="926" y="1779"/>
                    <a:pt x="919" y="1774"/>
                    <a:pt x="914" y="1767"/>
                  </a:cubicBezTo>
                  <a:close/>
                  <a:moveTo>
                    <a:pt x="896" y="1755"/>
                  </a:moveTo>
                  <a:cubicBezTo>
                    <a:pt x="873" y="1762"/>
                    <a:pt x="849" y="1757"/>
                    <a:pt x="837" y="1742"/>
                  </a:cubicBezTo>
                  <a:cubicBezTo>
                    <a:pt x="828" y="1731"/>
                    <a:pt x="830" y="1720"/>
                    <a:pt x="835" y="1714"/>
                  </a:cubicBezTo>
                  <a:cubicBezTo>
                    <a:pt x="840" y="1708"/>
                    <a:pt x="848" y="1706"/>
                    <a:pt x="855" y="1710"/>
                  </a:cubicBezTo>
                  <a:cubicBezTo>
                    <a:pt x="861" y="1714"/>
                    <a:pt x="863" y="1719"/>
                    <a:pt x="862" y="1725"/>
                  </a:cubicBezTo>
                  <a:cubicBezTo>
                    <a:pt x="861" y="1730"/>
                    <a:pt x="856" y="1735"/>
                    <a:pt x="848" y="1736"/>
                  </a:cubicBezTo>
                  <a:cubicBezTo>
                    <a:pt x="847" y="1736"/>
                    <a:pt x="846" y="1736"/>
                    <a:pt x="846" y="1737"/>
                  </a:cubicBezTo>
                  <a:cubicBezTo>
                    <a:pt x="846" y="1738"/>
                    <a:pt x="846" y="1739"/>
                    <a:pt x="847" y="1739"/>
                  </a:cubicBezTo>
                  <a:cubicBezTo>
                    <a:pt x="855" y="1744"/>
                    <a:pt x="864" y="1742"/>
                    <a:pt x="871" y="1734"/>
                  </a:cubicBezTo>
                  <a:cubicBezTo>
                    <a:pt x="877" y="1725"/>
                    <a:pt x="879" y="1709"/>
                    <a:pt x="881" y="1692"/>
                  </a:cubicBezTo>
                  <a:cubicBezTo>
                    <a:pt x="883" y="1670"/>
                    <a:pt x="886" y="1646"/>
                    <a:pt x="898" y="1624"/>
                  </a:cubicBezTo>
                  <a:cubicBezTo>
                    <a:pt x="902" y="1623"/>
                    <a:pt x="905" y="1623"/>
                    <a:pt x="907" y="1623"/>
                  </a:cubicBezTo>
                  <a:cubicBezTo>
                    <a:pt x="893" y="1645"/>
                    <a:pt x="890" y="1670"/>
                    <a:pt x="887" y="1692"/>
                  </a:cubicBezTo>
                  <a:cubicBezTo>
                    <a:pt x="884" y="1720"/>
                    <a:pt x="882" y="1742"/>
                    <a:pt x="857" y="1746"/>
                  </a:cubicBezTo>
                  <a:cubicBezTo>
                    <a:pt x="856" y="1746"/>
                    <a:pt x="855" y="1746"/>
                    <a:pt x="855" y="1747"/>
                  </a:cubicBezTo>
                  <a:cubicBezTo>
                    <a:pt x="855" y="1748"/>
                    <a:pt x="855" y="1749"/>
                    <a:pt x="856" y="1749"/>
                  </a:cubicBezTo>
                  <a:cubicBezTo>
                    <a:pt x="889" y="1759"/>
                    <a:pt x="925" y="1745"/>
                    <a:pt x="952" y="1710"/>
                  </a:cubicBezTo>
                  <a:cubicBezTo>
                    <a:pt x="953" y="1712"/>
                    <a:pt x="954" y="1714"/>
                    <a:pt x="954" y="1716"/>
                  </a:cubicBezTo>
                  <a:cubicBezTo>
                    <a:pt x="937" y="1736"/>
                    <a:pt x="916" y="1749"/>
                    <a:pt x="896" y="1755"/>
                  </a:cubicBezTo>
                  <a:close/>
                  <a:moveTo>
                    <a:pt x="758" y="1890"/>
                  </a:moveTo>
                  <a:cubicBezTo>
                    <a:pt x="758" y="1890"/>
                    <a:pt x="758" y="1890"/>
                    <a:pt x="758" y="1890"/>
                  </a:cubicBezTo>
                  <a:cubicBezTo>
                    <a:pt x="758" y="1890"/>
                    <a:pt x="758" y="1890"/>
                    <a:pt x="758" y="1890"/>
                  </a:cubicBezTo>
                  <a:cubicBezTo>
                    <a:pt x="755" y="1889"/>
                    <a:pt x="751" y="1885"/>
                    <a:pt x="747" y="1879"/>
                  </a:cubicBezTo>
                  <a:cubicBezTo>
                    <a:pt x="753" y="1878"/>
                    <a:pt x="759" y="1877"/>
                    <a:pt x="765" y="1875"/>
                  </a:cubicBezTo>
                  <a:cubicBezTo>
                    <a:pt x="768" y="1880"/>
                    <a:pt x="771" y="1886"/>
                    <a:pt x="775" y="1891"/>
                  </a:cubicBezTo>
                  <a:cubicBezTo>
                    <a:pt x="767" y="1892"/>
                    <a:pt x="762" y="1892"/>
                    <a:pt x="758" y="1890"/>
                  </a:cubicBezTo>
                  <a:close/>
                  <a:moveTo>
                    <a:pt x="714" y="1686"/>
                  </a:moveTo>
                  <a:cubicBezTo>
                    <a:pt x="709" y="1680"/>
                    <a:pt x="708" y="1672"/>
                    <a:pt x="712" y="1664"/>
                  </a:cubicBezTo>
                  <a:cubicBezTo>
                    <a:pt x="714" y="1660"/>
                    <a:pt x="719" y="1656"/>
                    <a:pt x="724" y="1656"/>
                  </a:cubicBezTo>
                  <a:cubicBezTo>
                    <a:pt x="728" y="1655"/>
                    <a:pt x="733" y="1656"/>
                    <a:pt x="735" y="1659"/>
                  </a:cubicBezTo>
                  <a:cubicBezTo>
                    <a:pt x="739" y="1663"/>
                    <a:pt x="740" y="1669"/>
                    <a:pt x="737" y="1674"/>
                  </a:cubicBezTo>
                  <a:cubicBezTo>
                    <a:pt x="734" y="1678"/>
                    <a:pt x="729" y="1679"/>
                    <a:pt x="726" y="1678"/>
                  </a:cubicBezTo>
                  <a:cubicBezTo>
                    <a:pt x="723" y="1677"/>
                    <a:pt x="720" y="1674"/>
                    <a:pt x="721" y="1669"/>
                  </a:cubicBezTo>
                  <a:cubicBezTo>
                    <a:pt x="721" y="1668"/>
                    <a:pt x="720" y="1667"/>
                    <a:pt x="719" y="1667"/>
                  </a:cubicBezTo>
                  <a:cubicBezTo>
                    <a:pt x="718" y="1667"/>
                    <a:pt x="717" y="1668"/>
                    <a:pt x="717" y="1669"/>
                  </a:cubicBezTo>
                  <a:cubicBezTo>
                    <a:pt x="716" y="1675"/>
                    <a:pt x="719" y="1680"/>
                    <a:pt x="724" y="1682"/>
                  </a:cubicBezTo>
                  <a:cubicBezTo>
                    <a:pt x="730" y="1684"/>
                    <a:pt x="737" y="1681"/>
                    <a:pt x="740" y="1676"/>
                  </a:cubicBezTo>
                  <a:cubicBezTo>
                    <a:pt x="741" y="1674"/>
                    <a:pt x="742" y="1672"/>
                    <a:pt x="742" y="1670"/>
                  </a:cubicBezTo>
                  <a:cubicBezTo>
                    <a:pt x="744" y="1675"/>
                    <a:pt x="745" y="1681"/>
                    <a:pt x="747" y="1686"/>
                  </a:cubicBezTo>
                  <a:cubicBezTo>
                    <a:pt x="743" y="1688"/>
                    <a:pt x="739" y="1690"/>
                    <a:pt x="736" y="1693"/>
                  </a:cubicBezTo>
                  <a:cubicBezTo>
                    <a:pt x="727" y="1695"/>
                    <a:pt x="719" y="1692"/>
                    <a:pt x="714" y="1686"/>
                  </a:cubicBezTo>
                  <a:close/>
                  <a:moveTo>
                    <a:pt x="730" y="1697"/>
                  </a:moveTo>
                  <a:cubicBezTo>
                    <a:pt x="726" y="1701"/>
                    <a:pt x="722" y="1705"/>
                    <a:pt x="718" y="1710"/>
                  </a:cubicBezTo>
                  <a:cubicBezTo>
                    <a:pt x="717" y="1706"/>
                    <a:pt x="715" y="1700"/>
                    <a:pt x="718" y="1695"/>
                  </a:cubicBezTo>
                  <a:cubicBezTo>
                    <a:pt x="722" y="1697"/>
                    <a:pt x="726" y="1697"/>
                    <a:pt x="730" y="1697"/>
                  </a:cubicBezTo>
                  <a:close/>
                  <a:moveTo>
                    <a:pt x="740" y="1660"/>
                  </a:moveTo>
                  <a:cubicBezTo>
                    <a:pt x="740" y="1658"/>
                    <a:pt x="739" y="1657"/>
                    <a:pt x="738" y="1656"/>
                  </a:cubicBezTo>
                  <a:cubicBezTo>
                    <a:pt x="738" y="1656"/>
                    <a:pt x="738" y="1656"/>
                    <a:pt x="738" y="1656"/>
                  </a:cubicBezTo>
                  <a:cubicBezTo>
                    <a:pt x="734" y="1653"/>
                    <a:pt x="729" y="1651"/>
                    <a:pt x="723" y="1652"/>
                  </a:cubicBezTo>
                  <a:cubicBezTo>
                    <a:pt x="717" y="1653"/>
                    <a:pt x="711" y="1657"/>
                    <a:pt x="708" y="1663"/>
                  </a:cubicBezTo>
                  <a:cubicBezTo>
                    <a:pt x="707" y="1665"/>
                    <a:pt x="706" y="1668"/>
                    <a:pt x="706" y="1671"/>
                  </a:cubicBezTo>
                  <a:cubicBezTo>
                    <a:pt x="705" y="1670"/>
                    <a:pt x="703" y="1668"/>
                    <a:pt x="702" y="1666"/>
                  </a:cubicBezTo>
                  <a:cubicBezTo>
                    <a:pt x="695" y="1660"/>
                    <a:pt x="687" y="1659"/>
                    <a:pt x="680" y="1663"/>
                  </a:cubicBezTo>
                  <a:cubicBezTo>
                    <a:pt x="676" y="1665"/>
                    <a:pt x="673" y="1670"/>
                    <a:pt x="672" y="1675"/>
                  </a:cubicBezTo>
                  <a:cubicBezTo>
                    <a:pt x="671" y="1671"/>
                    <a:pt x="672" y="1667"/>
                    <a:pt x="675" y="1662"/>
                  </a:cubicBezTo>
                  <a:cubicBezTo>
                    <a:pt x="682" y="1654"/>
                    <a:pt x="695" y="1649"/>
                    <a:pt x="711" y="1643"/>
                  </a:cubicBezTo>
                  <a:cubicBezTo>
                    <a:pt x="720" y="1639"/>
                    <a:pt x="730" y="1636"/>
                    <a:pt x="739" y="1631"/>
                  </a:cubicBezTo>
                  <a:cubicBezTo>
                    <a:pt x="739" y="1641"/>
                    <a:pt x="739" y="1650"/>
                    <a:pt x="740" y="1660"/>
                  </a:cubicBezTo>
                  <a:close/>
                  <a:moveTo>
                    <a:pt x="743" y="1629"/>
                  </a:moveTo>
                  <a:cubicBezTo>
                    <a:pt x="745" y="1628"/>
                    <a:pt x="747" y="1627"/>
                    <a:pt x="749" y="1625"/>
                  </a:cubicBezTo>
                  <a:cubicBezTo>
                    <a:pt x="744" y="1670"/>
                    <a:pt x="759" y="1705"/>
                    <a:pt x="789" y="1721"/>
                  </a:cubicBezTo>
                  <a:cubicBezTo>
                    <a:pt x="790" y="1722"/>
                    <a:pt x="791" y="1722"/>
                    <a:pt x="791" y="1721"/>
                  </a:cubicBezTo>
                  <a:cubicBezTo>
                    <a:pt x="792" y="1720"/>
                    <a:pt x="792" y="1719"/>
                    <a:pt x="791" y="1719"/>
                  </a:cubicBezTo>
                  <a:cubicBezTo>
                    <a:pt x="776" y="1698"/>
                    <a:pt x="790" y="1681"/>
                    <a:pt x="807" y="1659"/>
                  </a:cubicBezTo>
                  <a:cubicBezTo>
                    <a:pt x="821" y="1642"/>
                    <a:pt x="836" y="1622"/>
                    <a:pt x="842" y="1596"/>
                  </a:cubicBezTo>
                  <a:cubicBezTo>
                    <a:pt x="844" y="1598"/>
                    <a:pt x="846" y="1600"/>
                    <a:pt x="848" y="1603"/>
                  </a:cubicBezTo>
                  <a:cubicBezTo>
                    <a:pt x="841" y="1627"/>
                    <a:pt x="826" y="1647"/>
                    <a:pt x="812" y="1663"/>
                  </a:cubicBezTo>
                  <a:cubicBezTo>
                    <a:pt x="801" y="1677"/>
                    <a:pt x="791" y="1689"/>
                    <a:pt x="790" y="1700"/>
                  </a:cubicBezTo>
                  <a:cubicBezTo>
                    <a:pt x="789" y="1710"/>
                    <a:pt x="794" y="1719"/>
                    <a:pt x="803" y="1721"/>
                  </a:cubicBezTo>
                  <a:cubicBezTo>
                    <a:pt x="803" y="1721"/>
                    <a:pt x="804" y="1721"/>
                    <a:pt x="805" y="1720"/>
                  </a:cubicBezTo>
                  <a:cubicBezTo>
                    <a:pt x="805" y="1719"/>
                    <a:pt x="805" y="1718"/>
                    <a:pt x="804" y="1718"/>
                  </a:cubicBezTo>
                  <a:cubicBezTo>
                    <a:pt x="799" y="1711"/>
                    <a:pt x="799" y="1705"/>
                    <a:pt x="802" y="1701"/>
                  </a:cubicBezTo>
                  <a:cubicBezTo>
                    <a:pt x="805" y="1695"/>
                    <a:pt x="811" y="1693"/>
                    <a:pt x="817" y="1695"/>
                  </a:cubicBezTo>
                  <a:cubicBezTo>
                    <a:pt x="825" y="1697"/>
                    <a:pt x="830" y="1704"/>
                    <a:pt x="829" y="1712"/>
                  </a:cubicBezTo>
                  <a:cubicBezTo>
                    <a:pt x="828" y="1719"/>
                    <a:pt x="822" y="1729"/>
                    <a:pt x="808" y="1730"/>
                  </a:cubicBezTo>
                  <a:cubicBezTo>
                    <a:pt x="789" y="1731"/>
                    <a:pt x="768" y="1719"/>
                    <a:pt x="757" y="1698"/>
                  </a:cubicBezTo>
                  <a:cubicBezTo>
                    <a:pt x="746" y="1679"/>
                    <a:pt x="741" y="1655"/>
                    <a:pt x="743" y="1629"/>
                  </a:cubicBezTo>
                  <a:close/>
                  <a:moveTo>
                    <a:pt x="836" y="1604"/>
                  </a:moveTo>
                  <a:cubicBezTo>
                    <a:pt x="835" y="1608"/>
                    <a:pt x="834" y="1611"/>
                    <a:pt x="832" y="1614"/>
                  </a:cubicBezTo>
                  <a:cubicBezTo>
                    <a:pt x="806" y="1591"/>
                    <a:pt x="806" y="1591"/>
                    <a:pt x="806" y="1591"/>
                  </a:cubicBezTo>
                  <a:cubicBezTo>
                    <a:pt x="807" y="1589"/>
                    <a:pt x="808" y="1586"/>
                    <a:pt x="809" y="1583"/>
                  </a:cubicBezTo>
                  <a:lnTo>
                    <a:pt x="836" y="1604"/>
                  </a:lnTo>
                  <a:close/>
                  <a:moveTo>
                    <a:pt x="811" y="1579"/>
                  </a:moveTo>
                  <a:cubicBezTo>
                    <a:pt x="811" y="1579"/>
                    <a:pt x="811" y="1578"/>
                    <a:pt x="812" y="1578"/>
                  </a:cubicBezTo>
                  <a:cubicBezTo>
                    <a:pt x="823" y="1585"/>
                    <a:pt x="834" y="1588"/>
                    <a:pt x="837" y="1588"/>
                  </a:cubicBezTo>
                  <a:cubicBezTo>
                    <a:pt x="837" y="1589"/>
                    <a:pt x="838" y="1590"/>
                    <a:pt x="839" y="1592"/>
                  </a:cubicBezTo>
                  <a:cubicBezTo>
                    <a:pt x="839" y="1595"/>
                    <a:pt x="838" y="1597"/>
                    <a:pt x="837" y="1600"/>
                  </a:cubicBezTo>
                  <a:lnTo>
                    <a:pt x="811" y="1579"/>
                  </a:lnTo>
                  <a:close/>
                  <a:moveTo>
                    <a:pt x="781" y="1705"/>
                  </a:moveTo>
                  <a:cubicBezTo>
                    <a:pt x="779" y="1700"/>
                    <a:pt x="778" y="1696"/>
                    <a:pt x="777" y="1692"/>
                  </a:cubicBezTo>
                  <a:cubicBezTo>
                    <a:pt x="782" y="1695"/>
                    <a:pt x="782" y="1695"/>
                    <a:pt x="782" y="1695"/>
                  </a:cubicBezTo>
                  <a:cubicBezTo>
                    <a:pt x="781" y="1698"/>
                    <a:pt x="781" y="1701"/>
                    <a:pt x="781" y="1705"/>
                  </a:cubicBezTo>
                  <a:close/>
                  <a:moveTo>
                    <a:pt x="766" y="1679"/>
                  </a:moveTo>
                  <a:cubicBezTo>
                    <a:pt x="767" y="1683"/>
                    <a:pt x="767" y="1686"/>
                    <a:pt x="768" y="1689"/>
                  </a:cubicBezTo>
                  <a:cubicBezTo>
                    <a:pt x="766" y="1695"/>
                    <a:pt x="766" y="1695"/>
                    <a:pt x="766" y="1695"/>
                  </a:cubicBezTo>
                  <a:cubicBezTo>
                    <a:pt x="764" y="1693"/>
                    <a:pt x="763" y="1690"/>
                    <a:pt x="761" y="1687"/>
                  </a:cubicBezTo>
                  <a:lnTo>
                    <a:pt x="766" y="1679"/>
                  </a:lnTo>
                  <a:close/>
                  <a:moveTo>
                    <a:pt x="759" y="1683"/>
                  </a:moveTo>
                  <a:cubicBezTo>
                    <a:pt x="758" y="1680"/>
                    <a:pt x="757" y="1677"/>
                    <a:pt x="756" y="1673"/>
                  </a:cubicBezTo>
                  <a:cubicBezTo>
                    <a:pt x="766" y="1663"/>
                    <a:pt x="766" y="1663"/>
                    <a:pt x="766" y="1663"/>
                  </a:cubicBezTo>
                  <a:cubicBezTo>
                    <a:pt x="766" y="1666"/>
                    <a:pt x="766" y="1670"/>
                    <a:pt x="766" y="1673"/>
                  </a:cubicBezTo>
                  <a:lnTo>
                    <a:pt x="759" y="1683"/>
                  </a:lnTo>
                  <a:close/>
                  <a:moveTo>
                    <a:pt x="767" y="1657"/>
                  </a:moveTo>
                  <a:cubicBezTo>
                    <a:pt x="755" y="1669"/>
                    <a:pt x="755" y="1669"/>
                    <a:pt x="755" y="1669"/>
                  </a:cubicBezTo>
                  <a:cubicBezTo>
                    <a:pt x="754" y="1666"/>
                    <a:pt x="753" y="1663"/>
                    <a:pt x="753" y="1659"/>
                  </a:cubicBezTo>
                  <a:cubicBezTo>
                    <a:pt x="769" y="1648"/>
                    <a:pt x="769" y="1648"/>
                    <a:pt x="769" y="1648"/>
                  </a:cubicBezTo>
                  <a:cubicBezTo>
                    <a:pt x="768" y="1651"/>
                    <a:pt x="768" y="1654"/>
                    <a:pt x="767" y="1657"/>
                  </a:cubicBezTo>
                  <a:close/>
                  <a:moveTo>
                    <a:pt x="770" y="1695"/>
                  </a:moveTo>
                  <a:cubicBezTo>
                    <a:pt x="772" y="1700"/>
                    <a:pt x="774" y="1704"/>
                    <a:pt x="777" y="1708"/>
                  </a:cubicBezTo>
                  <a:cubicBezTo>
                    <a:pt x="774" y="1706"/>
                    <a:pt x="771" y="1703"/>
                    <a:pt x="769" y="1699"/>
                  </a:cubicBezTo>
                  <a:lnTo>
                    <a:pt x="770" y="1695"/>
                  </a:lnTo>
                  <a:close/>
                  <a:moveTo>
                    <a:pt x="776" y="1687"/>
                  </a:moveTo>
                  <a:cubicBezTo>
                    <a:pt x="776" y="1684"/>
                    <a:pt x="776" y="1680"/>
                    <a:pt x="776" y="1677"/>
                  </a:cubicBezTo>
                  <a:cubicBezTo>
                    <a:pt x="785" y="1684"/>
                    <a:pt x="785" y="1684"/>
                    <a:pt x="785" y="1684"/>
                  </a:cubicBezTo>
                  <a:cubicBezTo>
                    <a:pt x="784" y="1687"/>
                    <a:pt x="783" y="1689"/>
                    <a:pt x="783" y="1691"/>
                  </a:cubicBezTo>
                  <a:lnTo>
                    <a:pt x="776" y="1687"/>
                  </a:lnTo>
                  <a:close/>
                  <a:moveTo>
                    <a:pt x="776" y="1673"/>
                  </a:moveTo>
                  <a:cubicBezTo>
                    <a:pt x="776" y="1670"/>
                    <a:pt x="777" y="1666"/>
                    <a:pt x="777" y="1663"/>
                  </a:cubicBezTo>
                  <a:cubicBezTo>
                    <a:pt x="791" y="1674"/>
                    <a:pt x="791" y="1674"/>
                    <a:pt x="791" y="1674"/>
                  </a:cubicBezTo>
                  <a:cubicBezTo>
                    <a:pt x="790" y="1676"/>
                    <a:pt x="788" y="1679"/>
                    <a:pt x="787" y="1681"/>
                  </a:cubicBezTo>
                  <a:lnTo>
                    <a:pt x="776" y="1673"/>
                  </a:lnTo>
                  <a:close/>
                  <a:moveTo>
                    <a:pt x="778" y="1659"/>
                  </a:moveTo>
                  <a:cubicBezTo>
                    <a:pt x="779" y="1656"/>
                    <a:pt x="780" y="1653"/>
                    <a:pt x="781" y="1649"/>
                  </a:cubicBezTo>
                  <a:cubicBezTo>
                    <a:pt x="799" y="1664"/>
                    <a:pt x="799" y="1664"/>
                    <a:pt x="799" y="1664"/>
                  </a:cubicBezTo>
                  <a:cubicBezTo>
                    <a:pt x="797" y="1666"/>
                    <a:pt x="795" y="1668"/>
                    <a:pt x="794" y="1671"/>
                  </a:cubicBezTo>
                  <a:lnTo>
                    <a:pt x="778" y="1659"/>
                  </a:lnTo>
                  <a:close/>
                  <a:moveTo>
                    <a:pt x="782" y="1645"/>
                  </a:moveTo>
                  <a:cubicBezTo>
                    <a:pt x="783" y="1642"/>
                    <a:pt x="785" y="1639"/>
                    <a:pt x="786" y="1636"/>
                  </a:cubicBezTo>
                  <a:cubicBezTo>
                    <a:pt x="806" y="1654"/>
                    <a:pt x="806" y="1654"/>
                    <a:pt x="806" y="1654"/>
                  </a:cubicBezTo>
                  <a:cubicBezTo>
                    <a:pt x="806" y="1655"/>
                    <a:pt x="805" y="1656"/>
                    <a:pt x="804" y="1656"/>
                  </a:cubicBezTo>
                  <a:cubicBezTo>
                    <a:pt x="803" y="1658"/>
                    <a:pt x="802" y="1659"/>
                    <a:pt x="801" y="1661"/>
                  </a:cubicBezTo>
                  <a:lnTo>
                    <a:pt x="782" y="1645"/>
                  </a:lnTo>
                  <a:close/>
                  <a:moveTo>
                    <a:pt x="787" y="1632"/>
                  </a:moveTo>
                  <a:cubicBezTo>
                    <a:pt x="789" y="1629"/>
                    <a:pt x="790" y="1625"/>
                    <a:pt x="792" y="1622"/>
                  </a:cubicBezTo>
                  <a:cubicBezTo>
                    <a:pt x="815" y="1643"/>
                    <a:pt x="815" y="1643"/>
                    <a:pt x="815" y="1643"/>
                  </a:cubicBezTo>
                  <a:cubicBezTo>
                    <a:pt x="813" y="1646"/>
                    <a:pt x="811" y="1648"/>
                    <a:pt x="809" y="1651"/>
                  </a:cubicBezTo>
                  <a:lnTo>
                    <a:pt x="787" y="1632"/>
                  </a:lnTo>
                  <a:close/>
                  <a:moveTo>
                    <a:pt x="793" y="1618"/>
                  </a:moveTo>
                  <a:cubicBezTo>
                    <a:pt x="795" y="1615"/>
                    <a:pt x="797" y="1611"/>
                    <a:pt x="798" y="1608"/>
                  </a:cubicBezTo>
                  <a:cubicBezTo>
                    <a:pt x="823" y="1630"/>
                    <a:pt x="823" y="1630"/>
                    <a:pt x="823" y="1630"/>
                  </a:cubicBezTo>
                  <a:cubicBezTo>
                    <a:pt x="821" y="1634"/>
                    <a:pt x="819" y="1637"/>
                    <a:pt x="817" y="1640"/>
                  </a:cubicBezTo>
                  <a:lnTo>
                    <a:pt x="793" y="1618"/>
                  </a:lnTo>
                  <a:close/>
                  <a:moveTo>
                    <a:pt x="800" y="1604"/>
                  </a:moveTo>
                  <a:cubicBezTo>
                    <a:pt x="801" y="1601"/>
                    <a:pt x="803" y="1598"/>
                    <a:pt x="804" y="1595"/>
                  </a:cubicBezTo>
                  <a:cubicBezTo>
                    <a:pt x="830" y="1618"/>
                    <a:pt x="830" y="1618"/>
                    <a:pt x="830" y="1618"/>
                  </a:cubicBezTo>
                  <a:cubicBezTo>
                    <a:pt x="829" y="1621"/>
                    <a:pt x="827" y="1624"/>
                    <a:pt x="825" y="1627"/>
                  </a:cubicBezTo>
                  <a:lnTo>
                    <a:pt x="800" y="1604"/>
                  </a:lnTo>
                  <a:close/>
                  <a:moveTo>
                    <a:pt x="795" y="1606"/>
                  </a:moveTo>
                  <a:cubicBezTo>
                    <a:pt x="781" y="1636"/>
                    <a:pt x="768" y="1664"/>
                    <a:pt x="773" y="1691"/>
                  </a:cubicBezTo>
                  <a:cubicBezTo>
                    <a:pt x="763" y="1662"/>
                    <a:pt x="778" y="1629"/>
                    <a:pt x="794" y="1595"/>
                  </a:cubicBezTo>
                  <a:cubicBezTo>
                    <a:pt x="797" y="1588"/>
                    <a:pt x="801" y="1580"/>
                    <a:pt x="804" y="1572"/>
                  </a:cubicBezTo>
                  <a:cubicBezTo>
                    <a:pt x="806" y="1573"/>
                    <a:pt x="807" y="1575"/>
                    <a:pt x="808" y="1576"/>
                  </a:cubicBezTo>
                  <a:cubicBezTo>
                    <a:pt x="804" y="1586"/>
                    <a:pt x="799" y="1596"/>
                    <a:pt x="795" y="1606"/>
                  </a:cubicBezTo>
                  <a:close/>
                  <a:moveTo>
                    <a:pt x="799" y="1575"/>
                  </a:moveTo>
                  <a:cubicBezTo>
                    <a:pt x="795" y="1575"/>
                    <a:pt x="795" y="1575"/>
                    <a:pt x="795" y="1575"/>
                  </a:cubicBezTo>
                  <a:cubicBezTo>
                    <a:pt x="796" y="1572"/>
                    <a:pt x="797" y="1569"/>
                    <a:pt x="798" y="1566"/>
                  </a:cubicBezTo>
                  <a:cubicBezTo>
                    <a:pt x="799" y="1568"/>
                    <a:pt x="800" y="1569"/>
                    <a:pt x="801" y="1570"/>
                  </a:cubicBezTo>
                  <a:cubicBezTo>
                    <a:pt x="800" y="1571"/>
                    <a:pt x="800" y="1573"/>
                    <a:pt x="799" y="1575"/>
                  </a:cubicBezTo>
                  <a:close/>
                  <a:moveTo>
                    <a:pt x="797" y="1578"/>
                  </a:moveTo>
                  <a:cubicBezTo>
                    <a:pt x="796" y="1582"/>
                    <a:pt x="795" y="1585"/>
                    <a:pt x="793" y="1588"/>
                  </a:cubicBezTo>
                  <a:cubicBezTo>
                    <a:pt x="788" y="1588"/>
                    <a:pt x="788" y="1588"/>
                    <a:pt x="788" y="1588"/>
                  </a:cubicBezTo>
                  <a:cubicBezTo>
                    <a:pt x="790" y="1585"/>
                    <a:pt x="792" y="1582"/>
                    <a:pt x="793" y="1578"/>
                  </a:cubicBezTo>
                  <a:lnTo>
                    <a:pt x="797" y="1578"/>
                  </a:lnTo>
                  <a:close/>
                  <a:moveTo>
                    <a:pt x="791" y="1592"/>
                  </a:moveTo>
                  <a:cubicBezTo>
                    <a:pt x="791" y="1592"/>
                    <a:pt x="791" y="1593"/>
                    <a:pt x="791" y="1593"/>
                  </a:cubicBezTo>
                  <a:cubicBezTo>
                    <a:pt x="790" y="1596"/>
                    <a:pt x="788" y="1598"/>
                    <a:pt x="787" y="1600"/>
                  </a:cubicBezTo>
                  <a:cubicBezTo>
                    <a:pt x="778" y="1602"/>
                    <a:pt x="778" y="1602"/>
                    <a:pt x="778" y="1602"/>
                  </a:cubicBezTo>
                  <a:cubicBezTo>
                    <a:pt x="781" y="1599"/>
                    <a:pt x="784" y="1595"/>
                    <a:pt x="786" y="1592"/>
                  </a:cubicBezTo>
                  <a:lnTo>
                    <a:pt x="791" y="1592"/>
                  </a:lnTo>
                  <a:close/>
                  <a:moveTo>
                    <a:pt x="786" y="1605"/>
                  </a:moveTo>
                  <a:cubicBezTo>
                    <a:pt x="784" y="1608"/>
                    <a:pt x="783" y="1611"/>
                    <a:pt x="782" y="1614"/>
                  </a:cubicBezTo>
                  <a:cubicBezTo>
                    <a:pt x="757" y="1621"/>
                    <a:pt x="757" y="1621"/>
                    <a:pt x="757" y="1621"/>
                  </a:cubicBezTo>
                  <a:cubicBezTo>
                    <a:pt x="763" y="1617"/>
                    <a:pt x="769" y="1612"/>
                    <a:pt x="774" y="1606"/>
                  </a:cubicBezTo>
                  <a:lnTo>
                    <a:pt x="786" y="1605"/>
                  </a:lnTo>
                  <a:close/>
                  <a:moveTo>
                    <a:pt x="780" y="1618"/>
                  </a:moveTo>
                  <a:cubicBezTo>
                    <a:pt x="778" y="1621"/>
                    <a:pt x="777" y="1625"/>
                    <a:pt x="776" y="1628"/>
                  </a:cubicBezTo>
                  <a:cubicBezTo>
                    <a:pt x="752" y="1639"/>
                    <a:pt x="752" y="1639"/>
                    <a:pt x="752" y="1639"/>
                  </a:cubicBezTo>
                  <a:cubicBezTo>
                    <a:pt x="752" y="1634"/>
                    <a:pt x="752" y="1630"/>
                    <a:pt x="753" y="1626"/>
                  </a:cubicBezTo>
                  <a:lnTo>
                    <a:pt x="780" y="1618"/>
                  </a:lnTo>
                  <a:close/>
                  <a:moveTo>
                    <a:pt x="774" y="1633"/>
                  </a:moveTo>
                  <a:cubicBezTo>
                    <a:pt x="773" y="1636"/>
                    <a:pt x="772" y="1639"/>
                    <a:pt x="771" y="1643"/>
                  </a:cubicBezTo>
                  <a:cubicBezTo>
                    <a:pt x="752" y="1655"/>
                    <a:pt x="752" y="1655"/>
                    <a:pt x="752" y="1655"/>
                  </a:cubicBezTo>
                  <a:cubicBezTo>
                    <a:pt x="752" y="1651"/>
                    <a:pt x="752" y="1647"/>
                    <a:pt x="752" y="1643"/>
                  </a:cubicBezTo>
                  <a:lnTo>
                    <a:pt x="774" y="1633"/>
                  </a:lnTo>
                  <a:close/>
                  <a:moveTo>
                    <a:pt x="871" y="1619"/>
                  </a:moveTo>
                  <a:cubicBezTo>
                    <a:pt x="878" y="1622"/>
                    <a:pt x="886" y="1624"/>
                    <a:pt x="894" y="1624"/>
                  </a:cubicBezTo>
                  <a:cubicBezTo>
                    <a:pt x="892" y="1627"/>
                    <a:pt x="891" y="1630"/>
                    <a:pt x="889" y="1633"/>
                  </a:cubicBezTo>
                  <a:cubicBezTo>
                    <a:pt x="886" y="1633"/>
                    <a:pt x="877" y="1634"/>
                    <a:pt x="867" y="1630"/>
                  </a:cubicBezTo>
                  <a:cubicBezTo>
                    <a:pt x="867" y="1630"/>
                    <a:pt x="867" y="1630"/>
                    <a:pt x="866" y="1630"/>
                  </a:cubicBezTo>
                  <a:cubicBezTo>
                    <a:pt x="866" y="1630"/>
                    <a:pt x="866" y="1629"/>
                    <a:pt x="866" y="1629"/>
                  </a:cubicBezTo>
                  <a:cubicBezTo>
                    <a:pt x="856" y="1625"/>
                    <a:pt x="850" y="1618"/>
                    <a:pt x="848" y="1616"/>
                  </a:cubicBezTo>
                  <a:cubicBezTo>
                    <a:pt x="849" y="1613"/>
                    <a:pt x="850" y="1609"/>
                    <a:pt x="851" y="1606"/>
                  </a:cubicBezTo>
                  <a:cubicBezTo>
                    <a:pt x="856" y="1611"/>
                    <a:pt x="863" y="1616"/>
                    <a:pt x="871" y="1619"/>
                  </a:cubicBezTo>
                  <a:close/>
                  <a:moveTo>
                    <a:pt x="857" y="1707"/>
                  </a:moveTo>
                  <a:cubicBezTo>
                    <a:pt x="855" y="1706"/>
                    <a:pt x="852" y="1705"/>
                    <a:pt x="850" y="1705"/>
                  </a:cubicBezTo>
                  <a:cubicBezTo>
                    <a:pt x="860" y="1695"/>
                    <a:pt x="864" y="1685"/>
                    <a:pt x="863" y="1677"/>
                  </a:cubicBezTo>
                  <a:cubicBezTo>
                    <a:pt x="862" y="1671"/>
                    <a:pt x="858" y="1667"/>
                    <a:pt x="852" y="1664"/>
                  </a:cubicBezTo>
                  <a:cubicBezTo>
                    <a:pt x="846" y="1662"/>
                    <a:pt x="840" y="1662"/>
                    <a:pt x="836" y="1665"/>
                  </a:cubicBezTo>
                  <a:cubicBezTo>
                    <a:pt x="829" y="1670"/>
                    <a:pt x="825" y="1681"/>
                    <a:pt x="825" y="1694"/>
                  </a:cubicBezTo>
                  <a:cubicBezTo>
                    <a:pt x="823" y="1693"/>
                    <a:pt x="821" y="1692"/>
                    <a:pt x="818" y="1691"/>
                  </a:cubicBezTo>
                  <a:cubicBezTo>
                    <a:pt x="811" y="1689"/>
                    <a:pt x="803" y="1692"/>
                    <a:pt x="799" y="1699"/>
                  </a:cubicBezTo>
                  <a:cubicBezTo>
                    <a:pt x="796" y="1702"/>
                    <a:pt x="795" y="1708"/>
                    <a:pt x="797" y="1714"/>
                  </a:cubicBezTo>
                  <a:cubicBezTo>
                    <a:pt x="794" y="1711"/>
                    <a:pt x="793" y="1706"/>
                    <a:pt x="794" y="1701"/>
                  </a:cubicBezTo>
                  <a:cubicBezTo>
                    <a:pt x="795" y="1691"/>
                    <a:pt x="804" y="1679"/>
                    <a:pt x="815" y="1666"/>
                  </a:cubicBezTo>
                  <a:cubicBezTo>
                    <a:pt x="826" y="1653"/>
                    <a:pt x="838" y="1638"/>
                    <a:pt x="846" y="1620"/>
                  </a:cubicBezTo>
                  <a:cubicBezTo>
                    <a:pt x="849" y="1623"/>
                    <a:pt x="856" y="1629"/>
                    <a:pt x="865" y="1633"/>
                  </a:cubicBezTo>
                  <a:cubicBezTo>
                    <a:pt x="865" y="1633"/>
                    <a:pt x="865" y="1633"/>
                    <a:pt x="865" y="1633"/>
                  </a:cubicBezTo>
                  <a:cubicBezTo>
                    <a:pt x="865" y="1633"/>
                    <a:pt x="865" y="1633"/>
                    <a:pt x="865" y="1633"/>
                  </a:cubicBezTo>
                  <a:cubicBezTo>
                    <a:pt x="874" y="1637"/>
                    <a:pt x="883" y="1637"/>
                    <a:pt x="888" y="1637"/>
                  </a:cubicBezTo>
                  <a:cubicBezTo>
                    <a:pt x="881" y="1656"/>
                    <a:pt x="879" y="1675"/>
                    <a:pt x="877" y="1692"/>
                  </a:cubicBezTo>
                  <a:cubicBezTo>
                    <a:pt x="875" y="1708"/>
                    <a:pt x="874" y="1723"/>
                    <a:pt x="868" y="1731"/>
                  </a:cubicBezTo>
                  <a:cubicBezTo>
                    <a:pt x="864" y="1736"/>
                    <a:pt x="860" y="1738"/>
                    <a:pt x="856" y="1738"/>
                  </a:cubicBezTo>
                  <a:cubicBezTo>
                    <a:pt x="861" y="1735"/>
                    <a:pt x="865" y="1731"/>
                    <a:pt x="866" y="1726"/>
                  </a:cubicBezTo>
                  <a:cubicBezTo>
                    <a:pt x="867" y="1719"/>
                    <a:pt x="864" y="1711"/>
                    <a:pt x="857" y="1707"/>
                  </a:cubicBezTo>
                  <a:close/>
                  <a:moveTo>
                    <a:pt x="857" y="1809"/>
                  </a:moveTo>
                  <a:cubicBezTo>
                    <a:pt x="852" y="1816"/>
                    <a:pt x="846" y="1823"/>
                    <a:pt x="839" y="1829"/>
                  </a:cubicBezTo>
                  <a:cubicBezTo>
                    <a:pt x="836" y="1822"/>
                    <a:pt x="833" y="1813"/>
                    <a:pt x="831" y="1803"/>
                  </a:cubicBezTo>
                  <a:cubicBezTo>
                    <a:pt x="839" y="1794"/>
                    <a:pt x="847" y="1784"/>
                    <a:pt x="852" y="1773"/>
                  </a:cubicBezTo>
                  <a:cubicBezTo>
                    <a:pt x="851" y="1786"/>
                    <a:pt x="853" y="1798"/>
                    <a:pt x="857" y="1809"/>
                  </a:cubicBezTo>
                  <a:close/>
                  <a:moveTo>
                    <a:pt x="857" y="1759"/>
                  </a:moveTo>
                  <a:cubicBezTo>
                    <a:pt x="862" y="1761"/>
                    <a:pt x="868" y="1762"/>
                    <a:pt x="874" y="1762"/>
                  </a:cubicBezTo>
                  <a:cubicBezTo>
                    <a:pt x="874" y="1777"/>
                    <a:pt x="868" y="1791"/>
                    <a:pt x="860" y="1805"/>
                  </a:cubicBezTo>
                  <a:cubicBezTo>
                    <a:pt x="855" y="1791"/>
                    <a:pt x="855" y="1776"/>
                    <a:pt x="857" y="1759"/>
                  </a:cubicBezTo>
                  <a:close/>
                  <a:moveTo>
                    <a:pt x="767" y="1870"/>
                  </a:moveTo>
                  <a:cubicBezTo>
                    <a:pt x="763" y="1864"/>
                    <a:pt x="760" y="1857"/>
                    <a:pt x="757" y="1850"/>
                  </a:cubicBezTo>
                  <a:cubicBezTo>
                    <a:pt x="764" y="1848"/>
                    <a:pt x="771" y="1846"/>
                    <a:pt x="778" y="1842"/>
                  </a:cubicBezTo>
                  <a:cubicBezTo>
                    <a:pt x="781" y="1850"/>
                    <a:pt x="784" y="1857"/>
                    <a:pt x="787" y="1863"/>
                  </a:cubicBezTo>
                  <a:cubicBezTo>
                    <a:pt x="781" y="1866"/>
                    <a:pt x="774" y="1868"/>
                    <a:pt x="767" y="1870"/>
                  </a:cubicBezTo>
                  <a:close/>
                  <a:moveTo>
                    <a:pt x="827" y="1802"/>
                  </a:moveTo>
                  <a:cubicBezTo>
                    <a:pt x="820" y="1809"/>
                    <a:pt x="813" y="1816"/>
                    <a:pt x="806" y="1821"/>
                  </a:cubicBezTo>
                  <a:cubicBezTo>
                    <a:pt x="803" y="1812"/>
                    <a:pt x="802" y="1803"/>
                    <a:pt x="801" y="1793"/>
                  </a:cubicBezTo>
                  <a:cubicBezTo>
                    <a:pt x="812" y="1784"/>
                    <a:pt x="821" y="1773"/>
                    <a:pt x="828" y="1761"/>
                  </a:cubicBezTo>
                  <a:cubicBezTo>
                    <a:pt x="825" y="1776"/>
                    <a:pt x="825" y="1790"/>
                    <a:pt x="827" y="1802"/>
                  </a:cubicBezTo>
                  <a:close/>
                  <a:moveTo>
                    <a:pt x="802" y="1824"/>
                  </a:moveTo>
                  <a:cubicBezTo>
                    <a:pt x="795" y="1829"/>
                    <a:pt x="788" y="1833"/>
                    <a:pt x="781" y="1837"/>
                  </a:cubicBezTo>
                  <a:cubicBezTo>
                    <a:pt x="778" y="1829"/>
                    <a:pt x="776" y="1821"/>
                    <a:pt x="775" y="1812"/>
                  </a:cubicBezTo>
                  <a:cubicBezTo>
                    <a:pt x="782" y="1808"/>
                    <a:pt x="790" y="1802"/>
                    <a:pt x="797" y="1796"/>
                  </a:cubicBezTo>
                  <a:cubicBezTo>
                    <a:pt x="798" y="1806"/>
                    <a:pt x="800" y="1815"/>
                    <a:pt x="802" y="1824"/>
                  </a:cubicBezTo>
                  <a:close/>
                  <a:moveTo>
                    <a:pt x="797" y="1792"/>
                  </a:moveTo>
                  <a:cubicBezTo>
                    <a:pt x="790" y="1798"/>
                    <a:pt x="782" y="1804"/>
                    <a:pt x="774" y="1808"/>
                  </a:cubicBezTo>
                  <a:cubicBezTo>
                    <a:pt x="773" y="1799"/>
                    <a:pt x="772" y="1789"/>
                    <a:pt x="772" y="1780"/>
                  </a:cubicBezTo>
                  <a:cubicBezTo>
                    <a:pt x="782" y="1772"/>
                    <a:pt x="792" y="1763"/>
                    <a:pt x="801" y="1749"/>
                  </a:cubicBezTo>
                  <a:cubicBezTo>
                    <a:pt x="797" y="1763"/>
                    <a:pt x="796" y="1777"/>
                    <a:pt x="797" y="1792"/>
                  </a:cubicBezTo>
                  <a:close/>
                  <a:moveTo>
                    <a:pt x="773" y="1775"/>
                  </a:moveTo>
                  <a:cubicBezTo>
                    <a:pt x="774" y="1759"/>
                    <a:pt x="777" y="1743"/>
                    <a:pt x="785" y="1730"/>
                  </a:cubicBezTo>
                  <a:cubicBezTo>
                    <a:pt x="792" y="1732"/>
                    <a:pt x="798" y="1734"/>
                    <a:pt x="805" y="1734"/>
                  </a:cubicBezTo>
                  <a:cubicBezTo>
                    <a:pt x="796" y="1752"/>
                    <a:pt x="784" y="1765"/>
                    <a:pt x="773" y="1775"/>
                  </a:cubicBezTo>
                  <a:close/>
                  <a:moveTo>
                    <a:pt x="775" y="1741"/>
                  </a:moveTo>
                  <a:cubicBezTo>
                    <a:pt x="771" y="1753"/>
                    <a:pt x="769" y="1765"/>
                    <a:pt x="769" y="1778"/>
                  </a:cubicBezTo>
                  <a:cubicBezTo>
                    <a:pt x="760" y="1783"/>
                    <a:pt x="752" y="1787"/>
                    <a:pt x="744" y="1790"/>
                  </a:cubicBezTo>
                  <a:cubicBezTo>
                    <a:pt x="744" y="1781"/>
                    <a:pt x="745" y="1772"/>
                    <a:pt x="746" y="1763"/>
                  </a:cubicBezTo>
                  <a:cubicBezTo>
                    <a:pt x="757" y="1758"/>
                    <a:pt x="767" y="1751"/>
                    <a:pt x="775" y="1741"/>
                  </a:cubicBezTo>
                  <a:close/>
                  <a:moveTo>
                    <a:pt x="747" y="1759"/>
                  </a:moveTo>
                  <a:cubicBezTo>
                    <a:pt x="751" y="1743"/>
                    <a:pt x="757" y="1728"/>
                    <a:pt x="767" y="1718"/>
                  </a:cubicBezTo>
                  <a:cubicBezTo>
                    <a:pt x="772" y="1722"/>
                    <a:pt x="776" y="1725"/>
                    <a:pt x="781" y="1728"/>
                  </a:cubicBezTo>
                  <a:cubicBezTo>
                    <a:pt x="771" y="1741"/>
                    <a:pt x="760" y="1752"/>
                    <a:pt x="747" y="1759"/>
                  </a:cubicBezTo>
                  <a:close/>
                  <a:moveTo>
                    <a:pt x="768" y="1782"/>
                  </a:moveTo>
                  <a:cubicBezTo>
                    <a:pt x="768" y="1792"/>
                    <a:pt x="769" y="1801"/>
                    <a:pt x="770" y="1810"/>
                  </a:cubicBezTo>
                  <a:cubicBezTo>
                    <a:pt x="763" y="1814"/>
                    <a:pt x="755" y="1817"/>
                    <a:pt x="748" y="1819"/>
                  </a:cubicBezTo>
                  <a:cubicBezTo>
                    <a:pt x="746" y="1811"/>
                    <a:pt x="745" y="1802"/>
                    <a:pt x="744" y="1794"/>
                  </a:cubicBezTo>
                  <a:cubicBezTo>
                    <a:pt x="752" y="1791"/>
                    <a:pt x="760" y="1788"/>
                    <a:pt x="768" y="1782"/>
                  </a:cubicBezTo>
                  <a:close/>
                  <a:moveTo>
                    <a:pt x="771" y="1814"/>
                  </a:moveTo>
                  <a:cubicBezTo>
                    <a:pt x="773" y="1823"/>
                    <a:pt x="775" y="1831"/>
                    <a:pt x="777" y="1839"/>
                  </a:cubicBezTo>
                  <a:cubicBezTo>
                    <a:pt x="770" y="1842"/>
                    <a:pt x="763" y="1845"/>
                    <a:pt x="756" y="1847"/>
                  </a:cubicBezTo>
                  <a:cubicBezTo>
                    <a:pt x="753" y="1839"/>
                    <a:pt x="750" y="1831"/>
                    <a:pt x="749" y="1823"/>
                  </a:cubicBezTo>
                  <a:cubicBezTo>
                    <a:pt x="756" y="1821"/>
                    <a:pt x="764" y="1818"/>
                    <a:pt x="771" y="1814"/>
                  </a:cubicBezTo>
                  <a:close/>
                  <a:moveTo>
                    <a:pt x="782" y="1841"/>
                  </a:moveTo>
                  <a:cubicBezTo>
                    <a:pt x="789" y="1837"/>
                    <a:pt x="796" y="1833"/>
                    <a:pt x="803" y="1828"/>
                  </a:cubicBezTo>
                  <a:cubicBezTo>
                    <a:pt x="806" y="1836"/>
                    <a:pt x="809" y="1843"/>
                    <a:pt x="813" y="1850"/>
                  </a:cubicBezTo>
                  <a:cubicBezTo>
                    <a:pt x="806" y="1854"/>
                    <a:pt x="799" y="1858"/>
                    <a:pt x="791" y="1861"/>
                  </a:cubicBezTo>
                  <a:cubicBezTo>
                    <a:pt x="788" y="1855"/>
                    <a:pt x="784" y="1848"/>
                    <a:pt x="782" y="1841"/>
                  </a:cubicBezTo>
                  <a:close/>
                  <a:moveTo>
                    <a:pt x="807" y="1825"/>
                  </a:moveTo>
                  <a:cubicBezTo>
                    <a:pt x="814" y="1820"/>
                    <a:pt x="821" y="1814"/>
                    <a:pt x="828" y="1807"/>
                  </a:cubicBezTo>
                  <a:cubicBezTo>
                    <a:pt x="830" y="1816"/>
                    <a:pt x="833" y="1825"/>
                    <a:pt x="836" y="1832"/>
                  </a:cubicBezTo>
                  <a:cubicBezTo>
                    <a:pt x="830" y="1838"/>
                    <a:pt x="823" y="1843"/>
                    <a:pt x="816" y="1848"/>
                  </a:cubicBezTo>
                  <a:cubicBezTo>
                    <a:pt x="812" y="1841"/>
                    <a:pt x="809" y="1833"/>
                    <a:pt x="807" y="1825"/>
                  </a:cubicBezTo>
                  <a:close/>
                  <a:moveTo>
                    <a:pt x="830" y="1798"/>
                  </a:moveTo>
                  <a:cubicBezTo>
                    <a:pt x="828" y="1784"/>
                    <a:pt x="829" y="1766"/>
                    <a:pt x="836" y="1747"/>
                  </a:cubicBezTo>
                  <a:cubicBezTo>
                    <a:pt x="841" y="1751"/>
                    <a:pt x="847" y="1755"/>
                    <a:pt x="853" y="1758"/>
                  </a:cubicBezTo>
                  <a:cubicBezTo>
                    <a:pt x="849" y="1773"/>
                    <a:pt x="841" y="1786"/>
                    <a:pt x="830" y="1798"/>
                  </a:cubicBezTo>
                  <a:close/>
                  <a:moveTo>
                    <a:pt x="801" y="1788"/>
                  </a:moveTo>
                  <a:cubicBezTo>
                    <a:pt x="800" y="1769"/>
                    <a:pt x="803" y="1751"/>
                    <a:pt x="809" y="1733"/>
                  </a:cubicBezTo>
                  <a:cubicBezTo>
                    <a:pt x="817" y="1733"/>
                    <a:pt x="823" y="1729"/>
                    <a:pt x="827" y="1726"/>
                  </a:cubicBezTo>
                  <a:cubicBezTo>
                    <a:pt x="827" y="1731"/>
                    <a:pt x="828" y="1737"/>
                    <a:pt x="833" y="1743"/>
                  </a:cubicBezTo>
                  <a:cubicBezTo>
                    <a:pt x="826" y="1760"/>
                    <a:pt x="814" y="1775"/>
                    <a:pt x="801" y="1788"/>
                  </a:cubicBezTo>
                  <a:close/>
                  <a:moveTo>
                    <a:pt x="845" y="1681"/>
                  </a:moveTo>
                  <a:cubicBezTo>
                    <a:pt x="847" y="1682"/>
                    <a:pt x="848" y="1683"/>
                    <a:pt x="848" y="1684"/>
                  </a:cubicBezTo>
                  <a:cubicBezTo>
                    <a:pt x="850" y="1691"/>
                    <a:pt x="840" y="1703"/>
                    <a:pt x="833" y="1710"/>
                  </a:cubicBezTo>
                  <a:cubicBezTo>
                    <a:pt x="833" y="1700"/>
                    <a:pt x="835" y="1685"/>
                    <a:pt x="841" y="1681"/>
                  </a:cubicBezTo>
                  <a:cubicBezTo>
                    <a:pt x="842" y="1680"/>
                    <a:pt x="843" y="1680"/>
                    <a:pt x="845" y="1681"/>
                  </a:cubicBezTo>
                  <a:close/>
                  <a:moveTo>
                    <a:pt x="852" y="1683"/>
                  </a:moveTo>
                  <a:cubicBezTo>
                    <a:pt x="852" y="1681"/>
                    <a:pt x="851" y="1679"/>
                    <a:pt x="847" y="1677"/>
                  </a:cubicBezTo>
                  <a:cubicBezTo>
                    <a:pt x="843" y="1676"/>
                    <a:pt x="840" y="1677"/>
                    <a:pt x="838" y="1678"/>
                  </a:cubicBezTo>
                  <a:cubicBezTo>
                    <a:pt x="833" y="1681"/>
                    <a:pt x="831" y="1691"/>
                    <a:pt x="830" y="1700"/>
                  </a:cubicBezTo>
                  <a:cubicBezTo>
                    <a:pt x="830" y="1699"/>
                    <a:pt x="829" y="1699"/>
                    <a:pt x="829" y="1698"/>
                  </a:cubicBezTo>
                  <a:cubicBezTo>
                    <a:pt x="829" y="1698"/>
                    <a:pt x="829" y="1698"/>
                    <a:pt x="829" y="1698"/>
                  </a:cubicBezTo>
                  <a:cubicBezTo>
                    <a:pt x="828" y="1684"/>
                    <a:pt x="831" y="1673"/>
                    <a:pt x="838" y="1669"/>
                  </a:cubicBezTo>
                  <a:cubicBezTo>
                    <a:pt x="841" y="1666"/>
                    <a:pt x="846" y="1666"/>
                    <a:pt x="851" y="1668"/>
                  </a:cubicBezTo>
                  <a:cubicBezTo>
                    <a:pt x="855" y="1670"/>
                    <a:pt x="858" y="1673"/>
                    <a:pt x="859" y="1677"/>
                  </a:cubicBezTo>
                  <a:cubicBezTo>
                    <a:pt x="860" y="1685"/>
                    <a:pt x="855" y="1695"/>
                    <a:pt x="845" y="1704"/>
                  </a:cubicBezTo>
                  <a:cubicBezTo>
                    <a:pt x="845" y="1704"/>
                    <a:pt x="845" y="1705"/>
                    <a:pt x="845" y="1705"/>
                  </a:cubicBezTo>
                  <a:cubicBezTo>
                    <a:pt x="844" y="1705"/>
                    <a:pt x="843" y="1705"/>
                    <a:pt x="842" y="1705"/>
                  </a:cubicBezTo>
                  <a:cubicBezTo>
                    <a:pt x="848" y="1698"/>
                    <a:pt x="853" y="1690"/>
                    <a:pt x="852" y="1683"/>
                  </a:cubicBezTo>
                  <a:close/>
                  <a:moveTo>
                    <a:pt x="765" y="1715"/>
                  </a:moveTo>
                  <a:cubicBezTo>
                    <a:pt x="748" y="1731"/>
                    <a:pt x="736" y="1735"/>
                    <a:pt x="723" y="1735"/>
                  </a:cubicBezTo>
                  <a:cubicBezTo>
                    <a:pt x="729" y="1722"/>
                    <a:pt x="739" y="1710"/>
                    <a:pt x="754" y="1701"/>
                  </a:cubicBezTo>
                  <a:cubicBezTo>
                    <a:pt x="757" y="1706"/>
                    <a:pt x="761" y="1711"/>
                    <a:pt x="765" y="1715"/>
                  </a:cubicBezTo>
                  <a:close/>
                  <a:moveTo>
                    <a:pt x="755" y="1728"/>
                  </a:moveTo>
                  <a:cubicBezTo>
                    <a:pt x="749" y="1738"/>
                    <a:pt x="745" y="1749"/>
                    <a:pt x="743" y="1761"/>
                  </a:cubicBezTo>
                  <a:cubicBezTo>
                    <a:pt x="734" y="1765"/>
                    <a:pt x="725" y="1767"/>
                    <a:pt x="716" y="1768"/>
                  </a:cubicBezTo>
                  <a:cubicBezTo>
                    <a:pt x="716" y="1758"/>
                    <a:pt x="718" y="1748"/>
                    <a:pt x="722" y="1739"/>
                  </a:cubicBezTo>
                  <a:cubicBezTo>
                    <a:pt x="732" y="1739"/>
                    <a:pt x="743" y="1737"/>
                    <a:pt x="755" y="1728"/>
                  </a:cubicBezTo>
                  <a:close/>
                  <a:moveTo>
                    <a:pt x="742" y="1765"/>
                  </a:moveTo>
                  <a:cubicBezTo>
                    <a:pt x="741" y="1773"/>
                    <a:pt x="740" y="1782"/>
                    <a:pt x="741" y="1791"/>
                  </a:cubicBezTo>
                  <a:cubicBezTo>
                    <a:pt x="730" y="1794"/>
                    <a:pt x="722" y="1795"/>
                    <a:pt x="716" y="1796"/>
                  </a:cubicBezTo>
                  <a:cubicBezTo>
                    <a:pt x="716" y="1792"/>
                    <a:pt x="716" y="1789"/>
                    <a:pt x="716" y="1786"/>
                  </a:cubicBezTo>
                  <a:cubicBezTo>
                    <a:pt x="715" y="1781"/>
                    <a:pt x="715" y="1777"/>
                    <a:pt x="715" y="1772"/>
                  </a:cubicBezTo>
                  <a:cubicBezTo>
                    <a:pt x="725" y="1771"/>
                    <a:pt x="734" y="1769"/>
                    <a:pt x="742" y="1765"/>
                  </a:cubicBezTo>
                  <a:close/>
                  <a:moveTo>
                    <a:pt x="741" y="1795"/>
                  </a:moveTo>
                  <a:cubicBezTo>
                    <a:pt x="741" y="1803"/>
                    <a:pt x="742" y="1812"/>
                    <a:pt x="744" y="1820"/>
                  </a:cubicBezTo>
                  <a:cubicBezTo>
                    <a:pt x="736" y="1822"/>
                    <a:pt x="729" y="1823"/>
                    <a:pt x="722" y="1823"/>
                  </a:cubicBezTo>
                  <a:cubicBezTo>
                    <a:pt x="720" y="1815"/>
                    <a:pt x="718" y="1807"/>
                    <a:pt x="717" y="1800"/>
                  </a:cubicBezTo>
                  <a:cubicBezTo>
                    <a:pt x="722" y="1799"/>
                    <a:pt x="731" y="1798"/>
                    <a:pt x="741" y="1795"/>
                  </a:cubicBezTo>
                  <a:close/>
                  <a:moveTo>
                    <a:pt x="745" y="1824"/>
                  </a:moveTo>
                  <a:cubicBezTo>
                    <a:pt x="747" y="1832"/>
                    <a:pt x="749" y="1840"/>
                    <a:pt x="752" y="1848"/>
                  </a:cubicBezTo>
                  <a:cubicBezTo>
                    <a:pt x="745" y="1850"/>
                    <a:pt x="738" y="1851"/>
                    <a:pt x="731" y="1851"/>
                  </a:cubicBezTo>
                  <a:cubicBezTo>
                    <a:pt x="728" y="1844"/>
                    <a:pt x="725" y="1835"/>
                    <a:pt x="723" y="1827"/>
                  </a:cubicBezTo>
                  <a:cubicBezTo>
                    <a:pt x="730" y="1827"/>
                    <a:pt x="737" y="1826"/>
                    <a:pt x="745" y="1824"/>
                  </a:cubicBezTo>
                  <a:close/>
                  <a:moveTo>
                    <a:pt x="753" y="1852"/>
                  </a:moveTo>
                  <a:cubicBezTo>
                    <a:pt x="756" y="1858"/>
                    <a:pt x="759" y="1865"/>
                    <a:pt x="763" y="1871"/>
                  </a:cubicBezTo>
                  <a:cubicBezTo>
                    <a:pt x="757" y="1873"/>
                    <a:pt x="750" y="1874"/>
                    <a:pt x="744" y="1875"/>
                  </a:cubicBezTo>
                  <a:cubicBezTo>
                    <a:pt x="740" y="1870"/>
                    <a:pt x="737" y="1863"/>
                    <a:pt x="733" y="1855"/>
                  </a:cubicBezTo>
                  <a:cubicBezTo>
                    <a:pt x="739" y="1855"/>
                    <a:pt x="746" y="1854"/>
                    <a:pt x="753" y="1852"/>
                  </a:cubicBezTo>
                  <a:close/>
                  <a:moveTo>
                    <a:pt x="769" y="1874"/>
                  </a:moveTo>
                  <a:cubicBezTo>
                    <a:pt x="776" y="1872"/>
                    <a:pt x="783" y="1869"/>
                    <a:pt x="789" y="1866"/>
                  </a:cubicBezTo>
                  <a:cubicBezTo>
                    <a:pt x="793" y="1873"/>
                    <a:pt x="797" y="1878"/>
                    <a:pt x="801" y="1883"/>
                  </a:cubicBezTo>
                  <a:cubicBezTo>
                    <a:pt x="793" y="1886"/>
                    <a:pt x="786" y="1888"/>
                    <a:pt x="779" y="1890"/>
                  </a:cubicBezTo>
                  <a:cubicBezTo>
                    <a:pt x="775" y="1885"/>
                    <a:pt x="772" y="1879"/>
                    <a:pt x="769" y="1874"/>
                  </a:cubicBezTo>
                  <a:close/>
                  <a:moveTo>
                    <a:pt x="793" y="1865"/>
                  </a:moveTo>
                  <a:cubicBezTo>
                    <a:pt x="801" y="1861"/>
                    <a:pt x="808" y="1857"/>
                    <a:pt x="815" y="1853"/>
                  </a:cubicBezTo>
                  <a:cubicBezTo>
                    <a:pt x="819" y="1860"/>
                    <a:pt x="823" y="1866"/>
                    <a:pt x="829" y="1870"/>
                  </a:cubicBezTo>
                  <a:cubicBezTo>
                    <a:pt x="821" y="1875"/>
                    <a:pt x="813" y="1879"/>
                    <a:pt x="805" y="1882"/>
                  </a:cubicBezTo>
                  <a:cubicBezTo>
                    <a:pt x="801" y="1877"/>
                    <a:pt x="797" y="1871"/>
                    <a:pt x="793" y="1865"/>
                  </a:cubicBezTo>
                  <a:close/>
                  <a:moveTo>
                    <a:pt x="818" y="1851"/>
                  </a:moveTo>
                  <a:cubicBezTo>
                    <a:pt x="825" y="1846"/>
                    <a:pt x="832" y="1841"/>
                    <a:pt x="838" y="1836"/>
                  </a:cubicBezTo>
                  <a:cubicBezTo>
                    <a:pt x="843" y="1845"/>
                    <a:pt x="848" y="1851"/>
                    <a:pt x="852" y="1855"/>
                  </a:cubicBezTo>
                  <a:cubicBezTo>
                    <a:pt x="845" y="1860"/>
                    <a:pt x="839" y="1865"/>
                    <a:pt x="832" y="1868"/>
                  </a:cubicBezTo>
                  <a:cubicBezTo>
                    <a:pt x="827" y="1864"/>
                    <a:pt x="822" y="1858"/>
                    <a:pt x="818" y="1851"/>
                  </a:cubicBezTo>
                  <a:close/>
                  <a:moveTo>
                    <a:pt x="841" y="1833"/>
                  </a:moveTo>
                  <a:cubicBezTo>
                    <a:pt x="848" y="1827"/>
                    <a:pt x="853" y="1820"/>
                    <a:pt x="858" y="1813"/>
                  </a:cubicBezTo>
                  <a:cubicBezTo>
                    <a:pt x="862" y="1822"/>
                    <a:pt x="867" y="1830"/>
                    <a:pt x="873" y="1837"/>
                  </a:cubicBezTo>
                  <a:cubicBezTo>
                    <a:pt x="869" y="1840"/>
                    <a:pt x="866" y="1844"/>
                    <a:pt x="862" y="1847"/>
                  </a:cubicBezTo>
                  <a:cubicBezTo>
                    <a:pt x="860" y="1849"/>
                    <a:pt x="858" y="1851"/>
                    <a:pt x="855" y="1853"/>
                  </a:cubicBezTo>
                  <a:cubicBezTo>
                    <a:pt x="851" y="1849"/>
                    <a:pt x="846" y="1842"/>
                    <a:pt x="841" y="1833"/>
                  </a:cubicBezTo>
                  <a:close/>
                  <a:moveTo>
                    <a:pt x="861" y="1810"/>
                  </a:moveTo>
                  <a:cubicBezTo>
                    <a:pt x="868" y="1800"/>
                    <a:pt x="873" y="1789"/>
                    <a:pt x="876" y="1779"/>
                  </a:cubicBezTo>
                  <a:cubicBezTo>
                    <a:pt x="878" y="1793"/>
                    <a:pt x="884" y="1802"/>
                    <a:pt x="891" y="1809"/>
                  </a:cubicBezTo>
                  <a:cubicBezTo>
                    <a:pt x="887" y="1818"/>
                    <a:pt x="882" y="1827"/>
                    <a:pt x="875" y="1834"/>
                  </a:cubicBezTo>
                  <a:cubicBezTo>
                    <a:pt x="869" y="1827"/>
                    <a:pt x="864" y="1819"/>
                    <a:pt x="861" y="1810"/>
                  </a:cubicBezTo>
                  <a:close/>
                  <a:moveTo>
                    <a:pt x="878" y="1762"/>
                  </a:moveTo>
                  <a:cubicBezTo>
                    <a:pt x="884" y="1762"/>
                    <a:pt x="889" y="1761"/>
                    <a:pt x="895" y="1760"/>
                  </a:cubicBezTo>
                  <a:cubicBezTo>
                    <a:pt x="900" y="1777"/>
                    <a:pt x="898" y="1792"/>
                    <a:pt x="893" y="1805"/>
                  </a:cubicBezTo>
                  <a:cubicBezTo>
                    <a:pt x="884" y="1796"/>
                    <a:pt x="878" y="1785"/>
                    <a:pt x="878" y="1762"/>
                  </a:cubicBezTo>
                  <a:close/>
                  <a:moveTo>
                    <a:pt x="925" y="1706"/>
                  </a:moveTo>
                  <a:cubicBezTo>
                    <a:pt x="926" y="1704"/>
                    <a:pt x="928" y="1701"/>
                    <a:pt x="929" y="1697"/>
                  </a:cubicBezTo>
                  <a:cubicBezTo>
                    <a:pt x="938" y="1720"/>
                    <a:pt x="938" y="1720"/>
                    <a:pt x="938" y="1720"/>
                  </a:cubicBezTo>
                  <a:cubicBezTo>
                    <a:pt x="935" y="1723"/>
                    <a:pt x="932" y="1726"/>
                    <a:pt x="929" y="1728"/>
                  </a:cubicBezTo>
                  <a:lnTo>
                    <a:pt x="925" y="1706"/>
                  </a:lnTo>
                  <a:close/>
                  <a:moveTo>
                    <a:pt x="926" y="1731"/>
                  </a:moveTo>
                  <a:cubicBezTo>
                    <a:pt x="923" y="1733"/>
                    <a:pt x="920" y="1735"/>
                    <a:pt x="917" y="1736"/>
                  </a:cubicBezTo>
                  <a:cubicBezTo>
                    <a:pt x="917" y="1719"/>
                    <a:pt x="917" y="1719"/>
                    <a:pt x="917" y="1719"/>
                  </a:cubicBezTo>
                  <a:cubicBezTo>
                    <a:pt x="919" y="1717"/>
                    <a:pt x="920" y="1714"/>
                    <a:pt x="922" y="1712"/>
                  </a:cubicBezTo>
                  <a:lnTo>
                    <a:pt x="926" y="1731"/>
                  </a:lnTo>
                  <a:close/>
                  <a:moveTo>
                    <a:pt x="932" y="1693"/>
                  </a:moveTo>
                  <a:cubicBezTo>
                    <a:pt x="933" y="1689"/>
                    <a:pt x="934" y="1686"/>
                    <a:pt x="936" y="1683"/>
                  </a:cubicBezTo>
                  <a:cubicBezTo>
                    <a:pt x="949" y="1707"/>
                    <a:pt x="949" y="1707"/>
                    <a:pt x="949" y="1707"/>
                  </a:cubicBezTo>
                  <a:cubicBezTo>
                    <a:pt x="947" y="1711"/>
                    <a:pt x="944" y="1714"/>
                    <a:pt x="941" y="1717"/>
                  </a:cubicBezTo>
                  <a:lnTo>
                    <a:pt x="932" y="1693"/>
                  </a:lnTo>
                  <a:close/>
                  <a:moveTo>
                    <a:pt x="938" y="1678"/>
                  </a:moveTo>
                  <a:cubicBezTo>
                    <a:pt x="939" y="1675"/>
                    <a:pt x="940" y="1672"/>
                    <a:pt x="941" y="1669"/>
                  </a:cubicBezTo>
                  <a:cubicBezTo>
                    <a:pt x="948" y="1678"/>
                    <a:pt x="948" y="1678"/>
                    <a:pt x="948" y="1678"/>
                  </a:cubicBezTo>
                  <a:cubicBezTo>
                    <a:pt x="948" y="1686"/>
                    <a:pt x="949" y="1694"/>
                    <a:pt x="950" y="1701"/>
                  </a:cubicBezTo>
                  <a:lnTo>
                    <a:pt x="938" y="1678"/>
                  </a:lnTo>
                  <a:close/>
                  <a:moveTo>
                    <a:pt x="948" y="1672"/>
                  </a:moveTo>
                  <a:cubicBezTo>
                    <a:pt x="943" y="1665"/>
                    <a:pt x="943" y="1665"/>
                    <a:pt x="943" y="1665"/>
                  </a:cubicBezTo>
                  <a:cubicBezTo>
                    <a:pt x="944" y="1662"/>
                    <a:pt x="945" y="1660"/>
                    <a:pt x="946" y="1658"/>
                  </a:cubicBezTo>
                  <a:cubicBezTo>
                    <a:pt x="946" y="1657"/>
                    <a:pt x="946" y="1656"/>
                    <a:pt x="946" y="1656"/>
                  </a:cubicBezTo>
                  <a:cubicBezTo>
                    <a:pt x="950" y="1660"/>
                    <a:pt x="950" y="1660"/>
                    <a:pt x="950" y="1660"/>
                  </a:cubicBezTo>
                  <a:cubicBezTo>
                    <a:pt x="949" y="1664"/>
                    <a:pt x="949" y="1668"/>
                    <a:pt x="948" y="1672"/>
                  </a:cubicBezTo>
                  <a:close/>
                  <a:moveTo>
                    <a:pt x="942" y="1656"/>
                  </a:moveTo>
                  <a:cubicBezTo>
                    <a:pt x="929" y="1692"/>
                    <a:pt x="916" y="1726"/>
                    <a:pt x="889" y="1739"/>
                  </a:cubicBezTo>
                  <a:cubicBezTo>
                    <a:pt x="912" y="1724"/>
                    <a:pt x="922" y="1694"/>
                    <a:pt x="934" y="1664"/>
                  </a:cubicBezTo>
                  <a:cubicBezTo>
                    <a:pt x="937" y="1653"/>
                    <a:pt x="941" y="1643"/>
                    <a:pt x="946" y="1632"/>
                  </a:cubicBezTo>
                  <a:cubicBezTo>
                    <a:pt x="947" y="1633"/>
                    <a:pt x="949" y="1633"/>
                    <a:pt x="951" y="1633"/>
                  </a:cubicBezTo>
                  <a:cubicBezTo>
                    <a:pt x="948" y="1641"/>
                    <a:pt x="945" y="1649"/>
                    <a:pt x="942" y="1656"/>
                  </a:cubicBezTo>
                  <a:close/>
                  <a:moveTo>
                    <a:pt x="914" y="1739"/>
                  </a:moveTo>
                  <a:cubicBezTo>
                    <a:pt x="911" y="1740"/>
                    <a:pt x="907" y="1742"/>
                    <a:pt x="904" y="1743"/>
                  </a:cubicBezTo>
                  <a:cubicBezTo>
                    <a:pt x="907" y="1731"/>
                    <a:pt x="907" y="1731"/>
                    <a:pt x="907" y="1731"/>
                  </a:cubicBezTo>
                  <a:cubicBezTo>
                    <a:pt x="909" y="1729"/>
                    <a:pt x="911" y="1727"/>
                    <a:pt x="913" y="1724"/>
                  </a:cubicBezTo>
                  <a:lnTo>
                    <a:pt x="914" y="1739"/>
                  </a:lnTo>
                  <a:close/>
                  <a:moveTo>
                    <a:pt x="902" y="1736"/>
                  </a:moveTo>
                  <a:cubicBezTo>
                    <a:pt x="900" y="1745"/>
                    <a:pt x="900" y="1745"/>
                    <a:pt x="900" y="1745"/>
                  </a:cubicBezTo>
                  <a:cubicBezTo>
                    <a:pt x="897" y="1746"/>
                    <a:pt x="894" y="1747"/>
                    <a:pt x="891" y="1747"/>
                  </a:cubicBezTo>
                  <a:cubicBezTo>
                    <a:pt x="894" y="1741"/>
                    <a:pt x="894" y="1741"/>
                    <a:pt x="894" y="1741"/>
                  </a:cubicBezTo>
                  <a:cubicBezTo>
                    <a:pt x="897" y="1740"/>
                    <a:pt x="899" y="1738"/>
                    <a:pt x="902" y="1736"/>
                  </a:cubicBezTo>
                  <a:close/>
                  <a:moveTo>
                    <a:pt x="888" y="1744"/>
                  </a:moveTo>
                  <a:cubicBezTo>
                    <a:pt x="886" y="1748"/>
                    <a:pt x="886" y="1748"/>
                    <a:pt x="886" y="1748"/>
                  </a:cubicBezTo>
                  <a:cubicBezTo>
                    <a:pt x="882" y="1749"/>
                    <a:pt x="878" y="1749"/>
                    <a:pt x="874" y="1749"/>
                  </a:cubicBezTo>
                  <a:cubicBezTo>
                    <a:pt x="879" y="1748"/>
                    <a:pt x="884" y="1746"/>
                    <a:pt x="888" y="1744"/>
                  </a:cubicBezTo>
                  <a:close/>
                  <a:moveTo>
                    <a:pt x="873" y="1743"/>
                  </a:moveTo>
                  <a:cubicBezTo>
                    <a:pt x="876" y="1741"/>
                    <a:pt x="878" y="1738"/>
                    <a:pt x="880" y="1736"/>
                  </a:cubicBezTo>
                  <a:cubicBezTo>
                    <a:pt x="886" y="1737"/>
                    <a:pt x="886" y="1737"/>
                    <a:pt x="886" y="1737"/>
                  </a:cubicBezTo>
                  <a:cubicBezTo>
                    <a:pt x="882" y="1739"/>
                    <a:pt x="878" y="1741"/>
                    <a:pt x="873" y="1743"/>
                  </a:cubicBezTo>
                  <a:close/>
                  <a:moveTo>
                    <a:pt x="882" y="1732"/>
                  </a:moveTo>
                  <a:cubicBezTo>
                    <a:pt x="883" y="1730"/>
                    <a:pt x="884" y="1728"/>
                    <a:pt x="885" y="1726"/>
                  </a:cubicBezTo>
                  <a:cubicBezTo>
                    <a:pt x="897" y="1727"/>
                    <a:pt x="897" y="1727"/>
                    <a:pt x="897" y="1727"/>
                  </a:cubicBezTo>
                  <a:cubicBezTo>
                    <a:pt x="895" y="1730"/>
                    <a:pt x="892" y="1732"/>
                    <a:pt x="890" y="1734"/>
                  </a:cubicBezTo>
                  <a:lnTo>
                    <a:pt x="882" y="1732"/>
                  </a:lnTo>
                  <a:close/>
                  <a:moveTo>
                    <a:pt x="930" y="1662"/>
                  </a:moveTo>
                  <a:cubicBezTo>
                    <a:pt x="929" y="1666"/>
                    <a:pt x="927" y="1670"/>
                    <a:pt x="926" y="1673"/>
                  </a:cubicBezTo>
                  <a:cubicBezTo>
                    <a:pt x="894" y="1672"/>
                    <a:pt x="894" y="1672"/>
                    <a:pt x="894" y="1672"/>
                  </a:cubicBezTo>
                  <a:cubicBezTo>
                    <a:pt x="895" y="1668"/>
                    <a:pt x="895" y="1664"/>
                    <a:pt x="896" y="1661"/>
                  </a:cubicBezTo>
                  <a:lnTo>
                    <a:pt x="930" y="1662"/>
                  </a:lnTo>
                  <a:close/>
                  <a:moveTo>
                    <a:pt x="897" y="1657"/>
                  </a:moveTo>
                  <a:cubicBezTo>
                    <a:pt x="898" y="1654"/>
                    <a:pt x="899" y="1650"/>
                    <a:pt x="900" y="1647"/>
                  </a:cubicBezTo>
                  <a:cubicBezTo>
                    <a:pt x="935" y="1649"/>
                    <a:pt x="935" y="1649"/>
                    <a:pt x="935" y="1649"/>
                  </a:cubicBezTo>
                  <a:cubicBezTo>
                    <a:pt x="934" y="1652"/>
                    <a:pt x="933" y="1655"/>
                    <a:pt x="931" y="1658"/>
                  </a:cubicBezTo>
                  <a:lnTo>
                    <a:pt x="897" y="1657"/>
                  </a:lnTo>
                  <a:close/>
                  <a:moveTo>
                    <a:pt x="925" y="1677"/>
                  </a:moveTo>
                  <a:cubicBezTo>
                    <a:pt x="923" y="1680"/>
                    <a:pt x="922" y="1684"/>
                    <a:pt x="921" y="1687"/>
                  </a:cubicBezTo>
                  <a:cubicBezTo>
                    <a:pt x="892" y="1686"/>
                    <a:pt x="892" y="1686"/>
                    <a:pt x="892" y="1686"/>
                  </a:cubicBezTo>
                  <a:cubicBezTo>
                    <a:pt x="893" y="1682"/>
                    <a:pt x="893" y="1679"/>
                    <a:pt x="894" y="1676"/>
                  </a:cubicBezTo>
                  <a:lnTo>
                    <a:pt x="925" y="1677"/>
                  </a:lnTo>
                  <a:close/>
                  <a:moveTo>
                    <a:pt x="919" y="1691"/>
                  </a:moveTo>
                  <a:cubicBezTo>
                    <a:pt x="918" y="1694"/>
                    <a:pt x="916" y="1697"/>
                    <a:pt x="915" y="1700"/>
                  </a:cubicBezTo>
                  <a:cubicBezTo>
                    <a:pt x="891" y="1698"/>
                    <a:pt x="891" y="1698"/>
                    <a:pt x="891" y="1698"/>
                  </a:cubicBezTo>
                  <a:cubicBezTo>
                    <a:pt x="891" y="1696"/>
                    <a:pt x="891" y="1694"/>
                    <a:pt x="891" y="1693"/>
                  </a:cubicBezTo>
                  <a:cubicBezTo>
                    <a:pt x="891" y="1692"/>
                    <a:pt x="892" y="1691"/>
                    <a:pt x="892" y="1689"/>
                  </a:cubicBezTo>
                  <a:lnTo>
                    <a:pt x="919" y="1691"/>
                  </a:lnTo>
                  <a:close/>
                  <a:moveTo>
                    <a:pt x="913" y="1704"/>
                  </a:moveTo>
                  <a:cubicBezTo>
                    <a:pt x="911" y="1707"/>
                    <a:pt x="910" y="1710"/>
                    <a:pt x="908" y="1713"/>
                  </a:cubicBezTo>
                  <a:cubicBezTo>
                    <a:pt x="889" y="1710"/>
                    <a:pt x="889" y="1710"/>
                    <a:pt x="889" y="1710"/>
                  </a:cubicBezTo>
                  <a:cubicBezTo>
                    <a:pt x="889" y="1707"/>
                    <a:pt x="890" y="1705"/>
                    <a:pt x="890" y="1702"/>
                  </a:cubicBezTo>
                  <a:lnTo>
                    <a:pt x="913" y="1704"/>
                  </a:lnTo>
                  <a:close/>
                  <a:moveTo>
                    <a:pt x="906" y="1716"/>
                  </a:moveTo>
                  <a:cubicBezTo>
                    <a:pt x="904" y="1719"/>
                    <a:pt x="902" y="1722"/>
                    <a:pt x="900" y="1724"/>
                  </a:cubicBezTo>
                  <a:cubicBezTo>
                    <a:pt x="886" y="1722"/>
                    <a:pt x="886" y="1722"/>
                    <a:pt x="886" y="1722"/>
                  </a:cubicBezTo>
                  <a:cubicBezTo>
                    <a:pt x="887" y="1719"/>
                    <a:pt x="888" y="1717"/>
                    <a:pt x="888" y="1714"/>
                  </a:cubicBezTo>
                  <a:lnTo>
                    <a:pt x="906" y="1716"/>
                  </a:lnTo>
                  <a:close/>
                  <a:moveTo>
                    <a:pt x="941" y="1633"/>
                  </a:moveTo>
                  <a:cubicBezTo>
                    <a:pt x="908" y="1629"/>
                    <a:pt x="908" y="1629"/>
                    <a:pt x="908" y="1629"/>
                  </a:cubicBezTo>
                  <a:cubicBezTo>
                    <a:pt x="909" y="1627"/>
                    <a:pt x="911" y="1624"/>
                    <a:pt x="912" y="1622"/>
                  </a:cubicBezTo>
                  <a:cubicBezTo>
                    <a:pt x="914" y="1622"/>
                    <a:pt x="916" y="1621"/>
                    <a:pt x="916" y="1621"/>
                  </a:cubicBezTo>
                  <a:cubicBezTo>
                    <a:pt x="919" y="1623"/>
                    <a:pt x="928" y="1629"/>
                    <a:pt x="942" y="1632"/>
                  </a:cubicBezTo>
                  <a:cubicBezTo>
                    <a:pt x="942" y="1632"/>
                    <a:pt x="941" y="1633"/>
                    <a:pt x="941" y="1633"/>
                  </a:cubicBezTo>
                  <a:close/>
                  <a:moveTo>
                    <a:pt x="940" y="1637"/>
                  </a:moveTo>
                  <a:cubicBezTo>
                    <a:pt x="938" y="1640"/>
                    <a:pt x="937" y="1643"/>
                    <a:pt x="936" y="1645"/>
                  </a:cubicBezTo>
                  <a:cubicBezTo>
                    <a:pt x="901" y="1643"/>
                    <a:pt x="901" y="1643"/>
                    <a:pt x="901" y="1643"/>
                  </a:cubicBezTo>
                  <a:cubicBezTo>
                    <a:pt x="903" y="1640"/>
                    <a:pt x="904" y="1636"/>
                    <a:pt x="906" y="1633"/>
                  </a:cubicBezTo>
                  <a:lnTo>
                    <a:pt x="940" y="1637"/>
                  </a:lnTo>
                  <a:close/>
                  <a:moveTo>
                    <a:pt x="948" y="1652"/>
                  </a:moveTo>
                  <a:cubicBezTo>
                    <a:pt x="949" y="1648"/>
                    <a:pt x="950" y="1645"/>
                    <a:pt x="951" y="1642"/>
                  </a:cubicBezTo>
                  <a:cubicBezTo>
                    <a:pt x="954" y="1645"/>
                    <a:pt x="954" y="1645"/>
                    <a:pt x="954" y="1645"/>
                  </a:cubicBezTo>
                  <a:cubicBezTo>
                    <a:pt x="953" y="1648"/>
                    <a:pt x="952" y="1652"/>
                    <a:pt x="951" y="1655"/>
                  </a:cubicBezTo>
                  <a:lnTo>
                    <a:pt x="948" y="1652"/>
                  </a:lnTo>
                  <a:close/>
                  <a:moveTo>
                    <a:pt x="953" y="1638"/>
                  </a:moveTo>
                  <a:cubicBezTo>
                    <a:pt x="954" y="1637"/>
                    <a:pt x="954" y="1635"/>
                    <a:pt x="955" y="1633"/>
                  </a:cubicBezTo>
                  <a:cubicBezTo>
                    <a:pt x="956" y="1633"/>
                    <a:pt x="958" y="1633"/>
                    <a:pt x="959" y="1633"/>
                  </a:cubicBezTo>
                  <a:cubicBezTo>
                    <a:pt x="958" y="1636"/>
                    <a:pt x="957" y="1639"/>
                    <a:pt x="956" y="1641"/>
                  </a:cubicBezTo>
                  <a:lnTo>
                    <a:pt x="953" y="1638"/>
                  </a:lnTo>
                  <a:close/>
                  <a:moveTo>
                    <a:pt x="657" y="1661"/>
                  </a:moveTo>
                  <a:cubicBezTo>
                    <a:pt x="656" y="1657"/>
                    <a:pt x="655" y="1653"/>
                    <a:pt x="654" y="1649"/>
                  </a:cubicBezTo>
                  <a:cubicBezTo>
                    <a:pt x="658" y="1646"/>
                    <a:pt x="658" y="1646"/>
                    <a:pt x="658" y="1646"/>
                  </a:cubicBezTo>
                  <a:cubicBezTo>
                    <a:pt x="657" y="1651"/>
                    <a:pt x="657" y="1656"/>
                    <a:pt x="657" y="1661"/>
                  </a:cubicBezTo>
                  <a:close/>
                  <a:moveTo>
                    <a:pt x="654" y="1644"/>
                  </a:moveTo>
                  <a:cubicBezTo>
                    <a:pt x="654" y="1641"/>
                    <a:pt x="654" y="1638"/>
                    <a:pt x="654" y="1635"/>
                  </a:cubicBezTo>
                  <a:cubicBezTo>
                    <a:pt x="662" y="1630"/>
                    <a:pt x="662" y="1630"/>
                    <a:pt x="662" y="1630"/>
                  </a:cubicBezTo>
                  <a:cubicBezTo>
                    <a:pt x="661" y="1633"/>
                    <a:pt x="660" y="1636"/>
                    <a:pt x="659" y="1640"/>
                  </a:cubicBezTo>
                  <a:lnTo>
                    <a:pt x="654" y="1644"/>
                  </a:lnTo>
                  <a:close/>
                  <a:moveTo>
                    <a:pt x="770" y="1533"/>
                  </a:moveTo>
                  <a:cubicBezTo>
                    <a:pt x="768" y="1535"/>
                    <a:pt x="766" y="1537"/>
                    <a:pt x="763" y="1539"/>
                  </a:cubicBezTo>
                  <a:cubicBezTo>
                    <a:pt x="741" y="1525"/>
                    <a:pt x="741" y="1525"/>
                    <a:pt x="741" y="1525"/>
                  </a:cubicBezTo>
                  <a:cubicBezTo>
                    <a:pt x="744" y="1524"/>
                    <a:pt x="747" y="1523"/>
                    <a:pt x="749" y="1522"/>
                  </a:cubicBezTo>
                  <a:lnTo>
                    <a:pt x="770" y="1533"/>
                  </a:lnTo>
                  <a:close/>
                  <a:moveTo>
                    <a:pt x="754" y="1520"/>
                  </a:moveTo>
                  <a:cubicBezTo>
                    <a:pt x="757" y="1519"/>
                    <a:pt x="760" y="1519"/>
                    <a:pt x="762" y="1518"/>
                  </a:cubicBezTo>
                  <a:cubicBezTo>
                    <a:pt x="769" y="1519"/>
                    <a:pt x="774" y="1519"/>
                    <a:pt x="777" y="1519"/>
                  </a:cubicBezTo>
                  <a:cubicBezTo>
                    <a:pt x="777" y="1521"/>
                    <a:pt x="777" y="1523"/>
                    <a:pt x="777" y="1525"/>
                  </a:cubicBezTo>
                  <a:cubicBezTo>
                    <a:pt x="776" y="1527"/>
                    <a:pt x="774" y="1528"/>
                    <a:pt x="773" y="1530"/>
                  </a:cubicBezTo>
                  <a:lnTo>
                    <a:pt x="754" y="1520"/>
                  </a:lnTo>
                  <a:close/>
                  <a:moveTo>
                    <a:pt x="760" y="1541"/>
                  </a:moveTo>
                  <a:cubicBezTo>
                    <a:pt x="758" y="1543"/>
                    <a:pt x="755" y="1545"/>
                    <a:pt x="753" y="1547"/>
                  </a:cubicBezTo>
                  <a:cubicBezTo>
                    <a:pt x="728" y="1532"/>
                    <a:pt x="728" y="1532"/>
                    <a:pt x="728" y="1532"/>
                  </a:cubicBezTo>
                  <a:cubicBezTo>
                    <a:pt x="731" y="1530"/>
                    <a:pt x="734" y="1528"/>
                    <a:pt x="737" y="1527"/>
                  </a:cubicBezTo>
                  <a:lnTo>
                    <a:pt x="760" y="1541"/>
                  </a:lnTo>
                  <a:close/>
                  <a:moveTo>
                    <a:pt x="750" y="1550"/>
                  </a:moveTo>
                  <a:cubicBezTo>
                    <a:pt x="747" y="1552"/>
                    <a:pt x="745" y="1554"/>
                    <a:pt x="742" y="1555"/>
                  </a:cubicBezTo>
                  <a:cubicBezTo>
                    <a:pt x="716" y="1539"/>
                    <a:pt x="716" y="1539"/>
                    <a:pt x="716" y="1539"/>
                  </a:cubicBezTo>
                  <a:cubicBezTo>
                    <a:pt x="719" y="1537"/>
                    <a:pt x="721" y="1535"/>
                    <a:pt x="724" y="1534"/>
                  </a:cubicBezTo>
                  <a:lnTo>
                    <a:pt x="750" y="1550"/>
                  </a:lnTo>
                  <a:close/>
                  <a:moveTo>
                    <a:pt x="739" y="1558"/>
                  </a:moveTo>
                  <a:cubicBezTo>
                    <a:pt x="736" y="1560"/>
                    <a:pt x="734" y="1562"/>
                    <a:pt x="731" y="1564"/>
                  </a:cubicBezTo>
                  <a:cubicBezTo>
                    <a:pt x="702" y="1550"/>
                    <a:pt x="702" y="1550"/>
                    <a:pt x="702" y="1550"/>
                  </a:cubicBezTo>
                  <a:cubicBezTo>
                    <a:pt x="706" y="1547"/>
                    <a:pt x="709" y="1544"/>
                    <a:pt x="713" y="1541"/>
                  </a:cubicBezTo>
                  <a:lnTo>
                    <a:pt x="739" y="1558"/>
                  </a:lnTo>
                  <a:close/>
                  <a:moveTo>
                    <a:pt x="727" y="1566"/>
                  </a:moveTo>
                  <a:cubicBezTo>
                    <a:pt x="727" y="1567"/>
                    <a:pt x="726" y="1567"/>
                    <a:pt x="726" y="1568"/>
                  </a:cubicBezTo>
                  <a:cubicBezTo>
                    <a:pt x="724" y="1569"/>
                    <a:pt x="722" y="1571"/>
                    <a:pt x="720" y="1572"/>
                  </a:cubicBezTo>
                  <a:cubicBezTo>
                    <a:pt x="691" y="1561"/>
                    <a:pt x="691" y="1561"/>
                    <a:pt x="691" y="1561"/>
                  </a:cubicBezTo>
                  <a:cubicBezTo>
                    <a:pt x="693" y="1558"/>
                    <a:pt x="696" y="1555"/>
                    <a:pt x="699" y="1552"/>
                  </a:cubicBezTo>
                  <a:lnTo>
                    <a:pt x="727" y="1566"/>
                  </a:lnTo>
                  <a:close/>
                  <a:moveTo>
                    <a:pt x="716" y="1575"/>
                  </a:moveTo>
                  <a:cubicBezTo>
                    <a:pt x="713" y="1577"/>
                    <a:pt x="711" y="1579"/>
                    <a:pt x="708" y="1581"/>
                  </a:cubicBezTo>
                  <a:cubicBezTo>
                    <a:pt x="679" y="1574"/>
                    <a:pt x="679" y="1574"/>
                    <a:pt x="679" y="1574"/>
                  </a:cubicBezTo>
                  <a:cubicBezTo>
                    <a:pt x="682" y="1570"/>
                    <a:pt x="685" y="1567"/>
                    <a:pt x="688" y="1564"/>
                  </a:cubicBezTo>
                  <a:lnTo>
                    <a:pt x="716" y="1575"/>
                  </a:lnTo>
                  <a:close/>
                  <a:moveTo>
                    <a:pt x="704" y="1584"/>
                  </a:moveTo>
                  <a:cubicBezTo>
                    <a:pt x="701" y="1586"/>
                    <a:pt x="698" y="1588"/>
                    <a:pt x="696" y="1590"/>
                  </a:cubicBezTo>
                  <a:cubicBezTo>
                    <a:pt x="670" y="1588"/>
                    <a:pt x="670" y="1588"/>
                    <a:pt x="670" y="1588"/>
                  </a:cubicBezTo>
                  <a:cubicBezTo>
                    <a:pt x="672" y="1584"/>
                    <a:pt x="674" y="1581"/>
                    <a:pt x="677" y="1577"/>
                  </a:cubicBezTo>
                  <a:lnTo>
                    <a:pt x="704" y="1584"/>
                  </a:lnTo>
                  <a:close/>
                  <a:moveTo>
                    <a:pt x="692" y="1594"/>
                  </a:moveTo>
                  <a:cubicBezTo>
                    <a:pt x="689" y="1596"/>
                    <a:pt x="687" y="1598"/>
                    <a:pt x="684" y="1600"/>
                  </a:cubicBezTo>
                  <a:cubicBezTo>
                    <a:pt x="662" y="1602"/>
                    <a:pt x="662" y="1602"/>
                    <a:pt x="662" y="1602"/>
                  </a:cubicBezTo>
                  <a:cubicBezTo>
                    <a:pt x="664" y="1598"/>
                    <a:pt x="666" y="1595"/>
                    <a:pt x="668" y="1591"/>
                  </a:cubicBezTo>
                  <a:lnTo>
                    <a:pt x="692" y="1594"/>
                  </a:lnTo>
                  <a:close/>
                  <a:moveTo>
                    <a:pt x="680" y="1605"/>
                  </a:moveTo>
                  <a:cubicBezTo>
                    <a:pt x="678" y="1607"/>
                    <a:pt x="676" y="1609"/>
                    <a:pt x="674" y="1611"/>
                  </a:cubicBezTo>
                  <a:cubicBezTo>
                    <a:pt x="657" y="1616"/>
                    <a:pt x="657" y="1616"/>
                    <a:pt x="657" y="1616"/>
                  </a:cubicBezTo>
                  <a:cubicBezTo>
                    <a:pt x="658" y="1612"/>
                    <a:pt x="659" y="1609"/>
                    <a:pt x="661" y="1606"/>
                  </a:cubicBezTo>
                  <a:lnTo>
                    <a:pt x="680" y="1605"/>
                  </a:lnTo>
                  <a:close/>
                  <a:moveTo>
                    <a:pt x="670" y="1616"/>
                  </a:moveTo>
                  <a:cubicBezTo>
                    <a:pt x="668" y="1619"/>
                    <a:pt x="667" y="1622"/>
                    <a:pt x="665" y="1624"/>
                  </a:cubicBezTo>
                  <a:cubicBezTo>
                    <a:pt x="654" y="1630"/>
                    <a:pt x="654" y="1630"/>
                    <a:pt x="654" y="1630"/>
                  </a:cubicBezTo>
                  <a:cubicBezTo>
                    <a:pt x="655" y="1627"/>
                    <a:pt x="655" y="1623"/>
                    <a:pt x="656" y="1620"/>
                  </a:cubicBezTo>
                  <a:lnTo>
                    <a:pt x="670" y="1616"/>
                  </a:lnTo>
                  <a:close/>
                  <a:moveTo>
                    <a:pt x="728" y="1571"/>
                  </a:moveTo>
                  <a:cubicBezTo>
                    <a:pt x="745" y="1558"/>
                    <a:pt x="763" y="1545"/>
                    <a:pt x="778" y="1530"/>
                  </a:cubicBezTo>
                  <a:cubicBezTo>
                    <a:pt x="778" y="1531"/>
                    <a:pt x="778" y="1532"/>
                    <a:pt x="779" y="1533"/>
                  </a:cubicBezTo>
                  <a:cubicBezTo>
                    <a:pt x="764" y="1552"/>
                    <a:pt x="743" y="1566"/>
                    <a:pt x="723" y="1581"/>
                  </a:cubicBezTo>
                  <a:cubicBezTo>
                    <a:pt x="696" y="1600"/>
                    <a:pt x="671" y="1618"/>
                    <a:pt x="662" y="1644"/>
                  </a:cubicBezTo>
                  <a:cubicBezTo>
                    <a:pt x="668" y="1614"/>
                    <a:pt x="697" y="1593"/>
                    <a:pt x="728" y="1571"/>
                  </a:cubicBezTo>
                  <a:close/>
                  <a:moveTo>
                    <a:pt x="665" y="1647"/>
                  </a:moveTo>
                  <a:cubicBezTo>
                    <a:pt x="668" y="1651"/>
                    <a:pt x="668" y="1651"/>
                    <a:pt x="668" y="1651"/>
                  </a:cubicBezTo>
                  <a:cubicBezTo>
                    <a:pt x="666" y="1654"/>
                    <a:pt x="664" y="1657"/>
                    <a:pt x="663" y="1660"/>
                  </a:cubicBezTo>
                  <a:cubicBezTo>
                    <a:pt x="663" y="1655"/>
                    <a:pt x="664" y="1651"/>
                    <a:pt x="665" y="1647"/>
                  </a:cubicBezTo>
                  <a:close/>
                  <a:moveTo>
                    <a:pt x="667" y="1642"/>
                  </a:moveTo>
                  <a:cubicBezTo>
                    <a:pt x="668" y="1639"/>
                    <a:pt x="670" y="1636"/>
                    <a:pt x="671" y="1633"/>
                  </a:cubicBezTo>
                  <a:cubicBezTo>
                    <a:pt x="676" y="1644"/>
                    <a:pt x="676" y="1644"/>
                    <a:pt x="676" y="1644"/>
                  </a:cubicBezTo>
                  <a:cubicBezTo>
                    <a:pt x="674" y="1645"/>
                    <a:pt x="672" y="1647"/>
                    <a:pt x="671" y="1648"/>
                  </a:cubicBezTo>
                  <a:lnTo>
                    <a:pt x="667" y="1642"/>
                  </a:lnTo>
                  <a:close/>
                  <a:moveTo>
                    <a:pt x="674" y="1629"/>
                  </a:moveTo>
                  <a:cubicBezTo>
                    <a:pt x="676" y="1627"/>
                    <a:pt x="678" y="1624"/>
                    <a:pt x="680" y="1622"/>
                  </a:cubicBezTo>
                  <a:cubicBezTo>
                    <a:pt x="687" y="1638"/>
                    <a:pt x="687" y="1638"/>
                    <a:pt x="687" y="1638"/>
                  </a:cubicBezTo>
                  <a:cubicBezTo>
                    <a:pt x="684" y="1639"/>
                    <a:pt x="682" y="1640"/>
                    <a:pt x="679" y="1642"/>
                  </a:cubicBezTo>
                  <a:lnTo>
                    <a:pt x="674" y="1629"/>
                  </a:lnTo>
                  <a:close/>
                  <a:moveTo>
                    <a:pt x="683" y="1619"/>
                  </a:moveTo>
                  <a:cubicBezTo>
                    <a:pt x="685" y="1616"/>
                    <a:pt x="687" y="1614"/>
                    <a:pt x="690" y="1611"/>
                  </a:cubicBezTo>
                  <a:cubicBezTo>
                    <a:pt x="698" y="1633"/>
                    <a:pt x="698" y="1633"/>
                    <a:pt x="698" y="1633"/>
                  </a:cubicBezTo>
                  <a:cubicBezTo>
                    <a:pt x="695" y="1634"/>
                    <a:pt x="693" y="1635"/>
                    <a:pt x="690" y="1636"/>
                  </a:cubicBezTo>
                  <a:lnTo>
                    <a:pt x="683" y="1619"/>
                  </a:lnTo>
                  <a:close/>
                  <a:moveTo>
                    <a:pt x="693" y="1609"/>
                  </a:moveTo>
                  <a:cubicBezTo>
                    <a:pt x="695" y="1606"/>
                    <a:pt x="698" y="1604"/>
                    <a:pt x="701" y="1602"/>
                  </a:cubicBezTo>
                  <a:cubicBezTo>
                    <a:pt x="709" y="1628"/>
                    <a:pt x="709" y="1628"/>
                    <a:pt x="709" y="1628"/>
                  </a:cubicBezTo>
                  <a:cubicBezTo>
                    <a:pt x="708" y="1628"/>
                    <a:pt x="707" y="1629"/>
                    <a:pt x="706" y="1629"/>
                  </a:cubicBezTo>
                  <a:cubicBezTo>
                    <a:pt x="705" y="1630"/>
                    <a:pt x="703" y="1630"/>
                    <a:pt x="702" y="1631"/>
                  </a:cubicBezTo>
                  <a:lnTo>
                    <a:pt x="693" y="1609"/>
                  </a:lnTo>
                  <a:close/>
                  <a:moveTo>
                    <a:pt x="704" y="1600"/>
                  </a:moveTo>
                  <a:cubicBezTo>
                    <a:pt x="707" y="1597"/>
                    <a:pt x="710" y="1595"/>
                    <a:pt x="713" y="1593"/>
                  </a:cubicBezTo>
                  <a:cubicBezTo>
                    <a:pt x="722" y="1622"/>
                    <a:pt x="722" y="1622"/>
                    <a:pt x="722" y="1622"/>
                  </a:cubicBezTo>
                  <a:cubicBezTo>
                    <a:pt x="719" y="1624"/>
                    <a:pt x="716" y="1625"/>
                    <a:pt x="713" y="1627"/>
                  </a:cubicBezTo>
                  <a:lnTo>
                    <a:pt x="704" y="1600"/>
                  </a:lnTo>
                  <a:close/>
                  <a:moveTo>
                    <a:pt x="716" y="1591"/>
                  </a:moveTo>
                  <a:cubicBezTo>
                    <a:pt x="719" y="1588"/>
                    <a:pt x="722" y="1586"/>
                    <a:pt x="725" y="1584"/>
                  </a:cubicBezTo>
                  <a:cubicBezTo>
                    <a:pt x="736" y="1616"/>
                    <a:pt x="736" y="1616"/>
                    <a:pt x="736" y="1616"/>
                  </a:cubicBezTo>
                  <a:cubicBezTo>
                    <a:pt x="733" y="1618"/>
                    <a:pt x="729" y="1619"/>
                    <a:pt x="726" y="1621"/>
                  </a:cubicBezTo>
                  <a:lnTo>
                    <a:pt x="716" y="1591"/>
                  </a:lnTo>
                  <a:close/>
                  <a:moveTo>
                    <a:pt x="729" y="1581"/>
                  </a:moveTo>
                  <a:cubicBezTo>
                    <a:pt x="731" y="1580"/>
                    <a:pt x="734" y="1578"/>
                    <a:pt x="737" y="1576"/>
                  </a:cubicBezTo>
                  <a:cubicBezTo>
                    <a:pt x="748" y="1609"/>
                    <a:pt x="748" y="1609"/>
                    <a:pt x="748" y="1609"/>
                  </a:cubicBezTo>
                  <a:cubicBezTo>
                    <a:pt x="745" y="1610"/>
                    <a:pt x="742" y="1612"/>
                    <a:pt x="739" y="1614"/>
                  </a:cubicBezTo>
                  <a:lnTo>
                    <a:pt x="729" y="1581"/>
                  </a:lnTo>
                  <a:close/>
                  <a:moveTo>
                    <a:pt x="740" y="1573"/>
                  </a:moveTo>
                  <a:cubicBezTo>
                    <a:pt x="742" y="1571"/>
                    <a:pt x="745" y="1570"/>
                    <a:pt x="747" y="1568"/>
                  </a:cubicBezTo>
                  <a:cubicBezTo>
                    <a:pt x="760" y="1599"/>
                    <a:pt x="760" y="1599"/>
                    <a:pt x="760" y="1599"/>
                  </a:cubicBezTo>
                  <a:cubicBezTo>
                    <a:pt x="757" y="1602"/>
                    <a:pt x="754" y="1604"/>
                    <a:pt x="751" y="1606"/>
                  </a:cubicBezTo>
                  <a:lnTo>
                    <a:pt x="740" y="1573"/>
                  </a:lnTo>
                  <a:close/>
                  <a:moveTo>
                    <a:pt x="750" y="1565"/>
                  </a:moveTo>
                  <a:cubicBezTo>
                    <a:pt x="753" y="1563"/>
                    <a:pt x="755" y="1562"/>
                    <a:pt x="757" y="1560"/>
                  </a:cubicBezTo>
                  <a:cubicBezTo>
                    <a:pt x="770" y="1589"/>
                    <a:pt x="770" y="1589"/>
                    <a:pt x="770" y="1589"/>
                  </a:cubicBezTo>
                  <a:cubicBezTo>
                    <a:pt x="768" y="1591"/>
                    <a:pt x="766" y="1594"/>
                    <a:pt x="763" y="1596"/>
                  </a:cubicBezTo>
                  <a:lnTo>
                    <a:pt x="750" y="1565"/>
                  </a:lnTo>
                  <a:close/>
                  <a:moveTo>
                    <a:pt x="761" y="1557"/>
                  </a:moveTo>
                  <a:cubicBezTo>
                    <a:pt x="763" y="1555"/>
                    <a:pt x="764" y="1553"/>
                    <a:pt x="766" y="1552"/>
                  </a:cubicBezTo>
                  <a:cubicBezTo>
                    <a:pt x="778" y="1577"/>
                    <a:pt x="778" y="1577"/>
                    <a:pt x="778" y="1577"/>
                  </a:cubicBezTo>
                  <a:cubicBezTo>
                    <a:pt x="777" y="1580"/>
                    <a:pt x="775" y="1583"/>
                    <a:pt x="773" y="1585"/>
                  </a:cubicBezTo>
                  <a:lnTo>
                    <a:pt x="761" y="1557"/>
                  </a:lnTo>
                  <a:close/>
                  <a:moveTo>
                    <a:pt x="769" y="1549"/>
                  </a:moveTo>
                  <a:cubicBezTo>
                    <a:pt x="771" y="1547"/>
                    <a:pt x="774" y="1545"/>
                    <a:pt x="776" y="1542"/>
                  </a:cubicBezTo>
                  <a:cubicBezTo>
                    <a:pt x="786" y="1563"/>
                    <a:pt x="786" y="1563"/>
                    <a:pt x="786" y="1563"/>
                  </a:cubicBezTo>
                  <a:cubicBezTo>
                    <a:pt x="784" y="1566"/>
                    <a:pt x="782" y="1570"/>
                    <a:pt x="781" y="1573"/>
                  </a:cubicBezTo>
                  <a:lnTo>
                    <a:pt x="769" y="1549"/>
                  </a:lnTo>
                  <a:close/>
                  <a:moveTo>
                    <a:pt x="778" y="1539"/>
                  </a:moveTo>
                  <a:cubicBezTo>
                    <a:pt x="779" y="1538"/>
                    <a:pt x="779" y="1538"/>
                    <a:pt x="780" y="1537"/>
                  </a:cubicBezTo>
                  <a:cubicBezTo>
                    <a:pt x="782" y="1542"/>
                    <a:pt x="784" y="1548"/>
                    <a:pt x="789" y="1555"/>
                  </a:cubicBezTo>
                  <a:cubicBezTo>
                    <a:pt x="788" y="1556"/>
                    <a:pt x="788" y="1557"/>
                    <a:pt x="788" y="1558"/>
                  </a:cubicBezTo>
                  <a:lnTo>
                    <a:pt x="778" y="1539"/>
                  </a:lnTo>
                  <a:close/>
                  <a:moveTo>
                    <a:pt x="694" y="1527"/>
                  </a:moveTo>
                  <a:cubicBezTo>
                    <a:pt x="692" y="1522"/>
                    <a:pt x="687" y="1519"/>
                    <a:pt x="682" y="1519"/>
                  </a:cubicBezTo>
                  <a:cubicBezTo>
                    <a:pt x="690" y="1516"/>
                    <a:pt x="704" y="1514"/>
                    <a:pt x="725" y="1519"/>
                  </a:cubicBezTo>
                  <a:cubicBezTo>
                    <a:pt x="715" y="1523"/>
                    <a:pt x="705" y="1530"/>
                    <a:pt x="696" y="1537"/>
                  </a:cubicBezTo>
                  <a:cubicBezTo>
                    <a:pt x="697" y="1533"/>
                    <a:pt x="696" y="1530"/>
                    <a:pt x="694" y="1527"/>
                  </a:cubicBezTo>
                  <a:close/>
                  <a:moveTo>
                    <a:pt x="673" y="1521"/>
                  </a:moveTo>
                  <a:cubicBezTo>
                    <a:pt x="670" y="1524"/>
                    <a:pt x="669" y="1528"/>
                    <a:pt x="670" y="1532"/>
                  </a:cubicBezTo>
                  <a:cubicBezTo>
                    <a:pt x="671" y="1533"/>
                    <a:pt x="671" y="1533"/>
                    <a:pt x="672" y="1533"/>
                  </a:cubicBezTo>
                  <a:cubicBezTo>
                    <a:pt x="673" y="1533"/>
                    <a:pt x="674" y="1532"/>
                    <a:pt x="674" y="1531"/>
                  </a:cubicBezTo>
                  <a:cubicBezTo>
                    <a:pt x="674" y="1528"/>
                    <a:pt x="676" y="1525"/>
                    <a:pt x="680" y="1524"/>
                  </a:cubicBezTo>
                  <a:cubicBezTo>
                    <a:pt x="683" y="1523"/>
                    <a:pt x="688" y="1524"/>
                    <a:pt x="691" y="1529"/>
                  </a:cubicBezTo>
                  <a:cubicBezTo>
                    <a:pt x="694" y="1534"/>
                    <a:pt x="692" y="1539"/>
                    <a:pt x="689" y="1542"/>
                  </a:cubicBezTo>
                  <a:cubicBezTo>
                    <a:pt x="686" y="1546"/>
                    <a:pt x="680" y="1549"/>
                    <a:pt x="674" y="1546"/>
                  </a:cubicBezTo>
                  <a:cubicBezTo>
                    <a:pt x="663" y="1540"/>
                    <a:pt x="660" y="1530"/>
                    <a:pt x="664" y="1521"/>
                  </a:cubicBezTo>
                  <a:cubicBezTo>
                    <a:pt x="671" y="1505"/>
                    <a:pt x="698" y="1497"/>
                    <a:pt x="739" y="1513"/>
                  </a:cubicBezTo>
                  <a:cubicBezTo>
                    <a:pt x="736" y="1514"/>
                    <a:pt x="733" y="1515"/>
                    <a:pt x="731" y="1516"/>
                  </a:cubicBezTo>
                  <a:cubicBezTo>
                    <a:pt x="691" y="1506"/>
                    <a:pt x="677" y="1517"/>
                    <a:pt x="673" y="1521"/>
                  </a:cubicBezTo>
                  <a:close/>
                  <a:moveTo>
                    <a:pt x="549" y="1665"/>
                  </a:moveTo>
                  <a:cubicBezTo>
                    <a:pt x="548" y="1665"/>
                    <a:pt x="548" y="1665"/>
                    <a:pt x="547" y="1665"/>
                  </a:cubicBezTo>
                  <a:cubicBezTo>
                    <a:pt x="533" y="1673"/>
                    <a:pt x="521" y="1663"/>
                    <a:pt x="519" y="1661"/>
                  </a:cubicBezTo>
                  <a:cubicBezTo>
                    <a:pt x="519" y="1661"/>
                    <a:pt x="519" y="1661"/>
                    <a:pt x="519" y="1661"/>
                  </a:cubicBezTo>
                  <a:cubicBezTo>
                    <a:pt x="519" y="1661"/>
                    <a:pt x="519" y="1661"/>
                    <a:pt x="519" y="1661"/>
                  </a:cubicBezTo>
                  <a:cubicBezTo>
                    <a:pt x="517" y="1658"/>
                    <a:pt x="507" y="1647"/>
                    <a:pt x="515" y="1633"/>
                  </a:cubicBezTo>
                  <a:cubicBezTo>
                    <a:pt x="515" y="1632"/>
                    <a:pt x="515" y="1631"/>
                    <a:pt x="514" y="1631"/>
                  </a:cubicBezTo>
                  <a:cubicBezTo>
                    <a:pt x="514" y="1630"/>
                    <a:pt x="513" y="1630"/>
                    <a:pt x="513" y="1630"/>
                  </a:cubicBezTo>
                  <a:cubicBezTo>
                    <a:pt x="503" y="1631"/>
                    <a:pt x="496" y="1625"/>
                    <a:pt x="492" y="1618"/>
                  </a:cubicBezTo>
                  <a:cubicBezTo>
                    <a:pt x="489" y="1612"/>
                    <a:pt x="488" y="1602"/>
                    <a:pt x="495" y="1594"/>
                  </a:cubicBezTo>
                  <a:cubicBezTo>
                    <a:pt x="496" y="1594"/>
                    <a:pt x="496" y="1593"/>
                    <a:pt x="496" y="1592"/>
                  </a:cubicBezTo>
                  <a:cubicBezTo>
                    <a:pt x="496" y="1592"/>
                    <a:pt x="495" y="1591"/>
                    <a:pt x="495" y="1591"/>
                  </a:cubicBezTo>
                  <a:cubicBezTo>
                    <a:pt x="486" y="1587"/>
                    <a:pt x="479" y="1578"/>
                    <a:pt x="479" y="1568"/>
                  </a:cubicBezTo>
                  <a:cubicBezTo>
                    <a:pt x="478" y="1560"/>
                    <a:pt x="480" y="1545"/>
                    <a:pt x="503" y="1530"/>
                  </a:cubicBezTo>
                  <a:cubicBezTo>
                    <a:pt x="513" y="1536"/>
                    <a:pt x="525" y="1539"/>
                    <a:pt x="538" y="1539"/>
                  </a:cubicBezTo>
                  <a:cubicBezTo>
                    <a:pt x="539" y="1539"/>
                    <a:pt x="540" y="1539"/>
                    <a:pt x="540" y="1539"/>
                  </a:cubicBezTo>
                  <a:cubicBezTo>
                    <a:pt x="523" y="1545"/>
                    <a:pt x="500" y="1555"/>
                    <a:pt x="495" y="1564"/>
                  </a:cubicBezTo>
                  <a:cubicBezTo>
                    <a:pt x="494" y="1566"/>
                    <a:pt x="494" y="1568"/>
                    <a:pt x="494" y="1570"/>
                  </a:cubicBezTo>
                  <a:cubicBezTo>
                    <a:pt x="495" y="1572"/>
                    <a:pt x="497" y="1574"/>
                    <a:pt x="499" y="1575"/>
                  </a:cubicBezTo>
                  <a:cubicBezTo>
                    <a:pt x="509" y="1579"/>
                    <a:pt x="536" y="1571"/>
                    <a:pt x="560" y="1561"/>
                  </a:cubicBezTo>
                  <a:cubicBezTo>
                    <a:pt x="537" y="1575"/>
                    <a:pt x="512" y="1592"/>
                    <a:pt x="509" y="1603"/>
                  </a:cubicBezTo>
                  <a:cubicBezTo>
                    <a:pt x="508" y="1606"/>
                    <a:pt x="508" y="1609"/>
                    <a:pt x="509" y="1611"/>
                  </a:cubicBezTo>
                  <a:cubicBezTo>
                    <a:pt x="511" y="1613"/>
                    <a:pt x="512" y="1614"/>
                    <a:pt x="515" y="1614"/>
                  </a:cubicBezTo>
                  <a:cubicBezTo>
                    <a:pt x="526" y="1616"/>
                    <a:pt x="549" y="1603"/>
                    <a:pt x="570" y="1588"/>
                  </a:cubicBezTo>
                  <a:cubicBezTo>
                    <a:pt x="550" y="1607"/>
                    <a:pt x="531" y="1628"/>
                    <a:pt x="530" y="1640"/>
                  </a:cubicBezTo>
                  <a:cubicBezTo>
                    <a:pt x="530" y="1643"/>
                    <a:pt x="531" y="1645"/>
                    <a:pt x="533" y="1647"/>
                  </a:cubicBezTo>
                  <a:cubicBezTo>
                    <a:pt x="534" y="1649"/>
                    <a:pt x="537" y="1650"/>
                    <a:pt x="539" y="1650"/>
                  </a:cubicBezTo>
                  <a:cubicBezTo>
                    <a:pt x="551" y="1649"/>
                    <a:pt x="573" y="1630"/>
                    <a:pt x="592" y="1609"/>
                  </a:cubicBezTo>
                  <a:cubicBezTo>
                    <a:pt x="577" y="1631"/>
                    <a:pt x="563" y="1654"/>
                    <a:pt x="565" y="1665"/>
                  </a:cubicBezTo>
                  <a:cubicBezTo>
                    <a:pt x="566" y="1667"/>
                    <a:pt x="567" y="1669"/>
                    <a:pt x="569" y="1670"/>
                  </a:cubicBezTo>
                  <a:cubicBezTo>
                    <a:pt x="571" y="1672"/>
                    <a:pt x="574" y="1672"/>
                    <a:pt x="576" y="1671"/>
                  </a:cubicBezTo>
                  <a:cubicBezTo>
                    <a:pt x="588" y="1667"/>
                    <a:pt x="605" y="1643"/>
                    <a:pt x="619" y="1619"/>
                  </a:cubicBezTo>
                  <a:cubicBezTo>
                    <a:pt x="609" y="1644"/>
                    <a:pt x="601" y="1670"/>
                    <a:pt x="605" y="1681"/>
                  </a:cubicBezTo>
                  <a:cubicBezTo>
                    <a:pt x="606" y="1683"/>
                    <a:pt x="608" y="1685"/>
                    <a:pt x="610" y="1686"/>
                  </a:cubicBezTo>
                  <a:cubicBezTo>
                    <a:pt x="612" y="1686"/>
                    <a:pt x="614" y="1686"/>
                    <a:pt x="616" y="1685"/>
                  </a:cubicBezTo>
                  <a:cubicBezTo>
                    <a:pt x="625" y="1680"/>
                    <a:pt x="635" y="1657"/>
                    <a:pt x="641" y="1639"/>
                  </a:cubicBezTo>
                  <a:cubicBezTo>
                    <a:pt x="641" y="1640"/>
                    <a:pt x="641" y="1641"/>
                    <a:pt x="641" y="1642"/>
                  </a:cubicBezTo>
                  <a:cubicBezTo>
                    <a:pt x="641" y="1655"/>
                    <a:pt x="644" y="1667"/>
                    <a:pt x="650" y="1677"/>
                  </a:cubicBezTo>
                  <a:cubicBezTo>
                    <a:pt x="635" y="1699"/>
                    <a:pt x="619" y="1702"/>
                    <a:pt x="611" y="1701"/>
                  </a:cubicBezTo>
                  <a:cubicBezTo>
                    <a:pt x="602" y="1700"/>
                    <a:pt x="593" y="1694"/>
                    <a:pt x="589" y="1685"/>
                  </a:cubicBezTo>
                  <a:cubicBezTo>
                    <a:pt x="589" y="1684"/>
                    <a:pt x="588" y="1684"/>
                    <a:pt x="587" y="1684"/>
                  </a:cubicBezTo>
                  <a:cubicBezTo>
                    <a:pt x="587" y="1684"/>
                    <a:pt x="586" y="1684"/>
                    <a:pt x="586" y="1684"/>
                  </a:cubicBezTo>
                  <a:cubicBezTo>
                    <a:pt x="578" y="1692"/>
                    <a:pt x="568" y="1691"/>
                    <a:pt x="562" y="1688"/>
                  </a:cubicBezTo>
                  <a:cubicBezTo>
                    <a:pt x="555" y="1684"/>
                    <a:pt x="548" y="1676"/>
                    <a:pt x="550" y="1667"/>
                  </a:cubicBezTo>
                  <a:cubicBezTo>
                    <a:pt x="550" y="1666"/>
                    <a:pt x="550" y="1666"/>
                    <a:pt x="549" y="1665"/>
                  </a:cubicBezTo>
                  <a:close/>
                  <a:moveTo>
                    <a:pt x="607" y="1535"/>
                  </a:moveTo>
                  <a:cubicBezTo>
                    <a:pt x="606" y="1536"/>
                    <a:pt x="605" y="1536"/>
                    <a:pt x="604" y="1537"/>
                  </a:cubicBezTo>
                  <a:cubicBezTo>
                    <a:pt x="577" y="1550"/>
                    <a:pt x="516" y="1578"/>
                    <a:pt x="501" y="1571"/>
                  </a:cubicBezTo>
                  <a:cubicBezTo>
                    <a:pt x="499" y="1571"/>
                    <a:pt x="498" y="1570"/>
                    <a:pt x="498" y="1569"/>
                  </a:cubicBezTo>
                  <a:cubicBezTo>
                    <a:pt x="498" y="1568"/>
                    <a:pt x="498" y="1567"/>
                    <a:pt x="498" y="1566"/>
                  </a:cubicBezTo>
                  <a:cubicBezTo>
                    <a:pt x="504" y="1555"/>
                    <a:pt x="545" y="1541"/>
                    <a:pt x="560" y="1536"/>
                  </a:cubicBezTo>
                  <a:cubicBezTo>
                    <a:pt x="560" y="1536"/>
                    <a:pt x="560" y="1536"/>
                    <a:pt x="560" y="1536"/>
                  </a:cubicBezTo>
                  <a:cubicBezTo>
                    <a:pt x="575" y="1533"/>
                    <a:pt x="590" y="1527"/>
                    <a:pt x="604" y="1518"/>
                  </a:cubicBezTo>
                  <a:cubicBezTo>
                    <a:pt x="604" y="1523"/>
                    <a:pt x="605" y="1529"/>
                    <a:pt x="607" y="1535"/>
                  </a:cubicBezTo>
                  <a:close/>
                  <a:moveTo>
                    <a:pt x="621" y="1571"/>
                  </a:moveTo>
                  <a:cubicBezTo>
                    <a:pt x="596" y="1601"/>
                    <a:pt x="556" y="1645"/>
                    <a:pt x="539" y="1646"/>
                  </a:cubicBezTo>
                  <a:cubicBezTo>
                    <a:pt x="538" y="1646"/>
                    <a:pt x="536" y="1645"/>
                    <a:pt x="535" y="1644"/>
                  </a:cubicBezTo>
                  <a:cubicBezTo>
                    <a:pt x="534" y="1644"/>
                    <a:pt x="534" y="1642"/>
                    <a:pt x="534" y="1641"/>
                  </a:cubicBezTo>
                  <a:cubicBezTo>
                    <a:pt x="535" y="1624"/>
                    <a:pt x="579" y="1584"/>
                    <a:pt x="608" y="1559"/>
                  </a:cubicBezTo>
                  <a:cubicBezTo>
                    <a:pt x="612" y="1556"/>
                    <a:pt x="615" y="1554"/>
                    <a:pt x="616" y="1553"/>
                  </a:cubicBezTo>
                  <a:cubicBezTo>
                    <a:pt x="618" y="1555"/>
                    <a:pt x="620" y="1557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3" y="1560"/>
                    <a:pt x="625" y="1562"/>
                    <a:pt x="627" y="1563"/>
                  </a:cubicBezTo>
                  <a:cubicBezTo>
                    <a:pt x="626" y="1565"/>
                    <a:pt x="624" y="1568"/>
                    <a:pt x="621" y="1571"/>
                  </a:cubicBezTo>
                  <a:close/>
                  <a:moveTo>
                    <a:pt x="630" y="1566"/>
                  </a:moveTo>
                  <a:cubicBezTo>
                    <a:pt x="634" y="1568"/>
                    <a:pt x="637" y="1570"/>
                    <a:pt x="641" y="1572"/>
                  </a:cubicBezTo>
                  <a:cubicBezTo>
                    <a:pt x="641" y="1572"/>
                    <a:pt x="640" y="1572"/>
                    <a:pt x="640" y="1573"/>
                  </a:cubicBezTo>
                  <a:cubicBezTo>
                    <a:pt x="633" y="1588"/>
                    <a:pt x="595" y="1661"/>
                    <a:pt x="575" y="1667"/>
                  </a:cubicBezTo>
                  <a:cubicBezTo>
                    <a:pt x="573" y="1668"/>
                    <a:pt x="572" y="1668"/>
                    <a:pt x="571" y="1667"/>
                  </a:cubicBezTo>
                  <a:cubicBezTo>
                    <a:pt x="570" y="1666"/>
                    <a:pt x="569" y="1665"/>
                    <a:pt x="569" y="1664"/>
                  </a:cubicBezTo>
                  <a:cubicBezTo>
                    <a:pt x="566" y="1649"/>
                    <a:pt x="603" y="1599"/>
                    <a:pt x="624" y="1573"/>
                  </a:cubicBezTo>
                  <a:cubicBezTo>
                    <a:pt x="627" y="1570"/>
                    <a:pt x="629" y="1567"/>
                    <a:pt x="630" y="1566"/>
                  </a:cubicBezTo>
                  <a:close/>
                  <a:moveTo>
                    <a:pt x="607" y="1555"/>
                  </a:moveTo>
                  <a:cubicBezTo>
                    <a:pt x="580" y="1577"/>
                    <a:pt x="531" y="1613"/>
                    <a:pt x="516" y="1611"/>
                  </a:cubicBezTo>
                  <a:cubicBezTo>
                    <a:pt x="514" y="1610"/>
                    <a:pt x="513" y="1610"/>
                    <a:pt x="513" y="1609"/>
                  </a:cubicBezTo>
                  <a:cubicBezTo>
                    <a:pt x="512" y="1608"/>
                    <a:pt x="512" y="1606"/>
                    <a:pt x="513" y="1605"/>
                  </a:cubicBezTo>
                  <a:cubicBezTo>
                    <a:pt x="519" y="1585"/>
                    <a:pt x="592" y="1547"/>
                    <a:pt x="607" y="1540"/>
                  </a:cubicBezTo>
                  <a:cubicBezTo>
                    <a:pt x="607" y="1539"/>
                    <a:pt x="608" y="1539"/>
                    <a:pt x="608" y="1539"/>
                  </a:cubicBezTo>
                  <a:cubicBezTo>
                    <a:pt x="610" y="1543"/>
                    <a:pt x="612" y="1546"/>
                    <a:pt x="614" y="1549"/>
                  </a:cubicBezTo>
                  <a:cubicBezTo>
                    <a:pt x="612" y="1551"/>
                    <a:pt x="610" y="1553"/>
                    <a:pt x="607" y="1555"/>
                  </a:cubicBezTo>
                  <a:close/>
                  <a:moveTo>
                    <a:pt x="643" y="1620"/>
                  </a:moveTo>
                  <a:cubicBezTo>
                    <a:pt x="639" y="1635"/>
                    <a:pt x="625" y="1676"/>
                    <a:pt x="614" y="1681"/>
                  </a:cubicBezTo>
                  <a:cubicBezTo>
                    <a:pt x="613" y="1682"/>
                    <a:pt x="612" y="1682"/>
                    <a:pt x="611" y="1682"/>
                  </a:cubicBezTo>
                  <a:cubicBezTo>
                    <a:pt x="610" y="1682"/>
                    <a:pt x="609" y="1681"/>
                    <a:pt x="608" y="1679"/>
                  </a:cubicBezTo>
                  <a:cubicBezTo>
                    <a:pt x="602" y="1664"/>
                    <a:pt x="629" y="1603"/>
                    <a:pt x="643" y="1576"/>
                  </a:cubicBezTo>
                  <a:cubicBezTo>
                    <a:pt x="644" y="1575"/>
                    <a:pt x="644" y="1574"/>
                    <a:pt x="644" y="1573"/>
                  </a:cubicBezTo>
                  <a:cubicBezTo>
                    <a:pt x="650" y="1575"/>
                    <a:pt x="656" y="1576"/>
                    <a:pt x="662" y="1576"/>
                  </a:cubicBezTo>
                  <a:cubicBezTo>
                    <a:pt x="653" y="1590"/>
                    <a:pt x="647" y="1605"/>
                    <a:pt x="643" y="1620"/>
                  </a:cubicBezTo>
                  <a:cubicBezTo>
                    <a:pt x="643" y="1620"/>
                    <a:pt x="643" y="1620"/>
                    <a:pt x="643" y="1620"/>
                  </a:cubicBezTo>
                  <a:close/>
                  <a:moveTo>
                    <a:pt x="624" y="1556"/>
                  </a:moveTo>
                  <a:cubicBezTo>
                    <a:pt x="624" y="1556"/>
                    <a:pt x="624" y="1556"/>
                    <a:pt x="624" y="1556"/>
                  </a:cubicBezTo>
                  <a:cubicBezTo>
                    <a:pt x="624" y="1556"/>
                    <a:pt x="624" y="1556"/>
                    <a:pt x="624" y="1556"/>
                  </a:cubicBezTo>
                  <a:cubicBezTo>
                    <a:pt x="624" y="1556"/>
                    <a:pt x="624" y="1556"/>
                    <a:pt x="624" y="1556"/>
                  </a:cubicBezTo>
                  <a:cubicBezTo>
                    <a:pt x="612" y="1544"/>
                    <a:pt x="606" y="1528"/>
                    <a:pt x="608" y="1515"/>
                  </a:cubicBezTo>
                  <a:cubicBezTo>
                    <a:pt x="611" y="1514"/>
                    <a:pt x="613" y="1512"/>
                    <a:pt x="614" y="1511"/>
                  </a:cubicBezTo>
                  <a:cubicBezTo>
                    <a:pt x="613" y="1525"/>
                    <a:pt x="620" y="1543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37" y="1560"/>
                    <a:pt x="654" y="1567"/>
                    <a:pt x="669" y="1565"/>
                  </a:cubicBezTo>
                  <a:cubicBezTo>
                    <a:pt x="667" y="1567"/>
                    <a:pt x="666" y="1569"/>
                    <a:pt x="665" y="1571"/>
                  </a:cubicBezTo>
                  <a:cubicBezTo>
                    <a:pt x="652" y="1574"/>
                    <a:pt x="636" y="1567"/>
                    <a:pt x="624" y="1556"/>
                  </a:cubicBezTo>
                  <a:close/>
                  <a:moveTo>
                    <a:pt x="631" y="1548"/>
                  </a:moveTo>
                  <a:cubicBezTo>
                    <a:pt x="623" y="1540"/>
                    <a:pt x="616" y="1521"/>
                    <a:pt x="619" y="1508"/>
                  </a:cubicBezTo>
                  <a:cubicBezTo>
                    <a:pt x="622" y="1505"/>
                    <a:pt x="626" y="1502"/>
                    <a:pt x="629" y="1499"/>
                  </a:cubicBezTo>
                  <a:cubicBezTo>
                    <a:pt x="629" y="1502"/>
                    <a:pt x="629" y="1505"/>
                    <a:pt x="631" y="1508"/>
                  </a:cubicBezTo>
                  <a:cubicBezTo>
                    <a:pt x="635" y="1516"/>
                    <a:pt x="641" y="1520"/>
                    <a:pt x="649" y="1521"/>
                  </a:cubicBezTo>
                  <a:cubicBezTo>
                    <a:pt x="642" y="1524"/>
                    <a:pt x="635" y="1529"/>
                    <a:pt x="634" y="1534"/>
                  </a:cubicBezTo>
                  <a:cubicBezTo>
                    <a:pt x="633" y="1536"/>
                    <a:pt x="633" y="1540"/>
                    <a:pt x="637" y="1543"/>
                  </a:cubicBezTo>
                  <a:cubicBezTo>
                    <a:pt x="640" y="1546"/>
                    <a:pt x="643" y="1546"/>
                    <a:pt x="645" y="1546"/>
                  </a:cubicBezTo>
                  <a:cubicBezTo>
                    <a:pt x="651" y="1545"/>
                    <a:pt x="655" y="1538"/>
                    <a:pt x="658" y="1531"/>
                  </a:cubicBezTo>
                  <a:cubicBezTo>
                    <a:pt x="659" y="1538"/>
                    <a:pt x="664" y="1545"/>
                    <a:pt x="672" y="1549"/>
                  </a:cubicBezTo>
                  <a:cubicBezTo>
                    <a:pt x="675" y="1550"/>
                    <a:pt x="678" y="1551"/>
                    <a:pt x="681" y="1551"/>
                  </a:cubicBezTo>
                  <a:cubicBezTo>
                    <a:pt x="678" y="1554"/>
                    <a:pt x="675" y="1557"/>
                    <a:pt x="672" y="1561"/>
                  </a:cubicBezTo>
                  <a:cubicBezTo>
                    <a:pt x="658" y="1564"/>
                    <a:pt x="640" y="1557"/>
                    <a:pt x="631" y="1548"/>
                  </a:cubicBezTo>
                  <a:close/>
                  <a:moveTo>
                    <a:pt x="651" y="1489"/>
                  </a:moveTo>
                  <a:cubicBezTo>
                    <a:pt x="656" y="1492"/>
                    <a:pt x="657" y="1496"/>
                    <a:pt x="656" y="1500"/>
                  </a:cubicBezTo>
                  <a:cubicBezTo>
                    <a:pt x="655" y="1503"/>
                    <a:pt x="652" y="1506"/>
                    <a:pt x="649" y="1506"/>
                  </a:cubicBezTo>
                  <a:cubicBezTo>
                    <a:pt x="648" y="1506"/>
                    <a:pt x="647" y="1506"/>
                    <a:pt x="647" y="1507"/>
                  </a:cubicBezTo>
                  <a:cubicBezTo>
                    <a:pt x="647" y="1508"/>
                    <a:pt x="647" y="1509"/>
                    <a:pt x="648" y="1510"/>
                  </a:cubicBezTo>
                  <a:cubicBezTo>
                    <a:pt x="651" y="1511"/>
                    <a:pt x="655" y="1510"/>
                    <a:pt x="659" y="1507"/>
                  </a:cubicBezTo>
                  <a:cubicBezTo>
                    <a:pt x="662" y="1503"/>
                    <a:pt x="674" y="1489"/>
                    <a:pt x="664" y="1449"/>
                  </a:cubicBezTo>
                  <a:cubicBezTo>
                    <a:pt x="665" y="1446"/>
                    <a:pt x="666" y="1444"/>
                    <a:pt x="666" y="1441"/>
                  </a:cubicBezTo>
                  <a:cubicBezTo>
                    <a:pt x="683" y="1482"/>
                    <a:pt x="674" y="1508"/>
                    <a:pt x="659" y="1516"/>
                  </a:cubicBezTo>
                  <a:cubicBezTo>
                    <a:pt x="649" y="1520"/>
                    <a:pt x="639" y="1516"/>
                    <a:pt x="634" y="1506"/>
                  </a:cubicBezTo>
                  <a:cubicBezTo>
                    <a:pt x="631" y="1500"/>
                    <a:pt x="634" y="1494"/>
                    <a:pt x="637" y="1491"/>
                  </a:cubicBezTo>
                  <a:cubicBezTo>
                    <a:pt x="640" y="1488"/>
                    <a:pt x="646" y="1486"/>
                    <a:pt x="651" y="1489"/>
                  </a:cubicBezTo>
                  <a:close/>
                  <a:moveTo>
                    <a:pt x="643" y="1484"/>
                  </a:moveTo>
                  <a:cubicBezTo>
                    <a:pt x="650" y="1475"/>
                    <a:pt x="656" y="1465"/>
                    <a:pt x="661" y="1455"/>
                  </a:cubicBezTo>
                  <a:cubicBezTo>
                    <a:pt x="665" y="1475"/>
                    <a:pt x="664" y="1489"/>
                    <a:pt x="660" y="1498"/>
                  </a:cubicBezTo>
                  <a:cubicBezTo>
                    <a:pt x="661" y="1493"/>
                    <a:pt x="658" y="1488"/>
                    <a:pt x="653" y="1485"/>
                  </a:cubicBezTo>
                  <a:cubicBezTo>
                    <a:pt x="650" y="1484"/>
                    <a:pt x="646" y="1483"/>
                    <a:pt x="643" y="1484"/>
                  </a:cubicBezTo>
                  <a:close/>
                  <a:moveTo>
                    <a:pt x="675" y="1454"/>
                  </a:moveTo>
                  <a:cubicBezTo>
                    <a:pt x="680" y="1463"/>
                    <a:pt x="687" y="1473"/>
                    <a:pt x="697" y="1483"/>
                  </a:cubicBezTo>
                  <a:cubicBezTo>
                    <a:pt x="697" y="1483"/>
                    <a:pt x="697" y="1483"/>
                    <a:pt x="697" y="1483"/>
                  </a:cubicBezTo>
                  <a:cubicBezTo>
                    <a:pt x="707" y="1492"/>
                    <a:pt x="717" y="1499"/>
                    <a:pt x="726" y="1505"/>
                  </a:cubicBezTo>
                  <a:cubicBezTo>
                    <a:pt x="703" y="1498"/>
                    <a:pt x="686" y="1500"/>
                    <a:pt x="674" y="1506"/>
                  </a:cubicBezTo>
                  <a:cubicBezTo>
                    <a:pt x="680" y="1494"/>
                    <a:pt x="682" y="1477"/>
                    <a:pt x="675" y="1454"/>
                  </a:cubicBezTo>
                  <a:close/>
                  <a:moveTo>
                    <a:pt x="658" y="1521"/>
                  </a:moveTo>
                  <a:cubicBezTo>
                    <a:pt x="656" y="1529"/>
                    <a:pt x="650" y="1541"/>
                    <a:pt x="644" y="1542"/>
                  </a:cubicBezTo>
                  <a:cubicBezTo>
                    <a:pt x="643" y="1543"/>
                    <a:pt x="641" y="1542"/>
                    <a:pt x="640" y="1540"/>
                  </a:cubicBezTo>
                  <a:cubicBezTo>
                    <a:pt x="638" y="1539"/>
                    <a:pt x="637" y="1537"/>
                    <a:pt x="638" y="1535"/>
                  </a:cubicBezTo>
                  <a:cubicBezTo>
                    <a:pt x="639" y="1530"/>
                    <a:pt x="651" y="1524"/>
                    <a:pt x="658" y="1521"/>
                  </a:cubicBezTo>
                  <a:close/>
                  <a:moveTo>
                    <a:pt x="536" y="1518"/>
                  </a:moveTo>
                  <a:cubicBezTo>
                    <a:pt x="562" y="1509"/>
                    <a:pt x="580" y="1483"/>
                    <a:pt x="599" y="1457"/>
                  </a:cubicBezTo>
                  <a:cubicBezTo>
                    <a:pt x="613" y="1437"/>
                    <a:pt x="628" y="1416"/>
                    <a:pt x="647" y="1401"/>
                  </a:cubicBezTo>
                  <a:cubicBezTo>
                    <a:pt x="648" y="1401"/>
                    <a:pt x="649" y="1402"/>
                    <a:pt x="650" y="1402"/>
                  </a:cubicBezTo>
                  <a:cubicBezTo>
                    <a:pt x="634" y="1417"/>
                    <a:pt x="622" y="1435"/>
                    <a:pt x="609" y="1452"/>
                  </a:cubicBezTo>
                  <a:cubicBezTo>
                    <a:pt x="587" y="1482"/>
                    <a:pt x="566" y="1512"/>
                    <a:pt x="536" y="1518"/>
                  </a:cubicBezTo>
                  <a:close/>
                  <a:moveTo>
                    <a:pt x="588" y="1512"/>
                  </a:moveTo>
                  <a:cubicBezTo>
                    <a:pt x="585" y="1514"/>
                    <a:pt x="581" y="1516"/>
                    <a:pt x="578" y="1517"/>
                  </a:cubicBezTo>
                  <a:cubicBezTo>
                    <a:pt x="579" y="1496"/>
                    <a:pt x="579" y="1496"/>
                    <a:pt x="579" y="1496"/>
                  </a:cubicBezTo>
                  <a:cubicBezTo>
                    <a:pt x="582" y="1493"/>
                    <a:pt x="584" y="1491"/>
                    <a:pt x="586" y="1488"/>
                  </a:cubicBezTo>
                  <a:lnTo>
                    <a:pt x="588" y="1512"/>
                  </a:lnTo>
                  <a:close/>
                  <a:moveTo>
                    <a:pt x="575" y="1500"/>
                  </a:moveTo>
                  <a:cubicBezTo>
                    <a:pt x="574" y="1519"/>
                    <a:pt x="574" y="1519"/>
                    <a:pt x="574" y="1519"/>
                  </a:cubicBezTo>
                  <a:cubicBezTo>
                    <a:pt x="571" y="1520"/>
                    <a:pt x="568" y="1522"/>
                    <a:pt x="564" y="1523"/>
                  </a:cubicBezTo>
                  <a:cubicBezTo>
                    <a:pt x="569" y="1506"/>
                    <a:pt x="569" y="1506"/>
                    <a:pt x="569" y="1506"/>
                  </a:cubicBezTo>
                  <a:cubicBezTo>
                    <a:pt x="571" y="1504"/>
                    <a:pt x="573" y="1502"/>
                    <a:pt x="575" y="1500"/>
                  </a:cubicBezTo>
                  <a:close/>
                  <a:moveTo>
                    <a:pt x="564" y="1510"/>
                  </a:moveTo>
                  <a:cubicBezTo>
                    <a:pt x="560" y="1524"/>
                    <a:pt x="560" y="1524"/>
                    <a:pt x="560" y="1524"/>
                  </a:cubicBezTo>
                  <a:cubicBezTo>
                    <a:pt x="557" y="1524"/>
                    <a:pt x="553" y="1525"/>
                    <a:pt x="550" y="1526"/>
                  </a:cubicBezTo>
                  <a:cubicBezTo>
                    <a:pt x="555" y="1515"/>
                    <a:pt x="555" y="1515"/>
                    <a:pt x="555" y="1515"/>
                  </a:cubicBezTo>
                  <a:cubicBezTo>
                    <a:pt x="558" y="1513"/>
                    <a:pt x="561" y="1511"/>
                    <a:pt x="564" y="1510"/>
                  </a:cubicBezTo>
                  <a:close/>
                  <a:moveTo>
                    <a:pt x="549" y="1518"/>
                  </a:moveTo>
                  <a:cubicBezTo>
                    <a:pt x="545" y="1526"/>
                    <a:pt x="545" y="1526"/>
                    <a:pt x="545" y="1526"/>
                  </a:cubicBezTo>
                  <a:cubicBezTo>
                    <a:pt x="542" y="1526"/>
                    <a:pt x="539" y="1526"/>
                    <a:pt x="536" y="1526"/>
                  </a:cubicBezTo>
                  <a:cubicBezTo>
                    <a:pt x="540" y="1521"/>
                    <a:pt x="540" y="1521"/>
                    <a:pt x="540" y="1521"/>
                  </a:cubicBezTo>
                  <a:cubicBezTo>
                    <a:pt x="543" y="1520"/>
                    <a:pt x="546" y="1519"/>
                    <a:pt x="549" y="1518"/>
                  </a:cubicBezTo>
                  <a:close/>
                  <a:moveTo>
                    <a:pt x="534" y="1522"/>
                  </a:moveTo>
                  <a:cubicBezTo>
                    <a:pt x="531" y="1525"/>
                    <a:pt x="531" y="1525"/>
                    <a:pt x="531" y="1525"/>
                  </a:cubicBezTo>
                  <a:cubicBezTo>
                    <a:pt x="527" y="1525"/>
                    <a:pt x="523" y="1524"/>
                    <a:pt x="519" y="1523"/>
                  </a:cubicBezTo>
                  <a:cubicBezTo>
                    <a:pt x="524" y="1523"/>
                    <a:pt x="529" y="1523"/>
                    <a:pt x="534" y="1522"/>
                  </a:cubicBezTo>
                  <a:close/>
                  <a:moveTo>
                    <a:pt x="520" y="1517"/>
                  </a:moveTo>
                  <a:cubicBezTo>
                    <a:pt x="523" y="1516"/>
                    <a:pt x="526" y="1514"/>
                    <a:pt x="528" y="1512"/>
                  </a:cubicBezTo>
                  <a:cubicBezTo>
                    <a:pt x="533" y="1514"/>
                    <a:pt x="533" y="1514"/>
                    <a:pt x="533" y="1514"/>
                  </a:cubicBezTo>
                  <a:cubicBezTo>
                    <a:pt x="529" y="1516"/>
                    <a:pt x="525" y="1517"/>
                    <a:pt x="520" y="1517"/>
                  </a:cubicBezTo>
                  <a:close/>
                  <a:moveTo>
                    <a:pt x="531" y="1509"/>
                  </a:moveTo>
                  <a:cubicBezTo>
                    <a:pt x="533" y="1507"/>
                    <a:pt x="534" y="1506"/>
                    <a:pt x="536" y="1504"/>
                  </a:cubicBezTo>
                  <a:cubicBezTo>
                    <a:pt x="547" y="1508"/>
                    <a:pt x="547" y="1508"/>
                    <a:pt x="547" y="1508"/>
                  </a:cubicBezTo>
                  <a:cubicBezTo>
                    <a:pt x="544" y="1510"/>
                    <a:pt x="541" y="1511"/>
                    <a:pt x="538" y="1513"/>
                  </a:cubicBezTo>
                  <a:lnTo>
                    <a:pt x="531" y="1509"/>
                  </a:lnTo>
                  <a:close/>
                  <a:moveTo>
                    <a:pt x="637" y="1404"/>
                  </a:moveTo>
                  <a:cubicBezTo>
                    <a:pt x="635" y="1406"/>
                    <a:pt x="633" y="1408"/>
                    <a:pt x="631" y="1410"/>
                  </a:cubicBezTo>
                  <a:cubicBezTo>
                    <a:pt x="607" y="1399"/>
                    <a:pt x="607" y="1399"/>
                    <a:pt x="607" y="1399"/>
                  </a:cubicBezTo>
                  <a:cubicBezTo>
                    <a:pt x="610" y="1397"/>
                    <a:pt x="613" y="1396"/>
                    <a:pt x="617" y="1394"/>
                  </a:cubicBezTo>
                  <a:lnTo>
                    <a:pt x="637" y="1404"/>
                  </a:lnTo>
                  <a:close/>
                  <a:moveTo>
                    <a:pt x="622" y="1392"/>
                  </a:moveTo>
                  <a:cubicBezTo>
                    <a:pt x="623" y="1392"/>
                    <a:pt x="624" y="1392"/>
                    <a:pt x="625" y="1391"/>
                  </a:cubicBezTo>
                  <a:cubicBezTo>
                    <a:pt x="632" y="1395"/>
                    <a:pt x="638" y="1398"/>
                    <a:pt x="643" y="1400"/>
                  </a:cubicBezTo>
                  <a:cubicBezTo>
                    <a:pt x="642" y="1400"/>
                    <a:pt x="641" y="1401"/>
                    <a:pt x="641" y="1401"/>
                  </a:cubicBezTo>
                  <a:lnTo>
                    <a:pt x="622" y="1392"/>
                  </a:lnTo>
                  <a:close/>
                  <a:moveTo>
                    <a:pt x="628" y="1413"/>
                  </a:moveTo>
                  <a:cubicBezTo>
                    <a:pt x="626" y="1415"/>
                    <a:pt x="625" y="1417"/>
                    <a:pt x="623" y="1419"/>
                  </a:cubicBezTo>
                  <a:cubicBezTo>
                    <a:pt x="595" y="1407"/>
                    <a:pt x="595" y="1407"/>
                    <a:pt x="595" y="1407"/>
                  </a:cubicBezTo>
                  <a:cubicBezTo>
                    <a:pt x="597" y="1405"/>
                    <a:pt x="600" y="1403"/>
                    <a:pt x="603" y="1401"/>
                  </a:cubicBezTo>
                  <a:lnTo>
                    <a:pt x="628" y="1413"/>
                  </a:lnTo>
                  <a:close/>
                  <a:moveTo>
                    <a:pt x="620" y="1422"/>
                  </a:moveTo>
                  <a:cubicBezTo>
                    <a:pt x="618" y="1425"/>
                    <a:pt x="616" y="1427"/>
                    <a:pt x="614" y="1429"/>
                  </a:cubicBezTo>
                  <a:cubicBezTo>
                    <a:pt x="583" y="1417"/>
                    <a:pt x="583" y="1417"/>
                    <a:pt x="583" y="1417"/>
                  </a:cubicBezTo>
                  <a:cubicBezTo>
                    <a:pt x="586" y="1414"/>
                    <a:pt x="588" y="1412"/>
                    <a:pt x="591" y="1410"/>
                  </a:cubicBezTo>
                  <a:lnTo>
                    <a:pt x="620" y="1422"/>
                  </a:lnTo>
                  <a:close/>
                  <a:moveTo>
                    <a:pt x="612" y="1432"/>
                  </a:moveTo>
                  <a:cubicBezTo>
                    <a:pt x="610" y="1435"/>
                    <a:pt x="608" y="1437"/>
                    <a:pt x="606" y="1440"/>
                  </a:cubicBezTo>
                  <a:cubicBezTo>
                    <a:pt x="574" y="1429"/>
                    <a:pt x="574" y="1429"/>
                    <a:pt x="574" y="1429"/>
                  </a:cubicBezTo>
                  <a:cubicBezTo>
                    <a:pt x="576" y="1426"/>
                    <a:pt x="578" y="1423"/>
                    <a:pt x="581" y="1420"/>
                  </a:cubicBezTo>
                  <a:lnTo>
                    <a:pt x="612" y="1432"/>
                  </a:lnTo>
                  <a:close/>
                  <a:moveTo>
                    <a:pt x="604" y="1443"/>
                  </a:moveTo>
                  <a:cubicBezTo>
                    <a:pt x="602" y="1446"/>
                    <a:pt x="600" y="1448"/>
                    <a:pt x="598" y="1451"/>
                  </a:cubicBezTo>
                  <a:cubicBezTo>
                    <a:pt x="566" y="1440"/>
                    <a:pt x="566" y="1440"/>
                    <a:pt x="566" y="1440"/>
                  </a:cubicBezTo>
                  <a:cubicBezTo>
                    <a:pt x="568" y="1438"/>
                    <a:pt x="569" y="1435"/>
                    <a:pt x="571" y="1432"/>
                  </a:cubicBezTo>
                  <a:lnTo>
                    <a:pt x="604" y="1443"/>
                  </a:lnTo>
                  <a:close/>
                  <a:moveTo>
                    <a:pt x="596" y="1454"/>
                  </a:moveTo>
                  <a:cubicBezTo>
                    <a:pt x="594" y="1458"/>
                    <a:pt x="591" y="1461"/>
                    <a:pt x="589" y="1464"/>
                  </a:cubicBezTo>
                  <a:cubicBezTo>
                    <a:pt x="559" y="1454"/>
                    <a:pt x="559" y="1454"/>
                    <a:pt x="559" y="1454"/>
                  </a:cubicBezTo>
                  <a:cubicBezTo>
                    <a:pt x="560" y="1451"/>
                    <a:pt x="562" y="1447"/>
                    <a:pt x="564" y="1444"/>
                  </a:cubicBezTo>
                  <a:lnTo>
                    <a:pt x="596" y="1454"/>
                  </a:lnTo>
                  <a:close/>
                  <a:moveTo>
                    <a:pt x="587" y="1467"/>
                  </a:moveTo>
                  <a:cubicBezTo>
                    <a:pt x="585" y="1470"/>
                    <a:pt x="582" y="1473"/>
                    <a:pt x="580" y="1476"/>
                  </a:cubicBezTo>
                  <a:cubicBezTo>
                    <a:pt x="553" y="1467"/>
                    <a:pt x="553" y="1467"/>
                    <a:pt x="553" y="1467"/>
                  </a:cubicBezTo>
                  <a:cubicBezTo>
                    <a:pt x="555" y="1464"/>
                    <a:pt x="556" y="1461"/>
                    <a:pt x="557" y="1458"/>
                  </a:cubicBezTo>
                  <a:lnTo>
                    <a:pt x="587" y="1467"/>
                  </a:lnTo>
                  <a:close/>
                  <a:moveTo>
                    <a:pt x="578" y="1479"/>
                  </a:moveTo>
                  <a:cubicBezTo>
                    <a:pt x="576" y="1482"/>
                    <a:pt x="573" y="1484"/>
                    <a:pt x="571" y="1487"/>
                  </a:cubicBezTo>
                  <a:cubicBezTo>
                    <a:pt x="549" y="1478"/>
                    <a:pt x="549" y="1478"/>
                    <a:pt x="549" y="1478"/>
                  </a:cubicBezTo>
                  <a:cubicBezTo>
                    <a:pt x="549" y="1477"/>
                    <a:pt x="550" y="1475"/>
                    <a:pt x="551" y="1473"/>
                  </a:cubicBezTo>
                  <a:cubicBezTo>
                    <a:pt x="551" y="1472"/>
                    <a:pt x="551" y="1471"/>
                    <a:pt x="552" y="1470"/>
                  </a:cubicBezTo>
                  <a:lnTo>
                    <a:pt x="578" y="1479"/>
                  </a:lnTo>
                  <a:close/>
                  <a:moveTo>
                    <a:pt x="568" y="1490"/>
                  </a:moveTo>
                  <a:cubicBezTo>
                    <a:pt x="566" y="1492"/>
                    <a:pt x="564" y="1495"/>
                    <a:pt x="561" y="1497"/>
                  </a:cubicBezTo>
                  <a:cubicBezTo>
                    <a:pt x="544" y="1490"/>
                    <a:pt x="544" y="1490"/>
                    <a:pt x="544" y="1490"/>
                  </a:cubicBezTo>
                  <a:cubicBezTo>
                    <a:pt x="545" y="1487"/>
                    <a:pt x="546" y="1484"/>
                    <a:pt x="547" y="1482"/>
                  </a:cubicBezTo>
                  <a:lnTo>
                    <a:pt x="568" y="1490"/>
                  </a:lnTo>
                  <a:close/>
                  <a:moveTo>
                    <a:pt x="558" y="1500"/>
                  </a:moveTo>
                  <a:cubicBezTo>
                    <a:pt x="556" y="1502"/>
                    <a:pt x="553" y="1504"/>
                    <a:pt x="550" y="1506"/>
                  </a:cubicBezTo>
                  <a:cubicBezTo>
                    <a:pt x="538" y="1500"/>
                    <a:pt x="538" y="1500"/>
                    <a:pt x="538" y="1500"/>
                  </a:cubicBezTo>
                  <a:cubicBezTo>
                    <a:pt x="539" y="1498"/>
                    <a:pt x="541" y="1496"/>
                    <a:pt x="542" y="1493"/>
                  </a:cubicBezTo>
                  <a:lnTo>
                    <a:pt x="558" y="1500"/>
                  </a:lnTo>
                  <a:close/>
                  <a:moveTo>
                    <a:pt x="596" y="1476"/>
                  </a:moveTo>
                  <a:cubicBezTo>
                    <a:pt x="603" y="1503"/>
                    <a:pt x="603" y="1503"/>
                    <a:pt x="603" y="1503"/>
                  </a:cubicBezTo>
                  <a:cubicBezTo>
                    <a:pt x="599" y="1505"/>
                    <a:pt x="596" y="1508"/>
                    <a:pt x="592" y="1510"/>
                  </a:cubicBezTo>
                  <a:cubicBezTo>
                    <a:pt x="590" y="1484"/>
                    <a:pt x="590" y="1484"/>
                    <a:pt x="590" y="1484"/>
                  </a:cubicBezTo>
                  <a:cubicBezTo>
                    <a:pt x="592" y="1481"/>
                    <a:pt x="594" y="1479"/>
                    <a:pt x="596" y="1476"/>
                  </a:cubicBezTo>
                  <a:close/>
                  <a:moveTo>
                    <a:pt x="599" y="1472"/>
                  </a:moveTo>
                  <a:cubicBezTo>
                    <a:pt x="601" y="1469"/>
                    <a:pt x="603" y="1467"/>
                    <a:pt x="605" y="1464"/>
                  </a:cubicBezTo>
                  <a:cubicBezTo>
                    <a:pt x="616" y="1492"/>
                    <a:pt x="616" y="1492"/>
                    <a:pt x="616" y="1492"/>
                  </a:cubicBezTo>
                  <a:cubicBezTo>
                    <a:pt x="613" y="1495"/>
                    <a:pt x="609" y="1498"/>
                    <a:pt x="606" y="1500"/>
                  </a:cubicBezTo>
                  <a:lnTo>
                    <a:pt x="599" y="1472"/>
                  </a:lnTo>
                  <a:close/>
                  <a:moveTo>
                    <a:pt x="608" y="1460"/>
                  </a:moveTo>
                  <a:cubicBezTo>
                    <a:pt x="609" y="1458"/>
                    <a:pt x="611" y="1456"/>
                    <a:pt x="612" y="1454"/>
                  </a:cubicBezTo>
                  <a:cubicBezTo>
                    <a:pt x="613" y="1454"/>
                    <a:pt x="613" y="1453"/>
                    <a:pt x="613" y="1452"/>
                  </a:cubicBezTo>
                  <a:cubicBezTo>
                    <a:pt x="627" y="1481"/>
                    <a:pt x="627" y="1481"/>
                    <a:pt x="627" y="1481"/>
                  </a:cubicBezTo>
                  <a:cubicBezTo>
                    <a:pt x="625" y="1484"/>
                    <a:pt x="622" y="1486"/>
                    <a:pt x="619" y="1489"/>
                  </a:cubicBezTo>
                  <a:lnTo>
                    <a:pt x="608" y="1460"/>
                  </a:lnTo>
                  <a:close/>
                  <a:moveTo>
                    <a:pt x="616" y="1449"/>
                  </a:moveTo>
                  <a:cubicBezTo>
                    <a:pt x="618" y="1446"/>
                    <a:pt x="620" y="1443"/>
                    <a:pt x="622" y="1441"/>
                  </a:cubicBezTo>
                  <a:cubicBezTo>
                    <a:pt x="638" y="1467"/>
                    <a:pt x="638" y="1467"/>
                    <a:pt x="638" y="1467"/>
                  </a:cubicBezTo>
                  <a:cubicBezTo>
                    <a:pt x="636" y="1471"/>
                    <a:pt x="633" y="1474"/>
                    <a:pt x="630" y="1478"/>
                  </a:cubicBezTo>
                  <a:lnTo>
                    <a:pt x="616" y="1449"/>
                  </a:lnTo>
                  <a:close/>
                  <a:moveTo>
                    <a:pt x="624" y="1437"/>
                  </a:moveTo>
                  <a:cubicBezTo>
                    <a:pt x="626" y="1435"/>
                    <a:pt x="628" y="1433"/>
                    <a:pt x="630" y="1430"/>
                  </a:cubicBezTo>
                  <a:cubicBezTo>
                    <a:pt x="646" y="1456"/>
                    <a:pt x="646" y="1456"/>
                    <a:pt x="646" y="1456"/>
                  </a:cubicBezTo>
                  <a:cubicBezTo>
                    <a:pt x="644" y="1458"/>
                    <a:pt x="643" y="1461"/>
                    <a:pt x="641" y="1464"/>
                  </a:cubicBezTo>
                  <a:lnTo>
                    <a:pt x="624" y="1437"/>
                  </a:lnTo>
                  <a:close/>
                  <a:moveTo>
                    <a:pt x="632" y="1427"/>
                  </a:moveTo>
                  <a:cubicBezTo>
                    <a:pt x="634" y="1424"/>
                    <a:pt x="636" y="1422"/>
                    <a:pt x="639" y="1419"/>
                  </a:cubicBezTo>
                  <a:cubicBezTo>
                    <a:pt x="653" y="1443"/>
                    <a:pt x="653" y="1443"/>
                    <a:pt x="653" y="1443"/>
                  </a:cubicBezTo>
                  <a:cubicBezTo>
                    <a:pt x="652" y="1446"/>
                    <a:pt x="650" y="1449"/>
                    <a:pt x="648" y="1452"/>
                  </a:cubicBezTo>
                  <a:lnTo>
                    <a:pt x="632" y="1427"/>
                  </a:lnTo>
                  <a:close/>
                  <a:moveTo>
                    <a:pt x="641" y="1416"/>
                  </a:moveTo>
                  <a:cubicBezTo>
                    <a:pt x="643" y="1414"/>
                    <a:pt x="645" y="1412"/>
                    <a:pt x="647" y="1410"/>
                  </a:cubicBezTo>
                  <a:cubicBezTo>
                    <a:pt x="658" y="1430"/>
                    <a:pt x="658" y="1430"/>
                    <a:pt x="658" y="1430"/>
                  </a:cubicBezTo>
                  <a:cubicBezTo>
                    <a:pt x="657" y="1433"/>
                    <a:pt x="656" y="1436"/>
                    <a:pt x="655" y="1438"/>
                  </a:cubicBezTo>
                  <a:lnTo>
                    <a:pt x="641" y="1416"/>
                  </a:lnTo>
                  <a:close/>
                  <a:moveTo>
                    <a:pt x="650" y="1407"/>
                  </a:moveTo>
                  <a:cubicBezTo>
                    <a:pt x="651" y="1405"/>
                    <a:pt x="653" y="1404"/>
                    <a:pt x="654" y="1403"/>
                  </a:cubicBezTo>
                  <a:cubicBezTo>
                    <a:pt x="657" y="1403"/>
                    <a:pt x="659" y="1403"/>
                    <a:pt x="661" y="1403"/>
                  </a:cubicBezTo>
                  <a:cubicBezTo>
                    <a:pt x="661" y="1406"/>
                    <a:pt x="661" y="1411"/>
                    <a:pt x="662" y="1418"/>
                  </a:cubicBezTo>
                  <a:cubicBezTo>
                    <a:pt x="661" y="1420"/>
                    <a:pt x="661" y="1423"/>
                    <a:pt x="660" y="1425"/>
                  </a:cubicBezTo>
                  <a:lnTo>
                    <a:pt x="650" y="1407"/>
                  </a:lnTo>
                  <a:close/>
                  <a:moveTo>
                    <a:pt x="585" y="1386"/>
                  </a:moveTo>
                  <a:cubicBezTo>
                    <a:pt x="550" y="1401"/>
                    <a:pt x="517" y="1416"/>
                    <a:pt x="488" y="1407"/>
                  </a:cubicBezTo>
                  <a:cubicBezTo>
                    <a:pt x="516" y="1412"/>
                    <a:pt x="544" y="1399"/>
                    <a:pt x="574" y="1385"/>
                  </a:cubicBezTo>
                  <a:cubicBezTo>
                    <a:pt x="584" y="1380"/>
                    <a:pt x="594" y="1376"/>
                    <a:pt x="604" y="1371"/>
                  </a:cubicBezTo>
                  <a:cubicBezTo>
                    <a:pt x="605" y="1373"/>
                    <a:pt x="606" y="1374"/>
                    <a:pt x="607" y="1376"/>
                  </a:cubicBezTo>
                  <a:cubicBezTo>
                    <a:pt x="600" y="1379"/>
                    <a:pt x="592" y="1382"/>
                    <a:pt x="585" y="1386"/>
                  </a:cubicBezTo>
                  <a:close/>
                  <a:moveTo>
                    <a:pt x="601" y="1386"/>
                  </a:moveTo>
                  <a:cubicBezTo>
                    <a:pt x="598" y="1388"/>
                    <a:pt x="595" y="1390"/>
                    <a:pt x="592" y="1391"/>
                  </a:cubicBezTo>
                  <a:cubicBezTo>
                    <a:pt x="592" y="1386"/>
                    <a:pt x="592" y="1386"/>
                    <a:pt x="592" y="1386"/>
                  </a:cubicBezTo>
                  <a:cubicBezTo>
                    <a:pt x="595" y="1385"/>
                    <a:pt x="598" y="1384"/>
                    <a:pt x="601" y="1382"/>
                  </a:cubicBezTo>
                  <a:lnTo>
                    <a:pt x="601" y="1386"/>
                  </a:lnTo>
                  <a:close/>
                  <a:moveTo>
                    <a:pt x="588" y="1388"/>
                  </a:moveTo>
                  <a:cubicBezTo>
                    <a:pt x="588" y="1394"/>
                    <a:pt x="588" y="1394"/>
                    <a:pt x="588" y="1394"/>
                  </a:cubicBezTo>
                  <a:cubicBezTo>
                    <a:pt x="584" y="1396"/>
                    <a:pt x="581" y="1399"/>
                    <a:pt x="578" y="1401"/>
                  </a:cubicBezTo>
                  <a:cubicBezTo>
                    <a:pt x="579" y="1392"/>
                    <a:pt x="579" y="1392"/>
                    <a:pt x="579" y="1392"/>
                  </a:cubicBezTo>
                  <a:cubicBezTo>
                    <a:pt x="582" y="1391"/>
                    <a:pt x="584" y="1390"/>
                    <a:pt x="586" y="1389"/>
                  </a:cubicBezTo>
                  <a:cubicBezTo>
                    <a:pt x="587" y="1389"/>
                    <a:pt x="588" y="1389"/>
                    <a:pt x="588" y="1388"/>
                  </a:cubicBezTo>
                  <a:close/>
                  <a:moveTo>
                    <a:pt x="514" y="1478"/>
                  </a:moveTo>
                  <a:cubicBezTo>
                    <a:pt x="512" y="1477"/>
                    <a:pt x="510" y="1475"/>
                    <a:pt x="508" y="1474"/>
                  </a:cubicBezTo>
                  <a:cubicBezTo>
                    <a:pt x="511" y="1474"/>
                    <a:pt x="514" y="1473"/>
                    <a:pt x="517" y="1472"/>
                  </a:cubicBezTo>
                  <a:cubicBezTo>
                    <a:pt x="523" y="1468"/>
                    <a:pt x="527" y="1463"/>
                    <a:pt x="528" y="1456"/>
                  </a:cubicBezTo>
                  <a:cubicBezTo>
                    <a:pt x="529" y="1451"/>
                    <a:pt x="527" y="1445"/>
                    <a:pt x="524" y="1442"/>
                  </a:cubicBezTo>
                  <a:cubicBezTo>
                    <a:pt x="524" y="1442"/>
                    <a:pt x="524" y="1442"/>
                    <a:pt x="523" y="1442"/>
                  </a:cubicBezTo>
                  <a:cubicBezTo>
                    <a:pt x="522" y="1441"/>
                    <a:pt x="521" y="1440"/>
                    <a:pt x="520" y="1439"/>
                  </a:cubicBezTo>
                  <a:cubicBezTo>
                    <a:pt x="529" y="1441"/>
                    <a:pt x="539" y="1441"/>
                    <a:pt x="549" y="1441"/>
                  </a:cubicBezTo>
                  <a:cubicBezTo>
                    <a:pt x="544" y="1450"/>
                    <a:pt x="540" y="1460"/>
                    <a:pt x="537" y="1469"/>
                  </a:cubicBezTo>
                  <a:cubicBezTo>
                    <a:pt x="531" y="1484"/>
                    <a:pt x="526" y="1498"/>
                    <a:pt x="517" y="1504"/>
                  </a:cubicBezTo>
                  <a:cubicBezTo>
                    <a:pt x="513" y="1508"/>
                    <a:pt x="509" y="1509"/>
                    <a:pt x="504" y="1508"/>
                  </a:cubicBezTo>
                  <a:cubicBezTo>
                    <a:pt x="510" y="1507"/>
                    <a:pt x="514" y="1504"/>
                    <a:pt x="517" y="1499"/>
                  </a:cubicBezTo>
                  <a:cubicBezTo>
                    <a:pt x="521" y="1493"/>
                    <a:pt x="519" y="1484"/>
                    <a:pt x="514" y="1478"/>
                  </a:cubicBezTo>
                  <a:close/>
                  <a:moveTo>
                    <a:pt x="498" y="1455"/>
                  </a:moveTo>
                  <a:cubicBezTo>
                    <a:pt x="500" y="1461"/>
                    <a:pt x="505" y="1464"/>
                    <a:pt x="511" y="1463"/>
                  </a:cubicBezTo>
                  <a:cubicBezTo>
                    <a:pt x="512" y="1463"/>
                    <a:pt x="513" y="1462"/>
                    <a:pt x="513" y="1461"/>
                  </a:cubicBezTo>
                  <a:cubicBezTo>
                    <a:pt x="512" y="1460"/>
                    <a:pt x="511" y="1459"/>
                    <a:pt x="510" y="1459"/>
                  </a:cubicBezTo>
                  <a:cubicBezTo>
                    <a:pt x="506" y="1460"/>
                    <a:pt x="503" y="1457"/>
                    <a:pt x="502" y="1454"/>
                  </a:cubicBezTo>
                  <a:cubicBezTo>
                    <a:pt x="501" y="1451"/>
                    <a:pt x="501" y="1446"/>
                    <a:pt x="506" y="1443"/>
                  </a:cubicBezTo>
                  <a:cubicBezTo>
                    <a:pt x="511" y="1439"/>
                    <a:pt x="517" y="1441"/>
                    <a:pt x="521" y="1445"/>
                  </a:cubicBezTo>
                  <a:cubicBezTo>
                    <a:pt x="523" y="1447"/>
                    <a:pt x="525" y="1451"/>
                    <a:pt x="524" y="1456"/>
                  </a:cubicBezTo>
                  <a:cubicBezTo>
                    <a:pt x="523" y="1461"/>
                    <a:pt x="520" y="1466"/>
                    <a:pt x="515" y="1468"/>
                  </a:cubicBezTo>
                  <a:cubicBezTo>
                    <a:pt x="508" y="1472"/>
                    <a:pt x="500" y="1471"/>
                    <a:pt x="494" y="1466"/>
                  </a:cubicBezTo>
                  <a:cubicBezTo>
                    <a:pt x="487" y="1461"/>
                    <a:pt x="485" y="1453"/>
                    <a:pt x="487" y="1444"/>
                  </a:cubicBezTo>
                  <a:cubicBezTo>
                    <a:pt x="490" y="1441"/>
                    <a:pt x="492" y="1437"/>
                    <a:pt x="494" y="1433"/>
                  </a:cubicBezTo>
                  <a:cubicBezTo>
                    <a:pt x="499" y="1435"/>
                    <a:pt x="504" y="1436"/>
                    <a:pt x="510" y="1437"/>
                  </a:cubicBezTo>
                  <a:cubicBezTo>
                    <a:pt x="508" y="1438"/>
                    <a:pt x="505" y="1438"/>
                    <a:pt x="504" y="1440"/>
                  </a:cubicBezTo>
                  <a:cubicBezTo>
                    <a:pt x="498" y="1443"/>
                    <a:pt x="496" y="1450"/>
                    <a:pt x="498" y="1455"/>
                  </a:cubicBezTo>
                  <a:close/>
                  <a:moveTo>
                    <a:pt x="482" y="1423"/>
                  </a:moveTo>
                  <a:cubicBezTo>
                    <a:pt x="461" y="1412"/>
                    <a:pt x="448" y="1391"/>
                    <a:pt x="450" y="1372"/>
                  </a:cubicBezTo>
                  <a:cubicBezTo>
                    <a:pt x="451" y="1357"/>
                    <a:pt x="460" y="1351"/>
                    <a:pt x="468" y="1351"/>
                  </a:cubicBezTo>
                  <a:cubicBezTo>
                    <a:pt x="476" y="1350"/>
                    <a:pt x="483" y="1355"/>
                    <a:pt x="485" y="1362"/>
                  </a:cubicBezTo>
                  <a:cubicBezTo>
                    <a:pt x="487" y="1369"/>
                    <a:pt x="484" y="1375"/>
                    <a:pt x="479" y="1378"/>
                  </a:cubicBezTo>
                  <a:cubicBezTo>
                    <a:pt x="475" y="1380"/>
                    <a:pt x="468" y="1381"/>
                    <a:pt x="462" y="1375"/>
                  </a:cubicBezTo>
                  <a:cubicBezTo>
                    <a:pt x="462" y="1375"/>
                    <a:pt x="461" y="1375"/>
                    <a:pt x="460" y="1375"/>
                  </a:cubicBezTo>
                  <a:cubicBezTo>
                    <a:pt x="459" y="1376"/>
                    <a:pt x="459" y="1376"/>
                    <a:pt x="459" y="1377"/>
                  </a:cubicBezTo>
                  <a:cubicBezTo>
                    <a:pt x="461" y="1386"/>
                    <a:pt x="469" y="1391"/>
                    <a:pt x="480" y="1390"/>
                  </a:cubicBezTo>
                  <a:cubicBezTo>
                    <a:pt x="491" y="1388"/>
                    <a:pt x="503" y="1379"/>
                    <a:pt x="516" y="1368"/>
                  </a:cubicBezTo>
                  <a:cubicBezTo>
                    <a:pt x="533" y="1354"/>
                    <a:pt x="552" y="1338"/>
                    <a:pt x="577" y="1332"/>
                  </a:cubicBezTo>
                  <a:cubicBezTo>
                    <a:pt x="579" y="1334"/>
                    <a:pt x="582" y="1336"/>
                    <a:pt x="584" y="1337"/>
                  </a:cubicBezTo>
                  <a:cubicBezTo>
                    <a:pt x="558" y="1343"/>
                    <a:pt x="538" y="1359"/>
                    <a:pt x="521" y="1372"/>
                  </a:cubicBezTo>
                  <a:cubicBezTo>
                    <a:pt x="499" y="1390"/>
                    <a:pt x="482" y="1403"/>
                    <a:pt x="461" y="1388"/>
                  </a:cubicBezTo>
                  <a:cubicBezTo>
                    <a:pt x="461" y="1388"/>
                    <a:pt x="460" y="1388"/>
                    <a:pt x="459" y="1389"/>
                  </a:cubicBezTo>
                  <a:cubicBezTo>
                    <a:pt x="458" y="1389"/>
                    <a:pt x="458" y="1390"/>
                    <a:pt x="458" y="1391"/>
                  </a:cubicBezTo>
                  <a:cubicBezTo>
                    <a:pt x="474" y="1421"/>
                    <a:pt x="510" y="1436"/>
                    <a:pt x="554" y="1431"/>
                  </a:cubicBezTo>
                  <a:cubicBezTo>
                    <a:pt x="553" y="1433"/>
                    <a:pt x="552" y="1435"/>
                    <a:pt x="551" y="1437"/>
                  </a:cubicBezTo>
                  <a:cubicBezTo>
                    <a:pt x="525" y="1438"/>
                    <a:pt x="501" y="1433"/>
                    <a:pt x="482" y="1423"/>
                  </a:cubicBezTo>
                  <a:close/>
                  <a:moveTo>
                    <a:pt x="289" y="1421"/>
                  </a:moveTo>
                  <a:cubicBezTo>
                    <a:pt x="289" y="1421"/>
                    <a:pt x="289" y="1421"/>
                    <a:pt x="289" y="1421"/>
                  </a:cubicBezTo>
                  <a:cubicBezTo>
                    <a:pt x="289" y="1421"/>
                    <a:pt x="289" y="1421"/>
                    <a:pt x="289" y="1421"/>
                  </a:cubicBezTo>
                  <a:cubicBezTo>
                    <a:pt x="288" y="1418"/>
                    <a:pt x="288" y="1412"/>
                    <a:pt x="289" y="1405"/>
                  </a:cubicBezTo>
                  <a:cubicBezTo>
                    <a:pt x="294" y="1408"/>
                    <a:pt x="299" y="1412"/>
                    <a:pt x="305" y="1415"/>
                  </a:cubicBezTo>
                  <a:cubicBezTo>
                    <a:pt x="303" y="1421"/>
                    <a:pt x="302" y="1427"/>
                    <a:pt x="301" y="1433"/>
                  </a:cubicBezTo>
                  <a:cubicBezTo>
                    <a:pt x="295" y="1429"/>
                    <a:pt x="291" y="1425"/>
                    <a:pt x="289" y="1421"/>
                  </a:cubicBezTo>
                  <a:close/>
                  <a:moveTo>
                    <a:pt x="402" y="1245"/>
                  </a:moveTo>
                  <a:cubicBezTo>
                    <a:pt x="403" y="1237"/>
                    <a:pt x="408" y="1231"/>
                    <a:pt x="416" y="1228"/>
                  </a:cubicBezTo>
                  <a:cubicBezTo>
                    <a:pt x="421" y="1227"/>
                    <a:pt x="427" y="1228"/>
                    <a:pt x="431" y="1231"/>
                  </a:cubicBezTo>
                  <a:cubicBezTo>
                    <a:pt x="435" y="1234"/>
                    <a:pt x="437" y="1238"/>
                    <a:pt x="437" y="1241"/>
                  </a:cubicBezTo>
                  <a:cubicBezTo>
                    <a:pt x="437" y="1246"/>
                    <a:pt x="434" y="1252"/>
                    <a:pt x="427" y="1253"/>
                  </a:cubicBezTo>
                  <a:cubicBezTo>
                    <a:pt x="422" y="1254"/>
                    <a:pt x="418" y="1251"/>
                    <a:pt x="417" y="1248"/>
                  </a:cubicBezTo>
                  <a:cubicBezTo>
                    <a:pt x="415" y="1245"/>
                    <a:pt x="415" y="1241"/>
                    <a:pt x="419" y="1238"/>
                  </a:cubicBezTo>
                  <a:cubicBezTo>
                    <a:pt x="420" y="1238"/>
                    <a:pt x="420" y="1237"/>
                    <a:pt x="419" y="1236"/>
                  </a:cubicBezTo>
                  <a:cubicBezTo>
                    <a:pt x="419" y="1235"/>
                    <a:pt x="418" y="1235"/>
                    <a:pt x="417" y="1235"/>
                  </a:cubicBezTo>
                  <a:cubicBezTo>
                    <a:pt x="412" y="1239"/>
                    <a:pt x="411" y="1245"/>
                    <a:pt x="413" y="1250"/>
                  </a:cubicBezTo>
                  <a:cubicBezTo>
                    <a:pt x="416" y="1255"/>
                    <a:pt x="422" y="1258"/>
                    <a:pt x="428" y="1257"/>
                  </a:cubicBezTo>
                  <a:cubicBezTo>
                    <a:pt x="430" y="1257"/>
                    <a:pt x="432" y="1256"/>
                    <a:pt x="434" y="1254"/>
                  </a:cubicBezTo>
                  <a:cubicBezTo>
                    <a:pt x="431" y="1259"/>
                    <a:pt x="428" y="1264"/>
                    <a:pt x="426" y="1268"/>
                  </a:cubicBezTo>
                  <a:cubicBezTo>
                    <a:pt x="422" y="1267"/>
                    <a:pt x="417" y="1266"/>
                    <a:pt x="413" y="1265"/>
                  </a:cubicBezTo>
                  <a:cubicBezTo>
                    <a:pt x="405" y="1261"/>
                    <a:pt x="401" y="1253"/>
                    <a:pt x="402" y="1245"/>
                  </a:cubicBezTo>
                  <a:close/>
                  <a:moveTo>
                    <a:pt x="406" y="1265"/>
                  </a:moveTo>
                  <a:cubicBezTo>
                    <a:pt x="400" y="1264"/>
                    <a:pt x="394" y="1264"/>
                    <a:pt x="389" y="1265"/>
                  </a:cubicBezTo>
                  <a:cubicBezTo>
                    <a:pt x="390" y="1262"/>
                    <a:pt x="393" y="1256"/>
                    <a:pt x="399" y="1255"/>
                  </a:cubicBezTo>
                  <a:cubicBezTo>
                    <a:pt x="400" y="1258"/>
                    <a:pt x="403" y="1262"/>
                    <a:pt x="406" y="1265"/>
                  </a:cubicBezTo>
                  <a:close/>
                  <a:moveTo>
                    <a:pt x="274" y="1117"/>
                  </a:moveTo>
                  <a:cubicBezTo>
                    <a:pt x="264" y="1111"/>
                    <a:pt x="259" y="1102"/>
                    <a:pt x="259" y="1090"/>
                  </a:cubicBezTo>
                  <a:cubicBezTo>
                    <a:pt x="259" y="1078"/>
                    <a:pt x="264" y="1068"/>
                    <a:pt x="274" y="1063"/>
                  </a:cubicBezTo>
                  <a:cubicBezTo>
                    <a:pt x="275" y="1062"/>
                    <a:pt x="275" y="1061"/>
                    <a:pt x="275" y="1060"/>
                  </a:cubicBezTo>
                  <a:cubicBezTo>
                    <a:pt x="270" y="1051"/>
                    <a:pt x="270" y="1039"/>
                    <a:pt x="275" y="1030"/>
                  </a:cubicBezTo>
                  <a:cubicBezTo>
                    <a:pt x="280" y="1021"/>
                    <a:pt x="287" y="1016"/>
                    <a:pt x="296" y="1015"/>
                  </a:cubicBezTo>
                  <a:cubicBezTo>
                    <a:pt x="297" y="1014"/>
                    <a:pt x="297" y="1014"/>
                    <a:pt x="297" y="1013"/>
                  </a:cubicBezTo>
                  <a:cubicBezTo>
                    <a:pt x="297" y="1001"/>
                    <a:pt x="302" y="989"/>
                    <a:pt x="312" y="982"/>
                  </a:cubicBezTo>
                  <a:cubicBezTo>
                    <a:pt x="324" y="972"/>
                    <a:pt x="342" y="970"/>
                    <a:pt x="362" y="976"/>
                  </a:cubicBezTo>
                  <a:cubicBezTo>
                    <a:pt x="362" y="978"/>
                    <a:pt x="362" y="980"/>
                    <a:pt x="362" y="982"/>
                  </a:cubicBezTo>
                  <a:cubicBezTo>
                    <a:pt x="335" y="977"/>
                    <a:pt x="322" y="987"/>
                    <a:pt x="316" y="993"/>
                  </a:cubicBezTo>
                  <a:cubicBezTo>
                    <a:pt x="309" y="1001"/>
                    <a:pt x="307" y="1012"/>
                    <a:pt x="310" y="1022"/>
                  </a:cubicBezTo>
                  <a:cubicBezTo>
                    <a:pt x="299" y="1023"/>
                    <a:pt x="292" y="1032"/>
                    <a:pt x="290" y="1039"/>
                  </a:cubicBezTo>
                  <a:cubicBezTo>
                    <a:pt x="287" y="1049"/>
                    <a:pt x="289" y="1058"/>
                    <a:pt x="295" y="1064"/>
                  </a:cubicBezTo>
                  <a:cubicBezTo>
                    <a:pt x="283" y="1069"/>
                    <a:pt x="279" y="1081"/>
                    <a:pt x="279" y="1090"/>
                  </a:cubicBezTo>
                  <a:cubicBezTo>
                    <a:pt x="279" y="1090"/>
                    <a:pt x="279" y="1090"/>
                    <a:pt x="279" y="1090"/>
                  </a:cubicBezTo>
                  <a:cubicBezTo>
                    <a:pt x="279" y="1090"/>
                    <a:pt x="279" y="1090"/>
                    <a:pt x="279" y="1090"/>
                  </a:cubicBezTo>
                  <a:cubicBezTo>
                    <a:pt x="279" y="1099"/>
                    <a:pt x="283" y="1110"/>
                    <a:pt x="295" y="1115"/>
                  </a:cubicBezTo>
                  <a:cubicBezTo>
                    <a:pt x="289" y="1121"/>
                    <a:pt x="287" y="1131"/>
                    <a:pt x="290" y="1140"/>
                  </a:cubicBezTo>
                  <a:cubicBezTo>
                    <a:pt x="292" y="1148"/>
                    <a:pt x="299" y="1156"/>
                    <a:pt x="310" y="1157"/>
                  </a:cubicBezTo>
                  <a:cubicBezTo>
                    <a:pt x="307" y="1167"/>
                    <a:pt x="309" y="1178"/>
                    <a:pt x="316" y="1186"/>
                  </a:cubicBezTo>
                  <a:cubicBezTo>
                    <a:pt x="322" y="1193"/>
                    <a:pt x="335" y="1203"/>
                    <a:pt x="362" y="1198"/>
                  </a:cubicBezTo>
                  <a:cubicBezTo>
                    <a:pt x="362" y="1200"/>
                    <a:pt x="362" y="1202"/>
                    <a:pt x="362" y="1204"/>
                  </a:cubicBezTo>
                  <a:cubicBezTo>
                    <a:pt x="342" y="1209"/>
                    <a:pt x="324" y="1207"/>
                    <a:pt x="312" y="1198"/>
                  </a:cubicBezTo>
                  <a:cubicBezTo>
                    <a:pt x="302" y="1190"/>
                    <a:pt x="297" y="1179"/>
                    <a:pt x="297" y="1167"/>
                  </a:cubicBezTo>
                  <a:cubicBezTo>
                    <a:pt x="297" y="1166"/>
                    <a:pt x="297" y="1165"/>
                    <a:pt x="296" y="1165"/>
                  </a:cubicBezTo>
                  <a:cubicBezTo>
                    <a:pt x="287" y="1164"/>
                    <a:pt x="280" y="1158"/>
                    <a:pt x="275" y="1150"/>
                  </a:cubicBezTo>
                  <a:cubicBezTo>
                    <a:pt x="270" y="1140"/>
                    <a:pt x="270" y="1129"/>
                    <a:pt x="275" y="1120"/>
                  </a:cubicBezTo>
                  <a:cubicBezTo>
                    <a:pt x="275" y="1119"/>
                    <a:pt x="275" y="1117"/>
                    <a:pt x="274" y="1117"/>
                  </a:cubicBezTo>
                  <a:close/>
                  <a:moveTo>
                    <a:pt x="319" y="1184"/>
                  </a:moveTo>
                  <a:cubicBezTo>
                    <a:pt x="313" y="1176"/>
                    <a:pt x="311" y="1166"/>
                    <a:pt x="315" y="1156"/>
                  </a:cubicBezTo>
                  <a:cubicBezTo>
                    <a:pt x="315" y="1156"/>
                    <a:pt x="315" y="1155"/>
                    <a:pt x="315" y="1154"/>
                  </a:cubicBezTo>
                  <a:cubicBezTo>
                    <a:pt x="314" y="1154"/>
                    <a:pt x="314" y="1154"/>
                    <a:pt x="313" y="1154"/>
                  </a:cubicBezTo>
                  <a:cubicBezTo>
                    <a:pt x="302" y="1154"/>
                    <a:pt x="296" y="1146"/>
                    <a:pt x="294" y="1139"/>
                  </a:cubicBezTo>
                  <a:cubicBezTo>
                    <a:pt x="291" y="1131"/>
                    <a:pt x="292" y="1122"/>
                    <a:pt x="300" y="1116"/>
                  </a:cubicBezTo>
                  <a:cubicBezTo>
                    <a:pt x="300" y="1116"/>
                    <a:pt x="301" y="1115"/>
                    <a:pt x="300" y="1114"/>
                  </a:cubicBezTo>
                  <a:cubicBezTo>
                    <a:pt x="300" y="1113"/>
                    <a:pt x="300" y="1113"/>
                    <a:pt x="299" y="1113"/>
                  </a:cubicBezTo>
                  <a:cubicBezTo>
                    <a:pt x="283" y="1108"/>
                    <a:pt x="283" y="1093"/>
                    <a:pt x="283" y="1090"/>
                  </a:cubicBezTo>
                  <a:cubicBezTo>
                    <a:pt x="283" y="1090"/>
                    <a:pt x="283" y="1090"/>
                    <a:pt x="283" y="1090"/>
                  </a:cubicBezTo>
                  <a:cubicBezTo>
                    <a:pt x="283" y="1090"/>
                    <a:pt x="283" y="1090"/>
                    <a:pt x="283" y="1090"/>
                  </a:cubicBezTo>
                  <a:cubicBezTo>
                    <a:pt x="283" y="1087"/>
                    <a:pt x="283" y="1071"/>
                    <a:pt x="299" y="1067"/>
                  </a:cubicBezTo>
                  <a:cubicBezTo>
                    <a:pt x="300" y="1067"/>
                    <a:pt x="300" y="1066"/>
                    <a:pt x="300" y="1065"/>
                  </a:cubicBezTo>
                  <a:cubicBezTo>
                    <a:pt x="301" y="1065"/>
                    <a:pt x="300" y="1064"/>
                    <a:pt x="300" y="1063"/>
                  </a:cubicBezTo>
                  <a:cubicBezTo>
                    <a:pt x="292" y="1058"/>
                    <a:pt x="291" y="1048"/>
                    <a:pt x="294" y="1041"/>
                  </a:cubicBezTo>
                  <a:cubicBezTo>
                    <a:pt x="296" y="1034"/>
                    <a:pt x="302" y="1026"/>
                    <a:pt x="313" y="1026"/>
                  </a:cubicBezTo>
                  <a:cubicBezTo>
                    <a:pt x="314" y="1026"/>
                    <a:pt x="314" y="1026"/>
                    <a:pt x="315" y="1025"/>
                  </a:cubicBezTo>
                  <a:cubicBezTo>
                    <a:pt x="315" y="1025"/>
                    <a:pt x="315" y="1024"/>
                    <a:pt x="315" y="1023"/>
                  </a:cubicBezTo>
                  <a:cubicBezTo>
                    <a:pt x="311" y="1014"/>
                    <a:pt x="313" y="1003"/>
                    <a:pt x="319" y="996"/>
                  </a:cubicBezTo>
                  <a:cubicBezTo>
                    <a:pt x="324" y="990"/>
                    <a:pt x="337" y="981"/>
                    <a:pt x="363" y="986"/>
                  </a:cubicBezTo>
                  <a:cubicBezTo>
                    <a:pt x="366" y="997"/>
                    <a:pt x="373" y="1008"/>
                    <a:pt x="382" y="1017"/>
                  </a:cubicBezTo>
                  <a:cubicBezTo>
                    <a:pt x="383" y="1018"/>
                    <a:pt x="383" y="1018"/>
                    <a:pt x="384" y="1019"/>
                  </a:cubicBezTo>
                  <a:cubicBezTo>
                    <a:pt x="367" y="1011"/>
                    <a:pt x="343" y="1001"/>
                    <a:pt x="334" y="1004"/>
                  </a:cubicBezTo>
                  <a:cubicBezTo>
                    <a:pt x="332" y="1005"/>
                    <a:pt x="330" y="1006"/>
                    <a:pt x="329" y="1008"/>
                  </a:cubicBezTo>
                  <a:cubicBezTo>
                    <a:pt x="328" y="1010"/>
                    <a:pt x="328" y="1012"/>
                    <a:pt x="329" y="1015"/>
                  </a:cubicBezTo>
                  <a:cubicBezTo>
                    <a:pt x="333" y="1025"/>
                    <a:pt x="358" y="1038"/>
                    <a:pt x="382" y="1048"/>
                  </a:cubicBezTo>
                  <a:cubicBezTo>
                    <a:pt x="356" y="1042"/>
                    <a:pt x="327" y="1036"/>
                    <a:pt x="316" y="1042"/>
                  </a:cubicBezTo>
                  <a:cubicBezTo>
                    <a:pt x="313" y="1043"/>
                    <a:pt x="312" y="1045"/>
                    <a:pt x="311" y="1047"/>
                  </a:cubicBezTo>
                  <a:cubicBezTo>
                    <a:pt x="310" y="1050"/>
                    <a:pt x="311" y="1052"/>
                    <a:pt x="312" y="1054"/>
                  </a:cubicBezTo>
                  <a:cubicBezTo>
                    <a:pt x="319" y="1063"/>
                    <a:pt x="344" y="1070"/>
                    <a:pt x="370" y="1074"/>
                  </a:cubicBezTo>
                  <a:cubicBezTo>
                    <a:pt x="343" y="1074"/>
                    <a:pt x="314" y="1075"/>
                    <a:pt x="305" y="1083"/>
                  </a:cubicBezTo>
                  <a:cubicBezTo>
                    <a:pt x="303" y="1085"/>
                    <a:pt x="302" y="1087"/>
                    <a:pt x="302" y="1090"/>
                  </a:cubicBezTo>
                  <a:cubicBezTo>
                    <a:pt x="302" y="1092"/>
                    <a:pt x="303" y="1094"/>
                    <a:pt x="305" y="1096"/>
                  </a:cubicBezTo>
                  <a:cubicBezTo>
                    <a:pt x="314" y="1104"/>
                    <a:pt x="343" y="1106"/>
                    <a:pt x="370" y="1105"/>
                  </a:cubicBezTo>
                  <a:cubicBezTo>
                    <a:pt x="344" y="1110"/>
                    <a:pt x="319" y="1116"/>
                    <a:pt x="312" y="1125"/>
                  </a:cubicBezTo>
                  <a:cubicBezTo>
                    <a:pt x="311" y="1127"/>
                    <a:pt x="310" y="1130"/>
                    <a:pt x="311" y="1132"/>
                  </a:cubicBezTo>
                  <a:cubicBezTo>
                    <a:pt x="312" y="1134"/>
                    <a:pt x="313" y="1136"/>
                    <a:pt x="316" y="1137"/>
                  </a:cubicBezTo>
                  <a:cubicBezTo>
                    <a:pt x="327" y="1143"/>
                    <a:pt x="356" y="1138"/>
                    <a:pt x="382" y="1131"/>
                  </a:cubicBezTo>
                  <a:cubicBezTo>
                    <a:pt x="358" y="1141"/>
                    <a:pt x="333" y="1154"/>
                    <a:pt x="329" y="1165"/>
                  </a:cubicBezTo>
                  <a:cubicBezTo>
                    <a:pt x="328" y="1167"/>
                    <a:pt x="328" y="1169"/>
                    <a:pt x="329" y="1172"/>
                  </a:cubicBezTo>
                  <a:cubicBezTo>
                    <a:pt x="330" y="1173"/>
                    <a:pt x="332" y="1174"/>
                    <a:pt x="334" y="1175"/>
                  </a:cubicBezTo>
                  <a:cubicBezTo>
                    <a:pt x="343" y="1178"/>
                    <a:pt x="367" y="1169"/>
                    <a:pt x="384" y="1161"/>
                  </a:cubicBezTo>
                  <a:cubicBezTo>
                    <a:pt x="383" y="1161"/>
                    <a:pt x="383" y="1162"/>
                    <a:pt x="382" y="1162"/>
                  </a:cubicBezTo>
                  <a:cubicBezTo>
                    <a:pt x="373" y="1171"/>
                    <a:pt x="366" y="1182"/>
                    <a:pt x="363" y="1193"/>
                  </a:cubicBezTo>
                  <a:cubicBezTo>
                    <a:pt x="337" y="1199"/>
                    <a:pt x="324" y="1190"/>
                    <a:pt x="319" y="1184"/>
                  </a:cubicBezTo>
                  <a:close/>
                  <a:moveTo>
                    <a:pt x="413" y="914"/>
                  </a:moveTo>
                  <a:cubicBezTo>
                    <a:pt x="417" y="913"/>
                    <a:pt x="422" y="912"/>
                    <a:pt x="426" y="911"/>
                  </a:cubicBezTo>
                  <a:cubicBezTo>
                    <a:pt x="428" y="916"/>
                    <a:pt x="431" y="921"/>
                    <a:pt x="434" y="925"/>
                  </a:cubicBezTo>
                  <a:cubicBezTo>
                    <a:pt x="432" y="924"/>
                    <a:pt x="430" y="923"/>
                    <a:pt x="428" y="922"/>
                  </a:cubicBezTo>
                  <a:cubicBezTo>
                    <a:pt x="422" y="921"/>
                    <a:pt x="416" y="924"/>
                    <a:pt x="413" y="930"/>
                  </a:cubicBezTo>
                  <a:cubicBezTo>
                    <a:pt x="411" y="935"/>
                    <a:pt x="412" y="941"/>
                    <a:pt x="417" y="944"/>
                  </a:cubicBezTo>
                  <a:cubicBezTo>
                    <a:pt x="418" y="945"/>
                    <a:pt x="419" y="945"/>
                    <a:pt x="419" y="944"/>
                  </a:cubicBezTo>
                  <a:cubicBezTo>
                    <a:pt x="420" y="943"/>
                    <a:pt x="420" y="942"/>
                    <a:pt x="419" y="941"/>
                  </a:cubicBezTo>
                  <a:cubicBezTo>
                    <a:pt x="415" y="938"/>
                    <a:pt x="415" y="934"/>
                    <a:pt x="417" y="931"/>
                  </a:cubicBezTo>
                  <a:cubicBezTo>
                    <a:pt x="418" y="928"/>
                    <a:pt x="422" y="925"/>
                    <a:pt x="427" y="926"/>
                  </a:cubicBezTo>
                  <a:cubicBezTo>
                    <a:pt x="434" y="928"/>
                    <a:pt x="437" y="933"/>
                    <a:pt x="437" y="938"/>
                  </a:cubicBezTo>
                  <a:cubicBezTo>
                    <a:pt x="437" y="942"/>
                    <a:pt x="435" y="946"/>
                    <a:pt x="431" y="948"/>
                  </a:cubicBezTo>
                  <a:cubicBezTo>
                    <a:pt x="427" y="952"/>
                    <a:pt x="421" y="953"/>
                    <a:pt x="416" y="951"/>
                  </a:cubicBezTo>
                  <a:cubicBezTo>
                    <a:pt x="408" y="949"/>
                    <a:pt x="403" y="942"/>
                    <a:pt x="402" y="934"/>
                  </a:cubicBezTo>
                  <a:cubicBezTo>
                    <a:pt x="401" y="926"/>
                    <a:pt x="405" y="919"/>
                    <a:pt x="413" y="914"/>
                  </a:cubicBezTo>
                  <a:close/>
                  <a:moveTo>
                    <a:pt x="399" y="925"/>
                  </a:moveTo>
                  <a:cubicBezTo>
                    <a:pt x="393" y="923"/>
                    <a:pt x="390" y="918"/>
                    <a:pt x="389" y="914"/>
                  </a:cubicBezTo>
                  <a:cubicBezTo>
                    <a:pt x="394" y="915"/>
                    <a:pt x="400" y="915"/>
                    <a:pt x="406" y="915"/>
                  </a:cubicBezTo>
                  <a:cubicBezTo>
                    <a:pt x="403" y="918"/>
                    <a:pt x="400" y="921"/>
                    <a:pt x="399" y="925"/>
                  </a:cubicBezTo>
                  <a:close/>
                  <a:moveTo>
                    <a:pt x="289" y="758"/>
                  </a:moveTo>
                  <a:cubicBezTo>
                    <a:pt x="289" y="758"/>
                    <a:pt x="289" y="758"/>
                    <a:pt x="289" y="758"/>
                  </a:cubicBezTo>
                  <a:cubicBezTo>
                    <a:pt x="289" y="758"/>
                    <a:pt x="289" y="758"/>
                    <a:pt x="289" y="758"/>
                  </a:cubicBezTo>
                  <a:cubicBezTo>
                    <a:pt x="291" y="755"/>
                    <a:pt x="295" y="751"/>
                    <a:pt x="301" y="746"/>
                  </a:cubicBezTo>
                  <a:cubicBezTo>
                    <a:pt x="302" y="752"/>
                    <a:pt x="303" y="758"/>
                    <a:pt x="305" y="765"/>
                  </a:cubicBezTo>
                  <a:cubicBezTo>
                    <a:pt x="299" y="768"/>
                    <a:pt x="294" y="771"/>
                    <a:pt x="289" y="775"/>
                  </a:cubicBezTo>
                  <a:cubicBezTo>
                    <a:pt x="288" y="767"/>
                    <a:pt x="288" y="761"/>
                    <a:pt x="289" y="758"/>
                  </a:cubicBezTo>
                  <a:close/>
                  <a:moveTo>
                    <a:pt x="517" y="680"/>
                  </a:moveTo>
                  <a:cubicBezTo>
                    <a:pt x="514" y="675"/>
                    <a:pt x="510" y="673"/>
                    <a:pt x="504" y="672"/>
                  </a:cubicBezTo>
                  <a:cubicBezTo>
                    <a:pt x="508" y="671"/>
                    <a:pt x="513" y="672"/>
                    <a:pt x="517" y="675"/>
                  </a:cubicBezTo>
                  <a:cubicBezTo>
                    <a:pt x="526" y="681"/>
                    <a:pt x="531" y="695"/>
                    <a:pt x="537" y="711"/>
                  </a:cubicBezTo>
                  <a:cubicBezTo>
                    <a:pt x="540" y="720"/>
                    <a:pt x="544" y="729"/>
                    <a:pt x="549" y="739"/>
                  </a:cubicBezTo>
                  <a:cubicBezTo>
                    <a:pt x="539" y="738"/>
                    <a:pt x="529" y="739"/>
                    <a:pt x="520" y="740"/>
                  </a:cubicBezTo>
                  <a:cubicBezTo>
                    <a:pt x="521" y="740"/>
                    <a:pt x="522" y="739"/>
                    <a:pt x="523" y="738"/>
                  </a:cubicBezTo>
                  <a:cubicBezTo>
                    <a:pt x="524" y="738"/>
                    <a:pt x="524" y="738"/>
                    <a:pt x="524" y="738"/>
                  </a:cubicBezTo>
                  <a:cubicBezTo>
                    <a:pt x="527" y="734"/>
                    <a:pt x="529" y="729"/>
                    <a:pt x="528" y="723"/>
                  </a:cubicBezTo>
                  <a:cubicBezTo>
                    <a:pt x="527" y="717"/>
                    <a:pt x="523" y="711"/>
                    <a:pt x="517" y="708"/>
                  </a:cubicBezTo>
                  <a:cubicBezTo>
                    <a:pt x="514" y="706"/>
                    <a:pt x="511" y="706"/>
                    <a:pt x="508" y="705"/>
                  </a:cubicBezTo>
                  <a:cubicBezTo>
                    <a:pt x="510" y="704"/>
                    <a:pt x="512" y="703"/>
                    <a:pt x="514" y="701"/>
                  </a:cubicBezTo>
                  <a:cubicBezTo>
                    <a:pt x="519" y="695"/>
                    <a:pt x="521" y="687"/>
                    <a:pt x="517" y="680"/>
                  </a:cubicBezTo>
                  <a:close/>
                  <a:moveTo>
                    <a:pt x="515" y="711"/>
                  </a:moveTo>
                  <a:cubicBezTo>
                    <a:pt x="520" y="714"/>
                    <a:pt x="523" y="718"/>
                    <a:pt x="524" y="724"/>
                  </a:cubicBezTo>
                  <a:cubicBezTo>
                    <a:pt x="525" y="728"/>
                    <a:pt x="523" y="732"/>
                    <a:pt x="521" y="735"/>
                  </a:cubicBezTo>
                  <a:cubicBezTo>
                    <a:pt x="517" y="738"/>
                    <a:pt x="511" y="740"/>
                    <a:pt x="506" y="737"/>
                  </a:cubicBezTo>
                  <a:cubicBezTo>
                    <a:pt x="501" y="734"/>
                    <a:pt x="501" y="729"/>
                    <a:pt x="502" y="726"/>
                  </a:cubicBezTo>
                  <a:cubicBezTo>
                    <a:pt x="503" y="723"/>
                    <a:pt x="506" y="720"/>
                    <a:pt x="510" y="720"/>
                  </a:cubicBezTo>
                  <a:cubicBezTo>
                    <a:pt x="511" y="721"/>
                    <a:pt x="512" y="720"/>
                    <a:pt x="513" y="719"/>
                  </a:cubicBezTo>
                  <a:cubicBezTo>
                    <a:pt x="513" y="718"/>
                    <a:pt x="512" y="717"/>
                    <a:pt x="511" y="717"/>
                  </a:cubicBezTo>
                  <a:cubicBezTo>
                    <a:pt x="505" y="716"/>
                    <a:pt x="500" y="719"/>
                    <a:pt x="498" y="724"/>
                  </a:cubicBezTo>
                  <a:cubicBezTo>
                    <a:pt x="496" y="730"/>
                    <a:pt x="498" y="736"/>
                    <a:pt x="504" y="740"/>
                  </a:cubicBezTo>
                  <a:cubicBezTo>
                    <a:pt x="505" y="741"/>
                    <a:pt x="508" y="742"/>
                    <a:pt x="510" y="742"/>
                  </a:cubicBezTo>
                  <a:cubicBezTo>
                    <a:pt x="504" y="743"/>
                    <a:pt x="499" y="745"/>
                    <a:pt x="494" y="747"/>
                  </a:cubicBezTo>
                  <a:cubicBezTo>
                    <a:pt x="492" y="743"/>
                    <a:pt x="490" y="739"/>
                    <a:pt x="487" y="735"/>
                  </a:cubicBezTo>
                  <a:cubicBezTo>
                    <a:pt x="485" y="727"/>
                    <a:pt x="487" y="718"/>
                    <a:pt x="494" y="713"/>
                  </a:cubicBezTo>
                  <a:cubicBezTo>
                    <a:pt x="500" y="708"/>
                    <a:pt x="508" y="708"/>
                    <a:pt x="515" y="711"/>
                  </a:cubicBezTo>
                  <a:close/>
                  <a:moveTo>
                    <a:pt x="551" y="743"/>
                  </a:moveTo>
                  <a:cubicBezTo>
                    <a:pt x="552" y="745"/>
                    <a:pt x="553" y="747"/>
                    <a:pt x="554" y="749"/>
                  </a:cubicBezTo>
                  <a:cubicBezTo>
                    <a:pt x="510" y="744"/>
                    <a:pt x="474" y="758"/>
                    <a:pt x="458" y="789"/>
                  </a:cubicBezTo>
                  <a:cubicBezTo>
                    <a:pt x="458" y="789"/>
                    <a:pt x="458" y="790"/>
                    <a:pt x="459" y="791"/>
                  </a:cubicBezTo>
                  <a:cubicBezTo>
                    <a:pt x="460" y="792"/>
                    <a:pt x="461" y="792"/>
                    <a:pt x="461" y="791"/>
                  </a:cubicBezTo>
                  <a:cubicBezTo>
                    <a:pt x="482" y="776"/>
                    <a:pt x="499" y="790"/>
                    <a:pt x="521" y="807"/>
                  </a:cubicBezTo>
                  <a:cubicBezTo>
                    <a:pt x="538" y="821"/>
                    <a:pt x="558" y="836"/>
                    <a:pt x="584" y="842"/>
                  </a:cubicBezTo>
                  <a:cubicBezTo>
                    <a:pt x="582" y="844"/>
                    <a:pt x="579" y="846"/>
                    <a:pt x="577" y="848"/>
                  </a:cubicBezTo>
                  <a:cubicBezTo>
                    <a:pt x="552" y="841"/>
                    <a:pt x="533" y="826"/>
                    <a:pt x="516" y="812"/>
                  </a:cubicBezTo>
                  <a:cubicBezTo>
                    <a:pt x="503" y="801"/>
                    <a:pt x="491" y="791"/>
                    <a:pt x="480" y="790"/>
                  </a:cubicBezTo>
                  <a:cubicBezTo>
                    <a:pt x="469" y="788"/>
                    <a:pt x="461" y="793"/>
                    <a:pt x="459" y="802"/>
                  </a:cubicBezTo>
                  <a:cubicBezTo>
                    <a:pt x="459" y="803"/>
                    <a:pt x="459" y="804"/>
                    <a:pt x="460" y="804"/>
                  </a:cubicBezTo>
                  <a:cubicBezTo>
                    <a:pt x="461" y="805"/>
                    <a:pt x="462" y="805"/>
                    <a:pt x="462" y="804"/>
                  </a:cubicBezTo>
                  <a:cubicBezTo>
                    <a:pt x="468" y="798"/>
                    <a:pt x="475" y="799"/>
                    <a:pt x="479" y="802"/>
                  </a:cubicBezTo>
                  <a:cubicBezTo>
                    <a:pt x="484" y="805"/>
                    <a:pt x="487" y="811"/>
                    <a:pt x="485" y="817"/>
                  </a:cubicBezTo>
                  <a:cubicBezTo>
                    <a:pt x="483" y="825"/>
                    <a:pt x="476" y="829"/>
                    <a:pt x="468" y="829"/>
                  </a:cubicBezTo>
                  <a:cubicBezTo>
                    <a:pt x="460" y="828"/>
                    <a:pt x="451" y="822"/>
                    <a:pt x="450" y="807"/>
                  </a:cubicBezTo>
                  <a:cubicBezTo>
                    <a:pt x="448" y="788"/>
                    <a:pt x="461" y="768"/>
                    <a:pt x="482" y="756"/>
                  </a:cubicBezTo>
                  <a:cubicBezTo>
                    <a:pt x="501" y="746"/>
                    <a:pt x="525" y="741"/>
                    <a:pt x="551" y="743"/>
                  </a:cubicBezTo>
                  <a:close/>
                  <a:moveTo>
                    <a:pt x="585" y="794"/>
                  </a:moveTo>
                  <a:cubicBezTo>
                    <a:pt x="592" y="797"/>
                    <a:pt x="600" y="801"/>
                    <a:pt x="607" y="804"/>
                  </a:cubicBezTo>
                  <a:cubicBezTo>
                    <a:pt x="606" y="805"/>
                    <a:pt x="605" y="807"/>
                    <a:pt x="604" y="808"/>
                  </a:cubicBezTo>
                  <a:cubicBezTo>
                    <a:pt x="594" y="804"/>
                    <a:pt x="584" y="799"/>
                    <a:pt x="574" y="795"/>
                  </a:cubicBezTo>
                  <a:cubicBezTo>
                    <a:pt x="544" y="781"/>
                    <a:pt x="516" y="768"/>
                    <a:pt x="488" y="773"/>
                  </a:cubicBezTo>
                  <a:cubicBezTo>
                    <a:pt x="517" y="763"/>
                    <a:pt x="550" y="778"/>
                    <a:pt x="585" y="794"/>
                  </a:cubicBezTo>
                  <a:close/>
                  <a:moveTo>
                    <a:pt x="578" y="778"/>
                  </a:moveTo>
                  <a:cubicBezTo>
                    <a:pt x="581" y="781"/>
                    <a:pt x="584" y="783"/>
                    <a:pt x="588" y="786"/>
                  </a:cubicBezTo>
                  <a:cubicBezTo>
                    <a:pt x="588" y="791"/>
                    <a:pt x="588" y="791"/>
                    <a:pt x="588" y="791"/>
                  </a:cubicBezTo>
                  <a:cubicBezTo>
                    <a:pt x="588" y="791"/>
                    <a:pt x="587" y="791"/>
                    <a:pt x="586" y="790"/>
                  </a:cubicBezTo>
                  <a:cubicBezTo>
                    <a:pt x="584" y="789"/>
                    <a:pt x="582" y="788"/>
                    <a:pt x="579" y="787"/>
                  </a:cubicBezTo>
                  <a:lnTo>
                    <a:pt x="578" y="778"/>
                  </a:lnTo>
                  <a:close/>
                  <a:moveTo>
                    <a:pt x="592" y="788"/>
                  </a:moveTo>
                  <a:cubicBezTo>
                    <a:pt x="595" y="790"/>
                    <a:pt x="598" y="792"/>
                    <a:pt x="601" y="793"/>
                  </a:cubicBezTo>
                  <a:cubicBezTo>
                    <a:pt x="601" y="797"/>
                    <a:pt x="601" y="797"/>
                    <a:pt x="601" y="797"/>
                  </a:cubicBezTo>
                  <a:cubicBezTo>
                    <a:pt x="598" y="796"/>
                    <a:pt x="595" y="794"/>
                    <a:pt x="592" y="793"/>
                  </a:cubicBezTo>
                  <a:lnTo>
                    <a:pt x="592" y="788"/>
                  </a:lnTo>
                  <a:close/>
                  <a:moveTo>
                    <a:pt x="605" y="799"/>
                  </a:moveTo>
                  <a:cubicBezTo>
                    <a:pt x="605" y="795"/>
                    <a:pt x="605" y="795"/>
                    <a:pt x="605" y="795"/>
                  </a:cubicBezTo>
                  <a:cubicBezTo>
                    <a:pt x="608" y="796"/>
                    <a:pt x="611" y="797"/>
                    <a:pt x="613" y="798"/>
                  </a:cubicBezTo>
                  <a:cubicBezTo>
                    <a:pt x="612" y="799"/>
                    <a:pt x="611" y="800"/>
                    <a:pt x="610" y="801"/>
                  </a:cubicBezTo>
                  <a:cubicBezTo>
                    <a:pt x="608" y="800"/>
                    <a:pt x="607" y="799"/>
                    <a:pt x="605" y="799"/>
                  </a:cubicBezTo>
                  <a:close/>
                  <a:moveTo>
                    <a:pt x="507" y="776"/>
                  </a:moveTo>
                  <a:cubicBezTo>
                    <a:pt x="510" y="776"/>
                    <a:pt x="513" y="776"/>
                    <a:pt x="517" y="777"/>
                  </a:cubicBezTo>
                  <a:cubicBezTo>
                    <a:pt x="506" y="791"/>
                    <a:pt x="506" y="791"/>
                    <a:pt x="506" y="791"/>
                  </a:cubicBezTo>
                  <a:cubicBezTo>
                    <a:pt x="504" y="790"/>
                    <a:pt x="501" y="788"/>
                    <a:pt x="499" y="787"/>
                  </a:cubicBezTo>
                  <a:lnTo>
                    <a:pt x="507" y="776"/>
                  </a:lnTo>
                  <a:close/>
                  <a:moveTo>
                    <a:pt x="495" y="785"/>
                  </a:moveTo>
                  <a:cubicBezTo>
                    <a:pt x="493" y="784"/>
                    <a:pt x="491" y="783"/>
                    <a:pt x="489" y="782"/>
                  </a:cubicBezTo>
                  <a:cubicBezTo>
                    <a:pt x="493" y="776"/>
                    <a:pt x="493" y="776"/>
                    <a:pt x="493" y="776"/>
                  </a:cubicBezTo>
                  <a:cubicBezTo>
                    <a:pt x="496" y="776"/>
                    <a:pt x="499" y="775"/>
                    <a:pt x="502" y="776"/>
                  </a:cubicBezTo>
                  <a:lnTo>
                    <a:pt x="495" y="785"/>
                  </a:lnTo>
                  <a:close/>
                  <a:moveTo>
                    <a:pt x="521" y="778"/>
                  </a:moveTo>
                  <a:cubicBezTo>
                    <a:pt x="524" y="779"/>
                    <a:pt x="527" y="780"/>
                    <a:pt x="531" y="781"/>
                  </a:cubicBezTo>
                  <a:cubicBezTo>
                    <a:pt x="516" y="798"/>
                    <a:pt x="516" y="798"/>
                    <a:pt x="516" y="798"/>
                  </a:cubicBezTo>
                  <a:cubicBezTo>
                    <a:pt x="514" y="797"/>
                    <a:pt x="511" y="795"/>
                    <a:pt x="509" y="793"/>
                  </a:cubicBezTo>
                  <a:lnTo>
                    <a:pt x="521" y="778"/>
                  </a:lnTo>
                  <a:close/>
                  <a:moveTo>
                    <a:pt x="534" y="782"/>
                  </a:moveTo>
                  <a:cubicBezTo>
                    <a:pt x="538" y="783"/>
                    <a:pt x="541" y="784"/>
                    <a:pt x="544" y="786"/>
                  </a:cubicBezTo>
                  <a:cubicBezTo>
                    <a:pt x="526" y="806"/>
                    <a:pt x="526" y="806"/>
                    <a:pt x="526" y="806"/>
                  </a:cubicBezTo>
                  <a:cubicBezTo>
                    <a:pt x="525" y="805"/>
                    <a:pt x="524" y="805"/>
                    <a:pt x="523" y="804"/>
                  </a:cubicBezTo>
                  <a:cubicBezTo>
                    <a:pt x="522" y="803"/>
                    <a:pt x="520" y="802"/>
                    <a:pt x="519" y="801"/>
                  </a:cubicBezTo>
                  <a:lnTo>
                    <a:pt x="534" y="782"/>
                  </a:lnTo>
                  <a:close/>
                  <a:moveTo>
                    <a:pt x="548" y="787"/>
                  </a:moveTo>
                  <a:cubicBezTo>
                    <a:pt x="551" y="789"/>
                    <a:pt x="554" y="790"/>
                    <a:pt x="558" y="792"/>
                  </a:cubicBezTo>
                  <a:cubicBezTo>
                    <a:pt x="537" y="814"/>
                    <a:pt x="537" y="814"/>
                    <a:pt x="537" y="814"/>
                  </a:cubicBezTo>
                  <a:cubicBezTo>
                    <a:pt x="534" y="812"/>
                    <a:pt x="531" y="810"/>
                    <a:pt x="529" y="808"/>
                  </a:cubicBezTo>
                  <a:lnTo>
                    <a:pt x="548" y="787"/>
                  </a:lnTo>
                  <a:close/>
                  <a:moveTo>
                    <a:pt x="562" y="793"/>
                  </a:moveTo>
                  <a:cubicBezTo>
                    <a:pt x="565" y="795"/>
                    <a:pt x="568" y="796"/>
                    <a:pt x="572" y="798"/>
                  </a:cubicBezTo>
                  <a:cubicBezTo>
                    <a:pt x="549" y="823"/>
                    <a:pt x="549" y="823"/>
                    <a:pt x="549" y="823"/>
                  </a:cubicBezTo>
                  <a:cubicBezTo>
                    <a:pt x="546" y="821"/>
                    <a:pt x="543" y="819"/>
                    <a:pt x="540" y="817"/>
                  </a:cubicBezTo>
                  <a:lnTo>
                    <a:pt x="562" y="793"/>
                  </a:lnTo>
                  <a:close/>
                  <a:moveTo>
                    <a:pt x="576" y="800"/>
                  </a:moveTo>
                  <a:cubicBezTo>
                    <a:pt x="579" y="801"/>
                    <a:pt x="582" y="803"/>
                    <a:pt x="585" y="804"/>
                  </a:cubicBezTo>
                  <a:cubicBezTo>
                    <a:pt x="562" y="830"/>
                    <a:pt x="562" y="830"/>
                    <a:pt x="562" y="830"/>
                  </a:cubicBezTo>
                  <a:cubicBezTo>
                    <a:pt x="559" y="828"/>
                    <a:pt x="556" y="827"/>
                    <a:pt x="553" y="825"/>
                  </a:cubicBezTo>
                  <a:lnTo>
                    <a:pt x="576" y="800"/>
                  </a:lnTo>
                  <a:close/>
                  <a:moveTo>
                    <a:pt x="588" y="806"/>
                  </a:moveTo>
                  <a:cubicBezTo>
                    <a:pt x="591" y="807"/>
                    <a:pt x="594" y="808"/>
                    <a:pt x="597" y="809"/>
                  </a:cubicBezTo>
                  <a:cubicBezTo>
                    <a:pt x="576" y="836"/>
                    <a:pt x="576" y="836"/>
                    <a:pt x="576" y="836"/>
                  </a:cubicBezTo>
                  <a:cubicBezTo>
                    <a:pt x="572" y="835"/>
                    <a:pt x="569" y="833"/>
                    <a:pt x="565" y="832"/>
                  </a:cubicBezTo>
                  <a:lnTo>
                    <a:pt x="588" y="806"/>
                  </a:lnTo>
                  <a:close/>
                  <a:moveTo>
                    <a:pt x="601" y="811"/>
                  </a:moveTo>
                  <a:cubicBezTo>
                    <a:pt x="601" y="811"/>
                    <a:pt x="602" y="811"/>
                    <a:pt x="602" y="811"/>
                  </a:cubicBezTo>
                  <a:cubicBezTo>
                    <a:pt x="594" y="823"/>
                    <a:pt x="592" y="834"/>
                    <a:pt x="591" y="837"/>
                  </a:cubicBezTo>
                  <a:cubicBezTo>
                    <a:pt x="591" y="837"/>
                    <a:pt x="589" y="838"/>
                    <a:pt x="588" y="839"/>
                  </a:cubicBezTo>
                  <a:cubicBezTo>
                    <a:pt x="585" y="839"/>
                    <a:pt x="582" y="838"/>
                    <a:pt x="580" y="837"/>
                  </a:cubicBezTo>
                  <a:lnTo>
                    <a:pt x="601" y="811"/>
                  </a:lnTo>
                  <a:close/>
                  <a:moveTo>
                    <a:pt x="488" y="777"/>
                  </a:moveTo>
                  <a:cubicBezTo>
                    <a:pt x="485" y="781"/>
                    <a:pt x="485" y="781"/>
                    <a:pt x="485" y="781"/>
                  </a:cubicBezTo>
                  <a:cubicBezTo>
                    <a:pt x="482" y="781"/>
                    <a:pt x="478" y="781"/>
                    <a:pt x="475" y="781"/>
                  </a:cubicBezTo>
                  <a:cubicBezTo>
                    <a:pt x="479" y="779"/>
                    <a:pt x="484" y="778"/>
                    <a:pt x="488" y="777"/>
                  </a:cubicBezTo>
                  <a:close/>
                  <a:moveTo>
                    <a:pt x="471" y="777"/>
                  </a:moveTo>
                  <a:cubicBezTo>
                    <a:pt x="474" y="774"/>
                    <a:pt x="477" y="771"/>
                    <a:pt x="481" y="768"/>
                  </a:cubicBezTo>
                  <a:cubicBezTo>
                    <a:pt x="485" y="770"/>
                    <a:pt x="485" y="770"/>
                    <a:pt x="485" y="770"/>
                  </a:cubicBezTo>
                  <a:cubicBezTo>
                    <a:pt x="480" y="771"/>
                    <a:pt x="476" y="774"/>
                    <a:pt x="471" y="777"/>
                  </a:cubicBezTo>
                  <a:close/>
                  <a:moveTo>
                    <a:pt x="484" y="766"/>
                  </a:moveTo>
                  <a:cubicBezTo>
                    <a:pt x="487" y="764"/>
                    <a:pt x="490" y="762"/>
                    <a:pt x="492" y="761"/>
                  </a:cubicBezTo>
                  <a:cubicBezTo>
                    <a:pt x="500" y="766"/>
                    <a:pt x="500" y="766"/>
                    <a:pt x="500" y="766"/>
                  </a:cubicBezTo>
                  <a:cubicBezTo>
                    <a:pt x="497" y="766"/>
                    <a:pt x="494" y="767"/>
                    <a:pt x="491" y="768"/>
                  </a:cubicBezTo>
                  <a:lnTo>
                    <a:pt x="484" y="766"/>
                  </a:lnTo>
                  <a:close/>
                  <a:moveTo>
                    <a:pt x="532" y="769"/>
                  </a:moveTo>
                  <a:cubicBezTo>
                    <a:pt x="529" y="768"/>
                    <a:pt x="526" y="768"/>
                    <a:pt x="523" y="767"/>
                  </a:cubicBezTo>
                  <a:cubicBezTo>
                    <a:pt x="511" y="754"/>
                    <a:pt x="511" y="754"/>
                    <a:pt x="511" y="754"/>
                  </a:cubicBezTo>
                  <a:cubicBezTo>
                    <a:pt x="514" y="754"/>
                    <a:pt x="517" y="753"/>
                    <a:pt x="521" y="753"/>
                  </a:cubicBezTo>
                  <a:lnTo>
                    <a:pt x="532" y="769"/>
                  </a:lnTo>
                  <a:close/>
                  <a:moveTo>
                    <a:pt x="525" y="752"/>
                  </a:moveTo>
                  <a:cubicBezTo>
                    <a:pt x="529" y="752"/>
                    <a:pt x="533" y="752"/>
                    <a:pt x="537" y="752"/>
                  </a:cubicBezTo>
                  <a:cubicBezTo>
                    <a:pt x="547" y="774"/>
                    <a:pt x="547" y="774"/>
                    <a:pt x="547" y="774"/>
                  </a:cubicBezTo>
                  <a:cubicBezTo>
                    <a:pt x="544" y="772"/>
                    <a:pt x="540" y="771"/>
                    <a:pt x="537" y="770"/>
                  </a:cubicBezTo>
                  <a:lnTo>
                    <a:pt x="525" y="752"/>
                  </a:lnTo>
                  <a:close/>
                  <a:moveTo>
                    <a:pt x="517" y="766"/>
                  </a:moveTo>
                  <a:cubicBezTo>
                    <a:pt x="513" y="766"/>
                    <a:pt x="510" y="766"/>
                    <a:pt x="507" y="766"/>
                  </a:cubicBezTo>
                  <a:cubicBezTo>
                    <a:pt x="497" y="759"/>
                    <a:pt x="497" y="759"/>
                    <a:pt x="497" y="759"/>
                  </a:cubicBezTo>
                  <a:cubicBezTo>
                    <a:pt x="500" y="758"/>
                    <a:pt x="503" y="757"/>
                    <a:pt x="506" y="756"/>
                  </a:cubicBezTo>
                  <a:lnTo>
                    <a:pt x="517" y="766"/>
                  </a:lnTo>
                  <a:close/>
                  <a:moveTo>
                    <a:pt x="566" y="781"/>
                  </a:moveTo>
                  <a:cubicBezTo>
                    <a:pt x="559" y="756"/>
                    <a:pt x="559" y="756"/>
                    <a:pt x="559" y="756"/>
                  </a:cubicBezTo>
                  <a:cubicBezTo>
                    <a:pt x="563" y="763"/>
                    <a:pt x="568" y="769"/>
                    <a:pt x="574" y="774"/>
                  </a:cubicBezTo>
                  <a:cubicBezTo>
                    <a:pt x="575" y="785"/>
                    <a:pt x="575" y="785"/>
                    <a:pt x="575" y="785"/>
                  </a:cubicBezTo>
                  <a:cubicBezTo>
                    <a:pt x="572" y="784"/>
                    <a:pt x="569" y="783"/>
                    <a:pt x="566" y="781"/>
                  </a:cubicBezTo>
                  <a:close/>
                  <a:moveTo>
                    <a:pt x="562" y="779"/>
                  </a:moveTo>
                  <a:cubicBezTo>
                    <a:pt x="558" y="778"/>
                    <a:pt x="555" y="777"/>
                    <a:pt x="552" y="775"/>
                  </a:cubicBezTo>
                  <a:cubicBezTo>
                    <a:pt x="541" y="752"/>
                    <a:pt x="541" y="752"/>
                    <a:pt x="541" y="752"/>
                  </a:cubicBezTo>
                  <a:cubicBezTo>
                    <a:pt x="545" y="752"/>
                    <a:pt x="550" y="752"/>
                    <a:pt x="554" y="753"/>
                  </a:cubicBezTo>
                  <a:lnTo>
                    <a:pt x="562" y="779"/>
                  </a:lnTo>
                  <a:close/>
                  <a:moveTo>
                    <a:pt x="560" y="870"/>
                  </a:moveTo>
                  <a:cubicBezTo>
                    <a:pt x="560" y="870"/>
                    <a:pt x="560" y="870"/>
                    <a:pt x="560" y="870"/>
                  </a:cubicBezTo>
                  <a:cubicBezTo>
                    <a:pt x="557" y="878"/>
                    <a:pt x="556" y="886"/>
                    <a:pt x="556" y="894"/>
                  </a:cubicBezTo>
                  <a:cubicBezTo>
                    <a:pt x="553" y="892"/>
                    <a:pt x="550" y="890"/>
                    <a:pt x="547" y="889"/>
                  </a:cubicBezTo>
                  <a:cubicBezTo>
                    <a:pt x="546" y="886"/>
                    <a:pt x="546" y="876"/>
                    <a:pt x="550" y="866"/>
                  </a:cubicBezTo>
                  <a:cubicBezTo>
                    <a:pt x="550" y="866"/>
                    <a:pt x="550" y="866"/>
                    <a:pt x="550" y="866"/>
                  </a:cubicBezTo>
                  <a:cubicBezTo>
                    <a:pt x="550" y="866"/>
                    <a:pt x="550" y="866"/>
                    <a:pt x="550" y="866"/>
                  </a:cubicBezTo>
                  <a:cubicBezTo>
                    <a:pt x="554" y="856"/>
                    <a:pt x="562" y="849"/>
                    <a:pt x="564" y="847"/>
                  </a:cubicBezTo>
                  <a:cubicBezTo>
                    <a:pt x="567" y="849"/>
                    <a:pt x="570" y="850"/>
                    <a:pt x="574" y="851"/>
                  </a:cubicBezTo>
                  <a:cubicBezTo>
                    <a:pt x="569" y="856"/>
                    <a:pt x="564" y="863"/>
                    <a:pt x="560" y="870"/>
                  </a:cubicBezTo>
                  <a:close/>
                  <a:moveTo>
                    <a:pt x="391" y="1002"/>
                  </a:moveTo>
                  <a:cubicBezTo>
                    <a:pt x="387" y="1003"/>
                    <a:pt x="387" y="1003"/>
                    <a:pt x="387" y="1003"/>
                  </a:cubicBezTo>
                  <a:cubicBezTo>
                    <a:pt x="384" y="999"/>
                    <a:pt x="382" y="996"/>
                    <a:pt x="380" y="992"/>
                  </a:cubicBezTo>
                  <a:cubicBezTo>
                    <a:pt x="383" y="996"/>
                    <a:pt x="387" y="999"/>
                    <a:pt x="391" y="1002"/>
                  </a:cubicBezTo>
                  <a:close/>
                  <a:moveTo>
                    <a:pt x="385" y="989"/>
                  </a:moveTo>
                  <a:cubicBezTo>
                    <a:pt x="388" y="990"/>
                    <a:pt x="391" y="991"/>
                    <a:pt x="394" y="991"/>
                  </a:cubicBezTo>
                  <a:cubicBezTo>
                    <a:pt x="396" y="996"/>
                    <a:pt x="396" y="996"/>
                    <a:pt x="396" y="996"/>
                  </a:cubicBezTo>
                  <a:cubicBezTo>
                    <a:pt x="392" y="994"/>
                    <a:pt x="388" y="992"/>
                    <a:pt x="385" y="989"/>
                  </a:cubicBezTo>
                  <a:close/>
                  <a:moveTo>
                    <a:pt x="396" y="1006"/>
                  </a:moveTo>
                  <a:cubicBezTo>
                    <a:pt x="399" y="1008"/>
                    <a:pt x="402" y="1009"/>
                    <a:pt x="405" y="1010"/>
                  </a:cubicBezTo>
                  <a:cubicBezTo>
                    <a:pt x="396" y="1013"/>
                    <a:pt x="396" y="1013"/>
                    <a:pt x="396" y="1013"/>
                  </a:cubicBezTo>
                  <a:cubicBezTo>
                    <a:pt x="394" y="1011"/>
                    <a:pt x="392" y="1009"/>
                    <a:pt x="390" y="1006"/>
                  </a:cubicBezTo>
                  <a:lnTo>
                    <a:pt x="396" y="1006"/>
                  </a:lnTo>
                  <a:close/>
                  <a:moveTo>
                    <a:pt x="412" y="1012"/>
                  </a:moveTo>
                  <a:cubicBezTo>
                    <a:pt x="415" y="1013"/>
                    <a:pt x="418" y="1014"/>
                    <a:pt x="421" y="1014"/>
                  </a:cubicBezTo>
                  <a:cubicBezTo>
                    <a:pt x="408" y="1022"/>
                    <a:pt x="408" y="1022"/>
                    <a:pt x="408" y="1022"/>
                  </a:cubicBezTo>
                  <a:cubicBezTo>
                    <a:pt x="405" y="1020"/>
                    <a:pt x="403" y="1018"/>
                    <a:pt x="400" y="1016"/>
                  </a:cubicBezTo>
                  <a:lnTo>
                    <a:pt x="412" y="1012"/>
                  </a:lnTo>
                  <a:close/>
                  <a:moveTo>
                    <a:pt x="427" y="1015"/>
                  </a:moveTo>
                  <a:cubicBezTo>
                    <a:pt x="430" y="1015"/>
                    <a:pt x="433" y="1016"/>
                    <a:pt x="436" y="1016"/>
                  </a:cubicBezTo>
                  <a:cubicBezTo>
                    <a:pt x="421" y="1028"/>
                    <a:pt x="421" y="1028"/>
                    <a:pt x="421" y="1028"/>
                  </a:cubicBezTo>
                  <a:cubicBezTo>
                    <a:pt x="418" y="1027"/>
                    <a:pt x="415" y="1026"/>
                    <a:pt x="412" y="1024"/>
                  </a:cubicBezTo>
                  <a:lnTo>
                    <a:pt x="427" y="1015"/>
                  </a:lnTo>
                  <a:close/>
                  <a:moveTo>
                    <a:pt x="442" y="1016"/>
                  </a:moveTo>
                  <a:cubicBezTo>
                    <a:pt x="445" y="1016"/>
                    <a:pt x="448" y="1015"/>
                    <a:pt x="452" y="1015"/>
                  </a:cubicBezTo>
                  <a:cubicBezTo>
                    <a:pt x="437" y="1034"/>
                    <a:pt x="437" y="1034"/>
                    <a:pt x="437" y="1034"/>
                  </a:cubicBezTo>
                  <a:cubicBezTo>
                    <a:pt x="433" y="1033"/>
                    <a:pt x="429" y="1031"/>
                    <a:pt x="425" y="1030"/>
                  </a:cubicBezTo>
                  <a:lnTo>
                    <a:pt x="442" y="1016"/>
                  </a:lnTo>
                  <a:close/>
                  <a:moveTo>
                    <a:pt x="457" y="1015"/>
                  </a:moveTo>
                  <a:cubicBezTo>
                    <a:pt x="461" y="1014"/>
                    <a:pt x="464" y="1014"/>
                    <a:pt x="468" y="1013"/>
                  </a:cubicBezTo>
                  <a:cubicBezTo>
                    <a:pt x="453" y="1037"/>
                    <a:pt x="453" y="1037"/>
                    <a:pt x="453" y="1037"/>
                  </a:cubicBezTo>
                  <a:cubicBezTo>
                    <a:pt x="449" y="1037"/>
                    <a:pt x="445" y="1036"/>
                    <a:pt x="441" y="1035"/>
                  </a:cubicBezTo>
                  <a:lnTo>
                    <a:pt x="457" y="1015"/>
                  </a:lnTo>
                  <a:close/>
                  <a:moveTo>
                    <a:pt x="473" y="1013"/>
                  </a:moveTo>
                  <a:cubicBezTo>
                    <a:pt x="476" y="1012"/>
                    <a:pt x="479" y="1012"/>
                    <a:pt x="482" y="1011"/>
                  </a:cubicBezTo>
                  <a:cubicBezTo>
                    <a:pt x="470" y="1039"/>
                    <a:pt x="470" y="1039"/>
                    <a:pt x="470" y="1039"/>
                  </a:cubicBezTo>
                  <a:cubicBezTo>
                    <a:pt x="466" y="1039"/>
                    <a:pt x="462" y="1038"/>
                    <a:pt x="457" y="1038"/>
                  </a:cubicBezTo>
                  <a:lnTo>
                    <a:pt x="473" y="1013"/>
                  </a:lnTo>
                  <a:close/>
                  <a:moveTo>
                    <a:pt x="487" y="1011"/>
                  </a:moveTo>
                  <a:cubicBezTo>
                    <a:pt x="489" y="1010"/>
                    <a:pt x="492" y="1010"/>
                    <a:pt x="494" y="1009"/>
                  </a:cubicBezTo>
                  <a:cubicBezTo>
                    <a:pt x="495" y="1009"/>
                    <a:pt x="496" y="1009"/>
                    <a:pt x="497" y="1009"/>
                  </a:cubicBezTo>
                  <a:cubicBezTo>
                    <a:pt x="486" y="1039"/>
                    <a:pt x="486" y="1039"/>
                    <a:pt x="486" y="1039"/>
                  </a:cubicBezTo>
                  <a:cubicBezTo>
                    <a:pt x="482" y="1039"/>
                    <a:pt x="478" y="1039"/>
                    <a:pt x="474" y="1039"/>
                  </a:cubicBezTo>
                  <a:lnTo>
                    <a:pt x="487" y="1011"/>
                  </a:lnTo>
                  <a:close/>
                  <a:moveTo>
                    <a:pt x="501" y="1008"/>
                  </a:moveTo>
                  <a:cubicBezTo>
                    <a:pt x="504" y="1008"/>
                    <a:pt x="507" y="1007"/>
                    <a:pt x="511" y="1007"/>
                  </a:cubicBezTo>
                  <a:cubicBezTo>
                    <a:pt x="504" y="1037"/>
                    <a:pt x="504" y="1037"/>
                    <a:pt x="504" y="1037"/>
                  </a:cubicBezTo>
                  <a:cubicBezTo>
                    <a:pt x="499" y="1038"/>
                    <a:pt x="495" y="1038"/>
                    <a:pt x="491" y="1039"/>
                  </a:cubicBezTo>
                  <a:lnTo>
                    <a:pt x="501" y="1008"/>
                  </a:lnTo>
                  <a:close/>
                  <a:moveTo>
                    <a:pt x="515" y="1006"/>
                  </a:moveTo>
                  <a:cubicBezTo>
                    <a:pt x="518" y="1006"/>
                    <a:pt x="521" y="1006"/>
                    <a:pt x="524" y="1005"/>
                  </a:cubicBezTo>
                  <a:cubicBezTo>
                    <a:pt x="517" y="1035"/>
                    <a:pt x="517" y="1035"/>
                    <a:pt x="517" y="1035"/>
                  </a:cubicBezTo>
                  <a:cubicBezTo>
                    <a:pt x="514" y="1035"/>
                    <a:pt x="511" y="1036"/>
                    <a:pt x="508" y="1037"/>
                  </a:cubicBezTo>
                  <a:lnTo>
                    <a:pt x="515" y="1006"/>
                  </a:lnTo>
                  <a:close/>
                  <a:moveTo>
                    <a:pt x="528" y="1005"/>
                  </a:moveTo>
                  <a:cubicBezTo>
                    <a:pt x="531" y="1004"/>
                    <a:pt x="534" y="1004"/>
                    <a:pt x="538" y="1004"/>
                  </a:cubicBezTo>
                  <a:cubicBezTo>
                    <a:pt x="532" y="1030"/>
                    <a:pt x="532" y="1030"/>
                    <a:pt x="532" y="1030"/>
                  </a:cubicBezTo>
                  <a:cubicBezTo>
                    <a:pt x="528" y="1031"/>
                    <a:pt x="525" y="1033"/>
                    <a:pt x="522" y="1033"/>
                  </a:cubicBezTo>
                  <a:lnTo>
                    <a:pt x="528" y="1005"/>
                  </a:lnTo>
                  <a:close/>
                  <a:moveTo>
                    <a:pt x="542" y="1003"/>
                  </a:moveTo>
                  <a:cubicBezTo>
                    <a:pt x="545" y="1003"/>
                    <a:pt x="548" y="1003"/>
                    <a:pt x="551" y="1003"/>
                  </a:cubicBezTo>
                  <a:cubicBezTo>
                    <a:pt x="544" y="1025"/>
                    <a:pt x="544" y="1025"/>
                    <a:pt x="544" y="1025"/>
                  </a:cubicBezTo>
                  <a:cubicBezTo>
                    <a:pt x="541" y="1026"/>
                    <a:pt x="539" y="1028"/>
                    <a:pt x="536" y="1029"/>
                  </a:cubicBezTo>
                  <a:lnTo>
                    <a:pt x="542" y="1003"/>
                  </a:lnTo>
                  <a:close/>
                  <a:moveTo>
                    <a:pt x="555" y="1003"/>
                  </a:moveTo>
                  <a:cubicBezTo>
                    <a:pt x="557" y="1003"/>
                    <a:pt x="559" y="1003"/>
                    <a:pt x="561" y="1003"/>
                  </a:cubicBezTo>
                  <a:cubicBezTo>
                    <a:pt x="562" y="1005"/>
                    <a:pt x="564" y="1007"/>
                    <a:pt x="565" y="1008"/>
                  </a:cubicBezTo>
                  <a:cubicBezTo>
                    <a:pt x="563" y="1010"/>
                    <a:pt x="559" y="1013"/>
                    <a:pt x="555" y="1019"/>
                  </a:cubicBezTo>
                  <a:cubicBezTo>
                    <a:pt x="553" y="1020"/>
                    <a:pt x="551" y="1022"/>
                    <a:pt x="548" y="1023"/>
                  </a:cubicBezTo>
                  <a:lnTo>
                    <a:pt x="555" y="1003"/>
                  </a:lnTo>
                  <a:close/>
                  <a:moveTo>
                    <a:pt x="494" y="1006"/>
                  </a:moveTo>
                  <a:cubicBezTo>
                    <a:pt x="457" y="1012"/>
                    <a:pt x="421" y="1017"/>
                    <a:pt x="395" y="1001"/>
                  </a:cubicBezTo>
                  <a:cubicBezTo>
                    <a:pt x="420" y="1013"/>
                    <a:pt x="451" y="1007"/>
                    <a:pt x="483" y="1002"/>
                  </a:cubicBezTo>
                  <a:cubicBezTo>
                    <a:pt x="508" y="998"/>
                    <a:pt x="533" y="994"/>
                    <a:pt x="557" y="997"/>
                  </a:cubicBezTo>
                  <a:cubicBezTo>
                    <a:pt x="557" y="998"/>
                    <a:pt x="558" y="998"/>
                    <a:pt x="558" y="999"/>
                  </a:cubicBezTo>
                  <a:cubicBezTo>
                    <a:pt x="537" y="999"/>
                    <a:pt x="515" y="1002"/>
                    <a:pt x="494" y="1006"/>
                  </a:cubicBezTo>
                  <a:close/>
                  <a:moveTo>
                    <a:pt x="535" y="992"/>
                  </a:moveTo>
                  <a:cubicBezTo>
                    <a:pt x="532" y="992"/>
                    <a:pt x="529" y="992"/>
                    <a:pt x="527" y="992"/>
                  </a:cubicBezTo>
                  <a:cubicBezTo>
                    <a:pt x="515" y="964"/>
                    <a:pt x="515" y="964"/>
                    <a:pt x="515" y="964"/>
                  </a:cubicBezTo>
                  <a:cubicBezTo>
                    <a:pt x="519" y="964"/>
                    <a:pt x="522" y="965"/>
                    <a:pt x="525" y="965"/>
                  </a:cubicBezTo>
                  <a:lnTo>
                    <a:pt x="535" y="992"/>
                  </a:lnTo>
                  <a:close/>
                  <a:moveTo>
                    <a:pt x="530" y="967"/>
                  </a:moveTo>
                  <a:cubicBezTo>
                    <a:pt x="533" y="968"/>
                    <a:pt x="537" y="969"/>
                    <a:pt x="540" y="971"/>
                  </a:cubicBezTo>
                  <a:cubicBezTo>
                    <a:pt x="548" y="992"/>
                    <a:pt x="548" y="992"/>
                    <a:pt x="548" y="992"/>
                  </a:cubicBezTo>
                  <a:cubicBezTo>
                    <a:pt x="545" y="992"/>
                    <a:pt x="542" y="992"/>
                    <a:pt x="539" y="992"/>
                  </a:cubicBezTo>
                  <a:lnTo>
                    <a:pt x="530" y="967"/>
                  </a:lnTo>
                  <a:close/>
                  <a:moveTo>
                    <a:pt x="523" y="993"/>
                  </a:moveTo>
                  <a:cubicBezTo>
                    <a:pt x="520" y="993"/>
                    <a:pt x="517" y="993"/>
                    <a:pt x="514" y="994"/>
                  </a:cubicBezTo>
                  <a:cubicBezTo>
                    <a:pt x="501" y="963"/>
                    <a:pt x="501" y="963"/>
                    <a:pt x="501" y="963"/>
                  </a:cubicBezTo>
                  <a:cubicBezTo>
                    <a:pt x="504" y="963"/>
                    <a:pt x="508" y="963"/>
                    <a:pt x="511" y="963"/>
                  </a:cubicBezTo>
                  <a:lnTo>
                    <a:pt x="523" y="993"/>
                  </a:lnTo>
                  <a:close/>
                  <a:moveTo>
                    <a:pt x="510" y="994"/>
                  </a:moveTo>
                  <a:cubicBezTo>
                    <a:pt x="507" y="994"/>
                    <a:pt x="504" y="995"/>
                    <a:pt x="501" y="995"/>
                  </a:cubicBezTo>
                  <a:cubicBezTo>
                    <a:pt x="485" y="964"/>
                    <a:pt x="485" y="964"/>
                    <a:pt x="485" y="964"/>
                  </a:cubicBezTo>
                  <a:cubicBezTo>
                    <a:pt x="489" y="964"/>
                    <a:pt x="493" y="963"/>
                    <a:pt x="496" y="963"/>
                  </a:cubicBezTo>
                  <a:lnTo>
                    <a:pt x="510" y="994"/>
                  </a:lnTo>
                  <a:close/>
                  <a:moveTo>
                    <a:pt x="497" y="996"/>
                  </a:moveTo>
                  <a:cubicBezTo>
                    <a:pt x="493" y="997"/>
                    <a:pt x="490" y="997"/>
                    <a:pt x="487" y="998"/>
                  </a:cubicBezTo>
                  <a:cubicBezTo>
                    <a:pt x="471" y="967"/>
                    <a:pt x="471" y="967"/>
                    <a:pt x="471" y="967"/>
                  </a:cubicBezTo>
                  <a:cubicBezTo>
                    <a:pt x="475" y="966"/>
                    <a:pt x="478" y="965"/>
                    <a:pt x="481" y="965"/>
                  </a:cubicBezTo>
                  <a:lnTo>
                    <a:pt x="497" y="996"/>
                  </a:lnTo>
                  <a:close/>
                  <a:moveTo>
                    <a:pt x="483" y="998"/>
                  </a:moveTo>
                  <a:cubicBezTo>
                    <a:pt x="479" y="999"/>
                    <a:pt x="475" y="1000"/>
                    <a:pt x="471" y="1000"/>
                  </a:cubicBezTo>
                  <a:cubicBezTo>
                    <a:pt x="457" y="972"/>
                    <a:pt x="457" y="972"/>
                    <a:pt x="457" y="972"/>
                  </a:cubicBezTo>
                  <a:cubicBezTo>
                    <a:pt x="460" y="970"/>
                    <a:pt x="464" y="969"/>
                    <a:pt x="468" y="968"/>
                  </a:cubicBezTo>
                  <a:lnTo>
                    <a:pt x="483" y="998"/>
                  </a:lnTo>
                  <a:close/>
                  <a:moveTo>
                    <a:pt x="467" y="1001"/>
                  </a:moveTo>
                  <a:cubicBezTo>
                    <a:pt x="464" y="1001"/>
                    <a:pt x="460" y="1002"/>
                    <a:pt x="456" y="1002"/>
                  </a:cubicBezTo>
                  <a:cubicBezTo>
                    <a:pt x="444" y="977"/>
                    <a:pt x="444" y="977"/>
                    <a:pt x="444" y="977"/>
                  </a:cubicBezTo>
                  <a:cubicBezTo>
                    <a:pt x="447" y="976"/>
                    <a:pt x="450" y="974"/>
                    <a:pt x="453" y="973"/>
                  </a:cubicBezTo>
                  <a:lnTo>
                    <a:pt x="467" y="1001"/>
                  </a:lnTo>
                  <a:close/>
                  <a:moveTo>
                    <a:pt x="452" y="1003"/>
                  </a:moveTo>
                  <a:cubicBezTo>
                    <a:pt x="449" y="1003"/>
                    <a:pt x="446" y="1003"/>
                    <a:pt x="442" y="1004"/>
                  </a:cubicBezTo>
                  <a:cubicBezTo>
                    <a:pt x="432" y="982"/>
                    <a:pt x="432" y="982"/>
                    <a:pt x="432" y="982"/>
                  </a:cubicBezTo>
                  <a:cubicBezTo>
                    <a:pt x="434" y="981"/>
                    <a:pt x="436" y="980"/>
                    <a:pt x="437" y="980"/>
                  </a:cubicBezTo>
                  <a:cubicBezTo>
                    <a:pt x="438" y="979"/>
                    <a:pt x="439" y="979"/>
                    <a:pt x="440" y="978"/>
                  </a:cubicBezTo>
                  <a:lnTo>
                    <a:pt x="452" y="1003"/>
                  </a:lnTo>
                  <a:close/>
                  <a:moveTo>
                    <a:pt x="438" y="1004"/>
                  </a:moveTo>
                  <a:cubicBezTo>
                    <a:pt x="435" y="1004"/>
                    <a:pt x="431" y="1004"/>
                    <a:pt x="428" y="1004"/>
                  </a:cubicBezTo>
                  <a:cubicBezTo>
                    <a:pt x="421" y="986"/>
                    <a:pt x="421" y="986"/>
                    <a:pt x="421" y="986"/>
                  </a:cubicBezTo>
                  <a:cubicBezTo>
                    <a:pt x="424" y="985"/>
                    <a:pt x="426" y="984"/>
                    <a:pt x="429" y="983"/>
                  </a:cubicBezTo>
                  <a:lnTo>
                    <a:pt x="438" y="1004"/>
                  </a:lnTo>
                  <a:close/>
                  <a:moveTo>
                    <a:pt x="424" y="1004"/>
                  </a:moveTo>
                  <a:cubicBezTo>
                    <a:pt x="421" y="1003"/>
                    <a:pt x="417" y="1003"/>
                    <a:pt x="414" y="1002"/>
                  </a:cubicBezTo>
                  <a:cubicBezTo>
                    <a:pt x="409" y="990"/>
                    <a:pt x="409" y="990"/>
                    <a:pt x="409" y="990"/>
                  </a:cubicBezTo>
                  <a:cubicBezTo>
                    <a:pt x="412" y="989"/>
                    <a:pt x="415" y="988"/>
                    <a:pt x="417" y="987"/>
                  </a:cubicBezTo>
                  <a:lnTo>
                    <a:pt x="424" y="1004"/>
                  </a:lnTo>
                  <a:close/>
                  <a:moveTo>
                    <a:pt x="410" y="1001"/>
                  </a:moveTo>
                  <a:cubicBezTo>
                    <a:pt x="407" y="1001"/>
                    <a:pt x="404" y="1000"/>
                    <a:pt x="401" y="999"/>
                  </a:cubicBezTo>
                  <a:cubicBezTo>
                    <a:pt x="398" y="991"/>
                    <a:pt x="398" y="991"/>
                    <a:pt x="398" y="991"/>
                  </a:cubicBezTo>
                  <a:cubicBezTo>
                    <a:pt x="401" y="991"/>
                    <a:pt x="403" y="991"/>
                    <a:pt x="405" y="991"/>
                  </a:cubicBezTo>
                  <a:lnTo>
                    <a:pt x="410" y="1001"/>
                  </a:lnTo>
                  <a:close/>
                  <a:moveTo>
                    <a:pt x="552" y="992"/>
                  </a:moveTo>
                  <a:cubicBezTo>
                    <a:pt x="545" y="973"/>
                    <a:pt x="545" y="973"/>
                    <a:pt x="545" y="973"/>
                  </a:cubicBezTo>
                  <a:cubicBezTo>
                    <a:pt x="546" y="973"/>
                    <a:pt x="547" y="974"/>
                    <a:pt x="548" y="974"/>
                  </a:cubicBezTo>
                  <a:cubicBezTo>
                    <a:pt x="550" y="982"/>
                    <a:pt x="552" y="988"/>
                    <a:pt x="555" y="993"/>
                  </a:cubicBezTo>
                  <a:cubicBezTo>
                    <a:pt x="554" y="993"/>
                    <a:pt x="553" y="993"/>
                    <a:pt x="552" y="992"/>
                  </a:cubicBezTo>
                  <a:close/>
                  <a:moveTo>
                    <a:pt x="548" y="942"/>
                  </a:moveTo>
                  <a:cubicBezTo>
                    <a:pt x="548" y="941"/>
                    <a:pt x="547" y="941"/>
                    <a:pt x="547" y="941"/>
                  </a:cubicBezTo>
                  <a:cubicBezTo>
                    <a:pt x="551" y="908"/>
                    <a:pt x="551" y="908"/>
                    <a:pt x="551" y="908"/>
                  </a:cubicBezTo>
                  <a:cubicBezTo>
                    <a:pt x="553" y="909"/>
                    <a:pt x="555" y="910"/>
                    <a:pt x="558" y="912"/>
                  </a:cubicBezTo>
                  <a:cubicBezTo>
                    <a:pt x="558" y="914"/>
                    <a:pt x="558" y="915"/>
                    <a:pt x="559" y="916"/>
                  </a:cubicBezTo>
                  <a:cubicBezTo>
                    <a:pt x="557" y="919"/>
                    <a:pt x="551" y="928"/>
                    <a:pt x="548" y="942"/>
                  </a:cubicBezTo>
                  <a:close/>
                  <a:moveTo>
                    <a:pt x="523" y="942"/>
                  </a:moveTo>
                  <a:cubicBezTo>
                    <a:pt x="488" y="928"/>
                    <a:pt x="454" y="916"/>
                    <a:pt x="440" y="889"/>
                  </a:cubicBezTo>
                  <a:cubicBezTo>
                    <a:pt x="456" y="911"/>
                    <a:pt x="485" y="922"/>
                    <a:pt x="516" y="933"/>
                  </a:cubicBezTo>
                  <a:cubicBezTo>
                    <a:pt x="526" y="937"/>
                    <a:pt x="537" y="941"/>
                    <a:pt x="547" y="945"/>
                  </a:cubicBezTo>
                  <a:cubicBezTo>
                    <a:pt x="547" y="947"/>
                    <a:pt x="547" y="949"/>
                    <a:pt x="547" y="951"/>
                  </a:cubicBezTo>
                  <a:cubicBezTo>
                    <a:pt x="539" y="947"/>
                    <a:pt x="531" y="944"/>
                    <a:pt x="523" y="942"/>
                  </a:cubicBezTo>
                  <a:close/>
                  <a:moveTo>
                    <a:pt x="546" y="955"/>
                  </a:moveTo>
                  <a:cubicBezTo>
                    <a:pt x="546" y="956"/>
                    <a:pt x="546" y="958"/>
                    <a:pt x="546" y="959"/>
                  </a:cubicBezTo>
                  <a:cubicBezTo>
                    <a:pt x="544" y="958"/>
                    <a:pt x="541" y="957"/>
                    <a:pt x="539" y="956"/>
                  </a:cubicBezTo>
                  <a:cubicBezTo>
                    <a:pt x="541" y="953"/>
                    <a:pt x="541" y="953"/>
                    <a:pt x="541" y="953"/>
                  </a:cubicBezTo>
                  <a:cubicBezTo>
                    <a:pt x="543" y="953"/>
                    <a:pt x="545" y="954"/>
                    <a:pt x="546" y="955"/>
                  </a:cubicBezTo>
                  <a:close/>
                  <a:moveTo>
                    <a:pt x="537" y="951"/>
                  </a:moveTo>
                  <a:cubicBezTo>
                    <a:pt x="535" y="954"/>
                    <a:pt x="535" y="954"/>
                    <a:pt x="535" y="954"/>
                  </a:cubicBezTo>
                  <a:cubicBezTo>
                    <a:pt x="531" y="953"/>
                    <a:pt x="528" y="952"/>
                    <a:pt x="525" y="951"/>
                  </a:cubicBezTo>
                  <a:cubicBezTo>
                    <a:pt x="528" y="948"/>
                    <a:pt x="528" y="948"/>
                    <a:pt x="528" y="948"/>
                  </a:cubicBezTo>
                  <a:cubicBezTo>
                    <a:pt x="531" y="949"/>
                    <a:pt x="534" y="950"/>
                    <a:pt x="537" y="951"/>
                  </a:cubicBezTo>
                  <a:close/>
                  <a:moveTo>
                    <a:pt x="439" y="894"/>
                  </a:moveTo>
                  <a:cubicBezTo>
                    <a:pt x="440" y="897"/>
                    <a:pt x="442" y="899"/>
                    <a:pt x="444" y="902"/>
                  </a:cubicBezTo>
                  <a:cubicBezTo>
                    <a:pt x="435" y="900"/>
                    <a:pt x="435" y="900"/>
                    <a:pt x="435" y="900"/>
                  </a:cubicBezTo>
                  <a:cubicBezTo>
                    <a:pt x="434" y="897"/>
                    <a:pt x="433" y="894"/>
                    <a:pt x="433" y="891"/>
                  </a:cubicBezTo>
                  <a:lnTo>
                    <a:pt x="439" y="894"/>
                  </a:lnTo>
                  <a:close/>
                  <a:moveTo>
                    <a:pt x="432" y="886"/>
                  </a:moveTo>
                  <a:cubicBezTo>
                    <a:pt x="431" y="882"/>
                    <a:pt x="431" y="878"/>
                    <a:pt x="431" y="873"/>
                  </a:cubicBezTo>
                  <a:cubicBezTo>
                    <a:pt x="432" y="879"/>
                    <a:pt x="434" y="884"/>
                    <a:pt x="436" y="888"/>
                  </a:cubicBezTo>
                  <a:lnTo>
                    <a:pt x="432" y="886"/>
                  </a:lnTo>
                  <a:close/>
                  <a:moveTo>
                    <a:pt x="437" y="873"/>
                  </a:moveTo>
                  <a:cubicBezTo>
                    <a:pt x="439" y="876"/>
                    <a:pt x="441" y="878"/>
                    <a:pt x="444" y="880"/>
                  </a:cubicBezTo>
                  <a:cubicBezTo>
                    <a:pt x="443" y="885"/>
                    <a:pt x="443" y="885"/>
                    <a:pt x="443" y="885"/>
                  </a:cubicBezTo>
                  <a:cubicBezTo>
                    <a:pt x="441" y="882"/>
                    <a:pt x="439" y="878"/>
                    <a:pt x="437" y="873"/>
                  </a:cubicBezTo>
                  <a:close/>
                  <a:moveTo>
                    <a:pt x="449" y="907"/>
                  </a:moveTo>
                  <a:cubicBezTo>
                    <a:pt x="451" y="909"/>
                    <a:pt x="453" y="911"/>
                    <a:pt x="456" y="913"/>
                  </a:cubicBezTo>
                  <a:cubicBezTo>
                    <a:pt x="441" y="913"/>
                    <a:pt x="441" y="913"/>
                    <a:pt x="441" y="913"/>
                  </a:cubicBezTo>
                  <a:cubicBezTo>
                    <a:pt x="439" y="910"/>
                    <a:pt x="438" y="907"/>
                    <a:pt x="437" y="904"/>
                  </a:cubicBezTo>
                  <a:lnTo>
                    <a:pt x="449" y="907"/>
                  </a:lnTo>
                  <a:close/>
                  <a:moveTo>
                    <a:pt x="461" y="917"/>
                  </a:moveTo>
                  <a:cubicBezTo>
                    <a:pt x="463" y="919"/>
                    <a:pt x="466" y="920"/>
                    <a:pt x="468" y="922"/>
                  </a:cubicBezTo>
                  <a:cubicBezTo>
                    <a:pt x="449" y="926"/>
                    <a:pt x="449" y="926"/>
                    <a:pt x="449" y="926"/>
                  </a:cubicBezTo>
                  <a:cubicBezTo>
                    <a:pt x="447" y="923"/>
                    <a:pt x="445" y="920"/>
                    <a:pt x="443" y="917"/>
                  </a:cubicBezTo>
                  <a:lnTo>
                    <a:pt x="461" y="917"/>
                  </a:lnTo>
                  <a:close/>
                  <a:moveTo>
                    <a:pt x="473" y="925"/>
                  </a:moveTo>
                  <a:cubicBezTo>
                    <a:pt x="476" y="926"/>
                    <a:pt x="479" y="928"/>
                    <a:pt x="482" y="929"/>
                  </a:cubicBezTo>
                  <a:cubicBezTo>
                    <a:pt x="460" y="938"/>
                    <a:pt x="460" y="938"/>
                    <a:pt x="460" y="938"/>
                  </a:cubicBezTo>
                  <a:cubicBezTo>
                    <a:pt x="457" y="935"/>
                    <a:pt x="454" y="932"/>
                    <a:pt x="452" y="929"/>
                  </a:cubicBezTo>
                  <a:lnTo>
                    <a:pt x="473" y="925"/>
                  </a:lnTo>
                  <a:close/>
                  <a:moveTo>
                    <a:pt x="487" y="931"/>
                  </a:moveTo>
                  <a:cubicBezTo>
                    <a:pt x="490" y="933"/>
                    <a:pt x="494" y="934"/>
                    <a:pt x="497" y="936"/>
                  </a:cubicBezTo>
                  <a:cubicBezTo>
                    <a:pt x="473" y="949"/>
                    <a:pt x="473" y="949"/>
                    <a:pt x="473" y="949"/>
                  </a:cubicBezTo>
                  <a:cubicBezTo>
                    <a:pt x="469" y="946"/>
                    <a:pt x="466" y="944"/>
                    <a:pt x="463" y="941"/>
                  </a:cubicBezTo>
                  <a:lnTo>
                    <a:pt x="487" y="931"/>
                  </a:lnTo>
                  <a:close/>
                  <a:moveTo>
                    <a:pt x="502" y="937"/>
                  </a:moveTo>
                  <a:cubicBezTo>
                    <a:pt x="505" y="939"/>
                    <a:pt x="508" y="940"/>
                    <a:pt x="511" y="941"/>
                  </a:cubicBezTo>
                  <a:cubicBezTo>
                    <a:pt x="502" y="948"/>
                    <a:pt x="502" y="948"/>
                    <a:pt x="502" y="948"/>
                  </a:cubicBezTo>
                  <a:cubicBezTo>
                    <a:pt x="494" y="948"/>
                    <a:pt x="486" y="949"/>
                    <a:pt x="479" y="950"/>
                  </a:cubicBezTo>
                  <a:lnTo>
                    <a:pt x="502" y="937"/>
                  </a:lnTo>
                  <a:close/>
                  <a:moveTo>
                    <a:pt x="515" y="943"/>
                  </a:moveTo>
                  <a:cubicBezTo>
                    <a:pt x="517" y="944"/>
                    <a:pt x="520" y="944"/>
                    <a:pt x="522" y="945"/>
                  </a:cubicBezTo>
                  <a:cubicBezTo>
                    <a:pt x="523" y="946"/>
                    <a:pt x="523" y="946"/>
                    <a:pt x="524" y="946"/>
                  </a:cubicBezTo>
                  <a:cubicBezTo>
                    <a:pt x="520" y="950"/>
                    <a:pt x="520" y="950"/>
                    <a:pt x="520" y="950"/>
                  </a:cubicBezTo>
                  <a:cubicBezTo>
                    <a:pt x="516" y="949"/>
                    <a:pt x="512" y="948"/>
                    <a:pt x="508" y="948"/>
                  </a:cubicBezTo>
                  <a:lnTo>
                    <a:pt x="515" y="943"/>
                  </a:lnTo>
                  <a:close/>
                  <a:moveTo>
                    <a:pt x="446" y="890"/>
                  </a:moveTo>
                  <a:cubicBezTo>
                    <a:pt x="448" y="882"/>
                    <a:pt x="448" y="882"/>
                    <a:pt x="448" y="882"/>
                  </a:cubicBezTo>
                  <a:cubicBezTo>
                    <a:pt x="450" y="883"/>
                    <a:pt x="452" y="884"/>
                    <a:pt x="454" y="885"/>
                  </a:cubicBezTo>
                  <a:cubicBezTo>
                    <a:pt x="452" y="896"/>
                    <a:pt x="452" y="896"/>
                    <a:pt x="452" y="896"/>
                  </a:cubicBezTo>
                  <a:cubicBezTo>
                    <a:pt x="450" y="894"/>
                    <a:pt x="448" y="892"/>
                    <a:pt x="446" y="890"/>
                  </a:cubicBezTo>
                  <a:close/>
                  <a:moveTo>
                    <a:pt x="456" y="900"/>
                  </a:moveTo>
                  <a:cubicBezTo>
                    <a:pt x="458" y="886"/>
                    <a:pt x="458" y="886"/>
                    <a:pt x="458" y="886"/>
                  </a:cubicBezTo>
                  <a:cubicBezTo>
                    <a:pt x="460" y="887"/>
                    <a:pt x="463" y="887"/>
                    <a:pt x="466" y="888"/>
                  </a:cubicBezTo>
                  <a:cubicBezTo>
                    <a:pt x="463" y="905"/>
                    <a:pt x="463" y="905"/>
                    <a:pt x="463" y="905"/>
                  </a:cubicBezTo>
                  <a:cubicBezTo>
                    <a:pt x="461" y="904"/>
                    <a:pt x="458" y="902"/>
                    <a:pt x="456" y="900"/>
                  </a:cubicBezTo>
                  <a:close/>
                  <a:moveTo>
                    <a:pt x="467" y="908"/>
                  </a:moveTo>
                  <a:cubicBezTo>
                    <a:pt x="470" y="889"/>
                    <a:pt x="470" y="889"/>
                    <a:pt x="470" y="889"/>
                  </a:cubicBezTo>
                  <a:cubicBezTo>
                    <a:pt x="472" y="889"/>
                    <a:pt x="475" y="890"/>
                    <a:pt x="478" y="890"/>
                  </a:cubicBezTo>
                  <a:cubicBezTo>
                    <a:pt x="476" y="913"/>
                    <a:pt x="476" y="913"/>
                    <a:pt x="476" y="913"/>
                  </a:cubicBezTo>
                  <a:cubicBezTo>
                    <a:pt x="473" y="911"/>
                    <a:pt x="470" y="909"/>
                    <a:pt x="467" y="908"/>
                  </a:cubicBezTo>
                  <a:close/>
                  <a:moveTo>
                    <a:pt x="480" y="914"/>
                  </a:moveTo>
                  <a:cubicBezTo>
                    <a:pt x="482" y="890"/>
                    <a:pt x="482" y="890"/>
                    <a:pt x="482" y="890"/>
                  </a:cubicBezTo>
                  <a:cubicBezTo>
                    <a:pt x="484" y="891"/>
                    <a:pt x="485" y="891"/>
                    <a:pt x="487" y="891"/>
                  </a:cubicBezTo>
                  <a:cubicBezTo>
                    <a:pt x="488" y="891"/>
                    <a:pt x="489" y="891"/>
                    <a:pt x="490" y="891"/>
                  </a:cubicBezTo>
                  <a:cubicBezTo>
                    <a:pt x="489" y="919"/>
                    <a:pt x="489" y="919"/>
                    <a:pt x="489" y="919"/>
                  </a:cubicBezTo>
                  <a:cubicBezTo>
                    <a:pt x="486" y="917"/>
                    <a:pt x="483" y="916"/>
                    <a:pt x="480" y="914"/>
                  </a:cubicBezTo>
                  <a:close/>
                  <a:moveTo>
                    <a:pt x="493" y="920"/>
                  </a:moveTo>
                  <a:cubicBezTo>
                    <a:pt x="494" y="892"/>
                    <a:pt x="494" y="892"/>
                    <a:pt x="494" y="892"/>
                  </a:cubicBezTo>
                  <a:cubicBezTo>
                    <a:pt x="497" y="892"/>
                    <a:pt x="501" y="893"/>
                    <a:pt x="504" y="893"/>
                  </a:cubicBezTo>
                  <a:cubicBezTo>
                    <a:pt x="503" y="924"/>
                    <a:pt x="503" y="924"/>
                    <a:pt x="503" y="924"/>
                  </a:cubicBezTo>
                  <a:cubicBezTo>
                    <a:pt x="499" y="923"/>
                    <a:pt x="496" y="922"/>
                    <a:pt x="493" y="920"/>
                  </a:cubicBezTo>
                  <a:close/>
                  <a:moveTo>
                    <a:pt x="507" y="926"/>
                  </a:moveTo>
                  <a:cubicBezTo>
                    <a:pt x="508" y="894"/>
                    <a:pt x="508" y="894"/>
                    <a:pt x="508" y="894"/>
                  </a:cubicBezTo>
                  <a:cubicBezTo>
                    <a:pt x="512" y="895"/>
                    <a:pt x="515" y="895"/>
                    <a:pt x="519" y="896"/>
                  </a:cubicBezTo>
                  <a:cubicBezTo>
                    <a:pt x="517" y="930"/>
                    <a:pt x="517" y="930"/>
                    <a:pt x="517" y="930"/>
                  </a:cubicBezTo>
                  <a:cubicBezTo>
                    <a:pt x="514" y="928"/>
                    <a:pt x="510" y="927"/>
                    <a:pt x="507" y="926"/>
                  </a:cubicBezTo>
                  <a:close/>
                  <a:moveTo>
                    <a:pt x="521" y="931"/>
                  </a:moveTo>
                  <a:cubicBezTo>
                    <a:pt x="523" y="897"/>
                    <a:pt x="523" y="897"/>
                    <a:pt x="523" y="897"/>
                  </a:cubicBezTo>
                  <a:cubicBezTo>
                    <a:pt x="526" y="898"/>
                    <a:pt x="529" y="899"/>
                    <a:pt x="533" y="900"/>
                  </a:cubicBezTo>
                  <a:cubicBezTo>
                    <a:pt x="531" y="935"/>
                    <a:pt x="531" y="935"/>
                    <a:pt x="531" y="935"/>
                  </a:cubicBezTo>
                  <a:cubicBezTo>
                    <a:pt x="527" y="933"/>
                    <a:pt x="524" y="932"/>
                    <a:pt x="521" y="931"/>
                  </a:cubicBezTo>
                  <a:close/>
                  <a:moveTo>
                    <a:pt x="534" y="936"/>
                  </a:moveTo>
                  <a:cubicBezTo>
                    <a:pt x="537" y="901"/>
                    <a:pt x="537" y="901"/>
                    <a:pt x="537" y="901"/>
                  </a:cubicBezTo>
                  <a:cubicBezTo>
                    <a:pt x="540" y="902"/>
                    <a:pt x="543" y="904"/>
                    <a:pt x="547" y="906"/>
                  </a:cubicBezTo>
                  <a:cubicBezTo>
                    <a:pt x="543" y="939"/>
                    <a:pt x="543" y="939"/>
                    <a:pt x="543" y="939"/>
                  </a:cubicBezTo>
                  <a:cubicBezTo>
                    <a:pt x="540" y="938"/>
                    <a:pt x="537" y="937"/>
                    <a:pt x="534" y="936"/>
                  </a:cubicBezTo>
                  <a:close/>
                  <a:moveTo>
                    <a:pt x="543" y="887"/>
                  </a:moveTo>
                  <a:cubicBezTo>
                    <a:pt x="524" y="880"/>
                    <a:pt x="505" y="878"/>
                    <a:pt x="488" y="877"/>
                  </a:cubicBezTo>
                  <a:cubicBezTo>
                    <a:pt x="471" y="875"/>
                    <a:pt x="457" y="873"/>
                    <a:pt x="448" y="867"/>
                  </a:cubicBezTo>
                  <a:cubicBezTo>
                    <a:pt x="444" y="864"/>
                    <a:pt x="442" y="860"/>
                    <a:pt x="442" y="856"/>
                  </a:cubicBezTo>
                  <a:cubicBezTo>
                    <a:pt x="444" y="861"/>
                    <a:pt x="449" y="864"/>
                    <a:pt x="453" y="865"/>
                  </a:cubicBezTo>
                  <a:cubicBezTo>
                    <a:pt x="461" y="867"/>
                    <a:pt x="469" y="864"/>
                    <a:pt x="473" y="857"/>
                  </a:cubicBezTo>
                  <a:cubicBezTo>
                    <a:pt x="474" y="854"/>
                    <a:pt x="475" y="852"/>
                    <a:pt x="475" y="850"/>
                  </a:cubicBezTo>
                  <a:cubicBezTo>
                    <a:pt x="485" y="859"/>
                    <a:pt x="495" y="864"/>
                    <a:pt x="503" y="863"/>
                  </a:cubicBezTo>
                  <a:cubicBezTo>
                    <a:pt x="509" y="862"/>
                    <a:pt x="513" y="858"/>
                    <a:pt x="516" y="852"/>
                  </a:cubicBezTo>
                  <a:cubicBezTo>
                    <a:pt x="516" y="852"/>
                    <a:pt x="516" y="852"/>
                    <a:pt x="516" y="852"/>
                  </a:cubicBezTo>
                  <a:cubicBezTo>
                    <a:pt x="518" y="846"/>
                    <a:pt x="518" y="840"/>
                    <a:pt x="514" y="835"/>
                  </a:cubicBezTo>
                  <a:cubicBezTo>
                    <a:pt x="510" y="828"/>
                    <a:pt x="499" y="825"/>
                    <a:pt x="486" y="825"/>
                  </a:cubicBezTo>
                  <a:cubicBezTo>
                    <a:pt x="487" y="823"/>
                    <a:pt x="488" y="820"/>
                    <a:pt x="489" y="818"/>
                  </a:cubicBezTo>
                  <a:cubicBezTo>
                    <a:pt x="491" y="810"/>
                    <a:pt x="488" y="802"/>
                    <a:pt x="481" y="798"/>
                  </a:cubicBezTo>
                  <a:cubicBezTo>
                    <a:pt x="477" y="796"/>
                    <a:pt x="472" y="795"/>
                    <a:pt x="466" y="797"/>
                  </a:cubicBezTo>
                  <a:cubicBezTo>
                    <a:pt x="469" y="794"/>
                    <a:pt x="474" y="793"/>
                    <a:pt x="479" y="793"/>
                  </a:cubicBezTo>
                  <a:cubicBezTo>
                    <a:pt x="489" y="795"/>
                    <a:pt x="501" y="804"/>
                    <a:pt x="514" y="815"/>
                  </a:cubicBezTo>
                  <a:cubicBezTo>
                    <a:pt x="527" y="825"/>
                    <a:pt x="542" y="838"/>
                    <a:pt x="560" y="846"/>
                  </a:cubicBezTo>
                  <a:cubicBezTo>
                    <a:pt x="557" y="849"/>
                    <a:pt x="551" y="855"/>
                    <a:pt x="547" y="864"/>
                  </a:cubicBezTo>
                  <a:cubicBezTo>
                    <a:pt x="547" y="865"/>
                    <a:pt x="547" y="865"/>
                    <a:pt x="547" y="865"/>
                  </a:cubicBezTo>
                  <a:cubicBezTo>
                    <a:pt x="547" y="865"/>
                    <a:pt x="547" y="865"/>
                    <a:pt x="547" y="865"/>
                  </a:cubicBezTo>
                  <a:cubicBezTo>
                    <a:pt x="543" y="874"/>
                    <a:pt x="543" y="883"/>
                    <a:pt x="543" y="887"/>
                  </a:cubicBezTo>
                  <a:close/>
                  <a:moveTo>
                    <a:pt x="388" y="797"/>
                  </a:moveTo>
                  <a:cubicBezTo>
                    <a:pt x="382" y="789"/>
                    <a:pt x="376" y="782"/>
                    <a:pt x="372" y="774"/>
                  </a:cubicBezTo>
                  <a:cubicBezTo>
                    <a:pt x="381" y="772"/>
                    <a:pt x="391" y="772"/>
                    <a:pt x="400" y="772"/>
                  </a:cubicBezTo>
                  <a:cubicBezTo>
                    <a:pt x="407" y="782"/>
                    <a:pt x="417" y="792"/>
                    <a:pt x="430" y="800"/>
                  </a:cubicBezTo>
                  <a:cubicBezTo>
                    <a:pt x="417" y="797"/>
                    <a:pt x="402" y="796"/>
                    <a:pt x="388" y="797"/>
                  </a:cubicBezTo>
                  <a:close/>
                  <a:moveTo>
                    <a:pt x="405" y="772"/>
                  </a:moveTo>
                  <a:cubicBezTo>
                    <a:pt x="421" y="773"/>
                    <a:pt x="437" y="777"/>
                    <a:pt x="450" y="785"/>
                  </a:cubicBezTo>
                  <a:cubicBezTo>
                    <a:pt x="447" y="791"/>
                    <a:pt x="446" y="798"/>
                    <a:pt x="446" y="804"/>
                  </a:cubicBezTo>
                  <a:cubicBezTo>
                    <a:pt x="427" y="796"/>
                    <a:pt x="414" y="784"/>
                    <a:pt x="405" y="772"/>
                  </a:cubicBezTo>
                  <a:close/>
                  <a:moveTo>
                    <a:pt x="439" y="775"/>
                  </a:moveTo>
                  <a:cubicBezTo>
                    <a:pt x="427" y="771"/>
                    <a:pt x="415" y="769"/>
                    <a:pt x="402" y="768"/>
                  </a:cubicBezTo>
                  <a:cubicBezTo>
                    <a:pt x="396" y="760"/>
                    <a:pt x="393" y="752"/>
                    <a:pt x="390" y="744"/>
                  </a:cubicBezTo>
                  <a:cubicBezTo>
                    <a:pt x="399" y="744"/>
                    <a:pt x="408" y="744"/>
                    <a:pt x="416" y="746"/>
                  </a:cubicBezTo>
                  <a:cubicBezTo>
                    <a:pt x="422" y="756"/>
                    <a:pt x="429" y="766"/>
                    <a:pt x="439" y="775"/>
                  </a:cubicBezTo>
                  <a:close/>
                  <a:moveTo>
                    <a:pt x="421" y="747"/>
                  </a:moveTo>
                  <a:cubicBezTo>
                    <a:pt x="437" y="750"/>
                    <a:pt x="451" y="757"/>
                    <a:pt x="462" y="767"/>
                  </a:cubicBezTo>
                  <a:cubicBezTo>
                    <a:pt x="458" y="771"/>
                    <a:pt x="455" y="776"/>
                    <a:pt x="452" y="781"/>
                  </a:cubicBezTo>
                  <a:cubicBezTo>
                    <a:pt x="438" y="771"/>
                    <a:pt x="428" y="760"/>
                    <a:pt x="421" y="747"/>
                  </a:cubicBezTo>
                  <a:close/>
                  <a:moveTo>
                    <a:pt x="397" y="768"/>
                  </a:moveTo>
                  <a:cubicBezTo>
                    <a:pt x="388" y="768"/>
                    <a:pt x="379" y="769"/>
                    <a:pt x="370" y="770"/>
                  </a:cubicBezTo>
                  <a:cubicBezTo>
                    <a:pt x="366" y="763"/>
                    <a:pt x="363" y="755"/>
                    <a:pt x="360" y="747"/>
                  </a:cubicBezTo>
                  <a:cubicBezTo>
                    <a:pt x="369" y="746"/>
                    <a:pt x="377" y="745"/>
                    <a:pt x="386" y="744"/>
                  </a:cubicBezTo>
                  <a:cubicBezTo>
                    <a:pt x="388" y="752"/>
                    <a:pt x="392" y="760"/>
                    <a:pt x="397" y="768"/>
                  </a:cubicBezTo>
                  <a:close/>
                  <a:moveTo>
                    <a:pt x="383" y="797"/>
                  </a:moveTo>
                  <a:cubicBezTo>
                    <a:pt x="374" y="798"/>
                    <a:pt x="365" y="799"/>
                    <a:pt x="356" y="802"/>
                  </a:cubicBezTo>
                  <a:cubicBezTo>
                    <a:pt x="351" y="795"/>
                    <a:pt x="347" y="787"/>
                    <a:pt x="343" y="780"/>
                  </a:cubicBezTo>
                  <a:cubicBezTo>
                    <a:pt x="350" y="778"/>
                    <a:pt x="359" y="776"/>
                    <a:pt x="368" y="774"/>
                  </a:cubicBezTo>
                  <a:cubicBezTo>
                    <a:pt x="372" y="782"/>
                    <a:pt x="377" y="790"/>
                    <a:pt x="383" y="797"/>
                  </a:cubicBezTo>
                  <a:close/>
                  <a:moveTo>
                    <a:pt x="339" y="782"/>
                  </a:moveTo>
                  <a:cubicBezTo>
                    <a:pt x="343" y="788"/>
                    <a:pt x="347" y="796"/>
                    <a:pt x="352" y="803"/>
                  </a:cubicBezTo>
                  <a:cubicBezTo>
                    <a:pt x="344" y="806"/>
                    <a:pt x="337" y="809"/>
                    <a:pt x="330" y="813"/>
                  </a:cubicBezTo>
                  <a:cubicBezTo>
                    <a:pt x="326" y="806"/>
                    <a:pt x="322" y="798"/>
                    <a:pt x="318" y="791"/>
                  </a:cubicBezTo>
                  <a:cubicBezTo>
                    <a:pt x="325" y="787"/>
                    <a:pt x="332" y="784"/>
                    <a:pt x="339" y="782"/>
                  </a:cubicBezTo>
                  <a:close/>
                  <a:moveTo>
                    <a:pt x="355" y="806"/>
                  </a:moveTo>
                  <a:cubicBezTo>
                    <a:pt x="360" y="814"/>
                    <a:pt x="366" y="821"/>
                    <a:pt x="373" y="827"/>
                  </a:cubicBezTo>
                  <a:cubicBezTo>
                    <a:pt x="363" y="829"/>
                    <a:pt x="355" y="833"/>
                    <a:pt x="348" y="836"/>
                  </a:cubicBezTo>
                  <a:cubicBezTo>
                    <a:pt x="342" y="830"/>
                    <a:pt x="337" y="823"/>
                    <a:pt x="332" y="816"/>
                  </a:cubicBezTo>
                  <a:cubicBezTo>
                    <a:pt x="339" y="812"/>
                    <a:pt x="346" y="809"/>
                    <a:pt x="355" y="806"/>
                  </a:cubicBezTo>
                  <a:close/>
                  <a:moveTo>
                    <a:pt x="376" y="831"/>
                  </a:moveTo>
                  <a:cubicBezTo>
                    <a:pt x="386" y="839"/>
                    <a:pt x="396" y="846"/>
                    <a:pt x="407" y="852"/>
                  </a:cubicBezTo>
                  <a:cubicBezTo>
                    <a:pt x="394" y="851"/>
                    <a:pt x="382" y="853"/>
                    <a:pt x="371" y="857"/>
                  </a:cubicBezTo>
                  <a:cubicBezTo>
                    <a:pt x="364" y="852"/>
                    <a:pt x="357" y="846"/>
                    <a:pt x="350" y="839"/>
                  </a:cubicBezTo>
                  <a:cubicBezTo>
                    <a:pt x="358" y="836"/>
                    <a:pt x="366" y="833"/>
                    <a:pt x="376" y="831"/>
                  </a:cubicBezTo>
                  <a:close/>
                  <a:moveTo>
                    <a:pt x="359" y="805"/>
                  </a:moveTo>
                  <a:cubicBezTo>
                    <a:pt x="367" y="803"/>
                    <a:pt x="377" y="801"/>
                    <a:pt x="386" y="801"/>
                  </a:cubicBezTo>
                  <a:cubicBezTo>
                    <a:pt x="396" y="811"/>
                    <a:pt x="407" y="821"/>
                    <a:pt x="419" y="828"/>
                  </a:cubicBezTo>
                  <a:cubicBezTo>
                    <a:pt x="404" y="825"/>
                    <a:pt x="390" y="825"/>
                    <a:pt x="378" y="827"/>
                  </a:cubicBezTo>
                  <a:cubicBezTo>
                    <a:pt x="371" y="820"/>
                    <a:pt x="364" y="813"/>
                    <a:pt x="359" y="805"/>
                  </a:cubicBezTo>
                  <a:close/>
                  <a:moveTo>
                    <a:pt x="392" y="800"/>
                  </a:moveTo>
                  <a:cubicBezTo>
                    <a:pt x="410" y="800"/>
                    <a:pt x="429" y="803"/>
                    <a:pt x="446" y="809"/>
                  </a:cubicBezTo>
                  <a:cubicBezTo>
                    <a:pt x="447" y="817"/>
                    <a:pt x="450" y="823"/>
                    <a:pt x="454" y="826"/>
                  </a:cubicBezTo>
                  <a:cubicBezTo>
                    <a:pt x="449" y="826"/>
                    <a:pt x="443" y="828"/>
                    <a:pt x="436" y="833"/>
                  </a:cubicBezTo>
                  <a:cubicBezTo>
                    <a:pt x="420" y="825"/>
                    <a:pt x="404" y="814"/>
                    <a:pt x="392" y="800"/>
                  </a:cubicBezTo>
                  <a:close/>
                  <a:moveTo>
                    <a:pt x="512" y="850"/>
                  </a:moveTo>
                  <a:cubicBezTo>
                    <a:pt x="510" y="855"/>
                    <a:pt x="507" y="858"/>
                    <a:pt x="502" y="859"/>
                  </a:cubicBezTo>
                  <a:cubicBezTo>
                    <a:pt x="495" y="860"/>
                    <a:pt x="485" y="855"/>
                    <a:pt x="475" y="845"/>
                  </a:cubicBezTo>
                  <a:cubicBezTo>
                    <a:pt x="475" y="845"/>
                    <a:pt x="475" y="845"/>
                    <a:pt x="475" y="845"/>
                  </a:cubicBezTo>
                  <a:cubicBezTo>
                    <a:pt x="475" y="844"/>
                    <a:pt x="475" y="843"/>
                    <a:pt x="475" y="842"/>
                  </a:cubicBezTo>
                  <a:cubicBezTo>
                    <a:pt x="481" y="848"/>
                    <a:pt x="490" y="853"/>
                    <a:pt x="496" y="852"/>
                  </a:cubicBezTo>
                  <a:cubicBezTo>
                    <a:pt x="498" y="852"/>
                    <a:pt x="501" y="850"/>
                    <a:pt x="503" y="846"/>
                  </a:cubicBezTo>
                  <a:cubicBezTo>
                    <a:pt x="503" y="846"/>
                    <a:pt x="503" y="846"/>
                    <a:pt x="503" y="846"/>
                  </a:cubicBezTo>
                  <a:cubicBezTo>
                    <a:pt x="504" y="843"/>
                    <a:pt x="503" y="840"/>
                    <a:pt x="502" y="838"/>
                  </a:cubicBezTo>
                  <a:cubicBezTo>
                    <a:pt x="498" y="833"/>
                    <a:pt x="489" y="831"/>
                    <a:pt x="480" y="830"/>
                  </a:cubicBezTo>
                  <a:cubicBezTo>
                    <a:pt x="481" y="829"/>
                    <a:pt x="481" y="829"/>
                    <a:pt x="482" y="828"/>
                  </a:cubicBezTo>
                  <a:cubicBezTo>
                    <a:pt x="482" y="828"/>
                    <a:pt x="482" y="828"/>
                    <a:pt x="482" y="828"/>
                  </a:cubicBezTo>
                  <a:cubicBezTo>
                    <a:pt x="496" y="828"/>
                    <a:pt x="507" y="831"/>
                    <a:pt x="511" y="838"/>
                  </a:cubicBezTo>
                  <a:cubicBezTo>
                    <a:pt x="514" y="841"/>
                    <a:pt x="514" y="845"/>
                    <a:pt x="512" y="850"/>
                  </a:cubicBezTo>
                  <a:close/>
                  <a:moveTo>
                    <a:pt x="499" y="840"/>
                  </a:moveTo>
                  <a:cubicBezTo>
                    <a:pt x="500" y="842"/>
                    <a:pt x="500" y="843"/>
                    <a:pt x="499" y="845"/>
                  </a:cubicBezTo>
                  <a:cubicBezTo>
                    <a:pt x="498" y="847"/>
                    <a:pt x="497" y="848"/>
                    <a:pt x="496" y="848"/>
                  </a:cubicBezTo>
                  <a:cubicBezTo>
                    <a:pt x="489" y="849"/>
                    <a:pt x="477" y="839"/>
                    <a:pt x="470" y="833"/>
                  </a:cubicBezTo>
                  <a:cubicBezTo>
                    <a:pt x="479" y="833"/>
                    <a:pt x="495" y="835"/>
                    <a:pt x="499" y="840"/>
                  </a:cubicBezTo>
                  <a:close/>
                  <a:moveTo>
                    <a:pt x="465" y="764"/>
                  </a:moveTo>
                  <a:cubicBezTo>
                    <a:pt x="449" y="748"/>
                    <a:pt x="445" y="736"/>
                    <a:pt x="445" y="723"/>
                  </a:cubicBezTo>
                  <a:cubicBezTo>
                    <a:pt x="458" y="729"/>
                    <a:pt x="470" y="739"/>
                    <a:pt x="478" y="754"/>
                  </a:cubicBezTo>
                  <a:cubicBezTo>
                    <a:pt x="473" y="757"/>
                    <a:pt x="469" y="760"/>
                    <a:pt x="465" y="764"/>
                  </a:cubicBezTo>
                  <a:close/>
                  <a:moveTo>
                    <a:pt x="451" y="754"/>
                  </a:moveTo>
                  <a:cubicBezTo>
                    <a:pt x="442" y="749"/>
                    <a:pt x="431" y="745"/>
                    <a:pt x="419" y="743"/>
                  </a:cubicBezTo>
                  <a:cubicBezTo>
                    <a:pt x="415" y="734"/>
                    <a:pt x="413" y="725"/>
                    <a:pt x="412" y="715"/>
                  </a:cubicBezTo>
                  <a:cubicBezTo>
                    <a:pt x="422" y="716"/>
                    <a:pt x="431" y="718"/>
                    <a:pt x="441" y="721"/>
                  </a:cubicBezTo>
                  <a:cubicBezTo>
                    <a:pt x="441" y="732"/>
                    <a:pt x="443" y="742"/>
                    <a:pt x="451" y="754"/>
                  </a:cubicBezTo>
                  <a:close/>
                  <a:moveTo>
                    <a:pt x="415" y="742"/>
                  </a:moveTo>
                  <a:cubicBezTo>
                    <a:pt x="406" y="741"/>
                    <a:pt x="398" y="740"/>
                    <a:pt x="389" y="740"/>
                  </a:cubicBezTo>
                  <a:cubicBezTo>
                    <a:pt x="385" y="730"/>
                    <a:pt x="384" y="722"/>
                    <a:pt x="384" y="716"/>
                  </a:cubicBezTo>
                  <a:cubicBezTo>
                    <a:pt x="387" y="716"/>
                    <a:pt x="390" y="716"/>
                    <a:pt x="394" y="715"/>
                  </a:cubicBezTo>
                  <a:cubicBezTo>
                    <a:pt x="398" y="715"/>
                    <a:pt x="403" y="715"/>
                    <a:pt x="408" y="715"/>
                  </a:cubicBezTo>
                  <a:cubicBezTo>
                    <a:pt x="409" y="724"/>
                    <a:pt x="411" y="733"/>
                    <a:pt x="415" y="742"/>
                  </a:cubicBezTo>
                  <a:close/>
                  <a:moveTo>
                    <a:pt x="385" y="740"/>
                  </a:moveTo>
                  <a:cubicBezTo>
                    <a:pt x="376" y="741"/>
                    <a:pt x="368" y="742"/>
                    <a:pt x="359" y="744"/>
                  </a:cubicBezTo>
                  <a:cubicBezTo>
                    <a:pt x="358" y="736"/>
                    <a:pt x="357" y="729"/>
                    <a:pt x="357" y="721"/>
                  </a:cubicBezTo>
                  <a:cubicBezTo>
                    <a:pt x="364" y="719"/>
                    <a:pt x="372" y="718"/>
                    <a:pt x="380" y="717"/>
                  </a:cubicBezTo>
                  <a:cubicBezTo>
                    <a:pt x="381" y="722"/>
                    <a:pt x="382" y="731"/>
                    <a:pt x="385" y="740"/>
                  </a:cubicBezTo>
                  <a:close/>
                  <a:moveTo>
                    <a:pt x="366" y="771"/>
                  </a:moveTo>
                  <a:cubicBezTo>
                    <a:pt x="357" y="772"/>
                    <a:pt x="349" y="774"/>
                    <a:pt x="341" y="777"/>
                  </a:cubicBezTo>
                  <a:cubicBezTo>
                    <a:pt x="338" y="770"/>
                    <a:pt x="335" y="762"/>
                    <a:pt x="333" y="756"/>
                  </a:cubicBezTo>
                  <a:cubicBezTo>
                    <a:pt x="341" y="753"/>
                    <a:pt x="349" y="750"/>
                    <a:pt x="357" y="748"/>
                  </a:cubicBezTo>
                  <a:cubicBezTo>
                    <a:pt x="359" y="756"/>
                    <a:pt x="362" y="763"/>
                    <a:pt x="366" y="771"/>
                  </a:cubicBezTo>
                  <a:close/>
                  <a:moveTo>
                    <a:pt x="332" y="752"/>
                  </a:moveTo>
                  <a:cubicBezTo>
                    <a:pt x="330" y="744"/>
                    <a:pt x="329" y="737"/>
                    <a:pt x="329" y="731"/>
                  </a:cubicBezTo>
                  <a:cubicBezTo>
                    <a:pt x="336" y="728"/>
                    <a:pt x="344" y="725"/>
                    <a:pt x="353" y="723"/>
                  </a:cubicBezTo>
                  <a:cubicBezTo>
                    <a:pt x="353" y="730"/>
                    <a:pt x="354" y="737"/>
                    <a:pt x="356" y="745"/>
                  </a:cubicBezTo>
                  <a:cubicBezTo>
                    <a:pt x="348" y="746"/>
                    <a:pt x="340" y="749"/>
                    <a:pt x="332" y="752"/>
                  </a:cubicBezTo>
                  <a:close/>
                  <a:moveTo>
                    <a:pt x="329" y="757"/>
                  </a:moveTo>
                  <a:cubicBezTo>
                    <a:pt x="331" y="764"/>
                    <a:pt x="334" y="771"/>
                    <a:pt x="338" y="778"/>
                  </a:cubicBezTo>
                  <a:cubicBezTo>
                    <a:pt x="330" y="781"/>
                    <a:pt x="323" y="784"/>
                    <a:pt x="317" y="787"/>
                  </a:cubicBezTo>
                  <a:cubicBezTo>
                    <a:pt x="314" y="780"/>
                    <a:pt x="311" y="774"/>
                    <a:pt x="309" y="766"/>
                  </a:cubicBezTo>
                  <a:cubicBezTo>
                    <a:pt x="316" y="763"/>
                    <a:pt x="323" y="760"/>
                    <a:pt x="329" y="757"/>
                  </a:cubicBezTo>
                  <a:close/>
                  <a:moveTo>
                    <a:pt x="308" y="763"/>
                  </a:moveTo>
                  <a:cubicBezTo>
                    <a:pt x="307" y="756"/>
                    <a:pt x="305" y="750"/>
                    <a:pt x="304" y="744"/>
                  </a:cubicBezTo>
                  <a:cubicBezTo>
                    <a:pt x="310" y="740"/>
                    <a:pt x="317" y="736"/>
                    <a:pt x="325" y="733"/>
                  </a:cubicBezTo>
                  <a:cubicBezTo>
                    <a:pt x="325" y="739"/>
                    <a:pt x="326" y="746"/>
                    <a:pt x="328" y="753"/>
                  </a:cubicBezTo>
                  <a:cubicBezTo>
                    <a:pt x="321" y="756"/>
                    <a:pt x="315" y="759"/>
                    <a:pt x="308" y="763"/>
                  </a:cubicBezTo>
                  <a:close/>
                  <a:moveTo>
                    <a:pt x="306" y="768"/>
                  </a:moveTo>
                  <a:cubicBezTo>
                    <a:pt x="308" y="775"/>
                    <a:pt x="311" y="782"/>
                    <a:pt x="313" y="789"/>
                  </a:cubicBezTo>
                  <a:cubicBezTo>
                    <a:pt x="307" y="793"/>
                    <a:pt x="301" y="797"/>
                    <a:pt x="297" y="801"/>
                  </a:cubicBezTo>
                  <a:cubicBezTo>
                    <a:pt x="294" y="793"/>
                    <a:pt x="291" y="785"/>
                    <a:pt x="290" y="779"/>
                  </a:cubicBezTo>
                  <a:cubicBezTo>
                    <a:pt x="295" y="775"/>
                    <a:pt x="300" y="772"/>
                    <a:pt x="306" y="768"/>
                  </a:cubicBezTo>
                  <a:close/>
                  <a:moveTo>
                    <a:pt x="315" y="793"/>
                  </a:moveTo>
                  <a:cubicBezTo>
                    <a:pt x="318" y="800"/>
                    <a:pt x="322" y="808"/>
                    <a:pt x="327" y="815"/>
                  </a:cubicBezTo>
                  <a:cubicBezTo>
                    <a:pt x="320" y="819"/>
                    <a:pt x="314" y="823"/>
                    <a:pt x="309" y="828"/>
                  </a:cubicBezTo>
                  <a:cubicBezTo>
                    <a:pt x="305" y="820"/>
                    <a:pt x="301" y="813"/>
                    <a:pt x="298" y="805"/>
                  </a:cubicBezTo>
                  <a:cubicBezTo>
                    <a:pt x="303" y="801"/>
                    <a:pt x="308" y="796"/>
                    <a:pt x="315" y="793"/>
                  </a:cubicBezTo>
                  <a:close/>
                  <a:moveTo>
                    <a:pt x="329" y="818"/>
                  </a:moveTo>
                  <a:cubicBezTo>
                    <a:pt x="334" y="825"/>
                    <a:pt x="339" y="832"/>
                    <a:pt x="344" y="838"/>
                  </a:cubicBezTo>
                  <a:cubicBezTo>
                    <a:pt x="335" y="843"/>
                    <a:pt x="328" y="848"/>
                    <a:pt x="324" y="852"/>
                  </a:cubicBezTo>
                  <a:cubicBezTo>
                    <a:pt x="320" y="845"/>
                    <a:pt x="315" y="839"/>
                    <a:pt x="311" y="832"/>
                  </a:cubicBezTo>
                  <a:cubicBezTo>
                    <a:pt x="316" y="827"/>
                    <a:pt x="322" y="822"/>
                    <a:pt x="329" y="818"/>
                  </a:cubicBezTo>
                  <a:close/>
                  <a:moveTo>
                    <a:pt x="347" y="841"/>
                  </a:moveTo>
                  <a:cubicBezTo>
                    <a:pt x="353" y="847"/>
                    <a:pt x="360" y="853"/>
                    <a:pt x="366" y="858"/>
                  </a:cubicBezTo>
                  <a:cubicBezTo>
                    <a:pt x="358" y="862"/>
                    <a:pt x="350" y="866"/>
                    <a:pt x="343" y="872"/>
                  </a:cubicBezTo>
                  <a:cubicBezTo>
                    <a:pt x="339" y="869"/>
                    <a:pt x="336" y="866"/>
                    <a:pt x="333" y="862"/>
                  </a:cubicBezTo>
                  <a:cubicBezTo>
                    <a:pt x="331" y="860"/>
                    <a:pt x="329" y="857"/>
                    <a:pt x="327" y="855"/>
                  </a:cubicBezTo>
                  <a:cubicBezTo>
                    <a:pt x="331" y="851"/>
                    <a:pt x="338" y="846"/>
                    <a:pt x="347" y="841"/>
                  </a:cubicBezTo>
                  <a:close/>
                  <a:moveTo>
                    <a:pt x="370" y="861"/>
                  </a:moveTo>
                  <a:cubicBezTo>
                    <a:pt x="380" y="868"/>
                    <a:pt x="391" y="873"/>
                    <a:pt x="401" y="875"/>
                  </a:cubicBezTo>
                  <a:cubicBezTo>
                    <a:pt x="387" y="878"/>
                    <a:pt x="378" y="884"/>
                    <a:pt x="371" y="891"/>
                  </a:cubicBezTo>
                  <a:cubicBezTo>
                    <a:pt x="361" y="887"/>
                    <a:pt x="353" y="881"/>
                    <a:pt x="346" y="875"/>
                  </a:cubicBezTo>
                  <a:cubicBezTo>
                    <a:pt x="353" y="869"/>
                    <a:pt x="361" y="864"/>
                    <a:pt x="370" y="861"/>
                  </a:cubicBezTo>
                  <a:close/>
                  <a:moveTo>
                    <a:pt x="418" y="878"/>
                  </a:moveTo>
                  <a:cubicBezTo>
                    <a:pt x="418" y="883"/>
                    <a:pt x="419" y="889"/>
                    <a:pt x="420" y="895"/>
                  </a:cubicBezTo>
                  <a:cubicBezTo>
                    <a:pt x="403" y="900"/>
                    <a:pt x="388" y="898"/>
                    <a:pt x="374" y="893"/>
                  </a:cubicBezTo>
                  <a:cubicBezTo>
                    <a:pt x="383" y="884"/>
                    <a:pt x="395" y="878"/>
                    <a:pt x="418" y="878"/>
                  </a:cubicBezTo>
                  <a:close/>
                  <a:moveTo>
                    <a:pt x="418" y="874"/>
                  </a:moveTo>
                  <a:cubicBezTo>
                    <a:pt x="403" y="873"/>
                    <a:pt x="389" y="868"/>
                    <a:pt x="375" y="859"/>
                  </a:cubicBezTo>
                  <a:cubicBezTo>
                    <a:pt x="388" y="855"/>
                    <a:pt x="404" y="854"/>
                    <a:pt x="421" y="857"/>
                  </a:cubicBezTo>
                  <a:cubicBezTo>
                    <a:pt x="419" y="862"/>
                    <a:pt x="418" y="868"/>
                    <a:pt x="418" y="874"/>
                  </a:cubicBezTo>
                  <a:close/>
                  <a:moveTo>
                    <a:pt x="381" y="830"/>
                  </a:moveTo>
                  <a:cubicBezTo>
                    <a:pt x="396" y="828"/>
                    <a:pt x="413" y="829"/>
                    <a:pt x="433" y="836"/>
                  </a:cubicBezTo>
                  <a:cubicBezTo>
                    <a:pt x="428" y="841"/>
                    <a:pt x="425" y="846"/>
                    <a:pt x="422" y="853"/>
                  </a:cubicBezTo>
                  <a:cubicBezTo>
                    <a:pt x="407" y="849"/>
                    <a:pt x="393" y="841"/>
                    <a:pt x="381" y="830"/>
                  </a:cubicBezTo>
                  <a:close/>
                  <a:moveTo>
                    <a:pt x="438" y="837"/>
                  </a:moveTo>
                  <a:cubicBezTo>
                    <a:pt x="449" y="827"/>
                    <a:pt x="460" y="830"/>
                    <a:pt x="465" y="834"/>
                  </a:cubicBezTo>
                  <a:cubicBezTo>
                    <a:pt x="472" y="839"/>
                    <a:pt x="473" y="848"/>
                    <a:pt x="469" y="855"/>
                  </a:cubicBezTo>
                  <a:cubicBezTo>
                    <a:pt x="466" y="860"/>
                    <a:pt x="460" y="863"/>
                    <a:pt x="454" y="862"/>
                  </a:cubicBezTo>
                  <a:cubicBezTo>
                    <a:pt x="450" y="860"/>
                    <a:pt x="444" y="856"/>
                    <a:pt x="444" y="848"/>
                  </a:cubicBezTo>
                  <a:cubicBezTo>
                    <a:pt x="444" y="847"/>
                    <a:pt x="443" y="846"/>
                    <a:pt x="443" y="846"/>
                  </a:cubicBezTo>
                  <a:cubicBezTo>
                    <a:pt x="442" y="846"/>
                    <a:pt x="441" y="846"/>
                    <a:pt x="441" y="847"/>
                  </a:cubicBezTo>
                  <a:cubicBezTo>
                    <a:pt x="436" y="854"/>
                    <a:pt x="438" y="864"/>
                    <a:pt x="446" y="870"/>
                  </a:cubicBezTo>
                  <a:cubicBezTo>
                    <a:pt x="455" y="877"/>
                    <a:pt x="470" y="879"/>
                    <a:pt x="488" y="881"/>
                  </a:cubicBezTo>
                  <a:cubicBezTo>
                    <a:pt x="509" y="883"/>
                    <a:pt x="534" y="885"/>
                    <a:pt x="556" y="898"/>
                  </a:cubicBezTo>
                  <a:cubicBezTo>
                    <a:pt x="556" y="901"/>
                    <a:pt x="557" y="904"/>
                    <a:pt x="557" y="907"/>
                  </a:cubicBezTo>
                  <a:cubicBezTo>
                    <a:pt x="534" y="893"/>
                    <a:pt x="510" y="890"/>
                    <a:pt x="488" y="887"/>
                  </a:cubicBezTo>
                  <a:cubicBezTo>
                    <a:pt x="460" y="884"/>
                    <a:pt x="438" y="881"/>
                    <a:pt x="434" y="856"/>
                  </a:cubicBezTo>
                  <a:cubicBezTo>
                    <a:pt x="434" y="855"/>
                    <a:pt x="433" y="855"/>
                    <a:pt x="432" y="855"/>
                  </a:cubicBezTo>
                  <a:cubicBezTo>
                    <a:pt x="432" y="855"/>
                    <a:pt x="431" y="855"/>
                    <a:pt x="430" y="856"/>
                  </a:cubicBezTo>
                  <a:cubicBezTo>
                    <a:pt x="420" y="889"/>
                    <a:pt x="435" y="924"/>
                    <a:pt x="470" y="952"/>
                  </a:cubicBezTo>
                  <a:cubicBezTo>
                    <a:pt x="468" y="953"/>
                    <a:pt x="466" y="953"/>
                    <a:pt x="464" y="954"/>
                  </a:cubicBezTo>
                  <a:cubicBezTo>
                    <a:pt x="444" y="937"/>
                    <a:pt x="430" y="916"/>
                    <a:pt x="424" y="895"/>
                  </a:cubicBezTo>
                  <a:cubicBezTo>
                    <a:pt x="418" y="873"/>
                    <a:pt x="423" y="849"/>
                    <a:pt x="438" y="837"/>
                  </a:cubicBezTo>
                  <a:close/>
                  <a:moveTo>
                    <a:pt x="407" y="950"/>
                  </a:moveTo>
                  <a:cubicBezTo>
                    <a:pt x="409" y="952"/>
                    <a:pt x="412" y="954"/>
                    <a:pt x="415" y="955"/>
                  </a:cubicBezTo>
                  <a:cubicBezTo>
                    <a:pt x="421" y="957"/>
                    <a:pt x="428" y="956"/>
                    <a:pt x="433" y="952"/>
                  </a:cubicBezTo>
                  <a:cubicBezTo>
                    <a:pt x="438" y="948"/>
                    <a:pt x="441" y="943"/>
                    <a:pt x="441" y="938"/>
                  </a:cubicBezTo>
                  <a:cubicBezTo>
                    <a:pt x="441" y="938"/>
                    <a:pt x="441" y="938"/>
                    <a:pt x="441" y="938"/>
                  </a:cubicBezTo>
                  <a:cubicBezTo>
                    <a:pt x="440" y="937"/>
                    <a:pt x="440" y="935"/>
                    <a:pt x="440" y="934"/>
                  </a:cubicBezTo>
                  <a:cubicBezTo>
                    <a:pt x="445" y="941"/>
                    <a:pt x="452" y="949"/>
                    <a:pt x="459" y="955"/>
                  </a:cubicBezTo>
                  <a:cubicBezTo>
                    <a:pt x="449" y="959"/>
                    <a:pt x="440" y="963"/>
                    <a:pt x="431" y="967"/>
                  </a:cubicBezTo>
                  <a:cubicBezTo>
                    <a:pt x="416" y="973"/>
                    <a:pt x="402" y="979"/>
                    <a:pt x="392" y="978"/>
                  </a:cubicBezTo>
                  <a:cubicBezTo>
                    <a:pt x="387" y="977"/>
                    <a:pt x="383" y="975"/>
                    <a:pt x="380" y="971"/>
                  </a:cubicBezTo>
                  <a:cubicBezTo>
                    <a:pt x="385" y="974"/>
                    <a:pt x="390" y="976"/>
                    <a:pt x="395" y="974"/>
                  </a:cubicBezTo>
                  <a:cubicBezTo>
                    <a:pt x="403" y="972"/>
                    <a:pt x="408" y="965"/>
                    <a:pt x="408" y="957"/>
                  </a:cubicBezTo>
                  <a:cubicBezTo>
                    <a:pt x="408" y="955"/>
                    <a:pt x="407" y="952"/>
                    <a:pt x="407" y="950"/>
                  </a:cubicBezTo>
                  <a:close/>
                  <a:moveTo>
                    <a:pt x="404" y="956"/>
                  </a:moveTo>
                  <a:cubicBezTo>
                    <a:pt x="404" y="956"/>
                    <a:pt x="404" y="957"/>
                    <a:pt x="404" y="957"/>
                  </a:cubicBezTo>
                  <a:cubicBezTo>
                    <a:pt x="404" y="964"/>
                    <a:pt x="400" y="969"/>
                    <a:pt x="394" y="970"/>
                  </a:cubicBezTo>
                  <a:cubicBezTo>
                    <a:pt x="390" y="972"/>
                    <a:pt x="383" y="970"/>
                    <a:pt x="378" y="963"/>
                  </a:cubicBezTo>
                  <a:cubicBezTo>
                    <a:pt x="378" y="962"/>
                    <a:pt x="377" y="962"/>
                    <a:pt x="376" y="962"/>
                  </a:cubicBezTo>
                  <a:cubicBezTo>
                    <a:pt x="375" y="963"/>
                    <a:pt x="375" y="963"/>
                    <a:pt x="375" y="964"/>
                  </a:cubicBezTo>
                  <a:cubicBezTo>
                    <a:pt x="375" y="973"/>
                    <a:pt x="381" y="980"/>
                    <a:pt x="391" y="982"/>
                  </a:cubicBezTo>
                  <a:cubicBezTo>
                    <a:pt x="403" y="983"/>
                    <a:pt x="417" y="977"/>
                    <a:pt x="433" y="970"/>
                  </a:cubicBezTo>
                  <a:cubicBezTo>
                    <a:pt x="464" y="957"/>
                    <a:pt x="502" y="940"/>
                    <a:pt x="547" y="964"/>
                  </a:cubicBezTo>
                  <a:cubicBezTo>
                    <a:pt x="547" y="964"/>
                    <a:pt x="547" y="965"/>
                    <a:pt x="547" y="966"/>
                  </a:cubicBezTo>
                  <a:cubicBezTo>
                    <a:pt x="547" y="967"/>
                    <a:pt x="547" y="968"/>
                    <a:pt x="547" y="970"/>
                  </a:cubicBezTo>
                  <a:cubicBezTo>
                    <a:pt x="503" y="948"/>
                    <a:pt x="466" y="963"/>
                    <a:pt x="436" y="976"/>
                  </a:cubicBezTo>
                  <a:cubicBezTo>
                    <a:pt x="410" y="987"/>
                    <a:pt x="390" y="995"/>
                    <a:pt x="374" y="976"/>
                  </a:cubicBezTo>
                  <a:cubicBezTo>
                    <a:pt x="374" y="975"/>
                    <a:pt x="373" y="975"/>
                    <a:pt x="372" y="975"/>
                  </a:cubicBezTo>
                  <a:cubicBezTo>
                    <a:pt x="371" y="975"/>
                    <a:pt x="371" y="976"/>
                    <a:pt x="371" y="977"/>
                  </a:cubicBezTo>
                  <a:cubicBezTo>
                    <a:pt x="376" y="1002"/>
                    <a:pt x="394" y="1022"/>
                    <a:pt x="422" y="1033"/>
                  </a:cubicBezTo>
                  <a:cubicBezTo>
                    <a:pt x="462" y="1049"/>
                    <a:pt x="515" y="1046"/>
                    <a:pt x="551" y="1026"/>
                  </a:cubicBezTo>
                  <a:cubicBezTo>
                    <a:pt x="550" y="1028"/>
                    <a:pt x="549" y="1029"/>
                    <a:pt x="548" y="1031"/>
                  </a:cubicBezTo>
                  <a:cubicBezTo>
                    <a:pt x="494" y="1064"/>
                    <a:pt x="420" y="1049"/>
                    <a:pt x="385" y="1014"/>
                  </a:cubicBezTo>
                  <a:cubicBezTo>
                    <a:pt x="368" y="998"/>
                    <a:pt x="361" y="975"/>
                    <a:pt x="368" y="957"/>
                  </a:cubicBezTo>
                  <a:cubicBezTo>
                    <a:pt x="373" y="943"/>
                    <a:pt x="383" y="940"/>
                    <a:pt x="391" y="941"/>
                  </a:cubicBezTo>
                  <a:cubicBezTo>
                    <a:pt x="397" y="942"/>
                    <a:pt x="404" y="947"/>
                    <a:pt x="404" y="956"/>
                  </a:cubicBezTo>
                  <a:close/>
                  <a:moveTo>
                    <a:pt x="535" y="1090"/>
                  </a:moveTo>
                  <a:cubicBezTo>
                    <a:pt x="535" y="1104"/>
                    <a:pt x="536" y="1115"/>
                    <a:pt x="539" y="1126"/>
                  </a:cubicBezTo>
                  <a:cubicBezTo>
                    <a:pt x="528" y="1105"/>
                    <a:pt x="514" y="1094"/>
                    <a:pt x="502" y="1090"/>
                  </a:cubicBezTo>
                  <a:cubicBezTo>
                    <a:pt x="514" y="1086"/>
                    <a:pt x="528" y="1075"/>
                    <a:pt x="539" y="1054"/>
                  </a:cubicBezTo>
                  <a:cubicBezTo>
                    <a:pt x="536" y="1064"/>
                    <a:pt x="535" y="1076"/>
                    <a:pt x="535" y="1090"/>
                  </a:cubicBezTo>
                  <a:cubicBezTo>
                    <a:pt x="535" y="1090"/>
                    <a:pt x="535" y="1090"/>
                    <a:pt x="535" y="1090"/>
                  </a:cubicBezTo>
                  <a:close/>
                  <a:moveTo>
                    <a:pt x="498" y="1105"/>
                  </a:moveTo>
                  <a:cubicBezTo>
                    <a:pt x="506" y="1108"/>
                    <a:pt x="517" y="1117"/>
                    <a:pt x="529" y="1135"/>
                  </a:cubicBezTo>
                  <a:cubicBezTo>
                    <a:pt x="518" y="1131"/>
                    <a:pt x="507" y="1128"/>
                    <a:pt x="495" y="1127"/>
                  </a:cubicBezTo>
                  <a:cubicBezTo>
                    <a:pt x="498" y="1125"/>
                    <a:pt x="500" y="1122"/>
                    <a:pt x="501" y="1119"/>
                  </a:cubicBezTo>
                  <a:cubicBezTo>
                    <a:pt x="503" y="1114"/>
                    <a:pt x="501" y="1108"/>
                    <a:pt x="498" y="1105"/>
                  </a:cubicBezTo>
                  <a:close/>
                  <a:moveTo>
                    <a:pt x="490" y="1100"/>
                  </a:moveTo>
                  <a:cubicBezTo>
                    <a:pt x="486" y="1100"/>
                    <a:pt x="482" y="1102"/>
                    <a:pt x="481" y="1105"/>
                  </a:cubicBezTo>
                  <a:cubicBezTo>
                    <a:pt x="480" y="1106"/>
                    <a:pt x="480" y="1107"/>
                    <a:pt x="481" y="1108"/>
                  </a:cubicBezTo>
                  <a:cubicBezTo>
                    <a:pt x="482" y="1108"/>
                    <a:pt x="483" y="1108"/>
                    <a:pt x="484" y="1108"/>
                  </a:cubicBezTo>
                  <a:cubicBezTo>
                    <a:pt x="486" y="1105"/>
                    <a:pt x="490" y="1105"/>
                    <a:pt x="493" y="1107"/>
                  </a:cubicBezTo>
                  <a:cubicBezTo>
                    <a:pt x="496" y="1108"/>
                    <a:pt x="499" y="1112"/>
                    <a:pt x="498" y="1118"/>
                  </a:cubicBezTo>
                  <a:cubicBezTo>
                    <a:pt x="496" y="1124"/>
                    <a:pt x="491" y="1126"/>
                    <a:pt x="486" y="1126"/>
                  </a:cubicBezTo>
                  <a:cubicBezTo>
                    <a:pt x="482" y="1126"/>
                    <a:pt x="476" y="1124"/>
                    <a:pt x="473" y="1118"/>
                  </a:cubicBezTo>
                  <a:cubicBezTo>
                    <a:pt x="470" y="1107"/>
                    <a:pt x="474" y="1097"/>
                    <a:pt x="484" y="1093"/>
                  </a:cubicBezTo>
                  <a:cubicBezTo>
                    <a:pt x="500" y="1088"/>
                    <a:pt x="525" y="1100"/>
                    <a:pt x="542" y="1141"/>
                  </a:cubicBezTo>
                  <a:cubicBezTo>
                    <a:pt x="540" y="1140"/>
                    <a:pt x="537" y="1138"/>
                    <a:pt x="535" y="1137"/>
                  </a:cubicBezTo>
                  <a:cubicBezTo>
                    <a:pt x="513" y="1102"/>
                    <a:pt x="495" y="1100"/>
                    <a:pt x="490" y="1100"/>
                  </a:cubicBezTo>
                  <a:close/>
                  <a:moveTo>
                    <a:pt x="430" y="1066"/>
                  </a:moveTo>
                  <a:cubicBezTo>
                    <a:pt x="431" y="1066"/>
                    <a:pt x="431" y="1067"/>
                    <a:pt x="432" y="1067"/>
                  </a:cubicBezTo>
                  <a:cubicBezTo>
                    <a:pt x="430" y="1070"/>
                    <a:pt x="429" y="1074"/>
                    <a:pt x="428" y="1078"/>
                  </a:cubicBezTo>
                  <a:cubicBezTo>
                    <a:pt x="426" y="1078"/>
                    <a:pt x="423" y="1078"/>
                    <a:pt x="419" y="1077"/>
                  </a:cubicBezTo>
                  <a:cubicBezTo>
                    <a:pt x="386" y="1074"/>
                    <a:pt x="324" y="1065"/>
                    <a:pt x="316" y="1052"/>
                  </a:cubicBezTo>
                  <a:cubicBezTo>
                    <a:pt x="315" y="1051"/>
                    <a:pt x="315" y="1050"/>
                    <a:pt x="315" y="1049"/>
                  </a:cubicBezTo>
                  <a:cubicBezTo>
                    <a:pt x="315" y="1047"/>
                    <a:pt x="316" y="1046"/>
                    <a:pt x="318" y="1045"/>
                  </a:cubicBezTo>
                  <a:cubicBezTo>
                    <a:pt x="336" y="1036"/>
                    <a:pt x="415" y="1061"/>
                    <a:pt x="430" y="1066"/>
                  </a:cubicBezTo>
                  <a:close/>
                  <a:moveTo>
                    <a:pt x="430" y="1062"/>
                  </a:moveTo>
                  <a:cubicBezTo>
                    <a:pt x="401" y="1052"/>
                    <a:pt x="339" y="1029"/>
                    <a:pt x="333" y="1013"/>
                  </a:cubicBezTo>
                  <a:cubicBezTo>
                    <a:pt x="332" y="1012"/>
                    <a:pt x="332" y="1011"/>
                    <a:pt x="333" y="1010"/>
                  </a:cubicBezTo>
                  <a:cubicBezTo>
                    <a:pt x="333" y="1009"/>
                    <a:pt x="334" y="1008"/>
                    <a:pt x="335" y="1008"/>
                  </a:cubicBezTo>
                  <a:cubicBezTo>
                    <a:pt x="346" y="1004"/>
                    <a:pt x="386" y="1023"/>
                    <a:pt x="400" y="1031"/>
                  </a:cubicBezTo>
                  <a:cubicBezTo>
                    <a:pt x="400" y="1031"/>
                    <a:pt x="400" y="1031"/>
                    <a:pt x="400" y="1031"/>
                  </a:cubicBezTo>
                  <a:cubicBezTo>
                    <a:pt x="412" y="1039"/>
                    <a:pt x="428" y="1045"/>
                    <a:pt x="444" y="1049"/>
                  </a:cubicBezTo>
                  <a:cubicBezTo>
                    <a:pt x="440" y="1053"/>
                    <a:pt x="436" y="1057"/>
                    <a:pt x="433" y="1063"/>
                  </a:cubicBezTo>
                  <a:cubicBezTo>
                    <a:pt x="432" y="1063"/>
                    <a:pt x="431" y="1063"/>
                    <a:pt x="430" y="1062"/>
                  </a:cubicBezTo>
                  <a:close/>
                  <a:moveTo>
                    <a:pt x="428" y="1082"/>
                  </a:moveTo>
                  <a:cubicBezTo>
                    <a:pt x="427" y="1085"/>
                    <a:pt x="427" y="1087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2"/>
                    <a:pt x="427" y="1095"/>
                    <a:pt x="428" y="1097"/>
                  </a:cubicBezTo>
                  <a:cubicBezTo>
                    <a:pt x="426" y="1098"/>
                    <a:pt x="422" y="1098"/>
                    <a:pt x="417" y="1098"/>
                  </a:cubicBezTo>
                  <a:cubicBezTo>
                    <a:pt x="379" y="1102"/>
                    <a:pt x="320" y="1104"/>
                    <a:pt x="307" y="1093"/>
                  </a:cubicBezTo>
                  <a:cubicBezTo>
                    <a:pt x="306" y="1092"/>
                    <a:pt x="306" y="1091"/>
                    <a:pt x="306" y="1090"/>
                  </a:cubicBezTo>
                  <a:cubicBezTo>
                    <a:pt x="306" y="1088"/>
                    <a:pt x="306" y="1087"/>
                    <a:pt x="307" y="1086"/>
                  </a:cubicBezTo>
                  <a:cubicBezTo>
                    <a:pt x="320" y="1075"/>
                    <a:pt x="379" y="1078"/>
                    <a:pt x="417" y="1081"/>
                  </a:cubicBezTo>
                  <a:cubicBezTo>
                    <a:pt x="422" y="1082"/>
                    <a:pt x="426" y="1082"/>
                    <a:pt x="428" y="1082"/>
                  </a:cubicBezTo>
                  <a:close/>
                  <a:moveTo>
                    <a:pt x="419" y="1102"/>
                  </a:moveTo>
                  <a:cubicBezTo>
                    <a:pt x="423" y="1102"/>
                    <a:pt x="426" y="1102"/>
                    <a:pt x="428" y="1101"/>
                  </a:cubicBezTo>
                  <a:cubicBezTo>
                    <a:pt x="429" y="1105"/>
                    <a:pt x="430" y="1109"/>
                    <a:pt x="432" y="1113"/>
                  </a:cubicBezTo>
                  <a:cubicBezTo>
                    <a:pt x="431" y="1113"/>
                    <a:pt x="431" y="1113"/>
                    <a:pt x="430" y="1113"/>
                  </a:cubicBezTo>
                  <a:cubicBezTo>
                    <a:pt x="415" y="1118"/>
                    <a:pt x="336" y="1143"/>
                    <a:pt x="318" y="1134"/>
                  </a:cubicBezTo>
                  <a:cubicBezTo>
                    <a:pt x="316" y="1133"/>
                    <a:pt x="315" y="1132"/>
                    <a:pt x="315" y="1131"/>
                  </a:cubicBezTo>
                  <a:cubicBezTo>
                    <a:pt x="315" y="1130"/>
                    <a:pt x="315" y="1129"/>
                    <a:pt x="316" y="1127"/>
                  </a:cubicBezTo>
                  <a:cubicBezTo>
                    <a:pt x="324" y="1115"/>
                    <a:pt x="386" y="1106"/>
                    <a:pt x="419" y="1102"/>
                  </a:cubicBezTo>
                  <a:close/>
                  <a:moveTo>
                    <a:pt x="433" y="1116"/>
                  </a:moveTo>
                  <a:cubicBezTo>
                    <a:pt x="436" y="1122"/>
                    <a:pt x="440" y="1127"/>
                    <a:pt x="444" y="1131"/>
                  </a:cubicBezTo>
                  <a:cubicBezTo>
                    <a:pt x="428" y="1134"/>
                    <a:pt x="412" y="1141"/>
                    <a:pt x="400" y="1149"/>
                  </a:cubicBezTo>
                  <a:cubicBezTo>
                    <a:pt x="400" y="1149"/>
                    <a:pt x="400" y="1149"/>
                    <a:pt x="400" y="1149"/>
                  </a:cubicBezTo>
                  <a:cubicBezTo>
                    <a:pt x="386" y="1156"/>
                    <a:pt x="346" y="1175"/>
                    <a:pt x="335" y="1171"/>
                  </a:cubicBezTo>
                  <a:cubicBezTo>
                    <a:pt x="334" y="1171"/>
                    <a:pt x="333" y="1171"/>
                    <a:pt x="333" y="1170"/>
                  </a:cubicBezTo>
                  <a:cubicBezTo>
                    <a:pt x="332" y="1169"/>
                    <a:pt x="332" y="1167"/>
                    <a:pt x="333" y="1166"/>
                  </a:cubicBezTo>
                  <a:cubicBezTo>
                    <a:pt x="339" y="1151"/>
                    <a:pt x="401" y="1127"/>
                    <a:pt x="430" y="1117"/>
                  </a:cubicBezTo>
                  <a:cubicBezTo>
                    <a:pt x="431" y="1117"/>
                    <a:pt x="432" y="1117"/>
                    <a:pt x="433" y="1116"/>
                  </a:cubicBezTo>
                  <a:close/>
                  <a:moveTo>
                    <a:pt x="431" y="1090"/>
                  </a:moveTo>
                  <a:cubicBezTo>
                    <a:pt x="431" y="1090"/>
                    <a:pt x="431" y="1090"/>
                    <a:pt x="431" y="1090"/>
                  </a:cubicBezTo>
                  <a:cubicBezTo>
                    <a:pt x="431" y="1090"/>
                    <a:pt x="431" y="1090"/>
                    <a:pt x="431" y="1090"/>
                  </a:cubicBezTo>
                  <a:cubicBezTo>
                    <a:pt x="431" y="1090"/>
                    <a:pt x="431" y="1090"/>
                    <a:pt x="431" y="1090"/>
                  </a:cubicBezTo>
                  <a:cubicBezTo>
                    <a:pt x="431" y="1073"/>
                    <a:pt x="438" y="1057"/>
                    <a:pt x="449" y="1050"/>
                  </a:cubicBezTo>
                  <a:cubicBezTo>
                    <a:pt x="451" y="1051"/>
                    <a:pt x="454" y="1051"/>
                    <a:pt x="456" y="1051"/>
                  </a:cubicBezTo>
                  <a:cubicBezTo>
                    <a:pt x="445" y="1061"/>
                    <a:pt x="438" y="1078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102"/>
                    <a:pt x="445" y="1119"/>
                    <a:pt x="456" y="1128"/>
                  </a:cubicBezTo>
                  <a:cubicBezTo>
                    <a:pt x="454" y="1129"/>
                    <a:pt x="451" y="1129"/>
                    <a:pt x="449" y="1129"/>
                  </a:cubicBezTo>
                  <a:cubicBezTo>
                    <a:pt x="438" y="1122"/>
                    <a:pt x="431" y="1106"/>
                    <a:pt x="431" y="1090"/>
                  </a:cubicBezTo>
                  <a:close/>
                  <a:moveTo>
                    <a:pt x="441" y="1090"/>
                  </a:moveTo>
                  <a:cubicBezTo>
                    <a:pt x="441" y="1078"/>
                    <a:pt x="450" y="1060"/>
                    <a:pt x="461" y="1052"/>
                  </a:cubicBezTo>
                  <a:cubicBezTo>
                    <a:pt x="466" y="1053"/>
                    <a:pt x="470" y="1053"/>
                    <a:pt x="475" y="1053"/>
                  </a:cubicBezTo>
                  <a:cubicBezTo>
                    <a:pt x="473" y="1055"/>
                    <a:pt x="471" y="1057"/>
                    <a:pt x="470" y="1061"/>
                  </a:cubicBezTo>
                  <a:cubicBezTo>
                    <a:pt x="467" y="1069"/>
                    <a:pt x="468" y="1077"/>
                    <a:pt x="473" y="1083"/>
                  </a:cubicBezTo>
                  <a:cubicBezTo>
                    <a:pt x="466" y="1080"/>
                    <a:pt x="458" y="1079"/>
                    <a:pt x="453" y="1082"/>
                  </a:cubicBezTo>
                  <a:cubicBezTo>
                    <a:pt x="451" y="1083"/>
                    <a:pt x="449" y="1085"/>
                    <a:pt x="449" y="1090"/>
                  </a:cubicBezTo>
                  <a:cubicBezTo>
                    <a:pt x="449" y="1094"/>
                    <a:pt x="451" y="1097"/>
                    <a:pt x="453" y="1098"/>
                  </a:cubicBezTo>
                  <a:cubicBezTo>
                    <a:pt x="458" y="1101"/>
                    <a:pt x="466" y="1099"/>
                    <a:pt x="473" y="1097"/>
                  </a:cubicBezTo>
                  <a:cubicBezTo>
                    <a:pt x="468" y="1102"/>
                    <a:pt x="467" y="1110"/>
                    <a:pt x="470" y="1119"/>
                  </a:cubicBezTo>
                  <a:cubicBezTo>
                    <a:pt x="471" y="1122"/>
                    <a:pt x="473" y="1125"/>
                    <a:pt x="475" y="1126"/>
                  </a:cubicBezTo>
                  <a:cubicBezTo>
                    <a:pt x="470" y="1127"/>
                    <a:pt x="466" y="1127"/>
                    <a:pt x="461" y="1127"/>
                  </a:cubicBezTo>
                  <a:cubicBezTo>
                    <a:pt x="450" y="1120"/>
                    <a:pt x="441" y="1102"/>
                    <a:pt x="441" y="1090"/>
                  </a:cubicBezTo>
                  <a:close/>
                  <a:moveTo>
                    <a:pt x="480" y="1090"/>
                  </a:moveTo>
                  <a:cubicBezTo>
                    <a:pt x="472" y="1093"/>
                    <a:pt x="460" y="1098"/>
                    <a:pt x="455" y="1095"/>
                  </a:cubicBezTo>
                  <a:cubicBezTo>
                    <a:pt x="454" y="1094"/>
                    <a:pt x="453" y="1092"/>
                    <a:pt x="453" y="1090"/>
                  </a:cubicBezTo>
                  <a:cubicBezTo>
                    <a:pt x="453" y="1087"/>
                    <a:pt x="454" y="1086"/>
                    <a:pt x="455" y="1085"/>
                  </a:cubicBezTo>
                  <a:cubicBezTo>
                    <a:pt x="460" y="1082"/>
                    <a:pt x="472" y="1086"/>
                    <a:pt x="480" y="1090"/>
                  </a:cubicBezTo>
                  <a:close/>
                  <a:moveTo>
                    <a:pt x="484" y="1086"/>
                  </a:moveTo>
                  <a:cubicBezTo>
                    <a:pt x="474" y="1083"/>
                    <a:pt x="470" y="1073"/>
                    <a:pt x="473" y="1062"/>
                  </a:cubicBezTo>
                  <a:cubicBezTo>
                    <a:pt x="476" y="1055"/>
                    <a:pt x="482" y="1053"/>
                    <a:pt x="486" y="1053"/>
                  </a:cubicBezTo>
                  <a:cubicBezTo>
                    <a:pt x="491" y="1053"/>
                    <a:pt x="496" y="1056"/>
                    <a:pt x="498" y="1062"/>
                  </a:cubicBezTo>
                  <a:cubicBezTo>
                    <a:pt x="499" y="1067"/>
                    <a:pt x="496" y="1071"/>
                    <a:pt x="493" y="1073"/>
                  </a:cubicBezTo>
                  <a:cubicBezTo>
                    <a:pt x="490" y="1075"/>
                    <a:pt x="486" y="1074"/>
                    <a:pt x="484" y="1072"/>
                  </a:cubicBezTo>
                  <a:cubicBezTo>
                    <a:pt x="483" y="1071"/>
                    <a:pt x="482" y="1071"/>
                    <a:pt x="481" y="1072"/>
                  </a:cubicBezTo>
                  <a:cubicBezTo>
                    <a:pt x="480" y="1072"/>
                    <a:pt x="480" y="1073"/>
                    <a:pt x="481" y="1074"/>
                  </a:cubicBezTo>
                  <a:cubicBezTo>
                    <a:pt x="482" y="1077"/>
                    <a:pt x="486" y="1079"/>
                    <a:pt x="490" y="1080"/>
                  </a:cubicBezTo>
                  <a:cubicBezTo>
                    <a:pt x="495" y="1080"/>
                    <a:pt x="513" y="1078"/>
                    <a:pt x="535" y="1042"/>
                  </a:cubicBezTo>
                  <a:cubicBezTo>
                    <a:pt x="537" y="1041"/>
                    <a:pt x="540" y="1040"/>
                    <a:pt x="542" y="1039"/>
                  </a:cubicBezTo>
                  <a:cubicBezTo>
                    <a:pt x="525" y="1079"/>
                    <a:pt x="500" y="1092"/>
                    <a:pt x="484" y="1086"/>
                  </a:cubicBezTo>
                  <a:close/>
                  <a:moveTo>
                    <a:pt x="501" y="1061"/>
                  </a:moveTo>
                  <a:cubicBezTo>
                    <a:pt x="500" y="1057"/>
                    <a:pt x="498" y="1054"/>
                    <a:pt x="495" y="1052"/>
                  </a:cubicBezTo>
                  <a:cubicBezTo>
                    <a:pt x="507" y="1051"/>
                    <a:pt x="518" y="1049"/>
                    <a:pt x="529" y="1045"/>
                  </a:cubicBezTo>
                  <a:cubicBezTo>
                    <a:pt x="517" y="1062"/>
                    <a:pt x="506" y="1071"/>
                    <a:pt x="498" y="1074"/>
                  </a:cubicBezTo>
                  <a:cubicBezTo>
                    <a:pt x="501" y="1071"/>
                    <a:pt x="503" y="1066"/>
                    <a:pt x="501" y="1061"/>
                  </a:cubicBezTo>
                  <a:close/>
                  <a:moveTo>
                    <a:pt x="385" y="1165"/>
                  </a:moveTo>
                  <a:cubicBezTo>
                    <a:pt x="420" y="1131"/>
                    <a:pt x="494" y="1116"/>
                    <a:pt x="548" y="1148"/>
                  </a:cubicBezTo>
                  <a:cubicBezTo>
                    <a:pt x="549" y="1150"/>
                    <a:pt x="550" y="1152"/>
                    <a:pt x="551" y="1153"/>
                  </a:cubicBezTo>
                  <a:cubicBezTo>
                    <a:pt x="515" y="1134"/>
                    <a:pt x="462" y="1131"/>
                    <a:pt x="422" y="1147"/>
                  </a:cubicBezTo>
                  <a:cubicBezTo>
                    <a:pt x="394" y="1158"/>
                    <a:pt x="376" y="1177"/>
                    <a:pt x="371" y="1202"/>
                  </a:cubicBezTo>
                  <a:cubicBezTo>
                    <a:pt x="371" y="1203"/>
                    <a:pt x="371" y="1204"/>
                    <a:pt x="372" y="1204"/>
                  </a:cubicBezTo>
                  <a:cubicBezTo>
                    <a:pt x="373" y="1205"/>
                    <a:pt x="374" y="1205"/>
                    <a:pt x="374" y="1204"/>
                  </a:cubicBezTo>
                  <a:cubicBezTo>
                    <a:pt x="390" y="1184"/>
                    <a:pt x="410" y="1193"/>
                    <a:pt x="436" y="1204"/>
                  </a:cubicBezTo>
                  <a:cubicBezTo>
                    <a:pt x="466" y="1216"/>
                    <a:pt x="503" y="1231"/>
                    <a:pt x="547" y="1210"/>
                  </a:cubicBezTo>
                  <a:cubicBezTo>
                    <a:pt x="547" y="1211"/>
                    <a:pt x="547" y="1212"/>
                    <a:pt x="547" y="1214"/>
                  </a:cubicBezTo>
                  <a:cubicBezTo>
                    <a:pt x="547" y="1214"/>
                    <a:pt x="547" y="1215"/>
                    <a:pt x="547" y="1216"/>
                  </a:cubicBezTo>
                  <a:cubicBezTo>
                    <a:pt x="502" y="1240"/>
                    <a:pt x="464" y="1223"/>
                    <a:pt x="433" y="1209"/>
                  </a:cubicBezTo>
                  <a:cubicBezTo>
                    <a:pt x="417" y="1202"/>
                    <a:pt x="403" y="1196"/>
                    <a:pt x="391" y="1198"/>
                  </a:cubicBezTo>
                  <a:cubicBezTo>
                    <a:pt x="381" y="1199"/>
                    <a:pt x="375" y="1206"/>
                    <a:pt x="375" y="1215"/>
                  </a:cubicBezTo>
                  <a:cubicBezTo>
                    <a:pt x="375" y="1216"/>
                    <a:pt x="375" y="1217"/>
                    <a:pt x="376" y="1217"/>
                  </a:cubicBezTo>
                  <a:cubicBezTo>
                    <a:pt x="377" y="1217"/>
                    <a:pt x="378" y="1217"/>
                    <a:pt x="378" y="1216"/>
                  </a:cubicBezTo>
                  <a:cubicBezTo>
                    <a:pt x="383" y="1209"/>
                    <a:pt x="390" y="1208"/>
                    <a:pt x="394" y="1209"/>
                  </a:cubicBezTo>
                  <a:cubicBezTo>
                    <a:pt x="400" y="1211"/>
                    <a:pt x="404" y="1216"/>
                    <a:pt x="404" y="1223"/>
                  </a:cubicBezTo>
                  <a:cubicBezTo>
                    <a:pt x="404" y="1223"/>
                    <a:pt x="404" y="1223"/>
                    <a:pt x="404" y="1223"/>
                  </a:cubicBezTo>
                  <a:cubicBezTo>
                    <a:pt x="404" y="1232"/>
                    <a:pt x="397" y="1237"/>
                    <a:pt x="391" y="1238"/>
                  </a:cubicBezTo>
                  <a:cubicBezTo>
                    <a:pt x="383" y="1240"/>
                    <a:pt x="373" y="1237"/>
                    <a:pt x="368" y="1223"/>
                  </a:cubicBezTo>
                  <a:cubicBezTo>
                    <a:pt x="361" y="1205"/>
                    <a:pt x="368" y="1182"/>
                    <a:pt x="385" y="1165"/>
                  </a:cubicBezTo>
                  <a:close/>
                  <a:moveTo>
                    <a:pt x="560" y="1309"/>
                  </a:moveTo>
                  <a:cubicBezTo>
                    <a:pt x="560" y="1309"/>
                    <a:pt x="560" y="1309"/>
                    <a:pt x="560" y="1309"/>
                  </a:cubicBezTo>
                  <a:cubicBezTo>
                    <a:pt x="564" y="1317"/>
                    <a:pt x="569" y="1323"/>
                    <a:pt x="574" y="1329"/>
                  </a:cubicBezTo>
                  <a:cubicBezTo>
                    <a:pt x="570" y="1330"/>
                    <a:pt x="567" y="1331"/>
                    <a:pt x="564" y="1332"/>
                  </a:cubicBezTo>
                  <a:cubicBezTo>
                    <a:pt x="562" y="1330"/>
                    <a:pt x="554" y="1323"/>
                    <a:pt x="550" y="1314"/>
                  </a:cubicBezTo>
                  <a:cubicBezTo>
                    <a:pt x="550" y="1313"/>
                    <a:pt x="550" y="1313"/>
                    <a:pt x="550" y="1313"/>
                  </a:cubicBezTo>
                  <a:cubicBezTo>
                    <a:pt x="550" y="1313"/>
                    <a:pt x="550" y="1313"/>
                    <a:pt x="550" y="1313"/>
                  </a:cubicBezTo>
                  <a:cubicBezTo>
                    <a:pt x="546" y="1303"/>
                    <a:pt x="546" y="1294"/>
                    <a:pt x="547" y="1290"/>
                  </a:cubicBezTo>
                  <a:cubicBezTo>
                    <a:pt x="550" y="1289"/>
                    <a:pt x="553" y="1288"/>
                    <a:pt x="556" y="1286"/>
                  </a:cubicBezTo>
                  <a:cubicBezTo>
                    <a:pt x="556" y="1293"/>
                    <a:pt x="557" y="1301"/>
                    <a:pt x="560" y="1309"/>
                  </a:cubicBezTo>
                  <a:close/>
                  <a:moveTo>
                    <a:pt x="489" y="1361"/>
                  </a:moveTo>
                  <a:cubicBezTo>
                    <a:pt x="488" y="1359"/>
                    <a:pt x="487" y="1357"/>
                    <a:pt x="486" y="1355"/>
                  </a:cubicBezTo>
                  <a:cubicBezTo>
                    <a:pt x="499" y="1355"/>
                    <a:pt x="510" y="1351"/>
                    <a:pt x="514" y="1344"/>
                  </a:cubicBezTo>
                  <a:cubicBezTo>
                    <a:pt x="518" y="1339"/>
                    <a:pt x="518" y="1334"/>
                    <a:pt x="516" y="1328"/>
                  </a:cubicBezTo>
                  <a:cubicBezTo>
                    <a:pt x="513" y="1322"/>
                    <a:pt x="509" y="1318"/>
                    <a:pt x="503" y="1317"/>
                  </a:cubicBezTo>
                  <a:cubicBezTo>
                    <a:pt x="495" y="1315"/>
                    <a:pt x="485" y="1320"/>
                    <a:pt x="475" y="1330"/>
                  </a:cubicBezTo>
                  <a:cubicBezTo>
                    <a:pt x="475" y="1327"/>
                    <a:pt x="474" y="1325"/>
                    <a:pt x="473" y="1323"/>
                  </a:cubicBezTo>
                  <a:cubicBezTo>
                    <a:pt x="469" y="1316"/>
                    <a:pt x="461" y="1312"/>
                    <a:pt x="453" y="1314"/>
                  </a:cubicBezTo>
                  <a:cubicBezTo>
                    <a:pt x="449" y="1315"/>
                    <a:pt x="444" y="1318"/>
                    <a:pt x="442" y="1324"/>
                  </a:cubicBezTo>
                  <a:cubicBezTo>
                    <a:pt x="442" y="1320"/>
                    <a:pt x="444" y="1315"/>
                    <a:pt x="448" y="1312"/>
                  </a:cubicBezTo>
                  <a:cubicBezTo>
                    <a:pt x="457" y="1306"/>
                    <a:pt x="471" y="1305"/>
                    <a:pt x="488" y="1303"/>
                  </a:cubicBezTo>
                  <a:cubicBezTo>
                    <a:pt x="505" y="1301"/>
                    <a:pt x="524" y="1299"/>
                    <a:pt x="543" y="1292"/>
                  </a:cubicBezTo>
                  <a:cubicBezTo>
                    <a:pt x="543" y="1297"/>
                    <a:pt x="543" y="1305"/>
                    <a:pt x="547" y="1315"/>
                  </a:cubicBezTo>
                  <a:cubicBezTo>
                    <a:pt x="547" y="1315"/>
                    <a:pt x="547" y="1315"/>
                    <a:pt x="547" y="1315"/>
                  </a:cubicBezTo>
                  <a:cubicBezTo>
                    <a:pt x="547" y="1315"/>
                    <a:pt x="547" y="1315"/>
                    <a:pt x="547" y="1315"/>
                  </a:cubicBezTo>
                  <a:cubicBezTo>
                    <a:pt x="551" y="1324"/>
                    <a:pt x="557" y="1331"/>
                    <a:pt x="560" y="1334"/>
                  </a:cubicBezTo>
                  <a:cubicBezTo>
                    <a:pt x="542" y="1342"/>
                    <a:pt x="527" y="1354"/>
                    <a:pt x="514" y="1365"/>
                  </a:cubicBezTo>
                  <a:cubicBezTo>
                    <a:pt x="501" y="1375"/>
                    <a:pt x="489" y="1385"/>
                    <a:pt x="479" y="1386"/>
                  </a:cubicBezTo>
                  <a:cubicBezTo>
                    <a:pt x="474" y="1387"/>
                    <a:pt x="469" y="1385"/>
                    <a:pt x="466" y="1382"/>
                  </a:cubicBezTo>
                  <a:cubicBezTo>
                    <a:pt x="472" y="1385"/>
                    <a:pt x="477" y="1384"/>
                    <a:pt x="481" y="1381"/>
                  </a:cubicBezTo>
                  <a:cubicBezTo>
                    <a:pt x="488" y="1377"/>
                    <a:pt x="491" y="1369"/>
                    <a:pt x="489" y="1361"/>
                  </a:cubicBezTo>
                  <a:close/>
                  <a:moveTo>
                    <a:pt x="388" y="1383"/>
                  </a:moveTo>
                  <a:cubicBezTo>
                    <a:pt x="402" y="1384"/>
                    <a:pt x="417" y="1382"/>
                    <a:pt x="430" y="1379"/>
                  </a:cubicBezTo>
                  <a:cubicBezTo>
                    <a:pt x="417" y="1388"/>
                    <a:pt x="407" y="1397"/>
                    <a:pt x="400" y="1407"/>
                  </a:cubicBezTo>
                  <a:cubicBezTo>
                    <a:pt x="391" y="1408"/>
                    <a:pt x="381" y="1407"/>
                    <a:pt x="372" y="1406"/>
                  </a:cubicBezTo>
                  <a:cubicBezTo>
                    <a:pt x="376" y="1398"/>
                    <a:pt x="382" y="1390"/>
                    <a:pt x="388" y="1383"/>
                  </a:cubicBezTo>
                  <a:close/>
                  <a:moveTo>
                    <a:pt x="386" y="1379"/>
                  </a:moveTo>
                  <a:cubicBezTo>
                    <a:pt x="377" y="1378"/>
                    <a:pt x="367" y="1377"/>
                    <a:pt x="359" y="1374"/>
                  </a:cubicBezTo>
                  <a:cubicBezTo>
                    <a:pt x="364" y="1367"/>
                    <a:pt x="371" y="1360"/>
                    <a:pt x="378" y="1353"/>
                  </a:cubicBezTo>
                  <a:cubicBezTo>
                    <a:pt x="390" y="1355"/>
                    <a:pt x="404" y="1355"/>
                    <a:pt x="419" y="1352"/>
                  </a:cubicBezTo>
                  <a:cubicBezTo>
                    <a:pt x="407" y="1359"/>
                    <a:pt x="396" y="1368"/>
                    <a:pt x="386" y="1379"/>
                  </a:cubicBezTo>
                  <a:close/>
                  <a:moveTo>
                    <a:pt x="376" y="1349"/>
                  </a:moveTo>
                  <a:cubicBezTo>
                    <a:pt x="366" y="1347"/>
                    <a:pt x="358" y="1344"/>
                    <a:pt x="350" y="1340"/>
                  </a:cubicBezTo>
                  <a:cubicBezTo>
                    <a:pt x="357" y="1334"/>
                    <a:pt x="364" y="1328"/>
                    <a:pt x="371" y="1323"/>
                  </a:cubicBezTo>
                  <a:cubicBezTo>
                    <a:pt x="382" y="1327"/>
                    <a:pt x="394" y="1328"/>
                    <a:pt x="407" y="1328"/>
                  </a:cubicBezTo>
                  <a:cubicBezTo>
                    <a:pt x="396" y="1333"/>
                    <a:pt x="386" y="1340"/>
                    <a:pt x="376" y="1349"/>
                  </a:cubicBezTo>
                  <a:close/>
                  <a:moveTo>
                    <a:pt x="373" y="1352"/>
                  </a:moveTo>
                  <a:cubicBezTo>
                    <a:pt x="366" y="1359"/>
                    <a:pt x="360" y="1366"/>
                    <a:pt x="355" y="1373"/>
                  </a:cubicBezTo>
                  <a:cubicBezTo>
                    <a:pt x="346" y="1371"/>
                    <a:pt x="339" y="1367"/>
                    <a:pt x="332" y="1364"/>
                  </a:cubicBezTo>
                  <a:cubicBezTo>
                    <a:pt x="337" y="1356"/>
                    <a:pt x="342" y="1350"/>
                    <a:pt x="348" y="1343"/>
                  </a:cubicBezTo>
                  <a:cubicBezTo>
                    <a:pt x="355" y="1347"/>
                    <a:pt x="363" y="1350"/>
                    <a:pt x="373" y="1352"/>
                  </a:cubicBezTo>
                  <a:close/>
                  <a:moveTo>
                    <a:pt x="352" y="1376"/>
                  </a:moveTo>
                  <a:cubicBezTo>
                    <a:pt x="347" y="1384"/>
                    <a:pt x="343" y="1391"/>
                    <a:pt x="339" y="1398"/>
                  </a:cubicBezTo>
                  <a:cubicBezTo>
                    <a:pt x="332" y="1395"/>
                    <a:pt x="325" y="1392"/>
                    <a:pt x="318" y="1389"/>
                  </a:cubicBezTo>
                  <a:cubicBezTo>
                    <a:pt x="322" y="1381"/>
                    <a:pt x="326" y="1374"/>
                    <a:pt x="330" y="1367"/>
                  </a:cubicBezTo>
                  <a:cubicBezTo>
                    <a:pt x="337" y="1371"/>
                    <a:pt x="344" y="1374"/>
                    <a:pt x="352" y="1376"/>
                  </a:cubicBezTo>
                  <a:close/>
                  <a:moveTo>
                    <a:pt x="356" y="1378"/>
                  </a:moveTo>
                  <a:cubicBezTo>
                    <a:pt x="365" y="1380"/>
                    <a:pt x="374" y="1382"/>
                    <a:pt x="383" y="1382"/>
                  </a:cubicBezTo>
                  <a:cubicBezTo>
                    <a:pt x="377" y="1390"/>
                    <a:pt x="372" y="1397"/>
                    <a:pt x="368" y="1405"/>
                  </a:cubicBezTo>
                  <a:cubicBezTo>
                    <a:pt x="359" y="1404"/>
                    <a:pt x="350" y="1402"/>
                    <a:pt x="343" y="1399"/>
                  </a:cubicBezTo>
                  <a:cubicBezTo>
                    <a:pt x="347" y="1392"/>
                    <a:pt x="351" y="1385"/>
                    <a:pt x="356" y="1378"/>
                  </a:cubicBezTo>
                  <a:close/>
                  <a:moveTo>
                    <a:pt x="370" y="1409"/>
                  </a:moveTo>
                  <a:cubicBezTo>
                    <a:pt x="379" y="1411"/>
                    <a:pt x="388" y="1411"/>
                    <a:pt x="397" y="1411"/>
                  </a:cubicBezTo>
                  <a:cubicBezTo>
                    <a:pt x="392" y="1420"/>
                    <a:pt x="388" y="1428"/>
                    <a:pt x="386" y="1435"/>
                  </a:cubicBezTo>
                  <a:cubicBezTo>
                    <a:pt x="377" y="1435"/>
                    <a:pt x="369" y="1434"/>
                    <a:pt x="360" y="1432"/>
                  </a:cubicBezTo>
                  <a:cubicBezTo>
                    <a:pt x="363" y="1425"/>
                    <a:pt x="366" y="1417"/>
                    <a:pt x="370" y="1409"/>
                  </a:cubicBezTo>
                  <a:close/>
                  <a:moveTo>
                    <a:pt x="402" y="1411"/>
                  </a:moveTo>
                  <a:cubicBezTo>
                    <a:pt x="415" y="1411"/>
                    <a:pt x="427" y="1409"/>
                    <a:pt x="439" y="1404"/>
                  </a:cubicBezTo>
                  <a:cubicBezTo>
                    <a:pt x="429" y="1413"/>
                    <a:pt x="422" y="1423"/>
                    <a:pt x="416" y="1434"/>
                  </a:cubicBezTo>
                  <a:cubicBezTo>
                    <a:pt x="408" y="1435"/>
                    <a:pt x="399" y="1436"/>
                    <a:pt x="390" y="1435"/>
                  </a:cubicBezTo>
                  <a:cubicBezTo>
                    <a:pt x="393" y="1428"/>
                    <a:pt x="396" y="1419"/>
                    <a:pt x="402" y="1411"/>
                  </a:cubicBezTo>
                  <a:close/>
                  <a:moveTo>
                    <a:pt x="452" y="1398"/>
                  </a:moveTo>
                  <a:cubicBezTo>
                    <a:pt x="455" y="1403"/>
                    <a:pt x="458" y="1408"/>
                    <a:pt x="462" y="1412"/>
                  </a:cubicBezTo>
                  <a:cubicBezTo>
                    <a:pt x="451" y="1422"/>
                    <a:pt x="437" y="1429"/>
                    <a:pt x="421" y="1433"/>
                  </a:cubicBezTo>
                  <a:cubicBezTo>
                    <a:pt x="428" y="1420"/>
                    <a:pt x="438" y="1408"/>
                    <a:pt x="452" y="1398"/>
                  </a:cubicBezTo>
                  <a:close/>
                  <a:moveTo>
                    <a:pt x="405" y="1407"/>
                  </a:moveTo>
                  <a:cubicBezTo>
                    <a:pt x="414" y="1395"/>
                    <a:pt x="427" y="1384"/>
                    <a:pt x="446" y="1375"/>
                  </a:cubicBezTo>
                  <a:cubicBezTo>
                    <a:pt x="446" y="1382"/>
                    <a:pt x="447" y="1388"/>
                    <a:pt x="450" y="1395"/>
                  </a:cubicBezTo>
                  <a:cubicBezTo>
                    <a:pt x="437" y="1402"/>
                    <a:pt x="421" y="1406"/>
                    <a:pt x="405" y="1407"/>
                  </a:cubicBezTo>
                  <a:close/>
                  <a:moveTo>
                    <a:pt x="392" y="1379"/>
                  </a:moveTo>
                  <a:cubicBezTo>
                    <a:pt x="404" y="1365"/>
                    <a:pt x="420" y="1354"/>
                    <a:pt x="436" y="1346"/>
                  </a:cubicBezTo>
                  <a:cubicBezTo>
                    <a:pt x="443" y="1351"/>
                    <a:pt x="449" y="1353"/>
                    <a:pt x="454" y="1353"/>
                  </a:cubicBezTo>
                  <a:cubicBezTo>
                    <a:pt x="450" y="1357"/>
                    <a:pt x="447" y="1363"/>
                    <a:pt x="446" y="1370"/>
                  </a:cubicBezTo>
                  <a:cubicBezTo>
                    <a:pt x="429" y="1377"/>
                    <a:pt x="410" y="1380"/>
                    <a:pt x="392" y="1379"/>
                  </a:cubicBezTo>
                  <a:close/>
                  <a:moveTo>
                    <a:pt x="499" y="1335"/>
                  </a:moveTo>
                  <a:cubicBezTo>
                    <a:pt x="500" y="1336"/>
                    <a:pt x="500" y="1338"/>
                    <a:pt x="499" y="1339"/>
                  </a:cubicBezTo>
                  <a:cubicBezTo>
                    <a:pt x="495" y="1345"/>
                    <a:pt x="479" y="1346"/>
                    <a:pt x="470" y="1347"/>
                  </a:cubicBezTo>
                  <a:cubicBezTo>
                    <a:pt x="477" y="1340"/>
                    <a:pt x="489" y="1330"/>
                    <a:pt x="496" y="1331"/>
                  </a:cubicBezTo>
                  <a:cubicBezTo>
                    <a:pt x="497" y="1332"/>
                    <a:pt x="498" y="1333"/>
                    <a:pt x="499" y="1335"/>
                  </a:cubicBezTo>
                  <a:close/>
                  <a:moveTo>
                    <a:pt x="502" y="1341"/>
                  </a:moveTo>
                  <a:cubicBezTo>
                    <a:pt x="503" y="1340"/>
                    <a:pt x="504" y="1337"/>
                    <a:pt x="503" y="1333"/>
                  </a:cubicBezTo>
                  <a:cubicBezTo>
                    <a:pt x="501" y="1329"/>
                    <a:pt x="498" y="1328"/>
                    <a:pt x="496" y="1328"/>
                  </a:cubicBezTo>
                  <a:cubicBezTo>
                    <a:pt x="490" y="1326"/>
                    <a:pt x="481" y="1332"/>
                    <a:pt x="475" y="1337"/>
                  </a:cubicBezTo>
                  <a:cubicBezTo>
                    <a:pt x="475" y="1337"/>
                    <a:pt x="475" y="1336"/>
                    <a:pt x="475" y="1335"/>
                  </a:cubicBezTo>
                  <a:cubicBezTo>
                    <a:pt x="475" y="1335"/>
                    <a:pt x="475" y="1335"/>
                    <a:pt x="475" y="1335"/>
                  </a:cubicBezTo>
                  <a:cubicBezTo>
                    <a:pt x="485" y="1325"/>
                    <a:pt x="495" y="1319"/>
                    <a:pt x="502" y="1321"/>
                  </a:cubicBezTo>
                  <a:cubicBezTo>
                    <a:pt x="507" y="1321"/>
                    <a:pt x="510" y="1324"/>
                    <a:pt x="512" y="1329"/>
                  </a:cubicBezTo>
                  <a:cubicBezTo>
                    <a:pt x="514" y="1334"/>
                    <a:pt x="514" y="1338"/>
                    <a:pt x="511" y="1342"/>
                  </a:cubicBezTo>
                  <a:cubicBezTo>
                    <a:pt x="507" y="1348"/>
                    <a:pt x="496" y="1352"/>
                    <a:pt x="482" y="1351"/>
                  </a:cubicBezTo>
                  <a:cubicBezTo>
                    <a:pt x="482" y="1351"/>
                    <a:pt x="482" y="1351"/>
                    <a:pt x="482" y="1351"/>
                  </a:cubicBezTo>
                  <a:cubicBezTo>
                    <a:pt x="481" y="1351"/>
                    <a:pt x="481" y="1350"/>
                    <a:pt x="480" y="1350"/>
                  </a:cubicBezTo>
                  <a:cubicBezTo>
                    <a:pt x="489" y="1349"/>
                    <a:pt x="498" y="1347"/>
                    <a:pt x="502" y="1341"/>
                  </a:cubicBezTo>
                  <a:close/>
                  <a:moveTo>
                    <a:pt x="558" y="1268"/>
                  </a:moveTo>
                  <a:cubicBezTo>
                    <a:pt x="555" y="1269"/>
                    <a:pt x="553" y="1271"/>
                    <a:pt x="551" y="1272"/>
                  </a:cubicBezTo>
                  <a:cubicBezTo>
                    <a:pt x="547" y="1239"/>
                    <a:pt x="547" y="1239"/>
                    <a:pt x="547" y="1239"/>
                  </a:cubicBezTo>
                  <a:cubicBezTo>
                    <a:pt x="547" y="1238"/>
                    <a:pt x="548" y="1238"/>
                    <a:pt x="548" y="1238"/>
                  </a:cubicBezTo>
                  <a:cubicBezTo>
                    <a:pt x="551" y="1251"/>
                    <a:pt x="557" y="1261"/>
                    <a:pt x="559" y="1263"/>
                  </a:cubicBezTo>
                  <a:cubicBezTo>
                    <a:pt x="558" y="1264"/>
                    <a:pt x="558" y="1266"/>
                    <a:pt x="558" y="1268"/>
                  </a:cubicBezTo>
                  <a:close/>
                  <a:moveTo>
                    <a:pt x="516" y="1246"/>
                  </a:moveTo>
                  <a:cubicBezTo>
                    <a:pt x="485" y="1257"/>
                    <a:pt x="456" y="1268"/>
                    <a:pt x="440" y="1291"/>
                  </a:cubicBezTo>
                  <a:cubicBezTo>
                    <a:pt x="454" y="1264"/>
                    <a:pt x="488" y="1251"/>
                    <a:pt x="523" y="1238"/>
                  </a:cubicBezTo>
                  <a:cubicBezTo>
                    <a:pt x="531" y="1235"/>
                    <a:pt x="539" y="1232"/>
                    <a:pt x="547" y="1229"/>
                  </a:cubicBezTo>
                  <a:cubicBezTo>
                    <a:pt x="547" y="1231"/>
                    <a:pt x="547" y="1232"/>
                    <a:pt x="547" y="1234"/>
                  </a:cubicBezTo>
                  <a:cubicBezTo>
                    <a:pt x="537" y="1238"/>
                    <a:pt x="526" y="1242"/>
                    <a:pt x="516" y="1246"/>
                  </a:cubicBezTo>
                  <a:close/>
                  <a:moveTo>
                    <a:pt x="533" y="1280"/>
                  </a:moveTo>
                  <a:cubicBezTo>
                    <a:pt x="529" y="1281"/>
                    <a:pt x="526" y="1282"/>
                    <a:pt x="523" y="1283"/>
                  </a:cubicBezTo>
                  <a:cubicBezTo>
                    <a:pt x="521" y="1248"/>
                    <a:pt x="521" y="1248"/>
                    <a:pt x="521" y="1248"/>
                  </a:cubicBezTo>
                  <a:cubicBezTo>
                    <a:pt x="524" y="1247"/>
                    <a:pt x="527" y="1246"/>
                    <a:pt x="531" y="1245"/>
                  </a:cubicBezTo>
                  <a:lnTo>
                    <a:pt x="533" y="1280"/>
                  </a:lnTo>
                  <a:close/>
                  <a:moveTo>
                    <a:pt x="519" y="1283"/>
                  </a:moveTo>
                  <a:cubicBezTo>
                    <a:pt x="515" y="1284"/>
                    <a:pt x="512" y="1285"/>
                    <a:pt x="508" y="1286"/>
                  </a:cubicBezTo>
                  <a:cubicBezTo>
                    <a:pt x="507" y="1254"/>
                    <a:pt x="507" y="1254"/>
                    <a:pt x="507" y="1254"/>
                  </a:cubicBezTo>
                  <a:cubicBezTo>
                    <a:pt x="510" y="1252"/>
                    <a:pt x="514" y="1251"/>
                    <a:pt x="517" y="1250"/>
                  </a:cubicBezTo>
                  <a:lnTo>
                    <a:pt x="519" y="1283"/>
                  </a:lnTo>
                  <a:close/>
                  <a:moveTo>
                    <a:pt x="504" y="1286"/>
                  </a:moveTo>
                  <a:cubicBezTo>
                    <a:pt x="501" y="1287"/>
                    <a:pt x="497" y="1287"/>
                    <a:pt x="494" y="1288"/>
                  </a:cubicBezTo>
                  <a:cubicBezTo>
                    <a:pt x="493" y="1259"/>
                    <a:pt x="493" y="1259"/>
                    <a:pt x="493" y="1259"/>
                  </a:cubicBezTo>
                  <a:cubicBezTo>
                    <a:pt x="496" y="1258"/>
                    <a:pt x="499" y="1257"/>
                    <a:pt x="503" y="1255"/>
                  </a:cubicBezTo>
                  <a:lnTo>
                    <a:pt x="504" y="1286"/>
                  </a:lnTo>
                  <a:close/>
                  <a:moveTo>
                    <a:pt x="490" y="1288"/>
                  </a:moveTo>
                  <a:cubicBezTo>
                    <a:pt x="489" y="1288"/>
                    <a:pt x="488" y="1288"/>
                    <a:pt x="487" y="1288"/>
                  </a:cubicBezTo>
                  <a:cubicBezTo>
                    <a:pt x="485" y="1289"/>
                    <a:pt x="484" y="1289"/>
                    <a:pt x="482" y="1289"/>
                  </a:cubicBezTo>
                  <a:cubicBezTo>
                    <a:pt x="480" y="1265"/>
                    <a:pt x="480" y="1265"/>
                    <a:pt x="480" y="1265"/>
                  </a:cubicBezTo>
                  <a:cubicBezTo>
                    <a:pt x="483" y="1264"/>
                    <a:pt x="486" y="1262"/>
                    <a:pt x="489" y="1261"/>
                  </a:cubicBezTo>
                  <a:lnTo>
                    <a:pt x="490" y="1288"/>
                  </a:lnTo>
                  <a:close/>
                  <a:moveTo>
                    <a:pt x="478" y="1290"/>
                  </a:moveTo>
                  <a:cubicBezTo>
                    <a:pt x="475" y="1290"/>
                    <a:pt x="472" y="1290"/>
                    <a:pt x="470" y="1291"/>
                  </a:cubicBezTo>
                  <a:cubicBezTo>
                    <a:pt x="467" y="1272"/>
                    <a:pt x="467" y="1272"/>
                    <a:pt x="467" y="1272"/>
                  </a:cubicBezTo>
                  <a:cubicBezTo>
                    <a:pt x="470" y="1270"/>
                    <a:pt x="473" y="1268"/>
                    <a:pt x="476" y="1267"/>
                  </a:cubicBezTo>
                  <a:lnTo>
                    <a:pt x="478" y="1290"/>
                  </a:lnTo>
                  <a:close/>
                  <a:moveTo>
                    <a:pt x="466" y="1292"/>
                  </a:moveTo>
                  <a:cubicBezTo>
                    <a:pt x="463" y="1292"/>
                    <a:pt x="460" y="1293"/>
                    <a:pt x="458" y="1293"/>
                  </a:cubicBezTo>
                  <a:cubicBezTo>
                    <a:pt x="456" y="1280"/>
                    <a:pt x="456" y="1280"/>
                    <a:pt x="456" y="1280"/>
                  </a:cubicBezTo>
                  <a:cubicBezTo>
                    <a:pt x="458" y="1278"/>
                    <a:pt x="461" y="1276"/>
                    <a:pt x="463" y="1274"/>
                  </a:cubicBezTo>
                  <a:lnTo>
                    <a:pt x="466" y="1292"/>
                  </a:lnTo>
                  <a:close/>
                  <a:moveTo>
                    <a:pt x="454" y="1295"/>
                  </a:moveTo>
                  <a:cubicBezTo>
                    <a:pt x="452" y="1295"/>
                    <a:pt x="450" y="1296"/>
                    <a:pt x="448" y="1297"/>
                  </a:cubicBezTo>
                  <a:cubicBezTo>
                    <a:pt x="446" y="1290"/>
                    <a:pt x="446" y="1290"/>
                    <a:pt x="446" y="1290"/>
                  </a:cubicBezTo>
                  <a:cubicBezTo>
                    <a:pt x="448" y="1288"/>
                    <a:pt x="450" y="1285"/>
                    <a:pt x="452" y="1283"/>
                  </a:cubicBezTo>
                  <a:lnTo>
                    <a:pt x="454" y="1295"/>
                  </a:lnTo>
                  <a:close/>
                  <a:moveTo>
                    <a:pt x="433" y="1289"/>
                  </a:moveTo>
                  <a:cubicBezTo>
                    <a:pt x="433" y="1286"/>
                    <a:pt x="434" y="1283"/>
                    <a:pt x="435" y="1280"/>
                  </a:cubicBezTo>
                  <a:cubicBezTo>
                    <a:pt x="444" y="1278"/>
                    <a:pt x="444" y="1278"/>
                    <a:pt x="444" y="1278"/>
                  </a:cubicBezTo>
                  <a:cubicBezTo>
                    <a:pt x="442" y="1280"/>
                    <a:pt x="440" y="1283"/>
                    <a:pt x="439" y="1286"/>
                  </a:cubicBezTo>
                  <a:lnTo>
                    <a:pt x="433" y="1289"/>
                  </a:lnTo>
                  <a:close/>
                  <a:moveTo>
                    <a:pt x="436" y="1291"/>
                  </a:moveTo>
                  <a:cubicBezTo>
                    <a:pt x="434" y="1296"/>
                    <a:pt x="432" y="1301"/>
                    <a:pt x="431" y="1306"/>
                  </a:cubicBezTo>
                  <a:cubicBezTo>
                    <a:pt x="431" y="1302"/>
                    <a:pt x="431" y="1298"/>
                    <a:pt x="432" y="1293"/>
                  </a:cubicBezTo>
                  <a:lnTo>
                    <a:pt x="436" y="1291"/>
                  </a:lnTo>
                  <a:close/>
                  <a:moveTo>
                    <a:pt x="511" y="1238"/>
                  </a:moveTo>
                  <a:cubicBezTo>
                    <a:pt x="508" y="1240"/>
                    <a:pt x="505" y="1241"/>
                    <a:pt x="502" y="1242"/>
                  </a:cubicBezTo>
                  <a:cubicBezTo>
                    <a:pt x="479" y="1229"/>
                    <a:pt x="479" y="1229"/>
                    <a:pt x="479" y="1229"/>
                  </a:cubicBezTo>
                  <a:cubicBezTo>
                    <a:pt x="486" y="1231"/>
                    <a:pt x="494" y="1232"/>
                    <a:pt x="502" y="1232"/>
                  </a:cubicBezTo>
                  <a:lnTo>
                    <a:pt x="511" y="1238"/>
                  </a:lnTo>
                  <a:close/>
                  <a:moveTo>
                    <a:pt x="508" y="1231"/>
                  </a:moveTo>
                  <a:cubicBezTo>
                    <a:pt x="512" y="1231"/>
                    <a:pt x="516" y="1231"/>
                    <a:pt x="520" y="1230"/>
                  </a:cubicBezTo>
                  <a:cubicBezTo>
                    <a:pt x="524" y="1233"/>
                    <a:pt x="524" y="1233"/>
                    <a:pt x="524" y="1233"/>
                  </a:cubicBezTo>
                  <a:cubicBezTo>
                    <a:pt x="523" y="1234"/>
                    <a:pt x="523" y="1234"/>
                    <a:pt x="522" y="1234"/>
                  </a:cubicBezTo>
                  <a:cubicBezTo>
                    <a:pt x="520" y="1235"/>
                    <a:pt x="517" y="1236"/>
                    <a:pt x="515" y="1237"/>
                  </a:cubicBezTo>
                  <a:lnTo>
                    <a:pt x="508" y="1231"/>
                  </a:lnTo>
                  <a:close/>
                  <a:moveTo>
                    <a:pt x="497" y="1244"/>
                  </a:moveTo>
                  <a:cubicBezTo>
                    <a:pt x="494" y="1245"/>
                    <a:pt x="490" y="1247"/>
                    <a:pt x="487" y="1248"/>
                  </a:cubicBezTo>
                  <a:cubicBezTo>
                    <a:pt x="463" y="1239"/>
                    <a:pt x="463" y="1239"/>
                    <a:pt x="463" y="1239"/>
                  </a:cubicBezTo>
                  <a:cubicBezTo>
                    <a:pt x="466" y="1236"/>
                    <a:pt x="469" y="1233"/>
                    <a:pt x="473" y="1230"/>
                  </a:cubicBezTo>
                  <a:lnTo>
                    <a:pt x="497" y="1244"/>
                  </a:lnTo>
                  <a:close/>
                  <a:moveTo>
                    <a:pt x="482" y="1250"/>
                  </a:moveTo>
                  <a:cubicBezTo>
                    <a:pt x="479" y="1252"/>
                    <a:pt x="476" y="1253"/>
                    <a:pt x="473" y="1255"/>
                  </a:cubicBezTo>
                  <a:cubicBezTo>
                    <a:pt x="452" y="1251"/>
                    <a:pt x="452" y="1251"/>
                    <a:pt x="452" y="1251"/>
                  </a:cubicBezTo>
                  <a:cubicBezTo>
                    <a:pt x="454" y="1248"/>
                    <a:pt x="457" y="1245"/>
                    <a:pt x="460" y="1242"/>
                  </a:cubicBezTo>
                  <a:lnTo>
                    <a:pt x="482" y="1250"/>
                  </a:lnTo>
                  <a:close/>
                  <a:moveTo>
                    <a:pt x="468" y="1258"/>
                  </a:moveTo>
                  <a:cubicBezTo>
                    <a:pt x="466" y="1259"/>
                    <a:pt x="463" y="1261"/>
                    <a:pt x="461" y="1263"/>
                  </a:cubicBezTo>
                  <a:cubicBezTo>
                    <a:pt x="443" y="1262"/>
                    <a:pt x="443" y="1262"/>
                    <a:pt x="443" y="1262"/>
                  </a:cubicBezTo>
                  <a:cubicBezTo>
                    <a:pt x="445" y="1260"/>
                    <a:pt x="447" y="1257"/>
                    <a:pt x="449" y="1254"/>
                  </a:cubicBezTo>
                  <a:lnTo>
                    <a:pt x="468" y="1258"/>
                  </a:lnTo>
                  <a:close/>
                  <a:moveTo>
                    <a:pt x="456" y="1266"/>
                  </a:moveTo>
                  <a:cubicBezTo>
                    <a:pt x="453" y="1268"/>
                    <a:pt x="451" y="1271"/>
                    <a:pt x="449" y="1273"/>
                  </a:cubicBezTo>
                  <a:cubicBezTo>
                    <a:pt x="437" y="1275"/>
                    <a:pt x="437" y="1275"/>
                    <a:pt x="437" y="1275"/>
                  </a:cubicBezTo>
                  <a:cubicBezTo>
                    <a:pt x="438" y="1272"/>
                    <a:pt x="439" y="1269"/>
                    <a:pt x="441" y="1266"/>
                  </a:cubicBezTo>
                  <a:lnTo>
                    <a:pt x="456" y="1266"/>
                  </a:lnTo>
                  <a:close/>
                  <a:moveTo>
                    <a:pt x="443" y="1294"/>
                  </a:moveTo>
                  <a:cubicBezTo>
                    <a:pt x="444" y="1300"/>
                    <a:pt x="444" y="1300"/>
                    <a:pt x="444" y="1300"/>
                  </a:cubicBezTo>
                  <a:cubicBezTo>
                    <a:pt x="441" y="1301"/>
                    <a:pt x="439" y="1304"/>
                    <a:pt x="437" y="1306"/>
                  </a:cubicBezTo>
                  <a:cubicBezTo>
                    <a:pt x="439" y="1302"/>
                    <a:pt x="441" y="1298"/>
                    <a:pt x="443" y="1294"/>
                  </a:cubicBezTo>
                  <a:close/>
                  <a:moveTo>
                    <a:pt x="525" y="1229"/>
                  </a:moveTo>
                  <a:cubicBezTo>
                    <a:pt x="528" y="1228"/>
                    <a:pt x="531" y="1227"/>
                    <a:pt x="535" y="1225"/>
                  </a:cubicBezTo>
                  <a:cubicBezTo>
                    <a:pt x="537" y="1228"/>
                    <a:pt x="537" y="1228"/>
                    <a:pt x="537" y="1228"/>
                  </a:cubicBezTo>
                  <a:cubicBezTo>
                    <a:pt x="534" y="1230"/>
                    <a:pt x="531" y="1231"/>
                    <a:pt x="528" y="1232"/>
                  </a:cubicBezTo>
                  <a:lnTo>
                    <a:pt x="525" y="1229"/>
                  </a:lnTo>
                  <a:close/>
                  <a:moveTo>
                    <a:pt x="539" y="1224"/>
                  </a:moveTo>
                  <a:cubicBezTo>
                    <a:pt x="541" y="1223"/>
                    <a:pt x="544" y="1222"/>
                    <a:pt x="546" y="1220"/>
                  </a:cubicBezTo>
                  <a:cubicBezTo>
                    <a:pt x="546" y="1222"/>
                    <a:pt x="546" y="1223"/>
                    <a:pt x="546" y="1225"/>
                  </a:cubicBezTo>
                  <a:cubicBezTo>
                    <a:pt x="545" y="1226"/>
                    <a:pt x="543" y="1226"/>
                    <a:pt x="541" y="1227"/>
                  </a:cubicBezTo>
                  <a:lnTo>
                    <a:pt x="539" y="1224"/>
                  </a:lnTo>
                  <a:close/>
                  <a:moveTo>
                    <a:pt x="543" y="1240"/>
                  </a:moveTo>
                  <a:cubicBezTo>
                    <a:pt x="547" y="1274"/>
                    <a:pt x="547" y="1274"/>
                    <a:pt x="547" y="1274"/>
                  </a:cubicBezTo>
                  <a:cubicBezTo>
                    <a:pt x="543" y="1275"/>
                    <a:pt x="540" y="1277"/>
                    <a:pt x="537" y="1278"/>
                  </a:cubicBezTo>
                  <a:cubicBezTo>
                    <a:pt x="534" y="1243"/>
                    <a:pt x="534" y="1243"/>
                    <a:pt x="534" y="1243"/>
                  </a:cubicBezTo>
                  <a:cubicBezTo>
                    <a:pt x="537" y="1242"/>
                    <a:pt x="540" y="1241"/>
                    <a:pt x="543" y="1240"/>
                  </a:cubicBezTo>
                  <a:close/>
                  <a:moveTo>
                    <a:pt x="545" y="1207"/>
                  </a:moveTo>
                  <a:cubicBezTo>
                    <a:pt x="552" y="1187"/>
                    <a:pt x="552" y="1187"/>
                    <a:pt x="552" y="1187"/>
                  </a:cubicBezTo>
                  <a:cubicBezTo>
                    <a:pt x="553" y="1187"/>
                    <a:pt x="554" y="1187"/>
                    <a:pt x="555" y="1187"/>
                  </a:cubicBezTo>
                  <a:cubicBezTo>
                    <a:pt x="552" y="1192"/>
                    <a:pt x="550" y="1198"/>
                    <a:pt x="548" y="1205"/>
                  </a:cubicBezTo>
                  <a:cubicBezTo>
                    <a:pt x="547" y="1206"/>
                    <a:pt x="546" y="1206"/>
                    <a:pt x="545" y="1207"/>
                  </a:cubicBezTo>
                  <a:close/>
                  <a:moveTo>
                    <a:pt x="414" y="1177"/>
                  </a:moveTo>
                  <a:cubicBezTo>
                    <a:pt x="417" y="1176"/>
                    <a:pt x="421" y="1176"/>
                    <a:pt x="424" y="1176"/>
                  </a:cubicBezTo>
                  <a:cubicBezTo>
                    <a:pt x="417" y="1192"/>
                    <a:pt x="417" y="1192"/>
                    <a:pt x="417" y="1192"/>
                  </a:cubicBezTo>
                  <a:cubicBezTo>
                    <a:pt x="415" y="1191"/>
                    <a:pt x="412" y="1190"/>
                    <a:pt x="409" y="1190"/>
                  </a:cubicBezTo>
                  <a:lnTo>
                    <a:pt x="414" y="1177"/>
                  </a:lnTo>
                  <a:close/>
                  <a:moveTo>
                    <a:pt x="405" y="1189"/>
                  </a:moveTo>
                  <a:cubicBezTo>
                    <a:pt x="403" y="1189"/>
                    <a:pt x="401" y="1188"/>
                    <a:pt x="398" y="1188"/>
                  </a:cubicBezTo>
                  <a:cubicBezTo>
                    <a:pt x="401" y="1181"/>
                    <a:pt x="401" y="1181"/>
                    <a:pt x="401" y="1181"/>
                  </a:cubicBezTo>
                  <a:cubicBezTo>
                    <a:pt x="404" y="1180"/>
                    <a:pt x="407" y="1179"/>
                    <a:pt x="410" y="1178"/>
                  </a:cubicBezTo>
                  <a:lnTo>
                    <a:pt x="405" y="1189"/>
                  </a:lnTo>
                  <a:close/>
                  <a:moveTo>
                    <a:pt x="428" y="1176"/>
                  </a:moveTo>
                  <a:cubicBezTo>
                    <a:pt x="431" y="1175"/>
                    <a:pt x="435" y="1175"/>
                    <a:pt x="438" y="1176"/>
                  </a:cubicBezTo>
                  <a:cubicBezTo>
                    <a:pt x="429" y="1196"/>
                    <a:pt x="429" y="1196"/>
                    <a:pt x="429" y="1196"/>
                  </a:cubicBezTo>
                  <a:cubicBezTo>
                    <a:pt x="426" y="1195"/>
                    <a:pt x="424" y="1194"/>
                    <a:pt x="421" y="1193"/>
                  </a:cubicBezTo>
                  <a:lnTo>
                    <a:pt x="428" y="1176"/>
                  </a:lnTo>
                  <a:close/>
                  <a:moveTo>
                    <a:pt x="442" y="1176"/>
                  </a:moveTo>
                  <a:cubicBezTo>
                    <a:pt x="446" y="1176"/>
                    <a:pt x="449" y="1176"/>
                    <a:pt x="452" y="1177"/>
                  </a:cubicBezTo>
                  <a:cubicBezTo>
                    <a:pt x="440" y="1201"/>
                    <a:pt x="440" y="1201"/>
                    <a:pt x="440" y="1201"/>
                  </a:cubicBezTo>
                  <a:cubicBezTo>
                    <a:pt x="439" y="1201"/>
                    <a:pt x="438" y="1200"/>
                    <a:pt x="437" y="1200"/>
                  </a:cubicBezTo>
                  <a:cubicBezTo>
                    <a:pt x="436" y="1199"/>
                    <a:pt x="434" y="1199"/>
                    <a:pt x="432" y="1198"/>
                  </a:cubicBezTo>
                  <a:lnTo>
                    <a:pt x="442" y="1176"/>
                  </a:lnTo>
                  <a:close/>
                  <a:moveTo>
                    <a:pt x="456" y="1177"/>
                  </a:moveTo>
                  <a:cubicBezTo>
                    <a:pt x="460" y="1178"/>
                    <a:pt x="464" y="1178"/>
                    <a:pt x="467" y="1179"/>
                  </a:cubicBezTo>
                  <a:cubicBezTo>
                    <a:pt x="453" y="1206"/>
                    <a:pt x="453" y="1206"/>
                    <a:pt x="453" y="1206"/>
                  </a:cubicBezTo>
                  <a:cubicBezTo>
                    <a:pt x="450" y="1205"/>
                    <a:pt x="447" y="1204"/>
                    <a:pt x="444" y="1203"/>
                  </a:cubicBezTo>
                  <a:lnTo>
                    <a:pt x="456" y="1177"/>
                  </a:lnTo>
                  <a:close/>
                  <a:moveTo>
                    <a:pt x="471" y="1179"/>
                  </a:moveTo>
                  <a:cubicBezTo>
                    <a:pt x="475" y="1180"/>
                    <a:pt x="479" y="1181"/>
                    <a:pt x="483" y="1181"/>
                  </a:cubicBezTo>
                  <a:cubicBezTo>
                    <a:pt x="468" y="1211"/>
                    <a:pt x="468" y="1211"/>
                    <a:pt x="468" y="1211"/>
                  </a:cubicBezTo>
                  <a:cubicBezTo>
                    <a:pt x="464" y="1210"/>
                    <a:pt x="460" y="1209"/>
                    <a:pt x="457" y="1208"/>
                  </a:cubicBezTo>
                  <a:lnTo>
                    <a:pt x="471" y="1179"/>
                  </a:lnTo>
                  <a:close/>
                  <a:moveTo>
                    <a:pt x="487" y="1182"/>
                  </a:moveTo>
                  <a:cubicBezTo>
                    <a:pt x="490" y="1182"/>
                    <a:pt x="493" y="1183"/>
                    <a:pt x="497" y="1183"/>
                  </a:cubicBezTo>
                  <a:cubicBezTo>
                    <a:pt x="481" y="1215"/>
                    <a:pt x="481" y="1215"/>
                    <a:pt x="481" y="1215"/>
                  </a:cubicBezTo>
                  <a:cubicBezTo>
                    <a:pt x="478" y="1214"/>
                    <a:pt x="475" y="1213"/>
                    <a:pt x="471" y="1212"/>
                  </a:cubicBezTo>
                  <a:lnTo>
                    <a:pt x="487" y="1182"/>
                  </a:lnTo>
                  <a:close/>
                  <a:moveTo>
                    <a:pt x="501" y="1184"/>
                  </a:moveTo>
                  <a:cubicBezTo>
                    <a:pt x="504" y="1185"/>
                    <a:pt x="507" y="1185"/>
                    <a:pt x="510" y="1185"/>
                  </a:cubicBezTo>
                  <a:cubicBezTo>
                    <a:pt x="496" y="1217"/>
                    <a:pt x="496" y="1217"/>
                    <a:pt x="496" y="1217"/>
                  </a:cubicBezTo>
                  <a:cubicBezTo>
                    <a:pt x="493" y="1216"/>
                    <a:pt x="489" y="1216"/>
                    <a:pt x="485" y="1215"/>
                  </a:cubicBezTo>
                  <a:lnTo>
                    <a:pt x="501" y="1184"/>
                  </a:lnTo>
                  <a:close/>
                  <a:moveTo>
                    <a:pt x="514" y="1186"/>
                  </a:moveTo>
                  <a:cubicBezTo>
                    <a:pt x="517" y="1186"/>
                    <a:pt x="520" y="1187"/>
                    <a:pt x="523" y="1187"/>
                  </a:cubicBezTo>
                  <a:cubicBezTo>
                    <a:pt x="511" y="1216"/>
                    <a:pt x="511" y="1216"/>
                    <a:pt x="511" y="1216"/>
                  </a:cubicBezTo>
                  <a:cubicBezTo>
                    <a:pt x="508" y="1217"/>
                    <a:pt x="504" y="1217"/>
                    <a:pt x="501" y="1217"/>
                  </a:cubicBezTo>
                  <a:lnTo>
                    <a:pt x="514" y="1186"/>
                  </a:lnTo>
                  <a:close/>
                  <a:moveTo>
                    <a:pt x="527" y="1187"/>
                  </a:moveTo>
                  <a:cubicBezTo>
                    <a:pt x="529" y="1187"/>
                    <a:pt x="532" y="1187"/>
                    <a:pt x="535" y="1187"/>
                  </a:cubicBezTo>
                  <a:cubicBezTo>
                    <a:pt x="525" y="1214"/>
                    <a:pt x="525" y="1214"/>
                    <a:pt x="525" y="1214"/>
                  </a:cubicBezTo>
                  <a:cubicBezTo>
                    <a:pt x="522" y="1215"/>
                    <a:pt x="519" y="1215"/>
                    <a:pt x="515" y="1216"/>
                  </a:cubicBezTo>
                  <a:lnTo>
                    <a:pt x="527" y="1187"/>
                  </a:lnTo>
                  <a:close/>
                  <a:moveTo>
                    <a:pt x="539" y="1188"/>
                  </a:moveTo>
                  <a:cubicBezTo>
                    <a:pt x="542" y="1188"/>
                    <a:pt x="545" y="1188"/>
                    <a:pt x="548" y="1187"/>
                  </a:cubicBezTo>
                  <a:cubicBezTo>
                    <a:pt x="540" y="1209"/>
                    <a:pt x="540" y="1209"/>
                    <a:pt x="540" y="1209"/>
                  </a:cubicBezTo>
                  <a:cubicBezTo>
                    <a:pt x="537" y="1210"/>
                    <a:pt x="533" y="1212"/>
                    <a:pt x="530" y="1213"/>
                  </a:cubicBezTo>
                  <a:lnTo>
                    <a:pt x="539" y="1188"/>
                  </a:lnTo>
                  <a:close/>
                  <a:moveTo>
                    <a:pt x="483" y="1177"/>
                  </a:moveTo>
                  <a:cubicBezTo>
                    <a:pt x="451" y="1172"/>
                    <a:pt x="420" y="1167"/>
                    <a:pt x="395" y="1179"/>
                  </a:cubicBezTo>
                  <a:cubicBezTo>
                    <a:pt x="421" y="1162"/>
                    <a:pt x="457" y="1168"/>
                    <a:pt x="494" y="1174"/>
                  </a:cubicBezTo>
                  <a:cubicBezTo>
                    <a:pt x="515" y="1177"/>
                    <a:pt x="537" y="1181"/>
                    <a:pt x="558" y="1181"/>
                  </a:cubicBezTo>
                  <a:cubicBezTo>
                    <a:pt x="558" y="1181"/>
                    <a:pt x="557" y="1182"/>
                    <a:pt x="557" y="1183"/>
                  </a:cubicBezTo>
                  <a:cubicBezTo>
                    <a:pt x="533" y="1186"/>
                    <a:pt x="508" y="1182"/>
                    <a:pt x="483" y="1177"/>
                  </a:cubicBezTo>
                  <a:close/>
                  <a:moveTo>
                    <a:pt x="538" y="1176"/>
                  </a:moveTo>
                  <a:cubicBezTo>
                    <a:pt x="534" y="1176"/>
                    <a:pt x="531" y="1175"/>
                    <a:pt x="528" y="1175"/>
                  </a:cubicBezTo>
                  <a:cubicBezTo>
                    <a:pt x="522" y="1146"/>
                    <a:pt x="522" y="1146"/>
                    <a:pt x="522" y="1146"/>
                  </a:cubicBezTo>
                  <a:cubicBezTo>
                    <a:pt x="525" y="1147"/>
                    <a:pt x="528" y="1148"/>
                    <a:pt x="532" y="1149"/>
                  </a:cubicBezTo>
                  <a:lnTo>
                    <a:pt x="538" y="1176"/>
                  </a:lnTo>
                  <a:close/>
                  <a:moveTo>
                    <a:pt x="536" y="1151"/>
                  </a:moveTo>
                  <a:cubicBezTo>
                    <a:pt x="539" y="1152"/>
                    <a:pt x="541" y="1153"/>
                    <a:pt x="544" y="1154"/>
                  </a:cubicBezTo>
                  <a:cubicBezTo>
                    <a:pt x="551" y="1177"/>
                    <a:pt x="551" y="1177"/>
                    <a:pt x="551" y="1177"/>
                  </a:cubicBezTo>
                  <a:cubicBezTo>
                    <a:pt x="548" y="1176"/>
                    <a:pt x="545" y="1176"/>
                    <a:pt x="542" y="1176"/>
                  </a:cubicBezTo>
                  <a:lnTo>
                    <a:pt x="536" y="1151"/>
                  </a:lnTo>
                  <a:close/>
                  <a:moveTo>
                    <a:pt x="524" y="1174"/>
                  </a:moveTo>
                  <a:cubicBezTo>
                    <a:pt x="521" y="1174"/>
                    <a:pt x="518" y="1174"/>
                    <a:pt x="515" y="1173"/>
                  </a:cubicBezTo>
                  <a:cubicBezTo>
                    <a:pt x="508" y="1143"/>
                    <a:pt x="508" y="1143"/>
                    <a:pt x="508" y="1143"/>
                  </a:cubicBezTo>
                  <a:cubicBezTo>
                    <a:pt x="511" y="1144"/>
                    <a:pt x="514" y="1144"/>
                    <a:pt x="517" y="1145"/>
                  </a:cubicBezTo>
                  <a:lnTo>
                    <a:pt x="524" y="1174"/>
                  </a:lnTo>
                  <a:close/>
                  <a:moveTo>
                    <a:pt x="511" y="1173"/>
                  </a:moveTo>
                  <a:cubicBezTo>
                    <a:pt x="507" y="1172"/>
                    <a:pt x="504" y="1172"/>
                    <a:pt x="501" y="1171"/>
                  </a:cubicBezTo>
                  <a:cubicBezTo>
                    <a:pt x="491" y="1141"/>
                    <a:pt x="491" y="1141"/>
                    <a:pt x="491" y="1141"/>
                  </a:cubicBezTo>
                  <a:cubicBezTo>
                    <a:pt x="495" y="1141"/>
                    <a:pt x="499" y="1142"/>
                    <a:pt x="504" y="1142"/>
                  </a:cubicBezTo>
                  <a:lnTo>
                    <a:pt x="511" y="1173"/>
                  </a:lnTo>
                  <a:close/>
                  <a:moveTo>
                    <a:pt x="497" y="1170"/>
                  </a:moveTo>
                  <a:cubicBezTo>
                    <a:pt x="496" y="1170"/>
                    <a:pt x="495" y="1170"/>
                    <a:pt x="494" y="1170"/>
                  </a:cubicBezTo>
                  <a:cubicBezTo>
                    <a:pt x="492" y="1170"/>
                    <a:pt x="489" y="1169"/>
                    <a:pt x="487" y="1169"/>
                  </a:cubicBezTo>
                  <a:cubicBezTo>
                    <a:pt x="474" y="1140"/>
                    <a:pt x="474" y="1140"/>
                    <a:pt x="474" y="1140"/>
                  </a:cubicBezTo>
                  <a:cubicBezTo>
                    <a:pt x="478" y="1140"/>
                    <a:pt x="482" y="1140"/>
                    <a:pt x="486" y="1141"/>
                  </a:cubicBezTo>
                  <a:lnTo>
                    <a:pt x="497" y="1170"/>
                  </a:lnTo>
                  <a:close/>
                  <a:moveTo>
                    <a:pt x="482" y="1168"/>
                  </a:moveTo>
                  <a:cubicBezTo>
                    <a:pt x="479" y="1168"/>
                    <a:pt x="476" y="1167"/>
                    <a:pt x="473" y="1167"/>
                  </a:cubicBezTo>
                  <a:cubicBezTo>
                    <a:pt x="457" y="1142"/>
                    <a:pt x="457" y="1142"/>
                    <a:pt x="457" y="1142"/>
                  </a:cubicBezTo>
                  <a:cubicBezTo>
                    <a:pt x="462" y="1141"/>
                    <a:pt x="466" y="1141"/>
                    <a:pt x="470" y="1141"/>
                  </a:cubicBezTo>
                  <a:lnTo>
                    <a:pt x="482" y="1168"/>
                  </a:lnTo>
                  <a:close/>
                  <a:moveTo>
                    <a:pt x="468" y="1166"/>
                  </a:moveTo>
                  <a:cubicBezTo>
                    <a:pt x="464" y="1166"/>
                    <a:pt x="461" y="1165"/>
                    <a:pt x="457" y="1165"/>
                  </a:cubicBezTo>
                  <a:cubicBezTo>
                    <a:pt x="441" y="1145"/>
                    <a:pt x="441" y="1145"/>
                    <a:pt x="441" y="1145"/>
                  </a:cubicBezTo>
                  <a:cubicBezTo>
                    <a:pt x="445" y="1144"/>
                    <a:pt x="449" y="1143"/>
                    <a:pt x="453" y="1142"/>
                  </a:cubicBezTo>
                  <a:lnTo>
                    <a:pt x="468" y="1166"/>
                  </a:lnTo>
                  <a:close/>
                  <a:moveTo>
                    <a:pt x="452" y="1164"/>
                  </a:moveTo>
                  <a:cubicBezTo>
                    <a:pt x="448" y="1164"/>
                    <a:pt x="445" y="1164"/>
                    <a:pt x="442" y="1164"/>
                  </a:cubicBezTo>
                  <a:cubicBezTo>
                    <a:pt x="425" y="1150"/>
                    <a:pt x="425" y="1150"/>
                    <a:pt x="425" y="1150"/>
                  </a:cubicBezTo>
                  <a:cubicBezTo>
                    <a:pt x="429" y="1148"/>
                    <a:pt x="433" y="1147"/>
                    <a:pt x="437" y="1146"/>
                  </a:cubicBezTo>
                  <a:lnTo>
                    <a:pt x="452" y="1164"/>
                  </a:lnTo>
                  <a:close/>
                  <a:moveTo>
                    <a:pt x="436" y="1164"/>
                  </a:moveTo>
                  <a:cubicBezTo>
                    <a:pt x="433" y="1164"/>
                    <a:pt x="430" y="1164"/>
                    <a:pt x="427" y="1164"/>
                  </a:cubicBezTo>
                  <a:cubicBezTo>
                    <a:pt x="412" y="1156"/>
                    <a:pt x="412" y="1156"/>
                    <a:pt x="412" y="1156"/>
                  </a:cubicBezTo>
                  <a:cubicBezTo>
                    <a:pt x="415" y="1154"/>
                    <a:pt x="418" y="1152"/>
                    <a:pt x="421" y="1151"/>
                  </a:cubicBezTo>
                  <a:lnTo>
                    <a:pt x="436" y="1164"/>
                  </a:lnTo>
                  <a:close/>
                  <a:moveTo>
                    <a:pt x="421" y="1165"/>
                  </a:moveTo>
                  <a:cubicBezTo>
                    <a:pt x="418" y="1166"/>
                    <a:pt x="415" y="1166"/>
                    <a:pt x="412" y="1167"/>
                  </a:cubicBezTo>
                  <a:cubicBezTo>
                    <a:pt x="400" y="1164"/>
                    <a:pt x="400" y="1164"/>
                    <a:pt x="400" y="1164"/>
                  </a:cubicBezTo>
                  <a:cubicBezTo>
                    <a:pt x="403" y="1161"/>
                    <a:pt x="405" y="1160"/>
                    <a:pt x="408" y="1158"/>
                  </a:cubicBezTo>
                  <a:lnTo>
                    <a:pt x="421" y="1165"/>
                  </a:lnTo>
                  <a:close/>
                  <a:moveTo>
                    <a:pt x="405" y="1169"/>
                  </a:moveTo>
                  <a:cubicBezTo>
                    <a:pt x="402" y="1171"/>
                    <a:pt x="399" y="1172"/>
                    <a:pt x="396" y="1174"/>
                  </a:cubicBezTo>
                  <a:cubicBezTo>
                    <a:pt x="390" y="1173"/>
                    <a:pt x="390" y="1173"/>
                    <a:pt x="390" y="1173"/>
                  </a:cubicBezTo>
                  <a:cubicBezTo>
                    <a:pt x="392" y="1171"/>
                    <a:pt x="394" y="1169"/>
                    <a:pt x="396" y="1167"/>
                  </a:cubicBezTo>
                  <a:lnTo>
                    <a:pt x="405" y="1169"/>
                  </a:lnTo>
                  <a:close/>
                  <a:moveTo>
                    <a:pt x="391" y="1177"/>
                  </a:moveTo>
                  <a:cubicBezTo>
                    <a:pt x="387" y="1180"/>
                    <a:pt x="383" y="1184"/>
                    <a:pt x="380" y="1188"/>
                  </a:cubicBezTo>
                  <a:cubicBezTo>
                    <a:pt x="382" y="1184"/>
                    <a:pt x="384" y="1180"/>
                    <a:pt x="387" y="1177"/>
                  </a:cubicBezTo>
                  <a:lnTo>
                    <a:pt x="391" y="1177"/>
                  </a:lnTo>
                  <a:close/>
                  <a:moveTo>
                    <a:pt x="396" y="1183"/>
                  </a:moveTo>
                  <a:cubicBezTo>
                    <a:pt x="394" y="1188"/>
                    <a:pt x="394" y="1188"/>
                    <a:pt x="394" y="1188"/>
                  </a:cubicBezTo>
                  <a:cubicBezTo>
                    <a:pt x="391" y="1189"/>
                    <a:pt x="388" y="1189"/>
                    <a:pt x="385" y="1191"/>
                  </a:cubicBezTo>
                  <a:cubicBezTo>
                    <a:pt x="388" y="1188"/>
                    <a:pt x="392" y="1185"/>
                    <a:pt x="396" y="1183"/>
                  </a:cubicBezTo>
                  <a:close/>
                  <a:moveTo>
                    <a:pt x="555" y="1177"/>
                  </a:moveTo>
                  <a:cubicBezTo>
                    <a:pt x="548" y="1157"/>
                    <a:pt x="548" y="1157"/>
                    <a:pt x="548" y="1157"/>
                  </a:cubicBezTo>
                  <a:cubicBezTo>
                    <a:pt x="551" y="1158"/>
                    <a:pt x="553" y="1159"/>
                    <a:pt x="555" y="1161"/>
                  </a:cubicBezTo>
                  <a:cubicBezTo>
                    <a:pt x="559" y="1166"/>
                    <a:pt x="563" y="1170"/>
                    <a:pt x="565" y="1172"/>
                  </a:cubicBezTo>
                  <a:cubicBezTo>
                    <a:pt x="564" y="1173"/>
                    <a:pt x="562" y="1174"/>
                    <a:pt x="561" y="1177"/>
                  </a:cubicBezTo>
                  <a:cubicBezTo>
                    <a:pt x="559" y="1177"/>
                    <a:pt x="557" y="1177"/>
                    <a:pt x="555" y="1177"/>
                  </a:cubicBezTo>
                  <a:close/>
                  <a:moveTo>
                    <a:pt x="433" y="1228"/>
                  </a:moveTo>
                  <a:cubicBezTo>
                    <a:pt x="428" y="1224"/>
                    <a:pt x="421" y="1223"/>
                    <a:pt x="415" y="1225"/>
                  </a:cubicBezTo>
                  <a:cubicBezTo>
                    <a:pt x="412" y="1226"/>
                    <a:pt x="409" y="1227"/>
                    <a:pt x="407" y="1229"/>
                  </a:cubicBezTo>
                  <a:cubicBezTo>
                    <a:pt x="407" y="1227"/>
                    <a:pt x="408" y="1225"/>
                    <a:pt x="408" y="1223"/>
                  </a:cubicBezTo>
                  <a:cubicBezTo>
                    <a:pt x="408" y="1214"/>
                    <a:pt x="403" y="1207"/>
                    <a:pt x="395" y="1205"/>
                  </a:cubicBezTo>
                  <a:cubicBezTo>
                    <a:pt x="390" y="1204"/>
                    <a:pt x="385" y="1205"/>
                    <a:pt x="380" y="1208"/>
                  </a:cubicBezTo>
                  <a:cubicBezTo>
                    <a:pt x="383" y="1205"/>
                    <a:pt x="387" y="1202"/>
                    <a:pt x="392" y="1201"/>
                  </a:cubicBezTo>
                  <a:cubicBezTo>
                    <a:pt x="402" y="1200"/>
                    <a:pt x="416" y="1206"/>
                    <a:pt x="431" y="1213"/>
                  </a:cubicBezTo>
                  <a:cubicBezTo>
                    <a:pt x="440" y="1217"/>
                    <a:pt x="449" y="1221"/>
                    <a:pt x="459" y="1224"/>
                  </a:cubicBezTo>
                  <a:cubicBezTo>
                    <a:pt x="452" y="1231"/>
                    <a:pt x="445" y="1238"/>
                    <a:pt x="440" y="1246"/>
                  </a:cubicBezTo>
                  <a:cubicBezTo>
                    <a:pt x="440" y="1244"/>
                    <a:pt x="440" y="1243"/>
                    <a:pt x="441" y="1241"/>
                  </a:cubicBezTo>
                  <a:cubicBezTo>
                    <a:pt x="441" y="1241"/>
                    <a:pt x="441" y="1241"/>
                    <a:pt x="441" y="1241"/>
                  </a:cubicBezTo>
                  <a:cubicBezTo>
                    <a:pt x="441" y="1236"/>
                    <a:pt x="438" y="1231"/>
                    <a:pt x="433" y="1228"/>
                  </a:cubicBezTo>
                  <a:close/>
                  <a:moveTo>
                    <a:pt x="464" y="1226"/>
                  </a:moveTo>
                  <a:cubicBezTo>
                    <a:pt x="466" y="1226"/>
                    <a:pt x="468" y="1227"/>
                    <a:pt x="470" y="1227"/>
                  </a:cubicBezTo>
                  <a:cubicBezTo>
                    <a:pt x="435" y="1255"/>
                    <a:pt x="420" y="1291"/>
                    <a:pt x="430" y="1323"/>
                  </a:cubicBezTo>
                  <a:cubicBezTo>
                    <a:pt x="431" y="1324"/>
                    <a:pt x="432" y="1325"/>
                    <a:pt x="432" y="1325"/>
                  </a:cubicBezTo>
                  <a:cubicBezTo>
                    <a:pt x="433" y="1325"/>
                    <a:pt x="434" y="1324"/>
                    <a:pt x="434" y="1323"/>
                  </a:cubicBezTo>
                  <a:cubicBezTo>
                    <a:pt x="438" y="1298"/>
                    <a:pt x="460" y="1296"/>
                    <a:pt x="488" y="1292"/>
                  </a:cubicBezTo>
                  <a:cubicBezTo>
                    <a:pt x="510" y="1290"/>
                    <a:pt x="534" y="1287"/>
                    <a:pt x="557" y="1273"/>
                  </a:cubicBezTo>
                  <a:cubicBezTo>
                    <a:pt x="557" y="1275"/>
                    <a:pt x="556" y="1278"/>
                    <a:pt x="556" y="1281"/>
                  </a:cubicBezTo>
                  <a:cubicBezTo>
                    <a:pt x="534" y="1294"/>
                    <a:pt x="509" y="1297"/>
                    <a:pt x="488" y="1299"/>
                  </a:cubicBezTo>
                  <a:cubicBezTo>
                    <a:pt x="470" y="1301"/>
                    <a:pt x="455" y="1302"/>
                    <a:pt x="446" y="1309"/>
                  </a:cubicBezTo>
                  <a:cubicBezTo>
                    <a:pt x="438" y="1315"/>
                    <a:pt x="436" y="1325"/>
                    <a:pt x="441" y="1333"/>
                  </a:cubicBezTo>
                  <a:cubicBezTo>
                    <a:pt x="441" y="1333"/>
                    <a:pt x="442" y="1334"/>
                    <a:pt x="443" y="1334"/>
                  </a:cubicBezTo>
                  <a:cubicBezTo>
                    <a:pt x="443" y="1333"/>
                    <a:pt x="444" y="1333"/>
                    <a:pt x="444" y="1332"/>
                  </a:cubicBezTo>
                  <a:cubicBezTo>
                    <a:pt x="444" y="1323"/>
                    <a:pt x="450" y="1319"/>
                    <a:pt x="454" y="1318"/>
                  </a:cubicBezTo>
                  <a:cubicBezTo>
                    <a:pt x="460" y="1316"/>
                    <a:pt x="466" y="1319"/>
                    <a:pt x="469" y="1325"/>
                  </a:cubicBezTo>
                  <a:cubicBezTo>
                    <a:pt x="473" y="1332"/>
                    <a:pt x="472" y="1340"/>
                    <a:pt x="465" y="1345"/>
                  </a:cubicBezTo>
                  <a:cubicBezTo>
                    <a:pt x="460" y="1350"/>
                    <a:pt x="449" y="1352"/>
                    <a:pt x="438" y="1343"/>
                  </a:cubicBezTo>
                  <a:cubicBezTo>
                    <a:pt x="423" y="1330"/>
                    <a:pt x="418" y="1307"/>
                    <a:pt x="424" y="1284"/>
                  </a:cubicBezTo>
                  <a:cubicBezTo>
                    <a:pt x="430" y="1263"/>
                    <a:pt x="444" y="1243"/>
                    <a:pt x="464" y="1226"/>
                  </a:cubicBezTo>
                  <a:close/>
                  <a:moveTo>
                    <a:pt x="422" y="1327"/>
                  </a:moveTo>
                  <a:cubicBezTo>
                    <a:pt x="425" y="1333"/>
                    <a:pt x="428" y="1339"/>
                    <a:pt x="433" y="1343"/>
                  </a:cubicBezTo>
                  <a:cubicBezTo>
                    <a:pt x="413" y="1350"/>
                    <a:pt x="396" y="1351"/>
                    <a:pt x="381" y="1350"/>
                  </a:cubicBezTo>
                  <a:cubicBezTo>
                    <a:pt x="393" y="1339"/>
                    <a:pt x="407" y="1331"/>
                    <a:pt x="422" y="1327"/>
                  </a:cubicBezTo>
                  <a:close/>
                  <a:moveTo>
                    <a:pt x="375" y="1320"/>
                  </a:moveTo>
                  <a:cubicBezTo>
                    <a:pt x="389" y="1311"/>
                    <a:pt x="403" y="1306"/>
                    <a:pt x="418" y="1306"/>
                  </a:cubicBezTo>
                  <a:cubicBezTo>
                    <a:pt x="418" y="1312"/>
                    <a:pt x="419" y="1317"/>
                    <a:pt x="421" y="1323"/>
                  </a:cubicBezTo>
                  <a:cubicBezTo>
                    <a:pt x="404" y="1325"/>
                    <a:pt x="388" y="1324"/>
                    <a:pt x="375" y="1320"/>
                  </a:cubicBezTo>
                  <a:close/>
                  <a:moveTo>
                    <a:pt x="418" y="1302"/>
                  </a:moveTo>
                  <a:cubicBezTo>
                    <a:pt x="395" y="1301"/>
                    <a:pt x="383" y="1296"/>
                    <a:pt x="374" y="1287"/>
                  </a:cubicBezTo>
                  <a:cubicBezTo>
                    <a:pt x="388" y="1281"/>
                    <a:pt x="403" y="1280"/>
                    <a:pt x="420" y="1285"/>
                  </a:cubicBezTo>
                  <a:cubicBezTo>
                    <a:pt x="419" y="1290"/>
                    <a:pt x="418" y="1296"/>
                    <a:pt x="418" y="1302"/>
                  </a:cubicBezTo>
                  <a:close/>
                  <a:moveTo>
                    <a:pt x="401" y="1304"/>
                  </a:moveTo>
                  <a:cubicBezTo>
                    <a:pt x="391" y="1307"/>
                    <a:pt x="380" y="1312"/>
                    <a:pt x="370" y="1319"/>
                  </a:cubicBezTo>
                  <a:cubicBezTo>
                    <a:pt x="361" y="1315"/>
                    <a:pt x="353" y="1311"/>
                    <a:pt x="346" y="1304"/>
                  </a:cubicBezTo>
                  <a:cubicBezTo>
                    <a:pt x="353" y="1298"/>
                    <a:pt x="361" y="1292"/>
                    <a:pt x="371" y="1288"/>
                  </a:cubicBezTo>
                  <a:cubicBezTo>
                    <a:pt x="378" y="1296"/>
                    <a:pt x="387" y="1302"/>
                    <a:pt x="401" y="1304"/>
                  </a:cubicBezTo>
                  <a:close/>
                  <a:moveTo>
                    <a:pt x="366" y="1321"/>
                  </a:moveTo>
                  <a:cubicBezTo>
                    <a:pt x="360" y="1326"/>
                    <a:pt x="353" y="1332"/>
                    <a:pt x="347" y="1339"/>
                  </a:cubicBezTo>
                  <a:cubicBezTo>
                    <a:pt x="338" y="1334"/>
                    <a:pt x="331" y="1328"/>
                    <a:pt x="327" y="1325"/>
                  </a:cubicBezTo>
                  <a:cubicBezTo>
                    <a:pt x="329" y="1322"/>
                    <a:pt x="331" y="1320"/>
                    <a:pt x="333" y="1317"/>
                  </a:cubicBezTo>
                  <a:cubicBezTo>
                    <a:pt x="336" y="1314"/>
                    <a:pt x="339" y="1310"/>
                    <a:pt x="343" y="1307"/>
                  </a:cubicBezTo>
                  <a:cubicBezTo>
                    <a:pt x="350" y="1313"/>
                    <a:pt x="358" y="1318"/>
                    <a:pt x="366" y="1321"/>
                  </a:cubicBezTo>
                  <a:close/>
                  <a:moveTo>
                    <a:pt x="344" y="1342"/>
                  </a:moveTo>
                  <a:cubicBezTo>
                    <a:pt x="339" y="1348"/>
                    <a:pt x="334" y="1354"/>
                    <a:pt x="329" y="1362"/>
                  </a:cubicBezTo>
                  <a:cubicBezTo>
                    <a:pt x="322" y="1358"/>
                    <a:pt x="316" y="1353"/>
                    <a:pt x="311" y="1348"/>
                  </a:cubicBezTo>
                  <a:cubicBezTo>
                    <a:pt x="315" y="1341"/>
                    <a:pt x="320" y="1334"/>
                    <a:pt x="324" y="1328"/>
                  </a:cubicBezTo>
                  <a:cubicBezTo>
                    <a:pt x="328" y="1331"/>
                    <a:pt x="335" y="1337"/>
                    <a:pt x="344" y="1342"/>
                  </a:cubicBezTo>
                  <a:close/>
                  <a:moveTo>
                    <a:pt x="327" y="1365"/>
                  </a:moveTo>
                  <a:cubicBezTo>
                    <a:pt x="322" y="1372"/>
                    <a:pt x="318" y="1379"/>
                    <a:pt x="315" y="1387"/>
                  </a:cubicBezTo>
                  <a:cubicBezTo>
                    <a:pt x="308" y="1383"/>
                    <a:pt x="303" y="1379"/>
                    <a:pt x="298" y="1374"/>
                  </a:cubicBezTo>
                  <a:cubicBezTo>
                    <a:pt x="301" y="1367"/>
                    <a:pt x="305" y="1359"/>
                    <a:pt x="309" y="1351"/>
                  </a:cubicBezTo>
                  <a:cubicBezTo>
                    <a:pt x="314" y="1356"/>
                    <a:pt x="320" y="1361"/>
                    <a:pt x="327" y="1365"/>
                  </a:cubicBezTo>
                  <a:close/>
                  <a:moveTo>
                    <a:pt x="313" y="1390"/>
                  </a:moveTo>
                  <a:cubicBezTo>
                    <a:pt x="311" y="1397"/>
                    <a:pt x="308" y="1404"/>
                    <a:pt x="306" y="1411"/>
                  </a:cubicBezTo>
                  <a:cubicBezTo>
                    <a:pt x="300" y="1408"/>
                    <a:pt x="295" y="1404"/>
                    <a:pt x="290" y="1401"/>
                  </a:cubicBezTo>
                  <a:cubicBezTo>
                    <a:pt x="291" y="1394"/>
                    <a:pt x="294" y="1386"/>
                    <a:pt x="297" y="1378"/>
                  </a:cubicBezTo>
                  <a:cubicBezTo>
                    <a:pt x="301" y="1383"/>
                    <a:pt x="307" y="1387"/>
                    <a:pt x="313" y="1390"/>
                  </a:cubicBezTo>
                  <a:close/>
                  <a:moveTo>
                    <a:pt x="308" y="1417"/>
                  </a:moveTo>
                  <a:cubicBezTo>
                    <a:pt x="315" y="1420"/>
                    <a:pt x="321" y="1424"/>
                    <a:pt x="328" y="1426"/>
                  </a:cubicBezTo>
                  <a:cubicBezTo>
                    <a:pt x="326" y="1433"/>
                    <a:pt x="325" y="1440"/>
                    <a:pt x="325" y="1447"/>
                  </a:cubicBezTo>
                  <a:cubicBezTo>
                    <a:pt x="317" y="1443"/>
                    <a:pt x="310" y="1439"/>
                    <a:pt x="304" y="1436"/>
                  </a:cubicBezTo>
                  <a:cubicBezTo>
                    <a:pt x="305" y="1429"/>
                    <a:pt x="307" y="1423"/>
                    <a:pt x="308" y="1417"/>
                  </a:cubicBezTo>
                  <a:close/>
                  <a:moveTo>
                    <a:pt x="309" y="1413"/>
                  </a:moveTo>
                  <a:cubicBezTo>
                    <a:pt x="311" y="1406"/>
                    <a:pt x="314" y="1399"/>
                    <a:pt x="317" y="1392"/>
                  </a:cubicBezTo>
                  <a:cubicBezTo>
                    <a:pt x="323" y="1396"/>
                    <a:pt x="330" y="1399"/>
                    <a:pt x="338" y="1401"/>
                  </a:cubicBezTo>
                  <a:cubicBezTo>
                    <a:pt x="334" y="1409"/>
                    <a:pt x="331" y="1416"/>
                    <a:pt x="329" y="1423"/>
                  </a:cubicBezTo>
                  <a:cubicBezTo>
                    <a:pt x="323" y="1420"/>
                    <a:pt x="316" y="1417"/>
                    <a:pt x="309" y="1413"/>
                  </a:cubicBezTo>
                  <a:close/>
                  <a:moveTo>
                    <a:pt x="332" y="1428"/>
                  </a:moveTo>
                  <a:cubicBezTo>
                    <a:pt x="340" y="1431"/>
                    <a:pt x="348" y="1433"/>
                    <a:pt x="356" y="1435"/>
                  </a:cubicBezTo>
                  <a:cubicBezTo>
                    <a:pt x="354" y="1442"/>
                    <a:pt x="353" y="1450"/>
                    <a:pt x="353" y="1457"/>
                  </a:cubicBezTo>
                  <a:cubicBezTo>
                    <a:pt x="344" y="1454"/>
                    <a:pt x="336" y="1452"/>
                    <a:pt x="329" y="1448"/>
                  </a:cubicBezTo>
                  <a:cubicBezTo>
                    <a:pt x="329" y="1442"/>
                    <a:pt x="330" y="1435"/>
                    <a:pt x="332" y="1428"/>
                  </a:cubicBezTo>
                  <a:close/>
                  <a:moveTo>
                    <a:pt x="333" y="1424"/>
                  </a:moveTo>
                  <a:cubicBezTo>
                    <a:pt x="335" y="1417"/>
                    <a:pt x="338" y="1410"/>
                    <a:pt x="341" y="1403"/>
                  </a:cubicBezTo>
                  <a:cubicBezTo>
                    <a:pt x="349" y="1405"/>
                    <a:pt x="357" y="1407"/>
                    <a:pt x="366" y="1409"/>
                  </a:cubicBezTo>
                  <a:cubicBezTo>
                    <a:pt x="362" y="1416"/>
                    <a:pt x="359" y="1424"/>
                    <a:pt x="357" y="1431"/>
                  </a:cubicBezTo>
                  <a:cubicBezTo>
                    <a:pt x="349" y="1429"/>
                    <a:pt x="341" y="1427"/>
                    <a:pt x="333" y="1424"/>
                  </a:cubicBezTo>
                  <a:close/>
                  <a:moveTo>
                    <a:pt x="359" y="1436"/>
                  </a:moveTo>
                  <a:cubicBezTo>
                    <a:pt x="368" y="1437"/>
                    <a:pt x="376" y="1439"/>
                    <a:pt x="385" y="1439"/>
                  </a:cubicBezTo>
                  <a:cubicBezTo>
                    <a:pt x="382" y="1449"/>
                    <a:pt x="381" y="1457"/>
                    <a:pt x="380" y="1463"/>
                  </a:cubicBezTo>
                  <a:cubicBezTo>
                    <a:pt x="372" y="1462"/>
                    <a:pt x="364" y="1460"/>
                    <a:pt x="357" y="1458"/>
                  </a:cubicBezTo>
                  <a:cubicBezTo>
                    <a:pt x="357" y="1451"/>
                    <a:pt x="358" y="1443"/>
                    <a:pt x="359" y="1436"/>
                  </a:cubicBezTo>
                  <a:close/>
                  <a:moveTo>
                    <a:pt x="389" y="1439"/>
                  </a:moveTo>
                  <a:cubicBezTo>
                    <a:pt x="398" y="1439"/>
                    <a:pt x="406" y="1439"/>
                    <a:pt x="415" y="1438"/>
                  </a:cubicBezTo>
                  <a:cubicBezTo>
                    <a:pt x="411" y="1446"/>
                    <a:pt x="409" y="1455"/>
                    <a:pt x="408" y="1464"/>
                  </a:cubicBezTo>
                  <a:cubicBezTo>
                    <a:pt x="403" y="1465"/>
                    <a:pt x="398" y="1464"/>
                    <a:pt x="394" y="1464"/>
                  </a:cubicBezTo>
                  <a:cubicBezTo>
                    <a:pt x="390" y="1464"/>
                    <a:pt x="387" y="1464"/>
                    <a:pt x="384" y="1463"/>
                  </a:cubicBezTo>
                  <a:cubicBezTo>
                    <a:pt x="384" y="1458"/>
                    <a:pt x="385" y="1449"/>
                    <a:pt x="389" y="1439"/>
                  </a:cubicBezTo>
                  <a:close/>
                  <a:moveTo>
                    <a:pt x="419" y="1437"/>
                  </a:moveTo>
                  <a:cubicBezTo>
                    <a:pt x="431" y="1435"/>
                    <a:pt x="442" y="1431"/>
                    <a:pt x="451" y="1425"/>
                  </a:cubicBezTo>
                  <a:cubicBezTo>
                    <a:pt x="443" y="1437"/>
                    <a:pt x="441" y="1447"/>
                    <a:pt x="441" y="1458"/>
                  </a:cubicBezTo>
                  <a:cubicBezTo>
                    <a:pt x="431" y="1462"/>
                    <a:pt x="422" y="1463"/>
                    <a:pt x="412" y="1464"/>
                  </a:cubicBezTo>
                  <a:cubicBezTo>
                    <a:pt x="413" y="1455"/>
                    <a:pt x="415" y="1446"/>
                    <a:pt x="419" y="1437"/>
                  </a:cubicBezTo>
                  <a:close/>
                  <a:moveTo>
                    <a:pt x="465" y="1415"/>
                  </a:moveTo>
                  <a:cubicBezTo>
                    <a:pt x="469" y="1419"/>
                    <a:pt x="473" y="1423"/>
                    <a:pt x="478" y="1425"/>
                  </a:cubicBezTo>
                  <a:cubicBezTo>
                    <a:pt x="470" y="1441"/>
                    <a:pt x="458" y="1451"/>
                    <a:pt x="445" y="1457"/>
                  </a:cubicBezTo>
                  <a:cubicBezTo>
                    <a:pt x="445" y="1444"/>
                    <a:pt x="449" y="1432"/>
                    <a:pt x="465" y="1415"/>
                  </a:cubicBezTo>
                  <a:close/>
                  <a:moveTo>
                    <a:pt x="499" y="1393"/>
                  </a:moveTo>
                  <a:cubicBezTo>
                    <a:pt x="501" y="1391"/>
                    <a:pt x="504" y="1390"/>
                    <a:pt x="506" y="1388"/>
                  </a:cubicBezTo>
                  <a:cubicBezTo>
                    <a:pt x="517" y="1402"/>
                    <a:pt x="517" y="1402"/>
                    <a:pt x="517" y="1402"/>
                  </a:cubicBezTo>
                  <a:cubicBezTo>
                    <a:pt x="513" y="1403"/>
                    <a:pt x="510" y="1403"/>
                    <a:pt x="507" y="1404"/>
                  </a:cubicBezTo>
                  <a:lnTo>
                    <a:pt x="499" y="1393"/>
                  </a:lnTo>
                  <a:close/>
                  <a:moveTo>
                    <a:pt x="502" y="1404"/>
                  </a:moveTo>
                  <a:cubicBezTo>
                    <a:pt x="499" y="1404"/>
                    <a:pt x="496" y="1404"/>
                    <a:pt x="493" y="1404"/>
                  </a:cubicBezTo>
                  <a:cubicBezTo>
                    <a:pt x="489" y="1397"/>
                    <a:pt x="489" y="1397"/>
                    <a:pt x="489" y="1397"/>
                  </a:cubicBezTo>
                  <a:cubicBezTo>
                    <a:pt x="491" y="1396"/>
                    <a:pt x="493" y="1396"/>
                    <a:pt x="495" y="1395"/>
                  </a:cubicBezTo>
                  <a:lnTo>
                    <a:pt x="502" y="1404"/>
                  </a:lnTo>
                  <a:close/>
                  <a:moveTo>
                    <a:pt x="509" y="1386"/>
                  </a:moveTo>
                  <a:cubicBezTo>
                    <a:pt x="511" y="1385"/>
                    <a:pt x="514" y="1383"/>
                    <a:pt x="516" y="1381"/>
                  </a:cubicBezTo>
                  <a:cubicBezTo>
                    <a:pt x="531" y="1399"/>
                    <a:pt x="531" y="1399"/>
                    <a:pt x="531" y="1399"/>
                  </a:cubicBezTo>
                  <a:cubicBezTo>
                    <a:pt x="527" y="1400"/>
                    <a:pt x="524" y="1401"/>
                    <a:pt x="521" y="1401"/>
                  </a:cubicBezTo>
                  <a:lnTo>
                    <a:pt x="509" y="1386"/>
                  </a:lnTo>
                  <a:close/>
                  <a:moveTo>
                    <a:pt x="519" y="1379"/>
                  </a:moveTo>
                  <a:cubicBezTo>
                    <a:pt x="520" y="1378"/>
                    <a:pt x="522" y="1377"/>
                    <a:pt x="523" y="1375"/>
                  </a:cubicBezTo>
                  <a:cubicBezTo>
                    <a:pt x="524" y="1375"/>
                    <a:pt x="525" y="1374"/>
                    <a:pt x="526" y="1374"/>
                  </a:cubicBezTo>
                  <a:cubicBezTo>
                    <a:pt x="544" y="1394"/>
                    <a:pt x="544" y="1394"/>
                    <a:pt x="544" y="1394"/>
                  </a:cubicBezTo>
                  <a:cubicBezTo>
                    <a:pt x="541" y="1395"/>
                    <a:pt x="538" y="1396"/>
                    <a:pt x="534" y="1397"/>
                  </a:cubicBezTo>
                  <a:lnTo>
                    <a:pt x="519" y="1379"/>
                  </a:lnTo>
                  <a:close/>
                  <a:moveTo>
                    <a:pt x="529" y="1371"/>
                  </a:moveTo>
                  <a:cubicBezTo>
                    <a:pt x="531" y="1369"/>
                    <a:pt x="534" y="1367"/>
                    <a:pt x="537" y="1365"/>
                  </a:cubicBezTo>
                  <a:cubicBezTo>
                    <a:pt x="558" y="1388"/>
                    <a:pt x="558" y="1388"/>
                    <a:pt x="558" y="1388"/>
                  </a:cubicBezTo>
                  <a:cubicBezTo>
                    <a:pt x="554" y="1389"/>
                    <a:pt x="551" y="1391"/>
                    <a:pt x="548" y="1392"/>
                  </a:cubicBezTo>
                  <a:lnTo>
                    <a:pt x="529" y="1371"/>
                  </a:lnTo>
                  <a:close/>
                  <a:moveTo>
                    <a:pt x="540" y="1363"/>
                  </a:moveTo>
                  <a:cubicBezTo>
                    <a:pt x="543" y="1361"/>
                    <a:pt x="546" y="1358"/>
                    <a:pt x="549" y="1356"/>
                  </a:cubicBezTo>
                  <a:cubicBezTo>
                    <a:pt x="572" y="1381"/>
                    <a:pt x="572" y="1381"/>
                    <a:pt x="572" y="1381"/>
                  </a:cubicBezTo>
                  <a:cubicBezTo>
                    <a:pt x="568" y="1383"/>
                    <a:pt x="565" y="1385"/>
                    <a:pt x="562" y="1386"/>
                  </a:cubicBezTo>
                  <a:lnTo>
                    <a:pt x="540" y="1363"/>
                  </a:lnTo>
                  <a:close/>
                  <a:moveTo>
                    <a:pt x="553" y="1354"/>
                  </a:moveTo>
                  <a:cubicBezTo>
                    <a:pt x="556" y="1353"/>
                    <a:pt x="559" y="1351"/>
                    <a:pt x="562" y="1350"/>
                  </a:cubicBezTo>
                  <a:cubicBezTo>
                    <a:pt x="585" y="1376"/>
                    <a:pt x="585" y="1376"/>
                    <a:pt x="585" y="1376"/>
                  </a:cubicBezTo>
                  <a:cubicBezTo>
                    <a:pt x="582" y="1377"/>
                    <a:pt x="579" y="1378"/>
                    <a:pt x="576" y="1380"/>
                  </a:cubicBezTo>
                  <a:lnTo>
                    <a:pt x="553" y="1354"/>
                  </a:lnTo>
                  <a:close/>
                  <a:moveTo>
                    <a:pt x="565" y="1348"/>
                  </a:moveTo>
                  <a:cubicBezTo>
                    <a:pt x="569" y="1346"/>
                    <a:pt x="572" y="1345"/>
                    <a:pt x="576" y="1344"/>
                  </a:cubicBezTo>
                  <a:cubicBezTo>
                    <a:pt x="597" y="1370"/>
                    <a:pt x="597" y="1370"/>
                    <a:pt x="597" y="1370"/>
                  </a:cubicBezTo>
                  <a:cubicBezTo>
                    <a:pt x="594" y="1371"/>
                    <a:pt x="591" y="1373"/>
                    <a:pt x="588" y="1374"/>
                  </a:cubicBezTo>
                  <a:lnTo>
                    <a:pt x="565" y="1348"/>
                  </a:lnTo>
                  <a:close/>
                  <a:moveTo>
                    <a:pt x="580" y="1342"/>
                  </a:moveTo>
                  <a:cubicBezTo>
                    <a:pt x="582" y="1342"/>
                    <a:pt x="585" y="1341"/>
                    <a:pt x="588" y="1340"/>
                  </a:cubicBezTo>
                  <a:cubicBezTo>
                    <a:pt x="590" y="1341"/>
                    <a:pt x="591" y="1342"/>
                    <a:pt x="591" y="1343"/>
                  </a:cubicBezTo>
                  <a:cubicBezTo>
                    <a:pt x="592" y="1346"/>
                    <a:pt x="594" y="1357"/>
                    <a:pt x="602" y="1368"/>
                  </a:cubicBezTo>
                  <a:cubicBezTo>
                    <a:pt x="602" y="1368"/>
                    <a:pt x="601" y="1369"/>
                    <a:pt x="601" y="1369"/>
                  </a:cubicBezTo>
                  <a:lnTo>
                    <a:pt x="580" y="1342"/>
                  </a:lnTo>
                  <a:close/>
                  <a:moveTo>
                    <a:pt x="521" y="1427"/>
                  </a:moveTo>
                  <a:cubicBezTo>
                    <a:pt x="517" y="1426"/>
                    <a:pt x="514" y="1426"/>
                    <a:pt x="511" y="1425"/>
                  </a:cubicBezTo>
                  <a:cubicBezTo>
                    <a:pt x="523" y="1412"/>
                    <a:pt x="523" y="1412"/>
                    <a:pt x="523" y="1412"/>
                  </a:cubicBezTo>
                  <a:cubicBezTo>
                    <a:pt x="526" y="1412"/>
                    <a:pt x="529" y="1411"/>
                    <a:pt x="532" y="1411"/>
                  </a:cubicBezTo>
                  <a:lnTo>
                    <a:pt x="521" y="1427"/>
                  </a:lnTo>
                  <a:close/>
                  <a:moveTo>
                    <a:pt x="537" y="1409"/>
                  </a:moveTo>
                  <a:cubicBezTo>
                    <a:pt x="540" y="1408"/>
                    <a:pt x="544" y="1407"/>
                    <a:pt x="547" y="1406"/>
                  </a:cubicBezTo>
                  <a:cubicBezTo>
                    <a:pt x="537" y="1428"/>
                    <a:pt x="537" y="1428"/>
                    <a:pt x="537" y="1428"/>
                  </a:cubicBezTo>
                  <a:cubicBezTo>
                    <a:pt x="533" y="1428"/>
                    <a:pt x="529" y="1428"/>
                    <a:pt x="525" y="1427"/>
                  </a:cubicBezTo>
                  <a:lnTo>
                    <a:pt x="537" y="1409"/>
                  </a:lnTo>
                  <a:close/>
                  <a:moveTo>
                    <a:pt x="506" y="1424"/>
                  </a:moveTo>
                  <a:cubicBezTo>
                    <a:pt x="503" y="1423"/>
                    <a:pt x="500" y="1422"/>
                    <a:pt x="497" y="1421"/>
                  </a:cubicBezTo>
                  <a:cubicBezTo>
                    <a:pt x="507" y="1414"/>
                    <a:pt x="507" y="1414"/>
                    <a:pt x="507" y="1414"/>
                  </a:cubicBezTo>
                  <a:cubicBezTo>
                    <a:pt x="510" y="1414"/>
                    <a:pt x="513" y="1414"/>
                    <a:pt x="517" y="1413"/>
                  </a:cubicBezTo>
                  <a:lnTo>
                    <a:pt x="506" y="1424"/>
                  </a:lnTo>
                  <a:close/>
                  <a:moveTo>
                    <a:pt x="492" y="1419"/>
                  </a:moveTo>
                  <a:cubicBezTo>
                    <a:pt x="490" y="1417"/>
                    <a:pt x="487" y="1416"/>
                    <a:pt x="484" y="1414"/>
                  </a:cubicBezTo>
                  <a:cubicBezTo>
                    <a:pt x="491" y="1412"/>
                    <a:pt x="491" y="1412"/>
                    <a:pt x="491" y="1412"/>
                  </a:cubicBezTo>
                  <a:cubicBezTo>
                    <a:pt x="494" y="1413"/>
                    <a:pt x="497" y="1413"/>
                    <a:pt x="500" y="1413"/>
                  </a:cubicBezTo>
                  <a:lnTo>
                    <a:pt x="492" y="1419"/>
                  </a:lnTo>
                  <a:close/>
                  <a:moveTo>
                    <a:pt x="481" y="1411"/>
                  </a:moveTo>
                  <a:cubicBezTo>
                    <a:pt x="477" y="1409"/>
                    <a:pt x="474" y="1406"/>
                    <a:pt x="471" y="1403"/>
                  </a:cubicBezTo>
                  <a:cubicBezTo>
                    <a:pt x="476" y="1406"/>
                    <a:pt x="480" y="1408"/>
                    <a:pt x="485" y="1410"/>
                  </a:cubicBezTo>
                  <a:lnTo>
                    <a:pt x="481" y="1411"/>
                  </a:lnTo>
                  <a:close/>
                  <a:moveTo>
                    <a:pt x="475" y="1398"/>
                  </a:moveTo>
                  <a:cubicBezTo>
                    <a:pt x="478" y="1399"/>
                    <a:pt x="482" y="1399"/>
                    <a:pt x="485" y="1398"/>
                  </a:cubicBezTo>
                  <a:cubicBezTo>
                    <a:pt x="488" y="1403"/>
                    <a:pt x="488" y="1403"/>
                    <a:pt x="488" y="1403"/>
                  </a:cubicBezTo>
                  <a:cubicBezTo>
                    <a:pt x="484" y="1402"/>
                    <a:pt x="479" y="1400"/>
                    <a:pt x="475" y="1398"/>
                  </a:cubicBezTo>
                  <a:close/>
                  <a:moveTo>
                    <a:pt x="554" y="1427"/>
                  </a:moveTo>
                  <a:cubicBezTo>
                    <a:pt x="550" y="1427"/>
                    <a:pt x="545" y="1428"/>
                    <a:pt x="541" y="1428"/>
                  </a:cubicBezTo>
                  <a:cubicBezTo>
                    <a:pt x="552" y="1404"/>
                    <a:pt x="552" y="1404"/>
                    <a:pt x="552" y="1404"/>
                  </a:cubicBezTo>
                  <a:cubicBezTo>
                    <a:pt x="555" y="1403"/>
                    <a:pt x="558" y="1402"/>
                    <a:pt x="562" y="1400"/>
                  </a:cubicBezTo>
                  <a:lnTo>
                    <a:pt x="554" y="1427"/>
                  </a:lnTo>
                  <a:close/>
                  <a:moveTo>
                    <a:pt x="566" y="1398"/>
                  </a:moveTo>
                  <a:cubicBezTo>
                    <a:pt x="569" y="1397"/>
                    <a:pt x="572" y="1396"/>
                    <a:pt x="575" y="1394"/>
                  </a:cubicBezTo>
                  <a:cubicBezTo>
                    <a:pt x="574" y="1405"/>
                    <a:pt x="574" y="1405"/>
                    <a:pt x="574" y="1405"/>
                  </a:cubicBezTo>
                  <a:cubicBezTo>
                    <a:pt x="568" y="1411"/>
                    <a:pt x="563" y="1417"/>
                    <a:pt x="559" y="1423"/>
                  </a:cubicBezTo>
                  <a:lnTo>
                    <a:pt x="566" y="1398"/>
                  </a:lnTo>
                  <a:close/>
                  <a:moveTo>
                    <a:pt x="610" y="1379"/>
                  </a:moveTo>
                  <a:cubicBezTo>
                    <a:pt x="611" y="1380"/>
                    <a:pt x="612" y="1381"/>
                    <a:pt x="613" y="1382"/>
                  </a:cubicBezTo>
                  <a:cubicBezTo>
                    <a:pt x="611" y="1383"/>
                    <a:pt x="608" y="1384"/>
                    <a:pt x="605" y="1385"/>
                  </a:cubicBezTo>
                  <a:cubicBezTo>
                    <a:pt x="605" y="1381"/>
                    <a:pt x="605" y="1381"/>
                    <a:pt x="605" y="1381"/>
                  </a:cubicBezTo>
                  <a:cubicBezTo>
                    <a:pt x="607" y="1380"/>
                    <a:pt x="608" y="1379"/>
                    <a:pt x="610" y="1379"/>
                  </a:cubicBezTo>
                  <a:close/>
                  <a:moveTo>
                    <a:pt x="533" y="665"/>
                  </a:moveTo>
                  <a:cubicBezTo>
                    <a:pt x="528" y="668"/>
                    <a:pt x="528" y="668"/>
                    <a:pt x="528" y="668"/>
                  </a:cubicBezTo>
                  <a:cubicBezTo>
                    <a:pt x="526" y="665"/>
                    <a:pt x="523" y="664"/>
                    <a:pt x="520" y="662"/>
                  </a:cubicBezTo>
                  <a:cubicBezTo>
                    <a:pt x="525" y="663"/>
                    <a:pt x="529" y="664"/>
                    <a:pt x="533" y="665"/>
                  </a:cubicBezTo>
                  <a:close/>
                  <a:moveTo>
                    <a:pt x="519" y="657"/>
                  </a:moveTo>
                  <a:cubicBezTo>
                    <a:pt x="523" y="655"/>
                    <a:pt x="527" y="655"/>
                    <a:pt x="531" y="654"/>
                  </a:cubicBezTo>
                  <a:cubicBezTo>
                    <a:pt x="534" y="657"/>
                    <a:pt x="534" y="657"/>
                    <a:pt x="534" y="657"/>
                  </a:cubicBezTo>
                  <a:cubicBezTo>
                    <a:pt x="529" y="657"/>
                    <a:pt x="524" y="656"/>
                    <a:pt x="519" y="657"/>
                  </a:cubicBezTo>
                  <a:close/>
                  <a:moveTo>
                    <a:pt x="538" y="667"/>
                  </a:moveTo>
                  <a:cubicBezTo>
                    <a:pt x="541" y="668"/>
                    <a:pt x="544" y="669"/>
                    <a:pt x="547" y="671"/>
                  </a:cubicBezTo>
                  <a:cubicBezTo>
                    <a:pt x="536" y="676"/>
                    <a:pt x="536" y="676"/>
                    <a:pt x="536" y="676"/>
                  </a:cubicBezTo>
                  <a:cubicBezTo>
                    <a:pt x="534" y="674"/>
                    <a:pt x="533" y="672"/>
                    <a:pt x="531" y="670"/>
                  </a:cubicBezTo>
                  <a:lnTo>
                    <a:pt x="538" y="667"/>
                  </a:lnTo>
                  <a:close/>
                  <a:moveTo>
                    <a:pt x="609" y="728"/>
                  </a:moveTo>
                  <a:cubicBezTo>
                    <a:pt x="622" y="745"/>
                    <a:pt x="634" y="763"/>
                    <a:pt x="650" y="778"/>
                  </a:cubicBezTo>
                  <a:cubicBezTo>
                    <a:pt x="649" y="778"/>
                    <a:pt x="648" y="778"/>
                    <a:pt x="647" y="778"/>
                  </a:cubicBezTo>
                  <a:cubicBezTo>
                    <a:pt x="628" y="764"/>
                    <a:pt x="613" y="743"/>
                    <a:pt x="599" y="723"/>
                  </a:cubicBezTo>
                  <a:cubicBezTo>
                    <a:pt x="580" y="696"/>
                    <a:pt x="562" y="671"/>
                    <a:pt x="536" y="662"/>
                  </a:cubicBezTo>
                  <a:cubicBezTo>
                    <a:pt x="566" y="668"/>
                    <a:pt x="587" y="697"/>
                    <a:pt x="609" y="728"/>
                  </a:cubicBezTo>
                  <a:close/>
                  <a:moveTo>
                    <a:pt x="536" y="654"/>
                  </a:moveTo>
                  <a:cubicBezTo>
                    <a:pt x="539" y="653"/>
                    <a:pt x="542" y="653"/>
                    <a:pt x="545" y="654"/>
                  </a:cubicBezTo>
                  <a:cubicBezTo>
                    <a:pt x="549" y="662"/>
                    <a:pt x="549" y="662"/>
                    <a:pt x="549" y="662"/>
                  </a:cubicBezTo>
                  <a:cubicBezTo>
                    <a:pt x="546" y="661"/>
                    <a:pt x="543" y="659"/>
                    <a:pt x="540" y="659"/>
                  </a:cubicBezTo>
                  <a:lnTo>
                    <a:pt x="536" y="654"/>
                  </a:lnTo>
                  <a:close/>
                  <a:moveTo>
                    <a:pt x="550" y="654"/>
                  </a:moveTo>
                  <a:cubicBezTo>
                    <a:pt x="553" y="654"/>
                    <a:pt x="557" y="655"/>
                    <a:pt x="560" y="656"/>
                  </a:cubicBezTo>
                  <a:cubicBezTo>
                    <a:pt x="564" y="670"/>
                    <a:pt x="564" y="670"/>
                    <a:pt x="564" y="670"/>
                  </a:cubicBezTo>
                  <a:cubicBezTo>
                    <a:pt x="561" y="668"/>
                    <a:pt x="558" y="666"/>
                    <a:pt x="555" y="665"/>
                  </a:cubicBezTo>
                  <a:lnTo>
                    <a:pt x="550" y="654"/>
                  </a:lnTo>
                  <a:close/>
                  <a:moveTo>
                    <a:pt x="564" y="657"/>
                  </a:moveTo>
                  <a:cubicBezTo>
                    <a:pt x="568" y="658"/>
                    <a:pt x="571" y="659"/>
                    <a:pt x="574" y="660"/>
                  </a:cubicBezTo>
                  <a:cubicBezTo>
                    <a:pt x="575" y="680"/>
                    <a:pt x="575" y="680"/>
                    <a:pt x="575" y="680"/>
                  </a:cubicBezTo>
                  <a:cubicBezTo>
                    <a:pt x="573" y="678"/>
                    <a:pt x="571" y="676"/>
                    <a:pt x="569" y="674"/>
                  </a:cubicBezTo>
                  <a:lnTo>
                    <a:pt x="564" y="657"/>
                  </a:lnTo>
                  <a:close/>
                  <a:moveTo>
                    <a:pt x="578" y="662"/>
                  </a:moveTo>
                  <a:cubicBezTo>
                    <a:pt x="581" y="664"/>
                    <a:pt x="585" y="665"/>
                    <a:pt x="588" y="667"/>
                  </a:cubicBezTo>
                  <a:cubicBezTo>
                    <a:pt x="586" y="691"/>
                    <a:pt x="586" y="691"/>
                    <a:pt x="586" y="691"/>
                  </a:cubicBezTo>
                  <a:cubicBezTo>
                    <a:pt x="584" y="689"/>
                    <a:pt x="582" y="686"/>
                    <a:pt x="579" y="684"/>
                  </a:cubicBezTo>
                  <a:lnTo>
                    <a:pt x="578" y="662"/>
                  </a:lnTo>
                  <a:close/>
                  <a:moveTo>
                    <a:pt x="661" y="776"/>
                  </a:moveTo>
                  <a:cubicBezTo>
                    <a:pt x="659" y="776"/>
                    <a:pt x="657" y="777"/>
                    <a:pt x="654" y="777"/>
                  </a:cubicBezTo>
                  <a:cubicBezTo>
                    <a:pt x="653" y="776"/>
                    <a:pt x="651" y="774"/>
                    <a:pt x="650" y="773"/>
                  </a:cubicBezTo>
                  <a:cubicBezTo>
                    <a:pt x="660" y="754"/>
                    <a:pt x="660" y="754"/>
                    <a:pt x="660" y="754"/>
                  </a:cubicBezTo>
                  <a:cubicBezTo>
                    <a:pt x="661" y="757"/>
                    <a:pt x="661" y="759"/>
                    <a:pt x="662" y="762"/>
                  </a:cubicBezTo>
                  <a:cubicBezTo>
                    <a:pt x="661" y="769"/>
                    <a:pt x="661" y="774"/>
                    <a:pt x="661" y="776"/>
                  </a:cubicBezTo>
                  <a:close/>
                  <a:moveTo>
                    <a:pt x="647" y="770"/>
                  </a:moveTo>
                  <a:cubicBezTo>
                    <a:pt x="645" y="768"/>
                    <a:pt x="643" y="765"/>
                    <a:pt x="641" y="763"/>
                  </a:cubicBezTo>
                  <a:cubicBezTo>
                    <a:pt x="655" y="741"/>
                    <a:pt x="655" y="741"/>
                    <a:pt x="655" y="741"/>
                  </a:cubicBezTo>
                  <a:cubicBezTo>
                    <a:pt x="656" y="744"/>
                    <a:pt x="657" y="746"/>
                    <a:pt x="658" y="749"/>
                  </a:cubicBezTo>
                  <a:lnTo>
                    <a:pt x="647" y="770"/>
                  </a:lnTo>
                  <a:close/>
                  <a:moveTo>
                    <a:pt x="639" y="760"/>
                  </a:moveTo>
                  <a:cubicBezTo>
                    <a:pt x="636" y="758"/>
                    <a:pt x="634" y="755"/>
                    <a:pt x="632" y="753"/>
                  </a:cubicBezTo>
                  <a:cubicBezTo>
                    <a:pt x="648" y="728"/>
                    <a:pt x="648" y="728"/>
                    <a:pt x="648" y="728"/>
                  </a:cubicBezTo>
                  <a:cubicBezTo>
                    <a:pt x="650" y="731"/>
                    <a:pt x="652" y="734"/>
                    <a:pt x="653" y="737"/>
                  </a:cubicBezTo>
                  <a:lnTo>
                    <a:pt x="639" y="760"/>
                  </a:lnTo>
                  <a:close/>
                  <a:moveTo>
                    <a:pt x="630" y="749"/>
                  </a:moveTo>
                  <a:cubicBezTo>
                    <a:pt x="628" y="747"/>
                    <a:pt x="626" y="744"/>
                    <a:pt x="624" y="742"/>
                  </a:cubicBezTo>
                  <a:cubicBezTo>
                    <a:pt x="641" y="716"/>
                    <a:pt x="641" y="716"/>
                    <a:pt x="641" y="716"/>
                  </a:cubicBezTo>
                  <a:cubicBezTo>
                    <a:pt x="643" y="718"/>
                    <a:pt x="644" y="721"/>
                    <a:pt x="646" y="724"/>
                  </a:cubicBezTo>
                  <a:lnTo>
                    <a:pt x="630" y="749"/>
                  </a:lnTo>
                  <a:close/>
                  <a:moveTo>
                    <a:pt x="622" y="739"/>
                  </a:moveTo>
                  <a:cubicBezTo>
                    <a:pt x="620" y="736"/>
                    <a:pt x="618" y="733"/>
                    <a:pt x="616" y="731"/>
                  </a:cubicBezTo>
                  <a:cubicBezTo>
                    <a:pt x="630" y="702"/>
                    <a:pt x="630" y="702"/>
                    <a:pt x="630" y="702"/>
                  </a:cubicBezTo>
                  <a:cubicBezTo>
                    <a:pt x="633" y="705"/>
                    <a:pt x="636" y="709"/>
                    <a:pt x="638" y="712"/>
                  </a:cubicBezTo>
                  <a:lnTo>
                    <a:pt x="622" y="739"/>
                  </a:lnTo>
                  <a:close/>
                  <a:moveTo>
                    <a:pt x="613" y="727"/>
                  </a:moveTo>
                  <a:cubicBezTo>
                    <a:pt x="613" y="727"/>
                    <a:pt x="613" y="726"/>
                    <a:pt x="612" y="725"/>
                  </a:cubicBezTo>
                  <a:cubicBezTo>
                    <a:pt x="611" y="723"/>
                    <a:pt x="609" y="721"/>
                    <a:pt x="608" y="719"/>
                  </a:cubicBezTo>
                  <a:cubicBezTo>
                    <a:pt x="619" y="690"/>
                    <a:pt x="619" y="690"/>
                    <a:pt x="619" y="690"/>
                  </a:cubicBezTo>
                  <a:cubicBezTo>
                    <a:pt x="622" y="693"/>
                    <a:pt x="625" y="696"/>
                    <a:pt x="627" y="699"/>
                  </a:cubicBezTo>
                  <a:lnTo>
                    <a:pt x="613" y="727"/>
                  </a:lnTo>
                  <a:close/>
                  <a:moveTo>
                    <a:pt x="605" y="716"/>
                  </a:moveTo>
                  <a:cubicBezTo>
                    <a:pt x="603" y="713"/>
                    <a:pt x="601" y="710"/>
                    <a:pt x="599" y="708"/>
                  </a:cubicBezTo>
                  <a:cubicBezTo>
                    <a:pt x="606" y="679"/>
                    <a:pt x="606" y="679"/>
                    <a:pt x="606" y="679"/>
                  </a:cubicBezTo>
                  <a:cubicBezTo>
                    <a:pt x="609" y="682"/>
                    <a:pt x="613" y="685"/>
                    <a:pt x="616" y="687"/>
                  </a:cubicBezTo>
                  <a:lnTo>
                    <a:pt x="605" y="716"/>
                  </a:lnTo>
                  <a:close/>
                  <a:moveTo>
                    <a:pt x="596" y="704"/>
                  </a:moveTo>
                  <a:cubicBezTo>
                    <a:pt x="594" y="701"/>
                    <a:pt x="592" y="698"/>
                    <a:pt x="589" y="695"/>
                  </a:cubicBezTo>
                  <a:cubicBezTo>
                    <a:pt x="592" y="670"/>
                    <a:pt x="592" y="670"/>
                    <a:pt x="592" y="670"/>
                  </a:cubicBezTo>
                  <a:cubicBezTo>
                    <a:pt x="596" y="672"/>
                    <a:pt x="599" y="674"/>
                    <a:pt x="603" y="677"/>
                  </a:cubicBezTo>
                  <a:lnTo>
                    <a:pt x="596" y="704"/>
                  </a:lnTo>
                  <a:close/>
                  <a:moveTo>
                    <a:pt x="550" y="674"/>
                  </a:moveTo>
                  <a:cubicBezTo>
                    <a:pt x="553" y="675"/>
                    <a:pt x="556" y="677"/>
                    <a:pt x="558" y="679"/>
                  </a:cubicBezTo>
                  <a:cubicBezTo>
                    <a:pt x="542" y="686"/>
                    <a:pt x="542" y="686"/>
                    <a:pt x="542" y="686"/>
                  </a:cubicBezTo>
                  <a:cubicBezTo>
                    <a:pt x="541" y="684"/>
                    <a:pt x="539" y="681"/>
                    <a:pt x="538" y="679"/>
                  </a:cubicBezTo>
                  <a:lnTo>
                    <a:pt x="550" y="674"/>
                  </a:lnTo>
                  <a:close/>
                  <a:moveTo>
                    <a:pt x="561" y="682"/>
                  </a:moveTo>
                  <a:cubicBezTo>
                    <a:pt x="564" y="685"/>
                    <a:pt x="566" y="687"/>
                    <a:pt x="568" y="690"/>
                  </a:cubicBezTo>
                  <a:cubicBezTo>
                    <a:pt x="547" y="698"/>
                    <a:pt x="547" y="698"/>
                    <a:pt x="547" y="698"/>
                  </a:cubicBezTo>
                  <a:cubicBezTo>
                    <a:pt x="546" y="695"/>
                    <a:pt x="545" y="692"/>
                    <a:pt x="544" y="690"/>
                  </a:cubicBezTo>
                  <a:lnTo>
                    <a:pt x="561" y="682"/>
                  </a:lnTo>
                  <a:close/>
                  <a:moveTo>
                    <a:pt x="571" y="693"/>
                  </a:moveTo>
                  <a:cubicBezTo>
                    <a:pt x="573" y="695"/>
                    <a:pt x="576" y="698"/>
                    <a:pt x="578" y="700"/>
                  </a:cubicBezTo>
                  <a:cubicBezTo>
                    <a:pt x="552" y="709"/>
                    <a:pt x="552" y="709"/>
                    <a:pt x="552" y="709"/>
                  </a:cubicBezTo>
                  <a:cubicBezTo>
                    <a:pt x="551" y="708"/>
                    <a:pt x="551" y="707"/>
                    <a:pt x="551" y="706"/>
                  </a:cubicBezTo>
                  <a:cubicBezTo>
                    <a:pt x="550" y="705"/>
                    <a:pt x="549" y="703"/>
                    <a:pt x="549" y="701"/>
                  </a:cubicBezTo>
                  <a:lnTo>
                    <a:pt x="571" y="693"/>
                  </a:lnTo>
                  <a:close/>
                  <a:moveTo>
                    <a:pt x="580" y="704"/>
                  </a:moveTo>
                  <a:cubicBezTo>
                    <a:pt x="582" y="706"/>
                    <a:pt x="585" y="709"/>
                    <a:pt x="587" y="712"/>
                  </a:cubicBezTo>
                  <a:cubicBezTo>
                    <a:pt x="557" y="722"/>
                    <a:pt x="557" y="722"/>
                    <a:pt x="557" y="722"/>
                  </a:cubicBezTo>
                  <a:cubicBezTo>
                    <a:pt x="556" y="719"/>
                    <a:pt x="555" y="716"/>
                    <a:pt x="553" y="713"/>
                  </a:cubicBezTo>
                  <a:lnTo>
                    <a:pt x="580" y="704"/>
                  </a:lnTo>
                  <a:close/>
                  <a:moveTo>
                    <a:pt x="589" y="716"/>
                  </a:moveTo>
                  <a:cubicBezTo>
                    <a:pt x="591" y="719"/>
                    <a:pt x="594" y="722"/>
                    <a:pt x="596" y="725"/>
                  </a:cubicBezTo>
                  <a:cubicBezTo>
                    <a:pt x="564" y="736"/>
                    <a:pt x="564" y="736"/>
                    <a:pt x="564" y="736"/>
                  </a:cubicBezTo>
                  <a:cubicBezTo>
                    <a:pt x="562" y="732"/>
                    <a:pt x="560" y="729"/>
                    <a:pt x="559" y="726"/>
                  </a:cubicBezTo>
                  <a:lnTo>
                    <a:pt x="589" y="716"/>
                  </a:lnTo>
                  <a:close/>
                  <a:moveTo>
                    <a:pt x="598" y="728"/>
                  </a:moveTo>
                  <a:cubicBezTo>
                    <a:pt x="600" y="731"/>
                    <a:pt x="602" y="734"/>
                    <a:pt x="604" y="736"/>
                  </a:cubicBezTo>
                  <a:cubicBezTo>
                    <a:pt x="571" y="748"/>
                    <a:pt x="571" y="748"/>
                    <a:pt x="571" y="748"/>
                  </a:cubicBezTo>
                  <a:cubicBezTo>
                    <a:pt x="569" y="745"/>
                    <a:pt x="568" y="742"/>
                    <a:pt x="566" y="739"/>
                  </a:cubicBezTo>
                  <a:lnTo>
                    <a:pt x="598" y="728"/>
                  </a:lnTo>
                  <a:close/>
                  <a:moveTo>
                    <a:pt x="606" y="740"/>
                  </a:moveTo>
                  <a:cubicBezTo>
                    <a:pt x="608" y="742"/>
                    <a:pt x="610" y="745"/>
                    <a:pt x="612" y="747"/>
                  </a:cubicBezTo>
                  <a:cubicBezTo>
                    <a:pt x="581" y="760"/>
                    <a:pt x="581" y="760"/>
                    <a:pt x="581" y="760"/>
                  </a:cubicBezTo>
                  <a:cubicBezTo>
                    <a:pt x="578" y="757"/>
                    <a:pt x="576" y="754"/>
                    <a:pt x="574" y="751"/>
                  </a:cubicBezTo>
                  <a:lnTo>
                    <a:pt x="606" y="740"/>
                  </a:lnTo>
                  <a:close/>
                  <a:moveTo>
                    <a:pt x="614" y="750"/>
                  </a:moveTo>
                  <a:cubicBezTo>
                    <a:pt x="616" y="753"/>
                    <a:pt x="618" y="755"/>
                    <a:pt x="620" y="757"/>
                  </a:cubicBezTo>
                  <a:cubicBezTo>
                    <a:pt x="591" y="770"/>
                    <a:pt x="591" y="770"/>
                    <a:pt x="591" y="770"/>
                  </a:cubicBezTo>
                  <a:cubicBezTo>
                    <a:pt x="588" y="768"/>
                    <a:pt x="586" y="765"/>
                    <a:pt x="583" y="763"/>
                  </a:cubicBezTo>
                  <a:lnTo>
                    <a:pt x="614" y="750"/>
                  </a:lnTo>
                  <a:close/>
                  <a:moveTo>
                    <a:pt x="623" y="760"/>
                  </a:moveTo>
                  <a:cubicBezTo>
                    <a:pt x="625" y="762"/>
                    <a:pt x="626" y="764"/>
                    <a:pt x="628" y="766"/>
                  </a:cubicBezTo>
                  <a:cubicBezTo>
                    <a:pt x="603" y="778"/>
                    <a:pt x="603" y="778"/>
                    <a:pt x="603" y="778"/>
                  </a:cubicBezTo>
                  <a:cubicBezTo>
                    <a:pt x="600" y="776"/>
                    <a:pt x="597" y="775"/>
                    <a:pt x="595" y="773"/>
                  </a:cubicBezTo>
                  <a:lnTo>
                    <a:pt x="623" y="760"/>
                  </a:lnTo>
                  <a:close/>
                  <a:moveTo>
                    <a:pt x="631" y="769"/>
                  </a:moveTo>
                  <a:cubicBezTo>
                    <a:pt x="633" y="771"/>
                    <a:pt x="635" y="773"/>
                    <a:pt x="637" y="775"/>
                  </a:cubicBezTo>
                  <a:cubicBezTo>
                    <a:pt x="617" y="785"/>
                    <a:pt x="617" y="785"/>
                    <a:pt x="617" y="785"/>
                  </a:cubicBezTo>
                  <a:cubicBezTo>
                    <a:pt x="613" y="784"/>
                    <a:pt x="610" y="782"/>
                    <a:pt x="607" y="780"/>
                  </a:cubicBezTo>
                  <a:lnTo>
                    <a:pt x="631" y="769"/>
                  </a:lnTo>
                  <a:close/>
                  <a:moveTo>
                    <a:pt x="641" y="778"/>
                  </a:moveTo>
                  <a:cubicBezTo>
                    <a:pt x="641" y="779"/>
                    <a:pt x="642" y="779"/>
                    <a:pt x="643" y="780"/>
                  </a:cubicBezTo>
                  <a:cubicBezTo>
                    <a:pt x="638" y="782"/>
                    <a:pt x="632" y="784"/>
                    <a:pt x="625" y="788"/>
                  </a:cubicBezTo>
                  <a:cubicBezTo>
                    <a:pt x="624" y="788"/>
                    <a:pt x="623" y="788"/>
                    <a:pt x="622" y="787"/>
                  </a:cubicBezTo>
                  <a:lnTo>
                    <a:pt x="641" y="778"/>
                  </a:lnTo>
                  <a:close/>
                  <a:moveTo>
                    <a:pt x="659" y="673"/>
                  </a:moveTo>
                  <a:cubicBezTo>
                    <a:pt x="655" y="670"/>
                    <a:pt x="651" y="669"/>
                    <a:pt x="648" y="670"/>
                  </a:cubicBezTo>
                  <a:cubicBezTo>
                    <a:pt x="647" y="670"/>
                    <a:pt x="647" y="671"/>
                    <a:pt x="647" y="672"/>
                  </a:cubicBezTo>
                  <a:cubicBezTo>
                    <a:pt x="647" y="673"/>
                    <a:pt x="648" y="674"/>
                    <a:pt x="649" y="674"/>
                  </a:cubicBezTo>
                  <a:cubicBezTo>
                    <a:pt x="652" y="674"/>
                    <a:pt x="655" y="676"/>
                    <a:pt x="656" y="680"/>
                  </a:cubicBezTo>
                  <a:cubicBezTo>
                    <a:pt x="657" y="683"/>
                    <a:pt x="656" y="688"/>
                    <a:pt x="651" y="691"/>
                  </a:cubicBezTo>
                  <a:cubicBezTo>
                    <a:pt x="646" y="694"/>
                    <a:pt x="640" y="692"/>
                    <a:pt x="637" y="689"/>
                  </a:cubicBezTo>
                  <a:cubicBezTo>
                    <a:pt x="634" y="686"/>
                    <a:pt x="631" y="680"/>
                    <a:pt x="634" y="674"/>
                  </a:cubicBezTo>
                  <a:cubicBezTo>
                    <a:pt x="639" y="663"/>
                    <a:pt x="649" y="659"/>
                    <a:pt x="659" y="664"/>
                  </a:cubicBezTo>
                  <a:cubicBezTo>
                    <a:pt x="674" y="671"/>
                    <a:pt x="683" y="697"/>
                    <a:pt x="666" y="738"/>
                  </a:cubicBezTo>
                  <a:cubicBezTo>
                    <a:pt x="666" y="736"/>
                    <a:pt x="665" y="733"/>
                    <a:pt x="664" y="731"/>
                  </a:cubicBezTo>
                  <a:cubicBezTo>
                    <a:pt x="674" y="691"/>
                    <a:pt x="662" y="676"/>
                    <a:pt x="659" y="673"/>
                  </a:cubicBezTo>
                  <a:close/>
                  <a:moveTo>
                    <a:pt x="661" y="725"/>
                  </a:moveTo>
                  <a:cubicBezTo>
                    <a:pt x="656" y="714"/>
                    <a:pt x="650" y="705"/>
                    <a:pt x="643" y="696"/>
                  </a:cubicBezTo>
                  <a:cubicBezTo>
                    <a:pt x="646" y="696"/>
                    <a:pt x="650" y="696"/>
                    <a:pt x="653" y="694"/>
                  </a:cubicBezTo>
                  <a:cubicBezTo>
                    <a:pt x="658" y="691"/>
                    <a:pt x="661" y="687"/>
                    <a:pt x="660" y="682"/>
                  </a:cubicBezTo>
                  <a:cubicBezTo>
                    <a:pt x="664" y="690"/>
                    <a:pt x="665" y="704"/>
                    <a:pt x="661" y="725"/>
                  </a:cubicBezTo>
                  <a:close/>
                  <a:moveTo>
                    <a:pt x="629" y="681"/>
                  </a:moveTo>
                  <a:cubicBezTo>
                    <a:pt x="626" y="678"/>
                    <a:pt x="622" y="675"/>
                    <a:pt x="619" y="672"/>
                  </a:cubicBezTo>
                  <a:cubicBezTo>
                    <a:pt x="616" y="658"/>
                    <a:pt x="623" y="640"/>
                    <a:pt x="631" y="631"/>
                  </a:cubicBezTo>
                  <a:cubicBezTo>
                    <a:pt x="640" y="623"/>
                    <a:pt x="658" y="616"/>
                    <a:pt x="672" y="619"/>
                  </a:cubicBezTo>
                  <a:cubicBezTo>
                    <a:pt x="675" y="622"/>
                    <a:pt x="678" y="626"/>
                    <a:pt x="681" y="629"/>
                  </a:cubicBezTo>
                  <a:cubicBezTo>
                    <a:pt x="678" y="629"/>
                    <a:pt x="675" y="629"/>
                    <a:pt x="672" y="631"/>
                  </a:cubicBezTo>
                  <a:cubicBezTo>
                    <a:pt x="664" y="634"/>
                    <a:pt x="659" y="641"/>
                    <a:pt x="658" y="648"/>
                  </a:cubicBezTo>
                  <a:cubicBezTo>
                    <a:pt x="655" y="642"/>
                    <a:pt x="651" y="635"/>
                    <a:pt x="645" y="634"/>
                  </a:cubicBezTo>
                  <a:cubicBezTo>
                    <a:pt x="643" y="633"/>
                    <a:pt x="640" y="633"/>
                    <a:pt x="637" y="636"/>
                  </a:cubicBezTo>
                  <a:cubicBezTo>
                    <a:pt x="633" y="640"/>
                    <a:pt x="633" y="643"/>
                    <a:pt x="634" y="645"/>
                  </a:cubicBezTo>
                  <a:cubicBezTo>
                    <a:pt x="635" y="650"/>
                    <a:pt x="642" y="655"/>
                    <a:pt x="649" y="658"/>
                  </a:cubicBezTo>
                  <a:cubicBezTo>
                    <a:pt x="641" y="659"/>
                    <a:pt x="635" y="664"/>
                    <a:pt x="631" y="672"/>
                  </a:cubicBezTo>
                  <a:cubicBezTo>
                    <a:pt x="629" y="675"/>
                    <a:pt x="629" y="678"/>
                    <a:pt x="629" y="681"/>
                  </a:cubicBezTo>
                  <a:close/>
                  <a:moveTo>
                    <a:pt x="614" y="669"/>
                  </a:moveTo>
                  <a:cubicBezTo>
                    <a:pt x="613" y="667"/>
                    <a:pt x="611" y="666"/>
                    <a:pt x="608" y="664"/>
                  </a:cubicBezTo>
                  <a:cubicBezTo>
                    <a:pt x="606" y="652"/>
                    <a:pt x="612" y="636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36" y="612"/>
                    <a:pt x="652" y="606"/>
                    <a:pt x="665" y="608"/>
                  </a:cubicBezTo>
                  <a:cubicBezTo>
                    <a:pt x="666" y="610"/>
                    <a:pt x="667" y="612"/>
                    <a:pt x="669" y="614"/>
                  </a:cubicBezTo>
                  <a:cubicBezTo>
                    <a:pt x="654" y="613"/>
                    <a:pt x="637" y="620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0" y="637"/>
                    <a:pt x="613" y="654"/>
                    <a:pt x="614" y="669"/>
                  </a:cubicBezTo>
                  <a:close/>
                  <a:moveTo>
                    <a:pt x="604" y="662"/>
                  </a:moveTo>
                  <a:cubicBezTo>
                    <a:pt x="590" y="653"/>
                    <a:pt x="575" y="647"/>
                    <a:pt x="560" y="643"/>
                  </a:cubicBezTo>
                  <a:cubicBezTo>
                    <a:pt x="560" y="643"/>
                    <a:pt x="560" y="643"/>
                    <a:pt x="560" y="643"/>
                  </a:cubicBezTo>
                  <a:cubicBezTo>
                    <a:pt x="545" y="639"/>
                    <a:pt x="504" y="624"/>
                    <a:pt x="498" y="614"/>
                  </a:cubicBezTo>
                  <a:cubicBezTo>
                    <a:pt x="498" y="613"/>
                    <a:pt x="498" y="612"/>
                    <a:pt x="498" y="611"/>
                  </a:cubicBezTo>
                  <a:cubicBezTo>
                    <a:pt x="498" y="610"/>
                    <a:pt x="499" y="609"/>
                    <a:pt x="501" y="608"/>
                  </a:cubicBezTo>
                  <a:cubicBezTo>
                    <a:pt x="516" y="602"/>
                    <a:pt x="577" y="629"/>
                    <a:pt x="604" y="643"/>
                  </a:cubicBezTo>
                  <a:cubicBezTo>
                    <a:pt x="605" y="643"/>
                    <a:pt x="606" y="644"/>
                    <a:pt x="607" y="644"/>
                  </a:cubicBezTo>
                  <a:cubicBezTo>
                    <a:pt x="605" y="650"/>
                    <a:pt x="604" y="656"/>
                    <a:pt x="604" y="662"/>
                  </a:cubicBezTo>
                  <a:close/>
                  <a:moveTo>
                    <a:pt x="495" y="585"/>
                  </a:moveTo>
                  <a:cubicBezTo>
                    <a:pt x="488" y="578"/>
                    <a:pt x="489" y="568"/>
                    <a:pt x="492" y="561"/>
                  </a:cubicBezTo>
                  <a:cubicBezTo>
                    <a:pt x="496" y="554"/>
                    <a:pt x="503" y="548"/>
                    <a:pt x="513" y="549"/>
                  </a:cubicBezTo>
                  <a:cubicBezTo>
                    <a:pt x="513" y="550"/>
                    <a:pt x="514" y="549"/>
                    <a:pt x="514" y="549"/>
                  </a:cubicBezTo>
                  <a:cubicBezTo>
                    <a:pt x="515" y="548"/>
                    <a:pt x="515" y="547"/>
                    <a:pt x="515" y="547"/>
                  </a:cubicBezTo>
                  <a:cubicBezTo>
                    <a:pt x="507" y="532"/>
                    <a:pt x="517" y="521"/>
                    <a:pt x="519" y="519"/>
                  </a:cubicBezTo>
                  <a:cubicBezTo>
                    <a:pt x="519" y="519"/>
                    <a:pt x="519" y="519"/>
                    <a:pt x="519" y="519"/>
                  </a:cubicBezTo>
                  <a:cubicBezTo>
                    <a:pt x="519" y="519"/>
                    <a:pt x="519" y="519"/>
                    <a:pt x="519" y="519"/>
                  </a:cubicBezTo>
                  <a:cubicBezTo>
                    <a:pt x="521" y="517"/>
                    <a:pt x="533" y="506"/>
                    <a:pt x="547" y="514"/>
                  </a:cubicBezTo>
                  <a:cubicBezTo>
                    <a:pt x="548" y="515"/>
                    <a:pt x="548" y="515"/>
                    <a:pt x="549" y="514"/>
                  </a:cubicBezTo>
                  <a:cubicBezTo>
                    <a:pt x="550" y="514"/>
                    <a:pt x="550" y="513"/>
                    <a:pt x="550" y="512"/>
                  </a:cubicBezTo>
                  <a:cubicBezTo>
                    <a:pt x="548" y="503"/>
                    <a:pt x="555" y="495"/>
                    <a:pt x="562" y="492"/>
                  </a:cubicBezTo>
                  <a:cubicBezTo>
                    <a:pt x="568" y="488"/>
                    <a:pt x="578" y="487"/>
                    <a:pt x="586" y="495"/>
                  </a:cubicBezTo>
                  <a:cubicBezTo>
                    <a:pt x="586" y="496"/>
                    <a:pt x="587" y="496"/>
                    <a:pt x="587" y="496"/>
                  </a:cubicBezTo>
                  <a:cubicBezTo>
                    <a:pt x="588" y="496"/>
                    <a:pt x="589" y="495"/>
                    <a:pt x="589" y="495"/>
                  </a:cubicBezTo>
                  <a:cubicBezTo>
                    <a:pt x="593" y="485"/>
                    <a:pt x="602" y="479"/>
                    <a:pt x="611" y="478"/>
                  </a:cubicBezTo>
                  <a:cubicBezTo>
                    <a:pt x="619" y="478"/>
                    <a:pt x="635" y="480"/>
                    <a:pt x="650" y="503"/>
                  </a:cubicBezTo>
                  <a:cubicBezTo>
                    <a:pt x="644" y="513"/>
                    <a:pt x="641" y="525"/>
                    <a:pt x="641" y="538"/>
                  </a:cubicBezTo>
                  <a:cubicBezTo>
                    <a:pt x="641" y="539"/>
                    <a:pt x="641" y="539"/>
                    <a:pt x="641" y="540"/>
                  </a:cubicBezTo>
                  <a:cubicBezTo>
                    <a:pt x="635" y="523"/>
                    <a:pt x="625" y="499"/>
                    <a:pt x="616" y="495"/>
                  </a:cubicBezTo>
                  <a:cubicBezTo>
                    <a:pt x="614" y="494"/>
                    <a:pt x="612" y="493"/>
                    <a:pt x="610" y="494"/>
                  </a:cubicBezTo>
                  <a:cubicBezTo>
                    <a:pt x="608" y="495"/>
                    <a:pt x="606" y="496"/>
                    <a:pt x="605" y="499"/>
                  </a:cubicBezTo>
                  <a:cubicBezTo>
                    <a:pt x="601" y="509"/>
                    <a:pt x="609" y="536"/>
                    <a:pt x="619" y="560"/>
                  </a:cubicBezTo>
                  <a:cubicBezTo>
                    <a:pt x="605" y="536"/>
                    <a:pt x="588" y="512"/>
                    <a:pt x="576" y="509"/>
                  </a:cubicBezTo>
                  <a:cubicBezTo>
                    <a:pt x="574" y="508"/>
                    <a:pt x="571" y="508"/>
                    <a:pt x="569" y="509"/>
                  </a:cubicBezTo>
                  <a:cubicBezTo>
                    <a:pt x="567" y="510"/>
                    <a:pt x="566" y="512"/>
                    <a:pt x="565" y="515"/>
                  </a:cubicBezTo>
                  <a:cubicBezTo>
                    <a:pt x="563" y="525"/>
                    <a:pt x="577" y="548"/>
                    <a:pt x="592" y="570"/>
                  </a:cubicBezTo>
                  <a:cubicBezTo>
                    <a:pt x="573" y="550"/>
                    <a:pt x="551" y="531"/>
                    <a:pt x="539" y="530"/>
                  </a:cubicBezTo>
                  <a:cubicBezTo>
                    <a:pt x="537" y="530"/>
                    <a:pt x="534" y="531"/>
                    <a:pt x="533" y="532"/>
                  </a:cubicBezTo>
                  <a:cubicBezTo>
                    <a:pt x="531" y="534"/>
                    <a:pt x="530" y="536"/>
                    <a:pt x="530" y="539"/>
                  </a:cubicBezTo>
                  <a:cubicBezTo>
                    <a:pt x="531" y="551"/>
                    <a:pt x="550" y="573"/>
                    <a:pt x="570" y="592"/>
                  </a:cubicBezTo>
                  <a:cubicBezTo>
                    <a:pt x="549" y="577"/>
                    <a:pt x="526" y="563"/>
                    <a:pt x="515" y="565"/>
                  </a:cubicBezTo>
                  <a:cubicBezTo>
                    <a:pt x="512" y="565"/>
                    <a:pt x="511" y="567"/>
                    <a:pt x="509" y="569"/>
                  </a:cubicBezTo>
                  <a:cubicBezTo>
                    <a:pt x="508" y="571"/>
                    <a:pt x="508" y="573"/>
                    <a:pt x="509" y="576"/>
                  </a:cubicBezTo>
                  <a:cubicBezTo>
                    <a:pt x="512" y="588"/>
                    <a:pt x="537" y="605"/>
                    <a:pt x="560" y="619"/>
                  </a:cubicBezTo>
                  <a:cubicBezTo>
                    <a:pt x="536" y="609"/>
                    <a:pt x="509" y="600"/>
                    <a:pt x="499" y="605"/>
                  </a:cubicBezTo>
                  <a:cubicBezTo>
                    <a:pt x="497" y="606"/>
                    <a:pt x="495" y="607"/>
                    <a:pt x="494" y="610"/>
                  </a:cubicBezTo>
                  <a:cubicBezTo>
                    <a:pt x="494" y="611"/>
                    <a:pt x="494" y="613"/>
                    <a:pt x="495" y="615"/>
                  </a:cubicBezTo>
                  <a:cubicBezTo>
                    <a:pt x="500" y="624"/>
                    <a:pt x="523" y="634"/>
                    <a:pt x="540" y="641"/>
                  </a:cubicBezTo>
                  <a:cubicBezTo>
                    <a:pt x="540" y="641"/>
                    <a:pt x="539" y="641"/>
                    <a:pt x="538" y="641"/>
                  </a:cubicBezTo>
                  <a:cubicBezTo>
                    <a:pt x="525" y="640"/>
                    <a:pt x="513" y="644"/>
                    <a:pt x="503" y="649"/>
                  </a:cubicBezTo>
                  <a:cubicBezTo>
                    <a:pt x="480" y="635"/>
                    <a:pt x="478" y="619"/>
                    <a:pt x="479" y="611"/>
                  </a:cubicBezTo>
                  <a:cubicBezTo>
                    <a:pt x="479" y="601"/>
                    <a:pt x="486" y="593"/>
                    <a:pt x="495" y="589"/>
                  </a:cubicBezTo>
                  <a:cubicBezTo>
                    <a:pt x="495" y="588"/>
                    <a:pt x="496" y="588"/>
                    <a:pt x="496" y="587"/>
                  </a:cubicBezTo>
                  <a:cubicBezTo>
                    <a:pt x="496" y="587"/>
                    <a:pt x="496" y="586"/>
                    <a:pt x="495" y="585"/>
                  </a:cubicBezTo>
                  <a:close/>
                  <a:moveTo>
                    <a:pt x="624" y="606"/>
                  </a:moveTo>
                  <a:cubicBezTo>
                    <a:pt x="603" y="580"/>
                    <a:pt x="566" y="531"/>
                    <a:pt x="569" y="515"/>
                  </a:cubicBezTo>
                  <a:cubicBezTo>
                    <a:pt x="569" y="514"/>
                    <a:pt x="570" y="513"/>
                    <a:pt x="571" y="512"/>
                  </a:cubicBezTo>
                  <a:cubicBezTo>
                    <a:pt x="572" y="512"/>
                    <a:pt x="573" y="512"/>
                    <a:pt x="575" y="512"/>
                  </a:cubicBezTo>
                  <a:cubicBezTo>
                    <a:pt x="595" y="518"/>
                    <a:pt x="633" y="592"/>
                    <a:pt x="640" y="607"/>
                  </a:cubicBezTo>
                  <a:cubicBezTo>
                    <a:pt x="640" y="607"/>
                    <a:pt x="641" y="608"/>
                    <a:pt x="641" y="608"/>
                  </a:cubicBezTo>
                  <a:cubicBezTo>
                    <a:pt x="637" y="609"/>
                    <a:pt x="634" y="611"/>
                    <a:pt x="630" y="614"/>
                  </a:cubicBezTo>
                  <a:cubicBezTo>
                    <a:pt x="629" y="612"/>
                    <a:pt x="627" y="610"/>
                    <a:pt x="624" y="606"/>
                  </a:cubicBezTo>
                  <a:close/>
                  <a:moveTo>
                    <a:pt x="627" y="616"/>
                  </a:moveTo>
                  <a:cubicBezTo>
                    <a:pt x="625" y="618"/>
                    <a:pt x="623" y="619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0" y="623"/>
                    <a:pt x="618" y="625"/>
                    <a:pt x="616" y="627"/>
                  </a:cubicBezTo>
                  <a:cubicBezTo>
                    <a:pt x="615" y="626"/>
                    <a:pt x="612" y="623"/>
                    <a:pt x="608" y="620"/>
                  </a:cubicBezTo>
                  <a:cubicBezTo>
                    <a:pt x="579" y="596"/>
                    <a:pt x="535" y="555"/>
                    <a:pt x="534" y="539"/>
                  </a:cubicBezTo>
                  <a:cubicBezTo>
                    <a:pt x="534" y="537"/>
                    <a:pt x="534" y="536"/>
                    <a:pt x="535" y="535"/>
                  </a:cubicBezTo>
                  <a:cubicBezTo>
                    <a:pt x="536" y="534"/>
                    <a:pt x="538" y="534"/>
                    <a:pt x="539" y="534"/>
                  </a:cubicBezTo>
                  <a:cubicBezTo>
                    <a:pt x="556" y="535"/>
                    <a:pt x="596" y="578"/>
                    <a:pt x="621" y="608"/>
                  </a:cubicBezTo>
                  <a:cubicBezTo>
                    <a:pt x="624" y="612"/>
                    <a:pt x="626" y="614"/>
                    <a:pt x="627" y="616"/>
                  </a:cubicBezTo>
                  <a:close/>
                  <a:moveTo>
                    <a:pt x="608" y="500"/>
                  </a:moveTo>
                  <a:cubicBezTo>
                    <a:pt x="609" y="499"/>
                    <a:pt x="610" y="498"/>
                    <a:pt x="611" y="498"/>
                  </a:cubicBezTo>
                  <a:cubicBezTo>
                    <a:pt x="612" y="497"/>
                    <a:pt x="613" y="497"/>
                    <a:pt x="614" y="498"/>
                  </a:cubicBezTo>
                  <a:cubicBezTo>
                    <a:pt x="625" y="504"/>
                    <a:pt x="639" y="545"/>
                    <a:pt x="643" y="560"/>
                  </a:cubicBezTo>
                  <a:cubicBezTo>
                    <a:pt x="643" y="560"/>
                    <a:pt x="643" y="560"/>
                    <a:pt x="643" y="560"/>
                  </a:cubicBezTo>
                  <a:cubicBezTo>
                    <a:pt x="647" y="575"/>
                    <a:pt x="653" y="590"/>
                    <a:pt x="662" y="604"/>
                  </a:cubicBezTo>
                  <a:cubicBezTo>
                    <a:pt x="656" y="604"/>
                    <a:pt x="650" y="604"/>
                    <a:pt x="644" y="607"/>
                  </a:cubicBezTo>
                  <a:cubicBezTo>
                    <a:pt x="644" y="606"/>
                    <a:pt x="644" y="605"/>
                    <a:pt x="643" y="603"/>
                  </a:cubicBezTo>
                  <a:cubicBezTo>
                    <a:pt x="629" y="576"/>
                    <a:pt x="602" y="515"/>
                    <a:pt x="608" y="500"/>
                  </a:cubicBezTo>
                  <a:close/>
                  <a:moveTo>
                    <a:pt x="513" y="575"/>
                  </a:moveTo>
                  <a:cubicBezTo>
                    <a:pt x="512" y="573"/>
                    <a:pt x="512" y="572"/>
                    <a:pt x="513" y="571"/>
                  </a:cubicBezTo>
                  <a:cubicBezTo>
                    <a:pt x="513" y="570"/>
                    <a:pt x="514" y="569"/>
                    <a:pt x="516" y="569"/>
                  </a:cubicBezTo>
                  <a:cubicBezTo>
                    <a:pt x="531" y="566"/>
                    <a:pt x="580" y="603"/>
                    <a:pt x="607" y="624"/>
                  </a:cubicBezTo>
                  <a:cubicBezTo>
                    <a:pt x="610" y="627"/>
                    <a:pt x="612" y="629"/>
                    <a:pt x="614" y="630"/>
                  </a:cubicBezTo>
                  <a:cubicBezTo>
                    <a:pt x="612" y="633"/>
                    <a:pt x="610" y="637"/>
                    <a:pt x="608" y="640"/>
                  </a:cubicBezTo>
                  <a:cubicBezTo>
                    <a:pt x="608" y="640"/>
                    <a:pt x="607" y="640"/>
                    <a:pt x="607" y="640"/>
                  </a:cubicBezTo>
                  <a:cubicBezTo>
                    <a:pt x="592" y="632"/>
                    <a:pt x="519" y="594"/>
                    <a:pt x="513" y="575"/>
                  </a:cubicBezTo>
                  <a:close/>
                  <a:moveTo>
                    <a:pt x="696" y="643"/>
                  </a:moveTo>
                  <a:cubicBezTo>
                    <a:pt x="705" y="650"/>
                    <a:pt x="715" y="656"/>
                    <a:pt x="725" y="661"/>
                  </a:cubicBezTo>
                  <a:cubicBezTo>
                    <a:pt x="704" y="665"/>
                    <a:pt x="690" y="664"/>
                    <a:pt x="682" y="660"/>
                  </a:cubicBezTo>
                  <a:cubicBezTo>
                    <a:pt x="687" y="660"/>
                    <a:pt x="692" y="658"/>
                    <a:pt x="694" y="653"/>
                  </a:cubicBezTo>
                  <a:cubicBezTo>
                    <a:pt x="696" y="650"/>
                    <a:pt x="697" y="646"/>
                    <a:pt x="696" y="643"/>
                  </a:cubicBezTo>
                  <a:close/>
                  <a:moveTo>
                    <a:pt x="691" y="651"/>
                  </a:moveTo>
                  <a:cubicBezTo>
                    <a:pt x="688" y="656"/>
                    <a:pt x="683" y="657"/>
                    <a:pt x="680" y="656"/>
                  </a:cubicBezTo>
                  <a:cubicBezTo>
                    <a:pt x="676" y="655"/>
                    <a:pt x="674" y="652"/>
                    <a:pt x="674" y="648"/>
                  </a:cubicBezTo>
                  <a:cubicBezTo>
                    <a:pt x="674" y="647"/>
                    <a:pt x="673" y="647"/>
                    <a:pt x="672" y="646"/>
                  </a:cubicBezTo>
                  <a:cubicBezTo>
                    <a:pt x="671" y="646"/>
                    <a:pt x="671" y="647"/>
                    <a:pt x="670" y="648"/>
                  </a:cubicBezTo>
                  <a:cubicBezTo>
                    <a:pt x="669" y="651"/>
                    <a:pt x="670" y="655"/>
                    <a:pt x="673" y="659"/>
                  </a:cubicBezTo>
                  <a:cubicBezTo>
                    <a:pt x="677" y="662"/>
                    <a:pt x="691" y="673"/>
                    <a:pt x="731" y="663"/>
                  </a:cubicBezTo>
                  <a:cubicBezTo>
                    <a:pt x="733" y="664"/>
                    <a:pt x="736" y="665"/>
                    <a:pt x="739" y="666"/>
                  </a:cubicBezTo>
                  <a:cubicBezTo>
                    <a:pt x="698" y="683"/>
                    <a:pt x="671" y="674"/>
                    <a:pt x="664" y="659"/>
                  </a:cubicBezTo>
                  <a:cubicBezTo>
                    <a:pt x="660" y="649"/>
                    <a:pt x="663" y="639"/>
                    <a:pt x="674" y="634"/>
                  </a:cubicBezTo>
                  <a:cubicBezTo>
                    <a:pt x="680" y="631"/>
                    <a:pt x="686" y="634"/>
                    <a:pt x="689" y="637"/>
                  </a:cubicBezTo>
                  <a:cubicBezTo>
                    <a:pt x="692" y="640"/>
                    <a:pt x="694" y="646"/>
                    <a:pt x="691" y="651"/>
                  </a:cubicBezTo>
                  <a:close/>
                  <a:moveTo>
                    <a:pt x="726" y="675"/>
                  </a:moveTo>
                  <a:cubicBezTo>
                    <a:pt x="717" y="680"/>
                    <a:pt x="707" y="687"/>
                    <a:pt x="697" y="697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87" y="707"/>
                    <a:pt x="680" y="716"/>
                    <a:pt x="675" y="726"/>
                  </a:cubicBezTo>
                  <a:cubicBezTo>
                    <a:pt x="682" y="703"/>
                    <a:pt x="680" y="685"/>
                    <a:pt x="674" y="674"/>
                  </a:cubicBezTo>
                  <a:cubicBezTo>
                    <a:pt x="686" y="680"/>
                    <a:pt x="703" y="681"/>
                    <a:pt x="726" y="675"/>
                  </a:cubicBezTo>
                  <a:close/>
                  <a:moveTo>
                    <a:pt x="658" y="658"/>
                  </a:moveTo>
                  <a:cubicBezTo>
                    <a:pt x="651" y="655"/>
                    <a:pt x="639" y="650"/>
                    <a:pt x="638" y="644"/>
                  </a:cubicBezTo>
                  <a:cubicBezTo>
                    <a:pt x="637" y="643"/>
                    <a:pt x="638" y="641"/>
                    <a:pt x="640" y="639"/>
                  </a:cubicBezTo>
                  <a:cubicBezTo>
                    <a:pt x="641" y="638"/>
                    <a:pt x="643" y="637"/>
                    <a:pt x="644" y="637"/>
                  </a:cubicBezTo>
                  <a:cubicBezTo>
                    <a:pt x="650" y="639"/>
                    <a:pt x="656" y="651"/>
                    <a:pt x="658" y="658"/>
                  </a:cubicBezTo>
                  <a:close/>
                  <a:moveTo>
                    <a:pt x="658" y="534"/>
                  </a:moveTo>
                  <a:cubicBezTo>
                    <a:pt x="654" y="531"/>
                    <a:pt x="654" y="531"/>
                    <a:pt x="654" y="531"/>
                  </a:cubicBezTo>
                  <a:cubicBezTo>
                    <a:pt x="655" y="527"/>
                    <a:pt x="656" y="523"/>
                    <a:pt x="657" y="518"/>
                  </a:cubicBezTo>
                  <a:cubicBezTo>
                    <a:pt x="657" y="524"/>
                    <a:pt x="657" y="529"/>
                    <a:pt x="658" y="534"/>
                  </a:cubicBezTo>
                  <a:close/>
                  <a:moveTo>
                    <a:pt x="659" y="540"/>
                  </a:moveTo>
                  <a:cubicBezTo>
                    <a:pt x="660" y="543"/>
                    <a:pt x="661" y="546"/>
                    <a:pt x="662" y="549"/>
                  </a:cubicBezTo>
                  <a:cubicBezTo>
                    <a:pt x="654" y="545"/>
                    <a:pt x="654" y="545"/>
                    <a:pt x="654" y="545"/>
                  </a:cubicBezTo>
                  <a:cubicBezTo>
                    <a:pt x="654" y="542"/>
                    <a:pt x="654" y="539"/>
                    <a:pt x="654" y="536"/>
                  </a:cubicBezTo>
                  <a:lnTo>
                    <a:pt x="659" y="540"/>
                  </a:lnTo>
                  <a:close/>
                  <a:moveTo>
                    <a:pt x="776" y="637"/>
                  </a:moveTo>
                  <a:cubicBezTo>
                    <a:pt x="774" y="635"/>
                    <a:pt x="771" y="633"/>
                    <a:pt x="769" y="631"/>
                  </a:cubicBezTo>
                  <a:cubicBezTo>
                    <a:pt x="781" y="606"/>
                    <a:pt x="781" y="606"/>
                    <a:pt x="781" y="606"/>
                  </a:cubicBezTo>
                  <a:cubicBezTo>
                    <a:pt x="782" y="610"/>
                    <a:pt x="784" y="613"/>
                    <a:pt x="786" y="617"/>
                  </a:cubicBezTo>
                  <a:lnTo>
                    <a:pt x="776" y="637"/>
                  </a:lnTo>
                  <a:close/>
                  <a:moveTo>
                    <a:pt x="788" y="622"/>
                  </a:moveTo>
                  <a:cubicBezTo>
                    <a:pt x="788" y="623"/>
                    <a:pt x="788" y="624"/>
                    <a:pt x="789" y="625"/>
                  </a:cubicBezTo>
                  <a:cubicBezTo>
                    <a:pt x="784" y="631"/>
                    <a:pt x="782" y="637"/>
                    <a:pt x="780" y="642"/>
                  </a:cubicBezTo>
                  <a:cubicBezTo>
                    <a:pt x="779" y="642"/>
                    <a:pt x="779" y="641"/>
                    <a:pt x="778" y="640"/>
                  </a:cubicBezTo>
                  <a:lnTo>
                    <a:pt x="788" y="622"/>
                  </a:lnTo>
                  <a:close/>
                  <a:moveTo>
                    <a:pt x="766" y="628"/>
                  </a:moveTo>
                  <a:cubicBezTo>
                    <a:pt x="764" y="626"/>
                    <a:pt x="763" y="624"/>
                    <a:pt x="761" y="623"/>
                  </a:cubicBezTo>
                  <a:cubicBezTo>
                    <a:pt x="773" y="594"/>
                    <a:pt x="773" y="594"/>
                    <a:pt x="773" y="594"/>
                  </a:cubicBezTo>
                  <a:cubicBezTo>
                    <a:pt x="775" y="597"/>
                    <a:pt x="777" y="599"/>
                    <a:pt x="778" y="602"/>
                  </a:cubicBezTo>
                  <a:lnTo>
                    <a:pt x="766" y="628"/>
                  </a:lnTo>
                  <a:close/>
                  <a:moveTo>
                    <a:pt x="757" y="620"/>
                  </a:moveTo>
                  <a:cubicBezTo>
                    <a:pt x="755" y="618"/>
                    <a:pt x="753" y="616"/>
                    <a:pt x="750" y="614"/>
                  </a:cubicBezTo>
                  <a:cubicBezTo>
                    <a:pt x="763" y="583"/>
                    <a:pt x="763" y="583"/>
                    <a:pt x="763" y="583"/>
                  </a:cubicBezTo>
                  <a:cubicBezTo>
                    <a:pt x="766" y="586"/>
                    <a:pt x="768" y="588"/>
                    <a:pt x="770" y="591"/>
                  </a:cubicBezTo>
                  <a:lnTo>
                    <a:pt x="757" y="620"/>
                  </a:lnTo>
                  <a:close/>
                  <a:moveTo>
                    <a:pt x="747" y="612"/>
                  </a:moveTo>
                  <a:cubicBezTo>
                    <a:pt x="745" y="610"/>
                    <a:pt x="742" y="608"/>
                    <a:pt x="740" y="606"/>
                  </a:cubicBezTo>
                  <a:cubicBezTo>
                    <a:pt x="751" y="573"/>
                    <a:pt x="751" y="573"/>
                    <a:pt x="751" y="573"/>
                  </a:cubicBezTo>
                  <a:cubicBezTo>
                    <a:pt x="754" y="575"/>
                    <a:pt x="757" y="578"/>
                    <a:pt x="760" y="580"/>
                  </a:cubicBezTo>
                  <a:lnTo>
                    <a:pt x="747" y="612"/>
                  </a:lnTo>
                  <a:close/>
                  <a:moveTo>
                    <a:pt x="737" y="604"/>
                  </a:moveTo>
                  <a:cubicBezTo>
                    <a:pt x="734" y="602"/>
                    <a:pt x="731" y="600"/>
                    <a:pt x="729" y="598"/>
                  </a:cubicBezTo>
                  <a:cubicBezTo>
                    <a:pt x="739" y="566"/>
                    <a:pt x="739" y="566"/>
                    <a:pt x="739" y="566"/>
                  </a:cubicBezTo>
                  <a:cubicBezTo>
                    <a:pt x="742" y="567"/>
                    <a:pt x="745" y="569"/>
                    <a:pt x="748" y="571"/>
                  </a:cubicBezTo>
                  <a:lnTo>
                    <a:pt x="737" y="604"/>
                  </a:lnTo>
                  <a:close/>
                  <a:moveTo>
                    <a:pt x="725" y="596"/>
                  </a:moveTo>
                  <a:cubicBezTo>
                    <a:pt x="722" y="593"/>
                    <a:pt x="719" y="591"/>
                    <a:pt x="716" y="589"/>
                  </a:cubicBezTo>
                  <a:cubicBezTo>
                    <a:pt x="726" y="559"/>
                    <a:pt x="726" y="559"/>
                    <a:pt x="726" y="559"/>
                  </a:cubicBezTo>
                  <a:cubicBezTo>
                    <a:pt x="729" y="560"/>
                    <a:pt x="733" y="562"/>
                    <a:pt x="736" y="564"/>
                  </a:cubicBezTo>
                  <a:lnTo>
                    <a:pt x="725" y="596"/>
                  </a:lnTo>
                  <a:close/>
                  <a:moveTo>
                    <a:pt x="713" y="587"/>
                  </a:moveTo>
                  <a:cubicBezTo>
                    <a:pt x="710" y="584"/>
                    <a:pt x="707" y="582"/>
                    <a:pt x="704" y="580"/>
                  </a:cubicBezTo>
                  <a:cubicBezTo>
                    <a:pt x="713" y="553"/>
                    <a:pt x="713" y="553"/>
                    <a:pt x="713" y="553"/>
                  </a:cubicBezTo>
                  <a:cubicBezTo>
                    <a:pt x="716" y="554"/>
                    <a:pt x="719" y="556"/>
                    <a:pt x="722" y="557"/>
                  </a:cubicBezTo>
                  <a:lnTo>
                    <a:pt x="713" y="587"/>
                  </a:lnTo>
                  <a:close/>
                  <a:moveTo>
                    <a:pt x="701" y="577"/>
                  </a:moveTo>
                  <a:cubicBezTo>
                    <a:pt x="698" y="575"/>
                    <a:pt x="695" y="573"/>
                    <a:pt x="693" y="571"/>
                  </a:cubicBezTo>
                  <a:cubicBezTo>
                    <a:pt x="702" y="548"/>
                    <a:pt x="702" y="548"/>
                    <a:pt x="702" y="548"/>
                  </a:cubicBezTo>
                  <a:cubicBezTo>
                    <a:pt x="703" y="549"/>
                    <a:pt x="705" y="550"/>
                    <a:pt x="706" y="550"/>
                  </a:cubicBezTo>
                  <a:cubicBezTo>
                    <a:pt x="707" y="551"/>
                    <a:pt x="708" y="551"/>
                    <a:pt x="709" y="552"/>
                  </a:cubicBezTo>
                  <a:lnTo>
                    <a:pt x="701" y="577"/>
                  </a:lnTo>
                  <a:close/>
                  <a:moveTo>
                    <a:pt x="690" y="568"/>
                  </a:moveTo>
                  <a:cubicBezTo>
                    <a:pt x="687" y="566"/>
                    <a:pt x="685" y="563"/>
                    <a:pt x="683" y="561"/>
                  </a:cubicBezTo>
                  <a:cubicBezTo>
                    <a:pt x="690" y="543"/>
                    <a:pt x="690" y="543"/>
                    <a:pt x="690" y="543"/>
                  </a:cubicBezTo>
                  <a:cubicBezTo>
                    <a:pt x="693" y="545"/>
                    <a:pt x="695" y="546"/>
                    <a:pt x="698" y="547"/>
                  </a:cubicBezTo>
                  <a:lnTo>
                    <a:pt x="690" y="568"/>
                  </a:lnTo>
                  <a:close/>
                  <a:moveTo>
                    <a:pt x="680" y="558"/>
                  </a:moveTo>
                  <a:cubicBezTo>
                    <a:pt x="678" y="555"/>
                    <a:pt x="676" y="553"/>
                    <a:pt x="674" y="550"/>
                  </a:cubicBezTo>
                  <a:cubicBezTo>
                    <a:pt x="679" y="538"/>
                    <a:pt x="679" y="538"/>
                    <a:pt x="679" y="538"/>
                  </a:cubicBezTo>
                  <a:cubicBezTo>
                    <a:pt x="682" y="539"/>
                    <a:pt x="684" y="540"/>
                    <a:pt x="687" y="542"/>
                  </a:cubicBezTo>
                  <a:lnTo>
                    <a:pt x="680" y="558"/>
                  </a:lnTo>
                  <a:close/>
                  <a:moveTo>
                    <a:pt x="671" y="546"/>
                  </a:moveTo>
                  <a:cubicBezTo>
                    <a:pt x="670" y="544"/>
                    <a:pt x="668" y="541"/>
                    <a:pt x="667" y="538"/>
                  </a:cubicBezTo>
                  <a:cubicBezTo>
                    <a:pt x="671" y="531"/>
                    <a:pt x="671" y="531"/>
                    <a:pt x="671" y="531"/>
                  </a:cubicBezTo>
                  <a:cubicBezTo>
                    <a:pt x="672" y="533"/>
                    <a:pt x="674" y="534"/>
                    <a:pt x="676" y="535"/>
                  </a:cubicBezTo>
                  <a:lnTo>
                    <a:pt x="671" y="546"/>
                  </a:lnTo>
                  <a:close/>
                  <a:moveTo>
                    <a:pt x="665" y="533"/>
                  </a:moveTo>
                  <a:cubicBezTo>
                    <a:pt x="664" y="529"/>
                    <a:pt x="663" y="524"/>
                    <a:pt x="663" y="520"/>
                  </a:cubicBezTo>
                  <a:cubicBezTo>
                    <a:pt x="664" y="523"/>
                    <a:pt x="666" y="526"/>
                    <a:pt x="668" y="528"/>
                  </a:cubicBezTo>
                  <a:lnTo>
                    <a:pt x="665" y="533"/>
                  </a:lnTo>
                  <a:close/>
                  <a:moveTo>
                    <a:pt x="723" y="599"/>
                  </a:moveTo>
                  <a:cubicBezTo>
                    <a:pt x="743" y="613"/>
                    <a:pt x="764" y="628"/>
                    <a:pt x="779" y="647"/>
                  </a:cubicBezTo>
                  <a:cubicBezTo>
                    <a:pt x="778" y="648"/>
                    <a:pt x="778" y="649"/>
                    <a:pt x="778" y="649"/>
                  </a:cubicBezTo>
                  <a:cubicBezTo>
                    <a:pt x="763" y="634"/>
                    <a:pt x="745" y="621"/>
                    <a:pt x="728" y="609"/>
                  </a:cubicBezTo>
                  <a:cubicBezTo>
                    <a:pt x="697" y="587"/>
                    <a:pt x="668" y="565"/>
                    <a:pt x="662" y="536"/>
                  </a:cubicBezTo>
                  <a:cubicBezTo>
                    <a:pt x="671" y="562"/>
                    <a:pt x="696" y="580"/>
                    <a:pt x="723" y="599"/>
                  </a:cubicBezTo>
                  <a:close/>
                  <a:moveTo>
                    <a:pt x="665" y="555"/>
                  </a:moveTo>
                  <a:cubicBezTo>
                    <a:pt x="667" y="558"/>
                    <a:pt x="668" y="561"/>
                    <a:pt x="670" y="563"/>
                  </a:cubicBezTo>
                  <a:cubicBezTo>
                    <a:pt x="656" y="560"/>
                    <a:pt x="656" y="560"/>
                    <a:pt x="656" y="560"/>
                  </a:cubicBezTo>
                  <a:cubicBezTo>
                    <a:pt x="655" y="556"/>
                    <a:pt x="655" y="553"/>
                    <a:pt x="654" y="549"/>
                  </a:cubicBezTo>
                  <a:lnTo>
                    <a:pt x="665" y="555"/>
                  </a:lnTo>
                  <a:close/>
                  <a:moveTo>
                    <a:pt x="674" y="568"/>
                  </a:moveTo>
                  <a:cubicBezTo>
                    <a:pt x="676" y="570"/>
                    <a:pt x="678" y="573"/>
                    <a:pt x="680" y="575"/>
                  </a:cubicBezTo>
                  <a:cubicBezTo>
                    <a:pt x="661" y="573"/>
                    <a:pt x="661" y="573"/>
                    <a:pt x="661" y="573"/>
                  </a:cubicBezTo>
                  <a:cubicBezTo>
                    <a:pt x="659" y="570"/>
                    <a:pt x="658" y="567"/>
                    <a:pt x="657" y="564"/>
                  </a:cubicBezTo>
                  <a:lnTo>
                    <a:pt x="674" y="568"/>
                  </a:lnTo>
                  <a:close/>
                  <a:moveTo>
                    <a:pt x="684" y="579"/>
                  </a:moveTo>
                  <a:cubicBezTo>
                    <a:pt x="687" y="581"/>
                    <a:pt x="689" y="584"/>
                    <a:pt x="692" y="586"/>
                  </a:cubicBezTo>
                  <a:cubicBezTo>
                    <a:pt x="668" y="588"/>
                    <a:pt x="668" y="588"/>
                    <a:pt x="668" y="588"/>
                  </a:cubicBezTo>
                  <a:cubicBezTo>
                    <a:pt x="666" y="585"/>
                    <a:pt x="664" y="581"/>
                    <a:pt x="662" y="577"/>
                  </a:cubicBezTo>
                  <a:lnTo>
                    <a:pt x="684" y="579"/>
                  </a:lnTo>
                  <a:close/>
                  <a:moveTo>
                    <a:pt x="696" y="589"/>
                  </a:moveTo>
                  <a:cubicBezTo>
                    <a:pt x="698" y="591"/>
                    <a:pt x="701" y="594"/>
                    <a:pt x="704" y="596"/>
                  </a:cubicBezTo>
                  <a:cubicBezTo>
                    <a:pt x="677" y="602"/>
                    <a:pt x="677" y="602"/>
                    <a:pt x="677" y="602"/>
                  </a:cubicBezTo>
                  <a:cubicBezTo>
                    <a:pt x="674" y="599"/>
                    <a:pt x="672" y="595"/>
                    <a:pt x="670" y="592"/>
                  </a:cubicBezTo>
                  <a:lnTo>
                    <a:pt x="696" y="589"/>
                  </a:lnTo>
                  <a:close/>
                  <a:moveTo>
                    <a:pt x="708" y="599"/>
                  </a:moveTo>
                  <a:cubicBezTo>
                    <a:pt x="711" y="601"/>
                    <a:pt x="713" y="603"/>
                    <a:pt x="716" y="605"/>
                  </a:cubicBezTo>
                  <a:cubicBezTo>
                    <a:pt x="688" y="616"/>
                    <a:pt x="688" y="616"/>
                    <a:pt x="688" y="616"/>
                  </a:cubicBezTo>
                  <a:cubicBezTo>
                    <a:pt x="685" y="612"/>
                    <a:pt x="682" y="609"/>
                    <a:pt x="679" y="606"/>
                  </a:cubicBezTo>
                  <a:lnTo>
                    <a:pt x="708" y="599"/>
                  </a:lnTo>
                  <a:close/>
                  <a:moveTo>
                    <a:pt x="720" y="607"/>
                  </a:moveTo>
                  <a:cubicBezTo>
                    <a:pt x="722" y="609"/>
                    <a:pt x="724" y="610"/>
                    <a:pt x="726" y="612"/>
                  </a:cubicBezTo>
                  <a:cubicBezTo>
                    <a:pt x="726" y="612"/>
                    <a:pt x="727" y="613"/>
                    <a:pt x="727" y="613"/>
                  </a:cubicBezTo>
                  <a:cubicBezTo>
                    <a:pt x="699" y="627"/>
                    <a:pt x="699" y="627"/>
                    <a:pt x="699" y="627"/>
                  </a:cubicBezTo>
                  <a:cubicBezTo>
                    <a:pt x="696" y="624"/>
                    <a:pt x="693" y="622"/>
                    <a:pt x="691" y="619"/>
                  </a:cubicBezTo>
                  <a:lnTo>
                    <a:pt x="720" y="607"/>
                  </a:lnTo>
                  <a:close/>
                  <a:moveTo>
                    <a:pt x="731" y="616"/>
                  </a:moveTo>
                  <a:cubicBezTo>
                    <a:pt x="734" y="618"/>
                    <a:pt x="736" y="620"/>
                    <a:pt x="739" y="622"/>
                  </a:cubicBezTo>
                  <a:cubicBezTo>
                    <a:pt x="713" y="638"/>
                    <a:pt x="713" y="638"/>
                    <a:pt x="713" y="638"/>
                  </a:cubicBezTo>
                  <a:cubicBezTo>
                    <a:pt x="709" y="636"/>
                    <a:pt x="706" y="633"/>
                    <a:pt x="702" y="630"/>
                  </a:cubicBezTo>
                  <a:lnTo>
                    <a:pt x="731" y="616"/>
                  </a:lnTo>
                  <a:close/>
                  <a:moveTo>
                    <a:pt x="742" y="624"/>
                  </a:moveTo>
                  <a:cubicBezTo>
                    <a:pt x="745" y="626"/>
                    <a:pt x="747" y="628"/>
                    <a:pt x="750" y="630"/>
                  </a:cubicBezTo>
                  <a:cubicBezTo>
                    <a:pt x="724" y="646"/>
                    <a:pt x="724" y="646"/>
                    <a:pt x="724" y="646"/>
                  </a:cubicBezTo>
                  <a:cubicBezTo>
                    <a:pt x="721" y="644"/>
                    <a:pt x="719" y="642"/>
                    <a:pt x="716" y="641"/>
                  </a:cubicBezTo>
                  <a:lnTo>
                    <a:pt x="742" y="624"/>
                  </a:lnTo>
                  <a:close/>
                  <a:moveTo>
                    <a:pt x="753" y="632"/>
                  </a:moveTo>
                  <a:cubicBezTo>
                    <a:pt x="755" y="634"/>
                    <a:pt x="758" y="636"/>
                    <a:pt x="760" y="638"/>
                  </a:cubicBezTo>
                  <a:cubicBezTo>
                    <a:pt x="737" y="653"/>
                    <a:pt x="737" y="653"/>
                    <a:pt x="737" y="653"/>
                  </a:cubicBezTo>
                  <a:cubicBezTo>
                    <a:pt x="734" y="651"/>
                    <a:pt x="731" y="650"/>
                    <a:pt x="728" y="648"/>
                  </a:cubicBezTo>
                  <a:lnTo>
                    <a:pt x="753" y="632"/>
                  </a:lnTo>
                  <a:close/>
                  <a:moveTo>
                    <a:pt x="763" y="641"/>
                  </a:moveTo>
                  <a:cubicBezTo>
                    <a:pt x="766" y="643"/>
                    <a:pt x="768" y="645"/>
                    <a:pt x="770" y="647"/>
                  </a:cubicBezTo>
                  <a:cubicBezTo>
                    <a:pt x="749" y="658"/>
                    <a:pt x="749" y="658"/>
                    <a:pt x="749" y="658"/>
                  </a:cubicBezTo>
                  <a:cubicBezTo>
                    <a:pt x="747" y="657"/>
                    <a:pt x="744" y="656"/>
                    <a:pt x="741" y="655"/>
                  </a:cubicBezTo>
                  <a:lnTo>
                    <a:pt x="763" y="641"/>
                  </a:lnTo>
                  <a:close/>
                  <a:moveTo>
                    <a:pt x="773" y="650"/>
                  </a:moveTo>
                  <a:cubicBezTo>
                    <a:pt x="774" y="651"/>
                    <a:pt x="776" y="653"/>
                    <a:pt x="777" y="654"/>
                  </a:cubicBezTo>
                  <a:cubicBezTo>
                    <a:pt x="777" y="657"/>
                    <a:pt x="777" y="659"/>
                    <a:pt x="777" y="660"/>
                  </a:cubicBezTo>
                  <a:cubicBezTo>
                    <a:pt x="774" y="660"/>
                    <a:pt x="769" y="660"/>
                    <a:pt x="762" y="661"/>
                  </a:cubicBezTo>
                  <a:cubicBezTo>
                    <a:pt x="760" y="661"/>
                    <a:pt x="757" y="660"/>
                    <a:pt x="754" y="660"/>
                  </a:cubicBezTo>
                  <a:lnTo>
                    <a:pt x="773" y="650"/>
                  </a:lnTo>
                  <a:close/>
                  <a:moveTo>
                    <a:pt x="749" y="554"/>
                  </a:moveTo>
                  <a:cubicBezTo>
                    <a:pt x="747" y="553"/>
                    <a:pt x="745" y="552"/>
                    <a:pt x="743" y="551"/>
                  </a:cubicBezTo>
                  <a:cubicBezTo>
                    <a:pt x="741" y="525"/>
                    <a:pt x="746" y="500"/>
                    <a:pt x="757" y="482"/>
                  </a:cubicBezTo>
                  <a:cubicBezTo>
                    <a:pt x="768" y="461"/>
                    <a:pt x="789" y="448"/>
                    <a:pt x="808" y="450"/>
                  </a:cubicBezTo>
                  <a:cubicBezTo>
                    <a:pt x="822" y="451"/>
                    <a:pt x="828" y="460"/>
                    <a:pt x="829" y="467"/>
                  </a:cubicBezTo>
                  <a:cubicBezTo>
                    <a:pt x="830" y="476"/>
                    <a:pt x="825" y="483"/>
                    <a:pt x="817" y="485"/>
                  </a:cubicBezTo>
                  <a:cubicBezTo>
                    <a:pt x="811" y="486"/>
                    <a:pt x="805" y="484"/>
                    <a:pt x="802" y="479"/>
                  </a:cubicBezTo>
                  <a:cubicBezTo>
                    <a:pt x="799" y="475"/>
                    <a:pt x="799" y="468"/>
                    <a:pt x="804" y="462"/>
                  </a:cubicBezTo>
                  <a:cubicBezTo>
                    <a:pt x="805" y="461"/>
                    <a:pt x="805" y="460"/>
                    <a:pt x="805" y="460"/>
                  </a:cubicBezTo>
                  <a:cubicBezTo>
                    <a:pt x="804" y="459"/>
                    <a:pt x="803" y="458"/>
                    <a:pt x="803" y="459"/>
                  </a:cubicBezTo>
                  <a:cubicBezTo>
                    <a:pt x="794" y="461"/>
                    <a:pt x="789" y="469"/>
                    <a:pt x="790" y="479"/>
                  </a:cubicBezTo>
                  <a:cubicBezTo>
                    <a:pt x="791" y="491"/>
                    <a:pt x="801" y="502"/>
                    <a:pt x="812" y="516"/>
                  </a:cubicBezTo>
                  <a:cubicBezTo>
                    <a:pt x="826" y="533"/>
                    <a:pt x="841" y="552"/>
                    <a:pt x="848" y="577"/>
                  </a:cubicBezTo>
                  <a:cubicBezTo>
                    <a:pt x="846" y="579"/>
                    <a:pt x="844" y="581"/>
                    <a:pt x="842" y="583"/>
                  </a:cubicBezTo>
                  <a:cubicBezTo>
                    <a:pt x="836" y="558"/>
                    <a:pt x="821" y="538"/>
                    <a:pt x="807" y="521"/>
                  </a:cubicBezTo>
                  <a:cubicBezTo>
                    <a:pt x="790" y="499"/>
                    <a:pt x="776" y="481"/>
                    <a:pt x="791" y="461"/>
                  </a:cubicBezTo>
                  <a:cubicBezTo>
                    <a:pt x="792" y="460"/>
                    <a:pt x="792" y="459"/>
                    <a:pt x="791" y="459"/>
                  </a:cubicBezTo>
                  <a:cubicBezTo>
                    <a:pt x="791" y="458"/>
                    <a:pt x="790" y="458"/>
                    <a:pt x="789" y="458"/>
                  </a:cubicBezTo>
                  <a:cubicBezTo>
                    <a:pt x="759" y="474"/>
                    <a:pt x="744" y="510"/>
                    <a:pt x="749" y="554"/>
                  </a:cubicBezTo>
                  <a:close/>
                  <a:moveTo>
                    <a:pt x="739" y="549"/>
                  </a:moveTo>
                  <a:cubicBezTo>
                    <a:pt x="730" y="544"/>
                    <a:pt x="720" y="540"/>
                    <a:pt x="711" y="537"/>
                  </a:cubicBezTo>
                  <a:cubicBezTo>
                    <a:pt x="695" y="531"/>
                    <a:pt x="682" y="525"/>
                    <a:pt x="675" y="517"/>
                  </a:cubicBezTo>
                  <a:cubicBezTo>
                    <a:pt x="672" y="513"/>
                    <a:pt x="671" y="508"/>
                    <a:pt x="672" y="504"/>
                  </a:cubicBezTo>
                  <a:cubicBezTo>
                    <a:pt x="673" y="510"/>
                    <a:pt x="676" y="514"/>
                    <a:pt x="680" y="517"/>
                  </a:cubicBezTo>
                  <a:cubicBezTo>
                    <a:pt x="687" y="521"/>
                    <a:pt x="695" y="519"/>
                    <a:pt x="702" y="513"/>
                  </a:cubicBezTo>
                  <a:cubicBezTo>
                    <a:pt x="703" y="512"/>
                    <a:pt x="705" y="510"/>
                    <a:pt x="706" y="508"/>
                  </a:cubicBezTo>
                  <a:cubicBezTo>
                    <a:pt x="706" y="511"/>
                    <a:pt x="707" y="514"/>
                    <a:pt x="708" y="517"/>
                  </a:cubicBezTo>
                  <a:cubicBezTo>
                    <a:pt x="711" y="523"/>
                    <a:pt x="717" y="527"/>
                    <a:pt x="723" y="528"/>
                  </a:cubicBezTo>
                  <a:cubicBezTo>
                    <a:pt x="729" y="528"/>
                    <a:pt x="734" y="527"/>
                    <a:pt x="738" y="523"/>
                  </a:cubicBezTo>
                  <a:cubicBezTo>
                    <a:pt x="738" y="523"/>
                    <a:pt x="738" y="523"/>
                    <a:pt x="738" y="523"/>
                  </a:cubicBezTo>
                  <a:cubicBezTo>
                    <a:pt x="739" y="522"/>
                    <a:pt x="740" y="521"/>
                    <a:pt x="740" y="520"/>
                  </a:cubicBezTo>
                  <a:cubicBezTo>
                    <a:pt x="739" y="529"/>
                    <a:pt x="739" y="539"/>
                    <a:pt x="739" y="549"/>
                  </a:cubicBezTo>
                  <a:close/>
                  <a:moveTo>
                    <a:pt x="740" y="503"/>
                  </a:moveTo>
                  <a:cubicBezTo>
                    <a:pt x="737" y="498"/>
                    <a:pt x="730" y="496"/>
                    <a:pt x="724" y="498"/>
                  </a:cubicBezTo>
                  <a:cubicBezTo>
                    <a:pt x="719" y="500"/>
                    <a:pt x="716" y="505"/>
                    <a:pt x="717" y="511"/>
                  </a:cubicBezTo>
                  <a:cubicBezTo>
                    <a:pt x="717" y="512"/>
                    <a:pt x="718" y="512"/>
                    <a:pt x="719" y="512"/>
                  </a:cubicBezTo>
                  <a:cubicBezTo>
                    <a:pt x="720" y="512"/>
                    <a:pt x="721" y="511"/>
                    <a:pt x="721" y="510"/>
                  </a:cubicBezTo>
                  <a:cubicBezTo>
                    <a:pt x="720" y="505"/>
                    <a:pt x="723" y="503"/>
                    <a:pt x="726" y="502"/>
                  </a:cubicBezTo>
                  <a:cubicBezTo>
                    <a:pt x="729" y="500"/>
                    <a:pt x="734" y="501"/>
                    <a:pt x="737" y="505"/>
                  </a:cubicBezTo>
                  <a:cubicBezTo>
                    <a:pt x="740" y="511"/>
                    <a:pt x="739" y="517"/>
                    <a:pt x="735" y="521"/>
                  </a:cubicBezTo>
                  <a:cubicBezTo>
                    <a:pt x="733" y="523"/>
                    <a:pt x="728" y="524"/>
                    <a:pt x="724" y="524"/>
                  </a:cubicBezTo>
                  <a:cubicBezTo>
                    <a:pt x="719" y="523"/>
                    <a:pt x="714" y="520"/>
                    <a:pt x="712" y="515"/>
                  </a:cubicBezTo>
                  <a:cubicBezTo>
                    <a:pt x="708" y="508"/>
                    <a:pt x="709" y="500"/>
                    <a:pt x="714" y="493"/>
                  </a:cubicBezTo>
                  <a:cubicBezTo>
                    <a:pt x="719" y="487"/>
                    <a:pt x="727" y="485"/>
                    <a:pt x="736" y="487"/>
                  </a:cubicBezTo>
                  <a:cubicBezTo>
                    <a:pt x="739" y="489"/>
                    <a:pt x="743" y="492"/>
                    <a:pt x="747" y="494"/>
                  </a:cubicBezTo>
                  <a:cubicBezTo>
                    <a:pt x="745" y="499"/>
                    <a:pt x="744" y="504"/>
                    <a:pt x="742" y="509"/>
                  </a:cubicBezTo>
                  <a:cubicBezTo>
                    <a:pt x="742" y="507"/>
                    <a:pt x="741" y="505"/>
                    <a:pt x="740" y="503"/>
                  </a:cubicBezTo>
                  <a:close/>
                  <a:moveTo>
                    <a:pt x="718" y="470"/>
                  </a:moveTo>
                  <a:cubicBezTo>
                    <a:pt x="722" y="474"/>
                    <a:pt x="726" y="478"/>
                    <a:pt x="730" y="482"/>
                  </a:cubicBezTo>
                  <a:cubicBezTo>
                    <a:pt x="726" y="482"/>
                    <a:pt x="722" y="483"/>
                    <a:pt x="718" y="485"/>
                  </a:cubicBezTo>
                  <a:cubicBezTo>
                    <a:pt x="715" y="479"/>
                    <a:pt x="717" y="473"/>
                    <a:pt x="718" y="470"/>
                  </a:cubicBezTo>
                  <a:close/>
                  <a:moveTo>
                    <a:pt x="758" y="289"/>
                  </a:moveTo>
                  <a:cubicBezTo>
                    <a:pt x="758" y="289"/>
                    <a:pt x="758" y="289"/>
                    <a:pt x="758" y="289"/>
                  </a:cubicBezTo>
                  <a:cubicBezTo>
                    <a:pt x="758" y="289"/>
                    <a:pt x="758" y="289"/>
                    <a:pt x="758" y="289"/>
                  </a:cubicBezTo>
                  <a:cubicBezTo>
                    <a:pt x="762" y="288"/>
                    <a:pt x="767" y="288"/>
                    <a:pt x="775" y="289"/>
                  </a:cubicBezTo>
                  <a:cubicBezTo>
                    <a:pt x="771" y="294"/>
                    <a:pt x="768" y="299"/>
                    <a:pt x="765" y="305"/>
                  </a:cubicBezTo>
                  <a:cubicBezTo>
                    <a:pt x="759" y="303"/>
                    <a:pt x="753" y="302"/>
                    <a:pt x="747" y="301"/>
                  </a:cubicBezTo>
                  <a:cubicBezTo>
                    <a:pt x="751" y="294"/>
                    <a:pt x="755" y="290"/>
                    <a:pt x="758" y="289"/>
                  </a:cubicBezTo>
                  <a:close/>
                  <a:moveTo>
                    <a:pt x="915" y="389"/>
                  </a:moveTo>
                  <a:cubicBezTo>
                    <a:pt x="918" y="390"/>
                    <a:pt x="924" y="393"/>
                    <a:pt x="925" y="399"/>
                  </a:cubicBezTo>
                  <a:cubicBezTo>
                    <a:pt x="921" y="400"/>
                    <a:pt x="918" y="402"/>
                    <a:pt x="915" y="405"/>
                  </a:cubicBezTo>
                  <a:cubicBezTo>
                    <a:pt x="916" y="400"/>
                    <a:pt x="915" y="394"/>
                    <a:pt x="915" y="389"/>
                  </a:cubicBezTo>
                  <a:close/>
                  <a:moveTo>
                    <a:pt x="914" y="383"/>
                  </a:moveTo>
                  <a:cubicBezTo>
                    <a:pt x="912" y="373"/>
                    <a:pt x="909" y="364"/>
                    <a:pt x="904" y="356"/>
                  </a:cubicBezTo>
                  <a:cubicBezTo>
                    <a:pt x="909" y="356"/>
                    <a:pt x="918" y="359"/>
                    <a:pt x="921" y="367"/>
                  </a:cubicBezTo>
                  <a:cubicBezTo>
                    <a:pt x="923" y="374"/>
                    <a:pt x="917" y="380"/>
                    <a:pt x="914" y="383"/>
                  </a:cubicBezTo>
                  <a:close/>
                  <a:moveTo>
                    <a:pt x="914" y="413"/>
                  </a:moveTo>
                  <a:cubicBezTo>
                    <a:pt x="919" y="405"/>
                    <a:pt x="926" y="401"/>
                    <a:pt x="935" y="402"/>
                  </a:cubicBezTo>
                  <a:cubicBezTo>
                    <a:pt x="942" y="403"/>
                    <a:pt x="949" y="408"/>
                    <a:pt x="951" y="416"/>
                  </a:cubicBezTo>
                  <a:cubicBezTo>
                    <a:pt x="953" y="421"/>
                    <a:pt x="952" y="427"/>
                    <a:pt x="949" y="431"/>
                  </a:cubicBezTo>
                  <a:cubicBezTo>
                    <a:pt x="946" y="434"/>
                    <a:pt x="942" y="436"/>
                    <a:pt x="938" y="436"/>
                  </a:cubicBezTo>
                  <a:cubicBezTo>
                    <a:pt x="933" y="436"/>
                    <a:pt x="928" y="433"/>
                    <a:pt x="927" y="427"/>
                  </a:cubicBezTo>
                  <a:cubicBezTo>
                    <a:pt x="925" y="422"/>
                    <a:pt x="928" y="418"/>
                    <a:pt x="932" y="416"/>
                  </a:cubicBezTo>
                  <a:cubicBezTo>
                    <a:pt x="934" y="415"/>
                    <a:pt x="938" y="415"/>
                    <a:pt x="941" y="419"/>
                  </a:cubicBezTo>
                  <a:cubicBezTo>
                    <a:pt x="942" y="420"/>
                    <a:pt x="943" y="420"/>
                    <a:pt x="944" y="419"/>
                  </a:cubicBezTo>
                  <a:cubicBezTo>
                    <a:pt x="945" y="418"/>
                    <a:pt x="945" y="417"/>
                    <a:pt x="944" y="416"/>
                  </a:cubicBezTo>
                  <a:cubicBezTo>
                    <a:pt x="941" y="412"/>
                    <a:pt x="935" y="410"/>
                    <a:pt x="930" y="413"/>
                  </a:cubicBezTo>
                  <a:cubicBezTo>
                    <a:pt x="924" y="415"/>
                    <a:pt x="921" y="421"/>
                    <a:pt x="923" y="428"/>
                  </a:cubicBezTo>
                  <a:cubicBezTo>
                    <a:pt x="923" y="430"/>
                    <a:pt x="924" y="432"/>
                    <a:pt x="925" y="434"/>
                  </a:cubicBezTo>
                  <a:cubicBezTo>
                    <a:pt x="921" y="431"/>
                    <a:pt x="916" y="428"/>
                    <a:pt x="911" y="426"/>
                  </a:cubicBezTo>
                  <a:cubicBezTo>
                    <a:pt x="913" y="421"/>
                    <a:pt x="914" y="417"/>
                    <a:pt x="914" y="413"/>
                  </a:cubicBezTo>
                  <a:close/>
                  <a:moveTo>
                    <a:pt x="971" y="380"/>
                  </a:moveTo>
                  <a:cubicBezTo>
                    <a:pt x="975" y="382"/>
                    <a:pt x="978" y="386"/>
                    <a:pt x="978" y="392"/>
                  </a:cubicBezTo>
                  <a:cubicBezTo>
                    <a:pt x="980" y="402"/>
                    <a:pt x="974" y="415"/>
                    <a:pt x="967" y="431"/>
                  </a:cubicBezTo>
                  <a:cubicBezTo>
                    <a:pt x="963" y="439"/>
                    <a:pt x="959" y="449"/>
                    <a:pt x="956" y="459"/>
                  </a:cubicBezTo>
                  <a:cubicBezTo>
                    <a:pt x="949" y="452"/>
                    <a:pt x="942" y="445"/>
                    <a:pt x="934" y="440"/>
                  </a:cubicBezTo>
                  <a:cubicBezTo>
                    <a:pt x="936" y="440"/>
                    <a:pt x="937" y="440"/>
                    <a:pt x="938" y="440"/>
                  </a:cubicBezTo>
                  <a:cubicBezTo>
                    <a:pt x="938" y="440"/>
                    <a:pt x="939" y="440"/>
                    <a:pt x="939" y="440"/>
                  </a:cubicBezTo>
                  <a:cubicBezTo>
                    <a:pt x="943" y="440"/>
                    <a:pt x="948" y="438"/>
                    <a:pt x="952" y="433"/>
                  </a:cubicBezTo>
                  <a:cubicBezTo>
                    <a:pt x="956" y="428"/>
                    <a:pt x="957" y="421"/>
                    <a:pt x="955" y="415"/>
                  </a:cubicBezTo>
                  <a:cubicBezTo>
                    <a:pt x="954" y="412"/>
                    <a:pt x="952" y="409"/>
                    <a:pt x="951" y="407"/>
                  </a:cubicBezTo>
                  <a:cubicBezTo>
                    <a:pt x="953" y="407"/>
                    <a:pt x="955" y="408"/>
                    <a:pt x="957" y="408"/>
                  </a:cubicBezTo>
                  <a:cubicBezTo>
                    <a:pt x="966" y="407"/>
                    <a:pt x="972" y="402"/>
                    <a:pt x="974" y="395"/>
                  </a:cubicBezTo>
                  <a:cubicBezTo>
                    <a:pt x="976" y="390"/>
                    <a:pt x="975" y="385"/>
                    <a:pt x="971" y="380"/>
                  </a:cubicBezTo>
                  <a:close/>
                  <a:moveTo>
                    <a:pt x="954" y="463"/>
                  </a:moveTo>
                  <a:cubicBezTo>
                    <a:pt x="954" y="465"/>
                    <a:pt x="953" y="468"/>
                    <a:pt x="952" y="470"/>
                  </a:cubicBezTo>
                  <a:cubicBezTo>
                    <a:pt x="925" y="435"/>
                    <a:pt x="889" y="420"/>
                    <a:pt x="856" y="430"/>
                  </a:cubicBezTo>
                  <a:cubicBezTo>
                    <a:pt x="855" y="430"/>
                    <a:pt x="855" y="431"/>
                    <a:pt x="855" y="432"/>
                  </a:cubicBezTo>
                  <a:cubicBezTo>
                    <a:pt x="855" y="433"/>
                    <a:pt x="856" y="434"/>
                    <a:pt x="857" y="434"/>
                  </a:cubicBezTo>
                  <a:cubicBezTo>
                    <a:pt x="881" y="438"/>
                    <a:pt x="884" y="460"/>
                    <a:pt x="887" y="487"/>
                  </a:cubicBezTo>
                  <a:cubicBezTo>
                    <a:pt x="890" y="509"/>
                    <a:pt x="893" y="534"/>
                    <a:pt x="907" y="557"/>
                  </a:cubicBezTo>
                  <a:cubicBezTo>
                    <a:pt x="905" y="556"/>
                    <a:pt x="902" y="556"/>
                    <a:pt x="898" y="556"/>
                  </a:cubicBezTo>
                  <a:cubicBezTo>
                    <a:pt x="886" y="534"/>
                    <a:pt x="883" y="509"/>
                    <a:pt x="881" y="488"/>
                  </a:cubicBezTo>
                  <a:cubicBezTo>
                    <a:pt x="879" y="470"/>
                    <a:pt x="877" y="455"/>
                    <a:pt x="871" y="446"/>
                  </a:cubicBezTo>
                  <a:cubicBezTo>
                    <a:pt x="864" y="438"/>
                    <a:pt x="855" y="435"/>
                    <a:pt x="847" y="440"/>
                  </a:cubicBezTo>
                  <a:cubicBezTo>
                    <a:pt x="846" y="441"/>
                    <a:pt x="846" y="442"/>
                    <a:pt x="846" y="442"/>
                  </a:cubicBezTo>
                  <a:cubicBezTo>
                    <a:pt x="846" y="443"/>
                    <a:pt x="847" y="444"/>
                    <a:pt x="848" y="444"/>
                  </a:cubicBezTo>
                  <a:cubicBezTo>
                    <a:pt x="856" y="444"/>
                    <a:pt x="861" y="449"/>
                    <a:pt x="862" y="454"/>
                  </a:cubicBezTo>
                  <a:cubicBezTo>
                    <a:pt x="863" y="460"/>
                    <a:pt x="861" y="466"/>
                    <a:pt x="855" y="469"/>
                  </a:cubicBezTo>
                  <a:cubicBezTo>
                    <a:pt x="848" y="473"/>
                    <a:pt x="840" y="471"/>
                    <a:pt x="835" y="465"/>
                  </a:cubicBezTo>
                  <a:cubicBezTo>
                    <a:pt x="830" y="459"/>
                    <a:pt x="828" y="449"/>
                    <a:pt x="837" y="438"/>
                  </a:cubicBezTo>
                  <a:cubicBezTo>
                    <a:pt x="849" y="423"/>
                    <a:pt x="873" y="418"/>
                    <a:pt x="896" y="424"/>
                  </a:cubicBezTo>
                  <a:cubicBezTo>
                    <a:pt x="916" y="430"/>
                    <a:pt x="937" y="444"/>
                    <a:pt x="954" y="463"/>
                  </a:cubicBezTo>
                  <a:close/>
                  <a:moveTo>
                    <a:pt x="951" y="537"/>
                  </a:moveTo>
                  <a:cubicBezTo>
                    <a:pt x="950" y="534"/>
                    <a:pt x="949" y="531"/>
                    <a:pt x="948" y="528"/>
                  </a:cubicBezTo>
                  <a:cubicBezTo>
                    <a:pt x="951" y="524"/>
                    <a:pt x="951" y="524"/>
                    <a:pt x="951" y="524"/>
                  </a:cubicBezTo>
                  <a:cubicBezTo>
                    <a:pt x="952" y="528"/>
                    <a:pt x="953" y="531"/>
                    <a:pt x="954" y="535"/>
                  </a:cubicBezTo>
                  <a:lnTo>
                    <a:pt x="951" y="537"/>
                  </a:lnTo>
                  <a:close/>
                  <a:moveTo>
                    <a:pt x="956" y="538"/>
                  </a:moveTo>
                  <a:cubicBezTo>
                    <a:pt x="957" y="541"/>
                    <a:pt x="958" y="544"/>
                    <a:pt x="959" y="546"/>
                  </a:cubicBezTo>
                  <a:cubicBezTo>
                    <a:pt x="958" y="546"/>
                    <a:pt x="956" y="546"/>
                    <a:pt x="955" y="546"/>
                  </a:cubicBezTo>
                  <a:cubicBezTo>
                    <a:pt x="954" y="544"/>
                    <a:pt x="954" y="543"/>
                    <a:pt x="953" y="541"/>
                  </a:cubicBezTo>
                  <a:lnTo>
                    <a:pt x="956" y="538"/>
                  </a:lnTo>
                  <a:close/>
                  <a:moveTo>
                    <a:pt x="886" y="443"/>
                  </a:moveTo>
                  <a:cubicBezTo>
                    <a:pt x="880" y="444"/>
                    <a:pt x="880" y="444"/>
                    <a:pt x="880" y="444"/>
                  </a:cubicBezTo>
                  <a:cubicBezTo>
                    <a:pt x="878" y="441"/>
                    <a:pt x="876" y="439"/>
                    <a:pt x="873" y="437"/>
                  </a:cubicBezTo>
                  <a:cubicBezTo>
                    <a:pt x="878" y="438"/>
                    <a:pt x="882" y="440"/>
                    <a:pt x="886" y="443"/>
                  </a:cubicBezTo>
                  <a:close/>
                  <a:moveTo>
                    <a:pt x="874" y="431"/>
                  </a:moveTo>
                  <a:cubicBezTo>
                    <a:pt x="878" y="431"/>
                    <a:pt x="882" y="431"/>
                    <a:pt x="886" y="431"/>
                  </a:cubicBezTo>
                  <a:cubicBezTo>
                    <a:pt x="888" y="435"/>
                    <a:pt x="888" y="435"/>
                    <a:pt x="888" y="435"/>
                  </a:cubicBezTo>
                  <a:cubicBezTo>
                    <a:pt x="884" y="433"/>
                    <a:pt x="879" y="432"/>
                    <a:pt x="874" y="431"/>
                  </a:cubicBezTo>
                  <a:close/>
                  <a:moveTo>
                    <a:pt x="890" y="446"/>
                  </a:moveTo>
                  <a:cubicBezTo>
                    <a:pt x="892" y="448"/>
                    <a:pt x="895" y="450"/>
                    <a:pt x="897" y="452"/>
                  </a:cubicBezTo>
                  <a:cubicBezTo>
                    <a:pt x="885" y="454"/>
                    <a:pt x="885" y="454"/>
                    <a:pt x="885" y="454"/>
                  </a:cubicBezTo>
                  <a:cubicBezTo>
                    <a:pt x="884" y="451"/>
                    <a:pt x="883" y="449"/>
                    <a:pt x="882" y="447"/>
                  </a:cubicBezTo>
                  <a:lnTo>
                    <a:pt x="890" y="446"/>
                  </a:lnTo>
                  <a:close/>
                  <a:moveTo>
                    <a:pt x="900" y="456"/>
                  </a:moveTo>
                  <a:cubicBezTo>
                    <a:pt x="902" y="458"/>
                    <a:pt x="904" y="460"/>
                    <a:pt x="906" y="463"/>
                  </a:cubicBezTo>
                  <a:cubicBezTo>
                    <a:pt x="888" y="466"/>
                    <a:pt x="888" y="466"/>
                    <a:pt x="888" y="466"/>
                  </a:cubicBezTo>
                  <a:cubicBezTo>
                    <a:pt x="888" y="463"/>
                    <a:pt x="887" y="460"/>
                    <a:pt x="886" y="457"/>
                  </a:cubicBezTo>
                  <a:lnTo>
                    <a:pt x="900" y="456"/>
                  </a:lnTo>
                  <a:close/>
                  <a:moveTo>
                    <a:pt x="908" y="467"/>
                  </a:moveTo>
                  <a:cubicBezTo>
                    <a:pt x="910" y="470"/>
                    <a:pt x="911" y="473"/>
                    <a:pt x="913" y="476"/>
                  </a:cubicBezTo>
                  <a:cubicBezTo>
                    <a:pt x="890" y="478"/>
                    <a:pt x="890" y="478"/>
                    <a:pt x="890" y="478"/>
                  </a:cubicBezTo>
                  <a:cubicBezTo>
                    <a:pt x="890" y="475"/>
                    <a:pt x="889" y="472"/>
                    <a:pt x="889" y="469"/>
                  </a:cubicBezTo>
                  <a:lnTo>
                    <a:pt x="908" y="467"/>
                  </a:lnTo>
                  <a:close/>
                  <a:moveTo>
                    <a:pt x="915" y="479"/>
                  </a:moveTo>
                  <a:cubicBezTo>
                    <a:pt x="916" y="482"/>
                    <a:pt x="918" y="485"/>
                    <a:pt x="919" y="489"/>
                  </a:cubicBezTo>
                  <a:cubicBezTo>
                    <a:pt x="892" y="490"/>
                    <a:pt x="892" y="490"/>
                    <a:pt x="892" y="490"/>
                  </a:cubicBezTo>
                  <a:cubicBezTo>
                    <a:pt x="892" y="489"/>
                    <a:pt x="891" y="488"/>
                    <a:pt x="891" y="487"/>
                  </a:cubicBezTo>
                  <a:cubicBezTo>
                    <a:pt x="891" y="485"/>
                    <a:pt x="891" y="483"/>
                    <a:pt x="891" y="482"/>
                  </a:cubicBezTo>
                  <a:lnTo>
                    <a:pt x="915" y="479"/>
                  </a:lnTo>
                  <a:close/>
                  <a:moveTo>
                    <a:pt x="921" y="492"/>
                  </a:moveTo>
                  <a:cubicBezTo>
                    <a:pt x="922" y="496"/>
                    <a:pt x="923" y="499"/>
                    <a:pt x="925" y="503"/>
                  </a:cubicBezTo>
                  <a:cubicBezTo>
                    <a:pt x="894" y="504"/>
                    <a:pt x="894" y="504"/>
                    <a:pt x="894" y="504"/>
                  </a:cubicBezTo>
                  <a:cubicBezTo>
                    <a:pt x="893" y="501"/>
                    <a:pt x="893" y="497"/>
                    <a:pt x="892" y="494"/>
                  </a:cubicBezTo>
                  <a:lnTo>
                    <a:pt x="921" y="492"/>
                  </a:lnTo>
                  <a:close/>
                  <a:moveTo>
                    <a:pt x="926" y="506"/>
                  </a:moveTo>
                  <a:cubicBezTo>
                    <a:pt x="927" y="510"/>
                    <a:pt x="929" y="514"/>
                    <a:pt x="930" y="517"/>
                  </a:cubicBezTo>
                  <a:cubicBezTo>
                    <a:pt x="896" y="519"/>
                    <a:pt x="896" y="519"/>
                    <a:pt x="896" y="519"/>
                  </a:cubicBezTo>
                  <a:cubicBezTo>
                    <a:pt x="895" y="515"/>
                    <a:pt x="895" y="511"/>
                    <a:pt x="894" y="508"/>
                  </a:cubicBezTo>
                  <a:lnTo>
                    <a:pt x="926" y="506"/>
                  </a:lnTo>
                  <a:close/>
                  <a:moveTo>
                    <a:pt x="931" y="521"/>
                  </a:moveTo>
                  <a:cubicBezTo>
                    <a:pt x="933" y="524"/>
                    <a:pt x="934" y="527"/>
                    <a:pt x="935" y="530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29"/>
                    <a:pt x="898" y="526"/>
                    <a:pt x="897" y="523"/>
                  </a:cubicBezTo>
                  <a:lnTo>
                    <a:pt x="931" y="521"/>
                  </a:lnTo>
                  <a:close/>
                  <a:moveTo>
                    <a:pt x="936" y="534"/>
                  </a:moveTo>
                  <a:cubicBezTo>
                    <a:pt x="937" y="537"/>
                    <a:pt x="938" y="540"/>
                    <a:pt x="940" y="543"/>
                  </a:cubicBezTo>
                  <a:cubicBezTo>
                    <a:pt x="906" y="547"/>
                    <a:pt x="906" y="547"/>
                    <a:pt x="906" y="547"/>
                  </a:cubicBezTo>
                  <a:cubicBezTo>
                    <a:pt x="904" y="543"/>
                    <a:pt x="903" y="540"/>
                    <a:pt x="901" y="536"/>
                  </a:cubicBezTo>
                  <a:lnTo>
                    <a:pt x="936" y="534"/>
                  </a:lnTo>
                  <a:close/>
                  <a:moveTo>
                    <a:pt x="941" y="546"/>
                  </a:moveTo>
                  <a:cubicBezTo>
                    <a:pt x="941" y="547"/>
                    <a:pt x="942" y="547"/>
                    <a:pt x="942" y="548"/>
                  </a:cubicBezTo>
                  <a:cubicBezTo>
                    <a:pt x="928" y="551"/>
                    <a:pt x="919" y="557"/>
                    <a:pt x="916" y="558"/>
                  </a:cubicBezTo>
                  <a:cubicBezTo>
                    <a:pt x="916" y="558"/>
                    <a:pt x="914" y="558"/>
                    <a:pt x="912" y="557"/>
                  </a:cubicBezTo>
                  <a:cubicBezTo>
                    <a:pt x="911" y="555"/>
                    <a:pt x="909" y="553"/>
                    <a:pt x="908" y="550"/>
                  </a:cubicBezTo>
                  <a:lnTo>
                    <a:pt x="941" y="546"/>
                  </a:lnTo>
                  <a:close/>
                  <a:moveTo>
                    <a:pt x="934" y="516"/>
                  </a:moveTo>
                  <a:cubicBezTo>
                    <a:pt x="922" y="485"/>
                    <a:pt x="912" y="456"/>
                    <a:pt x="889" y="440"/>
                  </a:cubicBezTo>
                  <a:cubicBezTo>
                    <a:pt x="916" y="454"/>
                    <a:pt x="929" y="488"/>
                    <a:pt x="942" y="523"/>
                  </a:cubicBezTo>
                  <a:cubicBezTo>
                    <a:pt x="945" y="531"/>
                    <a:pt x="948" y="539"/>
                    <a:pt x="951" y="546"/>
                  </a:cubicBezTo>
                  <a:cubicBezTo>
                    <a:pt x="949" y="547"/>
                    <a:pt x="947" y="547"/>
                    <a:pt x="946" y="547"/>
                  </a:cubicBezTo>
                  <a:cubicBezTo>
                    <a:pt x="941" y="537"/>
                    <a:pt x="937" y="526"/>
                    <a:pt x="934" y="516"/>
                  </a:cubicBezTo>
                  <a:close/>
                  <a:moveTo>
                    <a:pt x="891" y="432"/>
                  </a:moveTo>
                  <a:cubicBezTo>
                    <a:pt x="894" y="433"/>
                    <a:pt x="897" y="434"/>
                    <a:pt x="900" y="435"/>
                  </a:cubicBezTo>
                  <a:cubicBezTo>
                    <a:pt x="902" y="444"/>
                    <a:pt x="902" y="444"/>
                    <a:pt x="902" y="444"/>
                  </a:cubicBezTo>
                  <a:cubicBezTo>
                    <a:pt x="899" y="442"/>
                    <a:pt x="897" y="440"/>
                    <a:pt x="894" y="438"/>
                  </a:cubicBezTo>
                  <a:lnTo>
                    <a:pt x="891" y="432"/>
                  </a:lnTo>
                  <a:close/>
                  <a:moveTo>
                    <a:pt x="904" y="436"/>
                  </a:moveTo>
                  <a:cubicBezTo>
                    <a:pt x="907" y="438"/>
                    <a:pt x="911" y="439"/>
                    <a:pt x="914" y="441"/>
                  </a:cubicBezTo>
                  <a:cubicBezTo>
                    <a:pt x="913" y="456"/>
                    <a:pt x="913" y="456"/>
                    <a:pt x="913" y="456"/>
                  </a:cubicBezTo>
                  <a:cubicBezTo>
                    <a:pt x="911" y="453"/>
                    <a:pt x="909" y="451"/>
                    <a:pt x="907" y="448"/>
                  </a:cubicBezTo>
                  <a:lnTo>
                    <a:pt x="904" y="436"/>
                  </a:lnTo>
                  <a:close/>
                  <a:moveTo>
                    <a:pt x="948" y="501"/>
                  </a:moveTo>
                  <a:cubicBezTo>
                    <a:pt x="941" y="510"/>
                    <a:pt x="941" y="510"/>
                    <a:pt x="941" y="510"/>
                  </a:cubicBezTo>
                  <a:cubicBezTo>
                    <a:pt x="940" y="507"/>
                    <a:pt x="939" y="504"/>
                    <a:pt x="938" y="501"/>
                  </a:cubicBezTo>
                  <a:cubicBezTo>
                    <a:pt x="950" y="479"/>
                    <a:pt x="950" y="479"/>
                    <a:pt x="950" y="479"/>
                  </a:cubicBezTo>
                  <a:cubicBezTo>
                    <a:pt x="949" y="486"/>
                    <a:pt x="948" y="493"/>
                    <a:pt x="948" y="501"/>
                  </a:cubicBezTo>
                  <a:close/>
                  <a:moveTo>
                    <a:pt x="950" y="520"/>
                  </a:moveTo>
                  <a:cubicBezTo>
                    <a:pt x="946" y="524"/>
                    <a:pt x="946" y="524"/>
                    <a:pt x="946" y="524"/>
                  </a:cubicBezTo>
                  <a:cubicBezTo>
                    <a:pt x="946" y="523"/>
                    <a:pt x="946" y="522"/>
                    <a:pt x="946" y="522"/>
                  </a:cubicBezTo>
                  <a:cubicBezTo>
                    <a:pt x="945" y="519"/>
                    <a:pt x="944" y="517"/>
                    <a:pt x="943" y="515"/>
                  </a:cubicBezTo>
                  <a:cubicBezTo>
                    <a:pt x="948" y="507"/>
                    <a:pt x="948" y="507"/>
                    <a:pt x="948" y="507"/>
                  </a:cubicBezTo>
                  <a:cubicBezTo>
                    <a:pt x="949" y="511"/>
                    <a:pt x="949" y="516"/>
                    <a:pt x="950" y="520"/>
                  </a:cubicBezTo>
                  <a:close/>
                  <a:moveTo>
                    <a:pt x="936" y="497"/>
                  </a:moveTo>
                  <a:cubicBezTo>
                    <a:pt x="934" y="493"/>
                    <a:pt x="933" y="490"/>
                    <a:pt x="932" y="487"/>
                  </a:cubicBezTo>
                  <a:cubicBezTo>
                    <a:pt x="941" y="463"/>
                    <a:pt x="941" y="463"/>
                    <a:pt x="941" y="463"/>
                  </a:cubicBezTo>
                  <a:cubicBezTo>
                    <a:pt x="944" y="466"/>
                    <a:pt x="947" y="469"/>
                    <a:pt x="949" y="472"/>
                  </a:cubicBezTo>
                  <a:lnTo>
                    <a:pt x="936" y="497"/>
                  </a:lnTo>
                  <a:close/>
                  <a:moveTo>
                    <a:pt x="929" y="482"/>
                  </a:moveTo>
                  <a:cubicBezTo>
                    <a:pt x="928" y="479"/>
                    <a:pt x="926" y="476"/>
                    <a:pt x="925" y="473"/>
                  </a:cubicBezTo>
                  <a:cubicBezTo>
                    <a:pt x="929" y="451"/>
                    <a:pt x="929" y="451"/>
                    <a:pt x="929" y="451"/>
                  </a:cubicBezTo>
                  <a:cubicBezTo>
                    <a:pt x="932" y="454"/>
                    <a:pt x="935" y="457"/>
                    <a:pt x="938" y="460"/>
                  </a:cubicBezTo>
                  <a:lnTo>
                    <a:pt x="929" y="482"/>
                  </a:lnTo>
                  <a:close/>
                  <a:moveTo>
                    <a:pt x="922" y="468"/>
                  </a:moveTo>
                  <a:cubicBezTo>
                    <a:pt x="920" y="465"/>
                    <a:pt x="919" y="463"/>
                    <a:pt x="917" y="461"/>
                  </a:cubicBezTo>
                  <a:cubicBezTo>
                    <a:pt x="917" y="443"/>
                    <a:pt x="917" y="443"/>
                    <a:pt x="917" y="443"/>
                  </a:cubicBezTo>
                  <a:cubicBezTo>
                    <a:pt x="920" y="445"/>
                    <a:pt x="923" y="447"/>
                    <a:pt x="926" y="449"/>
                  </a:cubicBezTo>
                  <a:lnTo>
                    <a:pt x="922" y="468"/>
                  </a:lnTo>
                  <a:close/>
                  <a:moveTo>
                    <a:pt x="871" y="560"/>
                  </a:moveTo>
                  <a:cubicBezTo>
                    <a:pt x="871" y="560"/>
                    <a:pt x="871" y="560"/>
                    <a:pt x="871" y="560"/>
                  </a:cubicBezTo>
                  <a:cubicBezTo>
                    <a:pt x="863" y="563"/>
                    <a:pt x="856" y="568"/>
                    <a:pt x="851" y="574"/>
                  </a:cubicBezTo>
                  <a:cubicBezTo>
                    <a:pt x="850" y="570"/>
                    <a:pt x="849" y="567"/>
                    <a:pt x="848" y="564"/>
                  </a:cubicBezTo>
                  <a:cubicBezTo>
                    <a:pt x="850" y="561"/>
                    <a:pt x="856" y="554"/>
                    <a:pt x="866" y="550"/>
                  </a:cubicBezTo>
                  <a:cubicBezTo>
                    <a:pt x="866" y="550"/>
                    <a:pt x="866" y="550"/>
                    <a:pt x="866" y="550"/>
                  </a:cubicBezTo>
                  <a:cubicBezTo>
                    <a:pt x="867" y="550"/>
                    <a:pt x="867" y="550"/>
                    <a:pt x="867" y="550"/>
                  </a:cubicBezTo>
                  <a:cubicBezTo>
                    <a:pt x="877" y="546"/>
                    <a:pt x="886" y="546"/>
                    <a:pt x="889" y="546"/>
                  </a:cubicBezTo>
                  <a:cubicBezTo>
                    <a:pt x="891" y="550"/>
                    <a:pt x="892" y="553"/>
                    <a:pt x="894" y="556"/>
                  </a:cubicBezTo>
                  <a:cubicBezTo>
                    <a:pt x="886" y="556"/>
                    <a:pt x="878" y="557"/>
                    <a:pt x="871" y="560"/>
                  </a:cubicBezTo>
                  <a:close/>
                  <a:moveTo>
                    <a:pt x="799" y="481"/>
                  </a:moveTo>
                  <a:cubicBezTo>
                    <a:pt x="803" y="488"/>
                    <a:pt x="811" y="491"/>
                    <a:pt x="818" y="488"/>
                  </a:cubicBezTo>
                  <a:cubicBezTo>
                    <a:pt x="821" y="488"/>
                    <a:pt x="823" y="487"/>
                    <a:pt x="825" y="485"/>
                  </a:cubicBezTo>
                  <a:cubicBezTo>
                    <a:pt x="825" y="499"/>
                    <a:pt x="829" y="509"/>
                    <a:pt x="836" y="514"/>
                  </a:cubicBezTo>
                  <a:cubicBezTo>
                    <a:pt x="840" y="517"/>
                    <a:pt x="846" y="518"/>
                    <a:pt x="852" y="515"/>
                  </a:cubicBezTo>
                  <a:cubicBezTo>
                    <a:pt x="852" y="515"/>
                    <a:pt x="852" y="515"/>
                    <a:pt x="852" y="515"/>
                  </a:cubicBezTo>
                  <a:cubicBezTo>
                    <a:pt x="858" y="513"/>
                    <a:pt x="862" y="509"/>
                    <a:pt x="863" y="503"/>
                  </a:cubicBezTo>
                  <a:cubicBezTo>
                    <a:pt x="864" y="495"/>
                    <a:pt x="860" y="484"/>
                    <a:pt x="850" y="475"/>
                  </a:cubicBezTo>
                  <a:cubicBezTo>
                    <a:pt x="852" y="474"/>
                    <a:pt x="855" y="474"/>
                    <a:pt x="857" y="472"/>
                  </a:cubicBezTo>
                  <a:cubicBezTo>
                    <a:pt x="864" y="468"/>
                    <a:pt x="867" y="461"/>
                    <a:pt x="866" y="453"/>
                  </a:cubicBezTo>
                  <a:cubicBezTo>
                    <a:pt x="865" y="449"/>
                    <a:pt x="861" y="444"/>
                    <a:pt x="856" y="442"/>
                  </a:cubicBezTo>
                  <a:cubicBezTo>
                    <a:pt x="860" y="442"/>
                    <a:pt x="864" y="444"/>
                    <a:pt x="868" y="448"/>
                  </a:cubicBezTo>
                  <a:cubicBezTo>
                    <a:pt x="874" y="456"/>
                    <a:pt x="875" y="471"/>
                    <a:pt x="877" y="488"/>
                  </a:cubicBezTo>
                  <a:cubicBezTo>
                    <a:pt x="879" y="504"/>
                    <a:pt x="881" y="524"/>
                    <a:pt x="888" y="542"/>
                  </a:cubicBezTo>
                  <a:cubicBezTo>
                    <a:pt x="883" y="542"/>
                    <a:pt x="874" y="542"/>
                    <a:pt x="865" y="546"/>
                  </a:cubicBezTo>
                  <a:cubicBezTo>
                    <a:pt x="865" y="546"/>
                    <a:pt x="865" y="546"/>
                    <a:pt x="865" y="546"/>
                  </a:cubicBezTo>
                  <a:cubicBezTo>
                    <a:pt x="865" y="546"/>
                    <a:pt x="865" y="546"/>
                    <a:pt x="865" y="546"/>
                  </a:cubicBezTo>
                  <a:cubicBezTo>
                    <a:pt x="856" y="550"/>
                    <a:pt x="849" y="556"/>
                    <a:pt x="846" y="560"/>
                  </a:cubicBezTo>
                  <a:cubicBezTo>
                    <a:pt x="838" y="542"/>
                    <a:pt x="826" y="526"/>
                    <a:pt x="815" y="514"/>
                  </a:cubicBezTo>
                  <a:cubicBezTo>
                    <a:pt x="804" y="500"/>
                    <a:pt x="795" y="489"/>
                    <a:pt x="794" y="479"/>
                  </a:cubicBezTo>
                  <a:cubicBezTo>
                    <a:pt x="793" y="473"/>
                    <a:pt x="794" y="469"/>
                    <a:pt x="797" y="466"/>
                  </a:cubicBezTo>
                  <a:cubicBezTo>
                    <a:pt x="795" y="472"/>
                    <a:pt x="796" y="477"/>
                    <a:pt x="799" y="481"/>
                  </a:cubicBezTo>
                  <a:close/>
                  <a:moveTo>
                    <a:pt x="829" y="482"/>
                  </a:moveTo>
                  <a:cubicBezTo>
                    <a:pt x="829" y="481"/>
                    <a:pt x="830" y="480"/>
                    <a:pt x="830" y="480"/>
                  </a:cubicBezTo>
                  <a:cubicBezTo>
                    <a:pt x="831" y="488"/>
                    <a:pt x="833" y="498"/>
                    <a:pt x="838" y="502"/>
                  </a:cubicBezTo>
                  <a:cubicBezTo>
                    <a:pt x="840" y="503"/>
                    <a:pt x="843" y="504"/>
                    <a:pt x="847" y="502"/>
                  </a:cubicBezTo>
                  <a:cubicBezTo>
                    <a:pt x="847" y="502"/>
                    <a:pt x="847" y="502"/>
                    <a:pt x="847" y="502"/>
                  </a:cubicBezTo>
                  <a:cubicBezTo>
                    <a:pt x="851" y="501"/>
                    <a:pt x="852" y="498"/>
                    <a:pt x="852" y="496"/>
                  </a:cubicBezTo>
                  <a:cubicBezTo>
                    <a:pt x="853" y="490"/>
                    <a:pt x="848" y="481"/>
                    <a:pt x="842" y="474"/>
                  </a:cubicBezTo>
                  <a:cubicBezTo>
                    <a:pt x="843" y="475"/>
                    <a:pt x="844" y="475"/>
                    <a:pt x="845" y="475"/>
                  </a:cubicBezTo>
                  <a:cubicBezTo>
                    <a:pt x="845" y="475"/>
                    <a:pt x="845" y="475"/>
                    <a:pt x="845" y="475"/>
                  </a:cubicBezTo>
                  <a:cubicBezTo>
                    <a:pt x="855" y="484"/>
                    <a:pt x="860" y="494"/>
                    <a:pt x="859" y="502"/>
                  </a:cubicBezTo>
                  <a:cubicBezTo>
                    <a:pt x="858" y="507"/>
                    <a:pt x="855" y="510"/>
                    <a:pt x="851" y="512"/>
                  </a:cubicBezTo>
                  <a:cubicBezTo>
                    <a:pt x="846" y="514"/>
                    <a:pt x="841" y="514"/>
                    <a:pt x="838" y="511"/>
                  </a:cubicBezTo>
                  <a:cubicBezTo>
                    <a:pt x="831" y="506"/>
                    <a:pt x="828" y="496"/>
                    <a:pt x="829" y="482"/>
                  </a:cubicBezTo>
                  <a:cubicBezTo>
                    <a:pt x="829" y="482"/>
                    <a:pt x="829" y="482"/>
                    <a:pt x="829" y="482"/>
                  </a:cubicBezTo>
                  <a:close/>
                  <a:moveTo>
                    <a:pt x="767" y="309"/>
                  </a:moveTo>
                  <a:cubicBezTo>
                    <a:pt x="774" y="311"/>
                    <a:pt x="781" y="314"/>
                    <a:pt x="787" y="316"/>
                  </a:cubicBezTo>
                  <a:cubicBezTo>
                    <a:pt x="784" y="323"/>
                    <a:pt x="781" y="330"/>
                    <a:pt x="778" y="337"/>
                  </a:cubicBezTo>
                  <a:cubicBezTo>
                    <a:pt x="771" y="334"/>
                    <a:pt x="764" y="331"/>
                    <a:pt x="757" y="329"/>
                  </a:cubicBezTo>
                  <a:cubicBezTo>
                    <a:pt x="760" y="322"/>
                    <a:pt x="763" y="316"/>
                    <a:pt x="767" y="309"/>
                  </a:cubicBezTo>
                  <a:close/>
                  <a:moveTo>
                    <a:pt x="852" y="407"/>
                  </a:moveTo>
                  <a:cubicBezTo>
                    <a:pt x="847" y="396"/>
                    <a:pt x="839" y="385"/>
                    <a:pt x="831" y="376"/>
                  </a:cubicBezTo>
                  <a:cubicBezTo>
                    <a:pt x="833" y="366"/>
                    <a:pt x="836" y="358"/>
                    <a:pt x="839" y="350"/>
                  </a:cubicBezTo>
                  <a:cubicBezTo>
                    <a:pt x="846" y="357"/>
                    <a:pt x="852" y="363"/>
                    <a:pt x="857" y="370"/>
                  </a:cubicBezTo>
                  <a:cubicBezTo>
                    <a:pt x="853" y="381"/>
                    <a:pt x="851" y="394"/>
                    <a:pt x="852" y="407"/>
                  </a:cubicBezTo>
                  <a:close/>
                  <a:moveTo>
                    <a:pt x="860" y="374"/>
                  </a:moveTo>
                  <a:cubicBezTo>
                    <a:pt x="868" y="388"/>
                    <a:pt x="874" y="403"/>
                    <a:pt x="874" y="418"/>
                  </a:cubicBezTo>
                  <a:cubicBezTo>
                    <a:pt x="868" y="418"/>
                    <a:pt x="862" y="419"/>
                    <a:pt x="857" y="420"/>
                  </a:cubicBezTo>
                  <a:cubicBezTo>
                    <a:pt x="855" y="404"/>
                    <a:pt x="855" y="388"/>
                    <a:pt x="860" y="374"/>
                  </a:cubicBezTo>
                  <a:close/>
                  <a:moveTo>
                    <a:pt x="853" y="422"/>
                  </a:moveTo>
                  <a:cubicBezTo>
                    <a:pt x="847" y="424"/>
                    <a:pt x="841" y="428"/>
                    <a:pt x="836" y="433"/>
                  </a:cubicBezTo>
                  <a:cubicBezTo>
                    <a:pt x="829" y="413"/>
                    <a:pt x="828" y="396"/>
                    <a:pt x="830" y="381"/>
                  </a:cubicBezTo>
                  <a:cubicBezTo>
                    <a:pt x="841" y="393"/>
                    <a:pt x="849" y="407"/>
                    <a:pt x="853" y="422"/>
                  </a:cubicBezTo>
                  <a:close/>
                  <a:moveTo>
                    <a:pt x="828" y="373"/>
                  </a:moveTo>
                  <a:cubicBezTo>
                    <a:pt x="821" y="366"/>
                    <a:pt x="814" y="360"/>
                    <a:pt x="807" y="354"/>
                  </a:cubicBezTo>
                  <a:cubicBezTo>
                    <a:pt x="809" y="346"/>
                    <a:pt x="812" y="339"/>
                    <a:pt x="816" y="332"/>
                  </a:cubicBezTo>
                  <a:cubicBezTo>
                    <a:pt x="823" y="337"/>
                    <a:pt x="830" y="342"/>
                    <a:pt x="836" y="347"/>
                  </a:cubicBezTo>
                  <a:cubicBezTo>
                    <a:pt x="833" y="355"/>
                    <a:pt x="830" y="363"/>
                    <a:pt x="828" y="373"/>
                  </a:cubicBezTo>
                  <a:close/>
                  <a:moveTo>
                    <a:pt x="801" y="430"/>
                  </a:moveTo>
                  <a:cubicBezTo>
                    <a:pt x="792" y="417"/>
                    <a:pt x="782" y="407"/>
                    <a:pt x="772" y="400"/>
                  </a:cubicBezTo>
                  <a:cubicBezTo>
                    <a:pt x="772" y="390"/>
                    <a:pt x="773" y="381"/>
                    <a:pt x="774" y="371"/>
                  </a:cubicBezTo>
                  <a:cubicBezTo>
                    <a:pt x="782" y="376"/>
                    <a:pt x="790" y="381"/>
                    <a:pt x="797" y="388"/>
                  </a:cubicBezTo>
                  <a:cubicBezTo>
                    <a:pt x="796" y="402"/>
                    <a:pt x="797" y="416"/>
                    <a:pt x="801" y="430"/>
                  </a:cubicBezTo>
                  <a:close/>
                  <a:moveTo>
                    <a:pt x="797" y="383"/>
                  </a:moveTo>
                  <a:cubicBezTo>
                    <a:pt x="790" y="377"/>
                    <a:pt x="782" y="372"/>
                    <a:pt x="775" y="367"/>
                  </a:cubicBezTo>
                  <a:cubicBezTo>
                    <a:pt x="776" y="358"/>
                    <a:pt x="778" y="350"/>
                    <a:pt x="781" y="343"/>
                  </a:cubicBezTo>
                  <a:cubicBezTo>
                    <a:pt x="788" y="346"/>
                    <a:pt x="795" y="351"/>
                    <a:pt x="802" y="356"/>
                  </a:cubicBezTo>
                  <a:cubicBezTo>
                    <a:pt x="800" y="365"/>
                    <a:pt x="798" y="374"/>
                    <a:pt x="797" y="383"/>
                  </a:cubicBezTo>
                  <a:close/>
                  <a:moveTo>
                    <a:pt x="806" y="358"/>
                  </a:moveTo>
                  <a:cubicBezTo>
                    <a:pt x="813" y="364"/>
                    <a:pt x="820" y="370"/>
                    <a:pt x="827" y="377"/>
                  </a:cubicBezTo>
                  <a:cubicBezTo>
                    <a:pt x="825" y="389"/>
                    <a:pt x="825" y="403"/>
                    <a:pt x="828" y="419"/>
                  </a:cubicBezTo>
                  <a:cubicBezTo>
                    <a:pt x="821" y="407"/>
                    <a:pt x="812" y="396"/>
                    <a:pt x="801" y="386"/>
                  </a:cubicBezTo>
                  <a:cubicBezTo>
                    <a:pt x="802" y="377"/>
                    <a:pt x="803" y="367"/>
                    <a:pt x="806" y="358"/>
                  </a:cubicBezTo>
                  <a:close/>
                  <a:moveTo>
                    <a:pt x="803" y="352"/>
                  </a:moveTo>
                  <a:cubicBezTo>
                    <a:pt x="796" y="347"/>
                    <a:pt x="789" y="342"/>
                    <a:pt x="782" y="339"/>
                  </a:cubicBezTo>
                  <a:cubicBezTo>
                    <a:pt x="784" y="331"/>
                    <a:pt x="788" y="324"/>
                    <a:pt x="791" y="318"/>
                  </a:cubicBezTo>
                  <a:cubicBezTo>
                    <a:pt x="799" y="321"/>
                    <a:pt x="806" y="325"/>
                    <a:pt x="813" y="330"/>
                  </a:cubicBezTo>
                  <a:cubicBezTo>
                    <a:pt x="809" y="336"/>
                    <a:pt x="806" y="344"/>
                    <a:pt x="803" y="352"/>
                  </a:cubicBezTo>
                  <a:close/>
                  <a:moveTo>
                    <a:pt x="777" y="341"/>
                  </a:moveTo>
                  <a:cubicBezTo>
                    <a:pt x="775" y="348"/>
                    <a:pt x="773" y="357"/>
                    <a:pt x="771" y="365"/>
                  </a:cubicBezTo>
                  <a:cubicBezTo>
                    <a:pt x="764" y="361"/>
                    <a:pt x="756" y="358"/>
                    <a:pt x="749" y="356"/>
                  </a:cubicBezTo>
                  <a:cubicBezTo>
                    <a:pt x="750" y="348"/>
                    <a:pt x="753" y="340"/>
                    <a:pt x="756" y="333"/>
                  </a:cubicBezTo>
                  <a:cubicBezTo>
                    <a:pt x="763" y="335"/>
                    <a:pt x="770" y="337"/>
                    <a:pt x="777" y="341"/>
                  </a:cubicBezTo>
                  <a:close/>
                  <a:moveTo>
                    <a:pt x="770" y="369"/>
                  </a:moveTo>
                  <a:cubicBezTo>
                    <a:pt x="769" y="378"/>
                    <a:pt x="768" y="388"/>
                    <a:pt x="768" y="397"/>
                  </a:cubicBezTo>
                  <a:cubicBezTo>
                    <a:pt x="760" y="392"/>
                    <a:pt x="752" y="388"/>
                    <a:pt x="744" y="386"/>
                  </a:cubicBezTo>
                  <a:cubicBezTo>
                    <a:pt x="745" y="377"/>
                    <a:pt x="746" y="369"/>
                    <a:pt x="748" y="360"/>
                  </a:cubicBezTo>
                  <a:cubicBezTo>
                    <a:pt x="755" y="362"/>
                    <a:pt x="763" y="365"/>
                    <a:pt x="770" y="369"/>
                  </a:cubicBezTo>
                  <a:close/>
                  <a:moveTo>
                    <a:pt x="769" y="402"/>
                  </a:moveTo>
                  <a:cubicBezTo>
                    <a:pt x="769" y="414"/>
                    <a:pt x="771" y="427"/>
                    <a:pt x="775" y="438"/>
                  </a:cubicBezTo>
                  <a:cubicBezTo>
                    <a:pt x="767" y="429"/>
                    <a:pt x="757" y="421"/>
                    <a:pt x="746" y="416"/>
                  </a:cubicBezTo>
                  <a:cubicBezTo>
                    <a:pt x="745" y="408"/>
                    <a:pt x="744" y="399"/>
                    <a:pt x="744" y="390"/>
                  </a:cubicBezTo>
                  <a:cubicBezTo>
                    <a:pt x="752" y="392"/>
                    <a:pt x="760" y="396"/>
                    <a:pt x="769" y="402"/>
                  </a:cubicBezTo>
                  <a:close/>
                  <a:moveTo>
                    <a:pt x="781" y="452"/>
                  </a:moveTo>
                  <a:cubicBezTo>
                    <a:pt x="776" y="454"/>
                    <a:pt x="772" y="458"/>
                    <a:pt x="767" y="462"/>
                  </a:cubicBezTo>
                  <a:cubicBezTo>
                    <a:pt x="757" y="451"/>
                    <a:pt x="751" y="437"/>
                    <a:pt x="747" y="421"/>
                  </a:cubicBezTo>
                  <a:cubicBezTo>
                    <a:pt x="760" y="428"/>
                    <a:pt x="771" y="438"/>
                    <a:pt x="781" y="452"/>
                  </a:cubicBezTo>
                  <a:close/>
                  <a:moveTo>
                    <a:pt x="773" y="405"/>
                  </a:moveTo>
                  <a:cubicBezTo>
                    <a:pt x="784" y="414"/>
                    <a:pt x="796" y="427"/>
                    <a:pt x="805" y="446"/>
                  </a:cubicBezTo>
                  <a:cubicBezTo>
                    <a:pt x="798" y="446"/>
                    <a:pt x="792" y="447"/>
                    <a:pt x="785" y="450"/>
                  </a:cubicBezTo>
                  <a:cubicBezTo>
                    <a:pt x="777" y="437"/>
                    <a:pt x="774" y="421"/>
                    <a:pt x="773" y="405"/>
                  </a:cubicBezTo>
                  <a:close/>
                  <a:moveTo>
                    <a:pt x="801" y="391"/>
                  </a:moveTo>
                  <a:cubicBezTo>
                    <a:pt x="814" y="404"/>
                    <a:pt x="826" y="420"/>
                    <a:pt x="833" y="436"/>
                  </a:cubicBezTo>
                  <a:cubicBezTo>
                    <a:pt x="828" y="442"/>
                    <a:pt x="827" y="449"/>
                    <a:pt x="827" y="454"/>
                  </a:cubicBezTo>
                  <a:cubicBezTo>
                    <a:pt x="823" y="450"/>
                    <a:pt x="817" y="447"/>
                    <a:pt x="809" y="446"/>
                  </a:cubicBezTo>
                  <a:cubicBezTo>
                    <a:pt x="803" y="429"/>
                    <a:pt x="800" y="410"/>
                    <a:pt x="801" y="391"/>
                  </a:cubicBezTo>
                  <a:close/>
                  <a:moveTo>
                    <a:pt x="845" y="499"/>
                  </a:moveTo>
                  <a:cubicBezTo>
                    <a:pt x="843" y="500"/>
                    <a:pt x="842" y="499"/>
                    <a:pt x="841" y="499"/>
                  </a:cubicBezTo>
                  <a:cubicBezTo>
                    <a:pt x="835" y="495"/>
                    <a:pt x="833" y="479"/>
                    <a:pt x="833" y="470"/>
                  </a:cubicBezTo>
                  <a:cubicBezTo>
                    <a:pt x="840" y="477"/>
                    <a:pt x="850" y="489"/>
                    <a:pt x="848" y="495"/>
                  </a:cubicBezTo>
                  <a:cubicBezTo>
                    <a:pt x="848" y="497"/>
                    <a:pt x="847" y="498"/>
                    <a:pt x="845" y="499"/>
                  </a:cubicBezTo>
                  <a:close/>
                  <a:moveTo>
                    <a:pt x="895" y="420"/>
                  </a:moveTo>
                  <a:cubicBezTo>
                    <a:pt x="889" y="418"/>
                    <a:pt x="884" y="418"/>
                    <a:pt x="878" y="418"/>
                  </a:cubicBezTo>
                  <a:cubicBezTo>
                    <a:pt x="878" y="395"/>
                    <a:pt x="884" y="383"/>
                    <a:pt x="893" y="374"/>
                  </a:cubicBezTo>
                  <a:cubicBezTo>
                    <a:pt x="898" y="388"/>
                    <a:pt x="900" y="403"/>
                    <a:pt x="895" y="420"/>
                  </a:cubicBezTo>
                  <a:close/>
                  <a:moveTo>
                    <a:pt x="876" y="401"/>
                  </a:moveTo>
                  <a:cubicBezTo>
                    <a:pt x="873" y="390"/>
                    <a:pt x="868" y="380"/>
                    <a:pt x="861" y="370"/>
                  </a:cubicBezTo>
                  <a:cubicBezTo>
                    <a:pt x="864" y="361"/>
                    <a:pt x="869" y="353"/>
                    <a:pt x="875" y="346"/>
                  </a:cubicBezTo>
                  <a:cubicBezTo>
                    <a:pt x="882" y="353"/>
                    <a:pt x="887" y="361"/>
                    <a:pt x="891" y="370"/>
                  </a:cubicBezTo>
                  <a:cubicBezTo>
                    <a:pt x="884" y="378"/>
                    <a:pt x="878" y="386"/>
                    <a:pt x="876" y="401"/>
                  </a:cubicBezTo>
                  <a:close/>
                  <a:moveTo>
                    <a:pt x="858" y="366"/>
                  </a:moveTo>
                  <a:cubicBezTo>
                    <a:pt x="853" y="359"/>
                    <a:pt x="848" y="353"/>
                    <a:pt x="841" y="347"/>
                  </a:cubicBezTo>
                  <a:cubicBezTo>
                    <a:pt x="846" y="337"/>
                    <a:pt x="851" y="330"/>
                    <a:pt x="855" y="326"/>
                  </a:cubicBezTo>
                  <a:cubicBezTo>
                    <a:pt x="858" y="328"/>
                    <a:pt x="860" y="330"/>
                    <a:pt x="862" y="333"/>
                  </a:cubicBezTo>
                  <a:cubicBezTo>
                    <a:pt x="866" y="336"/>
                    <a:pt x="869" y="339"/>
                    <a:pt x="873" y="343"/>
                  </a:cubicBezTo>
                  <a:cubicBezTo>
                    <a:pt x="867" y="350"/>
                    <a:pt x="862" y="358"/>
                    <a:pt x="858" y="366"/>
                  </a:cubicBezTo>
                  <a:close/>
                  <a:moveTo>
                    <a:pt x="838" y="344"/>
                  </a:moveTo>
                  <a:cubicBezTo>
                    <a:pt x="832" y="338"/>
                    <a:pt x="825" y="333"/>
                    <a:pt x="818" y="328"/>
                  </a:cubicBezTo>
                  <a:cubicBezTo>
                    <a:pt x="822" y="322"/>
                    <a:pt x="827" y="316"/>
                    <a:pt x="832" y="311"/>
                  </a:cubicBezTo>
                  <a:cubicBezTo>
                    <a:pt x="839" y="315"/>
                    <a:pt x="845" y="319"/>
                    <a:pt x="852" y="324"/>
                  </a:cubicBezTo>
                  <a:cubicBezTo>
                    <a:pt x="848" y="328"/>
                    <a:pt x="843" y="335"/>
                    <a:pt x="838" y="344"/>
                  </a:cubicBezTo>
                  <a:close/>
                  <a:moveTo>
                    <a:pt x="815" y="326"/>
                  </a:moveTo>
                  <a:cubicBezTo>
                    <a:pt x="808" y="322"/>
                    <a:pt x="801" y="318"/>
                    <a:pt x="793" y="315"/>
                  </a:cubicBezTo>
                  <a:cubicBezTo>
                    <a:pt x="797" y="308"/>
                    <a:pt x="801" y="302"/>
                    <a:pt x="805" y="298"/>
                  </a:cubicBezTo>
                  <a:cubicBezTo>
                    <a:pt x="813" y="301"/>
                    <a:pt x="821" y="305"/>
                    <a:pt x="829" y="309"/>
                  </a:cubicBezTo>
                  <a:cubicBezTo>
                    <a:pt x="823" y="314"/>
                    <a:pt x="819" y="320"/>
                    <a:pt x="815" y="326"/>
                  </a:cubicBezTo>
                  <a:close/>
                  <a:moveTo>
                    <a:pt x="789" y="313"/>
                  </a:moveTo>
                  <a:cubicBezTo>
                    <a:pt x="783" y="310"/>
                    <a:pt x="776" y="308"/>
                    <a:pt x="769" y="306"/>
                  </a:cubicBezTo>
                  <a:cubicBezTo>
                    <a:pt x="772" y="300"/>
                    <a:pt x="775" y="295"/>
                    <a:pt x="779" y="290"/>
                  </a:cubicBezTo>
                  <a:cubicBezTo>
                    <a:pt x="786" y="291"/>
                    <a:pt x="793" y="293"/>
                    <a:pt x="801" y="296"/>
                  </a:cubicBezTo>
                  <a:cubicBezTo>
                    <a:pt x="797" y="301"/>
                    <a:pt x="793" y="307"/>
                    <a:pt x="789" y="313"/>
                  </a:cubicBezTo>
                  <a:close/>
                  <a:moveTo>
                    <a:pt x="763" y="308"/>
                  </a:moveTo>
                  <a:cubicBezTo>
                    <a:pt x="759" y="315"/>
                    <a:pt x="756" y="321"/>
                    <a:pt x="753" y="328"/>
                  </a:cubicBezTo>
                  <a:cubicBezTo>
                    <a:pt x="746" y="326"/>
                    <a:pt x="739" y="325"/>
                    <a:pt x="733" y="325"/>
                  </a:cubicBezTo>
                  <a:cubicBezTo>
                    <a:pt x="737" y="317"/>
                    <a:pt x="740" y="310"/>
                    <a:pt x="744" y="304"/>
                  </a:cubicBezTo>
                  <a:cubicBezTo>
                    <a:pt x="750" y="305"/>
                    <a:pt x="757" y="306"/>
                    <a:pt x="763" y="308"/>
                  </a:cubicBezTo>
                  <a:close/>
                  <a:moveTo>
                    <a:pt x="752" y="332"/>
                  </a:moveTo>
                  <a:cubicBezTo>
                    <a:pt x="749" y="339"/>
                    <a:pt x="747" y="347"/>
                    <a:pt x="745" y="355"/>
                  </a:cubicBezTo>
                  <a:cubicBezTo>
                    <a:pt x="737" y="354"/>
                    <a:pt x="730" y="353"/>
                    <a:pt x="723" y="353"/>
                  </a:cubicBezTo>
                  <a:cubicBezTo>
                    <a:pt x="725" y="344"/>
                    <a:pt x="728" y="336"/>
                    <a:pt x="731" y="329"/>
                  </a:cubicBezTo>
                  <a:cubicBezTo>
                    <a:pt x="738" y="329"/>
                    <a:pt x="745" y="330"/>
                    <a:pt x="752" y="332"/>
                  </a:cubicBezTo>
                  <a:close/>
                  <a:moveTo>
                    <a:pt x="744" y="359"/>
                  </a:moveTo>
                  <a:cubicBezTo>
                    <a:pt x="742" y="368"/>
                    <a:pt x="741" y="376"/>
                    <a:pt x="741" y="384"/>
                  </a:cubicBezTo>
                  <a:cubicBezTo>
                    <a:pt x="731" y="381"/>
                    <a:pt x="722" y="380"/>
                    <a:pt x="717" y="380"/>
                  </a:cubicBezTo>
                  <a:cubicBezTo>
                    <a:pt x="718" y="372"/>
                    <a:pt x="720" y="364"/>
                    <a:pt x="722" y="357"/>
                  </a:cubicBezTo>
                  <a:cubicBezTo>
                    <a:pt x="729" y="356"/>
                    <a:pt x="736" y="357"/>
                    <a:pt x="744" y="359"/>
                  </a:cubicBezTo>
                  <a:close/>
                  <a:moveTo>
                    <a:pt x="741" y="388"/>
                  </a:moveTo>
                  <a:cubicBezTo>
                    <a:pt x="740" y="397"/>
                    <a:pt x="741" y="406"/>
                    <a:pt x="742" y="414"/>
                  </a:cubicBezTo>
                  <a:cubicBezTo>
                    <a:pt x="734" y="411"/>
                    <a:pt x="725" y="409"/>
                    <a:pt x="715" y="408"/>
                  </a:cubicBezTo>
                  <a:cubicBezTo>
                    <a:pt x="715" y="403"/>
                    <a:pt x="715" y="398"/>
                    <a:pt x="716" y="393"/>
                  </a:cubicBezTo>
                  <a:cubicBezTo>
                    <a:pt x="716" y="390"/>
                    <a:pt x="716" y="387"/>
                    <a:pt x="716" y="384"/>
                  </a:cubicBezTo>
                  <a:cubicBezTo>
                    <a:pt x="722" y="384"/>
                    <a:pt x="730" y="385"/>
                    <a:pt x="741" y="388"/>
                  </a:cubicBezTo>
                  <a:close/>
                  <a:moveTo>
                    <a:pt x="743" y="419"/>
                  </a:moveTo>
                  <a:cubicBezTo>
                    <a:pt x="745" y="431"/>
                    <a:pt x="749" y="442"/>
                    <a:pt x="755" y="451"/>
                  </a:cubicBezTo>
                  <a:cubicBezTo>
                    <a:pt x="743" y="443"/>
                    <a:pt x="732" y="440"/>
                    <a:pt x="722" y="441"/>
                  </a:cubicBezTo>
                  <a:cubicBezTo>
                    <a:pt x="718" y="431"/>
                    <a:pt x="716" y="421"/>
                    <a:pt x="716" y="412"/>
                  </a:cubicBezTo>
                  <a:cubicBezTo>
                    <a:pt x="725" y="412"/>
                    <a:pt x="734" y="415"/>
                    <a:pt x="743" y="419"/>
                  </a:cubicBezTo>
                  <a:close/>
                  <a:moveTo>
                    <a:pt x="765" y="465"/>
                  </a:moveTo>
                  <a:cubicBezTo>
                    <a:pt x="761" y="469"/>
                    <a:pt x="757" y="473"/>
                    <a:pt x="754" y="478"/>
                  </a:cubicBezTo>
                  <a:cubicBezTo>
                    <a:pt x="739" y="470"/>
                    <a:pt x="729" y="458"/>
                    <a:pt x="723" y="444"/>
                  </a:cubicBezTo>
                  <a:cubicBezTo>
                    <a:pt x="736" y="445"/>
                    <a:pt x="748" y="448"/>
                    <a:pt x="765" y="465"/>
                  </a:cubicBezTo>
                  <a:close/>
                  <a:moveTo>
                    <a:pt x="766" y="507"/>
                  </a:moveTo>
                  <a:cubicBezTo>
                    <a:pt x="766" y="510"/>
                    <a:pt x="766" y="513"/>
                    <a:pt x="766" y="516"/>
                  </a:cubicBezTo>
                  <a:cubicBezTo>
                    <a:pt x="756" y="506"/>
                    <a:pt x="756" y="506"/>
                    <a:pt x="756" y="506"/>
                  </a:cubicBezTo>
                  <a:cubicBezTo>
                    <a:pt x="757" y="503"/>
                    <a:pt x="758" y="499"/>
                    <a:pt x="759" y="496"/>
                  </a:cubicBezTo>
                  <a:lnTo>
                    <a:pt x="766" y="507"/>
                  </a:lnTo>
                  <a:close/>
                  <a:moveTo>
                    <a:pt x="761" y="492"/>
                  </a:moveTo>
                  <a:cubicBezTo>
                    <a:pt x="763" y="489"/>
                    <a:pt x="764" y="487"/>
                    <a:pt x="766" y="484"/>
                  </a:cubicBezTo>
                  <a:cubicBezTo>
                    <a:pt x="768" y="490"/>
                    <a:pt x="768" y="490"/>
                    <a:pt x="768" y="490"/>
                  </a:cubicBezTo>
                  <a:cubicBezTo>
                    <a:pt x="767" y="494"/>
                    <a:pt x="767" y="497"/>
                    <a:pt x="766" y="500"/>
                  </a:cubicBezTo>
                  <a:lnTo>
                    <a:pt x="761" y="492"/>
                  </a:lnTo>
                  <a:close/>
                  <a:moveTo>
                    <a:pt x="767" y="523"/>
                  </a:moveTo>
                  <a:cubicBezTo>
                    <a:pt x="768" y="525"/>
                    <a:pt x="768" y="528"/>
                    <a:pt x="769" y="531"/>
                  </a:cubicBezTo>
                  <a:cubicBezTo>
                    <a:pt x="753" y="520"/>
                    <a:pt x="753" y="520"/>
                    <a:pt x="753" y="520"/>
                  </a:cubicBezTo>
                  <a:cubicBezTo>
                    <a:pt x="753" y="517"/>
                    <a:pt x="754" y="514"/>
                    <a:pt x="755" y="510"/>
                  </a:cubicBezTo>
                  <a:lnTo>
                    <a:pt x="767" y="523"/>
                  </a:lnTo>
                  <a:close/>
                  <a:moveTo>
                    <a:pt x="769" y="480"/>
                  </a:moveTo>
                  <a:cubicBezTo>
                    <a:pt x="771" y="477"/>
                    <a:pt x="774" y="474"/>
                    <a:pt x="777" y="471"/>
                  </a:cubicBezTo>
                  <a:cubicBezTo>
                    <a:pt x="774" y="475"/>
                    <a:pt x="772" y="480"/>
                    <a:pt x="770" y="484"/>
                  </a:cubicBezTo>
                  <a:lnTo>
                    <a:pt x="769" y="480"/>
                  </a:lnTo>
                  <a:close/>
                  <a:moveTo>
                    <a:pt x="782" y="485"/>
                  </a:moveTo>
                  <a:cubicBezTo>
                    <a:pt x="777" y="488"/>
                    <a:pt x="777" y="488"/>
                    <a:pt x="777" y="488"/>
                  </a:cubicBezTo>
                  <a:cubicBezTo>
                    <a:pt x="778" y="483"/>
                    <a:pt x="779" y="479"/>
                    <a:pt x="781" y="475"/>
                  </a:cubicBezTo>
                  <a:cubicBezTo>
                    <a:pt x="781" y="478"/>
                    <a:pt x="781" y="481"/>
                    <a:pt x="782" y="485"/>
                  </a:cubicBezTo>
                  <a:close/>
                  <a:moveTo>
                    <a:pt x="798" y="572"/>
                  </a:moveTo>
                  <a:cubicBezTo>
                    <a:pt x="797" y="568"/>
                    <a:pt x="795" y="565"/>
                    <a:pt x="793" y="561"/>
                  </a:cubicBezTo>
                  <a:cubicBezTo>
                    <a:pt x="817" y="540"/>
                    <a:pt x="817" y="540"/>
                    <a:pt x="817" y="540"/>
                  </a:cubicBezTo>
                  <a:cubicBezTo>
                    <a:pt x="819" y="543"/>
                    <a:pt x="821" y="546"/>
                    <a:pt x="823" y="549"/>
                  </a:cubicBezTo>
                  <a:lnTo>
                    <a:pt x="798" y="572"/>
                  </a:lnTo>
                  <a:close/>
                  <a:moveTo>
                    <a:pt x="825" y="552"/>
                  </a:moveTo>
                  <a:cubicBezTo>
                    <a:pt x="827" y="555"/>
                    <a:pt x="829" y="558"/>
                    <a:pt x="830" y="561"/>
                  </a:cubicBezTo>
                  <a:cubicBezTo>
                    <a:pt x="804" y="584"/>
                    <a:pt x="804" y="584"/>
                    <a:pt x="804" y="584"/>
                  </a:cubicBezTo>
                  <a:cubicBezTo>
                    <a:pt x="803" y="581"/>
                    <a:pt x="801" y="578"/>
                    <a:pt x="800" y="575"/>
                  </a:cubicBezTo>
                  <a:lnTo>
                    <a:pt x="825" y="552"/>
                  </a:lnTo>
                  <a:close/>
                  <a:moveTo>
                    <a:pt x="792" y="558"/>
                  </a:moveTo>
                  <a:cubicBezTo>
                    <a:pt x="790" y="554"/>
                    <a:pt x="789" y="551"/>
                    <a:pt x="787" y="547"/>
                  </a:cubicBezTo>
                  <a:cubicBezTo>
                    <a:pt x="809" y="528"/>
                    <a:pt x="809" y="528"/>
                    <a:pt x="809" y="528"/>
                  </a:cubicBezTo>
                  <a:cubicBezTo>
                    <a:pt x="811" y="531"/>
                    <a:pt x="813" y="534"/>
                    <a:pt x="815" y="537"/>
                  </a:cubicBezTo>
                  <a:lnTo>
                    <a:pt x="792" y="558"/>
                  </a:lnTo>
                  <a:close/>
                  <a:moveTo>
                    <a:pt x="786" y="544"/>
                  </a:moveTo>
                  <a:cubicBezTo>
                    <a:pt x="785" y="540"/>
                    <a:pt x="783" y="537"/>
                    <a:pt x="782" y="534"/>
                  </a:cubicBezTo>
                  <a:cubicBezTo>
                    <a:pt x="801" y="519"/>
                    <a:pt x="801" y="519"/>
                    <a:pt x="801" y="519"/>
                  </a:cubicBezTo>
                  <a:cubicBezTo>
                    <a:pt x="802" y="520"/>
                    <a:pt x="803" y="522"/>
                    <a:pt x="804" y="523"/>
                  </a:cubicBezTo>
                  <a:cubicBezTo>
                    <a:pt x="805" y="524"/>
                    <a:pt x="806" y="525"/>
                    <a:pt x="806" y="525"/>
                  </a:cubicBezTo>
                  <a:lnTo>
                    <a:pt x="786" y="544"/>
                  </a:lnTo>
                  <a:close/>
                  <a:moveTo>
                    <a:pt x="781" y="530"/>
                  </a:moveTo>
                  <a:cubicBezTo>
                    <a:pt x="780" y="527"/>
                    <a:pt x="779" y="524"/>
                    <a:pt x="778" y="520"/>
                  </a:cubicBezTo>
                  <a:cubicBezTo>
                    <a:pt x="794" y="509"/>
                    <a:pt x="794" y="509"/>
                    <a:pt x="794" y="509"/>
                  </a:cubicBezTo>
                  <a:cubicBezTo>
                    <a:pt x="795" y="511"/>
                    <a:pt x="797" y="513"/>
                    <a:pt x="799" y="516"/>
                  </a:cubicBezTo>
                  <a:lnTo>
                    <a:pt x="781" y="530"/>
                  </a:lnTo>
                  <a:close/>
                  <a:moveTo>
                    <a:pt x="777" y="516"/>
                  </a:moveTo>
                  <a:cubicBezTo>
                    <a:pt x="777" y="513"/>
                    <a:pt x="776" y="510"/>
                    <a:pt x="776" y="507"/>
                  </a:cubicBezTo>
                  <a:cubicBezTo>
                    <a:pt x="787" y="499"/>
                    <a:pt x="787" y="499"/>
                    <a:pt x="787" y="499"/>
                  </a:cubicBezTo>
                  <a:cubicBezTo>
                    <a:pt x="788" y="501"/>
                    <a:pt x="790" y="503"/>
                    <a:pt x="791" y="506"/>
                  </a:cubicBezTo>
                  <a:lnTo>
                    <a:pt x="777" y="516"/>
                  </a:lnTo>
                  <a:close/>
                  <a:moveTo>
                    <a:pt x="776" y="502"/>
                  </a:moveTo>
                  <a:cubicBezTo>
                    <a:pt x="776" y="499"/>
                    <a:pt x="776" y="496"/>
                    <a:pt x="776" y="493"/>
                  </a:cubicBezTo>
                  <a:cubicBezTo>
                    <a:pt x="783" y="489"/>
                    <a:pt x="783" y="489"/>
                    <a:pt x="783" y="489"/>
                  </a:cubicBezTo>
                  <a:cubicBezTo>
                    <a:pt x="783" y="491"/>
                    <a:pt x="784" y="493"/>
                    <a:pt x="785" y="495"/>
                  </a:cubicBezTo>
                  <a:lnTo>
                    <a:pt x="776" y="502"/>
                  </a:lnTo>
                  <a:close/>
                  <a:moveTo>
                    <a:pt x="773" y="488"/>
                  </a:moveTo>
                  <a:cubicBezTo>
                    <a:pt x="768" y="515"/>
                    <a:pt x="781" y="544"/>
                    <a:pt x="795" y="573"/>
                  </a:cubicBezTo>
                  <a:cubicBezTo>
                    <a:pt x="799" y="583"/>
                    <a:pt x="804" y="594"/>
                    <a:pt x="808" y="604"/>
                  </a:cubicBezTo>
                  <a:cubicBezTo>
                    <a:pt x="807" y="605"/>
                    <a:pt x="806" y="606"/>
                    <a:pt x="804" y="607"/>
                  </a:cubicBezTo>
                  <a:cubicBezTo>
                    <a:pt x="801" y="599"/>
                    <a:pt x="797" y="592"/>
                    <a:pt x="794" y="584"/>
                  </a:cubicBezTo>
                  <a:cubicBezTo>
                    <a:pt x="778" y="550"/>
                    <a:pt x="763" y="517"/>
                    <a:pt x="773" y="488"/>
                  </a:cubicBezTo>
                  <a:close/>
                  <a:moveTo>
                    <a:pt x="806" y="588"/>
                  </a:moveTo>
                  <a:cubicBezTo>
                    <a:pt x="832" y="565"/>
                    <a:pt x="832" y="565"/>
                    <a:pt x="832" y="565"/>
                  </a:cubicBezTo>
                  <a:cubicBezTo>
                    <a:pt x="834" y="568"/>
                    <a:pt x="835" y="572"/>
                    <a:pt x="836" y="576"/>
                  </a:cubicBezTo>
                  <a:cubicBezTo>
                    <a:pt x="809" y="597"/>
                    <a:pt x="809" y="597"/>
                    <a:pt x="809" y="597"/>
                  </a:cubicBezTo>
                  <a:cubicBezTo>
                    <a:pt x="808" y="594"/>
                    <a:pt x="807" y="591"/>
                    <a:pt x="806" y="588"/>
                  </a:cubicBezTo>
                  <a:close/>
                  <a:moveTo>
                    <a:pt x="837" y="580"/>
                  </a:moveTo>
                  <a:cubicBezTo>
                    <a:pt x="838" y="582"/>
                    <a:pt x="839" y="585"/>
                    <a:pt x="839" y="588"/>
                  </a:cubicBezTo>
                  <a:cubicBezTo>
                    <a:pt x="838" y="589"/>
                    <a:pt x="837" y="590"/>
                    <a:pt x="837" y="591"/>
                  </a:cubicBezTo>
                  <a:cubicBezTo>
                    <a:pt x="834" y="592"/>
                    <a:pt x="823" y="594"/>
                    <a:pt x="812" y="602"/>
                  </a:cubicBezTo>
                  <a:cubicBezTo>
                    <a:pt x="811" y="601"/>
                    <a:pt x="811" y="601"/>
                    <a:pt x="811" y="600"/>
                  </a:cubicBezTo>
                  <a:lnTo>
                    <a:pt x="837" y="580"/>
                  </a:lnTo>
                  <a:close/>
                  <a:moveTo>
                    <a:pt x="752" y="525"/>
                  </a:moveTo>
                  <a:cubicBezTo>
                    <a:pt x="771" y="537"/>
                    <a:pt x="771" y="537"/>
                    <a:pt x="771" y="537"/>
                  </a:cubicBezTo>
                  <a:cubicBezTo>
                    <a:pt x="772" y="540"/>
                    <a:pt x="773" y="543"/>
                    <a:pt x="774" y="546"/>
                  </a:cubicBezTo>
                  <a:cubicBezTo>
                    <a:pt x="752" y="537"/>
                    <a:pt x="752" y="537"/>
                    <a:pt x="752" y="537"/>
                  </a:cubicBezTo>
                  <a:cubicBezTo>
                    <a:pt x="752" y="533"/>
                    <a:pt x="752" y="529"/>
                    <a:pt x="752" y="525"/>
                  </a:cubicBezTo>
                  <a:close/>
                  <a:moveTo>
                    <a:pt x="776" y="552"/>
                  </a:moveTo>
                  <a:cubicBezTo>
                    <a:pt x="777" y="555"/>
                    <a:pt x="778" y="558"/>
                    <a:pt x="780" y="561"/>
                  </a:cubicBezTo>
                  <a:cubicBezTo>
                    <a:pt x="753" y="554"/>
                    <a:pt x="753" y="554"/>
                    <a:pt x="753" y="554"/>
                  </a:cubicBezTo>
                  <a:cubicBezTo>
                    <a:pt x="752" y="549"/>
                    <a:pt x="752" y="545"/>
                    <a:pt x="752" y="541"/>
                  </a:cubicBezTo>
                  <a:lnTo>
                    <a:pt x="776" y="552"/>
                  </a:lnTo>
                  <a:close/>
                  <a:moveTo>
                    <a:pt x="782" y="566"/>
                  </a:moveTo>
                  <a:cubicBezTo>
                    <a:pt x="783" y="569"/>
                    <a:pt x="784" y="572"/>
                    <a:pt x="786" y="575"/>
                  </a:cubicBezTo>
                  <a:cubicBezTo>
                    <a:pt x="774" y="573"/>
                    <a:pt x="774" y="573"/>
                    <a:pt x="774" y="573"/>
                  </a:cubicBezTo>
                  <a:cubicBezTo>
                    <a:pt x="769" y="568"/>
                    <a:pt x="763" y="563"/>
                    <a:pt x="757" y="559"/>
                  </a:cubicBezTo>
                  <a:lnTo>
                    <a:pt x="782" y="566"/>
                  </a:lnTo>
                  <a:close/>
                  <a:moveTo>
                    <a:pt x="787" y="579"/>
                  </a:moveTo>
                  <a:cubicBezTo>
                    <a:pt x="788" y="581"/>
                    <a:pt x="790" y="584"/>
                    <a:pt x="791" y="586"/>
                  </a:cubicBezTo>
                  <a:cubicBezTo>
                    <a:pt x="791" y="587"/>
                    <a:pt x="791" y="587"/>
                    <a:pt x="791" y="588"/>
                  </a:cubicBezTo>
                  <a:cubicBezTo>
                    <a:pt x="786" y="588"/>
                    <a:pt x="786" y="588"/>
                    <a:pt x="786" y="588"/>
                  </a:cubicBezTo>
                  <a:cubicBezTo>
                    <a:pt x="784" y="584"/>
                    <a:pt x="781" y="581"/>
                    <a:pt x="778" y="578"/>
                  </a:cubicBezTo>
                  <a:lnTo>
                    <a:pt x="787" y="579"/>
                  </a:lnTo>
                  <a:close/>
                  <a:moveTo>
                    <a:pt x="793" y="592"/>
                  </a:moveTo>
                  <a:cubicBezTo>
                    <a:pt x="795" y="595"/>
                    <a:pt x="796" y="598"/>
                    <a:pt x="797" y="601"/>
                  </a:cubicBezTo>
                  <a:cubicBezTo>
                    <a:pt x="793" y="601"/>
                    <a:pt x="793" y="601"/>
                    <a:pt x="793" y="601"/>
                  </a:cubicBezTo>
                  <a:cubicBezTo>
                    <a:pt x="792" y="598"/>
                    <a:pt x="790" y="595"/>
                    <a:pt x="788" y="592"/>
                  </a:cubicBezTo>
                  <a:lnTo>
                    <a:pt x="793" y="592"/>
                  </a:lnTo>
                  <a:close/>
                  <a:moveTo>
                    <a:pt x="799" y="605"/>
                  </a:moveTo>
                  <a:cubicBezTo>
                    <a:pt x="800" y="606"/>
                    <a:pt x="800" y="608"/>
                    <a:pt x="801" y="610"/>
                  </a:cubicBezTo>
                  <a:cubicBezTo>
                    <a:pt x="800" y="611"/>
                    <a:pt x="799" y="612"/>
                    <a:pt x="798" y="613"/>
                  </a:cubicBezTo>
                  <a:cubicBezTo>
                    <a:pt x="797" y="610"/>
                    <a:pt x="796" y="608"/>
                    <a:pt x="795" y="605"/>
                  </a:cubicBezTo>
                  <a:lnTo>
                    <a:pt x="799" y="605"/>
                  </a:lnTo>
                  <a:close/>
                  <a:moveTo>
                    <a:pt x="1003" y="550"/>
                  </a:moveTo>
                  <a:cubicBezTo>
                    <a:pt x="1003" y="547"/>
                    <a:pt x="1003" y="544"/>
                    <a:pt x="1004" y="541"/>
                  </a:cubicBezTo>
                  <a:cubicBezTo>
                    <a:pt x="1029" y="536"/>
                    <a:pt x="1029" y="536"/>
                    <a:pt x="1029" y="536"/>
                  </a:cubicBezTo>
                  <a:cubicBezTo>
                    <a:pt x="1028" y="538"/>
                    <a:pt x="1027" y="541"/>
                    <a:pt x="1026" y="543"/>
                  </a:cubicBezTo>
                  <a:lnTo>
                    <a:pt x="1003" y="550"/>
                  </a:lnTo>
                  <a:close/>
                  <a:moveTo>
                    <a:pt x="1023" y="548"/>
                  </a:moveTo>
                  <a:cubicBezTo>
                    <a:pt x="1022" y="551"/>
                    <a:pt x="1020" y="553"/>
                    <a:pt x="1019" y="555"/>
                  </a:cubicBezTo>
                  <a:cubicBezTo>
                    <a:pt x="1013" y="559"/>
                    <a:pt x="1010" y="563"/>
                    <a:pt x="1008" y="565"/>
                  </a:cubicBezTo>
                  <a:cubicBezTo>
                    <a:pt x="1007" y="564"/>
                    <a:pt x="1005" y="562"/>
                    <a:pt x="1003" y="560"/>
                  </a:cubicBezTo>
                  <a:cubicBezTo>
                    <a:pt x="1003" y="558"/>
                    <a:pt x="1003" y="556"/>
                    <a:pt x="1003" y="554"/>
                  </a:cubicBezTo>
                  <a:lnTo>
                    <a:pt x="1023" y="548"/>
                  </a:lnTo>
                  <a:close/>
                  <a:moveTo>
                    <a:pt x="1004" y="537"/>
                  </a:moveTo>
                  <a:cubicBezTo>
                    <a:pt x="1004" y="534"/>
                    <a:pt x="1005" y="531"/>
                    <a:pt x="1005" y="528"/>
                  </a:cubicBezTo>
                  <a:cubicBezTo>
                    <a:pt x="1034" y="521"/>
                    <a:pt x="1034" y="521"/>
                    <a:pt x="1034" y="521"/>
                  </a:cubicBezTo>
                  <a:cubicBezTo>
                    <a:pt x="1033" y="525"/>
                    <a:pt x="1032" y="528"/>
                    <a:pt x="1031" y="531"/>
                  </a:cubicBezTo>
                  <a:lnTo>
                    <a:pt x="1004" y="537"/>
                  </a:lnTo>
                  <a:close/>
                  <a:moveTo>
                    <a:pt x="1005" y="524"/>
                  </a:moveTo>
                  <a:cubicBezTo>
                    <a:pt x="1006" y="521"/>
                    <a:pt x="1006" y="518"/>
                    <a:pt x="1007" y="515"/>
                  </a:cubicBezTo>
                  <a:cubicBezTo>
                    <a:pt x="1037" y="508"/>
                    <a:pt x="1037" y="508"/>
                    <a:pt x="1037" y="508"/>
                  </a:cubicBezTo>
                  <a:cubicBezTo>
                    <a:pt x="1036" y="511"/>
                    <a:pt x="1036" y="514"/>
                    <a:pt x="1035" y="517"/>
                  </a:cubicBezTo>
                  <a:lnTo>
                    <a:pt x="1005" y="524"/>
                  </a:lnTo>
                  <a:close/>
                  <a:moveTo>
                    <a:pt x="1007" y="510"/>
                  </a:moveTo>
                  <a:cubicBezTo>
                    <a:pt x="1008" y="507"/>
                    <a:pt x="1008" y="504"/>
                    <a:pt x="1009" y="501"/>
                  </a:cubicBezTo>
                  <a:cubicBezTo>
                    <a:pt x="1039" y="490"/>
                    <a:pt x="1039" y="490"/>
                    <a:pt x="1039" y="490"/>
                  </a:cubicBezTo>
                  <a:cubicBezTo>
                    <a:pt x="1039" y="495"/>
                    <a:pt x="1038" y="499"/>
                    <a:pt x="1037" y="504"/>
                  </a:cubicBezTo>
                  <a:lnTo>
                    <a:pt x="1007" y="510"/>
                  </a:lnTo>
                  <a:close/>
                  <a:moveTo>
                    <a:pt x="1009" y="496"/>
                  </a:moveTo>
                  <a:cubicBezTo>
                    <a:pt x="1010" y="496"/>
                    <a:pt x="1010" y="495"/>
                    <a:pt x="1010" y="494"/>
                  </a:cubicBezTo>
                  <a:cubicBezTo>
                    <a:pt x="1010" y="492"/>
                    <a:pt x="1011" y="489"/>
                    <a:pt x="1011" y="487"/>
                  </a:cubicBezTo>
                  <a:cubicBezTo>
                    <a:pt x="1039" y="474"/>
                    <a:pt x="1039" y="474"/>
                    <a:pt x="1039" y="474"/>
                  </a:cubicBezTo>
                  <a:cubicBezTo>
                    <a:pt x="1040" y="478"/>
                    <a:pt x="1039" y="482"/>
                    <a:pt x="1039" y="486"/>
                  </a:cubicBezTo>
                  <a:lnTo>
                    <a:pt x="1009" y="496"/>
                  </a:lnTo>
                  <a:close/>
                  <a:moveTo>
                    <a:pt x="1012" y="482"/>
                  </a:moveTo>
                  <a:cubicBezTo>
                    <a:pt x="1012" y="479"/>
                    <a:pt x="1013" y="476"/>
                    <a:pt x="1013" y="472"/>
                  </a:cubicBezTo>
                  <a:cubicBezTo>
                    <a:pt x="1038" y="457"/>
                    <a:pt x="1038" y="457"/>
                    <a:pt x="1038" y="457"/>
                  </a:cubicBezTo>
                  <a:cubicBezTo>
                    <a:pt x="1039" y="461"/>
                    <a:pt x="1039" y="466"/>
                    <a:pt x="1039" y="470"/>
                  </a:cubicBezTo>
                  <a:lnTo>
                    <a:pt x="1012" y="482"/>
                  </a:lnTo>
                  <a:close/>
                  <a:moveTo>
                    <a:pt x="1014" y="468"/>
                  </a:moveTo>
                  <a:cubicBezTo>
                    <a:pt x="1014" y="464"/>
                    <a:pt x="1015" y="460"/>
                    <a:pt x="1015" y="457"/>
                  </a:cubicBezTo>
                  <a:cubicBezTo>
                    <a:pt x="1035" y="440"/>
                    <a:pt x="1035" y="440"/>
                    <a:pt x="1035" y="440"/>
                  </a:cubicBezTo>
                  <a:cubicBezTo>
                    <a:pt x="1036" y="445"/>
                    <a:pt x="1037" y="449"/>
                    <a:pt x="1038" y="453"/>
                  </a:cubicBezTo>
                  <a:lnTo>
                    <a:pt x="1014" y="468"/>
                  </a:lnTo>
                  <a:close/>
                  <a:moveTo>
                    <a:pt x="1015" y="452"/>
                  </a:moveTo>
                  <a:cubicBezTo>
                    <a:pt x="1016" y="448"/>
                    <a:pt x="1016" y="445"/>
                    <a:pt x="1016" y="442"/>
                  </a:cubicBezTo>
                  <a:cubicBezTo>
                    <a:pt x="1030" y="425"/>
                    <a:pt x="1030" y="425"/>
                    <a:pt x="1030" y="425"/>
                  </a:cubicBezTo>
                  <a:cubicBezTo>
                    <a:pt x="1032" y="429"/>
                    <a:pt x="1033" y="432"/>
                    <a:pt x="1034" y="436"/>
                  </a:cubicBezTo>
                  <a:lnTo>
                    <a:pt x="1015" y="452"/>
                  </a:lnTo>
                  <a:close/>
                  <a:moveTo>
                    <a:pt x="1016" y="436"/>
                  </a:moveTo>
                  <a:cubicBezTo>
                    <a:pt x="1016" y="433"/>
                    <a:pt x="1016" y="430"/>
                    <a:pt x="1015" y="427"/>
                  </a:cubicBezTo>
                  <a:cubicBezTo>
                    <a:pt x="1024" y="412"/>
                    <a:pt x="1024" y="412"/>
                    <a:pt x="1024" y="412"/>
                  </a:cubicBezTo>
                  <a:cubicBezTo>
                    <a:pt x="1026" y="415"/>
                    <a:pt x="1027" y="418"/>
                    <a:pt x="1029" y="421"/>
                  </a:cubicBezTo>
                  <a:lnTo>
                    <a:pt x="1016" y="436"/>
                  </a:lnTo>
                  <a:close/>
                  <a:moveTo>
                    <a:pt x="1015" y="421"/>
                  </a:moveTo>
                  <a:cubicBezTo>
                    <a:pt x="1014" y="417"/>
                    <a:pt x="1013" y="414"/>
                    <a:pt x="1012" y="411"/>
                  </a:cubicBezTo>
                  <a:cubicBezTo>
                    <a:pt x="1016" y="400"/>
                    <a:pt x="1016" y="400"/>
                    <a:pt x="1016" y="400"/>
                  </a:cubicBezTo>
                  <a:cubicBezTo>
                    <a:pt x="1018" y="402"/>
                    <a:pt x="1020" y="405"/>
                    <a:pt x="1022" y="408"/>
                  </a:cubicBezTo>
                  <a:lnTo>
                    <a:pt x="1015" y="421"/>
                  </a:lnTo>
                  <a:close/>
                  <a:moveTo>
                    <a:pt x="1010" y="405"/>
                  </a:moveTo>
                  <a:cubicBezTo>
                    <a:pt x="1009" y="402"/>
                    <a:pt x="1008" y="399"/>
                    <a:pt x="1006" y="396"/>
                  </a:cubicBezTo>
                  <a:cubicBezTo>
                    <a:pt x="1007" y="389"/>
                    <a:pt x="1007" y="389"/>
                    <a:pt x="1007" y="389"/>
                  </a:cubicBezTo>
                  <a:cubicBezTo>
                    <a:pt x="1009" y="392"/>
                    <a:pt x="1011" y="394"/>
                    <a:pt x="1013" y="396"/>
                  </a:cubicBezTo>
                  <a:lnTo>
                    <a:pt x="1010" y="405"/>
                  </a:lnTo>
                  <a:close/>
                  <a:moveTo>
                    <a:pt x="1006" y="494"/>
                  </a:moveTo>
                  <a:cubicBezTo>
                    <a:pt x="1003" y="515"/>
                    <a:pt x="999" y="536"/>
                    <a:pt x="999" y="558"/>
                  </a:cubicBezTo>
                  <a:cubicBezTo>
                    <a:pt x="999" y="557"/>
                    <a:pt x="998" y="557"/>
                    <a:pt x="997" y="556"/>
                  </a:cubicBezTo>
                  <a:cubicBezTo>
                    <a:pt x="994" y="533"/>
                    <a:pt x="998" y="507"/>
                    <a:pt x="1002" y="483"/>
                  </a:cubicBezTo>
                  <a:cubicBezTo>
                    <a:pt x="1008" y="451"/>
                    <a:pt x="1013" y="420"/>
                    <a:pt x="1001" y="395"/>
                  </a:cubicBezTo>
                  <a:cubicBezTo>
                    <a:pt x="1018" y="421"/>
                    <a:pt x="1012" y="456"/>
                    <a:pt x="1006" y="494"/>
                  </a:cubicBezTo>
                  <a:close/>
                  <a:moveTo>
                    <a:pt x="1002" y="409"/>
                  </a:moveTo>
                  <a:cubicBezTo>
                    <a:pt x="991" y="405"/>
                    <a:pt x="991" y="405"/>
                    <a:pt x="991" y="405"/>
                  </a:cubicBezTo>
                  <a:cubicBezTo>
                    <a:pt x="991" y="403"/>
                    <a:pt x="991" y="400"/>
                    <a:pt x="992" y="398"/>
                  </a:cubicBezTo>
                  <a:cubicBezTo>
                    <a:pt x="999" y="401"/>
                    <a:pt x="999" y="401"/>
                    <a:pt x="999" y="401"/>
                  </a:cubicBezTo>
                  <a:cubicBezTo>
                    <a:pt x="1000" y="403"/>
                    <a:pt x="1001" y="406"/>
                    <a:pt x="1002" y="409"/>
                  </a:cubicBezTo>
                  <a:close/>
                  <a:moveTo>
                    <a:pt x="1003" y="391"/>
                  </a:moveTo>
                  <a:cubicBezTo>
                    <a:pt x="1000" y="387"/>
                    <a:pt x="996" y="383"/>
                    <a:pt x="992" y="380"/>
                  </a:cubicBezTo>
                  <a:cubicBezTo>
                    <a:pt x="996" y="382"/>
                    <a:pt x="1000" y="384"/>
                    <a:pt x="1003" y="386"/>
                  </a:cubicBezTo>
                  <a:lnTo>
                    <a:pt x="1003" y="391"/>
                  </a:lnTo>
                  <a:close/>
                  <a:moveTo>
                    <a:pt x="997" y="396"/>
                  </a:moveTo>
                  <a:cubicBezTo>
                    <a:pt x="991" y="394"/>
                    <a:pt x="991" y="394"/>
                    <a:pt x="991" y="394"/>
                  </a:cubicBezTo>
                  <a:cubicBezTo>
                    <a:pt x="991" y="391"/>
                    <a:pt x="990" y="388"/>
                    <a:pt x="989" y="385"/>
                  </a:cubicBezTo>
                  <a:cubicBezTo>
                    <a:pt x="992" y="388"/>
                    <a:pt x="995" y="392"/>
                    <a:pt x="997" y="396"/>
                  </a:cubicBezTo>
                  <a:close/>
                  <a:moveTo>
                    <a:pt x="990" y="409"/>
                  </a:moveTo>
                  <a:cubicBezTo>
                    <a:pt x="1003" y="414"/>
                    <a:pt x="1003" y="414"/>
                    <a:pt x="1003" y="414"/>
                  </a:cubicBezTo>
                  <a:cubicBezTo>
                    <a:pt x="1003" y="417"/>
                    <a:pt x="1004" y="420"/>
                    <a:pt x="1004" y="424"/>
                  </a:cubicBezTo>
                  <a:cubicBezTo>
                    <a:pt x="988" y="417"/>
                    <a:pt x="988" y="417"/>
                    <a:pt x="988" y="417"/>
                  </a:cubicBezTo>
                  <a:cubicBezTo>
                    <a:pt x="989" y="414"/>
                    <a:pt x="989" y="412"/>
                    <a:pt x="990" y="409"/>
                  </a:cubicBezTo>
                  <a:close/>
                  <a:moveTo>
                    <a:pt x="1004" y="428"/>
                  </a:moveTo>
                  <a:cubicBezTo>
                    <a:pt x="1004" y="431"/>
                    <a:pt x="1004" y="434"/>
                    <a:pt x="1004" y="438"/>
                  </a:cubicBezTo>
                  <a:cubicBezTo>
                    <a:pt x="983" y="429"/>
                    <a:pt x="983" y="429"/>
                    <a:pt x="983" y="429"/>
                  </a:cubicBezTo>
                  <a:cubicBezTo>
                    <a:pt x="984" y="426"/>
                    <a:pt x="985" y="423"/>
                    <a:pt x="986" y="421"/>
                  </a:cubicBezTo>
                  <a:lnTo>
                    <a:pt x="1004" y="428"/>
                  </a:lnTo>
                  <a:close/>
                  <a:moveTo>
                    <a:pt x="1004" y="442"/>
                  </a:moveTo>
                  <a:cubicBezTo>
                    <a:pt x="1004" y="445"/>
                    <a:pt x="1003" y="449"/>
                    <a:pt x="1003" y="452"/>
                  </a:cubicBezTo>
                  <a:cubicBezTo>
                    <a:pt x="979" y="440"/>
                    <a:pt x="979" y="440"/>
                    <a:pt x="979" y="440"/>
                  </a:cubicBezTo>
                  <a:cubicBezTo>
                    <a:pt x="979" y="439"/>
                    <a:pt x="979" y="438"/>
                    <a:pt x="980" y="437"/>
                  </a:cubicBezTo>
                  <a:cubicBezTo>
                    <a:pt x="981" y="435"/>
                    <a:pt x="981" y="434"/>
                    <a:pt x="982" y="432"/>
                  </a:cubicBezTo>
                  <a:lnTo>
                    <a:pt x="1004" y="442"/>
                  </a:lnTo>
                  <a:close/>
                  <a:moveTo>
                    <a:pt x="1003" y="456"/>
                  </a:moveTo>
                  <a:cubicBezTo>
                    <a:pt x="1002" y="460"/>
                    <a:pt x="1002" y="463"/>
                    <a:pt x="1001" y="467"/>
                  </a:cubicBezTo>
                  <a:cubicBezTo>
                    <a:pt x="973" y="453"/>
                    <a:pt x="973" y="453"/>
                    <a:pt x="973" y="453"/>
                  </a:cubicBezTo>
                  <a:cubicBezTo>
                    <a:pt x="975" y="450"/>
                    <a:pt x="976" y="447"/>
                    <a:pt x="977" y="444"/>
                  </a:cubicBezTo>
                  <a:lnTo>
                    <a:pt x="1003" y="456"/>
                  </a:lnTo>
                  <a:close/>
                  <a:moveTo>
                    <a:pt x="1000" y="471"/>
                  </a:moveTo>
                  <a:cubicBezTo>
                    <a:pt x="1000" y="475"/>
                    <a:pt x="999" y="479"/>
                    <a:pt x="999" y="482"/>
                  </a:cubicBezTo>
                  <a:cubicBezTo>
                    <a:pt x="968" y="467"/>
                    <a:pt x="968" y="467"/>
                    <a:pt x="968" y="467"/>
                  </a:cubicBezTo>
                  <a:cubicBezTo>
                    <a:pt x="970" y="464"/>
                    <a:pt x="971" y="460"/>
                    <a:pt x="972" y="457"/>
                  </a:cubicBezTo>
                  <a:lnTo>
                    <a:pt x="1000" y="471"/>
                  </a:lnTo>
                  <a:close/>
                  <a:moveTo>
                    <a:pt x="998" y="486"/>
                  </a:moveTo>
                  <a:cubicBezTo>
                    <a:pt x="997" y="490"/>
                    <a:pt x="997" y="493"/>
                    <a:pt x="996" y="496"/>
                  </a:cubicBezTo>
                  <a:cubicBezTo>
                    <a:pt x="965" y="481"/>
                    <a:pt x="965" y="481"/>
                    <a:pt x="965" y="481"/>
                  </a:cubicBezTo>
                  <a:cubicBezTo>
                    <a:pt x="966" y="478"/>
                    <a:pt x="966" y="474"/>
                    <a:pt x="967" y="471"/>
                  </a:cubicBezTo>
                  <a:lnTo>
                    <a:pt x="998" y="486"/>
                  </a:lnTo>
                  <a:close/>
                  <a:moveTo>
                    <a:pt x="996" y="500"/>
                  </a:moveTo>
                  <a:cubicBezTo>
                    <a:pt x="995" y="503"/>
                    <a:pt x="995" y="506"/>
                    <a:pt x="994" y="509"/>
                  </a:cubicBezTo>
                  <a:cubicBezTo>
                    <a:pt x="963" y="496"/>
                    <a:pt x="963" y="496"/>
                    <a:pt x="963" y="496"/>
                  </a:cubicBezTo>
                  <a:cubicBezTo>
                    <a:pt x="963" y="492"/>
                    <a:pt x="964" y="489"/>
                    <a:pt x="964" y="485"/>
                  </a:cubicBezTo>
                  <a:lnTo>
                    <a:pt x="996" y="500"/>
                  </a:lnTo>
                  <a:close/>
                  <a:moveTo>
                    <a:pt x="994" y="513"/>
                  </a:moveTo>
                  <a:cubicBezTo>
                    <a:pt x="994" y="516"/>
                    <a:pt x="993" y="519"/>
                    <a:pt x="993" y="522"/>
                  </a:cubicBezTo>
                  <a:cubicBezTo>
                    <a:pt x="963" y="511"/>
                    <a:pt x="963" y="511"/>
                    <a:pt x="963" y="511"/>
                  </a:cubicBezTo>
                  <a:cubicBezTo>
                    <a:pt x="963" y="507"/>
                    <a:pt x="963" y="504"/>
                    <a:pt x="963" y="500"/>
                  </a:cubicBezTo>
                  <a:lnTo>
                    <a:pt x="994" y="513"/>
                  </a:lnTo>
                  <a:close/>
                  <a:moveTo>
                    <a:pt x="993" y="554"/>
                  </a:moveTo>
                  <a:cubicBezTo>
                    <a:pt x="988" y="552"/>
                    <a:pt x="982" y="550"/>
                    <a:pt x="975" y="548"/>
                  </a:cubicBezTo>
                  <a:cubicBezTo>
                    <a:pt x="974" y="547"/>
                    <a:pt x="974" y="546"/>
                    <a:pt x="973" y="545"/>
                  </a:cubicBezTo>
                  <a:cubicBezTo>
                    <a:pt x="993" y="552"/>
                    <a:pt x="993" y="552"/>
                    <a:pt x="993" y="552"/>
                  </a:cubicBezTo>
                  <a:cubicBezTo>
                    <a:pt x="993" y="552"/>
                    <a:pt x="993" y="553"/>
                    <a:pt x="993" y="554"/>
                  </a:cubicBezTo>
                  <a:close/>
                  <a:moveTo>
                    <a:pt x="993" y="526"/>
                  </a:moveTo>
                  <a:cubicBezTo>
                    <a:pt x="992" y="529"/>
                    <a:pt x="992" y="532"/>
                    <a:pt x="992" y="534"/>
                  </a:cubicBezTo>
                  <a:cubicBezTo>
                    <a:pt x="966" y="525"/>
                    <a:pt x="966" y="525"/>
                    <a:pt x="966" y="525"/>
                  </a:cubicBezTo>
                  <a:cubicBezTo>
                    <a:pt x="965" y="521"/>
                    <a:pt x="964" y="518"/>
                    <a:pt x="964" y="515"/>
                  </a:cubicBezTo>
                  <a:lnTo>
                    <a:pt x="993" y="526"/>
                  </a:lnTo>
                  <a:close/>
                  <a:moveTo>
                    <a:pt x="992" y="538"/>
                  </a:moveTo>
                  <a:cubicBezTo>
                    <a:pt x="992" y="541"/>
                    <a:pt x="992" y="544"/>
                    <a:pt x="992" y="547"/>
                  </a:cubicBezTo>
                  <a:cubicBezTo>
                    <a:pt x="971" y="540"/>
                    <a:pt x="971" y="540"/>
                    <a:pt x="971" y="540"/>
                  </a:cubicBezTo>
                  <a:cubicBezTo>
                    <a:pt x="969" y="536"/>
                    <a:pt x="968" y="533"/>
                    <a:pt x="967" y="529"/>
                  </a:cubicBezTo>
                  <a:lnTo>
                    <a:pt x="992" y="538"/>
                  </a:lnTo>
                  <a:close/>
                  <a:moveTo>
                    <a:pt x="1086" y="307"/>
                  </a:moveTo>
                  <a:cubicBezTo>
                    <a:pt x="1087" y="306"/>
                    <a:pt x="1089" y="305"/>
                    <a:pt x="1090" y="305"/>
                  </a:cubicBezTo>
                  <a:cubicBezTo>
                    <a:pt x="1091" y="305"/>
                    <a:pt x="1093" y="306"/>
                    <a:pt x="1094" y="307"/>
                  </a:cubicBezTo>
                  <a:cubicBezTo>
                    <a:pt x="1105" y="319"/>
                    <a:pt x="1102" y="379"/>
                    <a:pt x="1099" y="417"/>
                  </a:cubicBezTo>
                  <a:cubicBezTo>
                    <a:pt x="1098" y="422"/>
                    <a:pt x="1098" y="425"/>
                    <a:pt x="1098" y="427"/>
                  </a:cubicBezTo>
                  <a:cubicBezTo>
                    <a:pt x="1095" y="427"/>
                    <a:pt x="1093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87" y="427"/>
                    <a:pt x="1085" y="427"/>
                    <a:pt x="1082" y="427"/>
                  </a:cubicBezTo>
                  <a:cubicBezTo>
                    <a:pt x="1082" y="425"/>
                    <a:pt x="1082" y="422"/>
                    <a:pt x="1081" y="417"/>
                  </a:cubicBezTo>
                  <a:cubicBezTo>
                    <a:pt x="1078" y="379"/>
                    <a:pt x="1075" y="319"/>
                    <a:pt x="1086" y="307"/>
                  </a:cubicBezTo>
                  <a:close/>
                  <a:moveTo>
                    <a:pt x="1078" y="428"/>
                  </a:moveTo>
                  <a:cubicBezTo>
                    <a:pt x="1074" y="429"/>
                    <a:pt x="1071" y="430"/>
                    <a:pt x="1067" y="431"/>
                  </a:cubicBezTo>
                  <a:cubicBezTo>
                    <a:pt x="1067" y="431"/>
                    <a:pt x="1067" y="431"/>
                    <a:pt x="1067" y="430"/>
                  </a:cubicBezTo>
                  <a:cubicBezTo>
                    <a:pt x="1061" y="414"/>
                    <a:pt x="1036" y="335"/>
                    <a:pt x="1046" y="317"/>
                  </a:cubicBezTo>
                  <a:cubicBezTo>
                    <a:pt x="1047" y="316"/>
                    <a:pt x="1048" y="315"/>
                    <a:pt x="1049" y="315"/>
                  </a:cubicBezTo>
                  <a:cubicBezTo>
                    <a:pt x="1050" y="314"/>
                    <a:pt x="1051" y="314"/>
                    <a:pt x="1052" y="315"/>
                  </a:cubicBezTo>
                  <a:cubicBezTo>
                    <a:pt x="1065" y="324"/>
                    <a:pt x="1074" y="385"/>
                    <a:pt x="1078" y="419"/>
                  </a:cubicBezTo>
                  <a:cubicBezTo>
                    <a:pt x="1078" y="423"/>
                    <a:pt x="1078" y="426"/>
                    <a:pt x="1078" y="428"/>
                  </a:cubicBezTo>
                  <a:close/>
                  <a:moveTo>
                    <a:pt x="1102" y="419"/>
                  </a:moveTo>
                  <a:cubicBezTo>
                    <a:pt x="1106" y="385"/>
                    <a:pt x="1115" y="324"/>
                    <a:pt x="1128" y="315"/>
                  </a:cubicBezTo>
                  <a:cubicBezTo>
                    <a:pt x="1129" y="314"/>
                    <a:pt x="1130" y="314"/>
                    <a:pt x="1131" y="315"/>
                  </a:cubicBezTo>
                  <a:cubicBezTo>
                    <a:pt x="1132" y="315"/>
                    <a:pt x="1133" y="316"/>
                    <a:pt x="1134" y="317"/>
                  </a:cubicBezTo>
                  <a:cubicBezTo>
                    <a:pt x="1144" y="335"/>
                    <a:pt x="1119" y="414"/>
                    <a:pt x="1114" y="430"/>
                  </a:cubicBezTo>
                  <a:cubicBezTo>
                    <a:pt x="1113" y="431"/>
                    <a:pt x="1113" y="431"/>
                    <a:pt x="1113" y="431"/>
                  </a:cubicBezTo>
                  <a:cubicBezTo>
                    <a:pt x="1109" y="430"/>
                    <a:pt x="1106" y="429"/>
                    <a:pt x="1102" y="428"/>
                  </a:cubicBezTo>
                  <a:cubicBezTo>
                    <a:pt x="1102" y="426"/>
                    <a:pt x="1102" y="423"/>
                    <a:pt x="1102" y="419"/>
                  </a:cubicBezTo>
                  <a:close/>
                  <a:moveTo>
                    <a:pt x="1118" y="430"/>
                  </a:moveTo>
                  <a:cubicBezTo>
                    <a:pt x="1127" y="401"/>
                    <a:pt x="1151" y="339"/>
                    <a:pt x="1166" y="332"/>
                  </a:cubicBezTo>
                  <a:cubicBezTo>
                    <a:pt x="1168" y="332"/>
                    <a:pt x="1169" y="332"/>
                    <a:pt x="1170" y="332"/>
                  </a:cubicBezTo>
                  <a:cubicBezTo>
                    <a:pt x="1171" y="333"/>
                    <a:pt x="1171" y="333"/>
                    <a:pt x="1172" y="335"/>
                  </a:cubicBezTo>
                  <a:cubicBezTo>
                    <a:pt x="1175" y="346"/>
                    <a:pt x="1156" y="385"/>
                    <a:pt x="1149" y="399"/>
                  </a:cubicBezTo>
                  <a:cubicBezTo>
                    <a:pt x="1149" y="399"/>
                    <a:pt x="1149" y="399"/>
                    <a:pt x="1149" y="399"/>
                  </a:cubicBezTo>
                  <a:cubicBezTo>
                    <a:pt x="1141" y="412"/>
                    <a:pt x="1135" y="427"/>
                    <a:pt x="1131" y="444"/>
                  </a:cubicBezTo>
                  <a:cubicBezTo>
                    <a:pt x="1127" y="439"/>
                    <a:pt x="1122" y="436"/>
                    <a:pt x="1117" y="433"/>
                  </a:cubicBezTo>
                  <a:cubicBezTo>
                    <a:pt x="1117" y="432"/>
                    <a:pt x="1117" y="431"/>
                    <a:pt x="1118" y="430"/>
                  </a:cubicBezTo>
                  <a:close/>
                  <a:moveTo>
                    <a:pt x="1175" y="333"/>
                  </a:moveTo>
                  <a:cubicBezTo>
                    <a:pt x="1175" y="331"/>
                    <a:pt x="1174" y="330"/>
                    <a:pt x="1172" y="329"/>
                  </a:cubicBezTo>
                  <a:cubicBezTo>
                    <a:pt x="1170" y="328"/>
                    <a:pt x="1167" y="328"/>
                    <a:pt x="1165" y="329"/>
                  </a:cubicBezTo>
                  <a:cubicBezTo>
                    <a:pt x="1154" y="333"/>
                    <a:pt x="1142" y="358"/>
                    <a:pt x="1131" y="382"/>
                  </a:cubicBezTo>
                  <a:cubicBezTo>
                    <a:pt x="1138" y="355"/>
                    <a:pt x="1143" y="326"/>
                    <a:pt x="1138" y="316"/>
                  </a:cubicBezTo>
                  <a:cubicBezTo>
                    <a:pt x="1136" y="313"/>
                    <a:pt x="1135" y="311"/>
                    <a:pt x="1132" y="311"/>
                  </a:cubicBezTo>
                  <a:cubicBezTo>
                    <a:pt x="1130" y="310"/>
                    <a:pt x="1128" y="311"/>
                    <a:pt x="1126" y="312"/>
                  </a:cubicBezTo>
                  <a:cubicBezTo>
                    <a:pt x="1117" y="318"/>
                    <a:pt x="1110" y="344"/>
                    <a:pt x="1105" y="370"/>
                  </a:cubicBezTo>
                  <a:cubicBezTo>
                    <a:pt x="1106" y="342"/>
                    <a:pt x="1105" y="313"/>
                    <a:pt x="1097" y="305"/>
                  </a:cubicBezTo>
                  <a:cubicBezTo>
                    <a:pt x="1095" y="302"/>
                    <a:pt x="1092" y="301"/>
                    <a:pt x="1090" y="301"/>
                  </a:cubicBezTo>
                  <a:cubicBezTo>
                    <a:pt x="1088" y="301"/>
                    <a:pt x="1085" y="302"/>
                    <a:pt x="1083" y="305"/>
                  </a:cubicBezTo>
                  <a:cubicBezTo>
                    <a:pt x="1075" y="313"/>
                    <a:pt x="1074" y="342"/>
                    <a:pt x="1075" y="370"/>
                  </a:cubicBezTo>
                  <a:cubicBezTo>
                    <a:pt x="1070" y="344"/>
                    <a:pt x="1063" y="318"/>
                    <a:pt x="1055" y="312"/>
                  </a:cubicBezTo>
                  <a:cubicBezTo>
                    <a:pt x="1052" y="311"/>
                    <a:pt x="1050" y="310"/>
                    <a:pt x="1048" y="311"/>
                  </a:cubicBezTo>
                  <a:cubicBezTo>
                    <a:pt x="1045" y="311"/>
                    <a:pt x="1044" y="313"/>
                    <a:pt x="1042" y="316"/>
                  </a:cubicBezTo>
                  <a:cubicBezTo>
                    <a:pt x="1037" y="326"/>
                    <a:pt x="1042" y="355"/>
                    <a:pt x="1049" y="382"/>
                  </a:cubicBezTo>
                  <a:cubicBezTo>
                    <a:pt x="1038" y="358"/>
                    <a:pt x="1026" y="333"/>
                    <a:pt x="1015" y="329"/>
                  </a:cubicBezTo>
                  <a:cubicBezTo>
                    <a:pt x="1013" y="328"/>
                    <a:pt x="1010" y="328"/>
                    <a:pt x="1008" y="329"/>
                  </a:cubicBezTo>
                  <a:cubicBezTo>
                    <a:pt x="1006" y="330"/>
                    <a:pt x="1005" y="331"/>
                    <a:pt x="1005" y="333"/>
                  </a:cubicBezTo>
                  <a:cubicBezTo>
                    <a:pt x="1002" y="343"/>
                    <a:pt x="1011" y="367"/>
                    <a:pt x="1019" y="383"/>
                  </a:cubicBezTo>
                  <a:cubicBezTo>
                    <a:pt x="1018" y="383"/>
                    <a:pt x="1018" y="382"/>
                    <a:pt x="1018" y="382"/>
                  </a:cubicBezTo>
                  <a:cubicBezTo>
                    <a:pt x="1008" y="373"/>
                    <a:pt x="997" y="366"/>
                    <a:pt x="986" y="363"/>
                  </a:cubicBezTo>
                  <a:cubicBezTo>
                    <a:pt x="981" y="337"/>
                    <a:pt x="990" y="324"/>
                    <a:pt x="996" y="319"/>
                  </a:cubicBezTo>
                  <a:cubicBezTo>
                    <a:pt x="1004" y="313"/>
                    <a:pt x="1014" y="311"/>
                    <a:pt x="1024" y="314"/>
                  </a:cubicBezTo>
                  <a:cubicBezTo>
                    <a:pt x="1024" y="315"/>
                    <a:pt x="1025" y="315"/>
                    <a:pt x="1025" y="314"/>
                  </a:cubicBezTo>
                  <a:cubicBezTo>
                    <a:pt x="1026" y="314"/>
                    <a:pt x="1026" y="313"/>
                    <a:pt x="1026" y="313"/>
                  </a:cubicBezTo>
                  <a:cubicBezTo>
                    <a:pt x="1026" y="302"/>
                    <a:pt x="1034" y="296"/>
                    <a:pt x="1041" y="293"/>
                  </a:cubicBezTo>
                  <a:cubicBezTo>
                    <a:pt x="1048" y="291"/>
                    <a:pt x="1058" y="292"/>
                    <a:pt x="1064" y="299"/>
                  </a:cubicBezTo>
                  <a:cubicBezTo>
                    <a:pt x="1064" y="300"/>
                    <a:pt x="1065" y="300"/>
                    <a:pt x="1066" y="300"/>
                  </a:cubicBezTo>
                  <a:cubicBezTo>
                    <a:pt x="1066" y="300"/>
                    <a:pt x="1067" y="300"/>
                    <a:pt x="1067" y="299"/>
                  </a:cubicBezTo>
                  <a:cubicBezTo>
                    <a:pt x="1072" y="283"/>
                    <a:pt x="1087" y="282"/>
                    <a:pt x="1090" y="282"/>
                  </a:cubicBezTo>
                  <a:cubicBezTo>
                    <a:pt x="1090" y="282"/>
                    <a:pt x="1090" y="282"/>
                    <a:pt x="1090" y="282"/>
                  </a:cubicBezTo>
                  <a:cubicBezTo>
                    <a:pt x="1090" y="282"/>
                    <a:pt x="1090" y="282"/>
                    <a:pt x="1090" y="282"/>
                  </a:cubicBezTo>
                  <a:cubicBezTo>
                    <a:pt x="1093" y="282"/>
                    <a:pt x="1108" y="283"/>
                    <a:pt x="1113" y="299"/>
                  </a:cubicBezTo>
                  <a:cubicBezTo>
                    <a:pt x="1113" y="300"/>
                    <a:pt x="1114" y="300"/>
                    <a:pt x="1114" y="300"/>
                  </a:cubicBezTo>
                  <a:cubicBezTo>
                    <a:pt x="1115" y="300"/>
                    <a:pt x="1116" y="300"/>
                    <a:pt x="1116" y="299"/>
                  </a:cubicBezTo>
                  <a:cubicBezTo>
                    <a:pt x="1122" y="292"/>
                    <a:pt x="1132" y="291"/>
                    <a:pt x="1139" y="293"/>
                  </a:cubicBezTo>
                  <a:cubicBezTo>
                    <a:pt x="1146" y="296"/>
                    <a:pt x="1154" y="302"/>
                    <a:pt x="1154" y="313"/>
                  </a:cubicBezTo>
                  <a:cubicBezTo>
                    <a:pt x="1154" y="313"/>
                    <a:pt x="1154" y="314"/>
                    <a:pt x="1155" y="314"/>
                  </a:cubicBezTo>
                  <a:cubicBezTo>
                    <a:pt x="1155" y="315"/>
                    <a:pt x="1156" y="315"/>
                    <a:pt x="1157" y="314"/>
                  </a:cubicBezTo>
                  <a:cubicBezTo>
                    <a:pt x="1166" y="311"/>
                    <a:pt x="1176" y="313"/>
                    <a:pt x="1184" y="319"/>
                  </a:cubicBezTo>
                  <a:cubicBezTo>
                    <a:pt x="1190" y="324"/>
                    <a:pt x="1199" y="337"/>
                    <a:pt x="1194" y="363"/>
                  </a:cubicBezTo>
                  <a:cubicBezTo>
                    <a:pt x="1183" y="366"/>
                    <a:pt x="1172" y="373"/>
                    <a:pt x="1163" y="382"/>
                  </a:cubicBezTo>
                  <a:cubicBezTo>
                    <a:pt x="1162" y="382"/>
                    <a:pt x="1162" y="383"/>
                    <a:pt x="1161" y="383"/>
                  </a:cubicBezTo>
                  <a:cubicBezTo>
                    <a:pt x="1169" y="367"/>
                    <a:pt x="1178" y="343"/>
                    <a:pt x="1175" y="333"/>
                  </a:cubicBezTo>
                  <a:close/>
                  <a:moveTo>
                    <a:pt x="1008" y="335"/>
                  </a:moveTo>
                  <a:cubicBezTo>
                    <a:pt x="1009" y="333"/>
                    <a:pt x="1009" y="333"/>
                    <a:pt x="1010" y="332"/>
                  </a:cubicBezTo>
                  <a:cubicBezTo>
                    <a:pt x="1011" y="332"/>
                    <a:pt x="1012" y="332"/>
                    <a:pt x="1014" y="332"/>
                  </a:cubicBezTo>
                  <a:cubicBezTo>
                    <a:pt x="1029" y="339"/>
                    <a:pt x="1053" y="401"/>
                    <a:pt x="1062" y="430"/>
                  </a:cubicBezTo>
                  <a:cubicBezTo>
                    <a:pt x="1063" y="431"/>
                    <a:pt x="1063" y="432"/>
                    <a:pt x="1063" y="433"/>
                  </a:cubicBezTo>
                  <a:cubicBezTo>
                    <a:pt x="1058" y="436"/>
                    <a:pt x="1053" y="439"/>
                    <a:pt x="1049" y="444"/>
                  </a:cubicBezTo>
                  <a:cubicBezTo>
                    <a:pt x="1045" y="427"/>
                    <a:pt x="1039" y="412"/>
                    <a:pt x="1031" y="399"/>
                  </a:cubicBezTo>
                  <a:cubicBezTo>
                    <a:pt x="1031" y="399"/>
                    <a:pt x="1031" y="399"/>
                    <a:pt x="1031" y="399"/>
                  </a:cubicBezTo>
                  <a:cubicBezTo>
                    <a:pt x="1024" y="385"/>
                    <a:pt x="1005" y="346"/>
                    <a:pt x="1008" y="335"/>
                  </a:cubicBezTo>
                  <a:close/>
                  <a:moveTo>
                    <a:pt x="1090" y="431"/>
                  </a:moveTo>
                  <a:cubicBezTo>
                    <a:pt x="1090" y="431"/>
                    <a:pt x="1090" y="431"/>
                    <a:pt x="1090" y="431"/>
                  </a:cubicBezTo>
                  <a:cubicBezTo>
                    <a:pt x="1090" y="431"/>
                    <a:pt x="1090" y="431"/>
                    <a:pt x="1090" y="431"/>
                  </a:cubicBezTo>
                  <a:cubicBezTo>
                    <a:pt x="1090" y="431"/>
                    <a:pt x="1090" y="431"/>
                    <a:pt x="1090" y="431"/>
                  </a:cubicBezTo>
                  <a:cubicBezTo>
                    <a:pt x="1107" y="431"/>
                    <a:pt x="1122" y="438"/>
                    <a:pt x="1130" y="448"/>
                  </a:cubicBezTo>
                  <a:cubicBezTo>
                    <a:pt x="1129" y="451"/>
                    <a:pt x="1129" y="453"/>
                    <a:pt x="1128" y="456"/>
                  </a:cubicBezTo>
                  <a:cubicBezTo>
                    <a:pt x="1119" y="445"/>
                    <a:pt x="1102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78" y="437"/>
                    <a:pt x="1061" y="445"/>
                    <a:pt x="1052" y="456"/>
                  </a:cubicBezTo>
                  <a:cubicBezTo>
                    <a:pt x="1051" y="453"/>
                    <a:pt x="1051" y="451"/>
                    <a:pt x="1050" y="448"/>
                  </a:cubicBezTo>
                  <a:cubicBezTo>
                    <a:pt x="1058" y="438"/>
                    <a:pt x="1073" y="431"/>
                    <a:pt x="1090" y="431"/>
                  </a:cubicBezTo>
                  <a:close/>
                  <a:moveTo>
                    <a:pt x="1083" y="473"/>
                  </a:moveTo>
                  <a:cubicBezTo>
                    <a:pt x="1077" y="468"/>
                    <a:pt x="1069" y="467"/>
                    <a:pt x="1061" y="469"/>
                  </a:cubicBezTo>
                  <a:cubicBezTo>
                    <a:pt x="1058" y="471"/>
                    <a:pt x="1055" y="472"/>
                    <a:pt x="1053" y="475"/>
                  </a:cubicBezTo>
                  <a:cubicBezTo>
                    <a:pt x="1053" y="470"/>
                    <a:pt x="1053" y="466"/>
                    <a:pt x="1052" y="461"/>
                  </a:cubicBezTo>
                  <a:cubicBezTo>
                    <a:pt x="1060" y="449"/>
                    <a:pt x="1078" y="441"/>
                    <a:pt x="1090" y="441"/>
                  </a:cubicBezTo>
                  <a:cubicBezTo>
                    <a:pt x="1102" y="441"/>
                    <a:pt x="1120" y="449"/>
                    <a:pt x="1128" y="461"/>
                  </a:cubicBezTo>
                  <a:cubicBezTo>
                    <a:pt x="1127" y="466"/>
                    <a:pt x="1127" y="470"/>
                    <a:pt x="1127" y="475"/>
                  </a:cubicBezTo>
                  <a:cubicBezTo>
                    <a:pt x="1125" y="472"/>
                    <a:pt x="1122" y="471"/>
                    <a:pt x="1119" y="469"/>
                  </a:cubicBezTo>
                  <a:cubicBezTo>
                    <a:pt x="1111" y="467"/>
                    <a:pt x="1103" y="468"/>
                    <a:pt x="1097" y="473"/>
                  </a:cubicBezTo>
                  <a:cubicBezTo>
                    <a:pt x="1099" y="466"/>
                    <a:pt x="1101" y="458"/>
                    <a:pt x="1098" y="453"/>
                  </a:cubicBezTo>
                  <a:cubicBezTo>
                    <a:pt x="1097" y="451"/>
                    <a:pt x="1095" y="449"/>
                    <a:pt x="1090" y="449"/>
                  </a:cubicBezTo>
                  <a:cubicBezTo>
                    <a:pt x="1085" y="449"/>
                    <a:pt x="1083" y="451"/>
                    <a:pt x="1082" y="453"/>
                  </a:cubicBezTo>
                  <a:cubicBezTo>
                    <a:pt x="1079" y="458"/>
                    <a:pt x="1081" y="466"/>
                    <a:pt x="1083" y="473"/>
                  </a:cubicBezTo>
                  <a:close/>
                  <a:moveTo>
                    <a:pt x="1085" y="455"/>
                  </a:moveTo>
                  <a:cubicBezTo>
                    <a:pt x="1086" y="453"/>
                    <a:pt x="1088" y="453"/>
                    <a:pt x="1090" y="453"/>
                  </a:cubicBezTo>
                  <a:cubicBezTo>
                    <a:pt x="1092" y="453"/>
                    <a:pt x="1094" y="453"/>
                    <a:pt x="1095" y="455"/>
                  </a:cubicBezTo>
                  <a:cubicBezTo>
                    <a:pt x="1098" y="460"/>
                    <a:pt x="1093" y="472"/>
                    <a:pt x="1090" y="479"/>
                  </a:cubicBezTo>
                  <a:cubicBezTo>
                    <a:pt x="1087" y="472"/>
                    <a:pt x="1082" y="460"/>
                    <a:pt x="1085" y="455"/>
                  </a:cubicBezTo>
                  <a:close/>
                  <a:moveTo>
                    <a:pt x="1126" y="539"/>
                  </a:moveTo>
                  <a:cubicBezTo>
                    <a:pt x="1116" y="536"/>
                    <a:pt x="1104" y="534"/>
                    <a:pt x="1090" y="534"/>
                  </a:cubicBezTo>
                  <a:cubicBezTo>
                    <a:pt x="1090" y="534"/>
                    <a:pt x="1090" y="534"/>
                    <a:pt x="1090" y="534"/>
                  </a:cubicBezTo>
                  <a:cubicBezTo>
                    <a:pt x="1090" y="534"/>
                    <a:pt x="1090" y="534"/>
                    <a:pt x="1090" y="534"/>
                  </a:cubicBezTo>
                  <a:cubicBezTo>
                    <a:pt x="1076" y="534"/>
                    <a:pt x="1064" y="536"/>
                    <a:pt x="1054" y="539"/>
                  </a:cubicBezTo>
                  <a:cubicBezTo>
                    <a:pt x="1075" y="527"/>
                    <a:pt x="1086" y="514"/>
                    <a:pt x="1090" y="501"/>
                  </a:cubicBezTo>
                  <a:cubicBezTo>
                    <a:pt x="1094" y="514"/>
                    <a:pt x="1105" y="527"/>
                    <a:pt x="1126" y="539"/>
                  </a:cubicBezTo>
                  <a:close/>
                  <a:moveTo>
                    <a:pt x="1094" y="484"/>
                  </a:moveTo>
                  <a:cubicBezTo>
                    <a:pt x="1097" y="474"/>
                    <a:pt x="1107" y="470"/>
                    <a:pt x="1118" y="473"/>
                  </a:cubicBezTo>
                  <a:cubicBezTo>
                    <a:pt x="1125" y="475"/>
                    <a:pt x="1127" y="481"/>
                    <a:pt x="1127" y="486"/>
                  </a:cubicBezTo>
                  <a:cubicBezTo>
                    <a:pt x="1126" y="490"/>
                    <a:pt x="1124" y="496"/>
                    <a:pt x="1118" y="497"/>
                  </a:cubicBezTo>
                  <a:cubicBezTo>
                    <a:pt x="1113" y="499"/>
                    <a:pt x="1109" y="496"/>
                    <a:pt x="1107" y="493"/>
                  </a:cubicBezTo>
                  <a:cubicBezTo>
                    <a:pt x="1105" y="490"/>
                    <a:pt x="1105" y="486"/>
                    <a:pt x="1108" y="483"/>
                  </a:cubicBezTo>
                  <a:cubicBezTo>
                    <a:pt x="1109" y="483"/>
                    <a:pt x="1109" y="482"/>
                    <a:pt x="1108" y="481"/>
                  </a:cubicBezTo>
                  <a:cubicBezTo>
                    <a:pt x="1108" y="480"/>
                    <a:pt x="1107" y="480"/>
                    <a:pt x="1106" y="480"/>
                  </a:cubicBezTo>
                  <a:cubicBezTo>
                    <a:pt x="1102" y="482"/>
                    <a:pt x="1100" y="486"/>
                    <a:pt x="1100" y="490"/>
                  </a:cubicBezTo>
                  <a:cubicBezTo>
                    <a:pt x="1100" y="495"/>
                    <a:pt x="1102" y="513"/>
                    <a:pt x="1138" y="534"/>
                  </a:cubicBezTo>
                  <a:cubicBezTo>
                    <a:pt x="1139" y="537"/>
                    <a:pt x="1140" y="539"/>
                    <a:pt x="1141" y="542"/>
                  </a:cubicBezTo>
                  <a:cubicBezTo>
                    <a:pt x="1100" y="525"/>
                    <a:pt x="1088" y="500"/>
                    <a:pt x="1094" y="484"/>
                  </a:cubicBezTo>
                  <a:close/>
                  <a:moveTo>
                    <a:pt x="1105" y="498"/>
                  </a:moveTo>
                  <a:cubicBezTo>
                    <a:pt x="1109" y="501"/>
                    <a:pt x="1114" y="502"/>
                    <a:pt x="1119" y="501"/>
                  </a:cubicBezTo>
                  <a:cubicBezTo>
                    <a:pt x="1123" y="500"/>
                    <a:pt x="1126" y="498"/>
                    <a:pt x="1128" y="495"/>
                  </a:cubicBezTo>
                  <a:cubicBezTo>
                    <a:pt x="1129" y="506"/>
                    <a:pt x="1131" y="518"/>
                    <a:pt x="1135" y="528"/>
                  </a:cubicBezTo>
                  <a:cubicBezTo>
                    <a:pt x="1118" y="517"/>
                    <a:pt x="1109" y="506"/>
                    <a:pt x="1105" y="498"/>
                  </a:cubicBezTo>
                  <a:close/>
                  <a:moveTo>
                    <a:pt x="1053" y="495"/>
                  </a:moveTo>
                  <a:cubicBezTo>
                    <a:pt x="1054" y="498"/>
                    <a:pt x="1057" y="500"/>
                    <a:pt x="1061" y="501"/>
                  </a:cubicBezTo>
                  <a:cubicBezTo>
                    <a:pt x="1066" y="502"/>
                    <a:pt x="1071" y="501"/>
                    <a:pt x="1075" y="498"/>
                  </a:cubicBezTo>
                  <a:cubicBezTo>
                    <a:pt x="1071" y="506"/>
                    <a:pt x="1063" y="517"/>
                    <a:pt x="1045" y="528"/>
                  </a:cubicBezTo>
                  <a:cubicBezTo>
                    <a:pt x="1049" y="518"/>
                    <a:pt x="1051" y="506"/>
                    <a:pt x="1053" y="495"/>
                  </a:cubicBezTo>
                  <a:close/>
                  <a:moveTo>
                    <a:pt x="1080" y="490"/>
                  </a:moveTo>
                  <a:cubicBezTo>
                    <a:pt x="1080" y="486"/>
                    <a:pt x="1078" y="482"/>
                    <a:pt x="1074" y="480"/>
                  </a:cubicBezTo>
                  <a:cubicBezTo>
                    <a:pt x="1073" y="480"/>
                    <a:pt x="1072" y="480"/>
                    <a:pt x="1072" y="481"/>
                  </a:cubicBezTo>
                  <a:cubicBezTo>
                    <a:pt x="1071" y="482"/>
                    <a:pt x="1071" y="483"/>
                    <a:pt x="1072" y="483"/>
                  </a:cubicBezTo>
                  <a:cubicBezTo>
                    <a:pt x="1075" y="486"/>
                    <a:pt x="1075" y="490"/>
                    <a:pt x="1073" y="493"/>
                  </a:cubicBezTo>
                  <a:cubicBezTo>
                    <a:pt x="1071" y="496"/>
                    <a:pt x="1068" y="499"/>
                    <a:pt x="1062" y="497"/>
                  </a:cubicBezTo>
                  <a:cubicBezTo>
                    <a:pt x="1056" y="496"/>
                    <a:pt x="1054" y="490"/>
                    <a:pt x="1054" y="486"/>
                  </a:cubicBezTo>
                  <a:cubicBezTo>
                    <a:pt x="1053" y="481"/>
                    <a:pt x="1056" y="475"/>
                    <a:pt x="1062" y="473"/>
                  </a:cubicBezTo>
                  <a:cubicBezTo>
                    <a:pt x="1073" y="470"/>
                    <a:pt x="1083" y="474"/>
                    <a:pt x="1086" y="484"/>
                  </a:cubicBezTo>
                  <a:cubicBezTo>
                    <a:pt x="1092" y="500"/>
                    <a:pt x="1080" y="525"/>
                    <a:pt x="1039" y="542"/>
                  </a:cubicBezTo>
                  <a:cubicBezTo>
                    <a:pt x="1040" y="539"/>
                    <a:pt x="1041" y="537"/>
                    <a:pt x="1042" y="534"/>
                  </a:cubicBezTo>
                  <a:cubicBezTo>
                    <a:pt x="1078" y="513"/>
                    <a:pt x="1080" y="495"/>
                    <a:pt x="1080" y="490"/>
                  </a:cubicBezTo>
                  <a:close/>
                  <a:moveTo>
                    <a:pt x="1188" y="547"/>
                  </a:moveTo>
                  <a:cubicBezTo>
                    <a:pt x="1188" y="544"/>
                    <a:pt x="1188" y="541"/>
                    <a:pt x="1188" y="538"/>
                  </a:cubicBezTo>
                  <a:cubicBezTo>
                    <a:pt x="1213" y="529"/>
                    <a:pt x="1213" y="529"/>
                    <a:pt x="1213" y="529"/>
                  </a:cubicBezTo>
                  <a:cubicBezTo>
                    <a:pt x="1212" y="533"/>
                    <a:pt x="1211" y="536"/>
                    <a:pt x="1209" y="540"/>
                  </a:cubicBezTo>
                  <a:lnTo>
                    <a:pt x="1188" y="547"/>
                  </a:lnTo>
                  <a:close/>
                  <a:moveTo>
                    <a:pt x="1207" y="545"/>
                  </a:moveTo>
                  <a:cubicBezTo>
                    <a:pt x="1207" y="546"/>
                    <a:pt x="1206" y="547"/>
                    <a:pt x="1206" y="548"/>
                  </a:cubicBezTo>
                  <a:cubicBezTo>
                    <a:pt x="1198" y="550"/>
                    <a:pt x="1192" y="552"/>
                    <a:pt x="1187" y="554"/>
                  </a:cubicBezTo>
                  <a:cubicBezTo>
                    <a:pt x="1187" y="553"/>
                    <a:pt x="1187" y="552"/>
                    <a:pt x="1187" y="552"/>
                  </a:cubicBezTo>
                  <a:lnTo>
                    <a:pt x="1207" y="545"/>
                  </a:lnTo>
                  <a:close/>
                  <a:moveTo>
                    <a:pt x="1188" y="534"/>
                  </a:moveTo>
                  <a:cubicBezTo>
                    <a:pt x="1188" y="532"/>
                    <a:pt x="1188" y="529"/>
                    <a:pt x="1187" y="526"/>
                  </a:cubicBezTo>
                  <a:cubicBezTo>
                    <a:pt x="1216" y="515"/>
                    <a:pt x="1216" y="515"/>
                    <a:pt x="1216" y="515"/>
                  </a:cubicBezTo>
                  <a:cubicBezTo>
                    <a:pt x="1216" y="518"/>
                    <a:pt x="1215" y="521"/>
                    <a:pt x="1214" y="525"/>
                  </a:cubicBezTo>
                  <a:lnTo>
                    <a:pt x="1188" y="534"/>
                  </a:lnTo>
                  <a:close/>
                  <a:moveTo>
                    <a:pt x="1187" y="522"/>
                  </a:moveTo>
                  <a:cubicBezTo>
                    <a:pt x="1187" y="519"/>
                    <a:pt x="1187" y="516"/>
                    <a:pt x="1186" y="513"/>
                  </a:cubicBezTo>
                  <a:cubicBezTo>
                    <a:pt x="1217" y="500"/>
                    <a:pt x="1217" y="500"/>
                    <a:pt x="1217" y="500"/>
                  </a:cubicBezTo>
                  <a:cubicBezTo>
                    <a:pt x="1217" y="504"/>
                    <a:pt x="1217" y="507"/>
                    <a:pt x="1217" y="511"/>
                  </a:cubicBezTo>
                  <a:lnTo>
                    <a:pt x="1187" y="522"/>
                  </a:lnTo>
                  <a:close/>
                  <a:moveTo>
                    <a:pt x="1186" y="509"/>
                  </a:moveTo>
                  <a:cubicBezTo>
                    <a:pt x="1185" y="506"/>
                    <a:pt x="1185" y="503"/>
                    <a:pt x="1184" y="500"/>
                  </a:cubicBezTo>
                  <a:cubicBezTo>
                    <a:pt x="1216" y="485"/>
                    <a:pt x="1216" y="485"/>
                    <a:pt x="1216" y="485"/>
                  </a:cubicBezTo>
                  <a:cubicBezTo>
                    <a:pt x="1216" y="489"/>
                    <a:pt x="1217" y="492"/>
                    <a:pt x="1217" y="496"/>
                  </a:cubicBezTo>
                  <a:lnTo>
                    <a:pt x="1186" y="509"/>
                  </a:lnTo>
                  <a:close/>
                  <a:moveTo>
                    <a:pt x="1184" y="496"/>
                  </a:moveTo>
                  <a:cubicBezTo>
                    <a:pt x="1183" y="493"/>
                    <a:pt x="1183" y="490"/>
                    <a:pt x="1182" y="486"/>
                  </a:cubicBezTo>
                  <a:cubicBezTo>
                    <a:pt x="1213" y="471"/>
                    <a:pt x="1213" y="471"/>
                    <a:pt x="1213" y="471"/>
                  </a:cubicBezTo>
                  <a:cubicBezTo>
                    <a:pt x="1214" y="474"/>
                    <a:pt x="1214" y="478"/>
                    <a:pt x="1215" y="481"/>
                  </a:cubicBezTo>
                  <a:lnTo>
                    <a:pt x="1184" y="496"/>
                  </a:lnTo>
                  <a:close/>
                  <a:moveTo>
                    <a:pt x="1182" y="482"/>
                  </a:moveTo>
                  <a:cubicBezTo>
                    <a:pt x="1181" y="479"/>
                    <a:pt x="1180" y="475"/>
                    <a:pt x="1180" y="471"/>
                  </a:cubicBezTo>
                  <a:cubicBezTo>
                    <a:pt x="1208" y="457"/>
                    <a:pt x="1208" y="457"/>
                    <a:pt x="1208" y="457"/>
                  </a:cubicBezTo>
                  <a:cubicBezTo>
                    <a:pt x="1209" y="460"/>
                    <a:pt x="1210" y="464"/>
                    <a:pt x="1212" y="467"/>
                  </a:cubicBezTo>
                  <a:lnTo>
                    <a:pt x="1182" y="482"/>
                  </a:lnTo>
                  <a:close/>
                  <a:moveTo>
                    <a:pt x="1179" y="467"/>
                  </a:moveTo>
                  <a:cubicBezTo>
                    <a:pt x="1178" y="463"/>
                    <a:pt x="1178" y="460"/>
                    <a:pt x="1177" y="456"/>
                  </a:cubicBezTo>
                  <a:cubicBezTo>
                    <a:pt x="1203" y="444"/>
                    <a:pt x="1203" y="444"/>
                    <a:pt x="1203" y="444"/>
                  </a:cubicBezTo>
                  <a:cubicBezTo>
                    <a:pt x="1204" y="447"/>
                    <a:pt x="1205" y="450"/>
                    <a:pt x="1207" y="453"/>
                  </a:cubicBezTo>
                  <a:lnTo>
                    <a:pt x="1179" y="467"/>
                  </a:lnTo>
                  <a:close/>
                  <a:moveTo>
                    <a:pt x="1177" y="452"/>
                  </a:moveTo>
                  <a:cubicBezTo>
                    <a:pt x="1177" y="449"/>
                    <a:pt x="1176" y="445"/>
                    <a:pt x="1176" y="442"/>
                  </a:cubicBezTo>
                  <a:cubicBezTo>
                    <a:pt x="1198" y="432"/>
                    <a:pt x="1198" y="432"/>
                    <a:pt x="1198" y="432"/>
                  </a:cubicBezTo>
                  <a:cubicBezTo>
                    <a:pt x="1199" y="434"/>
                    <a:pt x="1200" y="435"/>
                    <a:pt x="1200" y="437"/>
                  </a:cubicBezTo>
                  <a:cubicBezTo>
                    <a:pt x="1201" y="438"/>
                    <a:pt x="1201" y="439"/>
                    <a:pt x="1201" y="440"/>
                  </a:cubicBezTo>
                  <a:lnTo>
                    <a:pt x="1177" y="452"/>
                  </a:lnTo>
                  <a:close/>
                  <a:moveTo>
                    <a:pt x="1176" y="438"/>
                  </a:moveTo>
                  <a:cubicBezTo>
                    <a:pt x="1176" y="434"/>
                    <a:pt x="1176" y="431"/>
                    <a:pt x="1176" y="428"/>
                  </a:cubicBezTo>
                  <a:cubicBezTo>
                    <a:pt x="1194" y="421"/>
                    <a:pt x="1194" y="421"/>
                    <a:pt x="1194" y="421"/>
                  </a:cubicBezTo>
                  <a:cubicBezTo>
                    <a:pt x="1195" y="423"/>
                    <a:pt x="1196" y="426"/>
                    <a:pt x="1197" y="429"/>
                  </a:cubicBezTo>
                  <a:lnTo>
                    <a:pt x="1176" y="438"/>
                  </a:lnTo>
                  <a:close/>
                  <a:moveTo>
                    <a:pt x="1176" y="424"/>
                  </a:moveTo>
                  <a:cubicBezTo>
                    <a:pt x="1176" y="420"/>
                    <a:pt x="1177" y="417"/>
                    <a:pt x="1177" y="414"/>
                  </a:cubicBezTo>
                  <a:cubicBezTo>
                    <a:pt x="1190" y="409"/>
                    <a:pt x="1190" y="409"/>
                    <a:pt x="1190" y="409"/>
                  </a:cubicBezTo>
                  <a:cubicBezTo>
                    <a:pt x="1191" y="412"/>
                    <a:pt x="1191" y="414"/>
                    <a:pt x="1192" y="417"/>
                  </a:cubicBezTo>
                  <a:lnTo>
                    <a:pt x="1176" y="424"/>
                  </a:lnTo>
                  <a:close/>
                  <a:moveTo>
                    <a:pt x="1178" y="409"/>
                  </a:moveTo>
                  <a:cubicBezTo>
                    <a:pt x="1179" y="406"/>
                    <a:pt x="1180" y="403"/>
                    <a:pt x="1181" y="401"/>
                  </a:cubicBezTo>
                  <a:cubicBezTo>
                    <a:pt x="1188" y="398"/>
                    <a:pt x="1188" y="398"/>
                    <a:pt x="1188" y="398"/>
                  </a:cubicBezTo>
                  <a:cubicBezTo>
                    <a:pt x="1189" y="400"/>
                    <a:pt x="1189" y="403"/>
                    <a:pt x="1189" y="405"/>
                  </a:cubicBezTo>
                  <a:lnTo>
                    <a:pt x="1178" y="409"/>
                  </a:lnTo>
                  <a:close/>
                  <a:moveTo>
                    <a:pt x="1189" y="394"/>
                  </a:moveTo>
                  <a:cubicBezTo>
                    <a:pt x="1183" y="396"/>
                    <a:pt x="1183" y="396"/>
                    <a:pt x="1183" y="396"/>
                  </a:cubicBezTo>
                  <a:cubicBezTo>
                    <a:pt x="1185" y="392"/>
                    <a:pt x="1188" y="388"/>
                    <a:pt x="1191" y="385"/>
                  </a:cubicBezTo>
                  <a:cubicBezTo>
                    <a:pt x="1190" y="388"/>
                    <a:pt x="1189" y="391"/>
                    <a:pt x="1189" y="394"/>
                  </a:cubicBezTo>
                  <a:close/>
                  <a:moveTo>
                    <a:pt x="1177" y="391"/>
                  </a:moveTo>
                  <a:cubicBezTo>
                    <a:pt x="1177" y="386"/>
                    <a:pt x="1177" y="386"/>
                    <a:pt x="1177" y="386"/>
                  </a:cubicBezTo>
                  <a:cubicBezTo>
                    <a:pt x="1180" y="384"/>
                    <a:pt x="1184" y="382"/>
                    <a:pt x="1188" y="380"/>
                  </a:cubicBezTo>
                  <a:cubicBezTo>
                    <a:pt x="1184" y="383"/>
                    <a:pt x="1180" y="387"/>
                    <a:pt x="1177" y="391"/>
                  </a:cubicBezTo>
                  <a:close/>
                  <a:moveTo>
                    <a:pt x="1179" y="395"/>
                  </a:moveTo>
                  <a:cubicBezTo>
                    <a:pt x="1167" y="420"/>
                    <a:pt x="1172" y="451"/>
                    <a:pt x="1178" y="483"/>
                  </a:cubicBezTo>
                  <a:cubicBezTo>
                    <a:pt x="1182" y="507"/>
                    <a:pt x="1186" y="533"/>
                    <a:pt x="1183" y="556"/>
                  </a:cubicBezTo>
                  <a:cubicBezTo>
                    <a:pt x="1182" y="557"/>
                    <a:pt x="1181" y="557"/>
                    <a:pt x="1181" y="558"/>
                  </a:cubicBezTo>
                  <a:cubicBezTo>
                    <a:pt x="1181" y="536"/>
                    <a:pt x="1177" y="515"/>
                    <a:pt x="1174" y="494"/>
                  </a:cubicBezTo>
                  <a:cubicBezTo>
                    <a:pt x="1168" y="456"/>
                    <a:pt x="1162" y="421"/>
                    <a:pt x="1179" y="395"/>
                  </a:cubicBezTo>
                  <a:close/>
                  <a:moveTo>
                    <a:pt x="1170" y="405"/>
                  </a:moveTo>
                  <a:cubicBezTo>
                    <a:pt x="1167" y="396"/>
                    <a:pt x="1167" y="396"/>
                    <a:pt x="1167" y="396"/>
                  </a:cubicBezTo>
                  <a:cubicBezTo>
                    <a:pt x="1169" y="394"/>
                    <a:pt x="1171" y="392"/>
                    <a:pt x="1173" y="389"/>
                  </a:cubicBezTo>
                  <a:cubicBezTo>
                    <a:pt x="1174" y="396"/>
                    <a:pt x="1174" y="396"/>
                    <a:pt x="1174" y="396"/>
                  </a:cubicBezTo>
                  <a:cubicBezTo>
                    <a:pt x="1172" y="399"/>
                    <a:pt x="1171" y="402"/>
                    <a:pt x="1170" y="405"/>
                  </a:cubicBezTo>
                  <a:close/>
                  <a:moveTo>
                    <a:pt x="1168" y="411"/>
                  </a:moveTo>
                  <a:cubicBezTo>
                    <a:pt x="1167" y="414"/>
                    <a:pt x="1166" y="417"/>
                    <a:pt x="1165" y="421"/>
                  </a:cubicBezTo>
                  <a:cubicBezTo>
                    <a:pt x="1158" y="408"/>
                    <a:pt x="1158" y="408"/>
                    <a:pt x="1158" y="408"/>
                  </a:cubicBezTo>
                  <a:cubicBezTo>
                    <a:pt x="1160" y="405"/>
                    <a:pt x="1162" y="402"/>
                    <a:pt x="1164" y="400"/>
                  </a:cubicBezTo>
                  <a:lnTo>
                    <a:pt x="1168" y="411"/>
                  </a:lnTo>
                  <a:close/>
                  <a:moveTo>
                    <a:pt x="1165" y="427"/>
                  </a:moveTo>
                  <a:cubicBezTo>
                    <a:pt x="1164" y="430"/>
                    <a:pt x="1164" y="433"/>
                    <a:pt x="1164" y="436"/>
                  </a:cubicBezTo>
                  <a:cubicBezTo>
                    <a:pt x="1151" y="421"/>
                    <a:pt x="1151" y="421"/>
                    <a:pt x="1151" y="421"/>
                  </a:cubicBezTo>
                  <a:cubicBezTo>
                    <a:pt x="1153" y="418"/>
                    <a:pt x="1154" y="415"/>
                    <a:pt x="1156" y="412"/>
                  </a:cubicBezTo>
                  <a:lnTo>
                    <a:pt x="1165" y="427"/>
                  </a:lnTo>
                  <a:close/>
                  <a:moveTo>
                    <a:pt x="1164" y="442"/>
                  </a:moveTo>
                  <a:cubicBezTo>
                    <a:pt x="1164" y="445"/>
                    <a:pt x="1164" y="448"/>
                    <a:pt x="1165" y="452"/>
                  </a:cubicBezTo>
                  <a:cubicBezTo>
                    <a:pt x="1146" y="436"/>
                    <a:pt x="1146" y="436"/>
                    <a:pt x="1146" y="436"/>
                  </a:cubicBezTo>
                  <a:cubicBezTo>
                    <a:pt x="1147" y="432"/>
                    <a:pt x="1148" y="429"/>
                    <a:pt x="1150" y="425"/>
                  </a:cubicBezTo>
                  <a:lnTo>
                    <a:pt x="1164" y="442"/>
                  </a:lnTo>
                  <a:close/>
                  <a:moveTo>
                    <a:pt x="1165" y="457"/>
                  </a:moveTo>
                  <a:cubicBezTo>
                    <a:pt x="1165" y="460"/>
                    <a:pt x="1166" y="464"/>
                    <a:pt x="1166" y="468"/>
                  </a:cubicBezTo>
                  <a:cubicBezTo>
                    <a:pt x="1143" y="453"/>
                    <a:pt x="1143" y="453"/>
                    <a:pt x="1143" y="453"/>
                  </a:cubicBezTo>
                  <a:cubicBezTo>
                    <a:pt x="1143" y="449"/>
                    <a:pt x="1144" y="445"/>
                    <a:pt x="1145" y="440"/>
                  </a:cubicBezTo>
                  <a:lnTo>
                    <a:pt x="1165" y="457"/>
                  </a:lnTo>
                  <a:close/>
                  <a:moveTo>
                    <a:pt x="1167" y="472"/>
                  </a:moveTo>
                  <a:cubicBezTo>
                    <a:pt x="1167" y="476"/>
                    <a:pt x="1168" y="479"/>
                    <a:pt x="1168" y="482"/>
                  </a:cubicBezTo>
                  <a:cubicBezTo>
                    <a:pt x="1141" y="470"/>
                    <a:pt x="1141" y="470"/>
                    <a:pt x="1141" y="470"/>
                  </a:cubicBezTo>
                  <a:cubicBezTo>
                    <a:pt x="1141" y="466"/>
                    <a:pt x="1141" y="461"/>
                    <a:pt x="1142" y="457"/>
                  </a:cubicBezTo>
                  <a:lnTo>
                    <a:pt x="1167" y="472"/>
                  </a:lnTo>
                  <a:close/>
                  <a:moveTo>
                    <a:pt x="1169" y="487"/>
                  </a:moveTo>
                  <a:cubicBezTo>
                    <a:pt x="1169" y="489"/>
                    <a:pt x="1170" y="492"/>
                    <a:pt x="1170" y="494"/>
                  </a:cubicBezTo>
                  <a:cubicBezTo>
                    <a:pt x="1170" y="495"/>
                    <a:pt x="1170" y="496"/>
                    <a:pt x="1171" y="496"/>
                  </a:cubicBezTo>
                  <a:cubicBezTo>
                    <a:pt x="1141" y="486"/>
                    <a:pt x="1141" y="486"/>
                    <a:pt x="1141" y="486"/>
                  </a:cubicBezTo>
                  <a:cubicBezTo>
                    <a:pt x="1141" y="482"/>
                    <a:pt x="1141" y="478"/>
                    <a:pt x="1141" y="474"/>
                  </a:cubicBezTo>
                  <a:lnTo>
                    <a:pt x="1169" y="487"/>
                  </a:lnTo>
                  <a:close/>
                  <a:moveTo>
                    <a:pt x="1171" y="501"/>
                  </a:moveTo>
                  <a:cubicBezTo>
                    <a:pt x="1172" y="504"/>
                    <a:pt x="1172" y="507"/>
                    <a:pt x="1173" y="510"/>
                  </a:cubicBezTo>
                  <a:cubicBezTo>
                    <a:pt x="1143" y="504"/>
                    <a:pt x="1143" y="504"/>
                    <a:pt x="1143" y="504"/>
                  </a:cubicBezTo>
                  <a:cubicBezTo>
                    <a:pt x="1142" y="499"/>
                    <a:pt x="1141" y="495"/>
                    <a:pt x="1141" y="490"/>
                  </a:cubicBezTo>
                  <a:lnTo>
                    <a:pt x="1171" y="501"/>
                  </a:lnTo>
                  <a:close/>
                  <a:moveTo>
                    <a:pt x="1173" y="515"/>
                  </a:moveTo>
                  <a:cubicBezTo>
                    <a:pt x="1174" y="518"/>
                    <a:pt x="1174" y="521"/>
                    <a:pt x="1175" y="524"/>
                  </a:cubicBezTo>
                  <a:cubicBezTo>
                    <a:pt x="1145" y="517"/>
                    <a:pt x="1145" y="517"/>
                    <a:pt x="1145" y="517"/>
                  </a:cubicBezTo>
                  <a:cubicBezTo>
                    <a:pt x="1144" y="514"/>
                    <a:pt x="1144" y="511"/>
                    <a:pt x="1143" y="508"/>
                  </a:cubicBezTo>
                  <a:lnTo>
                    <a:pt x="1173" y="515"/>
                  </a:lnTo>
                  <a:close/>
                  <a:moveTo>
                    <a:pt x="1175" y="528"/>
                  </a:moveTo>
                  <a:cubicBezTo>
                    <a:pt x="1176" y="531"/>
                    <a:pt x="1176" y="534"/>
                    <a:pt x="1176" y="537"/>
                  </a:cubicBezTo>
                  <a:cubicBezTo>
                    <a:pt x="1149" y="531"/>
                    <a:pt x="1149" y="531"/>
                    <a:pt x="1149" y="531"/>
                  </a:cubicBezTo>
                  <a:cubicBezTo>
                    <a:pt x="1148" y="528"/>
                    <a:pt x="1147" y="525"/>
                    <a:pt x="1146" y="521"/>
                  </a:cubicBezTo>
                  <a:lnTo>
                    <a:pt x="1175" y="528"/>
                  </a:lnTo>
                  <a:close/>
                  <a:moveTo>
                    <a:pt x="1176" y="541"/>
                  </a:moveTo>
                  <a:cubicBezTo>
                    <a:pt x="1177" y="544"/>
                    <a:pt x="1177" y="547"/>
                    <a:pt x="1177" y="550"/>
                  </a:cubicBezTo>
                  <a:cubicBezTo>
                    <a:pt x="1154" y="543"/>
                    <a:pt x="1154" y="543"/>
                    <a:pt x="1154" y="543"/>
                  </a:cubicBezTo>
                  <a:cubicBezTo>
                    <a:pt x="1153" y="541"/>
                    <a:pt x="1152" y="538"/>
                    <a:pt x="1151" y="536"/>
                  </a:cubicBezTo>
                  <a:lnTo>
                    <a:pt x="1176" y="541"/>
                  </a:lnTo>
                  <a:close/>
                  <a:moveTo>
                    <a:pt x="1177" y="554"/>
                  </a:moveTo>
                  <a:cubicBezTo>
                    <a:pt x="1177" y="556"/>
                    <a:pt x="1177" y="558"/>
                    <a:pt x="1177" y="560"/>
                  </a:cubicBezTo>
                  <a:cubicBezTo>
                    <a:pt x="1175" y="562"/>
                    <a:pt x="1173" y="564"/>
                    <a:pt x="1172" y="565"/>
                  </a:cubicBezTo>
                  <a:cubicBezTo>
                    <a:pt x="1170" y="563"/>
                    <a:pt x="1167" y="559"/>
                    <a:pt x="1161" y="555"/>
                  </a:cubicBezTo>
                  <a:cubicBezTo>
                    <a:pt x="1160" y="553"/>
                    <a:pt x="1158" y="551"/>
                    <a:pt x="1157" y="548"/>
                  </a:cubicBezTo>
                  <a:lnTo>
                    <a:pt x="1177" y="554"/>
                  </a:lnTo>
                  <a:close/>
                  <a:moveTo>
                    <a:pt x="1206" y="395"/>
                  </a:moveTo>
                  <a:cubicBezTo>
                    <a:pt x="1208" y="402"/>
                    <a:pt x="1214" y="407"/>
                    <a:pt x="1223" y="408"/>
                  </a:cubicBezTo>
                  <a:cubicBezTo>
                    <a:pt x="1225" y="408"/>
                    <a:pt x="1227" y="407"/>
                    <a:pt x="1229" y="407"/>
                  </a:cubicBezTo>
                  <a:cubicBezTo>
                    <a:pt x="1228" y="409"/>
                    <a:pt x="1226" y="412"/>
                    <a:pt x="1225" y="415"/>
                  </a:cubicBezTo>
                  <a:cubicBezTo>
                    <a:pt x="1223" y="421"/>
                    <a:pt x="1224" y="428"/>
                    <a:pt x="1228" y="433"/>
                  </a:cubicBezTo>
                  <a:cubicBezTo>
                    <a:pt x="1232" y="438"/>
                    <a:pt x="1237" y="440"/>
                    <a:pt x="1241" y="440"/>
                  </a:cubicBezTo>
                  <a:cubicBezTo>
                    <a:pt x="1241" y="440"/>
                    <a:pt x="1242" y="440"/>
                    <a:pt x="1242" y="440"/>
                  </a:cubicBezTo>
                  <a:cubicBezTo>
                    <a:pt x="1243" y="440"/>
                    <a:pt x="1244" y="440"/>
                    <a:pt x="1246" y="440"/>
                  </a:cubicBezTo>
                  <a:cubicBezTo>
                    <a:pt x="1238" y="445"/>
                    <a:pt x="1231" y="452"/>
                    <a:pt x="1224" y="459"/>
                  </a:cubicBezTo>
                  <a:cubicBezTo>
                    <a:pt x="1221" y="449"/>
                    <a:pt x="1217" y="439"/>
                    <a:pt x="1213" y="431"/>
                  </a:cubicBezTo>
                  <a:cubicBezTo>
                    <a:pt x="1206" y="415"/>
                    <a:pt x="1200" y="402"/>
                    <a:pt x="1202" y="392"/>
                  </a:cubicBezTo>
                  <a:cubicBezTo>
                    <a:pt x="1202" y="386"/>
                    <a:pt x="1205" y="382"/>
                    <a:pt x="1209" y="380"/>
                  </a:cubicBezTo>
                  <a:cubicBezTo>
                    <a:pt x="1205" y="385"/>
                    <a:pt x="1204" y="390"/>
                    <a:pt x="1206" y="395"/>
                  </a:cubicBezTo>
                  <a:close/>
                  <a:moveTo>
                    <a:pt x="1265" y="389"/>
                  </a:moveTo>
                  <a:cubicBezTo>
                    <a:pt x="1265" y="394"/>
                    <a:pt x="1265" y="400"/>
                    <a:pt x="1265" y="405"/>
                  </a:cubicBezTo>
                  <a:cubicBezTo>
                    <a:pt x="1262" y="402"/>
                    <a:pt x="1259" y="400"/>
                    <a:pt x="1255" y="399"/>
                  </a:cubicBezTo>
                  <a:cubicBezTo>
                    <a:pt x="1256" y="393"/>
                    <a:pt x="1262" y="390"/>
                    <a:pt x="1265" y="389"/>
                  </a:cubicBezTo>
                  <a:close/>
                  <a:moveTo>
                    <a:pt x="1259" y="367"/>
                  </a:moveTo>
                  <a:cubicBezTo>
                    <a:pt x="1262" y="359"/>
                    <a:pt x="1271" y="356"/>
                    <a:pt x="1276" y="356"/>
                  </a:cubicBezTo>
                  <a:cubicBezTo>
                    <a:pt x="1271" y="364"/>
                    <a:pt x="1268" y="373"/>
                    <a:pt x="1266" y="383"/>
                  </a:cubicBezTo>
                  <a:cubicBezTo>
                    <a:pt x="1263" y="380"/>
                    <a:pt x="1257" y="374"/>
                    <a:pt x="1259" y="367"/>
                  </a:cubicBezTo>
                  <a:close/>
                  <a:moveTo>
                    <a:pt x="1266" y="413"/>
                  </a:moveTo>
                  <a:cubicBezTo>
                    <a:pt x="1266" y="417"/>
                    <a:pt x="1267" y="421"/>
                    <a:pt x="1269" y="426"/>
                  </a:cubicBezTo>
                  <a:cubicBezTo>
                    <a:pt x="1264" y="428"/>
                    <a:pt x="1259" y="431"/>
                    <a:pt x="1255" y="434"/>
                  </a:cubicBezTo>
                  <a:cubicBezTo>
                    <a:pt x="1256" y="432"/>
                    <a:pt x="1257" y="430"/>
                    <a:pt x="1257" y="428"/>
                  </a:cubicBezTo>
                  <a:cubicBezTo>
                    <a:pt x="1259" y="421"/>
                    <a:pt x="1256" y="415"/>
                    <a:pt x="1250" y="413"/>
                  </a:cubicBezTo>
                  <a:cubicBezTo>
                    <a:pt x="1245" y="410"/>
                    <a:pt x="1239" y="412"/>
                    <a:pt x="1236" y="416"/>
                  </a:cubicBezTo>
                  <a:cubicBezTo>
                    <a:pt x="1235" y="417"/>
                    <a:pt x="1235" y="418"/>
                    <a:pt x="1236" y="419"/>
                  </a:cubicBezTo>
                  <a:cubicBezTo>
                    <a:pt x="1237" y="420"/>
                    <a:pt x="1238" y="420"/>
                    <a:pt x="1239" y="419"/>
                  </a:cubicBezTo>
                  <a:cubicBezTo>
                    <a:pt x="1242" y="415"/>
                    <a:pt x="1246" y="415"/>
                    <a:pt x="1248" y="416"/>
                  </a:cubicBezTo>
                  <a:cubicBezTo>
                    <a:pt x="1252" y="418"/>
                    <a:pt x="1255" y="422"/>
                    <a:pt x="1253" y="427"/>
                  </a:cubicBezTo>
                  <a:cubicBezTo>
                    <a:pt x="1252" y="433"/>
                    <a:pt x="1247" y="436"/>
                    <a:pt x="1242" y="436"/>
                  </a:cubicBezTo>
                  <a:cubicBezTo>
                    <a:pt x="1238" y="436"/>
                    <a:pt x="1234" y="434"/>
                    <a:pt x="1231" y="431"/>
                  </a:cubicBezTo>
                  <a:cubicBezTo>
                    <a:pt x="1228" y="427"/>
                    <a:pt x="1227" y="421"/>
                    <a:pt x="1229" y="416"/>
                  </a:cubicBezTo>
                  <a:cubicBezTo>
                    <a:pt x="1231" y="408"/>
                    <a:pt x="1238" y="403"/>
                    <a:pt x="1245" y="402"/>
                  </a:cubicBezTo>
                  <a:cubicBezTo>
                    <a:pt x="1254" y="401"/>
                    <a:pt x="1261" y="405"/>
                    <a:pt x="1266" y="413"/>
                  </a:cubicBezTo>
                  <a:close/>
                  <a:moveTo>
                    <a:pt x="1284" y="424"/>
                  </a:moveTo>
                  <a:cubicBezTo>
                    <a:pt x="1307" y="418"/>
                    <a:pt x="1331" y="423"/>
                    <a:pt x="1343" y="438"/>
                  </a:cubicBezTo>
                  <a:cubicBezTo>
                    <a:pt x="1352" y="449"/>
                    <a:pt x="1350" y="459"/>
                    <a:pt x="1345" y="465"/>
                  </a:cubicBezTo>
                  <a:cubicBezTo>
                    <a:pt x="1340" y="471"/>
                    <a:pt x="1332" y="473"/>
                    <a:pt x="1325" y="469"/>
                  </a:cubicBezTo>
                  <a:cubicBezTo>
                    <a:pt x="1319" y="466"/>
                    <a:pt x="1317" y="460"/>
                    <a:pt x="1318" y="454"/>
                  </a:cubicBezTo>
                  <a:cubicBezTo>
                    <a:pt x="1319" y="449"/>
                    <a:pt x="1324" y="444"/>
                    <a:pt x="1332" y="444"/>
                  </a:cubicBezTo>
                  <a:cubicBezTo>
                    <a:pt x="1333" y="444"/>
                    <a:pt x="1334" y="443"/>
                    <a:pt x="1334" y="442"/>
                  </a:cubicBezTo>
                  <a:cubicBezTo>
                    <a:pt x="1334" y="442"/>
                    <a:pt x="1334" y="441"/>
                    <a:pt x="1333" y="440"/>
                  </a:cubicBezTo>
                  <a:cubicBezTo>
                    <a:pt x="1325" y="435"/>
                    <a:pt x="1316" y="438"/>
                    <a:pt x="1309" y="446"/>
                  </a:cubicBezTo>
                  <a:cubicBezTo>
                    <a:pt x="1303" y="455"/>
                    <a:pt x="1301" y="470"/>
                    <a:pt x="1299" y="488"/>
                  </a:cubicBezTo>
                  <a:cubicBezTo>
                    <a:pt x="1297" y="509"/>
                    <a:pt x="1294" y="534"/>
                    <a:pt x="1282" y="556"/>
                  </a:cubicBezTo>
                  <a:cubicBezTo>
                    <a:pt x="1278" y="556"/>
                    <a:pt x="1275" y="556"/>
                    <a:pt x="1273" y="557"/>
                  </a:cubicBezTo>
                  <a:cubicBezTo>
                    <a:pt x="1287" y="534"/>
                    <a:pt x="1290" y="509"/>
                    <a:pt x="1293" y="487"/>
                  </a:cubicBezTo>
                  <a:cubicBezTo>
                    <a:pt x="1296" y="460"/>
                    <a:pt x="1299" y="438"/>
                    <a:pt x="1323" y="434"/>
                  </a:cubicBezTo>
                  <a:cubicBezTo>
                    <a:pt x="1324" y="434"/>
                    <a:pt x="1325" y="433"/>
                    <a:pt x="1325" y="432"/>
                  </a:cubicBezTo>
                  <a:cubicBezTo>
                    <a:pt x="1325" y="431"/>
                    <a:pt x="1325" y="430"/>
                    <a:pt x="1324" y="430"/>
                  </a:cubicBezTo>
                  <a:cubicBezTo>
                    <a:pt x="1291" y="420"/>
                    <a:pt x="1255" y="435"/>
                    <a:pt x="1228" y="470"/>
                  </a:cubicBezTo>
                  <a:cubicBezTo>
                    <a:pt x="1227" y="468"/>
                    <a:pt x="1227" y="465"/>
                    <a:pt x="1226" y="463"/>
                  </a:cubicBezTo>
                  <a:cubicBezTo>
                    <a:pt x="1243" y="444"/>
                    <a:pt x="1264" y="430"/>
                    <a:pt x="1284" y="424"/>
                  </a:cubicBezTo>
                  <a:close/>
                  <a:moveTo>
                    <a:pt x="1422" y="289"/>
                  </a:moveTo>
                  <a:cubicBezTo>
                    <a:pt x="1422" y="289"/>
                    <a:pt x="1422" y="289"/>
                    <a:pt x="1422" y="289"/>
                  </a:cubicBezTo>
                  <a:cubicBezTo>
                    <a:pt x="1422" y="289"/>
                    <a:pt x="1422" y="289"/>
                    <a:pt x="1422" y="289"/>
                  </a:cubicBezTo>
                  <a:cubicBezTo>
                    <a:pt x="1425" y="290"/>
                    <a:pt x="1429" y="294"/>
                    <a:pt x="1434" y="301"/>
                  </a:cubicBezTo>
                  <a:cubicBezTo>
                    <a:pt x="1427" y="302"/>
                    <a:pt x="1421" y="303"/>
                    <a:pt x="1415" y="305"/>
                  </a:cubicBezTo>
                  <a:cubicBezTo>
                    <a:pt x="1412" y="299"/>
                    <a:pt x="1409" y="294"/>
                    <a:pt x="1405" y="289"/>
                  </a:cubicBezTo>
                  <a:cubicBezTo>
                    <a:pt x="1413" y="288"/>
                    <a:pt x="1418" y="288"/>
                    <a:pt x="1422" y="289"/>
                  </a:cubicBezTo>
                  <a:close/>
                  <a:moveTo>
                    <a:pt x="1467" y="493"/>
                  </a:moveTo>
                  <a:cubicBezTo>
                    <a:pt x="1471" y="500"/>
                    <a:pt x="1472" y="508"/>
                    <a:pt x="1468" y="515"/>
                  </a:cubicBezTo>
                  <a:cubicBezTo>
                    <a:pt x="1466" y="520"/>
                    <a:pt x="1461" y="523"/>
                    <a:pt x="1456" y="524"/>
                  </a:cubicBezTo>
                  <a:cubicBezTo>
                    <a:pt x="1452" y="524"/>
                    <a:pt x="1447" y="523"/>
                    <a:pt x="1445" y="521"/>
                  </a:cubicBezTo>
                  <a:cubicBezTo>
                    <a:pt x="1441" y="517"/>
                    <a:pt x="1440" y="511"/>
                    <a:pt x="1443" y="505"/>
                  </a:cubicBezTo>
                  <a:cubicBezTo>
                    <a:pt x="1446" y="501"/>
                    <a:pt x="1451" y="500"/>
                    <a:pt x="1454" y="502"/>
                  </a:cubicBezTo>
                  <a:cubicBezTo>
                    <a:pt x="1457" y="503"/>
                    <a:pt x="1460" y="505"/>
                    <a:pt x="1459" y="510"/>
                  </a:cubicBezTo>
                  <a:cubicBezTo>
                    <a:pt x="1459" y="511"/>
                    <a:pt x="1460" y="512"/>
                    <a:pt x="1461" y="512"/>
                  </a:cubicBezTo>
                  <a:cubicBezTo>
                    <a:pt x="1462" y="512"/>
                    <a:pt x="1463" y="512"/>
                    <a:pt x="1463" y="511"/>
                  </a:cubicBezTo>
                  <a:cubicBezTo>
                    <a:pt x="1464" y="505"/>
                    <a:pt x="1461" y="500"/>
                    <a:pt x="1456" y="498"/>
                  </a:cubicBezTo>
                  <a:cubicBezTo>
                    <a:pt x="1450" y="496"/>
                    <a:pt x="1443" y="498"/>
                    <a:pt x="1440" y="503"/>
                  </a:cubicBezTo>
                  <a:cubicBezTo>
                    <a:pt x="1439" y="505"/>
                    <a:pt x="1438" y="507"/>
                    <a:pt x="1438" y="509"/>
                  </a:cubicBezTo>
                  <a:cubicBezTo>
                    <a:pt x="1436" y="504"/>
                    <a:pt x="1435" y="499"/>
                    <a:pt x="1433" y="494"/>
                  </a:cubicBezTo>
                  <a:cubicBezTo>
                    <a:pt x="1437" y="492"/>
                    <a:pt x="1441" y="489"/>
                    <a:pt x="1444" y="487"/>
                  </a:cubicBezTo>
                  <a:cubicBezTo>
                    <a:pt x="1453" y="485"/>
                    <a:pt x="1461" y="487"/>
                    <a:pt x="1467" y="493"/>
                  </a:cubicBezTo>
                  <a:close/>
                  <a:moveTo>
                    <a:pt x="1450" y="482"/>
                  </a:moveTo>
                  <a:cubicBezTo>
                    <a:pt x="1455" y="478"/>
                    <a:pt x="1458" y="474"/>
                    <a:pt x="1462" y="470"/>
                  </a:cubicBezTo>
                  <a:cubicBezTo>
                    <a:pt x="1463" y="473"/>
                    <a:pt x="1465" y="479"/>
                    <a:pt x="1462" y="485"/>
                  </a:cubicBezTo>
                  <a:cubicBezTo>
                    <a:pt x="1458" y="483"/>
                    <a:pt x="1454" y="482"/>
                    <a:pt x="1450" y="482"/>
                  </a:cubicBezTo>
                  <a:close/>
                  <a:moveTo>
                    <a:pt x="1440" y="520"/>
                  </a:moveTo>
                  <a:cubicBezTo>
                    <a:pt x="1440" y="521"/>
                    <a:pt x="1441" y="522"/>
                    <a:pt x="1442" y="523"/>
                  </a:cubicBezTo>
                  <a:cubicBezTo>
                    <a:pt x="1442" y="523"/>
                    <a:pt x="1442" y="523"/>
                    <a:pt x="1442" y="523"/>
                  </a:cubicBezTo>
                  <a:cubicBezTo>
                    <a:pt x="1446" y="527"/>
                    <a:pt x="1451" y="528"/>
                    <a:pt x="1457" y="528"/>
                  </a:cubicBezTo>
                  <a:cubicBezTo>
                    <a:pt x="1463" y="527"/>
                    <a:pt x="1469" y="523"/>
                    <a:pt x="1472" y="517"/>
                  </a:cubicBezTo>
                  <a:cubicBezTo>
                    <a:pt x="1473" y="514"/>
                    <a:pt x="1474" y="511"/>
                    <a:pt x="1475" y="508"/>
                  </a:cubicBezTo>
                  <a:cubicBezTo>
                    <a:pt x="1475" y="510"/>
                    <a:pt x="1477" y="512"/>
                    <a:pt x="1478" y="513"/>
                  </a:cubicBezTo>
                  <a:cubicBezTo>
                    <a:pt x="1485" y="519"/>
                    <a:pt x="1493" y="521"/>
                    <a:pt x="1500" y="517"/>
                  </a:cubicBezTo>
                  <a:cubicBezTo>
                    <a:pt x="1504" y="514"/>
                    <a:pt x="1507" y="510"/>
                    <a:pt x="1508" y="504"/>
                  </a:cubicBezTo>
                  <a:cubicBezTo>
                    <a:pt x="1509" y="508"/>
                    <a:pt x="1508" y="513"/>
                    <a:pt x="1505" y="517"/>
                  </a:cubicBezTo>
                  <a:cubicBezTo>
                    <a:pt x="1498" y="525"/>
                    <a:pt x="1485" y="531"/>
                    <a:pt x="1469" y="537"/>
                  </a:cubicBezTo>
                  <a:cubicBezTo>
                    <a:pt x="1460" y="540"/>
                    <a:pt x="1451" y="544"/>
                    <a:pt x="1441" y="549"/>
                  </a:cubicBezTo>
                  <a:cubicBezTo>
                    <a:pt x="1441" y="539"/>
                    <a:pt x="1441" y="529"/>
                    <a:pt x="1440" y="520"/>
                  </a:cubicBezTo>
                  <a:close/>
                  <a:moveTo>
                    <a:pt x="1437" y="551"/>
                  </a:moveTo>
                  <a:cubicBezTo>
                    <a:pt x="1435" y="552"/>
                    <a:pt x="1433" y="553"/>
                    <a:pt x="1431" y="554"/>
                  </a:cubicBezTo>
                  <a:cubicBezTo>
                    <a:pt x="1436" y="510"/>
                    <a:pt x="1421" y="474"/>
                    <a:pt x="1391" y="458"/>
                  </a:cubicBezTo>
                  <a:cubicBezTo>
                    <a:pt x="1390" y="458"/>
                    <a:pt x="1389" y="458"/>
                    <a:pt x="1389" y="459"/>
                  </a:cubicBezTo>
                  <a:cubicBezTo>
                    <a:pt x="1388" y="459"/>
                    <a:pt x="1388" y="460"/>
                    <a:pt x="1389" y="461"/>
                  </a:cubicBezTo>
                  <a:cubicBezTo>
                    <a:pt x="1404" y="481"/>
                    <a:pt x="1390" y="499"/>
                    <a:pt x="1373" y="521"/>
                  </a:cubicBezTo>
                  <a:cubicBezTo>
                    <a:pt x="1359" y="538"/>
                    <a:pt x="1344" y="558"/>
                    <a:pt x="1338" y="583"/>
                  </a:cubicBezTo>
                  <a:cubicBezTo>
                    <a:pt x="1336" y="581"/>
                    <a:pt x="1334" y="579"/>
                    <a:pt x="1332" y="577"/>
                  </a:cubicBezTo>
                  <a:cubicBezTo>
                    <a:pt x="1339" y="552"/>
                    <a:pt x="1354" y="533"/>
                    <a:pt x="1368" y="516"/>
                  </a:cubicBezTo>
                  <a:cubicBezTo>
                    <a:pt x="1379" y="502"/>
                    <a:pt x="1389" y="491"/>
                    <a:pt x="1390" y="479"/>
                  </a:cubicBezTo>
                  <a:cubicBezTo>
                    <a:pt x="1392" y="469"/>
                    <a:pt x="1386" y="461"/>
                    <a:pt x="1377" y="459"/>
                  </a:cubicBezTo>
                  <a:cubicBezTo>
                    <a:pt x="1377" y="458"/>
                    <a:pt x="1376" y="459"/>
                    <a:pt x="1375" y="460"/>
                  </a:cubicBezTo>
                  <a:cubicBezTo>
                    <a:pt x="1375" y="460"/>
                    <a:pt x="1375" y="461"/>
                    <a:pt x="1376" y="462"/>
                  </a:cubicBezTo>
                  <a:cubicBezTo>
                    <a:pt x="1381" y="468"/>
                    <a:pt x="1381" y="475"/>
                    <a:pt x="1378" y="479"/>
                  </a:cubicBezTo>
                  <a:cubicBezTo>
                    <a:pt x="1375" y="484"/>
                    <a:pt x="1369" y="486"/>
                    <a:pt x="1363" y="485"/>
                  </a:cubicBezTo>
                  <a:cubicBezTo>
                    <a:pt x="1355" y="483"/>
                    <a:pt x="1350" y="476"/>
                    <a:pt x="1351" y="467"/>
                  </a:cubicBezTo>
                  <a:cubicBezTo>
                    <a:pt x="1352" y="460"/>
                    <a:pt x="1358" y="451"/>
                    <a:pt x="1372" y="450"/>
                  </a:cubicBezTo>
                  <a:cubicBezTo>
                    <a:pt x="1391" y="448"/>
                    <a:pt x="1412" y="461"/>
                    <a:pt x="1423" y="482"/>
                  </a:cubicBezTo>
                  <a:cubicBezTo>
                    <a:pt x="1434" y="500"/>
                    <a:pt x="1439" y="525"/>
                    <a:pt x="1437" y="551"/>
                  </a:cubicBezTo>
                  <a:close/>
                  <a:moveTo>
                    <a:pt x="1344" y="576"/>
                  </a:moveTo>
                  <a:cubicBezTo>
                    <a:pt x="1345" y="572"/>
                    <a:pt x="1347" y="568"/>
                    <a:pt x="1348" y="565"/>
                  </a:cubicBezTo>
                  <a:cubicBezTo>
                    <a:pt x="1374" y="588"/>
                    <a:pt x="1374" y="588"/>
                    <a:pt x="1374" y="588"/>
                  </a:cubicBezTo>
                  <a:cubicBezTo>
                    <a:pt x="1373" y="591"/>
                    <a:pt x="1372" y="594"/>
                    <a:pt x="1371" y="597"/>
                  </a:cubicBezTo>
                  <a:lnTo>
                    <a:pt x="1344" y="576"/>
                  </a:lnTo>
                  <a:close/>
                  <a:moveTo>
                    <a:pt x="1369" y="600"/>
                  </a:moveTo>
                  <a:cubicBezTo>
                    <a:pt x="1369" y="601"/>
                    <a:pt x="1369" y="601"/>
                    <a:pt x="1368" y="602"/>
                  </a:cubicBezTo>
                  <a:cubicBezTo>
                    <a:pt x="1357" y="594"/>
                    <a:pt x="1346" y="592"/>
                    <a:pt x="1343" y="591"/>
                  </a:cubicBezTo>
                  <a:cubicBezTo>
                    <a:pt x="1343" y="590"/>
                    <a:pt x="1342" y="589"/>
                    <a:pt x="1341" y="588"/>
                  </a:cubicBezTo>
                  <a:cubicBezTo>
                    <a:pt x="1341" y="585"/>
                    <a:pt x="1342" y="582"/>
                    <a:pt x="1343" y="580"/>
                  </a:cubicBezTo>
                  <a:lnTo>
                    <a:pt x="1369" y="600"/>
                  </a:lnTo>
                  <a:close/>
                  <a:moveTo>
                    <a:pt x="1399" y="475"/>
                  </a:moveTo>
                  <a:cubicBezTo>
                    <a:pt x="1401" y="479"/>
                    <a:pt x="1402" y="483"/>
                    <a:pt x="1403" y="488"/>
                  </a:cubicBezTo>
                  <a:cubicBezTo>
                    <a:pt x="1398" y="485"/>
                    <a:pt x="1398" y="485"/>
                    <a:pt x="1398" y="485"/>
                  </a:cubicBezTo>
                  <a:cubicBezTo>
                    <a:pt x="1399" y="481"/>
                    <a:pt x="1399" y="478"/>
                    <a:pt x="1399" y="475"/>
                  </a:cubicBezTo>
                  <a:close/>
                  <a:moveTo>
                    <a:pt x="1414" y="500"/>
                  </a:moveTo>
                  <a:cubicBezTo>
                    <a:pt x="1413" y="497"/>
                    <a:pt x="1413" y="494"/>
                    <a:pt x="1412" y="490"/>
                  </a:cubicBezTo>
                  <a:cubicBezTo>
                    <a:pt x="1414" y="484"/>
                    <a:pt x="1414" y="484"/>
                    <a:pt x="1414" y="484"/>
                  </a:cubicBezTo>
                  <a:cubicBezTo>
                    <a:pt x="1416" y="487"/>
                    <a:pt x="1417" y="489"/>
                    <a:pt x="1419" y="492"/>
                  </a:cubicBezTo>
                  <a:lnTo>
                    <a:pt x="1414" y="500"/>
                  </a:lnTo>
                  <a:close/>
                  <a:moveTo>
                    <a:pt x="1421" y="496"/>
                  </a:moveTo>
                  <a:cubicBezTo>
                    <a:pt x="1422" y="499"/>
                    <a:pt x="1423" y="503"/>
                    <a:pt x="1424" y="506"/>
                  </a:cubicBezTo>
                  <a:cubicBezTo>
                    <a:pt x="1414" y="516"/>
                    <a:pt x="1414" y="516"/>
                    <a:pt x="1414" y="516"/>
                  </a:cubicBezTo>
                  <a:cubicBezTo>
                    <a:pt x="1414" y="513"/>
                    <a:pt x="1414" y="510"/>
                    <a:pt x="1414" y="507"/>
                  </a:cubicBezTo>
                  <a:lnTo>
                    <a:pt x="1421" y="496"/>
                  </a:lnTo>
                  <a:close/>
                  <a:moveTo>
                    <a:pt x="1413" y="523"/>
                  </a:moveTo>
                  <a:cubicBezTo>
                    <a:pt x="1425" y="510"/>
                    <a:pt x="1425" y="510"/>
                    <a:pt x="1425" y="510"/>
                  </a:cubicBezTo>
                  <a:cubicBezTo>
                    <a:pt x="1426" y="514"/>
                    <a:pt x="1427" y="517"/>
                    <a:pt x="1427" y="520"/>
                  </a:cubicBezTo>
                  <a:cubicBezTo>
                    <a:pt x="1411" y="531"/>
                    <a:pt x="1411" y="531"/>
                    <a:pt x="1411" y="531"/>
                  </a:cubicBezTo>
                  <a:cubicBezTo>
                    <a:pt x="1412" y="528"/>
                    <a:pt x="1412" y="525"/>
                    <a:pt x="1413" y="523"/>
                  </a:cubicBezTo>
                  <a:close/>
                  <a:moveTo>
                    <a:pt x="1410" y="484"/>
                  </a:moveTo>
                  <a:cubicBezTo>
                    <a:pt x="1408" y="480"/>
                    <a:pt x="1406" y="475"/>
                    <a:pt x="1403" y="471"/>
                  </a:cubicBezTo>
                  <a:cubicBezTo>
                    <a:pt x="1406" y="474"/>
                    <a:pt x="1409" y="477"/>
                    <a:pt x="1412" y="480"/>
                  </a:cubicBezTo>
                  <a:lnTo>
                    <a:pt x="1410" y="484"/>
                  </a:lnTo>
                  <a:close/>
                  <a:moveTo>
                    <a:pt x="1404" y="493"/>
                  </a:moveTo>
                  <a:cubicBezTo>
                    <a:pt x="1404" y="496"/>
                    <a:pt x="1404" y="499"/>
                    <a:pt x="1404" y="502"/>
                  </a:cubicBezTo>
                  <a:cubicBezTo>
                    <a:pt x="1395" y="495"/>
                    <a:pt x="1395" y="495"/>
                    <a:pt x="1395" y="495"/>
                  </a:cubicBezTo>
                  <a:cubicBezTo>
                    <a:pt x="1396" y="493"/>
                    <a:pt x="1397" y="491"/>
                    <a:pt x="1397" y="489"/>
                  </a:cubicBezTo>
                  <a:lnTo>
                    <a:pt x="1404" y="493"/>
                  </a:lnTo>
                  <a:close/>
                  <a:moveTo>
                    <a:pt x="1404" y="507"/>
                  </a:moveTo>
                  <a:cubicBezTo>
                    <a:pt x="1404" y="510"/>
                    <a:pt x="1403" y="513"/>
                    <a:pt x="1403" y="516"/>
                  </a:cubicBezTo>
                  <a:cubicBezTo>
                    <a:pt x="1389" y="506"/>
                    <a:pt x="1389" y="506"/>
                    <a:pt x="1389" y="506"/>
                  </a:cubicBezTo>
                  <a:cubicBezTo>
                    <a:pt x="1390" y="503"/>
                    <a:pt x="1392" y="501"/>
                    <a:pt x="1393" y="499"/>
                  </a:cubicBezTo>
                  <a:lnTo>
                    <a:pt x="1404" y="507"/>
                  </a:lnTo>
                  <a:close/>
                  <a:moveTo>
                    <a:pt x="1402" y="520"/>
                  </a:moveTo>
                  <a:cubicBezTo>
                    <a:pt x="1401" y="524"/>
                    <a:pt x="1400" y="527"/>
                    <a:pt x="1399" y="530"/>
                  </a:cubicBezTo>
                  <a:cubicBezTo>
                    <a:pt x="1381" y="516"/>
                    <a:pt x="1381" y="516"/>
                    <a:pt x="1381" y="516"/>
                  </a:cubicBezTo>
                  <a:cubicBezTo>
                    <a:pt x="1383" y="513"/>
                    <a:pt x="1385" y="511"/>
                    <a:pt x="1386" y="509"/>
                  </a:cubicBezTo>
                  <a:lnTo>
                    <a:pt x="1402" y="520"/>
                  </a:lnTo>
                  <a:close/>
                  <a:moveTo>
                    <a:pt x="1398" y="534"/>
                  </a:moveTo>
                  <a:cubicBezTo>
                    <a:pt x="1397" y="537"/>
                    <a:pt x="1395" y="540"/>
                    <a:pt x="1394" y="544"/>
                  </a:cubicBezTo>
                  <a:cubicBezTo>
                    <a:pt x="1374" y="525"/>
                    <a:pt x="1374" y="525"/>
                    <a:pt x="1374" y="525"/>
                  </a:cubicBezTo>
                  <a:cubicBezTo>
                    <a:pt x="1374" y="525"/>
                    <a:pt x="1375" y="524"/>
                    <a:pt x="1376" y="523"/>
                  </a:cubicBezTo>
                  <a:cubicBezTo>
                    <a:pt x="1377" y="522"/>
                    <a:pt x="1378" y="520"/>
                    <a:pt x="1379" y="519"/>
                  </a:cubicBezTo>
                  <a:lnTo>
                    <a:pt x="1398" y="534"/>
                  </a:lnTo>
                  <a:close/>
                  <a:moveTo>
                    <a:pt x="1393" y="547"/>
                  </a:moveTo>
                  <a:cubicBezTo>
                    <a:pt x="1391" y="551"/>
                    <a:pt x="1390" y="554"/>
                    <a:pt x="1388" y="558"/>
                  </a:cubicBezTo>
                  <a:cubicBezTo>
                    <a:pt x="1365" y="537"/>
                    <a:pt x="1365" y="537"/>
                    <a:pt x="1365" y="537"/>
                  </a:cubicBezTo>
                  <a:cubicBezTo>
                    <a:pt x="1367" y="534"/>
                    <a:pt x="1369" y="531"/>
                    <a:pt x="1371" y="528"/>
                  </a:cubicBezTo>
                  <a:lnTo>
                    <a:pt x="1393" y="547"/>
                  </a:lnTo>
                  <a:close/>
                  <a:moveTo>
                    <a:pt x="1387" y="561"/>
                  </a:moveTo>
                  <a:cubicBezTo>
                    <a:pt x="1385" y="565"/>
                    <a:pt x="1383" y="568"/>
                    <a:pt x="1382" y="572"/>
                  </a:cubicBezTo>
                  <a:cubicBezTo>
                    <a:pt x="1357" y="549"/>
                    <a:pt x="1357" y="549"/>
                    <a:pt x="1357" y="549"/>
                  </a:cubicBezTo>
                  <a:cubicBezTo>
                    <a:pt x="1359" y="546"/>
                    <a:pt x="1361" y="543"/>
                    <a:pt x="1363" y="540"/>
                  </a:cubicBezTo>
                  <a:lnTo>
                    <a:pt x="1387" y="561"/>
                  </a:lnTo>
                  <a:close/>
                  <a:moveTo>
                    <a:pt x="1380" y="575"/>
                  </a:moveTo>
                  <a:cubicBezTo>
                    <a:pt x="1379" y="578"/>
                    <a:pt x="1377" y="581"/>
                    <a:pt x="1376" y="584"/>
                  </a:cubicBezTo>
                  <a:cubicBezTo>
                    <a:pt x="1350" y="561"/>
                    <a:pt x="1350" y="561"/>
                    <a:pt x="1350" y="561"/>
                  </a:cubicBezTo>
                  <a:cubicBezTo>
                    <a:pt x="1351" y="558"/>
                    <a:pt x="1353" y="555"/>
                    <a:pt x="1355" y="552"/>
                  </a:cubicBezTo>
                  <a:lnTo>
                    <a:pt x="1380" y="575"/>
                  </a:lnTo>
                  <a:close/>
                  <a:moveTo>
                    <a:pt x="1385" y="573"/>
                  </a:moveTo>
                  <a:cubicBezTo>
                    <a:pt x="1399" y="544"/>
                    <a:pt x="1412" y="515"/>
                    <a:pt x="1407" y="488"/>
                  </a:cubicBezTo>
                  <a:cubicBezTo>
                    <a:pt x="1417" y="517"/>
                    <a:pt x="1402" y="550"/>
                    <a:pt x="1386" y="584"/>
                  </a:cubicBezTo>
                  <a:cubicBezTo>
                    <a:pt x="1383" y="592"/>
                    <a:pt x="1379" y="599"/>
                    <a:pt x="1376" y="607"/>
                  </a:cubicBezTo>
                  <a:cubicBezTo>
                    <a:pt x="1374" y="606"/>
                    <a:pt x="1373" y="605"/>
                    <a:pt x="1372" y="604"/>
                  </a:cubicBezTo>
                  <a:cubicBezTo>
                    <a:pt x="1376" y="594"/>
                    <a:pt x="1381" y="583"/>
                    <a:pt x="1385" y="573"/>
                  </a:cubicBezTo>
                  <a:close/>
                  <a:moveTo>
                    <a:pt x="1381" y="605"/>
                  </a:moveTo>
                  <a:cubicBezTo>
                    <a:pt x="1385" y="605"/>
                    <a:pt x="1385" y="605"/>
                    <a:pt x="1385" y="605"/>
                  </a:cubicBezTo>
                  <a:cubicBezTo>
                    <a:pt x="1384" y="608"/>
                    <a:pt x="1383" y="610"/>
                    <a:pt x="1382" y="613"/>
                  </a:cubicBezTo>
                  <a:cubicBezTo>
                    <a:pt x="1381" y="612"/>
                    <a:pt x="1380" y="611"/>
                    <a:pt x="1379" y="610"/>
                  </a:cubicBezTo>
                  <a:cubicBezTo>
                    <a:pt x="1380" y="608"/>
                    <a:pt x="1380" y="606"/>
                    <a:pt x="1381" y="605"/>
                  </a:cubicBezTo>
                  <a:close/>
                  <a:moveTo>
                    <a:pt x="1383" y="601"/>
                  </a:moveTo>
                  <a:cubicBezTo>
                    <a:pt x="1384" y="598"/>
                    <a:pt x="1385" y="595"/>
                    <a:pt x="1387" y="592"/>
                  </a:cubicBezTo>
                  <a:cubicBezTo>
                    <a:pt x="1392" y="592"/>
                    <a:pt x="1392" y="592"/>
                    <a:pt x="1392" y="592"/>
                  </a:cubicBezTo>
                  <a:cubicBezTo>
                    <a:pt x="1390" y="595"/>
                    <a:pt x="1388" y="598"/>
                    <a:pt x="1387" y="601"/>
                  </a:cubicBezTo>
                  <a:lnTo>
                    <a:pt x="1383" y="601"/>
                  </a:lnTo>
                  <a:close/>
                  <a:moveTo>
                    <a:pt x="1389" y="588"/>
                  </a:moveTo>
                  <a:cubicBezTo>
                    <a:pt x="1389" y="587"/>
                    <a:pt x="1389" y="587"/>
                    <a:pt x="1389" y="586"/>
                  </a:cubicBezTo>
                  <a:cubicBezTo>
                    <a:pt x="1390" y="584"/>
                    <a:pt x="1392" y="581"/>
                    <a:pt x="1393" y="579"/>
                  </a:cubicBezTo>
                  <a:cubicBezTo>
                    <a:pt x="1402" y="578"/>
                    <a:pt x="1402" y="578"/>
                    <a:pt x="1402" y="578"/>
                  </a:cubicBezTo>
                  <a:cubicBezTo>
                    <a:pt x="1399" y="581"/>
                    <a:pt x="1396" y="584"/>
                    <a:pt x="1394" y="588"/>
                  </a:cubicBezTo>
                  <a:lnTo>
                    <a:pt x="1389" y="588"/>
                  </a:lnTo>
                  <a:close/>
                  <a:moveTo>
                    <a:pt x="1394" y="575"/>
                  </a:moveTo>
                  <a:cubicBezTo>
                    <a:pt x="1396" y="572"/>
                    <a:pt x="1397" y="569"/>
                    <a:pt x="1398" y="566"/>
                  </a:cubicBezTo>
                  <a:cubicBezTo>
                    <a:pt x="1423" y="559"/>
                    <a:pt x="1423" y="559"/>
                    <a:pt x="1423" y="559"/>
                  </a:cubicBezTo>
                  <a:cubicBezTo>
                    <a:pt x="1417" y="563"/>
                    <a:pt x="1411" y="568"/>
                    <a:pt x="1406" y="573"/>
                  </a:cubicBezTo>
                  <a:lnTo>
                    <a:pt x="1394" y="575"/>
                  </a:lnTo>
                  <a:close/>
                  <a:moveTo>
                    <a:pt x="1400" y="561"/>
                  </a:moveTo>
                  <a:cubicBezTo>
                    <a:pt x="1402" y="558"/>
                    <a:pt x="1403" y="555"/>
                    <a:pt x="1404" y="552"/>
                  </a:cubicBezTo>
                  <a:cubicBezTo>
                    <a:pt x="1428" y="541"/>
                    <a:pt x="1428" y="541"/>
                    <a:pt x="1428" y="541"/>
                  </a:cubicBezTo>
                  <a:cubicBezTo>
                    <a:pt x="1428" y="545"/>
                    <a:pt x="1428" y="549"/>
                    <a:pt x="1427" y="554"/>
                  </a:cubicBezTo>
                  <a:lnTo>
                    <a:pt x="1400" y="561"/>
                  </a:lnTo>
                  <a:close/>
                  <a:moveTo>
                    <a:pt x="1406" y="546"/>
                  </a:moveTo>
                  <a:cubicBezTo>
                    <a:pt x="1407" y="543"/>
                    <a:pt x="1408" y="540"/>
                    <a:pt x="1409" y="537"/>
                  </a:cubicBezTo>
                  <a:cubicBezTo>
                    <a:pt x="1428" y="525"/>
                    <a:pt x="1428" y="525"/>
                    <a:pt x="1428" y="525"/>
                  </a:cubicBezTo>
                  <a:cubicBezTo>
                    <a:pt x="1428" y="529"/>
                    <a:pt x="1428" y="533"/>
                    <a:pt x="1428" y="537"/>
                  </a:cubicBezTo>
                  <a:lnTo>
                    <a:pt x="1406" y="546"/>
                  </a:lnTo>
                  <a:close/>
                  <a:moveTo>
                    <a:pt x="1309" y="560"/>
                  </a:moveTo>
                  <a:cubicBezTo>
                    <a:pt x="1309" y="560"/>
                    <a:pt x="1309" y="560"/>
                    <a:pt x="1309" y="560"/>
                  </a:cubicBezTo>
                  <a:cubicBezTo>
                    <a:pt x="1302" y="557"/>
                    <a:pt x="1294" y="556"/>
                    <a:pt x="1286" y="556"/>
                  </a:cubicBezTo>
                  <a:cubicBezTo>
                    <a:pt x="1288" y="553"/>
                    <a:pt x="1289" y="550"/>
                    <a:pt x="1291" y="546"/>
                  </a:cubicBezTo>
                  <a:cubicBezTo>
                    <a:pt x="1294" y="546"/>
                    <a:pt x="1303" y="546"/>
                    <a:pt x="1313" y="550"/>
                  </a:cubicBezTo>
                  <a:cubicBezTo>
                    <a:pt x="1313" y="550"/>
                    <a:pt x="1314" y="550"/>
                    <a:pt x="1314" y="550"/>
                  </a:cubicBezTo>
                  <a:cubicBezTo>
                    <a:pt x="1314" y="550"/>
                    <a:pt x="1314" y="550"/>
                    <a:pt x="1314" y="550"/>
                  </a:cubicBezTo>
                  <a:cubicBezTo>
                    <a:pt x="1324" y="554"/>
                    <a:pt x="1330" y="561"/>
                    <a:pt x="1332" y="564"/>
                  </a:cubicBezTo>
                  <a:cubicBezTo>
                    <a:pt x="1331" y="567"/>
                    <a:pt x="1330" y="570"/>
                    <a:pt x="1329" y="574"/>
                  </a:cubicBezTo>
                  <a:cubicBezTo>
                    <a:pt x="1324" y="568"/>
                    <a:pt x="1317" y="563"/>
                    <a:pt x="1309" y="560"/>
                  </a:cubicBezTo>
                  <a:close/>
                  <a:moveTo>
                    <a:pt x="1323" y="472"/>
                  </a:moveTo>
                  <a:cubicBezTo>
                    <a:pt x="1325" y="474"/>
                    <a:pt x="1328" y="474"/>
                    <a:pt x="1330" y="475"/>
                  </a:cubicBezTo>
                  <a:cubicBezTo>
                    <a:pt x="1320" y="484"/>
                    <a:pt x="1316" y="495"/>
                    <a:pt x="1317" y="503"/>
                  </a:cubicBezTo>
                  <a:cubicBezTo>
                    <a:pt x="1318" y="509"/>
                    <a:pt x="1322" y="513"/>
                    <a:pt x="1328" y="515"/>
                  </a:cubicBezTo>
                  <a:cubicBezTo>
                    <a:pt x="1328" y="515"/>
                    <a:pt x="1328" y="515"/>
                    <a:pt x="1328" y="515"/>
                  </a:cubicBezTo>
                  <a:cubicBezTo>
                    <a:pt x="1334" y="518"/>
                    <a:pt x="1340" y="517"/>
                    <a:pt x="1344" y="514"/>
                  </a:cubicBezTo>
                  <a:cubicBezTo>
                    <a:pt x="1351" y="509"/>
                    <a:pt x="1355" y="499"/>
                    <a:pt x="1355" y="485"/>
                  </a:cubicBezTo>
                  <a:cubicBezTo>
                    <a:pt x="1357" y="487"/>
                    <a:pt x="1359" y="488"/>
                    <a:pt x="1362" y="488"/>
                  </a:cubicBezTo>
                  <a:cubicBezTo>
                    <a:pt x="1369" y="491"/>
                    <a:pt x="1377" y="488"/>
                    <a:pt x="1381" y="481"/>
                  </a:cubicBezTo>
                  <a:cubicBezTo>
                    <a:pt x="1384" y="477"/>
                    <a:pt x="1385" y="472"/>
                    <a:pt x="1383" y="466"/>
                  </a:cubicBezTo>
                  <a:cubicBezTo>
                    <a:pt x="1386" y="469"/>
                    <a:pt x="1387" y="473"/>
                    <a:pt x="1386" y="479"/>
                  </a:cubicBezTo>
                  <a:cubicBezTo>
                    <a:pt x="1385" y="489"/>
                    <a:pt x="1376" y="500"/>
                    <a:pt x="1365" y="514"/>
                  </a:cubicBezTo>
                  <a:cubicBezTo>
                    <a:pt x="1355" y="526"/>
                    <a:pt x="1342" y="542"/>
                    <a:pt x="1334" y="560"/>
                  </a:cubicBezTo>
                  <a:cubicBezTo>
                    <a:pt x="1331" y="556"/>
                    <a:pt x="1324" y="550"/>
                    <a:pt x="1315" y="546"/>
                  </a:cubicBezTo>
                  <a:cubicBezTo>
                    <a:pt x="1315" y="546"/>
                    <a:pt x="1315" y="546"/>
                    <a:pt x="1315" y="546"/>
                  </a:cubicBezTo>
                  <a:cubicBezTo>
                    <a:pt x="1315" y="546"/>
                    <a:pt x="1315" y="546"/>
                    <a:pt x="1315" y="546"/>
                  </a:cubicBezTo>
                  <a:cubicBezTo>
                    <a:pt x="1306" y="542"/>
                    <a:pt x="1297" y="542"/>
                    <a:pt x="1292" y="542"/>
                  </a:cubicBezTo>
                  <a:cubicBezTo>
                    <a:pt x="1299" y="524"/>
                    <a:pt x="1301" y="504"/>
                    <a:pt x="1303" y="488"/>
                  </a:cubicBezTo>
                  <a:cubicBezTo>
                    <a:pt x="1305" y="471"/>
                    <a:pt x="1306" y="456"/>
                    <a:pt x="1313" y="448"/>
                  </a:cubicBezTo>
                  <a:cubicBezTo>
                    <a:pt x="1316" y="444"/>
                    <a:pt x="1320" y="442"/>
                    <a:pt x="1324" y="442"/>
                  </a:cubicBezTo>
                  <a:cubicBezTo>
                    <a:pt x="1319" y="444"/>
                    <a:pt x="1315" y="449"/>
                    <a:pt x="1314" y="453"/>
                  </a:cubicBezTo>
                  <a:cubicBezTo>
                    <a:pt x="1313" y="461"/>
                    <a:pt x="1316" y="468"/>
                    <a:pt x="1323" y="472"/>
                  </a:cubicBezTo>
                  <a:close/>
                  <a:moveTo>
                    <a:pt x="1323" y="370"/>
                  </a:moveTo>
                  <a:cubicBezTo>
                    <a:pt x="1328" y="363"/>
                    <a:pt x="1334" y="357"/>
                    <a:pt x="1341" y="350"/>
                  </a:cubicBezTo>
                  <a:cubicBezTo>
                    <a:pt x="1344" y="358"/>
                    <a:pt x="1347" y="366"/>
                    <a:pt x="1349" y="376"/>
                  </a:cubicBezTo>
                  <a:cubicBezTo>
                    <a:pt x="1341" y="385"/>
                    <a:pt x="1333" y="396"/>
                    <a:pt x="1328" y="407"/>
                  </a:cubicBezTo>
                  <a:cubicBezTo>
                    <a:pt x="1329" y="394"/>
                    <a:pt x="1327" y="381"/>
                    <a:pt x="1323" y="370"/>
                  </a:cubicBezTo>
                  <a:close/>
                  <a:moveTo>
                    <a:pt x="1323" y="420"/>
                  </a:moveTo>
                  <a:cubicBezTo>
                    <a:pt x="1318" y="419"/>
                    <a:pt x="1312" y="418"/>
                    <a:pt x="1306" y="418"/>
                  </a:cubicBezTo>
                  <a:cubicBezTo>
                    <a:pt x="1306" y="403"/>
                    <a:pt x="1312" y="388"/>
                    <a:pt x="1320" y="374"/>
                  </a:cubicBezTo>
                  <a:cubicBezTo>
                    <a:pt x="1325" y="388"/>
                    <a:pt x="1326" y="404"/>
                    <a:pt x="1323" y="420"/>
                  </a:cubicBezTo>
                  <a:close/>
                  <a:moveTo>
                    <a:pt x="1413" y="309"/>
                  </a:moveTo>
                  <a:cubicBezTo>
                    <a:pt x="1417" y="316"/>
                    <a:pt x="1420" y="322"/>
                    <a:pt x="1423" y="329"/>
                  </a:cubicBezTo>
                  <a:cubicBezTo>
                    <a:pt x="1416" y="331"/>
                    <a:pt x="1409" y="334"/>
                    <a:pt x="1402" y="337"/>
                  </a:cubicBezTo>
                  <a:cubicBezTo>
                    <a:pt x="1399" y="330"/>
                    <a:pt x="1396" y="323"/>
                    <a:pt x="1393" y="316"/>
                  </a:cubicBezTo>
                  <a:cubicBezTo>
                    <a:pt x="1399" y="314"/>
                    <a:pt x="1406" y="311"/>
                    <a:pt x="1413" y="309"/>
                  </a:cubicBezTo>
                  <a:close/>
                  <a:moveTo>
                    <a:pt x="1353" y="377"/>
                  </a:moveTo>
                  <a:cubicBezTo>
                    <a:pt x="1360" y="370"/>
                    <a:pt x="1367" y="364"/>
                    <a:pt x="1375" y="358"/>
                  </a:cubicBezTo>
                  <a:cubicBezTo>
                    <a:pt x="1377" y="367"/>
                    <a:pt x="1378" y="377"/>
                    <a:pt x="1379" y="386"/>
                  </a:cubicBezTo>
                  <a:cubicBezTo>
                    <a:pt x="1369" y="396"/>
                    <a:pt x="1359" y="407"/>
                    <a:pt x="1352" y="419"/>
                  </a:cubicBezTo>
                  <a:cubicBezTo>
                    <a:pt x="1355" y="403"/>
                    <a:pt x="1355" y="389"/>
                    <a:pt x="1353" y="377"/>
                  </a:cubicBezTo>
                  <a:close/>
                  <a:moveTo>
                    <a:pt x="1378" y="356"/>
                  </a:moveTo>
                  <a:cubicBezTo>
                    <a:pt x="1385" y="351"/>
                    <a:pt x="1392" y="346"/>
                    <a:pt x="1399" y="343"/>
                  </a:cubicBezTo>
                  <a:cubicBezTo>
                    <a:pt x="1402" y="350"/>
                    <a:pt x="1404" y="358"/>
                    <a:pt x="1405" y="367"/>
                  </a:cubicBezTo>
                  <a:cubicBezTo>
                    <a:pt x="1398" y="372"/>
                    <a:pt x="1390" y="377"/>
                    <a:pt x="1383" y="383"/>
                  </a:cubicBezTo>
                  <a:cubicBezTo>
                    <a:pt x="1382" y="374"/>
                    <a:pt x="1380" y="365"/>
                    <a:pt x="1378" y="356"/>
                  </a:cubicBezTo>
                  <a:close/>
                  <a:moveTo>
                    <a:pt x="1383" y="388"/>
                  </a:moveTo>
                  <a:cubicBezTo>
                    <a:pt x="1390" y="381"/>
                    <a:pt x="1398" y="376"/>
                    <a:pt x="1406" y="371"/>
                  </a:cubicBezTo>
                  <a:cubicBezTo>
                    <a:pt x="1407" y="381"/>
                    <a:pt x="1408" y="390"/>
                    <a:pt x="1408" y="400"/>
                  </a:cubicBezTo>
                  <a:cubicBezTo>
                    <a:pt x="1398" y="407"/>
                    <a:pt x="1388" y="417"/>
                    <a:pt x="1379" y="430"/>
                  </a:cubicBezTo>
                  <a:cubicBezTo>
                    <a:pt x="1383" y="416"/>
                    <a:pt x="1384" y="402"/>
                    <a:pt x="1383" y="388"/>
                  </a:cubicBezTo>
                  <a:close/>
                  <a:moveTo>
                    <a:pt x="1407" y="405"/>
                  </a:moveTo>
                  <a:cubicBezTo>
                    <a:pt x="1406" y="421"/>
                    <a:pt x="1403" y="437"/>
                    <a:pt x="1395" y="450"/>
                  </a:cubicBezTo>
                  <a:cubicBezTo>
                    <a:pt x="1388" y="447"/>
                    <a:pt x="1382" y="446"/>
                    <a:pt x="1375" y="446"/>
                  </a:cubicBezTo>
                  <a:cubicBezTo>
                    <a:pt x="1384" y="427"/>
                    <a:pt x="1396" y="414"/>
                    <a:pt x="1407" y="405"/>
                  </a:cubicBezTo>
                  <a:close/>
                  <a:moveTo>
                    <a:pt x="1405" y="438"/>
                  </a:moveTo>
                  <a:cubicBezTo>
                    <a:pt x="1409" y="427"/>
                    <a:pt x="1411" y="414"/>
                    <a:pt x="1411" y="402"/>
                  </a:cubicBezTo>
                  <a:cubicBezTo>
                    <a:pt x="1420" y="396"/>
                    <a:pt x="1428" y="392"/>
                    <a:pt x="1436" y="390"/>
                  </a:cubicBezTo>
                  <a:cubicBezTo>
                    <a:pt x="1436" y="399"/>
                    <a:pt x="1435" y="408"/>
                    <a:pt x="1434" y="416"/>
                  </a:cubicBezTo>
                  <a:cubicBezTo>
                    <a:pt x="1423" y="421"/>
                    <a:pt x="1414" y="429"/>
                    <a:pt x="1405" y="438"/>
                  </a:cubicBezTo>
                  <a:close/>
                  <a:moveTo>
                    <a:pt x="1433" y="421"/>
                  </a:moveTo>
                  <a:cubicBezTo>
                    <a:pt x="1429" y="437"/>
                    <a:pt x="1423" y="451"/>
                    <a:pt x="1413" y="462"/>
                  </a:cubicBezTo>
                  <a:cubicBezTo>
                    <a:pt x="1408" y="458"/>
                    <a:pt x="1404" y="454"/>
                    <a:pt x="1399" y="452"/>
                  </a:cubicBezTo>
                  <a:cubicBezTo>
                    <a:pt x="1409" y="438"/>
                    <a:pt x="1420" y="428"/>
                    <a:pt x="1433" y="421"/>
                  </a:cubicBezTo>
                  <a:close/>
                  <a:moveTo>
                    <a:pt x="1412" y="397"/>
                  </a:moveTo>
                  <a:cubicBezTo>
                    <a:pt x="1412" y="388"/>
                    <a:pt x="1411" y="378"/>
                    <a:pt x="1410" y="369"/>
                  </a:cubicBezTo>
                  <a:cubicBezTo>
                    <a:pt x="1417" y="365"/>
                    <a:pt x="1425" y="362"/>
                    <a:pt x="1432" y="360"/>
                  </a:cubicBezTo>
                  <a:cubicBezTo>
                    <a:pt x="1434" y="369"/>
                    <a:pt x="1435" y="377"/>
                    <a:pt x="1436" y="386"/>
                  </a:cubicBezTo>
                  <a:cubicBezTo>
                    <a:pt x="1428" y="388"/>
                    <a:pt x="1420" y="392"/>
                    <a:pt x="1412" y="397"/>
                  </a:cubicBezTo>
                  <a:close/>
                  <a:moveTo>
                    <a:pt x="1409" y="365"/>
                  </a:moveTo>
                  <a:cubicBezTo>
                    <a:pt x="1407" y="357"/>
                    <a:pt x="1405" y="348"/>
                    <a:pt x="1403" y="341"/>
                  </a:cubicBezTo>
                  <a:cubicBezTo>
                    <a:pt x="1410" y="337"/>
                    <a:pt x="1417" y="335"/>
                    <a:pt x="1424" y="333"/>
                  </a:cubicBezTo>
                  <a:cubicBezTo>
                    <a:pt x="1427" y="340"/>
                    <a:pt x="1430" y="348"/>
                    <a:pt x="1432" y="356"/>
                  </a:cubicBezTo>
                  <a:cubicBezTo>
                    <a:pt x="1424" y="358"/>
                    <a:pt x="1416" y="361"/>
                    <a:pt x="1409" y="365"/>
                  </a:cubicBezTo>
                  <a:close/>
                  <a:moveTo>
                    <a:pt x="1398" y="339"/>
                  </a:moveTo>
                  <a:cubicBezTo>
                    <a:pt x="1391" y="342"/>
                    <a:pt x="1384" y="347"/>
                    <a:pt x="1377" y="352"/>
                  </a:cubicBezTo>
                  <a:cubicBezTo>
                    <a:pt x="1374" y="344"/>
                    <a:pt x="1371" y="336"/>
                    <a:pt x="1367" y="330"/>
                  </a:cubicBezTo>
                  <a:cubicBezTo>
                    <a:pt x="1374" y="325"/>
                    <a:pt x="1381" y="321"/>
                    <a:pt x="1389" y="318"/>
                  </a:cubicBezTo>
                  <a:cubicBezTo>
                    <a:pt x="1392" y="324"/>
                    <a:pt x="1396" y="331"/>
                    <a:pt x="1398" y="339"/>
                  </a:cubicBezTo>
                  <a:close/>
                  <a:moveTo>
                    <a:pt x="1373" y="354"/>
                  </a:moveTo>
                  <a:cubicBezTo>
                    <a:pt x="1366" y="360"/>
                    <a:pt x="1359" y="366"/>
                    <a:pt x="1352" y="373"/>
                  </a:cubicBezTo>
                  <a:cubicBezTo>
                    <a:pt x="1350" y="363"/>
                    <a:pt x="1347" y="355"/>
                    <a:pt x="1344" y="347"/>
                  </a:cubicBezTo>
                  <a:cubicBezTo>
                    <a:pt x="1350" y="342"/>
                    <a:pt x="1357" y="337"/>
                    <a:pt x="1364" y="332"/>
                  </a:cubicBezTo>
                  <a:cubicBezTo>
                    <a:pt x="1368" y="339"/>
                    <a:pt x="1371" y="346"/>
                    <a:pt x="1373" y="354"/>
                  </a:cubicBezTo>
                  <a:close/>
                  <a:moveTo>
                    <a:pt x="1350" y="381"/>
                  </a:moveTo>
                  <a:cubicBezTo>
                    <a:pt x="1352" y="396"/>
                    <a:pt x="1351" y="413"/>
                    <a:pt x="1344" y="433"/>
                  </a:cubicBezTo>
                  <a:cubicBezTo>
                    <a:pt x="1339" y="428"/>
                    <a:pt x="1333" y="424"/>
                    <a:pt x="1327" y="422"/>
                  </a:cubicBezTo>
                  <a:cubicBezTo>
                    <a:pt x="1331" y="407"/>
                    <a:pt x="1339" y="393"/>
                    <a:pt x="1350" y="381"/>
                  </a:cubicBezTo>
                  <a:close/>
                  <a:moveTo>
                    <a:pt x="1379" y="391"/>
                  </a:moveTo>
                  <a:cubicBezTo>
                    <a:pt x="1380" y="410"/>
                    <a:pt x="1377" y="429"/>
                    <a:pt x="1371" y="446"/>
                  </a:cubicBezTo>
                  <a:cubicBezTo>
                    <a:pt x="1363" y="447"/>
                    <a:pt x="1357" y="450"/>
                    <a:pt x="1353" y="454"/>
                  </a:cubicBezTo>
                  <a:cubicBezTo>
                    <a:pt x="1353" y="449"/>
                    <a:pt x="1352" y="442"/>
                    <a:pt x="1347" y="436"/>
                  </a:cubicBezTo>
                  <a:cubicBezTo>
                    <a:pt x="1354" y="420"/>
                    <a:pt x="1366" y="404"/>
                    <a:pt x="1379" y="391"/>
                  </a:cubicBezTo>
                  <a:close/>
                  <a:moveTo>
                    <a:pt x="1335" y="499"/>
                  </a:moveTo>
                  <a:cubicBezTo>
                    <a:pt x="1333" y="498"/>
                    <a:pt x="1332" y="497"/>
                    <a:pt x="1332" y="495"/>
                  </a:cubicBezTo>
                  <a:cubicBezTo>
                    <a:pt x="1330" y="489"/>
                    <a:pt x="1340" y="477"/>
                    <a:pt x="1347" y="470"/>
                  </a:cubicBezTo>
                  <a:cubicBezTo>
                    <a:pt x="1347" y="479"/>
                    <a:pt x="1345" y="495"/>
                    <a:pt x="1340" y="499"/>
                  </a:cubicBezTo>
                  <a:cubicBezTo>
                    <a:pt x="1338" y="499"/>
                    <a:pt x="1337" y="500"/>
                    <a:pt x="1335" y="499"/>
                  </a:cubicBezTo>
                  <a:close/>
                  <a:moveTo>
                    <a:pt x="1328" y="496"/>
                  </a:moveTo>
                  <a:cubicBezTo>
                    <a:pt x="1328" y="498"/>
                    <a:pt x="1329" y="501"/>
                    <a:pt x="1333" y="502"/>
                  </a:cubicBezTo>
                  <a:cubicBezTo>
                    <a:pt x="1333" y="502"/>
                    <a:pt x="1333" y="502"/>
                    <a:pt x="1333" y="502"/>
                  </a:cubicBezTo>
                  <a:cubicBezTo>
                    <a:pt x="1337" y="504"/>
                    <a:pt x="1340" y="503"/>
                    <a:pt x="1342" y="502"/>
                  </a:cubicBezTo>
                  <a:cubicBezTo>
                    <a:pt x="1347" y="498"/>
                    <a:pt x="1349" y="488"/>
                    <a:pt x="1350" y="480"/>
                  </a:cubicBezTo>
                  <a:cubicBezTo>
                    <a:pt x="1350" y="480"/>
                    <a:pt x="1351" y="481"/>
                    <a:pt x="1351" y="482"/>
                  </a:cubicBezTo>
                  <a:cubicBezTo>
                    <a:pt x="1351" y="482"/>
                    <a:pt x="1351" y="482"/>
                    <a:pt x="1351" y="482"/>
                  </a:cubicBezTo>
                  <a:cubicBezTo>
                    <a:pt x="1352" y="496"/>
                    <a:pt x="1349" y="506"/>
                    <a:pt x="1342" y="511"/>
                  </a:cubicBezTo>
                  <a:cubicBezTo>
                    <a:pt x="1339" y="514"/>
                    <a:pt x="1334" y="514"/>
                    <a:pt x="1329" y="512"/>
                  </a:cubicBezTo>
                  <a:cubicBezTo>
                    <a:pt x="1329" y="512"/>
                    <a:pt x="1329" y="512"/>
                    <a:pt x="1329" y="512"/>
                  </a:cubicBezTo>
                  <a:cubicBezTo>
                    <a:pt x="1325" y="510"/>
                    <a:pt x="1322" y="507"/>
                    <a:pt x="1321" y="502"/>
                  </a:cubicBezTo>
                  <a:cubicBezTo>
                    <a:pt x="1320" y="494"/>
                    <a:pt x="1325" y="484"/>
                    <a:pt x="1335" y="475"/>
                  </a:cubicBezTo>
                  <a:cubicBezTo>
                    <a:pt x="1335" y="475"/>
                    <a:pt x="1335" y="475"/>
                    <a:pt x="1335" y="475"/>
                  </a:cubicBezTo>
                  <a:cubicBezTo>
                    <a:pt x="1336" y="475"/>
                    <a:pt x="1337" y="475"/>
                    <a:pt x="1338" y="474"/>
                  </a:cubicBezTo>
                  <a:cubicBezTo>
                    <a:pt x="1332" y="481"/>
                    <a:pt x="1327" y="490"/>
                    <a:pt x="1328" y="496"/>
                  </a:cubicBezTo>
                  <a:close/>
                  <a:moveTo>
                    <a:pt x="1415" y="465"/>
                  </a:moveTo>
                  <a:cubicBezTo>
                    <a:pt x="1432" y="448"/>
                    <a:pt x="1444" y="445"/>
                    <a:pt x="1457" y="444"/>
                  </a:cubicBezTo>
                  <a:cubicBezTo>
                    <a:pt x="1451" y="458"/>
                    <a:pt x="1441" y="470"/>
                    <a:pt x="1426" y="478"/>
                  </a:cubicBezTo>
                  <a:cubicBezTo>
                    <a:pt x="1423" y="473"/>
                    <a:pt x="1419" y="469"/>
                    <a:pt x="1415" y="465"/>
                  </a:cubicBezTo>
                  <a:close/>
                  <a:moveTo>
                    <a:pt x="1425" y="451"/>
                  </a:moveTo>
                  <a:cubicBezTo>
                    <a:pt x="1431" y="442"/>
                    <a:pt x="1435" y="431"/>
                    <a:pt x="1437" y="419"/>
                  </a:cubicBezTo>
                  <a:cubicBezTo>
                    <a:pt x="1446" y="415"/>
                    <a:pt x="1455" y="412"/>
                    <a:pt x="1464" y="412"/>
                  </a:cubicBezTo>
                  <a:cubicBezTo>
                    <a:pt x="1464" y="421"/>
                    <a:pt x="1462" y="431"/>
                    <a:pt x="1458" y="441"/>
                  </a:cubicBezTo>
                  <a:cubicBezTo>
                    <a:pt x="1448" y="440"/>
                    <a:pt x="1438" y="443"/>
                    <a:pt x="1425" y="451"/>
                  </a:cubicBezTo>
                  <a:close/>
                  <a:moveTo>
                    <a:pt x="1438" y="414"/>
                  </a:moveTo>
                  <a:cubicBezTo>
                    <a:pt x="1439" y="406"/>
                    <a:pt x="1440" y="397"/>
                    <a:pt x="1439" y="388"/>
                  </a:cubicBezTo>
                  <a:cubicBezTo>
                    <a:pt x="1450" y="385"/>
                    <a:pt x="1458" y="384"/>
                    <a:pt x="1464" y="384"/>
                  </a:cubicBezTo>
                  <a:cubicBezTo>
                    <a:pt x="1464" y="387"/>
                    <a:pt x="1464" y="390"/>
                    <a:pt x="1464" y="393"/>
                  </a:cubicBezTo>
                  <a:cubicBezTo>
                    <a:pt x="1465" y="398"/>
                    <a:pt x="1465" y="403"/>
                    <a:pt x="1465" y="408"/>
                  </a:cubicBezTo>
                  <a:cubicBezTo>
                    <a:pt x="1455" y="409"/>
                    <a:pt x="1446" y="411"/>
                    <a:pt x="1438" y="414"/>
                  </a:cubicBezTo>
                  <a:close/>
                  <a:moveTo>
                    <a:pt x="1439" y="384"/>
                  </a:moveTo>
                  <a:cubicBezTo>
                    <a:pt x="1439" y="376"/>
                    <a:pt x="1438" y="368"/>
                    <a:pt x="1436" y="359"/>
                  </a:cubicBezTo>
                  <a:cubicBezTo>
                    <a:pt x="1444" y="357"/>
                    <a:pt x="1451" y="356"/>
                    <a:pt x="1458" y="357"/>
                  </a:cubicBezTo>
                  <a:cubicBezTo>
                    <a:pt x="1460" y="364"/>
                    <a:pt x="1462" y="372"/>
                    <a:pt x="1463" y="380"/>
                  </a:cubicBezTo>
                  <a:cubicBezTo>
                    <a:pt x="1458" y="380"/>
                    <a:pt x="1449" y="381"/>
                    <a:pt x="1439" y="384"/>
                  </a:cubicBezTo>
                  <a:close/>
                  <a:moveTo>
                    <a:pt x="1435" y="355"/>
                  </a:moveTo>
                  <a:cubicBezTo>
                    <a:pt x="1433" y="347"/>
                    <a:pt x="1431" y="339"/>
                    <a:pt x="1428" y="332"/>
                  </a:cubicBezTo>
                  <a:cubicBezTo>
                    <a:pt x="1435" y="330"/>
                    <a:pt x="1442" y="329"/>
                    <a:pt x="1449" y="328"/>
                  </a:cubicBezTo>
                  <a:cubicBezTo>
                    <a:pt x="1452" y="336"/>
                    <a:pt x="1455" y="344"/>
                    <a:pt x="1457" y="353"/>
                  </a:cubicBezTo>
                  <a:cubicBezTo>
                    <a:pt x="1450" y="353"/>
                    <a:pt x="1443" y="354"/>
                    <a:pt x="1435" y="355"/>
                  </a:cubicBezTo>
                  <a:close/>
                  <a:moveTo>
                    <a:pt x="1427" y="328"/>
                  </a:moveTo>
                  <a:cubicBezTo>
                    <a:pt x="1424" y="321"/>
                    <a:pt x="1421" y="315"/>
                    <a:pt x="1417" y="308"/>
                  </a:cubicBezTo>
                  <a:cubicBezTo>
                    <a:pt x="1423" y="306"/>
                    <a:pt x="1430" y="305"/>
                    <a:pt x="1436" y="304"/>
                  </a:cubicBezTo>
                  <a:cubicBezTo>
                    <a:pt x="1440" y="310"/>
                    <a:pt x="1443" y="317"/>
                    <a:pt x="1447" y="325"/>
                  </a:cubicBezTo>
                  <a:cubicBezTo>
                    <a:pt x="1441" y="325"/>
                    <a:pt x="1434" y="326"/>
                    <a:pt x="1427" y="328"/>
                  </a:cubicBezTo>
                  <a:close/>
                  <a:moveTo>
                    <a:pt x="1411" y="306"/>
                  </a:moveTo>
                  <a:cubicBezTo>
                    <a:pt x="1404" y="308"/>
                    <a:pt x="1397" y="310"/>
                    <a:pt x="1391" y="313"/>
                  </a:cubicBezTo>
                  <a:cubicBezTo>
                    <a:pt x="1387" y="307"/>
                    <a:pt x="1383" y="301"/>
                    <a:pt x="1379" y="296"/>
                  </a:cubicBezTo>
                  <a:cubicBezTo>
                    <a:pt x="1387" y="293"/>
                    <a:pt x="1394" y="291"/>
                    <a:pt x="1401" y="290"/>
                  </a:cubicBezTo>
                  <a:cubicBezTo>
                    <a:pt x="1405" y="295"/>
                    <a:pt x="1408" y="300"/>
                    <a:pt x="1411" y="306"/>
                  </a:cubicBezTo>
                  <a:close/>
                  <a:moveTo>
                    <a:pt x="1387" y="315"/>
                  </a:moveTo>
                  <a:cubicBezTo>
                    <a:pt x="1380" y="318"/>
                    <a:pt x="1372" y="322"/>
                    <a:pt x="1365" y="326"/>
                  </a:cubicBezTo>
                  <a:cubicBezTo>
                    <a:pt x="1361" y="320"/>
                    <a:pt x="1357" y="314"/>
                    <a:pt x="1351" y="309"/>
                  </a:cubicBezTo>
                  <a:cubicBezTo>
                    <a:pt x="1359" y="305"/>
                    <a:pt x="1367" y="301"/>
                    <a:pt x="1375" y="298"/>
                  </a:cubicBezTo>
                  <a:cubicBezTo>
                    <a:pt x="1379" y="302"/>
                    <a:pt x="1383" y="308"/>
                    <a:pt x="1387" y="315"/>
                  </a:cubicBezTo>
                  <a:close/>
                  <a:moveTo>
                    <a:pt x="1362" y="328"/>
                  </a:moveTo>
                  <a:cubicBezTo>
                    <a:pt x="1355" y="333"/>
                    <a:pt x="1348" y="338"/>
                    <a:pt x="1342" y="344"/>
                  </a:cubicBezTo>
                  <a:cubicBezTo>
                    <a:pt x="1337" y="335"/>
                    <a:pt x="1332" y="328"/>
                    <a:pt x="1328" y="324"/>
                  </a:cubicBezTo>
                  <a:cubicBezTo>
                    <a:pt x="1335" y="319"/>
                    <a:pt x="1341" y="315"/>
                    <a:pt x="1348" y="311"/>
                  </a:cubicBezTo>
                  <a:cubicBezTo>
                    <a:pt x="1353" y="316"/>
                    <a:pt x="1358" y="322"/>
                    <a:pt x="1362" y="328"/>
                  </a:cubicBezTo>
                  <a:close/>
                  <a:moveTo>
                    <a:pt x="1339" y="347"/>
                  </a:moveTo>
                  <a:cubicBezTo>
                    <a:pt x="1332" y="353"/>
                    <a:pt x="1327" y="359"/>
                    <a:pt x="1322" y="366"/>
                  </a:cubicBezTo>
                  <a:cubicBezTo>
                    <a:pt x="1318" y="358"/>
                    <a:pt x="1313" y="350"/>
                    <a:pt x="1307" y="343"/>
                  </a:cubicBezTo>
                  <a:cubicBezTo>
                    <a:pt x="1311" y="339"/>
                    <a:pt x="1314" y="336"/>
                    <a:pt x="1318" y="333"/>
                  </a:cubicBezTo>
                  <a:cubicBezTo>
                    <a:pt x="1320" y="330"/>
                    <a:pt x="1323" y="328"/>
                    <a:pt x="1325" y="326"/>
                  </a:cubicBezTo>
                  <a:cubicBezTo>
                    <a:pt x="1329" y="330"/>
                    <a:pt x="1334" y="337"/>
                    <a:pt x="1339" y="347"/>
                  </a:cubicBezTo>
                  <a:close/>
                  <a:moveTo>
                    <a:pt x="1319" y="370"/>
                  </a:moveTo>
                  <a:cubicBezTo>
                    <a:pt x="1312" y="380"/>
                    <a:pt x="1307" y="390"/>
                    <a:pt x="1304" y="401"/>
                  </a:cubicBezTo>
                  <a:cubicBezTo>
                    <a:pt x="1302" y="386"/>
                    <a:pt x="1296" y="378"/>
                    <a:pt x="1289" y="370"/>
                  </a:cubicBezTo>
                  <a:cubicBezTo>
                    <a:pt x="1293" y="361"/>
                    <a:pt x="1298" y="353"/>
                    <a:pt x="1305" y="346"/>
                  </a:cubicBezTo>
                  <a:cubicBezTo>
                    <a:pt x="1311" y="353"/>
                    <a:pt x="1316" y="361"/>
                    <a:pt x="1319" y="370"/>
                  </a:cubicBezTo>
                  <a:close/>
                  <a:moveTo>
                    <a:pt x="1302" y="418"/>
                  </a:moveTo>
                  <a:cubicBezTo>
                    <a:pt x="1296" y="418"/>
                    <a:pt x="1291" y="418"/>
                    <a:pt x="1285" y="420"/>
                  </a:cubicBezTo>
                  <a:cubicBezTo>
                    <a:pt x="1280" y="403"/>
                    <a:pt x="1282" y="388"/>
                    <a:pt x="1287" y="374"/>
                  </a:cubicBezTo>
                  <a:cubicBezTo>
                    <a:pt x="1296" y="383"/>
                    <a:pt x="1302" y="395"/>
                    <a:pt x="1302" y="418"/>
                  </a:cubicBezTo>
                  <a:close/>
                  <a:moveTo>
                    <a:pt x="1255" y="473"/>
                  </a:moveTo>
                  <a:cubicBezTo>
                    <a:pt x="1254" y="476"/>
                    <a:pt x="1252" y="479"/>
                    <a:pt x="1251" y="482"/>
                  </a:cubicBezTo>
                  <a:cubicBezTo>
                    <a:pt x="1242" y="460"/>
                    <a:pt x="1242" y="460"/>
                    <a:pt x="1242" y="460"/>
                  </a:cubicBezTo>
                  <a:cubicBezTo>
                    <a:pt x="1245" y="457"/>
                    <a:pt x="1248" y="454"/>
                    <a:pt x="1251" y="451"/>
                  </a:cubicBezTo>
                  <a:lnTo>
                    <a:pt x="1255" y="473"/>
                  </a:lnTo>
                  <a:close/>
                  <a:moveTo>
                    <a:pt x="1254" y="449"/>
                  </a:moveTo>
                  <a:cubicBezTo>
                    <a:pt x="1257" y="447"/>
                    <a:pt x="1260" y="445"/>
                    <a:pt x="1263" y="443"/>
                  </a:cubicBezTo>
                  <a:cubicBezTo>
                    <a:pt x="1263" y="461"/>
                    <a:pt x="1263" y="461"/>
                    <a:pt x="1263" y="461"/>
                  </a:cubicBezTo>
                  <a:cubicBezTo>
                    <a:pt x="1261" y="463"/>
                    <a:pt x="1260" y="465"/>
                    <a:pt x="1258" y="468"/>
                  </a:cubicBezTo>
                  <a:lnTo>
                    <a:pt x="1254" y="449"/>
                  </a:lnTo>
                  <a:close/>
                  <a:moveTo>
                    <a:pt x="1248" y="487"/>
                  </a:moveTo>
                  <a:cubicBezTo>
                    <a:pt x="1247" y="490"/>
                    <a:pt x="1246" y="493"/>
                    <a:pt x="1244" y="497"/>
                  </a:cubicBezTo>
                  <a:cubicBezTo>
                    <a:pt x="1231" y="472"/>
                    <a:pt x="1231" y="472"/>
                    <a:pt x="1231" y="472"/>
                  </a:cubicBezTo>
                  <a:cubicBezTo>
                    <a:pt x="1233" y="469"/>
                    <a:pt x="1236" y="466"/>
                    <a:pt x="1239" y="463"/>
                  </a:cubicBezTo>
                  <a:lnTo>
                    <a:pt x="1248" y="487"/>
                  </a:lnTo>
                  <a:close/>
                  <a:moveTo>
                    <a:pt x="1242" y="501"/>
                  </a:moveTo>
                  <a:cubicBezTo>
                    <a:pt x="1241" y="504"/>
                    <a:pt x="1240" y="507"/>
                    <a:pt x="1239" y="510"/>
                  </a:cubicBezTo>
                  <a:cubicBezTo>
                    <a:pt x="1232" y="501"/>
                    <a:pt x="1232" y="501"/>
                    <a:pt x="1232" y="501"/>
                  </a:cubicBezTo>
                  <a:cubicBezTo>
                    <a:pt x="1232" y="493"/>
                    <a:pt x="1231" y="486"/>
                    <a:pt x="1230" y="479"/>
                  </a:cubicBezTo>
                  <a:lnTo>
                    <a:pt x="1242" y="501"/>
                  </a:lnTo>
                  <a:close/>
                  <a:moveTo>
                    <a:pt x="1232" y="507"/>
                  </a:moveTo>
                  <a:cubicBezTo>
                    <a:pt x="1237" y="515"/>
                    <a:pt x="1237" y="515"/>
                    <a:pt x="1237" y="515"/>
                  </a:cubicBezTo>
                  <a:cubicBezTo>
                    <a:pt x="1236" y="517"/>
                    <a:pt x="1235" y="519"/>
                    <a:pt x="1234" y="522"/>
                  </a:cubicBezTo>
                  <a:cubicBezTo>
                    <a:pt x="1234" y="522"/>
                    <a:pt x="1234" y="523"/>
                    <a:pt x="1234" y="524"/>
                  </a:cubicBezTo>
                  <a:cubicBezTo>
                    <a:pt x="1230" y="520"/>
                    <a:pt x="1230" y="520"/>
                    <a:pt x="1230" y="520"/>
                  </a:cubicBezTo>
                  <a:cubicBezTo>
                    <a:pt x="1231" y="516"/>
                    <a:pt x="1231" y="511"/>
                    <a:pt x="1232" y="507"/>
                  </a:cubicBezTo>
                  <a:close/>
                  <a:moveTo>
                    <a:pt x="1238" y="523"/>
                  </a:moveTo>
                  <a:cubicBezTo>
                    <a:pt x="1251" y="488"/>
                    <a:pt x="1264" y="454"/>
                    <a:pt x="1291" y="440"/>
                  </a:cubicBezTo>
                  <a:cubicBezTo>
                    <a:pt x="1268" y="456"/>
                    <a:pt x="1258" y="485"/>
                    <a:pt x="1246" y="516"/>
                  </a:cubicBezTo>
                  <a:cubicBezTo>
                    <a:pt x="1243" y="526"/>
                    <a:pt x="1239" y="537"/>
                    <a:pt x="1234" y="547"/>
                  </a:cubicBezTo>
                  <a:cubicBezTo>
                    <a:pt x="1233" y="547"/>
                    <a:pt x="1231" y="547"/>
                    <a:pt x="1229" y="546"/>
                  </a:cubicBezTo>
                  <a:cubicBezTo>
                    <a:pt x="1232" y="539"/>
                    <a:pt x="1235" y="531"/>
                    <a:pt x="1238" y="523"/>
                  </a:cubicBezTo>
                  <a:close/>
                  <a:moveTo>
                    <a:pt x="1266" y="441"/>
                  </a:moveTo>
                  <a:cubicBezTo>
                    <a:pt x="1270" y="439"/>
                    <a:pt x="1273" y="438"/>
                    <a:pt x="1276" y="436"/>
                  </a:cubicBezTo>
                  <a:cubicBezTo>
                    <a:pt x="1273" y="448"/>
                    <a:pt x="1273" y="448"/>
                    <a:pt x="1273" y="448"/>
                  </a:cubicBezTo>
                  <a:cubicBezTo>
                    <a:pt x="1271" y="451"/>
                    <a:pt x="1269" y="453"/>
                    <a:pt x="1267" y="456"/>
                  </a:cubicBezTo>
                  <a:lnTo>
                    <a:pt x="1266" y="441"/>
                  </a:lnTo>
                  <a:close/>
                  <a:moveTo>
                    <a:pt x="1278" y="444"/>
                  </a:moveTo>
                  <a:cubicBezTo>
                    <a:pt x="1280" y="435"/>
                    <a:pt x="1280" y="435"/>
                    <a:pt x="1280" y="435"/>
                  </a:cubicBezTo>
                  <a:cubicBezTo>
                    <a:pt x="1283" y="434"/>
                    <a:pt x="1286" y="433"/>
                    <a:pt x="1289" y="432"/>
                  </a:cubicBezTo>
                  <a:cubicBezTo>
                    <a:pt x="1286" y="438"/>
                    <a:pt x="1286" y="438"/>
                    <a:pt x="1286" y="438"/>
                  </a:cubicBezTo>
                  <a:cubicBezTo>
                    <a:pt x="1283" y="440"/>
                    <a:pt x="1281" y="442"/>
                    <a:pt x="1278" y="444"/>
                  </a:cubicBezTo>
                  <a:close/>
                  <a:moveTo>
                    <a:pt x="1292" y="435"/>
                  </a:moveTo>
                  <a:cubicBezTo>
                    <a:pt x="1294" y="431"/>
                    <a:pt x="1294" y="431"/>
                    <a:pt x="1294" y="431"/>
                  </a:cubicBezTo>
                  <a:cubicBezTo>
                    <a:pt x="1298" y="431"/>
                    <a:pt x="1302" y="431"/>
                    <a:pt x="1306" y="431"/>
                  </a:cubicBezTo>
                  <a:cubicBezTo>
                    <a:pt x="1301" y="432"/>
                    <a:pt x="1296" y="433"/>
                    <a:pt x="1292" y="435"/>
                  </a:cubicBezTo>
                  <a:close/>
                  <a:moveTo>
                    <a:pt x="1307" y="437"/>
                  </a:moveTo>
                  <a:cubicBezTo>
                    <a:pt x="1304" y="439"/>
                    <a:pt x="1302" y="441"/>
                    <a:pt x="1300" y="444"/>
                  </a:cubicBezTo>
                  <a:cubicBezTo>
                    <a:pt x="1295" y="443"/>
                    <a:pt x="1295" y="443"/>
                    <a:pt x="1295" y="443"/>
                  </a:cubicBezTo>
                  <a:cubicBezTo>
                    <a:pt x="1298" y="440"/>
                    <a:pt x="1302" y="438"/>
                    <a:pt x="1307" y="437"/>
                  </a:cubicBezTo>
                  <a:close/>
                  <a:moveTo>
                    <a:pt x="1298" y="447"/>
                  </a:moveTo>
                  <a:cubicBezTo>
                    <a:pt x="1297" y="449"/>
                    <a:pt x="1296" y="451"/>
                    <a:pt x="1295" y="454"/>
                  </a:cubicBezTo>
                  <a:cubicBezTo>
                    <a:pt x="1283" y="452"/>
                    <a:pt x="1283" y="452"/>
                    <a:pt x="1283" y="452"/>
                  </a:cubicBezTo>
                  <a:cubicBezTo>
                    <a:pt x="1285" y="450"/>
                    <a:pt x="1288" y="448"/>
                    <a:pt x="1290" y="446"/>
                  </a:cubicBezTo>
                  <a:lnTo>
                    <a:pt x="1298" y="447"/>
                  </a:lnTo>
                  <a:close/>
                  <a:moveTo>
                    <a:pt x="1250" y="517"/>
                  </a:moveTo>
                  <a:cubicBezTo>
                    <a:pt x="1251" y="514"/>
                    <a:pt x="1253" y="510"/>
                    <a:pt x="1254" y="506"/>
                  </a:cubicBezTo>
                  <a:cubicBezTo>
                    <a:pt x="1286" y="508"/>
                    <a:pt x="1286" y="508"/>
                    <a:pt x="1286" y="508"/>
                  </a:cubicBezTo>
                  <a:cubicBezTo>
                    <a:pt x="1285" y="511"/>
                    <a:pt x="1285" y="515"/>
                    <a:pt x="1284" y="519"/>
                  </a:cubicBezTo>
                  <a:lnTo>
                    <a:pt x="1250" y="517"/>
                  </a:lnTo>
                  <a:close/>
                  <a:moveTo>
                    <a:pt x="1283" y="523"/>
                  </a:moveTo>
                  <a:cubicBezTo>
                    <a:pt x="1282" y="526"/>
                    <a:pt x="1281" y="529"/>
                    <a:pt x="1280" y="532"/>
                  </a:cubicBezTo>
                  <a:cubicBezTo>
                    <a:pt x="1245" y="530"/>
                    <a:pt x="1245" y="530"/>
                    <a:pt x="1245" y="530"/>
                  </a:cubicBezTo>
                  <a:cubicBezTo>
                    <a:pt x="1246" y="527"/>
                    <a:pt x="1248" y="524"/>
                    <a:pt x="1249" y="521"/>
                  </a:cubicBezTo>
                  <a:lnTo>
                    <a:pt x="1283" y="523"/>
                  </a:lnTo>
                  <a:close/>
                  <a:moveTo>
                    <a:pt x="1255" y="503"/>
                  </a:moveTo>
                  <a:cubicBezTo>
                    <a:pt x="1257" y="499"/>
                    <a:pt x="1258" y="496"/>
                    <a:pt x="1260" y="492"/>
                  </a:cubicBezTo>
                  <a:cubicBezTo>
                    <a:pt x="1288" y="494"/>
                    <a:pt x="1288" y="494"/>
                    <a:pt x="1288" y="494"/>
                  </a:cubicBezTo>
                  <a:cubicBezTo>
                    <a:pt x="1287" y="497"/>
                    <a:pt x="1287" y="501"/>
                    <a:pt x="1286" y="504"/>
                  </a:cubicBezTo>
                  <a:lnTo>
                    <a:pt x="1255" y="503"/>
                  </a:lnTo>
                  <a:close/>
                  <a:moveTo>
                    <a:pt x="1261" y="489"/>
                  </a:moveTo>
                  <a:cubicBezTo>
                    <a:pt x="1262" y="485"/>
                    <a:pt x="1264" y="482"/>
                    <a:pt x="1265" y="479"/>
                  </a:cubicBezTo>
                  <a:cubicBezTo>
                    <a:pt x="1289" y="482"/>
                    <a:pt x="1289" y="482"/>
                    <a:pt x="1289" y="482"/>
                  </a:cubicBezTo>
                  <a:cubicBezTo>
                    <a:pt x="1289" y="483"/>
                    <a:pt x="1289" y="485"/>
                    <a:pt x="1289" y="487"/>
                  </a:cubicBezTo>
                  <a:cubicBezTo>
                    <a:pt x="1289" y="488"/>
                    <a:pt x="1288" y="489"/>
                    <a:pt x="1288" y="490"/>
                  </a:cubicBezTo>
                  <a:lnTo>
                    <a:pt x="1261" y="489"/>
                  </a:lnTo>
                  <a:close/>
                  <a:moveTo>
                    <a:pt x="1267" y="476"/>
                  </a:moveTo>
                  <a:cubicBezTo>
                    <a:pt x="1269" y="473"/>
                    <a:pt x="1270" y="470"/>
                    <a:pt x="1272" y="467"/>
                  </a:cubicBezTo>
                  <a:cubicBezTo>
                    <a:pt x="1291" y="469"/>
                    <a:pt x="1291" y="469"/>
                    <a:pt x="1291" y="469"/>
                  </a:cubicBezTo>
                  <a:cubicBezTo>
                    <a:pt x="1291" y="472"/>
                    <a:pt x="1290" y="475"/>
                    <a:pt x="1290" y="478"/>
                  </a:cubicBezTo>
                  <a:lnTo>
                    <a:pt x="1267" y="476"/>
                  </a:lnTo>
                  <a:close/>
                  <a:moveTo>
                    <a:pt x="1274" y="463"/>
                  </a:moveTo>
                  <a:cubicBezTo>
                    <a:pt x="1276" y="460"/>
                    <a:pt x="1278" y="458"/>
                    <a:pt x="1280" y="456"/>
                  </a:cubicBezTo>
                  <a:cubicBezTo>
                    <a:pt x="1294" y="457"/>
                    <a:pt x="1294" y="457"/>
                    <a:pt x="1294" y="457"/>
                  </a:cubicBezTo>
                  <a:cubicBezTo>
                    <a:pt x="1293" y="460"/>
                    <a:pt x="1292" y="463"/>
                    <a:pt x="1292" y="466"/>
                  </a:cubicBezTo>
                  <a:lnTo>
                    <a:pt x="1274" y="463"/>
                  </a:lnTo>
                  <a:close/>
                  <a:moveTo>
                    <a:pt x="1239" y="546"/>
                  </a:moveTo>
                  <a:cubicBezTo>
                    <a:pt x="1272" y="550"/>
                    <a:pt x="1272" y="550"/>
                    <a:pt x="1272" y="550"/>
                  </a:cubicBezTo>
                  <a:cubicBezTo>
                    <a:pt x="1271" y="553"/>
                    <a:pt x="1269" y="555"/>
                    <a:pt x="1268" y="557"/>
                  </a:cubicBezTo>
                  <a:cubicBezTo>
                    <a:pt x="1266" y="558"/>
                    <a:pt x="1264" y="558"/>
                    <a:pt x="1264" y="558"/>
                  </a:cubicBezTo>
                  <a:cubicBezTo>
                    <a:pt x="1261" y="557"/>
                    <a:pt x="1252" y="551"/>
                    <a:pt x="1238" y="548"/>
                  </a:cubicBezTo>
                  <a:cubicBezTo>
                    <a:pt x="1238" y="547"/>
                    <a:pt x="1239" y="547"/>
                    <a:pt x="1239" y="546"/>
                  </a:cubicBezTo>
                  <a:close/>
                  <a:moveTo>
                    <a:pt x="1240" y="543"/>
                  </a:moveTo>
                  <a:cubicBezTo>
                    <a:pt x="1242" y="540"/>
                    <a:pt x="1243" y="537"/>
                    <a:pt x="1244" y="534"/>
                  </a:cubicBezTo>
                  <a:cubicBezTo>
                    <a:pt x="1279" y="536"/>
                    <a:pt x="1279" y="536"/>
                    <a:pt x="1279" y="536"/>
                  </a:cubicBezTo>
                  <a:cubicBezTo>
                    <a:pt x="1277" y="540"/>
                    <a:pt x="1276" y="543"/>
                    <a:pt x="1274" y="547"/>
                  </a:cubicBezTo>
                  <a:lnTo>
                    <a:pt x="1240" y="543"/>
                  </a:lnTo>
                  <a:close/>
                  <a:moveTo>
                    <a:pt x="1232" y="528"/>
                  </a:moveTo>
                  <a:cubicBezTo>
                    <a:pt x="1231" y="531"/>
                    <a:pt x="1230" y="534"/>
                    <a:pt x="1229" y="537"/>
                  </a:cubicBezTo>
                  <a:cubicBezTo>
                    <a:pt x="1226" y="535"/>
                    <a:pt x="1226" y="535"/>
                    <a:pt x="1226" y="535"/>
                  </a:cubicBezTo>
                  <a:cubicBezTo>
                    <a:pt x="1227" y="531"/>
                    <a:pt x="1228" y="528"/>
                    <a:pt x="1229" y="524"/>
                  </a:cubicBezTo>
                  <a:lnTo>
                    <a:pt x="1232" y="528"/>
                  </a:lnTo>
                  <a:close/>
                  <a:moveTo>
                    <a:pt x="1227" y="541"/>
                  </a:moveTo>
                  <a:cubicBezTo>
                    <a:pt x="1226" y="543"/>
                    <a:pt x="1226" y="544"/>
                    <a:pt x="1225" y="546"/>
                  </a:cubicBezTo>
                  <a:cubicBezTo>
                    <a:pt x="1224" y="546"/>
                    <a:pt x="1222" y="546"/>
                    <a:pt x="1221" y="546"/>
                  </a:cubicBezTo>
                  <a:cubicBezTo>
                    <a:pt x="1222" y="544"/>
                    <a:pt x="1223" y="541"/>
                    <a:pt x="1224" y="538"/>
                  </a:cubicBezTo>
                  <a:lnTo>
                    <a:pt x="1227" y="541"/>
                  </a:lnTo>
                  <a:close/>
                  <a:moveTo>
                    <a:pt x="1523" y="518"/>
                  </a:moveTo>
                  <a:cubicBezTo>
                    <a:pt x="1524" y="523"/>
                    <a:pt x="1525" y="527"/>
                    <a:pt x="1526" y="531"/>
                  </a:cubicBezTo>
                  <a:cubicBezTo>
                    <a:pt x="1522" y="534"/>
                    <a:pt x="1522" y="534"/>
                    <a:pt x="1522" y="534"/>
                  </a:cubicBezTo>
                  <a:cubicBezTo>
                    <a:pt x="1523" y="529"/>
                    <a:pt x="1523" y="524"/>
                    <a:pt x="1523" y="518"/>
                  </a:cubicBezTo>
                  <a:close/>
                  <a:moveTo>
                    <a:pt x="1526" y="536"/>
                  </a:moveTo>
                  <a:cubicBezTo>
                    <a:pt x="1526" y="539"/>
                    <a:pt x="1526" y="542"/>
                    <a:pt x="1526" y="545"/>
                  </a:cubicBezTo>
                  <a:cubicBezTo>
                    <a:pt x="1518" y="549"/>
                    <a:pt x="1518" y="549"/>
                    <a:pt x="1518" y="549"/>
                  </a:cubicBezTo>
                  <a:cubicBezTo>
                    <a:pt x="1519" y="546"/>
                    <a:pt x="1520" y="543"/>
                    <a:pt x="1521" y="540"/>
                  </a:cubicBezTo>
                  <a:lnTo>
                    <a:pt x="1526" y="536"/>
                  </a:lnTo>
                  <a:close/>
                  <a:moveTo>
                    <a:pt x="1410" y="647"/>
                  </a:moveTo>
                  <a:cubicBezTo>
                    <a:pt x="1412" y="645"/>
                    <a:pt x="1414" y="643"/>
                    <a:pt x="1417" y="641"/>
                  </a:cubicBezTo>
                  <a:cubicBezTo>
                    <a:pt x="1439" y="655"/>
                    <a:pt x="1439" y="655"/>
                    <a:pt x="1439" y="655"/>
                  </a:cubicBezTo>
                  <a:cubicBezTo>
                    <a:pt x="1436" y="656"/>
                    <a:pt x="1433" y="657"/>
                    <a:pt x="1431" y="658"/>
                  </a:cubicBezTo>
                  <a:lnTo>
                    <a:pt x="1410" y="647"/>
                  </a:lnTo>
                  <a:close/>
                  <a:moveTo>
                    <a:pt x="1426" y="660"/>
                  </a:moveTo>
                  <a:cubicBezTo>
                    <a:pt x="1423" y="660"/>
                    <a:pt x="1420" y="661"/>
                    <a:pt x="1418" y="661"/>
                  </a:cubicBezTo>
                  <a:cubicBezTo>
                    <a:pt x="1411" y="660"/>
                    <a:pt x="1406" y="660"/>
                    <a:pt x="1403" y="660"/>
                  </a:cubicBezTo>
                  <a:cubicBezTo>
                    <a:pt x="1403" y="659"/>
                    <a:pt x="1403" y="657"/>
                    <a:pt x="1403" y="654"/>
                  </a:cubicBezTo>
                  <a:cubicBezTo>
                    <a:pt x="1404" y="653"/>
                    <a:pt x="1406" y="651"/>
                    <a:pt x="1407" y="650"/>
                  </a:cubicBezTo>
                  <a:lnTo>
                    <a:pt x="1426" y="660"/>
                  </a:lnTo>
                  <a:close/>
                  <a:moveTo>
                    <a:pt x="1420" y="638"/>
                  </a:moveTo>
                  <a:cubicBezTo>
                    <a:pt x="1422" y="636"/>
                    <a:pt x="1425" y="634"/>
                    <a:pt x="1427" y="632"/>
                  </a:cubicBezTo>
                  <a:cubicBezTo>
                    <a:pt x="1452" y="648"/>
                    <a:pt x="1452" y="648"/>
                    <a:pt x="1452" y="648"/>
                  </a:cubicBezTo>
                  <a:cubicBezTo>
                    <a:pt x="1449" y="650"/>
                    <a:pt x="1446" y="651"/>
                    <a:pt x="1443" y="653"/>
                  </a:cubicBezTo>
                  <a:lnTo>
                    <a:pt x="1420" y="638"/>
                  </a:lnTo>
                  <a:close/>
                  <a:moveTo>
                    <a:pt x="1430" y="630"/>
                  </a:moveTo>
                  <a:cubicBezTo>
                    <a:pt x="1433" y="628"/>
                    <a:pt x="1435" y="626"/>
                    <a:pt x="1438" y="624"/>
                  </a:cubicBezTo>
                  <a:cubicBezTo>
                    <a:pt x="1464" y="641"/>
                    <a:pt x="1464" y="641"/>
                    <a:pt x="1464" y="641"/>
                  </a:cubicBezTo>
                  <a:cubicBezTo>
                    <a:pt x="1461" y="642"/>
                    <a:pt x="1459" y="644"/>
                    <a:pt x="1456" y="646"/>
                  </a:cubicBezTo>
                  <a:lnTo>
                    <a:pt x="1430" y="630"/>
                  </a:lnTo>
                  <a:close/>
                  <a:moveTo>
                    <a:pt x="1441" y="622"/>
                  </a:moveTo>
                  <a:cubicBezTo>
                    <a:pt x="1444" y="620"/>
                    <a:pt x="1446" y="618"/>
                    <a:pt x="1449" y="616"/>
                  </a:cubicBezTo>
                  <a:cubicBezTo>
                    <a:pt x="1478" y="630"/>
                    <a:pt x="1478" y="630"/>
                    <a:pt x="1478" y="630"/>
                  </a:cubicBezTo>
                  <a:cubicBezTo>
                    <a:pt x="1474" y="633"/>
                    <a:pt x="1471" y="636"/>
                    <a:pt x="1467" y="638"/>
                  </a:cubicBezTo>
                  <a:lnTo>
                    <a:pt x="1441" y="622"/>
                  </a:lnTo>
                  <a:close/>
                  <a:moveTo>
                    <a:pt x="1453" y="613"/>
                  </a:moveTo>
                  <a:cubicBezTo>
                    <a:pt x="1453" y="613"/>
                    <a:pt x="1454" y="612"/>
                    <a:pt x="1454" y="612"/>
                  </a:cubicBezTo>
                  <a:cubicBezTo>
                    <a:pt x="1456" y="610"/>
                    <a:pt x="1458" y="609"/>
                    <a:pt x="1461" y="607"/>
                  </a:cubicBezTo>
                  <a:cubicBezTo>
                    <a:pt x="1489" y="619"/>
                    <a:pt x="1489" y="619"/>
                    <a:pt x="1489" y="619"/>
                  </a:cubicBezTo>
                  <a:cubicBezTo>
                    <a:pt x="1487" y="622"/>
                    <a:pt x="1484" y="624"/>
                    <a:pt x="1481" y="627"/>
                  </a:cubicBezTo>
                  <a:lnTo>
                    <a:pt x="1453" y="613"/>
                  </a:lnTo>
                  <a:close/>
                  <a:moveTo>
                    <a:pt x="1464" y="605"/>
                  </a:moveTo>
                  <a:cubicBezTo>
                    <a:pt x="1467" y="603"/>
                    <a:pt x="1470" y="601"/>
                    <a:pt x="1472" y="599"/>
                  </a:cubicBezTo>
                  <a:cubicBezTo>
                    <a:pt x="1501" y="606"/>
                    <a:pt x="1501" y="606"/>
                    <a:pt x="1501" y="606"/>
                  </a:cubicBezTo>
                  <a:cubicBezTo>
                    <a:pt x="1498" y="609"/>
                    <a:pt x="1495" y="612"/>
                    <a:pt x="1492" y="616"/>
                  </a:cubicBezTo>
                  <a:lnTo>
                    <a:pt x="1464" y="605"/>
                  </a:lnTo>
                  <a:close/>
                  <a:moveTo>
                    <a:pt x="1476" y="596"/>
                  </a:moveTo>
                  <a:cubicBezTo>
                    <a:pt x="1479" y="594"/>
                    <a:pt x="1482" y="591"/>
                    <a:pt x="1484" y="589"/>
                  </a:cubicBezTo>
                  <a:cubicBezTo>
                    <a:pt x="1510" y="592"/>
                    <a:pt x="1510" y="592"/>
                    <a:pt x="1510" y="592"/>
                  </a:cubicBezTo>
                  <a:cubicBezTo>
                    <a:pt x="1508" y="595"/>
                    <a:pt x="1506" y="599"/>
                    <a:pt x="1503" y="602"/>
                  </a:cubicBezTo>
                  <a:lnTo>
                    <a:pt x="1476" y="596"/>
                  </a:lnTo>
                  <a:close/>
                  <a:moveTo>
                    <a:pt x="1488" y="586"/>
                  </a:moveTo>
                  <a:cubicBezTo>
                    <a:pt x="1491" y="584"/>
                    <a:pt x="1494" y="581"/>
                    <a:pt x="1496" y="579"/>
                  </a:cubicBezTo>
                  <a:cubicBezTo>
                    <a:pt x="1518" y="577"/>
                    <a:pt x="1518" y="577"/>
                    <a:pt x="1518" y="577"/>
                  </a:cubicBezTo>
                  <a:cubicBezTo>
                    <a:pt x="1516" y="581"/>
                    <a:pt x="1514" y="585"/>
                    <a:pt x="1512" y="588"/>
                  </a:cubicBezTo>
                  <a:lnTo>
                    <a:pt x="1488" y="586"/>
                  </a:lnTo>
                  <a:close/>
                  <a:moveTo>
                    <a:pt x="1500" y="575"/>
                  </a:moveTo>
                  <a:cubicBezTo>
                    <a:pt x="1502" y="573"/>
                    <a:pt x="1504" y="570"/>
                    <a:pt x="1506" y="568"/>
                  </a:cubicBezTo>
                  <a:cubicBezTo>
                    <a:pt x="1523" y="564"/>
                    <a:pt x="1523" y="564"/>
                    <a:pt x="1523" y="564"/>
                  </a:cubicBezTo>
                  <a:cubicBezTo>
                    <a:pt x="1522" y="567"/>
                    <a:pt x="1521" y="570"/>
                    <a:pt x="1519" y="573"/>
                  </a:cubicBezTo>
                  <a:lnTo>
                    <a:pt x="1500" y="575"/>
                  </a:lnTo>
                  <a:close/>
                  <a:moveTo>
                    <a:pt x="1510" y="563"/>
                  </a:moveTo>
                  <a:cubicBezTo>
                    <a:pt x="1512" y="561"/>
                    <a:pt x="1513" y="558"/>
                    <a:pt x="1515" y="555"/>
                  </a:cubicBezTo>
                  <a:cubicBezTo>
                    <a:pt x="1526" y="549"/>
                    <a:pt x="1526" y="549"/>
                    <a:pt x="1526" y="549"/>
                  </a:cubicBezTo>
                  <a:cubicBezTo>
                    <a:pt x="1525" y="553"/>
                    <a:pt x="1525" y="556"/>
                    <a:pt x="1524" y="560"/>
                  </a:cubicBezTo>
                  <a:lnTo>
                    <a:pt x="1510" y="563"/>
                  </a:lnTo>
                  <a:close/>
                  <a:moveTo>
                    <a:pt x="1452" y="609"/>
                  </a:moveTo>
                  <a:cubicBezTo>
                    <a:pt x="1435" y="621"/>
                    <a:pt x="1417" y="634"/>
                    <a:pt x="1402" y="649"/>
                  </a:cubicBezTo>
                  <a:cubicBezTo>
                    <a:pt x="1402" y="649"/>
                    <a:pt x="1402" y="648"/>
                    <a:pt x="1401" y="647"/>
                  </a:cubicBezTo>
                  <a:cubicBezTo>
                    <a:pt x="1416" y="628"/>
                    <a:pt x="1437" y="613"/>
                    <a:pt x="1457" y="599"/>
                  </a:cubicBezTo>
                  <a:cubicBezTo>
                    <a:pt x="1484" y="580"/>
                    <a:pt x="1509" y="562"/>
                    <a:pt x="1518" y="536"/>
                  </a:cubicBezTo>
                  <a:cubicBezTo>
                    <a:pt x="1512" y="565"/>
                    <a:pt x="1483" y="587"/>
                    <a:pt x="1452" y="609"/>
                  </a:cubicBezTo>
                  <a:close/>
                  <a:moveTo>
                    <a:pt x="1515" y="533"/>
                  </a:moveTo>
                  <a:cubicBezTo>
                    <a:pt x="1512" y="528"/>
                    <a:pt x="1512" y="528"/>
                    <a:pt x="1512" y="528"/>
                  </a:cubicBezTo>
                  <a:cubicBezTo>
                    <a:pt x="1514" y="526"/>
                    <a:pt x="1516" y="523"/>
                    <a:pt x="1517" y="520"/>
                  </a:cubicBezTo>
                  <a:cubicBezTo>
                    <a:pt x="1517" y="524"/>
                    <a:pt x="1516" y="529"/>
                    <a:pt x="1515" y="533"/>
                  </a:cubicBezTo>
                  <a:close/>
                  <a:moveTo>
                    <a:pt x="1513" y="538"/>
                  </a:moveTo>
                  <a:cubicBezTo>
                    <a:pt x="1512" y="541"/>
                    <a:pt x="1510" y="544"/>
                    <a:pt x="1509" y="546"/>
                  </a:cubicBezTo>
                  <a:cubicBezTo>
                    <a:pt x="1504" y="535"/>
                    <a:pt x="1504" y="535"/>
                    <a:pt x="1504" y="535"/>
                  </a:cubicBezTo>
                  <a:cubicBezTo>
                    <a:pt x="1506" y="534"/>
                    <a:pt x="1508" y="533"/>
                    <a:pt x="1509" y="531"/>
                  </a:cubicBezTo>
                  <a:lnTo>
                    <a:pt x="1513" y="538"/>
                  </a:lnTo>
                  <a:close/>
                  <a:moveTo>
                    <a:pt x="1506" y="550"/>
                  </a:moveTo>
                  <a:cubicBezTo>
                    <a:pt x="1504" y="553"/>
                    <a:pt x="1502" y="555"/>
                    <a:pt x="1500" y="558"/>
                  </a:cubicBezTo>
                  <a:cubicBezTo>
                    <a:pt x="1493" y="542"/>
                    <a:pt x="1493" y="542"/>
                    <a:pt x="1493" y="542"/>
                  </a:cubicBezTo>
                  <a:cubicBezTo>
                    <a:pt x="1496" y="540"/>
                    <a:pt x="1498" y="539"/>
                    <a:pt x="1501" y="538"/>
                  </a:cubicBezTo>
                  <a:lnTo>
                    <a:pt x="1506" y="550"/>
                  </a:lnTo>
                  <a:close/>
                  <a:moveTo>
                    <a:pt x="1497" y="561"/>
                  </a:moveTo>
                  <a:cubicBezTo>
                    <a:pt x="1495" y="563"/>
                    <a:pt x="1493" y="566"/>
                    <a:pt x="1490" y="568"/>
                  </a:cubicBezTo>
                  <a:cubicBezTo>
                    <a:pt x="1482" y="547"/>
                    <a:pt x="1482" y="547"/>
                    <a:pt x="1482" y="547"/>
                  </a:cubicBezTo>
                  <a:cubicBezTo>
                    <a:pt x="1485" y="546"/>
                    <a:pt x="1487" y="545"/>
                    <a:pt x="1490" y="543"/>
                  </a:cubicBezTo>
                  <a:lnTo>
                    <a:pt x="1497" y="561"/>
                  </a:lnTo>
                  <a:close/>
                  <a:moveTo>
                    <a:pt x="1487" y="571"/>
                  </a:moveTo>
                  <a:cubicBezTo>
                    <a:pt x="1485" y="573"/>
                    <a:pt x="1482" y="575"/>
                    <a:pt x="1479" y="577"/>
                  </a:cubicBezTo>
                  <a:cubicBezTo>
                    <a:pt x="1471" y="552"/>
                    <a:pt x="1471" y="552"/>
                    <a:pt x="1471" y="552"/>
                  </a:cubicBezTo>
                  <a:cubicBezTo>
                    <a:pt x="1472" y="551"/>
                    <a:pt x="1473" y="551"/>
                    <a:pt x="1474" y="550"/>
                  </a:cubicBezTo>
                  <a:cubicBezTo>
                    <a:pt x="1475" y="550"/>
                    <a:pt x="1477" y="549"/>
                    <a:pt x="1478" y="548"/>
                  </a:cubicBezTo>
                  <a:lnTo>
                    <a:pt x="1487" y="571"/>
                  </a:lnTo>
                  <a:close/>
                  <a:moveTo>
                    <a:pt x="1476" y="580"/>
                  </a:moveTo>
                  <a:cubicBezTo>
                    <a:pt x="1473" y="582"/>
                    <a:pt x="1470" y="584"/>
                    <a:pt x="1467" y="587"/>
                  </a:cubicBezTo>
                  <a:cubicBezTo>
                    <a:pt x="1458" y="557"/>
                    <a:pt x="1458" y="557"/>
                    <a:pt x="1458" y="557"/>
                  </a:cubicBezTo>
                  <a:cubicBezTo>
                    <a:pt x="1461" y="556"/>
                    <a:pt x="1464" y="554"/>
                    <a:pt x="1467" y="553"/>
                  </a:cubicBezTo>
                  <a:lnTo>
                    <a:pt x="1476" y="580"/>
                  </a:lnTo>
                  <a:close/>
                  <a:moveTo>
                    <a:pt x="1464" y="589"/>
                  </a:moveTo>
                  <a:cubicBezTo>
                    <a:pt x="1461" y="591"/>
                    <a:pt x="1458" y="593"/>
                    <a:pt x="1455" y="596"/>
                  </a:cubicBezTo>
                  <a:cubicBezTo>
                    <a:pt x="1444" y="564"/>
                    <a:pt x="1444" y="564"/>
                    <a:pt x="1444" y="564"/>
                  </a:cubicBezTo>
                  <a:cubicBezTo>
                    <a:pt x="1448" y="562"/>
                    <a:pt x="1451" y="560"/>
                    <a:pt x="1454" y="559"/>
                  </a:cubicBezTo>
                  <a:lnTo>
                    <a:pt x="1464" y="589"/>
                  </a:lnTo>
                  <a:close/>
                  <a:moveTo>
                    <a:pt x="1451" y="598"/>
                  </a:moveTo>
                  <a:cubicBezTo>
                    <a:pt x="1449" y="600"/>
                    <a:pt x="1446" y="602"/>
                    <a:pt x="1443" y="604"/>
                  </a:cubicBezTo>
                  <a:cubicBezTo>
                    <a:pt x="1432" y="571"/>
                    <a:pt x="1432" y="571"/>
                    <a:pt x="1432" y="571"/>
                  </a:cubicBezTo>
                  <a:cubicBezTo>
                    <a:pt x="1435" y="569"/>
                    <a:pt x="1438" y="567"/>
                    <a:pt x="1441" y="566"/>
                  </a:cubicBezTo>
                  <a:lnTo>
                    <a:pt x="1451" y="598"/>
                  </a:lnTo>
                  <a:close/>
                  <a:moveTo>
                    <a:pt x="1440" y="606"/>
                  </a:moveTo>
                  <a:cubicBezTo>
                    <a:pt x="1438" y="608"/>
                    <a:pt x="1435" y="610"/>
                    <a:pt x="1433" y="612"/>
                  </a:cubicBezTo>
                  <a:cubicBezTo>
                    <a:pt x="1420" y="580"/>
                    <a:pt x="1420" y="580"/>
                    <a:pt x="1420" y="580"/>
                  </a:cubicBezTo>
                  <a:cubicBezTo>
                    <a:pt x="1423" y="578"/>
                    <a:pt x="1426" y="575"/>
                    <a:pt x="1429" y="573"/>
                  </a:cubicBezTo>
                  <a:lnTo>
                    <a:pt x="1440" y="606"/>
                  </a:lnTo>
                  <a:close/>
                  <a:moveTo>
                    <a:pt x="1430" y="614"/>
                  </a:moveTo>
                  <a:cubicBezTo>
                    <a:pt x="1427" y="616"/>
                    <a:pt x="1425" y="618"/>
                    <a:pt x="1423" y="620"/>
                  </a:cubicBezTo>
                  <a:cubicBezTo>
                    <a:pt x="1410" y="591"/>
                    <a:pt x="1410" y="591"/>
                    <a:pt x="1410" y="591"/>
                  </a:cubicBezTo>
                  <a:cubicBezTo>
                    <a:pt x="1412" y="588"/>
                    <a:pt x="1415" y="586"/>
                    <a:pt x="1417" y="583"/>
                  </a:cubicBezTo>
                  <a:lnTo>
                    <a:pt x="1430" y="614"/>
                  </a:lnTo>
                  <a:close/>
                  <a:moveTo>
                    <a:pt x="1419" y="623"/>
                  </a:moveTo>
                  <a:cubicBezTo>
                    <a:pt x="1417" y="624"/>
                    <a:pt x="1416" y="626"/>
                    <a:pt x="1414" y="628"/>
                  </a:cubicBezTo>
                  <a:cubicBezTo>
                    <a:pt x="1402" y="602"/>
                    <a:pt x="1402" y="602"/>
                    <a:pt x="1402" y="602"/>
                  </a:cubicBezTo>
                  <a:cubicBezTo>
                    <a:pt x="1403" y="599"/>
                    <a:pt x="1405" y="597"/>
                    <a:pt x="1407" y="594"/>
                  </a:cubicBezTo>
                  <a:lnTo>
                    <a:pt x="1419" y="623"/>
                  </a:lnTo>
                  <a:close/>
                  <a:moveTo>
                    <a:pt x="1411" y="631"/>
                  </a:moveTo>
                  <a:cubicBezTo>
                    <a:pt x="1409" y="633"/>
                    <a:pt x="1406" y="635"/>
                    <a:pt x="1404" y="637"/>
                  </a:cubicBezTo>
                  <a:cubicBezTo>
                    <a:pt x="1394" y="617"/>
                    <a:pt x="1394" y="617"/>
                    <a:pt x="1394" y="617"/>
                  </a:cubicBezTo>
                  <a:cubicBezTo>
                    <a:pt x="1396" y="613"/>
                    <a:pt x="1398" y="610"/>
                    <a:pt x="1399" y="606"/>
                  </a:cubicBezTo>
                  <a:lnTo>
                    <a:pt x="1411" y="631"/>
                  </a:lnTo>
                  <a:close/>
                  <a:moveTo>
                    <a:pt x="1402" y="640"/>
                  </a:moveTo>
                  <a:cubicBezTo>
                    <a:pt x="1401" y="641"/>
                    <a:pt x="1401" y="642"/>
                    <a:pt x="1400" y="642"/>
                  </a:cubicBezTo>
                  <a:cubicBezTo>
                    <a:pt x="1398" y="637"/>
                    <a:pt x="1396" y="631"/>
                    <a:pt x="1391" y="625"/>
                  </a:cubicBezTo>
                  <a:cubicBezTo>
                    <a:pt x="1392" y="624"/>
                    <a:pt x="1392" y="623"/>
                    <a:pt x="1393" y="622"/>
                  </a:cubicBezTo>
                  <a:lnTo>
                    <a:pt x="1402" y="640"/>
                  </a:lnTo>
                  <a:close/>
                  <a:moveTo>
                    <a:pt x="1486" y="653"/>
                  </a:moveTo>
                  <a:cubicBezTo>
                    <a:pt x="1488" y="658"/>
                    <a:pt x="1493" y="660"/>
                    <a:pt x="1498" y="660"/>
                  </a:cubicBezTo>
                  <a:cubicBezTo>
                    <a:pt x="1490" y="664"/>
                    <a:pt x="1476" y="665"/>
                    <a:pt x="1455" y="661"/>
                  </a:cubicBezTo>
                  <a:cubicBezTo>
                    <a:pt x="1466" y="656"/>
                    <a:pt x="1475" y="650"/>
                    <a:pt x="1484" y="643"/>
                  </a:cubicBezTo>
                  <a:cubicBezTo>
                    <a:pt x="1483" y="646"/>
                    <a:pt x="1484" y="650"/>
                    <a:pt x="1486" y="653"/>
                  </a:cubicBezTo>
                  <a:close/>
                  <a:moveTo>
                    <a:pt x="1507" y="659"/>
                  </a:moveTo>
                  <a:cubicBezTo>
                    <a:pt x="1510" y="655"/>
                    <a:pt x="1511" y="651"/>
                    <a:pt x="1510" y="648"/>
                  </a:cubicBezTo>
                  <a:cubicBezTo>
                    <a:pt x="1509" y="647"/>
                    <a:pt x="1509" y="646"/>
                    <a:pt x="1508" y="646"/>
                  </a:cubicBezTo>
                  <a:cubicBezTo>
                    <a:pt x="1507" y="647"/>
                    <a:pt x="1506" y="647"/>
                    <a:pt x="1506" y="648"/>
                  </a:cubicBezTo>
                  <a:cubicBezTo>
                    <a:pt x="1506" y="652"/>
                    <a:pt x="1504" y="655"/>
                    <a:pt x="1500" y="656"/>
                  </a:cubicBezTo>
                  <a:cubicBezTo>
                    <a:pt x="1497" y="657"/>
                    <a:pt x="1492" y="656"/>
                    <a:pt x="1489" y="651"/>
                  </a:cubicBezTo>
                  <a:cubicBezTo>
                    <a:pt x="1486" y="646"/>
                    <a:pt x="1488" y="640"/>
                    <a:pt x="1491" y="637"/>
                  </a:cubicBezTo>
                  <a:cubicBezTo>
                    <a:pt x="1494" y="634"/>
                    <a:pt x="1500" y="631"/>
                    <a:pt x="1506" y="634"/>
                  </a:cubicBezTo>
                  <a:cubicBezTo>
                    <a:pt x="1517" y="639"/>
                    <a:pt x="1520" y="649"/>
                    <a:pt x="1516" y="659"/>
                  </a:cubicBezTo>
                  <a:cubicBezTo>
                    <a:pt x="1509" y="674"/>
                    <a:pt x="1482" y="683"/>
                    <a:pt x="1441" y="666"/>
                  </a:cubicBezTo>
                  <a:cubicBezTo>
                    <a:pt x="1444" y="665"/>
                    <a:pt x="1447" y="664"/>
                    <a:pt x="1449" y="663"/>
                  </a:cubicBezTo>
                  <a:cubicBezTo>
                    <a:pt x="1489" y="673"/>
                    <a:pt x="1503" y="662"/>
                    <a:pt x="1507" y="659"/>
                  </a:cubicBezTo>
                  <a:close/>
                  <a:moveTo>
                    <a:pt x="1631" y="514"/>
                  </a:moveTo>
                  <a:cubicBezTo>
                    <a:pt x="1632" y="515"/>
                    <a:pt x="1632" y="515"/>
                    <a:pt x="1633" y="514"/>
                  </a:cubicBezTo>
                  <a:cubicBezTo>
                    <a:pt x="1647" y="506"/>
                    <a:pt x="1659" y="517"/>
                    <a:pt x="1661" y="519"/>
                  </a:cubicBezTo>
                  <a:cubicBezTo>
                    <a:pt x="1661" y="519"/>
                    <a:pt x="1661" y="519"/>
                    <a:pt x="1661" y="519"/>
                  </a:cubicBezTo>
                  <a:cubicBezTo>
                    <a:pt x="1661" y="519"/>
                    <a:pt x="1661" y="519"/>
                    <a:pt x="1661" y="519"/>
                  </a:cubicBezTo>
                  <a:cubicBezTo>
                    <a:pt x="1663" y="521"/>
                    <a:pt x="1673" y="532"/>
                    <a:pt x="1665" y="547"/>
                  </a:cubicBezTo>
                  <a:cubicBezTo>
                    <a:pt x="1665" y="547"/>
                    <a:pt x="1665" y="548"/>
                    <a:pt x="1666" y="549"/>
                  </a:cubicBezTo>
                  <a:cubicBezTo>
                    <a:pt x="1666" y="549"/>
                    <a:pt x="1667" y="550"/>
                    <a:pt x="1667" y="549"/>
                  </a:cubicBezTo>
                  <a:cubicBezTo>
                    <a:pt x="1677" y="548"/>
                    <a:pt x="1684" y="554"/>
                    <a:pt x="1688" y="561"/>
                  </a:cubicBezTo>
                  <a:cubicBezTo>
                    <a:pt x="1691" y="568"/>
                    <a:pt x="1692" y="578"/>
                    <a:pt x="1685" y="585"/>
                  </a:cubicBezTo>
                  <a:cubicBezTo>
                    <a:pt x="1684" y="586"/>
                    <a:pt x="1684" y="587"/>
                    <a:pt x="1684" y="587"/>
                  </a:cubicBezTo>
                  <a:cubicBezTo>
                    <a:pt x="1684" y="588"/>
                    <a:pt x="1685" y="588"/>
                    <a:pt x="1685" y="589"/>
                  </a:cubicBezTo>
                  <a:cubicBezTo>
                    <a:pt x="1694" y="593"/>
                    <a:pt x="1701" y="601"/>
                    <a:pt x="1701" y="611"/>
                  </a:cubicBezTo>
                  <a:cubicBezTo>
                    <a:pt x="1702" y="619"/>
                    <a:pt x="1700" y="635"/>
                    <a:pt x="1677" y="649"/>
                  </a:cubicBezTo>
                  <a:cubicBezTo>
                    <a:pt x="1667" y="644"/>
                    <a:pt x="1655" y="640"/>
                    <a:pt x="1642" y="641"/>
                  </a:cubicBezTo>
                  <a:cubicBezTo>
                    <a:pt x="1641" y="641"/>
                    <a:pt x="1640" y="641"/>
                    <a:pt x="1640" y="641"/>
                  </a:cubicBezTo>
                  <a:cubicBezTo>
                    <a:pt x="1657" y="634"/>
                    <a:pt x="1680" y="624"/>
                    <a:pt x="1685" y="615"/>
                  </a:cubicBezTo>
                  <a:cubicBezTo>
                    <a:pt x="1686" y="613"/>
                    <a:pt x="1686" y="611"/>
                    <a:pt x="1686" y="610"/>
                  </a:cubicBezTo>
                  <a:cubicBezTo>
                    <a:pt x="1685" y="607"/>
                    <a:pt x="1683" y="606"/>
                    <a:pt x="1681" y="605"/>
                  </a:cubicBezTo>
                  <a:cubicBezTo>
                    <a:pt x="1671" y="600"/>
                    <a:pt x="1644" y="609"/>
                    <a:pt x="1620" y="619"/>
                  </a:cubicBezTo>
                  <a:cubicBezTo>
                    <a:pt x="1643" y="605"/>
                    <a:pt x="1668" y="588"/>
                    <a:pt x="1671" y="576"/>
                  </a:cubicBezTo>
                  <a:cubicBezTo>
                    <a:pt x="1672" y="573"/>
                    <a:pt x="1672" y="571"/>
                    <a:pt x="1671" y="569"/>
                  </a:cubicBezTo>
                  <a:cubicBezTo>
                    <a:pt x="1669" y="567"/>
                    <a:pt x="1668" y="565"/>
                    <a:pt x="1665" y="565"/>
                  </a:cubicBezTo>
                  <a:cubicBezTo>
                    <a:pt x="1654" y="563"/>
                    <a:pt x="1631" y="577"/>
                    <a:pt x="1610" y="592"/>
                  </a:cubicBezTo>
                  <a:cubicBezTo>
                    <a:pt x="1630" y="573"/>
                    <a:pt x="1649" y="551"/>
                    <a:pt x="1650" y="539"/>
                  </a:cubicBezTo>
                  <a:cubicBezTo>
                    <a:pt x="1650" y="536"/>
                    <a:pt x="1649" y="534"/>
                    <a:pt x="1647" y="532"/>
                  </a:cubicBezTo>
                  <a:cubicBezTo>
                    <a:pt x="1646" y="531"/>
                    <a:pt x="1643" y="530"/>
                    <a:pt x="1641" y="530"/>
                  </a:cubicBezTo>
                  <a:cubicBezTo>
                    <a:pt x="1629" y="531"/>
                    <a:pt x="1607" y="550"/>
                    <a:pt x="1588" y="570"/>
                  </a:cubicBezTo>
                  <a:cubicBezTo>
                    <a:pt x="1603" y="548"/>
                    <a:pt x="1617" y="525"/>
                    <a:pt x="1615" y="515"/>
                  </a:cubicBezTo>
                  <a:cubicBezTo>
                    <a:pt x="1614" y="512"/>
                    <a:pt x="1613" y="510"/>
                    <a:pt x="1611" y="509"/>
                  </a:cubicBezTo>
                  <a:cubicBezTo>
                    <a:pt x="1609" y="508"/>
                    <a:pt x="1606" y="508"/>
                    <a:pt x="1604" y="509"/>
                  </a:cubicBezTo>
                  <a:cubicBezTo>
                    <a:pt x="1592" y="512"/>
                    <a:pt x="1575" y="536"/>
                    <a:pt x="1561" y="560"/>
                  </a:cubicBezTo>
                  <a:cubicBezTo>
                    <a:pt x="1571" y="536"/>
                    <a:pt x="1580" y="509"/>
                    <a:pt x="1575" y="499"/>
                  </a:cubicBezTo>
                  <a:cubicBezTo>
                    <a:pt x="1574" y="496"/>
                    <a:pt x="1572" y="495"/>
                    <a:pt x="1570" y="494"/>
                  </a:cubicBezTo>
                  <a:cubicBezTo>
                    <a:pt x="1568" y="493"/>
                    <a:pt x="1566" y="494"/>
                    <a:pt x="1564" y="495"/>
                  </a:cubicBezTo>
                  <a:cubicBezTo>
                    <a:pt x="1555" y="499"/>
                    <a:pt x="1545" y="523"/>
                    <a:pt x="1539" y="540"/>
                  </a:cubicBezTo>
                  <a:cubicBezTo>
                    <a:pt x="1539" y="539"/>
                    <a:pt x="1539" y="539"/>
                    <a:pt x="1539" y="538"/>
                  </a:cubicBezTo>
                  <a:cubicBezTo>
                    <a:pt x="1539" y="525"/>
                    <a:pt x="1536" y="513"/>
                    <a:pt x="1530" y="503"/>
                  </a:cubicBezTo>
                  <a:cubicBezTo>
                    <a:pt x="1545" y="480"/>
                    <a:pt x="1561" y="478"/>
                    <a:pt x="1569" y="478"/>
                  </a:cubicBezTo>
                  <a:cubicBezTo>
                    <a:pt x="1578" y="479"/>
                    <a:pt x="1587" y="485"/>
                    <a:pt x="1591" y="495"/>
                  </a:cubicBezTo>
                  <a:cubicBezTo>
                    <a:pt x="1591" y="495"/>
                    <a:pt x="1592" y="496"/>
                    <a:pt x="1593" y="496"/>
                  </a:cubicBezTo>
                  <a:cubicBezTo>
                    <a:pt x="1593" y="496"/>
                    <a:pt x="1594" y="496"/>
                    <a:pt x="1594" y="495"/>
                  </a:cubicBezTo>
                  <a:cubicBezTo>
                    <a:pt x="1602" y="487"/>
                    <a:pt x="1612" y="488"/>
                    <a:pt x="1618" y="492"/>
                  </a:cubicBezTo>
                  <a:cubicBezTo>
                    <a:pt x="1625" y="495"/>
                    <a:pt x="1632" y="503"/>
                    <a:pt x="1630" y="512"/>
                  </a:cubicBezTo>
                  <a:cubicBezTo>
                    <a:pt x="1630" y="513"/>
                    <a:pt x="1630" y="514"/>
                    <a:pt x="1631" y="514"/>
                  </a:cubicBezTo>
                  <a:close/>
                  <a:moveTo>
                    <a:pt x="1573" y="644"/>
                  </a:moveTo>
                  <a:cubicBezTo>
                    <a:pt x="1574" y="644"/>
                    <a:pt x="1575" y="643"/>
                    <a:pt x="1576" y="643"/>
                  </a:cubicBezTo>
                  <a:cubicBezTo>
                    <a:pt x="1603" y="629"/>
                    <a:pt x="1664" y="602"/>
                    <a:pt x="1679" y="608"/>
                  </a:cubicBezTo>
                  <a:cubicBezTo>
                    <a:pt x="1681" y="609"/>
                    <a:pt x="1682" y="610"/>
                    <a:pt x="1682" y="611"/>
                  </a:cubicBezTo>
                  <a:cubicBezTo>
                    <a:pt x="1682" y="612"/>
                    <a:pt x="1682" y="613"/>
                    <a:pt x="1682" y="614"/>
                  </a:cubicBezTo>
                  <a:cubicBezTo>
                    <a:pt x="1676" y="624"/>
                    <a:pt x="1635" y="639"/>
                    <a:pt x="1620" y="643"/>
                  </a:cubicBezTo>
                  <a:cubicBezTo>
                    <a:pt x="1620" y="643"/>
                    <a:pt x="1620" y="643"/>
                    <a:pt x="1620" y="643"/>
                  </a:cubicBezTo>
                  <a:cubicBezTo>
                    <a:pt x="1605" y="647"/>
                    <a:pt x="1590" y="653"/>
                    <a:pt x="1576" y="662"/>
                  </a:cubicBezTo>
                  <a:cubicBezTo>
                    <a:pt x="1576" y="656"/>
                    <a:pt x="1575" y="650"/>
                    <a:pt x="1573" y="644"/>
                  </a:cubicBezTo>
                  <a:close/>
                  <a:moveTo>
                    <a:pt x="1559" y="608"/>
                  </a:moveTo>
                  <a:cubicBezTo>
                    <a:pt x="1584" y="578"/>
                    <a:pt x="1624" y="535"/>
                    <a:pt x="1641" y="534"/>
                  </a:cubicBezTo>
                  <a:cubicBezTo>
                    <a:pt x="1642" y="534"/>
                    <a:pt x="1644" y="534"/>
                    <a:pt x="1645" y="535"/>
                  </a:cubicBezTo>
                  <a:cubicBezTo>
                    <a:pt x="1646" y="536"/>
                    <a:pt x="1646" y="537"/>
                    <a:pt x="1646" y="539"/>
                  </a:cubicBezTo>
                  <a:cubicBezTo>
                    <a:pt x="1645" y="555"/>
                    <a:pt x="1601" y="596"/>
                    <a:pt x="1572" y="620"/>
                  </a:cubicBezTo>
                  <a:cubicBezTo>
                    <a:pt x="1568" y="623"/>
                    <a:pt x="1565" y="626"/>
                    <a:pt x="1564" y="627"/>
                  </a:cubicBezTo>
                  <a:cubicBezTo>
                    <a:pt x="1562" y="625"/>
                    <a:pt x="1561" y="623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7" y="619"/>
                    <a:pt x="1555" y="618"/>
                    <a:pt x="1553" y="616"/>
                  </a:cubicBezTo>
                  <a:cubicBezTo>
                    <a:pt x="1554" y="614"/>
                    <a:pt x="1556" y="612"/>
                    <a:pt x="1559" y="608"/>
                  </a:cubicBezTo>
                  <a:close/>
                  <a:moveTo>
                    <a:pt x="1550" y="614"/>
                  </a:moveTo>
                  <a:cubicBezTo>
                    <a:pt x="1546" y="611"/>
                    <a:pt x="1543" y="609"/>
                    <a:pt x="1539" y="608"/>
                  </a:cubicBezTo>
                  <a:cubicBezTo>
                    <a:pt x="1539" y="608"/>
                    <a:pt x="1540" y="607"/>
                    <a:pt x="1540" y="607"/>
                  </a:cubicBezTo>
                  <a:cubicBezTo>
                    <a:pt x="1547" y="592"/>
                    <a:pt x="1585" y="518"/>
                    <a:pt x="1605" y="512"/>
                  </a:cubicBezTo>
                  <a:cubicBezTo>
                    <a:pt x="1607" y="512"/>
                    <a:pt x="1608" y="512"/>
                    <a:pt x="1609" y="512"/>
                  </a:cubicBezTo>
                  <a:cubicBezTo>
                    <a:pt x="1610" y="513"/>
                    <a:pt x="1611" y="514"/>
                    <a:pt x="1611" y="515"/>
                  </a:cubicBezTo>
                  <a:cubicBezTo>
                    <a:pt x="1614" y="531"/>
                    <a:pt x="1577" y="580"/>
                    <a:pt x="1556" y="606"/>
                  </a:cubicBezTo>
                  <a:cubicBezTo>
                    <a:pt x="1553" y="610"/>
                    <a:pt x="1551" y="612"/>
                    <a:pt x="1550" y="614"/>
                  </a:cubicBezTo>
                  <a:close/>
                  <a:moveTo>
                    <a:pt x="1573" y="624"/>
                  </a:moveTo>
                  <a:cubicBezTo>
                    <a:pt x="1600" y="603"/>
                    <a:pt x="1649" y="566"/>
                    <a:pt x="1664" y="569"/>
                  </a:cubicBezTo>
                  <a:cubicBezTo>
                    <a:pt x="1666" y="569"/>
                    <a:pt x="1667" y="570"/>
                    <a:pt x="1667" y="571"/>
                  </a:cubicBezTo>
                  <a:cubicBezTo>
                    <a:pt x="1668" y="572"/>
                    <a:pt x="1668" y="573"/>
                    <a:pt x="1667" y="575"/>
                  </a:cubicBezTo>
                  <a:cubicBezTo>
                    <a:pt x="1662" y="594"/>
                    <a:pt x="1588" y="632"/>
                    <a:pt x="1573" y="640"/>
                  </a:cubicBezTo>
                  <a:cubicBezTo>
                    <a:pt x="1573" y="640"/>
                    <a:pt x="1572" y="640"/>
                    <a:pt x="1572" y="640"/>
                  </a:cubicBezTo>
                  <a:cubicBezTo>
                    <a:pt x="1570" y="637"/>
                    <a:pt x="1568" y="633"/>
                    <a:pt x="1566" y="630"/>
                  </a:cubicBezTo>
                  <a:cubicBezTo>
                    <a:pt x="1568" y="629"/>
                    <a:pt x="1570" y="627"/>
                    <a:pt x="1573" y="624"/>
                  </a:cubicBezTo>
                  <a:close/>
                  <a:moveTo>
                    <a:pt x="1537" y="560"/>
                  </a:moveTo>
                  <a:cubicBezTo>
                    <a:pt x="1541" y="545"/>
                    <a:pt x="1555" y="504"/>
                    <a:pt x="1566" y="498"/>
                  </a:cubicBezTo>
                  <a:cubicBezTo>
                    <a:pt x="1567" y="497"/>
                    <a:pt x="1568" y="497"/>
                    <a:pt x="1569" y="498"/>
                  </a:cubicBezTo>
                  <a:cubicBezTo>
                    <a:pt x="1570" y="498"/>
                    <a:pt x="1571" y="499"/>
                    <a:pt x="1572" y="500"/>
                  </a:cubicBezTo>
                  <a:cubicBezTo>
                    <a:pt x="1578" y="515"/>
                    <a:pt x="1551" y="576"/>
                    <a:pt x="1537" y="603"/>
                  </a:cubicBezTo>
                  <a:cubicBezTo>
                    <a:pt x="1536" y="605"/>
                    <a:pt x="1536" y="606"/>
                    <a:pt x="1536" y="607"/>
                  </a:cubicBezTo>
                  <a:cubicBezTo>
                    <a:pt x="1530" y="604"/>
                    <a:pt x="1524" y="604"/>
                    <a:pt x="1518" y="604"/>
                  </a:cubicBezTo>
                  <a:cubicBezTo>
                    <a:pt x="1527" y="590"/>
                    <a:pt x="1533" y="575"/>
                    <a:pt x="1537" y="560"/>
                  </a:cubicBezTo>
                  <a:cubicBezTo>
                    <a:pt x="1537" y="560"/>
                    <a:pt x="1537" y="560"/>
                    <a:pt x="1537" y="560"/>
                  </a:cubicBezTo>
                  <a:close/>
                  <a:moveTo>
                    <a:pt x="1556" y="624"/>
                  </a:moveTo>
                  <a:cubicBezTo>
                    <a:pt x="1556" y="624"/>
                    <a:pt x="1556" y="624"/>
                    <a:pt x="1556" y="624"/>
                  </a:cubicBezTo>
                  <a:cubicBezTo>
                    <a:pt x="1556" y="624"/>
                    <a:pt x="1556" y="624"/>
                    <a:pt x="1556" y="624"/>
                  </a:cubicBezTo>
                  <a:cubicBezTo>
                    <a:pt x="1556" y="624"/>
                    <a:pt x="1556" y="624"/>
                    <a:pt x="1556" y="624"/>
                  </a:cubicBezTo>
                  <a:cubicBezTo>
                    <a:pt x="1568" y="636"/>
                    <a:pt x="1574" y="652"/>
                    <a:pt x="1572" y="664"/>
                  </a:cubicBezTo>
                  <a:cubicBezTo>
                    <a:pt x="1570" y="666"/>
                    <a:pt x="1568" y="667"/>
                    <a:pt x="1566" y="669"/>
                  </a:cubicBezTo>
                  <a:cubicBezTo>
                    <a:pt x="1567" y="654"/>
                    <a:pt x="1560" y="637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43" y="620"/>
                    <a:pt x="1526" y="613"/>
                    <a:pt x="1511" y="614"/>
                  </a:cubicBezTo>
                  <a:cubicBezTo>
                    <a:pt x="1513" y="612"/>
                    <a:pt x="1514" y="610"/>
                    <a:pt x="1515" y="608"/>
                  </a:cubicBezTo>
                  <a:cubicBezTo>
                    <a:pt x="1528" y="606"/>
                    <a:pt x="1544" y="612"/>
                    <a:pt x="1556" y="624"/>
                  </a:cubicBezTo>
                  <a:close/>
                  <a:moveTo>
                    <a:pt x="1549" y="631"/>
                  </a:moveTo>
                  <a:cubicBezTo>
                    <a:pt x="1557" y="640"/>
                    <a:pt x="1564" y="658"/>
                    <a:pt x="1561" y="672"/>
                  </a:cubicBezTo>
                  <a:cubicBezTo>
                    <a:pt x="1558" y="675"/>
                    <a:pt x="1554" y="678"/>
                    <a:pt x="1551" y="681"/>
                  </a:cubicBezTo>
                  <a:cubicBezTo>
                    <a:pt x="1551" y="678"/>
                    <a:pt x="1551" y="675"/>
                    <a:pt x="1549" y="672"/>
                  </a:cubicBezTo>
                  <a:cubicBezTo>
                    <a:pt x="1545" y="664"/>
                    <a:pt x="1539" y="659"/>
                    <a:pt x="1531" y="658"/>
                  </a:cubicBezTo>
                  <a:cubicBezTo>
                    <a:pt x="1538" y="655"/>
                    <a:pt x="1545" y="650"/>
                    <a:pt x="1546" y="645"/>
                  </a:cubicBezTo>
                  <a:cubicBezTo>
                    <a:pt x="1547" y="643"/>
                    <a:pt x="1547" y="640"/>
                    <a:pt x="1543" y="636"/>
                  </a:cubicBezTo>
                  <a:cubicBezTo>
                    <a:pt x="1540" y="633"/>
                    <a:pt x="1537" y="633"/>
                    <a:pt x="1535" y="634"/>
                  </a:cubicBezTo>
                  <a:cubicBezTo>
                    <a:pt x="1529" y="635"/>
                    <a:pt x="1525" y="642"/>
                    <a:pt x="1522" y="648"/>
                  </a:cubicBezTo>
                  <a:cubicBezTo>
                    <a:pt x="1521" y="641"/>
                    <a:pt x="1516" y="634"/>
                    <a:pt x="1508" y="631"/>
                  </a:cubicBezTo>
                  <a:cubicBezTo>
                    <a:pt x="1505" y="629"/>
                    <a:pt x="1502" y="629"/>
                    <a:pt x="1499" y="629"/>
                  </a:cubicBezTo>
                  <a:cubicBezTo>
                    <a:pt x="1502" y="626"/>
                    <a:pt x="1505" y="622"/>
                    <a:pt x="1508" y="619"/>
                  </a:cubicBezTo>
                  <a:cubicBezTo>
                    <a:pt x="1522" y="616"/>
                    <a:pt x="1540" y="623"/>
                    <a:pt x="1549" y="631"/>
                  </a:cubicBezTo>
                  <a:close/>
                  <a:moveTo>
                    <a:pt x="1529" y="691"/>
                  </a:moveTo>
                  <a:cubicBezTo>
                    <a:pt x="1524" y="688"/>
                    <a:pt x="1523" y="683"/>
                    <a:pt x="1524" y="680"/>
                  </a:cubicBezTo>
                  <a:cubicBezTo>
                    <a:pt x="1525" y="676"/>
                    <a:pt x="1528" y="674"/>
                    <a:pt x="1531" y="674"/>
                  </a:cubicBezTo>
                  <a:cubicBezTo>
                    <a:pt x="1532" y="674"/>
                    <a:pt x="1533" y="673"/>
                    <a:pt x="1533" y="672"/>
                  </a:cubicBezTo>
                  <a:cubicBezTo>
                    <a:pt x="1533" y="671"/>
                    <a:pt x="1533" y="670"/>
                    <a:pt x="1532" y="670"/>
                  </a:cubicBezTo>
                  <a:cubicBezTo>
                    <a:pt x="1529" y="669"/>
                    <a:pt x="1525" y="670"/>
                    <a:pt x="1521" y="673"/>
                  </a:cubicBezTo>
                  <a:cubicBezTo>
                    <a:pt x="1518" y="676"/>
                    <a:pt x="1506" y="691"/>
                    <a:pt x="1516" y="731"/>
                  </a:cubicBezTo>
                  <a:cubicBezTo>
                    <a:pt x="1515" y="733"/>
                    <a:pt x="1514" y="736"/>
                    <a:pt x="1514" y="738"/>
                  </a:cubicBezTo>
                  <a:cubicBezTo>
                    <a:pt x="1497" y="697"/>
                    <a:pt x="1506" y="671"/>
                    <a:pt x="1521" y="664"/>
                  </a:cubicBezTo>
                  <a:cubicBezTo>
                    <a:pt x="1531" y="659"/>
                    <a:pt x="1541" y="663"/>
                    <a:pt x="1546" y="674"/>
                  </a:cubicBezTo>
                  <a:cubicBezTo>
                    <a:pt x="1549" y="680"/>
                    <a:pt x="1546" y="686"/>
                    <a:pt x="1543" y="689"/>
                  </a:cubicBezTo>
                  <a:cubicBezTo>
                    <a:pt x="1540" y="692"/>
                    <a:pt x="1534" y="694"/>
                    <a:pt x="1529" y="691"/>
                  </a:cubicBezTo>
                  <a:close/>
                  <a:moveTo>
                    <a:pt x="1537" y="696"/>
                  </a:moveTo>
                  <a:cubicBezTo>
                    <a:pt x="1530" y="705"/>
                    <a:pt x="1524" y="714"/>
                    <a:pt x="1519" y="725"/>
                  </a:cubicBezTo>
                  <a:cubicBezTo>
                    <a:pt x="1515" y="704"/>
                    <a:pt x="1516" y="690"/>
                    <a:pt x="1520" y="682"/>
                  </a:cubicBezTo>
                  <a:cubicBezTo>
                    <a:pt x="1520" y="687"/>
                    <a:pt x="1522" y="691"/>
                    <a:pt x="1527" y="694"/>
                  </a:cubicBezTo>
                  <a:cubicBezTo>
                    <a:pt x="1530" y="696"/>
                    <a:pt x="1534" y="696"/>
                    <a:pt x="1537" y="696"/>
                  </a:cubicBezTo>
                  <a:close/>
                  <a:moveTo>
                    <a:pt x="1505" y="726"/>
                  </a:moveTo>
                  <a:cubicBezTo>
                    <a:pt x="1500" y="716"/>
                    <a:pt x="1493" y="707"/>
                    <a:pt x="1483" y="697"/>
                  </a:cubicBezTo>
                  <a:cubicBezTo>
                    <a:pt x="1483" y="697"/>
                    <a:pt x="1483" y="697"/>
                    <a:pt x="1483" y="697"/>
                  </a:cubicBezTo>
                  <a:cubicBezTo>
                    <a:pt x="1473" y="687"/>
                    <a:pt x="1463" y="680"/>
                    <a:pt x="1454" y="675"/>
                  </a:cubicBezTo>
                  <a:cubicBezTo>
                    <a:pt x="1477" y="681"/>
                    <a:pt x="1495" y="680"/>
                    <a:pt x="1506" y="674"/>
                  </a:cubicBezTo>
                  <a:cubicBezTo>
                    <a:pt x="1500" y="685"/>
                    <a:pt x="1498" y="703"/>
                    <a:pt x="1505" y="726"/>
                  </a:cubicBezTo>
                  <a:close/>
                  <a:moveTo>
                    <a:pt x="1522" y="658"/>
                  </a:moveTo>
                  <a:cubicBezTo>
                    <a:pt x="1524" y="651"/>
                    <a:pt x="1530" y="639"/>
                    <a:pt x="1536" y="637"/>
                  </a:cubicBezTo>
                  <a:cubicBezTo>
                    <a:pt x="1537" y="637"/>
                    <a:pt x="1539" y="638"/>
                    <a:pt x="1541" y="639"/>
                  </a:cubicBezTo>
                  <a:cubicBezTo>
                    <a:pt x="1542" y="641"/>
                    <a:pt x="1543" y="643"/>
                    <a:pt x="1542" y="644"/>
                  </a:cubicBezTo>
                  <a:cubicBezTo>
                    <a:pt x="1541" y="650"/>
                    <a:pt x="1529" y="655"/>
                    <a:pt x="1522" y="658"/>
                  </a:cubicBezTo>
                  <a:close/>
                  <a:moveTo>
                    <a:pt x="1644" y="662"/>
                  </a:moveTo>
                  <a:cubicBezTo>
                    <a:pt x="1618" y="671"/>
                    <a:pt x="1600" y="696"/>
                    <a:pt x="1581" y="723"/>
                  </a:cubicBezTo>
                  <a:cubicBezTo>
                    <a:pt x="1567" y="743"/>
                    <a:pt x="1552" y="764"/>
                    <a:pt x="1533" y="778"/>
                  </a:cubicBezTo>
                  <a:cubicBezTo>
                    <a:pt x="1532" y="778"/>
                    <a:pt x="1531" y="778"/>
                    <a:pt x="1530" y="778"/>
                  </a:cubicBezTo>
                  <a:cubicBezTo>
                    <a:pt x="1546" y="763"/>
                    <a:pt x="1559" y="745"/>
                    <a:pt x="1571" y="728"/>
                  </a:cubicBezTo>
                  <a:cubicBezTo>
                    <a:pt x="1593" y="697"/>
                    <a:pt x="1614" y="668"/>
                    <a:pt x="1644" y="662"/>
                  </a:cubicBezTo>
                  <a:close/>
                  <a:moveTo>
                    <a:pt x="1592" y="667"/>
                  </a:moveTo>
                  <a:cubicBezTo>
                    <a:pt x="1595" y="665"/>
                    <a:pt x="1599" y="664"/>
                    <a:pt x="1602" y="662"/>
                  </a:cubicBezTo>
                  <a:cubicBezTo>
                    <a:pt x="1601" y="684"/>
                    <a:pt x="1601" y="684"/>
                    <a:pt x="1601" y="684"/>
                  </a:cubicBezTo>
                  <a:cubicBezTo>
                    <a:pt x="1598" y="686"/>
                    <a:pt x="1596" y="689"/>
                    <a:pt x="1594" y="691"/>
                  </a:cubicBezTo>
                  <a:lnTo>
                    <a:pt x="1592" y="667"/>
                  </a:lnTo>
                  <a:close/>
                  <a:moveTo>
                    <a:pt x="1605" y="680"/>
                  </a:moveTo>
                  <a:cubicBezTo>
                    <a:pt x="1606" y="660"/>
                    <a:pt x="1606" y="660"/>
                    <a:pt x="1606" y="660"/>
                  </a:cubicBezTo>
                  <a:cubicBezTo>
                    <a:pt x="1609" y="659"/>
                    <a:pt x="1613" y="658"/>
                    <a:pt x="1616" y="657"/>
                  </a:cubicBezTo>
                  <a:cubicBezTo>
                    <a:pt x="1611" y="674"/>
                    <a:pt x="1611" y="674"/>
                    <a:pt x="1611" y="674"/>
                  </a:cubicBezTo>
                  <a:cubicBezTo>
                    <a:pt x="1609" y="676"/>
                    <a:pt x="1607" y="678"/>
                    <a:pt x="1605" y="680"/>
                  </a:cubicBezTo>
                  <a:close/>
                  <a:moveTo>
                    <a:pt x="1617" y="670"/>
                  </a:moveTo>
                  <a:cubicBezTo>
                    <a:pt x="1620" y="656"/>
                    <a:pt x="1620" y="656"/>
                    <a:pt x="1620" y="656"/>
                  </a:cubicBezTo>
                  <a:cubicBezTo>
                    <a:pt x="1623" y="655"/>
                    <a:pt x="1627" y="654"/>
                    <a:pt x="1630" y="654"/>
                  </a:cubicBezTo>
                  <a:cubicBezTo>
                    <a:pt x="1625" y="665"/>
                    <a:pt x="1625" y="665"/>
                    <a:pt x="1625" y="665"/>
                  </a:cubicBezTo>
                  <a:cubicBezTo>
                    <a:pt x="1622" y="666"/>
                    <a:pt x="1619" y="668"/>
                    <a:pt x="1617" y="670"/>
                  </a:cubicBezTo>
                  <a:close/>
                  <a:moveTo>
                    <a:pt x="1631" y="662"/>
                  </a:moveTo>
                  <a:cubicBezTo>
                    <a:pt x="1635" y="654"/>
                    <a:pt x="1635" y="654"/>
                    <a:pt x="1635" y="654"/>
                  </a:cubicBezTo>
                  <a:cubicBezTo>
                    <a:pt x="1638" y="653"/>
                    <a:pt x="1641" y="653"/>
                    <a:pt x="1644" y="654"/>
                  </a:cubicBezTo>
                  <a:cubicBezTo>
                    <a:pt x="1640" y="659"/>
                    <a:pt x="1640" y="659"/>
                    <a:pt x="1640" y="659"/>
                  </a:cubicBezTo>
                  <a:cubicBezTo>
                    <a:pt x="1637" y="659"/>
                    <a:pt x="1634" y="661"/>
                    <a:pt x="1631" y="662"/>
                  </a:cubicBezTo>
                  <a:close/>
                  <a:moveTo>
                    <a:pt x="1646" y="657"/>
                  </a:moveTo>
                  <a:cubicBezTo>
                    <a:pt x="1649" y="654"/>
                    <a:pt x="1649" y="654"/>
                    <a:pt x="1649" y="654"/>
                  </a:cubicBezTo>
                  <a:cubicBezTo>
                    <a:pt x="1653" y="655"/>
                    <a:pt x="1657" y="655"/>
                    <a:pt x="1661" y="657"/>
                  </a:cubicBezTo>
                  <a:cubicBezTo>
                    <a:pt x="1656" y="656"/>
                    <a:pt x="1651" y="657"/>
                    <a:pt x="1646" y="657"/>
                  </a:cubicBezTo>
                  <a:close/>
                  <a:moveTo>
                    <a:pt x="1660" y="662"/>
                  </a:moveTo>
                  <a:cubicBezTo>
                    <a:pt x="1657" y="664"/>
                    <a:pt x="1654" y="665"/>
                    <a:pt x="1652" y="668"/>
                  </a:cubicBezTo>
                  <a:cubicBezTo>
                    <a:pt x="1647" y="665"/>
                    <a:pt x="1647" y="665"/>
                    <a:pt x="1647" y="665"/>
                  </a:cubicBezTo>
                  <a:cubicBezTo>
                    <a:pt x="1651" y="664"/>
                    <a:pt x="1655" y="663"/>
                    <a:pt x="1660" y="662"/>
                  </a:cubicBezTo>
                  <a:close/>
                  <a:moveTo>
                    <a:pt x="1649" y="670"/>
                  </a:moveTo>
                  <a:cubicBezTo>
                    <a:pt x="1647" y="672"/>
                    <a:pt x="1646" y="674"/>
                    <a:pt x="1644" y="676"/>
                  </a:cubicBezTo>
                  <a:cubicBezTo>
                    <a:pt x="1633" y="671"/>
                    <a:pt x="1633" y="671"/>
                    <a:pt x="1633" y="671"/>
                  </a:cubicBezTo>
                  <a:cubicBezTo>
                    <a:pt x="1636" y="669"/>
                    <a:pt x="1639" y="668"/>
                    <a:pt x="1642" y="667"/>
                  </a:cubicBezTo>
                  <a:lnTo>
                    <a:pt x="1649" y="670"/>
                  </a:lnTo>
                  <a:close/>
                  <a:moveTo>
                    <a:pt x="1543" y="775"/>
                  </a:moveTo>
                  <a:cubicBezTo>
                    <a:pt x="1545" y="773"/>
                    <a:pt x="1547" y="771"/>
                    <a:pt x="1549" y="769"/>
                  </a:cubicBezTo>
                  <a:cubicBezTo>
                    <a:pt x="1573" y="780"/>
                    <a:pt x="1573" y="780"/>
                    <a:pt x="1573" y="780"/>
                  </a:cubicBezTo>
                  <a:cubicBezTo>
                    <a:pt x="1570" y="782"/>
                    <a:pt x="1567" y="784"/>
                    <a:pt x="1563" y="785"/>
                  </a:cubicBezTo>
                  <a:lnTo>
                    <a:pt x="1543" y="775"/>
                  </a:lnTo>
                  <a:close/>
                  <a:moveTo>
                    <a:pt x="1558" y="787"/>
                  </a:moveTo>
                  <a:cubicBezTo>
                    <a:pt x="1557" y="788"/>
                    <a:pt x="1556" y="788"/>
                    <a:pt x="1555" y="788"/>
                  </a:cubicBezTo>
                  <a:cubicBezTo>
                    <a:pt x="1548" y="784"/>
                    <a:pt x="1543" y="782"/>
                    <a:pt x="1537" y="780"/>
                  </a:cubicBezTo>
                  <a:cubicBezTo>
                    <a:pt x="1538" y="779"/>
                    <a:pt x="1539" y="779"/>
                    <a:pt x="1539" y="778"/>
                  </a:cubicBezTo>
                  <a:lnTo>
                    <a:pt x="1558" y="787"/>
                  </a:lnTo>
                  <a:close/>
                  <a:moveTo>
                    <a:pt x="1552" y="766"/>
                  </a:moveTo>
                  <a:cubicBezTo>
                    <a:pt x="1554" y="764"/>
                    <a:pt x="1555" y="762"/>
                    <a:pt x="1557" y="760"/>
                  </a:cubicBezTo>
                  <a:cubicBezTo>
                    <a:pt x="1585" y="773"/>
                    <a:pt x="1585" y="773"/>
                    <a:pt x="1585" y="773"/>
                  </a:cubicBezTo>
                  <a:cubicBezTo>
                    <a:pt x="1583" y="775"/>
                    <a:pt x="1580" y="776"/>
                    <a:pt x="1577" y="778"/>
                  </a:cubicBezTo>
                  <a:lnTo>
                    <a:pt x="1552" y="766"/>
                  </a:lnTo>
                  <a:close/>
                  <a:moveTo>
                    <a:pt x="1560" y="757"/>
                  </a:moveTo>
                  <a:cubicBezTo>
                    <a:pt x="1562" y="755"/>
                    <a:pt x="1564" y="753"/>
                    <a:pt x="1566" y="750"/>
                  </a:cubicBezTo>
                  <a:cubicBezTo>
                    <a:pt x="1597" y="763"/>
                    <a:pt x="1597" y="763"/>
                    <a:pt x="1597" y="763"/>
                  </a:cubicBezTo>
                  <a:cubicBezTo>
                    <a:pt x="1594" y="765"/>
                    <a:pt x="1592" y="768"/>
                    <a:pt x="1589" y="770"/>
                  </a:cubicBezTo>
                  <a:lnTo>
                    <a:pt x="1560" y="757"/>
                  </a:lnTo>
                  <a:close/>
                  <a:moveTo>
                    <a:pt x="1568" y="747"/>
                  </a:moveTo>
                  <a:cubicBezTo>
                    <a:pt x="1570" y="745"/>
                    <a:pt x="1572" y="742"/>
                    <a:pt x="1574" y="740"/>
                  </a:cubicBezTo>
                  <a:cubicBezTo>
                    <a:pt x="1606" y="751"/>
                    <a:pt x="1606" y="751"/>
                    <a:pt x="1606" y="751"/>
                  </a:cubicBezTo>
                  <a:cubicBezTo>
                    <a:pt x="1604" y="754"/>
                    <a:pt x="1602" y="757"/>
                    <a:pt x="1599" y="760"/>
                  </a:cubicBezTo>
                  <a:lnTo>
                    <a:pt x="1568" y="747"/>
                  </a:lnTo>
                  <a:close/>
                  <a:moveTo>
                    <a:pt x="1576" y="736"/>
                  </a:moveTo>
                  <a:cubicBezTo>
                    <a:pt x="1578" y="734"/>
                    <a:pt x="1580" y="731"/>
                    <a:pt x="1582" y="728"/>
                  </a:cubicBezTo>
                  <a:cubicBezTo>
                    <a:pt x="1614" y="739"/>
                    <a:pt x="1614" y="739"/>
                    <a:pt x="1614" y="739"/>
                  </a:cubicBezTo>
                  <a:cubicBezTo>
                    <a:pt x="1612" y="742"/>
                    <a:pt x="1611" y="745"/>
                    <a:pt x="1609" y="748"/>
                  </a:cubicBezTo>
                  <a:lnTo>
                    <a:pt x="1576" y="736"/>
                  </a:lnTo>
                  <a:close/>
                  <a:moveTo>
                    <a:pt x="1584" y="725"/>
                  </a:moveTo>
                  <a:cubicBezTo>
                    <a:pt x="1586" y="722"/>
                    <a:pt x="1589" y="719"/>
                    <a:pt x="1591" y="716"/>
                  </a:cubicBezTo>
                  <a:cubicBezTo>
                    <a:pt x="1621" y="726"/>
                    <a:pt x="1621" y="726"/>
                    <a:pt x="1621" y="726"/>
                  </a:cubicBezTo>
                  <a:cubicBezTo>
                    <a:pt x="1620" y="729"/>
                    <a:pt x="1618" y="732"/>
                    <a:pt x="1616" y="736"/>
                  </a:cubicBezTo>
                  <a:lnTo>
                    <a:pt x="1584" y="725"/>
                  </a:lnTo>
                  <a:close/>
                  <a:moveTo>
                    <a:pt x="1593" y="712"/>
                  </a:moveTo>
                  <a:cubicBezTo>
                    <a:pt x="1595" y="709"/>
                    <a:pt x="1598" y="706"/>
                    <a:pt x="1600" y="704"/>
                  </a:cubicBezTo>
                  <a:cubicBezTo>
                    <a:pt x="1627" y="713"/>
                    <a:pt x="1627" y="713"/>
                    <a:pt x="1627" y="713"/>
                  </a:cubicBezTo>
                  <a:cubicBezTo>
                    <a:pt x="1625" y="716"/>
                    <a:pt x="1624" y="719"/>
                    <a:pt x="1623" y="722"/>
                  </a:cubicBezTo>
                  <a:lnTo>
                    <a:pt x="1593" y="712"/>
                  </a:lnTo>
                  <a:close/>
                  <a:moveTo>
                    <a:pt x="1602" y="700"/>
                  </a:moveTo>
                  <a:cubicBezTo>
                    <a:pt x="1604" y="698"/>
                    <a:pt x="1607" y="695"/>
                    <a:pt x="1609" y="693"/>
                  </a:cubicBezTo>
                  <a:cubicBezTo>
                    <a:pt x="1631" y="701"/>
                    <a:pt x="1631" y="701"/>
                    <a:pt x="1631" y="701"/>
                  </a:cubicBezTo>
                  <a:cubicBezTo>
                    <a:pt x="1631" y="703"/>
                    <a:pt x="1630" y="705"/>
                    <a:pt x="1629" y="706"/>
                  </a:cubicBezTo>
                  <a:cubicBezTo>
                    <a:pt x="1629" y="707"/>
                    <a:pt x="1629" y="708"/>
                    <a:pt x="1628" y="709"/>
                  </a:cubicBezTo>
                  <a:lnTo>
                    <a:pt x="1602" y="700"/>
                  </a:lnTo>
                  <a:close/>
                  <a:moveTo>
                    <a:pt x="1612" y="690"/>
                  </a:moveTo>
                  <a:cubicBezTo>
                    <a:pt x="1614" y="687"/>
                    <a:pt x="1616" y="685"/>
                    <a:pt x="1619" y="682"/>
                  </a:cubicBezTo>
                  <a:cubicBezTo>
                    <a:pt x="1636" y="690"/>
                    <a:pt x="1636" y="690"/>
                    <a:pt x="1636" y="690"/>
                  </a:cubicBezTo>
                  <a:cubicBezTo>
                    <a:pt x="1635" y="692"/>
                    <a:pt x="1634" y="695"/>
                    <a:pt x="1633" y="698"/>
                  </a:cubicBezTo>
                  <a:lnTo>
                    <a:pt x="1612" y="690"/>
                  </a:lnTo>
                  <a:close/>
                  <a:moveTo>
                    <a:pt x="1622" y="679"/>
                  </a:moveTo>
                  <a:cubicBezTo>
                    <a:pt x="1624" y="677"/>
                    <a:pt x="1627" y="675"/>
                    <a:pt x="1630" y="674"/>
                  </a:cubicBezTo>
                  <a:cubicBezTo>
                    <a:pt x="1642" y="679"/>
                    <a:pt x="1642" y="679"/>
                    <a:pt x="1642" y="679"/>
                  </a:cubicBezTo>
                  <a:cubicBezTo>
                    <a:pt x="1641" y="681"/>
                    <a:pt x="1639" y="684"/>
                    <a:pt x="1638" y="686"/>
                  </a:cubicBezTo>
                  <a:lnTo>
                    <a:pt x="1622" y="679"/>
                  </a:lnTo>
                  <a:close/>
                  <a:moveTo>
                    <a:pt x="1584" y="704"/>
                  </a:moveTo>
                  <a:cubicBezTo>
                    <a:pt x="1577" y="677"/>
                    <a:pt x="1577" y="677"/>
                    <a:pt x="1577" y="677"/>
                  </a:cubicBezTo>
                  <a:cubicBezTo>
                    <a:pt x="1581" y="674"/>
                    <a:pt x="1584" y="672"/>
                    <a:pt x="1588" y="670"/>
                  </a:cubicBezTo>
                  <a:cubicBezTo>
                    <a:pt x="1591" y="695"/>
                    <a:pt x="1591" y="695"/>
                    <a:pt x="1591" y="695"/>
                  </a:cubicBezTo>
                  <a:cubicBezTo>
                    <a:pt x="1588" y="698"/>
                    <a:pt x="1586" y="701"/>
                    <a:pt x="1584" y="704"/>
                  </a:cubicBezTo>
                  <a:close/>
                  <a:moveTo>
                    <a:pt x="1581" y="708"/>
                  </a:moveTo>
                  <a:cubicBezTo>
                    <a:pt x="1579" y="710"/>
                    <a:pt x="1577" y="713"/>
                    <a:pt x="1575" y="716"/>
                  </a:cubicBezTo>
                  <a:cubicBezTo>
                    <a:pt x="1564" y="687"/>
                    <a:pt x="1564" y="687"/>
                    <a:pt x="1564" y="687"/>
                  </a:cubicBezTo>
                  <a:cubicBezTo>
                    <a:pt x="1567" y="685"/>
                    <a:pt x="1571" y="682"/>
                    <a:pt x="1574" y="679"/>
                  </a:cubicBezTo>
                  <a:lnTo>
                    <a:pt x="1581" y="708"/>
                  </a:lnTo>
                  <a:close/>
                  <a:moveTo>
                    <a:pt x="1572" y="719"/>
                  </a:moveTo>
                  <a:cubicBezTo>
                    <a:pt x="1571" y="721"/>
                    <a:pt x="1569" y="723"/>
                    <a:pt x="1568" y="725"/>
                  </a:cubicBezTo>
                  <a:cubicBezTo>
                    <a:pt x="1567" y="726"/>
                    <a:pt x="1567" y="727"/>
                    <a:pt x="1567" y="727"/>
                  </a:cubicBezTo>
                  <a:cubicBezTo>
                    <a:pt x="1553" y="699"/>
                    <a:pt x="1553" y="699"/>
                    <a:pt x="1553" y="699"/>
                  </a:cubicBezTo>
                  <a:cubicBezTo>
                    <a:pt x="1555" y="696"/>
                    <a:pt x="1558" y="693"/>
                    <a:pt x="1561" y="690"/>
                  </a:cubicBezTo>
                  <a:lnTo>
                    <a:pt x="1572" y="719"/>
                  </a:lnTo>
                  <a:close/>
                  <a:moveTo>
                    <a:pt x="1564" y="731"/>
                  </a:moveTo>
                  <a:cubicBezTo>
                    <a:pt x="1562" y="733"/>
                    <a:pt x="1560" y="736"/>
                    <a:pt x="1558" y="739"/>
                  </a:cubicBezTo>
                  <a:cubicBezTo>
                    <a:pt x="1542" y="712"/>
                    <a:pt x="1542" y="712"/>
                    <a:pt x="1542" y="712"/>
                  </a:cubicBezTo>
                  <a:cubicBezTo>
                    <a:pt x="1544" y="709"/>
                    <a:pt x="1547" y="705"/>
                    <a:pt x="1550" y="702"/>
                  </a:cubicBezTo>
                  <a:lnTo>
                    <a:pt x="1564" y="731"/>
                  </a:lnTo>
                  <a:close/>
                  <a:moveTo>
                    <a:pt x="1556" y="742"/>
                  </a:moveTo>
                  <a:cubicBezTo>
                    <a:pt x="1554" y="744"/>
                    <a:pt x="1552" y="747"/>
                    <a:pt x="1550" y="749"/>
                  </a:cubicBezTo>
                  <a:cubicBezTo>
                    <a:pt x="1534" y="724"/>
                    <a:pt x="1534" y="724"/>
                    <a:pt x="1534" y="724"/>
                  </a:cubicBezTo>
                  <a:cubicBezTo>
                    <a:pt x="1536" y="721"/>
                    <a:pt x="1537" y="718"/>
                    <a:pt x="1539" y="716"/>
                  </a:cubicBezTo>
                  <a:lnTo>
                    <a:pt x="1556" y="742"/>
                  </a:lnTo>
                  <a:close/>
                  <a:moveTo>
                    <a:pt x="1548" y="753"/>
                  </a:moveTo>
                  <a:cubicBezTo>
                    <a:pt x="1546" y="755"/>
                    <a:pt x="1544" y="758"/>
                    <a:pt x="1541" y="760"/>
                  </a:cubicBezTo>
                  <a:cubicBezTo>
                    <a:pt x="1527" y="737"/>
                    <a:pt x="1527" y="737"/>
                    <a:pt x="1527" y="737"/>
                  </a:cubicBezTo>
                  <a:cubicBezTo>
                    <a:pt x="1528" y="734"/>
                    <a:pt x="1530" y="731"/>
                    <a:pt x="1532" y="728"/>
                  </a:cubicBezTo>
                  <a:lnTo>
                    <a:pt x="1548" y="753"/>
                  </a:lnTo>
                  <a:close/>
                  <a:moveTo>
                    <a:pt x="1539" y="763"/>
                  </a:moveTo>
                  <a:cubicBezTo>
                    <a:pt x="1537" y="765"/>
                    <a:pt x="1535" y="768"/>
                    <a:pt x="1533" y="770"/>
                  </a:cubicBezTo>
                  <a:cubicBezTo>
                    <a:pt x="1522" y="749"/>
                    <a:pt x="1522" y="749"/>
                    <a:pt x="1522" y="749"/>
                  </a:cubicBezTo>
                  <a:cubicBezTo>
                    <a:pt x="1523" y="746"/>
                    <a:pt x="1524" y="744"/>
                    <a:pt x="1525" y="741"/>
                  </a:cubicBezTo>
                  <a:lnTo>
                    <a:pt x="1539" y="763"/>
                  </a:lnTo>
                  <a:close/>
                  <a:moveTo>
                    <a:pt x="1530" y="773"/>
                  </a:moveTo>
                  <a:cubicBezTo>
                    <a:pt x="1529" y="774"/>
                    <a:pt x="1527" y="776"/>
                    <a:pt x="1526" y="777"/>
                  </a:cubicBezTo>
                  <a:cubicBezTo>
                    <a:pt x="1523" y="777"/>
                    <a:pt x="1521" y="776"/>
                    <a:pt x="1519" y="776"/>
                  </a:cubicBezTo>
                  <a:cubicBezTo>
                    <a:pt x="1519" y="774"/>
                    <a:pt x="1519" y="769"/>
                    <a:pt x="1518" y="762"/>
                  </a:cubicBezTo>
                  <a:cubicBezTo>
                    <a:pt x="1519" y="759"/>
                    <a:pt x="1519" y="757"/>
                    <a:pt x="1520" y="754"/>
                  </a:cubicBezTo>
                  <a:lnTo>
                    <a:pt x="1530" y="773"/>
                  </a:lnTo>
                  <a:close/>
                  <a:moveTo>
                    <a:pt x="1595" y="794"/>
                  </a:moveTo>
                  <a:cubicBezTo>
                    <a:pt x="1630" y="778"/>
                    <a:pt x="1663" y="763"/>
                    <a:pt x="1692" y="773"/>
                  </a:cubicBezTo>
                  <a:cubicBezTo>
                    <a:pt x="1664" y="768"/>
                    <a:pt x="1636" y="781"/>
                    <a:pt x="1606" y="795"/>
                  </a:cubicBezTo>
                  <a:cubicBezTo>
                    <a:pt x="1596" y="799"/>
                    <a:pt x="1586" y="804"/>
                    <a:pt x="1576" y="808"/>
                  </a:cubicBezTo>
                  <a:cubicBezTo>
                    <a:pt x="1575" y="807"/>
                    <a:pt x="1574" y="805"/>
                    <a:pt x="1573" y="804"/>
                  </a:cubicBezTo>
                  <a:cubicBezTo>
                    <a:pt x="1580" y="801"/>
                    <a:pt x="1588" y="797"/>
                    <a:pt x="1595" y="794"/>
                  </a:cubicBezTo>
                  <a:close/>
                  <a:moveTo>
                    <a:pt x="1579" y="793"/>
                  </a:moveTo>
                  <a:cubicBezTo>
                    <a:pt x="1582" y="792"/>
                    <a:pt x="1585" y="790"/>
                    <a:pt x="1588" y="788"/>
                  </a:cubicBezTo>
                  <a:cubicBezTo>
                    <a:pt x="1588" y="793"/>
                    <a:pt x="1588" y="793"/>
                    <a:pt x="1588" y="793"/>
                  </a:cubicBezTo>
                  <a:cubicBezTo>
                    <a:pt x="1585" y="794"/>
                    <a:pt x="1582" y="796"/>
                    <a:pt x="1579" y="797"/>
                  </a:cubicBezTo>
                  <a:lnTo>
                    <a:pt x="1579" y="793"/>
                  </a:lnTo>
                  <a:close/>
                  <a:moveTo>
                    <a:pt x="1592" y="791"/>
                  </a:moveTo>
                  <a:cubicBezTo>
                    <a:pt x="1592" y="786"/>
                    <a:pt x="1592" y="786"/>
                    <a:pt x="1592" y="786"/>
                  </a:cubicBezTo>
                  <a:cubicBezTo>
                    <a:pt x="1596" y="783"/>
                    <a:pt x="1599" y="781"/>
                    <a:pt x="1602" y="778"/>
                  </a:cubicBezTo>
                  <a:cubicBezTo>
                    <a:pt x="1601" y="787"/>
                    <a:pt x="1601" y="787"/>
                    <a:pt x="1601" y="787"/>
                  </a:cubicBezTo>
                  <a:cubicBezTo>
                    <a:pt x="1598" y="788"/>
                    <a:pt x="1596" y="789"/>
                    <a:pt x="1594" y="790"/>
                  </a:cubicBezTo>
                  <a:cubicBezTo>
                    <a:pt x="1593" y="791"/>
                    <a:pt x="1592" y="791"/>
                    <a:pt x="1592" y="791"/>
                  </a:cubicBezTo>
                  <a:close/>
                  <a:moveTo>
                    <a:pt x="1666" y="701"/>
                  </a:moveTo>
                  <a:cubicBezTo>
                    <a:pt x="1668" y="703"/>
                    <a:pt x="1670" y="704"/>
                    <a:pt x="1672" y="705"/>
                  </a:cubicBezTo>
                  <a:cubicBezTo>
                    <a:pt x="1669" y="706"/>
                    <a:pt x="1666" y="706"/>
                    <a:pt x="1663" y="708"/>
                  </a:cubicBezTo>
                  <a:cubicBezTo>
                    <a:pt x="1657" y="711"/>
                    <a:pt x="1653" y="717"/>
                    <a:pt x="1652" y="723"/>
                  </a:cubicBezTo>
                  <a:cubicBezTo>
                    <a:pt x="1651" y="729"/>
                    <a:pt x="1653" y="734"/>
                    <a:pt x="1656" y="738"/>
                  </a:cubicBezTo>
                  <a:cubicBezTo>
                    <a:pt x="1656" y="738"/>
                    <a:pt x="1656" y="738"/>
                    <a:pt x="1657" y="738"/>
                  </a:cubicBezTo>
                  <a:cubicBezTo>
                    <a:pt x="1658" y="739"/>
                    <a:pt x="1659" y="740"/>
                    <a:pt x="1660" y="740"/>
                  </a:cubicBezTo>
                  <a:cubicBezTo>
                    <a:pt x="1651" y="739"/>
                    <a:pt x="1641" y="738"/>
                    <a:pt x="1631" y="739"/>
                  </a:cubicBezTo>
                  <a:cubicBezTo>
                    <a:pt x="1636" y="729"/>
                    <a:pt x="1640" y="720"/>
                    <a:pt x="1643" y="711"/>
                  </a:cubicBezTo>
                  <a:cubicBezTo>
                    <a:pt x="1649" y="695"/>
                    <a:pt x="1654" y="681"/>
                    <a:pt x="1663" y="675"/>
                  </a:cubicBezTo>
                  <a:cubicBezTo>
                    <a:pt x="1667" y="672"/>
                    <a:pt x="1672" y="671"/>
                    <a:pt x="1676" y="672"/>
                  </a:cubicBezTo>
                  <a:cubicBezTo>
                    <a:pt x="1670" y="673"/>
                    <a:pt x="1666" y="675"/>
                    <a:pt x="1663" y="680"/>
                  </a:cubicBezTo>
                  <a:cubicBezTo>
                    <a:pt x="1659" y="687"/>
                    <a:pt x="1661" y="695"/>
                    <a:pt x="1666" y="701"/>
                  </a:cubicBezTo>
                  <a:close/>
                  <a:moveTo>
                    <a:pt x="1682" y="724"/>
                  </a:moveTo>
                  <a:cubicBezTo>
                    <a:pt x="1680" y="719"/>
                    <a:pt x="1675" y="716"/>
                    <a:pt x="1669" y="717"/>
                  </a:cubicBezTo>
                  <a:cubicBezTo>
                    <a:pt x="1668" y="717"/>
                    <a:pt x="1667" y="718"/>
                    <a:pt x="1667" y="719"/>
                  </a:cubicBezTo>
                  <a:cubicBezTo>
                    <a:pt x="1668" y="720"/>
                    <a:pt x="1669" y="721"/>
                    <a:pt x="1670" y="720"/>
                  </a:cubicBezTo>
                  <a:cubicBezTo>
                    <a:pt x="1674" y="720"/>
                    <a:pt x="1677" y="723"/>
                    <a:pt x="1678" y="726"/>
                  </a:cubicBezTo>
                  <a:cubicBezTo>
                    <a:pt x="1679" y="729"/>
                    <a:pt x="1679" y="734"/>
                    <a:pt x="1674" y="737"/>
                  </a:cubicBezTo>
                  <a:cubicBezTo>
                    <a:pt x="1669" y="740"/>
                    <a:pt x="1663" y="738"/>
                    <a:pt x="1659" y="735"/>
                  </a:cubicBezTo>
                  <a:cubicBezTo>
                    <a:pt x="1657" y="732"/>
                    <a:pt x="1655" y="728"/>
                    <a:pt x="1656" y="724"/>
                  </a:cubicBezTo>
                  <a:cubicBezTo>
                    <a:pt x="1657" y="718"/>
                    <a:pt x="1660" y="714"/>
                    <a:pt x="1665" y="711"/>
                  </a:cubicBezTo>
                  <a:cubicBezTo>
                    <a:pt x="1672" y="708"/>
                    <a:pt x="1680" y="708"/>
                    <a:pt x="1686" y="713"/>
                  </a:cubicBezTo>
                  <a:cubicBezTo>
                    <a:pt x="1693" y="718"/>
                    <a:pt x="1695" y="727"/>
                    <a:pt x="1693" y="735"/>
                  </a:cubicBezTo>
                  <a:cubicBezTo>
                    <a:pt x="1690" y="739"/>
                    <a:pt x="1688" y="743"/>
                    <a:pt x="1686" y="747"/>
                  </a:cubicBezTo>
                  <a:cubicBezTo>
                    <a:pt x="1681" y="745"/>
                    <a:pt x="1676" y="743"/>
                    <a:pt x="1670" y="742"/>
                  </a:cubicBezTo>
                  <a:cubicBezTo>
                    <a:pt x="1673" y="742"/>
                    <a:pt x="1675" y="741"/>
                    <a:pt x="1677" y="740"/>
                  </a:cubicBezTo>
                  <a:cubicBezTo>
                    <a:pt x="1682" y="736"/>
                    <a:pt x="1684" y="730"/>
                    <a:pt x="1682" y="724"/>
                  </a:cubicBezTo>
                  <a:close/>
                  <a:moveTo>
                    <a:pt x="1698" y="756"/>
                  </a:moveTo>
                  <a:cubicBezTo>
                    <a:pt x="1719" y="768"/>
                    <a:pt x="1732" y="788"/>
                    <a:pt x="1730" y="807"/>
                  </a:cubicBezTo>
                  <a:cubicBezTo>
                    <a:pt x="1729" y="822"/>
                    <a:pt x="1720" y="828"/>
                    <a:pt x="1712" y="829"/>
                  </a:cubicBezTo>
                  <a:cubicBezTo>
                    <a:pt x="1704" y="829"/>
                    <a:pt x="1697" y="825"/>
                    <a:pt x="1695" y="817"/>
                  </a:cubicBezTo>
                  <a:cubicBezTo>
                    <a:pt x="1693" y="811"/>
                    <a:pt x="1696" y="805"/>
                    <a:pt x="1701" y="802"/>
                  </a:cubicBezTo>
                  <a:cubicBezTo>
                    <a:pt x="1705" y="799"/>
                    <a:pt x="1712" y="798"/>
                    <a:pt x="1718" y="804"/>
                  </a:cubicBezTo>
                  <a:cubicBezTo>
                    <a:pt x="1719" y="805"/>
                    <a:pt x="1719" y="805"/>
                    <a:pt x="1720" y="804"/>
                  </a:cubicBezTo>
                  <a:cubicBezTo>
                    <a:pt x="1721" y="804"/>
                    <a:pt x="1721" y="803"/>
                    <a:pt x="1721" y="802"/>
                  </a:cubicBezTo>
                  <a:cubicBezTo>
                    <a:pt x="1719" y="793"/>
                    <a:pt x="1711" y="788"/>
                    <a:pt x="1700" y="790"/>
                  </a:cubicBezTo>
                  <a:cubicBezTo>
                    <a:pt x="1689" y="791"/>
                    <a:pt x="1677" y="801"/>
                    <a:pt x="1664" y="812"/>
                  </a:cubicBezTo>
                  <a:cubicBezTo>
                    <a:pt x="1647" y="826"/>
                    <a:pt x="1628" y="841"/>
                    <a:pt x="1603" y="848"/>
                  </a:cubicBezTo>
                  <a:cubicBezTo>
                    <a:pt x="1601" y="846"/>
                    <a:pt x="1598" y="844"/>
                    <a:pt x="1596" y="842"/>
                  </a:cubicBezTo>
                  <a:cubicBezTo>
                    <a:pt x="1622" y="836"/>
                    <a:pt x="1642" y="821"/>
                    <a:pt x="1659" y="807"/>
                  </a:cubicBezTo>
                  <a:cubicBezTo>
                    <a:pt x="1681" y="790"/>
                    <a:pt x="1698" y="776"/>
                    <a:pt x="1719" y="791"/>
                  </a:cubicBezTo>
                  <a:cubicBezTo>
                    <a:pt x="1720" y="792"/>
                    <a:pt x="1721" y="792"/>
                    <a:pt x="1721" y="791"/>
                  </a:cubicBezTo>
                  <a:cubicBezTo>
                    <a:pt x="1722" y="790"/>
                    <a:pt x="1722" y="789"/>
                    <a:pt x="1722" y="789"/>
                  </a:cubicBezTo>
                  <a:cubicBezTo>
                    <a:pt x="1706" y="758"/>
                    <a:pt x="1670" y="744"/>
                    <a:pt x="1626" y="749"/>
                  </a:cubicBezTo>
                  <a:cubicBezTo>
                    <a:pt x="1627" y="747"/>
                    <a:pt x="1628" y="745"/>
                    <a:pt x="1629" y="743"/>
                  </a:cubicBezTo>
                  <a:cubicBezTo>
                    <a:pt x="1655" y="741"/>
                    <a:pt x="1679" y="746"/>
                    <a:pt x="1698" y="756"/>
                  </a:cubicBezTo>
                  <a:close/>
                  <a:moveTo>
                    <a:pt x="1891" y="758"/>
                  </a:moveTo>
                  <a:cubicBezTo>
                    <a:pt x="1891" y="758"/>
                    <a:pt x="1891" y="758"/>
                    <a:pt x="1891" y="758"/>
                  </a:cubicBezTo>
                  <a:cubicBezTo>
                    <a:pt x="1891" y="758"/>
                    <a:pt x="1891" y="758"/>
                    <a:pt x="1891" y="758"/>
                  </a:cubicBezTo>
                  <a:cubicBezTo>
                    <a:pt x="1892" y="761"/>
                    <a:pt x="1892" y="767"/>
                    <a:pt x="1891" y="775"/>
                  </a:cubicBezTo>
                  <a:cubicBezTo>
                    <a:pt x="1886" y="771"/>
                    <a:pt x="1881" y="768"/>
                    <a:pt x="1875" y="765"/>
                  </a:cubicBezTo>
                  <a:cubicBezTo>
                    <a:pt x="1877" y="758"/>
                    <a:pt x="1878" y="752"/>
                    <a:pt x="1879" y="746"/>
                  </a:cubicBezTo>
                  <a:cubicBezTo>
                    <a:pt x="1885" y="751"/>
                    <a:pt x="1889" y="755"/>
                    <a:pt x="1891" y="758"/>
                  </a:cubicBezTo>
                  <a:close/>
                  <a:moveTo>
                    <a:pt x="1778" y="934"/>
                  </a:moveTo>
                  <a:cubicBezTo>
                    <a:pt x="1777" y="942"/>
                    <a:pt x="1772" y="949"/>
                    <a:pt x="1764" y="951"/>
                  </a:cubicBezTo>
                  <a:cubicBezTo>
                    <a:pt x="1759" y="953"/>
                    <a:pt x="1753" y="952"/>
                    <a:pt x="1749" y="948"/>
                  </a:cubicBezTo>
                  <a:cubicBezTo>
                    <a:pt x="1745" y="946"/>
                    <a:pt x="1743" y="942"/>
                    <a:pt x="1743" y="938"/>
                  </a:cubicBezTo>
                  <a:cubicBezTo>
                    <a:pt x="1743" y="933"/>
                    <a:pt x="1747" y="928"/>
                    <a:pt x="1753" y="926"/>
                  </a:cubicBezTo>
                  <a:cubicBezTo>
                    <a:pt x="1758" y="925"/>
                    <a:pt x="1762" y="928"/>
                    <a:pt x="1763" y="931"/>
                  </a:cubicBezTo>
                  <a:cubicBezTo>
                    <a:pt x="1765" y="934"/>
                    <a:pt x="1765" y="938"/>
                    <a:pt x="1761" y="941"/>
                  </a:cubicBezTo>
                  <a:cubicBezTo>
                    <a:pt x="1760" y="942"/>
                    <a:pt x="1760" y="943"/>
                    <a:pt x="1761" y="944"/>
                  </a:cubicBezTo>
                  <a:cubicBezTo>
                    <a:pt x="1761" y="945"/>
                    <a:pt x="1763" y="945"/>
                    <a:pt x="1763" y="944"/>
                  </a:cubicBezTo>
                  <a:cubicBezTo>
                    <a:pt x="1768" y="941"/>
                    <a:pt x="1769" y="935"/>
                    <a:pt x="1767" y="930"/>
                  </a:cubicBezTo>
                  <a:cubicBezTo>
                    <a:pt x="1764" y="924"/>
                    <a:pt x="1758" y="921"/>
                    <a:pt x="1752" y="922"/>
                  </a:cubicBezTo>
                  <a:cubicBezTo>
                    <a:pt x="1750" y="923"/>
                    <a:pt x="1748" y="924"/>
                    <a:pt x="1746" y="925"/>
                  </a:cubicBezTo>
                  <a:cubicBezTo>
                    <a:pt x="1749" y="921"/>
                    <a:pt x="1752" y="916"/>
                    <a:pt x="1754" y="911"/>
                  </a:cubicBezTo>
                  <a:cubicBezTo>
                    <a:pt x="1758" y="912"/>
                    <a:pt x="1763" y="913"/>
                    <a:pt x="1767" y="914"/>
                  </a:cubicBezTo>
                  <a:cubicBezTo>
                    <a:pt x="1775" y="919"/>
                    <a:pt x="1779" y="926"/>
                    <a:pt x="1778" y="934"/>
                  </a:cubicBezTo>
                  <a:close/>
                  <a:moveTo>
                    <a:pt x="1774" y="915"/>
                  </a:moveTo>
                  <a:cubicBezTo>
                    <a:pt x="1780" y="915"/>
                    <a:pt x="1786" y="915"/>
                    <a:pt x="1791" y="914"/>
                  </a:cubicBezTo>
                  <a:cubicBezTo>
                    <a:pt x="1790" y="918"/>
                    <a:pt x="1787" y="923"/>
                    <a:pt x="1781" y="925"/>
                  </a:cubicBezTo>
                  <a:cubicBezTo>
                    <a:pt x="1780" y="921"/>
                    <a:pt x="1777" y="918"/>
                    <a:pt x="1774" y="915"/>
                  </a:cubicBezTo>
                  <a:close/>
                  <a:moveTo>
                    <a:pt x="1906" y="1063"/>
                  </a:moveTo>
                  <a:cubicBezTo>
                    <a:pt x="1916" y="1068"/>
                    <a:pt x="1921" y="1078"/>
                    <a:pt x="1921" y="1090"/>
                  </a:cubicBezTo>
                  <a:cubicBezTo>
                    <a:pt x="1921" y="1102"/>
                    <a:pt x="1916" y="1111"/>
                    <a:pt x="1906" y="1117"/>
                  </a:cubicBezTo>
                  <a:cubicBezTo>
                    <a:pt x="1905" y="1117"/>
                    <a:pt x="1905" y="1119"/>
                    <a:pt x="1905" y="1120"/>
                  </a:cubicBezTo>
                  <a:cubicBezTo>
                    <a:pt x="1910" y="1129"/>
                    <a:pt x="1910" y="1140"/>
                    <a:pt x="1905" y="1150"/>
                  </a:cubicBezTo>
                  <a:cubicBezTo>
                    <a:pt x="1900" y="1158"/>
                    <a:pt x="1893" y="1164"/>
                    <a:pt x="1884" y="1165"/>
                  </a:cubicBezTo>
                  <a:cubicBezTo>
                    <a:pt x="1883" y="1165"/>
                    <a:pt x="1883" y="1166"/>
                    <a:pt x="1883" y="1167"/>
                  </a:cubicBezTo>
                  <a:cubicBezTo>
                    <a:pt x="1883" y="1179"/>
                    <a:pt x="1878" y="1190"/>
                    <a:pt x="1868" y="1198"/>
                  </a:cubicBezTo>
                  <a:cubicBezTo>
                    <a:pt x="1856" y="1207"/>
                    <a:pt x="1838" y="1209"/>
                    <a:pt x="1819" y="1204"/>
                  </a:cubicBezTo>
                  <a:cubicBezTo>
                    <a:pt x="1818" y="1202"/>
                    <a:pt x="1818" y="1200"/>
                    <a:pt x="1818" y="1198"/>
                  </a:cubicBezTo>
                  <a:cubicBezTo>
                    <a:pt x="1845" y="1203"/>
                    <a:pt x="1858" y="1193"/>
                    <a:pt x="1864" y="1186"/>
                  </a:cubicBezTo>
                  <a:cubicBezTo>
                    <a:pt x="1871" y="1178"/>
                    <a:pt x="1873" y="1167"/>
                    <a:pt x="1870" y="1157"/>
                  </a:cubicBezTo>
                  <a:cubicBezTo>
                    <a:pt x="1881" y="1156"/>
                    <a:pt x="1888" y="1148"/>
                    <a:pt x="1890" y="1140"/>
                  </a:cubicBezTo>
                  <a:cubicBezTo>
                    <a:pt x="1893" y="1131"/>
                    <a:pt x="1891" y="1121"/>
                    <a:pt x="1885" y="1115"/>
                  </a:cubicBezTo>
                  <a:cubicBezTo>
                    <a:pt x="1897" y="1110"/>
                    <a:pt x="1901" y="1099"/>
                    <a:pt x="1901" y="1090"/>
                  </a:cubicBezTo>
                  <a:cubicBezTo>
                    <a:pt x="1901" y="1090"/>
                    <a:pt x="1901" y="1090"/>
                    <a:pt x="1901" y="1090"/>
                  </a:cubicBezTo>
                  <a:cubicBezTo>
                    <a:pt x="1901" y="1090"/>
                    <a:pt x="1901" y="1090"/>
                    <a:pt x="1901" y="1090"/>
                  </a:cubicBezTo>
                  <a:cubicBezTo>
                    <a:pt x="1901" y="1081"/>
                    <a:pt x="1897" y="1069"/>
                    <a:pt x="1885" y="1064"/>
                  </a:cubicBezTo>
                  <a:cubicBezTo>
                    <a:pt x="1891" y="1058"/>
                    <a:pt x="1893" y="1049"/>
                    <a:pt x="1890" y="1039"/>
                  </a:cubicBezTo>
                  <a:cubicBezTo>
                    <a:pt x="1888" y="1032"/>
                    <a:pt x="1881" y="1023"/>
                    <a:pt x="1870" y="1022"/>
                  </a:cubicBezTo>
                  <a:cubicBezTo>
                    <a:pt x="1873" y="1012"/>
                    <a:pt x="1871" y="1001"/>
                    <a:pt x="1864" y="993"/>
                  </a:cubicBezTo>
                  <a:cubicBezTo>
                    <a:pt x="1858" y="987"/>
                    <a:pt x="1845" y="977"/>
                    <a:pt x="1818" y="982"/>
                  </a:cubicBezTo>
                  <a:cubicBezTo>
                    <a:pt x="1818" y="980"/>
                    <a:pt x="1818" y="978"/>
                    <a:pt x="1819" y="976"/>
                  </a:cubicBezTo>
                  <a:cubicBezTo>
                    <a:pt x="1838" y="970"/>
                    <a:pt x="1856" y="972"/>
                    <a:pt x="1868" y="982"/>
                  </a:cubicBezTo>
                  <a:cubicBezTo>
                    <a:pt x="1878" y="989"/>
                    <a:pt x="1883" y="1001"/>
                    <a:pt x="1883" y="1013"/>
                  </a:cubicBezTo>
                  <a:cubicBezTo>
                    <a:pt x="1883" y="1014"/>
                    <a:pt x="1883" y="1014"/>
                    <a:pt x="1884" y="1015"/>
                  </a:cubicBezTo>
                  <a:cubicBezTo>
                    <a:pt x="1893" y="1016"/>
                    <a:pt x="1900" y="1021"/>
                    <a:pt x="1905" y="1030"/>
                  </a:cubicBezTo>
                  <a:cubicBezTo>
                    <a:pt x="1910" y="1039"/>
                    <a:pt x="1910" y="1051"/>
                    <a:pt x="1905" y="1060"/>
                  </a:cubicBezTo>
                  <a:cubicBezTo>
                    <a:pt x="1905" y="1061"/>
                    <a:pt x="1905" y="1062"/>
                    <a:pt x="1906" y="1063"/>
                  </a:cubicBezTo>
                  <a:close/>
                  <a:moveTo>
                    <a:pt x="1861" y="996"/>
                  </a:moveTo>
                  <a:cubicBezTo>
                    <a:pt x="1867" y="1003"/>
                    <a:pt x="1869" y="1014"/>
                    <a:pt x="1865" y="1023"/>
                  </a:cubicBezTo>
                  <a:cubicBezTo>
                    <a:pt x="1865" y="1024"/>
                    <a:pt x="1865" y="1025"/>
                    <a:pt x="1866" y="1025"/>
                  </a:cubicBezTo>
                  <a:cubicBezTo>
                    <a:pt x="1866" y="1026"/>
                    <a:pt x="1866" y="1026"/>
                    <a:pt x="1867" y="1026"/>
                  </a:cubicBezTo>
                  <a:cubicBezTo>
                    <a:pt x="1878" y="1026"/>
                    <a:pt x="1884" y="1034"/>
                    <a:pt x="1887" y="1041"/>
                  </a:cubicBezTo>
                  <a:cubicBezTo>
                    <a:pt x="1889" y="1048"/>
                    <a:pt x="1888" y="1058"/>
                    <a:pt x="1880" y="1063"/>
                  </a:cubicBezTo>
                  <a:cubicBezTo>
                    <a:pt x="1880" y="1064"/>
                    <a:pt x="1879" y="1065"/>
                    <a:pt x="1880" y="1065"/>
                  </a:cubicBezTo>
                  <a:cubicBezTo>
                    <a:pt x="1880" y="1066"/>
                    <a:pt x="1880" y="1067"/>
                    <a:pt x="1881" y="1067"/>
                  </a:cubicBezTo>
                  <a:cubicBezTo>
                    <a:pt x="1897" y="1071"/>
                    <a:pt x="1897" y="1087"/>
                    <a:pt x="1897" y="1090"/>
                  </a:cubicBezTo>
                  <a:cubicBezTo>
                    <a:pt x="1897" y="1090"/>
                    <a:pt x="1897" y="1090"/>
                    <a:pt x="1897" y="1090"/>
                  </a:cubicBezTo>
                  <a:cubicBezTo>
                    <a:pt x="1897" y="1090"/>
                    <a:pt x="1897" y="1090"/>
                    <a:pt x="1897" y="1090"/>
                  </a:cubicBezTo>
                  <a:cubicBezTo>
                    <a:pt x="1897" y="1093"/>
                    <a:pt x="1897" y="1108"/>
                    <a:pt x="1881" y="1113"/>
                  </a:cubicBezTo>
                  <a:cubicBezTo>
                    <a:pt x="1880" y="1113"/>
                    <a:pt x="1880" y="1113"/>
                    <a:pt x="1880" y="1114"/>
                  </a:cubicBezTo>
                  <a:cubicBezTo>
                    <a:pt x="1879" y="1115"/>
                    <a:pt x="1880" y="1116"/>
                    <a:pt x="1880" y="1116"/>
                  </a:cubicBezTo>
                  <a:cubicBezTo>
                    <a:pt x="1888" y="1122"/>
                    <a:pt x="1889" y="1131"/>
                    <a:pt x="1887" y="1139"/>
                  </a:cubicBezTo>
                  <a:cubicBezTo>
                    <a:pt x="1884" y="1146"/>
                    <a:pt x="1878" y="1154"/>
                    <a:pt x="1867" y="1154"/>
                  </a:cubicBezTo>
                  <a:cubicBezTo>
                    <a:pt x="1866" y="1154"/>
                    <a:pt x="1866" y="1154"/>
                    <a:pt x="1866" y="1154"/>
                  </a:cubicBezTo>
                  <a:cubicBezTo>
                    <a:pt x="1865" y="1155"/>
                    <a:pt x="1865" y="1156"/>
                    <a:pt x="1865" y="1156"/>
                  </a:cubicBezTo>
                  <a:cubicBezTo>
                    <a:pt x="1869" y="1166"/>
                    <a:pt x="1867" y="1176"/>
                    <a:pt x="1861" y="1184"/>
                  </a:cubicBezTo>
                  <a:cubicBezTo>
                    <a:pt x="1856" y="1190"/>
                    <a:pt x="1843" y="1199"/>
                    <a:pt x="1817" y="1193"/>
                  </a:cubicBezTo>
                  <a:cubicBezTo>
                    <a:pt x="1814" y="1182"/>
                    <a:pt x="1807" y="1171"/>
                    <a:pt x="1798" y="1162"/>
                  </a:cubicBezTo>
                  <a:cubicBezTo>
                    <a:pt x="1797" y="1162"/>
                    <a:pt x="1797" y="1161"/>
                    <a:pt x="1796" y="1161"/>
                  </a:cubicBezTo>
                  <a:cubicBezTo>
                    <a:pt x="1813" y="1169"/>
                    <a:pt x="1837" y="1178"/>
                    <a:pt x="1846" y="1175"/>
                  </a:cubicBezTo>
                  <a:cubicBezTo>
                    <a:pt x="1848" y="1174"/>
                    <a:pt x="1850" y="1173"/>
                    <a:pt x="1851" y="1172"/>
                  </a:cubicBezTo>
                  <a:cubicBezTo>
                    <a:pt x="1852" y="1169"/>
                    <a:pt x="1852" y="1167"/>
                    <a:pt x="1851" y="1165"/>
                  </a:cubicBezTo>
                  <a:cubicBezTo>
                    <a:pt x="1847" y="1154"/>
                    <a:pt x="1822" y="1141"/>
                    <a:pt x="1798" y="1131"/>
                  </a:cubicBezTo>
                  <a:cubicBezTo>
                    <a:pt x="1824" y="1138"/>
                    <a:pt x="1853" y="1143"/>
                    <a:pt x="1864" y="1137"/>
                  </a:cubicBezTo>
                  <a:cubicBezTo>
                    <a:pt x="1867" y="1136"/>
                    <a:pt x="1868" y="1134"/>
                    <a:pt x="1869" y="1132"/>
                  </a:cubicBezTo>
                  <a:cubicBezTo>
                    <a:pt x="1870" y="1130"/>
                    <a:pt x="1869" y="1127"/>
                    <a:pt x="1868" y="1125"/>
                  </a:cubicBezTo>
                  <a:cubicBezTo>
                    <a:pt x="1861" y="1116"/>
                    <a:pt x="1836" y="1110"/>
                    <a:pt x="1810" y="1105"/>
                  </a:cubicBezTo>
                  <a:cubicBezTo>
                    <a:pt x="1837" y="1106"/>
                    <a:pt x="1866" y="1104"/>
                    <a:pt x="1875" y="1096"/>
                  </a:cubicBezTo>
                  <a:cubicBezTo>
                    <a:pt x="1877" y="1094"/>
                    <a:pt x="1878" y="1092"/>
                    <a:pt x="1878" y="1090"/>
                  </a:cubicBezTo>
                  <a:cubicBezTo>
                    <a:pt x="1878" y="1087"/>
                    <a:pt x="1877" y="1085"/>
                    <a:pt x="1875" y="1083"/>
                  </a:cubicBezTo>
                  <a:cubicBezTo>
                    <a:pt x="1866" y="1075"/>
                    <a:pt x="1837" y="1074"/>
                    <a:pt x="1810" y="1074"/>
                  </a:cubicBezTo>
                  <a:cubicBezTo>
                    <a:pt x="1836" y="1070"/>
                    <a:pt x="1861" y="1063"/>
                    <a:pt x="1868" y="1054"/>
                  </a:cubicBezTo>
                  <a:cubicBezTo>
                    <a:pt x="1869" y="1052"/>
                    <a:pt x="1870" y="1050"/>
                    <a:pt x="1869" y="1047"/>
                  </a:cubicBezTo>
                  <a:cubicBezTo>
                    <a:pt x="1868" y="1045"/>
                    <a:pt x="1867" y="1043"/>
                    <a:pt x="1864" y="1042"/>
                  </a:cubicBezTo>
                  <a:cubicBezTo>
                    <a:pt x="1853" y="1036"/>
                    <a:pt x="1824" y="1042"/>
                    <a:pt x="1798" y="1048"/>
                  </a:cubicBezTo>
                  <a:cubicBezTo>
                    <a:pt x="1822" y="1038"/>
                    <a:pt x="1847" y="1025"/>
                    <a:pt x="1851" y="1015"/>
                  </a:cubicBezTo>
                  <a:cubicBezTo>
                    <a:pt x="1852" y="1012"/>
                    <a:pt x="1852" y="1010"/>
                    <a:pt x="1851" y="1008"/>
                  </a:cubicBezTo>
                  <a:cubicBezTo>
                    <a:pt x="1850" y="1006"/>
                    <a:pt x="1848" y="1005"/>
                    <a:pt x="1846" y="1004"/>
                  </a:cubicBezTo>
                  <a:cubicBezTo>
                    <a:pt x="1837" y="1001"/>
                    <a:pt x="1813" y="1011"/>
                    <a:pt x="1796" y="1019"/>
                  </a:cubicBezTo>
                  <a:cubicBezTo>
                    <a:pt x="1797" y="1018"/>
                    <a:pt x="1797" y="1018"/>
                    <a:pt x="1798" y="1017"/>
                  </a:cubicBezTo>
                  <a:cubicBezTo>
                    <a:pt x="1807" y="1008"/>
                    <a:pt x="1814" y="997"/>
                    <a:pt x="1817" y="986"/>
                  </a:cubicBezTo>
                  <a:cubicBezTo>
                    <a:pt x="1843" y="981"/>
                    <a:pt x="1856" y="990"/>
                    <a:pt x="1861" y="996"/>
                  </a:cubicBezTo>
                  <a:close/>
                  <a:moveTo>
                    <a:pt x="1773" y="1229"/>
                  </a:moveTo>
                  <a:cubicBezTo>
                    <a:pt x="1771" y="1227"/>
                    <a:pt x="1768" y="1226"/>
                    <a:pt x="1765" y="1225"/>
                  </a:cubicBezTo>
                  <a:cubicBezTo>
                    <a:pt x="1759" y="1223"/>
                    <a:pt x="1752" y="1224"/>
                    <a:pt x="1747" y="1228"/>
                  </a:cubicBezTo>
                  <a:cubicBezTo>
                    <a:pt x="1742" y="1231"/>
                    <a:pt x="1740" y="1236"/>
                    <a:pt x="1739" y="1241"/>
                  </a:cubicBezTo>
                  <a:cubicBezTo>
                    <a:pt x="1740" y="1241"/>
                    <a:pt x="1740" y="1241"/>
                    <a:pt x="1740" y="1241"/>
                  </a:cubicBezTo>
                  <a:cubicBezTo>
                    <a:pt x="1740" y="1243"/>
                    <a:pt x="1740" y="1244"/>
                    <a:pt x="1740" y="1246"/>
                  </a:cubicBezTo>
                  <a:cubicBezTo>
                    <a:pt x="1735" y="1238"/>
                    <a:pt x="1728" y="1231"/>
                    <a:pt x="1721" y="1224"/>
                  </a:cubicBezTo>
                  <a:cubicBezTo>
                    <a:pt x="1731" y="1221"/>
                    <a:pt x="1740" y="1217"/>
                    <a:pt x="1749" y="1213"/>
                  </a:cubicBezTo>
                  <a:cubicBezTo>
                    <a:pt x="1764" y="1206"/>
                    <a:pt x="1778" y="1200"/>
                    <a:pt x="1788" y="1201"/>
                  </a:cubicBezTo>
                  <a:cubicBezTo>
                    <a:pt x="1793" y="1202"/>
                    <a:pt x="1797" y="1205"/>
                    <a:pt x="1800" y="1208"/>
                  </a:cubicBezTo>
                  <a:cubicBezTo>
                    <a:pt x="1795" y="1205"/>
                    <a:pt x="1790" y="1204"/>
                    <a:pt x="1785" y="1205"/>
                  </a:cubicBezTo>
                  <a:cubicBezTo>
                    <a:pt x="1777" y="1207"/>
                    <a:pt x="1772" y="1214"/>
                    <a:pt x="1772" y="1223"/>
                  </a:cubicBezTo>
                  <a:cubicBezTo>
                    <a:pt x="1772" y="1225"/>
                    <a:pt x="1773" y="1227"/>
                    <a:pt x="1773" y="1229"/>
                  </a:cubicBezTo>
                  <a:close/>
                  <a:moveTo>
                    <a:pt x="1776" y="1223"/>
                  </a:moveTo>
                  <a:cubicBezTo>
                    <a:pt x="1776" y="1216"/>
                    <a:pt x="1780" y="1211"/>
                    <a:pt x="1786" y="1209"/>
                  </a:cubicBezTo>
                  <a:cubicBezTo>
                    <a:pt x="1790" y="1208"/>
                    <a:pt x="1797" y="1209"/>
                    <a:pt x="1802" y="1216"/>
                  </a:cubicBezTo>
                  <a:cubicBezTo>
                    <a:pt x="1802" y="1217"/>
                    <a:pt x="1803" y="1217"/>
                    <a:pt x="1804" y="1217"/>
                  </a:cubicBezTo>
                  <a:cubicBezTo>
                    <a:pt x="1805" y="1217"/>
                    <a:pt x="1805" y="1216"/>
                    <a:pt x="1805" y="1215"/>
                  </a:cubicBezTo>
                  <a:cubicBezTo>
                    <a:pt x="1805" y="1206"/>
                    <a:pt x="1799" y="1199"/>
                    <a:pt x="1789" y="1198"/>
                  </a:cubicBezTo>
                  <a:cubicBezTo>
                    <a:pt x="1777" y="1196"/>
                    <a:pt x="1763" y="1202"/>
                    <a:pt x="1747" y="1209"/>
                  </a:cubicBezTo>
                  <a:cubicBezTo>
                    <a:pt x="1716" y="1223"/>
                    <a:pt x="1678" y="1240"/>
                    <a:pt x="1633" y="1216"/>
                  </a:cubicBezTo>
                  <a:cubicBezTo>
                    <a:pt x="1633" y="1215"/>
                    <a:pt x="1633" y="1214"/>
                    <a:pt x="1633" y="1214"/>
                  </a:cubicBezTo>
                  <a:cubicBezTo>
                    <a:pt x="1633" y="1212"/>
                    <a:pt x="1633" y="1211"/>
                    <a:pt x="1633" y="1210"/>
                  </a:cubicBezTo>
                  <a:cubicBezTo>
                    <a:pt x="1677" y="1231"/>
                    <a:pt x="1714" y="1216"/>
                    <a:pt x="1744" y="1203"/>
                  </a:cubicBezTo>
                  <a:cubicBezTo>
                    <a:pt x="1770" y="1193"/>
                    <a:pt x="1790" y="1184"/>
                    <a:pt x="1806" y="1204"/>
                  </a:cubicBezTo>
                  <a:cubicBezTo>
                    <a:pt x="1806" y="1205"/>
                    <a:pt x="1807" y="1205"/>
                    <a:pt x="1808" y="1204"/>
                  </a:cubicBezTo>
                  <a:cubicBezTo>
                    <a:pt x="1809" y="1204"/>
                    <a:pt x="1810" y="1203"/>
                    <a:pt x="1809" y="1202"/>
                  </a:cubicBezTo>
                  <a:cubicBezTo>
                    <a:pt x="1804" y="1177"/>
                    <a:pt x="1786" y="1158"/>
                    <a:pt x="1758" y="1147"/>
                  </a:cubicBezTo>
                  <a:cubicBezTo>
                    <a:pt x="1718" y="1131"/>
                    <a:pt x="1665" y="1134"/>
                    <a:pt x="1630" y="1153"/>
                  </a:cubicBezTo>
                  <a:cubicBezTo>
                    <a:pt x="1630" y="1152"/>
                    <a:pt x="1631" y="1150"/>
                    <a:pt x="1632" y="1148"/>
                  </a:cubicBezTo>
                  <a:cubicBezTo>
                    <a:pt x="1686" y="1116"/>
                    <a:pt x="1760" y="1131"/>
                    <a:pt x="1795" y="1165"/>
                  </a:cubicBezTo>
                  <a:cubicBezTo>
                    <a:pt x="1812" y="1182"/>
                    <a:pt x="1819" y="1205"/>
                    <a:pt x="1812" y="1223"/>
                  </a:cubicBezTo>
                  <a:cubicBezTo>
                    <a:pt x="1807" y="1237"/>
                    <a:pt x="1797" y="1240"/>
                    <a:pt x="1789" y="1238"/>
                  </a:cubicBezTo>
                  <a:cubicBezTo>
                    <a:pt x="1783" y="1237"/>
                    <a:pt x="1776" y="1232"/>
                    <a:pt x="1776" y="1223"/>
                  </a:cubicBezTo>
                  <a:cubicBezTo>
                    <a:pt x="1776" y="1223"/>
                    <a:pt x="1776" y="1223"/>
                    <a:pt x="1776" y="1223"/>
                  </a:cubicBezTo>
                  <a:close/>
                  <a:moveTo>
                    <a:pt x="1741" y="1286"/>
                  </a:moveTo>
                  <a:cubicBezTo>
                    <a:pt x="1740" y="1283"/>
                    <a:pt x="1738" y="1280"/>
                    <a:pt x="1736" y="1278"/>
                  </a:cubicBezTo>
                  <a:cubicBezTo>
                    <a:pt x="1745" y="1280"/>
                    <a:pt x="1745" y="1280"/>
                    <a:pt x="1745" y="1280"/>
                  </a:cubicBezTo>
                  <a:cubicBezTo>
                    <a:pt x="1746" y="1283"/>
                    <a:pt x="1747" y="1286"/>
                    <a:pt x="1747" y="1289"/>
                  </a:cubicBezTo>
                  <a:lnTo>
                    <a:pt x="1741" y="1286"/>
                  </a:lnTo>
                  <a:close/>
                  <a:moveTo>
                    <a:pt x="1748" y="1293"/>
                  </a:moveTo>
                  <a:cubicBezTo>
                    <a:pt x="1749" y="1298"/>
                    <a:pt x="1749" y="1302"/>
                    <a:pt x="1749" y="1306"/>
                  </a:cubicBezTo>
                  <a:cubicBezTo>
                    <a:pt x="1748" y="1301"/>
                    <a:pt x="1746" y="1296"/>
                    <a:pt x="1744" y="1291"/>
                  </a:cubicBezTo>
                  <a:lnTo>
                    <a:pt x="1748" y="1293"/>
                  </a:lnTo>
                  <a:close/>
                  <a:moveTo>
                    <a:pt x="1664" y="1246"/>
                  </a:moveTo>
                  <a:cubicBezTo>
                    <a:pt x="1654" y="1242"/>
                    <a:pt x="1643" y="1238"/>
                    <a:pt x="1633" y="1234"/>
                  </a:cubicBezTo>
                  <a:cubicBezTo>
                    <a:pt x="1633" y="1232"/>
                    <a:pt x="1633" y="1231"/>
                    <a:pt x="1633" y="1229"/>
                  </a:cubicBezTo>
                  <a:cubicBezTo>
                    <a:pt x="1641" y="1232"/>
                    <a:pt x="1649" y="1235"/>
                    <a:pt x="1657" y="1238"/>
                  </a:cubicBezTo>
                  <a:cubicBezTo>
                    <a:pt x="1692" y="1251"/>
                    <a:pt x="1726" y="1264"/>
                    <a:pt x="1740" y="1291"/>
                  </a:cubicBezTo>
                  <a:cubicBezTo>
                    <a:pt x="1724" y="1268"/>
                    <a:pt x="1695" y="1257"/>
                    <a:pt x="1664" y="1246"/>
                  </a:cubicBezTo>
                  <a:close/>
                  <a:moveTo>
                    <a:pt x="1734" y="1290"/>
                  </a:moveTo>
                  <a:cubicBezTo>
                    <a:pt x="1732" y="1297"/>
                    <a:pt x="1732" y="1297"/>
                    <a:pt x="1732" y="1297"/>
                  </a:cubicBezTo>
                  <a:cubicBezTo>
                    <a:pt x="1730" y="1296"/>
                    <a:pt x="1728" y="1295"/>
                    <a:pt x="1726" y="1295"/>
                  </a:cubicBezTo>
                  <a:cubicBezTo>
                    <a:pt x="1728" y="1283"/>
                    <a:pt x="1728" y="1283"/>
                    <a:pt x="1728" y="1283"/>
                  </a:cubicBezTo>
                  <a:cubicBezTo>
                    <a:pt x="1730" y="1285"/>
                    <a:pt x="1732" y="1288"/>
                    <a:pt x="1734" y="1290"/>
                  </a:cubicBezTo>
                  <a:close/>
                  <a:moveTo>
                    <a:pt x="1724" y="1280"/>
                  </a:moveTo>
                  <a:cubicBezTo>
                    <a:pt x="1722" y="1293"/>
                    <a:pt x="1722" y="1293"/>
                    <a:pt x="1722" y="1293"/>
                  </a:cubicBezTo>
                  <a:cubicBezTo>
                    <a:pt x="1720" y="1293"/>
                    <a:pt x="1717" y="1292"/>
                    <a:pt x="1714" y="1292"/>
                  </a:cubicBezTo>
                  <a:cubicBezTo>
                    <a:pt x="1717" y="1274"/>
                    <a:pt x="1717" y="1274"/>
                    <a:pt x="1717" y="1274"/>
                  </a:cubicBezTo>
                  <a:cubicBezTo>
                    <a:pt x="1719" y="1276"/>
                    <a:pt x="1722" y="1278"/>
                    <a:pt x="1724" y="1280"/>
                  </a:cubicBezTo>
                  <a:close/>
                  <a:moveTo>
                    <a:pt x="1713" y="1272"/>
                  </a:moveTo>
                  <a:cubicBezTo>
                    <a:pt x="1710" y="1291"/>
                    <a:pt x="1710" y="1291"/>
                    <a:pt x="1710" y="1291"/>
                  </a:cubicBezTo>
                  <a:cubicBezTo>
                    <a:pt x="1708" y="1290"/>
                    <a:pt x="1705" y="1290"/>
                    <a:pt x="1702" y="1290"/>
                  </a:cubicBezTo>
                  <a:cubicBezTo>
                    <a:pt x="1704" y="1267"/>
                    <a:pt x="1704" y="1267"/>
                    <a:pt x="1704" y="1267"/>
                  </a:cubicBezTo>
                  <a:cubicBezTo>
                    <a:pt x="1707" y="1268"/>
                    <a:pt x="1710" y="1270"/>
                    <a:pt x="1713" y="1272"/>
                  </a:cubicBezTo>
                  <a:close/>
                  <a:moveTo>
                    <a:pt x="1700" y="1265"/>
                  </a:moveTo>
                  <a:cubicBezTo>
                    <a:pt x="1698" y="1289"/>
                    <a:pt x="1698" y="1289"/>
                    <a:pt x="1698" y="1289"/>
                  </a:cubicBezTo>
                  <a:cubicBezTo>
                    <a:pt x="1696" y="1289"/>
                    <a:pt x="1695" y="1289"/>
                    <a:pt x="1693" y="1288"/>
                  </a:cubicBezTo>
                  <a:cubicBezTo>
                    <a:pt x="1692" y="1288"/>
                    <a:pt x="1691" y="1288"/>
                    <a:pt x="1690" y="1288"/>
                  </a:cubicBezTo>
                  <a:cubicBezTo>
                    <a:pt x="1691" y="1261"/>
                    <a:pt x="1691" y="1261"/>
                    <a:pt x="1691" y="1261"/>
                  </a:cubicBezTo>
                  <a:cubicBezTo>
                    <a:pt x="1694" y="1262"/>
                    <a:pt x="1697" y="1264"/>
                    <a:pt x="1700" y="1265"/>
                  </a:cubicBezTo>
                  <a:close/>
                  <a:moveTo>
                    <a:pt x="1687" y="1259"/>
                  </a:moveTo>
                  <a:cubicBezTo>
                    <a:pt x="1686" y="1288"/>
                    <a:pt x="1686" y="1288"/>
                    <a:pt x="1686" y="1288"/>
                  </a:cubicBezTo>
                  <a:cubicBezTo>
                    <a:pt x="1683" y="1287"/>
                    <a:pt x="1679" y="1287"/>
                    <a:pt x="1676" y="1286"/>
                  </a:cubicBezTo>
                  <a:cubicBezTo>
                    <a:pt x="1677" y="1255"/>
                    <a:pt x="1677" y="1255"/>
                    <a:pt x="1677" y="1255"/>
                  </a:cubicBezTo>
                  <a:cubicBezTo>
                    <a:pt x="1681" y="1257"/>
                    <a:pt x="1684" y="1258"/>
                    <a:pt x="1687" y="1259"/>
                  </a:cubicBezTo>
                  <a:close/>
                  <a:moveTo>
                    <a:pt x="1673" y="1254"/>
                  </a:moveTo>
                  <a:cubicBezTo>
                    <a:pt x="1672" y="1286"/>
                    <a:pt x="1672" y="1286"/>
                    <a:pt x="1672" y="1286"/>
                  </a:cubicBezTo>
                  <a:cubicBezTo>
                    <a:pt x="1668" y="1285"/>
                    <a:pt x="1665" y="1284"/>
                    <a:pt x="1661" y="1283"/>
                  </a:cubicBezTo>
                  <a:cubicBezTo>
                    <a:pt x="1663" y="1250"/>
                    <a:pt x="1663" y="1250"/>
                    <a:pt x="1663" y="1250"/>
                  </a:cubicBezTo>
                  <a:cubicBezTo>
                    <a:pt x="1666" y="1251"/>
                    <a:pt x="1670" y="1252"/>
                    <a:pt x="1673" y="1254"/>
                  </a:cubicBezTo>
                  <a:close/>
                  <a:moveTo>
                    <a:pt x="1659" y="1248"/>
                  </a:moveTo>
                  <a:cubicBezTo>
                    <a:pt x="1657" y="1283"/>
                    <a:pt x="1657" y="1283"/>
                    <a:pt x="1657" y="1283"/>
                  </a:cubicBezTo>
                  <a:cubicBezTo>
                    <a:pt x="1654" y="1282"/>
                    <a:pt x="1651" y="1281"/>
                    <a:pt x="1647" y="1280"/>
                  </a:cubicBezTo>
                  <a:cubicBezTo>
                    <a:pt x="1649" y="1245"/>
                    <a:pt x="1649" y="1245"/>
                    <a:pt x="1649" y="1245"/>
                  </a:cubicBezTo>
                  <a:cubicBezTo>
                    <a:pt x="1653" y="1246"/>
                    <a:pt x="1656" y="1247"/>
                    <a:pt x="1659" y="1248"/>
                  </a:cubicBezTo>
                  <a:close/>
                  <a:moveTo>
                    <a:pt x="1637" y="1292"/>
                  </a:moveTo>
                  <a:cubicBezTo>
                    <a:pt x="1656" y="1299"/>
                    <a:pt x="1675" y="1301"/>
                    <a:pt x="1692" y="1303"/>
                  </a:cubicBezTo>
                  <a:cubicBezTo>
                    <a:pt x="1709" y="1305"/>
                    <a:pt x="1723" y="1306"/>
                    <a:pt x="1732" y="1312"/>
                  </a:cubicBezTo>
                  <a:cubicBezTo>
                    <a:pt x="1736" y="1315"/>
                    <a:pt x="1738" y="1320"/>
                    <a:pt x="1738" y="1324"/>
                  </a:cubicBezTo>
                  <a:cubicBezTo>
                    <a:pt x="1736" y="1318"/>
                    <a:pt x="1731" y="1315"/>
                    <a:pt x="1727" y="1314"/>
                  </a:cubicBezTo>
                  <a:cubicBezTo>
                    <a:pt x="1719" y="1312"/>
                    <a:pt x="1711" y="1316"/>
                    <a:pt x="1707" y="1323"/>
                  </a:cubicBezTo>
                  <a:cubicBezTo>
                    <a:pt x="1706" y="1325"/>
                    <a:pt x="1705" y="1327"/>
                    <a:pt x="1705" y="1330"/>
                  </a:cubicBezTo>
                  <a:cubicBezTo>
                    <a:pt x="1695" y="1320"/>
                    <a:pt x="1685" y="1315"/>
                    <a:pt x="1677" y="1317"/>
                  </a:cubicBezTo>
                  <a:cubicBezTo>
                    <a:pt x="1671" y="1318"/>
                    <a:pt x="1667" y="1322"/>
                    <a:pt x="1664" y="1328"/>
                  </a:cubicBezTo>
                  <a:cubicBezTo>
                    <a:pt x="1662" y="1334"/>
                    <a:pt x="1662" y="1339"/>
                    <a:pt x="1666" y="1344"/>
                  </a:cubicBezTo>
                  <a:cubicBezTo>
                    <a:pt x="1670" y="1351"/>
                    <a:pt x="1681" y="1355"/>
                    <a:pt x="1694" y="1355"/>
                  </a:cubicBezTo>
                  <a:cubicBezTo>
                    <a:pt x="1693" y="1357"/>
                    <a:pt x="1692" y="1359"/>
                    <a:pt x="1691" y="1361"/>
                  </a:cubicBezTo>
                  <a:cubicBezTo>
                    <a:pt x="1689" y="1369"/>
                    <a:pt x="1692" y="1377"/>
                    <a:pt x="1699" y="1381"/>
                  </a:cubicBezTo>
                  <a:cubicBezTo>
                    <a:pt x="1703" y="1384"/>
                    <a:pt x="1708" y="1385"/>
                    <a:pt x="1714" y="1382"/>
                  </a:cubicBezTo>
                  <a:cubicBezTo>
                    <a:pt x="1711" y="1385"/>
                    <a:pt x="1706" y="1387"/>
                    <a:pt x="1701" y="1386"/>
                  </a:cubicBezTo>
                  <a:cubicBezTo>
                    <a:pt x="1691" y="1385"/>
                    <a:pt x="1679" y="1375"/>
                    <a:pt x="1666" y="1365"/>
                  </a:cubicBezTo>
                  <a:cubicBezTo>
                    <a:pt x="1653" y="1354"/>
                    <a:pt x="1638" y="1342"/>
                    <a:pt x="1620" y="1334"/>
                  </a:cubicBezTo>
                  <a:cubicBezTo>
                    <a:pt x="1623" y="1331"/>
                    <a:pt x="1629" y="1324"/>
                    <a:pt x="1633" y="1315"/>
                  </a:cubicBezTo>
                  <a:cubicBezTo>
                    <a:pt x="1633" y="1315"/>
                    <a:pt x="1633" y="1315"/>
                    <a:pt x="1633" y="1315"/>
                  </a:cubicBezTo>
                  <a:cubicBezTo>
                    <a:pt x="1633" y="1315"/>
                    <a:pt x="1633" y="1315"/>
                    <a:pt x="1633" y="1315"/>
                  </a:cubicBezTo>
                  <a:cubicBezTo>
                    <a:pt x="1637" y="1305"/>
                    <a:pt x="1637" y="1297"/>
                    <a:pt x="1637" y="1292"/>
                  </a:cubicBezTo>
                  <a:close/>
                  <a:moveTo>
                    <a:pt x="1792" y="1383"/>
                  </a:moveTo>
                  <a:cubicBezTo>
                    <a:pt x="1798" y="1390"/>
                    <a:pt x="1804" y="1398"/>
                    <a:pt x="1808" y="1406"/>
                  </a:cubicBezTo>
                  <a:cubicBezTo>
                    <a:pt x="1799" y="1407"/>
                    <a:pt x="1790" y="1408"/>
                    <a:pt x="1780" y="1407"/>
                  </a:cubicBezTo>
                  <a:cubicBezTo>
                    <a:pt x="1773" y="1397"/>
                    <a:pt x="1763" y="1388"/>
                    <a:pt x="1750" y="1379"/>
                  </a:cubicBezTo>
                  <a:cubicBezTo>
                    <a:pt x="1763" y="1382"/>
                    <a:pt x="1778" y="1384"/>
                    <a:pt x="1792" y="1383"/>
                  </a:cubicBezTo>
                  <a:close/>
                  <a:moveTo>
                    <a:pt x="1775" y="1407"/>
                  </a:moveTo>
                  <a:cubicBezTo>
                    <a:pt x="1759" y="1406"/>
                    <a:pt x="1743" y="1402"/>
                    <a:pt x="1730" y="1395"/>
                  </a:cubicBezTo>
                  <a:cubicBezTo>
                    <a:pt x="1733" y="1388"/>
                    <a:pt x="1734" y="1382"/>
                    <a:pt x="1734" y="1375"/>
                  </a:cubicBezTo>
                  <a:cubicBezTo>
                    <a:pt x="1753" y="1384"/>
                    <a:pt x="1766" y="1395"/>
                    <a:pt x="1775" y="1407"/>
                  </a:cubicBezTo>
                  <a:close/>
                  <a:moveTo>
                    <a:pt x="1741" y="1404"/>
                  </a:moveTo>
                  <a:cubicBezTo>
                    <a:pt x="1753" y="1409"/>
                    <a:pt x="1765" y="1411"/>
                    <a:pt x="1778" y="1411"/>
                  </a:cubicBezTo>
                  <a:cubicBezTo>
                    <a:pt x="1784" y="1419"/>
                    <a:pt x="1787" y="1428"/>
                    <a:pt x="1790" y="1435"/>
                  </a:cubicBezTo>
                  <a:cubicBezTo>
                    <a:pt x="1781" y="1436"/>
                    <a:pt x="1772" y="1435"/>
                    <a:pt x="1764" y="1434"/>
                  </a:cubicBezTo>
                  <a:cubicBezTo>
                    <a:pt x="1759" y="1423"/>
                    <a:pt x="1751" y="1413"/>
                    <a:pt x="1741" y="1404"/>
                  </a:cubicBezTo>
                  <a:close/>
                  <a:moveTo>
                    <a:pt x="1759" y="1433"/>
                  </a:moveTo>
                  <a:cubicBezTo>
                    <a:pt x="1743" y="1429"/>
                    <a:pt x="1729" y="1422"/>
                    <a:pt x="1718" y="1412"/>
                  </a:cubicBezTo>
                  <a:cubicBezTo>
                    <a:pt x="1722" y="1408"/>
                    <a:pt x="1725" y="1403"/>
                    <a:pt x="1728" y="1398"/>
                  </a:cubicBezTo>
                  <a:cubicBezTo>
                    <a:pt x="1742" y="1408"/>
                    <a:pt x="1752" y="1420"/>
                    <a:pt x="1759" y="1433"/>
                  </a:cubicBezTo>
                  <a:close/>
                  <a:moveTo>
                    <a:pt x="1783" y="1411"/>
                  </a:moveTo>
                  <a:cubicBezTo>
                    <a:pt x="1792" y="1411"/>
                    <a:pt x="1801" y="1411"/>
                    <a:pt x="1810" y="1409"/>
                  </a:cubicBezTo>
                  <a:cubicBezTo>
                    <a:pt x="1814" y="1417"/>
                    <a:pt x="1817" y="1425"/>
                    <a:pt x="1820" y="1432"/>
                  </a:cubicBezTo>
                  <a:cubicBezTo>
                    <a:pt x="1811" y="1434"/>
                    <a:pt x="1803" y="1435"/>
                    <a:pt x="1794" y="1435"/>
                  </a:cubicBezTo>
                  <a:cubicBezTo>
                    <a:pt x="1792" y="1428"/>
                    <a:pt x="1788" y="1420"/>
                    <a:pt x="1783" y="1411"/>
                  </a:cubicBezTo>
                  <a:close/>
                  <a:moveTo>
                    <a:pt x="1797" y="1382"/>
                  </a:moveTo>
                  <a:cubicBezTo>
                    <a:pt x="1806" y="1382"/>
                    <a:pt x="1815" y="1380"/>
                    <a:pt x="1824" y="1378"/>
                  </a:cubicBezTo>
                  <a:cubicBezTo>
                    <a:pt x="1829" y="1385"/>
                    <a:pt x="1833" y="1392"/>
                    <a:pt x="1837" y="1399"/>
                  </a:cubicBezTo>
                  <a:cubicBezTo>
                    <a:pt x="1830" y="1402"/>
                    <a:pt x="1821" y="1404"/>
                    <a:pt x="1812" y="1405"/>
                  </a:cubicBezTo>
                  <a:cubicBezTo>
                    <a:pt x="1808" y="1397"/>
                    <a:pt x="1803" y="1390"/>
                    <a:pt x="1797" y="1382"/>
                  </a:cubicBezTo>
                  <a:close/>
                  <a:moveTo>
                    <a:pt x="1841" y="1398"/>
                  </a:moveTo>
                  <a:cubicBezTo>
                    <a:pt x="1837" y="1391"/>
                    <a:pt x="1833" y="1384"/>
                    <a:pt x="1828" y="1376"/>
                  </a:cubicBezTo>
                  <a:cubicBezTo>
                    <a:pt x="1836" y="1374"/>
                    <a:pt x="1843" y="1371"/>
                    <a:pt x="1850" y="1367"/>
                  </a:cubicBezTo>
                  <a:cubicBezTo>
                    <a:pt x="1854" y="1374"/>
                    <a:pt x="1858" y="1381"/>
                    <a:pt x="1862" y="1389"/>
                  </a:cubicBezTo>
                  <a:cubicBezTo>
                    <a:pt x="1855" y="1392"/>
                    <a:pt x="1848" y="1395"/>
                    <a:pt x="1841" y="1398"/>
                  </a:cubicBezTo>
                  <a:close/>
                  <a:moveTo>
                    <a:pt x="1825" y="1373"/>
                  </a:moveTo>
                  <a:cubicBezTo>
                    <a:pt x="1820" y="1366"/>
                    <a:pt x="1814" y="1359"/>
                    <a:pt x="1807" y="1352"/>
                  </a:cubicBezTo>
                  <a:cubicBezTo>
                    <a:pt x="1817" y="1350"/>
                    <a:pt x="1825" y="1347"/>
                    <a:pt x="1832" y="1343"/>
                  </a:cubicBezTo>
                  <a:cubicBezTo>
                    <a:pt x="1838" y="1350"/>
                    <a:pt x="1843" y="1356"/>
                    <a:pt x="1848" y="1364"/>
                  </a:cubicBezTo>
                  <a:cubicBezTo>
                    <a:pt x="1841" y="1367"/>
                    <a:pt x="1834" y="1371"/>
                    <a:pt x="1825" y="1373"/>
                  </a:cubicBezTo>
                  <a:close/>
                  <a:moveTo>
                    <a:pt x="1804" y="1349"/>
                  </a:moveTo>
                  <a:cubicBezTo>
                    <a:pt x="1794" y="1340"/>
                    <a:pt x="1784" y="1333"/>
                    <a:pt x="1773" y="1328"/>
                  </a:cubicBezTo>
                  <a:cubicBezTo>
                    <a:pt x="1786" y="1328"/>
                    <a:pt x="1798" y="1327"/>
                    <a:pt x="1809" y="1323"/>
                  </a:cubicBezTo>
                  <a:cubicBezTo>
                    <a:pt x="1816" y="1328"/>
                    <a:pt x="1823" y="1334"/>
                    <a:pt x="1830" y="1340"/>
                  </a:cubicBezTo>
                  <a:cubicBezTo>
                    <a:pt x="1822" y="1344"/>
                    <a:pt x="1814" y="1347"/>
                    <a:pt x="1804" y="1349"/>
                  </a:cubicBezTo>
                  <a:close/>
                  <a:moveTo>
                    <a:pt x="1821" y="1374"/>
                  </a:moveTo>
                  <a:cubicBezTo>
                    <a:pt x="1813" y="1377"/>
                    <a:pt x="1803" y="1378"/>
                    <a:pt x="1794" y="1379"/>
                  </a:cubicBezTo>
                  <a:cubicBezTo>
                    <a:pt x="1784" y="1368"/>
                    <a:pt x="1773" y="1359"/>
                    <a:pt x="1761" y="1352"/>
                  </a:cubicBezTo>
                  <a:cubicBezTo>
                    <a:pt x="1776" y="1355"/>
                    <a:pt x="1790" y="1355"/>
                    <a:pt x="1802" y="1353"/>
                  </a:cubicBezTo>
                  <a:cubicBezTo>
                    <a:pt x="1809" y="1360"/>
                    <a:pt x="1816" y="1367"/>
                    <a:pt x="1821" y="1374"/>
                  </a:cubicBezTo>
                  <a:close/>
                  <a:moveTo>
                    <a:pt x="1788" y="1379"/>
                  </a:moveTo>
                  <a:cubicBezTo>
                    <a:pt x="1770" y="1380"/>
                    <a:pt x="1751" y="1377"/>
                    <a:pt x="1734" y="1370"/>
                  </a:cubicBezTo>
                  <a:cubicBezTo>
                    <a:pt x="1733" y="1363"/>
                    <a:pt x="1730" y="1357"/>
                    <a:pt x="1726" y="1353"/>
                  </a:cubicBezTo>
                  <a:cubicBezTo>
                    <a:pt x="1731" y="1353"/>
                    <a:pt x="1737" y="1351"/>
                    <a:pt x="1744" y="1346"/>
                  </a:cubicBezTo>
                  <a:cubicBezTo>
                    <a:pt x="1760" y="1354"/>
                    <a:pt x="1776" y="1365"/>
                    <a:pt x="1788" y="1379"/>
                  </a:cubicBezTo>
                  <a:close/>
                  <a:moveTo>
                    <a:pt x="1668" y="1329"/>
                  </a:moveTo>
                  <a:cubicBezTo>
                    <a:pt x="1670" y="1324"/>
                    <a:pt x="1673" y="1321"/>
                    <a:pt x="1678" y="1321"/>
                  </a:cubicBezTo>
                  <a:cubicBezTo>
                    <a:pt x="1685" y="1319"/>
                    <a:pt x="1695" y="1325"/>
                    <a:pt x="1705" y="1335"/>
                  </a:cubicBezTo>
                  <a:cubicBezTo>
                    <a:pt x="1705" y="1335"/>
                    <a:pt x="1705" y="1335"/>
                    <a:pt x="1705" y="1335"/>
                  </a:cubicBezTo>
                  <a:cubicBezTo>
                    <a:pt x="1705" y="1336"/>
                    <a:pt x="1705" y="1337"/>
                    <a:pt x="1705" y="1337"/>
                  </a:cubicBezTo>
                  <a:cubicBezTo>
                    <a:pt x="1699" y="1332"/>
                    <a:pt x="1690" y="1326"/>
                    <a:pt x="1684" y="1328"/>
                  </a:cubicBezTo>
                  <a:cubicBezTo>
                    <a:pt x="1682" y="1328"/>
                    <a:pt x="1679" y="1329"/>
                    <a:pt x="1677" y="1333"/>
                  </a:cubicBezTo>
                  <a:cubicBezTo>
                    <a:pt x="1676" y="1337"/>
                    <a:pt x="1677" y="1340"/>
                    <a:pt x="1678" y="1341"/>
                  </a:cubicBezTo>
                  <a:cubicBezTo>
                    <a:pt x="1682" y="1347"/>
                    <a:pt x="1692" y="1349"/>
                    <a:pt x="1700" y="1350"/>
                  </a:cubicBezTo>
                  <a:cubicBezTo>
                    <a:pt x="1699" y="1350"/>
                    <a:pt x="1699" y="1351"/>
                    <a:pt x="1698" y="1351"/>
                  </a:cubicBezTo>
                  <a:cubicBezTo>
                    <a:pt x="1698" y="1351"/>
                    <a:pt x="1698" y="1351"/>
                    <a:pt x="1698" y="1351"/>
                  </a:cubicBezTo>
                  <a:cubicBezTo>
                    <a:pt x="1684" y="1352"/>
                    <a:pt x="1673" y="1348"/>
                    <a:pt x="1669" y="1342"/>
                  </a:cubicBezTo>
                  <a:cubicBezTo>
                    <a:pt x="1666" y="1338"/>
                    <a:pt x="1666" y="1334"/>
                    <a:pt x="1668" y="1329"/>
                  </a:cubicBezTo>
                  <a:close/>
                  <a:moveTo>
                    <a:pt x="1681" y="1339"/>
                  </a:moveTo>
                  <a:cubicBezTo>
                    <a:pt x="1680" y="1338"/>
                    <a:pt x="1680" y="1336"/>
                    <a:pt x="1681" y="1335"/>
                  </a:cubicBezTo>
                  <a:cubicBezTo>
                    <a:pt x="1682" y="1333"/>
                    <a:pt x="1683" y="1332"/>
                    <a:pt x="1684" y="1331"/>
                  </a:cubicBezTo>
                  <a:cubicBezTo>
                    <a:pt x="1691" y="1330"/>
                    <a:pt x="1703" y="1340"/>
                    <a:pt x="1710" y="1347"/>
                  </a:cubicBezTo>
                  <a:cubicBezTo>
                    <a:pt x="1701" y="1346"/>
                    <a:pt x="1685" y="1345"/>
                    <a:pt x="1681" y="1339"/>
                  </a:cubicBezTo>
                  <a:close/>
                  <a:moveTo>
                    <a:pt x="1630" y="1313"/>
                  </a:moveTo>
                  <a:cubicBezTo>
                    <a:pt x="1630" y="1313"/>
                    <a:pt x="1630" y="1313"/>
                    <a:pt x="1630" y="1313"/>
                  </a:cubicBezTo>
                  <a:cubicBezTo>
                    <a:pt x="1630" y="1313"/>
                    <a:pt x="1630" y="1313"/>
                    <a:pt x="1630" y="1314"/>
                  </a:cubicBezTo>
                  <a:cubicBezTo>
                    <a:pt x="1626" y="1323"/>
                    <a:pt x="1618" y="1330"/>
                    <a:pt x="1616" y="1332"/>
                  </a:cubicBezTo>
                  <a:cubicBezTo>
                    <a:pt x="1613" y="1331"/>
                    <a:pt x="1610" y="1330"/>
                    <a:pt x="1606" y="1329"/>
                  </a:cubicBezTo>
                  <a:cubicBezTo>
                    <a:pt x="1611" y="1323"/>
                    <a:pt x="1616" y="1317"/>
                    <a:pt x="1620" y="1309"/>
                  </a:cubicBezTo>
                  <a:cubicBezTo>
                    <a:pt x="1623" y="1301"/>
                    <a:pt x="1624" y="1293"/>
                    <a:pt x="1624" y="1286"/>
                  </a:cubicBezTo>
                  <a:cubicBezTo>
                    <a:pt x="1627" y="1288"/>
                    <a:pt x="1630" y="1289"/>
                    <a:pt x="1633" y="1290"/>
                  </a:cubicBezTo>
                  <a:cubicBezTo>
                    <a:pt x="1634" y="1294"/>
                    <a:pt x="1634" y="1303"/>
                    <a:pt x="1630" y="1313"/>
                  </a:cubicBezTo>
                  <a:close/>
                  <a:moveTo>
                    <a:pt x="1621" y="1263"/>
                  </a:moveTo>
                  <a:cubicBezTo>
                    <a:pt x="1623" y="1261"/>
                    <a:pt x="1629" y="1251"/>
                    <a:pt x="1632" y="1238"/>
                  </a:cubicBezTo>
                  <a:cubicBezTo>
                    <a:pt x="1632" y="1238"/>
                    <a:pt x="1633" y="1238"/>
                    <a:pt x="1633" y="1239"/>
                  </a:cubicBezTo>
                  <a:cubicBezTo>
                    <a:pt x="1629" y="1272"/>
                    <a:pt x="1629" y="1272"/>
                    <a:pt x="1629" y="1272"/>
                  </a:cubicBezTo>
                  <a:cubicBezTo>
                    <a:pt x="1627" y="1271"/>
                    <a:pt x="1625" y="1269"/>
                    <a:pt x="1622" y="1268"/>
                  </a:cubicBezTo>
                  <a:cubicBezTo>
                    <a:pt x="1622" y="1266"/>
                    <a:pt x="1622" y="1264"/>
                    <a:pt x="1621" y="1263"/>
                  </a:cubicBezTo>
                  <a:close/>
                  <a:moveTo>
                    <a:pt x="1789" y="1177"/>
                  </a:moveTo>
                  <a:cubicBezTo>
                    <a:pt x="1793" y="1177"/>
                    <a:pt x="1793" y="1177"/>
                    <a:pt x="1793" y="1177"/>
                  </a:cubicBezTo>
                  <a:cubicBezTo>
                    <a:pt x="1796" y="1180"/>
                    <a:pt x="1798" y="1184"/>
                    <a:pt x="1800" y="1188"/>
                  </a:cubicBezTo>
                  <a:cubicBezTo>
                    <a:pt x="1797" y="1184"/>
                    <a:pt x="1793" y="1180"/>
                    <a:pt x="1789" y="1177"/>
                  </a:cubicBezTo>
                  <a:close/>
                  <a:moveTo>
                    <a:pt x="1795" y="1191"/>
                  </a:moveTo>
                  <a:cubicBezTo>
                    <a:pt x="1792" y="1189"/>
                    <a:pt x="1789" y="1189"/>
                    <a:pt x="1786" y="1188"/>
                  </a:cubicBezTo>
                  <a:cubicBezTo>
                    <a:pt x="1784" y="1183"/>
                    <a:pt x="1784" y="1183"/>
                    <a:pt x="1784" y="1183"/>
                  </a:cubicBezTo>
                  <a:cubicBezTo>
                    <a:pt x="1788" y="1185"/>
                    <a:pt x="1792" y="1188"/>
                    <a:pt x="1795" y="1191"/>
                  </a:cubicBezTo>
                  <a:close/>
                  <a:moveTo>
                    <a:pt x="1784" y="1174"/>
                  </a:moveTo>
                  <a:cubicBezTo>
                    <a:pt x="1781" y="1172"/>
                    <a:pt x="1778" y="1171"/>
                    <a:pt x="1775" y="1169"/>
                  </a:cubicBezTo>
                  <a:cubicBezTo>
                    <a:pt x="1784" y="1167"/>
                    <a:pt x="1784" y="1167"/>
                    <a:pt x="1784" y="1167"/>
                  </a:cubicBezTo>
                  <a:cubicBezTo>
                    <a:pt x="1786" y="1169"/>
                    <a:pt x="1788" y="1171"/>
                    <a:pt x="1790" y="1173"/>
                  </a:cubicBezTo>
                  <a:lnTo>
                    <a:pt x="1784" y="1174"/>
                  </a:lnTo>
                  <a:close/>
                  <a:moveTo>
                    <a:pt x="1768" y="1167"/>
                  </a:moveTo>
                  <a:cubicBezTo>
                    <a:pt x="1765" y="1166"/>
                    <a:pt x="1762" y="1166"/>
                    <a:pt x="1759" y="1165"/>
                  </a:cubicBezTo>
                  <a:cubicBezTo>
                    <a:pt x="1772" y="1158"/>
                    <a:pt x="1772" y="1158"/>
                    <a:pt x="1772" y="1158"/>
                  </a:cubicBezTo>
                  <a:cubicBezTo>
                    <a:pt x="1775" y="1160"/>
                    <a:pt x="1777" y="1161"/>
                    <a:pt x="1780" y="1164"/>
                  </a:cubicBezTo>
                  <a:lnTo>
                    <a:pt x="1768" y="1167"/>
                  </a:lnTo>
                  <a:close/>
                  <a:moveTo>
                    <a:pt x="1753" y="1164"/>
                  </a:moveTo>
                  <a:cubicBezTo>
                    <a:pt x="1750" y="1164"/>
                    <a:pt x="1747" y="1164"/>
                    <a:pt x="1744" y="1164"/>
                  </a:cubicBezTo>
                  <a:cubicBezTo>
                    <a:pt x="1759" y="1151"/>
                    <a:pt x="1759" y="1151"/>
                    <a:pt x="1759" y="1151"/>
                  </a:cubicBezTo>
                  <a:cubicBezTo>
                    <a:pt x="1762" y="1152"/>
                    <a:pt x="1765" y="1154"/>
                    <a:pt x="1768" y="1156"/>
                  </a:cubicBezTo>
                  <a:lnTo>
                    <a:pt x="1753" y="1164"/>
                  </a:lnTo>
                  <a:close/>
                  <a:moveTo>
                    <a:pt x="1738" y="1164"/>
                  </a:moveTo>
                  <a:cubicBezTo>
                    <a:pt x="1735" y="1164"/>
                    <a:pt x="1732" y="1164"/>
                    <a:pt x="1728" y="1164"/>
                  </a:cubicBezTo>
                  <a:cubicBezTo>
                    <a:pt x="1743" y="1146"/>
                    <a:pt x="1743" y="1146"/>
                    <a:pt x="1743" y="1146"/>
                  </a:cubicBezTo>
                  <a:cubicBezTo>
                    <a:pt x="1747" y="1147"/>
                    <a:pt x="1751" y="1148"/>
                    <a:pt x="1755" y="1150"/>
                  </a:cubicBezTo>
                  <a:lnTo>
                    <a:pt x="1738" y="1164"/>
                  </a:lnTo>
                  <a:close/>
                  <a:moveTo>
                    <a:pt x="1723" y="1165"/>
                  </a:moveTo>
                  <a:cubicBezTo>
                    <a:pt x="1719" y="1165"/>
                    <a:pt x="1716" y="1166"/>
                    <a:pt x="1712" y="1166"/>
                  </a:cubicBezTo>
                  <a:cubicBezTo>
                    <a:pt x="1727" y="1142"/>
                    <a:pt x="1727" y="1142"/>
                    <a:pt x="1727" y="1142"/>
                  </a:cubicBezTo>
                  <a:cubicBezTo>
                    <a:pt x="1731" y="1143"/>
                    <a:pt x="1735" y="1144"/>
                    <a:pt x="1739" y="1145"/>
                  </a:cubicBezTo>
                  <a:lnTo>
                    <a:pt x="1723" y="1165"/>
                  </a:lnTo>
                  <a:close/>
                  <a:moveTo>
                    <a:pt x="1707" y="1167"/>
                  </a:moveTo>
                  <a:cubicBezTo>
                    <a:pt x="1704" y="1167"/>
                    <a:pt x="1701" y="1168"/>
                    <a:pt x="1698" y="1168"/>
                  </a:cubicBezTo>
                  <a:cubicBezTo>
                    <a:pt x="1710" y="1141"/>
                    <a:pt x="1710" y="1141"/>
                    <a:pt x="1710" y="1141"/>
                  </a:cubicBezTo>
                  <a:cubicBezTo>
                    <a:pt x="1714" y="1141"/>
                    <a:pt x="1718" y="1141"/>
                    <a:pt x="1723" y="1142"/>
                  </a:cubicBezTo>
                  <a:lnTo>
                    <a:pt x="1707" y="1167"/>
                  </a:lnTo>
                  <a:close/>
                  <a:moveTo>
                    <a:pt x="1693" y="1169"/>
                  </a:moveTo>
                  <a:cubicBezTo>
                    <a:pt x="1691" y="1169"/>
                    <a:pt x="1688" y="1170"/>
                    <a:pt x="1686" y="1170"/>
                  </a:cubicBezTo>
                  <a:cubicBezTo>
                    <a:pt x="1685" y="1170"/>
                    <a:pt x="1684" y="1170"/>
                    <a:pt x="1683" y="1170"/>
                  </a:cubicBezTo>
                  <a:cubicBezTo>
                    <a:pt x="1694" y="1141"/>
                    <a:pt x="1694" y="1141"/>
                    <a:pt x="1694" y="1141"/>
                  </a:cubicBezTo>
                  <a:cubicBezTo>
                    <a:pt x="1698" y="1140"/>
                    <a:pt x="1702" y="1140"/>
                    <a:pt x="1706" y="1140"/>
                  </a:cubicBezTo>
                  <a:lnTo>
                    <a:pt x="1693" y="1169"/>
                  </a:lnTo>
                  <a:close/>
                  <a:moveTo>
                    <a:pt x="1679" y="1171"/>
                  </a:moveTo>
                  <a:cubicBezTo>
                    <a:pt x="1676" y="1172"/>
                    <a:pt x="1673" y="1172"/>
                    <a:pt x="1669" y="1173"/>
                  </a:cubicBezTo>
                  <a:cubicBezTo>
                    <a:pt x="1676" y="1142"/>
                    <a:pt x="1676" y="1142"/>
                    <a:pt x="1676" y="1142"/>
                  </a:cubicBezTo>
                  <a:cubicBezTo>
                    <a:pt x="1681" y="1142"/>
                    <a:pt x="1685" y="1141"/>
                    <a:pt x="1689" y="1141"/>
                  </a:cubicBezTo>
                  <a:lnTo>
                    <a:pt x="1679" y="1171"/>
                  </a:lnTo>
                  <a:close/>
                  <a:moveTo>
                    <a:pt x="1665" y="1173"/>
                  </a:moveTo>
                  <a:cubicBezTo>
                    <a:pt x="1662" y="1174"/>
                    <a:pt x="1659" y="1174"/>
                    <a:pt x="1656" y="1174"/>
                  </a:cubicBezTo>
                  <a:cubicBezTo>
                    <a:pt x="1663" y="1145"/>
                    <a:pt x="1663" y="1145"/>
                    <a:pt x="1663" y="1145"/>
                  </a:cubicBezTo>
                  <a:cubicBezTo>
                    <a:pt x="1666" y="1144"/>
                    <a:pt x="1669" y="1144"/>
                    <a:pt x="1672" y="1143"/>
                  </a:cubicBezTo>
                  <a:lnTo>
                    <a:pt x="1665" y="1173"/>
                  </a:lnTo>
                  <a:close/>
                  <a:moveTo>
                    <a:pt x="1652" y="1175"/>
                  </a:moveTo>
                  <a:cubicBezTo>
                    <a:pt x="1649" y="1175"/>
                    <a:pt x="1646" y="1176"/>
                    <a:pt x="1642" y="1176"/>
                  </a:cubicBezTo>
                  <a:cubicBezTo>
                    <a:pt x="1648" y="1149"/>
                    <a:pt x="1648" y="1149"/>
                    <a:pt x="1648" y="1149"/>
                  </a:cubicBezTo>
                  <a:cubicBezTo>
                    <a:pt x="1652" y="1148"/>
                    <a:pt x="1655" y="1147"/>
                    <a:pt x="1659" y="1146"/>
                  </a:cubicBezTo>
                  <a:lnTo>
                    <a:pt x="1652" y="1175"/>
                  </a:lnTo>
                  <a:close/>
                  <a:moveTo>
                    <a:pt x="1638" y="1176"/>
                  </a:moveTo>
                  <a:cubicBezTo>
                    <a:pt x="1635" y="1176"/>
                    <a:pt x="1632" y="1176"/>
                    <a:pt x="1629" y="1177"/>
                  </a:cubicBezTo>
                  <a:cubicBezTo>
                    <a:pt x="1636" y="1154"/>
                    <a:pt x="1636" y="1154"/>
                    <a:pt x="1636" y="1154"/>
                  </a:cubicBezTo>
                  <a:cubicBezTo>
                    <a:pt x="1639" y="1153"/>
                    <a:pt x="1641" y="1152"/>
                    <a:pt x="1644" y="1151"/>
                  </a:cubicBezTo>
                  <a:lnTo>
                    <a:pt x="1638" y="1176"/>
                  </a:lnTo>
                  <a:close/>
                  <a:moveTo>
                    <a:pt x="1625" y="1177"/>
                  </a:moveTo>
                  <a:cubicBezTo>
                    <a:pt x="1623" y="1177"/>
                    <a:pt x="1621" y="1177"/>
                    <a:pt x="1619" y="1177"/>
                  </a:cubicBezTo>
                  <a:cubicBezTo>
                    <a:pt x="1618" y="1174"/>
                    <a:pt x="1616" y="1173"/>
                    <a:pt x="1615" y="1172"/>
                  </a:cubicBezTo>
                  <a:cubicBezTo>
                    <a:pt x="1617" y="1170"/>
                    <a:pt x="1621" y="1166"/>
                    <a:pt x="1625" y="1161"/>
                  </a:cubicBezTo>
                  <a:cubicBezTo>
                    <a:pt x="1627" y="1159"/>
                    <a:pt x="1629" y="1158"/>
                    <a:pt x="1632" y="1157"/>
                  </a:cubicBezTo>
                  <a:lnTo>
                    <a:pt x="1625" y="1177"/>
                  </a:lnTo>
                  <a:close/>
                  <a:moveTo>
                    <a:pt x="1686" y="1174"/>
                  </a:moveTo>
                  <a:cubicBezTo>
                    <a:pt x="1723" y="1168"/>
                    <a:pt x="1759" y="1162"/>
                    <a:pt x="1785" y="1179"/>
                  </a:cubicBezTo>
                  <a:cubicBezTo>
                    <a:pt x="1760" y="1167"/>
                    <a:pt x="1729" y="1172"/>
                    <a:pt x="1697" y="1177"/>
                  </a:cubicBezTo>
                  <a:cubicBezTo>
                    <a:pt x="1672" y="1182"/>
                    <a:pt x="1647" y="1186"/>
                    <a:pt x="1623" y="1183"/>
                  </a:cubicBezTo>
                  <a:cubicBezTo>
                    <a:pt x="1623" y="1182"/>
                    <a:pt x="1622" y="1181"/>
                    <a:pt x="1622" y="1181"/>
                  </a:cubicBezTo>
                  <a:cubicBezTo>
                    <a:pt x="1643" y="1181"/>
                    <a:pt x="1665" y="1177"/>
                    <a:pt x="1686" y="1174"/>
                  </a:cubicBezTo>
                  <a:close/>
                  <a:moveTo>
                    <a:pt x="1645" y="1187"/>
                  </a:moveTo>
                  <a:cubicBezTo>
                    <a:pt x="1648" y="1187"/>
                    <a:pt x="1651" y="1187"/>
                    <a:pt x="1653" y="1187"/>
                  </a:cubicBezTo>
                  <a:cubicBezTo>
                    <a:pt x="1665" y="1216"/>
                    <a:pt x="1665" y="1216"/>
                    <a:pt x="1665" y="1216"/>
                  </a:cubicBezTo>
                  <a:cubicBezTo>
                    <a:pt x="1661" y="1215"/>
                    <a:pt x="1658" y="1215"/>
                    <a:pt x="1655" y="1214"/>
                  </a:cubicBezTo>
                  <a:lnTo>
                    <a:pt x="1645" y="1187"/>
                  </a:lnTo>
                  <a:close/>
                  <a:moveTo>
                    <a:pt x="1651" y="1213"/>
                  </a:moveTo>
                  <a:cubicBezTo>
                    <a:pt x="1647" y="1212"/>
                    <a:pt x="1643" y="1210"/>
                    <a:pt x="1640" y="1209"/>
                  </a:cubicBezTo>
                  <a:cubicBezTo>
                    <a:pt x="1632" y="1187"/>
                    <a:pt x="1632" y="1187"/>
                    <a:pt x="1632" y="1187"/>
                  </a:cubicBezTo>
                  <a:cubicBezTo>
                    <a:pt x="1635" y="1188"/>
                    <a:pt x="1638" y="1188"/>
                    <a:pt x="1641" y="1188"/>
                  </a:cubicBezTo>
                  <a:lnTo>
                    <a:pt x="1651" y="1213"/>
                  </a:lnTo>
                  <a:close/>
                  <a:moveTo>
                    <a:pt x="1657" y="1187"/>
                  </a:moveTo>
                  <a:cubicBezTo>
                    <a:pt x="1660" y="1187"/>
                    <a:pt x="1663" y="1186"/>
                    <a:pt x="1666" y="1186"/>
                  </a:cubicBezTo>
                  <a:cubicBezTo>
                    <a:pt x="1679" y="1217"/>
                    <a:pt x="1679" y="1217"/>
                    <a:pt x="1679" y="1217"/>
                  </a:cubicBezTo>
                  <a:cubicBezTo>
                    <a:pt x="1676" y="1217"/>
                    <a:pt x="1672" y="1217"/>
                    <a:pt x="1669" y="1216"/>
                  </a:cubicBezTo>
                  <a:lnTo>
                    <a:pt x="1657" y="1187"/>
                  </a:lnTo>
                  <a:close/>
                  <a:moveTo>
                    <a:pt x="1670" y="1185"/>
                  </a:moveTo>
                  <a:cubicBezTo>
                    <a:pt x="1673" y="1185"/>
                    <a:pt x="1676" y="1185"/>
                    <a:pt x="1679" y="1184"/>
                  </a:cubicBezTo>
                  <a:cubicBezTo>
                    <a:pt x="1695" y="1215"/>
                    <a:pt x="1695" y="1215"/>
                    <a:pt x="1695" y="1215"/>
                  </a:cubicBezTo>
                  <a:cubicBezTo>
                    <a:pt x="1691" y="1216"/>
                    <a:pt x="1687" y="1216"/>
                    <a:pt x="1684" y="1217"/>
                  </a:cubicBezTo>
                  <a:lnTo>
                    <a:pt x="1670" y="1185"/>
                  </a:lnTo>
                  <a:close/>
                  <a:moveTo>
                    <a:pt x="1683" y="1183"/>
                  </a:moveTo>
                  <a:cubicBezTo>
                    <a:pt x="1687" y="1183"/>
                    <a:pt x="1690" y="1182"/>
                    <a:pt x="1693" y="1182"/>
                  </a:cubicBezTo>
                  <a:cubicBezTo>
                    <a:pt x="1709" y="1212"/>
                    <a:pt x="1709" y="1212"/>
                    <a:pt x="1709" y="1212"/>
                  </a:cubicBezTo>
                  <a:cubicBezTo>
                    <a:pt x="1705" y="1213"/>
                    <a:pt x="1702" y="1214"/>
                    <a:pt x="1699" y="1215"/>
                  </a:cubicBezTo>
                  <a:lnTo>
                    <a:pt x="1683" y="1183"/>
                  </a:lnTo>
                  <a:close/>
                  <a:moveTo>
                    <a:pt x="1697" y="1181"/>
                  </a:moveTo>
                  <a:cubicBezTo>
                    <a:pt x="1701" y="1181"/>
                    <a:pt x="1705" y="1180"/>
                    <a:pt x="1709" y="1179"/>
                  </a:cubicBezTo>
                  <a:cubicBezTo>
                    <a:pt x="1723" y="1208"/>
                    <a:pt x="1723" y="1208"/>
                    <a:pt x="1723" y="1208"/>
                  </a:cubicBezTo>
                  <a:cubicBezTo>
                    <a:pt x="1720" y="1209"/>
                    <a:pt x="1716" y="1210"/>
                    <a:pt x="1712" y="1211"/>
                  </a:cubicBezTo>
                  <a:lnTo>
                    <a:pt x="1697" y="1181"/>
                  </a:lnTo>
                  <a:close/>
                  <a:moveTo>
                    <a:pt x="1713" y="1179"/>
                  </a:moveTo>
                  <a:cubicBezTo>
                    <a:pt x="1716" y="1178"/>
                    <a:pt x="1720" y="1178"/>
                    <a:pt x="1724" y="1177"/>
                  </a:cubicBezTo>
                  <a:cubicBezTo>
                    <a:pt x="1736" y="1203"/>
                    <a:pt x="1736" y="1203"/>
                    <a:pt x="1736" y="1203"/>
                  </a:cubicBezTo>
                  <a:cubicBezTo>
                    <a:pt x="1733" y="1204"/>
                    <a:pt x="1730" y="1205"/>
                    <a:pt x="1727" y="1206"/>
                  </a:cubicBezTo>
                  <a:lnTo>
                    <a:pt x="1713" y="1179"/>
                  </a:lnTo>
                  <a:close/>
                  <a:moveTo>
                    <a:pt x="1728" y="1177"/>
                  </a:moveTo>
                  <a:cubicBezTo>
                    <a:pt x="1731" y="1176"/>
                    <a:pt x="1734" y="1176"/>
                    <a:pt x="1738" y="1176"/>
                  </a:cubicBezTo>
                  <a:cubicBezTo>
                    <a:pt x="1748" y="1198"/>
                    <a:pt x="1748" y="1198"/>
                    <a:pt x="1748" y="1198"/>
                  </a:cubicBezTo>
                  <a:cubicBezTo>
                    <a:pt x="1746" y="1199"/>
                    <a:pt x="1744" y="1199"/>
                    <a:pt x="1743" y="1200"/>
                  </a:cubicBezTo>
                  <a:cubicBezTo>
                    <a:pt x="1742" y="1200"/>
                    <a:pt x="1741" y="1201"/>
                    <a:pt x="1740" y="1201"/>
                  </a:cubicBezTo>
                  <a:lnTo>
                    <a:pt x="1728" y="1177"/>
                  </a:lnTo>
                  <a:close/>
                  <a:moveTo>
                    <a:pt x="1742" y="1176"/>
                  </a:moveTo>
                  <a:cubicBezTo>
                    <a:pt x="1745" y="1175"/>
                    <a:pt x="1749" y="1175"/>
                    <a:pt x="1752" y="1176"/>
                  </a:cubicBezTo>
                  <a:cubicBezTo>
                    <a:pt x="1759" y="1193"/>
                    <a:pt x="1759" y="1193"/>
                    <a:pt x="1759" y="1193"/>
                  </a:cubicBezTo>
                  <a:cubicBezTo>
                    <a:pt x="1756" y="1194"/>
                    <a:pt x="1754" y="1195"/>
                    <a:pt x="1751" y="1196"/>
                  </a:cubicBezTo>
                  <a:lnTo>
                    <a:pt x="1742" y="1176"/>
                  </a:lnTo>
                  <a:close/>
                  <a:moveTo>
                    <a:pt x="1756" y="1176"/>
                  </a:moveTo>
                  <a:cubicBezTo>
                    <a:pt x="1760" y="1176"/>
                    <a:pt x="1763" y="1176"/>
                    <a:pt x="1766" y="1177"/>
                  </a:cubicBezTo>
                  <a:cubicBezTo>
                    <a:pt x="1771" y="1190"/>
                    <a:pt x="1771" y="1190"/>
                    <a:pt x="1771" y="1190"/>
                  </a:cubicBezTo>
                  <a:cubicBezTo>
                    <a:pt x="1768" y="1190"/>
                    <a:pt x="1765" y="1191"/>
                    <a:pt x="1763" y="1192"/>
                  </a:cubicBezTo>
                  <a:lnTo>
                    <a:pt x="1756" y="1176"/>
                  </a:lnTo>
                  <a:close/>
                  <a:moveTo>
                    <a:pt x="1770" y="1178"/>
                  </a:moveTo>
                  <a:cubicBezTo>
                    <a:pt x="1773" y="1179"/>
                    <a:pt x="1776" y="1180"/>
                    <a:pt x="1779" y="1181"/>
                  </a:cubicBezTo>
                  <a:cubicBezTo>
                    <a:pt x="1782" y="1188"/>
                    <a:pt x="1782" y="1188"/>
                    <a:pt x="1782" y="1188"/>
                  </a:cubicBezTo>
                  <a:cubicBezTo>
                    <a:pt x="1779" y="1188"/>
                    <a:pt x="1777" y="1189"/>
                    <a:pt x="1775" y="1189"/>
                  </a:cubicBezTo>
                  <a:lnTo>
                    <a:pt x="1770" y="1178"/>
                  </a:lnTo>
                  <a:close/>
                  <a:moveTo>
                    <a:pt x="1628" y="1187"/>
                  </a:moveTo>
                  <a:cubicBezTo>
                    <a:pt x="1635" y="1207"/>
                    <a:pt x="1635" y="1207"/>
                    <a:pt x="1635" y="1207"/>
                  </a:cubicBezTo>
                  <a:cubicBezTo>
                    <a:pt x="1634" y="1206"/>
                    <a:pt x="1633" y="1206"/>
                    <a:pt x="1632" y="1205"/>
                  </a:cubicBezTo>
                  <a:cubicBezTo>
                    <a:pt x="1630" y="1198"/>
                    <a:pt x="1628" y="1192"/>
                    <a:pt x="1625" y="1187"/>
                  </a:cubicBezTo>
                  <a:cubicBezTo>
                    <a:pt x="1626" y="1187"/>
                    <a:pt x="1627" y="1187"/>
                    <a:pt x="1628" y="1187"/>
                  </a:cubicBezTo>
                  <a:close/>
                  <a:moveTo>
                    <a:pt x="1637" y="1240"/>
                  </a:moveTo>
                  <a:cubicBezTo>
                    <a:pt x="1640" y="1241"/>
                    <a:pt x="1643" y="1242"/>
                    <a:pt x="1646" y="1243"/>
                  </a:cubicBezTo>
                  <a:cubicBezTo>
                    <a:pt x="1644" y="1278"/>
                    <a:pt x="1644" y="1278"/>
                    <a:pt x="1644" y="1278"/>
                  </a:cubicBezTo>
                  <a:cubicBezTo>
                    <a:pt x="1640" y="1277"/>
                    <a:pt x="1637" y="1275"/>
                    <a:pt x="1633" y="1274"/>
                  </a:cubicBezTo>
                  <a:lnTo>
                    <a:pt x="1637" y="1240"/>
                  </a:lnTo>
                  <a:close/>
                  <a:moveTo>
                    <a:pt x="1634" y="1225"/>
                  </a:moveTo>
                  <a:cubicBezTo>
                    <a:pt x="1634" y="1223"/>
                    <a:pt x="1634" y="1222"/>
                    <a:pt x="1634" y="1220"/>
                  </a:cubicBezTo>
                  <a:cubicBezTo>
                    <a:pt x="1636" y="1222"/>
                    <a:pt x="1639" y="1223"/>
                    <a:pt x="1641" y="1224"/>
                  </a:cubicBezTo>
                  <a:cubicBezTo>
                    <a:pt x="1639" y="1227"/>
                    <a:pt x="1639" y="1227"/>
                    <a:pt x="1639" y="1227"/>
                  </a:cubicBezTo>
                  <a:cubicBezTo>
                    <a:pt x="1637" y="1226"/>
                    <a:pt x="1635" y="1226"/>
                    <a:pt x="1634" y="1225"/>
                  </a:cubicBezTo>
                  <a:close/>
                  <a:moveTo>
                    <a:pt x="1643" y="1228"/>
                  </a:moveTo>
                  <a:cubicBezTo>
                    <a:pt x="1645" y="1225"/>
                    <a:pt x="1645" y="1225"/>
                    <a:pt x="1645" y="1225"/>
                  </a:cubicBezTo>
                  <a:cubicBezTo>
                    <a:pt x="1649" y="1227"/>
                    <a:pt x="1652" y="1228"/>
                    <a:pt x="1655" y="1229"/>
                  </a:cubicBezTo>
                  <a:cubicBezTo>
                    <a:pt x="1652" y="1232"/>
                    <a:pt x="1652" y="1232"/>
                    <a:pt x="1652" y="1232"/>
                  </a:cubicBezTo>
                  <a:cubicBezTo>
                    <a:pt x="1649" y="1231"/>
                    <a:pt x="1646" y="1230"/>
                    <a:pt x="1643" y="1228"/>
                  </a:cubicBezTo>
                  <a:close/>
                  <a:moveTo>
                    <a:pt x="1665" y="1237"/>
                  </a:moveTo>
                  <a:cubicBezTo>
                    <a:pt x="1663" y="1236"/>
                    <a:pt x="1660" y="1235"/>
                    <a:pt x="1658" y="1234"/>
                  </a:cubicBezTo>
                  <a:cubicBezTo>
                    <a:pt x="1657" y="1234"/>
                    <a:pt x="1657" y="1234"/>
                    <a:pt x="1656" y="1233"/>
                  </a:cubicBezTo>
                  <a:cubicBezTo>
                    <a:pt x="1660" y="1230"/>
                    <a:pt x="1660" y="1230"/>
                    <a:pt x="1660" y="1230"/>
                  </a:cubicBezTo>
                  <a:cubicBezTo>
                    <a:pt x="1664" y="1231"/>
                    <a:pt x="1668" y="1231"/>
                    <a:pt x="1672" y="1231"/>
                  </a:cubicBezTo>
                  <a:lnTo>
                    <a:pt x="1665" y="1237"/>
                  </a:lnTo>
                  <a:close/>
                  <a:moveTo>
                    <a:pt x="1678" y="1232"/>
                  </a:moveTo>
                  <a:cubicBezTo>
                    <a:pt x="1686" y="1232"/>
                    <a:pt x="1694" y="1231"/>
                    <a:pt x="1701" y="1229"/>
                  </a:cubicBezTo>
                  <a:cubicBezTo>
                    <a:pt x="1678" y="1242"/>
                    <a:pt x="1678" y="1242"/>
                    <a:pt x="1678" y="1242"/>
                  </a:cubicBezTo>
                  <a:cubicBezTo>
                    <a:pt x="1675" y="1241"/>
                    <a:pt x="1672" y="1240"/>
                    <a:pt x="1669" y="1238"/>
                  </a:cubicBezTo>
                  <a:lnTo>
                    <a:pt x="1678" y="1232"/>
                  </a:lnTo>
                  <a:close/>
                  <a:moveTo>
                    <a:pt x="1737" y="1294"/>
                  </a:moveTo>
                  <a:cubicBezTo>
                    <a:pt x="1739" y="1298"/>
                    <a:pt x="1742" y="1302"/>
                    <a:pt x="1743" y="1306"/>
                  </a:cubicBezTo>
                  <a:cubicBezTo>
                    <a:pt x="1741" y="1304"/>
                    <a:pt x="1739" y="1301"/>
                    <a:pt x="1736" y="1300"/>
                  </a:cubicBezTo>
                  <a:lnTo>
                    <a:pt x="1737" y="1294"/>
                  </a:lnTo>
                  <a:close/>
                  <a:moveTo>
                    <a:pt x="1731" y="1273"/>
                  </a:moveTo>
                  <a:cubicBezTo>
                    <a:pt x="1729" y="1271"/>
                    <a:pt x="1727" y="1268"/>
                    <a:pt x="1724" y="1266"/>
                  </a:cubicBezTo>
                  <a:cubicBezTo>
                    <a:pt x="1739" y="1266"/>
                    <a:pt x="1739" y="1266"/>
                    <a:pt x="1739" y="1266"/>
                  </a:cubicBezTo>
                  <a:cubicBezTo>
                    <a:pt x="1741" y="1269"/>
                    <a:pt x="1742" y="1272"/>
                    <a:pt x="1744" y="1275"/>
                  </a:cubicBezTo>
                  <a:lnTo>
                    <a:pt x="1731" y="1273"/>
                  </a:lnTo>
                  <a:close/>
                  <a:moveTo>
                    <a:pt x="1719" y="1263"/>
                  </a:moveTo>
                  <a:cubicBezTo>
                    <a:pt x="1717" y="1261"/>
                    <a:pt x="1714" y="1259"/>
                    <a:pt x="1712" y="1258"/>
                  </a:cubicBezTo>
                  <a:cubicBezTo>
                    <a:pt x="1731" y="1254"/>
                    <a:pt x="1731" y="1254"/>
                    <a:pt x="1731" y="1254"/>
                  </a:cubicBezTo>
                  <a:cubicBezTo>
                    <a:pt x="1733" y="1257"/>
                    <a:pt x="1735" y="1260"/>
                    <a:pt x="1737" y="1262"/>
                  </a:cubicBezTo>
                  <a:lnTo>
                    <a:pt x="1719" y="1263"/>
                  </a:lnTo>
                  <a:close/>
                  <a:moveTo>
                    <a:pt x="1707" y="1255"/>
                  </a:moveTo>
                  <a:cubicBezTo>
                    <a:pt x="1704" y="1253"/>
                    <a:pt x="1701" y="1252"/>
                    <a:pt x="1698" y="1250"/>
                  </a:cubicBezTo>
                  <a:cubicBezTo>
                    <a:pt x="1720" y="1242"/>
                    <a:pt x="1720" y="1242"/>
                    <a:pt x="1720" y="1242"/>
                  </a:cubicBezTo>
                  <a:cubicBezTo>
                    <a:pt x="1723" y="1245"/>
                    <a:pt x="1726" y="1248"/>
                    <a:pt x="1728" y="1251"/>
                  </a:cubicBezTo>
                  <a:lnTo>
                    <a:pt x="1707" y="1255"/>
                  </a:lnTo>
                  <a:close/>
                  <a:moveTo>
                    <a:pt x="1693" y="1248"/>
                  </a:moveTo>
                  <a:cubicBezTo>
                    <a:pt x="1690" y="1247"/>
                    <a:pt x="1686" y="1245"/>
                    <a:pt x="1683" y="1244"/>
                  </a:cubicBezTo>
                  <a:cubicBezTo>
                    <a:pt x="1707" y="1230"/>
                    <a:pt x="1707" y="1230"/>
                    <a:pt x="1707" y="1230"/>
                  </a:cubicBezTo>
                  <a:cubicBezTo>
                    <a:pt x="1711" y="1233"/>
                    <a:pt x="1714" y="1236"/>
                    <a:pt x="1717" y="1239"/>
                  </a:cubicBezTo>
                  <a:lnTo>
                    <a:pt x="1693" y="1248"/>
                  </a:lnTo>
                  <a:close/>
                  <a:moveTo>
                    <a:pt x="1646" y="1090"/>
                  </a:moveTo>
                  <a:cubicBezTo>
                    <a:pt x="1646" y="1076"/>
                    <a:pt x="1644" y="1064"/>
                    <a:pt x="1641" y="1054"/>
                  </a:cubicBezTo>
                  <a:cubicBezTo>
                    <a:pt x="1652" y="1075"/>
                    <a:pt x="1666" y="1086"/>
                    <a:pt x="1678" y="1090"/>
                  </a:cubicBezTo>
                  <a:cubicBezTo>
                    <a:pt x="1666" y="1094"/>
                    <a:pt x="1652" y="1105"/>
                    <a:pt x="1641" y="1126"/>
                  </a:cubicBezTo>
                  <a:cubicBezTo>
                    <a:pt x="1644" y="1115"/>
                    <a:pt x="1646" y="1104"/>
                    <a:pt x="1646" y="1090"/>
                  </a:cubicBezTo>
                  <a:close/>
                  <a:moveTo>
                    <a:pt x="1682" y="1074"/>
                  </a:moveTo>
                  <a:cubicBezTo>
                    <a:pt x="1674" y="1071"/>
                    <a:pt x="1663" y="1062"/>
                    <a:pt x="1652" y="1045"/>
                  </a:cubicBezTo>
                  <a:cubicBezTo>
                    <a:pt x="1662" y="1049"/>
                    <a:pt x="1673" y="1051"/>
                    <a:pt x="1685" y="1052"/>
                  </a:cubicBezTo>
                  <a:cubicBezTo>
                    <a:pt x="1682" y="1054"/>
                    <a:pt x="1680" y="1057"/>
                    <a:pt x="1679" y="1061"/>
                  </a:cubicBezTo>
                  <a:cubicBezTo>
                    <a:pt x="1677" y="1066"/>
                    <a:pt x="1679" y="1071"/>
                    <a:pt x="1682" y="1074"/>
                  </a:cubicBezTo>
                  <a:close/>
                  <a:moveTo>
                    <a:pt x="1690" y="1080"/>
                  </a:moveTo>
                  <a:cubicBezTo>
                    <a:pt x="1694" y="1079"/>
                    <a:pt x="1698" y="1077"/>
                    <a:pt x="1699" y="1074"/>
                  </a:cubicBezTo>
                  <a:cubicBezTo>
                    <a:pt x="1700" y="1073"/>
                    <a:pt x="1700" y="1072"/>
                    <a:pt x="1699" y="1072"/>
                  </a:cubicBezTo>
                  <a:cubicBezTo>
                    <a:pt x="1698" y="1071"/>
                    <a:pt x="1697" y="1071"/>
                    <a:pt x="1696" y="1072"/>
                  </a:cubicBezTo>
                  <a:cubicBezTo>
                    <a:pt x="1694" y="1074"/>
                    <a:pt x="1690" y="1075"/>
                    <a:pt x="1687" y="1073"/>
                  </a:cubicBezTo>
                  <a:cubicBezTo>
                    <a:pt x="1684" y="1071"/>
                    <a:pt x="1681" y="1067"/>
                    <a:pt x="1682" y="1062"/>
                  </a:cubicBezTo>
                  <a:cubicBezTo>
                    <a:pt x="1684" y="1056"/>
                    <a:pt x="1690" y="1053"/>
                    <a:pt x="1694" y="1053"/>
                  </a:cubicBezTo>
                  <a:cubicBezTo>
                    <a:pt x="1698" y="1053"/>
                    <a:pt x="1704" y="1055"/>
                    <a:pt x="1707" y="1062"/>
                  </a:cubicBezTo>
                  <a:cubicBezTo>
                    <a:pt x="1710" y="1073"/>
                    <a:pt x="1706" y="1083"/>
                    <a:pt x="1696" y="1086"/>
                  </a:cubicBezTo>
                  <a:cubicBezTo>
                    <a:pt x="1680" y="1092"/>
                    <a:pt x="1655" y="1079"/>
                    <a:pt x="1638" y="1039"/>
                  </a:cubicBezTo>
                  <a:cubicBezTo>
                    <a:pt x="1640" y="1040"/>
                    <a:pt x="1643" y="1041"/>
                    <a:pt x="1645" y="1042"/>
                  </a:cubicBezTo>
                  <a:cubicBezTo>
                    <a:pt x="1667" y="1078"/>
                    <a:pt x="1685" y="1080"/>
                    <a:pt x="1690" y="1080"/>
                  </a:cubicBezTo>
                  <a:close/>
                  <a:moveTo>
                    <a:pt x="1750" y="1113"/>
                  </a:moveTo>
                  <a:cubicBezTo>
                    <a:pt x="1749" y="1113"/>
                    <a:pt x="1749" y="1113"/>
                    <a:pt x="1748" y="1113"/>
                  </a:cubicBezTo>
                  <a:cubicBezTo>
                    <a:pt x="1750" y="1109"/>
                    <a:pt x="1751" y="1105"/>
                    <a:pt x="1752" y="1101"/>
                  </a:cubicBezTo>
                  <a:cubicBezTo>
                    <a:pt x="1754" y="1102"/>
                    <a:pt x="1757" y="1102"/>
                    <a:pt x="1761" y="1102"/>
                  </a:cubicBezTo>
                  <a:cubicBezTo>
                    <a:pt x="1795" y="1106"/>
                    <a:pt x="1856" y="1115"/>
                    <a:pt x="1864" y="1127"/>
                  </a:cubicBezTo>
                  <a:cubicBezTo>
                    <a:pt x="1865" y="1129"/>
                    <a:pt x="1866" y="1130"/>
                    <a:pt x="1865" y="1131"/>
                  </a:cubicBezTo>
                  <a:cubicBezTo>
                    <a:pt x="1865" y="1132"/>
                    <a:pt x="1864" y="1133"/>
                    <a:pt x="1862" y="1134"/>
                  </a:cubicBezTo>
                  <a:cubicBezTo>
                    <a:pt x="1844" y="1143"/>
                    <a:pt x="1765" y="1118"/>
                    <a:pt x="1750" y="1113"/>
                  </a:cubicBezTo>
                  <a:close/>
                  <a:moveTo>
                    <a:pt x="1750" y="1117"/>
                  </a:moveTo>
                  <a:cubicBezTo>
                    <a:pt x="1779" y="1127"/>
                    <a:pt x="1841" y="1151"/>
                    <a:pt x="1847" y="1166"/>
                  </a:cubicBezTo>
                  <a:cubicBezTo>
                    <a:pt x="1848" y="1167"/>
                    <a:pt x="1848" y="1169"/>
                    <a:pt x="1847" y="1170"/>
                  </a:cubicBezTo>
                  <a:cubicBezTo>
                    <a:pt x="1847" y="1171"/>
                    <a:pt x="1846" y="1171"/>
                    <a:pt x="1845" y="1171"/>
                  </a:cubicBezTo>
                  <a:cubicBezTo>
                    <a:pt x="1834" y="1175"/>
                    <a:pt x="1795" y="1156"/>
                    <a:pt x="1780" y="1149"/>
                  </a:cubicBezTo>
                  <a:cubicBezTo>
                    <a:pt x="1780" y="1149"/>
                    <a:pt x="1780" y="1149"/>
                    <a:pt x="1780" y="1149"/>
                  </a:cubicBezTo>
                  <a:cubicBezTo>
                    <a:pt x="1768" y="1141"/>
                    <a:pt x="1752" y="1134"/>
                    <a:pt x="1736" y="1131"/>
                  </a:cubicBezTo>
                  <a:cubicBezTo>
                    <a:pt x="1740" y="1127"/>
                    <a:pt x="1744" y="1122"/>
                    <a:pt x="1747" y="1116"/>
                  </a:cubicBezTo>
                  <a:cubicBezTo>
                    <a:pt x="1748" y="1117"/>
                    <a:pt x="1749" y="1117"/>
                    <a:pt x="1750" y="1117"/>
                  </a:cubicBezTo>
                  <a:close/>
                  <a:moveTo>
                    <a:pt x="1752" y="1097"/>
                  </a:moveTo>
                  <a:cubicBezTo>
                    <a:pt x="1753" y="1095"/>
                    <a:pt x="1753" y="1092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87"/>
                    <a:pt x="1753" y="1085"/>
                    <a:pt x="1752" y="1082"/>
                  </a:cubicBezTo>
                  <a:cubicBezTo>
                    <a:pt x="1754" y="1082"/>
                    <a:pt x="1758" y="1082"/>
                    <a:pt x="1763" y="1081"/>
                  </a:cubicBezTo>
                  <a:cubicBezTo>
                    <a:pt x="1801" y="1078"/>
                    <a:pt x="1860" y="1075"/>
                    <a:pt x="1873" y="1086"/>
                  </a:cubicBezTo>
                  <a:cubicBezTo>
                    <a:pt x="1874" y="1087"/>
                    <a:pt x="1874" y="1088"/>
                    <a:pt x="1874" y="1090"/>
                  </a:cubicBezTo>
                  <a:cubicBezTo>
                    <a:pt x="1874" y="1091"/>
                    <a:pt x="1874" y="1092"/>
                    <a:pt x="1873" y="1093"/>
                  </a:cubicBezTo>
                  <a:cubicBezTo>
                    <a:pt x="1860" y="1104"/>
                    <a:pt x="1801" y="1102"/>
                    <a:pt x="1763" y="1098"/>
                  </a:cubicBezTo>
                  <a:cubicBezTo>
                    <a:pt x="1758" y="1098"/>
                    <a:pt x="1754" y="1098"/>
                    <a:pt x="1752" y="1097"/>
                  </a:cubicBezTo>
                  <a:close/>
                  <a:moveTo>
                    <a:pt x="1761" y="1077"/>
                  </a:moveTo>
                  <a:cubicBezTo>
                    <a:pt x="1757" y="1078"/>
                    <a:pt x="1754" y="1078"/>
                    <a:pt x="1752" y="1078"/>
                  </a:cubicBezTo>
                  <a:cubicBezTo>
                    <a:pt x="1751" y="1074"/>
                    <a:pt x="1750" y="1070"/>
                    <a:pt x="1748" y="1067"/>
                  </a:cubicBezTo>
                  <a:cubicBezTo>
                    <a:pt x="1749" y="1067"/>
                    <a:pt x="1749" y="1066"/>
                    <a:pt x="1750" y="1066"/>
                  </a:cubicBezTo>
                  <a:cubicBezTo>
                    <a:pt x="1765" y="1061"/>
                    <a:pt x="1844" y="1036"/>
                    <a:pt x="1862" y="1045"/>
                  </a:cubicBezTo>
                  <a:cubicBezTo>
                    <a:pt x="1864" y="1046"/>
                    <a:pt x="1865" y="1047"/>
                    <a:pt x="1865" y="1049"/>
                  </a:cubicBezTo>
                  <a:cubicBezTo>
                    <a:pt x="1866" y="1050"/>
                    <a:pt x="1865" y="1051"/>
                    <a:pt x="1864" y="1052"/>
                  </a:cubicBezTo>
                  <a:cubicBezTo>
                    <a:pt x="1856" y="1065"/>
                    <a:pt x="1795" y="1074"/>
                    <a:pt x="1761" y="1077"/>
                  </a:cubicBezTo>
                  <a:close/>
                  <a:moveTo>
                    <a:pt x="1747" y="1063"/>
                  </a:moveTo>
                  <a:cubicBezTo>
                    <a:pt x="1744" y="1057"/>
                    <a:pt x="1740" y="1053"/>
                    <a:pt x="1736" y="1049"/>
                  </a:cubicBezTo>
                  <a:cubicBezTo>
                    <a:pt x="1752" y="1045"/>
                    <a:pt x="1768" y="1039"/>
                    <a:pt x="1780" y="1031"/>
                  </a:cubicBezTo>
                  <a:cubicBezTo>
                    <a:pt x="1780" y="1031"/>
                    <a:pt x="1780" y="1031"/>
                    <a:pt x="1780" y="1031"/>
                  </a:cubicBezTo>
                  <a:cubicBezTo>
                    <a:pt x="1795" y="1023"/>
                    <a:pt x="1834" y="1004"/>
                    <a:pt x="1845" y="1008"/>
                  </a:cubicBezTo>
                  <a:cubicBezTo>
                    <a:pt x="1846" y="1008"/>
                    <a:pt x="1847" y="1009"/>
                    <a:pt x="1847" y="1010"/>
                  </a:cubicBezTo>
                  <a:cubicBezTo>
                    <a:pt x="1848" y="1011"/>
                    <a:pt x="1848" y="1012"/>
                    <a:pt x="1847" y="1013"/>
                  </a:cubicBezTo>
                  <a:cubicBezTo>
                    <a:pt x="1841" y="1029"/>
                    <a:pt x="1779" y="1052"/>
                    <a:pt x="1750" y="1062"/>
                  </a:cubicBezTo>
                  <a:cubicBezTo>
                    <a:pt x="1749" y="1063"/>
                    <a:pt x="1748" y="1063"/>
                    <a:pt x="1747" y="1063"/>
                  </a:cubicBezTo>
                  <a:close/>
                  <a:moveTo>
                    <a:pt x="1749" y="1090"/>
                  </a:move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106"/>
                    <a:pt x="1742" y="1122"/>
                    <a:pt x="1731" y="1129"/>
                  </a:cubicBezTo>
                  <a:cubicBezTo>
                    <a:pt x="1729" y="1129"/>
                    <a:pt x="1726" y="1129"/>
                    <a:pt x="1724" y="1128"/>
                  </a:cubicBezTo>
                  <a:cubicBezTo>
                    <a:pt x="1735" y="1119"/>
                    <a:pt x="1742" y="1102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78"/>
                    <a:pt x="1735" y="1061"/>
                    <a:pt x="1724" y="1051"/>
                  </a:cubicBezTo>
                  <a:cubicBezTo>
                    <a:pt x="1726" y="1051"/>
                    <a:pt x="1729" y="1051"/>
                    <a:pt x="1731" y="1050"/>
                  </a:cubicBezTo>
                  <a:cubicBezTo>
                    <a:pt x="1742" y="1057"/>
                    <a:pt x="1749" y="1073"/>
                    <a:pt x="1749" y="1090"/>
                  </a:cubicBezTo>
                  <a:close/>
                  <a:moveTo>
                    <a:pt x="1739" y="1090"/>
                  </a:moveTo>
                  <a:cubicBezTo>
                    <a:pt x="1739" y="1102"/>
                    <a:pt x="1730" y="1120"/>
                    <a:pt x="1719" y="1127"/>
                  </a:cubicBezTo>
                  <a:cubicBezTo>
                    <a:pt x="1714" y="1127"/>
                    <a:pt x="1710" y="1127"/>
                    <a:pt x="1705" y="1126"/>
                  </a:cubicBezTo>
                  <a:cubicBezTo>
                    <a:pt x="1707" y="1125"/>
                    <a:pt x="1709" y="1122"/>
                    <a:pt x="1710" y="1119"/>
                  </a:cubicBezTo>
                  <a:cubicBezTo>
                    <a:pt x="1713" y="1110"/>
                    <a:pt x="1712" y="1102"/>
                    <a:pt x="1707" y="1097"/>
                  </a:cubicBezTo>
                  <a:cubicBezTo>
                    <a:pt x="1714" y="1099"/>
                    <a:pt x="1722" y="1101"/>
                    <a:pt x="1727" y="1098"/>
                  </a:cubicBezTo>
                  <a:cubicBezTo>
                    <a:pt x="1729" y="1097"/>
                    <a:pt x="1731" y="1094"/>
                    <a:pt x="1731" y="1090"/>
                  </a:cubicBezTo>
                  <a:cubicBezTo>
                    <a:pt x="1731" y="1085"/>
                    <a:pt x="1729" y="1083"/>
                    <a:pt x="1727" y="1082"/>
                  </a:cubicBezTo>
                  <a:cubicBezTo>
                    <a:pt x="1722" y="1079"/>
                    <a:pt x="1714" y="1080"/>
                    <a:pt x="1707" y="1083"/>
                  </a:cubicBezTo>
                  <a:cubicBezTo>
                    <a:pt x="1712" y="1077"/>
                    <a:pt x="1713" y="1069"/>
                    <a:pt x="1710" y="1061"/>
                  </a:cubicBezTo>
                  <a:cubicBezTo>
                    <a:pt x="1709" y="1057"/>
                    <a:pt x="1707" y="1055"/>
                    <a:pt x="1705" y="1053"/>
                  </a:cubicBezTo>
                  <a:cubicBezTo>
                    <a:pt x="1710" y="1053"/>
                    <a:pt x="1714" y="1053"/>
                    <a:pt x="1719" y="1052"/>
                  </a:cubicBezTo>
                  <a:cubicBezTo>
                    <a:pt x="1730" y="1060"/>
                    <a:pt x="1739" y="1078"/>
                    <a:pt x="1739" y="1090"/>
                  </a:cubicBezTo>
                  <a:close/>
                  <a:moveTo>
                    <a:pt x="1700" y="1090"/>
                  </a:moveTo>
                  <a:cubicBezTo>
                    <a:pt x="1708" y="1086"/>
                    <a:pt x="1720" y="1082"/>
                    <a:pt x="1725" y="1085"/>
                  </a:cubicBezTo>
                  <a:cubicBezTo>
                    <a:pt x="1726" y="1086"/>
                    <a:pt x="1727" y="1087"/>
                    <a:pt x="1727" y="1090"/>
                  </a:cubicBezTo>
                  <a:cubicBezTo>
                    <a:pt x="1727" y="1092"/>
                    <a:pt x="1726" y="1094"/>
                    <a:pt x="1725" y="1095"/>
                  </a:cubicBezTo>
                  <a:cubicBezTo>
                    <a:pt x="1720" y="1098"/>
                    <a:pt x="1708" y="1093"/>
                    <a:pt x="1700" y="1090"/>
                  </a:cubicBezTo>
                  <a:close/>
                  <a:moveTo>
                    <a:pt x="1696" y="1093"/>
                  </a:moveTo>
                  <a:cubicBezTo>
                    <a:pt x="1706" y="1097"/>
                    <a:pt x="1710" y="1107"/>
                    <a:pt x="1707" y="1118"/>
                  </a:cubicBezTo>
                  <a:cubicBezTo>
                    <a:pt x="1704" y="1124"/>
                    <a:pt x="1698" y="1126"/>
                    <a:pt x="1694" y="1126"/>
                  </a:cubicBezTo>
                  <a:cubicBezTo>
                    <a:pt x="1690" y="1126"/>
                    <a:pt x="1684" y="1124"/>
                    <a:pt x="1682" y="1118"/>
                  </a:cubicBezTo>
                  <a:cubicBezTo>
                    <a:pt x="1681" y="1112"/>
                    <a:pt x="1684" y="1108"/>
                    <a:pt x="1687" y="1107"/>
                  </a:cubicBezTo>
                  <a:cubicBezTo>
                    <a:pt x="1690" y="1105"/>
                    <a:pt x="1694" y="1105"/>
                    <a:pt x="1696" y="1108"/>
                  </a:cubicBezTo>
                  <a:cubicBezTo>
                    <a:pt x="1697" y="1108"/>
                    <a:pt x="1698" y="1108"/>
                    <a:pt x="1699" y="1108"/>
                  </a:cubicBezTo>
                  <a:cubicBezTo>
                    <a:pt x="1700" y="1107"/>
                    <a:pt x="1700" y="1106"/>
                    <a:pt x="1699" y="1105"/>
                  </a:cubicBezTo>
                  <a:cubicBezTo>
                    <a:pt x="1698" y="1102"/>
                    <a:pt x="1694" y="1100"/>
                    <a:pt x="1690" y="1100"/>
                  </a:cubicBezTo>
                  <a:cubicBezTo>
                    <a:pt x="1685" y="1100"/>
                    <a:pt x="1667" y="1102"/>
                    <a:pt x="1645" y="1137"/>
                  </a:cubicBezTo>
                  <a:cubicBezTo>
                    <a:pt x="1643" y="1138"/>
                    <a:pt x="1640" y="1140"/>
                    <a:pt x="1638" y="1141"/>
                  </a:cubicBezTo>
                  <a:cubicBezTo>
                    <a:pt x="1655" y="1100"/>
                    <a:pt x="1680" y="1088"/>
                    <a:pt x="1696" y="1093"/>
                  </a:cubicBezTo>
                  <a:close/>
                  <a:moveTo>
                    <a:pt x="1679" y="1119"/>
                  </a:moveTo>
                  <a:cubicBezTo>
                    <a:pt x="1680" y="1122"/>
                    <a:pt x="1682" y="1125"/>
                    <a:pt x="1685" y="1127"/>
                  </a:cubicBezTo>
                  <a:cubicBezTo>
                    <a:pt x="1673" y="1128"/>
                    <a:pt x="1662" y="1131"/>
                    <a:pt x="1652" y="1135"/>
                  </a:cubicBezTo>
                  <a:cubicBezTo>
                    <a:pt x="1663" y="1117"/>
                    <a:pt x="1674" y="1108"/>
                    <a:pt x="1682" y="1105"/>
                  </a:cubicBezTo>
                  <a:cubicBezTo>
                    <a:pt x="1679" y="1108"/>
                    <a:pt x="1677" y="1114"/>
                    <a:pt x="1679" y="1119"/>
                  </a:cubicBezTo>
                  <a:close/>
                  <a:moveTo>
                    <a:pt x="1795" y="1014"/>
                  </a:moveTo>
                  <a:cubicBezTo>
                    <a:pt x="1760" y="1049"/>
                    <a:pt x="1686" y="1064"/>
                    <a:pt x="1632" y="1031"/>
                  </a:cubicBezTo>
                  <a:cubicBezTo>
                    <a:pt x="1631" y="1029"/>
                    <a:pt x="1630" y="1028"/>
                    <a:pt x="1630" y="1026"/>
                  </a:cubicBezTo>
                  <a:cubicBezTo>
                    <a:pt x="1665" y="1046"/>
                    <a:pt x="1718" y="1049"/>
                    <a:pt x="1758" y="1033"/>
                  </a:cubicBezTo>
                  <a:cubicBezTo>
                    <a:pt x="1786" y="1022"/>
                    <a:pt x="1804" y="1002"/>
                    <a:pt x="1809" y="977"/>
                  </a:cubicBezTo>
                  <a:cubicBezTo>
                    <a:pt x="1810" y="976"/>
                    <a:pt x="1809" y="975"/>
                    <a:pt x="1808" y="975"/>
                  </a:cubicBezTo>
                  <a:cubicBezTo>
                    <a:pt x="1807" y="975"/>
                    <a:pt x="1806" y="975"/>
                    <a:pt x="1806" y="976"/>
                  </a:cubicBezTo>
                  <a:cubicBezTo>
                    <a:pt x="1790" y="995"/>
                    <a:pt x="1770" y="987"/>
                    <a:pt x="1744" y="976"/>
                  </a:cubicBezTo>
                  <a:cubicBezTo>
                    <a:pt x="1714" y="963"/>
                    <a:pt x="1677" y="948"/>
                    <a:pt x="1633" y="970"/>
                  </a:cubicBezTo>
                  <a:cubicBezTo>
                    <a:pt x="1633" y="968"/>
                    <a:pt x="1633" y="967"/>
                    <a:pt x="1633" y="966"/>
                  </a:cubicBezTo>
                  <a:cubicBezTo>
                    <a:pt x="1633" y="965"/>
                    <a:pt x="1633" y="964"/>
                    <a:pt x="1633" y="964"/>
                  </a:cubicBezTo>
                  <a:cubicBezTo>
                    <a:pt x="1678" y="940"/>
                    <a:pt x="1716" y="957"/>
                    <a:pt x="1747" y="970"/>
                  </a:cubicBezTo>
                  <a:cubicBezTo>
                    <a:pt x="1763" y="977"/>
                    <a:pt x="1777" y="983"/>
                    <a:pt x="1789" y="982"/>
                  </a:cubicBezTo>
                  <a:cubicBezTo>
                    <a:pt x="1799" y="980"/>
                    <a:pt x="1805" y="973"/>
                    <a:pt x="1805" y="964"/>
                  </a:cubicBezTo>
                  <a:cubicBezTo>
                    <a:pt x="1805" y="963"/>
                    <a:pt x="1805" y="963"/>
                    <a:pt x="1804" y="962"/>
                  </a:cubicBezTo>
                  <a:cubicBezTo>
                    <a:pt x="1803" y="962"/>
                    <a:pt x="1802" y="962"/>
                    <a:pt x="1802" y="963"/>
                  </a:cubicBezTo>
                  <a:cubicBezTo>
                    <a:pt x="1797" y="970"/>
                    <a:pt x="1790" y="972"/>
                    <a:pt x="1786" y="970"/>
                  </a:cubicBezTo>
                  <a:cubicBezTo>
                    <a:pt x="1780" y="969"/>
                    <a:pt x="1776" y="964"/>
                    <a:pt x="1776" y="957"/>
                  </a:cubicBezTo>
                  <a:cubicBezTo>
                    <a:pt x="1776" y="957"/>
                    <a:pt x="1776" y="956"/>
                    <a:pt x="1776" y="956"/>
                  </a:cubicBezTo>
                  <a:cubicBezTo>
                    <a:pt x="1776" y="947"/>
                    <a:pt x="1783" y="942"/>
                    <a:pt x="1789" y="941"/>
                  </a:cubicBezTo>
                  <a:cubicBezTo>
                    <a:pt x="1797" y="940"/>
                    <a:pt x="1807" y="943"/>
                    <a:pt x="1812" y="957"/>
                  </a:cubicBezTo>
                  <a:cubicBezTo>
                    <a:pt x="1819" y="975"/>
                    <a:pt x="1812" y="998"/>
                    <a:pt x="1795" y="1014"/>
                  </a:cubicBezTo>
                  <a:close/>
                  <a:moveTo>
                    <a:pt x="1620" y="870"/>
                  </a:moveTo>
                  <a:cubicBezTo>
                    <a:pt x="1616" y="863"/>
                    <a:pt x="1611" y="856"/>
                    <a:pt x="1606" y="851"/>
                  </a:cubicBezTo>
                  <a:cubicBezTo>
                    <a:pt x="1610" y="850"/>
                    <a:pt x="1613" y="849"/>
                    <a:pt x="1616" y="847"/>
                  </a:cubicBezTo>
                  <a:cubicBezTo>
                    <a:pt x="1618" y="849"/>
                    <a:pt x="1626" y="856"/>
                    <a:pt x="1630" y="866"/>
                  </a:cubicBezTo>
                  <a:cubicBezTo>
                    <a:pt x="1630" y="866"/>
                    <a:pt x="1630" y="866"/>
                    <a:pt x="1630" y="866"/>
                  </a:cubicBezTo>
                  <a:cubicBezTo>
                    <a:pt x="1630" y="866"/>
                    <a:pt x="1630" y="866"/>
                    <a:pt x="1630" y="866"/>
                  </a:cubicBezTo>
                  <a:cubicBezTo>
                    <a:pt x="1634" y="876"/>
                    <a:pt x="1634" y="886"/>
                    <a:pt x="1633" y="889"/>
                  </a:cubicBezTo>
                  <a:cubicBezTo>
                    <a:pt x="1630" y="890"/>
                    <a:pt x="1627" y="892"/>
                    <a:pt x="1624" y="894"/>
                  </a:cubicBezTo>
                  <a:cubicBezTo>
                    <a:pt x="1624" y="886"/>
                    <a:pt x="1623" y="878"/>
                    <a:pt x="1620" y="870"/>
                  </a:cubicBezTo>
                  <a:close/>
                  <a:moveTo>
                    <a:pt x="1691" y="818"/>
                  </a:moveTo>
                  <a:cubicBezTo>
                    <a:pt x="1692" y="820"/>
                    <a:pt x="1693" y="823"/>
                    <a:pt x="1694" y="825"/>
                  </a:cubicBezTo>
                  <a:cubicBezTo>
                    <a:pt x="1681" y="825"/>
                    <a:pt x="1670" y="828"/>
                    <a:pt x="1666" y="835"/>
                  </a:cubicBezTo>
                  <a:cubicBezTo>
                    <a:pt x="1662" y="840"/>
                    <a:pt x="1662" y="846"/>
                    <a:pt x="1664" y="852"/>
                  </a:cubicBezTo>
                  <a:cubicBezTo>
                    <a:pt x="1667" y="858"/>
                    <a:pt x="1671" y="862"/>
                    <a:pt x="1677" y="863"/>
                  </a:cubicBezTo>
                  <a:cubicBezTo>
                    <a:pt x="1685" y="864"/>
                    <a:pt x="1695" y="859"/>
                    <a:pt x="1705" y="850"/>
                  </a:cubicBezTo>
                  <a:cubicBezTo>
                    <a:pt x="1705" y="852"/>
                    <a:pt x="1706" y="854"/>
                    <a:pt x="1707" y="857"/>
                  </a:cubicBezTo>
                  <a:cubicBezTo>
                    <a:pt x="1711" y="864"/>
                    <a:pt x="1719" y="867"/>
                    <a:pt x="1727" y="865"/>
                  </a:cubicBezTo>
                  <a:cubicBezTo>
                    <a:pt x="1731" y="864"/>
                    <a:pt x="1736" y="861"/>
                    <a:pt x="1738" y="856"/>
                  </a:cubicBezTo>
                  <a:cubicBezTo>
                    <a:pt x="1738" y="860"/>
                    <a:pt x="1736" y="864"/>
                    <a:pt x="1732" y="867"/>
                  </a:cubicBezTo>
                  <a:cubicBezTo>
                    <a:pt x="1723" y="873"/>
                    <a:pt x="1709" y="875"/>
                    <a:pt x="1692" y="877"/>
                  </a:cubicBezTo>
                  <a:cubicBezTo>
                    <a:pt x="1675" y="878"/>
                    <a:pt x="1656" y="880"/>
                    <a:pt x="1637" y="887"/>
                  </a:cubicBezTo>
                  <a:cubicBezTo>
                    <a:pt x="1637" y="883"/>
                    <a:pt x="1637" y="874"/>
                    <a:pt x="1633" y="865"/>
                  </a:cubicBezTo>
                  <a:cubicBezTo>
                    <a:pt x="1633" y="865"/>
                    <a:pt x="1633" y="865"/>
                    <a:pt x="1633" y="865"/>
                  </a:cubicBezTo>
                  <a:cubicBezTo>
                    <a:pt x="1633" y="865"/>
                    <a:pt x="1633" y="865"/>
                    <a:pt x="1633" y="864"/>
                  </a:cubicBezTo>
                  <a:cubicBezTo>
                    <a:pt x="1629" y="855"/>
                    <a:pt x="1623" y="849"/>
                    <a:pt x="1620" y="846"/>
                  </a:cubicBezTo>
                  <a:cubicBezTo>
                    <a:pt x="1638" y="838"/>
                    <a:pt x="1653" y="825"/>
                    <a:pt x="1666" y="815"/>
                  </a:cubicBezTo>
                  <a:cubicBezTo>
                    <a:pt x="1679" y="804"/>
                    <a:pt x="1691" y="795"/>
                    <a:pt x="1701" y="793"/>
                  </a:cubicBezTo>
                  <a:cubicBezTo>
                    <a:pt x="1706" y="793"/>
                    <a:pt x="1711" y="794"/>
                    <a:pt x="1714" y="797"/>
                  </a:cubicBezTo>
                  <a:cubicBezTo>
                    <a:pt x="1708" y="795"/>
                    <a:pt x="1703" y="796"/>
                    <a:pt x="1699" y="798"/>
                  </a:cubicBezTo>
                  <a:cubicBezTo>
                    <a:pt x="1692" y="802"/>
                    <a:pt x="1689" y="810"/>
                    <a:pt x="1691" y="818"/>
                  </a:cubicBezTo>
                  <a:close/>
                  <a:moveTo>
                    <a:pt x="1792" y="797"/>
                  </a:moveTo>
                  <a:cubicBezTo>
                    <a:pt x="1778" y="796"/>
                    <a:pt x="1763" y="797"/>
                    <a:pt x="1750" y="800"/>
                  </a:cubicBezTo>
                  <a:cubicBezTo>
                    <a:pt x="1763" y="792"/>
                    <a:pt x="1773" y="782"/>
                    <a:pt x="1780" y="772"/>
                  </a:cubicBezTo>
                  <a:cubicBezTo>
                    <a:pt x="1790" y="772"/>
                    <a:pt x="1799" y="772"/>
                    <a:pt x="1808" y="774"/>
                  </a:cubicBezTo>
                  <a:cubicBezTo>
                    <a:pt x="1804" y="782"/>
                    <a:pt x="1798" y="789"/>
                    <a:pt x="1792" y="797"/>
                  </a:cubicBezTo>
                  <a:close/>
                  <a:moveTo>
                    <a:pt x="1794" y="801"/>
                  </a:moveTo>
                  <a:cubicBezTo>
                    <a:pt x="1803" y="801"/>
                    <a:pt x="1813" y="803"/>
                    <a:pt x="1821" y="805"/>
                  </a:cubicBezTo>
                  <a:cubicBezTo>
                    <a:pt x="1816" y="813"/>
                    <a:pt x="1809" y="820"/>
                    <a:pt x="1802" y="827"/>
                  </a:cubicBezTo>
                  <a:cubicBezTo>
                    <a:pt x="1790" y="825"/>
                    <a:pt x="1776" y="825"/>
                    <a:pt x="1761" y="828"/>
                  </a:cubicBezTo>
                  <a:cubicBezTo>
                    <a:pt x="1773" y="821"/>
                    <a:pt x="1784" y="811"/>
                    <a:pt x="1794" y="801"/>
                  </a:cubicBezTo>
                  <a:close/>
                  <a:moveTo>
                    <a:pt x="1804" y="831"/>
                  </a:moveTo>
                  <a:cubicBezTo>
                    <a:pt x="1814" y="833"/>
                    <a:pt x="1822" y="836"/>
                    <a:pt x="1830" y="839"/>
                  </a:cubicBezTo>
                  <a:cubicBezTo>
                    <a:pt x="1823" y="846"/>
                    <a:pt x="1816" y="852"/>
                    <a:pt x="1809" y="857"/>
                  </a:cubicBezTo>
                  <a:cubicBezTo>
                    <a:pt x="1798" y="853"/>
                    <a:pt x="1786" y="851"/>
                    <a:pt x="1773" y="852"/>
                  </a:cubicBezTo>
                  <a:cubicBezTo>
                    <a:pt x="1784" y="846"/>
                    <a:pt x="1794" y="839"/>
                    <a:pt x="1804" y="831"/>
                  </a:cubicBezTo>
                  <a:close/>
                  <a:moveTo>
                    <a:pt x="1807" y="827"/>
                  </a:moveTo>
                  <a:cubicBezTo>
                    <a:pt x="1814" y="821"/>
                    <a:pt x="1820" y="814"/>
                    <a:pt x="1825" y="806"/>
                  </a:cubicBezTo>
                  <a:cubicBezTo>
                    <a:pt x="1834" y="809"/>
                    <a:pt x="1841" y="812"/>
                    <a:pt x="1848" y="816"/>
                  </a:cubicBezTo>
                  <a:cubicBezTo>
                    <a:pt x="1843" y="823"/>
                    <a:pt x="1838" y="830"/>
                    <a:pt x="1832" y="836"/>
                  </a:cubicBezTo>
                  <a:cubicBezTo>
                    <a:pt x="1825" y="833"/>
                    <a:pt x="1817" y="829"/>
                    <a:pt x="1807" y="827"/>
                  </a:cubicBezTo>
                  <a:close/>
                  <a:moveTo>
                    <a:pt x="1828" y="803"/>
                  </a:moveTo>
                  <a:cubicBezTo>
                    <a:pt x="1833" y="796"/>
                    <a:pt x="1837" y="788"/>
                    <a:pt x="1841" y="782"/>
                  </a:cubicBezTo>
                  <a:cubicBezTo>
                    <a:pt x="1848" y="784"/>
                    <a:pt x="1855" y="787"/>
                    <a:pt x="1862" y="791"/>
                  </a:cubicBezTo>
                  <a:cubicBezTo>
                    <a:pt x="1858" y="798"/>
                    <a:pt x="1854" y="806"/>
                    <a:pt x="1850" y="813"/>
                  </a:cubicBezTo>
                  <a:cubicBezTo>
                    <a:pt x="1843" y="809"/>
                    <a:pt x="1836" y="806"/>
                    <a:pt x="1828" y="803"/>
                  </a:cubicBezTo>
                  <a:close/>
                  <a:moveTo>
                    <a:pt x="1824" y="802"/>
                  </a:moveTo>
                  <a:cubicBezTo>
                    <a:pt x="1815" y="799"/>
                    <a:pt x="1806" y="798"/>
                    <a:pt x="1797" y="797"/>
                  </a:cubicBezTo>
                  <a:cubicBezTo>
                    <a:pt x="1803" y="790"/>
                    <a:pt x="1808" y="782"/>
                    <a:pt x="1812" y="774"/>
                  </a:cubicBezTo>
                  <a:cubicBezTo>
                    <a:pt x="1821" y="776"/>
                    <a:pt x="1830" y="778"/>
                    <a:pt x="1837" y="780"/>
                  </a:cubicBezTo>
                  <a:cubicBezTo>
                    <a:pt x="1833" y="787"/>
                    <a:pt x="1829" y="795"/>
                    <a:pt x="1824" y="802"/>
                  </a:cubicBezTo>
                  <a:close/>
                  <a:moveTo>
                    <a:pt x="1810" y="770"/>
                  </a:moveTo>
                  <a:cubicBezTo>
                    <a:pt x="1801" y="769"/>
                    <a:pt x="1792" y="768"/>
                    <a:pt x="1783" y="768"/>
                  </a:cubicBezTo>
                  <a:cubicBezTo>
                    <a:pt x="1788" y="760"/>
                    <a:pt x="1792" y="752"/>
                    <a:pt x="1794" y="744"/>
                  </a:cubicBezTo>
                  <a:cubicBezTo>
                    <a:pt x="1803" y="745"/>
                    <a:pt x="1811" y="746"/>
                    <a:pt x="1820" y="747"/>
                  </a:cubicBezTo>
                  <a:cubicBezTo>
                    <a:pt x="1817" y="755"/>
                    <a:pt x="1814" y="763"/>
                    <a:pt x="1810" y="770"/>
                  </a:cubicBezTo>
                  <a:close/>
                  <a:moveTo>
                    <a:pt x="1778" y="768"/>
                  </a:moveTo>
                  <a:cubicBezTo>
                    <a:pt x="1765" y="769"/>
                    <a:pt x="1753" y="771"/>
                    <a:pt x="1741" y="775"/>
                  </a:cubicBezTo>
                  <a:cubicBezTo>
                    <a:pt x="1751" y="766"/>
                    <a:pt x="1759" y="756"/>
                    <a:pt x="1764" y="746"/>
                  </a:cubicBezTo>
                  <a:cubicBezTo>
                    <a:pt x="1772" y="744"/>
                    <a:pt x="1781" y="744"/>
                    <a:pt x="1790" y="744"/>
                  </a:cubicBezTo>
                  <a:cubicBezTo>
                    <a:pt x="1787" y="752"/>
                    <a:pt x="1784" y="760"/>
                    <a:pt x="1778" y="768"/>
                  </a:cubicBezTo>
                  <a:close/>
                  <a:moveTo>
                    <a:pt x="1728" y="781"/>
                  </a:moveTo>
                  <a:cubicBezTo>
                    <a:pt x="1725" y="776"/>
                    <a:pt x="1722" y="771"/>
                    <a:pt x="1718" y="767"/>
                  </a:cubicBezTo>
                  <a:cubicBezTo>
                    <a:pt x="1729" y="757"/>
                    <a:pt x="1743" y="750"/>
                    <a:pt x="1759" y="747"/>
                  </a:cubicBezTo>
                  <a:cubicBezTo>
                    <a:pt x="1752" y="760"/>
                    <a:pt x="1742" y="771"/>
                    <a:pt x="1728" y="781"/>
                  </a:cubicBezTo>
                  <a:close/>
                  <a:moveTo>
                    <a:pt x="1775" y="772"/>
                  </a:moveTo>
                  <a:cubicBezTo>
                    <a:pt x="1766" y="784"/>
                    <a:pt x="1753" y="796"/>
                    <a:pt x="1734" y="804"/>
                  </a:cubicBezTo>
                  <a:cubicBezTo>
                    <a:pt x="1734" y="798"/>
                    <a:pt x="1733" y="791"/>
                    <a:pt x="1730" y="785"/>
                  </a:cubicBezTo>
                  <a:cubicBezTo>
                    <a:pt x="1743" y="777"/>
                    <a:pt x="1759" y="773"/>
                    <a:pt x="1775" y="772"/>
                  </a:cubicBezTo>
                  <a:close/>
                  <a:moveTo>
                    <a:pt x="1788" y="800"/>
                  </a:moveTo>
                  <a:cubicBezTo>
                    <a:pt x="1776" y="814"/>
                    <a:pt x="1760" y="825"/>
                    <a:pt x="1744" y="833"/>
                  </a:cubicBezTo>
                  <a:cubicBezTo>
                    <a:pt x="1737" y="828"/>
                    <a:pt x="1731" y="826"/>
                    <a:pt x="1726" y="826"/>
                  </a:cubicBezTo>
                  <a:cubicBezTo>
                    <a:pt x="1730" y="823"/>
                    <a:pt x="1733" y="817"/>
                    <a:pt x="1734" y="809"/>
                  </a:cubicBezTo>
                  <a:cubicBezTo>
                    <a:pt x="1751" y="803"/>
                    <a:pt x="1770" y="800"/>
                    <a:pt x="1788" y="800"/>
                  </a:cubicBezTo>
                  <a:close/>
                  <a:moveTo>
                    <a:pt x="1681" y="845"/>
                  </a:moveTo>
                  <a:cubicBezTo>
                    <a:pt x="1680" y="843"/>
                    <a:pt x="1680" y="842"/>
                    <a:pt x="1681" y="840"/>
                  </a:cubicBezTo>
                  <a:cubicBezTo>
                    <a:pt x="1685" y="835"/>
                    <a:pt x="1701" y="833"/>
                    <a:pt x="1710" y="833"/>
                  </a:cubicBezTo>
                  <a:cubicBezTo>
                    <a:pt x="1703" y="839"/>
                    <a:pt x="1691" y="849"/>
                    <a:pt x="1684" y="848"/>
                  </a:cubicBezTo>
                  <a:cubicBezTo>
                    <a:pt x="1683" y="848"/>
                    <a:pt x="1682" y="847"/>
                    <a:pt x="1681" y="845"/>
                  </a:cubicBezTo>
                  <a:close/>
                  <a:moveTo>
                    <a:pt x="1678" y="838"/>
                  </a:moveTo>
                  <a:cubicBezTo>
                    <a:pt x="1677" y="840"/>
                    <a:pt x="1676" y="843"/>
                    <a:pt x="1677" y="846"/>
                  </a:cubicBezTo>
                  <a:cubicBezTo>
                    <a:pt x="1679" y="850"/>
                    <a:pt x="1682" y="852"/>
                    <a:pt x="1684" y="852"/>
                  </a:cubicBezTo>
                  <a:cubicBezTo>
                    <a:pt x="1690" y="853"/>
                    <a:pt x="1699" y="848"/>
                    <a:pt x="1705" y="842"/>
                  </a:cubicBezTo>
                  <a:cubicBezTo>
                    <a:pt x="1705" y="843"/>
                    <a:pt x="1705" y="844"/>
                    <a:pt x="1705" y="845"/>
                  </a:cubicBezTo>
                  <a:cubicBezTo>
                    <a:pt x="1705" y="845"/>
                    <a:pt x="1705" y="845"/>
                    <a:pt x="1705" y="845"/>
                  </a:cubicBezTo>
                  <a:cubicBezTo>
                    <a:pt x="1695" y="855"/>
                    <a:pt x="1685" y="860"/>
                    <a:pt x="1678" y="859"/>
                  </a:cubicBezTo>
                  <a:cubicBezTo>
                    <a:pt x="1673" y="858"/>
                    <a:pt x="1670" y="855"/>
                    <a:pt x="1668" y="850"/>
                  </a:cubicBezTo>
                  <a:cubicBezTo>
                    <a:pt x="1666" y="845"/>
                    <a:pt x="1666" y="841"/>
                    <a:pt x="1669" y="838"/>
                  </a:cubicBezTo>
                  <a:cubicBezTo>
                    <a:pt x="1673" y="831"/>
                    <a:pt x="1684" y="828"/>
                    <a:pt x="1698" y="828"/>
                  </a:cubicBezTo>
                  <a:cubicBezTo>
                    <a:pt x="1698" y="828"/>
                    <a:pt x="1698" y="828"/>
                    <a:pt x="1698" y="828"/>
                  </a:cubicBezTo>
                  <a:cubicBezTo>
                    <a:pt x="1699" y="829"/>
                    <a:pt x="1699" y="829"/>
                    <a:pt x="1700" y="830"/>
                  </a:cubicBezTo>
                  <a:cubicBezTo>
                    <a:pt x="1692" y="831"/>
                    <a:pt x="1682" y="833"/>
                    <a:pt x="1678" y="838"/>
                  </a:cubicBezTo>
                  <a:close/>
                  <a:moveTo>
                    <a:pt x="1622" y="912"/>
                  </a:moveTo>
                  <a:cubicBezTo>
                    <a:pt x="1625" y="910"/>
                    <a:pt x="1627" y="909"/>
                    <a:pt x="1629" y="908"/>
                  </a:cubicBezTo>
                  <a:cubicBezTo>
                    <a:pt x="1633" y="941"/>
                    <a:pt x="1633" y="941"/>
                    <a:pt x="1633" y="941"/>
                  </a:cubicBezTo>
                  <a:cubicBezTo>
                    <a:pt x="1633" y="941"/>
                    <a:pt x="1632" y="941"/>
                    <a:pt x="1632" y="942"/>
                  </a:cubicBezTo>
                  <a:cubicBezTo>
                    <a:pt x="1629" y="928"/>
                    <a:pt x="1623" y="919"/>
                    <a:pt x="1621" y="916"/>
                  </a:cubicBezTo>
                  <a:cubicBezTo>
                    <a:pt x="1622" y="915"/>
                    <a:pt x="1622" y="914"/>
                    <a:pt x="1622" y="912"/>
                  </a:cubicBezTo>
                  <a:close/>
                  <a:moveTo>
                    <a:pt x="1664" y="933"/>
                  </a:moveTo>
                  <a:cubicBezTo>
                    <a:pt x="1695" y="922"/>
                    <a:pt x="1724" y="911"/>
                    <a:pt x="1740" y="889"/>
                  </a:cubicBezTo>
                  <a:cubicBezTo>
                    <a:pt x="1726" y="916"/>
                    <a:pt x="1692" y="928"/>
                    <a:pt x="1657" y="942"/>
                  </a:cubicBezTo>
                  <a:cubicBezTo>
                    <a:pt x="1649" y="944"/>
                    <a:pt x="1641" y="947"/>
                    <a:pt x="1633" y="951"/>
                  </a:cubicBezTo>
                  <a:cubicBezTo>
                    <a:pt x="1633" y="949"/>
                    <a:pt x="1633" y="947"/>
                    <a:pt x="1633" y="945"/>
                  </a:cubicBezTo>
                  <a:cubicBezTo>
                    <a:pt x="1643" y="941"/>
                    <a:pt x="1654" y="937"/>
                    <a:pt x="1664" y="933"/>
                  </a:cubicBezTo>
                  <a:close/>
                  <a:moveTo>
                    <a:pt x="1647" y="900"/>
                  </a:moveTo>
                  <a:cubicBezTo>
                    <a:pt x="1651" y="899"/>
                    <a:pt x="1654" y="898"/>
                    <a:pt x="1657" y="897"/>
                  </a:cubicBezTo>
                  <a:cubicBezTo>
                    <a:pt x="1659" y="931"/>
                    <a:pt x="1659" y="931"/>
                    <a:pt x="1659" y="931"/>
                  </a:cubicBezTo>
                  <a:cubicBezTo>
                    <a:pt x="1656" y="932"/>
                    <a:pt x="1653" y="933"/>
                    <a:pt x="1649" y="935"/>
                  </a:cubicBezTo>
                  <a:lnTo>
                    <a:pt x="1647" y="900"/>
                  </a:lnTo>
                  <a:close/>
                  <a:moveTo>
                    <a:pt x="1661" y="896"/>
                  </a:moveTo>
                  <a:cubicBezTo>
                    <a:pt x="1665" y="895"/>
                    <a:pt x="1668" y="895"/>
                    <a:pt x="1672" y="894"/>
                  </a:cubicBezTo>
                  <a:cubicBezTo>
                    <a:pt x="1673" y="926"/>
                    <a:pt x="1673" y="926"/>
                    <a:pt x="1673" y="926"/>
                  </a:cubicBezTo>
                  <a:cubicBezTo>
                    <a:pt x="1670" y="927"/>
                    <a:pt x="1666" y="928"/>
                    <a:pt x="1663" y="930"/>
                  </a:cubicBezTo>
                  <a:lnTo>
                    <a:pt x="1661" y="896"/>
                  </a:lnTo>
                  <a:close/>
                  <a:moveTo>
                    <a:pt x="1676" y="893"/>
                  </a:moveTo>
                  <a:cubicBezTo>
                    <a:pt x="1679" y="893"/>
                    <a:pt x="1683" y="892"/>
                    <a:pt x="1686" y="892"/>
                  </a:cubicBezTo>
                  <a:cubicBezTo>
                    <a:pt x="1687" y="920"/>
                    <a:pt x="1687" y="920"/>
                    <a:pt x="1687" y="920"/>
                  </a:cubicBezTo>
                  <a:cubicBezTo>
                    <a:pt x="1684" y="922"/>
                    <a:pt x="1681" y="923"/>
                    <a:pt x="1677" y="924"/>
                  </a:cubicBezTo>
                  <a:lnTo>
                    <a:pt x="1676" y="893"/>
                  </a:lnTo>
                  <a:close/>
                  <a:moveTo>
                    <a:pt x="1690" y="891"/>
                  </a:moveTo>
                  <a:cubicBezTo>
                    <a:pt x="1691" y="891"/>
                    <a:pt x="1692" y="891"/>
                    <a:pt x="1693" y="891"/>
                  </a:cubicBezTo>
                  <a:cubicBezTo>
                    <a:pt x="1695" y="891"/>
                    <a:pt x="1696" y="891"/>
                    <a:pt x="1698" y="890"/>
                  </a:cubicBezTo>
                  <a:cubicBezTo>
                    <a:pt x="1700" y="914"/>
                    <a:pt x="1700" y="914"/>
                    <a:pt x="1700" y="914"/>
                  </a:cubicBezTo>
                  <a:cubicBezTo>
                    <a:pt x="1697" y="916"/>
                    <a:pt x="1694" y="917"/>
                    <a:pt x="1691" y="919"/>
                  </a:cubicBezTo>
                  <a:lnTo>
                    <a:pt x="1690" y="891"/>
                  </a:lnTo>
                  <a:close/>
                  <a:moveTo>
                    <a:pt x="1702" y="890"/>
                  </a:moveTo>
                  <a:cubicBezTo>
                    <a:pt x="1705" y="890"/>
                    <a:pt x="1708" y="889"/>
                    <a:pt x="1710" y="889"/>
                  </a:cubicBezTo>
                  <a:cubicBezTo>
                    <a:pt x="1713" y="908"/>
                    <a:pt x="1713" y="908"/>
                    <a:pt x="1713" y="908"/>
                  </a:cubicBezTo>
                  <a:cubicBezTo>
                    <a:pt x="1710" y="909"/>
                    <a:pt x="1707" y="911"/>
                    <a:pt x="1704" y="913"/>
                  </a:cubicBezTo>
                  <a:lnTo>
                    <a:pt x="1702" y="890"/>
                  </a:lnTo>
                  <a:close/>
                  <a:moveTo>
                    <a:pt x="1714" y="888"/>
                  </a:moveTo>
                  <a:cubicBezTo>
                    <a:pt x="1717" y="887"/>
                    <a:pt x="1720" y="887"/>
                    <a:pt x="1722" y="886"/>
                  </a:cubicBezTo>
                  <a:cubicBezTo>
                    <a:pt x="1724" y="900"/>
                    <a:pt x="1724" y="900"/>
                    <a:pt x="1724" y="900"/>
                  </a:cubicBezTo>
                  <a:cubicBezTo>
                    <a:pt x="1722" y="902"/>
                    <a:pt x="1719" y="904"/>
                    <a:pt x="1717" y="905"/>
                  </a:cubicBezTo>
                  <a:lnTo>
                    <a:pt x="1714" y="888"/>
                  </a:lnTo>
                  <a:close/>
                  <a:moveTo>
                    <a:pt x="1726" y="885"/>
                  </a:moveTo>
                  <a:cubicBezTo>
                    <a:pt x="1728" y="884"/>
                    <a:pt x="1730" y="883"/>
                    <a:pt x="1732" y="882"/>
                  </a:cubicBezTo>
                  <a:cubicBezTo>
                    <a:pt x="1734" y="890"/>
                    <a:pt x="1734" y="890"/>
                    <a:pt x="1734" y="890"/>
                  </a:cubicBezTo>
                  <a:cubicBezTo>
                    <a:pt x="1732" y="892"/>
                    <a:pt x="1730" y="894"/>
                    <a:pt x="1728" y="896"/>
                  </a:cubicBezTo>
                  <a:lnTo>
                    <a:pt x="1726" y="885"/>
                  </a:lnTo>
                  <a:close/>
                  <a:moveTo>
                    <a:pt x="1747" y="891"/>
                  </a:moveTo>
                  <a:cubicBezTo>
                    <a:pt x="1747" y="894"/>
                    <a:pt x="1746" y="897"/>
                    <a:pt x="1745" y="900"/>
                  </a:cubicBezTo>
                  <a:cubicBezTo>
                    <a:pt x="1736" y="902"/>
                    <a:pt x="1736" y="902"/>
                    <a:pt x="1736" y="902"/>
                  </a:cubicBezTo>
                  <a:cubicBezTo>
                    <a:pt x="1738" y="899"/>
                    <a:pt x="1740" y="897"/>
                    <a:pt x="1741" y="894"/>
                  </a:cubicBezTo>
                  <a:lnTo>
                    <a:pt x="1747" y="891"/>
                  </a:lnTo>
                  <a:close/>
                  <a:moveTo>
                    <a:pt x="1744" y="888"/>
                  </a:moveTo>
                  <a:cubicBezTo>
                    <a:pt x="1746" y="884"/>
                    <a:pt x="1748" y="879"/>
                    <a:pt x="1749" y="873"/>
                  </a:cubicBezTo>
                  <a:cubicBezTo>
                    <a:pt x="1749" y="878"/>
                    <a:pt x="1749" y="882"/>
                    <a:pt x="1748" y="886"/>
                  </a:cubicBezTo>
                  <a:lnTo>
                    <a:pt x="1744" y="888"/>
                  </a:lnTo>
                  <a:close/>
                  <a:moveTo>
                    <a:pt x="1669" y="941"/>
                  </a:moveTo>
                  <a:cubicBezTo>
                    <a:pt x="1672" y="940"/>
                    <a:pt x="1675" y="939"/>
                    <a:pt x="1678" y="937"/>
                  </a:cubicBezTo>
                  <a:cubicBezTo>
                    <a:pt x="1701" y="950"/>
                    <a:pt x="1701" y="950"/>
                    <a:pt x="1701" y="950"/>
                  </a:cubicBezTo>
                  <a:cubicBezTo>
                    <a:pt x="1694" y="949"/>
                    <a:pt x="1686" y="948"/>
                    <a:pt x="1678" y="948"/>
                  </a:cubicBezTo>
                  <a:lnTo>
                    <a:pt x="1669" y="941"/>
                  </a:lnTo>
                  <a:close/>
                  <a:moveTo>
                    <a:pt x="1672" y="948"/>
                  </a:moveTo>
                  <a:cubicBezTo>
                    <a:pt x="1668" y="948"/>
                    <a:pt x="1664" y="949"/>
                    <a:pt x="1660" y="950"/>
                  </a:cubicBezTo>
                  <a:cubicBezTo>
                    <a:pt x="1656" y="946"/>
                    <a:pt x="1656" y="946"/>
                    <a:pt x="1656" y="946"/>
                  </a:cubicBezTo>
                  <a:cubicBezTo>
                    <a:pt x="1657" y="946"/>
                    <a:pt x="1657" y="946"/>
                    <a:pt x="1658" y="945"/>
                  </a:cubicBezTo>
                  <a:cubicBezTo>
                    <a:pt x="1660" y="944"/>
                    <a:pt x="1663" y="944"/>
                    <a:pt x="1665" y="943"/>
                  </a:cubicBezTo>
                  <a:lnTo>
                    <a:pt x="1672" y="948"/>
                  </a:lnTo>
                  <a:close/>
                  <a:moveTo>
                    <a:pt x="1683" y="936"/>
                  </a:moveTo>
                  <a:cubicBezTo>
                    <a:pt x="1686" y="934"/>
                    <a:pt x="1690" y="933"/>
                    <a:pt x="1693" y="931"/>
                  </a:cubicBezTo>
                  <a:cubicBezTo>
                    <a:pt x="1717" y="941"/>
                    <a:pt x="1717" y="941"/>
                    <a:pt x="1717" y="941"/>
                  </a:cubicBezTo>
                  <a:cubicBezTo>
                    <a:pt x="1714" y="944"/>
                    <a:pt x="1711" y="946"/>
                    <a:pt x="1707" y="949"/>
                  </a:cubicBezTo>
                  <a:lnTo>
                    <a:pt x="1683" y="936"/>
                  </a:lnTo>
                  <a:close/>
                  <a:moveTo>
                    <a:pt x="1698" y="929"/>
                  </a:moveTo>
                  <a:cubicBezTo>
                    <a:pt x="1701" y="928"/>
                    <a:pt x="1704" y="926"/>
                    <a:pt x="1707" y="925"/>
                  </a:cubicBezTo>
                  <a:cubicBezTo>
                    <a:pt x="1728" y="929"/>
                    <a:pt x="1728" y="929"/>
                    <a:pt x="1728" y="929"/>
                  </a:cubicBezTo>
                  <a:cubicBezTo>
                    <a:pt x="1726" y="932"/>
                    <a:pt x="1723" y="935"/>
                    <a:pt x="1720" y="938"/>
                  </a:cubicBezTo>
                  <a:lnTo>
                    <a:pt x="1698" y="929"/>
                  </a:lnTo>
                  <a:close/>
                  <a:moveTo>
                    <a:pt x="1712" y="922"/>
                  </a:moveTo>
                  <a:cubicBezTo>
                    <a:pt x="1714" y="920"/>
                    <a:pt x="1717" y="919"/>
                    <a:pt x="1719" y="917"/>
                  </a:cubicBezTo>
                  <a:cubicBezTo>
                    <a:pt x="1737" y="917"/>
                    <a:pt x="1737" y="917"/>
                    <a:pt x="1737" y="917"/>
                  </a:cubicBezTo>
                  <a:cubicBezTo>
                    <a:pt x="1735" y="920"/>
                    <a:pt x="1733" y="923"/>
                    <a:pt x="1731" y="926"/>
                  </a:cubicBezTo>
                  <a:lnTo>
                    <a:pt x="1712" y="922"/>
                  </a:lnTo>
                  <a:close/>
                  <a:moveTo>
                    <a:pt x="1724" y="913"/>
                  </a:moveTo>
                  <a:cubicBezTo>
                    <a:pt x="1727" y="911"/>
                    <a:pt x="1729" y="909"/>
                    <a:pt x="1731" y="907"/>
                  </a:cubicBezTo>
                  <a:cubicBezTo>
                    <a:pt x="1744" y="904"/>
                    <a:pt x="1744" y="904"/>
                    <a:pt x="1744" y="904"/>
                  </a:cubicBezTo>
                  <a:cubicBezTo>
                    <a:pt x="1742" y="907"/>
                    <a:pt x="1741" y="910"/>
                    <a:pt x="1739" y="913"/>
                  </a:cubicBezTo>
                  <a:lnTo>
                    <a:pt x="1724" y="913"/>
                  </a:lnTo>
                  <a:close/>
                  <a:moveTo>
                    <a:pt x="1737" y="885"/>
                  </a:moveTo>
                  <a:cubicBezTo>
                    <a:pt x="1736" y="880"/>
                    <a:pt x="1736" y="880"/>
                    <a:pt x="1736" y="880"/>
                  </a:cubicBezTo>
                  <a:cubicBezTo>
                    <a:pt x="1739" y="878"/>
                    <a:pt x="1741" y="876"/>
                    <a:pt x="1743" y="873"/>
                  </a:cubicBezTo>
                  <a:cubicBezTo>
                    <a:pt x="1742" y="878"/>
                    <a:pt x="1739" y="882"/>
                    <a:pt x="1737" y="885"/>
                  </a:cubicBezTo>
                  <a:close/>
                  <a:moveTo>
                    <a:pt x="1655" y="951"/>
                  </a:moveTo>
                  <a:cubicBezTo>
                    <a:pt x="1652" y="952"/>
                    <a:pt x="1649" y="953"/>
                    <a:pt x="1645" y="954"/>
                  </a:cubicBezTo>
                  <a:cubicBezTo>
                    <a:pt x="1643" y="951"/>
                    <a:pt x="1643" y="951"/>
                    <a:pt x="1643" y="951"/>
                  </a:cubicBezTo>
                  <a:cubicBezTo>
                    <a:pt x="1646" y="950"/>
                    <a:pt x="1649" y="949"/>
                    <a:pt x="1652" y="948"/>
                  </a:cubicBezTo>
                  <a:lnTo>
                    <a:pt x="1655" y="951"/>
                  </a:lnTo>
                  <a:close/>
                  <a:moveTo>
                    <a:pt x="1641" y="956"/>
                  </a:moveTo>
                  <a:cubicBezTo>
                    <a:pt x="1639" y="957"/>
                    <a:pt x="1636" y="958"/>
                    <a:pt x="1634" y="959"/>
                  </a:cubicBezTo>
                  <a:cubicBezTo>
                    <a:pt x="1634" y="958"/>
                    <a:pt x="1634" y="956"/>
                    <a:pt x="1634" y="955"/>
                  </a:cubicBezTo>
                  <a:cubicBezTo>
                    <a:pt x="1635" y="954"/>
                    <a:pt x="1637" y="953"/>
                    <a:pt x="1639" y="953"/>
                  </a:cubicBezTo>
                  <a:lnTo>
                    <a:pt x="1641" y="956"/>
                  </a:lnTo>
                  <a:close/>
                  <a:moveTo>
                    <a:pt x="1637" y="939"/>
                  </a:moveTo>
                  <a:cubicBezTo>
                    <a:pt x="1633" y="906"/>
                    <a:pt x="1633" y="906"/>
                    <a:pt x="1633" y="906"/>
                  </a:cubicBezTo>
                  <a:cubicBezTo>
                    <a:pt x="1637" y="904"/>
                    <a:pt x="1640" y="902"/>
                    <a:pt x="1644" y="901"/>
                  </a:cubicBezTo>
                  <a:cubicBezTo>
                    <a:pt x="1646" y="936"/>
                    <a:pt x="1646" y="936"/>
                    <a:pt x="1646" y="936"/>
                  </a:cubicBezTo>
                  <a:cubicBezTo>
                    <a:pt x="1643" y="937"/>
                    <a:pt x="1640" y="938"/>
                    <a:pt x="1637" y="939"/>
                  </a:cubicBezTo>
                  <a:close/>
                  <a:moveTo>
                    <a:pt x="1635" y="973"/>
                  </a:moveTo>
                  <a:cubicBezTo>
                    <a:pt x="1628" y="992"/>
                    <a:pt x="1628" y="992"/>
                    <a:pt x="1628" y="992"/>
                  </a:cubicBezTo>
                  <a:cubicBezTo>
                    <a:pt x="1627" y="993"/>
                    <a:pt x="1626" y="993"/>
                    <a:pt x="1625" y="993"/>
                  </a:cubicBezTo>
                  <a:cubicBezTo>
                    <a:pt x="1628" y="988"/>
                    <a:pt x="1630" y="982"/>
                    <a:pt x="1632" y="974"/>
                  </a:cubicBezTo>
                  <a:cubicBezTo>
                    <a:pt x="1633" y="974"/>
                    <a:pt x="1634" y="973"/>
                    <a:pt x="1635" y="973"/>
                  </a:cubicBezTo>
                  <a:close/>
                  <a:moveTo>
                    <a:pt x="1766" y="1002"/>
                  </a:moveTo>
                  <a:cubicBezTo>
                    <a:pt x="1763" y="1003"/>
                    <a:pt x="1760" y="1003"/>
                    <a:pt x="1756" y="1004"/>
                  </a:cubicBezTo>
                  <a:cubicBezTo>
                    <a:pt x="1763" y="987"/>
                    <a:pt x="1763" y="987"/>
                    <a:pt x="1763" y="987"/>
                  </a:cubicBezTo>
                  <a:cubicBezTo>
                    <a:pt x="1765" y="988"/>
                    <a:pt x="1768" y="989"/>
                    <a:pt x="1771" y="990"/>
                  </a:cubicBezTo>
                  <a:lnTo>
                    <a:pt x="1766" y="1002"/>
                  </a:lnTo>
                  <a:close/>
                  <a:moveTo>
                    <a:pt x="1775" y="991"/>
                  </a:moveTo>
                  <a:cubicBezTo>
                    <a:pt x="1777" y="991"/>
                    <a:pt x="1779" y="991"/>
                    <a:pt x="1782" y="991"/>
                  </a:cubicBezTo>
                  <a:cubicBezTo>
                    <a:pt x="1779" y="999"/>
                    <a:pt x="1779" y="999"/>
                    <a:pt x="1779" y="999"/>
                  </a:cubicBezTo>
                  <a:cubicBezTo>
                    <a:pt x="1776" y="1000"/>
                    <a:pt x="1773" y="1001"/>
                    <a:pt x="1770" y="1001"/>
                  </a:cubicBezTo>
                  <a:lnTo>
                    <a:pt x="1775" y="991"/>
                  </a:lnTo>
                  <a:close/>
                  <a:moveTo>
                    <a:pt x="1752" y="1004"/>
                  </a:moveTo>
                  <a:cubicBezTo>
                    <a:pt x="1749" y="1004"/>
                    <a:pt x="1745" y="1004"/>
                    <a:pt x="1742" y="1004"/>
                  </a:cubicBezTo>
                  <a:cubicBezTo>
                    <a:pt x="1751" y="983"/>
                    <a:pt x="1751" y="983"/>
                    <a:pt x="1751" y="983"/>
                  </a:cubicBezTo>
                  <a:cubicBezTo>
                    <a:pt x="1754" y="984"/>
                    <a:pt x="1756" y="985"/>
                    <a:pt x="1759" y="986"/>
                  </a:cubicBezTo>
                  <a:lnTo>
                    <a:pt x="1752" y="1004"/>
                  </a:lnTo>
                  <a:close/>
                  <a:moveTo>
                    <a:pt x="1738" y="1004"/>
                  </a:moveTo>
                  <a:cubicBezTo>
                    <a:pt x="1734" y="1003"/>
                    <a:pt x="1731" y="1003"/>
                    <a:pt x="1728" y="1003"/>
                  </a:cubicBezTo>
                  <a:cubicBezTo>
                    <a:pt x="1740" y="978"/>
                    <a:pt x="1740" y="978"/>
                    <a:pt x="1740" y="978"/>
                  </a:cubicBezTo>
                  <a:cubicBezTo>
                    <a:pt x="1741" y="979"/>
                    <a:pt x="1742" y="979"/>
                    <a:pt x="1743" y="980"/>
                  </a:cubicBezTo>
                  <a:cubicBezTo>
                    <a:pt x="1744" y="980"/>
                    <a:pt x="1746" y="981"/>
                    <a:pt x="1748" y="982"/>
                  </a:cubicBezTo>
                  <a:lnTo>
                    <a:pt x="1738" y="1004"/>
                  </a:lnTo>
                  <a:close/>
                  <a:moveTo>
                    <a:pt x="1724" y="1002"/>
                  </a:moveTo>
                  <a:cubicBezTo>
                    <a:pt x="1720" y="1002"/>
                    <a:pt x="1716" y="1001"/>
                    <a:pt x="1713" y="1001"/>
                  </a:cubicBezTo>
                  <a:cubicBezTo>
                    <a:pt x="1727" y="973"/>
                    <a:pt x="1727" y="973"/>
                    <a:pt x="1727" y="973"/>
                  </a:cubicBezTo>
                  <a:cubicBezTo>
                    <a:pt x="1730" y="974"/>
                    <a:pt x="1733" y="976"/>
                    <a:pt x="1736" y="977"/>
                  </a:cubicBezTo>
                  <a:lnTo>
                    <a:pt x="1724" y="1002"/>
                  </a:lnTo>
                  <a:close/>
                  <a:moveTo>
                    <a:pt x="1709" y="1000"/>
                  </a:moveTo>
                  <a:cubicBezTo>
                    <a:pt x="1705" y="1000"/>
                    <a:pt x="1701" y="999"/>
                    <a:pt x="1697" y="998"/>
                  </a:cubicBezTo>
                  <a:cubicBezTo>
                    <a:pt x="1712" y="968"/>
                    <a:pt x="1712" y="968"/>
                    <a:pt x="1712" y="968"/>
                  </a:cubicBezTo>
                  <a:cubicBezTo>
                    <a:pt x="1716" y="969"/>
                    <a:pt x="1720" y="970"/>
                    <a:pt x="1723" y="972"/>
                  </a:cubicBezTo>
                  <a:lnTo>
                    <a:pt x="1709" y="1000"/>
                  </a:lnTo>
                  <a:close/>
                  <a:moveTo>
                    <a:pt x="1693" y="998"/>
                  </a:moveTo>
                  <a:cubicBezTo>
                    <a:pt x="1690" y="997"/>
                    <a:pt x="1687" y="997"/>
                    <a:pt x="1683" y="996"/>
                  </a:cubicBezTo>
                  <a:cubicBezTo>
                    <a:pt x="1699" y="965"/>
                    <a:pt x="1699" y="965"/>
                    <a:pt x="1699" y="965"/>
                  </a:cubicBezTo>
                  <a:cubicBezTo>
                    <a:pt x="1702" y="965"/>
                    <a:pt x="1705" y="966"/>
                    <a:pt x="1709" y="967"/>
                  </a:cubicBezTo>
                  <a:lnTo>
                    <a:pt x="1693" y="998"/>
                  </a:lnTo>
                  <a:close/>
                  <a:moveTo>
                    <a:pt x="1679" y="995"/>
                  </a:moveTo>
                  <a:cubicBezTo>
                    <a:pt x="1676" y="995"/>
                    <a:pt x="1673" y="994"/>
                    <a:pt x="1670" y="994"/>
                  </a:cubicBezTo>
                  <a:cubicBezTo>
                    <a:pt x="1684" y="963"/>
                    <a:pt x="1684" y="963"/>
                    <a:pt x="1684" y="963"/>
                  </a:cubicBezTo>
                  <a:cubicBezTo>
                    <a:pt x="1687" y="963"/>
                    <a:pt x="1691" y="964"/>
                    <a:pt x="1695" y="964"/>
                  </a:cubicBezTo>
                  <a:lnTo>
                    <a:pt x="1679" y="995"/>
                  </a:lnTo>
                  <a:close/>
                  <a:moveTo>
                    <a:pt x="1666" y="994"/>
                  </a:moveTo>
                  <a:cubicBezTo>
                    <a:pt x="1663" y="993"/>
                    <a:pt x="1660" y="993"/>
                    <a:pt x="1657" y="993"/>
                  </a:cubicBezTo>
                  <a:cubicBezTo>
                    <a:pt x="1669" y="963"/>
                    <a:pt x="1669" y="963"/>
                    <a:pt x="1669" y="963"/>
                  </a:cubicBezTo>
                  <a:cubicBezTo>
                    <a:pt x="1672" y="963"/>
                    <a:pt x="1676" y="963"/>
                    <a:pt x="1679" y="963"/>
                  </a:cubicBezTo>
                  <a:lnTo>
                    <a:pt x="1666" y="994"/>
                  </a:lnTo>
                  <a:close/>
                  <a:moveTo>
                    <a:pt x="1653" y="992"/>
                  </a:moveTo>
                  <a:cubicBezTo>
                    <a:pt x="1651" y="992"/>
                    <a:pt x="1648" y="992"/>
                    <a:pt x="1645" y="992"/>
                  </a:cubicBezTo>
                  <a:cubicBezTo>
                    <a:pt x="1655" y="965"/>
                    <a:pt x="1655" y="965"/>
                    <a:pt x="1655" y="965"/>
                  </a:cubicBezTo>
                  <a:cubicBezTo>
                    <a:pt x="1658" y="965"/>
                    <a:pt x="1661" y="964"/>
                    <a:pt x="1665" y="964"/>
                  </a:cubicBezTo>
                  <a:lnTo>
                    <a:pt x="1653" y="992"/>
                  </a:lnTo>
                  <a:close/>
                  <a:moveTo>
                    <a:pt x="1641" y="992"/>
                  </a:moveTo>
                  <a:cubicBezTo>
                    <a:pt x="1638" y="992"/>
                    <a:pt x="1635" y="992"/>
                    <a:pt x="1632" y="992"/>
                  </a:cubicBezTo>
                  <a:cubicBezTo>
                    <a:pt x="1640" y="971"/>
                    <a:pt x="1640" y="971"/>
                    <a:pt x="1640" y="971"/>
                  </a:cubicBezTo>
                  <a:cubicBezTo>
                    <a:pt x="1643" y="969"/>
                    <a:pt x="1647" y="968"/>
                    <a:pt x="1651" y="967"/>
                  </a:cubicBezTo>
                  <a:lnTo>
                    <a:pt x="1641" y="992"/>
                  </a:lnTo>
                  <a:close/>
                  <a:moveTo>
                    <a:pt x="1697" y="1002"/>
                  </a:moveTo>
                  <a:cubicBezTo>
                    <a:pt x="1729" y="1007"/>
                    <a:pt x="1760" y="1013"/>
                    <a:pt x="1785" y="1001"/>
                  </a:cubicBezTo>
                  <a:cubicBezTo>
                    <a:pt x="1759" y="1017"/>
                    <a:pt x="1723" y="1012"/>
                    <a:pt x="1686" y="1006"/>
                  </a:cubicBezTo>
                  <a:cubicBezTo>
                    <a:pt x="1665" y="1002"/>
                    <a:pt x="1643" y="999"/>
                    <a:pt x="1622" y="999"/>
                  </a:cubicBezTo>
                  <a:cubicBezTo>
                    <a:pt x="1622" y="998"/>
                    <a:pt x="1623" y="998"/>
                    <a:pt x="1623" y="997"/>
                  </a:cubicBezTo>
                  <a:cubicBezTo>
                    <a:pt x="1647" y="994"/>
                    <a:pt x="1672" y="998"/>
                    <a:pt x="1697" y="1002"/>
                  </a:cubicBezTo>
                  <a:close/>
                  <a:moveTo>
                    <a:pt x="1642" y="1004"/>
                  </a:moveTo>
                  <a:cubicBezTo>
                    <a:pt x="1646" y="1004"/>
                    <a:pt x="1649" y="1004"/>
                    <a:pt x="1652" y="1005"/>
                  </a:cubicBezTo>
                  <a:cubicBezTo>
                    <a:pt x="1659" y="1033"/>
                    <a:pt x="1659" y="1033"/>
                    <a:pt x="1659" y="1033"/>
                  </a:cubicBezTo>
                  <a:cubicBezTo>
                    <a:pt x="1655" y="1033"/>
                    <a:pt x="1652" y="1031"/>
                    <a:pt x="1648" y="1030"/>
                  </a:cubicBezTo>
                  <a:lnTo>
                    <a:pt x="1642" y="1004"/>
                  </a:lnTo>
                  <a:close/>
                  <a:moveTo>
                    <a:pt x="1644" y="1029"/>
                  </a:moveTo>
                  <a:cubicBezTo>
                    <a:pt x="1641" y="1028"/>
                    <a:pt x="1639" y="1026"/>
                    <a:pt x="1636" y="1025"/>
                  </a:cubicBezTo>
                  <a:cubicBezTo>
                    <a:pt x="1629" y="1003"/>
                    <a:pt x="1629" y="1003"/>
                    <a:pt x="1629" y="1003"/>
                  </a:cubicBezTo>
                  <a:cubicBezTo>
                    <a:pt x="1632" y="1003"/>
                    <a:pt x="1635" y="1003"/>
                    <a:pt x="1638" y="1003"/>
                  </a:cubicBezTo>
                  <a:lnTo>
                    <a:pt x="1644" y="1029"/>
                  </a:lnTo>
                  <a:close/>
                  <a:moveTo>
                    <a:pt x="1656" y="1005"/>
                  </a:moveTo>
                  <a:cubicBezTo>
                    <a:pt x="1659" y="1006"/>
                    <a:pt x="1662" y="1006"/>
                    <a:pt x="1665" y="1006"/>
                  </a:cubicBezTo>
                  <a:cubicBezTo>
                    <a:pt x="1672" y="1037"/>
                    <a:pt x="1672" y="1037"/>
                    <a:pt x="1672" y="1037"/>
                  </a:cubicBezTo>
                  <a:cubicBezTo>
                    <a:pt x="1669" y="1036"/>
                    <a:pt x="1666" y="1035"/>
                    <a:pt x="1663" y="1035"/>
                  </a:cubicBezTo>
                  <a:lnTo>
                    <a:pt x="1656" y="1005"/>
                  </a:lnTo>
                  <a:close/>
                  <a:moveTo>
                    <a:pt x="1669" y="1007"/>
                  </a:moveTo>
                  <a:cubicBezTo>
                    <a:pt x="1673" y="1007"/>
                    <a:pt x="1676" y="1008"/>
                    <a:pt x="1679" y="1008"/>
                  </a:cubicBezTo>
                  <a:cubicBezTo>
                    <a:pt x="1689" y="1039"/>
                    <a:pt x="1689" y="1039"/>
                    <a:pt x="1689" y="1039"/>
                  </a:cubicBezTo>
                  <a:cubicBezTo>
                    <a:pt x="1685" y="1038"/>
                    <a:pt x="1681" y="1038"/>
                    <a:pt x="1676" y="1037"/>
                  </a:cubicBezTo>
                  <a:lnTo>
                    <a:pt x="1669" y="1007"/>
                  </a:lnTo>
                  <a:close/>
                  <a:moveTo>
                    <a:pt x="1683" y="1009"/>
                  </a:moveTo>
                  <a:cubicBezTo>
                    <a:pt x="1684" y="1009"/>
                    <a:pt x="1685" y="1009"/>
                    <a:pt x="1686" y="1009"/>
                  </a:cubicBezTo>
                  <a:cubicBezTo>
                    <a:pt x="1688" y="1010"/>
                    <a:pt x="1691" y="1010"/>
                    <a:pt x="1693" y="1011"/>
                  </a:cubicBezTo>
                  <a:cubicBezTo>
                    <a:pt x="1706" y="1039"/>
                    <a:pt x="1706" y="1039"/>
                    <a:pt x="1706" y="1039"/>
                  </a:cubicBezTo>
                  <a:cubicBezTo>
                    <a:pt x="1702" y="1039"/>
                    <a:pt x="1698" y="1039"/>
                    <a:pt x="1694" y="1039"/>
                  </a:cubicBezTo>
                  <a:lnTo>
                    <a:pt x="1683" y="1009"/>
                  </a:lnTo>
                  <a:close/>
                  <a:moveTo>
                    <a:pt x="1698" y="1011"/>
                  </a:moveTo>
                  <a:cubicBezTo>
                    <a:pt x="1701" y="1012"/>
                    <a:pt x="1704" y="1012"/>
                    <a:pt x="1707" y="1013"/>
                  </a:cubicBezTo>
                  <a:cubicBezTo>
                    <a:pt x="1723" y="1038"/>
                    <a:pt x="1723" y="1038"/>
                    <a:pt x="1723" y="1038"/>
                  </a:cubicBezTo>
                  <a:cubicBezTo>
                    <a:pt x="1718" y="1038"/>
                    <a:pt x="1714" y="1039"/>
                    <a:pt x="1710" y="1039"/>
                  </a:cubicBezTo>
                  <a:lnTo>
                    <a:pt x="1698" y="1011"/>
                  </a:lnTo>
                  <a:close/>
                  <a:moveTo>
                    <a:pt x="1712" y="1013"/>
                  </a:moveTo>
                  <a:cubicBezTo>
                    <a:pt x="1716" y="1014"/>
                    <a:pt x="1719" y="1014"/>
                    <a:pt x="1723" y="1015"/>
                  </a:cubicBezTo>
                  <a:cubicBezTo>
                    <a:pt x="1739" y="1035"/>
                    <a:pt x="1739" y="1035"/>
                    <a:pt x="1739" y="1035"/>
                  </a:cubicBezTo>
                  <a:cubicBezTo>
                    <a:pt x="1735" y="1036"/>
                    <a:pt x="1731" y="1037"/>
                    <a:pt x="1727" y="1037"/>
                  </a:cubicBezTo>
                  <a:lnTo>
                    <a:pt x="1712" y="1013"/>
                  </a:lnTo>
                  <a:close/>
                  <a:moveTo>
                    <a:pt x="1728" y="1015"/>
                  </a:moveTo>
                  <a:cubicBezTo>
                    <a:pt x="1732" y="1015"/>
                    <a:pt x="1735" y="1016"/>
                    <a:pt x="1738" y="1016"/>
                  </a:cubicBezTo>
                  <a:cubicBezTo>
                    <a:pt x="1755" y="1030"/>
                    <a:pt x="1755" y="1030"/>
                    <a:pt x="1755" y="1030"/>
                  </a:cubicBezTo>
                  <a:cubicBezTo>
                    <a:pt x="1751" y="1031"/>
                    <a:pt x="1747" y="1033"/>
                    <a:pt x="1743" y="1034"/>
                  </a:cubicBezTo>
                  <a:lnTo>
                    <a:pt x="1728" y="1015"/>
                  </a:lnTo>
                  <a:close/>
                  <a:moveTo>
                    <a:pt x="1744" y="1016"/>
                  </a:moveTo>
                  <a:cubicBezTo>
                    <a:pt x="1747" y="1016"/>
                    <a:pt x="1750" y="1015"/>
                    <a:pt x="1753" y="1015"/>
                  </a:cubicBezTo>
                  <a:cubicBezTo>
                    <a:pt x="1768" y="1024"/>
                    <a:pt x="1768" y="1024"/>
                    <a:pt x="1768" y="1024"/>
                  </a:cubicBezTo>
                  <a:cubicBezTo>
                    <a:pt x="1765" y="1026"/>
                    <a:pt x="1762" y="1027"/>
                    <a:pt x="1759" y="1028"/>
                  </a:cubicBezTo>
                  <a:lnTo>
                    <a:pt x="1744" y="1016"/>
                  </a:lnTo>
                  <a:close/>
                  <a:moveTo>
                    <a:pt x="1759" y="1014"/>
                  </a:moveTo>
                  <a:cubicBezTo>
                    <a:pt x="1762" y="1014"/>
                    <a:pt x="1765" y="1013"/>
                    <a:pt x="1768" y="1012"/>
                  </a:cubicBezTo>
                  <a:cubicBezTo>
                    <a:pt x="1780" y="1016"/>
                    <a:pt x="1780" y="1016"/>
                    <a:pt x="1780" y="1016"/>
                  </a:cubicBezTo>
                  <a:cubicBezTo>
                    <a:pt x="1777" y="1018"/>
                    <a:pt x="1775" y="1020"/>
                    <a:pt x="1772" y="1022"/>
                  </a:cubicBezTo>
                  <a:lnTo>
                    <a:pt x="1759" y="1014"/>
                  </a:lnTo>
                  <a:close/>
                  <a:moveTo>
                    <a:pt x="1775" y="1010"/>
                  </a:moveTo>
                  <a:cubicBezTo>
                    <a:pt x="1778" y="1009"/>
                    <a:pt x="1781" y="1008"/>
                    <a:pt x="1784" y="1006"/>
                  </a:cubicBezTo>
                  <a:cubicBezTo>
                    <a:pt x="1790" y="1006"/>
                    <a:pt x="1790" y="1006"/>
                    <a:pt x="1790" y="1006"/>
                  </a:cubicBezTo>
                  <a:cubicBezTo>
                    <a:pt x="1788" y="1009"/>
                    <a:pt x="1786" y="1011"/>
                    <a:pt x="1784" y="1013"/>
                  </a:cubicBezTo>
                  <a:lnTo>
                    <a:pt x="1775" y="1010"/>
                  </a:lnTo>
                  <a:close/>
                  <a:moveTo>
                    <a:pt x="1789" y="1002"/>
                  </a:moveTo>
                  <a:cubicBezTo>
                    <a:pt x="1793" y="999"/>
                    <a:pt x="1797" y="996"/>
                    <a:pt x="1800" y="992"/>
                  </a:cubicBezTo>
                  <a:cubicBezTo>
                    <a:pt x="1798" y="996"/>
                    <a:pt x="1796" y="999"/>
                    <a:pt x="1793" y="1003"/>
                  </a:cubicBezTo>
                  <a:lnTo>
                    <a:pt x="1789" y="1002"/>
                  </a:lnTo>
                  <a:close/>
                  <a:moveTo>
                    <a:pt x="1784" y="996"/>
                  </a:moveTo>
                  <a:cubicBezTo>
                    <a:pt x="1786" y="991"/>
                    <a:pt x="1786" y="991"/>
                    <a:pt x="1786" y="991"/>
                  </a:cubicBezTo>
                  <a:cubicBezTo>
                    <a:pt x="1789" y="991"/>
                    <a:pt x="1792" y="990"/>
                    <a:pt x="1795" y="989"/>
                  </a:cubicBezTo>
                  <a:cubicBezTo>
                    <a:pt x="1792" y="992"/>
                    <a:pt x="1788" y="994"/>
                    <a:pt x="1784" y="996"/>
                  </a:cubicBezTo>
                  <a:close/>
                  <a:moveTo>
                    <a:pt x="1625" y="1003"/>
                  </a:moveTo>
                  <a:cubicBezTo>
                    <a:pt x="1632" y="1023"/>
                    <a:pt x="1632" y="1023"/>
                    <a:pt x="1632" y="1023"/>
                  </a:cubicBezTo>
                  <a:cubicBezTo>
                    <a:pt x="1629" y="1022"/>
                    <a:pt x="1627" y="1020"/>
                    <a:pt x="1625" y="1019"/>
                  </a:cubicBezTo>
                  <a:cubicBezTo>
                    <a:pt x="1621" y="1013"/>
                    <a:pt x="1617" y="1010"/>
                    <a:pt x="1615" y="1008"/>
                  </a:cubicBezTo>
                  <a:cubicBezTo>
                    <a:pt x="1616" y="1007"/>
                    <a:pt x="1618" y="1005"/>
                    <a:pt x="1619" y="1003"/>
                  </a:cubicBezTo>
                  <a:cubicBezTo>
                    <a:pt x="1621" y="1003"/>
                    <a:pt x="1623" y="1003"/>
                    <a:pt x="1625" y="1003"/>
                  </a:cubicBezTo>
                  <a:close/>
                  <a:moveTo>
                    <a:pt x="1747" y="952"/>
                  </a:moveTo>
                  <a:cubicBezTo>
                    <a:pt x="1752" y="956"/>
                    <a:pt x="1759" y="957"/>
                    <a:pt x="1765" y="955"/>
                  </a:cubicBezTo>
                  <a:cubicBezTo>
                    <a:pt x="1768" y="954"/>
                    <a:pt x="1771" y="952"/>
                    <a:pt x="1773" y="950"/>
                  </a:cubicBezTo>
                  <a:cubicBezTo>
                    <a:pt x="1773" y="952"/>
                    <a:pt x="1772" y="955"/>
                    <a:pt x="1772" y="957"/>
                  </a:cubicBezTo>
                  <a:cubicBezTo>
                    <a:pt x="1772" y="965"/>
                    <a:pt x="1777" y="972"/>
                    <a:pt x="1785" y="974"/>
                  </a:cubicBezTo>
                  <a:cubicBezTo>
                    <a:pt x="1790" y="976"/>
                    <a:pt x="1795" y="974"/>
                    <a:pt x="1800" y="971"/>
                  </a:cubicBezTo>
                  <a:cubicBezTo>
                    <a:pt x="1797" y="975"/>
                    <a:pt x="1793" y="977"/>
                    <a:pt x="1788" y="978"/>
                  </a:cubicBezTo>
                  <a:cubicBezTo>
                    <a:pt x="1778" y="979"/>
                    <a:pt x="1764" y="973"/>
                    <a:pt x="1749" y="967"/>
                  </a:cubicBezTo>
                  <a:cubicBezTo>
                    <a:pt x="1740" y="963"/>
                    <a:pt x="1731" y="959"/>
                    <a:pt x="1721" y="955"/>
                  </a:cubicBezTo>
                  <a:cubicBezTo>
                    <a:pt x="1728" y="949"/>
                    <a:pt x="1735" y="941"/>
                    <a:pt x="1740" y="934"/>
                  </a:cubicBezTo>
                  <a:cubicBezTo>
                    <a:pt x="1740" y="935"/>
                    <a:pt x="1740" y="937"/>
                    <a:pt x="1740" y="938"/>
                  </a:cubicBezTo>
                  <a:cubicBezTo>
                    <a:pt x="1740" y="938"/>
                    <a:pt x="1739" y="938"/>
                    <a:pt x="1739" y="938"/>
                  </a:cubicBezTo>
                  <a:cubicBezTo>
                    <a:pt x="1739" y="943"/>
                    <a:pt x="1742" y="948"/>
                    <a:pt x="1747" y="952"/>
                  </a:cubicBezTo>
                  <a:close/>
                  <a:moveTo>
                    <a:pt x="1716" y="954"/>
                  </a:moveTo>
                  <a:cubicBezTo>
                    <a:pt x="1714" y="953"/>
                    <a:pt x="1712" y="953"/>
                    <a:pt x="1710" y="952"/>
                  </a:cubicBezTo>
                  <a:cubicBezTo>
                    <a:pt x="1745" y="924"/>
                    <a:pt x="1760" y="889"/>
                    <a:pt x="1750" y="856"/>
                  </a:cubicBezTo>
                  <a:cubicBezTo>
                    <a:pt x="1749" y="855"/>
                    <a:pt x="1749" y="855"/>
                    <a:pt x="1748" y="855"/>
                  </a:cubicBezTo>
                  <a:cubicBezTo>
                    <a:pt x="1747" y="855"/>
                    <a:pt x="1746" y="855"/>
                    <a:pt x="1746" y="856"/>
                  </a:cubicBezTo>
                  <a:cubicBezTo>
                    <a:pt x="1742" y="881"/>
                    <a:pt x="1720" y="884"/>
                    <a:pt x="1692" y="887"/>
                  </a:cubicBezTo>
                  <a:cubicBezTo>
                    <a:pt x="1670" y="890"/>
                    <a:pt x="1646" y="893"/>
                    <a:pt x="1623" y="907"/>
                  </a:cubicBezTo>
                  <a:cubicBezTo>
                    <a:pt x="1623" y="904"/>
                    <a:pt x="1624" y="901"/>
                    <a:pt x="1624" y="898"/>
                  </a:cubicBezTo>
                  <a:cubicBezTo>
                    <a:pt x="1646" y="885"/>
                    <a:pt x="1671" y="883"/>
                    <a:pt x="1692" y="881"/>
                  </a:cubicBezTo>
                  <a:cubicBezTo>
                    <a:pt x="1710" y="879"/>
                    <a:pt x="1725" y="877"/>
                    <a:pt x="1734" y="870"/>
                  </a:cubicBezTo>
                  <a:cubicBezTo>
                    <a:pt x="1742" y="864"/>
                    <a:pt x="1744" y="854"/>
                    <a:pt x="1740" y="847"/>
                  </a:cubicBezTo>
                  <a:cubicBezTo>
                    <a:pt x="1739" y="846"/>
                    <a:pt x="1738" y="846"/>
                    <a:pt x="1737" y="846"/>
                  </a:cubicBezTo>
                  <a:cubicBezTo>
                    <a:pt x="1737" y="846"/>
                    <a:pt x="1736" y="847"/>
                    <a:pt x="1736" y="848"/>
                  </a:cubicBezTo>
                  <a:cubicBezTo>
                    <a:pt x="1736" y="856"/>
                    <a:pt x="1730" y="860"/>
                    <a:pt x="1726" y="862"/>
                  </a:cubicBezTo>
                  <a:cubicBezTo>
                    <a:pt x="1720" y="863"/>
                    <a:pt x="1714" y="860"/>
                    <a:pt x="1711" y="855"/>
                  </a:cubicBezTo>
                  <a:cubicBezTo>
                    <a:pt x="1707" y="848"/>
                    <a:pt x="1708" y="839"/>
                    <a:pt x="1715" y="834"/>
                  </a:cubicBezTo>
                  <a:cubicBezTo>
                    <a:pt x="1720" y="830"/>
                    <a:pt x="1731" y="827"/>
                    <a:pt x="1742" y="837"/>
                  </a:cubicBezTo>
                  <a:cubicBezTo>
                    <a:pt x="1757" y="849"/>
                    <a:pt x="1762" y="873"/>
                    <a:pt x="1756" y="895"/>
                  </a:cubicBezTo>
                  <a:cubicBezTo>
                    <a:pt x="1750" y="916"/>
                    <a:pt x="1736" y="937"/>
                    <a:pt x="1716" y="954"/>
                  </a:cubicBezTo>
                  <a:close/>
                  <a:moveTo>
                    <a:pt x="1758" y="853"/>
                  </a:moveTo>
                  <a:cubicBezTo>
                    <a:pt x="1755" y="846"/>
                    <a:pt x="1752" y="841"/>
                    <a:pt x="1747" y="836"/>
                  </a:cubicBezTo>
                  <a:cubicBezTo>
                    <a:pt x="1767" y="829"/>
                    <a:pt x="1784" y="828"/>
                    <a:pt x="1799" y="830"/>
                  </a:cubicBezTo>
                  <a:cubicBezTo>
                    <a:pt x="1787" y="840"/>
                    <a:pt x="1773" y="849"/>
                    <a:pt x="1758" y="853"/>
                  </a:cubicBezTo>
                  <a:close/>
                  <a:moveTo>
                    <a:pt x="1805" y="859"/>
                  </a:moveTo>
                  <a:cubicBezTo>
                    <a:pt x="1792" y="868"/>
                    <a:pt x="1777" y="873"/>
                    <a:pt x="1762" y="874"/>
                  </a:cubicBezTo>
                  <a:cubicBezTo>
                    <a:pt x="1762" y="868"/>
                    <a:pt x="1761" y="862"/>
                    <a:pt x="1759" y="857"/>
                  </a:cubicBezTo>
                  <a:cubicBezTo>
                    <a:pt x="1776" y="854"/>
                    <a:pt x="1792" y="855"/>
                    <a:pt x="1805" y="859"/>
                  </a:cubicBezTo>
                  <a:close/>
                  <a:moveTo>
                    <a:pt x="1762" y="878"/>
                  </a:moveTo>
                  <a:cubicBezTo>
                    <a:pt x="1785" y="878"/>
                    <a:pt x="1797" y="884"/>
                    <a:pt x="1806" y="893"/>
                  </a:cubicBezTo>
                  <a:cubicBezTo>
                    <a:pt x="1792" y="898"/>
                    <a:pt x="1777" y="900"/>
                    <a:pt x="1760" y="895"/>
                  </a:cubicBezTo>
                  <a:cubicBezTo>
                    <a:pt x="1761" y="889"/>
                    <a:pt x="1762" y="883"/>
                    <a:pt x="1762" y="878"/>
                  </a:cubicBezTo>
                  <a:close/>
                  <a:moveTo>
                    <a:pt x="1779" y="875"/>
                  </a:moveTo>
                  <a:cubicBezTo>
                    <a:pt x="1789" y="873"/>
                    <a:pt x="1800" y="868"/>
                    <a:pt x="1810" y="861"/>
                  </a:cubicBezTo>
                  <a:cubicBezTo>
                    <a:pt x="1819" y="864"/>
                    <a:pt x="1827" y="869"/>
                    <a:pt x="1834" y="875"/>
                  </a:cubicBezTo>
                  <a:cubicBezTo>
                    <a:pt x="1827" y="881"/>
                    <a:pt x="1819" y="887"/>
                    <a:pt x="1810" y="891"/>
                  </a:cubicBezTo>
                  <a:cubicBezTo>
                    <a:pt x="1802" y="884"/>
                    <a:pt x="1793" y="878"/>
                    <a:pt x="1779" y="875"/>
                  </a:cubicBezTo>
                  <a:close/>
                  <a:moveTo>
                    <a:pt x="1814" y="858"/>
                  </a:moveTo>
                  <a:cubicBezTo>
                    <a:pt x="1820" y="853"/>
                    <a:pt x="1827" y="847"/>
                    <a:pt x="1833" y="841"/>
                  </a:cubicBezTo>
                  <a:cubicBezTo>
                    <a:pt x="1842" y="846"/>
                    <a:pt x="1849" y="851"/>
                    <a:pt x="1853" y="855"/>
                  </a:cubicBezTo>
                  <a:cubicBezTo>
                    <a:pt x="1851" y="857"/>
                    <a:pt x="1849" y="860"/>
                    <a:pt x="1847" y="862"/>
                  </a:cubicBezTo>
                  <a:cubicBezTo>
                    <a:pt x="1844" y="866"/>
                    <a:pt x="1841" y="869"/>
                    <a:pt x="1837" y="872"/>
                  </a:cubicBezTo>
                  <a:cubicBezTo>
                    <a:pt x="1830" y="866"/>
                    <a:pt x="1822" y="862"/>
                    <a:pt x="1814" y="858"/>
                  </a:cubicBezTo>
                  <a:close/>
                  <a:moveTo>
                    <a:pt x="1836" y="838"/>
                  </a:moveTo>
                  <a:cubicBezTo>
                    <a:pt x="1841" y="832"/>
                    <a:pt x="1847" y="825"/>
                    <a:pt x="1851" y="818"/>
                  </a:cubicBezTo>
                  <a:cubicBezTo>
                    <a:pt x="1858" y="822"/>
                    <a:pt x="1864" y="827"/>
                    <a:pt x="1869" y="832"/>
                  </a:cubicBezTo>
                  <a:cubicBezTo>
                    <a:pt x="1865" y="839"/>
                    <a:pt x="1861" y="845"/>
                    <a:pt x="1856" y="852"/>
                  </a:cubicBezTo>
                  <a:cubicBezTo>
                    <a:pt x="1852" y="848"/>
                    <a:pt x="1845" y="843"/>
                    <a:pt x="1836" y="838"/>
                  </a:cubicBezTo>
                  <a:close/>
                  <a:moveTo>
                    <a:pt x="1853" y="815"/>
                  </a:moveTo>
                  <a:cubicBezTo>
                    <a:pt x="1858" y="808"/>
                    <a:pt x="1862" y="800"/>
                    <a:pt x="1865" y="793"/>
                  </a:cubicBezTo>
                  <a:cubicBezTo>
                    <a:pt x="1872" y="796"/>
                    <a:pt x="1877" y="801"/>
                    <a:pt x="1882" y="805"/>
                  </a:cubicBezTo>
                  <a:cubicBezTo>
                    <a:pt x="1879" y="813"/>
                    <a:pt x="1875" y="820"/>
                    <a:pt x="1871" y="828"/>
                  </a:cubicBezTo>
                  <a:cubicBezTo>
                    <a:pt x="1866" y="823"/>
                    <a:pt x="1860" y="819"/>
                    <a:pt x="1853" y="815"/>
                  </a:cubicBezTo>
                  <a:close/>
                  <a:moveTo>
                    <a:pt x="1867" y="789"/>
                  </a:moveTo>
                  <a:cubicBezTo>
                    <a:pt x="1870" y="782"/>
                    <a:pt x="1872" y="775"/>
                    <a:pt x="1874" y="768"/>
                  </a:cubicBezTo>
                  <a:cubicBezTo>
                    <a:pt x="1880" y="772"/>
                    <a:pt x="1885" y="775"/>
                    <a:pt x="1890" y="779"/>
                  </a:cubicBezTo>
                  <a:cubicBezTo>
                    <a:pt x="1889" y="785"/>
                    <a:pt x="1886" y="793"/>
                    <a:pt x="1883" y="801"/>
                  </a:cubicBezTo>
                  <a:cubicBezTo>
                    <a:pt x="1879" y="797"/>
                    <a:pt x="1873" y="793"/>
                    <a:pt x="1867" y="789"/>
                  </a:cubicBezTo>
                  <a:close/>
                  <a:moveTo>
                    <a:pt x="1872" y="763"/>
                  </a:moveTo>
                  <a:cubicBezTo>
                    <a:pt x="1865" y="759"/>
                    <a:pt x="1859" y="756"/>
                    <a:pt x="1852" y="753"/>
                  </a:cubicBezTo>
                  <a:cubicBezTo>
                    <a:pt x="1854" y="746"/>
                    <a:pt x="1855" y="739"/>
                    <a:pt x="1855" y="733"/>
                  </a:cubicBezTo>
                  <a:cubicBezTo>
                    <a:pt x="1863" y="736"/>
                    <a:pt x="1870" y="740"/>
                    <a:pt x="1876" y="744"/>
                  </a:cubicBezTo>
                  <a:cubicBezTo>
                    <a:pt x="1875" y="750"/>
                    <a:pt x="1873" y="756"/>
                    <a:pt x="1872" y="763"/>
                  </a:cubicBezTo>
                  <a:close/>
                  <a:moveTo>
                    <a:pt x="1871" y="766"/>
                  </a:moveTo>
                  <a:cubicBezTo>
                    <a:pt x="1869" y="774"/>
                    <a:pt x="1866" y="780"/>
                    <a:pt x="1863" y="787"/>
                  </a:cubicBezTo>
                  <a:cubicBezTo>
                    <a:pt x="1857" y="784"/>
                    <a:pt x="1850" y="781"/>
                    <a:pt x="1843" y="778"/>
                  </a:cubicBezTo>
                  <a:cubicBezTo>
                    <a:pt x="1846" y="771"/>
                    <a:pt x="1849" y="764"/>
                    <a:pt x="1851" y="757"/>
                  </a:cubicBezTo>
                  <a:cubicBezTo>
                    <a:pt x="1857" y="760"/>
                    <a:pt x="1864" y="763"/>
                    <a:pt x="1871" y="766"/>
                  </a:cubicBezTo>
                  <a:close/>
                  <a:moveTo>
                    <a:pt x="1848" y="752"/>
                  </a:moveTo>
                  <a:cubicBezTo>
                    <a:pt x="1840" y="749"/>
                    <a:pt x="1832" y="746"/>
                    <a:pt x="1824" y="745"/>
                  </a:cubicBezTo>
                  <a:cubicBezTo>
                    <a:pt x="1826" y="737"/>
                    <a:pt x="1827" y="730"/>
                    <a:pt x="1827" y="723"/>
                  </a:cubicBezTo>
                  <a:cubicBezTo>
                    <a:pt x="1836" y="725"/>
                    <a:pt x="1844" y="728"/>
                    <a:pt x="1851" y="731"/>
                  </a:cubicBezTo>
                  <a:cubicBezTo>
                    <a:pt x="1851" y="737"/>
                    <a:pt x="1850" y="744"/>
                    <a:pt x="1848" y="752"/>
                  </a:cubicBezTo>
                  <a:close/>
                  <a:moveTo>
                    <a:pt x="1847" y="756"/>
                  </a:moveTo>
                  <a:cubicBezTo>
                    <a:pt x="1845" y="762"/>
                    <a:pt x="1842" y="770"/>
                    <a:pt x="1839" y="777"/>
                  </a:cubicBezTo>
                  <a:cubicBezTo>
                    <a:pt x="1831" y="774"/>
                    <a:pt x="1823" y="772"/>
                    <a:pt x="1814" y="771"/>
                  </a:cubicBezTo>
                  <a:cubicBezTo>
                    <a:pt x="1818" y="763"/>
                    <a:pt x="1821" y="756"/>
                    <a:pt x="1823" y="748"/>
                  </a:cubicBezTo>
                  <a:cubicBezTo>
                    <a:pt x="1831" y="750"/>
                    <a:pt x="1839" y="753"/>
                    <a:pt x="1847" y="756"/>
                  </a:cubicBezTo>
                  <a:close/>
                  <a:moveTo>
                    <a:pt x="1821" y="744"/>
                  </a:moveTo>
                  <a:cubicBezTo>
                    <a:pt x="1812" y="742"/>
                    <a:pt x="1804" y="741"/>
                    <a:pt x="1795" y="740"/>
                  </a:cubicBezTo>
                  <a:cubicBezTo>
                    <a:pt x="1798" y="731"/>
                    <a:pt x="1799" y="722"/>
                    <a:pt x="1800" y="717"/>
                  </a:cubicBezTo>
                  <a:cubicBezTo>
                    <a:pt x="1808" y="718"/>
                    <a:pt x="1816" y="719"/>
                    <a:pt x="1823" y="721"/>
                  </a:cubicBezTo>
                  <a:cubicBezTo>
                    <a:pt x="1823" y="729"/>
                    <a:pt x="1822" y="736"/>
                    <a:pt x="1821" y="744"/>
                  </a:cubicBezTo>
                  <a:close/>
                  <a:moveTo>
                    <a:pt x="1791" y="740"/>
                  </a:moveTo>
                  <a:cubicBezTo>
                    <a:pt x="1782" y="740"/>
                    <a:pt x="1774" y="741"/>
                    <a:pt x="1765" y="742"/>
                  </a:cubicBezTo>
                  <a:cubicBezTo>
                    <a:pt x="1769" y="733"/>
                    <a:pt x="1771" y="724"/>
                    <a:pt x="1772" y="715"/>
                  </a:cubicBezTo>
                  <a:cubicBezTo>
                    <a:pt x="1777" y="715"/>
                    <a:pt x="1782" y="715"/>
                    <a:pt x="1786" y="715"/>
                  </a:cubicBezTo>
                  <a:cubicBezTo>
                    <a:pt x="1790" y="716"/>
                    <a:pt x="1793" y="716"/>
                    <a:pt x="1796" y="716"/>
                  </a:cubicBezTo>
                  <a:cubicBezTo>
                    <a:pt x="1796" y="722"/>
                    <a:pt x="1795" y="730"/>
                    <a:pt x="1791" y="740"/>
                  </a:cubicBezTo>
                  <a:close/>
                  <a:moveTo>
                    <a:pt x="1761" y="743"/>
                  </a:moveTo>
                  <a:cubicBezTo>
                    <a:pt x="1749" y="745"/>
                    <a:pt x="1738" y="749"/>
                    <a:pt x="1729" y="754"/>
                  </a:cubicBezTo>
                  <a:cubicBezTo>
                    <a:pt x="1737" y="742"/>
                    <a:pt x="1739" y="732"/>
                    <a:pt x="1739" y="721"/>
                  </a:cubicBezTo>
                  <a:cubicBezTo>
                    <a:pt x="1749" y="718"/>
                    <a:pt x="1758" y="716"/>
                    <a:pt x="1768" y="715"/>
                  </a:cubicBezTo>
                  <a:cubicBezTo>
                    <a:pt x="1767" y="725"/>
                    <a:pt x="1765" y="734"/>
                    <a:pt x="1761" y="743"/>
                  </a:cubicBezTo>
                  <a:close/>
                  <a:moveTo>
                    <a:pt x="1715" y="764"/>
                  </a:moveTo>
                  <a:cubicBezTo>
                    <a:pt x="1711" y="760"/>
                    <a:pt x="1707" y="757"/>
                    <a:pt x="1702" y="754"/>
                  </a:cubicBezTo>
                  <a:cubicBezTo>
                    <a:pt x="1710" y="739"/>
                    <a:pt x="1722" y="729"/>
                    <a:pt x="1735" y="723"/>
                  </a:cubicBezTo>
                  <a:cubicBezTo>
                    <a:pt x="1735" y="736"/>
                    <a:pt x="1731" y="748"/>
                    <a:pt x="1715" y="764"/>
                  </a:cubicBezTo>
                  <a:close/>
                  <a:moveTo>
                    <a:pt x="1681" y="787"/>
                  </a:moveTo>
                  <a:cubicBezTo>
                    <a:pt x="1679" y="788"/>
                    <a:pt x="1676" y="790"/>
                    <a:pt x="1674" y="791"/>
                  </a:cubicBezTo>
                  <a:cubicBezTo>
                    <a:pt x="1663" y="777"/>
                    <a:pt x="1663" y="777"/>
                    <a:pt x="1663" y="777"/>
                  </a:cubicBezTo>
                  <a:cubicBezTo>
                    <a:pt x="1667" y="776"/>
                    <a:pt x="1670" y="776"/>
                    <a:pt x="1673" y="776"/>
                  </a:cubicBezTo>
                  <a:lnTo>
                    <a:pt x="1681" y="787"/>
                  </a:lnTo>
                  <a:close/>
                  <a:moveTo>
                    <a:pt x="1678" y="776"/>
                  </a:moveTo>
                  <a:cubicBezTo>
                    <a:pt x="1681" y="775"/>
                    <a:pt x="1684" y="776"/>
                    <a:pt x="1687" y="776"/>
                  </a:cubicBezTo>
                  <a:cubicBezTo>
                    <a:pt x="1691" y="782"/>
                    <a:pt x="1691" y="782"/>
                    <a:pt x="1691" y="782"/>
                  </a:cubicBezTo>
                  <a:cubicBezTo>
                    <a:pt x="1689" y="783"/>
                    <a:pt x="1687" y="784"/>
                    <a:pt x="1685" y="785"/>
                  </a:cubicBezTo>
                  <a:lnTo>
                    <a:pt x="1678" y="776"/>
                  </a:lnTo>
                  <a:close/>
                  <a:moveTo>
                    <a:pt x="1671" y="793"/>
                  </a:moveTo>
                  <a:cubicBezTo>
                    <a:pt x="1669" y="795"/>
                    <a:pt x="1666" y="797"/>
                    <a:pt x="1664" y="798"/>
                  </a:cubicBezTo>
                  <a:cubicBezTo>
                    <a:pt x="1649" y="781"/>
                    <a:pt x="1649" y="781"/>
                    <a:pt x="1649" y="781"/>
                  </a:cubicBezTo>
                  <a:cubicBezTo>
                    <a:pt x="1653" y="780"/>
                    <a:pt x="1656" y="779"/>
                    <a:pt x="1659" y="778"/>
                  </a:cubicBezTo>
                  <a:lnTo>
                    <a:pt x="1671" y="793"/>
                  </a:lnTo>
                  <a:close/>
                  <a:moveTo>
                    <a:pt x="1661" y="801"/>
                  </a:moveTo>
                  <a:cubicBezTo>
                    <a:pt x="1660" y="802"/>
                    <a:pt x="1658" y="803"/>
                    <a:pt x="1657" y="804"/>
                  </a:cubicBezTo>
                  <a:cubicBezTo>
                    <a:pt x="1656" y="805"/>
                    <a:pt x="1655" y="805"/>
                    <a:pt x="1654" y="806"/>
                  </a:cubicBezTo>
                  <a:cubicBezTo>
                    <a:pt x="1636" y="786"/>
                    <a:pt x="1636" y="786"/>
                    <a:pt x="1636" y="786"/>
                  </a:cubicBezTo>
                  <a:cubicBezTo>
                    <a:pt x="1639" y="784"/>
                    <a:pt x="1642" y="783"/>
                    <a:pt x="1646" y="782"/>
                  </a:cubicBezTo>
                  <a:lnTo>
                    <a:pt x="1661" y="801"/>
                  </a:lnTo>
                  <a:close/>
                  <a:moveTo>
                    <a:pt x="1651" y="808"/>
                  </a:moveTo>
                  <a:cubicBezTo>
                    <a:pt x="1649" y="810"/>
                    <a:pt x="1646" y="812"/>
                    <a:pt x="1643" y="814"/>
                  </a:cubicBezTo>
                  <a:cubicBezTo>
                    <a:pt x="1622" y="792"/>
                    <a:pt x="1622" y="792"/>
                    <a:pt x="1622" y="792"/>
                  </a:cubicBezTo>
                  <a:cubicBezTo>
                    <a:pt x="1626" y="790"/>
                    <a:pt x="1629" y="789"/>
                    <a:pt x="1632" y="787"/>
                  </a:cubicBezTo>
                  <a:lnTo>
                    <a:pt x="1651" y="808"/>
                  </a:lnTo>
                  <a:close/>
                  <a:moveTo>
                    <a:pt x="1640" y="817"/>
                  </a:moveTo>
                  <a:cubicBezTo>
                    <a:pt x="1637" y="819"/>
                    <a:pt x="1634" y="821"/>
                    <a:pt x="1631" y="823"/>
                  </a:cubicBezTo>
                  <a:cubicBezTo>
                    <a:pt x="1608" y="798"/>
                    <a:pt x="1608" y="798"/>
                    <a:pt x="1608" y="798"/>
                  </a:cubicBezTo>
                  <a:cubicBezTo>
                    <a:pt x="1612" y="796"/>
                    <a:pt x="1615" y="795"/>
                    <a:pt x="1619" y="793"/>
                  </a:cubicBezTo>
                  <a:lnTo>
                    <a:pt x="1640" y="817"/>
                  </a:lnTo>
                  <a:close/>
                  <a:moveTo>
                    <a:pt x="1627" y="825"/>
                  </a:moveTo>
                  <a:cubicBezTo>
                    <a:pt x="1624" y="827"/>
                    <a:pt x="1621" y="828"/>
                    <a:pt x="1618" y="830"/>
                  </a:cubicBezTo>
                  <a:cubicBezTo>
                    <a:pt x="1595" y="804"/>
                    <a:pt x="1595" y="804"/>
                    <a:pt x="1595" y="804"/>
                  </a:cubicBezTo>
                  <a:cubicBezTo>
                    <a:pt x="1598" y="803"/>
                    <a:pt x="1601" y="801"/>
                    <a:pt x="1604" y="800"/>
                  </a:cubicBezTo>
                  <a:lnTo>
                    <a:pt x="1627" y="825"/>
                  </a:lnTo>
                  <a:close/>
                  <a:moveTo>
                    <a:pt x="1615" y="832"/>
                  </a:moveTo>
                  <a:cubicBezTo>
                    <a:pt x="1611" y="833"/>
                    <a:pt x="1608" y="835"/>
                    <a:pt x="1604" y="836"/>
                  </a:cubicBezTo>
                  <a:cubicBezTo>
                    <a:pt x="1583" y="809"/>
                    <a:pt x="1583" y="809"/>
                    <a:pt x="1583" y="809"/>
                  </a:cubicBezTo>
                  <a:cubicBezTo>
                    <a:pt x="1586" y="808"/>
                    <a:pt x="1589" y="807"/>
                    <a:pt x="1592" y="806"/>
                  </a:cubicBezTo>
                  <a:lnTo>
                    <a:pt x="1615" y="832"/>
                  </a:lnTo>
                  <a:close/>
                  <a:moveTo>
                    <a:pt x="1600" y="837"/>
                  </a:moveTo>
                  <a:cubicBezTo>
                    <a:pt x="1598" y="838"/>
                    <a:pt x="1595" y="839"/>
                    <a:pt x="1592" y="839"/>
                  </a:cubicBezTo>
                  <a:cubicBezTo>
                    <a:pt x="1591" y="838"/>
                    <a:pt x="1589" y="837"/>
                    <a:pt x="1589" y="837"/>
                  </a:cubicBezTo>
                  <a:cubicBezTo>
                    <a:pt x="1588" y="834"/>
                    <a:pt x="1586" y="823"/>
                    <a:pt x="1578" y="811"/>
                  </a:cubicBezTo>
                  <a:cubicBezTo>
                    <a:pt x="1579" y="811"/>
                    <a:pt x="1579" y="811"/>
                    <a:pt x="1579" y="811"/>
                  </a:cubicBezTo>
                  <a:lnTo>
                    <a:pt x="1600" y="837"/>
                  </a:lnTo>
                  <a:close/>
                  <a:moveTo>
                    <a:pt x="1659" y="753"/>
                  </a:moveTo>
                  <a:cubicBezTo>
                    <a:pt x="1663" y="753"/>
                    <a:pt x="1666" y="754"/>
                    <a:pt x="1669" y="754"/>
                  </a:cubicBezTo>
                  <a:cubicBezTo>
                    <a:pt x="1657" y="767"/>
                    <a:pt x="1657" y="767"/>
                    <a:pt x="1657" y="767"/>
                  </a:cubicBezTo>
                  <a:cubicBezTo>
                    <a:pt x="1654" y="768"/>
                    <a:pt x="1651" y="768"/>
                    <a:pt x="1649" y="769"/>
                  </a:cubicBezTo>
                  <a:lnTo>
                    <a:pt x="1659" y="753"/>
                  </a:lnTo>
                  <a:close/>
                  <a:moveTo>
                    <a:pt x="1643" y="770"/>
                  </a:moveTo>
                  <a:cubicBezTo>
                    <a:pt x="1640" y="771"/>
                    <a:pt x="1637" y="772"/>
                    <a:pt x="1633" y="774"/>
                  </a:cubicBezTo>
                  <a:cubicBezTo>
                    <a:pt x="1643" y="752"/>
                    <a:pt x="1643" y="752"/>
                    <a:pt x="1643" y="752"/>
                  </a:cubicBezTo>
                  <a:cubicBezTo>
                    <a:pt x="1647" y="752"/>
                    <a:pt x="1651" y="752"/>
                    <a:pt x="1655" y="752"/>
                  </a:cubicBezTo>
                  <a:lnTo>
                    <a:pt x="1643" y="770"/>
                  </a:lnTo>
                  <a:close/>
                  <a:moveTo>
                    <a:pt x="1674" y="756"/>
                  </a:moveTo>
                  <a:cubicBezTo>
                    <a:pt x="1677" y="757"/>
                    <a:pt x="1680" y="758"/>
                    <a:pt x="1683" y="759"/>
                  </a:cubicBezTo>
                  <a:cubicBezTo>
                    <a:pt x="1673" y="766"/>
                    <a:pt x="1673" y="766"/>
                    <a:pt x="1673" y="766"/>
                  </a:cubicBezTo>
                  <a:cubicBezTo>
                    <a:pt x="1670" y="766"/>
                    <a:pt x="1667" y="766"/>
                    <a:pt x="1663" y="766"/>
                  </a:cubicBezTo>
                  <a:lnTo>
                    <a:pt x="1674" y="756"/>
                  </a:lnTo>
                  <a:close/>
                  <a:moveTo>
                    <a:pt x="1688" y="761"/>
                  </a:moveTo>
                  <a:cubicBezTo>
                    <a:pt x="1690" y="762"/>
                    <a:pt x="1693" y="764"/>
                    <a:pt x="1696" y="766"/>
                  </a:cubicBezTo>
                  <a:cubicBezTo>
                    <a:pt x="1689" y="768"/>
                    <a:pt x="1689" y="768"/>
                    <a:pt x="1689" y="768"/>
                  </a:cubicBezTo>
                  <a:cubicBezTo>
                    <a:pt x="1686" y="767"/>
                    <a:pt x="1683" y="766"/>
                    <a:pt x="1680" y="766"/>
                  </a:cubicBezTo>
                  <a:lnTo>
                    <a:pt x="1688" y="761"/>
                  </a:lnTo>
                  <a:close/>
                  <a:moveTo>
                    <a:pt x="1699" y="768"/>
                  </a:moveTo>
                  <a:cubicBezTo>
                    <a:pt x="1703" y="771"/>
                    <a:pt x="1706" y="774"/>
                    <a:pt x="1709" y="777"/>
                  </a:cubicBezTo>
                  <a:cubicBezTo>
                    <a:pt x="1704" y="774"/>
                    <a:pt x="1700" y="771"/>
                    <a:pt x="1695" y="770"/>
                  </a:cubicBezTo>
                  <a:lnTo>
                    <a:pt x="1699" y="768"/>
                  </a:lnTo>
                  <a:close/>
                  <a:moveTo>
                    <a:pt x="1705" y="781"/>
                  </a:moveTo>
                  <a:cubicBezTo>
                    <a:pt x="1702" y="781"/>
                    <a:pt x="1698" y="781"/>
                    <a:pt x="1695" y="781"/>
                  </a:cubicBezTo>
                  <a:cubicBezTo>
                    <a:pt x="1692" y="777"/>
                    <a:pt x="1692" y="777"/>
                    <a:pt x="1692" y="777"/>
                  </a:cubicBezTo>
                  <a:cubicBezTo>
                    <a:pt x="1696" y="778"/>
                    <a:pt x="1701" y="779"/>
                    <a:pt x="1705" y="781"/>
                  </a:cubicBezTo>
                  <a:close/>
                  <a:moveTo>
                    <a:pt x="1626" y="753"/>
                  </a:moveTo>
                  <a:cubicBezTo>
                    <a:pt x="1630" y="752"/>
                    <a:pt x="1635" y="752"/>
                    <a:pt x="1639" y="752"/>
                  </a:cubicBezTo>
                  <a:cubicBezTo>
                    <a:pt x="1628" y="775"/>
                    <a:pt x="1628" y="775"/>
                    <a:pt x="1628" y="775"/>
                  </a:cubicBezTo>
                  <a:cubicBezTo>
                    <a:pt x="1625" y="777"/>
                    <a:pt x="1622" y="778"/>
                    <a:pt x="1618" y="779"/>
                  </a:cubicBezTo>
                  <a:lnTo>
                    <a:pt x="1626" y="753"/>
                  </a:lnTo>
                  <a:close/>
                  <a:moveTo>
                    <a:pt x="1614" y="781"/>
                  </a:moveTo>
                  <a:cubicBezTo>
                    <a:pt x="1611" y="783"/>
                    <a:pt x="1608" y="784"/>
                    <a:pt x="1605" y="785"/>
                  </a:cubicBezTo>
                  <a:cubicBezTo>
                    <a:pt x="1606" y="774"/>
                    <a:pt x="1606" y="774"/>
                    <a:pt x="1606" y="774"/>
                  </a:cubicBezTo>
                  <a:cubicBezTo>
                    <a:pt x="1612" y="769"/>
                    <a:pt x="1617" y="763"/>
                    <a:pt x="1621" y="756"/>
                  </a:cubicBezTo>
                  <a:lnTo>
                    <a:pt x="1614" y="781"/>
                  </a:lnTo>
                  <a:close/>
                  <a:moveTo>
                    <a:pt x="1570" y="801"/>
                  </a:moveTo>
                  <a:cubicBezTo>
                    <a:pt x="1569" y="800"/>
                    <a:pt x="1568" y="799"/>
                    <a:pt x="1567" y="798"/>
                  </a:cubicBezTo>
                  <a:cubicBezTo>
                    <a:pt x="1569" y="797"/>
                    <a:pt x="1572" y="796"/>
                    <a:pt x="1575" y="795"/>
                  </a:cubicBezTo>
                  <a:cubicBezTo>
                    <a:pt x="1575" y="799"/>
                    <a:pt x="1575" y="799"/>
                    <a:pt x="1575" y="799"/>
                  </a:cubicBezTo>
                  <a:cubicBezTo>
                    <a:pt x="1573" y="799"/>
                    <a:pt x="1572" y="800"/>
                    <a:pt x="1570" y="801"/>
                  </a:cubicBezTo>
                  <a:close/>
                  <a:moveTo>
                    <a:pt x="1673" y="1404"/>
                  </a:moveTo>
                  <a:cubicBezTo>
                    <a:pt x="1670" y="1403"/>
                    <a:pt x="1667" y="1403"/>
                    <a:pt x="1663" y="1402"/>
                  </a:cubicBezTo>
                  <a:cubicBezTo>
                    <a:pt x="1674" y="1388"/>
                    <a:pt x="1674" y="1388"/>
                    <a:pt x="1674" y="1388"/>
                  </a:cubicBezTo>
                  <a:cubicBezTo>
                    <a:pt x="1676" y="1390"/>
                    <a:pt x="1679" y="1391"/>
                    <a:pt x="1681" y="1393"/>
                  </a:cubicBezTo>
                  <a:lnTo>
                    <a:pt x="1673" y="1404"/>
                  </a:lnTo>
                  <a:close/>
                  <a:moveTo>
                    <a:pt x="1685" y="1395"/>
                  </a:moveTo>
                  <a:cubicBezTo>
                    <a:pt x="1687" y="1396"/>
                    <a:pt x="1689" y="1396"/>
                    <a:pt x="1691" y="1397"/>
                  </a:cubicBezTo>
                  <a:cubicBezTo>
                    <a:pt x="1687" y="1404"/>
                    <a:pt x="1687" y="1404"/>
                    <a:pt x="1687" y="1404"/>
                  </a:cubicBezTo>
                  <a:cubicBezTo>
                    <a:pt x="1684" y="1404"/>
                    <a:pt x="1681" y="1404"/>
                    <a:pt x="1678" y="1404"/>
                  </a:cubicBezTo>
                  <a:lnTo>
                    <a:pt x="1685" y="1395"/>
                  </a:lnTo>
                  <a:close/>
                  <a:moveTo>
                    <a:pt x="1659" y="1401"/>
                  </a:moveTo>
                  <a:cubicBezTo>
                    <a:pt x="1656" y="1401"/>
                    <a:pt x="1653" y="1400"/>
                    <a:pt x="1649" y="1399"/>
                  </a:cubicBezTo>
                  <a:cubicBezTo>
                    <a:pt x="1664" y="1381"/>
                    <a:pt x="1664" y="1381"/>
                    <a:pt x="1664" y="1381"/>
                  </a:cubicBezTo>
                  <a:cubicBezTo>
                    <a:pt x="1666" y="1383"/>
                    <a:pt x="1669" y="1385"/>
                    <a:pt x="1671" y="1386"/>
                  </a:cubicBezTo>
                  <a:lnTo>
                    <a:pt x="1659" y="1401"/>
                  </a:lnTo>
                  <a:close/>
                  <a:moveTo>
                    <a:pt x="1646" y="1397"/>
                  </a:moveTo>
                  <a:cubicBezTo>
                    <a:pt x="1642" y="1396"/>
                    <a:pt x="1639" y="1395"/>
                    <a:pt x="1636" y="1394"/>
                  </a:cubicBezTo>
                  <a:cubicBezTo>
                    <a:pt x="1654" y="1374"/>
                    <a:pt x="1654" y="1374"/>
                    <a:pt x="1654" y="1374"/>
                  </a:cubicBezTo>
                  <a:cubicBezTo>
                    <a:pt x="1655" y="1374"/>
                    <a:pt x="1656" y="1375"/>
                    <a:pt x="1657" y="1375"/>
                  </a:cubicBezTo>
                  <a:cubicBezTo>
                    <a:pt x="1658" y="1377"/>
                    <a:pt x="1660" y="1378"/>
                    <a:pt x="1661" y="1379"/>
                  </a:cubicBezTo>
                  <a:lnTo>
                    <a:pt x="1646" y="1397"/>
                  </a:lnTo>
                  <a:close/>
                  <a:moveTo>
                    <a:pt x="1632" y="1392"/>
                  </a:moveTo>
                  <a:cubicBezTo>
                    <a:pt x="1629" y="1391"/>
                    <a:pt x="1626" y="1389"/>
                    <a:pt x="1622" y="1388"/>
                  </a:cubicBezTo>
                  <a:cubicBezTo>
                    <a:pt x="1643" y="1365"/>
                    <a:pt x="1643" y="1365"/>
                    <a:pt x="1643" y="1365"/>
                  </a:cubicBezTo>
                  <a:cubicBezTo>
                    <a:pt x="1646" y="1367"/>
                    <a:pt x="1649" y="1369"/>
                    <a:pt x="1651" y="1371"/>
                  </a:cubicBezTo>
                  <a:lnTo>
                    <a:pt x="1632" y="1392"/>
                  </a:lnTo>
                  <a:close/>
                  <a:moveTo>
                    <a:pt x="1619" y="1386"/>
                  </a:moveTo>
                  <a:cubicBezTo>
                    <a:pt x="1615" y="1385"/>
                    <a:pt x="1612" y="1383"/>
                    <a:pt x="1608" y="1381"/>
                  </a:cubicBezTo>
                  <a:cubicBezTo>
                    <a:pt x="1631" y="1356"/>
                    <a:pt x="1631" y="1356"/>
                    <a:pt x="1631" y="1356"/>
                  </a:cubicBezTo>
                  <a:cubicBezTo>
                    <a:pt x="1634" y="1358"/>
                    <a:pt x="1637" y="1361"/>
                    <a:pt x="1640" y="1363"/>
                  </a:cubicBezTo>
                  <a:lnTo>
                    <a:pt x="1619" y="1386"/>
                  </a:lnTo>
                  <a:close/>
                  <a:moveTo>
                    <a:pt x="1604" y="1380"/>
                  </a:moveTo>
                  <a:cubicBezTo>
                    <a:pt x="1601" y="1378"/>
                    <a:pt x="1598" y="1377"/>
                    <a:pt x="1595" y="1376"/>
                  </a:cubicBezTo>
                  <a:cubicBezTo>
                    <a:pt x="1618" y="1350"/>
                    <a:pt x="1618" y="1350"/>
                    <a:pt x="1618" y="1350"/>
                  </a:cubicBezTo>
                  <a:cubicBezTo>
                    <a:pt x="1621" y="1351"/>
                    <a:pt x="1624" y="1353"/>
                    <a:pt x="1627" y="1354"/>
                  </a:cubicBezTo>
                  <a:lnTo>
                    <a:pt x="1604" y="1380"/>
                  </a:lnTo>
                  <a:close/>
                  <a:moveTo>
                    <a:pt x="1592" y="1374"/>
                  </a:moveTo>
                  <a:cubicBezTo>
                    <a:pt x="1589" y="1373"/>
                    <a:pt x="1586" y="1371"/>
                    <a:pt x="1583" y="1370"/>
                  </a:cubicBezTo>
                  <a:cubicBezTo>
                    <a:pt x="1604" y="1344"/>
                    <a:pt x="1604" y="1344"/>
                    <a:pt x="1604" y="1344"/>
                  </a:cubicBezTo>
                  <a:cubicBezTo>
                    <a:pt x="1608" y="1345"/>
                    <a:pt x="1611" y="1346"/>
                    <a:pt x="1615" y="1348"/>
                  </a:cubicBezTo>
                  <a:lnTo>
                    <a:pt x="1592" y="1374"/>
                  </a:lnTo>
                  <a:close/>
                  <a:moveTo>
                    <a:pt x="1579" y="1369"/>
                  </a:moveTo>
                  <a:cubicBezTo>
                    <a:pt x="1579" y="1369"/>
                    <a:pt x="1579" y="1368"/>
                    <a:pt x="1578" y="1368"/>
                  </a:cubicBezTo>
                  <a:cubicBezTo>
                    <a:pt x="1586" y="1357"/>
                    <a:pt x="1588" y="1346"/>
                    <a:pt x="1589" y="1343"/>
                  </a:cubicBezTo>
                  <a:cubicBezTo>
                    <a:pt x="1589" y="1342"/>
                    <a:pt x="1591" y="1341"/>
                    <a:pt x="1592" y="1340"/>
                  </a:cubicBezTo>
                  <a:cubicBezTo>
                    <a:pt x="1595" y="1341"/>
                    <a:pt x="1598" y="1342"/>
                    <a:pt x="1600" y="1342"/>
                  </a:cubicBezTo>
                  <a:lnTo>
                    <a:pt x="1579" y="1369"/>
                  </a:lnTo>
                  <a:close/>
                  <a:moveTo>
                    <a:pt x="1570" y="1379"/>
                  </a:moveTo>
                  <a:cubicBezTo>
                    <a:pt x="1572" y="1379"/>
                    <a:pt x="1573" y="1380"/>
                    <a:pt x="1575" y="1381"/>
                  </a:cubicBezTo>
                  <a:cubicBezTo>
                    <a:pt x="1575" y="1385"/>
                    <a:pt x="1575" y="1385"/>
                    <a:pt x="1575" y="1385"/>
                  </a:cubicBezTo>
                  <a:cubicBezTo>
                    <a:pt x="1572" y="1384"/>
                    <a:pt x="1569" y="1383"/>
                    <a:pt x="1567" y="1382"/>
                  </a:cubicBezTo>
                  <a:cubicBezTo>
                    <a:pt x="1568" y="1381"/>
                    <a:pt x="1569" y="1380"/>
                    <a:pt x="1570" y="1379"/>
                  </a:cubicBezTo>
                  <a:close/>
                  <a:moveTo>
                    <a:pt x="1692" y="1403"/>
                  </a:moveTo>
                  <a:cubicBezTo>
                    <a:pt x="1695" y="1398"/>
                    <a:pt x="1695" y="1398"/>
                    <a:pt x="1695" y="1398"/>
                  </a:cubicBezTo>
                  <a:cubicBezTo>
                    <a:pt x="1698" y="1399"/>
                    <a:pt x="1702" y="1399"/>
                    <a:pt x="1705" y="1398"/>
                  </a:cubicBezTo>
                  <a:cubicBezTo>
                    <a:pt x="1701" y="1400"/>
                    <a:pt x="1696" y="1402"/>
                    <a:pt x="1692" y="1403"/>
                  </a:cubicBezTo>
                  <a:close/>
                  <a:moveTo>
                    <a:pt x="1709" y="1403"/>
                  </a:moveTo>
                  <a:cubicBezTo>
                    <a:pt x="1706" y="1406"/>
                    <a:pt x="1703" y="1409"/>
                    <a:pt x="1699" y="1411"/>
                  </a:cubicBezTo>
                  <a:cubicBezTo>
                    <a:pt x="1695" y="1410"/>
                    <a:pt x="1695" y="1410"/>
                    <a:pt x="1695" y="1410"/>
                  </a:cubicBezTo>
                  <a:cubicBezTo>
                    <a:pt x="1700" y="1408"/>
                    <a:pt x="1704" y="1406"/>
                    <a:pt x="1709" y="1403"/>
                  </a:cubicBezTo>
                  <a:close/>
                  <a:moveTo>
                    <a:pt x="1696" y="1414"/>
                  </a:moveTo>
                  <a:cubicBezTo>
                    <a:pt x="1693" y="1416"/>
                    <a:pt x="1690" y="1417"/>
                    <a:pt x="1688" y="1419"/>
                  </a:cubicBezTo>
                  <a:cubicBezTo>
                    <a:pt x="1680" y="1413"/>
                    <a:pt x="1680" y="1413"/>
                    <a:pt x="1680" y="1413"/>
                  </a:cubicBezTo>
                  <a:cubicBezTo>
                    <a:pt x="1683" y="1413"/>
                    <a:pt x="1686" y="1413"/>
                    <a:pt x="1689" y="1412"/>
                  </a:cubicBezTo>
                  <a:lnTo>
                    <a:pt x="1696" y="1414"/>
                  </a:lnTo>
                  <a:close/>
                  <a:moveTo>
                    <a:pt x="1649" y="1411"/>
                  </a:moveTo>
                  <a:cubicBezTo>
                    <a:pt x="1651" y="1411"/>
                    <a:pt x="1654" y="1412"/>
                    <a:pt x="1657" y="1412"/>
                  </a:cubicBezTo>
                  <a:cubicBezTo>
                    <a:pt x="1669" y="1425"/>
                    <a:pt x="1669" y="1425"/>
                    <a:pt x="1669" y="1425"/>
                  </a:cubicBezTo>
                  <a:cubicBezTo>
                    <a:pt x="1666" y="1426"/>
                    <a:pt x="1663" y="1426"/>
                    <a:pt x="1659" y="1427"/>
                  </a:cubicBezTo>
                  <a:lnTo>
                    <a:pt x="1649" y="1411"/>
                  </a:lnTo>
                  <a:close/>
                  <a:moveTo>
                    <a:pt x="1655" y="1427"/>
                  </a:moveTo>
                  <a:cubicBezTo>
                    <a:pt x="1651" y="1428"/>
                    <a:pt x="1647" y="1428"/>
                    <a:pt x="1643" y="1428"/>
                  </a:cubicBezTo>
                  <a:cubicBezTo>
                    <a:pt x="1633" y="1406"/>
                    <a:pt x="1633" y="1406"/>
                    <a:pt x="1633" y="1406"/>
                  </a:cubicBezTo>
                  <a:cubicBezTo>
                    <a:pt x="1637" y="1407"/>
                    <a:pt x="1640" y="1408"/>
                    <a:pt x="1643" y="1409"/>
                  </a:cubicBezTo>
                  <a:lnTo>
                    <a:pt x="1655" y="1427"/>
                  </a:lnTo>
                  <a:close/>
                  <a:moveTo>
                    <a:pt x="1663" y="1413"/>
                  </a:moveTo>
                  <a:cubicBezTo>
                    <a:pt x="1667" y="1414"/>
                    <a:pt x="1670" y="1414"/>
                    <a:pt x="1673" y="1414"/>
                  </a:cubicBezTo>
                  <a:cubicBezTo>
                    <a:pt x="1683" y="1421"/>
                    <a:pt x="1683" y="1421"/>
                    <a:pt x="1683" y="1421"/>
                  </a:cubicBezTo>
                  <a:cubicBezTo>
                    <a:pt x="1680" y="1422"/>
                    <a:pt x="1677" y="1423"/>
                    <a:pt x="1674" y="1424"/>
                  </a:cubicBezTo>
                  <a:lnTo>
                    <a:pt x="1663" y="1413"/>
                  </a:lnTo>
                  <a:close/>
                  <a:moveTo>
                    <a:pt x="1614" y="1398"/>
                  </a:moveTo>
                  <a:cubicBezTo>
                    <a:pt x="1621" y="1423"/>
                    <a:pt x="1621" y="1423"/>
                    <a:pt x="1621" y="1423"/>
                  </a:cubicBezTo>
                  <a:cubicBezTo>
                    <a:pt x="1617" y="1417"/>
                    <a:pt x="1612" y="1411"/>
                    <a:pt x="1606" y="1405"/>
                  </a:cubicBezTo>
                  <a:cubicBezTo>
                    <a:pt x="1605" y="1394"/>
                    <a:pt x="1605" y="1394"/>
                    <a:pt x="1605" y="1394"/>
                  </a:cubicBezTo>
                  <a:cubicBezTo>
                    <a:pt x="1608" y="1396"/>
                    <a:pt x="1611" y="1397"/>
                    <a:pt x="1614" y="1398"/>
                  </a:cubicBezTo>
                  <a:close/>
                  <a:moveTo>
                    <a:pt x="1618" y="1400"/>
                  </a:moveTo>
                  <a:cubicBezTo>
                    <a:pt x="1622" y="1402"/>
                    <a:pt x="1625" y="1403"/>
                    <a:pt x="1628" y="1404"/>
                  </a:cubicBezTo>
                  <a:cubicBezTo>
                    <a:pt x="1639" y="1428"/>
                    <a:pt x="1639" y="1428"/>
                    <a:pt x="1639" y="1428"/>
                  </a:cubicBezTo>
                  <a:cubicBezTo>
                    <a:pt x="1635" y="1428"/>
                    <a:pt x="1630" y="1427"/>
                    <a:pt x="1626" y="1427"/>
                  </a:cubicBezTo>
                  <a:lnTo>
                    <a:pt x="1618" y="1400"/>
                  </a:lnTo>
                  <a:close/>
                  <a:moveTo>
                    <a:pt x="1715" y="1415"/>
                  </a:moveTo>
                  <a:cubicBezTo>
                    <a:pt x="1731" y="1432"/>
                    <a:pt x="1735" y="1444"/>
                    <a:pt x="1735" y="1457"/>
                  </a:cubicBezTo>
                  <a:cubicBezTo>
                    <a:pt x="1722" y="1451"/>
                    <a:pt x="1710" y="1441"/>
                    <a:pt x="1702" y="1425"/>
                  </a:cubicBezTo>
                  <a:cubicBezTo>
                    <a:pt x="1707" y="1423"/>
                    <a:pt x="1711" y="1419"/>
                    <a:pt x="1715" y="1415"/>
                  </a:cubicBezTo>
                  <a:close/>
                  <a:moveTo>
                    <a:pt x="1729" y="1425"/>
                  </a:moveTo>
                  <a:cubicBezTo>
                    <a:pt x="1738" y="1431"/>
                    <a:pt x="1749" y="1435"/>
                    <a:pt x="1761" y="1437"/>
                  </a:cubicBezTo>
                  <a:cubicBezTo>
                    <a:pt x="1765" y="1446"/>
                    <a:pt x="1767" y="1455"/>
                    <a:pt x="1768" y="1464"/>
                  </a:cubicBezTo>
                  <a:cubicBezTo>
                    <a:pt x="1758" y="1463"/>
                    <a:pt x="1749" y="1462"/>
                    <a:pt x="1739" y="1458"/>
                  </a:cubicBezTo>
                  <a:cubicBezTo>
                    <a:pt x="1739" y="1447"/>
                    <a:pt x="1737" y="1437"/>
                    <a:pt x="1729" y="1425"/>
                  </a:cubicBezTo>
                  <a:close/>
                  <a:moveTo>
                    <a:pt x="1765" y="1438"/>
                  </a:moveTo>
                  <a:cubicBezTo>
                    <a:pt x="1774" y="1439"/>
                    <a:pt x="1782" y="1439"/>
                    <a:pt x="1791" y="1439"/>
                  </a:cubicBezTo>
                  <a:cubicBezTo>
                    <a:pt x="1795" y="1449"/>
                    <a:pt x="1796" y="1458"/>
                    <a:pt x="1796" y="1463"/>
                  </a:cubicBezTo>
                  <a:cubicBezTo>
                    <a:pt x="1793" y="1464"/>
                    <a:pt x="1790" y="1464"/>
                    <a:pt x="1786" y="1464"/>
                  </a:cubicBezTo>
                  <a:cubicBezTo>
                    <a:pt x="1782" y="1464"/>
                    <a:pt x="1777" y="1465"/>
                    <a:pt x="1772" y="1464"/>
                  </a:cubicBezTo>
                  <a:cubicBezTo>
                    <a:pt x="1771" y="1455"/>
                    <a:pt x="1769" y="1446"/>
                    <a:pt x="1765" y="1438"/>
                  </a:cubicBezTo>
                  <a:close/>
                  <a:moveTo>
                    <a:pt x="1795" y="1439"/>
                  </a:moveTo>
                  <a:cubicBezTo>
                    <a:pt x="1804" y="1439"/>
                    <a:pt x="1812" y="1437"/>
                    <a:pt x="1821" y="1436"/>
                  </a:cubicBezTo>
                  <a:cubicBezTo>
                    <a:pt x="1822" y="1443"/>
                    <a:pt x="1823" y="1451"/>
                    <a:pt x="1823" y="1458"/>
                  </a:cubicBezTo>
                  <a:cubicBezTo>
                    <a:pt x="1816" y="1460"/>
                    <a:pt x="1808" y="1462"/>
                    <a:pt x="1800" y="1463"/>
                  </a:cubicBezTo>
                  <a:cubicBezTo>
                    <a:pt x="1799" y="1457"/>
                    <a:pt x="1798" y="1449"/>
                    <a:pt x="1795" y="1439"/>
                  </a:cubicBezTo>
                  <a:close/>
                  <a:moveTo>
                    <a:pt x="1814" y="1409"/>
                  </a:moveTo>
                  <a:cubicBezTo>
                    <a:pt x="1823" y="1407"/>
                    <a:pt x="1831" y="1405"/>
                    <a:pt x="1839" y="1403"/>
                  </a:cubicBezTo>
                  <a:cubicBezTo>
                    <a:pt x="1842" y="1410"/>
                    <a:pt x="1845" y="1417"/>
                    <a:pt x="1847" y="1424"/>
                  </a:cubicBezTo>
                  <a:cubicBezTo>
                    <a:pt x="1839" y="1427"/>
                    <a:pt x="1831" y="1429"/>
                    <a:pt x="1823" y="1431"/>
                  </a:cubicBezTo>
                  <a:cubicBezTo>
                    <a:pt x="1821" y="1424"/>
                    <a:pt x="1818" y="1416"/>
                    <a:pt x="1814" y="1409"/>
                  </a:cubicBezTo>
                  <a:close/>
                  <a:moveTo>
                    <a:pt x="1848" y="1428"/>
                  </a:moveTo>
                  <a:cubicBezTo>
                    <a:pt x="1850" y="1435"/>
                    <a:pt x="1851" y="1442"/>
                    <a:pt x="1851" y="1448"/>
                  </a:cubicBezTo>
                  <a:cubicBezTo>
                    <a:pt x="1844" y="1452"/>
                    <a:pt x="1836" y="1454"/>
                    <a:pt x="1827" y="1457"/>
                  </a:cubicBezTo>
                  <a:cubicBezTo>
                    <a:pt x="1827" y="1450"/>
                    <a:pt x="1826" y="1442"/>
                    <a:pt x="1824" y="1435"/>
                  </a:cubicBezTo>
                  <a:cubicBezTo>
                    <a:pt x="1832" y="1433"/>
                    <a:pt x="1840" y="1431"/>
                    <a:pt x="1848" y="1428"/>
                  </a:cubicBezTo>
                  <a:close/>
                  <a:moveTo>
                    <a:pt x="1851" y="1423"/>
                  </a:moveTo>
                  <a:cubicBezTo>
                    <a:pt x="1849" y="1416"/>
                    <a:pt x="1846" y="1409"/>
                    <a:pt x="1843" y="1401"/>
                  </a:cubicBezTo>
                  <a:cubicBezTo>
                    <a:pt x="1850" y="1399"/>
                    <a:pt x="1857" y="1396"/>
                    <a:pt x="1863" y="1392"/>
                  </a:cubicBezTo>
                  <a:cubicBezTo>
                    <a:pt x="1866" y="1399"/>
                    <a:pt x="1869" y="1406"/>
                    <a:pt x="1871" y="1413"/>
                  </a:cubicBezTo>
                  <a:cubicBezTo>
                    <a:pt x="1864" y="1417"/>
                    <a:pt x="1857" y="1420"/>
                    <a:pt x="1851" y="1423"/>
                  </a:cubicBezTo>
                  <a:close/>
                  <a:moveTo>
                    <a:pt x="1872" y="1417"/>
                  </a:moveTo>
                  <a:cubicBezTo>
                    <a:pt x="1873" y="1423"/>
                    <a:pt x="1875" y="1429"/>
                    <a:pt x="1876" y="1436"/>
                  </a:cubicBezTo>
                  <a:cubicBezTo>
                    <a:pt x="1870" y="1439"/>
                    <a:pt x="1863" y="1443"/>
                    <a:pt x="1855" y="1447"/>
                  </a:cubicBezTo>
                  <a:cubicBezTo>
                    <a:pt x="1855" y="1440"/>
                    <a:pt x="1854" y="1433"/>
                    <a:pt x="1852" y="1426"/>
                  </a:cubicBezTo>
                  <a:cubicBezTo>
                    <a:pt x="1859" y="1424"/>
                    <a:pt x="1865" y="1420"/>
                    <a:pt x="1872" y="1417"/>
                  </a:cubicBezTo>
                  <a:close/>
                  <a:moveTo>
                    <a:pt x="1874" y="1411"/>
                  </a:moveTo>
                  <a:cubicBezTo>
                    <a:pt x="1872" y="1404"/>
                    <a:pt x="1870" y="1397"/>
                    <a:pt x="1867" y="1390"/>
                  </a:cubicBezTo>
                  <a:cubicBezTo>
                    <a:pt x="1873" y="1387"/>
                    <a:pt x="1879" y="1383"/>
                    <a:pt x="1883" y="1378"/>
                  </a:cubicBezTo>
                  <a:cubicBezTo>
                    <a:pt x="1886" y="1386"/>
                    <a:pt x="1889" y="1394"/>
                    <a:pt x="1890" y="1401"/>
                  </a:cubicBezTo>
                  <a:cubicBezTo>
                    <a:pt x="1885" y="1404"/>
                    <a:pt x="1880" y="1408"/>
                    <a:pt x="1874" y="1411"/>
                  </a:cubicBezTo>
                  <a:close/>
                  <a:moveTo>
                    <a:pt x="1865" y="1387"/>
                  </a:moveTo>
                  <a:cubicBezTo>
                    <a:pt x="1862" y="1379"/>
                    <a:pt x="1858" y="1372"/>
                    <a:pt x="1853" y="1365"/>
                  </a:cubicBezTo>
                  <a:cubicBezTo>
                    <a:pt x="1860" y="1361"/>
                    <a:pt x="1866" y="1356"/>
                    <a:pt x="1871" y="1351"/>
                  </a:cubicBezTo>
                  <a:cubicBezTo>
                    <a:pt x="1875" y="1359"/>
                    <a:pt x="1879" y="1367"/>
                    <a:pt x="1882" y="1374"/>
                  </a:cubicBezTo>
                  <a:cubicBezTo>
                    <a:pt x="1877" y="1379"/>
                    <a:pt x="1872" y="1383"/>
                    <a:pt x="1865" y="1387"/>
                  </a:cubicBezTo>
                  <a:close/>
                  <a:moveTo>
                    <a:pt x="1851" y="1362"/>
                  </a:moveTo>
                  <a:cubicBezTo>
                    <a:pt x="1847" y="1354"/>
                    <a:pt x="1841" y="1348"/>
                    <a:pt x="1836" y="1342"/>
                  </a:cubicBezTo>
                  <a:cubicBezTo>
                    <a:pt x="1845" y="1337"/>
                    <a:pt x="1852" y="1331"/>
                    <a:pt x="1856" y="1328"/>
                  </a:cubicBezTo>
                  <a:cubicBezTo>
                    <a:pt x="1861" y="1334"/>
                    <a:pt x="1865" y="1341"/>
                    <a:pt x="1869" y="1348"/>
                  </a:cubicBezTo>
                  <a:cubicBezTo>
                    <a:pt x="1864" y="1353"/>
                    <a:pt x="1858" y="1358"/>
                    <a:pt x="1851" y="1362"/>
                  </a:cubicBezTo>
                  <a:close/>
                  <a:moveTo>
                    <a:pt x="1833" y="1339"/>
                  </a:moveTo>
                  <a:cubicBezTo>
                    <a:pt x="1827" y="1332"/>
                    <a:pt x="1820" y="1326"/>
                    <a:pt x="1814" y="1321"/>
                  </a:cubicBezTo>
                  <a:cubicBezTo>
                    <a:pt x="1822" y="1318"/>
                    <a:pt x="1830" y="1313"/>
                    <a:pt x="1837" y="1307"/>
                  </a:cubicBezTo>
                  <a:cubicBezTo>
                    <a:pt x="1841" y="1310"/>
                    <a:pt x="1844" y="1314"/>
                    <a:pt x="1847" y="1317"/>
                  </a:cubicBezTo>
                  <a:cubicBezTo>
                    <a:pt x="1849" y="1320"/>
                    <a:pt x="1851" y="1322"/>
                    <a:pt x="1853" y="1325"/>
                  </a:cubicBezTo>
                  <a:cubicBezTo>
                    <a:pt x="1849" y="1328"/>
                    <a:pt x="1842" y="1334"/>
                    <a:pt x="1833" y="1339"/>
                  </a:cubicBezTo>
                  <a:close/>
                  <a:moveTo>
                    <a:pt x="1810" y="1319"/>
                  </a:moveTo>
                  <a:cubicBezTo>
                    <a:pt x="1800" y="1312"/>
                    <a:pt x="1789" y="1307"/>
                    <a:pt x="1779" y="1304"/>
                  </a:cubicBezTo>
                  <a:cubicBezTo>
                    <a:pt x="1793" y="1302"/>
                    <a:pt x="1802" y="1296"/>
                    <a:pt x="1810" y="1288"/>
                  </a:cubicBezTo>
                  <a:cubicBezTo>
                    <a:pt x="1819" y="1292"/>
                    <a:pt x="1827" y="1298"/>
                    <a:pt x="1834" y="1304"/>
                  </a:cubicBezTo>
                  <a:cubicBezTo>
                    <a:pt x="1827" y="1311"/>
                    <a:pt x="1819" y="1315"/>
                    <a:pt x="1810" y="1319"/>
                  </a:cubicBezTo>
                  <a:close/>
                  <a:moveTo>
                    <a:pt x="1762" y="1302"/>
                  </a:moveTo>
                  <a:cubicBezTo>
                    <a:pt x="1762" y="1296"/>
                    <a:pt x="1761" y="1290"/>
                    <a:pt x="1760" y="1285"/>
                  </a:cubicBezTo>
                  <a:cubicBezTo>
                    <a:pt x="1777" y="1280"/>
                    <a:pt x="1792" y="1281"/>
                    <a:pt x="1806" y="1287"/>
                  </a:cubicBezTo>
                  <a:cubicBezTo>
                    <a:pt x="1797" y="1296"/>
                    <a:pt x="1785" y="1301"/>
                    <a:pt x="1762" y="1302"/>
                  </a:cubicBezTo>
                  <a:close/>
                  <a:moveTo>
                    <a:pt x="1762" y="1306"/>
                  </a:moveTo>
                  <a:cubicBezTo>
                    <a:pt x="1777" y="1306"/>
                    <a:pt x="1792" y="1311"/>
                    <a:pt x="1805" y="1320"/>
                  </a:cubicBezTo>
                  <a:cubicBezTo>
                    <a:pt x="1792" y="1324"/>
                    <a:pt x="1776" y="1325"/>
                    <a:pt x="1759" y="1323"/>
                  </a:cubicBezTo>
                  <a:cubicBezTo>
                    <a:pt x="1761" y="1317"/>
                    <a:pt x="1762" y="1312"/>
                    <a:pt x="1762" y="1306"/>
                  </a:cubicBezTo>
                  <a:close/>
                  <a:moveTo>
                    <a:pt x="1799" y="1350"/>
                  </a:moveTo>
                  <a:cubicBezTo>
                    <a:pt x="1784" y="1351"/>
                    <a:pt x="1767" y="1350"/>
                    <a:pt x="1747" y="1343"/>
                  </a:cubicBezTo>
                  <a:cubicBezTo>
                    <a:pt x="1752" y="1339"/>
                    <a:pt x="1755" y="1333"/>
                    <a:pt x="1758" y="1327"/>
                  </a:cubicBezTo>
                  <a:cubicBezTo>
                    <a:pt x="1773" y="1331"/>
                    <a:pt x="1787" y="1339"/>
                    <a:pt x="1799" y="1350"/>
                  </a:cubicBezTo>
                  <a:close/>
                  <a:moveTo>
                    <a:pt x="1742" y="1343"/>
                  </a:moveTo>
                  <a:cubicBezTo>
                    <a:pt x="1731" y="1352"/>
                    <a:pt x="1720" y="1350"/>
                    <a:pt x="1715" y="1345"/>
                  </a:cubicBezTo>
                  <a:cubicBezTo>
                    <a:pt x="1708" y="1340"/>
                    <a:pt x="1707" y="1332"/>
                    <a:pt x="1711" y="1325"/>
                  </a:cubicBezTo>
                  <a:cubicBezTo>
                    <a:pt x="1714" y="1319"/>
                    <a:pt x="1720" y="1316"/>
                    <a:pt x="1726" y="1318"/>
                  </a:cubicBezTo>
                  <a:cubicBezTo>
                    <a:pt x="1730" y="1319"/>
                    <a:pt x="1736" y="1323"/>
                    <a:pt x="1736" y="1332"/>
                  </a:cubicBezTo>
                  <a:cubicBezTo>
                    <a:pt x="1736" y="1333"/>
                    <a:pt x="1737" y="1333"/>
                    <a:pt x="1737" y="1334"/>
                  </a:cubicBezTo>
                  <a:cubicBezTo>
                    <a:pt x="1738" y="1334"/>
                    <a:pt x="1739" y="1333"/>
                    <a:pt x="1740" y="1333"/>
                  </a:cubicBezTo>
                  <a:cubicBezTo>
                    <a:pt x="1744" y="1325"/>
                    <a:pt x="1742" y="1315"/>
                    <a:pt x="1734" y="1309"/>
                  </a:cubicBezTo>
                  <a:cubicBezTo>
                    <a:pt x="1725" y="1302"/>
                    <a:pt x="1710" y="1301"/>
                    <a:pt x="1692" y="1299"/>
                  </a:cubicBezTo>
                  <a:cubicBezTo>
                    <a:pt x="1671" y="1297"/>
                    <a:pt x="1646" y="1294"/>
                    <a:pt x="1624" y="1281"/>
                  </a:cubicBezTo>
                  <a:cubicBezTo>
                    <a:pt x="1624" y="1278"/>
                    <a:pt x="1623" y="1275"/>
                    <a:pt x="1623" y="1273"/>
                  </a:cubicBezTo>
                  <a:cubicBezTo>
                    <a:pt x="1646" y="1287"/>
                    <a:pt x="1670" y="1290"/>
                    <a:pt x="1692" y="1292"/>
                  </a:cubicBezTo>
                  <a:cubicBezTo>
                    <a:pt x="1720" y="1296"/>
                    <a:pt x="1742" y="1298"/>
                    <a:pt x="1746" y="1323"/>
                  </a:cubicBezTo>
                  <a:cubicBezTo>
                    <a:pt x="1746" y="1324"/>
                    <a:pt x="1747" y="1325"/>
                    <a:pt x="1748" y="1325"/>
                  </a:cubicBezTo>
                  <a:cubicBezTo>
                    <a:pt x="1749" y="1325"/>
                    <a:pt x="1749" y="1324"/>
                    <a:pt x="1750" y="1323"/>
                  </a:cubicBezTo>
                  <a:cubicBezTo>
                    <a:pt x="1760" y="1291"/>
                    <a:pt x="1745" y="1255"/>
                    <a:pt x="1710" y="1227"/>
                  </a:cubicBezTo>
                  <a:cubicBezTo>
                    <a:pt x="1712" y="1227"/>
                    <a:pt x="1714" y="1226"/>
                    <a:pt x="1716" y="1226"/>
                  </a:cubicBezTo>
                  <a:cubicBezTo>
                    <a:pt x="1736" y="1243"/>
                    <a:pt x="1750" y="1263"/>
                    <a:pt x="1756" y="1284"/>
                  </a:cubicBezTo>
                  <a:cubicBezTo>
                    <a:pt x="1762" y="1307"/>
                    <a:pt x="1757" y="1330"/>
                    <a:pt x="1742" y="1343"/>
                  </a:cubicBezTo>
                  <a:close/>
                  <a:moveTo>
                    <a:pt x="1746" y="1254"/>
                  </a:moveTo>
                  <a:cubicBezTo>
                    <a:pt x="1748" y="1256"/>
                    <a:pt x="1750" y="1257"/>
                    <a:pt x="1752" y="1257"/>
                  </a:cubicBezTo>
                  <a:cubicBezTo>
                    <a:pt x="1758" y="1258"/>
                    <a:pt x="1764" y="1255"/>
                    <a:pt x="1767" y="1250"/>
                  </a:cubicBezTo>
                  <a:cubicBezTo>
                    <a:pt x="1769" y="1245"/>
                    <a:pt x="1768" y="1239"/>
                    <a:pt x="1763" y="1235"/>
                  </a:cubicBezTo>
                  <a:cubicBezTo>
                    <a:pt x="1763" y="1235"/>
                    <a:pt x="1761" y="1235"/>
                    <a:pt x="1761" y="1236"/>
                  </a:cubicBezTo>
                  <a:cubicBezTo>
                    <a:pt x="1760" y="1237"/>
                    <a:pt x="1760" y="1238"/>
                    <a:pt x="1761" y="1238"/>
                  </a:cubicBezTo>
                  <a:cubicBezTo>
                    <a:pt x="1765" y="1241"/>
                    <a:pt x="1765" y="1245"/>
                    <a:pt x="1763" y="1248"/>
                  </a:cubicBezTo>
                  <a:cubicBezTo>
                    <a:pt x="1762" y="1251"/>
                    <a:pt x="1758" y="1254"/>
                    <a:pt x="1753" y="1253"/>
                  </a:cubicBezTo>
                  <a:cubicBezTo>
                    <a:pt x="1747" y="1252"/>
                    <a:pt x="1743" y="1246"/>
                    <a:pt x="1743" y="1241"/>
                  </a:cubicBezTo>
                  <a:cubicBezTo>
                    <a:pt x="1743" y="1238"/>
                    <a:pt x="1745" y="1234"/>
                    <a:pt x="1749" y="1231"/>
                  </a:cubicBezTo>
                  <a:cubicBezTo>
                    <a:pt x="1753" y="1228"/>
                    <a:pt x="1759" y="1227"/>
                    <a:pt x="1764" y="1228"/>
                  </a:cubicBezTo>
                  <a:cubicBezTo>
                    <a:pt x="1772" y="1231"/>
                    <a:pt x="1777" y="1237"/>
                    <a:pt x="1778" y="1245"/>
                  </a:cubicBezTo>
                  <a:cubicBezTo>
                    <a:pt x="1779" y="1253"/>
                    <a:pt x="1775" y="1261"/>
                    <a:pt x="1767" y="1265"/>
                  </a:cubicBezTo>
                  <a:cubicBezTo>
                    <a:pt x="1763" y="1266"/>
                    <a:pt x="1758" y="1267"/>
                    <a:pt x="1754" y="1268"/>
                  </a:cubicBezTo>
                  <a:cubicBezTo>
                    <a:pt x="1752" y="1264"/>
                    <a:pt x="1749" y="1259"/>
                    <a:pt x="1746" y="1254"/>
                  </a:cubicBezTo>
                  <a:close/>
                  <a:moveTo>
                    <a:pt x="1781" y="1255"/>
                  </a:moveTo>
                  <a:cubicBezTo>
                    <a:pt x="1787" y="1256"/>
                    <a:pt x="1790" y="1262"/>
                    <a:pt x="1791" y="1265"/>
                  </a:cubicBezTo>
                  <a:cubicBezTo>
                    <a:pt x="1786" y="1264"/>
                    <a:pt x="1780" y="1264"/>
                    <a:pt x="1774" y="1265"/>
                  </a:cubicBezTo>
                  <a:cubicBezTo>
                    <a:pt x="1777" y="1262"/>
                    <a:pt x="1780" y="1258"/>
                    <a:pt x="1781" y="1255"/>
                  </a:cubicBezTo>
                  <a:close/>
                  <a:moveTo>
                    <a:pt x="1797" y="913"/>
                  </a:moveTo>
                  <a:cubicBezTo>
                    <a:pt x="1806" y="912"/>
                    <a:pt x="1815" y="909"/>
                    <a:pt x="1824" y="904"/>
                  </a:cubicBezTo>
                  <a:cubicBezTo>
                    <a:pt x="1823" y="909"/>
                    <a:pt x="1821" y="918"/>
                    <a:pt x="1813" y="921"/>
                  </a:cubicBezTo>
                  <a:cubicBezTo>
                    <a:pt x="1806" y="923"/>
                    <a:pt x="1800" y="917"/>
                    <a:pt x="1797" y="913"/>
                  </a:cubicBezTo>
                  <a:close/>
                  <a:moveTo>
                    <a:pt x="1830" y="901"/>
                  </a:moveTo>
                  <a:cubicBezTo>
                    <a:pt x="1838" y="896"/>
                    <a:pt x="1846" y="890"/>
                    <a:pt x="1853" y="883"/>
                  </a:cubicBezTo>
                  <a:cubicBezTo>
                    <a:pt x="1854" y="885"/>
                    <a:pt x="1854" y="888"/>
                    <a:pt x="1853" y="891"/>
                  </a:cubicBezTo>
                  <a:cubicBezTo>
                    <a:pt x="1845" y="893"/>
                    <a:pt x="1838" y="897"/>
                    <a:pt x="1833" y="902"/>
                  </a:cubicBezTo>
                  <a:cubicBezTo>
                    <a:pt x="1832" y="902"/>
                    <a:pt x="1831" y="901"/>
                    <a:pt x="1830" y="901"/>
                  </a:cubicBezTo>
                  <a:close/>
                  <a:moveTo>
                    <a:pt x="1695" y="718"/>
                  </a:moveTo>
                  <a:cubicBezTo>
                    <a:pt x="1700" y="715"/>
                    <a:pt x="1706" y="717"/>
                    <a:pt x="1710" y="718"/>
                  </a:cubicBezTo>
                  <a:cubicBezTo>
                    <a:pt x="1705" y="721"/>
                    <a:pt x="1701" y="725"/>
                    <a:pt x="1698" y="729"/>
                  </a:cubicBezTo>
                  <a:cubicBezTo>
                    <a:pt x="1698" y="725"/>
                    <a:pt x="1697" y="721"/>
                    <a:pt x="1695" y="718"/>
                  </a:cubicBezTo>
                  <a:close/>
                  <a:moveTo>
                    <a:pt x="1721" y="698"/>
                  </a:moveTo>
                  <a:cubicBezTo>
                    <a:pt x="1728" y="694"/>
                    <a:pt x="1736" y="699"/>
                    <a:pt x="1740" y="702"/>
                  </a:cubicBezTo>
                  <a:cubicBezTo>
                    <a:pt x="1731" y="705"/>
                    <a:pt x="1722" y="709"/>
                    <a:pt x="1715" y="714"/>
                  </a:cubicBezTo>
                  <a:cubicBezTo>
                    <a:pt x="1714" y="710"/>
                    <a:pt x="1714" y="701"/>
                    <a:pt x="1721" y="698"/>
                  </a:cubicBezTo>
                  <a:close/>
                  <a:moveTo>
                    <a:pt x="1690" y="701"/>
                  </a:moveTo>
                  <a:cubicBezTo>
                    <a:pt x="1684" y="704"/>
                    <a:pt x="1676" y="705"/>
                    <a:pt x="1670" y="699"/>
                  </a:cubicBezTo>
                  <a:cubicBezTo>
                    <a:pt x="1669" y="699"/>
                    <a:pt x="1669" y="699"/>
                    <a:pt x="1669" y="699"/>
                  </a:cubicBezTo>
                  <a:cubicBezTo>
                    <a:pt x="1665" y="694"/>
                    <a:pt x="1663" y="687"/>
                    <a:pt x="1666" y="682"/>
                  </a:cubicBezTo>
                  <a:cubicBezTo>
                    <a:pt x="1669" y="678"/>
                    <a:pt x="1674" y="674"/>
                    <a:pt x="1683" y="676"/>
                  </a:cubicBezTo>
                  <a:cubicBezTo>
                    <a:pt x="1683" y="676"/>
                    <a:pt x="1684" y="676"/>
                    <a:pt x="1685" y="675"/>
                  </a:cubicBezTo>
                  <a:cubicBezTo>
                    <a:pt x="1685" y="674"/>
                    <a:pt x="1685" y="674"/>
                    <a:pt x="1685" y="673"/>
                  </a:cubicBezTo>
                  <a:cubicBezTo>
                    <a:pt x="1678" y="666"/>
                    <a:pt x="1668" y="666"/>
                    <a:pt x="1660" y="672"/>
                  </a:cubicBezTo>
                  <a:cubicBezTo>
                    <a:pt x="1651" y="679"/>
                    <a:pt x="1646" y="693"/>
                    <a:pt x="1639" y="710"/>
                  </a:cubicBezTo>
                  <a:cubicBezTo>
                    <a:pt x="1627" y="741"/>
                    <a:pt x="1612" y="780"/>
                    <a:pt x="1563" y="795"/>
                  </a:cubicBezTo>
                  <a:cubicBezTo>
                    <a:pt x="1563" y="794"/>
                    <a:pt x="1562" y="794"/>
                    <a:pt x="1562" y="793"/>
                  </a:cubicBezTo>
                  <a:cubicBezTo>
                    <a:pt x="1561" y="792"/>
                    <a:pt x="1560" y="792"/>
                    <a:pt x="1559" y="791"/>
                  </a:cubicBezTo>
                  <a:cubicBezTo>
                    <a:pt x="1606" y="775"/>
                    <a:pt x="1621" y="738"/>
                    <a:pt x="1633" y="708"/>
                  </a:cubicBezTo>
                  <a:cubicBezTo>
                    <a:pt x="1644" y="682"/>
                    <a:pt x="1652" y="661"/>
                    <a:pt x="1677" y="664"/>
                  </a:cubicBezTo>
                  <a:cubicBezTo>
                    <a:pt x="1678" y="664"/>
                    <a:pt x="1679" y="664"/>
                    <a:pt x="1679" y="663"/>
                  </a:cubicBezTo>
                  <a:cubicBezTo>
                    <a:pt x="1679" y="662"/>
                    <a:pt x="1679" y="661"/>
                    <a:pt x="1678" y="661"/>
                  </a:cubicBezTo>
                  <a:cubicBezTo>
                    <a:pt x="1656" y="647"/>
                    <a:pt x="1630" y="646"/>
                    <a:pt x="1603" y="658"/>
                  </a:cubicBezTo>
                  <a:cubicBezTo>
                    <a:pt x="1563" y="674"/>
                    <a:pt x="1528" y="714"/>
                    <a:pt x="1517" y="753"/>
                  </a:cubicBezTo>
                  <a:cubicBezTo>
                    <a:pt x="1516" y="752"/>
                    <a:pt x="1516" y="750"/>
                    <a:pt x="1515" y="748"/>
                  </a:cubicBezTo>
                  <a:cubicBezTo>
                    <a:pt x="1530" y="687"/>
                    <a:pt x="1593" y="645"/>
                    <a:pt x="1642" y="644"/>
                  </a:cubicBezTo>
                  <a:cubicBezTo>
                    <a:pt x="1666" y="644"/>
                    <a:pt x="1687" y="656"/>
                    <a:pt x="1695" y="673"/>
                  </a:cubicBezTo>
                  <a:cubicBezTo>
                    <a:pt x="1701" y="686"/>
                    <a:pt x="1696" y="696"/>
                    <a:pt x="1690" y="701"/>
                  </a:cubicBezTo>
                  <a:close/>
                  <a:moveTo>
                    <a:pt x="1535" y="538"/>
                  </a:moveTo>
                  <a:cubicBezTo>
                    <a:pt x="1535" y="587"/>
                    <a:pt x="1493" y="650"/>
                    <a:pt x="1432" y="665"/>
                  </a:cubicBezTo>
                  <a:cubicBezTo>
                    <a:pt x="1430" y="664"/>
                    <a:pt x="1428" y="664"/>
                    <a:pt x="1426" y="663"/>
                  </a:cubicBezTo>
                  <a:cubicBezTo>
                    <a:pt x="1465" y="652"/>
                    <a:pt x="1505" y="616"/>
                    <a:pt x="1522" y="577"/>
                  </a:cubicBezTo>
                  <a:cubicBezTo>
                    <a:pt x="1534" y="549"/>
                    <a:pt x="1533" y="523"/>
                    <a:pt x="1519" y="502"/>
                  </a:cubicBezTo>
                  <a:cubicBezTo>
                    <a:pt x="1519" y="501"/>
                    <a:pt x="1518" y="500"/>
                    <a:pt x="1517" y="501"/>
                  </a:cubicBezTo>
                  <a:cubicBezTo>
                    <a:pt x="1516" y="501"/>
                    <a:pt x="1515" y="502"/>
                    <a:pt x="1516" y="503"/>
                  </a:cubicBezTo>
                  <a:cubicBezTo>
                    <a:pt x="1518" y="528"/>
                    <a:pt x="1498" y="536"/>
                    <a:pt x="1472" y="547"/>
                  </a:cubicBezTo>
                  <a:cubicBezTo>
                    <a:pt x="1442" y="559"/>
                    <a:pt x="1405" y="574"/>
                    <a:pt x="1389" y="621"/>
                  </a:cubicBezTo>
                  <a:cubicBezTo>
                    <a:pt x="1388" y="620"/>
                    <a:pt x="1387" y="619"/>
                    <a:pt x="1387" y="618"/>
                  </a:cubicBezTo>
                  <a:cubicBezTo>
                    <a:pt x="1386" y="618"/>
                    <a:pt x="1386" y="617"/>
                    <a:pt x="1385" y="616"/>
                  </a:cubicBezTo>
                  <a:cubicBezTo>
                    <a:pt x="1399" y="568"/>
                    <a:pt x="1439" y="553"/>
                    <a:pt x="1470" y="540"/>
                  </a:cubicBezTo>
                  <a:cubicBezTo>
                    <a:pt x="1487" y="534"/>
                    <a:pt x="1501" y="528"/>
                    <a:pt x="1508" y="519"/>
                  </a:cubicBezTo>
                  <a:cubicBezTo>
                    <a:pt x="1514" y="511"/>
                    <a:pt x="1514" y="501"/>
                    <a:pt x="1507" y="495"/>
                  </a:cubicBezTo>
                  <a:cubicBezTo>
                    <a:pt x="1506" y="495"/>
                    <a:pt x="1505" y="495"/>
                    <a:pt x="1505" y="495"/>
                  </a:cubicBezTo>
                  <a:cubicBezTo>
                    <a:pt x="1504" y="495"/>
                    <a:pt x="1503" y="496"/>
                    <a:pt x="1504" y="497"/>
                  </a:cubicBezTo>
                  <a:cubicBezTo>
                    <a:pt x="1506" y="506"/>
                    <a:pt x="1502" y="511"/>
                    <a:pt x="1498" y="513"/>
                  </a:cubicBezTo>
                  <a:cubicBezTo>
                    <a:pt x="1493" y="516"/>
                    <a:pt x="1486" y="515"/>
                    <a:pt x="1481" y="511"/>
                  </a:cubicBezTo>
                  <a:cubicBezTo>
                    <a:pt x="1481" y="510"/>
                    <a:pt x="1481" y="510"/>
                    <a:pt x="1481" y="510"/>
                  </a:cubicBezTo>
                  <a:cubicBezTo>
                    <a:pt x="1475" y="504"/>
                    <a:pt x="1475" y="496"/>
                    <a:pt x="1479" y="490"/>
                  </a:cubicBezTo>
                  <a:cubicBezTo>
                    <a:pt x="1484" y="484"/>
                    <a:pt x="1493" y="479"/>
                    <a:pt x="1507" y="485"/>
                  </a:cubicBezTo>
                  <a:cubicBezTo>
                    <a:pt x="1524" y="493"/>
                    <a:pt x="1536" y="514"/>
                    <a:pt x="1535" y="538"/>
                  </a:cubicBezTo>
                  <a:close/>
                  <a:moveTo>
                    <a:pt x="1508" y="481"/>
                  </a:moveTo>
                  <a:cubicBezTo>
                    <a:pt x="1493" y="474"/>
                    <a:pt x="1481" y="480"/>
                    <a:pt x="1476" y="488"/>
                  </a:cubicBezTo>
                  <a:cubicBezTo>
                    <a:pt x="1474" y="491"/>
                    <a:pt x="1473" y="493"/>
                    <a:pt x="1473" y="496"/>
                  </a:cubicBezTo>
                  <a:cubicBezTo>
                    <a:pt x="1472" y="494"/>
                    <a:pt x="1471" y="493"/>
                    <a:pt x="1470" y="491"/>
                  </a:cubicBezTo>
                  <a:cubicBezTo>
                    <a:pt x="1468" y="489"/>
                    <a:pt x="1467" y="488"/>
                    <a:pt x="1465" y="487"/>
                  </a:cubicBezTo>
                  <a:cubicBezTo>
                    <a:pt x="1469" y="480"/>
                    <a:pt x="1467" y="473"/>
                    <a:pt x="1466" y="469"/>
                  </a:cubicBezTo>
                  <a:cubicBezTo>
                    <a:pt x="1471" y="470"/>
                    <a:pt x="1481" y="469"/>
                    <a:pt x="1485" y="460"/>
                  </a:cubicBezTo>
                  <a:cubicBezTo>
                    <a:pt x="1490" y="451"/>
                    <a:pt x="1484" y="441"/>
                    <a:pt x="1481" y="437"/>
                  </a:cubicBezTo>
                  <a:cubicBezTo>
                    <a:pt x="1481" y="436"/>
                    <a:pt x="1482" y="436"/>
                    <a:pt x="1483" y="436"/>
                  </a:cubicBezTo>
                  <a:cubicBezTo>
                    <a:pt x="1483" y="437"/>
                    <a:pt x="1483" y="437"/>
                    <a:pt x="1483" y="438"/>
                  </a:cubicBezTo>
                  <a:cubicBezTo>
                    <a:pt x="1485" y="445"/>
                    <a:pt x="1488" y="451"/>
                    <a:pt x="1492" y="455"/>
                  </a:cubicBezTo>
                  <a:cubicBezTo>
                    <a:pt x="1494" y="457"/>
                    <a:pt x="1496" y="458"/>
                    <a:pt x="1498" y="460"/>
                  </a:cubicBezTo>
                  <a:cubicBezTo>
                    <a:pt x="1504" y="463"/>
                    <a:pt x="1512" y="464"/>
                    <a:pt x="1518" y="461"/>
                  </a:cubicBezTo>
                  <a:cubicBezTo>
                    <a:pt x="1515" y="467"/>
                    <a:pt x="1512" y="474"/>
                    <a:pt x="1509" y="482"/>
                  </a:cubicBezTo>
                  <a:cubicBezTo>
                    <a:pt x="1509" y="482"/>
                    <a:pt x="1509" y="482"/>
                    <a:pt x="1508" y="481"/>
                  </a:cubicBezTo>
                  <a:close/>
                  <a:moveTo>
                    <a:pt x="1465" y="465"/>
                  </a:moveTo>
                  <a:cubicBezTo>
                    <a:pt x="1471" y="457"/>
                    <a:pt x="1475" y="449"/>
                    <a:pt x="1478" y="439"/>
                  </a:cubicBezTo>
                  <a:cubicBezTo>
                    <a:pt x="1481" y="444"/>
                    <a:pt x="1485" y="452"/>
                    <a:pt x="1482" y="459"/>
                  </a:cubicBezTo>
                  <a:cubicBezTo>
                    <a:pt x="1478" y="466"/>
                    <a:pt x="1470" y="466"/>
                    <a:pt x="1465" y="465"/>
                  </a:cubicBezTo>
                  <a:close/>
                  <a:moveTo>
                    <a:pt x="1483" y="432"/>
                  </a:moveTo>
                  <a:cubicBezTo>
                    <a:pt x="1482" y="432"/>
                    <a:pt x="1481" y="433"/>
                    <a:pt x="1480" y="433"/>
                  </a:cubicBezTo>
                  <a:cubicBezTo>
                    <a:pt x="1482" y="424"/>
                    <a:pt x="1483" y="414"/>
                    <a:pt x="1484" y="404"/>
                  </a:cubicBezTo>
                  <a:cubicBezTo>
                    <a:pt x="1485" y="405"/>
                    <a:pt x="1488" y="407"/>
                    <a:pt x="1490" y="410"/>
                  </a:cubicBezTo>
                  <a:cubicBezTo>
                    <a:pt x="1485" y="417"/>
                    <a:pt x="1483" y="424"/>
                    <a:pt x="1483" y="432"/>
                  </a:cubicBezTo>
                  <a:close/>
                  <a:moveTo>
                    <a:pt x="1484" y="391"/>
                  </a:moveTo>
                  <a:cubicBezTo>
                    <a:pt x="1483" y="384"/>
                    <a:pt x="1483" y="377"/>
                    <a:pt x="1482" y="370"/>
                  </a:cubicBezTo>
                  <a:cubicBezTo>
                    <a:pt x="1486" y="371"/>
                    <a:pt x="1494" y="374"/>
                    <a:pt x="1495" y="383"/>
                  </a:cubicBezTo>
                  <a:cubicBezTo>
                    <a:pt x="1495" y="391"/>
                    <a:pt x="1488" y="396"/>
                    <a:pt x="1484" y="398"/>
                  </a:cubicBezTo>
                  <a:cubicBezTo>
                    <a:pt x="1484" y="396"/>
                    <a:pt x="1484" y="394"/>
                    <a:pt x="1484" y="391"/>
                  </a:cubicBezTo>
                  <a:close/>
                  <a:moveTo>
                    <a:pt x="1481" y="364"/>
                  </a:moveTo>
                  <a:cubicBezTo>
                    <a:pt x="1479" y="355"/>
                    <a:pt x="1477" y="347"/>
                    <a:pt x="1474" y="339"/>
                  </a:cubicBezTo>
                  <a:cubicBezTo>
                    <a:pt x="1478" y="339"/>
                    <a:pt x="1487" y="340"/>
                    <a:pt x="1489" y="348"/>
                  </a:cubicBezTo>
                  <a:cubicBezTo>
                    <a:pt x="1490" y="355"/>
                    <a:pt x="1484" y="361"/>
                    <a:pt x="1481" y="364"/>
                  </a:cubicBezTo>
                  <a:close/>
                  <a:moveTo>
                    <a:pt x="1459" y="304"/>
                  </a:moveTo>
                  <a:cubicBezTo>
                    <a:pt x="1454" y="296"/>
                    <a:pt x="1450" y="290"/>
                    <a:pt x="1445" y="284"/>
                  </a:cubicBezTo>
                  <a:cubicBezTo>
                    <a:pt x="1449" y="283"/>
                    <a:pt x="1456" y="282"/>
                    <a:pt x="1460" y="288"/>
                  </a:cubicBezTo>
                  <a:cubicBezTo>
                    <a:pt x="1465" y="294"/>
                    <a:pt x="1461" y="301"/>
                    <a:pt x="1459" y="304"/>
                  </a:cubicBezTo>
                  <a:close/>
                  <a:moveTo>
                    <a:pt x="1477" y="317"/>
                  </a:moveTo>
                  <a:cubicBezTo>
                    <a:pt x="1480" y="324"/>
                    <a:pt x="1475" y="330"/>
                    <a:pt x="1472" y="333"/>
                  </a:cubicBezTo>
                  <a:cubicBezTo>
                    <a:pt x="1469" y="325"/>
                    <a:pt x="1466" y="317"/>
                    <a:pt x="1462" y="310"/>
                  </a:cubicBezTo>
                  <a:cubicBezTo>
                    <a:pt x="1466" y="309"/>
                    <a:pt x="1474" y="309"/>
                    <a:pt x="1477" y="317"/>
                  </a:cubicBezTo>
                  <a:close/>
                  <a:moveTo>
                    <a:pt x="1255" y="365"/>
                  </a:moveTo>
                  <a:cubicBezTo>
                    <a:pt x="1252" y="375"/>
                    <a:pt x="1259" y="382"/>
                    <a:pt x="1263" y="385"/>
                  </a:cubicBezTo>
                  <a:cubicBezTo>
                    <a:pt x="1259" y="387"/>
                    <a:pt x="1253" y="391"/>
                    <a:pt x="1251" y="398"/>
                  </a:cubicBezTo>
                  <a:cubicBezTo>
                    <a:pt x="1249" y="398"/>
                    <a:pt x="1247" y="398"/>
                    <a:pt x="1245" y="398"/>
                  </a:cubicBezTo>
                  <a:cubicBezTo>
                    <a:pt x="1243" y="398"/>
                    <a:pt x="1241" y="399"/>
                    <a:pt x="1239" y="400"/>
                  </a:cubicBezTo>
                  <a:cubicBezTo>
                    <a:pt x="1241" y="397"/>
                    <a:pt x="1242" y="394"/>
                    <a:pt x="1243" y="391"/>
                  </a:cubicBezTo>
                  <a:cubicBezTo>
                    <a:pt x="1244" y="382"/>
                    <a:pt x="1241" y="370"/>
                    <a:pt x="1224" y="364"/>
                  </a:cubicBezTo>
                  <a:cubicBezTo>
                    <a:pt x="1224" y="364"/>
                    <a:pt x="1224" y="364"/>
                    <a:pt x="1223" y="363"/>
                  </a:cubicBezTo>
                  <a:cubicBezTo>
                    <a:pt x="1227" y="356"/>
                    <a:pt x="1230" y="349"/>
                    <a:pt x="1232" y="342"/>
                  </a:cubicBezTo>
                  <a:cubicBezTo>
                    <a:pt x="1234" y="349"/>
                    <a:pt x="1240" y="354"/>
                    <a:pt x="1247" y="356"/>
                  </a:cubicBezTo>
                  <a:cubicBezTo>
                    <a:pt x="1250" y="356"/>
                    <a:pt x="1252" y="357"/>
                    <a:pt x="1255" y="357"/>
                  </a:cubicBezTo>
                  <a:cubicBezTo>
                    <a:pt x="1261" y="357"/>
                    <a:pt x="1267" y="355"/>
                    <a:pt x="1273" y="351"/>
                  </a:cubicBezTo>
                  <a:cubicBezTo>
                    <a:pt x="1273" y="350"/>
                    <a:pt x="1274" y="350"/>
                    <a:pt x="1274" y="349"/>
                  </a:cubicBezTo>
                  <a:cubicBezTo>
                    <a:pt x="1275" y="350"/>
                    <a:pt x="1275" y="351"/>
                    <a:pt x="1276" y="352"/>
                  </a:cubicBezTo>
                  <a:cubicBezTo>
                    <a:pt x="1270" y="353"/>
                    <a:pt x="1259" y="355"/>
                    <a:pt x="1255" y="365"/>
                  </a:cubicBezTo>
                  <a:close/>
                  <a:moveTo>
                    <a:pt x="1239" y="391"/>
                  </a:moveTo>
                  <a:cubicBezTo>
                    <a:pt x="1238" y="397"/>
                    <a:pt x="1232" y="404"/>
                    <a:pt x="1223" y="404"/>
                  </a:cubicBezTo>
                  <a:cubicBezTo>
                    <a:pt x="1223" y="404"/>
                    <a:pt x="1223" y="404"/>
                    <a:pt x="1223" y="404"/>
                  </a:cubicBezTo>
                  <a:cubicBezTo>
                    <a:pt x="1216" y="403"/>
                    <a:pt x="1211" y="400"/>
                    <a:pt x="1209" y="394"/>
                  </a:cubicBezTo>
                  <a:cubicBezTo>
                    <a:pt x="1208" y="389"/>
                    <a:pt x="1209" y="383"/>
                    <a:pt x="1217" y="378"/>
                  </a:cubicBezTo>
                  <a:cubicBezTo>
                    <a:pt x="1217" y="378"/>
                    <a:pt x="1218" y="377"/>
                    <a:pt x="1217" y="376"/>
                  </a:cubicBezTo>
                  <a:cubicBezTo>
                    <a:pt x="1217" y="375"/>
                    <a:pt x="1216" y="375"/>
                    <a:pt x="1216" y="375"/>
                  </a:cubicBezTo>
                  <a:cubicBezTo>
                    <a:pt x="1207" y="374"/>
                    <a:pt x="1199" y="381"/>
                    <a:pt x="1198" y="391"/>
                  </a:cubicBezTo>
                  <a:cubicBezTo>
                    <a:pt x="1196" y="402"/>
                    <a:pt x="1203" y="416"/>
                    <a:pt x="1210" y="432"/>
                  </a:cubicBezTo>
                  <a:cubicBezTo>
                    <a:pt x="1223" y="464"/>
                    <a:pt x="1240" y="502"/>
                    <a:pt x="1216" y="546"/>
                  </a:cubicBezTo>
                  <a:cubicBezTo>
                    <a:pt x="1215" y="547"/>
                    <a:pt x="1215" y="547"/>
                    <a:pt x="1214" y="547"/>
                  </a:cubicBezTo>
                  <a:cubicBezTo>
                    <a:pt x="1213" y="547"/>
                    <a:pt x="1211" y="547"/>
                    <a:pt x="1210" y="547"/>
                  </a:cubicBezTo>
                  <a:cubicBezTo>
                    <a:pt x="1232" y="502"/>
                    <a:pt x="1216" y="465"/>
                    <a:pt x="1204" y="436"/>
                  </a:cubicBezTo>
                  <a:cubicBezTo>
                    <a:pt x="1193" y="410"/>
                    <a:pt x="1184" y="389"/>
                    <a:pt x="1204" y="374"/>
                  </a:cubicBezTo>
                  <a:cubicBezTo>
                    <a:pt x="1205" y="373"/>
                    <a:pt x="1205" y="372"/>
                    <a:pt x="1205" y="371"/>
                  </a:cubicBezTo>
                  <a:cubicBezTo>
                    <a:pt x="1204" y="371"/>
                    <a:pt x="1203" y="370"/>
                    <a:pt x="1203" y="370"/>
                  </a:cubicBezTo>
                  <a:cubicBezTo>
                    <a:pt x="1177" y="376"/>
                    <a:pt x="1158" y="394"/>
                    <a:pt x="1147" y="422"/>
                  </a:cubicBezTo>
                  <a:cubicBezTo>
                    <a:pt x="1131" y="461"/>
                    <a:pt x="1134" y="515"/>
                    <a:pt x="1154" y="550"/>
                  </a:cubicBezTo>
                  <a:cubicBezTo>
                    <a:pt x="1152" y="549"/>
                    <a:pt x="1150" y="548"/>
                    <a:pt x="1149" y="547"/>
                  </a:cubicBezTo>
                  <a:cubicBezTo>
                    <a:pt x="1116" y="494"/>
                    <a:pt x="1131" y="420"/>
                    <a:pt x="1165" y="385"/>
                  </a:cubicBezTo>
                  <a:cubicBezTo>
                    <a:pt x="1182" y="368"/>
                    <a:pt x="1205" y="361"/>
                    <a:pt x="1223" y="367"/>
                  </a:cubicBezTo>
                  <a:cubicBezTo>
                    <a:pt x="1237" y="373"/>
                    <a:pt x="1240" y="383"/>
                    <a:pt x="1239" y="391"/>
                  </a:cubicBezTo>
                  <a:close/>
                  <a:moveTo>
                    <a:pt x="1204" y="361"/>
                  </a:moveTo>
                  <a:cubicBezTo>
                    <a:pt x="1202" y="361"/>
                    <a:pt x="1200" y="362"/>
                    <a:pt x="1198" y="362"/>
                  </a:cubicBezTo>
                  <a:cubicBezTo>
                    <a:pt x="1203" y="335"/>
                    <a:pt x="1193" y="322"/>
                    <a:pt x="1187" y="316"/>
                  </a:cubicBezTo>
                  <a:cubicBezTo>
                    <a:pt x="1179" y="309"/>
                    <a:pt x="1168" y="307"/>
                    <a:pt x="1158" y="310"/>
                  </a:cubicBezTo>
                  <a:cubicBezTo>
                    <a:pt x="1156" y="299"/>
                    <a:pt x="1148" y="292"/>
                    <a:pt x="1140" y="290"/>
                  </a:cubicBezTo>
                  <a:cubicBezTo>
                    <a:pt x="1131" y="287"/>
                    <a:pt x="1122" y="289"/>
                    <a:pt x="1115" y="294"/>
                  </a:cubicBezTo>
                  <a:cubicBezTo>
                    <a:pt x="1111" y="283"/>
                    <a:pt x="1099" y="278"/>
                    <a:pt x="1090" y="278"/>
                  </a:cubicBezTo>
                  <a:cubicBezTo>
                    <a:pt x="1090" y="279"/>
                    <a:pt x="1090" y="279"/>
                    <a:pt x="1090" y="279"/>
                  </a:cubicBezTo>
                  <a:cubicBezTo>
                    <a:pt x="1090" y="278"/>
                    <a:pt x="1090" y="278"/>
                    <a:pt x="1090" y="278"/>
                  </a:cubicBezTo>
                  <a:cubicBezTo>
                    <a:pt x="1081" y="278"/>
                    <a:pt x="1070" y="283"/>
                    <a:pt x="1065" y="294"/>
                  </a:cubicBezTo>
                  <a:cubicBezTo>
                    <a:pt x="1058" y="289"/>
                    <a:pt x="1049" y="287"/>
                    <a:pt x="1040" y="290"/>
                  </a:cubicBezTo>
                  <a:cubicBezTo>
                    <a:pt x="1032" y="292"/>
                    <a:pt x="1024" y="299"/>
                    <a:pt x="1022" y="310"/>
                  </a:cubicBezTo>
                  <a:cubicBezTo>
                    <a:pt x="1012" y="307"/>
                    <a:pt x="1002" y="309"/>
                    <a:pt x="993" y="316"/>
                  </a:cubicBezTo>
                  <a:cubicBezTo>
                    <a:pt x="987" y="322"/>
                    <a:pt x="977" y="335"/>
                    <a:pt x="982" y="362"/>
                  </a:cubicBezTo>
                  <a:cubicBezTo>
                    <a:pt x="980" y="362"/>
                    <a:pt x="978" y="361"/>
                    <a:pt x="976" y="361"/>
                  </a:cubicBezTo>
                  <a:cubicBezTo>
                    <a:pt x="970" y="341"/>
                    <a:pt x="972" y="324"/>
                    <a:pt x="982" y="312"/>
                  </a:cubicBezTo>
                  <a:cubicBezTo>
                    <a:pt x="989" y="302"/>
                    <a:pt x="1001" y="297"/>
                    <a:pt x="1013" y="297"/>
                  </a:cubicBezTo>
                  <a:cubicBezTo>
                    <a:pt x="1014" y="297"/>
                    <a:pt x="1015" y="296"/>
                    <a:pt x="1015" y="295"/>
                  </a:cubicBezTo>
                  <a:cubicBezTo>
                    <a:pt x="1016" y="287"/>
                    <a:pt x="1021" y="280"/>
                    <a:pt x="1030" y="275"/>
                  </a:cubicBezTo>
                  <a:cubicBezTo>
                    <a:pt x="1040" y="270"/>
                    <a:pt x="1051" y="270"/>
                    <a:pt x="1060" y="275"/>
                  </a:cubicBezTo>
                  <a:cubicBezTo>
                    <a:pt x="1061" y="275"/>
                    <a:pt x="1062" y="275"/>
                    <a:pt x="1063" y="274"/>
                  </a:cubicBezTo>
                  <a:cubicBezTo>
                    <a:pt x="1068" y="264"/>
                    <a:pt x="1078" y="258"/>
                    <a:pt x="1090" y="258"/>
                  </a:cubicBezTo>
                  <a:cubicBezTo>
                    <a:pt x="1102" y="258"/>
                    <a:pt x="1112" y="264"/>
                    <a:pt x="1117" y="274"/>
                  </a:cubicBezTo>
                  <a:cubicBezTo>
                    <a:pt x="1118" y="275"/>
                    <a:pt x="1119" y="275"/>
                    <a:pt x="1120" y="275"/>
                  </a:cubicBezTo>
                  <a:cubicBezTo>
                    <a:pt x="1129" y="270"/>
                    <a:pt x="1141" y="270"/>
                    <a:pt x="1150" y="275"/>
                  </a:cubicBezTo>
                  <a:cubicBezTo>
                    <a:pt x="1159" y="280"/>
                    <a:pt x="1164" y="287"/>
                    <a:pt x="1165" y="295"/>
                  </a:cubicBezTo>
                  <a:cubicBezTo>
                    <a:pt x="1165" y="296"/>
                    <a:pt x="1166" y="297"/>
                    <a:pt x="1167" y="297"/>
                  </a:cubicBezTo>
                  <a:cubicBezTo>
                    <a:pt x="1179" y="297"/>
                    <a:pt x="1191" y="302"/>
                    <a:pt x="1198" y="312"/>
                  </a:cubicBezTo>
                  <a:cubicBezTo>
                    <a:pt x="1208" y="324"/>
                    <a:pt x="1210" y="341"/>
                    <a:pt x="1204" y="361"/>
                  </a:cubicBezTo>
                  <a:close/>
                  <a:moveTo>
                    <a:pt x="1015" y="385"/>
                  </a:moveTo>
                  <a:cubicBezTo>
                    <a:pt x="1049" y="420"/>
                    <a:pt x="1064" y="494"/>
                    <a:pt x="1031" y="547"/>
                  </a:cubicBezTo>
                  <a:cubicBezTo>
                    <a:pt x="1030" y="548"/>
                    <a:pt x="1028" y="549"/>
                    <a:pt x="1026" y="550"/>
                  </a:cubicBezTo>
                  <a:cubicBezTo>
                    <a:pt x="1046" y="515"/>
                    <a:pt x="1049" y="461"/>
                    <a:pt x="1033" y="422"/>
                  </a:cubicBezTo>
                  <a:cubicBezTo>
                    <a:pt x="1022" y="394"/>
                    <a:pt x="1003" y="376"/>
                    <a:pt x="977" y="370"/>
                  </a:cubicBezTo>
                  <a:cubicBezTo>
                    <a:pt x="977" y="370"/>
                    <a:pt x="976" y="371"/>
                    <a:pt x="975" y="371"/>
                  </a:cubicBezTo>
                  <a:cubicBezTo>
                    <a:pt x="975" y="372"/>
                    <a:pt x="975" y="373"/>
                    <a:pt x="976" y="374"/>
                  </a:cubicBezTo>
                  <a:cubicBezTo>
                    <a:pt x="996" y="389"/>
                    <a:pt x="987" y="410"/>
                    <a:pt x="976" y="436"/>
                  </a:cubicBezTo>
                  <a:cubicBezTo>
                    <a:pt x="964" y="465"/>
                    <a:pt x="948" y="502"/>
                    <a:pt x="970" y="547"/>
                  </a:cubicBezTo>
                  <a:cubicBezTo>
                    <a:pt x="969" y="547"/>
                    <a:pt x="967" y="547"/>
                    <a:pt x="966" y="547"/>
                  </a:cubicBezTo>
                  <a:cubicBezTo>
                    <a:pt x="965" y="547"/>
                    <a:pt x="965" y="547"/>
                    <a:pt x="964" y="546"/>
                  </a:cubicBezTo>
                  <a:cubicBezTo>
                    <a:pt x="940" y="502"/>
                    <a:pt x="957" y="464"/>
                    <a:pt x="970" y="432"/>
                  </a:cubicBezTo>
                  <a:cubicBezTo>
                    <a:pt x="978" y="416"/>
                    <a:pt x="984" y="402"/>
                    <a:pt x="982" y="391"/>
                  </a:cubicBezTo>
                  <a:cubicBezTo>
                    <a:pt x="981" y="381"/>
                    <a:pt x="973" y="374"/>
                    <a:pt x="964" y="375"/>
                  </a:cubicBezTo>
                  <a:cubicBezTo>
                    <a:pt x="964" y="375"/>
                    <a:pt x="963" y="375"/>
                    <a:pt x="963" y="376"/>
                  </a:cubicBezTo>
                  <a:cubicBezTo>
                    <a:pt x="962" y="377"/>
                    <a:pt x="963" y="378"/>
                    <a:pt x="963" y="378"/>
                  </a:cubicBezTo>
                  <a:cubicBezTo>
                    <a:pt x="971" y="383"/>
                    <a:pt x="972" y="389"/>
                    <a:pt x="971" y="394"/>
                  </a:cubicBezTo>
                  <a:cubicBezTo>
                    <a:pt x="969" y="400"/>
                    <a:pt x="964" y="403"/>
                    <a:pt x="957" y="404"/>
                  </a:cubicBezTo>
                  <a:cubicBezTo>
                    <a:pt x="957" y="404"/>
                    <a:pt x="957" y="404"/>
                    <a:pt x="957" y="404"/>
                  </a:cubicBezTo>
                  <a:cubicBezTo>
                    <a:pt x="948" y="404"/>
                    <a:pt x="943" y="397"/>
                    <a:pt x="941" y="391"/>
                  </a:cubicBezTo>
                  <a:cubicBezTo>
                    <a:pt x="940" y="383"/>
                    <a:pt x="943" y="373"/>
                    <a:pt x="957" y="367"/>
                  </a:cubicBezTo>
                  <a:cubicBezTo>
                    <a:pt x="975" y="361"/>
                    <a:pt x="998" y="368"/>
                    <a:pt x="1015" y="385"/>
                  </a:cubicBezTo>
                  <a:close/>
                  <a:moveTo>
                    <a:pt x="956" y="364"/>
                  </a:moveTo>
                  <a:cubicBezTo>
                    <a:pt x="940" y="370"/>
                    <a:pt x="936" y="382"/>
                    <a:pt x="937" y="391"/>
                  </a:cubicBezTo>
                  <a:cubicBezTo>
                    <a:pt x="938" y="394"/>
                    <a:pt x="939" y="397"/>
                    <a:pt x="941" y="400"/>
                  </a:cubicBezTo>
                  <a:cubicBezTo>
                    <a:pt x="939" y="399"/>
                    <a:pt x="937" y="398"/>
                    <a:pt x="935" y="398"/>
                  </a:cubicBezTo>
                  <a:cubicBezTo>
                    <a:pt x="933" y="398"/>
                    <a:pt x="931" y="398"/>
                    <a:pt x="929" y="398"/>
                  </a:cubicBezTo>
                  <a:cubicBezTo>
                    <a:pt x="927" y="391"/>
                    <a:pt x="921" y="387"/>
                    <a:pt x="917" y="385"/>
                  </a:cubicBezTo>
                  <a:cubicBezTo>
                    <a:pt x="921" y="382"/>
                    <a:pt x="928" y="375"/>
                    <a:pt x="925" y="365"/>
                  </a:cubicBezTo>
                  <a:cubicBezTo>
                    <a:pt x="921" y="355"/>
                    <a:pt x="910" y="353"/>
                    <a:pt x="904" y="352"/>
                  </a:cubicBezTo>
                  <a:cubicBezTo>
                    <a:pt x="905" y="351"/>
                    <a:pt x="905" y="350"/>
                    <a:pt x="906" y="349"/>
                  </a:cubicBezTo>
                  <a:cubicBezTo>
                    <a:pt x="906" y="350"/>
                    <a:pt x="907" y="350"/>
                    <a:pt x="907" y="351"/>
                  </a:cubicBezTo>
                  <a:cubicBezTo>
                    <a:pt x="913" y="355"/>
                    <a:pt x="919" y="357"/>
                    <a:pt x="926" y="357"/>
                  </a:cubicBezTo>
                  <a:cubicBezTo>
                    <a:pt x="928" y="357"/>
                    <a:pt x="930" y="356"/>
                    <a:pt x="933" y="356"/>
                  </a:cubicBezTo>
                  <a:cubicBezTo>
                    <a:pt x="940" y="354"/>
                    <a:pt x="946" y="349"/>
                    <a:pt x="948" y="342"/>
                  </a:cubicBezTo>
                  <a:cubicBezTo>
                    <a:pt x="950" y="349"/>
                    <a:pt x="953" y="356"/>
                    <a:pt x="957" y="363"/>
                  </a:cubicBezTo>
                  <a:cubicBezTo>
                    <a:pt x="956" y="364"/>
                    <a:pt x="956" y="364"/>
                    <a:pt x="956" y="364"/>
                  </a:cubicBezTo>
                  <a:close/>
                  <a:moveTo>
                    <a:pt x="715" y="465"/>
                  </a:moveTo>
                  <a:cubicBezTo>
                    <a:pt x="710" y="466"/>
                    <a:pt x="702" y="466"/>
                    <a:pt x="698" y="459"/>
                  </a:cubicBezTo>
                  <a:cubicBezTo>
                    <a:pt x="695" y="452"/>
                    <a:pt x="699" y="444"/>
                    <a:pt x="702" y="439"/>
                  </a:cubicBezTo>
                  <a:cubicBezTo>
                    <a:pt x="705" y="449"/>
                    <a:pt x="709" y="457"/>
                    <a:pt x="715" y="465"/>
                  </a:cubicBezTo>
                  <a:close/>
                  <a:moveTo>
                    <a:pt x="721" y="304"/>
                  </a:moveTo>
                  <a:cubicBezTo>
                    <a:pt x="719" y="301"/>
                    <a:pt x="715" y="294"/>
                    <a:pt x="720" y="288"/>
                  </a:cubicBezTo>
                  <a:cubicBezTo>
                    <a:pt x="724" y="282"/>
                    <a:pt x="731" y="283"/>
                    <a:pt x="736" y="284"/>
                  </a:cubicBezTo>
                  <a:cubicBezTo>
                    <a:pt x="730" y="290"/>
                    <a:pt x="726" y="296"/>
                    <a:pt x="721" y="304"/>
                  </a:cubicBezTo>
                  <a:close/>
                  <a:moveTo>
                    <a:pt x="718" y="309"/>
                  </a:moveTo>
                  <a:cubicBezTo>
                    <a:pt x="714" y="317"/>
                    <a:pt x="711" y="325"/>
                    <a:pt x="708" y="333"/>
                  </a:cubicBezTo>
                  <a:cubicBezTo>
                    <a:pt x="705" y="330"/>
                    <a:pt x="700" y="324"/>
                    <a:pt x="703" y="317"/>
                  </a:cubicBezTo>
                  <a:cubicBezTo>
                    <a:pt x="706" y="309"/>
                    <a:pt x="714" y="309"/>
                    <a:pt x="718" y="309"/>
                  </a:cubicBezTo>
                  <a:close/>
                  <a:moveTo>
                    <a:pt x="699" y="364"/>
                  </a:moveTo>
                  <a:cubicBezTo>
                    <a:pt x="696" y="361"/>
                    <a:pt x="690" y="355"/>
                    <a:pt x="691" y="348"/>
                  </a:cubicBezTo>
                  <a:cubicBezTo>
                    <a:pt x="693" y="340"/>
                    <a:pt x="702" y="339"/>
                    <a:pt x="706" y="339"/>
                  </a:cubicBezTo>
                  <a:cubicBezTo>
                    <a:pt x="703" y="347"/>
                    <a:pt x="701" y="355"/>
                    <a:pt x="699" y="364"/>
                  </a:cubicBezTo>
                  <a:close/>
                  <a:moveTo>
                    <a:pt x="698" y="370"/>
                  </a:moveTo>
                  <a:cubicBezTo>
                    <a:pt x="697" y="377"/>
                    <a:pt x="697" y="384"/>
                    <a:pt x="696" y="391"/>
                  </a:cubicBezTo>
                  <a:cubicBezTo>
                    <a:pt x="696" y="394"/>
                    <a:pt x="696" y="396"/>
                    <a:pt x="696" y="398"/>
                  </a:cubicBezTo>
                  <a:cubicBezTo>
                    <a:pt x="692" y="396"/>
                    <a:pt x="685" y="391"/>
                    <a:pt x="685" y="383"/>
                  </a:cubicBezTo>
                  <a:cubicBezTo>
                    <a:pt x="686" y="374"/>
                    <a:pt x="694" y="371"/>
                    <a:pt x="698" y="370"/>
                  </a:cubicBezTo>
                  <a:close/>
                  <a:moveTo>
                    <a:pt x="696" y="404"/>
                  </a:moveTo>
                  <a:cubicBezTo>
                    <a:pt x="697" y="414"/>
                    <a:pt x="698" y="424"/>
                    <a:pt x="700" y="433"/>
                  </a:cubicBezTo>
                  <a:cubicBezTo>
                    <a:pt x="699" y="433"/>
                    <a:pt x="698" y="432"/>
                    <a:pt x="697" y="432"/>
                  </a:cubicBezTo>
                  <a:cubicBezTo>
                    <a:pt x="697" y="424"/>
                    <a:pt x="695" y="417"/>
                    <a:pt x="690" y="410"/>
                  </a:cubicBezTo>
                  <a:cubicBezTo>
                    <a:pt x="692" y="407"/>
                    <a:pt x="695" y="405"/>
                    <a:pt x="696" y="404"/>
                  </a:cubicBezTo>
                  <a:close/>
                  <a:moveTo>
                    <a:pt x="697" y="436"/>
                  </a:moveTo>
                  <a:cubicBezTo>
                    <a:pt x="698" y="436"/>
                    <a:pt x="699" y="436"/>
                    <a:pt x="699" y="437"/>
                  </a:cubicBezTo>
                  <a:cubicBezTo>
                    <a:pt x="696" y="441"/>
                    <a:pt x="690" y="451"/>
                    <a:pt x="695" y="460"/>
                  </a:cubicBezTo>
                  <a:cubicBezTo>
                    <a:pt x="699" y="469"/>
                    <a:pt x="709" y="470"/>
                    <a:pt x="714" y="469"/>
                  </a:cubicBezTo>
                  <a:cubicBezTo>
                    <a:pt x="713" y="473"/>
                    <a:pt x="711" y="480"/>
                    <a:pt x="715" y="487"/>
                  </a:cubicBezTo>
                  <a:cubicBezTo>
                    <a:pt x="713" y="488"/>
                    <a:pt x="712" y="489"/>
                    <a:pt x="710" y="491"/>
                  </a:cubicBezTo>
                  <a:cubicBezTo>
                    <a:pt x="709" y="493"/>
                    <a:pt x="708" y="494"/>
                    <a:pt x="707" y="496"/>
                  </a:cubicBezTo>
                  <a:cubicBezTo>
                    <a:pt x="707" y="493"/>
                    <a:pt x="706" y="491"/>
                    <a:pt x="704" y="488"/>
                  </a:cubicBezTo>
                  <a:cubicBezTo>
                    <a:pt x="699" y="480"/>
                    <a:pt x="687" y="474"/>
                    <a:pt x="672" y="481"/>
                  </a:cubicBezTo>
                  <a:cubicBezTo>
                    <a:pt x="671" y="482"/>
                    <a:pt x="671" y="482"/>
                    <a:pt x="671" y="482"/>
                  </a:cubicBezTo>
                  <a:cubicBezTo>
                    <a:pt x="668" y="474"/>
                    <a:pt x="665" y="467"/>
                    <a:pt x="662" y="461"/>
                  </a:cubicBezTo>
                  <a:cubicBezTo>
                    <a:pt x="668" y="464"/>
                    <a:pt x="676" y="463"/>
                    <a:pt x="682" y="460"/>
                  </a:cubicBezTo>
                  <a:cubicBezTo>
                    <a:pt x="684" y="458"/>
                    <a:pt x="686" y="457"/>
                    <a:pt x="688" y="455"/>
                  </a:cubicBezTo>
                  <a:cubicBezTo>
                    <a:pt x="692" y="451"/>
                    <a:pt x="695" y="445"/>
                    <a:pt x="697" y="438"/>
                  </a:cubicBezTo>
                  <a:cubicBezTo>
                    <a:pt x="697" y="437"/>
                    <a:pt x="697" y="437"/>
                    <a:pt x="697" y="436"/>
                  </a:cubicBezTo>
                  <a:close/>
                  <a:moveTo>
                    <a:pt x="673" y="485"/>
                  </a:moveTo>
                  <a:cubicBezTo>
                    <a:pt x="687" y="479"/>
                    <a:pt x="697" y="484"/>
                    <a:pt x="701" y="490"/>
                  </a:cubicBezTo>
                  <a:cubicBezTo>
                    <a:pt x="705" y="496"/>
                    <a:pt x="705" y="504"/>
                    <a:pt x="699" y="510"/>
                  </a:cubicBezTo>
                  <a:cubicBezTo>
                    <a:pt x="699" y="510"/>
                    <a:pt x="699" y="510"/>
                    <a:pt x="699" y="511"/>
                  </a:cubicBezTo>
                  <a:cubicBezTo>
                    <a:pt x="694" y="515"/>
                    <a:pt x="687" y="516"/>
                    <a:pt x="682" y="513"/>
                  </a:cubicBezTo>
                  <a:cubicBezTo>
                    <a:pt x="678" y="511"/>
                    <a:pt x="674" y="506"/>
                    <a:pt x="676" y="497"/>
                  </a:cubicBezTo>
                  <a:cubicBezTo>
                    <a:pt x="677" y="496"/>
                    <a:pt x="676" y="495"/>
                    <a:pt x="675" y="495"/>
                  </a:cubicBezTo>
                  <a:cubicBezTo>
                    <a:pt x="675" y="495"/>
                    <a:pt x="674" y="495"/>
                    <a:pt x="673" y="495"/>
                  </a:cubicBezTo>
                  <a:cubicBezTo>
                    <a:pt x="667" y="501"/>
                    <a:pt x="666" y="511"/>
                    <a:pt x="672" y="519"/>
                  </a:cubicBezTo>
                  <a:cubicBezTo>
                    <a:pt x="679" y="528"/>
                    <a:pt x="693" y="534"/>
                    <a:pt x="710" y="540"/>
                  </a:cubicBezTo>
                  <a:cubicBezTo>
                    <a:pt x="741" y="553"/>
                    <a:pt x="781" y="568"/>
                    <a:pt x="795" y="616"/>
                  </a:cubicBezTo>
                  <a:cubicBezTo>
                    <a:pt x="794" y="617"/>
                    <a:pt x="794" y="618"/>
                    <a:pt x="793" y="618"/>
                  </a:cubicBezTo>
                  <a:cubicBezTo>
                    <a:pt x="793" y="619"/>
                    <a:pt x="792" y="620"/>
                    <a:pt x="791" y="621"/>
                  </a:cubicBezTo>
                  <a:cubicBezTo>
                    <a:pt x="775" y="574"/>
                    <a:pt x="738" y="559"/>
                    <a:pt x="708" y="547"/>
                  </a:cubicBezTo>
                  <a:cubicBezTo>
                    <a:pt x="682" y="536"/>
                    <a:pt x="662" y="528"/>
                    <a:pt x="665" y="503"/>
                  </a:cubicBezTo>
                  <a:cubicBezTo>
                    <a:pt x="665" y="502"/>
                    <a:pt x="664" y="501"/>
                    <a:pt x="663" y="501"/>
                  </a:cubicBezTo>
                  <a:cubicBezTo>
                    <a:pt x="662" y="500"/>
                    <a:pt x="661" y="501"/>
                    <a:pt x="661" y="502"/>
                  </a:cubicBezTo>
                  <a:cubicBezTo>
                    <a:pt x="647" y="523"/>
                    <a:pt x="646" y="549"/>
                    <a:pt x="658" y="577"/>
                  </a:cubicBezTo>
                  <a:cubicBezTo>
                    <a:pt x="675" y="616"/>
                    <a:pt x="715" y="652"/>
                    <a:pt x="754" y="663"/>
                  </a:cubicBezTo>
                  <a:cubicBezTo>
                    <a:pt x="752" y="664"/>
                    <a:pt x="750" y="664"/>
                    <a:pt x="748" y="665"/>
                  </a:cubicBezTo>
                  <a:cubicBezTo>
                    <a:pt x="687" y="650"/>
                    <a:pt x="645" y="587"/>
                    <a:pt x="645" y="538"/>
                  </a:cubicBezTo>
                  <a:cubicBezTo>
                    <a:pt x="644" y="514"/>
                    <a:pt x="656" y="493"/>
                    <a:pt x="673" y="485"/>
                  </a:cubicBezTo>
                  <a:close/>
                  <a:moveTo>
                    <a:pt x="538" y="644"/>
                  </a:moveTo>
                  <a:cubicBezTo>
                    <a:pt x="588" y="645"/>
                    <a:pt x="650" y="687"/>
                    <a:pt x="665" y="748"/>
                  </a:cubicBezTo>
                  <a:cubicBezTo>
                    <a:pt x="664" y="750"/>
                    <a:pt x="664" y="752"/>
                    <a:pt x="664" y="753"/>
                  </a:cubicBezTo>
                  <a:cubicBezTo>
                    <a:pt x="652" y="714"/>
                    <a:pt x="617" y="674"/>
                    <a:pt x="578" y="658"/>
                  </a:cubicBezTo>
                  <a:cubicBezTo>
                    <a:pt x="550" y="646"/>
                    <a:pt x="524" y="647"/>
                    <a:pt x="502" y="661"/>
                  </a:cubicBezTo>
                  <a:cubicBezTo>
                    <a:pt x="501" y="661"/>
                    <a:pt x="501" y="662"/>
                    <a:pt x="501" y="663"/>
                  </a:cubicBezTo>
                  <a:cubicBezTo>
                    <a:pt x="501" y="664"/>
                    <a:pt x="502" y="664"/>
                    <a:pt x="503" y="664"/>
                  </a:cubicBezTo>
                  <a:cubicBezTo>
                    <a:pt x="528" y="661"/>
                    <a:pt x="536" y="682"/>
                    <a:pt x="547" y="708"/>
                  </a:cubicBezTo>
                  <a:cubicBezTo>
                    <a:pt x="559" y="738"/>
                    <a:pt x="574" y="775"/>
                    <a:pt x="621" y="791"/>
                  </a:cubicBezTo>
                  <a:cubicBezTo>
                    <a:pt x="620" y="792"/>
                    <a:pt x="619" y="792"/>
                    <a:pt x="618" y="793"/>
                  </a:cubicBezTo>
                  <a:cubicBezTo>
                    <a:pt x="618" y="794"/>
                    <a:pt x="617" y="794"/>
                    <a:pt x="617" y="795"/>
                  </a:cubicBezTo>
                  <a:cubicBezTo>
                    <a:pt x="568" y="780"/>
                    <a:pt x="553" y="741"/>
                    <a:pt x="541" y="710"/>
                  </a:cubicBezTo>
                  <a:cubicBezTo>
                    <a:pt x="534" y="693"/>
                    <a:pt x="529" y="679"/>
                    <a:pt x="520" y="672"/>
                  </a:cubicBezTo>
                  <a:cubicBezTo>
                    <a:pt x="512" y="666"/>
                    <a:pt x="502" y="666"/>
                    <a:pt x="496" y="673"/>
                  </a:cubicBezTo>
                  <a:cubicBezTo>
                    <a:pt x="495" y="674"/>
                    <a:pt x="495" y="674"/>
                    <a:pt x="495" y="675"/>
                  </a:cubicBezTo>
                  <a:cubicBezTo>
                    <a:pt x="496" y="676"/>
                    <a:pt x="497" y="676"/>
                    <a:pt x="497" y="676"/>
                  </a:cubicBezTo>
                  <a:cubicBezTo>
                    <a:pt x="506" y="674"/>
                    <a:pt x="511" y="678"/>
                    <a:pt x="514" y="682"/>
                  </a:cubicBezTo>
                  <a:cubicBezTo>
                    <a:pt x="517" y="687"/>
                    <a:pt x="515" y="694"/>
                    <a:pt x="511" y="699"/>
                  </a:cubicBezTo>
                  <a:cubicBezTo>
                    <a:pt x="511" y="699"/>
                    <a:pt x="511" y="699"/>
                    <a:pt x="511" y="699"/>
                  </a:cubicBezTo>
                  <a:cubicBezTo>
                    <a:pt x="504" y="705"/>
                    <a:pt x="496" y="704"/>
                    <a:pt x="490" y="701"/>
                  </a:cubicBezTo>
                  <a:cubicBezTo>
                    <a:pt x="484" y="696"/>
                    <a:pt x="479" y="686"/>
                    <a:pt x="485" y="673"/>
                  </a:cubicBezTo>
                  <a:cubicBezTo>
                    <a:pt x="493" y="656"/>
                    <a:pt x="514" y="644"/>
                    <a:pt x="538" y="644"/>
                  </a:cubicBezTo>
                  <a:close/>
                  <a:moveTo>
                    <a:pt x="485" y="718"/>
                  </a:moveTo>
                  <a:cubicBezTo>
                    <a:pt x="483" y="721"/>
                    <a:pt x="482" y="725"/>
                    <a:pt x="482" y="729"/>
                  </a:cubicBezTo>
                  <a:cubicBezTo>
                    <a:pt x="479" y="725"/>
                    <a:pt x="475" y="721"/>
                    <a:pt x="470" y="718"/>
                  </a:cubicBezTo>
                  <a:cubicBezTo>
                    <a:pt x="474" y="717"/>
                    <a:pt x="480" y="715"/>
                    <a:pt x="485" y="718"/>
                  </a:cubicBezTo>
                  <a:close/>
                  <a:moveTo>
                    <a:pt x="465" y="714"/>
                  </a:moveTo>
                  <a:cubicBezTo>
                    <a:pt x="458" y="709"/>
                    <a:pt x="449" y="705"/>
                    <a:pt x="440" y="702"/>
                  </a:cubicBezTo>
                  <a:cubicBezTo>
                    <a:pt x="444" y="699"/>
                    <a:pt x="452" y="694"/>
                    <a:pt x="459" y="698"/>
                  </a:cubicBezTo>
                  <a:cubicBezTo>
                    <a:pt x="466" y="701"/>
                    <a:pt x="466" y="710"/>
                    <a:pt x="465" y="714"/>
                  </a:cubicBezTo>
                  <a:close/>
                  <a:moveTo>
                    <a:pt x="383" y="913"/>
                  </a:moveTo>
                  <a:cubicBezTo>
                    <a:pt x="380" y="917"/>
                    <a:pt x="374" y="923"/>
                    <a:pt x="367" y="921"/>
                  </a:cubicBezTo>
                  <a:cubicBezTo>
                    <a:pt x="359" y="918"/>
                    <a:pt x="357" y="909"/>
                    <a:pt x="356" y="904"/>
                  </a:cubicBezTo>
                  <a:cubicBezTo>
                    <a:pt x="365" y="909"/>
                    <a:pt x="374" y="912"/>
                    <a:pt x="383" y="913"/>
                  </a:cubicBezTo>
                  <a:close/>
                  <a:moveTo>
                    <a:pt x="327" y="883"/>
                  </a:moveTo>
                  <a:cubicBezTo>
                    <a:pt x="334" y="890"/>
                    <a:pt x="342" y="896"/>
                    <a:pt x="350" y="901"/>
                  </a:cubicBezTo>
                  <a:cubicBezTo>
                    <a:pt x="349" y="901"/>
                    <a:pt x="348" y="902"/>
                    <a:pt x="347" y="902"/>
                  </a:cubicBezTo>
                  <a:cubicBezTo>
                    <a:pt x="342" y="897"/>
                    <a:pt x="335" y="893"/>
                    <a:pt x="327" y="891"/>
                  </a:cubicBezTo>
                  <a:cubicBezTo>
                    <a:pt x="326" y="888"/>
                    <a:pt x="326" y="885"/>
                    <a:pt x="327" y="883"/>
                  </a:cubicBezTo>
                  <a:close/>
                  <a:moveTo>
                    <a:pt x="383" y="1266"/>
                  </a:moveTo>
                  <a:cubicBezTo>
                    <a:pt x="374" y="1268"/>
                    <a:pt x="365" y="1271"/>
                    <a:pt x="356" y="1275"/>
                  </a:cubicBezTo>
                  <a:cubicBezTo>
                    <a:pt x="357" y="1270"/>
                    <a:pt x="359" y="1261"/>
                    <a:pt x="367" y="1259"/>
                  </a:cubicBezTo>
                  <a:cubicBezTo>
                    <a:pt x="374" y="1256"/>
                    <a:pt x="380" y="1263"/>
                    <a:pt x="383" y="1266"/>
                  </a:cubicBezTo>
                  <a:close/>
                  <a:moveTo>
                    <a:pt x="350" y="1279"/>
                  </a:moveTo>
                  <a:cubicBezTo>
                    <a:pt x="342" y="1283"/>
                    <a:pt x="334" y="1289"/>
                    <a:pt x="327" y="1296"/>
                  </a:cubicBezTo>
                  <a:cubicBezTo>
                    <a:pt x="326" y="1294"/>
                    <a:pt x="326" y="1291"/>
                    <a:pt x="327" y="1288"/>
                  </a:cubicBezTo>
                  <a:cubicBezTo>
                    <a:pt x="335" y="1286"/>
                    <a:pt x="342" y="1283"/>
                    <a:pt x="347" y="1277"/>
                  </a:cubicBezTo>
                  <a:cubicBezTo>
                    <a:pt x="348" y="1278"/>
                    <a:pt x="349" y="1278"/>
                    <a:pt x="350" y="1279"/>
                  </a:cubicBezTo>
                  <a:close/>
                  <a:moveTo>
                    <a:pt x="485" y="1462"/>
                  </a:moveTo>
                  <a:cubicBezTo>
                    <a:pt x="480" y="1465"/>
                    <a:pt x="474" y="1463"/>
                    <a:pt x="470" y="1462"/>
                  </a:cubicBezTo>
                  <a:cubicBezTo>
                    <a:pt x="475" y="1458"/>
                    <a:pt x="479" y="1454"/>
                    <a:pt x="482" y="1450"/>
                  </a:cubicBezTo>
                  <a:cubicBezTo>
                    <a:pt x="482" y="1454"/>
                    <a:pt x="483" y="1458"/>
                    <a:pt x="485" y="1462"/>
                  </a:cubicBezTo>
                  <a:close/>
                  <a:moveTo>
                    <a:pt x="459" y="1482"/>
                  </a:moveTo>
                  <a:cubicBezTo>
                    <a:pt x="452" y="1485"/>
                    <a:pt x="444" y="1481"/>
                    <a:pt x="440" y="1478"/>
                  </a:cubicBezTo>
                  <a:cubicBezTo>
                    <a:pt x="449" y="1475"/>
                    <a:pt x="458" y="1470"/>
                    <a:pt x="465" y="1465"/>
                  </a:cubicBezTo>
                  <a:cubicBezTo>
                    <a:pt x="466" y="1470"/>
                    <a:pt x="466" y="1478"/>
                    <a:pt x="459" y="1482"/>
                  </a:cubicBezTo>
                  <a:close/>
                  <a:moveTo>
                    <a:pt x="490" y="1479"/>
                  </a:moveTo>
                  <a:cubicBezTo>
                    <a:pt x="496" y="1475"/>
                    <a:pt x="504" y="1474"/>
                    <a:pt x="511" y="1481"/>
                  </a:cubicBezTo>
                  <a:cubicBezTo>
                    <a:pt x="511" y="1481"/>
                    <a:pt x="511" y="1481"/>
                    <a:pt x="511" y="1481"/>
                  </a:cubicBezTo>
                  <a:cubicBezTo>
                    <a:pt x="515" y="1486"/>
                    <a:pt x="517" y="1492"/>
                    <a:pt x="514" y="1497"/>
                  </a:cubicBezTo>
                  <a:cubicBezTo>
                    <a:pt x="511" y="1502"/>
                    <a:pt x="506" y="1505"/>
                    <a:pt x="497" y="1503"/>
                  </a:cubicBezTo>
                  <a:cubicBezTo>
                    <a:pt x="497" y="1503"/>
                    <a:pt x="496" y="1504"/>
                    <a:pt x="495" y="1504"/>
                  </a:cubicBezTo>
                  <a:cubicBezTo>
                    <a:pt x="495" y="1505"/>
                    <a:pt x="495" y="1506"/>
                    <a:pt x="496" y="1507"/>
                  </a:cubicBezTo>
                  <a:cubicBezTo>
                    <a:pt x="502" y="1513"/>
                    <a:pt x="512" y="1514"/>
                    <a:pt x="520" y="1507"/>
                  </a:cubicBezTo>
                  <a:cubicBezTo>
                    <a:pt x="529" y="1501"/>
                    <a:pt x="534" y="1486"/>
                    <a:pt x="541" y="1470"/>
                  </a:cubicBezTo>
                  <a:cubicBezTo>
                    <a:pt x="553" y="1438"/>
                    <a:pt x="568" y="1399"/>
                    <a:pt x="617" y="1385"/>
                  </a:cubicBezTo>
                  <a:cubicBezTo>
                    <a:pt x="617" y="1385"/>
                    <a:pt x="618" y="1386"/>
                    <a:pt x="618" y="1386"/>
                  </a:cubicBezTo>
                  <a:cubicBezTo>
                    <a:pt x="619" y="1387"/>
                    <a:pt x="620" y="1388"/>
                    <a:pt x="621" y="1388"/>
                  </a:cubicBezTo>
                  <a:cubicBezTo>
                    <a:pt x="574" y="1405"/>
                    <a:pt x="559" y="1442"/>
                    <a:pt x="547" y="1472"/>
                  </a:cubicBezTo>
                  <a:cubicBezTo>
                    <a:pt x="536" y="1498"/>
                    <a:pt x="528" y="1518"/>
                    <a:pt x="503" y="1515"/>
                  </a:cubicBezTo>
                  <a:cubicBezTo>
                    <a:pt x="502" y="1515"/>
                    <a:pt x="501" y="1516"/>
                    <a:pt x="501" y="1517"/>
                  </a:cubicBezTo>
                  <a:cubicBezTo>
                    <a:pt x="501" y="1517"/>
                    <a:pt x="501" y="1518"/>
                    <a:pt x="502" y="1519"/>
                  </a:cubicBezTo>
                  <a:cubicBezTo>
                    <a:pt x="524" y="1533"/>
                    <a:pt x="550" y="1534"/>
                    <a:pt x="578" y="1522"/>
                  </a:cubicBezTo>
                  <a:cubicBezTo>
                    <a:pt x="617" y="1505"/>
                    <a:pt x="652" y="1465"/>
                    <a:pt x="664" y="1426"/>
                  </a:cubicBezTo>
                  <a:cubicBezTo>
                    <a:pt x="664" y="1428"/>
                    <a:pt x="664" y="1430"/>
                    <a:pt x="665" y="1432"/>
                  </a:cubicBezTo>
                  <a:cubicBezTo>
                    <a:pt x="650" y="1493"/>
                    <a:pt x="588" y="1535"/>
                    <a:pt x="538" y="1535"/>
                  </a:cubicBezTo>
                  <a:cubicBezTo>
                    <a:pt x="514" y="1535"/>
                    <a:pt x="493" y="1524"/>
                    <a:pt x="485" y="1507"/>
                  </a:cubicBezTo>
                  <a:cubicBezTo>
                    <a:pt x="479" y="1493"/>
                    <a:pt x="484" y="1483"/>
                    <a:pt x="490" y="1479"/>
                  </a:cubicBezTo>
                  <a:close/>
                  <a:moveTo>
                    <a:pt x="645" y="1642"/>
                  </a:moveTo>
                  <a:cubicBezTo>
                    <a:pt x="645" y="1592"/>
                    <a:pt x="687" y="1530"/>
                    <a:pt x="748" y="1515"/>
                  </a:cubicBezTo>
                  <a:cubicBezTo>
                    <a:pt x="750" y="1515"/>
                    <a:pt x="752" y="1516"/>
                    <a:pt x="754" y="1516"/>
                  </a:cubicBezTo>
                  <a:cubicBezTo>
                    <a:pt x="715" y="1528"/>
                    <a:pt x="675" y="1563"/>
                    <a:pt x="658" y="1602"/>
                  </a:cubicBezTo>
                  <a:cubicBezTo>
                    <a:pt x="646" y="1630"/>
                    <a:pt x="647" y="1656"/>
                    <a:pt x="661" y="1678"/>
                  </a:cubicBezTo>
                  <a:cubicBezTo>
                    <a:pt x="661" y="1679"/>
                    <a:pt x="662" y="1679"/>
                    <a:pt x="663" y="1679"/>
                  </a:cubicBezTo>
                  <a:cubicBezTo>
                    <a:pt x="664" y="1678"/>
                    <a:pt x="665" y="1678"/>
                    <a:pt x="665" y="1677"/>
                  </a:cubicBezTo>
                  <a:cubicBezTo>
                    <a:pt x="662" y="1652"/>
                    <a:pt x="682" y="1643"/>
                    <a:pt x="708" y="1633"/>
                  </a:cubicBezTo>
                  <a:cubicBezTo>
                    <a:pt x="738" y="1621"/>
                    <a:pt x="775" y="1605"/>
                    <a:pt x="791" y="1558"/>
                  </a:cubicBezTo>
                  <a:cubicBezTo>
                    <a:pt x="792" y="1559"/>
                    <a:pt x="793" y="1560"/>
                    <a:pt x="793" y="1561"/>
                  </a:cubicBezTo>
                  <a:cubicBezTo>
                    <a:pt x="794" y="1562"/>
                    <a:pt x="794" y="1562"/>
                    <a:pt x="795" y="1563"/>
                  </a:cubicBezTo>
                  <a:cubicBezTo>
                    <a:pt x="781" y="1611"/>
                    <a:pt x="741" y="1627"/>
                    <a:pt x="710" y="1639"/>
                  </a:cubicBezTo>
                  <a:cubicBezTo>
                    <a:pt x="693" y="1645"/>
                    <a:pt x="679" y="1651"/>
                    <a:pt x="672" y="1660"/>
                  </a:cubicBezTo>
                  <a:cubicBezTo>
                    <a:pt x="666" y="1668"/>
                    <a:pt x="667" y="1678"/>
                    <a:pt x="673" y="1684"/>
                  </a:cubicBezTo>
                  <a:cubicBezTo>
                    <a:pt x="674" y="1685"/>
                    <a:pt x="675" y="1685"/>
                    <a:pt x="675" y="1684"/>
                  </a:cubicBezTo>
                  <a:cubicBezTo>
                    <a:pt x="676" y="1684"/>
                    <a:pt x="677" y="1683"/>
                    <a:pt x="676" y="1682"/>
                  </a:cubicBezTo>
                  <a:cubicBezTo>
                    <a:pt x="674" y="1674"/>
                    <a:pt x="678" y="1668"/>
                    <a:pt x="682" y="1666"/>
                  </a:cubicBezTo>
                  <a:cubicBezTo>
                    <a:pt x="687" y="1663"/>
                    <a:pt x="694" y="1664"/>
                    <a:pt x="699" y="1669"/>
                  </a:cubicBezTo>
                  <a:cubicBezTo>
                    <a:pt x="699" y="1669"/>
                    <a:pt x="699" y="1669"/>
                    <a:pt x="699" y="1669"/>
                  </a:cubicBezTo>
                  <a:cubicBezTo>
                    <a:pt x="705" y="1676"/>
                    <a:pt x="705" y="1684"/>
                    <a:pt x="701" y="1689"/>
                  </a:cubicBezTo>
                  <a:cubicBezTo>
                    <a:pt x="697" y="1696"/>
                    <a:pt x="687" y="1701"/>
                    <a:pt x="673" y="1695"/>
                  </a:cubicBezTo>
                  <a:cubicBezTo>
                    <a:pt x="656" y="1687"/>
                    <a:pt x="644" y="1665"/>
                    <a:pt x="645" y="1642"/>
                  </a:cubicBezTo>
                  <a:close/>
                  <a:moveTo>
                    <a:pt x="672" y="1698"/>
                  </a:moveTo>
                  <a:cubicBezTo>
                    <a:pt x="687" y="1705"/>
                    <a:pt x="699" y="1699"/>
                    <a:pt x="704" y="1692"/>
                  </a:cubicBezTo>
                  <a:cubicBezTo>
                    <a:pt x="706" y="1689"/>
                    <a:pt x="707" y="1686"/>
                    <a:pt x="707" y="1683"/>
                  </a:cubicBezTo>
                  <a:cubicBezTo>
                    <a:pt x="708" y="1685"/>
                    <a:pt x="709" y="1687"/>
                    <a:pt x="710" y="1688"/>
                  </a:cubicBezTo>
                  <a:cubicBezTo>
                    <a:pt x="712" y="1690"/>
                    <a:pt x="713" y="1692"/>
                    <a:pt x="715" y="1693"/>
                  </a:cubicBezTo>
                  <a:cubicBezTo>
                    <a:pt x="711" y="1699"/>
                    <a:pt x="713" y="1706"/>
                    <a:pt x="714" y="1710"/>
                  </a:cubicBezTo>
                  <a:cubicBezTo>
                    <a:pt x="709" y="1710"/>
                    <a:pt x="699" y="1710"/>
                    <a:pt x="695" y="1719"/>
                  </a:cubicBezTo>
                  <a:cubicBezTo>
                    <a:pt x="690" y="1728"/>
                    <a:pt x="696" y="1738"/>
                    <a:pt x="699" y="1743"/>
                  </a:cubicBezTo>
                  <a:cubicBezTo>
                    <a:pt x="699" y="1743"/>
                    <a:pt x="698" y="1743"/>
                    <a:pt x="697" y="1744"/>
                  </a:cubicBezTo>
                  <a:cubicBezTo>
                    <a:pt x="697" y="1743"/>
                    <a:pt x="697" y="1742"/>
                    <a:pt x="697" y="1741"/>
                  </a:cubicBezTo>
                  <a:cubicBezTo>
                    <a:pt x="695" y="1735"/>
                    <a:pt x="692" y="1729"/>
                    <a:pt x="688" y="1724"/>
                  </a:cubicBezTo>
                  <a:cubicBezTo>
                    <a:pt x="686" y="1723"/>
                    <a:pt x="684" y="1721"/>
                    <a:pt x="682" y="1720"/>
                  </a:cubicBezTo>
                  <a:cubicBezTo>
                    <a:pt x="676" y="1716"/>
                    <a:pt x="668" y="1716"/>
                    <a:pt x="662" y="1718"/>
                  </a:cubicBezTo>
                  <a:cubicBezTo>
                    <a:pt x="665" y="1712"/>
                    <a:pt x="668" y="1705"/>
                    <a:pt x="671" y="1698"/>
                  </a:cubicBezTo>
                  <a:cubicBezTo>
                    <a:pt x="671" y="1698"/>
                    <a:pt x="671" y="1698"/>
                    <a:pt x="672" y="1698"/>
                  </a:cubicBezTo>
                  <a:close/>
                  <a:moveTo>
                    <a:pt x="715" y="1714"/>
                  </a:moveTo>
                  <a:cubicBezTo>
                    <a:pt x="709" y="1722"/>
                    <a:pt x="705" y="1731"/>
                    <a:pt x="702" y="1740"/>
                  </a:cubicBezTo>
                  <a:cubicBezTo>
                    <a:pt x="699" y="1736"/>
                    <a:pt x="695" y="1728"/>
                    <a:pt x="698" y="1721"/>
                  </a:cubicBezTo>
                  <a:cubicBezTo>
                    <a:pt x="702" y="1714"/>
                    <a:pt x="710" y="1714"/>
                    <a:pt x="715" y="1714"/>
                  </a:cubicBezTo>
                  <a:close/>
                  <a:moveTo>
                    <a:pt x="697" y="1748"/>
                  </a:moveTo>
                  <a:cubicBezTo>
                    <a:pt x="698" y="1747"/>
                    <a:pt x="699" y="1747"/>
                    <a:pt x="700" y="1747"/>
                  </a:cubicBezTo>
                  <a:cubicBezTo>
                    <a:pt x="698" y="1756"/>
                    <a:pt x="697" y="1765"/>
                    <a:pt x="696" y="1776"/>
                  </a:cubicBezTo>
                  <a:cubicBezTo>
                    <a:pt x="695" y="1774"/>
                    <a:pt x="692" y="1772"/>
                    <a:pt x="690" y="1770"/>
                  </a:cubicBezTo>
                  <a:cubicBezTo>
                    <a:pt x="695" y="1763"/>
                    <a:pt x="697" y="1755"/>
                    <a:pt x="697" y="1748"/>
                  </a:cubicBezTo>
                  <a:close/>
                  <a:moveTo>
                    <a:pt x="696" y="1788"/>
                  </a:moveTo>
                  <a:cubicBezTo>
                    <a:pt x="697" y="1795"/>
                    <a:pt x="697" y="1802"/>
                    <a:pt x="698" y="1809"/>
                  </a:cubicBezTo>
                  <a:cubicBezTo>
                    <a:pt x="694" y="1808"/>
                    <a:pt x="686" y="1805"/>
                    <a:pt x="685" y="1797"/>
                  </a:cubicBezTo>
                  <a:cubicBezTo>
                    <a:pt x="685" y="1788"/>
                    <a:pt x="692" y="1784"/>
                    <a:pt x="696" y="1782"/>
                  </a:cubicBezTo>
                  <a:cubicBezTo>
                    <a:pt x="696" y="1784"/>
                    <a:pt x="696" y="1786"/>
                    <a:pt x="696" y="1788"/>
                  </a:cubicBezTo>
                  <a:close/>
                  <a:moveTo>
                    <a:pt x="699" y="1815"/>
                  </a:moveTo>
                  <a:cubicBezTo>
                    <a:pt x="701" y="1824"/>
                    <a:pt x="703" y="1833"/>
                    <a:pt x="706" y="1841"/>
                  </a:cubicBezTo>
                  <a:cubicBezTo>
                    <a:pt x="702" y="1841"/>
                    <a:pt x="693" y="1839"/>
                    <a:pt x="691" y="1832"/>
                  </a:cubicBezTo>
                  <a:cubicBezTo>
                    <a:pt x="690" y="1825"/>
                    <a:pt x="696" y="1818"/>
                    <a:pt x="699" y="1815"/>
                  </a:cubicBezTo>
                  <a:close/>
                  <a:moveTo>
                    <a:pt x="721" y="1875"/>
                  </a:moveTo>
                  <a:cubicBezTo>
                    <a:pt x="726" y="1883"/>
                    <a:pt x="730" y="1890"/>
                    <a:pt x="736" y="1895"/>
                  </a:cubicBezTo>
                  <a:cubicBezTo>
                    <a:pt x="731" y="1896"/>
                    <a:pt x="724" y="1897"/>
                    <a:pt x="720" y="1892"/>
                  </a:cubicBezTo>
                  <a:cubicBezTo>
                    <a:pt x="715" y="1886"/>
                    <a:pt x="719" y="1879"/>
                    <a:pt x="721" y="1875"/>
                  </a:cubicBezTo>
                  <a:close/>
                  <a:moveTo>
                    <a:pt x="703" y="1863"/>
                  </a:moveTo>
                  <a:cubicBezTo>
                    <a:pt x="700" y="1856"/>
                    <a:pt x="705" y="1849"/>
                    <a:pt x="708" y="1846"/>
                  </a:cubicBezTo>
                  <a:cubicBezTo>
                    <a:pt x="711" y="1855"/>
                    <a:pt x="714" y="1863"/>
                    <a:pt x="718" y="1870"/>
                  </a:cubicBezTo>
                  <a:cubicBezTo>
                    <a:pt x="714" y="1870"/>
                    <a:pt x="706" y="1870"/>
                    <a:pt x="703" y="1863"/>
                  </a:cubicBezTo>
                  <a:close/>
                  <a:moveTo>
                    <a:pt x="925" y="1814"/>
                  </a:moveTo>
                  <a:cubicBezTo>
                    <a:pt x="928" y="1805"/>
                    <a:pt x="921" y="1798"/>
                    <a:pt x="917" y="1794"/>
                  </a:cubicBezTo>
                  <a:cubicBezTo>
                    <a:pt x="921" y="1793"/>
                    <a:pt x="927" y="1789"/>
                    <a:pt x="929" y="1781"/>
                  </a:cubicBezTo>
                  <a:cubicBezTo>
                    <a:pt x="931" y="1782"/>
                    <a:pt x="933" y="1782"/>
                    <a:pt x="935" y="1781"/>
                  </a:cubicBezTo>
                  <a:cubicBezTo>
                    <a:pt x="937" y="1781"/>
                    <a:pt x="939" y="1781"/>
                    <a:pt x="941" y="1780"/>
                  </a:cubicBezTo>
                  <a:cubicBezTo>
                    <a:pt x="939" y="1782"/>
                    <a:pt x="938" y="1785"/>
                    <a:pt x="937" y="1788"/>
                  </a:cubicBezTo>
                  <a:cubicBezTo>
                    <a:pt x="936" y="1797"/>
                    <a:pt x="940" y="1810"/>
                    <a:pt x="956" y="1816"/>
                  </a:cubicBezTo>
                  <a:cubicBezTo>
                    <a:pt x="956" y="1816"/>
                    <a:pt x="956" y="1816"/>
                    <a:pt x="957" y="1816"/>
                  </a:cubicBezTo>
                  <a:cubicBezTo>
                    <a:pt x="953" y="1823"/>
                    <a:pt x="950" y="1830"/>
                    <a:pt x="948" y="1837"/>
                  </a:cubicBezTo>
                  <a:cubicBezTo>
                    <a:pt x="946" y="1831"/>
                    <a:pt x="940" y="1826"/>
                    <a:pt x="933" y="1824"/>
                  </a:cubicBezTo>
                  <a:cubicBezTo>
                    <a:pt x="930" y="1823"/>
                    <a:pt x="928" y="1823"/>
                    <a:pt x="926" y="1823"/>
                  </a:cubicBezTo>
                  <a:cubicBezTo>
                    <a:pt x="919" y="1823"/>
                    <a:pt x="913" y="1825"/>
                    <a:pt x="907" y="1829"/>
                  </a:cubicBezTo>
                  <a:cubicBezTo>
                    <a:pt x="907" y="1829"/>
                    <a:pt x="906" y="1830"/>
                    <a:pt x="906" y="1830"/>
                  </a:cubicBezTo>
                  <a:cubicBezTo>
                    <a:pt x="905" y="1829"/>
                    <a:pt x="905" y="1828"/>
                    <a:pt x="904" y="1828"/>
                  </a:cubicBezTo>
                  <a:cubicBezTo>
                    <a:pt x="910" y="1827"/>
                    <a:pt x="921" y="1824"/>
                    <a:pt x="925" y="1814"/>
                  </a:cubicBezTo>
                  <a:close/>
                  <a:moveTo>
                    <a:pt x="941" y="1789"/>
                  </a:moveTo>
                  <a:cubicBezTo>
                    <a:pt x="943" y="1782"/>
                    <a:pt x="948" y="1776"/>
                    <a:pt x="957" y="1776"/>
                  </a:cubicBezTo>
                  <a:cubicBezTo>
                    <a:pt x="957" y="1776"/>
                    <a:pt x="957" y="1776"/>
                    <a:pt x="957" y="1776"/>
                  </a:cubicBezTo>
                  <a:cubicBezTo>
                    <a:pt x="964" y="1776"/>
                    <a:pt x="969" y="1780"/>
                    <a:pt x="971" y="1786"/>
                  </a:cubicBezTo>
                  <a:cubicBezTo>
                    <a:pt x="972" y="1790"/>
                    <a:pt x="971" y="1797"/>
                    <a:pt x="963" y="1801"/>
                  </a:cubicBezTo>
                  <a:cubicBezTo>
                    <a:pt x="963" y="1802"/>
                    <a:pt x="962" y="1803"/>
                    <a:pt x="963" y="1803"/>
                  </a:cubicBezTo>
                  <a:cubicBezTo>
                    <a:pt x="963" y="1804"/>
                    <a:pt x="964" y="1805"/>
                    <a:pt x="964" y="1805"/>
                  </a:cubicBezTo>
                  <a:cubicBezTo>
                    <a:pt x="973" y="1805"/>
                    <a:pt x="981" y="1798"/>
                    <a:pt x="982" y="1788"/>
                  </a:cubicBezTo>
                  <a:cubicBezTo>
                    <a:pt x="984" y="1777"/>
                    <a:pt x="978" y="1763"/>
                    <a:pt x="970" y="1747"/>
                  </a:cubicBezTo>
                  <a:cubicBezTo>
                    <a:pt x="957" y="1716"/>
                    <a:pt x="940" y="1677"/>
                    <a:pt x="964" y="1633"/>
                  </a:cubicBezTo>
                  <a:cubicBezTo>
                    <a:pt x="965" y="1633"/>
                    <a:pt x="965" y="1633"/>
                    <a:pt x="966" y="1633"/>
                  </a:cubicBezTo>
                  <a:cubicBezTo>
                    <a:pt x="967" y="1633"/>
                    <a:pt x="969" y="1633"/>
                    <a:pt x="970" y="1632"/>
                  </a:cubicBezTo>
                  <a:cubicBezTo>
                    <a:pt x="948" y="1677"/>
                    <a:pt x="964" y="1714"/>
                    <a:pt x="976" y="1744"/>
                  </a:cubicBezTo>
                  <a:cubicBezTo>
                    <a:pt x="987" y="1770"/>
                    <a:pt x="996" y="1790"/>
                    <a:pt x="976" y="1806"/>
                  </a:cubicBezTo>
                  <a:cubicBezTo>
                    <a:pt x="975" y="1806"/>
                    <a:pt x="975" y="1807"/>
                    <a:pt x="975" y="1808"/>
                  </a:cubicBezTo>
                  <a:cubicBezTo>
                    <a:pt x="976" y="1809"/>
                    <a:pt x="977" y="1809"/>
                    <a:pt x="977" y="1809"/>
                  </a:cubicBezTo>
                  <a:cubicBezTo>
                    <a:pt x="1003" y="1803"/>
                    <a:pt x="1022" y="1786"/>
                    <a:pt x="1033" y="1758"/>
                  </a:cubicBezTo>
                  <a:cubicBezTo>
                    <a:pt x="1049" y="1718"/>
                    <a:pt x="1046" y="1665"/>
                    <a:pt x="1026" y="1629"/>
                  </a:cubicBezTo>
                  <a:cubicBezTo>
                    <a:pt x="1028" y="1630"/>
                    <a:pt x="1030" y="1631"/>
                    <a:pt x="1031" y="1632"/>
                  </a:cubicBezTo>
                  <a:cubicBezTo>
                    <a:pt x="1064" y="1686"/>
                    <a:pt x="1049" y="1760"/>
                    <a:pt x="1015" y="1795"/>
                  </a:cubicBezTo>
                  <a:cubicBezTo>
                    <a:pt x="998" y="1812"/>
                    <a:pt x="975" y="1819"/>
                    <a:pt x="957" y="1812"/>
                  </a:cubicBezTo>
                  <a:cubicBezTo>
                    <a:pt x="943" y="1807"/>
                    <a:pt x="940" y="1796"/>
                    <a:pt x="941" y="1789"/>
                  </a:cubicBezTo>
                  <a:close/>
                  <a:moveTo>
                    <a:pt x="976" y="1818"/>
                  </a:moveTo>
                  <a:cubicBezTo>
                    <a:pt x="978" y="1818"/>
                    <a:pt x="980" y="1818"/>
                    <a:pt x="982" y="1817"/>
                  </a:cubicBezTo>
                  <a:cubicBezTo>
                    <a:pt x="977" y="1844"/>
                    <a:pt x="987" y="1858"/>
                    <a:pt x="993" y="1863"/>
                  </a:cubicBezTo>
                  <a:cubicBezTo>
                    <a:pt x="1002" y="1870"/>
                    <a:pt x="1012" y="1873"/>
                    <a:pt x="1022" y="1870"/>
                  </a:cubicBezTo>
                  <a:cubicBezTo>
                    <a:pt x="1024" y="1881"/>
                    <a:pt x="1032" y="1887"/>
                    <a:pt x="1040" y="1890"/>
                  </a:cubicBezTo>
                  <a:cubicBezTo>
                    <a:pt x="1049" y="1893"/>
                    <a:pt x="1058" y="1891"/>
                    <a:pt x="1065" y="1885"/>
                  </a:cubicBezTo>
                  <a:cubicBezTo>
                    <a:pt x="1070" y="1897"/>
                    <a:pt x="1081" y="1901"/>
                    <a:pt x="1090" y="1901"/>
                  </a:cubicBezTo>
                  <a:cubicBezTo>
                    <a:pt x="1090" y="1901"/>
                    <a:pt x="1090" y="1901"/>
                    <a:pt x="1090" y="1901"/>
                  </a:cubicBezTo>
                  <a:cubicBezTo>
                    <a:pt x="1090" y="1901"/>
                    <a:pt x="1090" y="1901"/>
                    <a:pt x="1090" y="1901"/>
                  </a:cubicBezTo>
                  <a:cubicBezTo>
                    <a:pt x="1099" y="1901"/>
                    <a:pt x="1111" y="1897"/>
                    <a:pt x="1115" y="1885"/>
                  </a:cubicBezTo>
                  <a:cubicBezTo>
                    <a:pt x="1122" y="1891"/>
                    <a:pt x="1131" y="1893"/>
                    <a:pt x="1140" y="1890"/>
                  </a:cubicBezTo>
                  <a:cubicBezTo>
                    <a:pt x="1148" y="1887"/>
                    <a:pt x="1156" y="1881"/>
                    <a:pt x="1158" y="1870"/>
                  </a:cubicBezTo>
                  <a:cubicBezTo>
                    <a:pt x="1168" y="1873"/>
                    <a:pt x="1179" y="1870"/>
                    <a:pt x="1187" y="1863"/>
                  </a:cubicBezTo>
                  <a:cubicBezTo>
                    <a:pt x="1193" y="1858"/>
                    <a:pt x="1203" y="1844"/>
                    <a:pt x="1198" y="1817"/>
                  </a:cubicBezTo>
                  <a:cubicBezTo>
                    <a:pt x="1200" y="1818"/>
                    <a:pt x="1202" y="1818"/>
                    <a:pt x="1204" y="1818"/>
                  </a:cubicBezTo>
                  <a:cubicBezTo>
                    <a:pt x="1210" y="1838"/>
                    <a:pt x="1208" y="1856"/>
                    <a:pt x="1198" y="1868"/>
                  </a:cubicBezTo>
                  <a:cubicBezTo>
                    <a:pt x="1191" y="1877"/>
                    <a:pt x="1179" y="1883"/>
                    <a:pt x="1167" y="1882"/>
                  </a:cubicBezTo>
                  <a:cubicBezTo>
                    <a:pt x="1166" y="1882"/>
                    <a:pt x="1165" y="1883"/>
                    <a:pt x="1165" y="1884"/>
                  </a:cubicBezTo>
                  <a:cubicBezTo>
                    <a:pt x="1164" y="1892"/>
                    <a:pt x="1159" y="1900"/>
                    <a:pt x="1150" y="1904"/>
                  </a:cubicBezTo>
                  <a:cubicBezTo>
                    <a:pt x="1141" y="1909"/>
                    <a:pt x="1129" y="1910"/>
                    <a:pt x="1120" y="1905"/>
                  </a:cubicBezTo>
                  <a:cubicBezTo>
                    <a:pt x="1119" y="1904"/>
                    <a:pt x="1118" y="1905"/>
                    <a:pt x="1117" y="1906"/>
                  </a:cubicBezTo>
                  <a:cubicBezTo>
                    <a:pt x="1112" y="1916"/>
                    <a:pt x="1102" y="1921"/>
                    <a:pt x="1090" y="1921"/>
                  </a:cubicBezTo>
                  <a:cubicBezTo>
                    <a:pt x="1078" y="1921"/>
                    <a:pt x="1068" y="1916"/>
                    <a:pt x="1063" y="1906"/>
                  </a:cubicBezTo>
                  <a:cubicBezTo>
                    <a:pt x="1062" y="1905"/>
                    <a:pt x="1061" y="1904"/>
                    <a:pt x="1060" y="1905"/>
                  </a:cubicBezTo>
                  <a:cubicBezTo>
                    <a:pt x="1051" y="1910"/>
                    <a:pt x="1040" y="1909"/>
                    <a:pt x="1030" y="1904"/>
                  </a:cubicBezTo>
                  <a:cubicBezTo>
                    <a:pt x="1021" y="1900"/>
                    <a:pt x="1016" y="1892"/>
                    <a:pt x="1015" y="1884"/>
                  </a:cubicBezTo>
                  <a:cubicBezTo>
                    <a:pt x="1015" y="1883"/>
                    <a:pt x="1014" y="1882"/>
                    <a:pt x="1013" y="1882"/>
                  </a:cubicBezTo>
                  <a:cubicBezTo>
                    <a:pt x="1001" y="1883"/>
                    <a:pt x="989" y="1877"/>
                    <a:pt x="982" y="1868"/>
                  </a:cubicBezTo>
                  <a:cubicBezTo>
                    <a:pt x="972" y="1856"/>
                    <a:pt x="970" y="1838"/>
                    <a:pt x="976" y="1818"/>
                  </a:cubicBezTo>
                  <a:close/>
                  <a:moveTo>
                    <a:pt x="1165" y="1795"/>
                  </a:moveTo>
                  <a:cubicBezTo>
                    <a:pt x="1131" y="1760"/>
                    <a:pt x="1116" y="1686"/>
                    <a:pt x="1149" y="1632"/>
                  </a:cubicBezTo>
                  <a:cubicBezTo>
                    <a:pt x="1150" y="1631"/>
                    <a:pt x="1152" y="1630"/>
                    <a:pt x="1154" y="1629"/>
                  </a:cubicBezTo>
                  <a:cubicBezTo>
                    <a:pt x="1134" y="1665"/>
                    <a:pt x="1131" y="1718"/>
                    <a:pt x="1147" y="1758"/>
                  </a:cubicBezTo>
                  <a:cubicBezTo>
                    <a:pt x="1158" y="1786"/>
                    <a:pt x="1177" y="1803"/>
                    <a:pt x="1203" y="1809"/>
                  </a:cubicBezTo>
                  <a:cubicBezTo>
                    <a:pt x="1203" y="1809"/>
                    <a:pt x="1204" y="1809"/>
                    <a:pt x="1205" y="1808"/>
                  </a:cubicBezTo>
                  <a:cubicBezTo>
                    <a:pt x="1205" y="1807"/>
                    <a:pt x="1205" y="1806"/>
                    <a:pt x="1204" y="1806"/>
                  </a:cubicBezTo>
                  <a:cubicBezTo>
                    <a:pt x="1184" y="1790"/>
                    <a:pt x="1193" y="1770"/>
                    <a:pt x="1204" y="1744"/>
                  </a:cubicBezTo>
                  <a:cubicBezTo>
                    <a:pt x="1216" y="1714"/>
                    <a:pt x="1232" y="1677"/>
                    <a:pt x="1210" y="1632"/>
                  </a:cubicBezTo>
                  <a:cubicBezTo>
                    <a:pt x="1211" y="1633"/>
                    <a:pt x="1213" y="1633"/>
                    <a:pt x="1214" y="1633"/>
                  </a:cubicBezTo>
                  <a:cubicBezTo>
                    <a:pt x="1215" y="1633"/>
                    <a:pt x="1215" y="1633"/>
                    <a:pt x="1216" y="1633"/>
                  </a:cubicBezTo>
                  <a:cubicBezTo>
                    <a:pt x="1240" y="1677"/>
                    <a:pt x="1223" y="1716"/>
                    <a:pt x="1210" y="1747"/>
                  </a:cubicBezTo>
                  <a:cubicBezTo>
                    <a:pt x="1203" y="1763"/>
                    <a:pt x="1196" y="1777"/>
                    <a:pt x="1198" y="1788"/>
                  </a:cubicBezTo>
                  <a:cubicBezTo>
                    <a:pt x="1199" y="1798"/>
                    <a:pt x="1207" y="1805"/>
                    <a:pt x="1216" y="1805"/>
                  </a:cubicBezTo>
                  <a:cubicBezTo>
                    <a:pt x="1216" y="1805"/>
                    <a:pt x="1217" y="1804"/>
                    <a:pt x="1217" y="1803"/>
                  </a:cubicBezTo>
                  <a:cubicBezTo>
                    <a:pt x="1218" y="1803"/>
                    <a:pt x="1217" y="1802"/>
                    <a:pt x="1217" y="1801"/>
                  </a:cubicBezTo>
                  <a:cubicBezTo>
                    <a:pt x="1209" y="1797"/>
                    <a:pt x="1208" y="1790"/>
                    <a:pt x="1209" y="1786"/>
                  </a:cubicBezTo>
                  <a:cubicBezTo>
                    <a:pt x="1211" y="1780"/>
                    <a:pt x="1216" y="1776"/>
                    <a:pt x="1223" y="1776"/>
                  </a:cubicBezTo>
                  <a:cubicBezTo>
                    <a:pt x="1223" y="1776"/>
                    <a:pt x="1223" y="1776"/>
                    <a:pt x="1223" y="1776"/>
                  </a:cubicBezTo>
                  <a:cubicBezTo>
                    <a:pt x="1232" y="1776"/>
                    <a:pt x="1238" y="1782"/>
                    <a:pt x="1239" y="1789"/>
                  </a:cubicBezTo>
                  <a:cubicBezTo>
                    <a:pt x="1240" y="1796"/>
                    <a:pt x="1237" y="1807"/>
                    <a:pt x="1223" y="1812"/>
                  </a:cubicBezTo>
                  <a:cubicBezTo>
                    <a:pt x="1205" y="1819"/>
                    <a:pt x="1182" y="1812"/>
                    <a:pt x="1165" y="1795"/>
                  </a:cubicBezTo>
                  <a:close/>
                  <a:moveTo>
                    <a:pt x="1224" y="1816"/>
                  </a:moveTo>
                  <a:cubicBezTo>
                    <a:pt x="1241" y="1810"/>
                    <a:pt x="1244" y="1797"/>
                    <a:pt x="1243" y="1788"/>
                  </a:cubicBezTo>
                  <a:cubicBezTo>
                    <a:pt x="1242" y="1785"/>
                    <a:pt x="1241" y="1782"/>
                    <a:pt x="1239" y="1780"/>
                  </a:cubicBezTo>
                  <a:cubicBezTo>
                    <a:pt x="1241" y="1781"/>
                    <a:pt x="1243" y="1781"/>
                    <a:pt x="1245" y="1781"/>
                  </a:cubicBezTo>
                  <a:cubicBezTo>
                    <a:pt x="1247" y="1782"/>
                    <a:pt x="1249" y="1782"/>
                    <a:pt x="1251" y="1781"/>
                  </a:cubicBezTo>
                  <a:cubicBezTo>
                    <a:pt x="1253" y="1789"/>
                    <a:pt x="1259" y="1793"/>
                    <a:pt x="1263" y="1794"/>
                  </a:cubicBezTo>
                  <a:cubicBezTo>
                    <a:pt x="1259" y="1798"/>
                    <a:pt x="1252" y="1805"/>
                    <a:pt x="1255" y="1814"/>
                  </a:cubicBezTo>
                  <a:cubicBezTo>
                    <a:pt x="1259" y="1824"/>
                    <a:pt x="1270" y="1827"/>
                    <a:pt x="1276" y="1828"/>
                  </a:cubicBezTo>
                  <a:cubicBezTo>
                    <a:pt x="1275" y="1828"/>
                    <a:pt x="1275" y="1829"/>
                    <a:pt x="1274" y="1830"/>
                  </a:cubicBezTo>
                  <a:cubicBezTo>
                    <a:pt x="1274" y="1830"/>
                    <a:pt x="1273" y="1829"/>
                    <a:pt x="1273" y="1829"/>
                  </a:cubicBezTo>
                  <a:cubicBezTo>
                    <a:pt x="1267" y="1825"/>
                    <a:pt x="1261" y="1823"/>
                    <a:pt x="1255" y="1823"/>
                  </a:cubicBezTo>
                  <a:cubicBezTo>
                    <a:pt x="1252" y="1823"/>
                    <a:pt x="1250" y="1823"/>
                    <a:pt x="1247" y="1824"/>
                  </a:cubicBezTo>
                  <a:cubicBezTo>
                    <a:pt x="1240" y="1826"/>
                    <a:pt x="1234" y="1831"/>
                    <a:pt x="1232" y="1837"/>
                  </a:cubicBezTo>
                  <a:cubicBezTo>
                    <a:pt x="1230" y="1830"/>
                    <a:pt x="1227" y="1823"/>
                    <a:pt x="1223" y="1816"/>
                  </a:cubicBezTo>
                  <a:cubicBezTo>
                    <a:pt x="1224" y="1816"/>
                    <a:pt x="1224" y="1816"/>
                    <a:pt x="1224" y="1816"/>
                  </a:cubicBezTo>
                  <a:close/>
                  <a:moveTo>
                    <a:pt x="1465" y="1714"/>
                  </a:moveTo>
                  <a:cubicBezTo>
                    <a:pt x="1470" y="1714"/>
                    <a:pt x="1478" y="1714"/>
                    <a:pt x="1482" y="1721"/>
                  </a:cubicBezTo>
                  <a:cubicBezTo>
                    <a:pt x="1485" y="1728"/>
                    <a:pt x="1481" y="1736"/>
                    <a:pt x="1478" y="1740"/>
                  </a:cubicBezTo>
                  <a:cubicBezTo>
                    <a:pt x="1475" y="1731"/>
                    <a:pt x="1471" y="1722"/>
                    <a:pt x="1465" y="1714"/>
                  </a:cubicBezTo>
                  <a:close/>
                  <a:moveTo>
                    <a:pt x="1459" y="1875"/>
                  </a:moveTo>
                  <a:cubicBezTo>
                    <a:pt x="1461" y="1879"/>
                    <a:pt x="1465" y="1886"/>
                    <a:pt x="1460" y="1892"/>
                  </a:cubicBezTo>
                  <a:cubicBezTo>
                    <a:pt x="1456" y="1897"/>
                    <a:pt x="1449" y="1896"/>
                    <a:pt x="1445" y="1895"/>
                  </a:cubicBezTo>
                  <a:cubicBezTo>
                    <a:pt x="1450" y="1890"/>
                    <a:pt x="1454" y="1883"/>
                    <a:pt x="1459" y="1875"/>
                  </a:cubicBezTo>
                  <a:close/>
                  <a:moveTo>
                    <a:pt x="1462" y="1870"/>
                  </a:moveTo>
                  <a:cubicBezTo>
                    <a:pt x="1466" y="1863"/>
                    <a:pt x="1469" y="1855"/>
                    <a:pt x="1472" y="1846"/>
                  </a:cubicBezTo>
                  <a:cubicBezTo>
                    <a:pt x="1475" y="1849"/>
                    <a:pt x="1480" y="1856"/>
                    <a:pt x="1477" y="1863"/>
                  </a:cubicBezTo>
                  <a:cubicBezTo>
                    <a:pt x="1474" y="1870"/>
                    <a:pt x="1466" y="1870"/>
                    <a:pt x="1462" y="1870"/>
                  </a:cubicBezTo>
                  <a:close/>
                  <a:moveTo>
                    <a:pt x="1481" y="1815"/>
                  </a:moveTo>
                  <a:cubicBezTo>
                    <a:pt x="1484" y="1818"/>
                    <a:pt x="1490" y="1825"/>
                    <a:pt x="1489" y="1832"/>
                  </a:cubicBezTo>
                  <a:cubicBezTo>
                    <a:pt x="1487" y="1839"/>
                    <a:pt x="1478" y="1841"/>
                    <a:pt x="1474" y="1841"/>
                  </a:cubicBezTo>
                  <a:cubicBezTo>
                    <a:pt x="1477" y="1833"/>
                    <a:pt x="1479" y="1824"/>
                    <a:pt x="1481" y="1815"/>
                  </a:cubicBezTo>
                  <a:close/>
                  <a:moveTo>
                    <a:pt x="1482" y="1809"/>
                  </a:moveTo>
                  <a:cubicBezTo>
                    <a:pt x="1483" y="1802"/>
                    <a:pt x="1483" y="1795"/>
                    <a:pt x="1484" y="1788"/>
                  </a:cubicBezTo>
                  <a:cubicBezTo>
                    <a:pt x="1484" y="1786"/>
                    <a:pt x="1484" y="1784"/>
                    <a:pt x="1484" y="1782"/>
                  </a:cubicBezTo>
                  <a:cubicBezTo>
                    <a:pt x="1488" y="1784"/>
                    <a:pt x="1495" y="1788"/>
                    <a:pt x="1495" y="1797"/>
                  </a:cubicBezTo>
                  <a:cubicBezTo>
                    <a:pt x="1494" y="1805"/>
                    <a:pt x="1486" y="1808"/>
                    <a:pt x="1482" y="1809"/>
                  </a:cubicBezTo>
                  <a:close/>
                  <a:moveTo>
                    <a:pt x="1484" y="1776"/>
                  </a:moveTo>
                  <a:cubicBezTo>
                    <a:pt x="1483" y="1765"/>
                    <a:pt x="1482" y="1756"/>
                    <a:pt x="1480" y="1747"/>
                  </a:cubicBezTo>
                  <a:cubicBezTo>
                    <a:pt x="1481" y="1747"/>
                    <a:pt x="1482" y="1747"/>
                    <a:pt x="1483" y="1748"/>
                  </a:cubicBezTo>
                  <a:cubicBezTo>
                    <a:pt x="1483" y="1755"/>
                    <a:pt x="1485" y="1763"/>
                    <a:pt x="1490" y="1770"/>
                  </a:cubicBezTo>
                  <a:cubicBezTo>
                    <a:pt x="1488" y="1772"/>
                    <a:pt x="1485" y="1774"/>
                    <a:pt x="1484" y="1776"/>
                  </a:cubicBezTo>
                  <a:close/>
                  <a:moveTo>
                    <a:pt x="1483" y="1744"/>
                  </a:moveTo>
                  <a:cubicBezTo>
                    <a:pt x="1482" y="1743"/>
                    <a:pt x="1481" y="1743"/>
                    <a:pt x="1481" y="1743"/>
                  </a:cubicBezTo>
                  <a:cubicBezTo>
                    <a:pt x="1484" y="1738"/>
                    <a:pt x="1490" y="1728"/>
                    <a:pt x="1485" y="1719"/>
                  </a:cubicBezTo>
                  <a:cubicBezTo>
                    <a:pt x="1481" y="1710"/>
                    <a:pt x="1471" y="1710"/>
                    <a:pt x="1466" y="1710"/>
                  </a:cubicBezTo>
                  <a:cubicBezTo>
                    <a:pt x="1467" y="1706"/>
                    <a:pt x="1469" y="1699"/>
                    <a:pt x="1465" y="1693"/>
                  </a:cubicBezTo>
                  <a:cubicBezTo>
                    <a:pt x="1467" y="1692"/>
                    <a:pt x="1468" y="1690"/>
                    <a:pt x="1470" y="1688"/>
                  </a:cubicBezTo>
                  <a:cubicBezTo>
                    <a:pt x="1471" y="1687"/>
                    <a:pt x="1472" y="1685"/>
                    <a:pt x="1473" y="1683"/>
                  </a:cubicBezTo>
                  <a:cubicBezTo>
                    <a:pt x="1473" y="1686"/>
                    <a:pt x="1474" y="1689"/>
                    <a:pt x="1476" y="1692"/>
                  </a:cubicBezTo>
                  <a:cubicBezTo>
                    <a:pt x="1481" y="1699"/>
                    <a:pt x="1493" y="1705"/>
                    <a:pt x="1508" y="1698"/>
                  </a:cubicBezTo>
                  <a:cubicBezTo>
                    <a:pt x="1509" y="1698"/>
                    <a:pt x="1509" y="1698"/>
                    <a:pt x="1509" y="1698"/>
                  </a:cubicBezTo>
                  <a:cubicBezTo>
                    <a:pt x="1512" y="1705"/>
                    <a:pt x="1515" y="1712"/>
                    <a:pt x="1518" y="1718"/>
                  </a:cubicBezTo>
                  <a:cubicBezTo>
                    <a:pt x="1512" y="1716"/>
                    <a:pt x="1504" y="1716"/>
                    <a:pt x="1498" y="1720"/>
                  </a:cubicBezTo>
                  <a:cubicBezTo>
                    <a:pt x="1496" y="1721"/>
                    <a:pt x="1494" y="1723"/>
                    <a:pt x="1492" y="1724"/>
                  </a:cubicBezTo>
                  <a:cubicBezTo>
                    <a:pt x="1488" y="1729"/>
                    <a:pt x="1485" y="1735"/>
                    <a:pt x="1483" y="1741"/>
                  </a:cubicBezTo>
                  <a:cubicBezTo>
                    <a:pt x="1483" y="1742"/>
                    <a:pt x="1483" y="1743"/>
                    <a:pt x="1483" y="1744"/>
                  </a:cubicBezTo>
                  <a:close/>
                  <a:moveTo>
                    <a:pt x="1507" y="1695"/>
                  </a:moveTo>
                  <a:cubicBezTo>
                    <a:pt x="1493" y="1701"/>
                    <a:pt x="1484" y="1696"/>
                    <a:pt x="1479" y="1689"/>
                  </a:cubicBezTo>
                  <a:cubicBezTo>
                    <a:pt x="1475" y="1684"/>
                    <a:pt x="1475" y="1676"/>
                    <a:pt x="1481" y="1669"/>
                  </a:cubicBezTo>
                  <a:cubicBezTo>
                    <a:pt x="1481" y="1669"/>
                    <a:pt x="1481" y="1669"/>
                    <a:pt x="1481" y="1669"/>
                  </a:cubicBezTo>
                  <a:cubicBezTo>
                    <a:pt x="1486" y="1664"/>
                    <a:pt x="1493" y="1663"/>
                    <a:pt x="1498" y="1666"/>
                  </a:cubicBezTo>
                  <a:cubicBezTo>
                    <a:pt x="1502" y="1668"/>
                    <a:pt x="1506" y="1674"/>
                    <a:pt x="1504" y="1682"/>
                  </a:cubicBezTo>
                  <a:cubicBezTo>
                    <a:pt x="1503" y="1683"/>
                    <a:pt x="1504" y="1684"/>
                    <a:pt x="1505" y="1684"/>
                  </a:cubicBezTo>
                  <a:cubicBezTo>
                    <a:pt x="1505" y="1685"/>
                    <a:pt x="1506" y="1685"/>
                    <a:pt x="1507" y="1684"/>
                  </a:cubicBezTo>
                  <a:cubicBezTo>
                    <a:pt x="1514" y="1678"/>
                    <a:pt x="1514" y="1668"/>
                    <a:pt x="1508" y="1660"/>
                  </a:cubicBezTo>
                  <a:cubicBezTo>
                    <a:pt x="1501" y="1651"/>
                    <a:pt x="1487" y="1645"/>
                    <a:pt x="1470" y="1639"/>
                  </a:cubicBezTo>
                  <a:cubicBezTo>
                    <a:pt x="1439" y="1627"/>
                    <a:pt x="1399" y="1611"/>
                    <a:pt x="1385" y="1563"/>
                  </a:cubicBezTo>
                  <a:cubicBezTo>
                    <a:pt x="1386" y="1562"/>
                    <a:pt x="1386" y="1562"/>
                    <a:pt x="1387" y="1561"/>
                  </a:cubicBezTo>
                  <a:cubicBezTo>
                    <a:pt x="1387" y="1560"/>
                    <a:pt x="1388" y="1559"/>
                    <a:pt x="1389" y="1558"/>
                  </a:cubicBezTo>
                  <a:cubicBezTo>
                    <a:pt x="1405" y="1605"/>
                    <a:pt x="1442" y="1620"/>
                    <a:pt x="1472" y="1633"/>
                  </a:cubicBezTo>
                  <a:cubicBezTo>
                    <a:pt x="1498" y="1643"/>
                    <a:pt x="1518" y="1652"/>
                    <a:pt x="1516" y="1677"/>
                  </a:cubicBezTo>
                  <a:cubicBezTo>
                    <a:pt x="1515" y="1678"/>
                    <a:pt x="1516" y="1678"/>
                    <a:pt x="1517" y="1679"/>
                  </a:cubicBezTo>
                  <a:cubicBezTo>
                    <a:pt x="1518" y="1679"/>
                    <a:pt x="1519" y="1679"/>
                    <a:pt x="1519" y="1678"/>
                  </a:cubicBezTo>
                  <a:cubicBezTo>
                    <a:pt x="1533" y="1656"/>
                    <a:pt x="1534" y="1630"/>
                    <a:pt x="1522" y="1602"/>
                  </a:cubicBezTo>
                  <a:cubicBezTo>
                    <a:pt x="1505" y="1563"/>
                    <a:pt x="1465" y="1528"/>
                    <a:pt x="1426" y="1516"/>
                  </a:cubicBezTo>
                  <a:cubicBezTo>
                    <a:pt x="1428" y="1516"/>
                    <a:pt x="1430" y="1515"/>
                    <a:pt x="1432" y="1515"/>
                  </a:cubicBezTo>
                  <a:cubicBezTo>
                    <a:pt x="1493" y="1530"/>
                    <a:pt x="1535" y="1592"/>
                    <a:pt x="1535" y="1642"/>
                  </a:cubicBezTo>
                  <a:cubicBezTo>
                    <a:pt x="1536" y="1665"/>
                    <a:pt x="1524" y="1687"/>
                    <a:pt x="1507" y="1695"/>
                  </a:cubicBezTo>
                  <a:close/>
                  <a:moveTo>
                    <a:pt x="1642" y="1535"/>
                  </a:moveTo>
                  <a:cubicBezTo>
                    <a:pt x="1593" y="1535"/>
                    <a:pt x="1530" y="1493"/>
                    <a:pt x="1515" y="1432"/>
                  </a:cubicBezTo>
                  <a:cubicBezTo>
                    <a:pt x="1516" y="1430"/>
                    <a:pt x="1516" y="1428"/>
                    <a:pt x="1517" y="1426"/>
                  </a:cubicBezTo>
                  <a:cubicBezTo>
                    <a:pt x="1528" y="1465"/>
                    <a:pt x="1563" y="1505"/>
                    <a:pt x="1603" y="1522"/>
                  </a:cubicBezTo>
                  <a:cubicBezTo>
                    <a:pt x="1630" y="1534"/>
                    <a:pt x="1656" y="1533"/>
                    <a:pt x="1678" y="1519"/>
                  </a:cubicBezTo>
                  <a:cubicBezTo>
                    <a:pt x="1679" y="1518"/>
                    <a:pt x="1679" y="1517"/>
                    <a:pt x="1679" y="1517"/>
                  </a:cubicBezTo>
                  <a:cubicBezTo>
                    <a:pt x="1679" y="1516"/>
                    <a:pt x="1678" y="1515"/>
                    <a:pt x="1677" y="1515"/>
                  </a:cubicBezTo>
                  <a:cubicBezTo>
                    <a:pt x="1652" y="1518"/>
                    <a:pt x="1644" y="1498"/>
                    <a:pt x="1633" y="1472"/>
                  </a:cubicBezTo>
                  <a:cubicBezTo>
                    <a:pt x="1621" y="1442"/>
                    <a:pt x="1606" y="1405"/>
                    <a:pt x="1559" y="1388"/>
                  </a:cubicBezTo>
                  <a:cubicBezTo>
                    <a:pt x="1560" y="1388"/>
                    <a:pt x="1561" y="1387"/>
                    <a:pt x="1562" y="1386"/>
                  </a:cubicBezTo>
                  <a:cubicBezTo>
                    <a:pt x="1562" y="1386"/>
                    <a:pt x="1563" y="1385"/>
                    <a:pt x="1563" y="1385"/>
                  </a:cubicBezTo>
                  <a:cubicBezTo>
                    <a:pt x="1612" y="1399"/>
                    <a:pt x="1627" y="1438"/>
                    <a:pt x="1639" y="1470"/>
                  </a:cubicBezTo>
                  <a:cubicBezTo>
                    <a:pt x="1646" y="1486"/>
                    <a:pt x="1651" y="1501"/>
                    <a:pt x="1660" y="1507"/>
                  </a:cubicBezTo>
                  <a:cubicBezTo>
                    <a:pt x="1668" y="1514"/>
                    <a:pt x="1678" y="1513"/>
                    <a:pt x="1685" y="1507"/>
                  </a:cubicBezTo>
                  <a:cubicBezTo>
                    <a:pt x="1685" y="1506"/>
                    <a:pt x="1685" y="1505"/>
                    <a:pt x="1685" y="1504"/>
                  </a:cubicBezTo>
                  <a:cubicBezTo>
                    <a:pt x="1684" y="1504"/>
                    <a:pt x="1683" y="1503"/>
                    <a:pt x="1683" y="1503"/>
                  </a:cubicBezTo>
                  <a:cubicBezTo>
                    <a:pt x="1674" y="1505"/>
                    <a:pt x="1669" y="1502"/>
                    <a:pt x="1666" y="1497"/>
                  </a:cubicBezTo>
                  <a:cubicBezTo>
                    <a:pt x="1663" y="1492"/>
                    <a:pt x="1665" y="1486"/>
                    <a:pt x="1669" y="1481"/>
                  </a:cubicBezTo>
                  <a:cubicBezTo>
                    <a:pt x="1669" y="1481"/>
                    <a:pt x="1669" y="1481"/>
                    <a:pt x="1670" y="1481"/>
                  </a:cubicBezTo>
                  <a:cubicBezTo>
                    <a:pt x="1676" y="1474"/>
                    <a:pt x="1684" y="1475"/>
                    <a:pt x="1690" y="1479"/>
                  </a:cubicBezTo>
                  <a:cubicBezTo>
                    <a:pt x="1696" y="1483"/>
                    <a:pt x="1701" y="1493"/>
                    <a:pt x="1695" y="1507"/>
                  </a:cubicBezTo>
                  <a:cubicBezTo>
                    <a:pt x="1687" y="1524"/>
                    <a:pt x="1666" y="1535"/>
                    <a:pt x="1642" y="1535"/>
                  </a:cubicBezTo>
                  <a:close/>
                  <a:moveTo>
                    <a:pt x="1695" y="1462"/>
                  </a:moveTo>
                  <a:cubicBezTo>
                    <a:pt x="1697" y="1458"/>
                    <a:pt x="1698" y="1454"/>
                    <a:pt x="1698" y="1450"/>
                  </a:cubicBezTo>
                  <a:cubicBezTo>
                    <a:pt x="1701" y="1454"/>
                    <a:pt x="1705" y="1458"/>
                    <a:pt x="1710" y="1462"/>
                  </a:cubicBezTo>
                  <a:cubicBezTo>
                    <a:pt x="1706" y="1463"/>
                    <a:pt x="1700" y="1465"/>
                    <a:pt x="1695" y="1462"/>
                  </a:cubicBezTo>
                  <a:close/>
                  <a:moveTo>
                    <a:pt x="1715" y="1465"/>
                  </a:moveTo>
                  <a:cubicBezTo>
                    <a:pt x="1722" y="1470"/>
                    <a:pt x="1731" y="1475"/>
                    <a:pt x="1740" y="1478"/>
                  </a:cubicBezTo>
                  <a:cubicBezTo>
                    <a:pt x="1736" y="1481"/>
                    <a:pt x="1728" y="1485"/>
                    <a:pt x="1721" y="1482"/>
                  </a:cubicBezTo>
                  <a:cubicBezTo>
                    <a:pt x="1714" y="1478"/>
                    <a:pt x="1714" y="1470"/>
                    <a:pt x="1715" y="1465"/>
                  </a:cubicBezTo>
                  <a:close/>
                  <a:moveTo>
                    <a:pt x="1772" y="684"/>
                  </a:moveTo>
                  <a:cubicBezTo>
                    <a:pt x="1763" y="691"/>
                    <a:pt x="1752" y="694"/>
                    <a:pt x="1742" y="693"/>
                  </a:cubicBezTo>
                  <a:cubicBezTo>
                    <a:pt x="1734" y="691"/>
                    <a:pt x="1728" y="687"/>
                    <a:pt x="1724" y="680"/>
                  </a:cubicBezTo>
                  <a:cubicBezTo>
                    <a:pt x="1720" y="674"/>
                    <a:pt x="1720" y="666"/>
                    <a:pt x="1724" y="660"/>
                  </a:cubicBezTo>
                  <a:cubicBezTo>
                    <a:pt x="1727" y="655"/>
                    <a:pt x="1733" y="653"/>
                    <a:pt x="1739" y="654"/>
                  </a:cubicBezTo>
                  <a:cubicBezTo>
                    <a:pt x="1745" y="655"/>
                    <a:pt x="1748" y="660"/>
                    <a:pt x="1747" y="665"/>
                  </a:cubicBezTo>
                  <a:cubicBezTo>
                    <a:pt x="1747" y="669"/>
                    <a:pt x="1745" y="674"/>
                    <a:pt x="1738" y="674"/>
                  </a:cubicBezTo>
                  <a:cubicBezTo>
                    <a:pt x="1737" y="674"/>
                    <a:pt x="1737" y="675"/>
                    <a:pt x="1736" y="676"/>
                  </a:cubicBezTo>
                  <a:cubicBezTo>
                    <a:pt x="1736" y="676"/>
                    <a:pt x="1736" y="677"/>
                    <a:pt x="1737" y="678"/>
                  </a:cubicBezTo>
                  <a:cubicBezTo>
                    <a:pt x="1740" y="682"/>
                    <a:pt x="1747" y="684"/>
                    <a:pt x="1755" y="682"/>
                  </a:cubicBezTo>
                  <a:cubicBezTo>
                    <a:pt x="1764" y="680"/>
                    <a:pt x="1775" y="672"/>
                    <a:pt x="1777" y="656"/>
                  </a:cubicBezTo>
                  <a:cubicBezTo>
                    <a:pt x="1780" y="640"/>
                    <a:pt x="1770" y="624"/>
                    <a:pt x="1751" y="616"/>
                  </a:cubicBezTo>
                  <a:cubicBezTo>
                    <a:pt x="1751" y="614"/>
                    <a:pt x="1751" y="611"/>
                    <a:pt x="1751" y="609"/>
                  </a:cubicBezTo>
                  <a:cubicBezTo>
                    <a:pt x="1751" y="609"/>
                    <a:pt x="1751" y="610"/>
                    <a:pt x="1752" y="610"/>
                  </a:cubicBezTo>
                  <a:cubicBezTo>
                    <a:pt x="1753" y="611"/>
                    <a:pt x="1755" y="613"/>
                    <a:pt x="1757" y="614"/>
                  </a:cubicBezTo>
                  <a:cubicBezTo>
                    <a:pt x="1761" y="616"/>
                    <a:pt x="1766" y="617"/>
                    <a:pt x="1771" y="617"/>
                  </a:cubicBezTo>
                  <a:cubicBezTo>
                    <a:pt x="1782" y="627"/>
                    <a:pt x="1788" y="640"/>
                    <a:pt x="1788" y="653"/>
                  </a:cubicBezTo>
                  <a:cubicBezTo>
                    <a:pt x="1788" y="665"/>
                    <a:pt x="1782" y="676"/>
                    <a:pt x="1772" y="684"/>
                  </a:cubicBezTo>
                  <a:close/>
                  <a:moveTo>
                    <a:pt x="1739" y="650"/>
                  </a:moveTo>
                  <a:cubicBezTo>
                    <a:pt x="1738" y="649"/>
                    <a:pt x="1736" y="649"/>
                    <a:pt x="1734" y="650"/>
                  </a:cubicBezTo>
                  <a:cubicBezTo>
                    <a:pt x="1741" y="643"/>
                    <a:pt x="1746" y="635"/>
                    <a:pt x="1749" y="627"/>
                  </a:cubicBezTo>
                  <a:cubicBezTo>
                    <a:pt x="1750" y="624"/>
                    <a:pt x="1750" y="622"/>
                    <a:pt x="1751" y="620"/>
                  </a:cubicBezTo>
                  <a:cubicBezTo>
                    <a:pt x="1767" y="627"/>
                    <a:pt x="1776" y="642"/>
                    <a:pt x="1773" y="655"/>
                  </a:cubicBezTo>
                  <a:cubicBezTo>
                    <a:pt x="1770" y="673"/>
                    <a:pt x="1758" y="677"/>
                    <a:pt x="1754" y="678"/>
                  </a:cubicBezTo>
                  <a:cubicBezTo>
                    <a:pt x="1750" y="679"/>
                    <a:pt x="1745" y="679"/>
                    <a:pt x="1742" y="677"/>
                  </a:cubicBezTo>
                  <a:cubicBezTo>
                    <a:pt x="1748" y="675"/>
                    <a:pt x="1751" y="670"/>
                    <a:pt x="1751" y="666"/>
                  </a:cubicBezTo>
                  <a:cubicBezTo>
                    <a:pt x="1752" y="659"/>
                    <a:pt x="1748" y="651"/>
                    <a:pt x="1739" y="650"/>
                  </a:cubicBezTo>
                  <a:close/>
                  <a:moveTo>
                    <a:pt x="1786" y="614"/>
                  </a:moveTo>
                  <a:cubicBezTo>
                    <a:pt x="1784" y="618"/>
                    <a:pt x="1784" y="622"/>
                    <a:pt x="1784" y="626"/>
                  </a:cubicBezTo>
                  <a:cubicBezTo>
                    <a:pt x="1782" y="623"/>
                    <a:pt x="1779" y="620"/>
                    <a:pt x="1776" y="617"/>
                  </a:cubicBezTo>
                  <a:cubicBezTo>
                    <a:pt x="1778" y="616"/>
                    <a:pt x="1780" y="616"/>
                    <a:pt x="1782" y="615"/>
                  </a:cubicBezTo>
                  <a:cubicBezTo>
                    <a:pt x="1783" y="615"/>
                    <a:pt x="1785" y="614"/>
                    <a:pt x="1786" y="613"/>
                  </a:cubicBezTo>
                  <a:cubicBezTo>
                    <a:pt x="1786" y="613"/>
                    <a:pt x="1786" y="614"/>
                    <a:pt x="1786" y="614"/>
                  </a:cubicBezTo>
                  <a:close/>
                  <a:moveTo>
                    <a:pt x="1751" y="546"/>
                  </a:moveTo>
                  <a:cubicBezTo>
                    <a:pt x="1751" y="545"/>
                    <a:pt x="1751" y="545"/>
                    <a:pt x="1751" y="544"/>
                  </a:cubicBezTo>
                  <a:cubicBezTo>
                    <a:pt x="1769" y="542"/>
                    <a:pt x="1784" y="549"/>
                    <a:pt x="1790" y="564"/>
                  </a:cubicBezTo>
                  <a:cubicBezTo>
                    <a:pt x="1796" y="581"/>
                    <a:pt x="1787" y="591"/>
                    <a:pt x="1785" y="593"/>
                  </a:cubicBezTo>
                  <a:cubicBezTo>
                    <a:pt x="1781" y="597"/>
                    <a:pt x="1777" y="599"/>
                    <a:pt x="1774" y="599"/>
                  </a:cubicBezTo>
                  <a:cubicBezTo>
                    <a:pt x="1778" y="594"/>
                    <a:pt x="1778" y="588"/>
                    <a:pt x="1776" y="584"/>
                  </a:cubicBezTo>
                  <a:cubicBezTo>
                    <a:pt x="1773" y="578"/>
                    <a:pt x="1765" y="573"/>
                    <a:pt x="1757" y="576"/>
                  </a:cubicBezTo>
                  <a:cubicBezTo>
                    <a:pt x="1751" y="579"/>
                    <a:pt x="1746" y="584"/>
                    <a:pt x="1745" y="591"/>
                  </a:cubicBezTo>
                  <a:cubicBezTo>
                    <a:pt x="1744" y="589"/>
                    <a:pt x="1743" y="586"/>
                    <a:pt x="1741" y="584"/>
                  </a:cubicBezTo>
                  <a:cubicBezTo>
                    <a:pt x="1751" y="574"/>
                    <a:pt x="1755" y="560"/>
                    <a:pt x="1751" y="546"/>
                  </a:cubicBezTo>
                  <a:close/>
                  <a:moveTo>
                    <a:pt x="1530" y="440"/>
                  </a:moveTo>
                  <a:cubicBezTo>
                    <a:pt x="1529" y="432"/>
                    <a:pt x="1521" y="428"/>
                    <a:pt x="1514" y="428"/>
                  </a:cubicBezTo>
                  <a:cubicBezTo>
                    <a:pt x="1509" y="429"/>
                    <a:pt x="1504" y="432"/>
                    <a:pt x="1502" y="437"/>
                  </a:cubicBezTo>
                  <a:cubicBezTo>
                    <a:pt x="1501" y="434"/>
                    <a:pt x="1500" y="430"/>
                    <a:pt x="1502" y="426"/>
                  </a:cubicBezTo>
                  <a:cubicBezTo>
                    <a:pt x="1502" y="422"/>
                    <a:pt x="1507" y="409"/>
                    <a:pt x="1524" y="406"/>
                  </a:cubicBezTo>
                  <a:cubicBezTo>
                    <a:pt x="1538" y="404"/>
                    <a:pt x="1552" y="413"/>
                    <a:pt x="1560" y="429"/>
                  </a:cubicBezTo>
                  <a:cubicBezTo>
                    <a:pt x="1558" y="429"/>
                    <a:pt x="1556" y="430"/>
                    <a:pt x="1553" y="431"/>
                  </a:cubicBezTo>
                  <a:cubicBezTo>
                    <a:pt x="1545" y="433"/>
                    <a:pt x="1537" y="439"/>
                    <a:pt x="1530" y="446"/>
                  </a:cubicBezTo>
                  <a:cubicBezTo>
                    <a:pt x="1530" y="444"/>
                    <a:pt x="1530" y="442"/>
                    <a:pt x="1530" y="440"/>
                  </a:cubicBezTo>
                  <a:close/>
                  <a:moveTo>
                    <a:pt x="1596" y="404"/>
                  </a:moveTo>
                  <a:cubicBezTo>
                    <a:pt x="1592" y="402"/>
                    <a:pt x="1586" y="402"/>
                    <a:pt x="1581" y="406"/>
                  </a:cubicBezTo>
                  <a:cubicBezTo>
                    <a:pt x="1581" y="403"/>
                    <a:pt x="1583" y="399"/>
                    <a:pt x="1586" y="395"/>
                  </a:cubicBezTo>
                  <a:cubicBezTo>
                    <a:pt x="1589" y="392"/>
                    <a:pt x="1599" y="384"/>
                    <a:pt x="1616" y="390"/>
                  </a:cubicBezTo>
                  <a:cubicBezTo>
                    <a:pt x="1631" y="396"/>
                    <a:pt x="1638" y="411"/>
                    <a:pt x="1636" y="429"/>
                  </a:cubicBezTo>
                  <a:cubicBezTo>
                    <a:pt x="1635" y="429"/>
                    <a:pt x="1635" y="428"/>
                    <a:pt x="1634" y="428"/>
                  </a:cubicBezTo>
                  <a:cubicBezTo>
                    <a:pt x="1620" y="425"/>
                    <a:pt x="1606" y="429"/>
                    <a:pt x="1595" y="438"/>
                  </a:cubicBezTo>
                  <a:cubicBezTo>
                    <a:pt x="1593" y="437"/>
                    <a:pt x="1591" y="436"/>
                    <a:pt x="1589" y="434"/>
                  </a:cubicBezTo>
                  <a:cubicBezTo>
                    <a:pt x="1596" y="433"/>
                    <a:pt x="1601" y="429"/>
                    <a:pt x="1604" y="422"/>
                  </a:cubicBezTo>
                  <a:cubicBezTo>
                    <a:pt x="1606" y="415"/>
                    <a:pt x="1602" y="407"/>
                    <a:pt x="1596" y="404"/>
                  </a:cubicBezTo>
                  <a:close/>
                  <a:moveTo>
                    <a:pt x="1288" y="326"/>
                  </a:moveTo>
                  <a:cubicBezTo>
                    <a:pt x="1291" y="326"/>
                    <a:pt x="1294" y="326"/>
                    <a:pt x="1297" y="326"/>
                  </a:cubicBezTo>
                  <a:cubicBezTo>
                    <a:pt x="1290" y="334"/>
                    <a:pt x="1284" y="342"/>
                    <a:pt x="1279" y="350"/>
                  </a:cubicBezTo>
                  <a:cubicBezTo>
                    <a:pt x="1278" y="349"/>
                    <a:pt x="1278" y="348"/>
                    <a:pt x="1277" y="347"/>
                  </a:cubicBezTo>
                  <a:cubicBezTo>
                    <a:pt x="1283" y="341"/>
                    <a:pt x="1287" y="334"/>
                    <a:pt x="1288" y="326"/>
                  </a:cubicBezTo>
                  <a:close/>
                  <a:moveTo>
                    <a:pt x="903" y="347"/>
                  </a:moveTo>
                  <a:cubicBezTo>
                    <a:pt x="902" y="348"/>
                    <a:pt x="902" y="349"/>
                    <a:pt x="901" y="350"/>
                  </a:cubicBezTo>
                  <a:cubicBezTo>
                    <a:pt x="896" y="342"/>
                    <a:pt x="891" y="334"/>
                    <a:pt x="884" y="326"/>
                  </a:cubicBezTo>
                  <a:cubicBezTo>
                    <a:pt x="886" y="326"/>
                    <a:pt x="889" y="326"/>
                    <a:pt x="892" y="326"/>
                  </a:cubicBezTo>
                  <a:cubicBezTo>
                    <a:pt x="893" y="334"/>
                    <a:pt x="897" y="341"/>
                    <a:pt x="903" y="347"/>
                  </a:cubicBezTo>
                  <a:close/>
                  <a:moveTo>
                    <a:pt x="650" y="446"/>
                  </a:moveTo>
                  <a:cubicBezTo>
                    <a:pt x="643" y="439"/>
                    <a:pt x="635" y="433"/>
                    <a:pt x="627" y="431"/>
                  </a:cubicBezTo>
                  <a:cubicBezTo>
                    <a:pt x="625" y="430"/>
                    <a:pt x="622" y="429"/>
                    <a:pt x="620" y="429"/>
                  </a:cubicBezTo>
                  <a:cubicBezTo>
                    <a:pt x="628" y="413"/>
                    <a:pt x="642" y="404"/>
                    <a:pt x="656" y="406"/>
                  </a:cubicBezTo>
                  <a:cubicBezTo>
                    <a:pt x="673" y="409"/>
                    <a:pt x="678" y="422"/>
                    <a:pt x="679" y="426"/>
                  </a:cubicBezTo>
                  <a:cubicBezTo>
                    <a:pt x="680" y="430"/>
                    <a:pt x="679" y="434"/>
                    <a:pt x="678" y="437"/>
                  </a:cubicBezTo>
                  <a:cubicBezTo>
                    <a:pt x="676" y="432"/>
                    <a:pt x="671" y="429"/>
                    <a:pt x="666" y="428"/>
                  </a:cubicBezTo>
                  <a:cubicBezTo>
                    <a:pt x="659" y="428"/>
                    <a:pt x="651" y="432"/>
                    <a:pt x="650" y="440"/>
                  </a:cubicBezTo>
                  <a:cubicBezTo>
                    <a:pt x="650" y="442"/>
                    <a:pt x="650" y="444"/>
                    <a:pt x="650" y="446"/>
                  </a:cubicBezTo>
                  <a:close/>
                  <a:moveTo>
                    <a:pt x="576" y="422"/>
                  </a:moveTo>
                  <a:cubicBezTo>
                    <a:pt x="579" y="429"/>
                    <a:pt x="584" y="433"/>
                    <a:pt x="591" y="434"/>
                  </a:cubicBezTo>
                  <a:cubicBezTo>
                    <a:pt x="589" y="436"/>
                    <a:pt x="587" y="437"/>
                    <a:pt x="585" y="438"/>
                  </a:cubicBezTo>
                  <a:cubicBezTo>
                    <a:pt x="574" y="429"/>
                    <a:pt x="560" y="425"/>
                    <a:pt x="546" y="428"/>
                  </a:cubicBezTo>
                  <a:cubicBezTo>
                    <a:pt x="545" y="428"/>
                    <a:pt x="545" y="429"/>
                    <a:pt x="544" y="429"/>
                  </a:cubicBezTo>
                  <a:cubicBezTo>
                    <a:pt x="542" y="411"/>
                    <a:pt x="549" y="396"/>
                    <a:pt x="565" y="390"/>
                  </a:cubicBezTo>
                  <a:cubicBezTo>
                    <a:pt x="581" y="384"/>
                    <a:pt x="591" y="392"/>
                    <a:pt x="594" y="395"/>
                  </a:cubicBezTo>
                  <a:cubicBezTo>
                    <a:pt x="597" y="399"/>
                    <a:pt x="599" y="403"/>
                    <a:pt x="599" y="406"/>
                  </a:cubicBezTo>
                  <a:cubicBezTo>
                    <a:pt x="594" y="402"/>
                    <a:pt x="589" y="402"/>
                    <a:pt x="584" y="404"/>
                  </a:cubicBezTo>
                  <a:cubicBezTo>
                    <a:pt x="578" y="407"/>
                    <a:pt x="574" y="415"/>
                    <a:pt x="576" y="422"/>
                  </a:cubicBezTo>
                  <a:close/>
                  <a:moveTo>
                    <a:pt x="438" y="677"/>
                  </a:moveTo>
                  <a:cubicBezTo>
                    <a:pt x="435" y="679"/>
                    <a:pt x="430" y="679"/>
                    <a:pt x="426" y="678"/>
                  </a:cubicBezTo>
                  <a:cubicBezTo>
                    <a:pt x="422" y="677"/>
                    <a:pt x="410" y="673"/>
                    <a:pt x="407" y="655"/>
                  </a:cubicBezTo>
                  <a:cubicBezTo>
                    <a:pt x="404" y="642"/>
                    <a:pt x="413" y="627"/>
                    <a:pt x="429" y="620"/>
                  </a:cubicBezTo>
                  <a:cubicBezTo>
                    <a:pt x="430" y="622"/>
                    <a:pt x="430" y="624"/>
                    <a:pt x="431" y="627"/>
                  </a:cubicBezTo>
                  <a:cubicBezTo>
                    <a:pt x="434" y="635"/>
                    <a:pt x="439" y="643"/>
                    <a:pt x="446" y="650"/>
                  </a:cubicBezTo>
                  <a:cubicBezTo>
                    <a:pt x="444" y="649"/>
                    <a:pt x="442" y="649"/>
                    <a:pt x="441" y="650"/>
                  </a:cubicBezTo>
                  <a:cubicBezTo>
                    <a:pt x="433" y="651"/>
                    <a:pt x="428" y="659"/>
                    <a:pt x="429" y="666"/>
                  </a:cubicBezTo>
                  <a:cubicBezTo>
                    <a:pt x="429" y="670"/>
                    <a:pt x="432" y="675"/>
                    <a:pt x="438" y="677"/>
                  </a:cubicBezTo>
                  <a:close/>
                  <a:moveTo>
                    <a:pt x="406" y="599"/>
                  </a:moveTo>
                  <a:cubicBezTo>
                    <a:pt x="403" y="599"/>
                    <a:pt x="399" y="597"/>
                    <a:pt x="395" y="593"/>
                  </a:cubicBezTo>
                  <a:cubicBezTo>
                    <a:pt x="393" y="591"/>
                    <a:pt x="384" y="581"/>
                    <a:pt x="390" y="564"/>
                  </a:cubicBezTo>
                  <a:cubicBezTo>
                    <a:pt x="396" y="549"/>
                    <a:pt x="411" y="542"/>
                    <a:pt x="429" y="544"/>
                  </a:cubicBezTo>
                  <a:cubicBezTo>
                    <a:pt x="429" y="545"/>
                    <a:pt x="429" y="545"/>
                    <a:pt x="429" y="546"/>
                  </a:cubicBezTo>
                  <a:cubicBezTo>
                    <a:pt x="425" y="560"/>
                    <a:pt x="429" y="574"/>
                    <a:pt x="439" y="584"/>
                  </a:cubicBezTo>
                  <a:cubicBezTo>
                    <a:pt x="437" y="586"/>
                    <a:pt x="436" y="589"/>
                    <a:pt x="435" y="591"/>
                  </a:cubicBezTo>
                  <a:cubicBezTo>
                    <a:pt x="434" y="584"/>
                    <a:pt x="429" y="579"/>
                    <a:pt x="423" y="576"/>
                  </a:cubicBezTo>
                  <a:cubicBezTo>
                    <a:pt x="415" y="573"/>
                    <a:pt x="407" y="578"/>
                    <a:pt x="404" y="584"/>
                  </a:cubicBezTo>
                  <a:cubicBezTo>
                    <a:pt x="402" y="588"/>
                    <a:pt x="402" y="594"/>
                    <a:pt x="406" y="599"/>
                  </a:cubicBezTo>
                  <a:close/>
                  <a:moveTo>
                    <a:pt x="398" y="615"/>
                  </a:moveTo>
                  <a:cubicBezTo>
                    <a:pt x="400" y="616"/>
                    <a:pt x="402" y="616"/>
                    <a:pt x="404" y="617"/>
                  </a:cubicBezTo>
                  <a:cubicBezTo>
                    <a:pt x="401" y="620"/>
                    <a:pt x="398" y="623"/>
                    <a:pt x="396" y="626"/>
                  </a:cubicBezTo>
                  <a:cubicBezTo>
                    <a:pt x="396" y="622"/>
                    <a:pt x="396" y="618"/>
                    <a:pt x="394" y="614"/>
                  </a:cubicBezTo>
                  <a:cubicBezTo>
                    <a:pt x="394" y="614"/>
                    <a:pt x="394" y="613"/>
                    <a:pt x="394" y="613"/>
                  </a:cubicBezTo>
                  <a:cubicBezTo>
                    <a:pt x="395" y="614"/>
                    <a:pt x="397" y="615"/>
                    <a:pt x="398" y="615"/>
                  </a:cubicBezTo>
                  <a:close/>
                  <a:moveTo>
                    <a:pt x="409" y="617"/>
                  </a:moveTo>
                  <a:cubicBezTo>
                    <a:pt x="414" y="617"/>
                    <a:pt x="419" y="616"/>
                    <a:pt x="423" y="614"/>
                  </a:cubicBezTo>
                  <a:cubicBezTo>
                    <a:pt x="425" y="613"/>
                    <a:pt x="427" y="611"/>
                    <a:pt x="428" y="610"/>
                  </a:cubicBezTo>
                  <a:cubicBezTo>
                    <a:pt x="429" y="610"/>
                    <a:pt x="429" y="609"/>
                    <a:pt x="429" y="609"/>
                  </a:cubicBezTo>
                  <a:cubicBezTo>
                    <a:pt x="429" y="611"/>
                    <a:pt x="429" y="614"/>
                    <a:pt x="429" y="616"/>
                  </a:cubicBezTo>
                  <a:cubicBezTo>
                    <a:pt x="410" y="624"/>
                    <a:pt x="400" y="640"/>
                    <a:pt x="403" y="656"/>
                  </a:cubicBezTo>
                  <a:cubicBezTo>
                    <a:pt x="405" y="672"/>
                    <a:pt x="416" y="680"/>
                    <a:pt x="425" y="682"/>
                  </a:cubicBezTo>
                  <a:cubicBezTo>
                    <a:pt x="433" y="684"/>
                    <a:pt x="440" y="682"/>
                    <a:pt x="443" y="678"/>
                  </a:cubicBezTo>
                  <a:cubicBezTo>
                    <a:pt x="444" y="677"/>
                    <a:pt x="444" y="676"/>
                    <a:pt x="444" y="676"/>
                  </a:cubicBezTo>
                  <a:cubicBezTo>
                    <a:pt x="443" y="675"/>
                    <a:pt x="443" y="674"/>
                    <a:pt x="442" y="674"/>
                  </a:cubicBezTo>
                  <a:cubicBezTo>
                    <a:pt x="435" y="674"/>
                    <a:pt x="433" y="669"/>
                    <a:pt x="433" y="665"/>
                  </a:cubicBezTo>
                  <a:cubicBezTo>
                    <a:pt x="432" y="660"/>
                    <a:pt x="435" y="655"/>
                    <a:pt x="441" y="654"/>
                  </a:cubicBezTo>
                  <a:cubicBezTo>
                    <a:pt x="447" y="653"/>
                    <a:pt x="453" y="655"/>
                    <a:pt x="456" y="660"/>
                  </a:cubicBezTo>
                  <a:cubicBezTo>
                    <a:pt x="460" y="666"/>
                    <a:pt x="460" y="674"/>
                    <a:pt x="456" y="680"/>
                  </a:cubicBezTo>
                  <a:cubicBezTo>
                    <a:pt x="453" y="687"/>
                    <a:pt x="446" y="691"/>
                    <a:pt x="438" y="693"/>
                  </a:cubicBezTo>
                  <a:cubicBezTo>
                    <a:pt x="428" y="694"/>
                    <a:pt x="417" y="691"/>
                    <a:pt x="408" y="684"/>
                  </a:cubicBezTo>
                  <a:cubicBezTo>
                    <a:pt x="398" y="676"/>
                    <a:pt x="392" y="665"/>
                    <a:pt x="392" y="653"/>
                  </a:cubicBezTo>
                  <a:cubicBezTo>
                    <a:pt x="392" y="640"/>
                    <a:pt x="398" y="627"/>
                    <a:pt x="409" y="617"/>
                  </a:cubicBezTo>
                  <a:close/>
                  <a:moveTo>
                    <a:pt x="408" y="1495"/>
                  </a:moveTo>
                  <a:cubicBezTo>
                    <a:pt x="417" y="1488"/>
                    <a:pt x="428" y="1485"/>
                    <a:pt x="438" y="1487"/>
                  </a:cubicBezTo>
                  <a:cubicBezTo>
                    <a:pt x="446" y="1488"/>
                    <a:pt x="453" y="1493"/>
                    <a:pt x="456" y="1500"/>
                  </a:cubicBezTo>
                  <a:cubicBezTo>
                    <a:pt x="460" y="1506"/>
                    <a:pt x="460" y="1514"/>
                    <a:pt x="456" y="1520"/>
                  </a:cubicBezTo>
                  <a:cubicBezTo>
                    <a:pt x="453" y="1525"/>
                    <a:pt x="447" y="1527"/>
                    <a:pt x="441" y="1526"/>
                  </a:cubicBezTo>
                  <a:cubicBezTo>
                    <a:pt x="435" y="1525"/>
                    <a:pt x="432" y="1519"/>
                    <a:pt x="433" y="1514"/>
                  </a:cubicBezTo>
                  <a:cubicBezTo>
                    <a:pt x="433" y="1510"/>
                    <a:pt x="435" y="1506"/>
                    <a:pt x="442" y="1505"/>
                  </a:cubicBezTo>
                  <a:cubicBezTo>
                    <a:pt x="443" y="1505"/>
                    <a:pt x="443" y="1505"/>
                    <a:pt x="444" y="1504"/>
                  </a:cubicBezTo>
                  <a:cubicBezTo>
                    <a:pt x="444" y="1503"/>
                    <a:pt x="444" y="1503"/>
                    <a:pt x="443" y="1502"/>
                  </a:cubicBezTo>
                  <a:cubicBezTo>
                    <a:pt x="440" y="1497"/>
                    <a:pt x="433" y="1496"/>
                    <a:pt x="425" y="1497"/>
                  </a:cubicBezTo>
                  <a:cubicBezTo>
                    <a:pt x="416" y="1500"/>
                    <a:pt x="405" y="1508"/>
                    <a:pt x="403" y="1523"/>
                  </a:cubicBezTo>
                  <a:cubicBezTo>
                    <a:pt x="400" y="1539"/>
                    <a:pt x="410" y="1555"/>
                    <a:pt x="429" y="1564"/>
                  </a:cubicBezTo>
                  <a:cubicBezTo>
                    <a:pt x="429" y="1566"/>
                    <a:pt x="429" y="1568"/>
                    <a:pt x="429" y="1570"/>
                  </a:cubicBezTo>
                  <a:cubicBezTo>
                    <a:pt x="429" y="1570"/>
                    <a:pt x="429" y="1570"/>
                    <a:pt x="428" y="1570"/>
                  </a:cubicBezTo>
                  <a:cubicBezTo>
                    <a:pt x="427" y="1568"/>
                    <a:pt x="425" y="1567"/>
                    <a:pt x="423" y="1566"/>
                  </a:cubicBezTo>
                  <a:cubicBezTo>
                    <a:pt x="419" y="1563"/>
                    <a:pt x="414" y="1562"/>
                    <a:pt x="409" y="1562"/>
                  </a:cubicBezTo>
                  <a:cubicBezTo>
                    <a:pt x="398" y="1552"/>
                    <a:pt x="392" y="1540"/>
                    <a:pt x="392" y="1527"/>
                  </a:cubicBezTo>
                  <a:cubicBezTo>
                    <a:pt x="392" y="1515"/>
                    <a:pt x="398" y="1503"/>
                    <a:pt x="408" y="1495"/>
                  </a:cubicBezTo>
                  <a:close/>
                  <a:moveTo>
                    <a:pt x="441" y="1530"/>
                  </a:moveTo>
                  <a:cubicBezTo>
                    <a:pt x="442" y="1530"/>
                    <a:pt x="444" y="1530"/>
                    <a:pt x="446" y="1530"/>
                  </a:cubicBezTo>
                  <a:cubicBezTo>
                    <a:pt x="439" y="1537"/>
                    <a:pt x="434" y="1545"/>
                    <a:pt x="431" y="1553"/>
                  </a:cubicBezTo>
                  <a:cubicBezTo>
                    <a:pt x="430" y="1555"/>
                    <a:pt x="430" y="1558"/>
                    <a:pt x="429" y="1560"/>
                  </a:cubicBezTo>
                  <a:cubicBezTo>
                    <a:pt x="413" y="1552"/>
                    <a:pt x="404" y="1538"/>
                    <a:pt x="407" y="1524"/>
                  </a:cubicBezTo>
                  <a:cubicBezTo>
                    <a:pt x="410" y="1507"/>
                    <a:pt x="422" y="1502"/>
                    <a:pt x="426" y="1501"/>
                  </a:cubicBezTo>
                  <a:cubicBezTo>
                    <a:pt x="430" y="1500"/>
                    <a:pt x="435" y="1501"/>
                    <a:pt x="438" y="1502"/>
                  </a:cubicBezTo>
                  <a:cubicBezTo>
                    <a:pt x="432" y="1504"/>
                    <a:pt x="429" y="1509"/>
                    <a:pt x="429" y="1514"/>
                  </a:cubicBezTo>
                  <a:cubicBezTo>
                    <a:pt x="428" y="1521"/>
                    <a:pt x="433" y="1528"/>
                    <a:pt x="441" y="1530"/>
                  </a:cubicBezTo>
                  <a:close/>
                  <a:moveTo>
                    <a:pt x="394" y="1566"/>
                  </a:moveTo>
                  <a:cubicBezTo>
                    <a:pt x="396" y="1562"/>
                    <a:pt x="396" y="1558"/>
                    <a:pt x="396" y="1554"/>
                  </a:cubicBezTo>
                  <a:cubicBezTo>
                    <a:pt x="398" y="1557"/>
                    <a:pt x="401" y="1560"/>
                    <a:pt x="404" y="1563"/>
                  </a:cubicBezTo>
                  <a:cubicBezTo>
                    <a:pt x="402" y="1563"/>
                    <a:pt x="400" y="1564"/>
                    <a:pt x="398" y="1564"/>
                  </a:cubicBezTo>
                  <a:cubicBezTo>
                    <a:pt x="397" y="1565"/>
                    <a:pt x="395" y="1565"/>
                    <a:pt x="394" y="1566"/>
                  </a:cubicBezTo>
                  <a:cubicBezTo>
                    <a:pt x="394" y="1566"/>
                    <a:pt x="394" y="1566"/>
                    <a:pt x="394" y="1566"/>
                  </a:cubicBezTo>
                  <a:close/>
                  <a:moveTo>
                    <a:pt x="429" y="1634"/>
                  </a:moveTo>
                  <a:cubicBezTo>
                    <a:pt x="429" y="1634"/>
                    <a:pt x="429" y="1635"/>
                    <a:pt x="429" y="1635"/>
                  </a:cubicBezTo>
                  <a:cubicBezTo>
                    <a:pt x="411" y="1638"/>
                    <a:pt x="396" y="1630"/>
                    <a:pt x="390" y="1615"/>
                  </a:cubicBezTo>
                  <a:cubicBezTo>
                    <a:pt x="384" y="1599"/>
                    <a:pt x="393" y="1589"/>
                    <a:pt x="395" y="1586"/>
                  </a:cubicBezTo>
                  <a:cubicBezTo>
                    <a:pt x="399" y="1583"/>
                    <a:pt x="403" y="1581"/>
                    <a:pt x="406" y="1581"/>
                  </a:cubicBezTo>
                  <a:cubicBezTo>
                    <a:pt x="402" y="1585"/>
                    <a:pt x="402" y="1591"/>
                    <a:pt x="404" y="1596"/>
                  </a:cubicBezTo>
                  <a:cubicBezTo>
                    <a:pt x="407" y="1602"/>
                    <a:pt x="415" y="1606"/>
                    <a:pt x="423" y="1603"/>
                  </a:cubicBezTo>
                  <a:cubicBezTo>
                    <a:pt x="429" y="1601"/>
                    <a:pt x="434" y="1596"/>
                    <a:pt x="435" y="1589"/>
                  </a:cubicBezTo>
                  <a:cubicBezTo>
                    <a:pt x="436" y="1591"/>
                    <a:pt x="437" y="1593"/>
                    <a:pt x="439" y="1595"/>
                  </a:cubicBezTo>
                  <a:cubicBezTo>
                    <a:pt x="429" y="1606"/>
                    <a:pt x="425" y="1620"/>
                    <a:pt x="429" y="1634"/>
                  </a:cubicBezTo>
                  <a:close/>
                  <a:moveTo>
                    <a:pt x="650" y="1739"/>
                  </a:moveTo>
                  <a:cubicBezTo>
                    <a:pt x="651" y="1747"/>
                    <a:pt x="659" y="1752"/>
                    <a:pt x="666" y="1751"/>
                  </a:cubicBezTo>
                  <a:cubicBezTo>
                    <a:pt x="671" y="1751"/>
                    <a:pt x="676" y="1748"/>
                    <a:pt x="678" y="1742"/>
                  </a:cubicBezTo>
                  <a:cubicBezTo>
                    <a:pt x="679" y="1745"/>
                    <a:pt x="680" y="1749"/>
                    <a:pt x="679" y="1754"/>
                  </a:cubicBezTo>
                  <a:cubicBezTo>
                    <a:pt x="678" y="1758"/>
                    <a:pt x="673" y="1770"/>
                    <a:pt x="656" y="1773"/>
                  </a:cubicBezTo>
                  <a:cubicBezTo>
                    <a:pt x="642" y="1776"/>
                    <a:pt x="628" y="1766"/>
                    <a:pt x="620" y="1750"/>
                  </a:cubicBezTo>
                  <a:cubicBezTo>
                    <a:pt x="622" y="1750"/>
                    <a:pt x="625" y="1750"/>
                    <a:pt x="627" y="1749"/>
                  </a:cubicBezTo>
                  <a:cubicBezTo>
                    <a:pt x="635" y="1746"/>
                    <a:pt x="643" y="1741"/>
                    <a:pt x="650" y="1734"/>
                  </a:cubicBezTo>
                  <a:cubicBezTo>
                    <a:pt x="650" y="1736"/>
                    <a:pt x="650" y="1737"/>
                    <a:pt x="650" y="1739"/>
                  </a:cubicBezTo>
                  <a:close/>
                  <a:moveTo>
                    <a:pt x="584" y="1775"/>
                  </a:moveTo>
                  <a:cubicBezTo>
                    <a:pt x="589" y="1777"/>
                    <a:pt x="594" y="1777"/>
                    <a:pt x="599" y="1773"/>
                  </a:cubicBezTo>
                  <a:cubicBezTo>
                    <a:pt x="599" y="1777"/>
                    <a:pt x="597" y="1781"/>
                    <a:pt x="594" y="1784"/>
                  </a:cubicBezTo>
                  <a:cubicBezTo>
                    <a:pt x="591" y="1787"/>
                    <a:pt x="581" y="1796"/>
                    <a:pt x="565" y="1790"/>
                  </a:cubicBezTo>
                  <a:cubicBezTo>
                    <a:pt x="549" y="1784"/>
                    <a:pt x="542" y="1769"/>
                    <a:pt x="544" y="1751"/>
                  </a:cubicBezTo>
                  <a:cubicBezTo>
                    <a:pt x="545" y="1751"/>
                    <a:pt x="545" y="1751"/>
                    <a:pt x="546" y="1751"/>
                  </a:cubicBezTo>
                  <a:cubicBezTo>
                    <a:pt x="560" y="1754"/>
                    <a:pt x="574" y="1751"/>
                    <a:pt x="585" y="1741"/>
                  </a:cubicBezTo>
                  <a:cubicBezTo>
                    <a:pt x="587" y="1743"/>
                    <a:pt x="589" y="1744"/>
                    <a:pt x="591" y="1745"/>
                  </a:cubicBezTo>
                  <a:cubicBezTo>
                    <a:pt x="584" y="1746"/>
                    <a:pt x="579" y="1751"/>
                    <a:pt x="576" y="1757"/>
                  </a:cubicBezTo>
                  <a:cubicBezTo>
                    <a:pt x="574" y="1765"/>
                    <a:pt x="578" y="1772"/>
                    <a:pt x="584" y="1775"/>
                  </a:cubicBezTo>
                  <a:close/>
                  <a:moveTo>
                    <a:pt x="892" y="1853"/>
                  </a:moveTo>
                  <a:cubicBezTo>
                    <a:pt x="889" y="1854"/>
                    <a:pt x="886" y="1853"/>
                    <a:pt x="884" y="1853"/>
                  </a:cubicBezTo>
                  <a:cubicBezTo>
                    <a:pt x="891" y="1846"/>
                    <a:pt x="896" y="1838"/>
                    <a:pt x="901" y="1830"/>
                  </a:cubicBezTo>
                  <a:cubicBezTo>
                    <a:pt x="902" y="1831"/>
                    <a:pt x="902" y="1832"/>
                    <a:pt x="903" y="1833"/>
                  </a:cubicBezTo>
                  <a:cubicBezTo>
                    <a:pt x="897" y="1838"/>
                    <a:pt x="893" y="1845"/>
                    <a:pt x="892" y="1853"/>
                  </a:cubicBezTo>
                  <a:close/>
                  <a:moveTo>
                    <a:pt x="1277" y="1833"/>
                  </a:moveTo>
                  <a:cubicBezTo>
                    <a:pt x="1278" y="1832"/>
                    <a:pt x="1278" y="1831"/>
                    <a:pt x="1279" y="1830"/>
                  </a:cubicBezTo>
                  <a:cubicBezTo>
                    <a:pt x="1284" y="1838"/>
                    <a:pt x="1290" y="1846"/>
                    <a:pt x="1297" y="1853"/>
                  </a:cubicBezTo>
                  <a:cubicBezTo>
                    <a:pt x="1294" y="1853"/>
                    <a:pt x="1291" y="1854"/>
                    <a:pt x="1288" y="1853"/>
                  </a:cubicBezTo>
                  <a:cubicBezTo>
                    <a:pt x="1287" y="1845"/>
                    <a:pt x="1283" y="1838"/>
                    <a:pt x="1277" y="1833"/>
                  </a:cubicBezTo>
                  <a:close/>
                  <a:moveTo>
                    <a:pt x="1530" y="1734"/>
                  </a:moveTo>
                  <a:cubicBezTo>
                    <a:pt x="1537" y="1741"/>
                    <a:pt x="1545" y="1746"/>
                    <a:pt x="1553" y="1749"/>
                  </a:cubicBezTo>
                  <a:cubicBezTo>
                    <a:pt x="1556" y="1750"/>
                    <a:pt x="1558" y="1750"/>
                    <a:pt x="1560" y="1750"/>
                  </a:cubicBezTo>
                  <a:cubicBezTo>
                    <a:pt x="1552" y="1766"/>
                    <a:pt x="1538" y="1776"/>
                    <a:pt x="1524" y="1773"/>
                  </a:cubicBezTo>
                  <a:cubicBezTo>
                    <a:pt x="1507" y="1770"/>
                    <a:pt x="1502" y="1758"/>
                    <a:pt x="1502" y="1754"/>
                  </a:cubicBezTo>
                  <a:cubicBezTo>
                    <a:pt x="1500" y="1749"/>
                    <a:pt x="1501" y="1745"/>
                    <a:pt x="1502" y="1742"/>
                  </a:cubicBezTo>
                  <a:cubicBezTo>
                    <a:pt x="1504" y="1748"/>
                    <a:pt x="1509" y="1751"/>
                    <a:pt x="1514" y="1751"/>
                  </a:cubicBezTo>
                  <a:cubicBezTo>
                    <a:pt x="1521" y="1752"/>
                    <a:pt x="1529" y="1747"/>
                    <a:pt x="1530" y="1739"/>
                  </a:cubicBezTo>
                  <a:cubicBezTo>
                    <a:pt x="1530" y="1737"/>
                    <a:pt x="1530" y="1736"/>
                    <a:pt x="1530" y="1734"/>
                  </a:cubicBezTo>
                  <a:close/>
                  <a:moveTo>
                    <a:pt x="1604" y="1757"/>
                  </a:moveTo>
                  <a:cubicBezTo>
                    <a:pt x="1601" y="1751"/>
                    <a:pt x="1596" y="1746"/>
                    <a:pt x="1589" y="1745"/>
                  </a:cubicBezTo>
                  <a:cubicBezTo>
                    <a:pt x="1591" y="1744"/>
                    <a:pt x="1593" y="1743"/>
                    <a:pt x="1595" y="1741"/>
                  </a:cubicBezTo>
                  <a:cubicBezTo>
                    <a:pt x="1606" y="1751"/>
                    <a:pt x="1620" y="1754"/>
                    <a:pt x="1634" y="1751"/>
                  </a:cubicBezTo>
                  <a:cubicBezTo>
                    <a:pt x="1635" y="1751"/>
                    <a:pt x="1635" y="1751"/>
                    <a:pt x="1636" y="1751"/>
                  </a:cubicBezTo>
                  <a:cubicBezTo>
                    <a:pt x="1638" y="1769"/>
                    <a:pt x="1631" y="1784"/>
                    <a:pt x="1616" y="1790"/>
                  </a:cubicBezTo>
                  <a:cubicBezTo>
                    <a:pt x="1599" y="1796"/>
                    <a:pt x="1589" y="1787"/>
                    <a:pt x="1586" y="1784"/>
                  </a:cubicBezTo>
                  <a:cubicBezTo>
                    <a:pt x="1583" y="1781"/>
                    <a:pt x="1581" y="1777"/>
                    <a:pt x="1581" y="1773"/>
                  </a:cubicBezTo>
                  <a:cubicBezTo>
                    <a:pt x="1586" y="1777"/>
                    <a:pt x="1592" y="1777"/>
                    <a:pt x="1596" y="1775"/>
                  </a:cubicBezTo>
                  <a:cubicBezTo>
                    <a:pt x="1602" y="1772"/>
                    <a:pt x="1606" y="1765"/>
                    <a:pt x="1604" y="1757"/>
                  </a:cubicBezTo>
                  <a:close/>
                  <a:moveTo>
                    <a:pt x="1742" y="1502"/>
                  </a:moveTo>
                  <a:cubicBezTo>
                    <a:pt x="1745" y="1501"/>
                    <a:pt x="1750" y="1500"/>
                    <a:pt x="1754" y="1501"/>
                  </a:cubicBezTo>
                  <a:cubicBezTo>
                    <a:pt x="1758" y="1502"/>
                    <a:pt x="1770" y="1507"/>
                    <a:pt x="1773" y="1524"/>
                  </a:cubicBezTo>
                  <a:cubicBezTo>
                    <a:pt x="1776" y="1538"/>
                    <a:pt x="1767" y="1552"/>
                    <a:pt x="1751" y="1560"/>
                  </a:cubicBezTo>
                  <a:cubicBezTo>
                    <a:pt x="1750" y="1558"/>
                    <a:pt x="1750" y="1555"/>
                    <a:pt x="1749" y="1553"/>
                  </a:cubicBezTo>
                  <a:cubicBezTo>
                    <a:pt x="1746" y="1545"/>
                    <a:pt x="1741" y="1537"/>
                    <a:pt x="1734" y="1530"/>
                  </a:cubicBezTo>
                  <a:cubicBezTo>
                    <a:pt x="1736" y="1530"/>
                    <a:pt x="1738" y="1530"/>
                    <a:pt x="1739" y="1530"/>
                  </a:cubicBezTo>
                  <a:cubicBezTo>
                    <a:pt x="1748" y="1528"/>
                    <a:pt x="1752" y="1521"/>
                    <a:pt x="1751" y="1514"/>
                  </a:cubicBezTo>
                  <a:cubicBezTo>
                    <a:pt x="1751" y="1509"/>
                    <a:pt x="1748" y="1504"/>
                    <a:pt x="1742" y="1502"/>
                  </a:cubicBezTo>
                  <a:close/>
                  <a:moveTo>
                    <a:pt x="1774" y="1581"/>
                  </a:moveTo>
                  <a:cubicBezTo>
                    <a:pt x="1777" y="1581"/>
                    <a:pt x="1781" y="1583"/>
                    <a:pt x="1785" y="1586"/>
                  </a:cubicBezTo>
                  <a:cubicBezTo>
                    <a:pt x="1787" y="1589"/>
                    <a:pt x="1796" y="1599"/>
                    <a:pt x="1790" y="1615"/>
                  </a:cubicBezTo>
                  <a:cubicBezTo>
                    <a:pt x="1784" y="1630"/>
                    <a:pt x="1769" y="1638"/>
                    <a:pt x="1751" y="1635"/>
                  </a:cubicBezTo>
                  <a:cubicBezTo>
                    <a:pt x="1751" y="1635"/>
                    <a:pt x="1751" y="1634"/>
                    <a:pt x="1751" y="1634"/>
                  </a:cubicBezTo>
                  <a:cubicBezTo>
                    <a:pt x="1755" y="1620"/>
                    <a:pt x="1751" y="1606"/>
                    <a:pt x="1741" y="1595"/>
                  </a:cubicBezTo>
                  <a:cubicBezTo>
                    <a:pt x="1743" y="1593"/>
                    <a:pt x="1744" y="1591"/>
                    <a:pt x="1745" y="1589"/>
                  </a:cubicBezTo>
                  <a:cubicBezTo>
                    <a:pt x="1746" y="1596"/>
                    <a:pt x="1751" y="1601"/>
                    <a:pt x="1757" y="1603"/>
                  </a:cubicBezTo>
                  <a:cubicBezTo>
                    <a:pt x="1765" y="1606"/>
                    <a:pt x="1773" y="1602"/>
                    <a:pt x="1776" y="1596"/>
                  </a:cubicBezTo>
                  <a:cubicBezTo>
                    <a:pt x="1778" y="1591"/>
                    <a:pt x="1778" y="1585"/>
                    <a:pt x="1774" y="1581"/>
                  </a:cubicBezTo>
                  <a:close/>
                  <a:moveTo>
                    <a:pt x="1782" y="1564"/>
                  </a:moveTo>
                  <a:cubicBezTo>
                    <a:pt x="1780" y="1564"/>
                    <a:pt x="1778" y="1563"/>
                    <a:pt x="1776" y="1563"/>
                  </a:cubicBezTo>
                  <a:cubicBezTo>
                    <a:pt x="1779" y="1560"/>
                    <a:pt x="1782" y="1557"/>
                    <a:pt x="1784" y="1554"/>
                  </a:cubicBezTo>
                  <a:cubicBezTo>
                    <a:pt x="1784" y="1558"/>
                    <a:pt x="1784" y="1562"/>
                    <a:pt x="1786" y="1566"/>
                  </a:cubicBezTo>
                  <a:cubicBezTo>
                    <a:pt x="1786" y="1566"/>
                    <a:pt x="1786" y="1566"/>
                    <a:pt x="1786" y="1566"/>
                  </a:cubicBezTo>
                  <a:cubicBezTo>
                    <a:pt x="1785" y="1565"/>
                    <a:pt x="1783" y="1565"/>
                    <a:pt x="1782" y="1564"/>
                  </a:cubicBezTo>
                  <a:close/>
                  <a:moveTo>
                    <a:pt x="1771" y="1562"/>
                  </a:moveTo>
                  <a:cubicBezTo>
                    <a:pt x="1766" y="1562"/>
                    <a:pt x="1761" y="1563"/>
                    <a:pt x="1757" y="1566"/>
                  </a:cubicBezTo>
                  <a:cubicBezTo>
                    <a:pt x="1755" y="1567"/>
                    <a:pt x="1753" y="1568"/>
                    <a:pt x="1752" y="1570"/>
                  </a:cubicBezTo>
                  <a:cubicBezTo>
                    <a:pt x="1751" y="1570"/>
                    <a:pt x="1751" y="1570"/>
                    <a:pt x="1751" y="1570"/>
                  </a:cubicBezTo>
                  <a:cubicBezTo>
                    <a:pt x="1751" y="1568"/>
                    <a:pt x="1751" y="1566"/>
                    <a:pt x="1751" y="1564"/>
                  </a:cubicBezTo>
                  <a:cubicBezTo>
                    <a:pt x="1770" y="1555"/>
                    <a:pt x="1780" y="1539"/>
                    <a:pt x="1777" y="1523"/>
                  </a:cubicBezTo>
                  <a:cubicBezTo>
                    <a:pt x="1775" y="1508"/>
                    <a:pt x="1764" y="1500"/>
                    <a:pt x="1755" y="1497"/>
                  </a:cubicBezTo>
                  <a:cubicBezTo>
                    <a:pt x="1747" y="1496"/>
                    <a:pt x="1740" y="1497"/>
                    <a:pt x="1737" y="1502"/>
                  </a:cubicBezTo>
                  <a:cubicBezTo>
                    <a:pt x="1736" y="1503"/>
                    <a:pt x="1736" y="1503"/>
                    <a:pt x="1736" y="1504"/>
                  </a:cubicBezTo>
                  <a:cubicBezTo>
                    <a:pt x="1737" y="1505"/>
                    <a:pt x="1737" y="1505"/>
                    <a:pt x="1738" y="1505"/>
                  </a:cubicBezTo>
                  <a:cubicBezTo>
                    <a:pt x="1745" y="1506"/>
                    <a:pt x="1747" y="1510"/>
                    <a:pt x="1747" y="1514"/>
                  </a:cubicBezTo>
                  <a:cubicBezTo>
                    <a:pt x="1748" y="1519"/>
                    <a:pt x="1745" y="1525"/>
                    <a:pt x="1739" y="1526"/>
                  </a:cubicBezTo>
                  <a:cubicBezTo>
                    <a:pt x="1733" y="1527"/>
                    <a:pt x="1727" y="1525"/>
                    <a:pt x="1724" y="1520"/>
                  </a:cubicBezTo>
                  <a:cubicBezTo>
                    <a:pt x="1720" y="1514"/>
                    <a:pt x="1720" y="1506"/>
                    <a:pt x="1724" y="1500"/>
                  </a:cubicBezTo>
                  <a:cubicBezTo>
                    <a:pt x="1728" y="1493"/>
                    <a:pt x="1734" y="1488"/>
                    <a:pt x="1742" y="1487"/>
                  </a:cubicBezTo>
                  <a:cubicBezTo>
                    <a:pt x="1752" y="1485"/>
                    <a:pt x="1763" y="1488"/>
                    <a:pt x="1772" y="1495"/>
                  </a:cubicBezTo>
                  <a:cubicBezTo>
                    <a:pt x="1782" y="1503"/>
                    <a:pt x="1788" y="1515"/>
                    <a:pt x="1788" y="1527"/>
                  </a:cubicBezTo>
                  <a:cubicBezTo>
                    <a:pt x="1788" y="1540"/>
                    <a:pt x="1782" y="1552"/>
                    <a:pt x="1771" y="1562"/>
                  </a:cubicBezTo>
                  <a:close/>
                  <a:moveTo>
                    <a:pt x="1786" y="1506"/>
                  </a:moveTo>
                  <a:cubicBezTo>
                    <a:pt x="1783" y="1501"/>
                    <a:pt x="1779" y="1496"/>
                    <a:pt x="1774" y="1492"/>
                  </a:cubicBezTo>
                  <a:cubicBezTo>
                    <a:pt x="1774" y="1492"/>
                    <a:pt x="1774" y="1492"/>
                    <a:pt x="1773" y="1492"/>
                  </a:cubicBezTo>
                  <a:cubicBezTo>
                    <a:pt x="1776" y="1490"/>
                    <a:pt x="1778" y="1488"/>
                    <a:pt x="1779" y="1486"/>
                  </a:cubicBezTo>
                  <a:cubicBezTo>
                    <a:pt x="1782" y="1492"/>
                    <a:pt x="1788" y="1499"/>
                    <a:pt x="1797" y="1498"/>
                  </a:cubicBezTo>
                  <a:cubicBezTo>
                    <a:pt x="1807" y="1497"/>
                    <a:pt x="1811" y="1490"/>
                    <a:pt x="1813" y="1483"/>
                  </a:cubicBezTo>
                  <a:cubicBezTo>
                    <a:pt x="1817" y="1488"/>
                    <a:pt x="1824" y="1494"/>
                    <a:pt x="1833" y="1492"/>
                  </a:cubicBezTo>
                  <a:cubicBezTo>
                    <a:pt x="1842" y="1490"/>
                    <a:pt x="1844" y="1481"/>
                    <a:pt x="1845" y="1476"/>
                  </a:cubicBezTo>
                  <a:cubicBezTo>
                    <a:pt x="1849" y="1479"/>
                    <a:pt x="1856" y="1484"/>
                    <a:pt x="1865" y="1481"/>
                  </a:cubicBezTo>
                  <a:cubicBezTo>
                    <a:pt x="1873" y="1477"/>
                    <a:pt x="1875" y="1469"/>
                    <a:pt x="1874" y="1463"/>
                  </a:cubicBezTo>
                  <a:cubicBezTo>
                    <a:pt x="1879" y="1465"/>
                    <a:pt x="1887" y="1469"/>
                    <a:pt x="1894" y="1463"/>
                  </a:cubicBezTo>
                  <a:cubicBezTo>
                    <a:pt x="1901" y="1458"/>
                    <a:pt x="1901" y="1448"/>
                    <a:pt x="1899" y="1443"/>
                  </a:cubicBezTo>
                  <a:cubicBezTo>
                    <a:pt x="1907" y="1445"/>
                    <a:pt x="1917" y="1444"/>
                    <a:pt x="1921" y="1434"/>
                  </a:cubicBezTo>
                  <a:cubicBezTo>
                    <a:pt x="1921" y="1434"/>
                    <a:pt x="1921" y="1434"/>
                    <a:pt x="1921" y="1434"/>
                  </a:cubicBezTo>
                  <a:cubicBezTo>
                    <a:pt x="1925" y="1424"/>
                    <a:pt x="1918" y="1416"/>
                    <a:pt x="1912" y="1412"/>
                  </a:cubicBezTo>
                  <a:cubicBezTo>
                    <a:pt x="1917" y="1409"/>
                    <a:pt x="1924" y="1403"/>
                    <a:pt x="1923" y="1394"/>
                  </a:cubicBezTo>
                  <a:cubicBezTo>
                    <a:pt x="1922" y="1386"/>
                    <a:pt x="1913" y="1382"/>
                    <a:pt x="1908" y="1381"/>
                  </a:cubicBezTo>
                  <a:cubicBezTo>
                    <a:pt x="1913" y="1376"/>
                    <a:pt x="1918" y="1369"/>
                    <a:pt x="1914" y="1361"/>
                  </a:cubicBezTo>
                  <a:cubicBezTo>
                    <a:pt x="1911" y="1353"/>
                    <a:pt x="1902" y="1351"/>
                    <a:pt x="1897" y="1351"/>
                  </a:cubicBezTo>
                  <a:cubicBezTo>
                    <a:pt x="1900" y="1346"/>
                    <a:pt x="1905" y="1338"/>
                    <a:pt x="1900" y="1331"/>
                  </a:cubicBezTo>
                  <a:cubicBezTo>
                    <a:pt x="1895" y="1323"/>
                    <a:pt x="1885" y="1322"/>
                    <a:pt x="1880" y="1323"/>
                  </a:cubicBezTo>
                  <a:cubicBezTo>
                    <a:pt x="1883" y="1317"/>
                    <a:pt x="1885" y="1308"/>
                    <a:pt x="1879" y="1301"/>
                  </a:cubicBezTo>
                  <a:cubicBezTo>
                    <a:pt x="1873" y="1294"/>
                    <a:pt x="1863" y="1295"/>
                    <a:pt x="1857" y="1297"/>
                  </a:cubicBezTo>
                  <a:cubicBezTo>
                    <a:pt x="1858" y="1295"/>
                    <a:pt x="1858" y="1292"/>
                    <a:pt x="1857" y="1289"/>
                  </a:cubicBezTo>
                  <a:cubicBezTo>
                    <a:pt x="1858" y="1289"/>
                    <a:pt x="1858" y="1289"/>
                    <a:pt x="1858" y="1289"/>
                  </a:cubicBezTo>
                  <a:cubicBezTo>
                    <a:pt x="1864" y="1290"/>
                    <a:pt x="1871" y="1289"/>
                    <a:pt x="1877" y="1287"/>
                  </a:cubicBezTo>
                  <a:cubicBezTo>
                    <a:pt x="1932" y="1318"/>
                    <a:pt x="1955" y="1405"/>
                    <a:pt x="1940" y="1442"/>
                  </a:cubicBezTo>
                  <a:cubicBezTo>
                    <a:pt x="1940" y="1442"/>
                    <a:pt x="1940" y="1442"/>
                    <a:pt x="1940" y="1442"/>
                  </a:cubicBezTo>
                  <a:cubicBezTo>
                    <a:pt x="1925" y="1478"/>
                    <a:pt x="1847" y="1523"/>
                    <a:pt x="1786" y="1506"/>
                  </a:cubicBezTo>
                  <a:close/>
                  <a:moveTo>
                    <a:pt x="1921" y="1305"/>
                  </a:moveTo>
                  <a:cubicBezTo>
                    <a:pt x="1930" y="1311"/>
                    <a:pt x="1941" y="1314"/>
                    <a:pt x="1952" y="1313"/>
                  </a:cubicBezTo>
                  <a:cubicBezTo>
                    <a:pt x="1959" y="1312"/>
                    <a:pt x="1965" y="1311"/>
                    <a:pt x="1971" y="1308"/>
                  </a:cubicBezTo>
                  <a:cubicBezTo>
                    <a:pt x="1961" y="1317"/>
                    <a:pt x="1951" y="1327"/>
                    <a:pt x="1944" y="1340"/>
                  </a:cubicBezTo>
                  <a:cubicBezTo>
                    <a:pt x="1938" y="1328"/>
                    <a:pt x="1930" y="1316"/>
                    <a:pt x="1921" y="1305"/>
                  </a:cubicBezTo>
                  <a:close/>
                  <a:moveTo>
                    <a:pt x="1976" y="1180"/>
                  </a:moveTo>
                  <a:cubicBezTo>
                    <a:pt x="1967" y="1179"/>
                    <a:pt x="1960" y="1176"/>
                    <a:pt x="1955" y="1170"/>
                  </a:cubicBezTo>
                  <a:cubicBezTo>
                    <a:pt x="1950" y="1165"/>
                    <a:pt x="1949" y="1157"/>
                    <a:pt x="1952" y="1150"/>
                  </a:cubicBezTo>
                  <a:cubicBezTo>
                    <a:pt x="1955" y="1145"/>
                    <a:pt x="1960" y="1142"/>
                    <a:pt x="1966" y="1142"/>
                  </a:cubicBezTo>
                  <a:cubicBezTo>
                    <a:pt x="1972" y="1142"/>
                    <a:pt x="1976" y="1147"/>
                    <a:pt x="1976" y="1152"/>
                  </a:cubicBezTo>
                  <a:cubicBezTo>
                    <a:pt x="1976" y="1156"/>
                    <a:pt x="1975" y="1161"/>
                    <a:pt x="1968" y="1163"/>
                  </a:cubicBezTo>
                  <a:cubicBezTo>
                    <a:pt x="1967" y="1163"/>
                    <a:pt x="1967" y="1163"/>
                    <a:pt x="1967" y="1164"/>
                  </a:cubicBezTo>
                  <a:cubicBezTo>
                    <a:pt x="1967" y="1165"/>
                    <a:pt x="1967" y="1165"/>
                    <a:pt x="1967" y="1166"/>
                  </a:cubicBezTo>
                  <a:cubicBezTo>
                    <a:pt x="1972" y="1170"/>
                    <a:pt x="1979" y="1171"/>
                    <a:pt x="1987" y="1167"/>
                  </a:cubicBezTo>
                  <a:cubicBezTo>
                    <a:pt x="1998" y="1163"/>
                    <a:pt x="2004" y="1152"/>
                    <a:pt x="2004" y="1138"/>
                  </a:cubicBezTo>
                  <a:cubicBezTo>
                    <a:pt x="2004" y="1121"/>
                    <a:pt x="1992" y="1107"/>
                    <a:pt x="1973" y="1102"/>
                  </a:cubicBezTo>
                  <a:cubicBezTo>
                    <a:pt x="1974" y="1099"/>
                    <a:pt x="1974" y="1096"/>
                    <a:pt x="1974" y="1092"/>
                  </a:cubicBezTo>
                  <a:cubicBezTo>
                    <a:pt x="1992" y="1096"/>
                    <a:pt x="2005" y="1106"/>
                    <a:pt x="2011" y="1121"/>
                  </a:cubicBezTo>
                  <a:cubicBezTo>
                    <a:pt x="2016" y="1136"/>
                    <a:pt x="2013" y="1155"/>
                    <a:pt x="2003" y="1167"/>
                  </a:cubicBezTo>
                  <a:cubicBezTo>
                    <a:pt x="1996" y="1175"/>
                    <a:pt x="1986" y="1180"/>
                    <a:pt x="1976" y="1180"/>
                  </a:cubicBezTo>
                  <a:close/>
                  <a:moveTo>
                    <a:pt x="2016" y="1053"/>
                  </a:moveTo>
                  <a:cubicBezTo>
                    <a:pt x="2021" y="1042"/>
                    <a:pt x="2035" y="1012"/>
                    <a:pt x="2043" y="1010"/>
                  </a:cubicBezTo>
                  <a:cubicBezTo>
                    <a:pt x="2044" y="1009"/>
                    <a:pt x="2045" y="1010"/>
                    <a:pt x="2045" y="1010"/>
                  </a:cubicBezTo>
                  <a:cubicBezTo>
                    <a:pt x="2046" y="1010"/>
                    <a:pt x="2046" y="1011"/>
                    <a:pt x="2046" y="1012"/>
                  </a:cubicBezTo>
                  <a:cubicBezTo>
                    <a:pt x="2048" y="1024"/>
                    <a:pt x="2019" y="1065"/>
                    <a:pt x="2006" y="1081"/>
                  </a:cubicBezTo>
                  <a:cubicBezTo>
                    <a:pt x="2004" y="1081"/>
                    <a:pt x="2001" y="1081"/>
                    <a:pt x="1998" y="1082"/>
                  </a:cubicBezTo>
                  <a:cubicBezTo>
                    <a:pt x="2006" y="1076"/>
                    <a:pt x="2011" y="1069"/>
                    <a:pt x="2014" y="1060"/>
                  </a:cubicBezTo>
                  <a:cubicBezTo>
                    <a:pt x="2015" y="1058"/>
                    <a:pt x="2016" y="1056"/>
                    <a:pt x="2016" y="1053"/>
                  </a:cubicBezTo>
                  <a:close/>
                  <a:moveTo>
                    <a:pt x="2015" y="1028"/>
                  </a:moveTo>
                  <a:cubicBezTo>
                    <a:pt x="2017" y="1003"/>
                    <a:pt x="2022" y="980"/>
                    <a:pt x="2026" y="981"/>
                  </a:cubicBezTo>
                  <a:cubicBezTo>
                    <a:pt x="2026" y="981"/>
                    <a:pt x="2026" y="981"/>
                    <a:pt x="2027" y="981"/>
                  </a:cubicBezTo>
                  <a:cubicBezTo>
                    <a:pt x="2030" y="986"/>
                    <a:pt x="2027" y="1013"/>
                    <a:pt x="2023" y="1029"/>
                  </a:cubicBezTo>
                  <a:cubicBezTo>
                    <a:pt x="2021" y="1033"/>
                    <a:pt x="2019" y="1037"/>
                    <a:pt x="2017" y="1041"/>
                  </a:cubicBezTo>
                  <a:cubicBezTo>
                    <a:pt x="2017" y="1037"/>
                    <a:pt x="2017" y="1032"/>
                    <a:pt x="2015" y="1028"/>
                  </a:cubicBezTo>
                  <a:close/>
                  <a:moveTo>
                    <a:pt x="2016" y="1126"/>
                  </a:moveTo>
                  <a:cubicBezTo>
                    <a:pt x="2016" y="1124"/>
                    <a:pt x="2015" y="1122"/>
                    <a:pt x="2014" y="1119"/>
                  </a:cubicBezTo>
                  <a:cubicBezTo>
                    <a:pt x="2011" y="1110"/>
                    <a:pt x="2006" y="1103"/>
                    <a:pt x="1998" y="1098"/>
                  </a:cubicBezTo>
                  <a:cubicBezTo>
                    <a:pt x="2001" y="1098"/>
                    <a:pt x="2004" y="1099"/>
                    <a:pt x="2006" y="1099"/>
                  </a:cubicBezTo>
                  <a:cubicBezTo>
                    <a:pt x="2019" y="1114"/>
                    <a:pt x="2048" y="1156"/>
                    <a:pt x="2046" y="1168"/>
                  </a:cubicBezTo>
                  <a:cubicBezTo>
                    <a:pt x="2046" y="1169"/>
                    <a:pt x="2046" y="1169"/>
                    <a:pt x="2045" y="1170"/>
                  </a:cubicBezTo>
                  <a:cubicBezTo>
                    <a:pt x="2045" y="1170"/>
                    <a:pt x="2044" y="1170"/>
                    <a:pt x="2043" y="1170"/>
                  </a:cubicBezTo>
                  <a:cubicBezTo>
                    <a:pt x="2035" y="1167"/>
                    <a:pt x="2021" y="1138"/>
                    <a:pt x="2016" y="1126"/>
                  </a:cubicBezTo>
                  <a:close/>
                  <a:moveTo>
                    <a:pt x="2027" y="1199"/>
                  </a:moveTo>
                  <a:cubicBezTo>
                    <a:pt x="2026" y="1199"/>
                    <a:pt x="2026" y="1199"/>
                    <a:pt x="2026" y="1199"/>
                  </a:cubicBezTo>
                  <a:cubicBezTo>
                    <a:pt x="2022" y="1199"/>
                    <a:pt x="2017" y="1177"/>
                    <a:pt x="2015" y="1151"/>
                  </a:cubicBezTo>
                  <a:cubicBezTo>
                    <a:pt x="2017" y="1147"/>
                    <a:pt x="2017" y="1143"/>
                    <a:pt x="2017" y="1138"/>
                  </a:cubicBezTo>
                  <a:cubicBezTo>
                    <a:pt x="2019" y="1142"/>
                    <a:pt x="2021" y="1146"/>
                    <a:pt x="2023" y="1150"/>
                  </a:cubicBezTo>
                  <a:cubicBezTo>
                    <a:pt x="2027" y="1167"/>
                    <a:pt x="2030" y="1194"/>
                    <a:pt x="2027" y="1199"/>
                  </a:cubicBezTo>
                  <a:close/>
                  <a:moveTo>
                    <a:pt x="2043" y="1146"/>
                  </a:moveTo>
                  <a:cubicBezTo>
                    <a:pt x="2038" y="1137"/>
                    <a:pt x="2031" y="1126"/>
                    <a:pt x="2025" y="1117"/>
                  </a:cubicBezTo>
                  <a:cubicBezTo>
                    <a:pt x="2033" y="1125"/>
                    <a:pt x="2042" y="1133"/>
                    <a:pt x="2051" y="1140"/>
                  </a:cubicBezTo>
                  <a:cubicBezTo>
                    <a:pt x="2070" y="1163"/>
                    <a:pt x="2085" y="1184"/>
                    <a:pt x="2083" y="1187"/>
                  </a:cubicBezTo>
                  <a:cubicBezTo>
                    <a:pt x="2080" y="1189"/>
                    <a:pt x="2062" y="1172"/>
                    <a:pt x="2043" y="1146"/>
                  </a:cubicBezTo>
                  <a:close/>
                  <a:moveTo>
                    <a:pt x="2012" y="1099"/>
                  </a:moveTo>
                  <a:cubicBezTo>
                    <a:pt x="2014" y="1099"/>
                    <a:pt x="2016" y="1099"/>
                    <a:pt x="2017" y="1099"/>
                  </a:cubicBezTo>
                  <a:cubicBezTo>
                    <a:pt x="2017" y="1099"/>
                    <a:pt x="2017" y="1099"/>
                    <a:pt x="2017" y="1099"/>
                  </a:cubicBezTo>
                  <a:cubicBezTo>
                    <a:pt x="2042" y="1114"/>
                    <a:pt x="2079" y="1140"/>
                    <a:pt x="2080" y="1150"/>
                  </a:cubicBezTo>
                  <a:cubicBezTo>
                    <a:pt x="2080" y="1150"/>
                    <a:pt x="2079" y="1151"/>
                    <a:pt x="2079" y="1151"/>
                  </a:cubicBezTo>
                  <a:cubicBezTo>
                    <a:pt x="2074" y="1156"/>
                    <a:pt x="2041" y="1129"/>
                    <a:pt x="2012" y="1099"/>
                  </a:cubicBezTo>
                  <a:close/>
                  <a:moveTo>
                    <a:pt x="2066" y="1128"/>
                  </a:moveTo>
                  <a:cubicBezTo>
                    <a:pt x="2066" y="1128"/>
                    <a:pt x="2066" y="1128"/>
                    <a:pt x="2066" y="1128"/>
                  </a:cubicBezTo>
                  <a:cubicBezTo>
                    <a:pt x="2059" y="1123"/>
                    <a:pt x="2052" y="1117"/>
                    <a:pt x="2045" y="1112"/>
                  </a:cubicBezTo>
                  <a:cubicBezTo>
                    <a:pt x="2052" y="1116"/>
                    <a:pt x="2061" y="1120"/>
                    <a:pt x="2069" y="1122"/>
                  </a:cubicBezTo>
                  <a:cubicBezTo>
                    <a:pt x="2086" y="1131"/>
                    <a:pt x="2113" y="1146"/>
                    <a:pt x="2116" y="1152"/>
                  </a:cubicBezTo>
                  <a:cubicBezTo>
                    <a:pt x="2116" y="1153"/>
                    <a:pt x="2116" y="1153"/>
                    <a:pt x="2116" y="1153"/>
                  </a:cubicBezTo>
                  <a:cubicBezTo>
                    <a:pt x="2115" y="1153"/>
                    <a:pt x="2115" y="1153"/>
                    <a:pt x="2115" y="1153"/>
                  </a:cubicBezTo>
                  <a:cubicBezTo>
                    <a:pt x="2109" y="1155"/>
                    <a:pt x="2082" y="1139"/>
                    <a:pt x="2066" y="1128"/>
                  </a:cubicBezTo>
                  <a:close/>
                  <a:moveTo>
                    <a:pt x="2023" y="1097"/>
                  </a:moveTo>
                  <a:cubicBezTo>
                    <a:pt x="2024" y="1097"/>
                    <a:pt x="2024" y="1097"/>
                    <a:pt x="2025" y="1096"/>
                  </a:cubicBezTo>
                  <a:cubicBezTo>
                    <a:pt x="2025" y="1096"/>
                    <a:pt x="2025" y="1096"/>
                    <a:pt x="2026" y="1096"/>
                  </a:cubicBezTo>
                  <a:cubicBezTo>
                    <a:pt x="2045" y="1100"/>
                    <a:pt x="2091" y="1111"/>
                    <a:pt x="2097" y="1121"/>
                  </a:cubicBezTo>
                  <a:cubicBezTo>
                    <a:pt x="2097" y="1122"/>
                    <a:pt x="2097" y="1122"/>
                    <a:pt x="2097" y="1123"/>
                  </a:cubicBezTo>
                  <a:cubicBezTo>
                    <a:pt x="2097" y="1123"/>
                    <a:pt x="2096" y="1123"/>
                    <a:pt x="2095" y="1124"/>
                  </a:cubicBezTo>
                  <a:cubicBezTo>
                    <a:pt x="2085" y="1128"/>
                    <a:pt x="2043" y="1108"/>
                    <a:pt x="2023" y="1097"/>
                  </a:cubicBezTo>
                  <a:close/>
                  <a:moveTo>
                    <a:pt x="2055" y="1099"/>
                  </a:moveTo>
                  <a:cubicBezTo>
                    <a:pt x="2062" y="1099"/>
                    <a:pt x="2070" y="1100"/>
                    <a:pt x="2078" y="1100"/>
                  </a:cubicBezTo>
                  <a:cubicBezTo>
                    <a:pt x="2078" y="1100"/>
                    <a:pt x="2078" y="1100"/>
                    <a:pt x="2078" y="1100"/>
                  </a:cubicBezTo>
                  <a:cubicBezTo>
                    <a:pt x="2097" y="1102"/>
                    <a:pt x="2129" y="1107"/>
                    <a:pt x="2133" y="1112"/>
                  </a:cubicBezTo>
                  <a:cubicBezTo>
                    <a:pt x="2133" y="1113"/>
                    <a:pt x="2133" y="1113"/>
                    <a:pt x="2133" y="1113"/>
                  </a:cubicBezTo>
                  <a:cubicBezTo>
                    <a:pt x="2133" y="1113"/>
                    <a:pt x="2133" y="1113"/>
                    <a:pt x="2133" y="1113"/>
                  </a:cubicBezTo>
                  <a:cubicBezTo>
                    <a:pt x="2127" y="1117"/>
                    <a:pt x="2096" y="1111"/>
                    <a:pt x="2078" y="1106"/>
                  </a:cubicBezTo>
                  <a:cubicBezTo>
                    <a:pt x="2070" y="1103"/>
                    <a:pt x="2062" y="1101"/>
                    <a:pt x="2055" y="1099"/>
                  </a:cubicBezTo>
                  <a:close/>
                  <a:moveTo>
                    <a:pt x="2028" y="1092"/>
                  </a:moveTo>
                  <a:cubicBezTo>
                    <a:pt x="2028" y="1091"/>
                    <a:pt x="2028" y="1091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89"/>
                    <a:pt x="2028" y="1088"/>
                    <a:pt x="2028" y="1088"/>
                  </a:cubicBezTo>
                  <a:cubicBezTo>
                    <a:pt x="2049" y="1085"/>
                    <a:pt x="2096" y="1080"/>
                    <a:pt x="2105" y="1088"/>
                  </a:cubicBezTo>
                  <a:cubicBezTo>
                    <a:pt x="2106" y="1089"/>
                    <a:pt x="2106" y="1089"/>
                    <a:pt x="2106" y="1090"/>
                  </a:cubicBezTo>
                  <a:cubicBezTo>
                    <a:pt x="2106" y="1090"/>
                    <a:pt x="2106" y="1091"/>
                    <a:pt x="2105" y="1092"/>
                  </a:cubicBezTo>
                  <a:cubicBezTo>
                    <a:pt x="2096" y="1099"/>
                    <a:pt x="2049" y="1095"/>
                    <a:pt x="2028" y="1092"/>
                  </a:cubicBezTo>
                  <a:close/>
                  <a:moveTo>
                    <a:pt x="2078" y="1080"/>
                  </a:moveTo>
                  <a:cubicBezTo>
                    <a:pt x="2078" y="1080"/>
                    <a:pt x="2078" y="1080"/>
                    <a:pt x="2078" y="1080"/>
                  </a:cubicBezTo>
                  <a:cubicBezTo>
                    <a:pt x="2070" y="1080"/>
                    <a:pt x="2062" y="1080"/>
                    <a:pt x="2055" y="1081"/>
                  </a:cubicBezTo>
                  <a:cubicBezTo>
                    <a:pt x="2062" y="1079"/>
                    <a:pt x="2070" y="1076"/>
                    <a:pt x="2078" y="1074"/>
                  </a:cubicBezTo>
                  <a:cubicBezTo>
                    <a:pt x="2096" y="1069"/>
                    <a:pt x="2127" y="1062"/>
                    <a:pt x="2133" y="1066"/>
                  </a:cubicBezTo>
                  <a:cubicBezTo>
                    <a:pt x="2133" y="1066"/>
                    <a:pt x="2133" y="1066"/>
                    <a:pt x="2133" y="1067"/>
                  </a:cubicBezTo>
                  <a:cubicBezTo>
                    <a:pt x="2133" y="1067"/>
                    <a:pt x="2133" y="1067"/>
                    <a:pt x="2133" y="1067"/>
                  </a:cubicBezTo>
                  <a:cubicBezTo>
                    <a:pt x="2129" y="1073"/>
                    <a:pt x="2097" y="1078"/>
                    <a:pt x="2078" y="1080"/>
                  </a:cubicBezTo>
                  <a:close/>
                  <a:moveTo>
                    <a:pt x="2026" y="1084"/>
                  </a:moveTo>
                  <a:cubicBezTo>
                    <a:pt x="2025" y="1084"/>
                    <a:pt x="2025" y="1084"/>
                    <a:pt x="2025" y="1083"/>
                  </a:cubicBezTo>
                  <a:cubicBezTo>
                    <a:pt x="2024" y="1083"/>
                    <a:pt x="2024" y="1082"/>
                    <a:pt x="2023" y="1082"/>
                  </a:cubicBezTo>
                  <a:cubicBezTo>
                    <a:pt x="2043" y="1072"/>
                    <a:pt x="2085" y="1052"/>
                    <a:pt x="2095" y="1056"/>
                  </a:cubicBezTo>
                  <a:cubicBezTo>
                    <a:pt x="2096" y="1056"/>
                    <a:pt x="2097" y="1056"/>
                    <a:pt x="2097" y="1057"/>
                  </a:cubicBezTo>
                  <a:cubicBezTo>
                    <a:pt x="2097" y="1057"/>
                    <a:pt x="2097" y="1058"/>
                    <a:pt x="2097" y="1059"/>
                  </a:cubicBezTo>
                  <a:cubicBezTo>
                    <a:pt x="2091" y="1068"/>
                    <a:pt x="2045" y="1080"/>
                    <a:pt x="2026" y="1084"/>
                  </a:cubicBezTo>
                  <a:close/>
                  <a:moveTo>
                    <a:pt x="2045" y="1067"/>
                  </a:moveTo>
                  <a:cubicBezTo>
                    <a:pt x="2052" y="1062"/>
                    <a:pt x="2059" y="1057"/>
                    <a:pt x="2066" y="1051"/>
                  </a:cubicBezTo>
                  <a:cubicBezTo>
                    <a:pt x="2066" y="1051"/>
                    <a:pt x="2066" y="1051"/>
                    <a:pt x="2066" y="1051"/>
                  </a:cubicBezTo>
                  <a:cubicBezTo>
                    <a:pt x="2082" y="1041"/>
                    <a:pt x="2109" y="1025"/>
                    <a:pt x="2115" y="1026"/>
                  </a:cubicBezTo>
                  <a:cubicBezTo>
                    <a:pt x="2115" y="1026"/>
                    <a:pt x="2115" y="1026"/>
                    <a:pt x="2116" y="1027"/>
                  </a:cubicBezTo>
                  <a:cubicBezTo>
                    <a:pt x="2116" y="1027"/>
                    <a:pt x="2116" y="1027"/>
                    <a:pt x="2116" y="1027"/>
                  </a:cubicBezTo>
                  <a:cubicBezTo>
                    <a:pt x="2113" y="1034"/>
                    <a:pt x="2086" y="1049"/>
                    <a:pt x="2069" y="1057"/>
                  </a:cubicBezTo>
                  <a:cubicBezTo>
                    <a:pt x="2061" y="1060"/>
                    <a:pt x="2052" y="1064"/>
                    <a:pt x="2045" y="1067"/>
                  </a:cubicBezTo>
                  <a:close/>
                  <a:moveTo>
                    <a:pt x="2017" y="1081"/>
                  </a:moveTo>
                  <a:cubicBezTo>
                    <a:pt x="2017" y="1081"/>
                    <a:pt x="2017" y="1081"/>
                    <a:pt x="2017" y="1081"/>
                  </a:cubicBezTo>
                  <a:cubicBezTo>
                    <a:pt x="2016" y="1080"/>
                    <a:pt x="2014" y="1080"/>
                    <a:pt x="2012" y="1080"/>
                  </a:cubicBezTo>
                  <a:cubicBezTo>
                    <a:pt x="2041" y="1051"/>
                    <a:pt x="2074" y="1024"/>
                    <a:pt x="2079" y="1029"/>
                  </a:cubicBezTo>
                  <a:cubicBezTo>
                    <a:pt x="2079" y="1029"/>
                    <a:pt x="2080" y="1029"/>
                    <a:pt x="2080" y="1030"/>
                  </a:cubicBezTo>
                  <a:cubicBezTo>
                    <a:pt x="2079" y="1039"/>
                    <a:pt x="2042" y="1065"/>
                    <a:pt x="2017" y="1081"/>
                  </a:cubicBezTo>
                  <a:close/>
                  <a:moveTo>
                    <a:pt x="2025" y="1062"/>
                  </a:moveTo>
                  <a:cubicBezTo>
                    <a:pt x="2031" y="1053"/>
                    <a:pt x="2038" y="1043"/>
                    <a:pt x="2043" y="1033"/>
                  </a:cubicBezTo>
                  <a:cubicBezTo>
                    <a:pt x="2062" y="1008"/>
                    <a:pt x="2080" y="991"/>
                    <a:pt x="2083" y="993"/>
                  </a:cubicBezTo>
                  <a:cubicBezTo>
                    <a:pt x="2085" y="996"/>
                    <a:pt x="2070" y="1017"/>
                    <a:pt x="2051" y="1039"/>
                  </a:cubicBezTo>
                  <a:cubicBezTo>
                    <a:pt x="2042" y="1046"/>
                    <a:pt x="2033" y="1055"/>
                    <a:pt x="2025" y="1062"/>
                  </a:cubicBezTo>
                  <a:close/>
                  <a:moveTo>
                    <a:pt x="2023" y="1086"/>
                  </a:moveTo>
                  <a:cubicBezTo>
                    <a:pt x="2024" y="1087"/>
                    <a:pt x="2024" y="1088"/>
                    <a:pt x="2024" y="1090"/>
                  </a:cubicBezTo>
                  <a:cubicBezTo>
                    <a:pt x="2024" y="1091"/>
                    <a:pt x="2024" y="1092"/>
                    <a:pt x="2023" y="1093"/>
                  </a:cubicBezTo>
                  <a:cubicBezTo>
                    <a:pt x="2016" y="1098"/>
                    <a:pt x="1994" y="1093"/>
                    <a:pt x="1986" y="1091"/>
                  </a:cubicBezTo>
                  <a:cubicBezTo>
                    <a:pt x="1986" y="1091"/>
                    <a:pt x="1986" y="1091"/>
                    <a:pt x="1986" y="1091"/>
                  </a:cubicBezTo>
                  <a:cubicBezTo>
                    <a:pt x="1984" y="1091"/>
                    <a:pt x="1983" y="1090"/>
                    <a:pt x="1981" y="1090"/>
                  </a:cubicBezTo>
                  <a:cubicBezTo>
                    <a:pt x="1983" y="1089"/>
                    <a:pt x="1984" y="1089"/>
                    <a:pt x="1986" y="1088"/>
                  </a:cubicBezTo>
                  <a:cubicBezTo>
                    <a:pt x="1986" y="1088"/>
                    <a:pt x="1986" y="1088"/>
                    <a:pt x="1986" y="1088"/>
                  </a:cubicBezTo>
                  <a:cubicBezTo>
                    <a:pt x="1994" y="1086"/>
                    <a:pt x="2016" y="1081"/>
                    <a:pt x="2023" y="1086"/>
                  </a:cubicBezTo>
                  <a:close/>
                  <a:moveTo>
                    <a:pt x="2003" y="1012"/>
                  </a:moveTo>
                  <a:cubicBezTo>
                    <a:pt x="2013" y="1024"/>
                    <a:pt x="2016" y="1043"/>
                    <a:pt x="2011" y="1059"/>
                  </a:cubicBezTo>
                  <a:cubicBezTo>
                    <a:pt x="2005" y="1074"/>
                    <a:pt x="1992" y="1084"/>
                    <a:pt x="1974" y="1087"/>
                  </a:cubicBezTo>
                  <a:cubicBezTo>
                    <a:pt x="1974" y="1084"/>
                    <a:pt x="1974" y="1081"/>
                    <a:pt x="1973" y="1077"/>
                  </a:cubicBezTo>
                  <a:cubicBezTo>
                    <a:pt x="1992" y="1073"/>
                    <a:pt x="2004" y="1059"/>
                    <a:pt x="2004" y="1041"/>
                  </a:cubicBezTo>
                  <a:cubicBezTo>
                    <a:pt x="2004" y="1028"/>
                    <a:pt x="1998" y="1017"/>
                    <a:pt x="1987" y="1012"/>
                  </a:cubicBezTo>
                  <a:cubicBezTo>
                    <a:pt x="1979" y="1009"/>
                    <a:pt x="1972" y="1010"/>
                    <a:pt x="1967" y="1014"/>
                  </a:cubicBezTo>
                  <a:cubicBezTo>
                    <a:pt x="1967" y="1014"/>
                    <a:pt x="1967" y="1015"/>
                    <a:pt x="1967" y="1016"/>
                  </a:cubicBezTo>
                  <a:cubicBezTo>
                    <a:pt x="1967" y="1016"/>
                    <a:pt x="1967" y="1017"/>
                    <a:pt x="1968" y="1017"/>
                  </a:cubicBezTo>
                  <a:cubicBezTo>
                    <a:pt x="1975" y="1019"/>
                    <a:pt x="1976" y="1024"/>
                    <a:pt x="1976" y="1027"/>
                  </a:cubicBezTo>
                  <a:cubicBezTo>
                    <a:pt x="1976" y="1032"/>
                    <a:pt x="1972" y="1037"/>
                    <a:pt x="1966" y="1038"/>
                  </a:cubicBezTo>
                  <a:cubicBezTo>
                    <a:pt x="1960" y="1038"/>
                    <a:pt x="1955" y="1035"/>
                    <a:pt x="1952" y="1029"/>
                  </a:cubicBezTo>
                  <a:cubicBezTo>
                    <a:pt x="1949" y="1023"/>
                    <a:pt x="1950" y="1015"/>
                    <a:pt x="1955" y="1009"/>
                  </a:cubicBezTo>
                  <a:cubicBezTo>
                    <a:pt x="1960" y="1003"/>
                    <a:pt x="1967" y="1000"/>
                    <a:pt x="1976" y="1000"/>
                  </a:cubicBezTo>
                  <a:cubicBezTo>
                    <a:pt x="1986" y="1000"/>
                    <a:pt x="1996" y="1004"/>
                    <a:pt x="2003" y="1012"/>
                  </a:cubicBezTo>
                  <a:close/>
                  <a:moveTo>
                    <a:pt x="1952" y="867"/>
                  </a:moveTo>
                  <a:cubicBezTo>
                    <a:pt x="1941" y="866"/>
                    <a:pt x="1930" y="869"/>
                    <a:pt x="1921" y="874"/>
                  </a:cubicBezTo>
                  <a:cubicBezTo>
                    <a:pt x="1930" y="863"/>
                    <a:pt x="1938" y="851"/>
                    <a:pt x="1944" y="839"/>
                  </a:cubicBezTo>
                  <a:cubicBezTo>
                    <a:pt x="1951" y="853"/>
                    <a:pt x="1961" y="863"/>
                    <a:pt x="1971" y="871"/>
                  </a:cubicBezTo>
                  <a:cubicBezTo>
                    <a:pt x="1965" y="869"/>
                    <a:pt x="1959" y="867"/>
                    <a:pt x="1952" y="867"/>
                  </a:cubicBezTo>
                  <a:close/>
                  <a:moveTo>
                    <a:pt x="1791" y="643"/>
                  </a:moveTo>
                  <a:cubicBezTo>
                    <a:pt x="1791" y="644"/>
                    <a:pt x="1792" y="644"/>
                    <a:pt x="1792" y="645"/>
                  </a:cubicBezTo>
                  <a:cubicBezTo>
                    <a:pt x="1797" y="649"/>
                    <a:pt x="1802" y="652"/>
                    <a:pt x="1807" y="654"/>
                  </a:cubicBezTo>
                  <a:cubicBezTo>
                    <a:pt x="1802" y="654"/>
                    <a:pt x="1797" y="654"/>
                    <a:pt x="1792" y="655"/>
                  </a:cubicBezTo>
                  <a:cubicBezTo>
                    <a:pt x="1792" y="654"/>
                    <a:pt x="1792" y="654"/>
                    <a:pt x="1792" y="653"/>
                  </a:cubicBezTo>
                  <a:cubicBezTo>
                    <a:pt x="1792" y="650"/>
                    <a:pt x="1792" y="647"/>
                    <a:pt x="1791" y="643"/>
                  </a:cubicBezTo>
                  <a:close/>
                  <a:moveTo>
                    <a:pt x="1830" y="654"/>
                  </a:moveTo>
                  <a:cubicBezTo>
                    <a:pt x="1840" y="652"/>
                    <a:pt x="1850" y="646"/>
                    <a:pt x="1857" y="638"/>
                  </a:cubicBezTo>
                  <a:cubicBezTo>
                    <a:pt x="1862" y="633"/>
                    <a:pt x="1865" y="627"/>
                    <a:pt x="1868" y="621"/>
                  </a:cubicBezTo>
                  <a:cubicBezTo>
                    <a:pt x="1866" y="635"/>
                    <a:pt x="1867" y="649"/>
                    <a:pt x="1871" y="663"/>
                  </a:cubicBezTo>
                  <a:cubicBezTo>
                    <a:pt x="1858" y="659"/>
                    <a:pt x="1844" y="655"/>
                    <a:pt x="1830" y="654"/>
                  </a:cubicBezTo>
                  <a:close/>
                  <a:moveTo>
                    <a:pt x="1867" y="591"/>
                  </a:moveTo>
                  <a:cubicBezTo>
                    <a:pt x="1870" y="607"/>
                    <a:pt x="1865" y="623"/>
                    <a:pt x="1854" y="635"/>
                  </a:cubicBezTo>
                  <a:cubicBezTo>
                    <a:pt x="1846" y="646"/>
                    <a:pt x="1832" y="652"/>
                    <a:pt x="1819" y="652"/>
                  </a:cubicBezTo>
                  <a:cubicBezTo>
                    <a:pt x="1809" y="652"/>
                    <a:pt x="1800" y="648"/>
                    <a:pt x="1794" y="641"/>
                  </a:cubicBezTo>
                  <a:cubicBezTo>
                    <a:pt x="1788" y="634"/>
                    <a:pt x="1786" y="624"/>
                    <a:pt x="1790" y="615"/>
                  </a:cubicBezTo>
                  <a:cubicBezTo>
                    <a:pt x="1793" y="608"/>
                    <a:pt x="1799" y="604"/>
                    <a:pt x="1807" y="604"/>
                  </a:cubicBezTo>
                  <a:cubicBezTo>
                    <a:pt x="1815" y="604"/>
                    <a:pt x="1820" y="611"/>
                    <a:pt x="1821" y="617"/>
                  </a:cubicBezTo>
                  <a:cubicBezTo>
                    <a:pt x="1821" y="622"/>
                    <a:pt x="1819" y="628"/>
                    <a:pt x="1811" y="631"/>
                  </a:cubicBezTo>
                  <a:cubicBezTo>
                    <a:pt x="1810" y="631"/>
                    <a:pt x="1810" y="632"/>
                    <a:pt x="1809" y="632"/>
                  </a:cubicBezTo>
                  <a:cubicBezTo>
                    <a:pt x="1809" y="633"/>
                    <a:pt x="1810" y="634"/>
                    <a:pt x="1810" y="634"/>
                  </a:cubicBezTo>
                  <a:cubicBezTo>
                    <a:pt x="1815" y="639"/>
                    <a:pt x="1825" y="639"/>
                    <a:pt x="1833" y="635"/>
                  </a:cubicBezTo>
                  <a:cubicBezTo>
                    <a:pt x="1847" y="629"/>
                    <a:pt x="1855" y="616"/>
                    <a:pt x="1854" y="599"/>
                  </a:cubicBezTo>
                  <a:cubicBezTo>
                    <a:pt x="1854" y="588"/>
                    <a:pt x="1848" y="576"/>
                    <a:pt x="1839" y="567"/>
                  </a:cubicBezTo>
                  <a:cubicBezTo>
                    <a:pt x="1829" y="558"/>
                    <a:pt x="1817" y="554"/>
                    <a:pt x="1805" y="554"/>
                  </a:cubicBezTo>
                  <a:cubicBezTo>
                    <a:pt x="1800" y="544"/>
                    <a:pt x="1792" y="536"/>
                    <a:pt x="1781" y="531"/>
                  </a:cubicBezTo>
                  <a:cubicBezTo>
                    <a:pt x="1782" y="530"/>
                    <a:pt x="1782" y="530"/>
                    <a:pt x="1783" y="530"/>
                  </a:cubicBezTo>
                  <a:cubicBezTo>
                    <a:pt x="1783" y="530"/>
                    <a:pt x="1783" y="529"/>
                    <a:pt x="1783" y="529"/>
                  </a:cubicBezTo>
                  <a:cubicBezTo>
                    <a:pt x="1799" y="544"/>
                    <a:pt x="1817" y="550"/>
                    <a:pt x="1834" y="547"/>
                  </a:cubicBezTo>
                  <a:cubicBezTo>
                    <a:pt x="1852" y="557"/>
                    <a:pt x="1864" y="573"/>
                    <a:pt x="1867" y="591"/>
                  </a:cubicBezTo>
                  <a:close/>
                  <a:moveTo>
                    <a:pt x="1780" y="527"/>
                  </a:moveTo>
                  <a:cubicBezTo>
                    <a:pt x="1774" y="533"/>
                    <a:pt x="1766" y="536"/>
                    <a:pt x="1758" y="535"/>
                  </a:cubicBezTo>
                  <a:cubicBezTo>
                    <a:pt x="1751" y="535"/>
                    <a:pt x="1745" y="530"/>
                    <a:pt x="1742" y="523"/>
                  </a:cubicBezTo>
                  <a:cubicBezTo>
                    <a:pt x="1740" y="517"/>
                    <a:pt x="1742" y="512"/>
                    <a:pt x="1746" y="507"/>
                  </a:cubicBezTo>
                  <a:cubicBezTo>
                    <a:pt x="1750" y="503"/>
                    <a:pt x="1757" y="504"/>
                    <a:pt x="1761" y="507"/>
                  </a:cubicBezTo>
                  <a:cubicBezTo>
                    <a:pt x="1764" y="510"/>
                    <a:pt x="1766" y="515"/>
                    <a:pt x="1762" y="520"/>
                  </a:cubicBezTo>
                  <a:cubicBezTo>
                    <a:pt x="1762" y="521"/>
                    <a:pt x="1762" y="522"/>
                    <a:pt x="1762" y="522"/>
                  </a:cubicBezTo>
                  <a:cubicBezTo>
                    <a:pt x="1763" y="523"/>
                    <a:pt x="1763" y="523"/>
                    <a:pt x="1764" y="523"/>
                  </a:cubicBezTo>
                  <a:cubicBezTo>
                    <a:pt x="1770" y="523"/>
                    <a:pt x="1776" y="518"/>
                    <a:pt x="1779" y="511"/>
                  </a:cubicBezTo>
                  <a:cubicBezTo>
                    <a:pt x="1783" y="500"/>
                    <a:pt x="1780" y="487"/>
                    <a:pt x="1771" y="478"/>
                  </a:cubicBezTo>
                  <a:cubicBezTo>
                    <a:pt x="1758" y="465"/>
                    <a:pt x="1740" y="464"/>
                    <a:pt x="1723" y="474"/>
                  </a:cubicBezTo>
                  <a:cubicBezTo>
                    <a:pt x="1721" y="471"/>
                    <a:pt x="1719" y="469"/>
                    <a:pt x="1717" y="466"/>
                  </a:cubicBezTo>
                  <a:cubicBezTo>
                    <a:pt x="1732" y="456"/>
                    <a:pt x="1748" y="454"/>
                    <a:pt x="1763" y="460"/>
                  </a:cubicBezTo>
                  <a:cubicBezTo>
                    <a:pt x="1778" y="467"/>
                    <a:pt x="1789" y="483"/>
                    <a:pt x="1790" y="499"/>
                  </a:cubicBezTo>
                  <a:cubicBezTo>
                    <a:pt x="1791" y="509"/>
                    <a:pt x="1787" y="520"/>
                    <a:pt x="1780" y="527"/>
                  </a:cubicBezTo>
                  <a:close/>
                  <a:moveTo>
                    <a:pt x="1723" y="415"/>
                  </a:moveTo>
                  <a:cubicBezTo>
                    <a:pt x="1722" y="413"/>
                    <a:pt x="1721" y="411"/>
                    <a:pt x="1719" y="409"/>
                  </a:cubicBezTo>
                  <a:cubicBezTo>
                    <a:pt x="1714" y="398"/>
                    <a:pt x="1703" y="367"/>
                    <a:pt x="1707" y="359"/>
                  </a:cubicBezTo>
                  <a:cubicBezTo>
                    <a:pt x="1708" y="358"/>
                    <a:pt x="1709" y="358"/>
                    <a:pt x="1709" y="358"/>
                  </a:cubicBezTo>
                  <a:cubicBezTo>
                    <a:pt x="1709" y="358"/>
                    <a:pt x="1710" y="358"/>
                    <a:pt x="1711" y="358"/>
                  </a:cubicBezTo>
                  <a:cubicBezTo>
                    <a:pt x="1721" y="365"/>
                    <a:pt x="1729" y="416"/>
                    <a:pt x="1731" y="435"/>
                  </a:cubicBezTo>
                  <a:cubicBezTo>
                    <a:pt x="1730" y="437"/>
                    <a:pt x="1728" y="440"/>
                    <a:pt x="1726" y="442"/>
                  </a:cubicBezTo>
                  <a:cubicBezTo>
                    <a:pt x="1728" y="433"/>
                    <a:pt x="1727" y="424"/>
                    <a:pt x="1723" y="415"/>
                  </a:cubicBezTo>
                  <a:close/>
                  <a:moveTo>
                    <a:pt x="1711" y="400"/>
                  </a:moveTo>
                  <a:cubicBezTo>
                    <a:pt x="1708" y="397"/>
                    <a:pt x="1705" y="394"/>
                    <a:pt x="1701" y="392"/>
                  </a:cubicBezTo>
                  <a:cubicBezTo>
                    <a:pt x="1684" y="372"/>
                    <a:pt x="1672" y="353"/>
                    <a:pt x="1675" y="351"/>
                  </a:cubicBezTo>
                  <a:cubicBezTo>
                    <a:pt x="1675" y="351"/>
                    <a:pt x="1675" y="351"/>
                    <a:pt x="1675" y="351"/>
                  </a:cubicBezTo>
                  <a:cubicBezTo>
                    <a:pt x="1681" y="351"/>
                    <a:pt x="1698" y="373"/>
                    <a:pt x="1707" y="387"/>
                  </a:cubicBezTo>
                  <a:cubicBezTo>
                    <a:pt x="1708" y="391"/>
                    <a:pt x="1710" y="396"/>
                    <a:pt x="1711" y="400"/>
                  </a:cubicBezTo>
                  <a:close/>
                  <a:moveTo>
                    <a:pt x="1723" y="319"/>
                  </a:moveTo>
                  <a:cubicBezTo>
                    <a:pt x="1727" y="320"/>
                    <a:pt x="1732" y="345"/>
                    <a:pt x="1734" y="374"/>
                  </a:cubicBezTo>
                  <a:cubicBezTo>
                    <a:pt x="1732" y="386"/>
                    <a:pt x="1732" y="398"/>
                    <a:pt x="1732" y="410"/>
                  </a:cubicBezTo>
                  <a:cubicBezTo>
                    <a:pt x="1730" y="399"/>
                    <a:pt x="1727" y="386"/>
                    <a:pt x="1724" y="376"/>
                  </a:cubicBezTo>
                  <a:cubicBezTo>
                    <a:pt x="1720" y="344"/>
                    <a:pt x="1720" y="320"/>
                    <a:pt x="1723" y="319"/>
                  </a:cubicBezTo>
                  <a:close/>
                  <a:moveTo>
                    <a:pt x="1747" y="428"/>
                  </a:moveTo>
                  <a:cubicBezTo>
                    <a:pt x="1749" y="428"/>
                    <a:pt x="1750" y="428"/>
                    <a:pt x="1751" y="429"/>
                  </a:cubicBezTo>
                  <a:cubicBezTo>
                    <a:pt x="1752" y="430"/>
                    <a:pt x="1752" y="431"/>
                    <a:pt x="1752" y="433"/>
                  </a:cubicBezTo>
                  <a:cubicBezTo>
                    <a:pt x="1751" y="441"/>
                    <a:pt x="1732" y="453"/>
                    <a:pt x="1725" y="457"/>
                  </a:cubicBezTo>
                  <a:cubicBezTo>
                    <a:pt x="1725" y="457"/>
                    <a:pt x="1725" y="457"/>
                    <a:pt x="1725" y="457"/>
                  </a:cubicBezTo>
                  <a:cubicBezTo>
                    <a:pt x="1723" y="458"/>
                    <a:pt x="1722" y="459"/>
                    <a:pt x="1720" y="460"/>
                  </a:cubicBezTo>
                  <a:cubicBezTo>
                    <a:pt x="1721" y="458"/>
                    <a:pt x="1722" y="457"/>
                    <a:pt x="1722" y="455"/>
                  </a:cubicBezTo>
                  <a:cubicBezTo>
                    <a:pt x="1722" y="455"/>
                    <a:pt x="1722" y="455"/>
                    <a:pt x="1723" y="455"/>
                  </a:cubicBezTo>
                  <a:cubicBezTo>
                    <a:pt x="1727" y="448"/>
                    <a:pt x="1739" y="429"/>
                    <a:pt x="1747" y="428"/>
                  </a:cubicBezTo>
                  <a:close/>
                  <a:moveTo>
                    <a:pt x="1770" y="448"/>
                  </a:moveTo>
                  <a:cubicBezTo>
                    <a:pt x="1781" y="448"/>
                    <a:pt x="1794" y="447"/>
                    <a:pt x="1805" y="446"/>
                  </a:cubicBezTo>
                  <a:cubicBezTo>
                    <a:pt x="1835" y="448"/>
                    <a:pt x="1860" y="453"/>
                    <a:pt x="1861" y="457"/>
                  </a:cubicBezTo>
                  <a:cubicBezTo>
                    <a:pt x="1860" y="460"/>
                    <a:pt x="1836" y="460"/>
                    <a:pt x="1804" y="456"/>
                  </a:cubicBezTo>
                  <a:cubicBezTo>
                    <a:pt x="1794" y="453"/>
                    <a:pt x="1781" y="450"/>
                    <a:pt x="1770" y="448"/>
                  </a:cubicBezTo>
                  <a:close/>
                  <a:moveTo>
                    <a:pt x="1821" y="469"/>
                  </a:moveTo>
                  <a:cubicBezTo>
                    <a:pt x="1822" y="470"/>
                    <a:pt x="1822" y="470"/>
                    <a:pt x="1822" y="471"/>
                  </a:cubicBezTo>
                  <a:cubicBezTo>
                    <a:pt x="1822" y="471"/>
                    <a:pt x="1822" y="472"/>
                    <a:pt x="1821" y="472"/>
                  </a:cubicBezTo>
                  <a:cubicBezTo>
                    <a:pt x="1813" y="476"/>
                    <a:pt x="1782" y="465"/>
                    <a:pt x="1771" y="461"/>
                  </a:cubicBezTo>
                  <a:cubicBezTo>
                    <a:pt x="1769" y="459"/>
                    <a:pt x="1767" y="458"/>
                    <a:pt x="1764" y="457"/>
                  </a:cubicBezTo>
                  <a:cubicBezTo>
                    <a:pt x="1756" y="453"/>
                    <a:pt x="1747" y="452"/>
                    <a:pt x="1738" y="453"/>
                  </a:cubicBezTo>
                  <a:cubicBezTo>
                    <a:pt x="1740" y="452"/>
                    <a:pt x="1742" y="450"/>
                    <a:pt x="1744" y="448"/>
                  </a:cubicBezTo>
                  <a:cubicBezTo>
                    <a:pt x="1764" y="451"/>
                    <a:pt x="1814" y="459"/>
                    <a:pt x="1821" y="469"/>
                  </a:cubicBezTo>
                  <a:close/>
                  <a:moveTo>
                    <a:pt x="1749" y="444"/>
                  </a:moveTo>
                  <a:cubicBezTo>
                    <a:pt x="1750" y="443"/>
                    <a:pt x="1751" y="442"/>
                    <a:pt x="1752" y="441"/>
                  </a:cubicBezTo>
                  <a:cubicBezTo>
                    <a:pt x="1752" y="441"/>
                    <a:pt x="1752" y="441"/>
                    <a:pt x="1752" y="441"/>
                  </a:cubicBezTo>
                  <a:cubicBezTo>
                    <a:pt x="1780" y="434"/>
                    <a:pt x="1825" y="426"/>
                    <a:pt x="1832" y="432"/>
                  </a:cubicBezTo>
                  <a:cubicBezTo>
                    <a:pt x="1833" y="433"/>
                    <a:pt x="1833" y="433"/>
                    <a:pt x="1833" y="433"/>
                  </a:cubicBezTo>
                  <a:cubicBezTo>
                    <a:pt x="1832" y="441"/>
                    <a:pt x="1790" y="445"/>
                    <a:pt x="1749" y="444"/>
                  </a:cubicBezTo>
                  <a:close/>
                  <a:moveTo>
                    <a:pt x="1808" y="427"/>
                  </a:moveTo>
                  <a:cubicBezTo>
                    <a:pt x="1808" y="427"/>
                    <a:pt x="1808" y="427"/>
                    <a:pt x="1808" y="427"/>
                  </a:cubicBezTo>
                  <a:cubicBezTo>
                    <a:pt x="1799" y="428"/>
                    <a:pt x="1790" y="429"/>
                    <a:pt x="1781" y="431"/>
                  </a:cubicBezTo>
                  <a:cubicBezTo>
                    <a:pt x="1789" y="428"/>
                    <a:pt x="1798" y="424"/>
                    <a:pt x="1805" y="421"/>
                  </a:cubicBezTo>
                  <a:cubicBezTo>
                    <a:pt x="1823" y="414"/>
                    <a:pt x="1853" y="406"/>
                    <a:pt x="1859" y="409"/>
                  </a:cubicBezTo>
                  <a:cubicBezTo>
                    <a:pt x="1860" y="409"/>
                    <a:pt x="1860" y="409"/>
                    <a:pt x="1860" y="409"/>
                  </a:cubicBezTo>
                  <a:cubicBezTo>
                    <a:pt x="1860" y="409"/>
                    <a:pt x="1860" y="410"/>
                    <a:pt x="1860" y="410"/>
                  </a:cubicBezTo>
                  <a:cubicBezTo>
                    <a:pt x="1856" y="416"/>
                    <a:pt x="1826" y="423"/>
                    <a:pt x="1808" y="427"/>
                  </a:cubicBezTo>
                  <a:close/>
                  <a:moveTo>
                    <a:pt x="1755" y="436"/>
                  </a:moveTo>
                  <a:cubicBezTo>
                    <a:pt x="1755" y="435"/>
                    <a:pt x="1756" y="434"/>
                    <a:pt x="1756" y="433"/>
                  </a:cubicBezTo>
                  <a:cubicBezTo>
                    <a:pt x="1756" y="433"/>
                    <a:pt x="1756" y="433"/>
                    <a:pt x="1756" y="432"/>
                  </a:cubicBezTo>
                  <a:cubicBezTo>
                    <a:pt x="1772" y="422"/>
                    <a:pt x="1813" y="397"/>
                    <a:pt x="1824" y="400"/>
                  </a:cubicBezTo>
                  <a:cubicBezTo>
                    <a:pt x="1825" y="400"/>
                    <a:pt x="1825" y="401"/>
                    <a:pt x="1825" y="401"/>
                  </a:cubicBezTo>
                  <a:cubicBezTo>
                    <a:pt x="1825" y="401"/>
                    <a:pt x="1825" y="402"/>
                    <a:pt x="1825" y="403"/>
                  </a:cubicBezTo>
                  <a:cubicBezTo>
                    <a:pt x="1821" y="413"/>
                    <a:pt x="1776" y="429"/>
                    <a:pt x="1755" y="436"/>
                  </a:cubicBezTo>
                  <a:close/>
                  <a:moveTo>
                    <a:pt x="1778" y="414"/>
                  </a:moveTo>
                  <a:cubicBezTo>
                    <a:pt x="1784" y="409"/>
                    <a:pt x="1790" y="404"/>
                    <a:pt x="1796" y="398"/>
                  </a:cubicBezTo>
                  <a:cubicBezTo>
                    <a:pt x="1796" y="398"/>
                    <a:pt x="1796" y="398"/>
                    <a:pt x="1796" y="398"/>
                  </a:cubicBezTo>
                  <a:cubicBezTo>
                    <a:pt x="1811" y="386"/>
                    <a:pt x="1837" y="367"/>
                    <a:pt x="1843" y="368"/>
                  </a:cubicBezTo>
                  <a:cubicBezTo>
                    <a:pt x="1844" y="368"/>
                    <a:pt x="1844" y="368"/>
                    <a:pt x="1844" y="369"/>
                  </a:cubicBezTo>
                  <a:cubicBezTo>
                    <a:pt x="1844" y="369"/>
                    <a:pt x="1844" y="369"/>
                    <a:pt x="1844" y="369"/>
                  </a:cubicBezTo>
                  <a:cubicBezTo>
                    <a:pt x="1843" y="376"/>
                    <a:pt x="1816" y="393"/>
                    <a:pt x="1800" y="403"/>
                  </a:cubicBezTo>
                  <a:cubicBezTo>
                    <a:pt x="1793" y="406"/>
                    <a:pt x="1785" y="410"/>
                    <a:pt x="1778" y="414"/>
                  </a:cubicBezTo>
                  <a:close/>
                  <a:moveTo>
                    <a:pt x="1755" y="428"/>
                  </a:moveTo>
                  <a:cubicBezTo>
                    <a:pt x="1754" y="428"/>
                    <a:pt x="1754" y="427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2" y="425"/>
                    <a:pt x="1752" y="425"/>
                  </a:cubicBezTo>
                  <a:cubicBezTo>
                    <a:pt x="1764" y="408"/>
                    <a:pt x="1795" y="371"/>
                    <a:pt x="1806" y="371"/>
                  </a:cubicBezTo>
                  <a:cubicBezTo>
                    <a:pt x="1808" y="371"/>
                    <a:pt x="1808" y="371"/>
                    <a:pt x="1809" y="371"/>
                  </a:cubicBezTo>
                  <a:cubicBezTo>
                    <a:pt x="1809" y="372"/>
                    <a:pt x="1809" y="372"/>
                    <a:pt x="1809" y="373"/>
                  </a:cubicBezTo>
                  <a:cubicBezTo>
                    <a:pt x="1808" y="385"/>
                    <a:pt x="1771" y="415"/>
                    <a:pt x="1755" y="428"/>
                  </a:cubicBezTo>
                  <a:close/>
                  <a:moveTo>
                    <a:pt x="1782" y="384"/>
                  </a:moveTo>
                  <a:cubicBezTo>
                    <a:pt x="1782" y="384"/>
                    <a:pt x="1782" y="384"/>
                    <a:pt x="1782" y="384"/>
                  </a:cubicBezTo>
                  <a:cubicBezTo>
                    <a:pt x="1776" y="389"/>
                    <a:pt x="1771" y="395"/>
                    <a:pt x="1766" y="401"/>
                  </a:cubicBezTo>
                  <a:cubicBezTo>
                    <a:pt x="1770" y="394"/>
                    <a:pt x="1774" y="387"/>
                    <a:pt x="1777" y="380"/>
                  </a:cubicBezTo>
                  <a:cubicBezTo>
                    <a:pt x="1786" y="364"/>
                    <a:pt x="1804" y="337"/>
                    <a:pt x="1811" y="336"/>
                  </a:cubicBezTo>
                  <a:cubicBezTo>
                    <a:pt x="1811" y="336"/>
                    <a:pt x="1811" y="336"/>
                    <a:pt x="1811" y="336"/>
                  </a:cubicBezTo>
                  <a:cubicBezTo>
                    <a:pt x="1811" y="336"/>
                    <a:pt x="1811" y="336"/>
                    <a:pt x="1811" y="336"/>
                  </a:cubicBezTo>
                  <a:cubicBezTo>
                    <a:pt x="1812" y="343"/>
                    <a:pt x="1794" y="369"/>
                    <a:pt x="1782" y="384"/>
                  </a:cubicBezTo>
                  <a:close/>
                  <a:moveTo>
                    <a:pt x="1747" y="424"/>
                  </a:moveTo>
                  <a:cubicBezTo>
                    <a:pt x="1747" y="424"/>
                    <a:pt x="1747" y="424"/>
                    <a:pt x="1747" y="424"/>
                  </a:cubicBezTo>
                  <a:cubicBezTo>
                    <a:pt x="1746" y="424"/>
                    <a:pt x="1745" y="424"/>
                    <a:pt x="1744" y="425"/>
                  </a:cubicBezTo>
                  <a:cubicBezTo>
                    <a:pt x="1751" y="404"/>
                    <a:pt x="1767" y="359"/>
                    <a:pt x="1777" y="355"/>
                  </a:cubicBezTo>
                  <a:cubicBezTo>
                    <a:pt x="1778" y="354"/>
                    <a:pt x="1778" y="354"/>
                    <a:pt x="1779" y="355"/>
                  </a:cubicBezTo>
                  <a:cubicBezTo>
                    <a:pt x="1779" y="355"/>
                    <a:pt x="1779" y="355"/>
                    <a:pt x="1780" y="356"/>
                  </a:cubicBezTo>
                  <a:cubicBezTo>
                    <a:pt x="1783" y="366"/>
                    <a:pt x="1758" y="408"/>
                    <a:pt x="1747" y="424"/>
                  </a:cubicBezTo>
                  <a:close/>
                  <a:moveTo>
                    <a:pt x="1749" y="399"/>
                  </a:moveTo>
                  <a:cubicBezTo>
                    <a:pt x="1751" y="390"/>
                    <a:pt x="1752" y="381"/>
                    <a:pt x="1753" y="372"/>
                  </a:cubicBezTo>
                  <a:cubicBezTo>
                    <a:pt x="1753" y="372"/>
                    <a:pt x="1753" y="372"/>
                    <a:pt x="1753" y="372"/>
                  </a:cubicBezTo>
                  <a:cubicBezTo>
                    <a:pt x="1756" y="354"/>
                    <a:pt x="1764" y="324"/>
                    <a:pt x="1770" y="320"/>
                  </a:cubicBezTo>
                  <a:cubicBezTo>
                    <a:pt x="1770" y="320"/>
                    <a:pt x="1770" y="320"/>
                    <a:pt x="1770" y="320"/>
                  </a:cubicBezTo>
                  <a:cubicBezTo>
                    <a:pt x="1771" y="320"/>
                    <a:pt x="1771" y="320"/>
                    <a:pt x="1771" y="320"/>
                  </a:cubicBezTo>
                  <a:cubicBezTo>
                    <a:pt x="1774" y="326"/>
                    <a:pt x="1765" y="357"/>
                    <a:pt x="1759" y="374"/>
                  </a:cubicBezTo>
                  <a:cubicBezTo>
                    <a:pt x="1756" y="382"/>
                    <a:pt x="1752" y="391"/>
                    <a:pt x="1749" y="399"/>
                  </a:cubicBezTo>
                  <a:close/>
                  <a:moveTo>
                    <a:pt x="1739" y="428"/>
                  </a:moveTo>
                  <a:cubicBezTo>
                    <a:pt x="1739" y="428"/>
                    <a:pt x="1739" y="428"/>
                    <a:pt x="1739" y="428"/>
                  </a:cubicBezTo>
                  <a:cubicBezTo>
                    <a:pt x="1738" y="429"/>
                    <a:pt x="1737" y="430"/>
                    <a:pt x="1735" y="431"/>
                  </a:cubicBezTo>
                  <a:cubicBezTo>
                    <a:pt x="1735" y="390"/>
                    <a:pt x="1739" y="347"/>
                    <a:pt x="1746" y="347"/>
                  </a:cubicBezTo>
                  <a:cubicBezTo>
                    <a:pt x="1747" y="347"/>
                    <a:pt x="1747" y="347"/>
                    <a:pt x="1747" y="348"/>
                  </a:cubicBezTo>
                  <a:cubicBezTo>
                    <a:pt x="1753" y="355"/>
                    <a:pt x="1746" y="400"/>
                    <a:pt x="1739" y="428"/>
                  </a:cubicBezTo>
                  <a:close/>
                  <a:moveTo>
                    <a:pt x="1788" y="479"/>
                  </a:moveTo>
                  <a:cubicBezTo>
                    <a:pt x="1786" y="475"/>
                    <a:pt x="1783" y="472"/>
                    <a:pt x="1780" y="468"/>
                  </a:cubicBezTo>
                  <a:cubicBezTo>
                    <a:pt x="1784" y="470"/>
                    <a:pt x="1788" y="471"/>
                    <a:pt x="1793" y="473"/>
                  </a:cubicBezTo>
                  <a:cubicBezTo>
                    <a:pt x="1807" y="482"/>
                    <a:pt x="1828" y="498"/>
                    <a:pt x="1829" y="504"/>
                  </a:cubicBezTo>
                  <a:cubicBezTo>
                    <a:pt x="1829" y="505"/>
                    <a:pt x="1829" y="505"/>
                    <a:pt x="1829" y="505"/>
                  </a:cubicBezTo>
                  <a:cubicBezTo>
                    <a:pt x="1827" y="508"/>
                    <a:pt x="1807" y="496"/>
                    <a:pt x="1788" y="479"/>
                  </a:cubicBezTo>
                  <a:close/>
                  <a:moveTo>
                    <a:pt x="1681" y="389"/>
                  </a:moveTo>
                  <a:cubicBezTo>
                    <a:pt x="1696" y="391"/>
                    <a:pt x="1712" y="402"/>
                    <a:pt x="1719" y="417"/>
                  </a:cubicBezTo>
                  <a:cubicBezTo>
                    <a:pt x="1726" y="431"/>
                    <a:pt x="1724" y="448"/>
                    <a:pt x="1714" y="463"/>
                  </a:cubicBezTo>
                  <a:cubicBezTo>
                    <a:pt x="1711" y="460"/>
                    <a:pt x="1708" y="459"/>
                    <a:pt x="1705" y="457"/>
                  </a:cubicBezTo>
                  <a:cubicBezTo>
                    <a:pt x="1716" y="440"/>
                    <a:pt x="1715" y="422"/>
                    <a:pt x="1702" y="409"/>
                  </a:cubicBezTo>
                  <a:cubicBezTo>
                    <a:pt x="1693" y="399"/>
                    <a:pt x="1680" y="396"/>
                    <a:pt x="1669" y="401"/>
                  </a:cubicBezTo>
                  <a:cubicBezTo>
                    <a:pt x="1662" y="404"/>
                    <a:pt x="1657" y="410"/>
                    <a:pt x="1657" y="416"/>
                  </a:cubicBezTo>
                  <a:cubicBezTo>
                    <a:pt x="1657" y="416"/>
                    <a:pt x="1657" y="417"/>
                    <a:pt x="1657" y="417"/>
                  </a:cubicBezTo>
                  <a:cubicBezTo>
                    <a:pt x="1658" y="418"/>
                    <a:pt x="1659" y="418"/>
                    <a:pt x="1659" y="417"/>
                  </a:cubicBezTo>
                  <a:cubicBezTo>
                    <a:pt x="1665" y="414"/>
                    <a:pt x="1670" y="416"/>
                    <a:pt x="1673" y="419"/>
                  </a:cubicBezTo>
                  <a:cubicBezTo>
                    <a:pt x="1676" y="423"/>
                    <a:pt x="1677" y="429"/>
                    <a:pt x="1672" y="434"/>
                  </a:cubicBezTo>
                  <a:cubicBezTo>
                    <a:pt x="1668" y="438"/>
                    <a:pt x="1662" y="439"/>
                    <a:pt x="1657" y="437"/>
                  </a:cubicBezTo>
                  <a:cubicBezTo>
                    <a:pt x="1650" y="435"/>
                    <a:pt x="1645" y="429"/>
                    <a:pt x="1645" y="421"/>
                  </a:cubicBezTo>
                  <a:cubicBezTo>
                    <a:pt x="1644" y="414"/>
                    <a:pt x="1647" y="406"/>
                    <a:pt x="1653" y="400"/>
                  </a:cubicBezTo>
                  <a:cubicBezTo>
                    <a:pt x="1660" y="393"/>
                    <a:pt x="1670" y="389"/>
                    <a:pt x="1681" y="389"/>
                  </a:cubicBezTo>
                  <a:close/>
                  <a:moveTo>
                    <a:pt x="1542" y="322"/>
                  </a:moveTo>
                  <a:cubicBezTo>
                    <a:pt x="1534" y="330"/>
                    <a:pt x="1528" y="339"/>
                    <a:pt x="1526" y="350"/>
                  </a:cubicBezTo>
                  <a:cubicBezTo>
                    <a:pt x="1524" y="335"/>
                    <a:pt x="1521" y="322"/>
                    <a:pt x="1517" y="309"/>
                  </a:cubicBezTo>
                  <a:cubicBezTo>
                    <a:pt x="1531" y="313"/>
                    <a:pt x="1545" y="314"/>
                    <a:pt x="1558" y="312"/>
                  </a:cubicBezTo>
                  <a:cubicBezTo>
                    <a:pt x="1552" y="315"/>
                    <a:pt x="1547" y="318"/>
                    <a:pt x="1542" y="322"/>
                  </a:cubicBezTo>
                  <a:close/>
                  <a:moveTo>
                    <a:pt x="1305" y="258"/>
                  </a:moveTo>
                  <a:cubicBezTo>
                    <a:pt x="1311" y="249"/>
                    <a:pt x="1314" y="239"/>
                    <a:pt x="1313" y="228"/>
                  </a:cubicBezTo>
                  <a:cubicBezTo>
                    <a:pt x="1313" y="221"/>
                    <a:pt x="1311" y="215"/>
                    <a:pt x="1309" y="209"/>
                  </a:cubicBezTo>
                  <a:cubicBezTo>
                    <a:pt x="1317" y="219"/>
                    <a:pt x="1327" y="229"/>
                    <a:pt x="1341" y="236"/>
                  </a:cubicBezTo>
                  <a:cubicBezTo>
                    <a:pt x="1328" y="242"/>
                    <a:pt x="1316" y="249"/>
                    <a:pt x="1305" y="258"/>
                  </a:cubicBezTo>
                  <a:close/>
                  <a:moveTo>
                    <a:pt x="1217" y="210"/>
                  </a:moveTo>
                  <a:cubicBezTo>
                    <a:pt x="1227" y="214"/>
                    <a:pt x="1236" y="222"/>
                    <a:pt x="1241" y="233"/>
                  </a:cubicBezTo>
                  <a:cubicBezTo>
                    <a:pt x="1245" y="243"/>
                    <a:pt x="1245" y="254"/>
                    <a:pt x="1240" y="263"/>
                  </a:cubicBezTo>
                  <a:cubicBezTo>
                    <a:pt x="1237" y="271"/>
                    <a:pt x="1231" y="276"/>
                    <a:pt x="1224" y="278"/>
                  </a:cubicBezTo>
                  <a:cubicBezTo>
                    <a:pt x="1217" y="280"/>
                    <a:pt x="1209" y="278"/>
                    <a:pt x="1204" y="272"/>
                  </a:cubicBezTo>
                  <a:cubicBezTo>
                    <a:pt x="1200" y="268"/>
                    <a:pt x="1200" y="262"/>
                    <a:pt x="1202" y="256"/>
                  </a:cubicBezTo>
                  <a:cubicBezTo>
                    <a:pt x="1205" y="251"/>
                    <a:pt x="1211" y="249"/>
                    <a:pt x="1216" y="251"/>
                  </a:cubicBezTo>
                  <a:cubicBezTo>
                    <a:pt x="1219" y="252"/>
                    <a:pt x="1223" y="256"/>
                    <a:pt x="1222" y="263"/>
                  </a:cubicBezTo>
                  <a:cubicBezTo>
                    <a:pt x="1222" y="263"/>
                    <a:pt x="1222" y="264"/>
                    <a:pt x="1223" y="264"/>
                  </a:cubicBezTo>
                  <a:cubicBezTo>
                    <a:pt x="1223" y="265"/>
                    <a:pt x="1224" y="265"/>
                    <a:pt x="1225" y="265"/>
                  </a:cubicBezTo>
                  <a:cubicBezTo>
                    <a:pt x="1230" y="262"/>
                    <a:pt x="1234" y="256"/>
                    <a:pt x="1234" y="248"/>
                  </a:cubicBezTo>
                  <a:cubicBezTo>
                    <a:pt x="1234" y="236"/>
                    <a:pt x="1227" y="225"/>
                    <a:pt x="1215" y="220"/>
                  </a:cubicBezTo>
                  <a:cubicBezTo>
                    <a:pt x="1198" y="212"/>
                    <a:pt x="1180" y="218"/>
                    <a:pt x="1168" y="235"/>
                  </a:cubicBezTo>
                  <a:cubicBezTo>
                    <a:pt x="1166" y="234"/>
                    <a:pt x="1165" y="233"/>
                    <a:pt x="1163" y="233"/>
                  </a:cubicBezTo>
                  <a:cubicBezTo>
                    <a:pt x="1167" y="232"/>
                    <a:pt x="1170" y="230"/>
                    <a:pt x="1173" y="228"/>
                  </a:cubicBezTo>
                  <a:cubicBezTo>
                    <a:pt x="1178" y="224"/>
                    <a:pt x="1182" y="217"/>
                    <a:pt x="1183" y="210"/>
                  </a:cubicBezTo>
                  <a:cubicBezTo>
                    <a:pt x="1194" y="206"/>
                    <a:pt x="1206" y="205"/>
                    <a:pt x="1217" y="210"/>
                  </a:cubicBezTo>
                  <a:close/>
                  <a:moveTo>
                    <a:pt x="1171" y="225"/>
                  </a:moveTo>
                  <a:cubicBezTo>
                    <a:pt x="1165" y="230"/>
                    <a:pt x="1157" y="231"/>
                    <a:pt x="1150" y="228"/>
                  </a:cubicBezTo>
                  <a:cubicBezTo>
                    <a:pt x="1145" y="225"/>
                    <a:pt x="1142" y="220"/>
                    <a:pt x="1142" y="214"/>
                  </a:cubicBezTo>
                  <a:cubicBezTo>
                    <a:pt x="1142" y="208"/>
                    <a:pt x="1147" y="204"/>
                    <a:pt x="1152" y="204"/>
                  </a:cubicBezTo>
                  <a:cubicBezTo>
                    <a:pt x="1156" y="203"/>
                    <a:pt x="1161" y="205"/>
                    <a:pt x="1163" y="212"/>
                  </a:cubicBezTo>
                  <a:cubicBezTo>
                    <a:pt x="1163" y="212"/>
                    <a:pt x="1164" y="213"/>
                    <a:pt x="1164" y="213"/>
                  </a:cubicBezTo>
                  <a:cubicBezTo>
                    <a:pt x="1165" y="213"/>
                    <a:pt x="1166" y="213"/>
                    <a:pt x="1166" y="212"/>
                  </a:cubicBezTo>
                  <a:cubicBezTo>
                    <a:pt x="1170" y="208"/>
                    <a:pt x="1171" y="201"/>
                    <a:pt x="1168" y="193"/>
                  </a:cubicBezTo>
                  <a:cubicBezTo>
                    <a:pt x="1163" y="182"/>
                    <a:pt x="1152" y="176"/>
                    <a:pt x="1139" y="176"/>
                  </a:cubicBezTo>
                  <a:cubicBezTo>
                    <a:pt x="1121" y="176"/>
                    <a:pt x="1107" y="188"/>
                    <a:pt x="1102" y="207"/>
                  </a:cubicBezTo>
                  <a:cubicBezTo>
                    <a:pt x="1099" y="206"/>
                    <a:pt x="1096" y="206"/>
                    <a:pt x="1092" y="205"/>
                  </a:cubicBezTo>
                  <a:cubicBezTo>
                    <a:pt x="1096" y="187"/>
                    <a:pt x="1106" y="175"/>
                    <a:pt x="1121" y="169"/>
                  </a:cubicBezTo>
                  <a:cubicBezTo>
                    <a:pt x="1136" y="163"/>
                    <a:pt x="1156" y="167"/>
                    <a:pt x="1168" y="177"/>
                  </a:cubicBezTo>
                  <a:cubicBezTo>
                    <a:pt x="1175" y="184"/>
                    <a:pt x="1180" y="194"/>
                    <a:pt x="1180" y="204"/>
                  </a:cubicBezTo>
                  <a:cubicBezTo>
                    <a:pt x="1180" y="213"/>
                    <a:pt x="1176" y="220"/>
                    <a:pt x="1171" y="225"/>
                  </a:cubicBezTo>
                  <a:close/>
                  <a:moveTo>
                    <a:pt x="1012" y="177"/>
                  </a:moveTo>
                  <a:cubicBezTo>
                    <a:pt x="1024" y="167"/>
                    <a:pt x="1044" y="163"/>
                    <a:pt x="1059" y="169"/>
                  </a:cubicBezTo>
                  <a:cubicBezTo>
                    <a:pt x="1074" y="175"/>
                    <a:pt x="1084" y="187"/>
                    <a:pt x="1088" y="205"/>
                  </a:cubicBezTo>
                  <a:cubicBezTo>
                    <a:pt x="1084" y="206"/>
                    <a:pt x="1081" y="206"/>
                    <a:pt x="1078" y="207"/>
                  </a:cubicBezTo>
                  <a:cubicBezTo>
                    <a:pt x="1073" y="188"/>
                    <a:pt x="1059" y="176"/>
                    <a:pt x="1041" y="176"/>
                  </a:cubicBezTo>
                  <a:cubicBezTo>
                    <a:pt x="1028" y="176"/>
                    <a:pt x="1017" y="182"/>
                    <a:pt x="1012" y="193"/>
                  </a:cubicBezTo>
                  <a:cubicBezTo>
                    <a:pt x="1009" y="201"/>
                    <a:pt x="1010" y="208"/>
                    <a:pt x="1014" y="212"/>
                  </a:cubicBezTo>
                  <a:cubicBezTo>
                    <a:pt x="1014" y="213"/>
                    <a:pt x="1015" y="213"/>
                    <a:pt x="1016" y="213"/>
                  </a:cubicBezTo>
                  <a:cubicBezTo>
                    <a:pt x="1016" y="213"/>
                    <a:pt x="1017" y="212"/>
                    <a:pt x="1017" y="212"/>
                  </a:cubicBezTo>
                  <a:cubicBezTo>
                    <a:pt x="1019" y="205"/>
                    <a:pt x="1024" y="203"/>
                    <a:pt x="1028" y="204"/>
                  </a:cubicBezTo>
                  <a:cubicBezTo>
                    <a:pt x="1033" y="204"/>
                    <a:pt x="1038" y="208"/>
                    <a:pt x="1038" y="214"/>
                  </a:cubicBezTo>
                  <a:cubicBezTo>
                    <a:pt x="1038" y="220"/>
                    <a:pt x="1035" y="225"/>
                    <a:pt x="1030" y="228"/>
                  </a:cubicBezTo>
                  <a:cubicBezTo>
                    <a:pt x="1023" y="231"/>
                    <a:pt x="1015" y="230"/>
                    <a:pt x="1010" y="225"/>
                  </a:cubicBezTo>
                  <a:cubicBezTo>
                    <a:pt x="1004" y="220"/>
                    <a:pt x="1000" y="213"/>
                    <a:pt x="1000" y="204"/>
                  </a:cubicBezTo>
                  <a:cubicBezTo>
                    <a:pt x="1000" y="194"/>
                    <a:pt x="1005" y="184"/>
                    <a:pt x="1012" y="177"/>
                  </a:cubicBezTo>
                  <a:close/>
                  <a:moveTo>
                    <a:pt x="1007" y="228"/>
                  </a:moveTo>
                  <a:cubicBezTo>
                    <a:pt x="1010" y="230"/>
                    <a:pt x="1013" y="232"/>
                    <a:pt x="1017" y="233"/>
                  </a:cubicBezTo>
                  <a:cubicBezTo>
                    <a:pt x="1015" y="233"/>
                    <a:pt x="1014" y="234"/>
                    <a:pt x="1012" y="235"/>
                  </a:cubicBezTo>
                  <a:cubicBezTo>
                    <a:pt x="1000" y="218"/>
                    <a:pt x="982" y="212"/>
                    <a:pt x="965" y="220"/>
                  </a:cubicBezTo>
                  <a:cubicBezTo>
                    <a:pt x="953" y="225"/>
                    <a:pt x="946" y="236"/>
                    <a:pt x="946" y="248"/>
                  </a:cubicBezTo>
                  <a:cubicBezTo>
                    <a:pt x="946" y="256"/>
                    <a:pt x="950" y="262"/>
                    <a:pt x="955" y="265"/>
                  </a:cubicBezTo>
                  <a:cubicBezTo>
                    <a:pt x="956" y="265"/>
                    <a:pt x="957" y="265"/>
                    <a:pt x="957" y="264"/>
                  </a:cubicBezTo>
                  <a:cubicBezTo>
                    <a:pt x="958" y="264"/>
                    <a:pt x="958" y="263"/>
                    <a:pt x="958" y="263"/>
                  </a:cubicBezTo>
                  <a:cubicBezTo>
                    <a:pt x="957" y="256"/>
                    <a:pt x="961" y="252"/>
                    <a:pt x="964" y="251"/>
                  </a:cubicBezTo>
                  <a:cubicBezTo>
                    <a:pt x="969" y="249"/>
                    <a:pt x="975" y="251"/>
                    <a:pt x="978" y="256"/>
                  </a:cubicBezTo>
                  <a:cubicBezTo>
                    <a:pt x="980" y="262"/>
                    <a:pt x="980" y="268"/>
                    <a:pt x="976" y="272"/>
                  </a:cubicBezTo>
                  <a:cubicBezTo>
                    <a:pt x="971" y="278"/>
                    <a:pt x="963" y="280"/>
                    <a:pt x="956" y="278"/>
                  </a:cubicBezTo>
                  <a:cubicBezTo>
                    <a:pt x="949" y="276"/>
                    <a:pt x="943" y="271"/>
                    <a:pt x="940" y="263"/>
                  </a:cubicBezTo>
                  <a:cubicBezTo>
                    <a:pt x="935" y="254"/>
                    <a:pt x="935" y="243"/>
                    <a:pt x="939" y="233"/>
                  </a:cubicBezTo>
                  <a:cubicBezTo>
                    <a:pt x="944" y="222"/>
                    <a:pt x="953" y="214"/>
                    <a:pt x="963" y="210"/>
                  </a:cubicBezTo>
                  <a:cubicBezTo>
                    <a:pt x="974" y="205"/>
                    <a:pt x="986" y="206"/>
                    <a:pt x="997" y="210"/>
                  </a:cubicBezTo>
                  <a:cubicBezTo>
                    <a:pt x="998" y="217"/>
                    <a:pt x="1002" y="224"/>
                    <a:pt x="1007" y="228"/>
                  </a:cubicBezTo>
                  <a:close/>
                  <a:moveTo>
                    <a:pt x="867" y="228"/>
                  </a:moveTo>
                  <a:cubicBezTo>
                    <a:pt x="866" y="239"/>
                    <a:pt x="869" y="249"/>
                    <a:pt x="875" y="258"/>
                  </a:cubicBezTo>
                  <a:cubicBezTo>
                    <a:pt x="864" y="249"/>
                    <a:pt x="852" y="242"/>
                    <a:pt x="839" y="236"/>
                  </a:cubicBezTo>
                  <a:cubicBezTo>
                    <a:pt x="853" y="229"/>
                    <a:pt x="863" y="219"/>
                    <a:pt x="872" y="209"/>
                  </a:cubicBezTo>
                  <a:cubicBezTo>
                    <a:pt x="869" y="215"/>
                    <a:pt x="867" y="221"/>
                    <a:pt x="867" y="228"/>
                  </a:cubicBezTo>
                  <a:close/>
                  <a:moveTo>
                    <a:pt x="654" y="350"/>
                  </a:moveTo>
                  <a:cubicBezTo>
                    <a:pt x="652" y="339"/>
                    <a:pt x="646" y="330"/>
                    <a:pt x="638" y="322"/>
                  </a:cubicBezTo>
                  <a:cubicBezTo>
                    <a:pt x="633" y="318"/>
                    <a:pt x="628" y="315"/>
                    <a:pt x="622" y="312"/>
                  </a:cubicBezTo>
                  <a:cubicBezTo>
                    <a:pt x="635" y="314"/>
                    <a:pt x="649" y="313"/>
                    <a:pt x="663" y="309"/>
                  </a:cubicBezTo>
                  <a:cubicBezTo>
                    <a:pt x="659" y="322"/>
                    <a:pt x="656" y="335"/>
                    <a:pt x="654" y="350"/>
                  </a:cubicBezTo>
                  <a:close/>
                  <a:moveTo>
                    <a:pt x="536" y="421"/>
                  </a:moveTo>
                  <a:cubicBezTo>
                    <a:pt x="535" y="429"/>
                    <a:pt x="530" y="435"/>
                    <a:pt x="523" y="437"/>
                  </a:cubicBezTo>
                  <a:cubicBezTo>
                    <a:pt x="518" y="439"/>
                    <a:pt x="512" y="438"/>
                    <a:pt x="508" y="434"/>
                  </a:cubicBezTo>
                  <a:cubicBezTo>
                    <a:pt x="503" y="429"/>
                    <a:pt x="504" y="423"/>
                    <a:pt x="508" y="419"/>
                  </a:cubicBezTo>
                  <a:cubicBezTo>
                    <a:pt x="510" y="416"/>
                    <a:pt x="515" y="414"/>
                    <a:pt x="521" y="417"/>
                  </a:cubicBezTo>
                  <a:cubicBezTo>
                    <a:pt x="521" y="418"/>
                    <a:pt x="522" y="418"/>
                    <a:pt x="523" y="417"/>
                  </a:cubicBezTo>
                  <a:cubicBezTo>
                    <a:pt x="523" y="417"/>
                    <a:pt x="524" y="416"/>
                    <a:pt x="523" y="416"/>
                  </a:cubicBezTo>
                  <a:cubicBezTo>
                    <a:pt x="523" y="410"/>
                    <a:pt x="518" y="404"/>
                    <a:pt x="511" y="401"/>
                  </a:cubicBezTo>
                  <a:cubicBezTo>
                    <a:pt x="500" y="396"/>
                    <a:pt x="488" y="399"/>
                    <a:pt x="478" y="409"/>
                  </a:cubicBezTo>
                  <a:cubicBezTo>
                    <a:pt x="465" y="422"/>
                    <a:pt x="464" y="440"/>
                    <a:pt x="475" y="457"/>
                  </a:cubicBezTo>
                  <a:cubicBezTo>
                    <a:pt x="472" y="459"/>
                    <a:pt x="469" y="461"/>
                    <a:pt x="466" y="463"/>
                  </a:cubicBezTo>
                  <a:cubicBezTo>
                    <a:pt x="456" y="448"/>
                    <a:pt x="454" y="431"/>
                    <a:pt x="461" y="417"/>
                  </a:cubicBezTo>
                  <a:cubicBezTo>
                    <a:pt x="468" y="402"/>
                    <a:pt x="484" y="391"/>
                    <a:pt x="499" y="389"/>
                  </a:cubicBezTo>
                  <a:cubicBezTo>
                    <a:pt x="510" y="389"/>
                    <a:pt x="520" y="393"/>
                    <a:pt x="527" y="400"/>
                  </a:cubicBezTo>
                  <a:cubicBezTo>
                    <a:pt x="533" y="406"/>
                    <a:pt x="536" y="414"/>
                    <a:pt x="536" y="421"/>
                  </a:cubicBezTo>
                  <a:close/>
                  <a:moveTo>
                    <a:pt x="433" y="348"/>
                  </a:moveTo>
                  <a:cubicBezTo>
                    <a:pt x="433" y="347"/>
                    <a:pt x="433" y="347"/>
                    <a:pt x="434" y="347"/>
                  </a:cubicBezTo>
                  <a:cubicBezTo>
                    <a:pt x="441" y="347"/>
                    <a:pt x="445" y="390"/>
                    <a:pt x="445" y="431"/>
                  </a:cubicBezTo>
                  <a:cubicBezTo>
                    <a:pt x="443" y="430"/>
                    <a:pt x="442" y="429"/>
                    <a:pt x="441" y="428"/>
                  </a:cubicBezTo>
                  <a:cubicBezTo>
                    <a:pt x="441" y="428"/>
                    <a:pt x="441" y="428"/>
                    <a:pt x="441" y="428"/>
                  </a:cubicBezTo>
                  <a:cubicBezTo>
                    <a:pt x="434" y="400"/>
                    <a:pt x="427" y="355"/>
                    <a:pt x="433" y="348"/>
                  </a:cubicBezTo>
                  <a:close/>
                  <a:moveTo>
                    <a:pt x="431" y="399"/>
                  </a:moveTo>
                  <a:cubicBezTo>
                    <a:pt x="428" y="391"/>
                    <a:pt x="424" y="382"/>
                    <a:pt x="421" y="374"/>
                  </a:cubicBezTo>
                  <a:cubicBezTo>
                    <a:pt x="415" y="357"/>
                    <a:pt x="406" y="326"/>
                    <a:pt x="409" y="320"/>
                  </a:cubicBezTo>
                  <a:cubicBezTo>
                    <a:pt x="409" y="320"/>
                    <a:pt x="409" y="320"/>
                    <a:pt x="410" y="320"/>
                  </a:cubicBezTo>
                  <a:cubicBezTo>
                    <a:pt x="410" y="320"/>
                    <a:pt x="410" y="320"/>
                    <a:pt x="410" y="320"/>
                  </a:cubicBezTo>
                  <a:cubicBezTo>
                    <a:pt x="416" y="324"/>
                    <a:pt x="424" y="354"/>
                    <a:pt x="427" y="372"/>
                  </a:cubicBezTo>
                  <a:cubicBezTo>
                    <a:pt x="427" y="372"/>
                    <a:pt x="427" y="372"/>
                    <a:pt x="427" y="372"/>
                  </a:cubicBezTo>
                  <a:cubicBezTo>
                    <a:pt x="428" y="381"/>
                    <a:pt x="429" y="390"/>
                    <a:pt x="431" y="399"/>
                  </a:cubicBezTo>
                  <a:close/>
                  <a:moveTo>
                    <a:pt x="436" y="425"/>
                  </a:moveTo>
                  <a:cubicBezTo>
                    <a:pt x="435" y="424"/>
                    <a:pt x="434" y="424"/>
                    <a:pt x="433" y="424"/>
                  </a:cubicBezTo>
                  <a:cubicBezTo>
                    <a:pt x="433" y="424"/>
                    <a:pt x="433" y="424"/>
                    <a:pt x="433" y="424"/>
                  </a:cubicBezTo>
                  <a:cubicBezTo>
                    <a:pt x="422" y="408"/>
                    <a:pt x="397" y="366"/>
                    <a:pt x="400" y="356"/>
                  </a:cubicBezTo>
                  <a:cubicBezTo>
                    <a:pt x="401" y="355"/>
                    <a:pt x="401" y="355"/>
                    <a:pt x="401" y="355"/>
                  </a:cubicBezTo>
                  <a:cubicBezTo>
                    <a:pt x="402" y="354"/>
                    <a:pt x="402" y="354"/>
                    <a:pt x="403" y="355"/>
                  </a:cubicBezTo>
                  <a:cubicBezTo>
                    <a:pt x="413" y="359"/>
                    <a:pt x="429" y="404"/>
                    <a:pt x="436" y="425"/>
                  </a:cubicBezTo>
                  <a:close/>
                  <a:moveTo>
                    <a:pt x="403" y="380"/>
                  </a:moveTo>
                  <a:cubicBezTo>
                    <a:pt x="406" y="387"/>
                    <a:pt x="410" y="394"/>
                    <a:pt x="414" y="401"/>
                  </a:cubicBezTo>
                  <a:cubicBezTo>
                    <a:pt x="409" y="395"/>
                    <a:pt x="404" y="389"/>
                    <a:pt x="398" y="384"/>
                  </a:cubicBezTo>
                  <a:cubicBezTo>
                    <a:pt x="398" y="384"/>
                    <a:pt x="398" y="384"/>
                    <a:pt x="398" y="384"/>
                  </a:cubicBezTo>
                  <a:cubicBezTo>
                    <a:pt x="386" y="369"/>
                    <a:pt x="368" y="343"/>
                    <a:pt x="369" y="336"/>
                  </a:cubicBezTo>
                  <a:cubicBezTo>
                    <a:pt x="369" y="336"/>
                    <a:pt x="369" y="336"/>
                    <a:pt x="369" y="336"/>
                  </a:cubicBezTo>
                  <a:cubicBezTo>
                    <a:pt x="369" y="336"/>
                    <a:pt x="369" y="336"/>
                    <a:pt x="369" y="336"/>
                  </a:cubicBezTo>
                  <a:cubicBezTo>
                    <a:pt x="376" y="337"/>
                    <a:pt x="394" y="364"/>
                    <a:pt x="403" y="380"/>
                  </a:cubicBezTo>
                  <a:close/>
                  <a:moveTo>
                    <a:pt x="428" y="425"/>
                  </a:moveTo>
                  <a:cubicBezTo>
                    <a:pt x="428" y="425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6" y="427"/>
                    <a:pt x="426" y="428"/>
                    <a:pt x="425" y="428"/>
                  </a:cubicBezTo>
                  <a:cubicBezTo>
                    <a:pt x="409" y="415"/>
                    <a:pt x="372" y="385"/>
                    <a:pt x="371" y="373"/>
                  </a:cubicBezTo>
                  <a:cubicBezTo>
                    <a:pt x="371" y="372"/>
                    <a:pt x="371" y="372"/>
                    <a:pt x="372" y="371"/>
                  </a:cubicBezTo>
                  <a:cubicBezTo>
                    <a:pt x="372" y="371"/>
                    <a:pt x="372" y="371"/>
                    <a:pt x="374" y="371"/>
                  </a:cubicBezTo>
                  <a:cubicBezTo>
                    <a:pt x="385" y="371"/>
                    <a:pt x="416" y="408"/>
                    <a:pt x="428" y="425"/>
                  </a:cubicBezTo>
                  <a:close/>
                  <a:moveTo>
                    <a:pt x="384" y="398"/>
                  </a:moveTo>
                  <a:cubicBezTo>
                    <a:pt x="390" y="404"/>
                    <a:pt x="396" y="409"/>
                    <a:pt x="402" y="414"/>
                  </a:cubicBezTo>
                  <a:cubicBezTo>
                    <a:pt x="395" y="410"/>
                    <a:pt x="387" y="406"/>
                    <a:pt x="380" y="403"/>
                  </a:cubicBezTo>
                  <a:cubicBezTo>
                    <a:pt x="364" y="393"/>
                    <a:pt x="337" y="376"/>
                    <a:pt x="336" y="369"/>
                  </a:cubicBezTo>
                  <a:cubicBezTo>
                    <a:pt x="336" y="369"/>
                    <a:pt x="336" y="369"/>
                    <a:pt x="336" y="369"/>
                  </a:cubicBezTo>
                  <a:cubicBezTo>
                    <a:pt x="336" y="368"/>
                    <a:pt x="336" y="368"/>
                    <a:pt x="337" y="368"/>
                  </a:cubicBezTo>
                  <a:cubicBezTo>
                    <a:pt x="343" y="367"/>
                    <a:pt x="369" y="386"/>
                    <a:pt x="384" y="398"/>
                  </a:cubicBezTo>
                  <a:cubicBezTo>
                    <a:pt x="384" y="398"/>
                    <a:pt x="384" y="398"/>
                    <a:pt x="384" y="398"/>
                  </a:cubicBezTo>
                  <a:close/>
                  <a:moveTo>
                    <a:pt x="424" y="432"/>
                  </a:moveTo>
                  <a:cubicBezTo>
                    <a:pt x="424" y="433"/>
                    <a:pt x="424" y="433"/>
                    <a:pt x="424" y="433"/>
                  </a:cubicBezTo>
                  <a:cubicBezTo>
                    <a:pt x="424" y="434"/>
                    <a:pt x="425" y="435"/>
                    <a:pt x="425" y="436"/>
                  </a:cubicBezTo>
                  <a:cubicBezTo>
                    <a:pt x="404" y="429"/>
                    <a:pt x="360" y="413"/>
                    <a:pt x="355" y="403"/>
                  </a:cubicBezTo>
                  <a:cubicBezTo>
                    <a:pt x="355" y="402"/>
                    <a:pt x="355" y="401"/>
                    <a:pt x="355" y="401"/>
                  </a:cubicBezTo>
                  <a:cubicBezTo>
                    <a:pt x="355" y="401"/>
                    <a:pt x="355" y="400"/>
                    <a:pt x="356" y="400"/>
                  </a:cubicBezTo>
                  <a:cubicBezTo>
                    <a:pt x="367" y="397"/>
                    <a:pt x="408" y="422"/>
                    <a:pt x="424" y="432"/>
                  </a:cubicBezTo>
                  <a:close/>
                  <a:moveTo>
                    <a:pt x="399" y="431"/>
                  </a:moveTo>
                  <a:cubicBezTo>
                    <a:pt x="390" y="429"/>
                    <a:pt x="381" y="428"/>
                    <a:pt x="372" y="427"/>
                  </a:cubicBezTo>
                  <a:cubicBezTo>
                    <a:pt x="372" y="427"/>
                    <a:pt x="372" y="427"/>
                    <a:pt x="372" y="427"/>
                  </a:cubicBezTo>
                  <a:cubicBezTo>
                    <a:pt x="354" y="423"/>
                    <a:pt x="324" y="416"/>
                    <a:pt x="320" y="410"/>
                  </a:cubicBezTo>
                  <a:cubicBezTo>
                    <a:pt x="320" y="410"/>
                    <a:pt x="320" y="409"/>
                    <a:pt x="320" y="409"/>
                  </a:cubicBezTo>
                  <a:cubicBezTo>
                    <a:pt x="320" y="409"/>
                    <a:pt x="320" y="409"/>
                    <a:pt x="321" y="409"/>
                  </a:cubicBezTo>
                  <a:cubicBezTo>
                    <a:pt x="327" y="406"/>
                    <a:pt x="357" y="414"/>
                    <a:pt x="375" y="421"/>
                  </a:cubicBezTo>
                  <a:cubicBezTo>
                    <a:pt x="382" y="424"/>
                    <a:pt x="391" y="428"/>
                    <a:pt x="399" y="431"/>
                  </a:cubicBezTo>
                  <a:close/>
                  <a:moveTo>
                    <a:pt x="428" y="441"/>
                  </a:moveTo>
                  <a:cubicBezTo>
                    <a:pt x="428" y="441"/>
                    <a:pt x="428" y="441"/>
                    <a:pt x="428" y="441"/>
                  </a:cubicBezTo>
                  <a:cubicBezTo>
                    <a:pt x="429" y="442"/>
                    <a:pt x="430" y="443"/>
                    <a:pt x="431" y="444"/>
                  </a:cubicBezTo>
                  <a:cubicBezTo>
                    <a:pt x="390" y="445"/>
                    <a:pt x="348" y="441"/>
                    <a:pt x="347" y="433"/>
                  </a:cubicBezTo>
                  <a:cubicBezTo>
                    <a:pt x="347" y="433"/>
                    <a:pt x="347" y="433"/>
                    <a:pt x="348" y="432"/>
                  </a:cubicBezTo>
                  <a:cubicBezTo>
                    <a:pt x="355" y="426"/>
                    <a:pt x="400" y="434"/>
                    <a:pt x="428" y="441"/>
                  </a:cubicBezTo>
                  <a:close/>
                  <a:moveTo>
                    <a:pt x="410" y="448"/>
                  </a:moveTo>
                  <a:cubicBezTo>
                    <a:pt x="399" y="450"/>
                    <a:pt x="386" y="453"/>
                    <a:pt x="376" y="456"/>
                  </a:cubicBezTo>
                  <a:cubicBezTo>
                    <a:pt x="344" y="460"/>
                    <a:pt x="320" y="460"/>
                    <a:pt x="319" y="457"/>
                  </a:cubicBezTo>
                  <a:cubicBezTo>
                    <a:pt x="320" y="453"/>
                    <a:pt x="345" y="448"/>
                    <a:pt x="375" y="446"/>
                  </a:cubicBezTo>
                  <a:cubicBezTo>
                    <a:pt x="386" y="447"/>
                    <a:pt x="399" y="448"/>
                    <a:pt x="410" y="448"/>
                  </a:cubicBezTo>
                  <a:close/>
                  <a:moveTo>
                    <a:pt x="436" y="448"/>
                  </a:moveTo>
                  <a:cubicBezTo>
                    <a:pt x="438" y="450"/>
                    <a:pt x="440" y="452"/>
                    <a:pt x="442" y="453"/>
                  </a:cubicBezTo>
                  <a:cubicBezTo>
                    <a:pt x="433" y="452"/>
                    <a:pt x="424" y="453"/>
                    <a:pt x="416" y="457"/>
                  </a:cubicBezTo>
                  <a:cubicBezTo>
                    <a:pt x="413" y="458"/>
                    <a:pt x="411" y="459"/>
                    <a:pt x="409" y="461"/>
                  </a:cubicBezTo>
                  <a:cubicBezTo>
                    <a:pt x="398" y="465"/>
                    <a:pt x="367" y="476"/>
                    <a:pt x="359" y="472"/>
                  </a:cubicBezTo>
                  <a:cubicBezTo>
                    <a:pt x="358" y="472"/>
                    <a:pt x="358" y="471"/>
                    <a:pt x="358" y="471"/>
                  </a:cubicBezTo>
                  <a:cubicBezTo>
                    <a:pt x="358" y="470"/>
                    <a:pt x="358" y="470"/>
                    <a:pt x="359" y="469"/>
                  </a:cubicBezTo>
                  <a:cubicBezTo>
                    <a:pt x="366" y="459"/>
                    <a:pt x="416" y="451"/>
                    <a:pt x="436" y="448"/>
                  </a:cubicBezTo>
                  <a:close/>
                  <a:moveTo>
                    <a:pt x="428" y="433"/>
                  </a:moveTo>
                  <a:cubicBezTo>
                    <a:pt x="428" y="431"/>
                    <a:pt x="428" y="430"/>
                    <a:pt x="429" y="429"/>
                  </a:cubicBezTo>
                  <a:cubicBezTo>
                    <a:pt x="430" y="428"/>
                    <a:pt x="431" y="428"/>
                    <a:pt x="433" y="428"/>
                  </a:cubicBezTo>
                  <a:cubicBezTo>
                    <a:pt x="441" y="429"/>
                    <a:pt x="453" y="448"/>
                    <a:pt x="458" y="455"/>
                  </a:cubicBezTo>
                  <a:cubicBezTo>
                    <a:pt x="458" y="455"/>
                    <a:pt x="458" y="455"/>
                    <a:pt x="458" y="455"/>
                  </a:cubicBezTo>
                  <a:cubicBezTo>
                    <a:pt x="458" y="457"/>
                    <a:pt x="459" y="458"/>
                    <a:pt x="460" y="460"/>
                  </a:cubicBezTo>
                  <a:cubicBezTo>
                    <a:pt x="458" y="459"/>
                    <a:pt x="457" y="458"/>
                    <a:pt x="455" y="457"/>
                  </a:cubicBezTo>
                  <a:cubicBezTo>
                    <a:pt x="455" y="457"/>
                    <a:pt x="455" y="457"/>
                    <a:pt x="455" y="457"/>
                  </a:cubicBezTo>
                  <a:cubicBezTo>
                    <a:pt x="448" y="453"/>
                    <a:pt x="429" y="441"/>
                    <a:pt x="428" y="433"/>
                  </a:cubicBezTo>
                  <a:close/>
                  <a:moveTo>
                    <a:pt x="461" y="409"/>
                  </a:moveTo>
                  <a:cubicBezTo>
                    <a:pt x="460" y="411"/>
                    <a:pt x="458" y="413"/>
                    <a:pt x="457" y="415"/>
                  </a:cubicBezTo>
                  <a:cubicBezTo>
                    <a:pt x="453" y="424"/>
                    <a:pt x="452" y="433"/>
                    <a:pt x="454" y="442"/>
                  </a:cubicBezTo>
                  <a:cubicBezTo>
                    <a:pt x="452" y="440"/>
                    <a:pt x="450" y="437"/>
                    <a:pt x="449" y="435"/>
                  </a:cubicBezTo>
                  <a:cubicBezTo>
                    <a:pt x="451" y="416"/>
                    <a:pt x="459" y="365"/>
                    <a:pt x="469" y="358"/>
                  </a:cubicBezTo>
                  <a:cubicBezTo>
                    <a:pt x="470" y="358"/>
                    <a:pt x="471" y="358"/>
                    <a:pt x="471" y="358"/>
                  </a:cubicBezTo>
                  <a:cubicBezTo>
                    <a:pt x="471" y="358"/>
                    <a:pt x="472" y="358"/>
                    <a:pt x="473" y="359"/>
                  </a:cubicBezTo>
                  <a:cubicBezTo>
                    <a:pt x="477" y="367"/>
                    <a:pt x="466" y="398"/>
                    <a:pt x="461" y="409"/>
                  </a:cubicBezTo>
                  <a:close/>
                  <a:moveTo>
                    <a:pt x="505" y="351"/>
                  </a:moveTo>
                  <a:cubicBezTo>
                    <a:pt x="505" y="351"/>
                    <a:pt x="505" y="351"/>
                    <a:pt x="505" y="351"/>
                  </a:cubicBezTo>
                  <a:cubicBezTo>
                    <a:pt x="508" y="353"/>
                    <a:pt x="496" y="372"/>
                    <a:pt x="479" y="392"/>
                  </a:cubicBezTo>
                  <a:cubicBezTo>
                    <a:pt x="475" y="394"/>
                    <a:pt x="472" y="397"/>
                    <a:pt x="469" y="400"/>
                  </a:cubicBezTo>
                  <a:cubicBezTo>
                    <a:pt x="470" y="396"/>
                    <a:pt x="472" y="391"/>
                    <a:pt x="473" y="387"/>
                  </a:cubicBezTo>
                  <a:cubicBezTo>
                    <a:pt x="482" y="373"/>
                    <a:pt x="499" y="351"/>
                    <a:pt x="505" y="351"/>
                  </a:cubicBezTo>
                  <a:close/>
                  <a:moveTo>
                    <a:pt x="456" y="376"/>
                  </a:moveTo>
                  <a:cubicBezTo>
                    <a:pt x="453" y="386"/>
                    <a:pt x="450" y="399"/>
                    <a:pt x="448" y="410"/>
                  </a:cubicBezTo>
                  <a:cubicBezTo>
                    <a:pt x="448" y="398"/>
                    <a:pt x="448" y="386"/>
                    <a:pt x="446" y="374"/>
                  </a:cubicBezTo>
                  <a:cubicBezTo>
                    <a:pt x="448" y="345"/>
                    <a:pt x="453" y="320"/>
                    <a:pt x="457" y="319"/>
                  </a:cubicBezTo>
                  <a:cubicBezTo>
                    <a:pt x="460" y="320"/>
                    <a:pt x="460" y="344"/>
                    <a:pt x="456" y="376"/>
                  </a:cubicBezTo>
                  <a:close/>
                  <a:moveTo>
                    <a:pt x="351" y="505"/>
                  </a:moveTo>
                  <a:cubicBezTo>
                    <a:pt x="351" y="505"/>
                    <a:pt x="351" y="505"/>
                    <a:pt x="351" y="504"/>
                  </a:cubicBezTo>
                  <a:cubicBezTo>
                    <a:pt x="352" y="498"/>
                    <a:pt x="373" y="482"/>
                    <a:pt x="387" y="473"/>
                  </a:cubicBezTo>
                  <a:cubicBezTo>
                    <a:pt x="392" y="471"/>
                    <a:pt x="396" y="470"/>
                    <a:pt x="400" y="468"/>
                  </a:cubicBezTo>
                  <a:cubicBezTo>
                    <a:pt x="397" y="472"/>
                    <a:pt x="394" y="475"/>
                    <a:pt x="392" y="479"/>
                  </a:cubicBezTo>
                  <a:cubicBezTo>
                    <a:pt x="373" y="496"/>
                    <a:pt x="353" y="508"/>
                    <a:pt x="351" y="505"/>
                  </a:cubicBezTo>
                  <a:close/>
                  <a:moveTo>
                    <a:pt x="390" y="499"/>
                  </a:moveTo>
                  <a:cubicBezTo>
                    <a:pt x="391" y="483"/>
                    <a:pt x="402" y="467"/>
                    <a:pt x="417" y="460"/>
                  </a:cubicBezTo>
                  <a:cubicBezTo>
                    <a:pt x="432" y="454"/>
                    <a:pt x="448" y="456"/>
                    <a:pt x="463" y="466"/>
                  </a:cubicBezTo>
                  <a:cubicBezTo>
                    <a:pt x="461" y="469"/>
                    <a:pt x="459" y="471"/>
                    <a:pt x="457" y="474"/>
                  </a:cubicBezTo>
                  <a:cubicBezTo>
                    <a:pt x="440" y="464"/>
                    <a:pt x="422" y="465"/>
                    <a:pt x="409" y="478"/>
                  </a:cubicBezTo>
                  <a:cubicBezTo>
                    <a:pt x="400" y="487"/>
                    <a:pt x="397" y="500"/>
                    <a:pt x="401" y="511"/>
                  </a:cubicBezTo>
                  <a:cubicBezTo>
                    <a:pt x="404" y="518"/>
                    <a:pt x="410" y="523"/>
                    <a:pt x="416" y="523"/>
                  </a:cubicBezTo>
                  <a:cubicBezTo>
                    <a:pt x="417" y="523"/>
                    <a:pt x="417" y="523"/>
                    <a:pt x="418" y="522"/>
                  </a:cubicBezTo>
                  <a:cubicBezTo>
                    <a:pt x="418" y="522"/>
                    <a:pt x="418" y="521"/>
                    <a:pt x="418" y="520"/>
                  </a:cubicBezTo>
                  <a:cubicBezTo>
                    <a:pt x="414" y="515"/>
                    <a:pt x="416" y="510"/>
                    <a:pt x="419" y="507"/>
                  </a:cubicBezTo>
                  <a:cubicBezTo>
                    <a:pt x="423" y="504"/>
                    <a:pt x="430" y="503"/>
                    <a:pt x="434" y="507"/>
                  </a:cubicBezTo>
                  <a:cubicBezTo>
                    <a:pt x="438" y="512"/>
                    <a:pt x="440" y="517"/>
                    <a:pt x="438" y="523"/>
                  </a:cubicBezTo>
                  <a:cubicBezTo>
                    <a:pt x="435" y="530"/>
                    <a:pt x="429" y="535"/>
                    <a:pt x="422" y="535"/>
                  </a:cubicBezTo>
                  <a:cubicBezTo>
                    <a:pt x="414" y="536"/>
                    <a:pt x="406" y="533"/>
                    <a:pt x="400" y="527"/>
                  </a:cubicBezTo>
                  <a:cubicBezTo>
                    <a:pt x="393" y="520"/>
                    <a:pt x="389" y="509"/>
                    <a:pt x="390" y="499"/>
                  </a:cubicBezTo>
                  <a:close/>
                  <a:moveTo>
                    <a:pt x="397" y="530"/>
                  </a:moveTo>
                  <a:cubicBezTo>
                    <a:pt x="398" y="530"/>
                    <a:pt x="398" y="530"/>
                    <a:pt x="399" y="531"/>
                  </a:cubicBezTo>
                  <a:cubicBezTo>
                    <a:pt x="388" y="536"/>
                    <a:pt x="380" y="544"/>
                    <a:pt x="375" y="554"/>
                  </a:cubicBezTo>
                  <a:cubicBezTo>
                    <a:pt x="363" y="554"/>
                    <a:pt x="351" y="558"/>
                    <a:pt x="341" y="567"/>
                  </a:cubicBezTo>
                  <a:cubicBezTo>
                    <a:pt x="332" y="576"/>
                    <a:pt x="326" y="588"/>
                    <a:pt x="326" y="599"/>
                  </a:cubicBezTo>
                  <a:cubicBezTo>
                    <a:pt x="325" y="616"/>
                    <a:pt x="333" y="629"/>
                    <a:pt x="347" y="635"/>
                  </a:cubicBezTo>
                  <a:cubicBezTo>
                    <a:pt x="355" y="639"/>
                    <a:pt x="365" y="639"/>
                    <a:pt x="370" y="634"/>
                  </a:cubicBezTo>
                  <a:cubicBezTo>
                    <a:pt x="371" y="634"/>
                    <a:pt x="371" y="633"/>
                    <a:pt x="371" y="632"/>
                  </a:cubicBezTo>
                  <a:cubicBezTo>
                    <a:pt x="370" y="632"/>
                    <a:pt x="370" y="631"/>
                    <a:pt x="369" y="631"/>
                  </a:cubicBezTo>
                  <a:cubicBezTo>
                    <a:pt x="361" y="628"/>
                    <a:pt x="359" y="622"/>
                    <a:pt x="359" y="617"/>
                  </a:cubicBezTo>
                  <a:cubicBezTo>
                    <a:pt x="360" y="611"/>
                    <a:pt x="365" y="604"/>
                    <a:pt x="373" y="604"/>
                  </a:cubicBezTo>
                  <a:cubicBezTo>
                    <a:pt x="381" y="604"/>
                    <a:pt x="387" y="608"/>
                    <a:pt x="390" y="615"/>
                  </a:cubicBezTo>
                  <a:cubicBezTo>
                    <a:pt x="394" y="624"/>
                    <a:pt x="393" y="634"/>
                    <a:pt x="386" y="641"/>
                  </a:cubicBezTo>
                  <a:cubicBezTo>
                    <a:pt x="380" y="648"/>
                    <a:pt x="371" y="652"/>
                    <a:pt x="361" y="652"/>
                  </a:cubicBezTo>
                  <a:cubicBezTo>
                    <a:pt x="348" y="652"/>
                    <a:pt x="334" y="646"/>
                    <a:pt x="326" y="635"/>
                  </a:cubicBezTo>
                  <a:cubicBezTo>
                    <a:pt x="315" y="623"/>
                    <a:pt x="311" y="607"/>
                    <a:pt x="313" y="591"/>
                  </a:cubicBezTo>
                  <a:cubicBezTo>
                    <a:pt x="316" y="573"/>
                    <a:pt x="328" y="557"/>
                    <a:pt x="346" y="547"/>
                  </a:cubicBezTo>
                  <a:cubicBezTo>
                    <a:pt x="363" y="550"/>
                    <a:pt x="381" y="544"/>
                    <a:pt x="397" y="529"/>
                  </a:cubicBezTo>
                  <a:cubicBezTo>
                    <a:pt x="397" y="529"/>
                    <a:pt x="397" y="530"/>
                    <a:pt x="397" y="530"/>
                  </a:cubicBezTo>
                  <a:close/>
                  <a:moveTo>
                    <a:pt x="388" y="655"/>
                  </a:moveTo>
                  <a:cubicBezTo>
                    <a:pt x="383" y="654"/>
                    <a:pt x="378" y="654"/>
                    <a:pt x="373" y="654"/>
                  </a:cubicBezTo>
                  <a:cubicBezTo>
                    <a:pt x="378" y="652"/>
                    <a:pt x="384" y="649"/>
                    <a:pt x="388" y="645"/>
                  </a:cubicBezTo>
                  <a:cubicBezTo>
                    <a:pt x="388" y="644"/>
                    <a:pt x="389" y="644"/>
                    <a:pt x="389" y="643"/>
                  </a:cubicBezTo>
                  <a:cubicBezTo>
                    <a:pt x="388" y="647"/>
                    <a:pt x="388" y="650"/>
                    <a:pt x="388" y="653"/>
                  </a:cubicBezTo>
                  <a:cubicBezTo>
                    <a:pt x="388" y="654"/>
                    <a:pt x="388" y="654"/>
                    <a:pt x="388" y="655"/>
                  </a:cubicBezTo>
                  <a:close/>
                  <a:moveTo>
                    <a:pt x="313" y="621"/>
                  </a:moveTo>
                  <a:cubicBezTo>
                    <a:pt x="315" y="627"/>
                    <a:pt x="318" y="633"/>
                    <a:pt x="323" y="638"/>
                  </a:cubicBezTo>
                  <a:cubicBezTo>
                    <a:pt x="330" y="646"/>
                    <a:pt x="340" y="652"/>
                    <a:pt x="350" y="654"/>
                  </a:cubicBezTo>
                  <a:cubicBezTo>
                    <a:pt x="336" y="655"/>
                    <a:pt x="322" y="659"/>
                    <a:pt x="309" y="663"/>
                  </a:cubicBezTo>
                  <a:cubicBezTo>
                    <a:pt x="313" y="649"/>
                    <a:pt x="314" y="635"/>
                    <a:pt x="313" y="621"/>
                  </a:cubicBezTo>
                  <a:close/>
                  <a:moveTo>
                    <a:pt x="259" y="874"/>
                  </a:moveTo>
                  <a:cubicBezTo>
                    <a:pt x="250" y="869"/>
                    <a:pt x="239" y="866"/>
                    <a:pt x="228" y="867"/>
                  </a:cubicBezTo>
                  <a:cubicBezTo>
                    <a:pt x="221" y="867"/>
                    <a:pt x="215" y="869"/>
                    <a:pt x="209" y="871"/>
                  </a:cubicBezTo>
                  <a:cubicBezTo>
                    <a:pt x="219" y="863"/>
                    <a:pt x="229" y="853"/>
                    <a:pt x="236" y="839"/>
                  </a:cubicBezTo>
                  <a:cubicBezTo>
                    <a:pt x="242" y="851"/>
                    <a:pt x="250" y="863"/>
                    <a:pt x="259" y="874"/>
                  </a:cubicBezTo>
                  <a:close/>
                  <a:moveTo>
                    <a:pt x="204" y="1000"/>
                  </a:moveTo>
                  <a:cubicBezTo>
                    <a:pt x="213" y="1000"/>
                    <a:pt x="220" y="1003"/>
                    <a:pt x="225" y="1009"/>
                  </a:cubicBezTo>
                  <a:cubicBezTo>
                    <a:pt x="230" y="1015"/>
                    <a:pt x="231" y="1023"/>
                    <a:pt x="228" y="1029"/>
                  </a:cubicBezTo>
                  <a:cubicBezTo>
                    <a:pt x="225" y="1035"/>
                    <a:pt x="220" y="1038"/>
                    <a:pt x="214" y="1038"/>
                  </a:cubicBezTo>
                  <a:cubicBezTo>
                    <a:pt x="208" y="1037"/>
                    <a:pt x="204" y="1032"/>
                    <a:pt x="204" y="1027"/>
                  </a:cubicBezTo>
                  <a:cubicBezTo>
                    <a:pt x="204" y="1024"/>
                    <a:pt x="205" y="1019"/>
                    <a:pt x="212" y="1017"/>
                  </a:cubicBezTo>
                  <a:cubicBezTo>
                    <a:pt x="213" y="1017"/>
                    <a:pt x="213" y="1016"/>
                    <a:pt x="213" y="1016"/>
                  </a:cubicBezTo>
                  <a:cubicBezTo>
                    <a:pt x="213" y="1015"/>
                    <a:pt x="213" y="1014"/>
                    <a:pt x="213" y="1014"/>
                  </a:cubicBezTo>
                  <a:cubicBezTo>
                    <a:pt x="208" y="1010"/>
                    <a:pt x="201" y="1009"/>
                    <a:pt x="194" y="1012"/>
                  </a:cubicBezTo>
                  <a:cubicBezTo>
                    <a:pt x="182" y="1017"/>
                    <a:pt x="176" y="1028"/>
                    <a:pt x="176" y="1041"/>
                  </a:cubicBezTo>
                  <a:cubicBezTo>
                    <a:pt x="176" y="1059"/>
                    <a:pt x="188" y="1073"/>
                    <a:pt x="207" y="1077"/>
                  </a:cubicBezTo>
                  <a:cubicBezTo>
                    <a:pt x="206" y="1081"/>
                    <a:pt x="206" y="1084"/>
                    <a:pt x="206" y="1087"/>
                  </a:cubicBezTo>
                  <a:cubicBezTo>
                    <a:pt x="188" y="1084"/>
                    <a:pt x="175" y="1074"/>
                    <a:pt x="169" y="1059"/>
                  </a:cubicBezTo>
                  <a:cubicBezTo>
                    <a:pt x="164" y="1043"/>
                    <a:pt x="167" y="1024"/>
                    <a:pt x="177" y="1012"/>
                  </a:cubicBezTo>
                  <a:cubicBezTo>
                    <a:pt x="184" y="1004"/>
                    <a:pt x="194" y="1000"/>
                    <a:pt x="204" y="1000"/>
                  </a:cubicBezTo>
                  <a:close/>
                  <a:moveTo>
                    <a:pt x="164" y="1126"/>
                  </a:moveTo>
                  <a:cubicBezTo>
                    <a:pt x="159" y="1138"/>
                    <a:pt x="145" y="1167"/>
                    <a:pt x="137" y="1170"/>
                  </a:cubicBezTo>
                  <a:cubicBezTo>
                    <a:pt x="136" y="1170"/>
                    <a:pt x="135" y="1170"/>
                    <a:pt x="135" y="1170"/>
                  </a:cubicBezTo>
                  <a:cubicBezTo>
                    <a:pt x="134" y="1169"/>
                    <a:pt x="134" y="1169"/>
                    <a:pt x="134" y="1168"/>
                  </a:cubicBezTo>
                  <a:cubicBezTo>
                    <a:pt x="132" y="1156"/>
                    <a:pt x="161" y="1114"/>
                    <a:pt x="174" y="1099"/>
                  </a:cubicBezTo>
                  <a:cubicBezTo>
                    <a:pt x="176" y="1099"/>
                    <a:pt x="179" y="1098"/>
                    <a:pt x="182" y="1098"/>
                  </a:cubicBezTo>
                  <a:cubicBezTo>
                    <a:pt x="174" y="1103"/>
                    <a:pt x="169" y="1110"/>
                    <a:pt x="166" y="1119"/>
                  </a:cubicBezTo>
                  <a:cubicBezTo>
                    <a:pt x="165" y="1122"/>
                    <a:pt x="164" y="1124"/>
                    <a:pt x="164" y="1126"/>
                  </a:cubicBezTo>
                  <a:close/>
                  <a:moveTo>
                    <a:pt x="165" y="1151"/>
                  </a:moveTo>
                  <a:cubicBezTo>
                    <a:pt x="163" y="1177"/>
                    <a:pt x="158" y="1199"/>
                    <a:pt x="154" y="1199"/>
                  </a:cubicBezTo>
                  <a:cubicBezTo>
                    <a:pt x="154" y="1199"/>
                    <a:pt x="154" y="1199"/>
                    <a:pt x="154" y="1199"/>
                  </a:cubicBezTo>
                  <a:cubicBezTo>
                    <a:pt x="150" y="1194"/>
                    <a:pt x="153" y="1167"/>
                    <a:pt x="157" y="1150"/>
                  </a:cubicBezTo>
                  <a:cubicBezTo>
                    <a:pt x="159" y="1146"/>
                    <a:pt x="161" y="1142"/>
                    <a:pt x="163" y="1138"/>
                  </a:cubicBezTo>
                  <a:cubicBezTo>
                    <a:pt x="163" y="1143"/>
                    <a:pt x="163" y="1147"/>
                    <a:pt x="165" y="1151"/>
                  </a:cubicBezTo>
                  <a:close/>
                  <a:moveTo>
                    <a:pt x="164" y="1053"/>
                  </a:moveTo>
                  <a:cubicBezTo>
                    <a:pt x="164" y="1056"/>
                    <a:pt x="165" y="1058"/>
                    <a:pt x="166" y="1060"/>
                  </a:cubicBezTo>
                  <a:cubicBezTo>
                    <a:pt x="169" y="1069"/>
                    <a:pt x="174" y="1076"/>
                    <a:pt x="182" y="1082"/>
                  </a:cubicBezTo>
                  <a:cubicBezTo>
                    <a:pt x="179" y="1081"/>
                    <a:pt x="176" y="1081"/>
                    <a:pt x="174" y="1081"/>
                  </a:cubicBezTo>
                  <a:cubicBezTo>
                    <a:pt x="161" y="1065"/>
                    <a:pt x="132" y="1024"/>
                    <a:pt x="134" y="1012"/>
                  </a:cubicBezTo>
                  <a:cubicBezTo>
                    <a:pt x="134" y="1011"/>
                    <a:pt x="134" y="1010"/>
                    <a:pt x="135" y="1010"/>
                  </a:cubicBezTo>
                  <a:cubicBezTo>
                    <a:pt x="135" y="1010"/>
                    <a:pt x="136" y="1009"/>
                    <a:pt x="137" y="1010"/>
                  </a:cubicBezTo>
                  <a:cubicBezTo>
                    <a:pt x="145" y="1012"/>
                    <a:pt x="159" y="1042"/>
                    <a:pt x="164" y="1053"/>
                  </a:cubicBezTo>
                  <a:close/>
                  <a:moveTo>
                    <a:pt x="154" y="981"/>
                  </a:moveTo>
                  <a:cubicBezTo>
                    <a:pt x="154" y="981"/>
                    <a:pt x="154" y="981"/>
                    <a:pt x="154" y="981"/>
                  </a:cubicBezTo>
                  <a:cubicBezTo>
                    <a:pt x="158" y="980"/>
                    <a:pt x="163" y="1003"/>
                    <a:pt x="165" y="1028"/>
                  </a:cubicBezTo>
                  <a:cubicBezTo>
                    <a:pt x="163" y="1032"/>
                    <a:pt x="163" y="1037"/>
                    <a:pt x="163" y="1041"/>
                  </a:cubicBezTo>
                  <a:cubicBezTo>
                    <a:pt x="161" y="1037"/>
                    <a:pt x="159" y="1033"/>
                    <a:pt x="157" y="1029"/>
                  </a:cubicBezTo>
                  <a:cubicBezTo>
                    <a:pt x="153" y="1013"/>
                    <a:pt x="150" y="986"/>
                    <a:pt x="154" y="981"/>
                  </a:cubicBezTo>
                  <a:close/>
                  <a:moveTo>
                    <a:pt x="137" y="1033"/>
                  </a:moveTo>
                  <a:cubicBezTo>
                    <a:pt x="142" y="1043"/>
                    <a:pt x="149" y="1053"/>
                    <a:pt x="155" y="1062"/>
                  </a:cubicBezTo>
                  <a:cubicBezTo>
                    <a:pt x="147" y="1055"/>
                    <a:pt x="138" y="1046"/>
                    <a:pt x="129" y="1039"/>
                  </a:cubicBezTo>
                  <a:cubicBezTo>
                    <a:pt x="110" y="1017"/>
                    <a:pt x="95" y="996"/>
                    <a:pt x="97" y="993"/>
                  </a:cubicBezTo>
                  <a:cubicBezTo>
                    <a:pt x="100" y="991"/>
                    <a:pt x="118" y="1008"/>
                    <a:pt x="137" y="1033"/>
                  </a:cubicBezTo>
                  <a:close/>
                  <a:moveTo>
                    <a:pt x="168" y="1080"/>
                  </a:moveTo>
                  <a:cubicBezTo>
                    <a:pt x="166" y="1080"/>
                    <a:pt x="164" y="1080"/>
                    <a:pt x="163" y="1081"/>
                  </a:cubicBezTo>
                  <a:cubicBezTo>
                    <a:pt x="163" y="1081"/>
                    <a:pt x="163" y="1081"/>
                    <a:pt x="163" y="1081"/>
                  </a:cubicBezTo>
                  <a:cubicBezTo>
                    <a:pt x="138" y="1065"/>
                    <a:pt x="101" y="1039"/>
                    <a:pt x="100" y="1030"/>
                  </a:cubicBezTo>
                  <a:cubicBezTo>
                    <a:pt x="100" y="1029"/>
                    <a:pt x="101" y="1029"/>
                    <a:pt x="101" y="1029"/>
                  </a:cubicBezTo>
                  <a:cubicBezTo>
                    <a:pt x="106" y="1024"/>
                    <a:pt x="139" y="1051"/>
                    <a:pt x="168" y="1080"/>
                  </a:cubicBezTo>
                  <a:close/>
                  <a:moveTo>
                    <a:pt x="114" y="1051"/>
                  </a:moveTo>
                  <a:cubicBezTo>
                    <a:pt x="114" y="1051"/>
                    <a:pt x="114" y="1051"/>
                    <a:pt x="114" y="1051"/>
                  </a:cubicBezTo>
                  <a:cubicBezTo>
                    <a:pt x="121" y="1057"/>
                    <a:pt x="128" y="1062"/>
                    <a:pt x="135" y="1067"/>
                  </a:cubicBezTo>
                  <a:cubicBezTo>
                    <a:pt x="128" y="1064"/>
                    <a:pt x="119" y="1060"/>
                    <a:pt x="111" y="1057"/>
                  </a:cubicBezTo>
                  <a:cubicBezTo>
                    <a:pt x="94" y="1049"/>
                    <a:pt x="67" y="1034"/>
                    <a:pt x="65" y="1027"/>
                  </a:cubicBezTo>
                  <a:cubicBezTo>
                    <a:pt x="64" y="1027"/>
                    <a:pt x="64" y="1027"/>
                    <a:pt x="64" y="1027"/>
                  </a:cubicBezTo>
                  <a:cubicBezTo>
                    <a:pt x="65" y="1026"/>
                    <a:pt x="65" y="1026"/>
                    <a:pt x="65" y="1026"/>
                  </a:cubicBezTo>
                  <a:cubicBezTo>
                    <a:pt x="72" y="1025"/>
                    <a:pt x="99" y="1041"/>
                    <a:pt x="114" y="1051"/>
                  </a:cubicBezTo>
                  <a:close/>
                  <a:moveTo>
                    <a:pt x="157" y="1082"/>
                  </a:moveTo>
                  <a:cubicBezTo>
                    <a:pt x="156" y="1082"/>
                    <a:pt x="156" y="1083"/>
                    <a:pt x="155" y="1083"/>
                  </a:cubicBezTo>
                  <a:cubicBezTo>
                    <a:pt x="155" y="1084"/>
                    <a:pt x="155" y="1084"/>
                    <a:pt x="154" y="1084"/>
                  </a:cubicBezTo>
                  <a:cubicBezTo>
                    <a:pt x="135" y="1080"/>
                    <a:pt x="89" y="1068"/>
                    <a:pt x="83" y="1059"/>
                  </a:cubicBezTo>
                  <a:cubicBezTo>
                    <a:pt x="83" y="1058"/>
                    <a:pt x="83" y="1057"/>
                    <a:pt x="83" y="1057"/>
                  </a:cubicBezTo>
                  <a:cubicBezTo>
                    <a:pt x="83" y="1056"/>
                    <a:pt x="84" y="1056"/>
                    <a:pt x="85" y="1056"/>
                  </a:cubicBezTo>
                  <a:cubicBezTo>
                    <a:pt x="95" y="1052"/>
                    <a:pt x="137" y="1072"/>
                    <a:pt x="157" y="1082"/>
                  </a:cubicBezTo>
                  <a:close/>
                  <a:moveTo>
                    <a:pt x="125" y="1081"/>
                  </a:moveTo>
                  <a:cubicBezTo>
                    <a:pt x="118" y="1080"/>
                    <a:pt x="110" y="1080"/>
                    <a:pt x="102" y="1080"/>
                  </a:cubicBezTo>
                  <a:cubicBezTo>
                    <a:pt x="102" y="1080"/>
                    <a:pt x="102" y="1080"/>
                    <a:pt x="102" y="1080"/>
                  </a:cubicBezTo>
                  <a:cubicBezTo>
                    <a:pt x="83" y="1078"/>
                    <a:pt x="51" y="1073"/>
                    <a:pt x="47" y="1067"/>
                  </a:cubicBezTo>
                  <a:cubicBezTo>
                    <a:pt x="47" y="1067"/>
                    <a:pt x="47" y="1067"/>
                    <a:pt x="47" y="1067"/>
                  </a:cubicBezTo>
                  <a:cubicBezTo>
                    <a:pt x="47" y="1066"/>
                    <a:pt x="47" y="1066"/>
                    <a:pt x="47" y="1066"/>
                  </a:cubicBezTo>
                  <a:cubicBezTo>
                    <a:pt x="53" y="1062"/>
                    <a:pt x="84" y="1069"/>
                    <a:pt x="102" y="1074"/>
                  </a:cubicBezTo>
                  <a:cubicBezTo>
                    <a:pt x="110" y="1076"/>
                    <a:pt x="118" y="1079"/>
                    <a:pt x="125" y="1081"/>
                  </a:cubicBezTo>
                  <a:close/>
                  <a:moveTo>
                    <a:pt x="152" y="1088"/>
                  </a:moveTo>
                  <a:cubicBezTo>
                    <a:pt x="152" y="1088"/>
                    <a:pt x="152" y="1089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1"/>
                    <a:pt x="152" y="1091"/>
                    <a:pt x="152" y="1092"/>
                  </a:cubicBezTo>
                  <a:cubicBezTo>
                    <a:pt x="131" y="1095"/>
                    <a:pt x="84" y="1099"/>
                    <a:pt x="75" y="1092"/>
                  </a:cubicBezTo>
                  <a:cubicBezTo>
                    <a:pt x="74" y="1091"/>
                    <a:pt x="74" y="1090"/>
                    <a:pt x="74" y="1090"/>
                  </a:cubicBezTo>
                  <a:cubicBezTo>
                    <a:pt x="74" y="1089"/>
                    <a:pt x="74" y="1089"/>
                    <a:pt x="75" y="1088"/>
                  </a:cubicBezTo>
                  <a:cubicBezTo>
                    <a:pt x="84" y="1080"/>
                    <a:pt x="131" y="1085"/>
                    <a:pt x="152" y="1088"/>
                  </a:cubicBezTo>
                  <a:close/>
                  <a:moveTo>
                    <a:pt x="102" y="1100"/>
                  </a:moveTo>
                  <a:cubicBezTo>
                    <a:pt x="102" y="1100"/>
                    <a:pt x="102" y="1100"/>
                    <a:pt x="102" y="1100"/>
                  </a:cubicBezTo>
                  <a:cubicBezTo>
                    <a:pt x="110" y="1100"/>
                    <a:pt x="118" y="1099"/>
                    <a:pt x="125" y="1099"/>
                  </a:cubicBezTo>
                  <a:cubicBezTo>
                    <a:pt x="118" y="1101"/>
                    <a:pt x="110" y="1103"/>
                    <a:pt x="102" y="1106"/>
                  </a:cubicBezTo>
                  <a:cubicBezTo>
                    <a:pt x="84" y="1111"/>
                    <a:pt x="53" y="1117"/>
                    <a:pt x="47" y="1113"/>
                  </a:cubicBezTo>
                  <a:cubicBezTo>
                    <a:pt x="47" y="1113"/>
                    <a:pt x="47" y="1113"/>
                    <a:pt x="47" y="1113"/>
                  </a:cubicBezTo>
                  <a:cubicBezTo>
                    <a:pt x="47" y="1113"/>
                    <a:pt x="47" y="1113"/>
                    <a:pt x="47" y="1112"/>
                  </a:cubicBezTo>
                  <a:cubicBezTo>
                    <a:pt x="51" y="1107"/>
                    <a:pt x="83" y="1102"/>
                    <a:pt x="102" y="1100"/>
                  </a:cubicBezTo>
                  <a:close/>
                  <a:moveTo>
                    <a:pt x="154" y="1096"/>
                  </a:moveTo>
                  <a:cubicBezTo>
                    <a:pt x="155" y="1096"/>
                    <a:pt x="155" y="1096"/>
                    <a:pt x="155" y="1096"/>
                  </a:cubicBezTo>
                  <a:cubicBezTo>
                    <a:pt x="156" y="1097"/>
                    <a:pt x="156" y="1097"/>
                    <a:pt x="157" y="1097"/>
                  </a:cubicBezTo>
                  <a:cubicBezTo>
                    <a:pt x="137" y="1108"/>
                    <a:pt x="95" y="1128"/>
                    <a:pt x="85" y="1124"/>
                  </a:cubicBezTo>
                  <a:cubicBezTo>
                    <a:pt x="84" y="1123"/>
                    <a:pt x="83" y="1123"/>
                    <a:pt x="83" y="1123"/>
                  </a:cubicBezTo>
                  <a:cubicBezTo>
                    <a:pt x="83" y="1122"/>
                    <a:pt x="83" y="1122"/>
                    <a:pt x="83" y="1121"/>
                  </a:cubicBezTo>
                  <a:cubicBezTo>
                    <a:pt x="89" y="1111"/>
                    <a:pt x="135" y="1100"/>
                    <a:pt x="154" y="1096"/>
                  </a:cubicBezTo>
                  <a:close/>
                  <a:moveTo>
                    <a:pt x="135" y="1112"/>
                  </a:moveTo>
                  <a:cubicBezTo>
                    <a:pt x="128" y="1117"/>
                    <a:pt x="121" y="1123"/>
                    <a:pt x="114" y="1128"/>
                  </a:cubicBezTo>
                  <a:cubicBezTo>
                    <a:pt x="114" y="1128"/>
                    <a:pt x="114" y="1128"/>
                    <a:pt x="114" y="1128"/>
                  </a:cubicBezTo>
                  <a:cubicBezTo>
                    <a:pt x="99" y="1139"/>
                    <a:pt x="72" y="1155"/>
                    <a:pt x="65" y="1153"/>
                  </a:cubicBezTo>
                  <a:cubicBezTo>
                    <a:pt x="65" y="1153"/>
                    <a:pt x="65" y="1153"/>
                    <a:pt x="64" y="1153"/>
                  </a:cubicBezTo>
                  <a:cubicBezTo>
                    <a:pt x="64" y="1153"/>
                    <a:pt x="64" y="1153"/>
                    <a:pt x="65" y="1152"/>
                  </a:cubicBezTo>
                  <a:cubicBezTo>
                    <a:pt x="67" y="1146"/>
                    <a:pt x="94" y="1131"/>
                    <a:pt x="111" y="1122"/>
                  </a:cubicBezTo>
                  <a:cubicBezTo>
                    <a:pt x="119" y="1120"/>
                    <a:pt x="128" y="1116"/>
                    <a:pt x="135" y="1112"/>
                  </a:cubicBezTo>
                  <a:close/>
                  <a:moveTo>
                    <a:pt x="163" y="1099"/>
                  </a:moveTo>
                  <a:cubicBezTo>
                    <a:pt x="163" y="1099"/>
                    <a:pt x="163" y="1099"/>
                    <a:pt x="163" y="1099"/>
                  </a:cubicBezTo>
                  <a:cubicBezTo>
                    <a:pt x="164" y="1099"/>
                    <a:pt x="166" y="1099"/>
                    <a:pt x="168" y="1099"/>
                  </a:cubicBezTo>
                  <a:cubicBezTo>
                    <a:pt x="139" y="1129"/>
                    <a:pt x="106" y="1156"/>
                    <a:pt x="101" y="1151"/>
                  </a:cubicBezTo>
                  <a:cubicBezTo>
                    <a:pt x="101" y="1151"/>
                    <a:pt x="100" y="1150"/>
                    <a:pt x="100" y="1150"/>
                  </a:cubicBezTo>
                  <a:cubicBezTo>
                    <a:pt x="101" y="1140"/>
                    <a:pt x="138" y="1114"/>
                    <a:pt x="163" y="1099"/>
                  </a:cubicBezTo>
                  <a:close/>
                  <a:moveTo>
                    <a:pt x="155" y="1117"/>
                  </a:moveTo>
                  <a:cubicBezTo>
                    <a:pt x="149" y="1126"/>
                    <a:pt x="142" y="1137"/>
                    <a:pt x="137" y="1146"/>
                  </a:cubicBezTo>
                  <a:cubicBezTo>
                    <a:pt x="118" y="1172"/>
                    <a:pt x="100" y="1189"/>
                    <a:pt x="97" y="1187"/>
                  </a:cubicBezTo>
                  <a:cubicBezTo>
                    <a:pt x="95" y="1184"/>
                    <a:pt x="110" y="1163"/>
                    <a:pt x="129" y="1140"/>
                  </a:cubicBezTo>
                  <a:cubicBezTo>
                    <a:pt x="138" y="1133"/>
                    <a:pt x="147" y="1125"/>
                    <a:pt x="155" y="1117"/>
                  </a:cubicBezTo>
                  <a:close/>
                  <a:moveTo>
                    <a:pt x="157" y="1093"/>
                  </a:moveTo>
                  <a:cubicBezTo>
                    <a:pt x="156" y="1092"/>
                    <a:pt x="156" y="1091"/>
                    <a:pt x="156" y="1090"/>
                  </a:cubicBezTo>
                  <a:cubicBezTo>
                    <a:pt x="156" y="1088"/>
                    <a:pt x="156" y="1087"/>
                    <a:pt x="157" y="1086"/>
                  </a:cubicBezTo>
                  <a:cubicBezTo>
                    <a:pt x="164" y="1081"/>
                    <a:pt x="186" y="1086"/>
                    <a:pt x="194" y="1088"/>
                  </a:cubicBezTo>
                  <a:cubicBezTo>
                    <a:pt x="194" y="1088"/>
                    <a:pt x="194" y="1088"/>
                    <a:pt x="194" y="1088"/>
                  </a:cubicBezTo>
                  <a:cubicBezTo>
                    <a:pt x="196" y="1089"/>
                    <a:pt x="197" y="1089"/>
                    <a:pt x="199" y="1090"/>
                  </a:cubicBezTo>
                  <a:cubicBezTo>
                    <a:pt x="197" y="1090"/>
                    <a:pt x="196" y="1091"/>
                    <a:pt x="194" y="1091"/>
                  </a:cubicBezTo>
                  <a:cubicBezTo>
                    <a:pt x="194" y="1091"/>
                    <a:pt x="194" y="1091"/>
                    <a:pt x="194" y="1091"/>
                  </a:cubicBezTo>
                  <a:cubicBezTo>
                    <a:pt x="186" y="1093"/>
                    <a:pt x="164" y="1098"/>
                    <a:pt x="157" y="1093"/>
                  </a:cubicBezTo>
                  <a:close/>
                  <a:moveTo>
                    <a:pt x="177" y="1167"/>
                  </a:moveTo>
                  <a:cubicBezTo>
                    <a:pt x="167" y="1155"/>
                    <a:pt x="164" y="1136"/>
                    <a:pt x="169" y="1121"/>
                  </a:cubicBezTo>
                  <a:cubicBezTo>
                    <a:pt x="175" y="1106"/>
                    <a:pt x="188" y="1096"/>
                    <a:pt x="206" y="1092"/>
                  </a:cubicBezTo>
                  <a:cubicBezTo>
                    <a:pt x="206" y="1096"/>
                    <a:pt x="206" y="1099"/>
                    <a:pt x="207" y="1102"/>
                  </a:cubicBezTo>
                  <a:cubicBezTo>
                    <a:pt x="188" y="1107"/>
                    <a:pt x="176" y="1121"/>
                    <a:pt x="176" y="1138"/>
                  </a:cubicBezTo>
                  <a:cubicBezTo>
                    <a:pt x="176" y="1152"/>
                    <a:pt x="182" y="1163"/>
                    <a:pt x="194" y="1167"/>
                  </a:cubicBezTo>
                  <a:cubicBezTo>
                    <a:pt x="201" y="1171"/>
                    <a:pt x="208" y="1170"/>
                    <a:pt x="213" y="1166"/>
                  </a:cubicBezTo>
                  <a:cubicBezTo>
                    <a:pt x="213" y="1165"/>
                    <a:pt x="213" y="1165"/>
                    <a:pt x="213" y="1164"/>
                  </a:cubicBezTo>
                  <a:cubicBezTo>
                    <a:pt x="213" y="1163"/>
                    <a:pt x="213" y="1163"/>
                    <a:pt x="212" y="1163"/>
                  </a:cubicBezTo>
                  <a:cubicBezTo>
                    <a:pt x="205" y="1161"/>
                    <a:pt x="204" y="1156"/>
                    <a:pt x="204" y="1152"/>
                  </a:cubicBezTo>
                  <a:cubicBezTo>
                    <a:pt x="204" y="1147"/>
                    <a:pt x="208" y="1142"/>
                    <a:pt x="214" y="1142"/>
                  </a:cubicBezTo>
                  <a:cubicBezTo>
                    <a:pt x="220" y="1142"/>
                    <a:pt x="225" y="1145"/>
                    <a:pt x="228" y="1150"/>
                  </a:cubicBezTo>
                  <a:cubicBezTo>
                    <a:pt x="231" y="1157"/>
                    <a:pt x="230" y="1165"/>
                    <a:pt x="225" y="1170"/>
                  </a:cubicBezTo>
                  <a:cubicBezTo>
                    <a:pt x="220" y="1176"/>
                    <a:pt x="213" y="1179"/>
                    <a:pt x="204" y="1180"/>
                  </a:cubicBezTo>
                  <a:cubicBezTo>
                    <a:pt x="194" y="1180"/>
                    <a:pt x="184" y="1175"/>
                    <a:pt x="177" y="1167"/>
                  </a:cubicBezTo>
                  <a:close/>
                  <a:moveTo>
                    <a:pt x="228" y="1313"/>
                  </a:moveTo>
                  <a:cubicBezTo>
                    <a:pt x="239" y="1314"/>
                    <a:pt x="250" y="1311"/>
                    <a:pt x="259" y="1305"/>
                  </a:cubicBezTo>
                  <a:cubicBezTo>
                    <a:pt x="250" y="1316"/>
                    <a:pt x="242" y="1328"/>
                    <a:pt x="236" y="1340"/>
                  </a:cubicBezTo>
                  <a:cubicBezTo>
                    <a:pt x="229" y="1327"/>
                    <a:pt x="219" y="1317"/>
                    <a:pt x="209" y="1308"/>
                  </a:cubicBezTo>
                  <a:cubicBezTo>
                    <a:pt x="215" y="1311"/>
                    <a:pt x="221" y="1312"/>
                    <a:pt x="228" y="1313"/>
                  </a:cubicBezTo>
                  <a:close/>
                  <a:moveTo>
                    <a:pt x="389" y="1536"/>
                  </a:moveTo>
                  <a:cubicBezTo>
                    <a:pt x="389" y="1536"/>
                    <a:pt x="388" y="1535"/>
                    <a:pt x="388" y="1535"/>
                  </a:cubicBezTo>
                  <a:cubicBezTo>
                    <a:pt x="384" y="1530"/>
                    <a:pt x="378" y="1528"/>
                    <a:pt x="373" y="1526"/>
                  </a:cubicBezTo>
                  <a:cubicBezTo>
                    <a:pt x="378" y="1526"/>
                    <a:pt x="383" y="1525"/>
                    <a:pt x="388" y="1524"/>
                  </a:cubicBezTo>
                  <a:cubicBezTo>
                    <a:pt x="388" y="1525"/>
                    <a:pt x="388" y="1526"/>
                    <a:pt x="388" y="1527"/>
                  </a:cubicBezTo>
                  <a:cubicBezTo>
                    <a:pt x="388" y="1530"/>
                    <a:pt x="388" y="1533"/>
                    <a:pt x="389" y="1536"/>
                  </a:cubicBezTo>
                  <a:close/>
                  <a:moveTo>
                    <a:pt x="350" y="1525"/>
                  </a:moveTo>
                  <a:cubicBezTo>
                    <a:pt x="340" y="1528"/>
                    <a:pt x="330" y="1533"/>
                    <a:pt x="323" y="1542"/>
                  </a:cubicBezTo>
                  <a:cubicBezTo>
                    <a:pt x="318" y="1547"/>
                    <a:pt x="315" y="1552"/>
                    <a:pt x="313" y="1558"/>
                  </a:cubicBezTo>
                  <a:cubicBezTo>
                    <a:pt x="314" y="1545"/>
                    <a:pt x="313" y="1531"/>
                    <a:pt x="309" y="1516"/>
                  </a:cubicBezTo>
                  <a:cubicBezTo>
                    <a:pt x="322" y="1521"/>
                    <a:pt x="336" y="1524"/>
                    <a:pt x="350" y="1525"/>
                  </a:cubicBezTo>
                  <a:close/>
                  <a:moveTo>
                    <a:pt x="313" y="1588"/>
                  </a:moveTo>
                  <a:cubicBezTo>
                    <a:pt x="311" y="1572"/>
                    <a:pt x="315" y="1556"/>
                    <a:pt x="326" y="1544"/>
                  </a:cubicBezTo>
                  <a:cubicBezTo>
                    <a:pt x="334" y="1534"/>
                    <a:pt x="348" y="1528"/>
                    <a:pt x="361" y="1528"/>
                  </a:cubicBezTo>
                  <a:cubicBezTo>
                    <a:pt x="371" y="1528"/>
                    <a:pt x="380" y="1532"/>
                    <a:pt x="386" y="1539"/>
                  </a:cubicBezTo>
                  <a:cubicBezTo>
                    <a:pt x="393" y="1546"/>
                    <a:pt x="394" y="1556"/>
                    <a:pt x="390" y="1564"/>
                  </a:cubicBezTo>
                  <a:cubicBezTo>
                    <a:pt x="387" y="1571"/>
                    <a:pt x="381" y="1575"/>
                    <a:pt x="373" y="1575"/>
                  </a:cubicBezTo>
                  <a:cubicBezTo>
                    <a:pt x="365" y="1575"/>
                    <a:pt x="360" y="1569"/>
                    <a:pt x="359" y="1563"/>
                  </a:cubicBezTo>
                  <a:cubicBezTo>
                    <a:pt x="359" y="1558"/>
                    <a:pt x="361" y="1551"/>
                    <a:pt x="369" y="1549"/>
                  </a:cubicBezTo>
                  <a:cubicBezTo>
                    <a:pt x="370" y="1548"/>
                    <a:pt x="370" y="1548"/>
                    <a:pt x="371" y="1547"/>
                  </a:cubicBezTo>
                  <a:cubicBezTo>
                    <a:pt x="371" y="1547"/>
                    <a:pt x="371" y="1546"/>
                    <a:pt x="370" y="1545"/>
                  </a:cubicBezTo>
                  <a:cubicBezTo>
                    <a:pt x="365" y="1541"/>
                    <a:pt x="355" y="1540"/>
                    <a:pt x="347" y="1544"/>
                  </a:cubicBezTo>
                  <a:cubicBezTo>
                    <a:pt x="333" y="1550"/>
                    <a:pt x="325" y="1564"/>
                    <a:pt x="326" y="1580"/>
                  </a:cubicBezTo>
                  <a:cubicBezTo>
                    <a:pt x="326" y="1592"/>
                    <a:pt x="332" y="1604"/>
                    <a:pt x="341" y="1612"/>
                  </a:cubicBezTo>
                  <a:cubicBezTo>
                    <a:pt x="351" y="1621"/>
                    <a:pt x="363" y="1626"/>
                    <a:pt x="375" y="1625"/>
                  </a:cubicBezTo>
                  <a:cubicBezTo>
                    <a:pt x="380" y="1636"/>
                    <a:pt x="388" y="1644"/>
                    <a:pt x="399" y="1649"/>
                  </a:cubicBezTo>
                  <a:cubicBezTo>
                    <a:pt x="398" y="1649"/>
                    <a:pt x="398" y="1649"/>
                    <a:pt x="397" y="1650"/>
                  </a:cubicBezTo>
                  <a:cubicBezTo>
                    <a:pt x="397" y="1650"/>
                    <a:pt x="397" y="1650"/>
                    <a:pt x="397" y="1650"/>
                  </a:cubicBezTo>
                  <a:cubicBezTo>
                    <a:pt x="381" y="1636"/>
                    <a:pt x="363" y="1630"/>
                    <a:pt x="346" y="1632"/>
                  </a:cubicBezTo>
                  <a:cubicBezTo>
                    <a:pt x="328" y="1622"/>
                    <a:pt x="316" y="1606"/>
                    <a:pt x="313" y="1588"/>
                  </a:cubicBezTo>
                  <a:close/>
                  <a:moveTo>
                    <a:pt x="400" y="1653"/>
                  </a:moveTo>
                  <a:cubicBezTo>
                    <a:pt x="406" y="1647"/>
                    <a:pt x="414" y="1644"/>
                    <a:pt x="422" y="1644"/>
                  </a:cubicBezTo>
                  <a:cubicBezTo>
                    <a:pt x="429" y="1645"/>
                    <a:pt x="435" y="1650"/>
                    <a:pt x="438" y="1656"/>
                  </a:cubicBezTo>
                  <a:cubicBezTo>
                    <a:pt x="440" y="1662"/>
                    <a:pt x="438" y="1668"/>
                    <a:pt x="434" y="1672"/>
                  </a:cubicBezTo>
                  <a:cubicBezTo>
                    <a:pt x="430" y="1676"/>
                    <a:pt x="423" y="1675"/>
                    <a:pt x="419" y="1672"/>
                  </a:cubicBezTo>
                  <a:cubicBezTo>
                    <a:pt x="416" y="1670"/>
                    <a:pt x="414" y="1665"/>
                    <a:pt x="418" y="1659"/>
                  </a:cubicBezTo>
                  <a:cubicBezTo>
                    <a:pt x="418" y="1659"/>
                    <a:pt x="418" y="1658"/>
                    <a:pt x="418" y="1657"/>
                  </a:cubicBezTo>
                  <a:cubicBezTo>
                    <a:pt x="417" y="1657"/>
                    <a:pt x="417" y="1656"/>
                    <a:pt x="416" y="1656"/>
                  </a:cubicBezTo>
                  <a:cubicBezTo>
                    <a:pt x="410" y="1656"/>
                    <a:pt x="404" y="1661"/>
                    <a:pt x="401" y="1669"/>
                  </a:cubicBezTo>
                  <a:cubicBezTo>
                    <a:pt x="397" y="1680"/>
                    <a:pt x="400" y="1692"/>
                    <a:pt x="409" y="1702"/>
                  </a:cubicBezTo>
                  <a:cubicBezTo>
                    <a:pt x="422" y="1714"/>
                    <a:pt x="440" y="1716"/>
                    <a:pt x="457" y="1705"/>
                  </a:cubicBezTo>
                  <a:cubicBezTo>
                    <a:pt x="459" y="1708"/>
                    <a:pt x="461" y="1711"/>
                    <a:pt x="463" y="1713"/>
                  </a:cubicBezTo>
                  <a:cubicBezTo>
                    <a:pt x="448" y="1724"/>
                    <a:pt x="432" y="1726"/>
                    <a:pt x="417" y="1719"/>
                  </a:cubicBezTo>
                  <a:cubicBezTo>
                    <a:pt x="402" y="1712"/>
                    <a:pt x="391" y="1696"/>
                    <a:pt x="390" y="1680"/>
                  </a:cubicBezTo>
                  <a:cubicBezTo>
                    <a:pt x="389" y="1670"/>
                    <a:pt x="393" y="1660"/>
                    <a:pt x="400" y="1653"/>
                  </a:cubicBezTo>
                  <a:close/>
                  <a:moveTo>
                    <a:pt x="457" y="1764"/>
                  </a:moveTo>
                  <a:cubicBezTo>
                    <a:pt x="458" y="1766"/>
                    <a:pt x="460" y="1769"/>
                    <a:pt x="461" y="1771"/>
                  </a:cubicBezTo>
                  <a:cubicBezTo>
                    <a:pt x="466" y="1782"/>
                    <a:pt x="477" y="1812"/>
                    <a:pt x="473" y="1820"/>
                  </a:cubicBezTo>
                  <a:cubicBezTo>
                    <a:pt x="472" y="1821"/>
                    <a:pt x="471" y="1822"/>
                    <a:pt x="471" y="1822"/>
                  </a:cubicBezTo>
                  <a:cubicBezTo>
                    <a:pt x="471" y="1822"/>
                    <a:pt x="470" y="1822"/>
                    <a:pt x="469" y="1821"/>
                  </a:cubicBezTo>
                  <a:cubicBezTo>
                    <a:pt x="459" y="1814"/>
                    <a:pt x="451" y="1764"/>
                    <a:pt x="449" y="1744"/>
                  </a:cubicBezTo>
                  <a:cubicBezTo>
                    <a:pt x="450" y="1742"/>
                    <a:pt x="452" y="1740"/>
                    <a:pt x="454" y="1738"/>
                  </a:cubicBezTo>
                  <a:cubicBezTo>
                    <a:pt x="452" y="1747"/>
                    <a:pt x="453" y="1756"/>
                    <a:pt x="457" y="1764"/>
                  </a:cubicBezTo>
                  <a:close/>
                  <a:moveTo>
                    <a:pt x="469" y="1780"/>
                  </a:moveTo>
                  <a:cubicBezTo>
                    <a:pt x="472" y="1783"/>
                    <a:pt x="475" y="1786"/>
                    <a:pt x="479" y="1788"/>
                  </a:cubicBezTo>
                  <a:cubicBezTo>
                    <a:pt x="496" y="1807"/>
                    <a:pt x="508" y="1826"/>
                    <a:pt x="505" y="1829"/>
                  </a:cubicBezTo>
                  <a:cubicBezTo>
                    <a:pt x="505" y="1829"/>
                    <a:pt x="505" y="1829"/>
                    <a:pt x="505" y="1829"/>
                  </a:cubicBezTo>
                  <a:cubicBezTo>
                    <a:pt x="499" y="1828"/>
                    <a:pt x="482" y="1806"/>
                    <a:pt x="473" y="1793"/>
                  </a:cubicBezTo>
                  <a:cubicBezTo>
                    <a:pt x="472" y="1788"/>
                    <a:pt x="470" y="1784"/>
                    <a:pt x="469" y="1780"/>
                  </a:cubicBezTo>
                  <a:close/>
                  <a:moveTo>
                    <a:pt x="457" y="1860"/>
                  </a:moveTo>
                  <a:cubicBezTo>
                    <a:pt x="453" y="1860"/>
                    <a:pt x="448" y="1834"/>
                    <a:pt x="446" y="1805"/>
                  </a:cubicBezTo>
                  <a:cubicBezTo>
                    <a:pt x="448" y="1794"/>
                    <a:pt x="448" y="1781"/>
                    <a:pt x="448" y="1770"/>
                  </a:cubicBezTo>
                  <a:cubicBezTo>
                    <a:pt x="450" y="1781"/>
                    <a:pt x="453" y="1793"/>
                    <a:pt x="456" y="1804"/>
                  </a:cubicBezTo>
                  <a:cubicBezTo>
                    <a:pt x="460" y="1835"/>
                    <a:pt x="460" y="1860"/>
                    <a:pt x="457" y="1860"/>
                  </a:cubicBezTo>
                  <a:close/>
                  <a:moveTo>
                    <a:pt x="433" y="1752"/>
                  </a:moveTo>
                  <a:cubicBezTo>
                    <a:pt x="431" y="1752"/>
                    <a:pt x="430" y="1751"/>
                    <a:pt x="429" y="1750"/>
                  </a:cubicBezTo>
                  <a:cubicBezTo>
                    <a:pt x="428" y="1749"/>
                    <a:pt x="428" y="1748"/>
                    <a:pt x="428" y="1747"/>
                  </a:cubicBezTo>
                  <a:cubicBezTo>
                    <a:pt x="429" y="1739"/>
                    <a:pt x="448" y="1726"/>
                    <a:pt x="455" y="1722"/>
                  </a:cubicBezTo>
                  <a:cubicBezTo>
                    <a:pt x="455" y="1722"/>
                    <a:pt x="455" y="1722"/>
                    <a:pt x="455" y="1722"/>
                  </a:cubicBezTo>
                  <a:cubicBezTo>
                    <a:pt x="457" y="1721"/>
                    <a:pt x="458" y="1721"/>
                    <a:pt x="460" y="1720"/>
                  </a:cubicBezTo>
                  <a:cubicBezTo>
                    <a:pt x="459" y="1721"/>
                    <a:pt x="458" y="1723"/>
                    <a:pt x="458" y="1724"/>
                  </a:cubicBezTo>
                  <a:cubicBezTo>
                    <a:pt x="458" y="1724"/>
                    <a:pt x="458" y="1724"/>
                    <a:pt x="458" y="1724"/>
                  </a:cubicBezTo>
                  <a:cubicBezTo>
                    <a:pt x="453" y="1732"/>
                    <a:pt x="441" y="1750"/>
                    <a:pt x="433" y="1752"/>
                  </a:cubicBezTo>
                  <a:close/>
                  <a:moveTo>
                    <a:pt x="410" y="1731"/>
                  </a:moveTo>
                  <a:cubicBezTo>
                    <a:pt x="399" y="1732"/>
                    <a:pt x="386" y="1732"/>
                    <a:pt x="375" y="1733"/>
                  </a:cubicBezTo>
                  <a:cubicBezTo>
                    <a:pt x="345" y="1731"/>
                    <a:pt x="320" y="1726"/>
                    <a:pt x="319" y="1723"/>
                  </a:cubicBezTo>
                  <a:cubicBezTo>
                    <a:pt x="320" y="1720"/>
                    <a:pt x="344" y="1719"/>
                    <a:pt x="376" y="1724"/>
                  </a:cubicBezTo>
                  <a:cubicBezTo>
                    <a:pt x="386" y="1727"/>
                    <a:pt x="399" y="1729"/>
                    <a:pt x="410" y="1731"/>
                  </a:cubicBezTo>
                  <a:close/>
                  <a:moveTo>
                    <a:pt x="359" y="1711"/>
                  </a:moveTo>
                  <a:cubicBezTo>
                    <a:pt x="358" y="1710"/>
                    <a:pt x="358" y="1709"/>
                    <a:pt x="358" y="1709"/>
                  </a:cubicBezTo>
                  <a:cubicBezTo>
                    <a:pt x="358" y="1708"/>
                    <a:pt x="358" y="1708"/>
                    <a:pt x="359" y="1707"/>
                  </a:cubicBezTo>
                  <a:cubicBezTo>
                    <a:pt x="367" y="1703"/>
                    <a:pt x="398" y="1714"/>
                    <a:pt x="409" y="1719"/>
                  </a:cubicBezTo>
                  <a:cubicBezTo>
                    <a:pt x="411" y="1720"/>
                    <a:pt x="413" y="1721"/>
                    <a:pt x="416" y="1723"/>
                  </a:cubicBezTo>
                  <a:cubicBezTo>
                    <a:pt x="424" y="1726"/>
                    <a:pt x="433" y="1728"/>
                    <a:pt x="442" y="1726"/>
                  </a:cubicBezTo>
                  <a:cubicBezTo>
                    <a:pt x="440" y="1728"/>
                    <a:pt x="438" y="1729"/>
                    <a:pt x="436" y="1731"/>
                  </a:cubicBezTo>
                  <a:cubicBezTo>
                    <a:pt x="416" y="1729"/>
                    <a:pt x="366" y="1721"/>
                    <a:pt x="359" y="1711"/>
                  </a:cubicBezTo>
                  <a:close/>
                  <a:moveTo>
                    <a:pt x="431" y="1735"/>
                  </a:moveTo>
                  <a:cubicBezTo>
                    <a:pt x="430" y="1736"/>
                    <a:pt x="429" y="1738"/>
                    <a:pt x="428" y="1739"/>
                  </a:cubicBezTo>
                  <a:cubicBezTo>
                    <a:pt x="428" y="1739"/>
                    <a:pt x="428" y="1739"/>
                    <a:pt x="428" y="1739"/>
                  </a:cubicBezTo>
                  <a:cubicBezTo>
                    <a:pt x="400" y="1746"/>
                    <a:pt x="355" y="1753"/>
                    <a:pt x="348" y="1747"/>
                  </a:cubicBezTo>
                  <a:cubicBezTo>
                    <a:pt x="347" y="1747"/>
                    <a:pt x="347" y="1746"/>
                    <a:pt x="347" y="1746"/>
                  </a:cubicBezTo>
                  <a:cubicBezTo>
                    <a:pt x="348" y="1739"/>
                    <a:pt x="390" y="1735"/>
                    <a:pt x="431" y="1735"/>
                  </a:cubicBezTo>
                  <a:close/>
                  <a:moveTo>
                    <a:pt x="372" y="1753"/>
                  </a:moveTo>
                  <a:cubicBezTo>
                    <a:pt x="372" y="1753"/>
                    <a:pt x="372" y="1753"/>
                    <a:pt x="372" y="1753"/>
                  </a:cubicBezTo>
                  <a:cubicBezTo>
                    <a:pt x="381" y="1752"/>
                    <a:pt x="390" y="1750"/>
                    <a:pt x="399" y="1749"/>
                  </a:cubicBezTo>
                  <a:cubicBezTo>
                    <a:pt x="391" y="1752"/>
                    <a:pt x="382" y="1755"/>
                    <a:pt x="375" y="1759"/>
                  </a:cubicBezTo>
                  <a:cubicBezTo>
                    <a:pt x="357" y="1765"/>
                    <a:pt x="327" y="1774"/>
                    <a:pt x="321" y="1771"/>
                  </a:cubicBezTo>
                  <a:cubicBezTo>
                    <a:pt x="320" y="1771"/>
                    <a:pt x="320" y="1770"/>
                    <a:pt x="320" y="1770"/>
                  </a:cubicBezTo>
                  <a:cubicBezTo>
                    <a:pt x="320" y="1770"/>
                    <a:pt x="320" y="1770"/>
                    <a:pt x="320" y="1770"/>
                  </a:cubicBezTo>
                  <a:cubicBezTo>
                    <a:pt x="324" y="1764"/>
                    <a:pt x="354" y="1756"/>
                    <a:pt x="372" y="1753"/>
                  </a:cubicBezTo>
                  <a:close/>
                  <a:moveTo>
                    <a:pt x="425" y="1744"/>
                  </a:moveTo>
                  <a:cubicBezTo>
                    <a:pt x="425" y="1745"/>
                    <a:pt x="424" y="1746"/>
                    <a:pt x="424" y="1746"/>
                  </a:cubicBezTo>
                  <a:cubicBezTo>
                    <a:pt x="424" y="1747"/>
                    <a:pt x="424" y="1747"/>
                    <a:pt x="424" y="1747"/>
                  </a:cubicBezTo>
                  <a:cubicBezTo>
                    <a:pt x="408" y="1758"/>
                    <a:pt x="367" y="1783"/>
                    <a:pt x="356" y="1779"/>
                  </a:cubicBezTo>
                  <a:cubicBezTo>
                    <a:pt x="355" y="1779"/>
                    <a:pt x="355" y="1779"/>
                    <a:pt x="355" y="1778"/>
                  </a:cubicBezTo>
                  <a:cubicBezTo>
                    <a:pt x="355" y="1778"/>
                    <a:pt x="355" y="1778"/>
                    <a:pt x="355" y="1777"/>
                  </a:cubicBezTo>
                  <a:cubicBezTo>
                    <a:pt x="360" y="1767"/>
                    <a:pt x="404" y="1751"/>
                    <a:pt x="425" y="1744"/>
                  </a:cubicBezTo>
                  <a:close/>
                  <a:moveTo>
                    <a:pt x="402" y="1766"/>
                  </a:moveTo>
                  <a:cubicBezTo>
                    <a:pt x="396" y="1770"/>
                    <a:pt x="390" y="1776"/>
                    <a:pt x="384" y="1781"/>
                  </a:cubicBezTo>
                  <a:cubicBezTo>
                    <a:pt x="384" y="1781"/>
                    <a:pt x="384" y="1781"/>
                    <a:pt x="384" y="1781"/>
                  </a:cubicBezTo>
                  <a:cubicBezTo>
                    <a:pt x="369" y="1793"/>
                    <a:pt x="343" y="1812"/>
                    <a:pt x="337" y="1811"/>
                  </a:cubicBezTo>
                  <a:cubicBezTo>
                    <a:pt x="336" y="1811"/>
                    <a:pt x="336" y="1811"/>
                    <a:pt x="336" y="1811"/>
                  </a:cubicBezTo>
                  <a:cubicBezTo>
                    <a:pt x="336" y="1811"/>
                    <a:pt x="336" y="1811"/>
                    <a:pt x="336" y="1810"/>
                  </a:cubicBezTo>
                  <a:cubicBezTo>
                    <a:pt x="337" y="1804"/>
                    <a:pt x="364" y="1786"/>
                    <a:pt x="380" y="1777"/>
                  </a:cubicBezTo>
                  <a:cubicBezTo>
                    <a:pt x="387" y="1773"/>
                    <a:pt x="395" y="1769"/>
                    <a:pt x="402" y="1766"/>
                  </a:cubicBezTo>
                  <a:close/>
                  <a:moveTo>
                    <a:pt x="425" y="1751"/>
                  </a:moveTo>
                  <a:cubicBezTo>
                    <a:pt x="426" y="1752"/>
                    <a:pt x="426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4"/>
                    <a:pt x="428" y="1754"/>
                    <a:pt x="428" y="1754"/>
                  </a:cubicBezTo>
                  <a:cubicBezTo>
                    <a:pt x="416" y="1771"/>
                    <a:pt x="385" y="1808"/>
                    <a:pt x="374" y="1809"/>
                  </a:cubicBezTo>
                  <a:cubicBezTo>
                    <a:pt x="372" y="1809"/>
                    <a:pt x="372" y="1809"/>
                    <a:pt x="372" y="1808"/>
                  </a:cubicBezTo>
                  <a:cubicBezTo>
                    <a:pt x="371" y="1808"/>
                    <a:pt x="371" y="1807"/>
                    <a:pt x="371" y="1806"/>
                  </a:cubicBezTo>
                  <a:cubicBezTo>
                    <a:pt x="372" y="1795"/>
                    <a:pt x="409" y="1764"/>
                    <a:pt x="425" y="1751"/>
                  </a:cubicBezTo>
                  <a:close/>
                  <a:moveTo>
                    <a:pt x="398" y="1796"/>
                  </a:moveTo>
                  <a:cubicBezTo>
                    <a:pt x="398" y="1796"/>
                    <a:pt x="398" y="1796"/>
                    <a:pt x="398" y="1795"/>
                  </a:cubicBezTo>
                  <a:cubicBezTo>
                    <a:pt x="404" y="1790"/>
                    <a:pt x="409" y="1784"/>
                    <a:pt x="414" y="1778"/>
                  </a:cubicBezTo>
                  <a:cubicBezTo>
                    <a:pt x="410" y="1785"/>
                    <a:pt x="406" y="1793"/>
                    <a:pt x="403" y="1800"/>
                  </a:cubicBezTo>
                  <a:cubicBezTo>
                    <a:pt x="394" y="1816"/>
                    <a:pt x="376" y="1842"/>
                    <a:pt x="369" y="1844"/>
                  </a:cubicBezTo>
                  <a:cubicBezTo>
                    <a:pt x="369" y="1844"/>
                    <a:pt x="369" y="1844"/>
                    <a:pt x="369" y="1844"/>
                  </a:cubicBezTo>
                  <a:cubicBezTo>
                    <a:pt x="369" y="1844"/>
                    <a:pt x="369" y="1843"/>
                    <a:pt x="369" y="1843"/>
                  </a:cubicBezTo>
                  <a:cubicBezTo>
                    <a:pt x="368" y="1836"/>
                    <a:pt x="386" y="1810"/>
                    <a:pt x="398" y="1796"/>
                  </a:cubicBezTo>
                  <a:close/>
                  <a:moveTo>
                    <a:pt x="433" y="1755"/>
                  </a:moveTo>
                  <a:cubicBezTo>
                    <a:pt x="433" y="1755"/>
                    <a:pt x="433" y="1755"/>
                    <a:pt x="433" y="1755"/>
                  </a:cubicBezTo>
                  <a:cubicBezTo>
                    <a:pt x="434" y="1755"/>
                    <a:pt x="435" y="1755"/>
                    <a:pt x="436" y="1755"/>
                  </a:cubicBezTo>
                  <a:cubicBezTo>
                    <a:pt x="429" y="1776"/>
                    <a:pt x="413" y="1820"/>
                    <a:pt x="403" y="1825"/>
                  </a:cubicBezTo>
                  <a:cubicBezTo>
                    <a:pt x="402" y="1825"/>
                    <a:pt x="402" y="1825"/>
                    <a:pt x="401" y="1825"/>
                  </a:cubicBezTo>
                  <a:cubicBezTo>
                    <a:pt x="401" y="1825"/>
                    <a:pt x="401" y="1824"/>
                    <a:pt x="400" y="1824"/>
                  </a:cubicBezTo>
                  <a:cubicBezTo>
                    <a:pt x="397" y="1813"/>
                    <a:pt x="422" y="1772"/>
                    <a:pt x="433" y="1755"/>
                  </a:cubicBezTo>
                  <a:close/>
                  <a:moveTo>
                    <a:pt x="431" y="1781"/>
                  </a:moveTo>
                  <a:cubicBezTo>
                    <a:pt x="429" y="1789"/>
                    <a:pt x="428" y="1799"/>
                    <a:pt x="427" y="1807"/>
                  </a:cubicBezTo>
                  <a:cubicBezTo>
                    <a:pt x="427" y="1807"/>
                    <a:pt x="427" y="1807"/>
                    <a:pt x="427" y="1807"/>
                  </a:cubicBezTo>
                  <a:cubicBezTo>
                    <a:pt x="424" y="1826"/>
                    <a:pt x="416" y="1856"/>
                    <a:pt x="410" y="1859"/>
                  </a:cubicBezTo>
                  <a:cubicBezTo>
                    <a:pt x="410" y="1860"/>
                    <a:pt x="410" y="1860"/>
                    <a:pt x="410" y="1860"/>
                  </a:cubicBezTo>
                  <a:cubicBezTo>
                    <a:pt x="409" y="1860"/>
                    <a:pt x="409" y="1859"/>
                    <a:pt x="409" y="1859"/>
                  </a:cubicBezTo>
                  <a:cubicBezTo>
                    <a:pt x="406" y="1853"/>
                    <a:pt x="415" y="1823"/>
                    <a:pt x="421" y="1805"/>
                  </a:cubicBezTo>
                  <a:cubicBezTo>
                    <a:pt x="424" y="1797"/>
                    <a:pt x="428" y="1789"/>
                    <a:pt x="431" y="1781"/>
                  </a:cubicBezTo>
                  <a:close/>
                  <a:moveTo>
                    <a:pt x="441" y="1752"/>
                  </a:moveTo>
                  <a:cubicBezTo>
                    <a:pt x="441" y="1752"/>
                    <a:pt x="441" y="1752"/>
                    <a:pt x="441" y="1752"/>
                  </a:cubicBezTo>
                  <a:cubicBezTo>
                    <a:pt x="442" y="1751"/>
                    <a:pt x="443" y="1750"/>
                    <a:pt x="445" y="1748"/>
                  </a:cubicBezTo>
                  <a:cubicBezTo>
                    <a:pt x="445" y="1789"/>
                    <a:pt x="441" y="1832"/>
                    <a:pt x="434" y="1832"/>
                  </a:cubicBezTo>
                  <a:cubicBezTo>
                    <a:pt x="433" y="1832"/>
                    <a:pt x="433" y="1832"/>
                    <a:pt x="433" y="1832"/>
                  </a:cubicBezTo>
                  <a:cubicBezTo>
                    <a:pt x="427" y="1824"/>
                    <a:pt x="434" y="1780"/>
                    <a:pt x="441" y="1752"/>
                  </a:cubicBezTo>
                  <a:close/>
                  <a:moveTo>
                    <a:pt x="392" y="1701"/>
                  </a:moveTo>
                  <a:cubicBezTo>
                    <a:pt x="394" y="1704"/>
                    <a:pt x="397" y="1708"/>
                    <a:pt x="400" y="1711"/>
                  </a:cubicBezTo>
                  <a:cubicBezTo>
                    <a:pt x="396" y="1710"/>
                    <a:pt x="392" y="1708"/>
                    <a:pt x="387" y="1707"/>
                  </a:cubicBezTo>
                  <a:cubicBezTo>
                    <a:pt x="373" y="1698"/>
                    <a:pt x="352" y="1681"/>
                    <a:pt x="351" y="1675"/>
                  </a:cubicBezTo>
                  <a:cubicBezTo>
                    <a:pt x="351" y="1675"/>
                    <a:pt x="351" y="1675"/>
                    <a:pt x="351" y="1675"/>
                  </a:cubicBezTo>
                  <a:cubicBezTo>
                    <a:pt x="353" y="1672"/>
                    <a:pt x="373" y="1684"/>
                    <a:pt x="392" y="1701"/>
                  </a:cubicBezTo>
                  <a:close/>
                  <a:moveTo>
                    <a:pt x="499" y="1790"/>
                  </a:moveTo>
                  <a:cubicBezTo>
                    <a:pt x="484" y="1789"/>
                    <a:pt x="468" y="1778"/>
                    <a:pt x="461" y="1763"/>
                  </a:cubicBezTo>
                  <a:cubicBezTo>
                    <a:pt x="454" y="1748"/>
                    <a:pt x="456" y="1732"/>
                    <a:pt x="466" y="1717"/>
                  </a:cubicBezTo>
                  <a:cubicBezTo>
                    <a:pt x="469" y="1719"/>
                    <a:pt x="472" y="1721"/>
                    <a:pt x="475" y="1723"/>
                  </a:cubicBezTo>
                  <a:cubicBezTo>
                    <a:pt x="464" y="1740"/>
                    <a:pt x="465" y="1758"/>
                    <a:pt x="478" y="1771"/>
                  </a:cubicBezTo>
                  <a:cubicBezTo>
                    <a:pt x="488" y="1780"/>
                    <a:pt x="500" y="1783"/>
                    <a:pt x="511" y="1779"/>
                  </a:cubicBezTo>
                  <a:cubicBezTo>
                    <a:pt x="518" y="1776"/>
                    <a:pt x="523" y="1770"/>
                    <a:pt x="523" y="1764"/>
                  </a:cubicBezTo>
                  <a:cubicBezTo>
                    <a:pt x="524" y="1763"/>
                    <a:pt x="523" y="1763"/>
                    <a:pt x="523" y="1762"/>
                  </a:cubicBezTo>
                  <a:cubicBezTo>
                    <a:pt x="522" y="1762"/>
                    <a:pt x="521" y="1762"/>
                    <a:pt x="521" y="1762"/>
                  </a:cubicBezTo>
                  <a:cubicBezTo>
                    <a:pt x="515" y="1766"/>
                    <a:pt x="510" y="1763"/>
                    <a:pt x="508" y="1760"/>
                  </a:cubicBezTo>
                  <a:cubicBezTo>
                    <a:pt x="504" y="1757"/>
                    <a:pt x="503" y="1750"/>
                    <a:pt x="508" y="1746"/>
                  </a:cubicBezTo>
                  <a:cubicBezTo>
                    <a:pt x="512" y="1741"/>
                    <a:pt x="518" y="1740"/>
                    <a:pt x="523" y="1742"/>
                  </a:cubicBezTo>
                  <a:cubicBezTo>
                    <a:pt x="530" y="1744"/>
                    <a:pt x="535" y="1751"/>
                    <a:pt x="536" y="1758"/>
                  </a:cubicBezTo>
                  <a:cubicBezTo>
                    <a:pt x="536" y="1766"/>
                    <a:pt x="533" y="1773"/>
                    <a:pt x="527" y="1780"/>
                  </a:cubicBezTo>
                  <a:cubicBezTo>
                    <a:pt x="520" y="1787"/>
                    <a:pt x="510" y="1791"/>
                    <a:pt x="499" y="1790"/>
                  </a:cubicBezTo>
                  <a:close/>
                  <a:moveTo>
                    <a:pt x="638" y="1857"/>
                  </a:moveTo>
                  <a:cubicBezTo>
                    <a:pt x="646" y="1850"/>
                    <a:pt x="652" y="1840"/>
                    <a:pt x="654" y="1830"/>
                  </a:cubicBezTo>
                  <a:cubicBezTo>
                    <a:pt x="656" y="1844"/>
                    <a:pt x="659" y="1858"/>
                    <a:pt x="663" y="1871"/>
                  </a:cubicBezTo>
                  <a:cubicBezTo>
                    <a:pt x="649" y="1866"/>
                    <a:pt x="635" y="1866"/>
                    <a:pt x="622" y="1867"/>
                  </a:cubicBezTo>
                  <a:cubicBezTo>
                    <a:pt x="628" y="1865"/>
                    <a:pt x="633" y="1861"/>
                    <a:pt x="638" y="1857"/>
                  </a:cubicBezTo>
                  <a:close/>
                  <a:moveTo>
                    <a:pt x="875" y="1921"/>
                  </a:moveTo>
                  <a:cubicBezTo>
                    <a:pt x="869" y="1930"/>
                    <a:pt x="866" y="1941"/>
                    <a:pt x="867" y="1952"/>
                  </a:cubicBezTo>
                  <a:cubicBezTo>
                    <a:pt x="867" y="1958"/>
                    <a:pt x="869" y="1965"/>
                    <a:pt x="872" y="1971"/>
                  </a:cubicBezTo>
                  <a:cubicBezTo>
                    <a:pt x="863" y="1960"/>
                    <a:pt x="853" y="1951"/>
                    <a:pt x="839" y="1944"/>
                  </a:cubicBezTo>
                  <a:cubicBezTo>
                    <a:pt x="852" y="1938"/>
                    <a:pt x="864" y="1930"/>
                    <a:pt x="875" y="1921"/>
                  </a:cubicBezTo>
                  <a:close/>
                  <a:moveTo>
                    <a:pt x="963" y="1970"/>
                  </a:moveTo>
                  <a:cubicBezTo>
                    <a:pt x="953" y="1965"/>
                    <a:pt x="944" y="1957"/>
                    <a:pt x="939" y="1947"/>
                  </a:cubicBezTo>
                  <a:cubicBezTo>
                    <a:pt x="935" y="1937"/>
                    <a:pt x="935" y="1925"/>
                    <a:pt x="940" y="1916"/>
                  </a:cubicBezTo>
                  <a:cubicBezTo>
                    <a:pt x="943" y="1909"/>
                    <a:pt x="949" y="1904"/>
                    <a:pt x="956" y="1902"/>
                  </a:cubicBezTo>
                  <a:cubicBezTo>
                    <a:pt x="963" y="1900"/>
                    <a:pt x="971" y="1902"/>
                    <a:pt x="976" y="1907"/>
                  </a:cubicBezTo>
                  <a:cubicBezTo>
                    <a:pt x="980" y="1912"/>
                    <a:pt x="980" y="1918"/>
                    <a:pt x="978" y="1923"/>
                  </a:cubicBezTo>
                  <a:cubicBezTo>
                    <a:pt x="975" y="1929"/>
                    <a:pt x="969" y="1930"/>
                    <a:pt x="964" y="1929"/>
                  </a:cubicBezTo>
                  <a:cubicBezTo>
                    <a:pt x="961" y="1927"/>
                    <a:pt x="957" y="1923"/>
                    <a:pt x="958" y="1917"/>
                  </a:cubicBezTo>
                  <a:cubicBezTo>
                    <a:pt x="958" y="1916"/>
                    <a:pt x="958" y="1916"/>
                    <a:pt x="957" y="1915"/>
                  </a:cubicBezTo>
                  <a:cubicBezTo>
                    <a:pt x="957" y="1915"/>
                    <a:pt x="956" y="1915"/>
                    <a:pt x="955" y="1915"/>
                  </a:cubicBezTo>
                  <a:cubicBezTo>
                    <a:pt x="950" y="1917"/>
                    <a:pt x="946" y="1924"/>
                    <a:pt x="946" y="1932"/>
                  </a:cubicBezTo>
                  <a:cubicBezTo>
                    <a:pt x="946" y="1944"/>
                    <a:pt x="953" y="1954"/>
                    <a:pt x="965" y="1960"/>
                  </a:cubicBezTo>
                  <a:cubicBezTo>
                    <a:pt x="982" y="1967"/>
                    <a:pt x="1000" y="1961"/>
                    <a:pt x="1012" y="1945"/>
                  </a:cubicBezTo>
                  <a:cubicBezTo>
                    <a:pt x="1014" y="1946"/>
                    <a:pt x="1015" y="1946"/>
                    <a:pt x="1017" y="1947"/>
                  </a:cubicBezTo>
                  <a:cubicBezTo>
                    <a:pt x="1013" y="1947"/>
                    <a:pt x="1010" y="1949"/>
                    <a:pt x="1007" y="1951"/>
                  </a:cubicBezTo>
                  <a:cubicBezTo>
                    <a:pt x="1002" y="1956"/>
                    <a:pt x="998" y="1962"/>
                    <a:pt x="997" y="1969"/>
                  </a:cubicBezTo>
                  <a:cubicBezTo>
                    <a:pt x="986" y="1974"/>
                    <a:pt x="974" y="1974"/>
                    <a:pt x="963" y="1970"/>
                  </a:cubicBezTo>
                  <a:close/>
                  <a:moveTo>
                    <a:pt x="1010" y="1954"/>
                  </a:moveTo>
                  <a:cubicBezTo>
                    <a:pt x="1015" y="1950"/>
                    <a:pt x="1023" y="1949"/>
                    <a:pt x="1030" y="1952"/>
                  </a:cubicBezTo>
                  <a:cubicBezTo>
                    <a:pt x="1035" y="1954"/>
                    <a:pt x="1038" y="1959"/>
                    <a:pt x="1038" y="1965"/>
                  </a:cubicBezTo>
                  <a:cubicBezTo>
                    <a:pt x="1038" y="1971"/>
                    <a:pt x="1033" y="1975"/>
                    <a:pt x="1028" y="1976"/>
                  </a:cubicBezTo>
                  <a:cubicBezTo>
                    <a:pt x="1024" y="1976"/>
                    <a:pt x="1019" y="1974"/>
                    <a:pt x="1017" y="1968"/>
                  </a:cubicBezTo>
                  <a:cubicBezTo>
                    <a:pt x="1017" y="1967"/>
                    <a:pt x="1016" y="1967"/>
                    <a:pt x="1016" y="1966"/>
                  </a:cubicBezTo>
                  <a:cubicBezTo>
                    <a:pt x="1015" y="1966"/>
                    <a:pt x="1014" y="1967"/>
                    <a:pt x="1014" y="1967"/>
                  </a:cubicBezTo>
                  <a:cubicBezTo>
                    <a:pt x="1010" y="1971"/>
                    <a:pt x="1009" y="1979"/>
                    <a:pt x="1012" y="1986"/>
                  </a:cubicBezTo>
                  <a:cubicBezTo>
                    <a:pt x="1017" y="1997"/>
                    <a:pt x="1028" y="2004"/>
                    <a:pt x="1041" y="2004"/>
                  </a:cubicBezTo>
                  <a:cubicBezTo>
                    <a:pt x="1059" y="2004"/>
                    <a:pt x="1073" y="1992"/>
                    <a:pt x="1078" y="1972"/>
                  </a:cubicBezTo>
                  <a:cubicBezTo>
                    <a:pt x="1081" y="1973"/>
                    <a:pt x="1084" y="1974"/>
                    <a:pt x="1088" y="1974"/>
                  </a:cubicBezTo>
                  <a:cubicBezTo>
                    <a:pt x="1084" y="1992"/>
                    <a:pt x="1074" y="2005"/>
                    <a:pt x="1059" y="2010"/>
                  </a:cubicBezTo>
                  <a:cubicBezTo>
                    <a:pt x="1044" y="2016"/>
                    <a:pt x="1024" y="2013"/>
                    <a:pt x="1012" y="2003"/>
                  </a:cubicBezTo>
                  <a:cubicBezTo>
                    <a:pt x="1005" y="1996"/>
                    <a:pt x="1000" y="1986"/>
                    <a:pt x="1000" y="1976"/>
                  </a:cubicBezTo>
                  <a:cubicBezTo>
                    <a:pt x="1000" y="1967"/>
                    <a:pt x="1004" y="1959"/>
                    <a:pt x="1010" y="1954"/>
                  </a:cubicBezTo>
                  <a:close/>
                  <a:moveTo>
                    <a:pt x="1168" y="2003"/>
                  </a:moveTo>
                  <a:cubicBezTo>
                    <a:pt x="1156" y="2013"/>
                    <a:pt x="1136" y="2016"/>
                    <a:pt x="1121" y="2010"/>
                  </a:cubicBezTo>
                  <a:cubicBezTo>
                    <a:pt x="1106" y="2005"/>
                    <a:pt x="1096" y="1992"/>
                    <a:pt x="1092" y="1974"/>
                  </a:cubicBezTo>
                  <a:cubicBezTo>
                    <a:pt x="1096" y="1974"/>
                    <a:pt x="1099" y="1973"/>
                    <a:pt x="1102" y="1972"/>
                  </a:cubicBezTo>
                  <a:cubicBezTo>
                    <a:pt x="1107" y="1992"/>
                    <a:pt x="1121" y="2004"/>
                    <a:pt x="1139" y="2004"/>
                  </a:cubicBezTo>
                  <a:cubicBezTo>
                    <a:pt x="1152" y="2004"/>
                    <a:pt x="1163" y="1997"/>
                    <a:pt x="1168" y="1986"/>
                  </a:cubicBezTo>
                  <a:cubicBezTo>
                    <a:pt x="1171" y="1979"/>
                    <a:pt x="1170" y="1971"/>
                    <a:pt x="1166" y="1967"/>
                  </a:cubicBezTo>
                  <a:cubicBezTo>
                    <a:pt x="1166" y="1967"/>
                    <a:pt x="1165" y="1966"/>
                    <a:pt x="1164" y="1966"/>
                  </a:cubicBezTo>
                  <a:cubicBezTo>
                    <a:pt x="1164" y="1967"/>
                    <a:pt x="1163" y="1967"/>
                    <a:pt x="1163" y="1968"/>
                  </a:cubicBezTo>
                  <a:cubicBezTo>
                    <a:pt x="1161" y="1974"/>
                    <a:pt x="1156" y="1976"/>
                    <a:pt x="1152" y="1976"/>
                  </a:cubicBezTo>
                  <a:cubicBezTo>
                    <a:pt x="1147" y="1975"/>
                    <a:pt x="1142" y="1971"/>
                    <a:pt x="1142" y="1965"/>
                  </a:cubicBezTo>
                  <a:cubicBezTo>
                    <a:pt x="1142" y="1959"/>
                    <a:pt x="1145" y="1954"/>
                    <a:pt x="1150" y="1952"/>
                  </a:cubicBezTo>
                  <a:cubicBezTo>
                    <a:pt x="1157" y="1949"/>
                    <a:pt x="1165" y="1950"/>
                    <a:pt x="1171" y="1954"/>
                  </a:cubicBezTo>
                  <a:cubicBezTo>
                    <a:pt x="1176" y="1959"/>
                    <a:pt x="1180" y="1967"/>
                    <a:pt x="1180" y="1976"/>
                  </a:cubicBezTo>
                  <a:cubicBezTo>
                    <a:pt x="1180" y="1986"/>
                    <a:pt x="1175" y="1996"/>
                    <a:pt x="1168" y="2003"/>
                  </a:cubicBezTo>
                  <a:close/>
                  <a:moveTo>
                    <a:pt x="1173" y="1951"/>
                  </a:moveTo>
                  <a:cubicBezTo>
                    <a:pt x="1170" y="1949"/>
                    <a:pt x="1167" y="1947"/>
                    <a:pt x="1163" y="1947"/>
                  </a:cubicBezTo>
                  <a:cubicBezTo>
                    <a:pt x="1165" y="1946"/>
                    <a:pt x="1166" y="1946"/>
                    <a:pt x="1168" y="1945"/>
                  </a:cubicBezTo>
                  <a:cubicBezTo>
                    <a:pt x="1180" y="1961"/>
                    <a:pt x="1198" y="1967"/>
                    <a:pt x="1215" y="1960"/>
                  </a:cubicBezTo>
                  <a:cubicBezTo>
                    <a:pt x="1227" y="1954"/>
                    <a:pt x="1234" y="1944"/>
                    <a:pt x="1234" y="1932"/>
                  </a:cubicBezTo>
                  <a:cubicBezTo>
                    <a:pt x="1234" y="1924"/>
                    <a:pt x="1230" y="1917"/>
                    <a:pt x="1225" y="1915"/>
                  </a:cubicBezTo>
                  <a:cubicBezTo>
                    <a:pt x="1224" y="1915"/>
                    <a:pt x="1223" y="1915"/>
                    <a:pt x="1223" y="1915"/>
                  </a:cubicBezTo>
                  <a:cubicBezTo>
                    <a:pt x="1222" y="1916"/>
                    <a:pt x="1222" y="1916"/>
                    <a:pt x="1222" y="1917"/>
                  </a:cubicBezTo>
                  <a:cubicBezTo>
                    <a:pt x="1223" y="1923"/>
                    <a:pt x="1219" y="1927"/>
                    <a:pt x="1216" y="1929"/>
                  </a:cubicBezTo>
                  <a:cubicBezTo>
                    <a:pt x="1211" y="1930"/>
                    <a:pt x="1205" y="1929"/>
                    <a:pt x="1202" y="1923"/>
                  </a:cubicBezTo>
                  <a:cubicBezTo>
                    <a:pt x="1200" y="1918"/>
                    <a:pt x="1200" y="1912"/>
                    <a:pt x="1204" y="1907"/>
                  </a:cubicBezTo>
                  <a:cubicBezTo>
                    <a:pt x="1209" y="1902"/>
                    <a:pt x="1217" y="1900"/>
                    <a:pt x="1224" y="1902"/>
                  </a:cubicBezTo>
                  <a:cubicBezTo>
                    <a:pt x="1231" y="1904"/>
                    <a:pt x="1237" y="1909"/>
                    <a:pt x="1240" y="1916"/>
                  </a:cubicBezTo>
                  <a:cubicBezTo>
                    <a:pt x="1245" y="1925"/>
                    <a:pt x="1245" y="1937"/>
                    <a:pt x="1241" y="1947"/>
                  </a:cubicBezTo>
                  <a:cubicBezTo>
                    <a:pt x="1236" y="1957"/>
                    <a:pt x="1227" y="1965"/>
                    <a:pt x="1217" y="1970"/>
                  </a:cubicBezTo>
                  <a:cubicBezTo>
                    <a:pt x="1206" y="1974"/>
                    <a:pt x="1194" y="1974"/>
                    <a:pt x="1183" y="1969"/>
                  </a:cubicBezTo>
                  <a:cubicBezTo>
                    <a:pt x="1182" y="1962"/>
                    <a:pt x="1178" y="1956"/>
                    <a:pt x="1173" y="1951"/>
                  </a:cubicBezTo>
                  <a:close/>
                  <a:moveTo>
                    <a:pt x="1313" y="1952"/>
                  </a:moveTo>
                  <a:cubicBezTo>
                    <a:pt x="1314" y="1941"/>
                    <a:pt x="1311" y="1930"/>
                    <a:pt x="1305" y="1921"/>
                  </a:cubicBezTo>
                  <a:cubicBezTo>
                    <a:pt x="1316" y="1930"/>
                    <a:pt x="1328" y="1938"/>
                    <a:pt x="1341" y="1944"/>
                  </a:cubicBezTo>
                  <a:cubicBezTo>
                    <a:pt x="1327" y="1951"/>
                    <a:pt x="1317" y="1960"/>
                    <a:pt x="1309" y="1971"/>
                  </a:cubicBezTo>
                  <a:cubicBezTo>
                    <a:pt x="1311" y="1965"/>
                    <a:pt x="1313" y="1958"/>
                    <a:pt x="1313" y="1952"/>
                  </a:cubicBezTo>
                  <a:close/>
                  <a:moveTo>
                    <a:pt x="1526" y="1830"/>
                  </a:moveTo>
                  <a:cubicBezTo>
                    <a:pt x="1528" y="1840"/>
                    <a:pt x="1534" y="1850"/>
                    <a:pt x="1542" y="1857"/>
                  </a:cubicBezTo>
                  <a:cubicBezTo>
                    <a:pt x="1547" y="1861"/>
                    <a:pt x="1552" y="1865"/>
                    <a:pt x="1558" y="1867"/>
                  </a:cubicBezTo>
                  <a:cubicBezTo>
                    <a:pt x="1545" y="1866"/>
                    <a:pt x="1531" y="1866"/>
                    <a:pt x="1517" y="1871"/>
                  </a:cubicBezTo>
                  <a:cubicBezTo>
                    <a:pt x="1521" y="1858"/>
                    <a:pt x="1524" y="1844"/>
                    <a:pt x="1526" y="1830"/>
                  </a:cubicBezTo>
                  <a:close/>
                  <a:moveTo>
                    <a:pt x="1645" y="1758"/>
                  </a:moveTo>
                  <a:cubicBezTo>
                    <a:pt x="1645" y="1751"/>
                    <a:pt x="1650" y="1744"/>
                    <a:pt x="1657" y="1742"/>
                  </a:cubicBezTo>
                  <a:cubicBezTo>
                    <a:pt x="1662" y="1740"/>
                    <a:pt x="1668" y="1741"/>
                    <a:pt x="1672" y="1746"/>
                  </a:cubicBezTo>
                  <a:cubicBezTo>
                    <a:pt x="1677" y="1750"/>
                    <a:pt x="1676" y="1757"/>
                    <a:pt x="1673" y="1760"/>
                  </a:cubicBezTo>
                  <a:cubicBezTo>
                    <a:pt x="1670" y="1763"/>
                    <a:pt x="1665" y="1766"/>
                    <a:pt x="1659" y="1762"/>
                  </a:cubicBezTo>
                  <a:cubicBezTo>
                    <a:pt x="1659" y="1762"/>
                    <a:pt x="1658" y="1762"/>
                    <a:pt x="1657" y="1762"/>
                  </a:cubicBezTo>
                  <a:cubicBezTo>
                    <a:pt x="1657" y="1763"/>
                    <a:pt x="1657" y="1763"/>
                    <a:pt x="1657" y="1764"/>
                  </a:cubicBezTo>
                  <a:cubicBezTo>
                    <a:pt x="1657" y="1770"/>
                    <a:pt x="1662" y="1776"/>
                    <a:pt x="1669" y="1779"/>
                  </a:cubicBezTo>
                  <a:cubicBezTo>
                    <a:pt x="1680" y="1783"/>
                    <a:pt x="1693" y="1780"/>
                    <a:pt x="1702" y="1771"/>
                  </a:cubicBezTo>
                  <a:cubicBezTo>
                    <a:pt x="1715" y="1758"/>
                    <a:pt x="1716" y="1740"/>
                    <a:pt x="1705" y="1723"/>
                  </a:cubicBezTo>
                  <a:cubicBezTo>
                    <a:pt x="1708" y="1721"/>
                    <a:pt x="1711" y="1719"/>
                    <a:pt x="1714" y="1717"/>
                  </a:cubicBezTo>
                  <a:cubicBezTo>
                    <a:pt x="1724" y="1732"/>
                    <a:pt x="1726" y="1748"/>
                    <a:pt x="1719" y="1763"/>
                  </a:cubicBezTo>
                  <a:cubicBezTo>
                    <a:pt x="1712" y="1778"/>
                    <a:pt x="1696" y="1789"/>
                    <a:pt x="1681" y="1790"/>
                  </a:cubicBezTo>
                  <a:cubicBezTo>
                    <a:pt x="1670" y="1791"/>
                    <a:pt x="1660" y="1787"/>
                    <a:pt x="1653" y="1780"/>
                  </a:cubicBezTo>
                  <a:cubicBezTo>
                    <a:pt x="1647" y="1773"/>
                    <a:pt x="1644" y="1766"/>
                    <a:pt x="1645" y="1758"/>
                  </a:cubicBezTo>
                  <a:close/>
                  <a:moveTo>
                    <a:pt x="1747" y="1832"/>
                  </a:moveTo>
                  <a:cubicBezTo>
                    <a:pt x="1747" y="1832"/>
                    <a:pt x="1747" y="1832"/>
                    <a:pt x="1746" y="1832"/>
                  </a:cubicBezTo>
                  <a:cubicBezTo>
                    <a:pt x="1739" y="1832"/>
                    <a:pt x="1735" y="1789"/>
                    <a:pt x="1735" y="1748"/>
                  </a:cubicBezTo>
                  <a:cubicBezTo>
                    <a:pt x="1737" y="1750"/>
                    <a:pt x="1738" y="1751"/>
                    <a:pt x="1739" y="1752"/>
                  </a:cubicBezTo>
                  <a:cubicBezTo>
                    <a:pt x="1739" y="1752"/>
                    <a:pt x="1739" y="1752"/>
                    <a:pt x="1739" y="1752"/>
                  </a:cubicBezTo>
                  <a:cubicBezTo>
                    <a:pt x="1746" y="1780"/>
                    <a:pt x="1753" y="1824"/>
                    <a:pt x="1747" y="1832"/>
                  </a:cubicBezTo>
                  <a:close/>
                  <a:moveTo>
                    <a:pt x="1749" y="1781"/>
                  </a:moveTo>
                  <a:cubicBezTo>
                    <a:pt x="1752" y="1789"/>
                    <a:pt x="1756" y="1797"/>
                    <a:pt x="1759" y="1805"/>
                  </a:cubicBezTo>
                  <a:cubicBezTo>
                    <a:pt x="1765" y="1823"/>
                    <a:pt x="1774" y="1853"/>
                    <a:pt x="1771" y="1859"/>
                  </a:cubicBezTo>
                  <a:cubicBezTo>
                    <a:pt x="1771" y="1859"/>
                    <a:pt x="1771" y="1860"/>
                    <a:pt x="1770" y="1860"/>
                  </a:cubicBezTo>
                  <a:cubicBezTo>
                    <a:pt x="1770" y="1860"/>
                    <a:pt x="1770" y="1860"/>
                    <a:pt x="1770" y="1859"/>
                  </a:cubicBezTo>
                  <a:cubicBezTo>
                    <a:pt x="1764" y="1856"/>
                    <a:pt x="1756" y="1826"/>
                    <a:pt x="1753" y="1807"/>
                  </a:cubicBezTo>
                  <a:cubicBezTo>
                    <a:pt x="1753" y="1807"/>
                    <a:pt x="1753" y="1807"/>
                    <a:pt x="1753" y="1807"/>
                  </a:cubicBezTo>
                  <a:cubicBezTo>
                    <a:pt x="1752" y="1799"/>
                    <a:pt x="1751" y="1789"/>
                    <a:pt x="1749" y="1781"/>
                  </a:cubicBezTo>
                  <a:close/>
                  <a:moveTo>
                    <a:pt x="1744" y="1755"/>
                  </a:moveTo>
                  <a:cubicBezTo>
                    <a:pt x="1745" y="1755"/>
                    <a:pt x="1746" y="1755"/>
                    <a:pt x="1747" y="1755"/>
                  </a:cubicBezTo>
                  <a:cubicBezTo>
                    <a:pt x="1747" y="1755"/>
                    <a:pt x="1747" y="1755"/>
                    <a:pt x="1747" y="1755"/>
                  </a:cubicBezTo>
                  <a:cubicBezTo>
                    <a:pt x="1758" y="1772"/>
                    <a:pt x="1783" y="1813"/>
                    <a:pt x="1780" y="1824"/>
                  </a:cubicBezTo>
                  <a:cubicBezTo>
                    <a:pt x="1779" y="1824"/>
                    <a:pt x="1779" y="1825"/>
                    <a:pt x="1779" y="1825"/>
                  </a:cubicBezTo>
                  <a:cubicBezTo>
                    <a:pt x="1778" y="1825"/>
                    <a:pt x="1778" y="1825"/>
                    <a:pt x="1777" y="1825"/>
                  </a:cubicBezTo>
                  <a:cubicBezTo>
                    <a:pt x="1767" y="1820"/>
                    <a:pt x="1751" y="1776"/>
                    <a:pt x="1744" y="1755"/>
                  </a:cubicBezTo>
                  <a:close/>
                  <a:moveTo>
                    <a:pt x="1777" y="1800"/>
                  </a:moveTo>
                  <a:cubicBezTo>
                    <a:pt x="1774" y="1793"/>
                    <a:pt x="1770" y="1785"/>
                    <a:pt x="1766" y="1778"/>
                  </a:cubicBezTo>
                  <a:cubicBezTo>
                    <a:pt x="1771" y="1784"/>
                    <a:pt x="1776" y="1790"/>
                    <a:pt x="1782" y="1795"/>
                  </a:cubicBezTo>
                  <a:cubicBezTo>
                    <a:pt x="1782" y="1796"/>
                    <a:pt x="1782" y="1796"/>
                    <a:pt x="1782" y="1796"/>
                  </a:cubicBezTo>
                  <a:cubicBezTo>
                    <a:pt x="1794" y="1810"/>
                    <a:pt x="1812" y="1836"/>
                    <a:pt x="1811" y="1843"/>
                  </a:cubicBezTo>
                  <a:cubicBezTo>
                    <a:pt x="1811" y="1843"/>
                    <a:pt x="1811" y="1844"/>
                    <a:pt x="1811" y="1844"/>
                  </a:cubicBezTo>
                  <a:cubicBezTo>
                    <a:pt x="1811" y="1844"/>
                    <a:pt x="1811" y="1844"/>
                    <a:pt x="1811" y="1844"/>
                  </a:cubicBezTo>
                  <a:cubicBezTo>
                    <a:pt x="1804" y="1842"/>
                    <a:pt x="1786" y="1816"/>
                    <a:pt x="1777" y="1800"/>
                  </a:cubicBezTo>
                  <a:close/>
                  <a:moveTo>
                    <a:pt x="1752" y="1754"/>
                  </a:moveTo>
                  <a:cubicBezTo>
                    <a:pt x="1752" y="1754"/>
                    <a:pt x="1753" y="1754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4" y="1753"/>
                    <a:pt x="1754" y="1752"/>
                    <a:pt x="1755" y="1751"/>
                  </a:cubicBezTo>
                  <a:cubicBezTo>
                    <a:pt x="1771" y="1764"/>
                    <a:pt x="1808" y="1795"/>
                    <a:pt x="1809" y="1806"/>
                  </a:cubicBezTo>
                  <a:cubicBezTo>
                    <a:pt x="1809" y="1807"/>
                    <a:pt x="1809" y="1808"/>
                    <a:pt x="1809" y="1808"/>
                  </a:cubicBezTo>
                  <a:cubicBezTo>
                    <a:pt x="1808" y="1809"/>
                    <a:pt x="1808" y="1809"/>
                    <a:pt x="1806" y="1809"/>
                  </a:cubicBezTo>
                  <a:cubicBezTo>
                    <a:pt x="1795" y="1808"/>
                    <a:pt x="1764" y="1771"/>
                    <a:pt x="1752" y="1754"/>
                  </a:cubicBezTo>
                  <a:close/>
                  <a:moveTo>
                    <a:pt x="1796" y="1781"/>
                  </a:moveTo>
                  <a:cubicBezTo>
                    <a:pt x="1790" y="1776"/>
                    <a:pt x="1784" y="1770"/>
                    <a:pt x="1778" y="1766"/>
                  </a:cubicBezTo>
                  <a:cubicBezTo>
                    <a:pt x="1785" y="1769"/>
                    <a:pt x="1793" y="1773"/>
                    <a:pt x="1800" y="1777"/>
                  </a:cubicBezTo>
                  <a:cubicBezTo>
                    <a:pt x="1816" y="1786"/>
                    <a:pt x="1843" y="1804"/>
                    <a:pt x="1844" y="1810"/>
                  </a:cubicBezTo>
                  <a:cubicBezTo>
                    <a:pt x="1844" y="1811"/>
                    <a:pt x="1844" y="1811"/>
                    <a:pt x="1844" y="1811"/>
                  </a:cubicBezTo>
                  <a:cubicBezTo>
                    <a:pt x="1844" y="1811"/>
                    <a:pt x="1844" y="1811"/>
                    <a:pt x="1843" y="1811"/>
                  </a:cubicBezTo>
                  <a:cubicBezTo>
                    <a:pt x="1837" y="1812"/>
                    <a:pt x="1811" y="1793"/>
                    <a:pt x="1796" y="1781"/>
                  </a:cubicBezTo>
                  <a:cubicBezTo>
                    <a:pt x="1796" y="1781"/>
                    <a:pt x="1796" y="1781"/>
                    <a:pt x="1796" y="1781"/>
                  </a:cubicBezTo>
                  <a:close/>
                  <a:moveTo>
                    <a:pt x="1756" y="1747"/>
                  </a:moveTo>
                  <a:cubicBezTo>
                    <a:pt x="1756" y="1747"/>
                    <a:pt x="1756" y="1747"/>
                    <a:pt x="1756" y="1746"/>
                  </a:cubicBezTo>
                  <a:cubicBezTo>
                    <a:pt x="1756" y="1746"/>
                    <a:pt x="1755" y="1745"/>
                    <a:pt x="1755" y="1744"/>
                  </a:cubicBezTo>
                  <a:cubicBezTo>
                    <a:pt x="1776" y="1751"/>
                    <a:pt x="1821" y="1767"/>
                    <a:pt x="1825" y="1777"/>
                  </a:cubicBezTo>
                  <a:cubicBezTo>
                    <a:pt x="1825" y="1778"/>
                    <a:pt x="1825" y="1778"/>
                    <a:pt x="1825" y="1778"/>
                  </a:cubicBezTo>
                  <a:cubicBezTo>
                    <a:pt x="1825" y="1779"/>
                    <a:pt x="1825" y="1779"/>
                    <a:pt x="1824" y="1779"/>
                  </a:cubicBezTo>
                  <a:cubicBezTo>
                    <a:pt x="1813" y="1783"/>
                    <a:pt x="1772" y="1758"/>
                    <a:pt x="1756" y="1747"/>
                  </a:cubicBezTo>
                  <a:close/>
                  <a:moveTo>
                    <a:pt x="1781" y="1749"/>
                  </a:moveTo>
                  <a:cubicBezTo>
                    <a:pt x="1790" y="1750"/>
                    <a:pt x="1799" y="1752"/>
                    <a:pt x="1808" y="1753"/>
                  </a:cubicBezTo>
                  <a:cubicBezTo>
                    <a:pt x="1808" y="1753"/>
                    <a:pt x="1808" y="1753"/>
                    <a:pt x="1808" y="1753"/>
                  </a:cubicBezTo>
                  <a:cubicBezTo>
                    <a:pt x="1826" y="1756"/>
                    <a:pt x="1856" y="1764"/>
                    <a:pt x="1860" y="1770"/>
                  </a:cubicBezTo>
                  <a:cubicBezTo>
                    <a:pt x="1860" y="1770"/>
                    <a:pt x="1860" y="1770"/>
                    <a:pt x="1860" y="1770"/>
                  </a:cubicBezTo>
                  <a:cubicBezTo>
                    <a:pt x="1860" y="1770"/>
                    <a:pt x="1860" y="1771"/>
                    <a:pt x="1859" y="1771"/>
                  </a:cubicBezTo>
                  <a:cubicBezTo>
                    <a:pt x="1853" y="1774"/>
                    <a:pt x="1823" y="1765"/>
                    <a:pt x="1805" y="1759"/>
                  </a:cubicBezTo>
                  <a:cubicBezTo>
                    <a:pt x="1798" y="1755"/>
                    <a:pt x="1789" y="1752"/>
                    <a:pt x="1781" y="1749"/>
                  </a:cubicBezTo>
                  <a:close/>
                  <a:moveTo>
                    <a:pt x="1752" y="1739"/>
                  </a:moveTo>
                  <a:cubicBezTo>
                    <a:pt x="1752" y="1739"/>
                    <a:pt x="1752" y="1739"/>
                    <a:pt x="1752" y="1739"/>
                  </a:cubicBezTo>
                  <a:cubicBezTo>
                    <a:pt x="1751" y="1738"/>
                    <a:pt x="1750" y="1736"/>
                    <a:pt x="1749" y="1735"/>
                  </a:cubicBezTo>
                  <a:cubicBezTo>
                    <a:pt x="1790" y="1735"/>
                    <a:pt x="1832" y="1739"/>
                    <a:pt x="1833" y="1746"/>
                  </a:cubicBezTo>
                  <a:cubicBezTo>
                    <a:pt x="1833" y="1746"/>
                    <a:pt x="1833" y="1747"/>
                    <a:pt x="1832" y="1747"/>
                  </a:cubicBezTo>
                  <a:cubicBezTo>
                    <a:pt x="1825" y="1753"/>
                    <a:pt x="1780" y="1746"/>
                    <a:pt x="1752" y="1739"/>
                  </a:cubicBezTo>
                  <a:close/>
                  <a:moveTo>
                    <a:pt x="1770" y="1731"/>
                  </a:moveTo>
                  <a:cubicBezTo>
                    <a:pt x="1781" y="1729"/>
                    <a:pt x="1794" y="1727"/>
                    <a:pt x="1804" y="1724"/>
                  </a:cubicBezTo>
                  <a:cubicBezTo>
                    <a:pt x="1836" y="1719"/>
                    <a:pt x="1860" y="1720"/>
                    <a:pt x="1861" y="1723"/>
                  </a:cubicBezTo>
                  <a:cubicBezTo>
                    <a:pt x="1860" y="1726"/>
                    <a:pt x="1835" y="1731"/>
                    <a:pt x="1805" y="1733"/>
                  </a:cubicBezTo>
                  <a:cubicBezTo>
                    <a:pt x="1794" y="1732"/>
                    <a:pt x="1781" y="1732"/>
                    <a:pt x="1770" y="1731"/>
                  </a:cubicBezTo>
                  <a:close/>
                  <a:moveTo>
                    <a:pt x="1744" y="1731"/>
                  </a:moveTo>
                  <a:cubicBezTo>
                    <a:pt x="1742" y="1729"/>
                    <a:pt x="1740" y="1728"/>
                    <a:pt x="1738" y="1726"/>
                  </a:cubicBezTo>
                  <a:cubicBezTo>
                    <a:pt x="1747" y="1728"/>
                    <a:pt x="1756" y="1726"/>
                    <a:pt x="1764" y="1723"/>
                  </a:cubicBezTo>
                  <a:cubicBezTo>
                    <a:pt x="1767" y="1721"/>
                    <a:pt x="1769" y="1720"/>
                    <a:pt x="1771" y="1719"/>
                  </a:cubicBezTo>
                  <a:cubicBezTo>
                    <a:pt x="1782" y="1714"/>
                    <a:pt x="1813" y="1703"/>
                    <a:pt x="1821" y="1707"/>
                  </a:cubicBezTo>
                  <a:cubicBezTo>
                    <a:pt x="1822" y="1708"/>
                    <a:pt x="1822" y="1708"/>
                    <a:pt x="1822" y="1709"/>
                  </a:cubicBezTo>
                  <a:cubicBezTo>
                    <a:pt x="1822" y="1709"/>
                    <a:pt x="1822" y="1710"/>
                    <a:pt x="1821" y="1711"/>
                  </a:cubicBezTo>
                  <a:cubicBezTo>
                    <a:pt x="1814" y="1721"/>
                    <a:pt x="1764" y="1729"/>
                    <a:pt x="1744" y="1731"/>
                  </a:cubicBezTo>
                  <a:close/>
                  <a:moveTo>
                    <a:pt x="1752" y="1747"/>
                  </a:moveTo>
                  <a:cubicBezTo>
                    <a:pt x="1752" y="1748"/>
                    <a:pt x="1752" y="1749"/>
                    <a:pt x="1751" y="1750"/>
                  </a:cubicBezTo>
                  <a:cubicBezTo>
                    <a:pt x="1750" y="1751"/>
                    <a:pt x="1749" y="1752"/>
                    <a:pt x="1747" y="1752"/>
                  </a:cubicBezTo>
                  <a:cubicBezTo>
                    <a:pt x="1739" y="1750"/>
                    <a:pt x="1727" y="1732"/>
                    <a:pt x="1723" y="1724"/>
                  </a:cubicBezTo>
                  <a:cubicBezTo>
                    <a:pt x="1722" y="1724"/>
                    <a:pt x="1722" y="1724"/>
                    <a:pt x="1722" y="1724"/>
                  </a:cubicBezTo>
                  <a:cubicBezTo>
                    <a:pt x="1722" y="1723"/>
                    <a:pt x="1721" y="1721"/>
                    <a:pt x="1720" y="1720"/>
                  </a:cubicBezTo>
                  <a:cubicBezTo>
                    <a:pt x="1722" y="1721"/>
                    <a:pt x="1723" y="1721"/>
                    <a:pt x="1725" y="1722"/>
                  </a:cubicBezTo>
                  <a:cubicBezTo>
                    <a:pt x="1725" y="1722"/>
                    <a:pt x="1725" y="1722"/>
                    <a:pt x="1725" y="1722"/>
                  </a:cubicBezTo>
                  <a:cubicBezTo>
                    <a:pt x="1732" y="1726"/>
                    <a:pt x="1751" y="1739"/>
                    <a:pt x="1752" y="1747"/>
                  </a:cubicBezTo>
                  <a:close/>
                  <a:moveTo>
                    <a:pt x="1719" y="1771"/>
                  </a:moveTo>
                  <a:cubicBezTo>
                    <a:pt x="1721" y="1769"/>
                    <a:pt x="1722" y="1766"/>
                    <a:pt x="1723" y="1764"/>
                  </a:cubicBezTo>
                  <a:cubicBezTo>
                    <a:pt x="1727" y="1756"/>
                    <a:pt x="1728" y="1747"/>
                    <a:pt x="1726" y="1738"/>
                  </a:cubicBezTo>
                  <a:cubicBezTo>
                    <a:pt x="1728" y="1740"/>
                    <a:pt x="1730" y="1742"/>
                    <a:pt x="1731" y="1744"/>
                  </a:cubicBezTo>
                  <a:cubicBezTo>
                    <a:pt x="1729" y="1764"/>
                    <a:pt x="1721" y="1814"/>
                    <a:pt x="1711" y="1821"/>
                  </a:cubicBezTo>
                  <a:cubicBezTo>
                    <a:pt x="1710" y="1822"/>
                    <a:pt x="1709" y="1822"/>
                    <a:pt x="1709" y="1822"/>
                  </a:cubicBezTo>
                  <a:cubicBezTo>
                    <a:pt x="1709" y="1822"/>
                    <a:pt x="1708" y="1821"/>
                    <a:pt x="1707" y="1820"/>
                  </a:cubicBezTo>
                  <a:cubicBezTo>
                    <a:pt x="1703" y="1812"/>
                    <a:pt x="1714" y="1782"/>
                    <a:pt x="1719" y="1771"/>
                  </a:cubicBezTo>
                  <a:close/>
                  <a:moveTo>
                    <a:pt x="1675" y="1829"/>
                  </a:moveTo>
                  <a:cubicBezTo>
                    <a:pt x="1675" y="1829"/>
                    <a:pt x="1675" y="1829"/>
                    <a:pt x="1675" y="1829"/>
                  </a:cubicBezTo>
                  <a:cubicBezTo>
                    <a:pt x="1672" y="1826"/>
                    <a:pt x="1684" y="1807"/>
                    <a:pt x="1701" y="1788"/>
                  </a:cubicBezTo>
                  <a:cubicBezTo>
                    <a:pt x="1705" y="1786"/>
                    <a:pt x="1708" y="1783"/>
                    <a:pt x="1711" y="1780"/>
                  </a:cubicBezTo>
                  <a:cubicBezTo>
                    <a:pt x="1710" y="1784"/>
                    <a:pt x="1708" y="1788"/>
                    <a:pt x="1707" y="1793"/>
                  </a:cubicBezTo>
                  <a:cubicBezTo>
                    <a:pt x="1698" y="1806"/>
                    <a:pt x="1681" y="1828"/>
                    <a:pt x="1675" y="1829"/>
                  </a:cubicBezTo>
                  <a:close/>
                  <a:moveTo>
                    <a:pt x="1724" y="1804"/>
                  </a:moveTo>
                  <a:cubicBezTo>
                    <a:pt x="1727" y="1793"/>
                    <a:pt x="1730" y="1781"/>
                    <a:pt x="1732" y="1770"/>
                  </a:cubicBezTo>
                  <a:cubicBezTo>
                    <a:pt x="1732" y="1781"/>
                    <a:pt x="1732" y="1794"/>
                    <a:pt x="1734" y="1805"/>
                  </a:cubicBezTo>
                  <a:cubicBezTo>
                    <a:pt x="1732" y="1834"/>
                    <a:pt x="1727" y="1860"/>
                    <a:pt x="1723" y="1860"/>
                  </a:cubicBezTo>
                  <a:cubicBezTo>
                    <a:pt x="1720" y="1860"/>
                    <a:pt x="1720" y="1835"/>
                    <a:pt x="1724" y="1804"/>
                  </a:cubicBezTo>
                  <a:close/>
                  <a:moveTo>
                    <a:pt x="1829" y="1675"/>
                  </a:moveTo>
                  <a:cubicBezTo>
                    <a:pt x="1829" y="1675"/>
                    <a:pt x="1829" y="1675"/>
                    <a:pt x="1829" y="1675"/>
                  </a:cubicBezTo>
                  <a:cubicBezTo>
                    <a:pt x="1828" y="1681"/>
                    <a:pt x="1807" y="1698"/>
                    <a:pt x="1793" y="1707"/>
                  </a:cubicBezTo>
                  <a:cubicBezTo>
                    <a:pt x="1788" y="1708"/>
                    <a:pt x="1784" y="1710"/>
                    <a:pt x="1780" y="1711"/>
                  </a:cubicBezTo>
                  <a:cubicBezTo>
                    <a:pt x="1783" y="1708"/>
                    <a:pt x="1786" y="1704"/>
                    <a:pt x="1788" y="1701"/>
                  </a:cubicBezTo>
                  <a:cubicBezTo>
                    <a:pt x="1807" y="1684"/>
                    <a:pt x="1827" y="1672"/>
                    <a:pt x="1829" y="1675"/>
                  </a:cubicBezTo>
                  <a:close/>
                  <a:moveTo>
                    <a:pt x="1790" y="1680"/>
                  </a:moveTo>
                  <a:cubicBezTo>
                    <a:pt x="1789" y="1696"/>
                    <a:pt x="1778" y="1712"/>
                    <a:pt x="1763" y="1719"/>
                  </a:cubicBezTo>
                  <a:cubicBezTo>
                    <a:pt x="1748" y="1726"/>
                    <a:pt x="1732" y="1724"/>
                    <a:pt x="1717" y="1713"/>
                  </a:cubicBezTo>
                  <a:cubicBezTo>
                    <a:pt x="1719" y="1711"/>
                    <a:pt x="1721" y="1708"/>
                    <a:pt x="1723" y="1705"/>
                  </a:cubicBezTo>
                  <a:cubicBezTo>
                    <a:pt x="1740" y="1716"/>
                    <a:pt x="1758" y="1714"/>
                    <a:pt x="1771" y="1702"/>
                  </a:cubicBezTo>
                  <a:cubicBezTo>
                    <a:pt x="1780" y="1692"/>
                    <a:pt x="1783" y="1680"/>
                    <a:pt x="1779" y="1669"/>
                  </a:cubicBezTo>
                  <a:cubicBezTo>
                    <a:pt x="1776" y="1661"/>
                    <a:pt x="1770" y="1656"/>
                    <a:pt x="1764" y="1656"/>
                  </a:cubicBezTo>
                  <a:cubicBezTo>
                    <a:pt x="1763" y="1656"/>
                    <a:pt x="1763" y="1657"/>
                    <a:pt x="1762" y="1657"/>
                  </a:cubicBezTo>
                  <a:cubicBezTo>
                    <a:pt x="1762" y="1658"/>
                    <a:pt x="1762" y="1659"/>
                    <a:pt x="1762" y="1659"/>
                  </a:cubicBezTo>
                  <a:cubicBezTo>
                    <a:pt x="1766" y="1665"/>
                    <a:pt x="1764" y="1670"/>
                    <a:pt x="1761" y="1672"/>
                  </a:cubicBezTo>
                  <a:cubicBezTo>
                    <a:pt x="1757" y="1675"/>
                    <a:pt x="1750" y="1676"/>
                    <a:pt x="1746" y="1672"/>
                  </a:cubicBezTo>
                  <a:cubicBezTo>
                    <a:pt x="1742" y="1668"/>
                    <a:pt x="1740" y="1662"/>
                    <a:pt x="1742" y="1656"/>
                  </a:cubicBezTo>
                  <a:cubicBezTo>
                    <a:pt x="1745" y="1650"/>
                    <a:pt x="1751" y="1645"/>
                    <a:pt x="1758" y="1644"/>
                  </a:cubicBezTo>
                  <a:cubicBezTo>
                    <a:pt x="1766" y="1644"/>
                    <a:pt x="1774" y="1647"/>
                    <a:pt x="1780" y="1653"/>
                  </a:cubicBezTo>
                  <a:cubicBezTo>
                    <a:pt x="1787" y="1660"/>
                    <a:pt x="1791" y="1670"/>
                    <a:pt x="1790" y="1680"/>
                  </a:cubicBezTo>
                  <a:close/>
                  <a:moveTo>
                    <a:pt x="1783" y="1650"/>
                  </a:moveTo>
                  <a:cubicBezTo>
                    <a:pt x="1782" y="1649"/>
                    <a:pt x="1782" y="1649"/>
                    <a:pt x="1781" y="1649"/>
                  </a:cubicBezTo>
                  <a:cubicBezTo>
                    <a:pt x="1792" y="1644"/>
                    <a:pt x="1800" y="1636"/>
                    <a:pt x="1805" y="1625"/>
                  </a:cubicBezTo>
                  <a:cubicBezTo>
                    <a:pt x="1817" y="1626"/>
                    <a:pt x="1829" y="1621"/>
                    <a:pt x="1839" y="1612"/>
                  </a:cubicBezTo>
                  <a:cubicBezTo>
                    <a:pt x="1848" y="1604"/>
                    <a:pt x="1854" y="1592"/>
                    <a:pt x="1854" y="1580"/>
                  </a:cubicBezTo>
                  <a:cubicBezTo>
                    <a:pt x="1855" y="1564"/>
                    <a:pt x="1847" y="1550"/>
                    <a:pt x="1834" y="1544"/>
                  </a:cubicBezTo>
                  <a:cubicBezTo>
                    <a:pt x="1825" y="1540"/>
                    <a:pt x="1815" y="1541"/>
                    <a:pt x="1810" y="1545"/>
                  </a:cubicBezTo>
                  <a:cubicBezTo>
                    <a:pt x="1810" y="1546"/>
                    <a:pt x="1809" y="1547"/>
                    <a:pt x="1809" y="1547"/>
                  </a:cubicBezTo>
                  <a:cubicBezTo>
                    <a:pt x="1810" y="1548"/>
                    <a:pt x="1810" y="1548"/>
                    <a:pt x="1811" y="1549"/>
                  </a:cubicBezTo>
                  <a:cubicBezTo>
                    <a:pt x="1819" y="1551"/>
                    <a:pt x="1821" y="1558"/>
                    <a:pt x="1821" y="1563"/>
                  </a:cubicBezTo>
                  <a:cubicBezTo>
                    <a:pt x="1820" y="1569"/>
                    <a:pt x="1815" y="1575"/>
                    <a:pt x="1807" y="1575"/>
                  </a:cubicBezTo>
                  <a:cubicBezTo>
                    <a:pt x="1799" y="1575"/>
                    <a:pt x="1793" y="1571"/>
                    <a:pt x="1790" y="1564"/>
                  </a:cubicBezTo>
                  <a:cubicBezTo>
                    <a:pt x="1786" y="1556"/>
                    <a:pt x="1788" y="1546"/>
                    <a:pt x="1794" y="1539"/>
                  </a:cubicBezTo>
                  <a:cubicBezTo>
                    <a:pt x="1800" y="1532"/>
                    <a:pt x="1809" y="1528"/>
                    <a:pt x="1819" y="1528"/>
                  </a:cubicBezTo>
                  <a:cubicBezTo>
                    <a:pt x="1832" y="1528"/>
                    <a:pt x="1846" y="1534"/>
                    <a:pt x="1854" y="1544"/>
                  </a:cubicBezTo>
                  <a:cubicBezTo>
                    <a:pt x="1865" y="1556"/>
                    <a:pt x="1870" y="1572"/>
                    <a:pt x="1867" y="1588"/>
                  </a:cubicBezTo>
                  <a:cubicBezTo>
                    <a:pt x="1864" y="1606"/>
                    <a:pt x="1852" y="1622"/>
                    <a:pt x="1834" y="1632"/>
                  </a:cubicBezTo>
                  <a:cubicBezTo>
                    <a:pt x="1817" y="1630"/>
                    <a:pt x="1799" y="1636"/>
                    <a:pt x="1783" y="1650"/>
                  </a:cubicBezTo>
                  <a:cubicBezTo>
                    <a:pt x="1783" y="1650"/>
                    <a:pt x="1783" y="1650"/>
                    <a:pt x="1783" y="1650"/>
                  </a:cubicBezTo>
                  <a:close/>
                  <a:moveTo>
                    <a:pt x="1871" y="1589"/>
                  </a:moveTo>
                  <a:cubicBezTo>
                    <a:pt x="1871" y="1585"/>
                    <a:pt x="1871" y="1582"/>
                    <a:pt x="1871" y="1579"/>
                  </a:cubicBezTo>
                  <a:cubicBezTo>
                    <a:pt x="1874" y="1589"/>
                    <a:pt x="1878" y="1599"/>
                    <a:pt x="1881" y="1609"/>
                  </a:cubicBezTo>
                  <a:cubicBezTo>
                    <a:pt x="1887" y="1625"/>
                    <a:pt x="1892" y="1639"/>
                    <a:pt x="1890" y="1649"/>
                  </a:cubicBezTo>
                  <a:cubicBezTo>
                    <a:pt x="1888" y="1654"/>
                    <a:pt x="1886" y="1658"/>
                    <a:pt x="1882" y="1660"/>
                  </a:cubicBezTo>
                  <a:cubicBezTo>
                    <a:pt x="1886" y="1656"/>
                    <a:pt x="1887" y="1650"/>
                    <a:pt x="1886" y="1645"/>
                  </a:cubicBezTo>
                  <a:cubicBezTo>
                    <a:pt x="1885" y="1638"/>
                    <a:pt x="1878" y="1632"/>
                    <a:pt x="1870" y="1631"/>
                  </a:cubicBezTo>
                  <a:cubicBezTo>
                    <a:pt x="1863" y="1631"/>
                    <a:pt x="1856" y="1634"/>
                    <a:pt x="1852" y="1639"/>
                  </a:cubicBezTo>
                  <a:cubicBezTo>
                    <a:pt x="1848" y="1637"/>
                    <a:pt x="1844" y="1635"/>
                    <a:pt x="1840" y="1634"/>
                  </a:cubicBezTo>
                  <a:cubicBezTo>
                    <a:pt x="1856" y="1623"/>
                    <a:pt x="1868" y="1607"/>
                    <a:pt x="1871" y="1589"/>
                  </a:cubicBezTo>
                  <a:close/>
                  <a:moveTo>
                    <a:pt x="2027" y="1608"/>
                  </a:moveTo>
                  <a:cubicBezTo>
                    <a:pt x="2024" y="1632"/>
                    <a:pt x="2010" y="1651"/>
                    <a:pt x="1992" y="1657"/>
                  </a:cubicBezTo>
                  <a:cubicBezTo>
                    <a:pt x="1978" y="1661"/>
                    <a:pt x="1969" y="1655"/>
                    <a:pt x="1965" y="1648"/>
                  </a:cubicBezTo>
                  <a:cubicBezTo>
                    <a:pt x="1962" y="1642"/>
                    <a:pt x="1962" y="1634"/>
                    <a:pt x="1970" y="1628"/>
                  </a:cubicBezTo>
                  <a:cubicBezTo>
                    <a:pt x="1975" y="1624"/>
                    <a:pt x="1982" y="1624"/>
                    <a:pt x="1987" y="1628"/>
                  </a:cubicBezTo>
                  <a:cubicBezTo>
                    <a:pt x="1990" y="1631"/>
                    <a:pt x="1993" y="1637"/>
                    <a:pt x="1990" y="1645"/>
                  </a:cubicBezTo>
                  <a:cubicBezTo>
                    <a:pt x="1990" y="1645"/>
                    <a:pt x="1990" y="1646"/>
                    <a:pt x="1991" y="1647"/>
                  </a:cubicBezTo>
                  <a:cubicBezTo>
                    <a:pt x="1992" y="1647"/>
                    <a:pt x="1993" y="1647"/>
                    <a:pt x="1993" y="1647"/>
                  </a:cubicBezTo>
                  <a:cubicBezTo>
                    <a:pt x="2001" y="1642"/>
                    <a:pt x="2002" y="1632"/>
                    <a:pt x="1997" y="1623"/>
                  </a:cubicBezTo>
                  <a:cubicBezTo>
                    <a:pt x="1992" y="1613"/>
                    <a:pt x="1978" y="1606"/>
                    <a:pt x="1963" y="1597"/>
                  </a:cubicBezTo>
                  <a:cubicBezTo>
                    <a:pt x="1933" y="1581"/>
                    <a:pt x="1896" y="1560"/>
                    <a:pt x="1888" y="1510"/>
                  </a:cubicBezTo>
                  <a:cubicBezTo>
                    <a:pt x="1888" y="1510"/>
                    <a:pt x="1888" y="1510"/>
                    <a:pt x="1888" y="1510"/>
                  </a:cubicBezTo>
                  <a:cubicBezTo>
                    <a:pt x="1890" y="1509"/>
                    <a:pt x="1891" y="1508"/>
                    <a:pt x="1893" y="1507"/>
                  </a:cubicBezTo>
                  <a:cubicBezTo>
                    <a:pt x="1903" y="1555"/>
                    <a:pt x="1938" y="1575"/>
                    <a:pt x="1966" y="1591"/>
                  </a:cubicBezTo>
                  <a:cubicBezTo>
                    <a:pt x="1990" y="1605"/>
                    <a:pt x="2009" y="1616"/>
                    <a:pt x="2003" y="1641"/>
                  </a:cubicBezTo>
                  <a:cubicBezTo>
                    <a:pt x="2003" y="1641"/>
                    <a:pt x="2003" y="1642"/>
                    <a:pt x="2004" y="1643"/>
                  </a:cubicBezTo>
                  <a:cubicBezTo>
                    <a:pt x="2005" y="1643"/>
                    <a:pt x="2006" y="1643"/>
                    <a:pt x="2006" y="1642"/>
                  </a:cubicBezTo>
                  <a:cubicBezTo>
                    <a:pt x="2022" y="1624"/>
                    <a:pt x="2026" y="1600"/>
                    <a:pt x="2021" y="1573"/>
                  </a:cubicBezTo>
                  <a:cubicBezTo>
                    <a:pt x="2011" y="1533"/>
                    <a:pt x="1978" y="1490"/>
                    <a:pt x="1940" y="1472"/>
                  </a:cubicBezTo>
                  <a:cubicBezTo>
                    <a:pt x="1940" y="1471"/>
                    <a:pt x="1941" y="1470"/>
                    <a:pt x="1942" y="1469"/>
                  </a:cubicBezTo>
                  <a:cubicBezTo>
                    <a:pt x="2000" y="1492"/>
                    <a:pt x="2033" y="1560"/>
                    <a:pt x="2027" y="1608"/>
                  </a:cubicBezTo>
                  <a:close/>
                  <a:moveTo>
                    <a:pt x="1944" y="1466"/>
                  </a:moveTo>
                  <a:cubicBezTo>
                    <a:pt x="1945" y="1465"/>
                    <a:pt x="1946" y="1463"/>
                    <a:pt x="1947" y="1462"/>
                  </a:cubicBezTo>
                  <a:cubicBezTo>
                    <a:pt x="1993" y="1481"/>
                    <a:pt x="2034" y="1515"/>
                    <a:pt x="2057" y="1552"/>
                  </a:cubicBezTo>
                  <a:cubicBezTo>
                    <a:pt x="2057" y="1552"/>
                    <a:pt x="2057" y="1552"/>
                    <a:pt x="2057" y="1552"/>
                  </a:cubicBezTo>
                  <a:cubicBezTo>
                    <a:pt x="2047" y="1560"/>
                    <a:pt x="2037" y="1567"/>
                    <a:pt x="2029" y="1571"/>
                  </a:cubicBezTo>
                  <a:cubicBezTo>
                    <a:pt x="2020" y="1529"/>
                    <a:pt x="1990" y="1484"/>
                    <a:pt x="1944" y="1466"/>
                  </a:cubicBezTo>
                  <a:close/>
                  <a:moveTo>
                    <a:pt x="2107" y="1511"/>
                  </a:moveTo>
                  <a:cubicBezTo>
                    <a:pt x="2107" y="1511"/>
                    <a:pt x="2107" y="1511"/>
                    <a:pt x="2107" y="1511"/>
                  </a:cubicBezTo>
                  <a:cubicBezTo>
                    <a:pt x="2107" y="1511"/>
                    <a:pt x="2107" y="1511"/>
                    <a:pt x="2107" y="1511"/>
                  </a:cubicBezTo>
                  <a:cubicBezTo>
                    <a:pt x="2097" y="1533"/>
                    <a:pt x="2068" y="1571"/>
                    <a:pt x="2031" y="1587"/>
                  </a:cubicBezTo>
                  <a:cubicBezTo>
                    <a:pt x="2031" y="1583"/>
                    <a:pt x="2030" y="1579"/>
                    <a:pt x="2030" y="1575"/>
                  </a:cubicBezTo>
                  <a:cubicBezTo>
                    <a:pt x="2052" y="1565"/>
                    <a:pt x="2084" y="1536"/>
                    <a:pt x="2096" y="1506"/>
                  </a:cubicBezTo>
                  <a:cubicBezTo>
                    <a:pt x="2108" y="1477"/>
                    <a:pt x="2106" y="1433"/>
                    <a:pt x="2097" y="1411"/>
                  </a:cubicBezTo>
                  <a:cubicBezTo>
                    <a:pt x="2101" y="1409"/>
                    <a:pt x="2104" y="1406"/>
                    <a:pt x="2107" y="1404"/>
                  </a:cubicBezTo>
                  <a:cubicBezTo>
                    <a:pt x="2122" y="1441"/>
                    <a:pt x="2116" y="1488"/>
                    <a:pt x="2107" y="1511"/>
                  </a:cubicBezTo>
                  <a:close/>
                  <a:moveTo>
                    <a:pt x="2109" y="1354"/>
                  </a:moveTo>
                  <a:cubicBezTo>
                    <a:pt x="2118" y="1351"/>
                    <a:pt x="2124" y="1343"/>
                    <a:pt x="2123" y="1334"/>
                  </a:cubicBezTo>
                  <a:cubicBezTo>
                    <a:pt x="2122" y="1334"/>
                    <a:pt x="2122" y="1333"/>
                    <a:pt x="2121" y="1333"/>
                  </a:cubicBezTo>
                  <a:cubicBezTo>
                    <a:pt x="2120" y="1333"/>
                    <a:pt x="2119" y="1333"/>
                    <a:pt x="2119" y="1334"/>
                  </a:cubicBezTo>
                  <a:cubicBezTo>
                    <a:pt x="2115" y="1342"/>
                    <a:pt x="2109" y="1344"/>
                    <a:pt x="2104" y="1343"/>
                  </a:cubicBezTo>
                  <a:cubicBezTo>
                    <a:pt x="2098" y="1342"/>
                    <a:pt x="2094" y="1338"/>
                    <a:pt x="2093" y="1331"/>
                  </a:cubicBezTo>
                  <a:cubicBezTo>
                    <a:pt x="2091" y="1322"/>
                    <a:pt x="2097" y="1316"/>
                    <a:pt x="2104" y="1314"/>
                  </a:cubicBezTo>
                  <a:cubicBezTo>
                    <a:pt x="2111" y="1311"/>
                    <a:pt x="2122" y="1313"/>
                    <a:pt x="2129" y="1326"/>
                  </a:cubicBezTo>
                  <a:cubicBezTo>
                    <a:pt x="2138" y="1343"/>
                    <a:pt x="2134" y="1367"/>
                    <a:pt x="2119" y="1386"/>
                  </a:cubicBezTo>
                  <a:cubicBezTo>
                    <a:pt x="2089" y="1424"/>
                    <a:pt x="2018" y="1449"/>
                    <a:pt x="1961" y="1424"/>
                  </a:cubicBezTo>
                  <a:cubicBezTo>
                    <a:pt x="1961" y="1423"/>
                    <a:pt x="1961" y="1422"/>
                    <a:pt x="1961" y="1420"/>
                  </a:cubicBezTo>
                  <a:cubicBezTo>
                    <a:pt x="2001" y="1434"/>
                    <a:pt x="2055" y="1428"/>
                    <a:pt x="2090" y="1406"/>
                  </a:cubicBezTo>
                  <a:cubicBezTo>
                    <a:pt x="2113" y="1391"/>
                    <a:pt x="2126" y="1371"/>
                    <a:pt x="2128" y="1347"/>
                  </a:cubicBezTo>
                  <a:cubicBezTo>
                    <a:pt x="2129" y="1346"/>
                    <a:pt x="2128" y="1345"/>
                    <a:pt x="2127" y="1345"/>
                  </a:cubicBezTo>
                  <a:cubicBezTo>
                    <a:pt x="2126" y="1345"/>
                    <a:pt x="2125" y="1345"/>
                    <a:pt x="2125" y="1346"/>
                  </a:cubicBezTo>
                  <a:cubicBezTo>
                    <a:pt x="2112" y="1367"/>
                    <a:pt x="2091" y="1362"/>
                    <a:pt x="2064" y="1354"/>
                  </a:cubicBezTo>
                  <a:cubicBezTo>
                    <a:pt x="2033" y="1346"/>
                    <a:pt x="1994" y="1335"/>
                    <a:pt x="1953" y="1362"/>
                  </a:cubicBezTo>
                  <a:cubicBezTo>
                    <a:pt x="1952" y="1360"/>
                    <a:pt x="1952" y="1359"/>
                    <a:pt x="1951" y="1357"/>
                  </a:cubicBezTo>
                  <a:cubicBezTo>
                    <a:pt x="1951" y="1357"/>
                    <a:pt x="1951" y="1357"/>
                    <a:pt x="1951" y="1357"/>
                  </a:cubicBezTo>
                  <a:cubicBezTo>
                    <a:pt x="1992" y="1327"/>
                    <a:pt x="2033" y="1339"/>
                    <a:pt x="2066" y="1348"/>
                  </a:cubicBezTo>
                  <a:cubicBezTo>
                    <a:pt x="2083" y="1353"/>
                    <a:pt x="2098" y="1357"/>
                    <a:pt x="2109" y="1354"/>
                  </a:cubicBezTo>
                  <a:close/>
                  <a:moveTo>
                    <a:pt x="1955" y="1350"/>
                  </a:moveTo>
                  <a:cubicBezTo>
                    <a:pt x="1956" y="1348"/>
                    <a:pt x="1958" y="1346"/>
                    <a:pt x="1959" y="1344"/>
                  </a:cubicBezTo>
                  <a:cubicBezTo>
                    <a:pt x="1960" y="1347"/>
                    <a:pt x="1960" y="1347"/>
                    <a:pt x="1960" y="1347"/>
                  </a:cubicBezTo>
                  <a:cubicBezTo>
                    <a:pt x="1959" y="1348"/>
                    <a:pt x="1957" y="1349"/>
                    <a:pt x="1955" y="1350"/>
                  </a:cubicBezTo>
                  <a:close/>
                  <a:moveTo>
                    <a:pt x="2069" y="1260"/>
                  </a:moveTo>
                  <a:cubicBezTo>
                    <a:pt x="2070" y="1264"/>
                    <a:pt x="2072" y="1268"/>
                    <a:pt x="2073" y="1272"/>
                  </a:cubicBezTo>
                  <a:cubicBezTo>
                    <a:pt x="2070" y="1275"/>
                    <a:pt x="2070" y="1275"/>
                    <a:pt x="2070" y="1275"/>
                  </a:cubicBezTo>
                  <a:cubicBezTo>
                    <a:pt x="2070" y="1270"/>
                    <a:pt x="2070" y="1265"/>
                    <a:pt x="2069" y="1260"/>
                  </a:cubicBezTo>
                  <a:close/>
                  <a:moveTo>
                    <a:pt x="2073" y="1277"/>
                  </a:moveTo>
                  <a:cubicBezTo>
                    <a:pt x="2074" y="1280"/>
                    <a:pt x="2074" y="1283"/>
                    <a:pt x="2074" y="1286"/>
                  </a:cubicBezTo>
                  <a:cubicBezTo>
                    <a:pt x="2066" y="1291"/>
                    <a:pt x="2066" y="1291"/>
                    <a:pt x="2066" y="1291"/>
                  </a:cubicBezTo>
                  <a:cubicBezTo>
                    <a:pt x="2067" y="1288"/>
                    <a:pt x="2068" y="1285"/>
                    <a:pt x="2069" y="1282"/>
                  </a:cubicBezTo>
                  <a:lnTo>
                    <a:pt x="2073" y="1277"/>
                  </a:lnTo>
                  <a:close/>
                  <a:moveTo>
                    <a:pt x="2074" y="1291"/>
                  </a:moveTo>
                  <a:cubicBezTo>
                    <a:pt x="2074" y="1294"/>
                    <a:pt x="2073" y="1297"/>
                    <a:pt x="2073" y="1301"/>
                  </a:cubicBezTo>
                  <a:cubicBezTo>
                    <a:pt x="2059" y="1306"/>
                    <a:pt x="2059" y="1306"/>
                    <a:pt x="2059" y="1306"/>
                  </a:cubicBezTo>
                  <a:cubicBezTo>
                    <a:pt x="2061" y="1303"/>
                    <a:pt x="2062" y="1300"/>
                    <a:pt x="2064" y="1297"/>
                  </a:cubicBezTo>
                  <a:lnTo>
                    <a:pt x="2074" y="1291"/>
                  </a:lnTo>
                  <a:close/>
                  <a:moveTo>
                    <a:pt x="2039" y="1329"/>
                  </a:moveTo>
                  <a:cubicBezTo>
                    <a:pt x="2042" y="1327"/>
                    <a:pt x="2044" y="1325"/>
                    <a:pt x="2046" y="1322"/>
                  </a:cubicBezTo>
                  <a:cubicBezTo>
                    <a:pt x="2068" y="1319"/>
                    <a:pt x="2068" y="1319"/>
                    <a:pt x="2068" y="1319"/>
                  </a:cubicBezTo>
                  <a:cubicBezTo>
                    <a:pt x="2067" y="1323"/>
                    <a:pt x="2065" y="1326"/>
                    <a:pt x="2063" y="1330"/>
                  </a:cubicBezTo>
                  <a:lnTo>
                    <a:pt x="2039" y="1329"/>
                  </a:lnTo>
                  <a:close/>
                  <a:moveTo>
                    <a:pt x="2061" y="1334"/>
                  </a:moveTo>
                  <a:cubicBezTo>
                    <a:pt x="2060" y="1336"/>
                    <a:pt x="2059" y="1339"/>
                    <a:pt x="2057" y="1342"/>
                  </a:cubicBezTo>
                  <a:cubicBezTo>
                    <a:pt x="2050" y="1339"/>
                    <a:pt x="2041" y="1337"/>
                    <a:pt x="2033" y="1336"/>
                  </a:cubicBezTo>
                  <a:cubicBezTo>
                    <a:pt x="2034" y="1335"/>
                    <a:pt x="2035" y="1334"/>
                    <a:pt x="2036" y="1333"/>
                  </a:cubicBezTo>
                  <a:lnTo>
                    <a:pt x="2061" y="1334"/>
                  </a:lnTo>
                  <a:close/>
                  <a:moveTo>
                    <a:pt x="2050" y="1318"/>
                  </a:moveTo>
                  <a:cubicBezTo>
                    <a:pt x="2052" y="1316"/>
                    <a:pt x="2054" y="1313"/>
                    <a:pt x="2055" y="1311"/>
                  </a:cubicBezTo>
                  <a:cubicBezTo>
                    <a:pt x="2072" y="1305"/>
                    <a:pt x="2072" y="1305"/>
                    <a:pt x="2072" y="1305"/>
                  </a:cubicBezTo>
                  <a:cubicBezTo>
                    <a:pt x="2071" y="1308"/>
                    <a:pt x="2070" y="1312"/>
                    <a:pt x="2069" y="1315"/>
                  </a:cubicBezTo>
                  <a:lnTo>
                    <a:pt x="2050" y="1318"/>
                  </a:lnTo>
                  <a:close/>
                  <a:moveTo>
                    <a:pt x="2028" y="1335"/>
                  </a:moveTo>
                  <a:cubicBezTo>
                    <a:pt x="2026" y="1335"/>
                    <a:pt x="2024" y="1335"/>
                    <a:pt x="2021" y="1334"/>
                  </a:cubicBezTo>
                  <a:cubicBezTo>
                    <a:pt x="2042" y="1317"/>
                    <a:pt x="2060" y="1299"/>
                    <a:pt x="2066" y="1276"/>
                  </a:cubicBezTo>
                  <a:cubicBezTo>
                    <a:pt x="2064" y="1298"/>
                    <a:pt x="2049" y="1316"/>
                    <a:pt x="2028" y="1335"/>
                  </a:cubicBezTo>
                  <a:close/>
                  <a:moveTo>
                    <a:pt x="2062" y="1275"/>
                  </a:moveTo>
                  <a:cubicBezTo>
                    <a:pt x="2059" y="1270"/>
                    <a:pt x="2059" y="1270"/>
                    <a:pt x="2059" y="1270"/>
                  </a:cubicBezTo>
                  <a:cubicBezTo>
                    <a:pt x="2061" y="1268"/>
                    <a:pt x="2063" y="1265"/>
                    <a:pt x="2064" y="1262"/>
                  </a:cubicBezTo>
                  <a:cubicBezTo>
                    <a:pt x="2063" y="1266"/>
                    <a:pt x="2063" y="1271"/>
                    <a:pt x="2062" y="1275"/>
                  </a:cubicBezTo>
                  <a:close/>
                  <a:moveTo>
                    <a:pt x="2060" y="1280"/>
                  </a:moveTo>
                  <a:cubicBezTo>
                    <a:pt x="2059" y="1283"/>
                    <a:pt x="2058" y="1286"/>
                    <a:pt x="2057" y="1289"/>
                  </a:cubicBezTo>
                  <a:cubicBezTo>
                    <a:pt x="2051" y="1278"/>
                    <a:pt x="2051" y="1278"/>
                    <a:pt x="2051" y="1278"/>
                  </a:cubicBezTo>
                  <a:cubicBezTo>
                    <a:pt x="2053" y="1277"/>
                    <a:pt x="2055" y="1275"/>
                    <a:pt x="2056" y="1273"/>
                  </a:cubicBezTo>
                  <a:lnTo>
                    <a:pt x="2060" y="1280"/>
                  </a:lnTo>
                  <a:close/>
                  <a:moveTo>
                    <a:pt x="2054" y="1293"/>
                  </a:moveTo>
                  <a:cubicBezTo>
                    <a:pt x="2053" y="1295"/>
                    <a:pt x="2051" y="1298"/>
                    <a:pt x="2049" y="1301"/>
                  </a:cubicBezTo>
                  <a:cubicBezTo>
                    <a:pt x="2041" y="1285"/>
                    <a:pt x="2041" y="1285"/>
                    <a:pt x="2041" y="1285"/>
                  </a:cubicBezTo>
                  <a:cubicBezTo>
                    <a:pt x="2044" y="1284"/>
                    <a:pt x="2046" y="1282"/>
                    <a:pt x="2048" y="1281"/>
                  </a:cubicBezTo>
                  <a:lnTo>
                    <a:pt x="2054" y="1293"/>
                  </a:lnTo>
                  <a:close/>
                  <a:moveTo>
                    <a:pt x="2047" y="1304"/>
                  </a:moveTo>
                  <a:cubicBezTo>
                    <a:pt x="2044" y="1307"/>
                    <a:pt x="2042" y="1309"/>
                    <a:pt x="2040" y="1312"/>
                  </a:cubicBezTo>
                  <a:cubicBezTo>
                    <a:pt x="2030" y="1291"/>
                    <a:pt x="2030" y="1291"/>
                    <a:pt x="2030" y="1291"/>
                  </a:cubicBezTo>
                  <a:cubicBezTo>
                    <a:pt x="2033" y="1290"/>
                    <a:pt x="2035" y="1289"/>
                    <a:pt x="2038" y="1287"/>
                  </a:cubicBezTo>
                  <a:lnTo>
                    <a:pt x="2047" y="1304"/>
                  </a:lnTo>
                  <a:close/>
                  <a:moveTo>
                    <a:pt x="2037" y="1315"/>
                  </a:moveTo>
                  <a:cubicBezTo>
                    <a:pt x="2035" y="1317"/>
                    <a:pt x="2032" y="1319"/>
                    <a:pt x="2030" y="1322"/>
                  </a:cubicBezTo>
                  <a:cubicBezTo>
                    <a:pt x="2019" y="1297"/>
                    <a:pt x="2019" y="1297"/>
                    <a:pt x="2019" y="1297"/>
                  </a:cubicBezTo>
                  <a:cubicBezTo>
                    <a:pt x="2020" y="1296"/>
                    <a:pt x="2021" y="1296"/>
                    <a:pt x="2022" y="1295"/>
                  </a:cubicBezTo>
                  <a:cubicBezTo>
                    <a:pt x="2024" y="1294"/>
                    <a:pt x="2025" y="1294"/>
                    <a:pt x="2027" y="1293"/>
                  </a:cubicBezTo>
                  <a:lnTo>
                    <a:pt x="2037" y="1315"/>
                  </a:lnTo>
                  <a:close/>
                  <a:moveTo>
                    <a:pt x="2027" y="1325"/>
                  </a:moveTo>
                  <a:cubicBezTo>
                    <a:pt x="2024" y="1327"/>
                    <a:pt x="2021" y="1329"/>
                    <a:pt x="2018" y="1332"/>
                  </a:cubicBezTo>
                  <a:cubicBezTo>
                    <a:pt x="2007" y="1303"/>
                    <a:pt x="2007" y="1303"/>
                    <a:pt x="2007" y="1303"/>
                  </a:cubicBezTo>
                  <a:cubicBezTo>
                    <a:pt x="2010" y="1301"/>
                    <a:pt x="2013" y="1300"/>
                    <a:pt x="2016" y="1298"/>
                  </a:cubicBezTo>
                  <a:lnTo>
                    <a:pt x="2027" y="1325"/>
                  </a:lnTo>
                  <a:close/>
                  <a:moveTo>
                    <a:pt x="2015" y="1334"/>
                  </a:moveTo>
                  <a:cubicBezTo>
                    <a:pt x="2011" y="1334"/>
                    <a:pt x="2007" y="1334"/>
                    <a:pt x="2003" y="1334"/>
                  </a:cubicBezTo>
                  <a:cubicBezTo>
                    <a:pt x="1994" y="1311"/>
                    <a:pt x="1994" y="1311"/>
                    <a:pt x="1994" y="1311"/>
                  </a:cubicBezTo>
                  <a:cubicBezTo>
                    <a:pt x="1997" y="1309"/>
                    <a:pt x="2000" y="1307"/>
                    <a:pt x="2003" y="1305"/>
                  </a:cubicBezTo>
                  <a:lnTo>
                    <a:pt x="2015" y="1334"/>
                  </a:lnTo>
                  <a:close/>
                  <a:moveTo>
                    <a:pt x="1999" y="1334"/>
                  </a:moveTo>
                  <a:cubicBezTo>
                    <a:pt x="1996" y="1335"/>
                    <a:pt x="1993" y="1335"/>
                    <a:pt x="1989" y="1336"/>
                  </a:cubicBezTo>
                  <a:cubicBezTo>
                    <a:pt x="1982" y="1319"/>
                    <a:pt x="1982" y="1319"/>
                    <a:pt x="1982" y="1319"/>
                  </a:cubicBezTo>
                  <a:cubicBezTo>
                    <a:pt x="1985" y="1317"/>
                    <a:pt x="1987" y="1315"/>
                    <a:pt x="1990" y="1313"/>
                  </a:cubicBezTo>
                  <a:lnTo>
                    <a:pt x="1999" y="1334"/>
                  </a:lnTo>
                  <a:close/>
                  <a:moveTo>
                    <a:pt x="1985" y="1337"/>
                  </a:moveTo>
                  <a:cubicBezTo>
                    <a:pt x="1982" y="1337"/>
                    <a:pt x="1979" y="1338"/>
                    <a:pt x="1976" y="1340"/>
                  </a:cubicBezTo>
                  <a:cubicBezTo>
                    <a:pt x="1971" y="1329"/>
                    <a:pt x="1971" y="1329"/>
                    <a:pt x="1971" y="1329"/>
                  </a:cubicBezTo>
                  <a:cubicBezTo>
                    <a:pt x="1973" y="1326"/>
                    <a:pt x="1976" y="1324"/>
                    <a:pt x="1979" y="1321"/>
                  </a:cubicBezTo>
                  <a:lnTo>
                    <a:pt x="1985" y="1337"/>
                  </a:lnTo>
                  <a:close/>
                  <a:moveTo>
                    <a:pt x="1972" y="1341"/>
                  </a:moveTo>
                  <a:cubicBezTo>
                    <a:pt x="1969" y="1342"/>
                    <a:pt x="1967" y="1343"/>
                    <a:pt x="1964" y="1345"/>
                  </a:cubicBezTo>
                  <a:cubicBezTo>
                    <a:pt x="1961" y="1340"/>
                    <a:pt x="1961" y="1340"/>
                    <a:pt x="1961" y="1340"/>
                  </a:cubicBezTo>
                  <a:cubicBezTo>
                    <a:pt x="1963" y="1337"/>
                    <a:pt x="1966" y="1334"/>
                    <a:pt x="1968" y="1332"/>
                  </a:cubicBezTo>
                  <a:lnTo>
                    <a:pt x="1972" y="1341"/>
                  </a:lnTo>
                  <a:close/>
                  <a:moveTo>
                    <a:pt x="2083" y="1278"/>
                  </a:moveTo>
                  <a:cubicBezTo>
                    <a:pt x="2084" y="1299"/>
                    <a:pt x="2078" y="1322"/>
                    <a:pt x="2067" y="1344"/>
                  </a:cubicBezTo>
                  <a:cubicBezTo>
                    <a:pt x="2065" y="1344"/>
                    <a:pt x="2063" y="1343"/>
                    <a:pt x="2061" y="1343"/>
                  </a:cubicBezTo>
                  <a:cubicBezTo>
                    <a:pt x="2083" y="1306"/>
                    <a:pt x="2084" y="1270"/>
                    <a:pt x="2064" y="1243"/>
                  </a:cubicBezTo>
                  <a:cubicBezTo>
                    <a:pt x="2063" y="1243"/>
                    <a:pt x="2062" y="1242"/>
                    <a:pt x="2062" y="1243"/>
                  </a:cubicBezTo>
                  <a:cubicBezTo>
                    <a:pt x="2061" y="1243"/>
                    <a:pt x="2060" y="1244"/>
                    <a:pt x="2060" y="1245"/>
                  </a:cubicBezTo>
                  <a:cubicBezTo>
                    <a:pt x="2065" y="1270"/>
                    <a:pt x="2045" y="1279"/>
                    <a:pt x="2020" y="1292"/>
                  </a:cubicBezTo>
                  <a:cubicBezTo>
                    <a:pt x="1996" y="1304"/>
                    <a:pt x="1966" y="1319"/>
                    <a:pt x="1950" y="1353"/>
                  </a:cubicBezTo>
                  <a:cubicBezTo>
                    <a:pt x="1948" y="1350"/>
                    <a:pt x="1947" y="1347"/>
                    <a:pt x="1946" y="1345"/>
                  </a:cubicBezTo>
                  <a:cubicBezTo>
                    <a:pt x="1962" y="1312"/>
                    <a:pt x="1993" y="1297"/>
                    <a:pt x="2018" y="1286"/>
                  </a:cubicBezTo>
                  <a:cubicBezTo>
                    <a:pt x="2034" y="1278"/>
                    <a:pt x="2048" y="1272"/>
                    <a:pt x="2054" y="1262"/>
                  </a:cubicBezTo>
                  <a:cubicBezTo>
                    <a:pt x="2059" y="1253"/>
                    <a:pt x="2058" y="1244"/>
                    <a:pt x="2051" y="1238"/>
                  </a:cubicBezTo>
                  <a:cubicBezTo>
                    <a:pt x="2051" y="1237"/>
                    <a:pt x="2050" y="1237"/>
                    <a:pt x="2049" y="1238"/>
                  </a:cubicBezTo>
                  <a:cubicBezTo>
                    <a:pt x="2048" y="1238"/>
                    <a:pt x="2048" y="1239"/>
                    <a:pt x="2048" y="1240"/>
                  </a:cubicBezTo>
                  <a:cubicBezTo>
                    <a:pt x="2051" y="1248"/>
                    <a:pt x="2047" y="1254"/>
                    <a:pt x="2043" y="1257"/>
                  </a:cubicBezTo>
                  <a:cubicBezTo>
                    <a:pt x="2039" y="1260"/>
                    <a:pt x="2032" y="1259"/>
                    <a:pt x="2027" y="1255"/>
                  </a:cubicBezTo>
                  <a:cubicBezTo>
                    <a:pt x="2020" y="1249"/>
                    <a:pt x="2020" y="1241"/>
                    <a:pt x="2023" y="1235"/>
                  </a:cubicBezTo>
                  <a:cubicBezTo>
                    <a:pt x="2027" y="1228"/>
                    <a:pt x="2037" y="1222"/>
                    <a:pt x="2051" y="1228"/>
                  </a:cubicBezTo>
                  <a:cubicBezTo>
                    <a:pt x="2068" y="1234"/>
                    <a:pt x="2081" y="1255"/>
                    <a:pt x="2083" y="1278"/>
                  </a:cubicBezTo>
                  <a:close/>
                  <a:moveTo>
                    <a:pt x="2063" y="958"/>
                  </a:moveTo>
                  <a:cubicBezTo>
                    <a:pt x="2064" y="959"/>
                    <a:pt x="2064" y="959"/>
                    <a:pt x="2065" y="959"/>
                  </a:cubicBezTo>
                  <a:cubicBezTo>
                    <a:pt x="2065" y="959"/>
                    <a:pt x="2066" y="959"/>
                    <a:pt x="2066" y="959"/>
                  </a:cubicBezTo>
                  <a:cubicBezTo>
                    <a:pt x="2078" y="952"/>
                    <a:pt x="2091" y="950"/>
                    <a:pt x="2101" y="956"/>
                  </a:cubicBezTo>
                  <a:cubicBezTo>
                    <a:pt x="2112" y="962"/>
                    <a:pt x="2118" y="974"/>
                    <a:pt x="2118" y="987"/>
                  </a:cubicBezTo>
                  <a:cubicBezTo>
                    <a:pt x="2118" y="988"/>
                    <a:pt x="2118" y="989"/>
                    <a:pt x="2118" y="989"/>
                  </a:cubicBezTo>
                  <a:cubicBezTo>
                    <a:pt x="2119" y="989"/>
                    <a:pt x="2119" y="989"/>
                    <a:pt x="2120" y="989"/>
                  </a:cubicBezTo>
                  <a:cubicBezTo>
                    <a:pt x="2132" y="987"/>
                    <a:pt x="2143" y="990"/>
                    <a:pt x="2150" y="1000"/>
                  </a:cubicBezTo>
                  <a:cubicBezTo>
                    <a:pt x="2158" y="1010"/>
                    <a:pt x="2159" y="1024"/>
                    <a:pt x="2153" y="1035"/>
                  </a:cubicBezTo>
                  <a:cubicBezTo>
                    <a:pt x="2153" y="1035"/>
                    <a:pt x="2153" y="1036"/>
                    <a:pt x="2153" y="1037"/>
                  </a:cubicBezTo>
                  <a:cubicBezTo>
                    <a:pt x="2153" y="1037"/>
                    <a:pt x="2154" y="1038"/>
                    <a:pt x="2154" y="1038"/>
                  </a:cubicBezTo>
                  <a:cubicBezTo>
                    <a:pt x="2164" y="1040"/>
                    <a:pt x="2171" y="1050"/>
                    <a:pt x="2174" y="1062"/>
                  </a:cubicBezTo>
                  <a:cubicBezTo>
                    <a:pt x="2176" y="1073"/>
                    <a:pt x="2172" y="1083"/>
                    <a:pt x="2165" y="1088"/>
                  </a:cubicBezTo>
                  <a:cubicBezTo>
                    <a:pt x="2164" y="1089"/>
                    <a:pt x="2164" y="1090"/>
                    <a:pt x="2164" y="1091"/>
                  </a:cubicBezTo>
                  <a:cubicBezTo>
                    <a:pt x="2164" y="1091"/>
                    <a:pt x="2165" y="1091"/>
                    <a:pt x="2165" y="1091"/>
                  </a:cubicBezTo>
                  <a:cubicBezTo>
                    <a:pt x="2165" y="1091"/>
                    <a:pt x="2165" y="1091"/>
                    <a:pt x="2165" y="1091"/>
                  </a:cubicBezTo>
                  <a:cubicBezTo>
                    <a:pt x="2172" y="1097"/>
                    <a:pt x="2176" y="1107"/>
                    <a:pt x="2174" y="1117"/>
                  </a:cubicBezTo>
                  <a:cubicBezTo>
                    <a:pt x="2171" y="1129"/>
                    <a:pt x="2164" y="1139"/>
                    <a:pt x="2154" y="1142"/>
                  </a:cubicBezTo>
                  <a:cubicBezTo>
                    <a:pt x="2154" y="1142"/>
                    <a:pt x="2153" y="1142"/>
                    <a:pt x="2153" y="1143"/>
                  </a:cubicBezTo>
                  <a:cubicBezTo>
                    <a:pt x="2153" y="1143"/>
                    <a:pt x="2153" y="1144"/>
                    <a:pt x="2153" y="1145"/>
                  </a:cubicBezTo>
                  <a:cubicBezTo>
                    <a:pt x="2159" y="1156"/>
                    <a:pt x="2158" y="1170"/>
                    <a:pt x="2150" y="1180"/>
                  </a:cubicBezTo>
                  <a:cubicBezTo>
                    <a:pt x="2143" y="1189"/>
                    <a:pt x="2132" y="1193"/>
                    <a:pt x="2120" y="1190"/>
                  </a:cubicBezTo>
                  <a:cubicBezTo>
                    <a:pt x="2119" y="1190"/>
                    <a:pt x="2119" y="1190"/>
                    <a:pt x="2118" y="1191"/>
                  </a:cubicBezTo>
                  <a:cubicBezTo>
                    <a:pt x="2118" y="1191"/>
                    <a:pt x="2118" y="1191"/>
                    <a:pt x="2118" y="1192"/>
                  </a:cubicBezTo>
                  <a:cubicBezTo>
                    <a:pt x="2118" y="1206"/>
                    <a:pt x="2112" y="1217"/>
                    <a:pt x="2101" y="1223"/>
                  </a:cubicBezTo>
                  <a:cubicBezTo>
                    <a:pt x="2091" y="1229"/>
                    <a:pt x="2078" y="1228"/>
                    <a:pt x="2066" y="1220"/>
                  </a:cubicBezTo>
                  <a:cubicBezTo>
                    <a:pt x="2066" y="1220"/>
                    <a:pt x="2065" y="1220"/>
                    <a:pt x="2065" y="1220"/>
                  </a:cubicBezTo>
                  <a:cubicBezTo>
                    <a:pt x="2064" y="1220"/>
                    <a:pt x="2064" y="1221"/>
                    <a:pt x="2063" y="1221"/>
                  </a:cubicBezTo>
                  <a:cubicBezTo>
                    <a:pt x="2062" y="1223"/>
                    <a:pt x="2060" y="1225"/>
                    <a:pt x="2058" y="1227"/>
                  </a:cubicBezTo>
                  <a:cubicBezTo>
                    <a:pt x="2056" y="1226"/>
                    <a:pt x="2054" y="1225"/>
                    <a:pt x="2052" y="1224"/>
                  </a:cubicBezTo>
                  <a:cubicBezTo>
                    <a:pt x="2036" y="1218"/>
                    <a:pt x="2025" y="1225"/>
                    <a:pt x="2020" y="1233"/>
                  </a:cubicBezTo>
                  <a:cubicBezTo>
                    <a:pt x="2019" y="1234"/>
                    <a:pt x="2019" y="1235"/>
                    <a:pt x="2018" y="1236"/>
                  </a:cubicBezTo>
                  <a:cubicBezTo>
                    <a:pt x="1996" y="1231"/>
                    <a:pt x="1982" y="1211"/>
                    <a:pt x="1980" y="1183"/>
                  </a:cubicBezTo>
                  <a:cubicBezTo>
                    <a:pt x="1984" y="1183"/>
                    <a:pt x="1988" y="1182"/>
                    <a:pt x="1991" y="1180"/>
                  </a:cubicBezTo>
                  <a:cubicBezTo>
                    <a:pt x="1995" y="1202"/>
                    <a:pt x="2008" y="1216"/>
                    <a:pt x="2026" y="1219"/>
                  </a:cubicBezTo>
                  <a:cubicBezTo>
                    <a:pt x="2040" y="1221"/>
                    <a:pt x="2053" y="1214"/>
                    <a:pt x="2060" y="1204"/>
                  </a:cubicBezTo>
                  <a:cubicBezTo>
                    <a:pt x="2070" y="1210"/>
                    <a:pt x="2082" y="1211"/>
                    <a:pt x="2092" y="1205"/>
                  </a:cubicBezTo>
                  <a:cubicBezTo>
                    <a:pt x="2101" y="1200"/>
                    <a:pt x="2106" y="1190"/>
                    <a:pt x="2106" y="1178"/>
                  </a:cubicBezTo>
                  <a:cubicBezTo>
                    <a:pt x="2116" y="1180"/>
                    <a:pt x="2125" y="1176"/>
                    <a:pt x="2132" y="1167"/>
                  </a:cubicBezTo>
                  <a:cubicBezTo>
                    <a:pt x="2139" y="1158"/>
                    <a:pt x="2140" y="1146"/>
                    <a:pt x="2134" y="1135"/>
                  </a:cubicBezTo>
                  <a:cubicBezTo>
                    <a:pt x="2143" y="1133"/>
                    <a:pt x="2150" y="1126"/>
                    <a:pt x="2153" y="1117"/>
                  </a:cubicBezTo>
                  <a:cubicBezTo>
                    <a:pt x="2156" y="1108"/>
                    <a:pt x="2153" y="1097"/>
                    <a:pt x="2146" y="1090"/>
                  </a:cubicBezTo>
                  <a:cubicBezTo>
                    <a:pt x="2153" y="1082"/>
                    <a:pt x="2156" y="1072"/>
                    <a:pt x="2153" y="1062"/>
                  </a:cubicBezTo>
                  <a:cubicBezTo>
                    <a:pt x="2150" y="1053"/>
                    <a:pt x="2143" y="1047"/>
                    <a:pt x="2134" y="1044"/>
                  </a:cubicBezTo>
                  <a:cubicBezTo>
                    <a:pt x="2140" y="1034"/>
                    <a:pt x="2139" y="1021"/>
                    <a:pt x="2132" y="1012"/>
                  </a:cubicBezTo>
                  <a:cubicBezTo>
                    <a:pt x="2125" y="1004"/>
                    <a:pt x="2116" y="1000"/>
                    <a:pt x="2106" y="1002"/>
                  </a:cubicBezTo>
                  <a:cubicBezTo>
                    <a:pt x="2106" y="990"/>
                    <a:pt x="2101" y="980"/>
                    <a:pt x="2092" y="975"/>
                  </a:cubicBezTo>
                  <a:cubicBezTo>
                    <a:pt x="2082" y="969"/>
                    <a:pt x="2070" y="970"/>
                    <a:pt x="2060" y="976"/>
                  </a:cubicBezTo>
                  <a:cubicBezTo>
                    <a:pt x="2053" y="965"/>
                    <a:pt x="2040" y="959"/>
                    <a:pt x="2026" y="961"/>
                  </a:cubicBezTo>
                  <a:cubicBezTo>
                    <a:pt x="2008" y="963"/>
                    <a:pt x="1995" y="978"/>
                    <a:pt x="1991" y="999"/>
                  </a:cubicBezTo>
                  <a:cubicBezTo>
                    <a:pt x="1988" y="998"/>
                    <a:pt x="1984" y="997"/>
                    <a:pt x="1980" y="996"/>
                  </a:cubicBezTo>
                  <a:cubicBezTo>
                    <a:pt x="1982" y="968"/>
                    <a:pt x="1996" y="949"/>
                    <a:pt x="2018" y="943"/>
                  </a:cubicBezTo>
                  <a:cubicBezTo>
                    <a:pt x="2019" y="944"/>
                    <a:pt x="2019" y="946"/>
                    <a:pt x="2020" y="947"/>
                  </a:cubicBezTo>
                  <a:cubicBezTo>
                    <a:pt x="2025" y="955"/>
                    <a:pt x="2036" y="962"/>
                    <a:pt x="2052" y="955"/>
                  </a:cubicBezTo>
                  <a:cubicBezTo>
                    <a:pt x="2054" y="955"/>
                    <a:pt x="2056" y="954"/>
                    <a:pt x="2058" y="952"/>
                  </a:cubicBezTo>
                  <a:cubicBezTo>
                    <a:pt x="2060" y="954"/>
                    <a:pt x="2062" y="956"/>
                    <a:pt x="2063" y="958"/>
                  </a:cubicBezTo>
                  <a:close/>
                  <a:moveTo>
                    <a:pt x="2083" y="901"/>
                  </a:moveTo>
                  <a:cubicBezTo>
                    <a:pt x="2081" y="925"/>
                    <a:pt x="2068" y="945"/>
                    <a:pt x="2051" y="952"/>
                  </a:cubicBezTo>
                  <a:cubicBezTo>
                    <a:pt x="2037" y="957"/>
                    <a:pt x="2027" y="951"/>
                    <a:pt x="2023" y="945"/>
                  </a:cubicBezTo>
                  <a:cubicBezTo>
                    <a:pt x="2020" y="939"/>
                    <a:pt x="2020" y="930"/>
                    <a:pt x="2027" y="924"/>
                  </a:cubicBezTo>
                  <a:cubicBezTo>
                    <a:pt x="2032" y="920"/>
                    <a:pt x="2039" y="920"/>
                    <a:pt x="2043" y="923"/>
                  </a:cubicBezTo>
                  <a:cubicBezTo>
                    <a:pt x="2047" y="925"/>
                    <a:pt x="2051" y="931"/>
                    <a:pt x="2048" y="939"/>
                  </a:cubicBezTo>
                  <a:cubicBezTo>
                    <a:pt x="2048" y="940"/>
                    <a:pt x="2048" y="941"/>
                    <a:pt x="2049" y="942"/>
                  </a:cubicBezTo>
                  <a:cubicBezTo>
                    <a:pt x="2050" y="942"/>
                    <a:pt x="2051" y="942"/>
                    <a:pt x="2051" y="942"/>
                  </a:cubicBezTo>
                  <a:cubicBezTo>
                    <a:pt x="2058" y="936"/>
                    <a:pt x="2059" y="926"/>
                    <a:pt x="2054" y="917"/>
                  </a:cubicBezTo>
                  <a:cubicBezTo>
                    <a:pt x="2048" y="908"/>
                    <a:pt x="2034" y="901"/>
                    <a:pt x="2018" y="894"/>
                  </a:cubicBezTo>
                  <a:cubicBezTo>
                    <a:pt x="1993" y="882"/>
                    <a:pt x="1962" y="867"/>
                    <a:pt x="1946" y="835"/>
                  </a:cubicBezTo>
                  <a:cubicBezTo>
                    <a:pt x="1947" y="832"/>
                    <a:pt x="1948" y="830"/>
                    <a:pt x="1950" y="827"/>
                  </a:cubicBezTo>
                  <a:cubicBezTo>
                    <a:pt x="1966" y="861"/>
                    <a:pt x="1996" y="876"/>
                    <a:pt x="2020" y="888"/>
                  </a:cubicBezTo>
                  <a:cubicBezTo>
                    <a:pt x="2045" y="900"/>
                    <a:pt x="2065" y="910"/>
                    <a:pt x="2060" y="935"/>
                  </a:cubicBezTo>
                  <a:cubicBezTo>
                    <a:pt x="2060" y="936"/>
                    <a:pt x="2061" y="936"/>
                    <a:pt x="2062" y="937"/>
                  </a:cubicBezTo>
                  <a:cubicBezTo>
                    <a:pt x="2062" y="937"/>
                    <a:pt x="2063" y="937"/>
                    <a:pt x="2064" y="936"/>
                  </a:cubicBezTo>
                  <a:cubicBezTo>
                    <a:pt x="2084" y="910"/>
                    <a:pt x="2083" y="874"/>
                    <a:pt x="2061" y="837"/>
                  </a:cubicBezTo>
                  <a:cubicBezTo>
                    <a:pt x="2063" y="836"/>
                    <a:pt x="2065" y="836"/>
                    <a:pt x="2067" y="835"/>
                  </a:cubicBezTo>
                  <a:cubicBezTo>
                    <a:pt x="2078" y="857"/>
                    <a:pt x="2084" y="881"/>
                    <a:pt x="2083" y="901"/>
                  </a:cubicBezTo>
                  <a:close/>
                  <a:moveTo>
                    <a:pt x="1955" y="830"/>
                  </a:moveTo>
                  <a:cubicBezTo>
                    <a:pt x="1957" y="831"/>
                    <a:pt x="1959" y="832"/>
                    <a:pt x="1960" y="833"/>
                  </a:cubicBezTo>
                  <a:cubicBezTo>
                    <a:pt x="1959" y="836"/>
                    <a:pt x="1959" y="836"/>
                    <a:pt x="1959" y="836"/>
                  </a:cubicBezTo>
                  <a:cubicBezTo>
                    <a:pt x="1958" y="834"/>
                    <a:pt x="1956" y="832"/>
                    <a:pt x="1955" y="830"/>
                  </a:cubicBezTo>
                  <a:close/>
                  <a:moveTo>
                    <a:pt x="2070" y="904"/>
                  </a:moveTo>
                  <a:cubicBezTo>
                    <a:pt x="2073" y="907"/>
                    <a:pt x="2073" y="907"/>
                    <a:pt x="2073" y="907"/>
                  </a:cubicBezTo>
                  <a:cubicBezTo>
                    <a:pt x="2072" y="912"/>
                    <a:pt x="2070" y="916"/>
                    <a:pt x="2069" y="920"/>
                  </a:cubicBezTo>
                  <a:cubicBezTo>
                    <a:pt x="2070" y="914"/>
                    <a:pt x="2070" y="909"/>
                    <a:pt x="2070" y="904"/>
                  </a:cubicBezTo>
                  <a:close/>
                  <a:moveTo>
                    <a:pt x="2069" y="898"/>
                  </a:moveTo>
                  <a:cubicBezTo>
                    <a:pt x="2068" y="895"/>
                    <a:pt x="2067" y="892"/>
                    <a:pt x="2066" y="888"/>
                  </a:cubicBezTo>
                  <a:cubicBezTo>
                    <a:pt x="2074" y="893"/>
                    <a:pt x="2074" y="893"/>
                    <a:pt x="2074" y="893"/>
                  </a:cubicBezTo>
                  <a:cubicBezTo>
                    <a:pt x="2074" y="897"/>
                    <a:pt x="2074" y="900"/>
                    <a:pt x="2073" y="903"/>
                  </a:cubicBezTo>
                  <a:lnTo>
                    <a:pt x="2069" y="898"/>
                  </a:lnTo>
                  <a:close/>
                  <a:moveTo>
                    <a:pt x="2063" y="882"/>
                  </a:moveTo>
                  <a:cubicBezTo>
                    <a:pt x="2062" y="879"/>
                    <a:pt x="2061" y="877"/>
                    <a:pt x="2059" y="874"/>
                  </a:cubicBezTo>
                  <a:cubicBezTo>
                    <a:pt x="2073" y="879"/>
                    <a:pt x="2073" y="879"/>
                    <a:pt x="2073" y="879"/>
                  </a:cubicBezTo>
                  <a:cubicBezTo>
                    <a:pt x="2073" y="882"/>
                    <a:pt x="2074" y="885"/>
                    <a:pt x="2074" y="889"/>
                  </a:cubicBezTo>
                  <a:lnTo>
                    <a:pt x="2063" y="882"/>
                  </a:lnTo>
                  <a:close/>
                  <a:moveTo>
                    <a:pt x="2055" y="869"/>
                  </a:moveTo>
                  <a:cubicBezTo>
                    <a:pt x="2054" y="866"/>
                    <a:pt x="2052" y="864"/>
                    <a:pt x="2050" y="862"/>
                  </a:cubicBezTo>
                  <a:cubicBezTo>
                    <a:pt x="2069" y="864"/>
                    <a:pt x="2069" y="864"/>
                    <a:pt x="2069" y="864"/>
                  </a:cubicBezTo>
                  <a:cubicBezTo>
                    <a:pt x="2070" y="868"/>
                    <a:pt x="2071" y="871"/>
                    <a:pt x="2072" y="874"/>
                  </a:cubicBezTo>
                  <a:lnTo>
                    <a:pt x="2055" y="869"/>
                  </a:lnTo>
                  <a:close/>
                  <a:moveTo>
                    <a:pt x="2046" y="857"/>
                  </a:moveTo>
                  <a:cubicBezTo>
                    <a:pt x="2044" y="855"/>
                    <a:pt x="2042" y="852"/>
                    <a:pt x="2039" y="850"/>
                  </a:cubicBezTo>
                  <a:cubicBezTo>
                    <a:pt x="2063" y="849"/>
                    <a:pt x="2063" y="849"/>
                    <a:pt x="2063" y="849"/>
                  </a:cubicBezTo>
                  <a:cubicBezTo>
                    <a:pt x="2065" y="853"/>
                    <a:pt x="2067" y="857"/>
                    <a:pt x="2068" y="860"/>
                  </a:cubicBezTo>
                  <a:lnTo>
                    <a:pt x="2046" y="857"/>
                  </a:lnTo>
                  <a:close/>
                  <a:moveTo>
                    <a:pt x="2036" y="846"/>
                  </a:moveTo>
                  <a:cubicBezTo>
                    <a:pt x="2035" y="845"/>
                    <a:pt x="2034" y="844"/>
                    <a:pt x="2033" y="844"/>
                  </a:cubicBezTo>
                  <a:cubicBezTo>
                    <a:pt x="2041" y="842"/>
                    <a:pt x="2050" y="840"/>
                    <a:pt x="2057" y="838"/>
                  </a:cubicBezTo>
                  <a:cubicBezTo>
                    <a:pt x="2059" y="841"/>
                    <a:pt x="2060" y="843"/>
                    <a:pt x="2062" y="846"/>
                  </a:cubicBezTo>
                  <a:lnTo>
                    <a:pt x="2036" y="846"/>
                  </a:lnTo>
                  <a:close/>
                  <a:moveTo>
                    <a:pt x="2066" y="903"/>
                  </a:moveTo>
                  <a:cubicBezTo>
                    <a:pt x="2060" y="881"/>
                    <a:pt x="2042" y="863"/>
                    <a:pt x="2021" y="845"/>
                  </a:cubicBezTo>
                  <a:cubicBezTo>
                    <a:pt x="2024" y="845"/>
                    <a:pt x="2026" y="845"/>
                    <a:pt x="2028" y="844"/>
                  </a:cubicBezTo>
                  <a:cubicBezTo>
                    <a:pt x="2049" y="864"/>
                    <a:pt x="2064" y="882"/>
                    <a:pt x="2066" y="903"/>
                  </a:cubicBezTo>
                  <a:close/>
                  <a:moveTo>
                    <a:pt x="2040" y="868"/>
                  </a:moveTo>
                  <a:cubicBezTo>
                    <a:pt x="2042" y="870"/>
                    <a:pt x="2044" y="873"/>
                    <a:pt x="2047" y="875"/>
                  </a:cubicBezTo>
                  <a:cubicBezTo>
                    <a:pt x="2038" y="892"/>
                    <a:pt x="2038" y="892"/>
                    <a:pt x="2038" y="892"/>
                  </a:cubicBezTo>
                  <a:cubicBezTo>
                    <a:pt x="2035" y="891"/>
                    <a:pt x="2033" y="890"/>
                    <a:pt x="2030" y="888"/>
                  </a:cubicBezTo>
                  <a:lnTo>
                    <a:pt x="2040" y="868"/>
                  </a:lnTo>
                  <a:close/>
                  <a:moveTo>
                    <a:pt x="2027" y="887"/>
                  </a:moveTo>
                  <a:cubicBezTo>
                    <a:pt x="2025" y="886"/>
                    <a:pt x="2024" y="885"/>
                    <a:pt x="2022" y="884"/>
                  </a:cubicBezTo>
                  <a:cubicBezTo>
                    <a:pt x="2021" y="884"/>
                    <a:pt x="2020" y="883"/>
                    <a:pt x="2019" y="883"/>
                  </a:cubicBezTo>
                  <a:cubicBezTo>
                    <a:pt x="2030" y="858"/>
                    <a:pt x="2030" y="858"/>
                    <a:pt x="2030" y="858"/>
                  </a:cubicBezTo>
                  <a:cubicBezTo>
                    <a:pt x="2032" y="860"/>
                    <a:pt x="2035" y="862"/>
                    <a:pt x="2037" y="865"/>
                  </a:cubicBezTo>
                  <a:lnTo>
                    <a:pt x="2027" y="887"/>
                  </a:lnTo>
                  <a:close/>
                  <a:moveTo>
                    <a:pt x="2049" y="879"/>
                  </a:moveTo>
                  <a:cubicBezTo>
                    <a:pt x="2051" y="881"/>
                    <a:pt x="2053" y="884"/>
                    <a:pt x="2054" y="887"/>
                  </a:cubicBezTo>
                  <a:cubicBezTo>
                    <a:pt x="2048" y="899"/>
                    <a:pt x="2048" y="899"/>
                    <a:pt x="2048" y="899"/>
                  </a:cubicBezTo>
                  <a:cubicBezTo>
                    <a:pt x="2046" y="897"/>
                    <a:pt x="2044" y="896"/>
                    <a:pt x="2041" y="894"/>
                  </a:cubicBezTo>
                  <a:lnTo>
                    <a:pt x="2049" y="879"/>
                  </a:lnTo>
                  <a:close/>
                  <a:moveTo>
                    <a:pt x="2057" y="891"/>
                  </a:moveTo>
                  <a:cubicBezTo>
                    <a:pt x="2058" y="894"/>
                    <a:pt x="2059" y="896"/>
                    <a:pt x="2060" y="899"/>
                  </a:cubicBezTo>
                  <a:cubicBezTo>
                    <a:pt x="2056" y="906"/>
                    <a:pt x="2056" y="906"/>
                    <a:pt x="2056" y="906"/>
                  </a:cubicBezTo>
                  <a:cubicBezTo>
                    <a:pt x="2055" y="904"/>
                    <a:pt x="2053" y="903"/>
                    <a:pt x="2051" y="901"/>
                  </a:cubicBezTo>
                  <a:lnTo>
                    <a:pt x="2057" y="891"/>
                  </a:lnTo>
                  <a:close/>
                  <a:moveTo>
                    <a:pt x="2062" y="904"/>
                  </a:moveTo>
                  <a:cubicBezTo>
                    <a:pt x="2063" y="909"/>
                    <a:pt x="2063" y="913"/>
                    <a:pt x="2064" y="918"/>
                  </a:cubicBezTo>
                  <a:cubicBezTo>
                    <a:pt x="2063" y="915"/>
                    <a:pt x="2061" y="912"/>
                    <a:pt x="2059" y="909"/>
                  </a:cubicBezTo>
                  <a:lnTo>
                    <a:pt x="2062" y="904"/>
                  </a:lnTo>
                  <a:close/>
                  <a:moveTo>
                    <a:pt x="2027" y="855"/>
                  </a:moveTo>
                  <a:cubicBezTo>
                    <a:pt x="2016" y="881"/>
                    <a:pt x="2016" y="881"/>
                    <a:pt x="2016" y="881"/>
                  </a:cubicBezTo>
                  <a:cubicBezTo>
                    <a:pt x="2013" y="880"/>
                    <a:pt x="2010" y="878"/>
                    <a:pt x="2007" y="876"/>
                  </a:cubicBezTo>
                  <a:cubicBezTo>
                    <a:pt x="2018" y="848"/>
                    <a:pt x="2018" y="848"/>
                    <a:pt x="2018" y="848"/>
                  </a:cubicBezTo>
                  <a:cubicBezTo>
                    <a:pt x="2021" y="850"/>
                    <a:pt x="2024" y="853"/>
                    <a:pt x="2027" y="855"/>
                  </a:cubicBezTo>
                  <a:close/>
                  <a:moveTo>
                    <a:pt x="2003" y="875"/>
                  </a:moveTo>
                  <a:cubicBezTo>
                    <a:pt x="2000" y="873"/>
                    <a:pt x="1997" y="871"/>
                    <a:pt x="1994" y="869"/>
                  </a:cubicBezTo>
                  <a:cubicBezTo>
                    <a:pt x="2003" y="845"/>
                    <a:pt x="2003" y="845"/>
                    <a:pt x="2003" y="845"/>
                  </a:cubicBezTo>
                  <a:cubicBezTo>
                    <a:pt x="2007" y="846"/>
                    <a:pt x="2011" y="846"/>
                    <a:pt x="2015" y="846"/>
                  </a:cubicBezTo>
                  <a:lnTo>
                    <a:pt x="2003" y="875"/>
                  </a:lnTo>
                  <a:close/>
                  <a:moveTo>
                    <a:pt x="1990" y="867"/>
                  </a:moveTo>
                  <a:cubicBezTo>
                    <a:pt x="1987" y="865"/>
                    <a:pt x="1985" y="863"/>
                    <a:pt x="1982" y="861"/>
                  </a:cubicBezTo>
                  <a:cubicBezTo>
                    <a:pt x="1989" y="844"/>
                    <a:pt x="1989" y="844"/>
                    <a:pt x="1989" y="844"/>
                  </a:cubicBezTo>
                  <a:cubicBezTo>
                    <a:pt x="1993" y="844"/>
                    <a:pt x="1996" y="845"/>
                    <a:pt x="1999" y="845"/>
                  </a:cubicBezTo>
                  <a:lnTo>
                    <a:pt x="1990" y="867"/>
                  </a:lnTo>
                  <a:close/>
                  <a:moveTo>
                    <a:pt x="1979" y="858"/>
                  </a:moveTo>
                  <a:cubicBezTo>
                    <a:pt x="1976" y="856"/>
                    <a:pt x="1973" y="853"/>
                    <a:pt x="1971" y="851"/>
                  </a:cubicBezTo>
                  <a:cubicBezTo>
                    <a:pt x="1976" y="840"/>
                    <a:pt x="1976" y="840"/>
                    <a:pt x="1976" y="840"/>
                  </a:cubicBezTo>
                  <a:cubicBezTo>
                    <a:pt x="1979" y="841"/>
                    <a:pt x="1982" y="842"/>
                    <a:pt x="1985" y="843"/>
                  </a:cubicBezTo>
                  <a:lnTo>
                    <a:pt x="1979" y="858"/>
                  </a:lnTo>
                  <a:close/>
                  <a:moveTo>
                    <a:pt x="1968" y="848"/>
                  </a:moveTo>
                  <a:cubicBezTo>
                    <a:pt x="1966" y="845"/>
                    <a:pt x="1963" y="842"/>
                    <a:pt x="1961" y="839"/>
                  </a:cubicBezTo>
                  <a:cubicBezTo>
                    <a:pt x="1964" y="835"/>
                    <a:pt x="1964" y="835"/>
                    <a:pt x="1964" y="835"/>
                  </a:cubicBezTo>
                  <a:cubicBezTo>
                    <a:pt x="1967" y="836"/>
                    <a:pt x="1969" y="837"/>
                    <a:pt x="1972" y="838"/>
                  </a:cubicBezTo>
                  <a:lnTo>
                    <a:pt x="1968" y="848"/>
                  </a:lnTo>
                  <a:close/>
                  <a:moveTo>
                    <a:pt x="2119" y="794"/>
                  </a:moveTo>
                  <a:cubicBezTo>
                    <a:pt x="2134" y="813"/>
                    <a:pt x="2138" y="836"/>
                    <a:pt x="2129" y="853"/>
                  </a:cubicBezTo>
                  <a:cubicBezTo>
                    <a:pt x="2122" y="866"/>
                    <a:pt x="2111" y="868"/>
                    <a:pt x="2104" y="866"/>
                  </a:cubicBezTo>
                  <a:cubicBezTo>
                    <a:pt x="2097" y="864"/>
                    <a:pt x="2091" y="858"/>
                    <a:pt x="2093" y="849"/>
                  </a:cubicBezTo>
                  <a:cubicBezTo>
                    <a:pt x="2094" y="842"/>
                    <a:pt x="2098" y="837"/>
                    <a:pt x="2104" y="836"/>
                  </a:cubicBezTo>
                  <a:cubicBezTo>
                    <a:pt x="2109" y="836"/>
                    <a:pt x="2115" y="838"/>
                    <a:pt x="2119" y="846"/>
                  </a:cubicBezTo>
                  <a:cubicBezTo>
                    <a:pt x="2119" y="846"/>
                    <a:pt x="2120" y="847"/>
                    <a:pt x="2121" y="847"/>
                  </a:cubicBezTo>
                  <a:cubicBezTo>
                    <a:pt x="2122" y="847"/>
                    <a:pt x="2122" y="846"/>
                    <a:pt x="2123" y="845"/>
                  </a:cubicBezTo>
                  <a:cubicBezTo>
                    <a:pt x="2124" y="836"/>
                    <a:pt x="2118" y="828"/>
                    <a:pt x="2109" y="825"/>
                  </a:cubicBezTo>
                  <a:cubicBezTo>
                    <a:pt x="2098" y="822"/>
                    <a:pt x="2083" y="827"/>
                    <a:pt x="2066" y="831"/>
                  </a:cubicBezTo>
                  <a:cubicBezTo>
                    <a:pt x="2033" y="841"/>
                    <a:pt x="1992" y="853"/>
                    <a:pt x="1951" y="822"/>
                  </a:cubicBezTo>
                  <a:cubicBezTo>
                    <a:pt x="1951" y="822"/>
                    <a:pt x="1951" y="822"/>
                    <a:pt x="1951" y="822"/>
                  </a:cubicBezTo>
                  <a:cubicBezTo>
                    <a:pt x="1952" y="821"/>
                    <a:pt x="1952" y="819"/>
                    <a:pt x="1953" y="817"/>
                  </a:cubicBezTo>
                  <a:cubicBezTo>
                    <a:pt x="1994" y="844"/>
                    <a:pt x="2033" y="834"/>
                    <a:pt x="2064" y="825"/>
                  </a:cubicBezTo>
                  <a:cubicBezTo>
                    <a:pt x="2091" y="818"/>
                    <a:pt x="2112" y="812"/>
                    <a:pt x="2125" y="834"/>
                  </a:cubicBezTo>
                  <a:cubicBezTo>
                    <a:pt x="2125" y="835"/>
                    <a:pt x="2126" y="835"/>
                    <a:pt x="2127" y="835"/>
                  </a:cubicBezTo>
                  <a:cubicBezTo>
                    <a:pt x="2128" y="834"/>
                    <a:pt x="2129" y="834"/>
                    <a:pt x="2128" y="833"/>
                  </a:cubicBezTo>
                  <a:cubicBezTo>
                    <a:pt x="2126" y="809"/>
                    <a:pt x="2113" y="788"/>
                    <a:pt x="2090" y="774"/>
                  </a:cubicBezTo>
                  <a:cubicBezTo>
                    <a:pt x="2055" y="751"/>
                    <a:pt x="2001" y="745"/>
                    <a:pt x="1961" y="759"/>
                  </a:cubicBezTo>
                  <a:cubicBezTo>
                    <a:pt x="1961" y="758"/>
                    <a:pt x="1961" y="757"/>
                    <a:pt x="1961" y="756"/>
                  </a:cubicBezTo>
                  <a:cubicBezTo>
                    <a:pt x="2018" y="731"/>
                    <a:pt x="2089" y="755"/>
                    <a:pt x="2119" y="794"/>
                  </a:cubicBezTo>
                  <a:close/>
                  <a:moveTo>
                    <a:pt x="2031" y="593"/>
                  </a:moveTo>
                  <a:cubicBezTo>
                    <a:pt x="2068" y="608"/>
                    <a:pt x="2097" y="646"/>
                    <a:pt x="2107" y="669"/>
                  </a:cubicBezTo>
                  <a:cubicBezTo>
                    <a:pt x="2107" y="669"/>
                    <a:pt x="2107" y="669"/>
                    <a:pt x="2107" y="669"/>
                  </a:cubicBezTo>
                  <a:cubicBezTo>
                    <a:pt x="2107" y="669"/>
                    <a:pt x="2107" y="669"/>
                    <a:pt x="2107" y="669"/>
                  </a:cubicBezTo>
                  <a:cubicBezTo>
                    <a:pt x="2116" y="691"/>
                    <a:pt x="2122" y="739"/>
                    <a:pt x="2107" y="776"/>
                  </a:cubicBezTo>
                  <a:cubicBezTo>
                    <a:pt x="2104" y="773"/>
                    <a:pt x="2101" y="771"/>
                    <a:pt x="2097" y="768"/>
                  </a:cubicBezTo>
                  <a:cubicBezTo>
                    <a:pt x="2106" y="746"/>
                    <a:pt x="2108" y="702"/>
                    <a:pt x="2096" y="673"/>
                  </a:cubicBezTo>
                  <a:cubicBezTo>
                    <a:pt x="2084" y="644"/>
                    <a:pt x="2052" y="614"/>
                    <a:pt x="2030" y="605"/>
                  </a:cubicBezTo>
                  <a:cubicBezTo>
                    <a:pt x="2030" y="601"/>
                    <a:pt x="2031" y="597"/>
                    <a:pt x="2031" y="593"/>
                  </a:cubicBezTo>
                  <a:close/>
                  <a:moveTo>
                    <a:pt x="2057" y="628"/>
                  </a:moveTo>
                  <a:cubicBezTo>
                    <a:pt x="2057" y="628"/>
                    <a:pt x="2057" y="628"/>
                    <a:pt x="2057" y="628"/>
                  </a:cubicBezTo>
                  <a:cubicBezTo>
                    <a:pt x="2034" y="665"/>
                    <a:pt x="1993" y="699"/>
                    <a:pt x="1947" y="718"/>
                  </a:cubicBezTo>
                  <a:cubicBezTo>
                    <a:pt x="1946" y="716"/>
                    <a:pt x="1945" y="715"/>
                    <a:pt x="1944" y="713"/>
                  </a:cubicBezTo>
                  <a:cubicBezTo>
                    <a:pt x="1990" y="695"/>
                    <a:pt x="2020" y="651"/>
                    <a:pt x="2029" y="609"/>
                  </a:cubicBezTo>
                  <a:cubicBezTo>
                    <a:pt x="2037" y="612"/>
                    <a:pt x="2047" y="619"/>
                    <a:pt x="2057" y="628"/>
                  </a:cubicBezTo>
                  <a:close/>
                  <a:moveTo>
                    <a:pt x="1997" y="556"/>
                  </a:moveTo>
                  <a:cubicBezTo>
                    <a:pt x="2002" y="548"/>
                    <a:pt x="2001" y="538"/>
                    <a:pt x="1993" y="533"/>
                  </a:cubicBezTo>
                  <a:cubicBezTo>
                    <a:pt x="1993" y="532"/>
                    <a:pt x="1992" y="532"/>
                    <a:pt x="1991" y="533"/>
                  </a:cubicBezTo>
                  <a:cubicBezTo>
                    <a:pt x="1990" y="533"/>
                    <a:pt x="1990" y="534"/>
                    <a:pt x="1990" y="535"/>
                  </a:cubicBezTo>
                  <a:cubicBezTo>
                    <a:pt x="1993" y="543"/>
                    <a:pt x="1990" y="549"/>
                    <a:pt x="1987" y="552"/>
                  </a:cubicBezTo>
                  <a:cubicBezTo>
                    <a:pt x="1982" y="555"/>
                    <a:pt x="1975" y="555"/>
                    <a:pt x="1970" y="551"/>
                  </a:cubicBezTo>
                  <a:cubicBezTo>
                    <a:pt x="1962" y="546"/>
                    <a:pt x="1962" y="537"/>
                    <a:pt x="1965" y="531"/>
                  </a:cubicBezTo>
                  <a:cubicBezTo>
                    <a:pt x="1969" y="524"/>
                    <a:pt x="1978" y="518"/>
                    <a:pt x="1992" y="522"/>
                  </a:cubicBezTo>
                  <a:cubicBezTo>
                    <a:pt x="2010" y="528"/>
                    <a:pt x="2024" y="548"/>
                    <a:pt x="2027" y="571"/>
                  </a:cubicBezTo>
                  <a:cubicBezTo>
                    <a:pt x="2033" y="620"/>
                    <a:pt x="2000" y="687"/>
                    <a:pt x="1942" y="710"/>
                  </a:cubicBezTo>
                  <a:cubicBezTo>
                    <a:pt x="1941" y="709"/>
                    <a:pt x="1940" y="709"/>
                    <a:pt x="1940" y="708"/>
                  </a:cubicBezTo>
                  <a:cubicBezTo>
                    <a:pt x="1978" y="689"/>
                    <a:pt x="2011" y="647"/>
                    <a:pt x="2021" y="606"/>
                  </a:cubicBezTo>
                  <a:cubicBezTo>
                    <a:pt x="2026" y="579"/>
                    <a:pt x="2022" y="556"/>
                    <a:pt x="2006" y="537"/>
                  </a:cubicBezTo>
                  <a:cubicBezTo>
                    <a:pt x="2006" y="537"/>
                    <a:pt x="2005" y="536"/>
                    <a:pt x="2004" y="537"/>
                  </a:cubicBezTo>
                  <a:cubicBezTo>
                    <a:pt x="2003" y="537"/>
                    <a:pt x="2003" y="538"/>
                    <a:pt x="2003" y="539"/>
                  </a:cubicBezTo>
                  <a:cubicBezTo>
                    <a:pt x="2009" y="563"/>
                    <a:pt x="1990" y="574"/>
                    <a:pt x="1966" y="588"/>
                  </a:cubicBezTo>
                  <a:cubicBezTo>
                    <a:pt x="1938" y="604"/>
                    <a:pt x="1903" y="624"/>
                    <a:pt x="1893" y="672"/>
                  </a:cubicBezTo>
                  <a:cubicBezTo>
                    <a:pt x="1891" y="671"/>
                    <a:pt x="1890" y="671"/>
                    <a:pt x="1888" y="670"/>
                  </a:cubicBezTo>
                  <a:cubicBezTo>
                    <a:pt x="1888" y="670"/>
                    <a:pt x="1888" y="670"/>
                    <a:pt x="1888" y="670"/>
                  </a:cubicBezTo>
                  <a:cubicBezTo>
                    <a:pt x="1896" y="619"/>
                    <a:pt x="1933" y="599"/>
                    <a:pt x="1963" y="582"/>
                  </a:cubicBezTo>
                  <a:cubicBezTo>
                    <a:pt x="1978" y="574"/>
                    <a:pt x="1992" y="566"/>
                    <a:pt x="1997" y="556"/>
                  </a:cubicBezTo>
                  <a:close/>
                  <a:moveTo>
                    <a:pt x="1925" y="521"/>
                  </a:moveTo>
                  <a:cubicBezTo>
                    <a:pt x="1941" y="535"/>
                    <a:pt x="1953" y="555"/>
                    <a:pt x="1960" y="579"/>
                  </a:cubicBezTo>
                  <a:cubicBezTo>
                    <a:pt x="1959" y="580"/>
                    <a:pt x="1957" y="581"/>
                    <a:pt x="1956" y="582"/>
                  </a:cubicBezTo>
                  <a:cubicBezTo>
                    <a:pt x="1945" y="541"/>
                    <a:pt x="1920" y="515"/>
                    <a:pt x="1887" y="510"/>
                  </a:cubicBezTo>
                  <a:cubicBezTo>
                    <a:pt x="1886" y="510"/>
                    <a:pt x="1886" y="510"/>
                    <a:pt x="1885" y="511"/>
                  </a:cubicBezTo>
                  <a:cubicBezTo>
                    <a:pt x="1885" y="512"/>
                    <a:pt x="1885" y="513"/>
                    <a:pt x="1886" y="513"/>
                  </a:cubicBezTo>
                  <a:cubicBezTo>
                    <a:pt x="1907" y="527"/>
                    <a:pt x="1900" y="548"/>
                    <a:pt x="1891" y="575"/>
                  </a:cubicBezTo>
                  <a:cubicBezTo>
                    <a:pt x="1882" y="601"/>
                    <a:pt x="1871" y="632"/>
                    <a:pt x="1884" y="668"/>
                  </a:cubicBezTo>
                  <a:cubicBezTo>
                    <a:pt x="1881" y="667"/>
                    <a:pt x="1878" y="666"/>
                    <a:pt x="1876" y="665"/>
                  </a:cubicBezTo>
                  <a:cubicBezTo>
                    <a:pt x="1864" y="630"/>
                    <a:pt x="1875" y="598"/>
                    <a:pt x="1885" y="572"/>
                  </a:cubicBezTo>
                  <a:cubicBezTo>
                    <a:pt x="1891" y="555"/>
                    <a:pt x="1896" y="541"/>
                    <a:pt x="1893" y="530"/>
                  </a:cubicBezTo>
                  <a:cubicBezTo>
                    <a:pt x="1891" y="520"/>
                    <a:pt x="1884" y="514"/>
                    <a:pt x="1875" y="515"/>
                  </a:cubicBezTo>
                  <a:cubicBezTo>
                    <a:pt x="1874" y="515"/>
                    <a:pt x="1873" y="516"/>
                    <a:pt x="1873" y="516"/>
                  </a:cubicBezTo>
                  <a:cubicBezTo>
                    <a:pt x="1873" y="517"/>
                    <a:pt x="1873" y="518"/>
                    <a:pt x="1874" y="518"/>
                  </a:cubicBezTo>
                  <a:cubicBezTo>
                    <a:pt x="1881" y="522"/>
                    <a:pt x="1883" y="529"/>
                    <a:pt x="1882" y="534"/>
                  </a:cubicBezTo>
                  <a:cubicBezTo>
                    <a:pt x="1881" y="539"/>
                    <a:pt x="1876" y="544"/>
                    <a:pt x="1869" y="544"/>
                  </a:cubicBezTo>
                  <a:cubicBezTo>
                    <a:pt x="1860" y="545"/>
                    <a:pt x="1854" y="539"/>
                    <a:pt x="1853" y="532"/>
                  </a:cubicBezTo>
                  <a:cubicBezTo>
                    <a:pt x="1851" y="525"/>
                    <a:pt x="1853" y="514"/>
                    <a:pt x="1867" y="508"/>
                  </a:cubicBezTo>
                  <a:cubicBezTo>
                    <a:pt x="1884" y="500"/>
                    <a:pt x="1908" y="505"/>
                    <a:pt x="1925" y="521"/>
                  </a:cubicBezTo>
                  <a:close/>
                  <a:moveTo>
                    <a:pt x="1685" y="309"/>
                  </a:moveTo>
                  <a:cubicBezTo>
                    <a:pt x="1686" y="309"/>
                    <a:pt x="1686" y="309"/>
                    <a:pt x="1687" y="308"/>
                  </a:cubicBezTo>
                  <a:cubicBezTo>
                    <a:pt x="1687" y="308"/>
                    <a:pt x="1688" y="308"/>
                    <a:pt x="1688" y="307"/>
                  </a:cubicBezTo>
                  <a:cubicBezTo>
                    <a:pt x="1691" y="293"/>
                    <a:pt x="1699" y="283"/>
                    <a:pt x="1711" y="280"/>
                  </a:cubicBezTo>
                  <a:cubicBezTo>
                    <a:pt x="1722" y="277"/>
                    <a:pt x="1735" y="281"/>
                    <a:pt x="1744" y="291"/>
                  </a:cubicBezTo>
                  <a:cubicBezTo>
                    <a:pt x="1745" y="291"/>
                    <a:pt x="1745" y="291"/>
                    <a:pt x="1746" y="291"/>
                  </a:cubicBezTo>
                  <a:cubicBezTo>
                    <a:pt x="1746" y="291"/>
                    <a:pt x="1747" y="291"/>
                    <a:pt x="1747" y="290"/>
                  </a:cubicBezTo>
                  <a:cubicBezTo>
                    <a:pt x="1754" y="280"/>
                    <a:pt x="1765" y="275"/>
                    <a:pt x="1776" y="276"/>
                  </a:cubicBezTo>
                  <a:cubicBezTo>
                    <a:pt x="1788" y="278"/>
                    <a:pt x="1799" y="287"/>
                    <a:pt x="1803" y="299"/>
                  </a:cubicBezTo>
                  <a:cubicBezTo>
                    <a:pt x="1803" y="300"/>
                    <a:pt x="1803" y="300"/>
                    <a:pt x="1804" y="301"/>
                  </a:cubicBezTo>
                  <a:cubicBezTo>
                    <a:pt x="1805" y="301"/>
                    <a:pt x="1805" y="301"/>
                    <a:pt x="1806" y="300"/>
                  </a:cubicBezTo>
                  <a:cubicBezTo>
                    <a:pt x="1814" y="296"/>
                    <a:pt x="1827" y="297"/>
                    <a:pt x="1837" y="304"/>
                  </a:cubicBezTo>
                  <a:cubicBezTo>
                    <a:pt x="1846" y="310"/>
                    <a:pt x="1850" y="319"/>
                    <a:pt x="1849" y="329"/>
                  </a:cubicBezTo>
                  <a:cubicBezTo>
                    <a:pt x="1849" y="330"/>
                    <a:pt x="1849" y="331"/>
                    <a:pt x="1851" y="331"/>
                  </a:cubicBezTo>
                  <a:cubicBezTo>
                    <a:pt x="1851" y="331"/>
                    <a:pt x="1851" y="331"/>
                    <a:pt x="1851" y="331"/>
                  </a:cubicBezTo>
                  <a:cubicBezTo>
                    <a:pt x="1851" y="331"/>
                    <a:pt x="1851" y="331"/>
                    <a:pt x="1851" y="331"/>
                  </a:cubicBezTo>
                  <a:cubicBezTo>
                    <a:pt x="1860" y="329"/>
                    <a:pt x="1870" y="334"/>
                    <a:pt x="1876" y="343"/>
                  </a:cubicBezTo>
                  <a:cubicBezTo>
                    <a:pt x="1883" y="353"/>
                    <a:pt x="1884" y="365"/>
                    <a:pt x="1879" y="374"/>
                  </a:cubicBezTo>
                  <a:cubicBezTo>
                    <a:pt x="1879" y="375"/>
                    <a:pt x="1879" y="375"/>
                    <a:pt x="1879" y="376"/>
                  </a:cubicBezTo>
                  <a:cubicBezTo>
                    <a:pt x="1879" y="376"/>
                    <a:pt x="1880" y="377"/>
                    <a:pt x="1880" y="377"/>
                  </a:cubicBezTo>
                  <a:cubicBezTo>
                    <a:pt x="1892" y="381"/>
                    <a:pt x="1902" y="391"/>
                    <a:pt x="1903" y="404"/>
                  </a:cubicBezTo>
                  <a:cubicBezTo>
                    <a:pt x="1905" y="415"/>
                    <a:pt x="1900" y="426"/>
                    <a:pt x="1889" y="432"/>
                  </a:cubicBezTo>
                  <a:cubicBezTo>
                    <a:pt x="1889" y="433"/>
                    <a:pt x="1888" y="433"/>
                    <a:pt x="1888" y="434"/>
                  </a:cubicBezTo>
                  <a:cubicBezTo>
                    <a:pt x="1888" y="435"/>
                    <a:pt x="1888" y="435"/>
                    <a:pt x="1889" y="436"/>
                  </a:cubicBezTo>
                  <a:cubicBezTo>
                    <a:pt x="1899" y="445"/>
                    <a:pt x="1903" y="458"/>
                    <a:pt x="1899" y="469"/>
                  </a:cubicBezTo>
                  <a:cubicBezTo>
                    <a:pt x="1896" y="480"/>
                    <a:pt x="1886" y="489"/>
                    <a:pt x="1873" y="492"/>
                  </a:cubicBezTo>
                  <a:cubicBezTo>
                    <a:pt x="1872" y="492"/>
                    <a:pt x="1872" y="492"/>
                    <a:pt x="1871" y="493"/>
                  </a:cubicBezTo>
                  <a:cubicBezTo>
                    <a:pt x="1871" y="493"/>
                    <a:pt x="1871" y="494"/>
                    <a:pt x="1871" y="494"/>
                  </a:cubicBezTo>
                  <a:cubicBezTo>
                    <a:pt x="1872" y="497"/>
                    <a:pt x="1872" y="500"/>
                    <a:pt x="1872" y="502"/>
                  </a:cubicBezTo>
                  <a:cubicBezTo>
                    <a:pt x="1870" y="503"/>
                    <a:pt x="1867" y="504"/>
                    <a:pt x="1865" y="505"/>
                  </a:cubicBezTo>
                  <a:cubicBezTo>
                    <a:pt x="1849" y="512"/>
                    <a:pt x="1847" y="524"/>
                    <a:pt x="1849" y="533"/>
                  </a:cubicBezTo>
                  <a:cubicBezTo>
                    <a:pt x="1849" y="535"/>
                    <a:pt x="1850" y="536"/>
                    <a:pt x="1850" y="537"/>
                  </a:cubicBezTo>
                  <a:cubicBezTo>
                    <a:pt x="1830" y="549"/>
                    <a:pt x="1806" y="545"/>
                    <a:pt x="1786" y="526"/>
                  </a:cubicBezTo>
                  <a:cubicBezTo>
                    <a:pt x="1788" y="523"/>
                    <a:pt x="1790" y="520"/>
                    <a:pt x="1791" y="517"/>
                  </a:cubicBezTo>
                  <a:cubicBezTo>
                    <a:pt x="1810" y="529"/>
                    <a:pt x="1829" y="530"/>
                    <a:pt x="1843" y="519"/>
                  </a:cubicBezTo>
                  <a:cubicBezTo>
                    <a:pt x="1854" y="511"/>
                    <a:pt x="1859" y="497"/>
                    <a:pt x="1856" y="485"/>
                  </a:cubicBezTo>
                  <a:cubicBezTo>
                    <a:pt x="1868" y="482"/>
                    <a:pt x="1877" y="473"/>
                    <a:pt x="1880" y="463"/>
                  </a:cubicBezTo>
                  <a:cubicBezTo>
                    <a:pt x="1883" y="453"/>
                    <a:pt x="1879" y="442"/>
                    <a:pt x="1870" y="434"/>
                  </a:cubicBezTo>
                  <a:cubicBezTo>
                    <a:pt x="1879" y="428"/>
                    <a:pt x="1883" y="418"/>
                    <a:pt x="1882" y="408"/>
                  </a:cubicBezTo>
                  <a:cubicBezTo>
                    <a:pt x="1880" y="396"/>
                    <a:pt x="1872" y="387"/>
                    <a:pt x="1861" y="384"/>
                  </a:cubicBezTo>
                  <a:cubicBezTo>
                    <a:pt x="1865" y="375"/>
                    <a:pt x="1866" y="366"/>
                    <a:pt x="1861" y="357"/>
                  </a:cubicBezTo>
                  <a:cubicBezTo>
                    <a:pt x="1856" y="349"/>
                    <a:pt x="1847" y="343"/>
                    <a:pt x="1836" y="343"/>
                  </a:cubicBezTo>
                  <a:cubicBezTo>
                    <a:pt x="1836" y="333"/>
                    <a:pt x="1831" y="323"/>
                    <a:pt x="1822" y="319"/>
                  </a:cubicBezTo>
                  <a:cubicBezTo>
                    <a:pt x="1814" y="314"/>
                    <a:pt x="1804" y="314"/>
                    <a:pt x="1796" y="319"/>
                  </a:cubicBezTo>
                  <a:cubicBezTo>
                    <a:pt x="1793" y="308"/>
                    <a:pt x="1783" y="300"/>
                    <a:pt x="1772" y="298"/>
                  </a:cubicBezTo>
                  <a:cubicBezTo>
                    <a:pt x="1761" y="297"/>
                    <a:pt x="1752" y="301"/>
                    <a:pt x="1746" y="309"/>
                  </a:cubicBezTo>
                  <a:cubicBezTo>
                    <a:pt x="1738" y="301"/>
                    <a:pt x="1727" y="297"/>
                    <a:pt x="1717" y="300"/>
                  </a:cubicBezTo>
                  <a:cubicBezTo>
                    <a:pt x="1706" y="303"/>
                    <a:pt x="1698" y="312"/>
                    <a:pt x="1695" y="324"/>
                  </a:cubicBezTo>
                  <a:cubicBezTo>
                    <a:pt x="1683" y="320"/>
                    <a:pt x="1669" y="326"/>
                    <a:pt x="1661" y="337"/>
                  </a:cubicBezTo>
                  <a:cubicBezTo>
                    <a:pt x="1650" y="351"/>
                    <a:pt x="1651" y="370"/>
                    <a:pt x="1663" y="388"/>
                  </a:cubicBezTo>
                  <a:cubicBezTo>
                    <a:pt x="1660" y="390"/>
                    <a:pt x="1656" y="392"/>
                    <a:pt x="1653" y="394"/>
                  </a:cubicBezTo>
                  <a:cubicBezTo>
                    <a:pt x="1635" y="373"/>
                    <a:pt x="1631" y="349"/>
                    <a:pt x="1643" y="330"/>
                  </a:cubicBezTo>
                  <a:cubicBezTo>
                    <a:pt x="1644" y="330"/>
                    <a:pt x="1645" y="331"/>
                    <a:pt x="1646" y="331"/>
                  </a:cubicBezTo>
                  <a:cubicBezTo>
                    <a:pt x="1655" y="333"/>
                    <a:pt x="1668" y="330"/>
                    <a:pt x="1675" y="315"/>
                  </a:cubicBezTo>
                  <a:cubicBezTo>
                    <a:pt x="1676" y="312"/>
                    <a:pt x="1677" y="310"/>
                    <a:pt x="1678" y="308"/>
                  </a:cubicBezTo>
                  <a:cubicBezTo>
                    <a:pt x="1680" y="308"/>
                    <a:pt x="1683" y="308"/>
                    <a:pt x="1685" y="309"/>
                  </a:cubicBezTo>
                  <a:close/>
                  <a:moveTo>
                    <a:pt x="1659" y="254"/>
                  </a:moveTo>
                  <a:cubicBezTo>
                    <a:pt x="1674" y="272"/>
                    <a:pt x="1680" y="296"/>
                    <a:pt x="1672" y="313"/>
                  </a:cubicBezTo>
                  <a:cubicBezTo>
                    <a:pt x="1666" y="327"/>
                    <a:pt x="1655" y="329"/>
                    <a:pt x="1647" y="327"/>
                  </a:cubicBezTo>
                  <a:cubicBezTo>
                    <a:pt x="1641" y="325"/>
                    <a:pt x="1635" y="320"/>
                    <a:pt x="1635" y="311"/>
                  </a:cubicBezTo>
                  <a:cubicBezTo>
                    <a:pt x="1636" y="304"/>
                    <a:pt x="1640" y="299"/>
                    <a:pt x="1646" y="298"/>
                  </a:cubicBezTo>
                  <a:cubicBezTo>
                    <a:pt x="1651" y="297"/>
                    <a:pt x="1657" y="298"/>
                    <a:pt x="1661" y="306"/>
                  </a:cubicBezTo>
                  <a:cubicBezTo>
                    <a:pt x="1662" y="307"/>
                    <a:pt x="1663" y="307"/>
                    <a:pt x="1663" y="307"/>
                  </a:cubicBezTo>
                  <a:cubicBezTo>
                    <a:pt x="1664" y="307"/>
                    <a:pt x="1665" y="306"/>
                    <a:pt x="1665" y="305"/>
                  </a:cubicBezTo>
                  <a:cubicBezTo>
                    <a:pt x="1666" y="296"/>
                    <a:pt x="1660" y="288"/>
                    <a:pt x="1650" y="286"/>
                  </a:cubicBezTo>
                  <a:cubicBezTo>
                    <a:pt x="1639" y="284"/>
                    <a:pt x="1624" y="289"/>
                    <a:pt x="1608" y="295"/>
                  </a:cubicBezTo>
                  <a:cubicBezTo>
                    <a:pt x="1582" y="304"/>
                    <a:pt x="1549" y="316"/>
                    <a:pt x="1515" y="304"/>
                  </a:cubicBezTo>
                  <a:cubicBezTo>
                    <a:pt x="1514" y="301"/>
                    <a:pt x="1513" y="299"/>
                    <a:pt x="1512" y="296"/>
                  </a:cubicBezTo>
                  <a:cubicBezTo>
                    <a:pt x="1547" y="308"/>
                    <a:pt x="1579" y="298"/>
                    <a:pt x="1605" y="289"/>
                  </a:cubicBezTo>
                  <a:cubicBezTo>
                    <a:pt x="1631" y="280"/>
                    <a:pt x="1652" y="273"/>
                    <a:pt x="1667" y="294"/>
                  </a:cubicBezTo>
                  <a:cubicBezTo>
                    <a:pt x="1667" y="295"/>
                    <a:pt x="1668" y="295"/>
                    <a:pt x="1669" y="295"/>
                  </a:cubicBezTo>
                  <a:cubicBezTo>
                    <a:pt x="1670" y="294"/>
                    <a:pt x="1670" y="293"/>
                    <a:pt x="1670" y="292"/>
                  </a:cubicBezTo>
                  <a:cubicBezTo>
                    <a:pt x="1665" y="260"/>
                    <a:pt x="1639" y="235"/>
                    <a:pt x="1598" y="224"/>
                  </a:cubicBezTo>
                  <a:cubicBezTo>
                    <a:pt x="1599" y="223"/>
                    <a:pt x="1600" y="221"/>
                    <a:pt x="1601" y="219"/>
                  </a:cubicBezTo>
                  <a:cubicBezTo>
                    <a:pt x="1624" y="227"/>
                    <a:pt x="1645" y="239"/>
                    <a:pt x="1659" y="254"/>
                  </a:cubicBezTo>
                  <a:close/>
                  <a:moveTo>
                    <a:pt x="1518" y="294"/>
                  </a:moveTo>
                  <a:cubicBezTo>
                    <a:pt x="1520" y="294"/>
                    <a:pt x="1522" y="293"/>
                    <a:pt x="1524" y="293"/>
                  </a:cubicBezTo>
                  <a:cubicBezTo>
                    <a:pt x="1525" y="296"/>
                    <a:pt x="1525" y="296"/>
                    <a:pt x="1525" y="296"/>
                  </a:cubicBezTo>
                  <a:cubicBezTo>
                    <a:pt x="1522" y="295"/>
                    <a:pt x="1520" y="295"/>
                    <a:pt x="1518" y="294"/>
                  </a:cubicBezTo>
                  <a:close/>
                  <a:moveTo>
                    <a:pt x="1527" y="291"/>
                  </a:moveTo>
                  <a:cubicBezTo>
                    <a:pt x="1530" y="290"/>
                    <a:pt x="1533" y="289"/>
                    <a:pt x="1536" y="288"/>
                  </a:cubicBezTo>
                  <a:cubicBezTo>
                    <a:pt x="1539" y="298"/>
                    <a:pt x="1539" y="298"/>
                    <a:pt x="1539" y="298"/>
                  </a:cubicBezTo>
                  <a:cubicBezTo>
                    <a:pt x="1536" y="298"/>
                    <a:pt x="1533" y="297"/>
                    <a:pt x="1529" y="297"/>
                  </a:cubicBezTo>
                  <a:lnTo>
                    <a:pt x="1527" y="291"/>
                  </a:lnTo>
                  <a:close/>
                  <a:moveTo>
                    <a:pt x="1651" y="266"/>
                  </a:moveTo>
                  <a:cubicBezTo>
                    <a:pt x="1656" y="266"/>
                    <a:pt x="1656" y="266"/>
                    <a:pt x="1656" y="266"/>
                  </a:cubicBezTo>
                  <a:cubicBezTo>
                    <a:pt x="1658" y="270"/>
                    <a:pt x="1660" y="273"/>
                    <a:pt x="1662" y="277"/>
                  </a:cubicBezTo>
                  <a:cubicBezTo>
                    <a:pt x="1659" y="273"/>
                    <a:pt x="1655" y="269"/>
                    <a:pt x="1651" y="266"/>
                  </a:cubicBezTo>
                  <a:close/>
                  <a:moveTo>
                    <a:pt x="1657" y="280"/>
                  </a:moveTo>
                  <a:cubicBezTo>
                    <a:pt x="1654" y="278"/>
                    <a:pt x="1651" y="277"/>
                    <a:pt x="1647" y="277"/>
                  </a:cubicBezTo>
                  <a:cubicBezTo>
                    <a:pt x="1646" y="271"/>
                    <a:pt x="1646" y="271"/>
                    <a:pt x="1646" y="271"/>
                  </a:cubicBezTo>
                  <a:cubicBezTo>
                    <a:pt x="1650" y="274"/>
                    <a:pt x="1654" y="277"/>
                    <a:pt x="1657" y="280"/>
                  </a:cubicBezTo>
                  <a:close/>
                  <a:moveTo>
                    <a:pt x="1646" y="262"/>
                  </a:moveTo>
                  <a:cubicBezTo>
                    <a:pt x="1644" y="260"/>
                    <a:pt x="1641" y="259"/>
                    <a:pt x="1638" y="257"/>
                  </a:cubicBezTo>
                  <a:cubicBezTo>
                    <a:pt x="1647" y="255"/>
                    <a:pt x="1647" y="255"/>
                    <a:pt x="1647" y="255"/>
                  </a:cubicBezTo>
                  <a:cubicBezTo>
                    <a:pt x="1649" y="257"/>
                    <a:pt x="1651" y="260"/>
                    <a:pt x="1653" y="262"/>
                  </a:cubicBezTo>
                  <a:lnTo>
                    <a:pt x="1646" y="262"/>
                  </a:lnTo>
                  <a:close/>
                  <a:moveTo>
                    <a:pt x="1632" y="255"/>
                  </a:moveTo>
                  <a:cubicBezTo>
                    <a:pt x="1629" y="254"/>
                    <a:pt x="1626" y="253"/>
                    <a:pt x="1623" y="252"/>
                  </a:cubicBezTo>
                  <a:cubicBezTo>
                    <a:pt x="1636" y="245"/>
                    <a:pt x="1636" y="245"/>
                    <a:pt x="1636" y="245"/>
                  </a:cubicBezTo>
                  <a:cubicBezTo>
                    <a:pt x="1639" y="247"/>
                    <a:pt x="1641" y="250"/>
                    <a:pt x="1644" y="252"/>
                  </a:cubicBezTo>
                  <a:lnTo>
                    <a:pt x="1632" y="255"/>
                  </a:lnTo>
                  <a:close/>
                  <a:moveTo>
                    <a:pt x="1616" y="251"/>
                  </a:moveTo>
                  <a:cubicBezTo>
                    <a:pt x="1614" y="250"/>
                    <a:pt x="1611" y="250"/>
                    <a:pt x="1608" y="250"/>
                  </a:cubicBezTo>
                  <a:cubicBezTo>
                    <a:pt x="1623" y="238"/>
                    <a:pt x="1623" y="238"/>
                    <a:pt x="1623" y="238"/>
                  </a:cubicBezTo>
                  <a:cubicBezTo>
                    <a:pt x="1626" y="239"/>
                    <a:pt x="1629" y="241"/>
                    <a:pt x="1632" y="243"/>
                  </a:cubicBezTo>
                  <a:lnTo>
                    <a:pt x="1616" y="251"/>
                  </a:lnTo>
                  <a:close/>
                  <a:moveTo>
                    <a:pt x="1602" y="249"/>
                  </a:moveTo>
                  <a:cubicBezTo>
                    <a:pt x="1598" y="249"/>
                    <a:pt x="1595" y="249"/>
                    <a:pt x="1592" y="249"/>
                  </a:cubicBezTo>
                  <a:cubicBezTo>
                    <a:pt x="1608" y="231"/>
                    <a:pt x="1608" y="231"/>
                    <a:pt x="1608" y="231"/>
                  </a:cubicBezTo>
                  <a:cubicBezTo>
                    <a:pt x="1612" y="233"/>
                    <a:pt x="1616" y="234"/>
                    <a:pt x="1619" y="236"/>
                  </a:cubicBezTo>
                  <a:lnTo>
                    <a:pt x="1602" y="249"/>
                  </a:lnTo>
                  <a:close/>
                  <a:moveTo>
                    <a:pt x="1586" y="249"/>
                  </a:moveTo>
                  <a:cubicBezTo>
                    <a:pt x="1585" y="249"/>
                    <a:pt x="1584" y="249"/>
                    <a:pt x="1583" y="249"/>
                  </a:cubicBezTo>
                  <a:cubicBezTo>
                    <a:pt x="1588" y="242"/>
                    <a:pt x="1592" y="235"/>
                    <a:pt x="1596" y="228"/>
                  </a:cubicBezTo>
                  <a:cubicBezTo>
                    <a:pt x="1599" y="228"/>
                    <a:pt x="1602" y="229"/>
                    <a:pt x="1604" y="230"/>
                  </a:cubicBezTo>
                  <a:lnTo>
                    <a:pt x="1586" y="249"/>
                  </a:lnTo>
                  <a:close/>
                  <a:moveTo>
                    <a:pt x="1648" y="268"/>
                  </a:moveTo>
                  <a:cubicBezTo>
                    <a:pt x="1628" y="256"/>
                    <a:pt x="1602" y="256"/>
                    <a:pt x="1576" y="258"/>
                  </a:cubicBezTo>
                  <a:cubicBezTo>
                    <a:pt x="1577" y="257"/>
                    <a:pt x="1578" y="255"/>
                    <a:pt x="1580" y="253"/>
                  </a:cubicBezTo>
                  <a:cubicBezTo>
                    <a:pt x="1608" y="252"/>
                    <a:pt x="1631" y="254"/>
                    <a:pt x="1648" y="268"/>
                  </a:cubicBezTo>
                  <a:close/>
                  <a:moveTo>
                    <a:pt x="1643" y="276"/>
                  </a:moveTo>
                  <a:cubicBezTo>
                    <a:pt x="1641" y="276"/>
                    <a:pt x="1639" y="276"/>
                    <a:pt x="1636" y="277"/>
                  </a:cubicBezTo>
                  <a:cubicBezTo>
                    <a:pt x="1633" y="266"/>
                    <a:pt x="1633" y="266"/>
                    <a:pt x="1633" y="266"/>
                  </a:cubicBezTo>
                  <a:cubicBezTo>
                    <a:pt x="1636" y="267"/>
                    <a:pt x="1639" y="268"/>
                    <a:pt x="1642" y="269"/>
                  </a:cubicBezTo>
                  <a:lnTo>
                    <a:pt x="1643" y="276"/>
                  </a:lnTo>
                  <a:close/>
                  <a:moveTo>
                    <a:pt x="1605" y="261"/>
                  </a:moveTo>
                  <a:cubicBezTo>
                    <a:pt x="1608" y="261"/>
                    <a:pt x="1611" y="261"/>
                    <a:pt x="1615" y="262"/>
                  </a:cubicBezTo>
                  <a:cubicBezTo>
                    <a:pt x="1621" y="280"/>
                    <a:pt x="1621" y="280"/>
                    <a:pt x="1621" y="280"/>
                  </a:cubicBezTo>
                  <a:cubicBezTo>
                    <a:pt x="1618" y="281"/>
                    <a:pt x="1615" y="282"/>
                    <a:pt x="1612" y="283"/>
                  </a:cubicBezTo>
                  <a:lnTo>
                    <a:pt x="1605" y="261"/>
                  </a:lnTo>
                  <a:close/>
                  <a:moveTo>
                    <a:pt x="1609" y="284"/>
                  </a:moveTo>
                  <a:cubicBezTo>
                    <a:pt x="1607" y="284"/>
                    <a:pt x="1605" y="285"/>
                    <a:pt x="1604" y="285"/>
                  </a:cubicBezTo>
                  <a:cubicBezTo>
                    <a:pt x="1603" y="286"/>
                    <a:pt x="1602" y="286"/>
                    <a:pt x="1601" y="286"/>
                  </a:cubicBezTo>
                  <a:cubicBezTo>
                    <a:pt x="1590" y="261"/>
                    <a:pt x="1590" y="261"/>
                    <a:pt x="1590" y="261"/>
                  </a:cubicBezTo>
                  <a:cubicBezTo>
                    <a:pt x="1594" y="261"/>
                    <a:pt x="1597" y="261"/>
                    <a:pt x="1600" y="261"/>
                  </a:cubicBezTo>
                  <a:lnTo>
                    <a:pt x="1609" y="284"/>
                  </a:lnTo>
                  <a:close/>
                  <a:moveTo>
                    <a:pt x="1619" y="262"/>
                  </a:moveTo>
                  <a:cubicBezTo>
                    <a:pt x="1622" y="263"/>
                    <a:pt x="1625" y="263"/>
                    <a:pt x="1628" y="264"/>
                  </a:cubicBezTo>
                  <a:cubicBezTo>
                    <a:pt x="1633" y="277"/>
                    <a:pt x="1633" y="277"/>
                    <a:pt x="1633" y="277"/>
                  </a:cubicBezTo>
                  <a:cubicBezTo>
                    <a:pt x="1630" y="278"/>
                    <a:pt x="1627" y="278"/>
                    <a:pt x="1624" y="279"/>
                  </a:cubicBezTo>
                  <a:lnTo>
                    <a:pt x="1619" y="262"/>
                  </a:lnTo>
                  <a:close/>
                  <a:moveTo>
                    <a:pt x="1586" y="261"/>
                  </a:moveTo>
                  <a:cubicBezTo>
                    <a:pt x="1597" y="288"/>
                    <a:pt x="1597" y="288"/>
                    <a:pt x="1597" y="288"/>
                  </a:cubicBezTo>
                  <a:cubicBezTo>
                    <a:pt x="1594" y="289"/>
                    <a:pt x="1591" y="290"/>
                    <a:pt x="1587" y="291"/>
                  </a:cubicBezTo>
                  <a:cubicBezTo>
                    <a:pt x="1575" y="262"/>
                    <a:pt x="1575" y="262"/>
                    <a:pt x="1575" y="262"/>
                  </a:cubicBezTo>
                  <a:cubicBezTo>
                    <a:pt x="1579" y="262"/>
                    <a:pt x="1583" y="262"/>
                    <a:pt x="1586" y="261"/>
                  </a:cubicBezTo>
                  <a:close/>
                  <a:moveTo>
                    <a:pt x="1584" y="292"/>
                  </a:moveTo>
                  <a:cubicBezTo>
                    <a:pt x="1580" y="293"/>
                    <a:pt x="1576" y="294"/>
                    <a:pt x="1573" y="295"/>
                  </a:cubicBezTo>
                  <a:cubicBezTo>
                    <a:pt x="1563" y="271"/>
                    <a:pt x="1563" y="271"/>
                    <a:pt x="1563" y="271"/>
                  </a:cubicBezTo>
                  <a:cubicBezTo>
                    <a:pt x="1566" y="269"/>
                    <a:pt x="1569" y="266"/>
                    <a:pt x="1571" y="263"/>
                  </a:cubicBezTo>
                  <a:lnTo>
                    <a:pt x="1584" y="292"/>
                  </a:lnTo>
                  <a:close/>
                  <a:moveTo>
                    <a:pt x="1569" y="295"/>
                  </a:moveTo>
                  <a:cubicBezTo>
                    <a:pt x="1566" y="296"/>
                    <a:pt x="1562" y="297"/>
                    <a:pt x="1559" y="297"/>
                  </a:cubicBezTo>
                  <a:cubicBezTo>
                    <a:pt x="1552" y="280"/>
                    <a:pt x="1552" y="280"/>
                    <a:pt x="1552" y="280"/>
                  </a:cubicBezTo>
                  <a:cubicBezTo>
                    <a:pt x="1555" y="278"/>
                    <a:pt x="1557" y="276"/>
                    <a:pt x="1560" y="274"/>
                  </a:cubicBezTo>
                  <a:lnTo>
                    <a:pt x="1569" y="295"/>
                  </a:lnTo>
                  <a:close/>
                  <a:moveTo>
                    <a:pt x="1555" y="298"/>
                  </a:moveTo>
                  <a:cubicBezTo>
                    <a:pt x="1551" y="298"/>
                    <a:pt x="1547" y="298"/>
                    <a:pt x="1544" y="298"/>
                  </a:cubicBezTo>
                  <a:cubicBezTo>
                    <a:pt x="1540" y="287"/>
                    <a:pt x="1540" y="287"/>
                    <a:pt x="1540" y="287"/>
                  </a:cubicBezTo>
                  <a:cubicBezTo>
                    <a:pt x="1543" y="285"/>
                    <a:pt x="1546" y="284"/>
                    <a:pt x="1549" y="282"/>
                  </a:cubicBezTo>
                  <a:lnTo>
                    <a:pt x="1555" y="298"/>
                  </a:lnTo>
                  <a:close/>
                  <a:moveTo>
                    <a:pt x="1609" y="153"/>
                  </a:moveTo>
                  <a:cubicBezTo>
                    <a:pt x="1632" y="156"/>
                    <a:pt x="1652" y="170"/>
                    <a:pt x="1657" y="188"/>
                  </a:cubicBezTo>
                  <a:cubicBezTo>
                    <a:pt x="1662" y="202"/>
                    <a:pt x="1655" y="211"/>
                    <a:pt x="1649" y="215"/>
                  </a:cubicBezTo>
                  <a:cubicBezTo>
                    <a:pt x="1643" y="218"/>
                    <a:pt x="1634" y="217"/>
                    <a:pt x="1629" y="210"/>
                  </a:cubicBezTo>
                  <a:cubicBezTo>
                    <a:pt x="1625" y="205"/>
                    <a:pt x="1624" y="198"/>
                    <a:pt x="1628" y="193"/>
                  </a:cubicBezTo>
                  <a:cubicBezTo>
                    <a:pt x="1631" y="189"/>
                    <a:pt x="1637" y="186"/>
                    <a:pt x="1645" y="189"/>
                  </a:cubicBezTo>
                  <a:cubicBezTo>
                    <a:pt x="1646" y="190"/>
                    <a:pt x="1647" y="190"/>
                    <a:pt x="1647" y="189"/>
                  </a:cubicBezTo>
                  <a:cubicBezTo>
                    <a:pt x="1648" y="188"/>
                    <a:pt x="1648" y="187"/>
                    <a:pt x="1647" y="187"/>
                  </a:cubicBezTo>
                  <a:cubicBezTo>
                    <a:pt x="1642" y="179"/>
                    <a:pt x="1632" y="178"/>
                    <a:pt x="1623" y="183"/>
                  </a:cubicBezTo>
                  <a:cubicBezTo>
                    <a:pt x="1613" y="188"/>
                    <a:pt x="1606" y="202"/>
                    <a:pt x="1598" y="217"/>
                  </a:cubicBezTo>
                  <a:cubicBezTo>
                    <a:pt x="1581" y="247"/>
                    <a:pt x="1561" y="284"/>
                    <a:pt x="1510" y="291"/>
                  </a:cubicBezTo>
                  <a:cubicBezTo>
                    <a:pt x="1510" y="291"/>
                    <a:pt x="1510" y="292"/>
                    <a:pt x="1510" y="292"/>
                  </a:cubicBezTo>
                  <a:cubicBezTo>
                    <a:pt x="1509" y="290"/>
                    <a:pt x="1508" y="288"/>
                    <a:pt x="1508" y="287"/>
                  </a:cubicBezTo>
                  <a:cubicBezTo>
                    <a:pt x="1556" y="277"/>
                    <a:pt x="1576" y="242"/>
                    <a:pt x="1592" y="214"/>
                  </a:cubicBezTo>
                  <a:cubicBezTo>
                    <a:pt x="1605" y="190"/>
                    <a:pt x="1616" y="171"/>
                    <a:pt x="1641" y="177"/>
                  </a:cubicBezTo>
                  <a:cubicBezTo>
                    <a:pt x="1642" y="177"/>
                    <a:pt x="1643" y="177"/>
                    <a:pt x="1643" y="176"/>
                  </a:cubicBezTo>
                  <a:cubicBezTo>
                    <a:pt x="1643" y="175"/>
                    <a:pt x="1643" y="174"/>
                    <a:pt x="1643" y="174"/>
                  </a:cubicBezTo>
                  <a:cubicBezTo>
                    <a:pt x="1624" y="158"/>
                    <a:pt x="1600" y="153"/>
                    <a:pt x="1574" y="159"/>
                  </a:cubicBezTo>
                  <a:cubicBezTo>
                    <a:pt x="1533" y="168"/>
                    <a:pt x="1491" y="202"/>
                    <a:pt x="1472" y="240"/>
                  </a:cubicBezTo>
                  <a:cubicBezTo>
                    <a:pt x="1471" y="239"/>
                    <a:pt x="1470" y="239"/>
                    <a:pt x="1469" y="238"/>
                  </a:cubicBezTo>
                  <a:cubicBezTo>
                    <a:pt x="1493" y="180"/>
                    <a:pt x="1560" y="147"/>
                    <a:pt x="1609" y="153"/>
                  </a:cubicBezTo>
                  <a:close/>
                  <a:moveTo>
                    <a:pt x="1511" y="73"/>
                  </a:moveTo>
                  <a:cubicBezTo>
                    <a:pt x="1511" y="73"/>
                    <a:pt x="1511" y="73"/>
                    <a:pt x="1511" y="73"/>
                  </a:cubicBezTo>
                  <a:cubicBezTo>
                    <a:pt x="1511" y="73"/>
                    <a:pt x="1511" y="73"/>
                    <a:pt x="1511" y="73"/>
                  </a:cubicBezTo>
                  <a:cubicBezTo>
                    <a:pt x="1534" y="83"/>
                    <a:pt x="1572" y="112"/>
                    <a:pt x="1587" y="149"/>
                  </a:cubicBezTo>
                  <a:cubicBezTo>
                    <a:pt x="1583" y="149"/>
                    <a:pt x="1579" y="149"/>
                    <a:pt x="1575" y="150"/>
                  </a:cubicBezTo>
                  <a:cubicBezTo>
                    <a:pt x="1566" y="128"/>
                    <a:pt x="1536" y="96"/>
                    <a:pt x="1507" y="84"/>
                  </a:cubicBezTo>
                  <a:cubicBezTo>
                    <a:pt x="1477" y="72"/>
                    <a:pt x="1434" y="73"/>
                    <a:pt x="1411" y="82"/>
                  </a:cubicBezTo>
                  <a:cubicBezTo>
                    <a:pt x="1409" y="79"/>
                    <a:pt x="1407" y="76"/>
                    <a:pt x="1404" y="73"/>
                  </a:cubicBezTo>
                  <a:cubicBezTo>
                    <a:pt x="1441" y="58"/>
                    <a:pt x="1488" y="64"/>
                    <a:pt x="1511" y="73"/>
                  </a:cubicBezTo>
                  <a:close/>
                  <a:moveTo>
                    <a:pt x="1348" y="114"/>
                  </a:moveTo>
                  <a:cubicBezTo>
                    <a:pt x="1353" y="97"/>
                    <a:pt x="1357" y="82"/>
                    <a:pt x="1354" y="71"/>
                  </a:cubicBezTo>
                  <a:cubicBezTo>
                    <a:pt x="1352" y="61"/>
                    <a:pt x="1344" y="56"/>
                    <a:pt x="1335" y="57"/>
                  </a:cubicBezTo>
                  <a:cubicBezTo>
                    <a:pt x="1334" y="57"/>
                    <a:pt x="1333" y="58"/>
                    <a:pt x="1333" y="59"/>
                  </a:cubicBezTo>
                  <a:cubicBezTo>
                    <a:pt x="1333" y="60"/>
                    <a:pt x="1333" y="60"/>
                    <a:pt x="1334" y="61"/>
                  </a:cubicBezTo>
                  <a:cubicBezTo>
                    <a:pt x="1342" y="64"/>
                    <a:pt x="1344" y="71"/>
                    <a:pt x="1344" y="75"/>
                  </a:cubicBezTo>
                  <a:cubicBezTo>
                    <a:pt x="1343" y="81"/>
                    <a:pt x="1338" y="86"/>
                    <a:pt x="1331" y="87"/>
                  </a:cubicBezTo>
                  <a:cubicBezTo>
                    <a:pt x="1322" y="88"/>
                    <a:pt x="1316" y="82"/>
                    <a:pt x="1314" y="76"/>
                  </a:cubicBezTo>
                  <a:cubicBezTo>
                    <a:pt x="1311" y="69"/>
                    <a:pt x="1313" y="58"/>
                    <a:pt x="1326" y="51"/>
                  </a:cubicBezTo>
                  <a:cubicBezTo>
                    <a:pt x="1343" y="42"/>
                    <a:pt x="1367" y="46"/>
                    <a:pt x="1386" y="60"/>
                  </a:cubicBezTo>
                  <a:cubicBezTo>
                    <a:pt x="1425" y="91"/>
                    <a:pt x="1449" y="162"/>
                    <a:pt x="1424" y="219"/>
                  </a:cubicBezTo>
                  <a:cubicBezTo>
                    <a:pt x="1423" y="219"/>
                    <a:pt x="1422" y="219"/>
                    <a:pt x="1421" y="219"/>
                  </a:cubicBezTo>
                  <a:cubicBezTo>
                    <a:pt x="1434" y="179"/>
                    <a:pt x="1428" y="125"/>
                    <a:pt x="1406" y="90"/>
                  </a:cubicBezTo>
                  <a:cubicBezTo>
                    <a:pt x="1391" y="67"/>
                    <a:pt x="1371" y="53"/>
                    <a:pt x="1347" y="51"/>
                  </a:cubicBezTo>
                  <a:cubicBezTo>
                    <a:pt x="1346" y="51"/>
                    <a:pt x="1345" y="52"/>
                    <a:pt x="1345" y="53"/>
                  </a:cubicBezTo>
                  <a:cubicBezTo>
                    <a:pt x="1345" y="53"/>
                    <a:pt x="1345" y="54"/>
                    <a:pt x="1346" y="55"/>
                  </a:cubicBezTo>
                  <a:cubicBezTo>
                    <a:pt x="1368" y="68"/>
                    <a:pt x="1362" y="89"/>
                    <a:pt x="1354" y="116"/>
                  </a:cubicBezTo>
                  <a:cubicBezTo>
                    <a:pt x="1346" y="147"/>
                    <a:pt x="1336" y="185"/>
                    <a:pt x="1362" y="227"/>
                  </a:cubicBezTo>
                  <a:cubicBezTo>
                    <a:pt x="1361" y="227"/>
                    <a:pt x="1359" y="228"/>
                    <a:pt x="1358" y="228"/>
                  </a:cubicBezTo>
                  <a:cubicBezTo>
                    <a:pt x="1358" y="228"/>
                    <a:pt x="1358" y="228"/>
                    <a:pt x="1358" y="228"/>
                  </a:cubicBezTo>
                  <a:cubicBezTo>
                    <a:pt x="1327" y="187"/>
                    <a:pt x="1339" y="147"/>
                    <a:pt x="1348" y="114"/>
                  </a:cubicBezTo>
                  <a:close/>
                  <a:moveTo>
                    <a:pt x="1275" y="118"/>
                  </a:moveTo>
                  <a:cubicBezTo>
                    <a:pt x="1271" y="121"/>
                    <a:pt x="1271" y="121"/>
                    <a:pt x="1271" y="121"/>
                  </a:cubicBezTo>
                  <a:cubicBezTo>
                    <a:pt x="1268" y="119"/>
                    <a:pt x="1265" y="117"/>
                    <a:pt x="1262" y="116"/>
                  </a:cubicBezTo>
                  <a:cubicBezTo>
                    <a:pt x="1267" y="116"/>
                    <a:pt x="1271" y="117"/>
                    <a:pt x="1275" y="118"/>
                  </a:cubicBezTo>
                  <a:close/>
                  <a:moveTo>
                    <a:pt x="1260" y="111"/>
                  </a:moveTo>
                  <a:cubicBezTo>
                    <a:pt x="1264" y="109"/>
                    <a:pt x="1268" y="108"/>
                    <a:pt x="1272" y="107"/>
                  </a:cubicBezTo>
                  <a:cubicBezTo>
                    <a:pt x="1276" y="110"/>
                    <a:pt x="1276" y="110"/>
                    <a:pt x="1276" y="110"/>
                  </a:cubicBezTo>
                  <a:cubicBezTo>
                    <a:pt x="1271" y="110"/>
                    <a:pt x="1265" y="110"/>
                    <a:pt x="1260" y="111"/>
                  </a:cubicBezTo>
                  <a:close/>
                  <a:moveTo>
                    <a:pt x="1280" y="119"/>
                  </a:moveTo>
                  <a:cubicBezTo>
                    <a:pt x="1283" y="120"/>
                    <a:pt x="1286" y="122"/>
                    <a:pt x="1289" y="123"/>
                  </a:cubicBezTo>
                  <a:cubicBezTo>
                    <a:pt x="1279" y="128"/>
                    <a:pt x="1279" y="128"/>
                    <a:pt x="1279" y="128"/>
                  </a:cubicBezTo>
                  <a:cubicBezTo>
                    <a:pt x="1277" y="127"/>
                    <a:pt x="1275" y="125"/>
                    <a:pt x="1274" y="123"/>
                  </a:cubicBezTo>
                  <a:lnTo>
                    <a:pt x="1280" y="119"/>
                  </a:lnTo>
                  <a:close/>
                  <a:moveTo>
                    <a:pt x="1306" y="121"/>
                  </a:moveTo>
                  <a:cubicBezTo>
                    <a:pt x="1303" y="119"/>
                    <a:pt x="1300" y="118"/>
                    <a:pt x="1297" y="116"/>
                  </a:cubicBezTo>
                  <a:cubicBezTo>
                    <a:pt x="1291" y="106"/>
                    <a:pt x="1291" y="106"/>
                    <a:pt x="1291" y="106"/>
                  </a:cubicBezTo>
                  <a:cubicBezTo>
                    <a:pt x="1294" y="106"/>
                    <a:pt x="1298" y="106"/>
                    <a:pt x="1301" y="107"/>
                  </a:cubicBezTo>
                  <a:lnTo>
                    <a:pt x="1306" y="121"/>
                  </a:lnTo>
                  <a:close/>
                  <a:moveTo>
                    <a:pt x="1306" y="108"/>
                  </a:moveTo>
                  <a:cubicBezTo>
                    <a:pt x="1309" y="108"/>
                    <a:pt x="1312" y="109"/>
                    <a:pt x="1315" y="110"/>
                  </a:cubicBezTo>
                  <a:cubicBezTo>
                    <a:pt x="1318" y="130"/>
                    <a:pt x="1318" y="130"/>
                    <a:pt x="1318" y="130"/>
                  </a:cubicBezTo>
                  <a:cubicBezTo>
                    <a:pt x="1316" y="128"/>
                    <a:pt x="1313" y="126"/>
                    <a:pt x="1311" y="124"/>
                  </a:cubicBezTo>
                  <a:lnTo>
                    <a:pt x="1306" y="108"/>
                  </a:lnTo>
                  <a:close/>
                  <a:moveTo>
                    <a:pt x="1291" y="114"/>
                  </a:moveTo>
                  <a:cubicBezTo>
                    <a:pt x="1288" y="113"/>
                    <a:pt x="1285" y="112"/>
                    <a:pt x="1282" y="111"/>
                  </a:cubicBezTo>
                  <a:cubicBezTo>
                    <a:pt x="1277" y="106"/>
                    <a:pt x="1277" y="106"/>
                    <a:pt x="1277" y="106"/>
                  </a:cubicBezTo>
                  <a:cubicBezTo>
                    <a:pt x="1280" y="106"/>
                    <a:pt x="1283" y="106"/>
                    <a:pt x="1286" y="106"/>
                  </a:cubicBezTo>
                  <a:lnTo>
                    <a:pt x="1291" y="114"/>
                  </a:lnTo>
                  <a:close/>
                  <a:moveTo>
                    <a:pt x="1335" y="152"/>
                  </a:moveTo>
                  <a:cubicBezTo>
                    <a:pt x="1335" y="154"/>
                    <a:pt x="1335" y="156"/>
                    <a:pt x="1335" y="158"/>
                  </a:cubicBezTo>
                  <a:cubicBezTo>
                    <a:pt x="1317" y="138"/>
                    <a:pt x="1299" y="120"/>
                    <a:pt x="1276" y="114"/>
                  </a:cubicBezTo>
                  <a:cubicBezTo>
                    <a:pt x="1298" y="116"/>
                    <a:pt x="1316" y="131"/>
                    <a:pt x="1335" y="152"/>
                  </a:cubicBezTo>
                  <a:close/>
                  <a:moveTo>
                    <a:pt x="1319" y="112"/>
                  </a:moveTo>
                  <a:cubicBezTo>
                    <a:pt x="1323" y="113"/>
                    <a:pt x="1327" y="115"/>
                    <a:pt x="1330" y="116"/>
                  </a:cubicBezTo>
                  <a:cubicBezTo>
                    <a:pt x="1330" y="140"/>
                    <a:pt x="1330" y="140"/>
                    <a:pt x="1330" y="140"/>
                  </a:cubicBezTo>
                  <a:cubicBezTo>
                    <a:pt x="1327" y="138"/>
                    <a:pt x="1325" y="136"/>
                    <a:pt x="1323" y="133"/>
                  </a:cubicBezTo>
                  <a:lnTo>
                    <a:pt x="1319" y="112"/>
                  </a:lnTo>
                  <a:close/>
                  <a:moveTo>
                    <a:pt x="1334" y="144"/>
                  </a:moveTo>
                  <a:cubicBezTo>
                    <a:pt x="1334" y="118"/>
                    <a:pt x="1334" y="118"/>
                    <a:pt x="1334" y="118"/>
                  </a:cubicBezTo>
                  <a:cubicBezTo>
                    <a:pt x="1337" y="120"/>
                    <a:pt x="1339" y="121"/>
                    <a:pt x="1342" y="122"/>
                  </a:cubicBezTo>
                  <a:cubicBezTo>
                    <a:pt x="1340" y="130"/>
                    <a:pt x="1338" y="138"/>
                    <a:pt x="1336" y="147"/>
                  </a:cubicBezTo>
                  <a:cubicBezTo>
                    <a:pt x="1335" y="146"/>
                    <a:pt x="1334" y="145"/>
                    <a:pt x="1334" y="144"/>
                  </a:cubicBezTo>
                  <a:close/>
                  <a:moveTo>
                    <a:pt x="1293" y="125"/>
                  </a:moveTo>
                  <a:cubicBezTo>
                    <a:pt x="1296" y="127"/>
                    <a:pt x="1298" y="129"/>
                    <a:pt x="1301" y="131"/>
                  </a:cubicBezTo>
                  <a:cubicBezTo>
                    <a:pt x="1285" y="139"/>
                    <a:pt x="1285" y="139"/>
                    <a:pt x="1285" y="139"/>
                  </a:cubicBezTo>
                  <a:cubicBezTo>
                    <a:pt x="1284" y="136"/>
                    <a:pt x="1282" y="134"/>
                    <a:pt x="1281" y="132"/>
                  </a:cubicBezTo>
                  <a:lnTo>
                    <a:pt x="1293" y="125"/>
                  </a:lnTo>
                  <a:close/>
                  <a:moveTo>
                    <a:pt x="1304" y="133"/>
                  </a:moveTo>
                  <a:cubicBezTo>
                    <a:pt x="1307" y="135"/>
                    <a:pt x="1310" y="138"/>
                    <a:pt x="1312" y="140"/>
                  </a:cubicBezTo>
                  <a:cubicBezTo>
                    <a:pt x="1291" y="150"/>
                    <a:pt x="1291" y="150"/>
                    <a:pt x="1291" y="150"/>
                  </a:cubicBezTo>
                  <a:cubicBezTo>
                    <a:pt x="1290" y="147"/>
                    <a:pt x="1289" y="144"/>
                    <a:pt x="1287" y="142"/>
                  </a:cubicBezTo>
                  <a:lnTo>
                    <a:pt x="1304" y="133"/>
                  </a:lnTo>
                  <a:close/>
                  <a:moveTo>
                    <a:pt x="1315" y="143"/>
                  </a:moveTo>
                  <a:cubicBezTo>
                    <a:pt x="1317" y="145"/>
                    <a:pt x="1320" y="148"/>
                    <a:pt x="1322" y="150"/>
                  </a:cubicBezTo>
                  <a:cubicBezTo>
                    <a:pt x="1297" y="160"/>
                    <a:pt x="1297" y="160"/>
                    <a:pt x="1297" y="160"/>
                  </a:cubicBezTo>
                  <a:cubicBezTo>
                    <a:pt x="1296" y="160"/>
                    <a:pt x="1296" y="159"/>
                    <a:pt x="1295" y="158"/>
                  </a:cubicBezTo>
                  <a:cubicBezTo>
                    <a:pt x="1295" y="156"/>
                    <a:pt x="1294" y="155"/>
                    <a:pt x="1293" y="153"/>
                  </a:cubicBezTo>
                  <a:lnTo>
                    <a:pt x="1315" y="143"/>
                  </a:lnTo>
                  <a:close/>
                  <a:moveTo>
                    <a:pt x="1325" y="153"/>
                  </a:moveTo>
                  <a:cubicBezTo>
                    <a:pt x="1327" y="156"/>
                    <a:pt x="1330" y="159"/>
                    <a:pt x="1332" y="161"/>
                  </a:cubicBezTo>
                  <a:cubicBezTo>
                    <a:pt x="1303" y="173"/>
                    <a:pt x="1303" y="173"/>
                    <a:pt x="1303" y="173"/>
                  </a:cubicBezTo>
                  <a:cubicBezTo>
                    <a:pt x="1302" y="170"/>
                    <a:pt x="1300" y="167"/>
                    <a:pt x="1299" y="164"/>
                  </a:cubicBezTo>
                  <a:lnTo>
                    <a:pt x="1325" y="153"/>
                  </a:lnTo>
                  <a:close/>
                  <a:moveTo>
                    <a:pt x="1334" y="165"/>
                  </a:moveTo>
                  <a:cubicBezTo>
                    <a:pt x="1334" y="169"/>
                    <a:pt x="1334" y="173"/>
                    <a:pt x="1334" y="177"/>
                  </a:cubicBezTo>
                  <a:cubicBezTo>
                    <a:pt x="1311" y="186"/>
                    <a:pt x="1311" y="186"/>
                    <a:pt x="1311" y="186"/>
                  </a:cubicBezTo>
                  <a:cubicBezTo>
                    <a:pt x="1309" y="183"/>
                    <a:pt x="1307" y="180"/>
                    <a:pt x="1305" y="176"/>
                  </a:cubicBezTo>
                  <a:lnTo>
                    <a:pt x="1334" y="165"/>
                  </a:lnTo>
                  <a:close/>
                  <a:moveTo>
                    <a:pt x="1335" y="181"/>
                  </a:moveTo>
                  <a:cubicBezTo>
                    <a:pt x="1335" y="184"/>
                    <a:pt x="1335" y="187"/>
                    <a:pt x="1336" y="190"/>
                  </a:cubicBezTo>
                  <a:cubicBezTo>
                    <a:pt x="1319" y="198"/>
                    <a:pt x="1319" y="198"/>
                    <a:pt x="1319" y="198"/>
                  </a:cubicBezTo>
                  <a:cubicBezTo>
                    <a:pt x="1317" y="195"/>
                    <a:pt x="1315" y="192"/>
                    <a:pt x="1313" y="189"/>
                  </a:cubicBezTo>
                  <a:lnTo>
                    <a:pt x="1335" y="181"/>
                  </a:lnTo>
                  <a:close/>
                  <a:moveTo>
                    <a:pt x="1337" y="194"/>
                  </a:moveTo>
                  <a:cubicBezTo>
                    <a:pt x="1338" y="197"/>
                    <a:pt x="1339" y="201"/>
                    <a:pt x="1340" y="204"/>
                  </a:cubicBezTo>
                  <a:cubicBezTo>
                    <a:pt x="1329" y="209"/>
                    <a:pt x="1329" y="209"/>
                    <a:pt x="1329" y="209"/>
                  </a:cubicBezTo>
                  <a:cubicBezTo>
                    <a:pt x="1326" y="206"/>
                    <a:pt x="1324" y="204"/>
                    <a:pt x="1321" y="201"/>
                  </a:cubicBezTo>
                  <a:lnTo>
                    <a:pt x="1337" y="194"/>
                  </a:lnTo>
                  <a:close/>
                  <a:moveTo>
                    <a:pt x="1341" y="207"/>
                  </a:moveTo>
                  <a:cubicBezTo>
                    <a:pt x="1342" y="210"/>
                    <a:pt x="1344" y="213"/>
                    <a:pt x="1345" y="216"/>
                  </a:cubicBezTo>
                  <a:cubicBezTo>
                    <a:pt x="1340" y="218"/>
                    <a:pt x="1340" y="218"/>
                    <a:pt x="1340" y="218"/>
                  </a:cubicBezTo>
                  <a:cubicBezTo>
                    <a:pt x="1337" y="216"/>
                    <a:pt x="1335" y="214"/>
                    <a:pt x="1332" y="212"/>
                  </a:cubicBezTo>
                  <a:lnTo>
                    <a:pt x="1341" y="207"/>
                  </a:lnTo>
                  <a:close/>
                  <a:moveTo>
                    <a:pt x="1347" y="219"/>
                  </a:moveTo>
                  <a:cubicBezTo>
                    <a:pt x="1348" y="221"/>
                    <a:pt x="1349" y="223"/>
                    <a:pt x="1350" y="225"/>
                  </a:cubicBezTo>
                  <a:cubicBezTo>
                    <a:pt x="1348" y="223"/>
                    <a:pt x="1346" y="222"/>
                    <a:pt x="1344" y="221"/>
                  </a:cubicBezTo>
                  <a:lnTo>
                    <a:pt x="1347" y="219"/>
                  </a:lnTo>
                  <a:close/>
                  <a:moveTo>
                    <a:pt x="1279" y="97"/>
                  </a:moveTo>
                  <a:cubicBezTo>
                    <a:pt x="1299" y="96"/>
                    <a:pt x="1323" y="102"/>
                    <a:pt x="1344" y="113"/>
                  </a:cubicBezTo>
                  <a:cubicBezTo>
                    <a:pt x="1344" y="115"/>
                    <a:pt x="1343" y="117"/>
                    <a:pt x="1343" y="119"/>
                  </a:cubicBezTo>
                  <a:cubicBezTo>
                    <a:pt x="1306" y="97"/>
                    <a:pt x="1270" y="96"/>
                    <a:pt x="1244" y="116"/>
                  </a:cubicBezTo>
                  <a:cubicBezTo>
                    <a:pt x="1243" y="116"/>
                    <a:pt x="1243" y="117"/>
                    <a:pt x="1243" y="118"/>
                  </a:cubicBezTo>
                  <a:cubicBezTo>
                    <a:pt x="1243" y="119"/>
                    <a:pt x="1244" y="119"/>
                    <a:pt x="1245" y="119"/>
                  </a:cubicBezTo>
                  <a:cubicBezTo>
                    <a:pt x="1270" y="115"/>
                    <a:pt x="1280" y="134"/>
                    <a:pt x="1292" y="159"/>
                  </a:cubicBezTo>
                  <a:cubicBezTo>
                    <a:pt x="1304" y="184"/>
                    <a:pt x="1319" y="214"/>
                    <a:pt x="1353" y="230"/>
                  </a:cubicBezTo>
                  <a:cubicBezTo>
                    <a:pt x="1350" y="231"/>
                    <a:pt x="1348" y="232"/>
                    <a:pt x="1345" y="234"/>
                  </a:cubicBezTo>
                  <a:cubicBezTo>
                    <a:pt x="1312" y="218"/>
                    <a:pt x="1298" y="187"/>
                    <a:pt x="1286" y="162"/>
                  </a:cubicBezTo>
                  <a:cubicBezTo>
                    <a:pt x="1278" y="146"/>
                    <a:pt x="1272" y="132"/>
                    <a:pt x="1262" y="126"/>
                  </a:cubicBezTo>
                  <a:cubicBezTo>
                    <a:pt x="1254" y="120"/>
                    <a:pt x="1244" y="121"/>
                    <a:pt x="1238" y="128"/>
                  </a:cubicBezTo>
                  <a:cubicBezTo>
                    <a:pt x="1238" y="129"/>
                    <a:pt x="1238" y="130"/>
                    <a:pt x="1238" y="131"/>
                  </a:cubicBezTo>
                  <a:cubicBezTo>
                    <a:pt x="1239" y="131"/>
                    <a:pt x="1239" y="132"/>
                    <a:pt x="1240" y="132"/>
                  </a:cubicBezTo>
                  <a:cubicBezTo>
                    <a:pt x="1249" y="129"/>
                    <a:pt x="1254" y="132"/>
                    <a:pt x="1257" y="136"/>
                  </a:cubicBezTo>
                  <a:cubicBezTo>
                    <a:pt x="1260" y="141"/>
                    <a:pt x="1260" y="148"/>
                    <a:pt x="1255" y="153"/>
                  </a:cubicBezTo>
                  <a:cubicBezTo>
                    <a:pt x="1249" y="160"/>
                    <a:pt x="1241" y="160"/>
                    <a:pt x="1235" y="156"/>
                  </a:cubicBezTo>
                  <a:cubicBezTo>
                    <a:pt x="1228" y="153"/>
                    <a:pt x="1223" y="143"/>
                    <a:pt x="1228" y="129"/>
                  </a:cubicBezTo>
                  <a:cubicBezTo>
                    <a:pt x="1235" y="111"/>
                    <a:pt x="1255" y="98"/>
                    <a:pt x="1279" y="97"/>
                  </a:cubicBezTo>
                  <a:close/>
                  <a:moveTo>
                    <a:pt x="959" y="116"/>
                  </a:moveTo>
                  <a:cubicBezTo>
                    <a:pt x="959" y="116"/>
                    <a:pt x="959" y="116"/>
                    <a:pt x="960" y="115"/>
                  </a:cubicBezTo>
                  <a:cubicBezTo>
                    <a:pt x="960" y="115"/>
                    <a:pt x="960" y="114"/>
                    <a:pt x="959" y="114"/>
                  </a:cubicBezTo>
                  <a:cubicBezTo>
                    <a:pt x="952" y="102"/>
                    <a:pt x="951" y="89"/>
                    <a:pt x="957" y="79"/>
                  </a:cubicBezTo>
                  <a:cubicBezTo>
                    <a:pt x="962" y="68"/>
                    <a:pt x="974" y="62"/>
                    <a:pt x="988" y="62"/>
                  </a:cubicBezTo>
                  <a:cubicBezTo>
                    <a:pt x="988" y="62"/>
                    <a:pt x="989" y="62"/>
                    <a:pt x="989" y="61"/>
                  </a:cubicBezTo>
                  <a:cubicBezTo>
                    <a:pt x="990" y="61"/>
                    <a:pt x="990" y="60"/>
                    <a:pt x="990" y="60"/>
                  </a:cubicBezTo>
                  <a:cubicBezTo>
                    <a:pt x="987" y="48"/>
                    <a:pt x="991" y="36"/>
                    <a:pt x="1000" y="29"/>
                  </a:cubicBezTo>
                  <a:cubicBezTo>
                    <a:pt x="1010" y="22"/>
                    <a:pt x="1024" y="21"/>
                    <a:pt x="1035" y="27"/>
                  </a:cubicBezTo>
                  <a:cubicBezTo>
                    <a:pt x="1036" y="27"/>
                    <a:pt x="1036" y="27"/>
                    <a:pt x="1037" y="27"/>
                  </a:cubicBezTo>
                  <a:cubicBezTo>
                    <a:pt x="1037" y="27"/>
                    <a:pt x="1038" y="26"/>
                    <a:pt x="1038" y="26"/>
                  </a:cubicBezTo>
                  <a:cubicBezTo>
                    <a:pt x="1041" y="16"/>
                    <a:pt x="1050" y="8"/>
                    <a:pt x="1062" y="6"/>
                  </a:cubicBezTo>
                  <a:cubicBezTo>
                    <a:pt x="1073" y="4"/>
                    <a:pt x="1083" y="7"/>
                    <a:pt x="1088" y="15"/>
                  </a:cubicBezTo>
                  <a:cubicBezTo>
                    <a:pt x="1089" y="16"/>
                    <a:pt x="1090" y="16"/>
                    <a:pt x="1091" y="15"/>
                  </a:cubicBezTo>
                  <a:cubicBezTo>
                    <a:pt x="1091" y="15"/>
                    <a:pt x="1091" y="15"/>
                    <a:pt x="1091" y="15"/>
                  </a:cubicBezTo>
                  <a:cubicBezTo>
                    <a:pt x="1092" y="15"/>
                    <a:pt x="1092" y="15"/>
                    <a:pt x="1092" y="15"/>
                  </a:cubicBezTo>
                  <a:cubicBezTo>
                    <a:pt x="1097" y="7"/>
                    <a:pt x="1107" y="4"/>
                    <a:pt x="1118" y="6"/>
                  </a:cubicBezTo>
                  <a:cubicBezTo>
                    <a:pt x="1130" y="8"/>
                    <a:pt x="1139" y="16"/>
                    <a:pt x="1142" y="26"/>
                  </a:cubicBezTo>
                  <a:cubicBezTo>
                    <a:pt x="1142" y="26"/>
                    <a:pt x="1143" y="27"/>
                    <a:pt x="1143" y="27"/>
                  </a:cubicBezTo>
                  <a:cubicBezTo>
                    <a:pt x="1144" y="27"/>
                    <a:pt x="1144" y="27"/>
                    <a:pt x="1145" y="27"/>
                  </a:cubicBezTo>
                  <a:cubicBezTo>
                    <a:pt x="1156" y="21"/>
                    <a:pt x="1170" y="22"/>
                    <a:pt x="1180" y="29"/>
                  </a:cubicBezTo>
                  <a:cubicBezTo>
                    <a:pt x="1189" y="36"/>
                    <a:pt x="1193" y="48"/>
                    <a:pt x="1190" y="60"/>
                  </a:cubicBezTo>
                  <a:cubicBezTo>
                    <a:pt x="1190" y="60"/>
                    <a:pt x="1190" y="61"/>
                    <a:pt x="1191" y="61"/>
                  </a:cubicBezTo>
                  <a:cubicBezTo>
                    <a:pt x="1191" y="62"/>
                    <a:pt x="1192" y="62"/>
                    <a:pt x="1192" y="62"/>
                  </a:cubicBezTo>
                  <a:cubicBezTo>
                    <a:pt x="1206" y="62"/>
                    <a:pt x="1218" y="68"/>
                    <a:pt x="1224" y="79"/>
                  </a:cubicBezTo>
                  <a:cubicBezTo>
                    <a:pt x="1229" y="89"/>
                    <a:pt x="1228" y="102"/>
                    <a:pt x="1221" y="114"/>
                  </a:cubicBezTo>
                  <a:cubicBezTo>
                    <a:pt x="1220" y="114"/>
                    <a:pt x="1220" y="115"/>
                    <a:pt x="1220" y="115"/>
                  </a:cubicBezTo>
                  <a:cubicBezTo>
                    <a:pt x="1221" y="116"/>
                    <a:pt x="1221" y="116"/>
                    <a:pt x="1221" y="116"/>
                  </a:cubicBezTo>
                  <a:cubicBezTo>
                    <a:pt x="1224" y="118"/>
                    <a:pt x="1226" y="119"/>
                    <a:pt x="1227" y="121"/>
                  </a:cubicBezTo>
                  <a:cubicBezTo>
                    <a:pt x="1226" y="123"/>
                    <a:pt x="1225" y="126"/>
                    <a:pt x="1224" y="128"/>
                  </a:cubicBezTo>
                  <a:cubicBezTo>
                    <a:pt x="1218" y="144"/>
                    <a:pt x="1225" y="155"/>
                    <a:pt x="1233" y="160"/>
                  </a:cubicBezTo>
                  <a:cubicBezTo>
                    <a:pt x="1234" y="160"/>
                    <a:pt x="1235" y="161"/>
                    <a:pt x="1237" y="161"/>
                  </a:cubicBezTo>
                  <a:cubicBezTo>
                    <a:pt x="1231" y="184"/>
                    <a:pt x="1211" y="198"/>
                    <a:pt x="1183" y="200"/>
                  </a:cubicBezTo>
                  <a:cubicBezTo>
                    <a:pt x="1183" y="196"/>
                    <a:pt x="1182" y="192"/>
                    <a:pt x="1181" y="189"/>
                  </a:cubicBezTo>
                  <a:cubicBezTo>
                    <a:pt x="1202" y="184"/>
                    <a:pt x="1216" y="171"/>
                    <a:pt x="1219" y="154"/>
                  </a:cubicBezTo>
                  <a:cubicBezTo>
                    <a:pt x="1221" y="140"/>
                    <a:pt x="1215" y="126"/>
                    <a:pt x="1204" y="120"/>
                  </a:cubicBezTo>
                  <a:cubicBezTo>
                    <a:pt x="1210" y="109"/>
                    <a:pt x="1211" y="97"/>
                    <a:pt x="1205" y="88"/>
                  </a:cubicBezTo>
                  <a:cubicBezTo>
                    <a:pt x="1200" y="79"/>
                    <a:pt x="1190" y="74"/>
                    <a:pt x="1178" y="74"/>
                  </a:cubicBezTo>
                  <a:cubicBezTo>
                    <a:pt x="1180" y="64"/>
                    <a:pt x="1176" y="54"/>
                    <a:pt x="1168" y="48"/>
                  </a:cubicBezTo>
                  <a:cubicBezTo>
                    <a:pt x="1158" y="41"/>
                    <a:pt x="1146" y="40"/>
                    <a:pt x="1136" y="46"/>
                  </a:cubicBezTo>
                  <a:cubicBezTo>
                    <a:pt x="1133" y="36"/>
                    <a:pt x="1126" y="29"/>
                    <a:pt x="1117" y="27"/>
                  </a:cubicBezTo>
                  <a:cubicBezTo>
                    <a:pt x="1108" y="24"/>
                    <a:pt x="1098" y="27"/>
                    <a:pt x="1090" y="34"/>
                  </a:cubicBezTo>
                  <a:cubicBezTo>
                    <a:pt x="1082" y="27"/>
                    <a:pt x="1072" y="24"/>
                    <a:pt x="1063" y="27"/>
                  </a:cubicBezTo>
                  <a:cubicBezTo>
                    <a:pt x="1054" y="29"/>
                    <a:pt x="1047" y="36"/>
                    <a:pt x="1044" y="46"/>
                  </a:cubicBezTo>
                  <a:cubicBezTo>
                    <a:pt x="1034" y="40"/>
                    <a:pt x="1022" y="41"/>
                    <a:pt x="1012" y="48"/>
                  </a:cubicBezTo>
                  <a:cubicBezTo>
                    <a:pt x="1004" y="54"/>
                    <a:pt x="1000" y="64"/>
                    <a:pt x="1002" y="74"/>
                  </a:cubicBezTo>
                  <a:cubicBezTo>
                    <a:pt x="990" y="74"/>
                    <a:pt x="980" y="79"/>
                    <a:pt x="975" y="88"/>
                  </a:cubicBezTo>
                  <a:cubicBezTo>
                    <a:pt x="969" y="97"/>
                    <a:pt x="970" y="109"/>
                    <a:pt x="976" y="120"/>
                  </a:cubicBezTo>
                  <a:cubicBezTo>
                    <a:pt x="965" y="126"/>
                    <a:pt x="959" y="140"/>
                    <a:pt x="961" y="154"/>
                  </a:cubicBezTo>
                  <a:cubicBezTo>
                    <a:pt x="964" y="171"/>
                    <a:pt x="978" y="184"/>
                    <a:pt x="999" y="189"/>
                  </a:cubicBezTo>
                  <a:cubicBezTo>
                    <a:pt x="998" y="192"/>
                    <a:pt x="997" y="196"/>
                    <a:pt x="997" y="200"/>
                  </a:cubicBezTo>
                  <a:cubicBezTo>
                    <a:pt x="969" y="198"/>
                    <a:pt x="949" y="184"/>
                    <a:pt x="943" y="161"/>
                  </a:cubicBezTo>
                  <a:cubicBezTo>
                    <a:pt x="945" y="161"/>
                    <a:pt x="946" y="160"/>
                    <a:pt x="947" y="160"/>
                  </a:cubicBezTo>
                  <a:cubicBezTo>
                    <a:pt x="955" y="155"/>
                    <a:pt x="962" y="144"/>
                    <a:pt x="956" y="128"/>
                  </a:cubicBezTo>
                  <a:cubicBezTo>
                    <a:pt x="955" y="126"/>
                    <a:pt x="954" y="123"/>
                    <a:pt x="953" y="121"/>
                  </a:cubicBezTo>
                  <a:cubicBezTo>
                    <a:pt x="954" y="119"/>
                    <a:pt x="956" y="118"/>
                    <a:pt x="959" y="116"/>
                  </a:cubicBezTo>
                  <a:close/>
                  <a:moveTo>
                    <a:pt x="901" y="97"/>
                  </a:moveTo>
                  <a:cubicBezTo>
                    <a:pt x="925" y="98"/>
                    <a:pt x="945" y="111"/>
                    <a:pt x="952" y="129"/>
                  </a:cubicBezTo>
                  <a:cubicBezTo>
                    <a:pt x="957" y="143"/>
                    <a:pt x="952" y="153"/>
                    <a:pt x="945" y="156"/>
                  </a:cubicBezTo>
                  <a:cubicBezTo>
                    <a:pt x="939" y="160"/>
                    <a:pt x="931" y="160"/>
                    <a:pt x="925" y="153"/>
                  </a:cubicBezTo>
                  <a:cubicBezTo>
                    <a:pt x="920" y="148"/>
                    <a:pt x="920" y="141"/>
                    <a:pt x="923" y="136"/>
                  </a:cubicBezTo>
                  <a:cubicBezTo>
                    <a:pt x="926" y="132"/>
                    <a:pt x="931" y="129"/>
                    <a:pt x="940" y="132"/>
                  </a:cubicBezTo>
                  <a:cubicBezTo>
                    <a:pt x="941" y="132"/>
                    <a:pt x="941" y="131"/>
                    <a:pt x="942" y="131"/>
                  </a:cubicBezTo>
                  <a:cubicBezTo>
                    <a:pt x="942" y="130"/>
                    <a:pt x="942" y="129"/>
                    <a:pt x="942" y="128"/>
                  </a:cubicBezTo>
                  <a:cubicBezTo>
                    <a:pt x="936" y="121"/>
                    <a:pt x="926" y="120"/>
                    <a:pt x="918" y="126"/>
                  </a:cubicBezTo>
                  <a:cubicBezTo>
                    <a:pt x="908" y="132"/>
                    <a:pt x="902" y="146"/>
                    <a:pt x="894" y="162"/>
                  </a:cubicBezTo>
                  <a:cubicBezTo>
                    <a:pt x="882" y="187"/>
                    <a:pt x="868" y="218"/>
                    <a:pt x="835" y="234"/>
                  </a:cubicBezTo>
                  <a:cubicBezTo>
                    <a:pt x="832" y="232"/>
                    <a:pt x="830" y="231"/>
                    <a:pt x="827" y="230"/>
                  </a:cubicBezTo>
                  <a:cubicBezTo>
                    <a:pt x="861" y="214"/>
                    <a:pt x="876" y="184"/>
                    <a:pt x="888" y="159"/>
                  </a:cubicBezTo>
                  <a:cubicBezTo>
                    <a:pt x="900" y="134"/>
                    <a:pt x="910" y="115"/>
                    <a:pt x="935" y="119"/>
                  </a:cubicBezTo>
                  <a:cubicBezTo>
                    <a:pt x="936" y="119"/>
                    <a:pt x="937" y="119"/>
                    <a:pt x="937" y="118"/>
                  </a:cubicBezTo>
                  <a:cubicBezTo>
                    <a:pt x="937" y="117"/>
                    <a:pt x="937" y="116"/>
                    <a:pt x="936" y="116"/>
                  </a:cubicBezTo>
                  <a:cubicBezTo>
                    <a:pt x="910" y="96"/>
                    <a:pt x="874" y="97"/>
                    <a:pt x="837" y="119"/>
                  </a:cubicBezTo>
                  <a:cubicBezTo>
                    <a:pt x="837" y="117"/>
                    <a:pt x="836" y="115"/>
                    <a:pt x="836" y="113"/>
                  </a:cubicBezTo>
                  <a:cubicBezTo>
                    <a:pt x="857" y="102"/>
                    <a:pt x="881" y="96"/>
                    <a:pt x="901" y="97"/>
                  </a:cubicBezTo>
                  <a:close/>
                  <a:moveTo>
                    <a:pt x="904" y="114"/>
                  </a:moveTo>
                  <a:cubicBezTo>
                    <a:pt x="881" y="120"/>
                    <a:pt x="863" y="138"/>
                    <a:pt x="845" y="158"/>
                  </a:cubicBezTo>
                  <a:cubicBezTo>
                    <a:pt x="845" y="156"/>
                    <a:pt x="845" y="154"/>
                    <a:pt x="845" y="152"/>
                  </a:cubicBezTo>
                  <a:cubicBezTo>
                    <a:pt x="864" y="131"/>
                    <a:pt x="882" y="116"/>
                    <a:pt x="904" y="114"/>
                  </a:cubicBezTo>
                  <a:close/>
                  <a:moveTo>
                    <a:pt x="850" y="116"/>
                  </a:moveTo>
                  <a:cubicBezTo>
                    <a:pt x="853" y="115"/>
                    <a:pt x="857" y="113"/>
                    <a:pt x="861" y="112"/>
                  </a:cubicBezTo>
                  <a:cubicBezTo>
                    <a:pt x="857" y="133"/>
                    <a:pt x="857" y="133"/>
                    <a:pt x="857" y="133"/>
                  </a:cubicBezTo>
                  <a:cubicBezTo>
                    <a:pt x="855" y="136"/>
                    <a:pt x="853" y="138"/>
                    <a:pt x="850" y="140"/>
                  </a:cubicBezTo>
                  <a:lnTo>
                    <a:pt x="850" y="116"/>
                  </a:lnTo>
                  <a:close/>
                  <a:moveTo>
                    <a:pt x="883" y="116"/>
                  </a:moveTo>
                  <a:cubicBezTo>
                    <a:pt x="880" y="118"/>
                    <a:pt x="877" y="119"/>
                    <a:pt x="874" y="121"/>
                  </a:cubicBezTo>
                  <a:cubicBezTo>
                    <a:pt x="879" y="107"/>
                    <a:pt x="879" y="107"/>
                    <a:pt x="879" y="107"/>
                  </a:cubicBezTo>
                  <a:cubicBezTo>
                    <a:pt x="882" y="106"/>
                    <a:pt x="886" y="106"/>
                    <a:pt x="889" y="106"/>
                  </a:cubicBezTo>
                  <a:lnTo>
                    <a:pt x="883" y="116"/>
                  </a:lnTo>
                  <a:close/>
                  <a:moveTo>
                    <a:pt x="894" y="106"/>
                  </a:moveTo>
                  <a:cubicBezTo>
                    <a:pt x="897" y="106"/>
                    <a:pt x="900" y="106"/>
                    <a:pt x="903" y="106"/>
                  </a:cubicBezTo>
                  <a:cubicBezTo>
                    <a:pt x="898" y="111"/>
                    <a:pt x="898" y="111"/>
                    <a:pt x="898" y="111"/>
                  </a:cubicBezTo>
                  <a:cubicBezTo>
                    <a:pt x="895" y="112"/>
                    <a:pt x="892" y="113"/>
                    <a:pt x="889" y="114"/>
                  </a:cubicBezTo>
                  <a:lnTo>
                    <a:pt x="894" y="106"/>
                  </a:lnTo>
                  <a:close/>
                  <a:moveTo>
                    <a:pt x="869" y="124"/>
                  </a:moveTo>
                  <a:cubicBezTo>
                    <a:pt x="867" y="126"/>
                    <a:pt x="864" y="128"/>
                    <a:pt x="862" y="130"/>
                  </a:cubicBezTo>
                  <a:cubicBezTo>
                    <a:pt x="865" y="110"/>
                    <a:pt x="865" y="110"/>
                    <a:pt x="865" y="110"/>
                  </a:cubicBezTo>
                  <a:cubicBezTo>
                    <a:pt x="868" y="109"/>
                    <a:pt x="871" y="108"/>
                    <a:pt x="875" y="108"/>
                  </a:cubicBezTo>
                  <a:lnTo>
                    <a:pt x="869" y="124"/>
                  </a:lnTo>
                  <a:close/>
                  <a:moveTo>
                    <a:pt x="904" y="110"/>
                  </a:moveTo>
                  <a:cubicBezTo>
                    <a:pt x="908" y="107"/>
                    <a:pt x="908" y="107"/>
                    <a:pt x="908" y="107"/>
                  </a:cubicBezTo>
                  <a:cubicBezTo>
                    <a:pt x="912" y="108"/>
                    <a:pt x="916" y="109"/>
                    <a:pt x="920" y="111"/>
                  </a:cubicBezTo>
                  <a:cubicBezTo>
                    <a:pt x="915" y="110"/>
                    <a:pt x="909" y="110"/>
                    <a:pt x="904" y="110"/>
                  </a:cubicBezTo>
                  <a:close/>
                  <a:moveTo>
                    <a:pt x="918" y="116"/>
                  </a:moveTo>
                  <a:cubicBezTo>
                    <a:pt x="915" y="117"/>
                    <a:pt x="912" y="119"/>
                    <a:pt x="909" y="121"/>
                  </a:cubicBezTo>
                  <a:cubicBezTo>
                    <a:pt x="905" y="118"/>
                    <a:pt x="905" y="118"/>
                    <a:pt x="905" y="118"/>
                  </a:cubicBezTo>
                  <a:cubicBezTo>
                    <a:pt x="909" y="117"/>
                    <a:pt x="914" y="116"/>
                    <a:pt x="918" y="116"/>
                  </a:cubicBezTo>
                  <a:close/>
                  <a:moveTo>
                    <a:pt x="906" y="123"/>
                  </a:moveTo>
                  <a:cubicBezTo>
                    <a:pt x="905" y="125"/>
                    <a:pt x="903" y="127"/>
                    <a:pt x="901" y="128"/>
                  </a:cubicBezTo>
                  <a:cubicBezTo>
                    <a:pt x="891" y="123"/>
                    <a:pt x="891" y="123"/>
                    <a:pt x="891" y="123"/>
                  </a:cubicBezTo>
                  <a:cubicBezTo>
                    <a:pt x="894" y="122"/>
                    <a:pt x="897" y="120"/>
                    <a:pt x="900" y="119"/>
                  </a:cubicBezTo>
                  <a:lnTo>
                    <a:pt x="906" y="123"/>
                  </a:lnTo>
                  <a:close/>
                  <a:moveTo>
                    <a:pt x="846" y="177"/>
                  </a:moveTo>
                  <a:cubicBezTo>
                    <a:pt x="846" y="173"/>
                    <a:pt x="846" y="169"/>
                    <a:pt x="846" y="165"/>
                  </a:cubicBezTo>
                  <a:cubicBezTo>
                    <a:pt x="875" y="176"/>
                    <a:pt x="875" y="176"/>
                    <a:pt x="875" y="176"/>
                  </a:cubicBezTo>
                  <a:cubicBezTo>
                    <a:pt x="873" y="180"/>
                    <a:pt x="871" y="183"/>
                    <a:pt x="869" y="186"/>
                  </a:cubicBezTo>
                  <a:lnTo>
                    <a:pt x="846" y="177"/>
                  </a:lnTo>
                  <a:close/>
                  <a:moveTo>
                    <a:pt x="867" y="189"/>
                  </a:moveTo>
                  <a:cubicBezTo>
                    <a:pt x="865" y="192"/>
                    <a:pt x="863" y="195"/>
                    <a:pt x="861" y="198"/>
                  </a:cubicBezTo>
                  <a:cubicBezTo>
                    <a:pt x="844" y="190"/>
                    <a:pt x="844" y="190"/>
                    <a:pt x="844" y="190"/>
                  </a:cubicBezTo>
                  <a:cubicBezTo>
                    <a:pt x="845" y="187"/>
                    <a:pt x="845" y="184"/>
                    <a:pt x="845" y="181"/>
                  </a:cubicBezTo>
                  <a:lnTo>
                    <a:pt x="867" y="189"/>
                  </a:lnTo>
                  <a:close/>
                  <a:moveTo>
                    <a:pt x="848" y="161"/>
                  </a:moveTo>
                  <a:cubicBezTo>
                    <a:pt x="850" y="159"/>
                    <a:pt x="853" y="156"/>
                    <a:pt x="855" y="153"/>
                  </a:cubicBezTo>
                  <a:cubicBezTo>
                    <a:pt x="881" y="164"/>
                    <a:pt x="881" y="164"/>
                    <a:pt x="881" y="164"/>
                  </a:cubicBezTo>
                  <a:cubicBezTo>
                    <a:pt x="880" y="167"/>
                    <a:pt x="878" y="170"/>
                    <a:pt x="877" y="173"/>
                  </a:cubicBezTo>
                  <a:lnTo>
                    <a:pt x="848" y="161"/>
                  </a:lnTo>
                  <a:close/>
                  <a:moveTo>
                    <a:pt x="858" y="150"/>
                  </a:moveTo>
                  <a:cubicBezTo>
                    <a:pt x="860" y="148"/>
                    <a:pt x="863" y="145"/>
                    <a:pt x="865" y="143"/>
                  </a:cubicBezTo>
                  <a:cubicBezTo>
                    <a:pt x="887" y="153"/>
                    <a:pt x="887" y="153"/>
                    <a:pt x="887" y="153"/>
                  </a:cubicBezTo>
                  <a:cubicBezTo>
                    <a:pt x="886" y="155"/>
                    <a:pt x="885" y="156"/>
                    <a:pt x="885" y="158"/>
                  </a:cubicBezTo>
                  <a:cubicBezTo>
                    <a:pt x="884" y="159"/>
                    <a:pt x="884" y="160"/>
                    <a:pt x="883" y="160"/>
                  </a:cubicBezTo>
                  <a:lnTo>
                    <a:pt x="858" y="150"/>
                  </a:lnTo>
                  <a:close/>
                  <a:moveTo>
                    <a:pt x="868" y="140"/>
                  </a:moveTo>
                  <a:cubicBezTo>
                    <a:pt x="870" y="138"/>
                    <a:pt x="873" y="135"/>
                    <a:pt x="876" y="133"/>
                  </a:cubicBezTo>
                  <a:cubicBezTo>
                    <a:pt x="893" y="142"/>
                    <a:pt x="893" y="142"/>
                    <a:pt x="893" y="142"/>
                  </a:cubicBezTo>
                  <a:cubicBezTo>
                    <a:pt x="891" y="144"/>
                    <a:pt x="890" y="147"/>
                    <a:pt x="889" y="150"/>
                  </a:cubicBezTo>
                  <a:lnTo>
                    <a:pt x="868" y="140"/>
                  </a:lnTo>
                  <a:close/>
                  <a:moveTo>
                    <a:pt x="879" y="131"/>
                  </a:moveTo>
                  <a:cubicBezTo>
                    <a:pt x="882" y="129"/>
                    <a:pt x="884" y="127"/>
                    <a:pt x="887" y="125"/>
                  </a:cubicBezTo>
                  <a:cubicBezTo>
                    <a:pt x="899" y="132"/>
                    <a:pt x="899" y="132"/>
                    <a:pt x="899" y="132"/>
                  </a:cubicBezTo>
                  <a:cubicBezTo>
                    <a:pt x="898" y="134"/>
                    <a:pt x="896" y="136"/>
                    <a:pt x="895" y="139"/>
                  </a:cubicBezTo>
                  <a:lnTo>
                    <a:pt x="879" y="131"/>
                  </a:lnTo>
                  <a:close/>
                  <a:moveTo>
                    <a:pt x="844" y="147"/>
                  </a:moveTo>
                  <a:cubicBezTo>
                    <a:pt x="842" y="138"/>
                    <a:pt x="840" y="130"/>
                    <a:pt x="838" y="122"/>
                  </a:cubicBezTo>
                  <a:cubicBezTo>
                    <a:pt x="841" y="121"/>
                    <a:pt x="843" y="120"/>
                    <a:pt x="846" y="118"/>
                  </a:cubicBezTo>
                  <a:cubicBezTo>
                    <a:pt x="846" y="144"/>
                    <a:pt x="846" y="144"/>
                    <a:pt x="846" y="144"/>
                  </a:cubicBezTo>
                  <a:cubicBezTo>
                    <a:pt x="846" y="145"/>
                    <a:pt x="845" y="146"/>
                    <a:pt x="844" y="147"/>
                  </a:cubicBezTo>
                  <a:close/>
                  <a:moveTo>
                    <a:pt x="859" y="201"/>
                  </a:moveTo>
                  <a:cubicBezTo>
                    <a:pt x="856" y="204"/>
                    <a:pt x="854" y="206"/>
                    <a:pt x="851" y="209"/>
                  </a:cubicBezTo>
                  <a:cubicBezTo>
                    <a:pt x="840" y="204"/>
                    <a:pt x="840" y="204"/>
                    <a:pt x="840" y="204"/>
                  </a:cubicBezTo>
                  <a:cubicBezTo>
                    <a:pt x="841" y="201"/>
                    <a:pt x="842" y="197"/>
                    <a:pt x="843" y="194"/>
                  </a:cubicBezTo>
                  <a:lnTo>
                    <a:pt x="859" y="201"/>
                  </a:lnTo>
                  <a:close/>
                  <a:moveTo>
                    <a:pt x="848" y="212"/>
                  </a:moveTo>
                  <a:cubicBezTo>
                    <a:pt x="845" y="214"/>
                    <a:pt x="843" y="216"/>
                    <a:pt x="840" y="218"/>
                  </a:cubicBezTo>
                  <a:cubicBezTo>
                    <a:pt x="835" y="216"/>
                    <a:pt x="835" y="216"/>
                    <a:pt x="835" y="216"/>
                  </a:cubicBezTo>
                  <a:cubicBezTo>
                    <a:pt x="836" y="213"/>
                    <a:pt x="838" y="210"/>
                    <a:pt x="839" y="207"/>
                  </a:cubicBezTo>
                  <a:lnTo>
                    <a:pt x="848" y="212"/>
                  </a:lnTo>
                  <a:close/>
                  <a:moveTo>
                    <a:pt x="836" y="221"/>
                  </a:moveTo>
                  <a:cubicBezTo>
                    <a:pt x="834" y="222"/>
                    <a:pt x="832" y="223"/>
                    <a:pt x="830" y="225"/>
                  </a:cubicBezTo>
                  <a:cubicBezTo>
                    <a:pt x="831" y="223"/>
                    <a:pt x="832" y="221"/>
                    <a:pt x="833" y="219"/>
                  </a:cubicBezTo>
                  <a:lnTo>
                    <a:pt x="836" y="221"/>
                  </a:lnTo>
                  <a:close/>
                  <a:moveTo>
                    <a:pt x="794" y="60"/>
                  </a:moveTo>
                  <a:cubicBezTo>
                    <a:pt x="813" y="46"/>
                    <a:pt x="837" y="42"/>
                    <a:pt x="854" y="51"/>
                  </a:cubicBezTo>
                  <a:cubicBezTo>
                    <a:pt x="867" y="58"/>
                    <a:pt x="869" y="69"/>
                    <a:pt x="866" y="76"/>
                  </a:cubicBezTo>
                  <a:cubicBezTo>
                    <a:pt x="864" y="82"/>
                    <a:pt x="858" y="88"/>
                    <a:pt x="849" y="87"/>
                  </a:cubicBezTo>
                  <a:cubicBezTo>
                    <a:pt x="842" y="86"/>
                    <a:pt x="837" y="81"/>
                    <a:pt x="836" y="75"/>
                  </a:cubicBezTo>
                  <a:cubicBezTo>
                    <a:pt x="836" y="71"/>
                    <a:pt x="838" y="64"/>
                    <a:pt x="846" y="61"/>
                  </a:cubicBezTo>
                  <a:cubicBezTo>
                    <a:pt x="847" y="60"/>
                    <a:pt x="847" y="60"/>
                    <a:pt x="847" y="59"/>
                  </a:cubicBezTo>
                  <a:cubicBezTo>
                    <a:pt x="847" y="58"/>
                    <a:pt x="846" y="57"/>
                    <a:pt x="845" y="57"/>
                  </a:cubicBezTo>
                  <a:cubicBezTo>
                    <a:pt x="836" y="56"/>
                    <a:pt x="828" y="61"/>
                    <a:pt x="826" y="71"/>
                  </a:cubicBezTo>
                  <a:cubicBezTo>
                    <a:pt x="823" y="82"/>
                    <a:pt x="827" y="97"/>
                    <a:pt x="832" y="114"/>
                  </a:cubicBezTo>
                  <a:cubicBezTo>
                    <a:pt x="841" y="147"/>
                    <a:pt x="853" y="187"/>
                    <a:pt x="823" y="228"/>
                  </a:cubicBezTo>
                  <a:cubicBezTo>
                    <a:pt x="822" y="228"/>
                    <a:pt x="822" y="228"/>
                    <a:pt x="822" y="228"/>
                  </a:cubicBezTo>
                  <a:cubicBezTo>
                    <a:pt x="821" y="228"/>
                    <a:pt x="819" y="227"/>
                    <a:pt x="818" y="227"/>
                  </a:cubicBezTo>
                  <a:cubicBezTo>
                    <a:pt x="844" y="185"/>
                    <a:pt x="834" y="147"/>
                    <a:pt x="826" y="116"/>
                  </a:cubicBezTo>
                  <a:cubicBezTo>
                    <a:pt x="818" y="89"/>
                    <a:pt x="812" y="68"/>
                    <a:pt x="834" y="55"/>
                  </a:cubicBezTo>
                  <a:cubicBezTo>
                    <a:pt x="835" y="54"/>
                    <a:pt x="835" y="53"/>
                    <a:pt x="835" y="53"/>
                  </a:cubicBezTo>
                  <a:cubicBezTo>
                    <a:pt x="835" y="52"/>
                    <a:pt x="834" y="51"/>
                    <a:pt x="833" y="51"/>
                  </a:cubicBezTo>
                  <a:cubicBezTo>
                    <a:pt x="809" y="53"/>
                    <a:pt x="789" y="67"/>
                    <a:pt x="774" y="90"/>
                  </a:cubicBezTo>
                  <a:cubicBezTo>
                    <a:pt x="752" y="125"/>
                    <a:pt x="746" y="179"/>
                    <a:pt x="759" y="219"/>
                  </a:cubicBezTo>
                  <a:cubicBezTo>
                    <a:pt x="758" y="219"/>
                    <a:pt x="757" y="219"/>
                    <a:pt x="756" y="219"/>
                  </a:cubicBezTo>
                  <a:cubicBezTo>
                    <a:pt x="731" y="162"/>
                    <a:pt x="755" y="91"/>
                    <a:pt x="794" y="60"/>
                  </a:cubicBezTo>
                  <a:close/>
                  <a:moveTo>
                    <a:pt x="669" y="73"/>
                  </a:moveTo>
                  <a:cubicBezTo>
                    <a:pt x="669" y="73"/>
                    <a:pt x="669" y="73"/>
                    <a:pt x="669" y="73"/>
                  </a:cubicBezTo>
                  <a:cubicBezTo>
                    <a:pt x="669" y="73"/>
                    <a:pt x="669" y="73"/>
                    <a:pt x="669" y="73"/>
                  </a:cubicBezTo>
                  <a:cubicBezTo>
                    <a:pt x="692" y="64"/>
                    <a:pt x="739" y="58"/>
                    <a:pt x="776" y="73"/>
                  </a:cubicBezTo>
                  <a:cubicBezTo>
                    <a:pt x="773" y="76"/>
                    <a:pt x="771" y="79"/>
                    <a:pt x="769" y="82"/>
                  </a:cubicBezTo>
                  <a:cubicBezTo>
                    <a:pt x="746" y="73"/>
                    <a:pt x="703" y="72"/>
                    <a:pt x="673" y="84"/>
                  </a:cubicBezTo>
                  <a:cubicBezTo>
                    <a:pt x="644" y="96"/>
                    <a:pt x="614" y="128"/>
                    <a:pt x="605" y="150"/>
                  </a:cubicBezTo>
                  <a:cubicBezTo>
                    <a:pt x="601" y="149"/>
                    <a:pt x="597" y="149"/>
                    <a:pt x="593" y="149"/>
                  </a:cubicBezTo>
                  <a:cubicBezTo>
                    <a:pt x="608" y="112"/>
                    <a:pt x="646" y="83"/>
                    <a:pt x="669" y="73"/>
                  </a:cubicBezTo>
                  <a:close/>
                  <a:moveTo>
                    <a:pt x="557" y="183"/>
                  </a:moveTo>
                  <a:cubicBezTo>
                    <a:pt x="548" y="178"/>
                    <a:pt x="538" y="179"/>
                    <a:pt x="533" y="187"/>
                  </a:cubicBezTo>
                  <a:cubicBezTo>
                    <a:pt x="532" y="187"/>
                    <a:pt x="532" y="188"/>
                    <a:pt x="533" y="189"/>
                  </a:cubicBezTo>
                  <a:cubicBezTo>
                    <a:pt x="533" y="190"/>
                    <a:pt x="534" y="190"/>
                    <a:pt x="535" y="189"/>
                  </a:cubicBezTo>
                  <a:cubicBezTo>
                    <a:pt x="543" y="186"/>
                    <a:pt x="549" y="189"/>
                    <a:pt x="552" y="193"/>
                  </a:cubicBezTo>
                  <a:cubicBezTo>
                    <a:pt x="556" y="198"/>
                    <a:pt x="555" y="205"/>
                    <a:pt x="551" y="210"/>
                  </a:cubicBezTo>
                  <a:cubicBezTo>
                    <a:pt x="546" y="217"/>
                    <a:pt x="538" y="218"/>
                    <a:pt x="531" y="215"/>
                  </a:cubicBezTo>
                  <a:cubicBezTo>
                    <a:pt x="525" y="211"/>
                    <a:pt x="518" y="202"/>
                    <a:pt x="523" y="188"/>
                  </a:cubicBezTo>
                  <a:cubicBezTo>
                    <a:pt x="528" y="170"/>
                    <a:pt x="548" y="156"/>
                    <a:pt x="571" y="153"/>
                  </a:cubicBezTo>
                  <a:cubicBezTo>
                    <a:pt x="620" y="147"/>
                    <a:pt x="687" y="180"/>
                    <a:pt x="711" y="238"/>
                  </a:cubicBezTo>
                  <a:cubicBezTo>
                    <a:pt x="710" y="239"/>
                    <a:pt x="709" y="239"/>
                    <a:pt x="708" y="240"/>
                  </a:cubicBezTo>
                  <a:cubicBezTo>
                    <a:pt x="689" y="202"/>
                    <a:pt x="647" y="168"/>
                    <a:pt x="606" y="159"/>
                  </a:cubicBezTo>
                  <a:cubicBezTo>
                    <a:pt x="580" y="153"/>
                    <a:pt x="556" y="158"/>
                    <a:pt x="537" y="174"/>
                  </a:cubicBezTo>
                  <a:cubicBezTo>
                    <a:pt x="537" y="174"/>
                    <a:pt x="537" y="175"/>
                    <a:pt x="537" y="176"/>
                  </a:cubicBezTo>
                  <a:cubicBezTo>
                    <a:pt x="537" y="177"/>
                    <a:pt x="538" y="177"/>
                    <a:pt x="539" y="177"/>
                  </a:cubicBezTo>
                  <a:cubicBezTo>
                    <a:pt x="564" y="171"/>
                    <a:pt x="575" y="190"/>
                    <a:pt x="588" y="214"/>
                  </a:cubicBezTo>
                  <a:cubicBezTo>
                    <a:pt x="604" y="242"/>
                    <a:pt x="624" y="277"/>
                    <a:pt x="672" y="287"/>
                  </a:cubicBezTo>
                  <a:cubicBezTo>
                    <a:pt x="672" y="288"/>
                    <a:pt x="671" y="290"/>
                    <a:pt x="670" y="292"/>
                  </a:cubicBezTo>
                  <a:cubicBezTo>
                    <a:pt x="670" y="292"/>
                    <a:pt x="670" y="291"/>
                    <a:pt x="670" y="291"/>
                  </a:cubicBezTo>
                  <a:cubicBezTo>
                    <a:pt x="619" y="284"/>
                    <a:pt x="599" y="247"/>
                    <a:pt x="582" y="217"/>
                  </a:cubicBezTo>
                  <a:cubicBezTo>
                    <a:pt x="574" y="202"/>
                    <a:pt x="567" y="188"/>
                    <a:pt x="557" y="183"/>
                  </a:cubicBezTo>
                  <a:close/>
                  <a:moveTo>
                    <a:pt x="662" y="294"/>
                  </a:moveTo>
                  <a:cubicBezTo>
                    <a:pt x="660" y="295"/>
                    <a:pt x="658" y="295"/>
                    <a:pt x="655" y="296"/>
                  </a:cubicBezTo>
                  <a:cubicBezTo>
                    <a:pt x="656" y="293"/>
                    <a:pt x="656" y="293"/>
                    <a:pt x="656" y="293"/>
                  </a:cubicBezTo>
                  <a:cubicBezTo>
                    <a:pt x="658" y="293"/>
                    <a:pt x="660" y="294"/>
                    <a:pt x="662" y="294"/>
                  </a:cubicBezTo>
                  <a:close/>
                  <a:moveTo>
                    <a:pt x="653" y="291"/>
                  </a:moveTo>
                  <a:cubicBezTo>
                    <a:pt x="651" y="297"/>
                    <a:pt x="651" y="297"/>
                    <a:pt x="651" y="297"/>
                  </a:cubicBezTo>
                  <a:cubicBezTo>
                    <a:pt x="647" y="297"/>
                    <a:pt x="644" y="298"/>
                    <a:pt x="641" y="298"/>
                  </a:cubicBezTo>
                  <a:cubicBezTo>
                    <a:pt x="644" y="288"/>
                    <a:pt x="644" y="288"/>
                    <a:pt x="644" y="288"/>
                  </a:cubicBezTo>
                  <a:cubicBezTo>
                    <a:pt x="647" y="289"/>
                    <a:pt x="650" y="290"/>
                    <a:pt x="653" y="291"/>
                  </a:cubicBezTo>
                  <a:close/>
                  <a:moveTo>
                    <a:pt x="532" y="268"/>
                  </a:moveTo>
                  <a:cubicBezTo>
                    <a:pt x="549" y="254"/>
                    <a:pt x="572" y="252"/>
                    <a:pt x="600" y="253"/>
                  </a:cubicBezTo>
                  <a:cubicBezTo>
                    <a:pt x="602" y="255"/>
                    <a:pt x="603" y="257"/>
                    <a:pt x="604" y="258"/>
                  </a:cubicBezTo>
                  <a:cubicBezTo>
                    <a:pt x="578" y="256"/>
                    <a:pt x="552" y="256"/>
                    <a:pt x="532" y="268"/>
                  </a:cubicBezTo>
                  <a:close/>
                  <a:moveTo>
                    <a:pt x="547" y="266"/>
                  </a:moveTo>
                  <a:cubicBezTo>
                    <a:pt x="544" y="277"/>
                    <a:pt x="544" y="277"/>
                    <a:pt x="544" y="277"/>
                  </a:cubicBezTo>
                  <a:cubicBezTo>
                    <a:pt x="541" y="276"/>
                    <a:pt x="539" y="276"/>
                    <a:pt x="537" y="276"/>
                  </a:cubicBezTo>
                  <a:cubicBezTo>
                    <a:pt x="538" y="269"/>
                    <a:pt x="538" y="269"/>
                    <a:pt x="538" y="269"/>
                  </a:cubicBezTo>
                  <a:cubicBezTo>
                    <a:pt x="541" y="268"/>
                    <a:pt x="544" y="267"/>
                    <a:pt x="547" y="266"/>
                  </a:cubicBezTo>
                  <a:close/>
                  <a:moveTo>
                    <a:pt x="588" y="249"/>
                  </a:moveTo>
                  <a:cubicBezTo>
                    <a:pt x="585" y="249"/>
                    <a:pt x="582" y="249"/>
                    <a:pt x="578" y="249"/>
                  </a:cubicBezTo>
                  <a:cubicBezTo>
                    <a:pt x="561" y="236"/>
                    <a:pt x="561" y="236"/>
                    <a:pt x="561" y="236"/>
                  </a:cubicBezTo>
                  <a:cubicBezTo>
                    <a:pt x="564" y="234"/>
                    <a:pt x="568" y="233"/>
                    <a:pt x="572" y="231"/>
                  </a:cubicBezTo>
                  <a:lnTo>
                    <a:pt x="588" y="249"/>
                  </a:lnTo>
                  <a:close/>
                  <a:moveTo>
                    <a:pt x="576" y="230"/>
                  </a:moveTo>
                  <a:cubicBezTo>
                    <a:pt x="578" y="229"/>
                    <a:pt x="581" y="228"/>
                    <a:pt x="584" y="228"/>
                  </a:cubicBezTo>
                  <a:cubicBezTo>
                    <a:pt x="588" y="235"/>
                    <a:pt x="592" y="242"/>
                    <a:pt x="597" y="249"/>
                  </a:cubicBezTo>
                  <a:cubicBezTo>
                    <a:pt x="596" y="249"/>
                    <a:pt x="595" y="249"/>
                    <a:pt x="594" y="249"/>
                  </a:cubicBezTo>
                  <a:lnTo>
                    <a:pt x="576" y="230"/>
                  </a:lnTo>
                  <a:close/>
                  <a:moveTo>
                    <a:pt x="572" y="250"/>
                  </a:moveTo>
                  <a:cubicBezTo>
                    <a:pt x="569" y="250"/>
                    <a:pt x="567" y="250"/>
                    <a:pt x="564" y="251"/>
                  </a:cubicBezTo>
                  <a:cubicBezTo>
                    <a:pt x="548" y="243"/>
                    <a:pt x="548" y="243"/>
                    <a:pt x="548" y="243"/>
                  </a:cubicBezTo>
                  <a:cubicBezTo>
                    <a:pt x="551" y="241"/>
                    <a:pt x="554" y="239"/>
                    <a:pt x="557" y="238"/>
                  </a:cubicBezTo>
                  <a:lnTo>
                    <a:pt x="572" y="250"/>
                  </a:lnTo>
                  <a:close/>
                  <a:moveTo>
                    <a:pt x="557" y="252"/>
                  </a:moveTo>
                  <a:cubicBezTo>
                    <a:pt x="554" y="253"/>
                    <a:pt x="551" y="254"/>
                    <a:pt x="548" y="255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9" y="250"/>
                    <a:pt x="541" y="247"/>
                    <a:pt x="544" y="245"/>
                  </a:cubicBezTo>
                  <a:lnTo>
                    <a:pt x="557" y="252"/>
                  </a:lnTo>
                  <a:close/>
                  <a:moveTo>
                    <a:pt x="542" y="257"/>
                  </a:moveTo>
                  <a:cubicBezTo>
                    <a:pt x="539" y="259"/>
                    <a:pt x="536" y="260"/>
                    <a:pt x="534" y="262"/>
                  </a:cubicBezTo>
                  <a:cubicBezTo>
                    <a:pt x="527" y="262"/>
                    <a:pt x="527" y="262"/>
                    <a:pt x="527" y="262"/>
                  </a:cubicBezTo>
                  <a:cubicBezTo>
                    <a:pt x="529" y="260"/>
                    <a:pt x="531" y="257"/>
                    <a:pt x="533" y="255"/>
                  </a:cubicBezTo>
                  <a:lnTo>
                    <a:pt x="542" y="257"/>
                  </a:lnTo>
                  <a:close/>
                  <a:moveTo>
                    <a:pt x="529" y="266"/>
                  </a:moveTo>
                  <a:cubicBezTo>
                    <a:pt x="525" y="269"/>
                    <a:pt x="521" y="273"/>
                    <a:pt x="518" y="277"/>
                  </a:cubicBezTo>
                  <a:cubicBezTo>
                    <a:pt x="520" y="273"/>
                    <a:pt x="522" y="270"/>
                    <a:pt x="524" y="266"/>
                  </a:cubicBezTo>
                  <a:lnTo>
                    <a:pt x="529" y="266"/>
                  </a:lnTo>
                  <a:close/>
                  <a:moveTo>
                    <a:pt x="534" y="271"/>
                  </a:moveTo>
                  <a:cubicBezTo>
                    <a:pt x="533" y="277"/>
                    <a:pt x="533" y="277"/>
                    <a:pt x="533" y="277"/>
                  </a:cubicBezTo>
                  <a:cubicBezTo>
                    <a:pt x="529" y="277"/>
                    <a:pt x="526" y="278"/>
                    <a:pt x="523" y="280"/>
                  </a:cubicBezTo>
                  <a:cubicBezTo>
                    <a:pt x="526" y="277"/>
                    <a:pt x="530" y="274"/>
                    <a:pt x="534" y="271"/>
                  </a:cubicBezTo>
                  <a:close/>
                  <a:moveTo>
                    <a:pt x="552" y="264"/>
                  </a:moveTo>
                  <a:cubicBezTo>
                    <a:pt x="555" y="263"/>
                    <a:pt x="558" y="263"/>
                    <a:pt x="561" y="262"/>
                  </a:cubicBezTo>
                  <a:cubicBezTo>
                    <a:pt x="556" y="279"/>
                    <a:pt x="556" y="279"/>
                    <a:pt x="556" y="279"/>
                  </a:cubicBezTo>
                  <a:cubicBezTo>
                    <a:pt x="553" y="278"/>
                    <a:pt x="550" y="278"/>
                    <a:pt x="547" y="277"/>
                  </a:cubicBezTo>
                  <a:lnTo>
                    <a:pt x="552" y="264"/>
                  </a:lnTo>
                  <a:close/>
                  <a:moveTo>
                    <a:pt x="565" y="262"/>
                  </a:moveTo>
                  <a:cubicBezTo>
                    <a:pt x="569" y="261"/>
                    <a:pt x="572" y="261"/>
                    <a:pt x="575" y="261"/>
                  </a:cubicBezTo>
                  <a:cubicBezTo>
                    <a:pt x="568" y="283"/>
                    <a:pt x="568" y="283"/>
                    <a:pt x="568" y="283"/>
                  </a:cubicBezTo>
                  <a:cubicBezTo>
                    <a:pt x="565" y="282"/>
                    <a:pt x="562" y="281"/>
                    <a:pt x="559" y="280"/>
                  </a:cubicBezTo>
                  <a:lnTo>
                    <a:pt x="565" y="262"/>
                  </a:lnTo>
                  <a:close/>
                  <a:moveTo>
                    <a:pt x="580" y="261"/>
                  </a:moveTo>
                  <a:cubicBezTo>
                    <a:pt x="583" y="261"/>
                    <a:pt x="586" y="261"/>
                    <a:pt x="590" y="261"/>
                  </a:cubicBezTo>
                  <a:cubicBezTo>
                    <a:pt x="579" y="286"/>
                    <a:pt x="579" y="286"/>
                    <a:pt x="579" y="286"/>
                  </a:cubicBezTo>
                  <a:cubicBezTo>
                    <a:pt x="578" y="286"/>
                    <a:pt x="577" y="286"/>
                    <a:pt x="576" y="285"/>
                  </a:cubicBezTo>
                  <a:cubicBezTo>
                    <a:pt x="575" y="285"/>
                    <a:pt x="573" y="284"/>
                    <a:pt x="571" y="284"/>
                  </a:cubicBezTo>
                  <a:lnTo>
                    <a:pt x="580" y="261"/>
                  </a:lnTo>
                  <a:close/>
                  <a:moveTo>
                    <a:pt x="594" y="261"/>
                  </a:moveTo>
                  <a:cubicBezTo>
                    <a:pt x="597" y="262"/>
                    <a:pt x="601" y="262"/>
                    <a:pt x="605" y="262"/>
                  </a:cubicBezTo>
                  <a:cubicBezTo>
                    <a:pt x="593" y="291"/>
                    <a:pt x="593" y="291"/>
                    <a:pt x="593" y="291"/>
                  </a:cubicBezTo>
                  <a:cubicBezTo>
                    <a:pt x="589" y="290"/>
                    <a:pt x="586" y="289"/>
                    <a:pt x="583" y="288"/>
                  </a:cubicBezTo>
                  <a:lnTo>
                    <a:pt x="594" y="261"/>
                  </a:lnTo>
                  <a:close/>
                  <a:moveTo>
                    <a:pt x="609" y="263"/>
                  </a:moveTo>
                  <a:cubicBezTo>
                    <a:pt x="611" y="266"/>
                    <a:pt x="614" y="269"/>
                    <a:pt x="617" y="271"/>
                  </a:cubicBezTo>
                  <a:cubicBezTo>
                    <a:pt x="607" y="295"/>
                    <a:pt x="607" y="295"/>
                    <a:pt x="607" y="295"/>
                  </a:cubicBezTo>
                  <a:cubicBezTo>
                    <a:pt x="604" y="294"/>
                    <a:pt x="600" y="293"/>
                    <a:pt x="596" y="292"/>
                  </a:cubicBezTo>
                  <a:lnTo>
                    <a:pt x="609" y="263"/>
                  </a:lnTo>
                  <a:close/>
                  <a:moveTo>
                    <a:pt x="620" y="274"/>
                  </a:moveTo>
                  <a:cubicBezTo>
                    <a:pt x="623" y="276"/>
                    <a:pt x="625" y="278"/>
                    <a:pt x="628" y="280"/>
                  </a:cubicBezTo>
                  <a:cubicBezTo>
                    <a:pt x="621" y="297"/>
                    <a:pt x="621" y="297"/>
                    <a:pt x="621" y="297"/>
                  </a:cubicBezTo>
                  <a:cubicBezTo>
                    <a:pt x="618" y="297"/>
                    <a:pt x="614" y="296"/>
                    <a:pt x="611" y="295"/>
                  </a:cubicBezTo>
                  <a:lnTo>
                    <a:pt x="620" y="274"/>
                  </a:lnTo>
                  <a:close/>
                  <a:moveTo>
                    <a:pt x="631" y="282"/>
                  </a:moveTo>
                  <a:cubicBezTo>
                    <a:pt x="634" y="284"/>
                    <a:pt x="637" y="285"/>
                    <a:pt x="640" y="287"/>
                  </a:cubicBezTo>
                  <a:cubicBezTo>
                    <a:pt x="636" y="298"/>
                    <a:pt x="636" y="298"/>
                    <a:pt x="636" y="298"/>
                  </a:cubicBezTo>
                  <a:cubicBezTo>
                    <a:pt x="633" y="298"/>
                    <a:pt x="629" y="298"/>
                    <a:pt x="625" y="298"/>
                  </a:cubicBezTo>
                  <a:lnTo>
                    <a:pt x="631" y="282"/>
                  </a:lnTo>
                  <a:close/>
                  <a:moveTo>
                    <a:pt x="521" y="254"/>
                  </a:moveTo>
                  <a:cubicBezTo>
                    <a:pt x="535" y="239"/>
                    <a:pt x="556" y="227"/>
                    <a:pt x="579" y="219"/>
                  </a:cubicBezTo>
                  <a:cubicBezTo>
                    <a:pt x="580" y="221"/>
                    <a:pt x="581" y="223"/>
                    <a:pt x="582" y="224"/>
                  </a:cubicBezTo>
                  <a:cubicBezTo>
                    <a:pt x="541" y="235"/>
                    <a:pt x="515" y="260"/>
                    <a:pt x="510" y="292"/>
                  </a:cubicBezTo>
                  <a:cubicBezTo>
                    <a:pt x="510" y="293"/>
                    <a:pt x="510" y="294"/>
                    <a:pt x="511" y="295"/>
                  </a:cubicBezTo>
                  <a:cubicBezTo>
                    <a:pt x="512" y="295"/>
                    <a:pt x="513" y="295"/>
                    <a:pt x="513" y="294"/>
                  </a:cubicBezTo>
                  <a:cubicBezTo>
                    <a:pt x="528" y="273"/>
                    <a:pt x="549" y="280"/>
                    <a:pt x="575" y="289"/>
                  </a:cubicBezTo>
                  <a:cubicBezTo>
                    <a:pt x="601" y="298"/>
                    <a:pt x="633" y="308"/>
                    <a:pt x="668" y="296"/>
                  </a:cubicBezTo>
                  <a:cubicBezTo>
                    <a:pt x="667" y="299"/>
                    <a:pt x="666" y="301"/>
                    <a:pt x="665" y="304"/>
                  </a:cubicBezTo>
                  <a:cubicBezTo>
                    <a:pt x="631" y="316"/>
                    <a:pt x="598" y="304"/>
                    <a:pt x="572" y="295"/>
                  </a:cubicBezTo>
                  <a:cubicBezTo>
                    <a:pt x="556" y="289"/>
                    <a:pt x="541" y="284"/>
                    <a:pt x="530" y="286"/>
                  </a:cubicBezTo>
                  <a:cubicBezTo>
                    <a:pt x="520" y="288"/>
                    <a:pt x="514" y="296"/>
                    <a:pt x="515" y="305"/>
                  </a:cubicBezTo>
                  <a:cubicBezTo>
                    <a:pt x="515" y="306"/>
                    <a:pt x="516" y="307"/>
                    <a:pt x="517" y="307"/>
                  </a:cubicBezTo>
                  <a:cubicBezTo>
                    <a:pt x="517" y="307"/>
                    <a:pt x="518" y="307"/>
                    <a:pt x="519" y="306"/>
                  </a:cubicBezTo>
                  <a:cubicBezTo>
                    <a:pt x="523" y="298"/>
                    <a:pt x="529" y="297"/>
                    <a:pt x="534" y="298"/>
                  </a:cubicBezTo>
                  <a:cubicBezTo>
                    <a:pt x="540" y="299"/>
                    <a:pt x="544" y="304"/>
                    <a:pt x="545" y="311"/>
                  </a:cubicBezTo>
                  <a:cubicBezTo>
                    <a:pt x="545" y="320"/>
                    <a:pt x="539" y="325"/>
                    <a:pt x="533" y="327"/>
                  </a:cubicBezTo>
                  <a:cubicBezTo>
                    <a:pt x="525" y="329"/>
                    <a:pt x="514" y="327"/>
                    <a:pt x="508" y="313"/>
                  </a:cubicBezTo>
                  <a:cubicBezTo>
                    <a:pt x="500" y="296"/>
                    <a:pt x="506" y="272"/>
                    <a:pt x="521" y="254"/>
                  </a:cubicBezTo>
                  <a:close/>
                  <a:moveTo>
                    <a:pt x="281" y="469"/>
                  </a:moveTo>
                  <a:cubicBezTo>
                    <a:pt x="277" y="458"/>
                    <a:pt x="281" y="445"/>
                    <a:pt x="291" y="436"/>
                  </a:cubicBezTo>
                  <a:cubicBezTo>
                    <a:pt x="292" y="435"/>
                    <a:pt x="292" y="435"/>
                    <a:pt x="292" y="434"/>
                  </a:cubicBezTo>
                  <a:cubicBezTo>
                    <a:pt x="292" y="433"/>
                    <a:pt x="291" y="433"/>
                    <a:pt x="291" y="432"/>
                  </a:cubicBezTo>
                  <a:cubicBezTo>
                    <a:pt x="280" y="426"/>
                    <a:pt x="275" y="415"/>
                    <a:pt x="277" y="404"/>
                  </a:cubicBezTo>
                  <a:cubicBezTo>
                    <a:pt x="278" y="391"/>
                    <a:pt x="288" y="381"/>
                    <a:pt x="300" y="377"/>
                  </a:cubicBezTo>
                  <a:cubicBezTo>
                    <a:pt x="300" y="377"/>
                    <a:pt x="301" y="376"/>
                    <a:pt x="301" y="376"/>
                  </a:cubicBezTo>
                  <a:cubicBezTo>
                    <a:pt x="301" y="375"/>
                    <a:pt x="301" y="375"/>
                    <a:pt x="301" y="374"/>
                  </a:cubicBezTo>
                  <a:cubicBezTo>
                    <a:pt x="296" y="365"/>
                    <a:pt x="297" y="353"/>
                    <a:pt x="304" y="343"/>
                  </a:cubicBezTo>
                  <a:cubicBezTo>
                    <a:pt x="310" y="334"/>
                    <a:pt x="320" y="329"/>
                    <a:pt x="329" y="331"/>
                  </a:cubicBezTo>
                  <a:cubicBezTo>
                    <a:pt x="330" y="331"/>
                    <a:pt x="331" y="330"/>
                    <a:pt x="331" y="329"/>
                  </a:cubicBezTo>
                  <a:cubicBezTo>
                    <a:pt x="331" y="329"/>
                    <a:pt x="331" y="329"/>
                    <a:pt x="331" y="329"/>
                  </a:cubicBezTo>
                  <a:cubicBezTo>
                    <a:pt x="331" y="329"/>
                    <a:pt x="331" y="329"/>
                    <a:pt x="331" y="329"/>
                  </a:cubicBezTo>
                  <a:cubicBezTo>
                    <a:pt x="330" y="319"/>
                    <a:pt x="334" y="310"/>
                    <a:pt x="343" y="304"/>
                  </a:cubicBezTo>
                  <a:cubicBezTo>
                    <a:pt x="353" y="297"/>
                    <a:pt x="366" y="296"/>
                    <a:pt x="374" y="300"/>
                  </a:cubicBezTo>
                  <a:cubicBezTo>
                    <a:pt x="375" y="301"/>
                    <a:pt x="375" y="301"/>
                    <a:pt x="376" y="301"/>
                  </a:cubicBezTo>
                  <a:cubicBezTo>
                    <a:pt x="377" y="300"/>
                    <a:pt x="377" y="300"/>
                    <a:pt x="377" y="299"/>
                  </a:cubicBezTo>
                  <a:cubicBezTo>
                    <a:pt x="381" y="287"/>
                    <a:pt x="392" y="278"/>
                    <a:pt x="404" y="276"/>
                  </a:cubicBezTo>
                  <a:cubicBezTo>
                    <a:pt x="415" y="275"/>
                    <a:pt x="426" y="280"/>
                    <a:pt x="433" y="290"/>
                  </a:cubicBezTo>
                  <a:cubicBezTo>
                    <a:pt x="433" y="291"/>
                    <a:pt x="434" y="291"/>
                    <a:pt x="434" y="291"/>
                  </a:cubicBezTo>
                  <a:cubicBezTo>
                    <a:pt x="435" y="291"/>
                    <a:pt x="435" y="291"/>
                    <a:pt x="436" y="291"/>
                  </a:cubicBezTo>
                  <a:cubicBezTo>
                    <a:pt x="445" y="281"/>
                    <a:pt x="458" y="277"/>
                    <a:pt x="469" y="280"/>
                  </a:cubicBezTo>
                  <a:cubicBezTo>
                    <a:pt x="481" y="283"/>
                    <a:pt x="489" y="293"/>
                    <a:pt x="492" y="307"/>
                  </a:cubicBezTo>
                  <a:cubicBezTo>
                    <a:pt x="492" y="308"/>
                    <a:pt x="493" y="308"/>
                    <a:pt x="493" y="308"/>
                  </a:cubicBezTo>
                  <a:cubicBezTo>
                    <a:pt x="494" y="309"/>
                    <a:pt x="494" y="309"/>
                    <a:pt x="495" y="309"/>
                  </a:cubicBezTo>
                  <a:cubicBezTo>
                    <a:pt x="497" y="308"/>
                    <a:pt x="500" y="308"/>
                    <a:pt x="502" y="308"/>
                  </a:cubicBezTo>
                  <a:cubicBezTo>
                    <a:pt x="503" y="310"/>
                    <a:pt x="504" y="312"/>
                    <a:pt x="505" y="315"/>
                  </a:cubicBezTo>
                  <a:cubicBezTo>
                    <a:pt x="512" y="330"/>
                    <a:pt x="525" y="333"/>
                    <a:pt x="534" y="331"/>
                  </a:cubicBezTo>
                  <a:cubicBezTo>
                    <a:pt x="535" y="331"/>
                    <a:pt x="536" y="330"/>
                    <a:pt x="537" y="330"/>
                  </a:cubicBezTo>
                  <a:cubicBezTo>
                    <a:pt x="549" y="349"/>
                    <a:pt x="545" y="373"/>
                    <a:pt x="527" y="394"/>
                  </a:cubicBezTo>
                  <a:cubicBezTo>
                    <a:pt x="524" y="392"/>
                    <a:pt x="520" y="390"/>
                    <a:pt x="517" y="388"/>
                  </a:cubicBezTo>
                  <a:cubicBezTo>
                    <a:pt x="529" y="370"/>
                    <a:pt x="530" y="351"/>
                    <a:pt x="519" y="337"/>
                  </a:cubicBezTo>
                  <a:cubicBezTo>
                    <a:pt x="511" y="326"/>
                    <a:pt x="497" y="320"/>
                    <a:pt x="485" y="324"/>
                  </a:cubicBezTo>
                  <a:cubicBezTo>
                    <a:pt x="482" y="312"/>
                    <a:pt x="474" y="303"/>
                    <a:pt x="463" y="300"/>
                  </a:cubicBezTo>
                  <a:cubicBezTo>
                    <a:pt x="453" y="297"/>
                    <a:pt x="442" y="301"/>
                    <a:pt x="434" y="309"/>
                  </a:cubicBezTo>
                  <a:cubicBezTo>
                    <a:pt x="428" y="301"/>
                    <a:pt x="419" y="297"/>
                    <a:pt x="408" y="298"/>
                  </a:cubicBezTo>
                  <a:cubicBezTo>
                    <a:pt x="397" y="300"/>
                    <a:pt x="387" y="308"/>
                    <a:pt x="384" y="319"/>
                  </a:cubicBezTo>
                  <a:cubicBezTo>
                    <a:pt x="376" y="314"/>
                    <a:pt x="366" y="314"/>
                    <a:pt x="358" y="319"/>
                  </a:cubicBezTo>
                  <a:cubicBezTo>
                    <a:pt x="349" y="323"/>
                    <a:pt x="344" y="333"/>
                    <a:pt x="344" y="343"/>
                  </a:cubicBezTo>
                  <a:cubicBezTo>
                    <a:pt x="333" y="343"/>
                    <a:pt x="324" y="349"/>
                    <a:pt x="319" y="357"/>
                  </a:cubicBezTo>
                  <a:cubicBezTo>
                    <a:pt x="314" y="366"/>
                    <a:pt x="315" y="375"/>
                    <a:pt x="319" y="384"/>
                  </a:cubicBezTo>
                  <a:cubicBezTo>
                    <a:pt x="308" y="387"/>
                    <a:pt x="300" y="396"/>
                    <a:pt x="298" y="408"/>
                  </a:cubicBezTo>
                  <a:cubicBezTo>
                    <a:pt x="297" y="418"/>
                    <a:pt x="301" y="428"/>
                    <a:pt x="310" y="434"/>
                  </a:cubicBezTo>
                  <a:cubicBezTo>
                    <a:pt x="301" y="442"/>
                    <a:pt x="297" y="453"/>
                    <a:pt x="300" y="463"/>
                  </a:cubicBezTo>
                  <a:cubicBezTo>
                    <a:pt x="303" y="473"/>
                    <a:pt x="312" y="482"/>
                    <a:pt x="324" y="485"/>
                  </a:cubicBezTo>
                  <a:cubicBezTo>
                    <a:pt x="321" y="497"/>
                    <a:pt x="326" y="511"/>
                    <a:pt x="337" y="519"/>
                  </a:cubicBezTo>
                  <a:cubicBezTo>
                    <a:pt x="351" y="530"/>
                    <a:pt x="371" y="529"/>
                    <a:pt x="389" y="517"/>
                  </a:cubicBezTo>
                  <a:cubicBezTo>
                    <a:pt x="390" y="520"/>
                    <a:pt x="392" y="523"/>
                    <a:pt x="394" y="526"/>
                  </a:cubicBezTo>
                  <a:cubicBezTo>
                    <a:pt x="374" y="545"/>
                    <a:pt x="350" y="549"/>
                    <a:pt x="330" y="537"/>
                  </a:cubicBezTo>
                  <a:cubicBezTo>
                    <a:pt x="330" y="536"/>
                    <a:pt x="331" y="535"/>
                    <a:pt x="331" y="533"/>
                  </a:cubicBezTo>
                  <a:cubicBezTo>
                    <a:pt x="334" y="524"/>
                    <a:pt x="331" y="512"/>
                    <a:pt x="315" y="505"/>
                  </a:cubicBezTo>
                  <a:cubicBezTo>
                    <a:pt x="313" y="504"/>
                    <a:pt x="310" y="503"/>
                    <a:pt x="308" y="502"/>
                  </a:cubicBezTo>
                  <a:cubicBezTo>
                    <a:pt x="308" y="500"/>
                    <a:pt x="308" y="497"/>
                    <a:pt x="309" y="494"/>
                  </a:cubicBezTo>
                  <a:cubicBezTo>
                    <a:pt x="309" y="494"/>
                    <a:pt x="309" y="493"/>
                    <a:pt x="309" y="493"/>
                  </a:cubicBezTo>
                  <a:cubicBezTo>
                    <a:pt x="308" y="492"/>
                    <a:pt x="308" y="492"/>
                    <a:pt x="307" y="492"/>
                  </a:cubicBezTo>
                  <a:cubicBezTo>
                    <a:pt x="294" y="489"/>
                    <a:pt x="284" y="480"/>
                    <a:pt x="281" y="469"/>
                  </a:cubicBezTo>
                  <a:close/>
                  <a:moveTo>
                    <a:pt x="255" y="521"/>
                  </a:moveTo>
                  <a:cubicBezTo>
                    <a:pt x="272" y="505"/>
                    <a:pt x="296" y="500"/>
                    <a:pt x="313" y="508"/>
                  </a:cubicBezTo>
                  <a:cubicBezTo>
                    <a:pt x="327" y="514"/>
                    <a:pt x="329" y="525"/>
                    <a:pt x="327" y="532"/>
                  </a:cubicBezTo>
                  <a:cubicBezTo>
                    <a:pt x="326" y="539"/>
                    <a:pt x="320" y="545"/>
                    <a:pt x="311" y="544"/>
                  </a:cubicBezTo>
                  <a:cubicBezTo>
                    <a:pt x="304" y="544"/>
                    <a:pt x="299" y="539"/>
                    <a:pt x="298" y="534"/>
                  </a:cubicBezTo>
                  <a:cubicBezTo>
                    <a:pt x="297" y="529"/>
                    <a:pt x="299" y="522"/>
                    <a:pt x="306" y="518"/>
                  </a:cubicBezTo>
                  <a:cubicBezTo>
                    <a:pt x="307" y="518"/>
                    <a:pt x="307" y="517"/>
                    <a:pt x="307" y="516"/>
                  </a:cubicBezTo>
                  <a:cubicBezTo>
                    <a:pt x="307" y="516"/>
                    <a:pt x="306" y="515"/>
                    <a:pt x="305" y="515"/>
                  </a:cubicBezTo>
                  <a:cubicBezTo>
                    <a:pt x="296" y="514"/>
                    <a:pt x="289" y="520"/>
                    <a:pt x="287" y="530"/>
                  </a:cubicBezTo>
                  <a:cubicBezTo>
                    <a:pt x="284" y="541"/>
                    <a:pt x="289" y="555"/>
                    <a:pt x="295" y="572"/>
                  </a:cubicBezTo>
                  <a:cubicBezTo>
                    <a:pt x="305" y="598"/>
                    <a:pt x="316" y="630"/>
                    <a:pt x="304" y="665"/>
                  </a:cubicBezTo>
                  <a:cubicBezTo>
                    <a:pt x="302" y="666"/>
                    <a:pt x="299" y="667"/>
                    <a:pt x="296" y="668"/>
                  </a:cubicBezTo>
                  <a:cubicBezTo>
                    <a:pt x="309" y="632"/>
                    <a:pt x="298" y="601"/>
                    <a:pt x="289" y="575"/>
                  </a:cubicBezTo>
                  <a:cubicBezTo>
                    <a:pt x="280" y="548"/>
                    <a:pt x="273" y="527"/>
                    <a:pt x="294" y="513"/>
                  </a:cubicBezTo>
                  <a:cubicBezTo>
                    <a:pt x="295" y="513"/>
                    <a:pt x="295" y="512"/>
                    <a:pt x="295" y="511"/>
                  </a:cubicBezTo>
                  <a:cubicBezTo>
                    <a:pt x="295" y="510"/>
                    <a:pt x="294" y="510"/>
                    <a:pt x="293" y="510"/>
                  </a:cubicBezTo>
                  <a:cubicBezTo>
                    <a:pt x="260" y="515"/>
                    <a:pt x="235" y="541"/>
                    <a:pt x="225" y="582"/>
                  </a:cubicBezTo>
                  <a:cubicBezTo>
                    <a:pt x="223" y="581"/>
                    <a:pt x="221" y="580"/>
                    <a:pt x="220" y="579"/>
                  </a:cubicBezTo>
                  <a:cubicBezTo>
                    <a:pt x="227" y="555"/>
                    <a:pt x="239" y="535"/>
                    <a:pt x="255" y="521"/>
                  </a:cubicBezTo>
                  <a:close/>
                  <a:moveTo>
                    <a:pt x="153" y="571"/>
                  </a:moveTo>
                  <a:cubicBezTo>
                    <a:pt x="156" y="548"/>
                    <a:pt x="170" y="528"/>
                    <a:pt x="188" y="522"/>
                  </a:cubicBezTo>
                  <a:cubicBezTo>
                    <a:pt x="202" y="518"/>
                    <a:pt x="211" y="524"/>
                    <a:pt x="215" y="531"/>
                  </a:cubicBezTo>
                  <a:cubicBezTo>
                    <a:pt x="218" y="537"/>
                    <a:pt x="218" y="546"/>
                    <a:pt x="210" y="551"/>
                  </a:cubicBezTo>
                  <a:cubicBezTo>
                    <a:pt x="205" y="555"/>
                    <a:pt x="198" y="555"/>
                    <a:pt x="194" y="552"/>
                  </a:cubicBezTo>
                  <a:cubicBezTo>
                    <a:pt x="190" y="549"/>
                    <a:pt x="187" y="543"/>
                    <a:pt x="190" y="535"/>
                  </a:cubicBezTo>
                  <a:cubicBezTo>
                    <a:pt x="190" y="534"/>
                    <a:pt x="190" y="533"/>
                    <a:pt x="189" y="533"/>
                  </a:cubicBezTo>
                  <a:cubicBezTo>
                    <a:pt x="188" y="532"/>
                    <a:pt x="188" y="532"/>
                    <a:pt x="187" y="533"/>
                  </a:cubicBezTo>
                  <a:cubicBezTo>
                    <a:pt x="179" y="538"/>
                    <a:pt x="178" y="548"/>
                    <a:pt x="183" y="556"/>
                  </a:cubicBezTo>
                  <a:cubicBezTo>
                    <a:pt x="188" y="566"/>
                    <a:pt x="202" y="574"/>
                    <a:pt x="217" y="582"/>
                  </a:cubicBezTo>
                  <a:cubicBezTo>
                    <a:pt x="247" y="599"/>
                    <a:pt x="284" y="619"/>
                    <a:pt x="292" y="670"/>
                  </a:cubicBezTo>
                  <a:cubicBezTo>
                    <a:pt x="292" y="670"/>
                    <a:pt x="292" y="670"/>
                    <a:pt x="292" y="670"/>
                  </a:cubicBezTo>
                  <a:cubicBezTo>
                    <a:pt x="290" y="671"/>
                    <a:pt x="289" y="671"/>
                    <a:pt x="287" y="672"/>
                  </a:cubicBezTo>
                  <a:cubicBezTo>
                    <a:pt x="277" y="624"/>
                    <a:pt x="242" y="604"/>
                    <a:pt x="214" y="588"/>
                  </a:cubicBezTo>
                  <a:cubicBezTo>
                    <a:pt x="190" y="574"/>
                    <a:pt x="171" y="563"/>
                    <a:pt x="177" y="539"/>
                  </a:cubicBezTo>
                  <a:cubicBezTo>
                    <a:pt x="177" y="538"/>
                    <a:pt x="177" y="537"/>
                    <a:pt x="176" y="537"/>
                  </a:cubicBezTo>
                  <a:cubicBezTo>
                    <a:pt x="175" y="536"/>
                    <a:pt x="174" y="537"/>
                    <a:pt x="174" y="537"/>
                  </a:cubicBezTo>
                  <a:cubicBezTo>
                    <a:pt x="159" y="556"/>
                    <a:pt x="154" y="579"/>
                    <a:pt x="159" y="606"/>
                  </a:cubicBezTo>
                  <a:cubicBezTo>
                    <a:pt x="169" y="647"/>
                    <a:pt x="202" y="689"/>
                    <a:pt x="240" y="708"/>
                  </a:cubicBezTo>
                  <a:cubicBezTo>
                    <a:pt x="240" y="709"/>
                    <a:pt x="239" y="709"/>
                    <a:pt x="238" y="710"/>
                  </a:cubicBezTo>
                  <a:cubicBezTo>
                    <a:pt x="180" y="687"/>
                    <a:pt x="147" y="620"/>
                    <a:pt x="153" y="571"/>
                  </a:cubicBezTo>
                  <a:close/>
                  <a:moveTo>
                    <a:pt x="236" y="713"/>
                  </a:moveTo>
                  <a:cubicBezTo>
                    <a:pt x="235" y="715"/>
                    <a:pt x="234" y="716"/>
                    <a:pt x="233" y="718"/>
                  </a:cubicBezTo>
                  <a:cubicBezTo>
                    <a:pt x="187" y="699"/>
                    <a:pt x="146" y="665"/>
                    <a:pt x="123" y="628"/>
                  </a:cubicBezTo>
                  <a:cubicBezTo>
                    <a:pt x="123" y="628"/>
                    <a:pt x="123" y="628"/>
                    <a:pt x="123" y="628"/>
                  </a:cubicBezTo>
                  <a:cubicBezTo>
                    <a:pt x="133" y="619"/>
                    <a:pt x="143" y="612"/>
                    <a:pt x="151" y="609"/>
                  </a:cubicBezTo>
                  <a:cubicBezTo>
                    <a:pt x="160" y="651"/>
                    <a:pt x="190" y="695"/>
                    <a:pt x="236" y="713"/>
                  </a:cubicBezTo>
                  <a:close/>
                  <a:moveTo>
                    <a:pt x="73" y="669"/>
                  </a:moveTo>
                  <a:cubicBezTo>
                    <a:pt x="73" y="669"/>
                    <a:pt x="73" y="669"/>
                    <a:pt x="73" y="669"/>
                  </a:cubicBezTo>
                  <a:cubicBezTo>
                    <a:pt x="73" y="669"/>
                    <a:pt x="73" y="669"/>
                    <a:pt x="73" y="669"/>
                  </a:cubicBezTo>
                  <a:cubicBezTo>
                    <a:pt x="83" y="646"/>
                    <a:pt x="112" y="608"/>
                    <a:pt x="149" y="593"/>
                  </a:cubicBezTo>
                  <a:cubicBezTo>
                    <a:pt x="149" y="597"/>
                    <a:pt x="150" y="601"/>
                    <a:pt x="151" y="605"/>
                  </a:cubicBezTo>
                  <a:cubicBezTo>
                    <a:pt x="128" y="614"/>
                    <a:pt x="96" y="644"/>
                    <a:pt x="84" y="673"/>
                  </a:cubicBezTo>
                  <a:cubicBezTo>
                    <a:pt x="72" y="702"/>
                    <a:pt x="74" y="746"/>
                    <a:pt x="83" y="768"/>
                  </a:cubicBezTo>
                  <a:cubicBezTo>
                    <a:pt x="79" y="771"/>
                    <a:pt x="76" y="773"/>
                    <a:pt x="73" y="776"/>
                  </a:cubicBezTo>
                  <a:cubicBezTo>
                    <a:pt x="58" y="739"/>
                    <a:pt x="64" y="691"/>
                    <a:pt x="73" y="669"/>
                  </a:cubicBezTo>
                  <a:close/>
                  <a:moveTo>
                    <a:pt x="71" y="825"/>
                  </a:moveTo>
                  <a:cubicBezTo>
                    <a:pt x="62" y="828"/>
                    <a:pt x="56" y="836"/>
                    <a:pt x="57" y="845"/>
                  </a:cubicBezTo>
                  <a:cubicBezTo>
                    <a:pt x="58" y="846"/>
                    <a:pt x="58" y="847"/>
                    <a:pt x="59" y="847"/>
                  </a:cubicBezTo>
                  <a:cubicBezTo>
                    <a:pt x="60" y="847"/>
                    <a:pt x="61" y="846"/>
                    <a:pt x="61" y="846"/>
                  </a:cubicBezTo>
                  <a:cubicBezTo>
                    <a:pt x="65" y="838"/>
                    <a:pt x="71" y="836"/>
                    <a:pt x="76" y="836"/>
                  </a:cubicBezTo>
                  <a:cubicBezTo>
                    <a:pt x="82" y="837"/>
                    <a:pt x="86" y="842"/>
                    <a:pt x="87" y="849"/>
                  </a:cubicBezTo>
                  <a:cubicBezTo>
                    <a:pt x="89" y="858"/>
                    <a:pt x="83" y="864"/>
                    <a:pt x="76" y="866"/>
                  </a:cubicBezTo>
                  <a:cubicBezTo>
                    <a:pt x="69" y="868"/>
                    <a:pt x="58" y="866"/>
                    <a:pt x="51" y="853"/>
                  </a:cubicBezTo>
                  <a:cubicBezTo>
                    <a:pt x="42" y="836"/>
                    <a:pt x="46" y="813"/>
                    <a:pt x="61" y="794"/>
                  </a:cubicBezTo>
                  <a:cubicBezTo>
                    <a:pt x="91" y="755"/>
                    <a:pt x="162" y="731"/>
                    <a:pt x="219" y="756"/>
                  </a:cubicBezTo>
                  <a:cubicBezTo>
                    <a:pt x="219" y="757"/>
                    <a:pt x="219" y="758"/>
                    <a:pt x="219" y="759"/>
                  </a:cubicBezTo>
                  <a:cubicBezTo>
                    <a:pt x="179" y="745"/>
                    <a:pt x="125" y="751"/>
                    <a:pt x="90" y="774"/>
                  </a:cubicBezTo>
                  <a:cubicBezTo>
                    <a:pt x="67" y="788"/>
                    <a:pt x="54" y="809"/>
                    <a:pt x="52" y="833"/>
                  </a:cubicBezTo>
                  <a:cubicBezTo>
                    <a:pt x="51" y="834"/>
                    <a:pt x="52" y="834"/>
                    <a:pt x="53" y="835"/>
                  </a:cubicBezTo>
                  <a:cubicBezTo>
                    <a:pt x="54" y="835"/>
                    <a:pt x="55" y="835"/>
                    <a:pt x="55" y="834"/>
                  </a:cubicBezTo>
                  <a:cubicBezTo>
                    <a:pt x="68" y="812"/>
                    <a:pt x="89" y="818"/>
                    <a:pt x="116" y="825"/>
                  </a:cubicBezTo>
                  <a:cubicBezTo>
                    <a:pt x="147" y="834"/>
                    <a:pt x="186" y="844"/>
                    <a:pt x="227" y="817"/>
                  </a:cubicBezTo>
                  <a:cubicBezTo>
                    <a:pt x="228" y="819"/>
                    <a:pt x="228" y="821"/>
                    <a:pt x="229" y="822"/>
                  </a:cubicBezTo>
                  <a:cubicBezTo>
                    <a:pt x="229" y="822"/>
                    <a:pt x="229" y="822"/>
                    <a:pt x="229" y="822"/>
                  </a:cubicBezTo>
                  <a:cubicBezTo>
                    <a:pt x="188" y="853"/>
                    <a:pt x="147" y="841"/>
                    <a:pt x="114" y="831"/>
                  </a:cubicBezTo>
                  <a:cubicBezTo>
                    <a:pt x="97" y="827"/>
                    <a:pt x="82" y="822"/>
                    <a:pt x="71" y="825"/>
                  </a:cubicBezTo>
                  <a:close/>
                  <a:moveTo>
                    <a:pt x="225" y="830"/>
                  </a:moveTo>
                  <a:cubicBezTo>
                    <a:pt x="224" y="832"/>
                    <a:pt x="222" y="834"/>
                    <a:pt x="221" y="836"/>
                  </a:cubicBezTo>
                  <a:cubicBezTo>
                    <a:pt x="220" y="833"/>
                    <a:pt x="220" y="833"/>
                    <a:pt x="220" y="833"/>
                  </a:cubicBezTo>
                  <a:cubicBezTo>
                    <a:pt x="221" y="832"/>
                    <a:pt x="223" y="831"/>
                    <a:pt x="225" y="830"/>
                  </a:cubicBezTo>
                  <a:close/>
                  <a:moveTo>
                    <a:pt x="111" y="920"/>
                  </a:moveTo>
                  <a:cubicBezTo>
                    <a:pt x="110" y="916"/>
                    <a:pt x="108" y="912"/>
                    <a:pt x="107" y="907"/>
                  </a:cubicBezTo>
                  <a:cubicBezTo>
                    <a:pt x="111" y="904"/>
                    <a:pt x="111" y="904"/>
                    <a:pt x="111" y="904"/>
                  </a:cubicBezTo>
                  <a:cubicBezTo>
                    <a:pt x="110" y="909"/>
                    <a:pt x="110" y="914"/>
                    <a:pt x="111" y="920"/>
                  </a:cubicBezTo>
                  <a:close/>
                  <a:moveTo>
                    <a:pt x="107" y="903"/>
                  </a:moveTo>
                  <a:cubicBezTo>
                    <a:pt x="106" y="900"/>
                    <a:pt x="106" y="897"/>
                    <a:pt x="106" y="893"/>
                  </a:cubicBezTo>
                  <a:cubicBezTo>
                    <a:pt x="114" y="888"/>
                    <a:pt x="114" y="888"/>
                    <a:pt x="114" y="888"/>
                  </a:cubicBezTo>
                  <a:cubicBezTo>
                    <a:pt x="113" y="892"/>
                    <a:pt x="112" y="895"/>
                    <a:pt x="111" y="898"/>
                  </a:cubicBezTo>
                  <a:lnTo>
                    <a:pt x="107" y="903"/>
                  </a:lnTo>
                  <a:close/>
                  <a:moveTo>
                    <a:pt x="106" y="889"/>
                  </a:moveTo>
                  <a:cubicBezTo>
                    <a:pt x="106" y="885"/>
                    <a:pt x="107" y="882"/>
                    <a:pt x="107" y="879"/>
                  </a:cubicBezTo>
                  <a:cubicBezTo>
                    <a:pt x="121" y="874"/>
                    <a:pt x="121" y="874"/>
                    <a:pt x="121" y="874"/>
                  </a:cubicBezTo>
                  <a:cubicBezTo>
                    <a:pt x="119" y="877"/>
                    <a:pt x="118" y="879"/>
                    <a:pt x="117" y="882"/>
                  </a:cubicBezTo>
                  <a:lnTo>
                    <a:pt x="106" y="889"/>
                  </a:lnTo>
                  <a:close/>
                  <a:moveTo>
                    <a:pt x="141" y="850"/>
                  </a:moveTo>
                  <a:cubicBezTo>
                    <a:pt x="138" y="852"/>
                    <a:pt x="136" y="855"/>
                    <a:pt x="134" y="857"/>
                  </a:cubicBezTo>
                  <a:cubicBezTo>
                    <a:pt x="112" y="860"/>
                    <a:pt x="112" y="860"/>
                    <a:pt x="112" y="860"/>
                  </a:cubicBezTo>
                  <a:cubicBezTo>
                    <a:pt x="113" y="857"/>
                    <a:pt x="115" y="853"/>
                    <a:pt x="117" y="849"/>
                  </a:cubicBezTo>
                  <a:lnTo>
                    <a:pt x="141" y="850"/>
                  </a:lnTo>
                  <a:close/>
                  <a:moveTo>
                    <a:pt x="119" y="846"/>
                  </a:moveTo>
                  <a:cubicBezTo>
                    <a:pt x="120" y="843"/>
                    <a:pt x="121" y="841"/>
                    <a:pt x="123" y="838"/>
                  </a:cubicBezTo>
                  <a:cubicBezTo>
                    <a:pt x="130" y="840"/>
                    <a:pt x="139" y="842"/>
                    <a:pt x="147" y="844"/>
                  </a:cubicBezTo>
                  <a:cubicBezTo>
                    <a:pt x="146" y="844"/>
                    <a:pt x="145" y="845"/>
                    <a:pt x="145" y="846"/>
                  </a:cubicBezTo>
                  <a:lnTo>
                    <a:pt x="119" y="846"/>
                  </a:lnTo>
                  <a:close/>
                  <a:moveTo>
                    <a:pt x="130" y="862"/>
                  </a:moveTo>
                  <a:cubicBezTo>
                    <a:pt x="128" y="864"/>
                    <a:pt x="126" y="866"/>
                    <a:pt x="125" y="869"/>
                  </a:cubicBezTo>
                  <a:cubicBezTo>
                    <a:pt x="108" y="874"/>
                    <a:pt x="108" y="874"/>
                    <a:pt x="108" y="874"/>
                  </a:cubicBezTo>
                  <a:cubicBezTo>
                    <a:pt x="109" y="871"/>
                    <a:pt x="110" y="868"/>
                    <a:pt x="111" y="864"/>
                  </a:cubicBezTo>
                  <a:lnTo>
                    <a:pt x="130" y="862"/>
                  </a:lnTo>
                  <a:close/>
                  <a:moveTo>
                    <a:pt x="152" y="844"/>
                  </a:moveTo>
                  <a:cubicBezTo>
                    <a:pt x="154" y="845"/>
                    <a:pt x="157" y="845"/>
                    <a:pt x="159" y="845"/>
                  </a:cubicBezTo>
                  <a:cubicBezTo>
                    <a:pt x="138" y="863"/>
                    <a:pt x="120" y="881"/>
                    <a:pt x="114" y="903"/>
                  </a:cubicBezTo>
                  <a:cubicBezTo>
                    <a:pt x="116" y="882"/>
                    <a:pt x="131" y="864"/>
                    <a:pt x="152" y="844"/>
                  </a:cubicBezTo>
                  <a:close/>
                  <a:moveTo>
                    <a:pt x="118" y="904"/>
                  </a:moveTo>
                  <a:cubicBezTo>
                    <a:pt x="121" y="909"/>
                    <a:pt x="121" y="909"/>
                    <a:pt x="121" y="909"/>
                  </a:cubicBezTo>
                  <a:cubicBezTo>
                    <a:pt x="119" y="912"/>
                    <a:pt x="118" y="915"/>
                    <a:pt x="116" y="918"/>
                  </a:cubicBezTo>
                  <a:cubicBezTo>
                    <a:pt x="117" y="913"/>
                    <a:pt x="117" y="909"/>
                    <a:pt x="118" y="904"/>
                  </a:cubicBezTo>
                  <a:close/>
                  <a:moveTo>
                    <a:pt x="120" y="899"/>
                  </a:moveTo>
                  <a:cubicBezTo>
                    <a:pt x="121" y="896"/>
                    <a:pt x="122" y="894"/>
                    <a:pt x="123" y="891"/>
                  </a:cubicBezTo>
                  <a:cubicBezTo>
                    <a:pt x="129" y="901"/>
                    <a:pt x="129" y="901"/>
                    <a:pt x="129" y="901"/>
                  </a:cubicBezTo>
                  <a:cubicBezTo>
                    <a:pt x="127" y="903"/>
                    <a:pt x="125" y="904"/>
                    <a:pt x="124" y="906"/>
                  </a:cubicBezTo>
                  <a:lnTo>
                    <a:pt x="120" y="899"/>
                  </a:lnTo>
                  <a:close/>
                  <a:moveTo>
                    <a:pt x="126" y="887"/>
                  </a:moveTo>
                  <a:cubicBezTo>
                    <a:pt x="127" y="884"/>
                    <a:pt x="129" y="881"/>
                    <a:pt x="131" y="879"/>
                  </a:cubicBezTo>
                  <a:cubicBezTo>
                    <a:pt x="139" y="894"/>
                    <a:pt x="139" y="894"/>
                    <a:pt x="139" y="894"/>
                  </a:cubicBezTo>
                  <a:cubicBezTo>
                    <a:pt x="136" y="896"/>
                    <a:pt x="134" y="897"/>
                    <a:pt x="132" y="899"/>
                  </a:cubicBezTo>
                  <a:lnTo>
                    <a:pt x="126" y="887"/>
                  </a:lnTo>
                  <a:close/>
                  <a:moveTo>
                    <a:pt x="133" y="875"/>
                  </a:moveTo>
                  <a:cubicBezTo>
                    <a:pt x="136" y="873"/>
                    <a:pt x="138" y="870"/>
                    <a:pt x="140" y="868"/>
                  </a:cubicBezTo>
                  <a:cubicBezTo>
                    <a:pt x="150" y="888"/>
                    <a:pt x="150" y="888"/>
                    <a:pt x="150" y="888"/>
                  </a:cubicBezTo>
                  <a:cubicBezTo>
                    <a:pt x="147" y="890"/>
                    <a:pt x="145" y="891"/>
                    <a:pt x="142" y="892"/>
                  </a:cubicBezTo>
                  <a:lnTo>
                    <a:pt x="133" y="875"/>
                  </a:lnTo>
                  <a:close/>
                  <a:moveTo>
                    <a:pt x="143" y="865"/>
                  </a:moveTo>
                  <a:cubicBezTo>
                    <a:pt x="145" y="862"/>
                    <a:pt x="148" y="860"/>
                    <a:pt x="150" y="858"/>
                  </a:cubicBezTo>
                  <a:cubicBezTo>
                    <a:pt x="161" y="883"/>
                    <a:pt x="161" y="883"/>
                    <a:pt x="161" y="883"/>
                  </a:cubicBezTo>
                  <a:cubicBezTo>
                    <a:pt x="160" y="883"/>
                    <a:pt x="159" y="884"/>
                    <a:pt x="158" y="884"/>
                  </a:cubicBezTo>
                  <a:cubicBezTo>
                    <a:pt x="156" y="885"/>
                    <a:pt x="155" y="886"/>
                    <a:pt x="153" y="887"/>
                  </a:cubicBezTo>
                  <a:lnTo>
                    <a:pt x="143" y="865"/>
                  </a:lnTo>
                  <a:close/>
                  <a:moveTo>
                    <a:pt x="153" y="855"/>
                  </a:moveTo>
                  <a:cubicBezTo>
                    <a:pt x="156" y="853"/>
                    <a:pt x="159" y="850"/>
                    <a:pt x="162" y="848"/>
                  </a:cubicBezTo>
                  <a:cubicBezTo>
                    <a:pt x="173" y="876"/>
                    <a:pt x="173" y="876"/>
                    <a:pt x="173" y="876"/>
                  </a:cubicBezTo>
                  <a:cubicBezTo>
                    <a:pt x="170" y="878"/>
                    <a:pt x="167" y="880"/>
                    <a:pt x="164" y="881"/>
                  </a:cubicBezTo>
                  <a:lnTo>
                    <a:pt x="153" y="855"/>
                  </a:lnTo>
                  <a:close/>
                  <a:moveTo>
                    <a:pt x="165" y="846"/>
                  </a:moveTo>
                  <a:cubicBezTo>
                    <a:pt x="169" y="846"/>
                    <a:pt x="173" y="846"/>
                    <a:pt x="177" y="845"/>
                  </a:cubicBezTo>
                  <a:cubicBezTo>
                    <a:pt x="186" y="869"/>
                    <a:pt x="186" y="869"/>
                    <a:pt x="186" y="869"/>
                  </a:cubicBezTo>
                  <a:cubicBezTo>
                    <a:pt x="183" y="871"/>
                    <a:pt x="180" y="873"/>
                    <a:pt x="177" y="875"/>
                  </a:cubicBezTo>
                  <a:lnTo>
                    <a:pt x="165" y="846"/>
                  </a:lnTo>
                  <a:close/>
                  <a:moveTo>
                    <a:pt x="181" y="845"/>
                  </a:moveTo>
                  <a:cubicBezTo>
                    <a:pt x="184" y="845"/>
                    <a:pt x="187" y="844"/>
                    <a:pt x="191" y="844"/>
                  </a:cubicBezTo>
                  <a:cubicBezTo>
                    <a:pt x="198" y="861"/>
                    <a:pt x="198" y="861"/>
                    <a:pt x="198" y="861"/>
                  </a:cubicBezTo>
                  <a:cubicBezTo>
                    <a:pt x="195" y="863"/>
                    <a:pt x="193" y="865"/>
                    <a:pt x="190" y="867"/>
                  </a:cubicBezTo>
                  <a:lnTo>
                    <a:pt x="181" y="845"/>
                  </a:lnTo>
                  <a:close/>
                  <a:moveTo>
                    <a:pt x="195" y="843"/>
                  </a:moveTo>
                  <a:cubicBezTo>
                    <a:pt x="198" y="842"/>
                    <a:pt x="201" y="841"/>
                    <a:pt x="204" y="840"/>
                  </a:cubicBezTo>
                  <a:cubicBezTo>
                    <a:pt x="209" y="851"/>
                    <a:pt x="209" y="851"/>
                    <a:pt x="209" y="851"/>
                  </a:cubicBezTo>
                  <a:cubicBezTo>
                    <a:pt x="207" y="853"/>
                    <a:pt x="204" y="856"/>
                    <a:pt x="201" y="858"/>
                  </a:cubicBezTo>
                  <a:lnTo>
                    <a:pt x="195" y="843"/>
                  </a:lnTo>
                  <a:close/>
                  <a:moveTo>
                    <a:pt x="208" y="839"/>
                  </a:moveTo>
                  <a:cubicBezTo>
                    <a:pt x="211" y="837"/>
                    <a:pt x="213" y="836"/>
                    <a:pt x="216" y="835"/>
                  </a:cubicBezTo>
                  <a:cubicBezTo>
                    <a:pt x="219" y="839"/>
                    <a:pt x="219" y="839"/>
                    <a:pt x="219" y="839"/>
                  </a:cubicBezTo>
                  <a:cubicBezTo>
                    <a:pt x="217" y="842"/>
                    <a:pt x="214" y="845"/>
                    <a:pt x="212" y="848"/>
                  </a:cubicBezTo>
                  <a:lnTo>
                    <a:pt x="208" y="839"/>
                  </a:lnTo>
                  <a:close/>
                  <a:moveTo>
                    <a:pt x="97" y="901"/>
                  </a:moveTo>
                  <a:cubicBezTo>
                    <a:pt x="96" y="880"/>
                    <a:pt x="102" y="857"/>
                    <a:pt x="113" y="835"/>
                  </a:cubicBezTo>
                  <a:cubicBezTo>
                    <a:pt x="115" y="836"/>
                    <a:pt x="117" y="836"/>
                    <a:pt x="119" y="837"/>
                  </a:cubicBezTo>
                  <a:cubicBezTo>
                    <a:pt x="97" y="874"/>
                    <a:pt x="96" y="910"/>
                    <a:pt x="116" y="936"/>
                  </a:cubicBezTo>
                  <a:cubicBezTo>
                    <a:pt x="117" y="937"/>
                    <a:pt x="118" y="937"/>
                    <a:pt x="118" y="937"/>
                  </a:cubicBezTo>
                  <a:cubicBezTo>
                    <a:pt x="119" y="936"/>
                    <a:pt x="120" y="936"/>
                    <a:pt x="120" y="935"/>
                  </a:cubicBezTo>
                  <a:cubicBezTo>
                    <a:pt x="115" y="910"/>
                    <a:pt x="135" y="900"/>
                    <a:pt x="160" y="888"/>
                  </a:cubicBezTo>
                  <a:cubicBezTo>
                    <a:pt x="184" y="876"/>
                    <a:pt x="214" y="861"/>
                    <a:pt x="231" y="827"/>
                  </a:cubicBezTo>
                  <a:cubicBezTo>
                    <a:pt x="232" y="830"/>
                    <a:pt x="233" y="832"/>
                    <a:pt x="234" y="835"/>
                  </a:cubicBezTo>
                  <a:cubicBezTo>
                    <a:pt x="218" y="867"/>
                    <a:pt x="187" y="882"/>
                    <a:pt x="162" y="894"/>
                  </a:cubicBezTo>
                  <a:cubicBezTo>
                    <a:pt x="146" y="901"/>
                    <a:pt x="132" y="908"/>
                    <a:pt x="126" y="917"/>
                  </a:cubicBezTo>
                  <a:cubicBezTo>
                    <a:pt x="121" y="926"/>
                    <a:pt x="122" y="936"/>
                    <a:pt x="129" y="942"/>
                  </a:cubicBezTo>
                  <a:cubicBezTo>
                    <a:pt x="129" y="942"/>
                    <a:pt x="130" y="942"/>
                    <a:pt x="131" y="942"/>
                  </a:cubicBezTo>
                  <a:cubicBezTo>
                    <a:pt x="132" y="941"/>
                    <a:pt x="132" y="940"/>
                    <a:pt x="132" y="939"/>
                  </a:cubicBezTo>
                  <a:cubicBezTo>
                    <a:pt x="129" y="931"/>
                    <a:pt x="133" y="925"/>
                    <a:pt x="137" y="923"/>
                  </a:cubicBezTo>
                  <a:cubicBezTo>
                    <a:pt x="142" y="920"/>
                    <a:pt x="148" y="920"/>
                    <a:pt x="153" y="924"/>
                  </a:cubicBezTo>
                  <a:cubicBezTo>
                    <a:pt x="160" y="930"/>
                    <a:pt x="160" y="939"/>
                    <a:pt x="157" y="945"/>
                  </a:cubicBezTo>
                  <a:cubicBezTo>
                    <a:pt x="153" y="951"/>
                    <a:pt x="143" y="957"/>
                    <a:pt x="129" y="952"/>
                  </a:cubicBezTo>
                  <a:cubicBezTo>
                    <a:pt x="112" y="945"/>
                    <a:pt x="99" y="925"/>
                    <a:pt x="97" y="901"/>
                  </a:cubicBezTo>
                  <a:close/>
                  <a:moveTo>
                    <a:pt x="117" y="1221"/>
                  </a:moveTo>
                  <a:cubicBezTo>
                    <a:pt x="116" y="1221"/>
                    <a:pt x="116" y="1220"/>
                    <a:pt x="116" y="1220"/>
                  </a:cubicBezTo>
                  <a:cubicBezTo>
                    <a:pt x="115" y="1220"/>
                    <a:pt x="114" y="1220"/>
                    <a:pt x="114" y="1220"/>
                  </a:cubicBezTo>
                  <a:cubicBezTo>
                    <a:pt x="102" y="1228"/>
                    <a:pt x="89" y="1229"/>
                    <a:pt x="79" y="1223"/>
                  </a:cubicBezTo>
                  <a:cubicBezTo>
                    <a:pt x="68" y="1217"/>
                    <a:pt x="62" y="1206"/>
                    <a:pt x="62" y="1192"/>
                  </a:cubicBezTo>
                  <a:cubicBezTo>
                    <a:pt x="62" y="1191"/>
                    <a:pt x="62" y="1191"/>
                    <a:pt x="62" y="1191"/>
                  </a:cubicBezTo>
                  <a:cubicBezTo>
                    <a:pt x="61" y="1190"/>
                    <a:pt x="61" y="1190"/>
                    <a:pt x="60" y="1190"/>
                  </a:cubicBezTo>
                  <a:cubicBezTo>
                    <a:pt x="48" y="1193"/>
                    <a:pt x="37" y="1189"/>
                    <a:pt x="30" y="1180"/>
                  </a:cubicBezTo>
                  <a:cubicBezTo>
                    <a:pt x="22" y="1170"/>
                    <a:pt x="21" y="1156"/>
                    <a:pt x="27" y="1145"/>
                  </a:cubicBezTo>
                  <a:cubicBezTo>
                    <a:pt x="27" y="1144"/>
                    <a:pt x="27" y="1143"/>
                    <a:pt x="27" y="1143"/>
                  </a:cubicBezTo>
                  <a:cubicBezTo>
                    <a:pt x="27" y="1142"/>
                    <a:pt x="26" y="1142"/>
                    <a:pt x="26" y="1142"/>
                  </a:cubicBezTo>
                  <a:cubicBezTo>
                    <a:pt x="16" y="1139"/>
                    <a:pt x="9" y="1129"/>
                    <a:pt x="6" y="1117"/>
                  </a:cubicBezTo>
                  <a:cubicBezTo>
                    <a:pt x="4" y="1107"/>
                    <a:pt x="8" y="1097"/>
                    <a:pt x="15" y="1091"/>
                  </a:cubicBezTo>
                  <a:cubicBezTo>
                    <a:pt x="16" y="1091"/>
                    <a:pt x="16" y="1089"/>
                    <a:pt x="16" y="1089"/>
                  </a:cubicBezTo>
                  <a:cubicBezTo>
                    <a:pt x="16" y="1088"/>
                    <a:pt x="15" y="1088"/>
                    <a:pt x="15" y="1088"/>
                  </a:cubicBezTo>
                  <a:cubicBezTo>
                    <a:pt x="15" y="1088"/>
                    <a:pt x="15" y="1088"/>
                    <a:pt x="15" y="1088"/>
                  </a:cubicBezTo>
                  <a:cubicBezTo>
                    <a:pt x="8" y="1083"/>
                    <a:pt x="4" y="1073"/>
                    <a:pt x="6" y="1062"/>
                  </a:cubicBezTo>
                  <a:cubicBezTo>
                    <a:pt x="9" y="1050"/>
                    <a:pt x="16" y="1040"/>
                    <a:pt x="26" y="1038"/>
                  </a:cubicBezTo>
                  <a:cubicBezTo>
                    <a:pt x="26" y="1038"/>
                    <a:pt x="27" y="1037"/>
                    <a:pt x="27" y="1037"/>
                  </a:cubicBezTo>
                  <a:cubicBezTo>
                    <a:pt x="27" y="1036"/>
                    <a:pt x="27" y="1035"/>
                    <a:pt x="27" y="1035"/>
                  </a:cubicBezTo>
                  <a:cubicBezTo>
                    <a:pt x="21" y="1024"/>
                    <a:pt x="22" y="1010"/>
                    <a:pt x="30" y="1000"/>
                  </a:cubicBezTo>
                  <a:cubicBezTo>
                    <a:pt x="37" y="990"/>
                    <a:pt x="48" y="987"/>
                    <a:pt x="60" y="989"/>
                  </a:cubicBezTo>
                  <a:cubicBezTo>
                    <a:pt x="61" y="989"/>
                    <a:pt x="61" y="989"/>
                    <a:pt x="62" y="989"/>
                  </a:cubicBezTo>
                  <a:cubicBezTo>
                    <a:pt x="62" y="989"/>
                    <a:pt x="62" y="988"/>
                    <a:pt x="62" y="987"/>
                  </a:cubicBezTo>
                  <a:cubicBezTo>
                    <a:pt x="62" y="974"/>
                    <a:pt x="68" y="962"/>
                    <a:pt x="79" y="956"/>
                  </a:cubicBezTo>
                  <a:cubicBezTo>
                    <a:pt x="89" y="950"/>
                    <a:pt x="102" y="952"/>
                    <a:pt x="114" y="959"/>
                  </a:cubicBezTo>
                  <a:cubicBezTo>
                    <a:pt x="114" y="959"/>
                    <a:pt x="115" y="959"/>
                    <a:pt x="116" y="959"/>
                  </a:cubicBezTo>
                  <a:cubicBezTo>
                    <a:pt x="116" y="959"/>
                    <a:pt x="116" y="959"/>
                    <a:pt x="117" y="958"/>
                  </a:cubicBezTo>
                  <a:cubicBezTo>
                    <a:pt x="118" y="956"/>
                    <a:pt x="120" y="954"/>
                    <a:pt x="122" y="952"/>
                  </a:cubicBezTo>
                  <a:cubicBezTo>
                    <a:pt x="124" y="954"/>
                    <a:pt x="126" y="955"/>
                    <a:pt x="128" y="955"/>
                  </a:cubicBezTo>
                  <a:cubicBezTo>
                    <a:pt x="144" y="962"/>
                    <a:pt x="155" y="955"/>
                    <a:pt x="160" y="947"/>
                  </a:cubicBezTo>
                  <a:cubicBezTo>
                    <a:pt x="161" y="946"/>
                    <a:pt x="161" y="944"/>
                    <a:pt x="162" y="943"/>
                  </a:cubicBezTo>
                  <a:cubicBezTo>
                    <a:pt x="184" y="949"/>
                    <a:pt x="198" y="968"/>
                    <a:pt x="200" y="996"/>
                  </a:cubicBezTo>
                  <a:cubicBezTo>
                    <a:pt x="196" y="997"/>
                    <a:pt x="192" y="998"/>
                    <a:pt x="189" y="999"/>
                  </a:cubicBezTo>
                  <a:cubicBezTo>
                    <a:pt x="185" y="978"/>
                    <a:pt x="172" y="963"/>
                    <a:pt x="154" y="961"/>
                  </a:cubicBezTo>
                  <a:cubicBezTo>
                    <a:pt x="140" y="959"/>
                    <a:pt x="127" y="965"/>
                    <a:pt x="120" y="976"/>
                  </a:cubicBezTo>
                  <a:cubicBezTo>
                    <a:pt x="110" y="970"/>
                    <a:pt x="98" y="969"/>
                    <a:pt x="88" y="975"/>
                  </a:cubicBezTo>
                  <a:cubicBezTo>
                    <a:pt x="79" y="980"/>
                    <a:pt x="74" y="990"/>
                    <a:pt x="74" y="1002"/>
                  </a:cubicBezTo>
                  <a:cubicBezTo>
                    <a:pt x="64" y="1000"/>
                    <a:pt x="55" y="1004"/>
                    <a:pt x="48" y="1012"/>
                  </a:cubicBezTo>
                  <a:cubicBezTo>
                    <a:pt x="41" y="1021"/>
                    <a:pt x="40" y="1034"/>
                    <a:pt x="46" y="1044"/>
                  </a:cubicBezTo>
                  <a:cubicBezTo>
                    <a:pt x="37" y="1047"/>
                    <a:pt x="30" y="1053"/>
                    <a:pt x="27" y="1062"/>
                  </a:cubicBezTo>
                  <a:cubicBezTo>
                    <a:pt x="24" y="1072"/>
                    <a:pt x="27" y="1082"/>
                    <a:pt x="34" y="1090"/>
                  </a:cubicBezTo>
                  <a:cubicBezTo>
                    <a:pt x="27" y="1097"/>
                    <a:pt x="24" y="1108"/>
                    <a:pt x="27" y="1117"/>
                  </a:cubicBezTo>
                  <a:cubicBezTo>
                    <a:pt x="30" y="1126"/>
                    <a:pt x="37" y="1133"/>
                    <a:pt x="46" y="1135"/>
                  </a:cubicBezTo>
                  <a:cubicBezTo>
                    <a:pt x="40" y="1146"/>
                    <a:pt x="41" y="1158"/>
                    <a:pt x="48" y="1167"/>
                  </a:cubicBezTo>
                  <a:cubicBezTo>
                    <a:pt x="55" y="1176"/>
                    <a:pt x="64" y="1180"/>
                    <a:pt x="74" y="1178"/>
                  </a:cubicBezTo>
                  <a:cubicBezTo>
                    <a:pt x="74" y="1190"/>
                    <a:pt x="79" y="1200"/>
                    <a:pt x="88" y="1205"/>
                  </a:cubicBezTo>
                  <a:cubicBezTo>
                    <a:pt x="98" y="1211"/>
                    <a:pt x="110" y="1210"/>
                    <a:pt x="120" y="1204"/>
                  </a:cubicBezTo>
                  <a:cubicBezTo>
                    <a:pt x="127" y="1214"/>
                    <a:pt x="140" y="1221"/>
                    <a:pt x="154" y="1219"/>
                  </a:cubicBezTo>
                  <a:cubicBezTo>
                    <a:pt x="172" y="1216"/>
                    <a:pt x="185" y="1202"/>
                    <a:pt x="189" y="1180"/>
                  </a:cubicBezTo>
                  <a:cubicBezTo>
                    <a:pt x="192" y="1182"/>
                    <a:pt x="196" y="1183"/>
                    <a:pt x="200" y="1183"/>
                  </a:cubicBezTo>
                  <a:cubicBezTo>
                    <a:pt x="198" y="1211"/>
                    <a:pt x="184" y="1231"/>
                    <a:pt x="162" y="1236"/>
                  </a:cubicBezTo>
                  <a:cubicBezTo>
                    <a:pt x="161" y="1235"/>
                    <a:pt x="161" y="1234"/>
                    <a:pt x="160" y="1233"/>
                  </a:cubicBezTo>
                  <a:cubicBezTo>
                    <a:pt x="155" y="1225"/>
                    <a:pt x="144" y="1218"/>
                    <a:pt x="128" y="1224"/>
                  </a:cubicBezTo>
                  <a:cubicBezTo>
                    <a:pt x="126" y="1225"/>
                    <a:pt x="124" y="1226"/>
                    <a:pt x="122" y="1227"/>
                  </a:cubicBezTo>
                  <a:cubicBezTo>
                    <a:pt x="120" y="1225"/>
                    <a:pt x="118" y="1223"/>
                    <a:pt x="117" y="1221"/>
                  </a:cubicBezTo>
                  <a:close/>
                  <a:moveTo>
                    <a:pt x="97" y="1278"/>
                  </a:moveTo>
                  <a:cubicBezTo>
                    <a:pt x="99" y="1255"/>
                    <a:pt x="112" y="1234"/>
                    <a:pt x="129" y="1228"/>
                  </a:cubicBezTo>
                  <a:cubicBezTo>
                    <a:pt x="143" y="1222"/>
                    <a:pt x="153" y="1228"/>
                    <a:pt x="157" y="1235"/>
                  </a:cubicBezTo>
                  <a:cubicBezTo>
                    <a:pt x="160" y="1241"/>
                    <a:pt x="160" y="1249"/>
                    <a:pt x="153" y="1255"/>
                  </a:cubicBezTo>
                  <a:cubicBezTo>
                    <a:pt x="148" y="1259"/>
                    <a:pt x="142" y="1260"/>
                    <a:pt x="137" y="1257"/>
                  </a:cubicBezTo>
                  <a:cubicBezTo>
                    <a:pt x="133" y="1254"/>
                    <a:pt x="129" y="1248"/>
                    <a:pt x="132" y="1240"/>
                  </a:cubicBezTo>
                  <a:cubicBezTo>
                    <a:pt x="132" y="1239"/>
                    <a:pt x="132" y="1238"/>
                    <a:pt x="131" y="1238"/>
                  </a:cubicBezTo>
                  <a:cubicBezTo>
                    <a:pt x="130" y="1237"/>
                    <a:pt x="129" y="1237"/>
                    <a:pt x="129" y="1238"/>
                  </a:cubicBezTo>
                  <a:cubicBezTo>
                    <a:pt x="122" y="1244"/>
                    <a:pt x="121" y="1253"/>
                    <a:pt x="126" y="1262"/>
                  </a:cubicBezTo>
                  <a:cubicBezTo>
                    <a:pt x="132" y="1272"/>
                    <a:pt x="146" y="1278"/>
                    <a:pt x="162" y="1286"/>
                  </a:cubicBezTo>
                  <a:cubicBezTo>
                    <a:pt x="187" y="1297"/>
                    <a:pt x="218" y="1312"/>
                    <a:pt x="234" y="1345"/>
                  </a:cubicBezTo>
                  <a:cubicBezTo>
                    <a:pt x="233" y="1347"/>
                    <a:pt x="232" y="1350"/>
                    <a:pt x="231" y="1353"/>
                  </a:cubicBezTo>
                  <a:cubicBezTo>
                    <a:pt x="214" y="1319"/>
                    <a:pt x="184" y="1304"/>
                    <a:pt x="160" y="1292"/>
                  </a:cubicBezTo>
                  <a:cubicBezTo>
                    <a:pt x="135" y="1279"/>
                    <a:pt x="115" y="1270"/>
                    <a:pt x="120" y="1245"/>
                  </a:cubicBezTo>
                  <a:cubicBezTo>
                    <a:pt x="120" y="1244"/>
                    <a:pt x="119" y="1243"/>
                    <a:pt x="118" y="1243"/>
                  </a:cubicBezTo>
                  <a:cubicBezTo>
                    <a:pt x="118" y="1242"/>
                    <a:pt x="117" y="1243"/>
                    <a:pt x="116" y="1243"/>
                  </a:cubicBezTo>
                  <a:cubicBezTo>
                    <a:pt x="96" y="1270"/>
                    <a:pt x="97" y="1306"/>
                    <a:pt x="119" y="1343"/>
                  </a:cubicBezTo>
                  <a:cubicBezTo>
                    <a:pt x="117" y="1343"/>
                    <a:pt x="115" y="1344"/>
                    <a:pt x="113" y="1344"/>
                  </a:cubicBezTo>
                  <a:cubicBezTo>
                    <a:pt x="102" y="1322"/>
                    <a:pt x="96" y="1299"/>
                    <a:pt x="97" y="1278"/>
                  </a:cubicBezTo>
                  <a:close/>
                  <a:moveTo>
                    <a:pt x="225" y="1350"/>
                  </a:moveTo>
                  <a:cubicBezTo>
                    <a:pt x="223" y="1349"/>
                    <a:pt x="221" y="1348"/>
                    <a:pt x="220" y="1347"/>
                  </a:cubicBezTo>
                  <a:cubicBezTo>
                    <a:pt x="221" y="1344"/>
                    <a:pt x="221" y="1344"/>
                    <a:pt x="221" y="1344"/>
                  </a:cubicBezTo>
                  <a:cubicBezTo>
                    <a:pt x="222" y="1346"/>
                    <a:pt x="224" y="1348"/>
                    <a:pt x="225" y="1350"/>
                  </a:cubicBezTo>
                  <a:close/>
                  <a:moveTo>
                    <a:pt x="111" y="1275"/>
                  </a:moveTo>
                  <a:cubicBezTo>
                    <a:pt x="107" y="1272"/>
                    <a:pt x="107" y="1272"/>
                    <a:pt x="107" y="1272"/>
                  </a:cubicBezTo>
                  <a:cubicBezTo>
                    <a:pt x="108" y="1268"/>
                    <a:pt x="110" y="1264"/>
                    <a:pt x="111" y="1260"/>
                  </a:cubicBezTo>
                  <a:cubicBezTo>
                    <a:pt x="110" y="1265"/>
                    <a:pt x="110" y="1270"/>
                    <a:pt x="111" y="1275"/>
                  </a:cubicBezTo>
                  <a:close/>
                  <a:moveTo>
                    <a:pt x="111" y="1282"/>
                  </a:moveTo>
                  <a:cubicBezTo>
                    <a:pt x="112" y="1285"/>
                    <a:pt x="113" y="1288"/>
                    <a:pt x="114" y="1291"/>
                  </a:cubicBezTo>
                  <a:cubicBezTo>
                    <a:pt x="106" y="1286"/>
                    <a:pt x="106" y="1286"/>
                    <a:pt x="106" y="1286"/>
                  </a:cubicBezTo>
                  <a:cubicBezTo>
                    <a:pt x="106" y="1283"/>
                    <a:pt x="106" y="1280"/>
                    <a:pt x="107" y="1277"/>
                  </a:cubicBezTo>
                  <a:lnTo>
                    <a:pt x="111" y="1282"/>
                  </a:lnTo>
                  <a:close/>
                  <a:moveTo>
                    <a:pt x="117" y="1297"/>
                  </a:moveTo>
                  <a:cubicBezTo>
                    <a:pt x="118" y="1300"/>
                    <a:pt x="119" y="1303"/>
                    <a:pt x="121" y="1306"/>
                  </a:cubicBezTo>
                  <a:cubicBezTo>
                    <a:pt x="107" y="1301"/>
                    <a:pt x="107" y="1301"/>
                    <a:pt x="107" y="1301"/>
                  </a:cubicBezTo>
                  <a:cubicBezTo>
                    <a:pt x="107" y="1297"/>
                    <a:pt x="106" y="1294"/>
                    <a:pt x="106" y="1291"/>
                  </a:cubicBezTo>
                  <a:lnTo>
                    <a:pt x="117" y="1297"/>
                  </a:lnTo>
                  <a:close/>
                  <a:moveTo>
                    <a:pt x="125" y="1311"/>
                  </a:moveTo>
                  <a:cubicBezTo>
                    <a:pt x="126" y="1313"/>
                    <a:pt x="128" y="1316"/>
                    <a:pt x="130" y="1318"/>
                  </a:cubicBezTo>
                  <a:cubicBezTo>
                    <a:pt x="111" y="1315"/>
                    <a:pt x="111" y="1315"/>
                    <a:pt x="111" y="1315"/>
                  </a:cubicBezTo>
                  <a:cubicBezTo>
                    <a:pt x="110" y="1312"/>
                    <a:pt x="109" y="1308"/>
                    <a:pt x="108" y="1305"/>
                  </a:cubicBezTo>
                  <a:lnTo>
                    <a:pt x="125" y="1311"/>
                  </a:lnTo>
                  <a:close/>
                  <a:moveTo>
                    <a:pt x="134" y="1322"/>
                  </a:moveTo>
                  <a:cubicBezTo>
                    <a:pt x="136" y="1325"/>
                    <a:pt x="138" y="1327"/>
                    <a:pt x="141" y="1330"/>
                  </a:cubicBezTo>
                  <a:cubicBezTo>
                    <a:pt x="117" y="1330"/>
                    <a:pt x="117" y="1330"/>
                    <a:pt x="117" y="1330"/>
                  </a:cubicBezTo>
                  <a:cubicBezTo>
                    <a:pt x="115" y="1326"/>
                    <a:pt x="113" y="1323"/>
                    <a:pt x="112" y="1319"/>
                  </a:cubicBezTo>
                  <a:lnTo>
                    <a:pt x="134" y="1322"/>
                  </a:lnTo>
                  <a:close/>
                  <a:moveTo>
                    <a:pt x="145" y="1333"/>
                  </a:moveTo>
                  <a:cubicBezTo>
                    <a:pt x="145" y="1334"/>
                    <a:pt x="146" y="1335"/>
                    <a:pt x="147" y="1336"/>
                  </a:cubicBezTo>
                  <a:cubicBezTo>
                    <a:pt x="139" y="1337"/>
                    <a:pt x="130" y="1339"/>
                    <a:pt x="123" y="1342"/>
                  </a:cubicBezTo>
                  <a:cubicBezTo>
                    <a:pt x="121" y="1339"/>
                    <a:pt x="120" y="1336"/>
                    <a:pt x="119" y="1334"/>
                  </a:cubicBezTo>
                  <a:lnTo>
                    <a:pt x="145" y="1333"/>
                  </a:lnTo>
                  <a:close/>
                  <a:moveTo>
                    <a:pt x="114" y="1276"/>
                  </a:moveTo>
                  <a:cubicBezTo>
                    <a:pt x="120" y="1299"/>
                    <a:pt x="138" y="1317"/>
                    <a:pt x="159" y="1334"/>
                  </a:cubicBezTo>
                  <a:cubicBezTo>
                    <a:pt x="157" y="1335"/>
                    <a:pt x="154" y="1335"/>
                    <a:pt x="152" y="1335"/>
                  </a:cubicBezTo>
                  <a:cubicBezTo>
                    <a:pt x="131" y="1316"/>
                    <a:pt x="116" y="1298"/>
                    <a:pt x="114" y="1276"/>
                  </a:cubicBezTo>
                  <a:close/>
                  <a:moveTo>
                    <a:pt x="140" y="1312"/>
                  </a:moveTo>
                  <a:cubicBezTo>
                    <a:pt x="138" y="1309"/>
                    <a:pt x="136" y="1307"/>
                    <a:pt x="133" y="1304"/>
                  </a:cubicBezTo>
                  <a:cubicBezTo>
                    <a:pt x="142" y="1287"/>
                    <a:pt x="142" y="1287"/>
                    <a:pt x="142" y="1287"/>
                  </a:cubicBezTo>
                  <a:cubicBezTo>
                    <a:pt x="145" y="1289"/>
                    <a:pt x="147" y="1290"/>
                    <a:pt x="150" y="1291"/>
                  </a:cubicBezTo>
                  <a:lnTo>
                    <a:pt x="140" y="1312"/>
                  </a:lnTo>
                  <a:close/>
                  <a:moveTo>
                    <a:pt x="153" y="1293"/>
                  </a:moveTo>
                  <a:cubicBezTo>
                    <a:pt x="155" y="1294"/>
                    <a:pt x="156" y="1294"/>
                    <a:pt x="158" y="1295"/>
                  </a:cubicBezTo>
                  <a:cubicBezTo>
                    <a:pt x="159" y="1296"/>
                    <a:pt x="160" y="1296"/>
                    <a:pt x="161" y="1297"/>
                  </a:cubicBezTo>
                  <a:cubicBezTo>
                    <a:pt x="150" y="1322"/>
                    <a:pt x="150" y="1322"/>
                    <a:pt x="150" y="1322"/>
                  </a:cubicBezTo>
                  <a:cubicBezTo>
                    <a:pt x="148" y="1319"/>
                    <a:pt x="145" y="1317"/>
                    <a:pt x="143" y="1315"/>
                  </a:cubicBezTo>
                  <a:lnTo>
                    <a:pt x="153" y="1293"/>
                  </a:lnTo>
                  <a:close/>
                  <a:moveTo>
                    <a:pt x="131" y="1301"/>
                  </a:moveTo>
                  <a:cubicBezTo>
                    <a:pt x="129" y="1298"/>
                    <a:pt x="127" y="1295"/>
                    <a:pt x="126" y="1293"/>
                  </a:cubicBezTo>
                  <a:cubicBezTo>
                    <a:pt x="132" y="1281"/>
                    <a:pt x="132" y="1281"/>
                    <a:pt x="132" y="1281"/>
                  </a:cubicBezTo>
                  <a:cubicBezTo>
                    <a:pt x="134" y="1282"/>
                    <a:pt x="136" y="1284"/>
                    <a:pt x="139" y="1285"/>
                  </a:cubicBezTo>
                  <a:lnTo>
                    <a:pt x="131" y="1301"/>
                  </a:lnTo>
                  <a:close/>
                  <a:moveTo>
                    <a:pt x="123" y="1289"/>
                  </a:moveTo>
                  <a:cubicBezTo>
                    <a:pt x="122" y="1286"/>
                    <a:pt x="121" y="1283"/>
                    <a:pt x="120" y="1280"/>
                  </a:cubicBezTo>
                  <a:cubicBezTo>
                    <a:pt x="124" y="1273"/>
                    <a:pt x="124" y="1273"/>
                    <a:pt x="124" y="1273"/>
                  </a:cubicBezTo>
                  <a:cubicBezTo>
                    <a:pt x="125" y="1275"/>
                    <a:pt x="127" y="1277"/>
                    <a:pt x="129" y="1278"/>
                  </a:cubicBezTo>
                  <a:lnTo>
                    <a:pt x="123" y="1289"/>
                  </a:lnTo>
                  <a:close/>
                  <a:moveTo>
                    <a:pt x="118" y="1275"/>
                  </a:moveTo>
                  <a:cubicBezTo>
                    <a:pt x="117" y="1271"/>
                    <a:pt x="117" y="1266"/>
                    <a:pt x="116" y="1262"/>
                  </a:cubicBezTo>
                  <a:cubicBezTo>
                    <a:pt x="118" y="1265"/>
                    <a:pt x="119" y="1268"/>
                    <a:pt x="121" y="1270"/>
                  </a:cubicBezTo>
                  <a:lnTo>
                    <a:pt x="118" y="1275"/>
                  </a:lnTo>
                  <a:close/>
                  <a:moveTo>
                    <a:pt x="153" y="1325"/>
                  </a:moveTo>
                  <a:cubicBezTo>
                    <a:pt x="164" y="1298"/>
                    <a:pt x="164" y="1298"/>
                    <a:pt x="164" y="1298"/>
                  </a:cubicBezTo>
                  <a:cubicBezTo>
                    <a:pt x="167" y="1300"/>
                    <a:pt x="170" y="1301"/>
                    <a:pt x="173" y="1303"/>
                  </a:cubicBezTo>
                  <a:cubicBezTo>
                    <a:pt x="162" y="1332"/>
                    <a:pt x="162" y="1332"/>
                    <a:pt x="162" y="1332"/>
                  </a:cubicBezTo>
                  <a:cubicBezTo>
                    <a:pt x="159" y="1329"/>
                    <a:pt x="156" y="1327"/>
                    <a:pt x="153" y="1325"/>
                  </a:cubicBezTo>
                  <a:close/>
                  <a:moveTo>
                    <a:pt x="177" y="1305"/>
                  </a:moveTo>
                  <a:cubicBezTo>
                    <a:pt x="180" y="1307"/>
                    <a:pt x="183" y="1309"/>
                    <a:pt x="186" y="1311"/>
                  </a:cubicBezTo>
                  <a:cubicBezTo>
                    <a:pt x="177" y="1334"/>
                    <a:pt x="177" y="1334"/>
                    <a:pt x="177" y="1334"/>
                  </a:cubicBezTo>
                  <a:cubicBezTo>
                    <a:pt x="173" y="1334"/>
                    <a:pt x="169" y="1334"/>
                    <a:pt x="165" y="1334"/>
                  </a:cubicBezTo>
                  <a:lnTo>
                    <a:pt x="177" y="1305"/>
                  </a:lnTo>
                  <a:close/>
                  <a:moveTo>
                    <a:pt x="190" y="1313"/>
                  </a:moveTo>
                  <a:cubicBezTo>
                    <a:pt x="193" y="1315"/>
                    <a:pt x="195" y="1317"/>
                    <a:pt x="198" y="1319"/>
                  </a:cubicBezTo>
                  <a:cubicBezTo>
                    <a:pt x="191" y="1336"/>
                    <a:pt x="191" y="1336"/>
                    <a:pt x="191" y="1336"/>
                  </a:cubicBezTo>
                  <a:cubicBezTo>
                    <a:pt x="187" y="1335"/>
                    <a:pt x="184" y="1335"/>
                    <a:pt x="181" y="1334"/>
                  </a:cubicBezTo>
                  <a:lnTo>
                    <a:pt x="190" y="1313"/>
                  </a:lnTo>
                  <a:close/>
                  <a:moveTo>
                    <a:pt x="201" y="1321"/>
                  </a:moveTo>
                  <a:cubicBezTo>
                    <a:pt x="204" y="1324"/>
                    <a:pt x="207" y="1326"/>
                    <a:pt x="209" y="1329"/>
                  </a:cubicBezTo>
                  <a:cubicBezTo>
                    <a:pt x="204" y="1340"/>
                    <a:pt x="204" y="1340"/>
                    <a:pt x="204" y="1340"/>
                  </a:cubicBezTo>
                  <a:cubicBezTo>
                    <a:pt x="201" y="1338"/>
                    <a:pt x="198" y="1338"/>
                    <a:pt x="195" y="1337"/>
                  </a:cubicBezTo>
                  <a:lnTo>
                    <a:pt x="201" y="1321"/>
                  </a:lnTo>
                  <a:close/>
                  <a:moveTo>
                    <a:pt x="212" y="1332"/>
                  </a:moveTo>
                  <a:cubicBezTo>
                    <a:pt x="214" y="1334"/>
                    <a:pt x="217" y="1337"/>
                    <a:pt x="219" y="1340"/>
                  </a:cubicBezTo>
                  <a:cubicBezTo>
                    <a:pt x="216" y="1345"/>
                    <a:pt x="216" y="1345"/>
                    <a:pt x="216" y="1345"/>
                  </a:cubicBezTo>
                  <a:cubicBezTo>
                    <a:pt x="213" y="1343"/>
                    <a:pt x="211" y="1342"/>
                    <a:pt x="208" y="1341"/>
                  </a:cubicBezTo>
                  <a:lnTo>
                    <a:pt x="212" y="1332"/>
                  </a:lnTo>
                  <a:close/>
                  <a:moveTo>
                    <a:pt x="61" y="1386"/>
                  </a:moveTo>
                  <a:cubicBezTo>
                    <a:pt x="46" y="1367"/>
                    <a:pt x="42" y="1343"/>
                    <a:pt x="51" y="1326"/>
                  </a:cubicBezTo>
                  <a:cubicBezTo>
                    <a:pt x="58" y="1313"/>
                    <a:pt x="69" y="1311"/>
                    <a:pt x="76" y="1314"/>
                  </a:cubicBezTo>
                  <a:cubicBezTo>
                    <a:pt x="83" y="1316"/>
                    <a:pt x="89" y="1322"/>
                    <a:pt x="87" y="1331"/>
                  </a:cubicBezTo>
                  <a:cubicBezTo>
                    <a:pt x="86" y="1338"/>
                    <a:pt x="82" y="1342"/>
                    <a:pt x="76" y="1343"/>
                  </a:cubicBezTo>
                  <a:cubicBezTo>
                    <a:pt x="71" y="1344"/>
                    <a:pt x="65" y="1342"/>
                    <a:pt x="61" y="1334"/>
                  </a:cubicBezTo>
                  <a:cubicBezTo>
                    <a:pt x="61" y="1333"/>
                    <a:pt x="60" y="1333"/>
                    <a:pt x="59" y="1333"/>
                  </a:cubicBezTo>
                  <a:cubicBezTo>
                    <a:pt x="58" y="1333"/>
                    <a:pt x="58" y="1334"/>
                    <a:pt x="57" y="1334"/>
                  </a:cubicBezTo>
                  <a:cubicBezTo>
                    <a:pt x="56" y="1343"/>
                    <a:pt x="62" y="1351"/>
                    <a:pt x="71" y="1354"/>
                  </a:cubicBezTo>
                  <a:cubicBezTo>
                    <a:pt x="82" y="1357"/>
                    <a:pt x="97" y="1353"/>
                    <a:pt x="114" y="1348"/>
                  </a:cubicBezTo>
                  <a:cubicBezTo>
                    <a:pt x="147" y="1339"/>
                    <a:pt x="188" y="1327"/>
                    <a:pt x="229" y="1357"/>
                  </a:cubicBezTo>
                  <a:cubicBezTo>
                    <a:pt x="229" y="1357"/>
                    <a:pt x="229" y="1357"/>
                    <a:pt x="229" y="1357"/>
                  </a:cubicBezTo>
                  <a:cubicBezTo>
                    <a:pt x="228" y="1359"/>
                    <a:pt x="228" y="1360"/>
                    <a:pt x="227" y="1362"/>
                  </a:cubicBezTo>
                  <a:cubicBezTo>
                    <a:pt x="186" y="1335"/>
                    <a:pt x="147" y="1346"/>
                    <a:pt x="116" y="1354"/>
                  </a:cubicBezTo>
                  <a:cubicBezTo>
                    <a:pt x="89" y="1362"/>
                    <a:pt x="68" y="1367"/>
                    <a:pt x="55" y="1346"/>
                  </a:cubicBezTo>
                  <a:cubicBezTo>
                    <a:pt x="55" y="1345"/>
                    <a:pt x="54" y="1345"/>
                    <a:pt x="53" y="1345"/>
                  </a:cubicBezTo>
                  <a:cubicBezTo>
                    <a:pt x="52" y="1345"/>
                    <a:pt x="51" y="1346"/>
                    <a:pt x="52" y="1347"/>
                  </a:cubicBezTo>
                  <a:cubicBezTo>
                    <a:pt x="54" y="1371"/>
                    <a:pt x="67" y="1391"/>
                    <a:pt x="90" y="1406"/>
                  </a:cubicBezTo>
                  <a:cubicBezTo>
                    <a:pt x="125" y="1428"/>
                    <a:pt x="179" y="1434"/>
                    <a:pt x="219" y="1420"/>
                  </a:cubicBezTo>
                  <a:cubicBezTo>
                    <a:pt x="219" y="1422"/>
                    <a:pt x="219" y="1423"/>
                    <a:pt x="219" y="1424"/>
                  </a:cubicBezTo>
                  <a:cubicBezTo>
                    <a:pt x="162" y="1449"/>
                    <a:pt x="91" y="1424"/>
                    <a:pt x="61" y="1386"/>
                  </a:cubicBezTo>
                  <a:close/>
                  <a:moveTo>
                    <a:pt x="149" y="1587"/>
                  </a:moveTo>
                  <a:cubicBezTo>
                    <a:pt x="112" y="1571"/>
                    <a:pt x="83" y="1533"/>
                    <a:pt x="73" y="1511"/>
                  </a:cubicBezTo>
                  <a:cubicBezTo>
                    <a:pt x="73" y="1511"/>
                    <a:pt x="73" y="1511"/>
                    <a:pt x="73" y="1511"/>
                  </a:cubicBezTo>
                  <a:cubicBezTo>
                    <a:pt x="73" y="1511"/>
                    <a:pt x="73" y="1511"/>
                    <a:pt x="73" y="1511"/>
                  </a:cubicBezTo>
                  <a:cubicBezTo>
                    <a:pt x="64" y="1488"/>
                    <a:pt x="58" y="1441"/>
                    <a:pt x="73" y="1404"/>
                  </a:cubicBezTo>
                  <a:cubicBezTo>
                    <a:pt x="76" y="1406"/>
                    <a:pt x="79" y="1409"/>
                    <a:pt x="83" y="1411"/>
                  </a:cubicBezTo>
                  <a:cubicBezTo>
                    <a:pt x="74" y="1433"/>
                    <a:pt x="72" y="1477"/>
                    <a:pt x="84" y="1506"/>
                  </a:cubicBezTo>
                  <a:cubicBezTo>
                    <a:pt x="96" y="1536"/>
                    <a:pt x="128" y="1565"/>
                    <a:pt x="151" y="1575"/>
                  </a:cubicBezTo>
                  <a:cubicBezTo>
                    <a:pt x="150" y="1579"/>
                    <a:pt x="149" y="1583"/>
                    <a:pt x="149" y="1587"/>
                  </a:cubicBezTo>
                  <a:close/>
                  <a:moveTo>
                    <a:pt x="123" y="1552"/>
                  </a:moveTo>
                  <a:cubicBezTo>
                    <a:pt x="123" y="1552"/>
                    <a:pt x="123" y="1552"/>
                    <a:pt x="123" y="1552"/>
                  </a:cubicBezTo>
                  <a:cubicBezTo>
                    <a:pt x="146" y="1515"/>
                    <a:pt x="187" y="1481"/>
                    <a:pt x="233" y="1462"/>
                  </a:cubicBezTo>
                  <a:cubicBezTo>
                    <a:pt x="234" y="1463"/>
                    <a:pt x="235" y="1465"/>
                    <a:pt x="236" y="1466"/>
                  </a:cubicBezTo>
                  <a:cubicBezTo>
                    <a:pt x="190" y="1484"/>
                    <a:pt x="160" y="1529"/>
                    <a:pt x="151" y="1571"/>
                  </a:cubicBezTo>
                  <a:cubicBezTo>
                    <a:pt x="143" y="1567"/>
                    <a:pt x="133" y="1560"/>
                    <a:pt x="123" y="1552"/>
                  </a:cubicBezTo>
                  <a:close/>
                  <a:moveTo>
                    <a:pt x="183" y="1623"/>
                  </a:moveTo>
                  <a:cubicBezTo>
                    <a:pt x="178" y="1632"/>
                    <a:pt x="179" y="1642"/>
                    <a:pt x="187" y="1647"/>
                  </a:cubicBezTo>
                  <a:cubicBezTo>
                    <a:pt x="188" y="1647"/>
                    <a:pt x="188" y="1647"/>
                    <a:pt x="189" y="1647"/>
                  </a:cubicBezTo>
                  <a:cubicBezTo>
                    <a:pt x="190" y="1646"/>
                    <a:pt x="190" y="1645"/>
                    <a:pt x="190" y="1645"/>
                  </a:cubicBezTo>
                  <a:cubicBezTo>
                    <a:pt x="187" y="1637"/>
                    <a:pt x="190" y="1631"/>
                    <a:pt x="194" y="1628"/>
                  </a:cubicBezTo>
                  <a:cubicBezTo>
                    <a:pt x="198" y="1624"/>
                    <a:pt x="205" y="1624"/>
                    <a:pt x="210" y="1628"/>
                  </a:cubicBezTo>
                  <a:cubicBezTo>
                    <a:pt x="218" y="1634"/>
                    <a:pt x="218" y="1642"/>
                    <a:pt x="215" y="1648"/>
                  </a:cubicBezTo>
                  <a:cubicBezTo>
                    <a:pt x="211" y="1655"/>
                    <a:pt x="202" y="1661"/>
                    <a:pt x="188" y="1657"/>
                  </a:cubicBezTo>
                  <a:cubicBezTo>
                    <a:pt x="170" y="1651"/>
                    <a:pt x="156" y="1632"/>
                    <a:pt x="153" y="1608"/>
                  </a:cubicBezTo>
                  <a:cubicBezTo>
                    <a:pt x="147" y="1560"/>
                    <a:pt x="180" y="1492"/>
                    <a:pt x="238" y="1469"/>
                  </a:cubicBezTo>
                  <a:cubicBezTo>
                    <a:pt x="239" y="1470"/>
                    <a:pt x="240" y="1471"/>
                    <a:pt x="240" y="1472"/>
                  </a:cubicBezTo>
                  <a:cubicBezTo>
                    <a:pt x="202" y="1490"/>
                    <a:pt x="169" y="1533"/>
                    <a:pt x="159" y="1573"/>
                  </a:cubicBezTo>
                  <a:cubicBezTo>
                    <a:pt x="154" y="1600"/>
                    <a:pt x="159" y="1624"/>
                    <a:pt x="174" y="1642"/>
                  </a:cubicBezTo>
                  <a:cubicBezTo>
                    <a:pt x="174" y="1643"/>
                    <a:pt x="175" y="1643"/>
                    <a:pt x="176" y="1643"/>
                  </a:cubicBezTo>
                  <a:cubicBezTo>
                    <a:pt x="177" y="1642"/>
                    <a:pt x="177" y="1641"/>
                    <a:pt x="177" y="1641"/>
                  </a:cubicBezTo>
                  <a:cubicBezTo>
                    <a:pt x="171" y="1616"/>
                    <a:pt x="190" y="1605"/>
                    <a:pt x="214" y="1591"/>
                  </a:cubicBezTo>
                  <a:cubicBezTo>
                    <a:pt x="242" y="1575"/>
                    <a:pt x="277" y="1555"/>
                    <a:pt x="287" y="1507"/>
                  </a:cubicBezTo>
                  <a:cubicBezTo>
                    <a:pt x="289" y="1508"/>
                    <a:pt x="290" y="1509"/>
                    <a:pt x="292" y="1510"/>
                  </a:cubicBezTo>
                  <a:cubicBezTo>
                    <a:pt x="292" y="1510"/>
                    <a:pt x="292" y="1510"/>
                    <a:pt x="292" y="1510"/>
                  </a:cubicBezTo>
                  <a:cubicBezTo>
                    <a:pt x="284" y="1560"/>
                    <a:pt x="247" y="1581"/>
                    <a:pt x="217" y="1597"/>
                  </a:cubicBezTo>
                  <a:cubicBezTo>
                    <a:pt x="202" y="1606"/>
                    <a:pt x="188" y="1613"/>
                    <a:pt x="183" y="1623"/>
                  </a:cubicBezTo>
                  <a:close/>
                  <a:moveTo>
                    <a:pt x="255" y="1658"/>
                  </a:moveTo>
                  <a:cubicBezTo>
                    <a:pt x="239" y="1645"/>
                    <a:pt x="227" y="1624"/>
                    <a:pt x="220" y="1600"/>
                  </a:cubicBezTo>
                  <a:cubicBezTo>
                    <a:pt x="221" y="1600"/>
                    <a:pt x="223" y="1599"/>
                    <a:pt x="225" y="1598"/>
                  </a:cubicBezTo>
                  <a:cubicBezTo>
                    <a:pt x="235" y="1639"/>
                    <a:pt x="260" y="1665"/>
                    <a:pt x="293" y="1670"/>
                  </a:cubicBezTo>
                  <a:cubicBezTo>
                    <a:pt x="294" y="1670"/>
                    <a:pt x="295" y="1669"/>
                    <a:pt x="295" y="1669"/>
                  </a:cubicBezTo>
                  <a:cubicBezTo>
                    <a:pt x="295" y="1668"/>
                    <a:pt x="295" y="1667"/>
                    <a:pt x="294" y="1666"/>
                  </a:cubicBezTo>
                  <a:cubicBezTo>
                    <a:pt x="273" y="1652"/>
                    <a:pt x="280" y="1631"/>
                    <a:pt x="289" y="1605"/>
                  </a:cubicBezTo>
                  <a:cubicBezTo>
                    <a:pt x="298" y="1579"/>
                    <a:pt x="309" y="1547"/>
                    <a:pt x="296" y="1512"/>
                  </a:cubicBezTo>
                  <a:cubicBezTo>
                    <a:pt x="299" y="1513"/>
                    <a:pt x="302" y="1514"/>
                    <a:pt x="304" y="1515"/>
                  </a:cubicBezTo>
                  <a:cubicBezTo>
                    <a:pt x="316" y="1549"/>
                    <a:pt x="305" y="1581"/>
                    <a:pt x="295" y="1607"/>
                  </a:cubicBezTo>
                  <a:cubicBezTo>
                    <a:pt x="289" y="1624"/>
                    <a:pt x="284" y="1638"/>
                    <a:pt x="287" y="1649"/>
                  </a:cubicBezTo>
                  <a:cubicBezTo>
                    <a:pt x="289" y="1659"/>
                    <a:pt x="296" y="1666"/>
                    <a:pt x="305" y="1665"/>
                  </a:cubicBezTo>
                  <a:cubicBezTo>
                    <a:pt x="306" y="1665"/>
                    <a:pt x="307" y="1664"/>
                    <a:pt x="307" y="1663"/>
                  </a:cubicBezTo>
                  <a:cubicBezTo>
                    <a:pt x="307" y="1662"/>
                    <a:pt x="307" y="1661"/>
                    <a:pt x="306" y="1661"/>
                  </a:cubicBezTo>
                  <a:cubicBezTo>
                    <a:pt x="299" y="1657"/>
                    <a:pt x="297" y="1651"/>
                    <a:pt x="298" y="1646"/>
                  </a:cubicBezTo>
                  <a:cubicBezTo>
                    <a:pt x="299" y="1640"/>
                    <a:pt x="304" y="1636"/>
                    <a:pt x="311" y="1635"/>
                  </a:cubicBezTo>
                  <a:cubicBezTo>
                    <a:pt x="320" y="1634"/>
                    <a:pt x="326" y="1641"/>
                    <a:pt x="327" y="1647"/>
                  </a:cubicBezTo>
                  <a:cubicBezTo>
                    <a:pt x="329" y="1655"/>
                    <a:pt x="327" y="1665"/>
                    <a:pt x="313" y="1671"/>
                  </a:cubicBezTo>
                  <a:cubicBezTo>
                    <a:pt x="296" y="1679"/>
                    <a:pt x="272" y="1674"/>
                    <a:pt x="255" y="1658"/>
                  </a:cubicBezTo>
                  <a:close/>
                  <a:moveTo>
                    <a:pt x="495" y="1871"/>
                  </a:moveTo>
                  <a:cubicBezTo>
                    <a:pt x="494" y="1871"/>
                    <a:pt x="494" y="1871"/>
                    <a:pt x="493" y="1871"/>
                  </a:cubicBezTo>
                  <a:cubicBezTo>
                    <a:pt x="493" y="1871"/>
                    <a:pt x="492" y="1872"/>
                    <a:pt x="492" y="1872"/>
                  </a:cubicBezTo>
                  <a:cubicBezTo>
                    <a:pt x="489" y="1886"/>
                    <a:pt x="481" y="1896"/>
                    <a:pt x="469" y="1899"/>
                  </a:cubicBezTo>
                  <a:cubicBezTo>
                    <a:pt x="458" y="1902"/>
                    <a:pt x="445" y="1899"/>
                    <a:pt x="436" y="1889"/>
                  </a:cubicBezTo>
                  <a:cubicBezTo>
                    <a:pt x="435" y="1888"/>
                    <a:pt x="435" y="1888"/>
                    <a:pt x="434" y="1888"/>
                  </a:cubicBezTo>
                  <a:cubicBezTo>
                    <a:pt x="434" y="1888"/>
                    <a:pt x="433" y="1888"/>
                    <a:pt x="433" y="1889"/>
                  </a:cubicBezTo>
                  <a:cubicBezTo>
                    <a:pt x="426" y="1900"/>
                    <a:pt x="415" y="1905"/>
                    <a:pt x="404" y="1903"/>
                  </a:cubicBezTo>
                  <a:cubicBezTo>
                    <a:pt x="392" y="1901"/>
                    <a:pt x="381" y="1892"/>
                    <a:pt x="377" y="1880"/>
                  </a:cubicBezTo>
                  <a:cubicBezTo>
                    <a:pt x="377" y="1880"/>
                    <a:pt x="377" y="1879"/>
                    <a:pt x="376" y="1879"/>
                  </a:cubicBezTo>
                  <a:cubicBezTo>
                    <a:pt x="375" y="1879"/>
                    <a:pt x="375" y="1879"/>
                    <a:pt x="374" y="1879"/>
                  </a:cubicBezTo>
                  <a:cubicBezTo>
                    <a:pt x="366" y="1884"/>
                    <a:pt x="353" y="1882"/>
                    <a:pt x="343" y="1876"/>
                  </a:cubicBezTo>
                  <a:cubicBezTo>
                    <a:pt x="334" y="1869"/>
                    <a:pt x="330" y="1860"/>
                    <a:pt x="331" y="1851"/>
                  </a:cubicBezTo>
                  <a:cubicBezTo>
                    <a:pt x="331" y="1850"/>
                    <a:pt x="331" y="1849"/>
                    <a:pt x="330" y="1849"/>
                  </a:cubicBezTo>
                  <a:cubicBezTo>
                    <a:pt x="329" y="1849"/>
                    <a:pt x="329" y="1849"/>
                    <a:pt x="329" y="1849"/>
                  </a:cubicBezTo>
                  <a:cubicBezTo>
                    <a:pt x="329" y="1849"/>
                    <a:pt x="329" y="1849"/>
                    <a:pt x="329" y="1849"/>
                  </a:cubicBezTo>
                  <a:cubicBezTo>
                    <a:pt x="320" y="1850"/>
                    <a:pt x="310" y="1845"/>
                    <a:pt x="304" y="1836"/>
                  </a:cubicBezTo>
                  <a:cubicBezTo>
                    <a:pt x="297" y="1826"/>
                    <a:pt x="296" y="1814"/>
                    <a:pt x="301" y="1805"/>
                  </a:cubicBezTo>
                  <a:cubicBezTo>
                    <a:pt x="301" y="1805"/>
                    <a:pt x="301" y="1804"/>
                    <a:pt x="301" y="1804"/>
                  </a:cubicBezTo>
                  <a:cubicBezTo>
                    <a:pt x="301" y="1803"/>
                    <a:pt x="300" y="1803"/>
                    <a:pt x="300" y="1803"/>
                  </a:cubicBezTo>
                  <a:cubicBezTo>
                    <a:pt x="288" y="1799"/>
                    <a:pt x="278" y="1788"/>
                    <a:pt x="277" y="1776"/>
                  </a:cubicBezTo>
                  <a:cubicBezTo>
                    <a:pt x="275" y="1764"/>
                    <a:pt x="280" y="1754"/>
                    <a:pt x="291" y="1747"/>
                  </a:cubicBezTo>
                  <a:cubicBezTo>
                    <a:pt x="291" y="1747"/>
                    <a:pt x="292" y="1746"/>
                    <a:pt x="292" y="1746"/>
                  </a:cubicBezTo>
                  <a:cubicBezTo>
                    <a:pt x="292" y="1745"/>
                    <a:pt x="292" y="1744"/>
                    <a:pt x="291" y="1744"/>
                  </a:cubicBezTo>
                  <a:cubicBezTo>
                    <a:pt x="281" y="1735"/>
                    <a:pt x="277" y="1722"/>
                    <a:pt x="281" y="1710"/>
                  </a:cubicBezTo>
                  <a:cubicBezTo>
                    <a:pt x="284" y="1699"/>
                    <a:pt x="294" y="1691"/>
                    <a:pt x="307" y="1687"/>
                  </a:cubicBezTo>
                  <a:cubicBezTo>
                    <a:pt x="308" y="1687"/>
                    <a:pt x="308" y="1687"/>
                    <a:pt x="309" y="1687"/>
                  </a:cubicBezTo>
                  <a:cubicBezTo>
                    <a:pt x="309" y="1686"/>
                    <a:pt x="309" y="1686"/>
                    <a:pt x="309" y="1685"/>
                  </a:cubicBezTo>
                  <a:cubicBezTo>
                    <a:pt x="308" y="1683"/>
                    <a:pt x="308" y="1680"/>
                    <a:pt x="308" y="1677"/>
                  </a:cubicBezTo>
                  <a:cubicBezTo>
                    <a:pt x="310" y="1677"/>
                    <a:pt x="313" y="1676"/>
                    <a:pt x="315" y="1675"/>
                  </a:cubicBezTo>
                  <a:cubicBezTo>
                    <a:pt x="331" y="1668"/>
                    <a:pt x="334" y="1655"/>
                    <a:pt x="331" y="1646"/>
                  </a:cubicBezTo>
                  <a:cubicBezTo>
                    <a:pt x="331" y="1645"/>
                    <a:pt x="330" y="1644"/>
                    <a:pt x="330" y="1643"/>
                  </a:cubicBezTo>
                  <a:cubicBezTo>
                    <a:pt x="350" y="1631"/>
                    <a:pt x="374" y="1634"/>
                    <a:pt x="394" y="1653"/>
                  </a:cubicBezTo>
                  <a:cubicBezTo>
                    <a:pt x="392" y="1656"/>
                    <a:pt x="390" y="1659"/>
                    <a:pt x="389" y="1663"/>
                  </a:cubicBezTo>
                  <a:cubicBezTo>
                    <a:pt x="371" y="1651"/>
                    <a:pt x="351" y="1650"/>
                    <a:pt x="337" y="1661"/>
                  </a:cubicBezTo>
                  <a:cubicBezTo>
                    <a:pt x="326" y="1669"/>
                    <a:pt x="321" y="1683"/>
                    <a:pt x="324" y="1695"/>
                  </a:cubicBezTo>
                  <a:cubicBezTo>
                    <a:pt x="312" y="1698"/>
                    <a:pt x="303" y="1706"/>
                    <a:pt x="300" y="1717"/>
                  </a:cubicBezTo>
                  <a:cubicBezTo>
                    <a:pt x="297" y="1727"/>
                    <a:pt x="301" y="1737"/>
                    <a:pt x="310" y="1746"/>
                  </a:cubicBezTo>
                  <a:cubicBezTo>
                    <a:pt x="301" y="1751"/>
                    <a:pt x="297" y="1761"/>
                    <a:pt x="298" y="1772"/>
                  </a:cubicBezTo>
                  <a:cubicBezTo>
                    <a:pt x="300" y="1783"/>
                    <a:pt x="308" y="1792"/>
                    <a:pt x="319" y="1796"/>
                  </a:cubicBezTo>
                  <a:cubicBezTo>
                    <a:pt x="315" y="1804"/>
                    <a:pt x="314" y="1814"/>
                    <a:pt x="319" y="1822"/>
                  </a:cubicBezTo>
                  <a:cubicBezTo>
                    <a:pt x="324" y="1831"/>
                    <a:pt x="333" y="1836"/>
                    <a:pt x="344" y="1836"/>
                  </a:cubicBezTo>
                  <a:cubicBezTo>
                    <a:pt x="344" y="1847"/>
                    <a:pt x="349" y="1856"/>
                    <a:pt x="358" y="1861"/>
                  </a:cubicBezTo>
                  <a:cubicBezTo>
                    <a:pt x="366" y="1865"/>
                    <a:pt x="376" y="1865"/>
                    <a:pt x="384" y="1860"/>
                  </a:cubicBezTo>
                  <a:cubicBezTo>
                    <a:pt x="387" y="1872"/>
                    <a:pt x="397" y="1880"/>
                    <a:pt x="408" y="1881"/>
                  </a:cubicBezTo>
                  <a:cubicBezTo>
                    <a:pt x="419" y="1883"/>
                    <a:pt x="428" y="1879"/>
                    <a:pt x="434" y="1870"/>
                  </a:cubicBezTo>
                  <a:cubicBezTo>
                    <a:pt x="442" y="1879"/>
                    <a:pt x="453" y="1882"/>
                    <a:pt x="463" y="1880"/>
                  </a:cubicBezTo>
                  <a:cubicBezTo>
                    <a:pt x="474" y="1877"/>
                    <a:pt x="482" y="1868"/>
                    <a:pt x="485" y="1856"/>
                  </a:cubicBezTo>
                  <a:cubicBezTo>
                    <a:pt x="497" y="1859"/>
                    <a:pt x="511" y="1854"/>
                    <a:pt x="519" y="1843"/>
                  </a:cubicBezTo>
                  <a:cubicBezTo>
                    <a:pt x="530" y="1828"/>
                    <a:pt x="529" y="1809"/>
                    <a:pt x="517" y="1791"/>
                  </a:cubicBezTo>
                  <a:cubicBezTo>
                    <a:pt x="520" y="1790"/>
                    <a:pt x="524" y="1788"/>
                    <a:pt x="527" y="1785"/>
                  </a:cubicBezTo>
                  <a:cubicBezTo>
                    <a:pt x="545" y="1806"/>
                    <a:pt x="549" y="1830"/>
                    <a:pt x="537" y="1850"/>
                  </a:cubicBezTo>
                  <a:cubicBezTo>
                    <a:pt x="536" y="1849"/>
                    <a:pt x="535" y="1849"/>
                    <a:pt x="534" y="1849"/>
                  </a:cubicBezTo>
                  <a:cubicBezTo>
                    <a:pt x="525" y="1846"/>
                    <a:pt x="512" y="1849"/>
                    <a:pt x="505" y="1865"/>
                  </a:cubicBezTo>
                  <a:cubicBezTo>
                    <a:pt x="504" y="1867"/>
                    <a:pt x="503" y="1869"/>
                    <a:pt x="502" y="1872"/>
                  </a:cubicBezTo>
                  <a:cubicBezTo>
                    <a:pt x="500" y="1872"/>
                    <a:pt x="497" y="1871"/>
                    <a:pt x="495" y="1871"/>
                  </a:cubicBezTo>
                  <a:close/>
                  <a:moveTo>
                    <a:pt x="521" y="1925"/>
                  </a:moveTo>
                  <a:cubicBezTo>
                    <a:pt x="506" y="1907"/>
                    <a:pt x="500" y="1884"/>
                    <a:pt x="508" y="1866"/>
                  </a:cubicBezTo>
                  <a:cubicBezTo>
                    <a:pt x="514" y="1853"/>
                    <a:pt x="525" y="1850"/>
                    <a:pt x="533" y="1852"/>
                  </a:cubicBezTo>
                  <a:cubicBezTo>
                    <a:pt x="539" y="1854"/>
                    <a:pt x="545" y="1860"/>
                    <a:pt x="545" y="1869"/>
                  </a:cubicBezTo>
                  <a:cubicBezTo>
                    <a:pt x="544" y="1876"/>
                    <a:pt x="540" y="1881"/>
                    <a:pt x="534" y="1882"/>
                  </a:cubicBezTo>
                  <a:cubicBezTo>
                    <a:pt x="529" y="1883"/>
                    <a:pt x="523" y="1881"/>
                    <a:pt x="519" y="1874"/>
                  </a:cubicBezTo>
                  <a:cubicBezTo>
                    <a:pt x="518" y="1873"/>
                    <a:pt x="517" y="1872"/>
                    <a:pt x="517" y="1873"/>
                  </a:cubicBezTo>
                  <a:cubicBezTo>
                    <a:pt x="516" y="1873"/>
                    <a:pt x="515" y="1873"/>
                    <a:pt x="515" y="1874"/>
                  </a:cubicBezTo>
                  <a:cubicBezTo>
                    <a:pt x="514" y="1883"/>
                    <a:pt x="520" y="1891"/>
                    <a:pt x="530" y="1893"/>
                  </a:cubicBezTo>
                  <a:cubicBezTo>
                    <a:pt x="541" y="1895"/>
                    <a:pt x="556" y="1890"/>
                    <a:pt x="572" y="1884"/>
                  </a:cubicBezTo>
                  <a:cubicBezTo>
                    <a:pt x="598" y="1875"/>
                    <a:pt x="631" y="1864"/>
                    <a:pt x="665" y="1875"/>
                  </a:cubicBezTo>
                  <a:cubicBezTo>
                    <a:pt x="666" y="1878"/>
                    <a:pt x="667" y="1881"/>
                    <a:pt x="668" y="1883"/>
                  </a:cubicBezTo>
                  <a:cubicBezTo>
                    <a:pt x="633" y="1871"/>
                    <a:pt x="601" y="1882"/>
                    <a:pt x="575" y="1890"/>
                  </a:cubicBezTo>
                  <a:cubicBezTo>
                    <a:pt x="549" y="1899"/>
                    <a:pt x="528" y="1906"/>
                    <a:pt x="513" y="1886"/>
                  </a:cubicBezTo>
                  <a:cubicBezTo>
                    <a:pt x="513" y="1885"/>
                    <a:pt x="512" y="1885"/>
                    <a:pt x="511" y="1885"/>
                  </a:cubicBezTo>
                  <a:cubicBezTo>
                    <a:pt x="510" y="1885"/>
                    <a:pt x="510" y="1886"/>
                    <a:pt x="510" y="1887"/>
                  </a:cubicBezTo>
                  <a:cubicBezTo>
                    <a:pt x="515" y="1920"/>
                    <a:pt x="541" y="1944"/>
                    <a:pt x="582" y="1955"/>
                  </a:cubicBezTo>
                  <a:cubicBezTo>
                    <a:pt x="581" y="1957"/>
                    <a:pt x="580" y="1959"/>
                    <a:pt x="579" y="1960"/>
                  </a:cubicBezTo>
                  <a:cubicBezTo>
                    <a:pt x="556" y="1953"/>
                    <a:pt x="535" y="1941"/>
                    <a:pt x="521" y="1925"/>
                  </a:cubicBezTo>
                  <a:close/>
                  <a:moveTo>
                    <a:pt x="662" y="1886"/>
                  </a:moveTo>
                  <a:cubicBezTo>
                    <a:pt x="660" y="1886"/>
                    <a:pt x="658" y="1886"/>
                    <a:pt x="656" y="1887"/>
                  </a:cubicBezTo>
                  <a:cubicBezTo>
                    <a:pt x="655" y="1884"/>
                    <a:pt x="655" y="1884"/>
                    <a:pt x="655" y="1884"/>
                  </a:cubicBezTo>
                  <a:cubicBezTo>
                    <a:pt x="658" y="1884"/>
                    <a:pt x="660" y="1885"/>
                    <a:pt x="662" y="1886"/>
                  </a:cubicBezTo>
                  <a:close/>
                  <a:moveTo>
                    <a:pt x="653" y="1888"/>
                  </a:moveTo>
                  <a:cubicBezTo>
                    <a:pt x="650" y="1889"/>
                    <a:pt x="647" y="1890"/>
                    <a:pt x="644" y="1891"/>
                  </a:cubicBezTo>
                  <a:cubicBezTo>
                    <a:pt x="641" y="1882"/>
                    <a:pt x="641" y="1882"/>
                    <a:pt x="641" y="1882"/>
                  </a:cubicBezTo>
                  <a:cubicBezTo>
                    <a:pt x="644" y="1882"/>
                    <a:pt x="647" y="1882"/>
                    <a:pt x="651" y="1883"/>
                  </a:cubicBezTo>
                  <a:lnTo>
                    <a:pt x="653" y="1888"/>
                  </a:lnTo>
                  <a:close/>
                  <a:moveTo>
                    <a:pt x="529" y="1914"/>
                  </a:moveTo>
                  <a:cubicBezTo>
                    <a:pt x="524" y="1914"/>
                    <a:pt x="524" y="1914"/>
                    <a:pt x="524" y="1914"/>
                  </a:cubicBezTo>
                  <a:cubicBezTo>
                    <a:pt x="522" y="1910"/>
                    <a:pt x="520" y="1906"/>
                    <a:pt x="518" y="1902"/>
                  </a:cubicBezTo>
                  <a:cubicBezTo>
                    <a:pt x="521" y="1907"/>
                    <a:pt x="525" y="1910"/>
                    <a:pt x="529" y="1914"/>
                  </a:cubicBezTo>
                  <a:close/>
                  <a:moveTo>
                    <a:pt x="523" y="1900"/>
                  </a:moveTo>
                  <a:cubicBezTo>
                    <a:pt x="526" y="1901"/>
                    <a:pt x="529" y="1902"/>
                    <a:pt x="533" y="1903"/>
                  </a:cubicBezTo>
                  <a:cubicBezTo>
                    <a:pt x="534" y="1908"/>
                    <a:pt x="534" y="1908"/>
                    <a:pt x="534" y="1908"/>
                  </a:cubicBezTo>
                  <a:cubicBezTo>
                    <a:pt x="530" y="1906"/>
                    <a:pt x="526" y="1903"/>
                    <a:pt x="523" y="1900"/>
                  </a:cubicBezTo>
                  <a:close/>
                  <a:moveTo>
                    <a:pt x="534" y="1917"/>
                  </a:moveTo>
                  <a:cubicBezTo>
                    <a:pt x="536" y="1919"/>
                    <a:pt x="539" y="1921"/>
                    <a:pt x="542" y="1922"/>
                  </a:cubicBezTo>
                  <a:cubicBezTo>
                    <a:pt x="533" y="1924"/>
                    <a:pt x="533" y="1924"/>
                    <a:pt x="533" y="1924"/>
                  </a:cubicBezTo>
                  <a:cubicBezTo>
                    <a:pt x="531" y="1922"/>
                    <a:pt x="529" y="1920"/>
                    <a:pt x="527" y="1917"/>
                  </a:cubicBezTo>
                  <a:lnTo>
                    <a:pt x="534" y="1917"/>
                  </a:lnTo>
                  <a:close/>
                  <a:moveTo>
                    <a:pt x="548" y="1925"/>
                  </a:moveTo>
                  <a:cubicBezTo>
                    <a:pt x="551" y="1926"/>
                    <a:pt x="554" y="1927"/>
                    <a:pt x="557" y="1928"/>
                  </a:cubicBezTo>
                  <a:cubicBezTo>
                    <a:pt x="544" y="1934"/>
                    <a:pt x="544" y="1934"/>
                    <a:pt x="544" y="1934"/>
                  </a:cubicBezTo>
                  <a:cubicBezTo>
                    <a:pt x="541" y="1932"/>
                    <a:pt x="539" y="1930"/>
                    <a:pt x="536" y="1928"/>
                  </a:cubicBezTo>
                  <a:lnTo>
                    <a:pt x="548" y="1925"/>
                  </a:lnTo>
                  <a:close/>
                  <a:moveTo>
                    <a:pt x="564" y="1929"/>
                  </a:moveTo>
                  <a:cubicBezTo>
                    <a:pt x="567" y="1929"/>
                    <a:pt x="569" y="1930"/>
                    <a:pt x="572" y="1930"/>
                  </a:cubicBezTo>
                  <a:cubicBezTo>
                    <a:pt x="557" y="1942"/>
                    <a:pt x="557" y="1942"/>
                    <a:pt x="557" y="1942"/>
                  </a:cubicBezTo>
                  <a:cubicBezTo>
                    <a:pt x="554" y="1940"/>
                    <a:pt x="551" y="1938"/>
                    <a:pt x="548" y="1937"/>
                  </a:cubicBezTo>
                  <a:lnTo>
                    <a:pt x="564" y="1929"/>
                  </a:lnTo>
                  <a:close/>
                  <a:moveTo>
                    <a:pt x="578" y="1930"/>
                  </a:moveTo>
                  <a:cubicBezTo>
                    <a:pt x="582" y="1931"/>
                    <a:pt x="585" y="1931"/>
                    <a:pt x="588" y="1931"/>
                  </a:cubicBezTo>
                  <a:cubicBezTo>
                    <a:pt x="572" y="1948"/>
                    <a:pt x="572" y="1948"/>
                    <a:pt x="572" y="1948"/>
                  </a:cubicBezTo>
                  <a:cubicBezTo>
                    <a:pt x="568" y="1947"/>
                    <a:pt x="564" y="1945"/>
                    <a:pt x="561" y="1944"/>
                  </a:cubicBezTo>
                  <a:lnTo>
                    <a:pt x="578" y="1930"/>
                  </a:lnTo>
                  <a:close/>
                  <a:moveTo>
                    <a:pt x="594" y="1931"/>
                  </a:moveTo>
                  <a:cubicBezTo>
                    <a:pt x="595" y="1930"/>
                    <a:pt x="596" y="1930"/>
                    <a:pt x="597" y="1930"/>
                  </a:cubicBezTo>
                  <a:cubicBezTo>
                    <a:pt x="592" y="1938"/>
                    <a:pt x="588" y="1945"/>
                    <a:pt x="584" y="1952"/>
                  </a:cubicBezTo>
                  <a:cubicBezTo>
                    <a:pt x="581" y="1951"/>
                    <a:pt x="578" y="1950"/>
                    <a:pt x="576" y="1949"/>
                  </a:cubicBezTo>
                  <a:lnTo>
                    <a:pt x="594" y="1931"/>
                  </a:lnTo>
                  <a:close/>
                  <a:moveTo>
                    <a:pt x="532" y="1911"/>
                  </a:moveTo>
                  <a:cubicBezTo>
                    <a:pt x="552" y="1924"/>
                    <a:pt x="578" y="1923"/>
                    <a:pt x="604" y="1921"/>
                  </a:cubicBezTo>
                  <a:cubicBezTo>
                    <a:pt x="603" y="1923"/>
                    <a:pt x="602" y="1925"/>
                    <a:pt x="600" y="1926"/>
                  </a:cubicBezTo>
                  <a:cubicBezTo>
                    <a:pt x="572" y="1928"/>
                    <a:pt x="549" y="1925"/>
                    <a:pt x="532" y="1911"/>
                  </a:cubicBezTo>
                  <a:close/>
                  <a:moveTo>
                    <a:pt x="537" y="1903"/>
                  </a:moveTo>
                  <a:cubicBezTo>
                    <a:pt x="539" y="1903"/>
                    <a:pt x="541" y="1903"/>
                    <a:pt x="544" y="1903"/>
                  </a:cubicBezTo>
                  <a:cubicBezTo>
                    <a:pt x="547" y="1914"/>
                    <a:pt x="547" y="1914"/>
                    <a:pt x="547" y="1914"/>
                  </a:cubicBezTo>
                  <a:cubicBezTo>
                    <a:pt x="544" y="1913"/>
                    <a:pt x="541" y="1912"/>
                    <a:pt x="538" y="1910"/>
                  </a:cubicBezTo>
                  <a:lnTo>
                    <a:pt x="537" y="1903"/>
                  </a:lnTo>
                  <a:close/>
                  <a:moveTo>
                    <a:pt x="575" y="1918"/>
                  </a:moveTo>
                  <a:cubicBezTo>
                    <a:pt x="572" y="1918"/>
                    <a:pt x="569" y="1918"/>
                    <a:pt x="565" y="1918"/>
                  </a:cubicBezTo>
                  <a:cubicBezTo>
                    <a:pt x="559" y="1899"/>
                    <a:pt x="559" y="1899"/>
                    <a:pt x="559" y="1899"/>
                  </a:cubicBezTo>
                  <a:cubicBezTo>
                    <a:pt x="562" y="1899"/>
                    <a:pt x="565" y="1898"/>
                    <a:pt x="568" y="1897"/>
                  </a:cubicBezTo>
                  <a:lnTo>
                    <a:pt x="575" y="1918"/>
                  </a:lnTo>
                  <a:close/>
                  <a:moveTo>
                    <a:pt x="571" y="1896"/>
                  </a:moveTo>
                  <a:cubicBezTo>
                    <a:pt x="573" y="1895"/>
                    <a:pt x="575" y="1895"/>
                    <a:pt x="576" y="1894"/>
                  </a:cubicBezTo>
                  <a:cubicBezTo>
                    <a:pt x="577" y="1894"/>
                    <a:pt x="578" y="1893"/>
                    <a:pt x="579" y="1893"/>
                  </a:cubicBezTo>
                  <a:cubicBezTo>
                    <a:pt x="590" y="1918"/>
                    <a:pt x="590" y="1918"/>
                    <a:pt x="590" y="1918"/>
                  </a:cubicBezTo>
                  <a:cubicBezTo>
                    <a:pt x="586" y="1918"/>
                    <a:pt x="583" y="1918"/>
                    <a:pt x="580" y="1918"/>
                  </a:cubicBezTo>
                  <a:lnTo>
                    <a:pt x="571" y="1896"/>
                  </a:lnTo>
                  <a:close/>
                  <a:moveTo>
                    <a:pt x="561" y="1917"/>
                  </a:moveTo>
                  <a:cubicBezTo>
                    <a:pt x="558" y="1917"/>
                    <a:pt x="555" y="1916"/>
                    <a:pt x="552" y="1915"/>
                  </a:cubicBezTo>
                  <a:cubicBezTo>
                    <a:pt x="547" y="1902"/>
                    <a:pt x="547" y="1902"/>
                    <a:pt x="547" y="1902"/>
                  </a:cubicBezTo>
                  <a:cubicBezTo>
                    <a:pt x="550" y="1902"/>
                    <a:pt x="553" y="1901"/>
                    <a:pt x="556" y="1900"/>
                  </a:cubicBezTo>
                  <a:lnTo>
                    <a:pt x="561" y="1917"/>
                  </a:lnTo>
                  <a:close/>
                  <a:moveTo>
                    <a:pt x="594" y="1918"/>
                  </a:moveTo>
                  <a:cubicBezTo>
                    <a:pt x="583" y="1892"/>
                    <a:pt x="583" y="1892"/>
                    <a:pt x="583" y="1892"/>
                  </a:cubicBezTo>
                  <a:cubicBezTo>
                    <a:pt x="586" y="1891"/>
                    <a:pt x="589" y="1890"/>
                    <a:pt x="593" y="1889"/>
                  </a:cubicBezTo>
                  <a:cubicBezTo>
                    <a:pt x="605" y="1917"/>
                    <a:pt x="605" y="1917"/>
                    <a:pt x="605" y="1917"/>
                  </a:cubicBezTo>
                  <a:cubicBezTo>
                    <a:pt x="601" y="1918"/>
                    <a:pt x="597" y="1918"/>
                    <a:pt x="594" y="1918"/>
                  </a:cubicBezTo>
                  <a:close/>
                  <a:moveTo>
                    <a:pt x="596" y="1888"/>
                  </a:moveTo>
                  <a:cubicBezTo>
                    <a:pt x="600" y="1887"/>
                    <a:pt x="604" y="1886"/>
                    <a:pt x="607" y="1885"/>
                  </a:cubicBezTo>
                  <a:cubicBezTo>
                    <a:pt x="617" y="1908"/>
                    <a:pt x="617" y="1908"/>
                    <a:pt x="617" y="1908"/>
                  </a:cubicBezTo>
                  <a:cubicBezTo>
                    <a:pt x="614" y="1911"/>
                    <a:pt x="611" y="1914"/>
                    <a:pt x="609" y="1917"/>
                  </a:cubicBezTo>
                  <a:lnTo>
                    <a:pt x="596" y="1888"/>
                  </a:lnTo>
                  <a:close/>
                  <a:moveTo>
                    <a:pt x="611" y="1884"/>
                  </a:moveTo>
                  <a:cubicBezTo>
                    <a:pt x="614" y="1883"/>
                    <a:pt x="618" y="1883"/>
                    <a:pt x="621" y="1882"/>
                  </a:cubicBezTo>
                  <a:cubicBezTo>
                    <a:pt x="628" y="1900"/>
                    <a:pt x="628" y="1900"/>
                    <a:pt x="628" y="1900"/>
                  </a:cubicBezTo>
                  <a:cubicBezTo>
                    <a:pt x="625" y="1902"/>
                    <a:pt x="623" y="1904"/>
                    <a:pt x="620" y="1906"/>
                  </a:cubicBezTo>
                  <a:lnTo>
                    <a:pt x="611" y="1884"/>
                  </a:lnTo>
                  <a:close/>
                  <a:moveTo>
                    <a:pt x="625" y="1882"/>
                  </a:moveTo>
                  <a:cubicBezTo>
                    <a:pt x="629" y="1882"/>
                    <a:pt x="633" y="1881"/>
                    <a:pt x="636" y="1882"/>
                  </a:cubicBezTo>
                  <a:cubicBezTo>
                    <a:pt x="640" y="1893"/>
                    <a:pt x="640" y="1893"/>
                    <a:pt x="640" y="1893"/>
                  </a:cubicBezTo>
                  <a:cubicBezTo>
                    <a:pt x="637" y="1894"/>
                    <a:pt x="634" y="1896"/>
                    <a:pt x="631" y="1898"/>
                  </a:cubicBezTo>
                  <a:lnTo>
                    <a:pt x="625" y="1882"/>
                  </a:lnTo>
                  <a:close/>
                  <a:moveTo>
                    <a:pt x="571" y="2027"/>
                  </a:moveTo>
                  <a:cubicBezTo>
                    <a:pt x="548" y="2024"/>
                    <a:pt x="528" y="2010"/>
                    <a:pt x="523" y="1992"/>
                  </a:cubicBezTo>
                  <a:cubicBezTo>
                    <a:pt x="518" y="1977"/>
                    <a:pt x="525" y="1968"/>
                    <a:pt x="531" y="1965"/>
                  </a:cubicBezTo>
                  <a:cubicBezTo>
                    <a:pt x="538" y="1962"/>
                    <a:pt x="546" y="1962"/>
                    <a:pt x="551" y="1969"/>
                  </a:cubicBezTo>
                  <a:cubicBezTo>
                    <a:pt x="555" y="1975"/>
                    <a:pt x="556" y="1981"/>
                    <a:pt x="552" y="1986"/>
                  </a:cubicBezTo>
                  <a:cubicBezTo>
                    <a:pt x="549" y="1990"/>
                    <a:pt x="543" y="1993"/>
                    <a:pt x="535" y="1990"/>
                  </a:cubicBezTo>
                  <a:cubicBezTo>
                    <a:pt x="534" y="1990"/>
                    <a:pt x="533" y="1990"/>
                    <a:pt x="533" y="1991"/>
                  </a:cubicBezTo>
                  <a:cubicBezTo>
                    <a:pt x="532" y="1991"/>
                    <a:pt x="532" y="1992"/>
                    <a:pt x="533" y="1993"/>
                  </a:cubicBezTo>
                  <a:cubicBezTo>
                    <a:pt x="538" y="2000"/>
                    <a:pt x="548" y="2002"/>
                    <a:pt x="557" y="1997"/>
                  </a:cubicBezTo>
                  <a:cubicBezTo>
                    <a:pt x="567" y="1991"/>
                    <a:pt x="574" y="1978"/>
                    <a:pt x="582" y="1963"/>
                  </a:cubicBezTo>
                  <a:cubicBezTo>
                    <a:pt x="599" y="1933"/>
                    <a:pt x="619" y="1895"/>
                    <a:pt x="670" y="1888"/>
                  </a:cubicBezTo>
                  <a:cubicBezTo>
                    <a:pt x="670" y="1888"/>
                    <a:pt x="670" y="1888"/>
                    <a:pt x="670" y="1888"/>
                  </a:cubicBezTo>
                  <a:cubicBezTo>
                    <a:pt x="671" y="1889"/>
                    <a:pt x="672" y="1891"/>
                    <a:pt x="672" y="1893"/>
                  </a:cubicBezTo>
                  <a:cubicBezTo>
                    <a:pt x="624" y="1903"/>
                    <a:pt x="604" y="1937"/>
                    <a:pt x="588" y="1965"/>
                  </a:cubicBezTo>
                  <a:cubicBezTo>
                    <a:pt x="575" y="1990"/>
                    <a:pt x="564" y="2009"/>
                    <a:pt x="539" y="2002"/>
                  </a:cubicBezTo>
                  <a:cubicBezTo>
                    <a:pt x="538" y="2002"/>
                    <a:pt x="537" y="2003"/>
                    <a:pt x="537" y="2003"/>
                  </a:cubicBezTo>
                  <a:cubicBezTo>
                    <a:pt x="537" y="2004"/>
                    <a:pt x="537" y="2005"/>
                    <a:pt x="537" y="2006"/>
                  </a:cubicBezTo>
                  <a:cubicBezTo>
                    <a:pt x="556" y="2021"/>
                    <a:pt x="580" y="2026"/>
                    <a:pt x="606" y="2020"/>
                  </a:cubicBezTo>
                  <a:cubicBezTo>
                    <a:pt x="647" y="2011"/>
                    <a:pt x="689" y="1977"/>
                    <a:pt x="708" y="1939"/>
                  </a:cubicBezTo>
                  <a:cubicBezTo>
                    <a:pt x="709" y="1940"/>
                    <a:pt x="710" y="1941"/>
                    <a:pt x="711" y="1942"/>
                  </a:cubicBezTo>
                  <a:cubicBezTo>
                    <a:pt x="687" y="2000"/>
                    <a:pt x="620" y="2033"/>
                    <a:pt x="571" y="2027"/>
                  </a:cubicBezTo>
                  <a:close/>
                  <a:moveTo>
                    <a:pt x="669" y="2106"/>
                  </a:moveTo>
                  <a:cubicBezTo>
                    <a:pt x="669" y="2106"/>
                    <a:pt x="669" y="2106"/>
                    <a:pt x="669" y="2106"/>
                  </a:cubicBezTo>
                  <a:cubicBezTo>
                    <a:pt x="669" y="2106"/>
                    <a:pt x="669" y="2106"/>
                    <a:pt x="669" y="2106"/>
                  </a:cubicBezTo>
                  <a:cubicBezTo>
                    <a:pt x="646" y="2097"/>
                    <a:pt x="608" y="2068"/>
                    <a:pt x="593" y="2031"/>
                  </a:cubicBezTo>
                  <a:cubicBezTo>
                    <a:pt x="597" y="2031"/>
                    <a:pt x="601" y="2030"/>
                    <a:pt x="605" y="2029"/>
                  </a:cubicBezTo>
                  <a:cubicBezTo>
                    <a:pt x="614" y="2051"/>
                    <a:pt x="644" y="2084"/>
                    <a:pt x="673" y="2096"/>
                  </a:cubicBezTo>
                  <a:cubicBezTo>
                    <a:pt x="703" y="2108"/>
                    <a:pt x="746" y="2106"/>
                    <a:pt x="769" y="2097"/>
                  </a:cubicBezTo>
                  <a:cubicBezTo>
                    <a:pt x="771" y="2100"/>
                    <a:pt x="773" y="2104"/>
                    <a:pt x="776" y="2107"/>
                  </a:cubicBezTo>
                  <a:cubicBezTo>
                    <a:pt x="739" y="2122"/>
                    <a:pt x="692" y="2116"/>
                    <a:pt x="669" y="2106"/>
                  </a:cubicBezTo>
                  <a:close/>
                  <a:moveTo>
                    <a:pt x="832" y="2066"/>
                  </a:moveTo>
                  <a:cubicBezTo>
                    <a:pt x="827" y="2083"/>
                    <a:pt x="823" y="2097"/>
                    <a:pt x="826" y="2108"/>
                  </a:cubicBezTo>
                  <a:cubicBezTo>
                    <a:pt x="828" y="2118"/>
                    <a:pt x="836" y="2124"/>
                    <a:pt x="845" y="2122"/>
                  </a:cubicBezTo>
                  <a:cubicBezTo>
                    <a:pt x="846" y="2122"/>
                    <a:pt x="847" y="2122"/>
                    <a:pt x="847" y="2121"/>
                  </a:cubicBezTo>
                  <a:cubicBezTo>
                    <a:pt x="847" y="2120"/>
                    <a:pt x="847" y="2119"/>
                    <a:pt x="846" y="2119"/>
                  </a:cubicBezTo>
                  <a:cubicBezTo>
                    <a:pt x="838" y="2115"/>
                    <a:pt x="836" y="2109"/>
                    <a:pt x="836" y="2104"/>
                  </a:cubicBezTo>
                  <a:cubicBezTo>
                    <a:pt x="837" y="2098"/>
                    <a:pt x="842" y="2094"/>
                    <a:pt x="849" y="2093"/>
                  </a:cubicBezTo>
                  <a:cubicBezTo>
                    <a:pt x="858" y="2091"/>
                    <a:pt x="864" y="2097"/>
                    <a:pt x="866" y="2104"/>
                  </a:cubicBezTo>
                  <a:cubicBezTo>
                    <a:pt x="869" y="2111"/>
                    <a:pt x="867" y="2122"/>
                    <a:pt x="854" y="2129"/>
                  </a:cubicBezTo>
                  <a:cubicBezTo>
                    <a:pt x="837" y="2137"/>
                    <a:pt x="813" y="2134"/>
                    <a:pt x="794" y="2119"/>
                  </a:cubicBezTo>
                  <a:cubicBezTo>
                    <a:pt x="755" y="2089"/>
                    <a:pt x="731" y="2018"/>
                    <a:pt x="756" y="1960"/>
                  </a:cubicBezTo>
                  <a:cubicBezTo>
                    <a:pt x="757" y="1960"/>
                    <a:pt x="758" y="1961"/>
                    <a:pt x="759" y="1961"/>
                  </a:cubicBezTo>
                  <a:cubicBezTo>
                    <a:pt x="746" y="2001"/>
                    <a:pt x="752" y="2055"/>
                    <a:pt x="774" y="2090"/>
                  </a:cubicBezTo>
                  <a:cubicBezTo>
                    <a:pt x="789" y="2113"/>
                    <a:pt x="809" y="2126"/>
                    <a:pt x="833" y="2128"/>
                  </a:cubicBezTo>
                  <a:cubicBezTo>
                    <a:pt x="834" y="2128"/>
                    <a:pt x="835" y="2128"/>
                    <a:pt x="835" y="2127"/>
                  </a:cubicBezTo>
                  <a:cubicBezTo>
                    <a:pt x="835" y="2126"/>
                    <a:pt x="835" y="2125"/>
                    <a:pt x="834" y="2125"/>
                  </a:cubicBezTo>
                  <a:cubicBezTo>
                    <a:pt x="812" y="2112"/>
                    <a:pt x="818" y="2090"/>
                    <a:pt x="826" y="2063"/>
                  </a:cubicBezTo>
                  <a:cubicBezTo>
                    <a:pt x="834" y="2032"/>
                    <a:pt x="844" y="1994"/>
                    <a:pt x="818" y="1953"/>
                  </a:cubicBezTo>
                  <a:cubicBezTo>
                    <a:pt x="819" y="1952"/>
                    <a:pt x="821" y="1952"/>
                    <a:pt x="822" y="1951"/>
                  </a:cubicBezTo>
                  <a:cubicBezTo>
                    <a:pt x="822" y="1951"/>
                    <a:pt x="822" y="1951"/>
                    <a:pt x="823" y="1951"/>
                  </a:cubicBezTo>
                  <a:cubicBezTo>
                    <a:pt x="853" y="1992"/>
                    <a:pt x="841" y="2033"/>
                    <a:pt x="832" y="2066"/>
                  </a:cubicBezTo>
                  <a:close/>
                  <a:moveTo>
                    <a:pt x="905" y="2062"/>
                  </a:moveTo>
                  <a:cubicBezTo>
                    <a:pt x="909" y="2059"/>
                    <a:pt x="909" y="2059"/>
                    <a:pt x="909" y="2059"/>
                  </a:cubicBezTo>
                  <a:cubicBezTo>
                    <a:pt x="912" y="2061"/>
                    <a:pt x="915" y="2062"/>
                    <a:pt x="918" y="2063"/>
                  </a:cubicBezTo>
                  <a:cubicBezTo>
                    <a:pt x="914" y="2063"/>
                    <a:pt x="909" y="2063"/>
                    <a:pt x="905" y="2062"/>
                  </a:cubicBezTo>
                  <a:close/>
                  <a:moveTo>
                    <a:pt x="920" y="2069"/>
                  </a:moveTo>
                  <a:cubicBezTo>
                    <a:pt x="916" y="2070"/>
                    <a:pt x="912" y="2072"/>
                    <a:pt x="908" y="2072"/>
                  </a:cubicBezTo>
                  <a:cubicBezTo>
                    <a:pt x="904" y="2069"/>
                    <a:pt x="904" y="2069"/>
                    <a:pt x="904" y="2069"/>
                  </a:cubicBezTo>
                  <a:cubicBezTo>
                    <a:pt x="909" y="2070"/>
                    <a:pt x="915" y="2069"/>
                    <a:pt x="920" y="2069"/>
                  </a:cubicBezTo>
                  <a:close/>
                  <a:moveTo>
                    <a:pt x="900" y="2060"/>
                  </a:moveTo>
                  <a:cubicBezTo>
                    <a:pt x="897" y="2059"/>
                    <a:pt x="894" y="2058"/>
                    <a:pt x="891" y="2056"/>
                  </a:cubicBezTo>
                  <a:cubicBezTo>
                    <a:pt x="901" y="2051"/>
                    <a:pt x="901" y="2051"/>
                    <a:pt x="901" y="2051"/>
                  </a:cubicBezTo>
                  <a:cubicBezTo>
                    <a:pt x="903" y="2053"/>
                    <a:pt x="905" y="2055"/>
                    <a:pt x="906" y="2056"/>
                  </a:cubicBezTo>
                  <a:lnTo>
                    <a:pt x="900" y="2060"/>
                  </a:lnTo>
                  <a:close/>
                  <a:moveTo>
                    <a:pt x="874" y="2059"/>
                  </a:moveTo>
                  <a:cubicBezTo>
                    <a:pt x="877" y="2060"/>
                    <a:pt x="880" y="2062"/>
                    <a:pt x="883" y="2063"/>
                  </a:cubicBezTo>
                  <a:cubicBezTo>
                    <a:pt x="889" y="2074"/>
                    <a:pt x="889" y="2074"/>
                    <a:pt x="889" y="2074"/>
                  </a:cubicBezTo>
                  <a:cubicBezTo>
                    <a:pt x="886" y="2074"/>
                    <a:pt x="882" y="2073"/>
                    <a:pt x="879" y="2073"/>
                  </a:cubicBezTo>
                  <a:lnTo>
                    <a:pt x="874" y="2059"/>
                  </a:lnTo>
                  <a:close/>
                  <a:moveTo>
                    <a:pt x="875" y="2072"/>
                  </a:moveTo>
                  <a:cubicBezTo>
                    <a:pt x="871" y="2071"/>
                    <a:pt x="868" y="2070"/>
                    <a:pt x="865" y="2069"/>
                  </a:cubicBezTo>
                  <a:cubicBezTo>
                    <a:pt x="862" y="2050"/>
                    <a:pt x="862" y="2050"/>
                    <a:pt x="862" y="2050"/>
                  </a:cubicBezTo>
                  <a:cubicBezTo>
                    <a:pt x="864" y="2052"/>
                    <a:pt x="867" y="2054"/>
                    <a:pt x="869" y="2055"/>
                  </a:cubicBezTo>
                  <a:lnTo>
                    <a:pt x="875" y="2072"/>
                  </a:lnTo>
                  <a:close/>
                  <a:moveTo>
                    <a:pt x="889" y="2066"/>
                  </a:moveTo>
                  <a:cubicBezTo>
                    <a:pt x="892" y="2067"/>
                    <a:pt x="895" y="2068"/>
                    <a:pt x="898" y="2068"/>
                  </a:cubicBezTo>
                  <a:cubicBezTo>
                    <a:pt x="903" y="2073"/>
                    <a:pt x="903" y="2073"/>
                    <a:pt x="903" y="2073"/>
                  </a:cubicBezTo>
                  <a:cubicBezTo>
                    <a:pt x="900" y="2074"/>
                    <a:pt x="897" y="2074"/>
                    <a:pt x="894" y="2074"/>
                  </a:cubicBezTo>
                  <a:lnTo>
                    <a:pt x="889" y="2066"/>
                  </a:lnTo>
                  <a:close/>
                  <a:moveTo>
                    <a:pt x="845" y="2028"/>
                  </a:moveTo>
                  <a:cubicBezTo>
                    <a:pt x="845" y="2025"/>
                    <a:pt x="845" y="2023"/>
                    <a:pt x="845" y="2021"/>
                  </a:cubicBezTo>
                  <a:cubicBezTo>
                    <a:pt x="863" y="2042"/>
                    <a:pt x="881" y="2060"/>
                    <a:pt x="904" y="2065"/>
                  </a:cubicBezTo>
                  <a:cubicBezTo>
                    <a:pt x="882" y="2063"/>
                    <a:pt x="864" y="2049"/>
                    <a:pt x="845" y="2028"/>
                  </a:cubicBezTo>
                  <a:close/>
                  <a:moveTo>
                    <a:pt x="861" y="2068"/>
                  </a:moveTo>
                  <a:cubicBezTo>
                    <a:pt x="857" y="2066"/>
                    <a:pt x="853" y="2065"/>
                    <a:pt x="850" y="2063"/>
                  </a:cubicBezTo>
                  <a:cubicBezTo>
                    <a:pt x="850" y="2039"/>
                    <a:pt x="850" y="2039"/>
                    <a:pt x="850" y="2039"/>
                  </a:cubicBezTo>
                  <a:cubicBezTo>
                    <a:pt x="853" y="2042"/>
                    <a:pt x="855" y="2044"/>
                    <a:pt x="857" y="2046"/>
                  </a:cubicBezTo>
                  <a:lnTo>
                    <a:pt x="861" y="2068"/>
                  </a:lnTo>
                  <a:close/>
                  <a:moveTo>
                    <a:pt x="846" y="2035"/>
                  </a:moveTo>
                  <a:cubicBezTo>
                    <a:pt x="846" y="2061"/>
                    <a:pt x="846" y="2061"/>
                    <a:pt x="846" y="2061"/>
                  </a:cubicBezTo>
                  <a:cubicBezTo>
                    <a:pt x="843" y="2060"/>
                    <a:pt x="841" y="2059"/>
                    <a:pt x="838" y="2057"/>
                  </a:cubicBezTo>
                  <a:cubicBezTo>
                    <a:pt x="840" y="2049"/>
                    <a:pt x="842" y="2041"/>
                    <a:pt x="844" y="2032"/>
                  </a:cubicBezTo>
                  <a:cubicBezTo>
                    <a:pt x="845" y="2033"/>
                    <a:pt x="846" y="2034"/>
                    <a:pt x="846" y="2035"/>
                  </a:cubicBezTo>
                  <a:close/>
                  <a:moveTo>
                    <a:pt x="887" y="2054"/>
                  </a:moveTo>
                  <a:cubicBezTo>
                    <a:pt x="884" y="2053"/>
                    <a:pt x="882" y="2051"/>
                    <a:pt x="879" y="2049"/>
                  </a:cubicBezTo>
                  <a:cubicBezTo>
                    <a:pt x="895" y="2041"/>
                    <a:pt x="895" y="2041"/>
                    <a:pt x="895" y="2041"/>
                  </a:cubicBezTo>
                  <a:cubicBezTo>
                    <a:pt x="896" y="2043"/>
                    <a:pt x="898" y="2046"/>
                    <a:pt x="899" y="2048"/>
                  </a:cubicBezTo>
                  <a:lnTo>
                    <a:pt x="887" y="2054"/>
                  </a:lnTo>
                  <a:close/>
                  <a:moveTo>
                    <a:pt x="876" y="2046"/>
                  </a:moveTo>
                  <a:cubicBezTo>
                    <a:pt x="873" y="2044"/>
                    <a:pt x="870" y="2042"/>
                    <a:pt x="868" y="2040"/>
                  </a:cubicBezTo>
                  <a:cubicBezTo>
                    <a:pt x="889" y="2030"/>
                    <a:pt x="889" y="2030"/>
                    <a:pt x="889" y="2030"/>
                  </a:cubicBezTo>
                  <a:cubicBezTo>
                    <a:pt x="890" y="2033"/>
                    <a:pt x="891" y="2035"/>
                    <a:pt x="893" y="2037"/>
                  </a:cubicBezTo>
                  <a:lnTo>
                    <a:pt x="876" y="2046"/>
                  </a:lnTo>
                  <a:close/>
                  <a:moveTo>
                    <a:pt x="865" y="2037"/>
                  </a:moveTo>
                  <a:cubicBezTo>
                    <a:pt x="863" y="2034"/>
                    <a:pt x="860" y="2032"/>
                    <a:pt x="858" y="2029"/>
                  </a:cubicBezTo>
                  <a:cubicBezTo>
                    <a:pt x="883" y="2019"/>
                    <a:pt x="883" y="2019"/>
                    <a:pt x="883" y="2019"/>
                  </a:cubicBezTo>
                  <a:cubicBezTo>
                    <a:pt x="884" y="2020"/>
                    <a:pt x="884" y="2021"/>
                    <a:pt x="885" y="2022"/>
                  </a:cubicBezTo>
                  <a:cubicBezTo>
                    <a:pt x="885" y="2023"/>
                    <a:pt x="886" y="2025"/>
                    <a:pt x="887" y="2026"/>
                  </a:cubicBezTo>
                  <a:lnTo>
                    <a:pt x="865" y="2037"/>
                  </a:lnTo>
                  <a:close/>
                  <a:moveTo>
                    <a:pt x="855" y="2026"/>
                  </a:moveTo>
                  <a:cubicBezTo>
                    <a:pt x="853" y="2024"/>
                    <a:pt x="850" y="2021"/>
                    <a:pt x="848" y="2018"/>
                  </a:cubicBezTo>
                  <a:cubicBezTo>
                    <a:pt x="877" y="2006"/>
                    <a:pt x="877" y="2006"/>
                    <a:pt x="877" y="2006"/>
                  </a:cubicBezTo>
                  <a:cubicBezTo>
                    <a:pt x="878" y="2009"/>
                    <a:pt x="880" y="2013"/>
                    <a:pt x="881" y="2016"/>
                  </a:cubicBezTo>
                  <a:lnTo>
                    <a:pt x="855" y="2026"/>
                  </a:lnTo>
                  <a:close/>
                  <a:moveTo>
                    <a:pt x="846" y="2015"/>
                  </a:moveTo>
                  <a:cubicBezTo>
                    <a:pt x="846" y="2011"/>
                    <a:pt x="846" y="2007"/>
                    <a:pt x="846" y="2003"/>
                  </a:cubicBezTo>
                  <a:cubicBezTo>
                    <a:pt x="869" y="1993"/>
                    <a:pt x="869" y="1993"/>
                    <a:pt x="869" y="1993"/>
                  </a:cubicBezTo>
                  <a:cubicBezTo>
                    <a:pt x="871" y="1997"/>
                    <a:pt x="873" y="2000"/>
                    <a:pt x="875" y="2003"/>
                  </a:cubicBezTo>
                  <a:lnTo>
                    <a:pt x="846" y="2015"/>
                  </a:lnTo>
                  <a:close/>
                  <a:moveTo>
                    <a:pt x="845" y="1999"/>
                  </a:moveTo>
                  <a:cubicBezTo>
                    <a:pt x="845" y="1996"/>
                    <a:pt x="845" y="1992"/>
                    <a:pt x="844" y="1989"/>
                  </a:cubicBezTo>
                  <a:cubicBezTo>
                    <a:pt x="861" y="1982"/>
                    <a:pt x="861" y="1982"/>
                    <a:pt x="861" y="1982"/>
                  </a:cubicBezTo>
                  <a:cubicBezTo>
                    <a:pt x="863" y="1984"/>
                    <a:pt x="865" y="1987"/>
                    <a:pt x="867" y="1990"/>
                  </a:cubicBezTo>
                  <a:lnTo>
                    <a:pt x="845" y="1999"/>
                  </a:lnTo>
                  <a:close/>
                  <a:moveTo>
                    <a:pt x="843" y="1985"/>
                  </a:moveTo>
                  <a:cubicBezTo>
                    <a:pt x="842" y="1982"/>
                    <a:pt x="841" y="1979"/>
                    <a:pt x="840" y="1976"/>
                  </a:cubicBezTo>
                  <a:cubicBezTo>
                    <a:pt x="851" y="1970"/>
                    <a:pt x="851" y="1970"/>
                    <a:pt x="851" y="1970"/>
                  </a:cubicBezTo>
                  <a:cubicBezTo>
                    <a:pt x="854" y="1973"/>
                    <a:pt x="856" y="1976"/>
                    <a:pt x="859" y="1979"/>
                  </a:cubicBezTo>
                  <a:lnTo>
                    <a:pt x="843" y="1985"/>
                  </a:lnTo>
                  <a:close/>
                  <a:moveTo>
                    <a:pt x="839" y="1972"/>
                  </a:moveTo>
                  <a:cubicBezTo>
                    <a:pt x="838" y="1969"/>
                    <a:pt x="836" y="1966"/>
                    <a:pt x="835" y="1964"/>
                  </a:cubicBezTo>
                  <a:cubicBezTo>
                    <a:pt x="840" y="1961"/>
                    <a:pt x="840" y="1961"/>
                    <a:pt x="840" y="1961"/>
                  </a:cubicBezTo>
                  <a:cubicBezTo>
                    <a:pt x="843" y="1963"/>
                    <a:pt x="845" y="1965"/>
                    <a:pt x="848" y="1968"/>
                  </a:cubicBezTo>
                  <a:lnTo>
                    <a:pt x="839" y="1972"/>
                  </a:lnTo>
                  <a:close/>
                  <a:moveTo>
                    <a:pt x="833" y="1960"/>
                  </a:moveTo>
                  <a:cubicBezTo>
                    <a:pt x="832" y="1958"/>
                    <a:pt x="831" y="1957"/>
                    <a:pt x="830" y="1955"/>
                  </a:cubicBezTo>
                  <a:cubicBezTo>
                    <a:pt x="832" y="1956"/>
                    <a:pt x="834" y="1957"/>
                    <a:pt x="836" y="1959"/>
                  </a:cubicBezTo>
                  <a:lnTo>
                    <a:pt x="833" y="1960"/>
                  </a:lnTo>
                  <a:close/>
                  <a:moveTo>
                    <a:pt x="901" y="2083"/>
                  </a:moveTo>
                  <a:cubicBezTo>
                    <a:pt x="881" y="2084"/>
                    <a:pt x="858" y="2078"/>
                    <a:pt x="836" y="2066"/>
                  </a:cubicBezTo>
                  <a:cubicBezTo>
                    <a:pt x="836" y="2065"/>
                    <a:pt x="837" y="2063"/>
                    <a:pt x="837" y="2061"/>
                  </a:cubicBezTo>
                  <a:cubicBezTo>
                    <a:pt x="874" y="2082"/>
                    <a:pt x="910" y="2083"/>
                    <a:pt x="936" y="2064"/>
                  </a:cubicBezTo>
                  <a:cubicBezTo>
                    <a:pt x="937" y="2063"/>
                    <a:pt x="937" y="2062"/>
                    <a:pt x="937" y="2061"/>
                  </a:cubicBezTo>
                  <a:cubicBezTo>
                    <a:pt x="937" y="2060"/>
                    <a:pt x="936" y="2060"/>
                    <a:pt x="935" y="2060"/>
                  </a:cubicBezTo>
                  <a:cubicBezTo>
                    <a:pt x="910" y="2065"/>
                    <a:pt x="900" y="2045"/>
                    <a:pt x="888" y="2020"/>
                  </a:cubicBezTo>
                  <a:cubicBezTo>
                    <a:pt x="876" y="1996"/>
                    <a:pt x="861" y="1966"/>
                    <a:pt x="827" y="1949"/>
                  </a:cubicBezTo>
                  <a:cubicBezTo>
                    <a:pt x="830" y="1948"/>
                    <a:pt x="832" y="1947"/>
                    <a:pt x="835" y="1946"/>
                  </a:cubicBezTo>
                  <a:cubicBezTo>
                    <a:pt x="868" y="1962"/>
                    <a:pt x="882" y="1993"/>
                    <a:pt x="894" y="2018"/>
                  </a:cubicBezTo>
                  <a:cubicBezTo>
                    <a:pt x="902" y="2034"/>
                    <a:pt x="908" y="2047"/>
                    <a:pt x="918" y="2054"/>
                  </a:cubicBezTo>
                  <a:cubicBezTo>
                    <a:pt x="926" y="2059"/>
                    <a:pt x="936" y="2058"/>
                    <a:pt x="942" y="2051"/>
                  </a:cubicBezTo>
                  <a:cubicBezTo>
                    <a:pt x="942" y="2050"/>
                    <a:pt x="942" y="2049"/>
                    <a:pt x="942" y="2049"/>
                  </a:cubicBezTo>
                  <a:cubicBezTo>
                    <a:pt x="941" y="2048"/>
                    <a:pt x="941" y="2048"/>
                    <a:pt x="940" y="2048"/>
                  </a:cubicBezTo>
                  <a:cubicBezTo>
                    <a:pt x="931" y="2051"/>
                    <a:pt x="926" y="2047"/>
                    <a:pt x="923" y="2043"/>
                  </a:cubicBezTo>
                  <a:cubicBezTo>
                    <a:pt x="920" y="2038"/>
                    <a:pt x="920" y="2032"/>
                    <a:pt x="925" y="2026"/>
                  </a:cubicBezTo>
                  <a:cubicBezTo>
                    <a:pt x="931" y="2019"/>
                    <a:pt x="939" y="2020"/>
                    <a:pt x="945" y="2023"/>
                  </a:cubicBezTo>
                  <a:cubicBezTo>
                    <a:pt x="952" y="2027"/>
                    <a:pt x="957" y="2036"/>
                    <a:pt x="952" y="2050"/>
                  </a:cubicBezTo>
                  <a:cubicBezTo>
                    <a:pt x="945" y="2068"/>
                    <a:pt x="925" y="2081"/>
                    <a:pt x="901" y="2083"/>
                  </a:cubicBezTo>
                  <a:close/>
                  <a:moveTo>
                    <a:pt x="1221" y="2063"/>
                  </a:moveTo>
                  <a:cubicBezTo>
                    <a:pt x="1221" y="2063"/>
                    <a:pt x="1221" y="2064"/>
                    <a:pt x="1220" y="2064"/>
                  </a:cubicBezTo>
                  <a:cubicBezTo>
                    <a:pt x="1220" y="2065"/>
                    <a:pt x="1220" y="2065"/>
                    <a:pt x="1221" y="2066"/>
                  </a:cubicBezTo>
                  <a:cubicBezTo>
                    <a:pt x="1228" y="2078"/>
                    <a:pt x="1229" y="2091"/>
                    <a:pt x="1224" y="2101"/>
                  </a:cubicBezTo>
                  <a:cubicBezTo>
                    <a:pt x="1218" y="2111"/>
                    <a:pt x="1206" y="2118"/>
                    <a:pt x="1192" y="2117"/>
                  </a:cubicBezTo>
                  <a:cubicBezTo>
                    <a:pt x="1192" y="2117"/>
                    <a:pt x="1191" y="2118"/>
                    <a:pt x="1191" y="2118"/>
                  </a:cubicBezTo>
                  <a:cubicBezTo>
                    <a:pt x="1190" y="2118"/>
                    <a:pt x="1190" y="2119"/>
                    <a:pt x="1190" y="2120"/>
                  </a:cubicBezTo>
                  <a:cubicBezTo>
                    <a:pt x="1193" y="2132"/>
                    <a:pt x="1189" y="2143"/>
                    <a:pt x="1180" y="2150"/>
                  </a:cubicBezTo>
                  <a:cubicBezTo>
                    <a:pt x="1170" y="2158"/>
                    <a:pt x="1156" y="2159"/>
                    <a:pt x="1145" y="2153"/>
                  </a:cubicBezTo>
                  <a:cubicBezTo>
                    <a:pt x="1144" y="2152"/>
                    <a:pt x="1144" y="2152"/>
                    <a:pt x="1143" y="2153"/>
                  </a:cubicBezTo>
                  <a:cubicBezTo>
                    <a:pt x="1143" y="2153"/>
                    <a:pt x="1142" y="2153"/>
                    <a:pt x="1142" y="2154"/>
                  </a:cubicBezTo>
                  <a:cubicBezTo>
                    <a:pt x="1139" y="2163"/>
                    <a:pt x="1130" y="2171"/>
                    <a:pt x="1118" y="2173"/>
                  </a:cubicBezTo>
                  <a:cubicBezTo>
                    <a:pt x="1107" y="2175"/>
                    <a:pt x="1097" y="2172"/>
                    <a:pt x="1092" y="2165"/>
                  </a:cubicBezTo>
                  <a:cubicBezTo>
                    <a:pt x="1091" y="2164"/>
                    <a:pt x="1090" y="2163"/>
                    <a:pt x="1089" y="2164"/>
                  </a:cubicBezTo>
                  <a:cubicBezTo>
                    <a:pt x="1089" y="2164"/>
                    <a:pt x="1089" y="2164"/>
                    <a:pt x="1089" y="2164"/>
                  </a:cubicBezTo>
                  <a:cubicBezTo>
                    <a:pt x="1089" y="2164"/>
                    <a:pt x="1088" y="2164"/>
                    <a:pt x="1088" y="2165"/>
                  </a:cubicBezTo>
                  <a:cubicBezTo>
                    <a:pt x="1083" y="2172"/>
                    <a:pt x="1073" y="2175"/>
                    <a:pt x="1062" y="2173"/>
                  </a:cubicBezTo>
                  <a:cubicBezTo>
                    <a:pt x="1050" y="2171"/>
                    <a:pt x="1041" y="2163"/>
                    <a:pt x="1038" y="2154"/>
                  </a:cubicBezTo>
                  <a:cubicBezTo>
                    <a:pt x="1038" y="2153"/>
                    <a:pt x="1037" y="2153"/>
                    <a:pt x="1037" y="2153"/>
                  </a:cubicBezTo>
                  <a:cubicBezTo>
                    <a:pt x="1036" y="2152"/>
                    <a:pt x="1036" y="2152"/>
                    <a:pt x="1035" y="2153"/>
                  </a:cubicBezTo>
                  <a:cubicBezTo>
                    <a:pt x="1024" y="2159"/>
                    <a:pt x="1010" y="2158"/>
                    <a:pt x="1000" y="2150"/>
                  </a:cubicBezTo>
                  <a:cubicBezTo>
                    <a:pt x="991" y="2143"/>
                    <a:pt x="987" y="2132"/>
                    <a:pt x="990" y="2120"/>
                  </a:cubicBezTo>
                  <a:cubicBezTo>
                    <a:pt x="990" y="2119"/>
                    <a:pt x="990" y="2118"/>
                    <a:pt x="989" y="2118"/>
                  </a:cubicBezTo>
                  <a:cubicBezTo>
                    <a:pt x="989" y="2118"/>
                    <a:pt x="988" y="2117"/>
                    <a:pt x="988" y="2117"/>
                  </a:cubicBezTo>
                  <a:cubicBezTo>
                    <a:pt x="974" y="2118"/>
                    <a:pt x="962" y="2111"/>
                    <a:pt x="957" y="2101"/>
                  </a:cubicBezTo>
                  <a:cubicBezTo>
                    <a:pt x="951" y="2091"/>
                    <a:pt x="952" y="2078"/>
                    <a:pt x="959" y="2066"/>
                  </a:cubicBezTo>
                  <a:cubicBezTo>
                    <a:pt x="960" y="2065"/>
                    <a:pt x="960" y="2065"/>
                    <a:pt x="960" y="2064"/>
                  </a:cubicBezTo>
                  <a:cubicBezTo>
                    <a:pt x="959" y="2064"/>
                    <a:pt x="959" y="2063"/>
                    <a:pt x="959" y="2063"/>
                  </a:cubicBezTo>
                  <a:cubicBezTo>
                    <a:pt x="956" y="2062"/>
                    <a:pt x="954" y="2060"/>
                    <a:pt x="953" y="2058"/>
                  </a:cubicBezTo>
                  <a:cubicBezTo>
                    <a:pt x="954" y="2056"/>
                    <a:pt x="955" y="2054"/>
                    <a:pt x="956" y="2052"/>
                  </a:cubicBezTo>
                  <a:cubicBezTo>
                    <a:pt x="962" y="2035"/>
                    <a:pt x="955" y="2024"/>
                    <a:pt x="947" y="2020"/>
                  </a:cubicBezTo>
                  <a:cubicBezTo>
                    <a:pt x="946" y="2019"/>
                    <a:pt x="945" y="2019"/>
                    <a:pt x="943" y="2018"/>
                  </a:cubicBezTo>
                  <a:cubicBezTo>
                    <a:pt x="949" y="1996"/>
                    <a:pt x="969" y="1981"/>
                    <a:pt x="997" y="1980"/>
                  </a:cubicBezTo>
                  <a:cubicBezTo>
                    <a:pt x="997" y="1984"/>
                    <a:pt x="998" y="1987"/>
                    <a:pt x="999" y="1991"/>
                  </a:cubicBezTo>
                  <a:cubicBezTo>
                    <a:pt x="978" y="1995"/>
                    <a:pt x="964" y="2008"/>
                    <a:pt x="961" y="2026"/>
                  </a:cubicBezTo>
                  <a:cubicBezTo>
                    <a:pt x="959" y="2040"/>
                    <a:pt x="965" y="2053"/>
                    <a:pt x="976" y="2059"/>
                  </a:cubicBezTo>
                  <a:cubicBezTo>
                    <a:pt x="970" y="2070"/>
                    <a:pt x="969" y="2082"/>
                    <a:pt x="975" y="2092"/>
                  </a:cubicBezTo>
                  <a:cubicBezTo>
                    <a:pt x="980" y="2101"/>
                    <a:pt x="990" y="2106"/>
                    <a:pt x="1002" y="2105"/>
                  </a:cubicBezTo>
                  <a:cubicBezTo>
                    <a:pt x="1000" y="2115"/>
                    <a:pt x="1004" y="2125"/>
                    <a:pt x="1012" y="2132"/>
                  </a:cubicBezTo>
                  <a:cubicBezTo>
                    <a:pt x="1022" y="2139"/>
                    <a:pt x="1034" y="2139"/>
                    <a:pt x="1044" y="2134"/>
                  </a:cubicBezTo>
                  <a:cubicBezTo>
                    <a:pt x="1047" y="2143"/>
                    <a:pt x="1054" y="2150"/>
                    <a:pt x="1063" y="2153"/>
                  </a:cubicBezTo>
                  <a:cubicBezTo>
                    <a:pt x="1072" y="2156"/>
                    <a:pt x="1082" y="2153"/>
                    <a:pt x="1090" y="2145"/>
                  </a:cubicBezTo>
                  <a:cubicBezTo>
                    <a:pt x="1098" y="2153"/>
                    <a:pt x="1108" y="2156"/>
                    <a:pt x="1117" y="2153"/>
                  </a:cubicBezTo>
                  <a:cubicBezTo>
                    <a:pt x="1126" y="2150"/>
                    <a:pt x="1133" y="2143"/>
                    <a:pt x="1136" y="2134"/>
                  </a:cubicBezTo>
                  <a:cubicBezTo>
                    <a:pt x="1146" y="2139"/>
                    <a:pt x="1158" y="2139"/>
                    <a:pt x="1168" y="2132"/>
                  </a:cubicBezTo>
                  <a:cubicBezTo>
                    <a:pt x="1176" y="2125"/>
                    <a:pt x="1180" y="2115"/>
                    <a:pt x="1178" y="2105"/>
                  </a:cubicBezTo>
                  <a:cubicBezTo>
                    <a:pt x="1190" y="2106"/>
                    <a:pt x="1200" y="2101"/>
                    <a:pt x="1205" y="2092"/>
                  </a:cubicBezTo>
                  <a:cubicBezTo>
                    <a:pt x="1211" y="2082"/>
                    <a:pt x="1210" y="2070"/>
                    <a:pt x="1204" y="2059"/>
                  </a:cubicBezTo>
                  <a:cubicBezTo>
                    <a:pt x="1215" y="2053"/>
                    <a:pt x="1221" y="2040"/>
                    <a:pt x="1219" y="2026"/>
                  </a:cubicBezTo>
                  <a:cubicBezTo>
                    <a:pt x="1216" y="2008"/>
                    <a:pt x="1202" y="1995"/>
                    <a:pt x="1181" y="1991"/>
                  </a:cubicBezTo>
                  <a:cubicBezTo>
                    <a:pt x="1182" y="1987"/>
                    <a:pt x="1183" y="1984"/>
                    <a:pt x="1183" y="1980"/>
                  </a:cubicBezTo>
                  <a:cubicBezTo>
                    <a:pt x="1211" y="1981"/>
                    <a:pt x="1231" y="1996"/>
                    <a:pt x="1237" y="2018"/>
                  </a:cubicBezTo>
                  <a:cubicBezTo>
                    <a:pt x="1235" y="2019"/>
                    <a:pt x="1234" y="2019"/>
                    <a:pt x="1233" y="2020"/>
                  </a:cubicBezTo>
                  <a:cubicBezTo>
                    <a:pt x="1225" y="2024"/>
                    <a:pt x="1218" y="2035"/>
                    <a:pt x="1224" y="2052"/>
                  </a:cubicBezTo>
                  <a:cubicBezTo>
                    <a:pt x="1225" y="2054"/>
                    <a:pt x="1226" y="2056"/>
                    <a:pt x="1227" y="2058"/>
                  </a:cubicBezTo>
                  <a:cubicBezTo>
                    <a:pt x="1226" y="2060"/>
                    <a:pt x="1224" y="2062"/>
                    <a:pt x="1221" y="2063"/>
                  </a:cubicBezTo>
                  <a:close/>
                  <a:moveTo>
                    <a:pt x="1279" y="2083"/>
                  </a:moveTo>
                  <a:cubicBezTo>
                    <a:pt x="1255" y="2081"/>
                    <a:pt x="1235" y="2068"/>
                    <a:pt x="1228" y="2050"/>
                  </a:cubicBezTo>
                  <a:cubicBezTo>
                    <a:pt x="1223" y="2036"/>
                    <a:pt x="1228" y="2027"/>
                    <a:pt x="1235" y="2023"/>
                  </a:cubicBezTo>
                  <a:cubicBezTo>
                    <a:pt x="1241" y="2020"/>
                    <a:pt x="1249" y="2019"/>
                    <a:pt x="1255" y="2026"/>
                  </a:cubicBezTo>
                  <a:cubicBezTo>
                    <a:pt x="1260" y="2032"/>
                    <a:pt x="1260" y="2038"/>
                    <a:pt x="1257" y="2043"/>
                  </a:cubicBezTo>
                  <a:cubicBezTo>
                    <a:pt x="1254" y="2047"/>
                    <a:pt x="1249" y="2051"/>
                    <a:pt x="1240" y="2048"/>
                  </a:cubicBezTo>
                  <a:cubicBezTo>
                    <a:pt x="1239" y="2048"/>
                    <a:pt x="1239" y="2048"/>
                    <a:pt x="1238" y="2049"/>
                  </a:cubicBezTo>
                  <a:cubicBezTo>
                    <a:pt x="1238" y="2049"/>
                    <a:pt x="1238" y="2050"/>
                    <a:pt x="1238" y="2051"/>
                  </a:cubicBezTo>
                  <a:cubicBezTo>
                    <a:pt x="1244" y="2058"/>
                    <a:pt x="1254" y="2059"/>
                    <a:pt x="1262" y="2054"/>
                  </a:cubicBezTo>
                  <a:cubicBezTo>
                    <a:pt x="1272" y="2047"/>
                    <a:pt x="1278" y="2034"/>
                    <a:pt x="1286" y="2018"/>
                  </a:cubicBezTo>
                  <a:cubicBezTo>
                    <a:pt x="1298" y="1993"/>
                    <a:pt x="1312" y="1962"/>
                    <a:pt x="1345" y="1946"/>
                  </a:cubicBezTo>
                  <a:cubicBezTo>
                    <a:pt x="1348" y="1947"/>
                    <a:pt x="1350" y="1948"/>
                    <a:pt x="1353" y="1949"/>
                  </a:cubicBezTo>
                  <a:cubicBezTo>
                    <a:pt x="1319" y="1966"/>
                    <a:pt x="1304" y="1996"/>
                    <a:pt x="1292" y="2020"/>
                  </a:cubicBezTo>
                  <a:cubicBezTo>
                    <a:pt x="1280" y="2045"/>
                    <a:pt x="1270" y="2065"/>
                    <a:pt x="1245" y="2060"/>
                  </a:cubicBezTo>
                  <a:cubicBezTo>
                    <a:pt x="1244" y="2060"/>
                    <a:pt x="1243" y="2060"/>
                    <a:pt x="1243" y="2061"/>
                  </a:cubicBezTo>
                  <a:cubicBezTo>
                    <a:pt x="1243" y="2062"/>
                    <a:pt x="1243" y="2063"/>
                    <a:pt x="1244" y="2064"/>
                  </a:cubicBezTo>
                  <a:cubicBezTo>
                    <a:pt x="1270" y="2083"/>
                    <a:pt x="1306" y="2082"/>
                    <a:pt x="1343" y="2061"/>
                  </a:cubicBezTo>
                  <a:cubicBezTo>
                    <a:pt x="1343" y="2063"/>
                    <a:pt x="1344" y="2065"/>
                    <a:pt x="1344" y="2066"/>
                  </a:cubicBezTo>
                  <a:cubicBezTo>
                    <a:pt x="1323" y="2078"/>
                    <a:pt x="1299" y="2084"/>
                    <a:pt x="1279" y="2083"/>
                  </a:cubicBezTo>
                  <a:close/>
                  <a:moveTo>
                    <a:pt x="1276" y="2065"/>
                  </a:moveTo>
                  <a:cubicBezTo>
                    <a:pt x="1299" y="2060"/>
                    <a:pt x="1317" y="2042"/>
                    <a:pt x="1335" y="2021"/>
                  </a:cubicBezTo>
                  <a:cubicBezTo>
                    <a:pt x="1335" y="2023"/>
                    <a:pt x="1335" y="2025"/>
                    <a:pt x="1335" y="2028"/>
                  </a:cubicBezTo>
                  <a:cubicBezTo>
                    <a:pt x="1316" y="2049"/>
                    <a:pt x="1298" y="2063"/>
                    <a:pt x="1276" y="2065"/>
                  </a:cubicBezTo>
                  <a:close/>
                  <a:moveTo>
                    <a:pt x="1330" y="2063"/>
                  </a:moveTo>
                  <a:cubicBezTo>
                    <a:pt x="1327" y="2065"/>
                    <a:pt x="1323" y="2066"/>
                    <a:pt x="1319" y="2068"/>
                  </a:cubicBezTo>
                  <a:cubicBezTo>
                    <a:pt x="1323" y="2046"/>
                    <a:pt x="1323" y="2046"/>
                    <a:pt x="1323" y="2046"/>
                  </a:cubicBezTo>
                  <a:cubicBezTo>
                    <a:pt x="1325" y="2044"/>
                    <a:pt x="1327" y="2042"/>
                    <a:pt x="1330" y="2039"/>
                  </a:cubicBezTo>
                  <a:lnTo>
                    <a:pt x="1330" y="2063"/>
                  </a:lnTo>
                  <a:close/>
                  <a:moveTo>
                    <a:pt x="1297" y="2063"/>
                  </a:moveTo>
                  <a:cubicBezTo>
                    <a:pt x="1300" y="2062"/>
                    <a:pt x="1303" y="2060"/>
                    <a:pt x="1306" y="2059"/>
                  </a:cubicBezTo>
                  <a:cubicBezTo>
                    <a:pt x="1301" y="2073"/>
                    <a:pt x="1301" y="2073"/>
                    <a:pt x="1301" y="2073"/>
                  </a:cubicBezTo>
                  <a:cubicBezTo>
                    <a:pt x="1298" y="2073"/>
                    <a:pt x="1294" y="2074"/>
                    <a:pt x="1291" y="2074"/>
                  </a:cubicBezTo>
                  <a:lnTo>
                    <a:pt x="1297" y="2063"/>
                  </a:lnTo>
                  <a:close/>
                  <a:moveTo>
                    <a:pt x="1286" y="2074"/>
                  </a:moveTo>
                  <a:cubicBezTo>
                    <a:pt x="1283" y="2074"/>
                    <a:pt x="1280" y="2074"/>
                    <a:pt x="1277" y="2073"/>
                  </a:cubicBezTo>
                  <a:cubicBezTo>
                    <a:pt x="1282" y="2068"/>
                    <a:pt x="1282" y="2068"/>
                    <a:pt x="1282" y="2068"/>
                  </a:cubicBezTo>
                  <a:cubicBezTo>
                    <a:pt x="1285" y="2068"/>
                    <a:pt x="1288" y="2067"/>
                    <a:pt x="1291" y="2066"/>
                  </a:cubicBezTo>
                  <a:lnTo>
                    <a:pt x="1286" y="2074"/>
                  </a:lnTo>
                  <a:close/>
                  <a:moveTo>
                    <a:pt x="1311" y="2055"/>
                  </a:moveTo>
                  <a:cubicBezTo>
                    <a:pt x="1313" y="2054"/>
                    <a:pt x="1316" y="2052"/>
                    <a:pt x="1318" y="2050"/>
                  </a:cubicBezTo>
                  <a:cubicBezTo>
                    <a:pt x="1315" y="2069"/>
                    <a:pt x="1315" y="2069"/>
                    <a:pt x="1315" y="2069"/>
                  </a:cubicBezTo>
                  <a:cubicBezTo>
                    <a:pt x="1312" y="2070"/>
                    <a:pt x="1309" y="2071"/>
                    <a:pt x="1306" y="2072"/>
                  </a:cubicBezTo>
                  <a:lnTo>
                    <a:pt x="1311" y="2055"/>
                  </a:lnTo>
                  <a:close/>
                  <a:moveTo>
                    <a:pt x="1276" y="2069"/>
                  </a:moveTo>
                  <a:cubicBezTo>
                    <a:pt x="1272" y="2072"/>
                    <a:pt x="1272" y="2072"/>
                    <a:pt x="1272" y="2072"/>
                  </a:cubicBezTo>
                  <a:cubicBezTo>
                    <a:pt x="1268" y="2072"/>
                    <a:pt x="1264" y="2070"/>
                    <a:pt x="1260" y="2069"/>
                  </a:cubicBezTo>
                  <a:cubicBezTo>
                    <a:pt x="1265" y="2069"/>
                    <a:pt x="1271" y="2070"/>
                    <a:pt x="1276" y="2069"/>
                  </a:cubicBezTo>
                  <a:close/>
                  <a:moveTo>
                    <a:pt x="1262" y="2063"/>
                  </a:moveTo>
                  <a:cubicBezTo>
                    <a:pt x="1265" y="2062"/>
                    <a:pt x="1268" y="2061"/>
                    <a:pt x="1271" y="2059"/>
                  </a:cubicBezTo>
                  <a:cubicBezTo>
                    <a:pt x="1275" y="2062"/>
                    <a:pt x="1275" y="2062"/>
                    <a:pt x="1275" y="2062"/>
                  </a:cubicBezTo>
                  <a:cubicBezTo>
                    <a:pt x="1271" y="2063"/>
                    <a:pt x="1267" y="2063"/>
                    <a:pt x="1262" y="2063"/>
                  </a:cubicBezTo>
                  <a:close/>
                  <a:moveTo>
                    <a:pt x="1274" y="2056"/>
                  </a:moveTo>
                  <a:cubicBezTo>
                    <a:pt x="1275" y="2055"/>
                    <a:pt x="1277" y="2053"/>
                    <a:pt x="1279" y="2051"/>
                  </a:cubicBezTo>
                  <a:cubicBezTo>
                    <a:pt x="1289" y="2056"/>
                    <a:pt x="1289" y="2056"/>
                    <a:pt x="1289" y="2056"/>
                  </a:cubicBezTo>
                  <a:cubicBezTo>
                    <a:pt x="1286" y="2058"/>
                    <a:pt x="1283" y="2059"/>
                    <a:pt x="1280" y="2060"/>
                  </a:cubicBezTo>
                  <a:lnTo>
                    <a:pt x="1274" y="2056"/>
                  </a:lnTo>
                  <a:close/>
                  <a:moveTo>
                    <a:pt x="1334" y="2003"/>
                  </a:moveTo>
                  <a:cubicBezTo>
                    <a:pt x="1334" y="2007"/>
                    <a:pt x="1334" y="2011"/>
                    <a:pt x="1334" y="2015"/>
                  </a:cubicBezTo>
                  <a:cubicBezTo>
                    <a:pt x="1305" y="2003"/>
                    <a:pt x="1305" y="2003"/>
                    <a:pt x="1305" y="2003"/>
                  </a:cubicBezTo>
                  <a:cubicBezTo>
                    <a:pt x="1307" y="2000"/>
                    <a:pt x="1309" y="1997"/>
                    <a:pt x="1311" y="1993"/>
                  </a:cubicBezTo>
                  <a:lnTo>
                    <a:pt x="1334" y="2003"/>
                  </a:lnTo>
                  <a:close/>
                  <a:moveTo>
                    <a:pt x="1313" y="1990"/>
                  </a:moveTo>
                  <a:cubicBezTo>
                    <a:pt x="1315" y="1987"/>
                    <a:pt x="1317" y="1984"/>
                    <a:pt x="1319" y="1982"/>
                  </a:cubicBezTo>
                  <a:cubicBezTo>
                    <a:pt x="1336" y="1989"/>
                    <a:pt x="1336" y="1989"/>
                    <a:pt x="1336" y="1989"/>
                  </a:cubicBezTo>
                  <a:cubicBezTo>
                    <a:pt x="1335" y="1992"/>
                    <a:pt x="1335" y="1996"/>
                    <a:pt x="1335" y="1999"/>
                  </a:cubicBezTo>
                  <a:lnTo>
                    <a:pt x="1313" y="1990"/>
                  </a:lnTo>
                  <a:close/>
                  <a:moveTo>
                    <a:pt x="1332" y="2018"/>
                  </a:moveTo>
                  <a:cubicBezTo>
                    <a:pt x="1330" y="2021"/>
                    <a:pt x="1327" y="2024"/>
                    <a:pt x="1325" y="2026"/>
                  </a:cubicBezTo>
                  <a:cubicBezTo>
                    <a:pt x="1299" y="2016"/>
                    <a:pt x="1299" y="2016"/>
                    <a:pt x="1299" y="2016"/>
                  </a:cubicBezTo>
                  <a:cubicBezTo>
                    <a:pt x="1300" y="2013"/>
                    <a:pt x="1302" y="2009"/>
                    <a:pt x="1303" y="2006"/>
                  </a:cubicBezTo>
                  <a:lnTo>
                    <a:pt x="1332" y="2018"/>
                  </a:lnTo>
                  <a:close/>
                  <a:moveTo>
                    <a:pt x="1322" y="2029"/>
                  </a:moveTo>
                  <a:cubicBezTo>
                    <a:pt x="1320" y="2032"/>
                    <a:pt x="1317" y="2034"/>
                    <a:pt x="1315" y="2037"/>
                  </a:cubicBezTo>
                  <a:cubicBezTo>
                    <a:pt x="1293" y="2026"/>
                    <a:pt x="1293" y="2026"/>
                    <a:pt x="1293" y="2026"/>
                  </a:cubicBezTo>
                  <a:cubicBezTo>
                    <a:pt x="1294" y="2025"/>
                    <a:pt x="1295" y="2023"/>
                    <a:pt x="1295" y="2022"/>
                  </a:cubicBezTo>
                  <a:cubicBezTo>
                    <a:pt x="1296" y="2021"/>
                    <a:pt x="1296" y="2020"/>
                    <a:pt x="1297" y="2019"/>
                  </a:cubicBezTo>
                  <a:lnTo>
                    <a:pt x="1322" y="2029"/>
                  </a:lnTo>
                  <a:close/>
                  <a:moveTo>
                    <a:pt x="1312" y="2040"/>
                  </a:moveTo>
                  <a:cubicBezTo>
                    <a:pt x="1310" y="2042"/>
                    <a:pt x="1307" y="2044"/>
                    <a:pt x="1304" y="2046"/>
                  </a:cubicBezTo>
                  <a:cubicBezTo>
                    <a:pt x="1287" y="2037"/>
                    <a:pt x="1287" y="2037"/>
                    <a:pt x="1287" y="2037"/>
                  </a:cubicBezTo>
                  <a:cubicBezTo>
                    <a:pt x="1289" y="2035"/>
                    <a:pt x="1290" y="2033"/>
                    <a:pt x="1291" y="2030"/>
                  </a:cubicBezTo>
                  <a:lnTo>
                    <a:pt x="1312" y="2040"/>
                  </a:lnTo>
                  <a:close/>
                  <a:moveTo>
                    <a:pt x="1301" y="2049"/>
                  </a:moveTo>
                  <a:cubicBezTo>
                    <a:pt x="1298" y="2051"/>
                    <a:pt x="1296" y="2053"/>
                    <a:pt x="1293" y="2054"/>
                  </a:cubicBezTo>
                  <a:cubicBezTo>
                    <a:pt x="1281" y="2048"/>
                    <a:pt x="1281" y="2048"/>
                    <a:pt x="1281" y="2048"/>
                  </a:cubicBezTo>
                  <a:cubicBezTo>
                    <a:pt x="1282" y="2046"/>
                    <a:pt x="1284" y="2043"/>
                    <a:pt x="1285" y="2041"/>
                  </a:cubicBezTo>
                  <a:lnTo>
                    <a:pt x="1301" y="2049"/>
                  </a:lnTo>
                  <a:close/>
                  <a:moveTo>
                    <a:pt x="1336" y="2032"/>
                  </a:moveTo>
                  <a:cubicBezTo>
                    <a:pt x="1338" y="2041"/>
                    <a:pt x="1340" y="2049"/>
                    <a:pt x="1342" y="2057"/>
                  </a:cubicBezTo>
                  <a:cubicBezTo>
                    <a:pt x="1339" y="2059"/>
                    <a:pt x="1337" y="2060"/>
                    <a:pt x="1334" y="2061"/>
                  </a:cubicBezTo>
                  <a:cubicBezTo>
                    <a:pt x="1334" y="2035"/>
                    <a:pt x="1334" y="2035"/>
                    <a:pt x="1334" y="2035"/>
                  </a:cubicBezTo>
                  <a:cubicBezTo>
                    <a:pt x="1334" y="2034"/>
                    <a:pt x="1335" y="2033"/>
                    <a:pt x="1336" y="2032"/>
                  </a:cubicBezTo>
                  <a:close/>
                  <a:moveTo>
                    <a:pt x="1321" y="1979"/>
                  </a:moveTo>
                  <a:cubicBezTo>
                    <a:pt x="1324" y="1976"/>
                    <a:pt x="1326" y="1973"/>
                    <a:pt x="1329" y="1970"/>
                  </a:cubicBezTo>
                  <a:cubicBezTo>
                    <a:pt x="1340" y="1976"/>
                    <a:pt x="1340" y="1976"/>
                    <a:pt x="1340" y="1976"/>
                  </a:cubicBezTo>
                  <a:cubicBezTo>
                    <a:pt x="1339" y="1979"/>
                    <a:pt x="1338" y="1982"/>
                    <a:pt x="1337" y="1985"/>
                  </a:cubicBezTo>
                  <a:lnTo>
                    <a:pt x="1321" y="1979"/>
                  </a:lnTo>
                  <a:close/>
                  <a:moveTo>
                    <a:pt x="1332" y="1968"/>
                  </a:moveTo>
                  <a:cubicBezTo>
                    <a:pt x="1335" y="1965"/>
                    <a:pt x="1337" y="1963"/>
                    <a:pt x="1340" y="1961"/>
                  </a:cubicBezTo>
                  <a:cubicBezTo>
                    <a:pt x="1345" y="1964"/>
                    <a:pt x="1345" y="1964"/>
                    <a:pt x="1345" y="1964"/>
                  </a:cubicBezTo>
                  <a:cubicBezTo>
                    <a:pt x="1344" y="1966"/>
                    <a:pt x="1342" y="1969"/>
                    <a:pt x="1341" y="1972"/>
                  </a:cubicBezTo>
                  <a:lnTo>
                    <a:pt x="1332" y="1968"/>
                  </a:lnTo>
                  <a:close/>
                  <a:moveTo>
                    <a:pt x="1344" y="1959"/>
                  </a:moveTo>
                  <a:cubicBezTo>
                    <a:pt x="1346" y="1957"/>
                    <a:pt x="1348" y="1956"/>
                    <a:pt x="1350" y="1955"/>
                  </a:cubicBezTo>
                  <a:cubicBezTo>
                    <a:pt x="1349" y="1957"/>
                    <a:pt x="1348" y="1958"/>
                    <a:pt x="1347" y="1960"/>
                  </a:cubicBezTo>
                  <a:lnTo>
                    <a:pt x="1344" y="1959"/>
                  </a:lnTo>
                  <a:close/>
                  <a:moveTo>
                    <a:pt x="1386" y="2119"/>
                  </a:moveTo>
                  <a:cubicBezTo>
                    <a:pt x="1367" y="2134"/>
                    <a:pt x="1343" y="2137"/>
                    <a:pt x="1326" y="2129"/>
                  </a:cubicBezTo>
                  <a:cubicBezTo>
                    <a:pt x="1313" y="2122"/>
                    <a:pt x="1311" y="2111"/>
                    <a:pt x="1314" y="2104"/>
                  </a:cubicBezTo>
                  <a:cubicBezTo>
                    <a:pt x="1316" y="2097"/>
                    <a:pt x="1322" y="2091"/>
                    <a:pt x="1331" y="2093"/>
                  </a:cubicBezTo>
                  <a:cubicBezTo>
                    <a:pt x="1338" y="2094"/>
                    <a:pt x="1343" y="2098"/>
                    <a:pt x="1344" y="2104"/>
                  </a:cubicBezTo>
                  <a:cubicBezTo>
                    <a:pt x="1344" y="2109"/>
                    <a:pt x="1342" y="2115"/>
                    <a:pt x="1334" y="2119"/>
                  </a:cubicBezTo>
                  <a:cubicBezTo>
                    <a:pt x="1333" y="2119"/>
                    <a:pt x="1333" y="2120"/>
                    <a:pt x="1333" y="2121"/>
                  </a:cubicBezTo>
                  <a:cubicBezTo>
                    <a:pt x="1333" y="2122"/>
                    <a:pt x="1334" y="2122"/>
                    <a:pt x="1335" y="2122"/>
                  </a:cubicBezTo>
                  <a:cubicBezTo>
                    <a:pt x="1344" y="2124"/>
                    <a:pt x="1352" y="2118"/>
                    <a:pt x="1354" y="2108"/>
                  </a:cubicBezTo>
                  <a:cubicBezTo>
                    <a:pt x="1357" y="2097"/>
                    <a:pt x="1353" y="2083"/>
                    <a:pt x="1348" y="2066"/>
                  </a:cubicBezTo>
                  <a:cubicBezTo>
                    <a:pt x="1339" y="2033"/>
                    <a:pt x="1327" y="1992"/>
                    <a:pt x="1358" y="1951"/>
                  </a:cubicBezTo>
                  <a:cubicBezTo>
                    <a:pt x="1358" y="1951"/>
                    <a:pt x="1358" y="1951"/>
                    <a:pt x="1358" y="1951"/>
                  </a:cubicBezTo>
                  <a:cubicBezTo>
                    <a:pt x="1359" y="1952"/>
                    <a:pt x="1361" y="1952"/>
                    <a:pt x="1362" y="1953"/>
                  </a:cubicBezTo>
                  <a:cubicBezTo>
                    <a:pt x="1336" y="1994"/>
                    <a:pt x="1346" y="2032"/>
                    <a:pt x="1354" y="2063"/>
                  </a:cubicBezTo>
                  <a:cubicBezTo>
                    <a:pt x="1362" y="2090"/>
                    <a:pt x="1368" y="2112"/>
                    <a:pt x="1346" y="2125"/>
                  </a:cubicBezTo>
                  <a:cubicBezTo>
                    <a:pt x="1345" y="2125"/>
                    <a:pt x="1345" y="2126"/>
                    <a:pt x="1345" y="2127"/>
                  </a:cubicBezTo>
                  <a:cubicBezTo>
                    <a:pt x="1345" y="2128"/>
                    <a:pt x="1346" y="2128"/>
                    <a:pt x="1347" y="2128"/>
                  </a:cubicBezTo>
                  <a:cubicBezTo>
                    <a:pt x="1371" y="2126"/>
                    <a:pt x="1391" y="2113"/>
                    <a:pt x="1406" y="2090"/>
                  </a:cubicBezTo>
                  <a:cubicBezTo>
                    <a:pt x="1428" y="2055"/>
                    <a:pt x="1434" y="2001"/>
                    <a:pt x="1421" y="1961"/>
                  </a:cubicBezTo>
                  <a:cubicBezTo>
                    <a:pt x="1422" y="1961"/>
                    <a:pt x="1423" y="1960"/>
                    <a:pt x="1424" y="1960"/>
                  </a:cubicBezTo>
                  <a:cubicBezTo>
                    <a:pt x="1449" y="2018"/>
                    <a:pt x="1425" y="2089"/>
                    <a:pt x="1386" y="2119"/>
                  </a:cubicBezTo>
                  <a:close/>
                  <a:moveTo>
                    <a:pt x="1511" y="2106"/>
                  </a:moveTo>
                  <a:cubicBezTo>
                    <a:pt x="1511" y="2106"/>
                    <a:pt x="1511" y="2106"/>
                    <a:pt x="1511" y="2106"/>
                  </a:cubicBezTo>
                  <a:cubicBezTo>
                    <a:pt x="1511" y="2106"/>
                    <a:pt x="1511" y="2106"/>
                    <a:pt x="1511" y="2106"/>
                  </a:cubicBezTo>
                  <a:cubicBezTo>
                    <a:pt x="1488" y="2116"/>
                    <a:pt x="1441" y="2122"/>
                    <a:pt x="1404" y="2107"/>
                  </a:cubicBezTo>
                  <a:cubicBezTo>
                    <a:pt x="1407" y="2104"/>
                    <a:pt x="1409" y="2100"/>
                    <a:pt x="1411" y="2097"/>
                  </a:cubicBezTo>
                  <a:cubicBezTo>
                    <a:pt x="1434" y="2106"/>
                    <a:pt x="1477" y="2108"/>
                    <a:pt x="1507" y="2096"/>
                  </a:cubicBezTo>
                  <a:cubicBezTo>
                    <a:pt x="1536" y="2084"/>
                    <a:pt x="1566" y="2051"/>
                    <a:pt x="1575" y="2029"/>
                  </a:cubicBezTo>
                  <a:cubicBezTo>
                    <a:pt x="1579" y="2030"/>
                    <a:pt x="1583" y="2031"/>
                    <a:pt x="1587" y="2031"/>
                  </a:cubicBezTo>
                  <a:cubicBezTo>
                    <a:pt x="1572" y="2068"/>
                    <a:pt x="1534" y="2097"/>
                    <a:pt x="1511" y="2106"/>
                  </a:cubicBezTo>
                  <a:close/>
                  <a:moveTo>
                    <a:pt x="1623" y="1997"/>
                  </a:moveTo>
                  <a:cubicBezTo>
                    <a:pt x="1632" y="2002"/>
                    <a:pt x="1642" y="2000"/>
                    <a:pt x="1647" y="1993"/>
                  </a:cubicBezTo>
                  <a:cubicBezTo>
                    <a:pt x="1648" y="1992"/>
                    <a:pt x="1648" y="1991"/>
                    <a:pt x="1647" y="1991"/>
                  </a:cubicBezTo>
                  <a:cubicBezTo>
                    <a:pt x="1647" y="1990"/>
                    <a:pt x="1646" y="1990"/>
                    <a:pt x="1645" y="1990"/>
                  </a:cubicBezTo>
                  <a:cubicBezTo>
                    <a:pt x="1637" y="1993"/>
                    <a:pt x="1631" y="1990"/>
                    <a:pt x="1628" y="1986"/>
                  </a:cubicBezTo>
                  <a:cubicBezTo>
                    <a:pt x="1624" y="1981"/>
                    <a:pt x="1625" y="1975"/>
                    <a:pt x="1629" y="1969"/>
                  </a:cubicBezTo>
                  <a:cubicBezTo>
                    <a:pt x="1634" y="1962"/>
                    <a:pt x="1643" y="1962"/>
                    <a:pt x="1649" y="1965"/>
                  </a:cubicBezTo>
                  <a:cubicBezTo>
                    <a:pt x="1655" y="1968"/>
                    <a:pt x="1662" y="1977"/>
                    <a:pt x="1657" y="1992"/>
                  </a:cubicBezTo>
                  <a:cubicBezTo>
                    <a:pt x="1652" y="2010"/>
                    <a:pt x="1632" y="2024"/>
                    <a:pt x="1609" y="2027"/>
                  </a:cubicBezTo>
                  <a:cubicBezTo>
                    <a:pt x="1560" y="2033"/>
                    <a:pt x="1493" y="2000"/>
                    <a:pt x="1469" y="1942"/>
                  </a:cubicBezTo>
                  <a:cubicBezTo>
                    <a:pt x="1470" y="1941"/>
                    <a:pt x="1471" y="1940"/>
                    <a:pt x="1472" y="1939"/>
                  </a:cubicBezTo>
                  <a:cubicBezTo>
                    <a:pt x="1491" y="1977"/>
                    <a:pt x="1533" y="2011"/>
                    <a:pt x="1574" y="2020"/>
                  </a:cubicBezTo>
                  <a:cubicBezTo>
                    <a:pt x="1600" y="2026"/>
                    <a:pt x="1624" y="2021"/>
                    <a:pt x="1643" y="2006"/>
                  </a:cubicBezTo>
                  <a:cubicBezTo>
                    <a:pt x="1643" y="2005"/>
                    <a:pt x="1643" y="2004"/>
                    <a:pt x="1643" y="2003"/>
                  </a:cubicBezTo>
                  <a:cubicBezTo>
                    <a:pt x="1643" y="2003"/>
                    <a:pt x="1642" y="2002"/>
                    <a:pt x="1641" y="2002"/>
                  </a:cubicBezTo>
                  <a:cubicBezTo>
                    <a:pt x="1616" y="2009"/>
                    <a:pt x="1605" y="1990"/>
                    <a:pt x="1592" y="1965"/>
                  </a:cubicBezTo>
                  <a:cubicBezTo>
                    <a:pt x="1576" y="1937"/>
                    <a:pt x="1556" y="1903"/>
                    <a:pt x="1508" y="1893"/>
                  </a:cubicBezTo>
                  <a:cubicBezTo>
                    <a:pt x="1508" y="1891"/>
                    <a:pt x="1509" y="1889"/>
                    <a:pt x="1510" y="1888"/>
                  </a:cubicBezTo>
                  <a:cubicBezTo>
                    <a:pt x="1510" y="1888"/>
                    <a:pt x="1510" y="1888"/>
                    <a:pt x="1510" y="1888"/>
                  </a:cubicBezTo>
                  <a:cubicBezTo>
                    <a:pt x="1561" y="1895"/>
                    <a:pt x="1581" y="1933"/>
                    <a:pt x="1598" y="1963"/>
                  </a:cubicBezTo>
                  <a:cubicBezTo>
                    <a:pt x="1606" y="1978"/>
                    <a:pt x="1613" y="1991"/>
                    <a:pt x="1623" y="1997"/>
                  </a:cubicBezTo>
                  <a:close/>
                  <a:moveTo>
                    <a:pt x="1518" y="1886"/>
                  </a:moveTo>
                  <a:cubicBezTo>
                    <a:pt x="1520" y="1885"/>
                    <a:pt x="1522" y="1884"/>
                    <a:pt x="1525" y="1884"/>
                  </a:cubicBezTo>
                  <a:cubicBezTo>
                    <a:pt x="1524" y="1887"/>
                    <a:pt x="1524" y="1887"/>
                    <a:pt x="1524" y="1887"/>
                  </a:cubicBezTo>
                  <a:cubicBezTo>
                    <a:pt x="1522" y="1886"/>
                    <a:pt x="1520" y="1886"/>
                    <a:pt x="1518" y="1886"/>
                  </a:cubicBezTo>
                  <a:close/>
                  <a:moveTo>
                    <a:pt x="1527" y="1888"/>
                  </a:moveTo>
                  <a:cubicBezTo>
                    <a:pt x="1529" y="1883"/>
                    <a:pt x="1529" y="1883"/>
                    <a:pt x="1529" y="1883"/>
                  </a:cubicBezTo>
                  <a:cubicBezTo>
                    <a:pt x="1533" y="1882"/>
                    <a:pt x="1536" y="1882"/>
                    <a:pt x="1539" y="1882"/>
                  </a:cubicBezTo>
                  <a:cubicBezTo>
                    <a:pt x="1536" y="1891"/>
                    <a:pt x="1536" y="1891"/>
                    <a:pt x="1536" y="1891"/>
                  </a:cubicBezTo>
                  <a:cubicBezTo>
                    <a:pt x="1533" y="1890"/>
                    <a:pt x="1530" y="1889"/>
                    <a:pt x="1527" y="1888"/>
                  </a:cubicBezTo>
                  <a:close/>
                  <a:moveTo>
                    <a:pt x="1648" y="1911"/>
                  </a:moveTo>
                  <a:cubicBezTo>
                    <a:pt x="1631" y="1925"/>
                    <a:pt x="1608" y="1928"/>
                    <a:pt x="1580" y="1926"/>
                  </a:cubicBezTo>
                  <a:cubicBezTo>
                    <a:pt x="1578" y="1925"/>
                    <a:pt x="1577" y="1923"/>
                    <a:pt x="1576" y="1921"/>
                  </a:cubicBezTo>
                  <a:cubicBezTo>
                    <a:pt x="1602" y="1923"/>
                    <a:pt x="1628" y="1924"/>
                    <a:pt x="1648" y="1911"/>
                  </a:cubicBezTo>
                  <a:close/>
                  <a:moveTo>
                    <a:pt x="1633" y="1914"/>
                  </a:moveTo>
                  <a:cubicBezTo>
                    <a:pt x="1636" y="1903"/>
                    <a:pt x="1636" y="1903"/>
                    <a:pt x="1636" y="1903"/>
                  </a:cubicBezTo>
                  <a:cubicBezTo>
                    <a:pt x="1639" y="1903"/>
                    <a:pt x="1641" y="1903"/>
                    <a:pt x="1643" y="1903"/>
                  </a:cubicBezTo>
                  <a:cubicBezTo>
                    <a:pt x="1642" y="1910"/>
                    <a:pt x="1642" y="1910"/>
                    <a:pt x="1642" y="1910"/>
                  </a:cubicBezTo>
                  <a:cubicBezTo>
                    <a:pt x="1639" y="1912"/>
                    <a:pt x="1636" y="1913"/>
                    <a:pt x="1633" y="1914"/>
                  </a:cubicBezTo>
                  <a:close/>
                  <a:moveTo>
                    <a:pt x="1592" y="1931"/>
                  </a:moveTo>
                  <a:cubicBezTo>
                    <a:pt x="1595" y="1931"/>
                    <a:pt x="1598" y="1931"/>
                    <a:pt x="1602" y="1930"/>
                  </a:cubicBezTo>
                  <a:cubicBezTo>
                    <a:pt x="1619" y="1944"/>
                    <a:pt x="1619" y="1944"/>
                    <a:pt x="1619" y="1944"/>
                  </a:cubicBezTo>
                  <a:cubicBezTo>
                    <a:pt x="1616" y="1945"/>
                    <a:pt x="1612" y="1947"/>
                    <a:pt x="1608" y="1948"/>
                  </a:cubicBezTo>
                  <a:lnTo>
                    <a:pt x="1592" y="1931"/>
                  </a:lnTo>
                  <a:close/>
                  <a:moveTo>
                    <a:pt x="1604" y="1949"/>
                  </a:moveTo>
                  <a:cubicBezTo>
                    <a:pt x="1602" y="1950"/>
                    <a:pt x="1599" y="1951"/>
                    <a:pt x="1596" y="1952"/>
                  </a:cubicBezTo>
                  <a:cubicBezTo>
                    <a:pt x="1592" y="1945"/>
                    <a:pt x="1588" y="1938"/>
                    <a:pt x="1583" y="1930"/>
                  </a:cubicBezTo>
                  <a:cubicBezTo>
                    <a:pt x="1584" y="1930"/>
                    <a:pt x="1585" y="1930"/>
                    <a:pt x="1586" y="1931"/>
                  </a:cubicBezTo>
                  <a:lnTo>
                    <a:pt x="1604" y="1949"/>
                  </a:lnTo>
                  <a:close/>
                  <a:moveTo>
                    <a:pt x="1608" y="1930"/>
                  </a:moveTo>
                  <a:cubicBezTo>
                    <a:pt x="1611" y="1930"/>
                    <a:pt x="1614" y="1929"/>
                    <a:pt x="1616" y="1929"/>
                  </a:cubicBezTo>
                  <a:cubicBezTo>
                    <a:pt x="1632" y="1937"/>
                    <a:pt x="1632" y="1937"/>
                    <a:pt x="1632" y="1937"/>
                  </a:cubicBezTo>
                  <a:cubicBezTo>
                    <a:pt x="1629" y="1938"/>
                    <a:pt x="1626" y="1940"/>
                    <a:pt x="1623" y="1942"/>
                  </a:cubicBezTo>
                  <a:lnTo>
                    <a:pt x="1608" y="1930"/>
                  </a:lnTo>
                  <a:close/>
                  <a:moveTo>
                    <a:pt x="1623" y="1928"/>
                  </a:moveTo>
                  <a:cubicBezTo>
                    <a:pt x="1626" y="1927"/>
                    <a:pt x="1629" y="1926"/>
                    <a:pt x="1632" y="1925"/>
                  </a:cubicBezTo>
                  <a:cubicBezTo>
                    <a:pt x="1644" y="1928"/>
                    <a:pt x="1644" y="1928"/>
                    <a:pt x="1644" y="1928"/>
                  </a:cubicBezTo>
                  <a:cubicBezTo>
                    <a:pt x="1641" y="1930"/>
                    <a:pt x="1639" y="1932"/>
                    <a:pt x="1636" y="1934"/>
                  </a:cubicBezTo>
                  <a:lnTo>
                    <a:pt x="1623" y="1928"/>
                  </a:lnTo>
                  <a:close/>
                  <a:moveTo>
                    <a:pt x="1638" y="1922"/>
                  </a:moveTo>
                  <a:cubicBezTo>
                    <a:pt x="1641" y="1921"/>
                    <a:pt x="1644" y="1919"/>
                    <a:pt x="1646" y="1917"/>
                  </a:cubicBezTo>
                  <a:cubicBezTo>
                    <a:pt x="1653" y="1917"/>
                    <a:pt x="1653" y="1917"/>
                    <a:pt x="1653" y="1917"/>
                  </a:cubicBezTo>
                  <a:cubicBezTo>
                    <a:pt x="1651" y="1920"/>
                    <a:pt x="1649" y="1922"/>
                    <a:pt x="1647" y="1924"/>
                  </a:cubicBezTo>
                  <a:lnTo>
                    <a:pt x="1638" y="1922"/>
                  </a:lnTo>
                  <a:close/>
                  <a:moveTo>
                    <a:pt x="1651" y="1914"/>
                  </a:moveTo>
                  <a:cubicBezTo>
                    <a:pt x="1655" y="1910"/>
                    <a:pt x="1659" y="1907"/>
                    <a:pt x="1662" y="1902"/>
                  </a:cubicBezTo>
                  <a:cubicBezTo>
                    <a:pt x="1660" y="1906"/>
                    <a:pt x="1658" y="1910"/>
                    <a:pt x="1656" y="1914"/>
                  </a:cubicBezTo>
                  <a:lnTo>
                    <a:pt x="1651" y="1914"/>
                  </a:lnTo>
                  <a:close/>
                  <a:moveTo>
                    <a:pt x="1646" y="1908"/>
                  </a:moveTo>
                  <a:cubicBezTo>
                    <a:pt x="1647" y="1903"/>
                    <a:pt x="1647" y="1903"/>
                    <a:pt x="1647" y="1903"/>
                  </a:cubicBezTo>
                  <a:cubicBezTo>
                    <a:pt x="1651" y="1902"/>
                    <a:pt x="1654" y="1901"/>
                    <a:pt x="1657" y="1900"/>
                  </a:cubicBezTo>
                  <a:cubicBezTo>
                    <a:pt x="1654" y="1903"/>
                    <a:pt x="1650" y="1906"/>
                    <a:pt x="1646" y="1908"/>
                  </a:cubicBezTo>
                  <a:close/>
                  <a:moveTo>
                    <a:pt x="1628" y="1915"/>
                  </a:moveTo>
                  <a:cubicBezTo>
                    <a:pt x="1625" y="1916"/>
                    <a:pt x="1622" y="1917"/>
                    <a:pt x="1619" y="1917"/>
                  </a:cubicBezTo>
                  <a:cubicBezTo>
                    <a:pt x="1624" y="1900"/>
                    <a:pt x="1624" y="1900"/>
                    <a:pt x="1624" y="1900"/>
                  </a:cubicBezTo>
                  <a:cubicBezTo>
                    <a:pt x="1627" y="1901"/>
                    <a:pt x="1630" y="1902"/>
                    <a:pt x="1633" y="1902"/>
                  </a:cubicBezTo>
                  <a:lnTo>
                    <a:pt x="1628" y="1915"/>
                  </a:lnTo>
                  <a:close/>
                  <a:moveTo>
                    <a:pt x="1615" y="1918"/>
                  </a:moveTo>
                  <a:cubicBezTo>
                    <a:pt x="1611" y="1918"/>
                    <a:pt x="1608" y="1918"/>
                    <a:pt x="1605" y="1918"/>
                  </a:cubicBezTo>
                  <a:cubicBezTo>
                    <a:pt x="1612" y="1897"/>
                    <a:pt x="1612" y="1897"/>
                    <a:pt x="1612" y="1897"/>
                  </a:cubicBezTo>
                  <a:cubicBezTo>
                    <a:pt x="1615" y="1898"/>
                    <a:pt x="1618" y="1899"/>
                    <a:pt x="1621" y="1899"/>
                  </a:cubicBezTo>
                  <a:lnTo>
                    <a:pt x="1615" y="1918"/>
                  </a:lnTo>
                  <a:close/>
                  <a:moveTo>
                    <a:pt x="1600" y="1918"/>
                  </a:moveTo>
                  <a:cubicBezTo>
                    <a:pt x="1597" y="1918"/>
                    <a:pt x="1594" y="1918"/>
                    <a:pt x="1590" y="1918"/>
                  </a:cubicBezTo>
                  <a:cubicBezTo>
                    <a:pt x="1601" y="1893"/>
                    <a:pt x="1601" y="1893"/>
                    <a:pt x="1601" y="1893"/>
                  </a:cubicBezTo>
                  <a:cubicBezTo>
                    <a:pt x="1602" y="1893"/>
                    <a:pt x="1603" y="1894"/>
                    <a:pt x="1604" y="1894"/>
                  </a:cubicBezTo>
                  <a:cubicBezTo>
                    <a:pt x="1605" y="1895"/>
                    <a:pt x="1607" y="1895"/>
                    <a:pt x="1609" y="1896"/>
                  </a:cubicBezTo>
                  <a:lnTo>
                    <a:pt x="1600" y="1918"/>
                  </a:lnTo>
                  <a:close/>
                  <a:moveTo>
                    <a:pt x="1586" y="1918"/>
                  </a:moveTo>
                  <a:cubicBezTo>
                    <a:pt x="1583" y="1918"/>
                    <a:pt x="1579" y="1918"/>
                    <a:pt x="1575" y="1917"/>
                  </a:cubicBezTo>
                  <a:cubicBezTo>
                    <a:pt x="1587" y="1889"/>
                    <a:pt x="1587" y="1889"/>
                    <a:pt x="1587" y="1889"/>
                  </a:cubicBezTo>
                  <a:cubicBezTo>
                    <a:pt x="1591" y="1890"/>
                    <a:pt x="1594" y="1891"/>
                    <a:pt x="1597" y="1892"/>
                  </a:cubicBezTo>
                  <a:lnTo>
                    <a:pt x="1586" y="1918"/>
                  </a:lnTo>
                  <a:close/>
                  <a:moveTo>
                    <a:pt x="1571" y="1917"/>
                  </a:moveTo>
                  <a:cubicBezTo>
                    <a:pt x="1569" y="1914"/>
                    <a:pt x="1566" y="1911"/>
                    <a:pt x="1563" y="1908"/>
                  </a:cubicBezTo>
                  <a:cubicBezTo>
                    <a:pt x="1573" y="1885"/>
                    <a:pt x="1573" y="1885"/>
                    <a:pt x="1573" y="1885"/>
                  </a:cubicBezTo>
                  <a:cubicBezTo>
                    <a:pt x="1576" y="1886"/>
                    <a:pt x="1580" y="1887"/>
                    <a:pt x="1584" y="1888"/>
                  </a:cubicBezTo>
                  <a:lnTo>
                    <a:pt x="1571" y="1917"/>
                  </a:lnTo>
                  <a:close/>
                  <a:moveTo>
                    <a:pt x="1560" y="1906"/>
                  </a:moveTo>
                  <a:cubicBezTo>
                    <a:pt x="1557" y="1904"/>
                    <a:pt x="1555" y="1902"/>
                    <a:pt x="1552" y="1900"/>
                  </a:cubicBezTo>
                  <a:cubicBezTo>
                    <a:pt x="1559" y="1882"/>
                    <a:pt x="1559" y="1882"/>
                    <a:pt x="1559" y="1882"/>
                  </a:cubicBezTo>
                  <a:cubicBezTo>
                    <a:pt x="1562" y="1883"/>
                    <a:pt x="1566" y="1883"/>
                    <a:pt x="1569" y="1884"/>
                  </a:cubicBezTo>
                  <a:lnTo>
                    <a:pt x="1560" y="1906"/>
                  </a:lnTo>
                  <a:close/>
                  <a:moveTo>
                    <a:pt x="1549" y="1898"/>
                  </a:moveTo>
                  <a:cubicBezTo>
                    <a:pt x="1546" y="1896"/>
                    <a:pt x="1543" y="1894"/>
                    <a:pt x="1540" y="1893"/>
                  </a:cubicBezTo>
                  <a:cubicBezTo>
                    <a:pt x="1544" y="1882"/>
                    <a:pt x="1544" y="1882"/>
                    <a:pt x="1544" y="1882"/>
                  </a:cubicBezTo>
                  <a:cubicBezTo>
                    <a:pt x="1547" y="1881"/>
                    <a:pt x="1551" y="1882"/>
                    <a:pt x="1555" y="1882"/>
                  </a:cubicBezTo>
                  <a:lnTo>
                    <a:pt x="1549" y="1898"/>
                  </a:lnTo>
                  <a:close/>
                  <a:moveTo>
                    <a:pt x="1659" y="1925"/>
                  </a:moveTo>
                  <a:cubicBezTo>
                    <a:pt x="1645" y="1941"/>
                    <a:pt x="1624" y="1953"/>
                    <a:pt x="1601" y="1960"/>
                  </a:cubicBezTo>
                  <a:cubicBezTo>
                    <a:pt x="1600" y="1959"/>
                    <a:pt x="1599" y="1957"/>
                    <a:pt x="1598" y="1955"/>
                  </a:cubicBezTo>
                  <a:cubicBezTo>
                    <a:pt x="1639" y="1944"/>
                    <a:pt x="1665" y="1920"/>
                    <a:pt x="1670" y="1887"/>
                  </a:cubicBezTo>
                  <a:cubicBezTo>
                    <a:pt x="1670" y="1886"/>
                    <a:pt x="1670" y="1885"/>
                    <a:pt x="1669" y="1885"/>
                  </a:cubicBezTo>
                  <a:cubicBezTo>
                    <a:pt x="1668" y="1885"/>
                    <a:pt x="1667" y="1885"/>
                    <a:pt x="1667" y="1886"/>
                  </a:cubicBezTo>
                  <a:cubicBezTo>
                    <a:pt x="1652" y="1906"/>
                    <a:pt x="1631" y="1899"/>
                    <a:pt x="1605" y="1890"/>
                  </a:cubicBezTo>
                  <a:cubicBezTo>
                    <a:pt x="1579" y="1882"/>
                    <a:pt x="1547" y="1871"/>
                    <a:pt x="1512" y="1883"/>
                  </a:cubicBezTo>
                  <a:cubicBezTo>
                    <a:pt x="1513" y="1881"/>
                    <a:pt x="1514" y="1878"/>
                    <a:pt x="1515" y="1875"/>
                  </a:cubicBezTo>
                  <a:cubicBezTo>
                    <a:pt x="1549" y="1864"/>
                    <a:pt x="1582" y="1875"/>
                    <a:pt x="1608" y="1884"/>
                  </a:cubicBezTo>
                  <a:cubicBezTo>
                    <a:pt x="1624" y="1890"/>
                    <a:pt x="1639" y="1895"/>
                    <a:pt x="1650" y="1893"/>
                  </a:cubicBezTo>
                  <a:cubicBezTo>
                    <a:pt x="1660" y="1891"/>
                    <a:pt x="1666" y="1883"/>
                    <a:pt x="1665" y="1874"/>
                  </a:cubicBezTo>
                  <a:cubicBezTo>
                    <a:pt x="1665" y="1873"/>
                    <a:pt x="1664" y="1873"/>
                    <a:pt x="1663" y="1873"/>
                  </a:cubicBezTo>
                  <a:cubicBezTo>
                    <a:pt x="1663" y="1872"/>
                    <a:pt x="1662" y="1873"/>
                    <a:pt x="1661" y="1874"/>
                  </a:cubicBezTo>
                  <a:cubicBezTo>
                    <a:pt x="1657" y="1881"/>
                    <a:pt x="1651" y="1883"/>
                    <a:pt x="1646" y="1882"/>
                  </a:cubicBezTo>
                  <a:cubicBezTo>
                    <a:pt x="1640" y="1881"/>
                    <a:pt x="1636" y="1876"/>
                    <a:pt x="1635" y="1869"/>
                  </a:cubicBezTo>
                  <a:cubicBezTo>
                    <a:pt x="1635" y="1860"/>
                    <a:pt x="1641" y="1854"/>
                    <a:pt x="1647" y="1852"/>
                  </a:cubicBezTo>
                  <a:cubicBezTo>
                    <a:pt x="1655" y="1850"/>
                    <a:pt x="1666" y="1853"/>
                    <a:pt x="1672" y="1866"/>
                  </a:cubicBezTo>
                  <a:cubicBezTo>
                    <a:pt x="1680" y="1884"/>
                    <a:pt x="1674" y="1907"/>
                    <a:pt x="1659" y="1925"/>
                  </a:cubicBezTo>
                  <a:close/>
                  <a:moveTo>
                    <a:pt x="1851" y="1849"/>
                  </a:moveTo>
                  <a:cubicBezTo>
                    <a:pt x="1850" y="1848"/>
                    <a:pt x="1849" y="1849"/>
                    <a:pt x="1849" y="1850"/>
                  </a:cubicBezTo>
                  <a:cubicBezTo>
                    <a:pt x="1849" y="1850"/>
                    <a:pt x="1849" y="1851"/>
                    <a:pt x="1849" y="1851"/>
                  </a:cubicBezTo>
                  <a:cubicBezTo>
                    <a:pt x="1849" y="1851"/>
                    <a:pt x="1849" y="1851"/>
                    <a:pt x="1849" y="1851"/>
                  </a:cubicBezTo>
                  <a:cubicBezTo>
                    <a:pt x="1850" y="1860"/>
                    <a:pt x="1846" y="1869"/>
                    <a:pt x="1837" y="1876"/>
                  </a:cubicBezTo>
                  <a:cubicBezTo>
                    <a:pt x="1827" y="1882"/>
                    <a:pt x="1814" y="1884"/>
                    <a:pt x="1806" y="1879"/>
                  </a:cubicBezTo>
                  <a:cubicBezTo>
                    <a:pt x="1805" y="1879"/>
                    <a:pt x="1805" y="1879"/>
                    <a:pt x="1804" y="1879"/>
                  </a:cubicBezTo>
                  <a:cubicBezTo>
                    <a:pt x="1803" y="1879"/>
                    <a:pt x="1803" y="1880"/>
                    <a:pt x="1803" y="1880"/>
                  </a:cubicBezTo>
                  <a:cubicBezTo>
                    <a:pt x="1799" y="1892"/>
                    <a:pt x="1788" y="1901"/>
                    <a:pt x="1776" y="1903"/>
                  </a:cubicBezTo>
                  <a:cubicBezTo>
                    <a:pt x="1765" y="1905"/>
                    <a:pt x="1754" y="1900"/>
                    <a:pt x="1747" y="1889"/>
                  </a:cubicBezTo>
                  <a:cubicBezTo>
                    <a:pt x="1747" y="1888"/>
                    <a:pt x="1746" y="1888"/>
                    <a:pt x="1746" y="1888"/>
                  </a:cubicBezTo>
                  <a:cubicBezTo>
                    <a:pt x="1745" y="1888"/>
                    <a:pt x="1745" y="1888"/>
                    <a:pt x="1744" y="1889"/>
                  </a:cubicBezTo>
                  <a:cubicBezTo>
                    <a:pt x="1735" y="1899"/>
                    <a:pt x="1722" y="1902"/>
                    <a:pt x="1711" y="1899"/>
                  </a:cubicBezTo>
                  <a:cubicBezTo>
                    <a:pt x="1699" y="1896"/>
                    <a:pt x="1691" y="1886"/>
                    <a:pt x="1688" y="1872"/>
                  </a:cubicBezTo>
                  <a:cubicBezTo>
                    <a:pt x="1688" y="1872"/>
                    <a:pt x="1687" y="1871"/>
                    <a:pt x="1687" y="1871"/>
                  </a:cubicBezTo>
                  <a:cubicBezTo>
                    <a:pt x="1686" y="1871"/>
                    <a:pt x="1686" y="1871"/>
                    <a:pt x="1685" y="1871"/>
                  </a:cubicBezTo>
                  <a:cubicBezTo>
                    <a:pt x="1683" y="1871"/>
                    <a:pt x="1680" y="1872"/>
                    <a:pt x="1678" y="1872"/>
                  </a:cubicBezTo>
                  <a:cubicBezTo>
                    <a:pt x="1677" y="1869"/>
                    <a:pt x="1676" y="1867"/>
                    <a:pt x="1675" y="1865"/>
                  </a:cubicBezTo>
                  <a:cubicBezTo>
                    <a:pt x="1668" y="1849"/>
                    <a:pt x="1655" y="1846"/>
                    <a:pt x="1646" y="1849"/>
                  </a:cubicBezTo>
                  <a:cubicBezTo>
                    <a:pt x="1645" y="1849"/>
                    <a:pt x="1644" y="1849"/>
                    <a:pt x="1643" y="1850"/>
                  </a:cubicBezTo>
                  <a:cubicBezTo>
                    <a:pt x="1631" y="1830"/>
                    <a:pt x="1635" y="1806"/>
                    <a:pt x="1653" y="1785"/>
                  </a:cubicBezTo>
                  <a:cubicBezTo>
                    <a:pt x="1656" y="1788"/>
                    <a:pt x="1660" y="1790"/>
                    <a:pt x="1663" y="1791"/>
                  </a:cubicBezTo>
                  <a:cubicBezTo>
                    <a:pt x="1651" y="1809"/>
                    <a:pt x="1650" y="1828"/>
                    <a:pt x="1661" y="1843"/>
                  </a:cubicBezTo>
                  <a:cubicBezTo>
                    <a:pt x="1669" y="1854"/>
                    <a:pt x="1683" y="1859"/>
                    <a:pt x="1695" y="1856"/>
                  </a:cubicBezTo>
                  <a:cubicBezTo>
                    <a:pt x="1698" y="1868"/>
                    <a:pt x="1706" y="1877"/>
                    <a:pt x="1717" y="1880"/>
                  </a:cubicBezTo>
                  <a:cubicBezTo>
                    <a:pt x="1727" y="1882"/>
                    <a:pt x="1738" y="1879"/>
                    <a:pt x="1746" y="1870"/>
                  </a:cubicBezTo>
                  <a:cubicBezTo>
                    <a:pt x="1752" y="1879"/>
                    <a:pt x="1761" y="1883"/>
                    <a:pt x="1772" y="1881"/>
                  </a:cubicBezTo>
                  <a:cubicBezTo>
                    <a:pt x="1783" y="1880"/>
                    <a:pt x="1793" y="1872"/>
                    <a:pt x="1796" y="1860"/>
                  </a:cubicBezTo>
                  <a:cubicBezTo>
                    <a:pt x="1804" y="1865"/>
                    <a:pt x="1814" y="1865"/>
                    <a:pt x="1822" y="1861"/>
                  </a:cubicBezTo>
                  <a:cubicBezTo>
                    <a:pt x="1831" y="1856"/>
                    <a:pt x="1836" y="1847"/>
                    <a:pt x="1836" y="1836"/>
                  </a:cubicBezTo>
                  <a:cubicBezTo>
                    <a:pt x="1847" y="1836"/>
                    <a:pt x="1856" y="1831"/>
                    <a:pt x="1861" y="1822"/>
                  </a:cubicBezTo>
                  <a:cubicBezTo>
                    <a:pt x="1866" y="1814"/>
                    <a:pt x="1865" y="1804"/>
                    <a:pt x="1861" y="1796"/>
                  </a:cubicBezTo>
                  <a:cubicBezTo>
                    <a:pt x="1872" y="1792"/>
                    <a:pt x="1880" y="1783"/>
                    <a:pt x="1882" y="1772"/>
                  </a:cubicBezTo>
                  <a:cubicBezTo>
                    <a:pt x="1883" y="1761"/>
                    <a:pt x="1879" y="1751"/>
                    <a:pt x="1870" y="1746"/>
                  </a:cubicBezTo>
                  <a:cubicBezTo>
                    <a:pt x="1879" y="1737"/>
                    <a:pt x="1883" y="1727"/>
                    <a:pt x="1880" y="1717"/>
                  </a:cubicBezTo>
                  <a:cubicBezTo>
                    <a:pt x="1877" y="1706"/>
                    <a:pt x="1868" y="1698"/>
                    <a:pt x="1856" y="1695"/>
                  </a:cubicBezTo>
                  <a:cubicBezTo>
                    <a:pt x="1859" y="1683"/>
                    <a:pt x="1854" y="1669"/>
                    <a:pt x="1843" y="1661"/>
                  </a:cubicBezTo>
                  <a:cubicBezTo>
                    <a:pt x="1829" y="1650"/>
                    <a:pt x="1810" y="1651"/>
                    <a:pt x="1791" y="1663"/>
                  </a:cubicBezTo>
                  <a:cubicBezTo>
                    <a:pt x="1790" y="1659"/>
                    <a:pt x="1788" y="1656"/>
                    <a:pt x="1786" y="1653"/>
                  </a:cubicBezTo>
                  <a:cubicBezTo>
                    <a:pt x="1806" y="1634"/>
                    <a:pt x="1830" y="1631"/>
                    <a:pt x="1850" y="1643"/>
                  </a:cubicBezTo>
                  <a:cubicBezTo>
                    <a:pt x="1850" y="1644"/>
                    <a:pt x="1849" y="1645"/>
                    <a:pt x="1849" y="1646"/>
                  </a:cubicBezTo>
                  <a:cubicBezTo>
                    <a:pt x="1847" y="1655"/>
                    <a:pt x="1849" y="1668"/>
                    <a:pt x="1865" y="1675"/>
                  </a:cubicBezTo>
                  <a:cubicBezTo>
                    <a:pt x="1867" y="1676"/>
                    <a:pt x="1870" y="1677"/>
                    <a:pt x="1872" y="1677"/>
                  </a:cubicBezTo>
                  <a:cubicBezTo>
                    <a:pt x="1872" y="1680"/>
                    <a:pt x="1872" y="1683"/>
                    <a:pt x="1871" y="1685"/>
                  </a:cubicBezTo>
                  <a:cubicBezTo>
                    <a:pt x="1871" y="1686"/>
                    <a:pt x="1871" y="1686"/>
                    <a:pt x="1871" y="1687"/>
                  </a:cubicBezTo>
                  <a:cubicBezTo>
                    <a:pt x="1872" y="1687"/>
                    <a:pt x="1872" y="1687"/>
                    <a:pt x="1873" y="1687"/>
                  </a:cubicBezTo>
                  <a:cubicBezTo>
                    <a:pt x="1886" y="1691"/>
                    <a:pt x="1896" y="1699"/>
                    <a:pt x="1899" y="1710"/>
                  </a:cubicBezTo>
                  <a:cubicBezTo>
                    <a:pt x="1903" y="1722"/>
                    <a:pt x="1899" y="1735"/>
                    <a:pt x="1889" y="1744"/>
                  </a:cubicBezTo>
                  <a:cubicBezTo>
                    <a:pt x="1888" y="1744"/>
                    <a:pt x="1888" y="1745"/>
                    <a:pt x="1888" y="1746"/>
                  </a:cubicBezTo>
                  <a:cubicBezTo>
                    <a:pt x="1888" y="1746"/>
                    <a:pt x="1889" y="1747"/>
                    <a:pt x="1889" y="1747"/>
                  </a:cubicBezTo>
                  <a:cubicBezTo>
                    <a:pt x="1900" y="1754"/>
                    <a:pt x="1905" y="1764"/>
                    <a:pt x="1903" y="1776"/>
                  </a:cubicBezTo>
                  <a:cubicBezTo>
                    <a:pt x="1902" y="1788"/>
                    <a:pt x="1892" y="1799"/>
                    <a:pt x="1880" y="1803"/>
                  </a:cubicBezTo>
                  <a:cubicBezTo>
                    <a:pt x="1880" y="1803"/>
                    <a:pt x="1879" y="1803"/>
                    <a:pt x="1879" y="1804"/>
                  </a:cubicBezTo>
                  <a:cubicBezTo>
                    <a:pt x="1879" y="1804"/>
                    <a:pt x="1879" y="1805"/>
                    <a:pt x="1879" y="1805"/>
                  </a:cubicBezTo>
                  <a:cubicBezTo>
                    <a:pt x="1884" y="1814"/>
                    <a:pt x="1883" y="1826"/>
                    <a:pt x="1876" y="1836"/>
                  </a:cubicBezTo>
                  <a:cubicBezTo>
                    <a:pt x="1870" y="1845"/>
                    <a:pt x="1860" y="1850"/>
                    <a:pt x="1851" y="18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243"/>
            <p:cNvSpPr>
              <a:spLocks noEditPoints="1"/>
            </p:cNvSpPr>
            <p:nvPr userDrawn="1"/>
          </p:nvSpPr>
          <p:spPr bwMode="auto">
            <a:xfrm>
              <a:off x="3322572" y="1548946"/>
              <a:ext cx="1755775" cy="1757362"/>
            </a:xfrm>
            <a:custGeom>
              <a:avLst/>
              <a:gdLst>
                <a:gd name="T0" fmla="*/ 852 w 1065"/>
                <a:gd name="T1" fmla="*/ 326 h 1065"/>
                <a:gd name="T2" fmla="*/ 600 w 1065"/>
                <a:gd name="T3" fmla="*/ 134 h 1065"/>
                <a:gd name="T4" fmla="*/ 242 w 1065"/>
                <a:gd name="T5" fmla="*/ 149 h 1065"/>
                <a:gd name="T6" fmla="*/ 26 w 1065"/>
                <a:gd name="T7" fmla="*/ 492 h 1065"/>
                <a:gd name="T8" fmla="*/ 155 w 1065"/>
                <a:gd name="T9" fmla="*/ 909 h 1065"/>
                <a:gd name="T10" fmla="*/ 573 w 1065"/>
                <a:gd name="T11" fmla="*/ 1039 h 1065"/>
                <a:gd name="T12" fmla="*/ 916 w 1065"/>
                <a:gd name="T13" fmla="*/ 823 h 1065"/>
                <a:gd name="T14" fmla="*/ 1026 w 1065"/>
                <a:gd name="T15" fmla="*/ 566 h 1065"/>
                <a:gd name="T16" fmla="*/ 1016 w 1065"/>
                <a:gd name="T17" fmla="*/ 560 h 1065"/>
                <a:gd name="T18" fmla="*/ 956 w 1065"/>
                <a:gd name="T19" fmla="*/ 516 h 1065"/>
                <a:gd name="T20" fmla="*/ 994 w 1065"/>
                <a:gd name="T21" fmla="*/ 307 h 1065"/>
                <a:gd name="T22" fmla="*/ 1000 w 1065"/>
                <a:gd name="T23" fmla="*/ 370 h 1065"/>
                <a:gd name="T24" fmla="*/ 974 w 1065"/>
                <a:gd name="T25" fmla="*/ 345 h 1065"/>
                <a:gd name="T26" fmla="*/ 900 w 1065"/>
                <a:gd name="T27" fmla="*/ 165 h 1065"/>
                <a:gd name="T28" fmla="*/ 834 w 1065"/>
                <a:gd name="T29" fmla="*/ 230 h 1065"/>
                <a:gd name="T30" fmla="*/ 842 w 1065"/>
                <a:gd name="T31" fmla="*/ 178 h 1065"/>
                <a:gd name="T32" fmla="*/ 757 w 1065"/>
                <a:gd name="T33" fmla="*/ 69 h 1065"/>
                <a:gd name="T34" fmla="*/ 755 w 1065"/>
                <a:gd name="T35" fmla="*/ 111 h 1065"/>
                <a:gd name="T36" fmla="*/ 755 w 1065"/>
                <a:gd name="T37" fmla="*/ 115 h 1065"/>
                <a:gd name="T38" fmla="*/ 516 w 1065"/>
                <a:gd name="T39" fmla="*/ 22 h 1065"/>
                <a:gd name="T40" fmla="*/ 532 w 1065"/>
                <a:gd name="T41" fmla="*/ 105 h 1065"/>
                <a:gd name="T42" fmla="*/ 505 w 1065"/>
                <a:gd name="T43" fmla="*/ 49 h 1065"/>
                <a:gd name="T44" fmla="*/ 363 w 1065"/>
                <a:gd name="T45" fmla="*/ 46 h 1065"/>
                <a:gd name="T46" fmla="*/ 351 w 1065"/>
                <a:gd name="T47" fmla="*/ 205 h 1065"/>
                <a:gd name="T48" fmla="*/ 304 w 1065"/>
                <a:gd name="T49" fmla="*/ 118 h 1065"/>
                <a:gd name="T50" fmla="*/ 164 w 1065"/>
                <a:gd name="T51" fmla="*/ 165 h 1065"/>
                <a:gd name="T52" fmla="*/ 230 w 1065"/>
                <a:gd name="T53" fmla="*/ 230 h 1065"/>
                <a:gd name="T54" fmla="*/ 171 w 1065"/>
                <a:gd name="T55" fmla="*/ 210 h 1065"/>
                <a:gd name="T56" fmla="*/ 87 w 1065"/>
                <a:gd name="T57" fmla="*/ 353 h 1065"/>
                <a:gd name="T58" fmla="*/ 85 w 1065"/>
                <a:gd name="T59" fmla="*/ 319 h 1065"/>
                <a:gd name="T60" fmla="*/ 55 w 1065"/>
                <a:gd name="T61" fmla="*/ 420 h 1065"/>
                <a:gd name="T62" fmla="*/ 21 w 1065"/>
                <a:gd name="T63" fmla="*/ 549 h 1065"/>
                <a:gd name="T64" fmla="*/ 48 w 1065"/>
                <a:gd name="T65" fmla="*/ 560 h 1065"/>
                <a:gd name="T66" fmla="*/ 126 w 1065"/>
                <a:gd name="T67" fmla="*/ 574 h 1065"/>
                <a:gd name="T68" fmla="*/ 38 w 1065"/>
                <a:gd name="T69" fmla="*/ 737 h 1065"/>
                <a:gd name="T70" fmla="*/ 172 w 1065"/>
                <a:gd name="T71" fmla="*/ 636 h 1065"/>
                <a:gd name="T72" fmla="*/ 205 w 1065"/>
                <a:gd name="T73" fmla="*/ 647 h 1065"/>
                <a:gd name="T74" fmla="*/ 164 w 1065"/>
                <a:gd name="T75" fmla="*/ 901 h 1065"/>
                <a:gd name="T76" fmla="*/ 230 w 1065"/>
                <a:gd name="T77" fmla="*/ 835 h 1065"/>
                <a:gd name="T78" fmla="*/ 197 w 1065"/>
                <a:gd name="T79" fmla="*/ 889 h 1065"/>
                <a:gd name="T80" fmla="*/ 327 w 1065"/>
                <a:gd name="T81" fmla="*/ 1027 h 1065"/>
                <a:gd name="T82" fmla="*/ 303 w 1065"/>
                <a:gd name="T83" fmla="*/ 953 h 1065"/>
                <a:gd name="T84" fmla="*/ 394 w 1065"/>
                <a:gd name="T85" fmla="*/ 844 h 1065"/>
                <a:gd name="T86" fmla="*/ 532 w 1065"/>
                <a:gd name="T87" fmla="*/ 1053 h 1065"/>
                <a:gd name="T88" fmla="*/ 538 w 1065"/>
                <a:gd name="T89" fmla="*/ 960 h 1065"/>
                <a:gd name="T90" fmla="*/ 575 w 1065"/>
                <a:gd name="T91" fmla="*/ 997 h 1065"/>
                <a:gd name="T92" fmla="*/ 698 w 1065"/>
                <a:gd name="T93" fmla="*/ 1020 h 1065"/>
                <a:gd name="T94" fmla="*/ 782 w 1065"/>
                <a:gd name="T95" fmla="*/ 971 h 1065"/>
                <a:gd name="T96" fmla="*/ 670 w 1065"/>
                <a:gd name="T97" fmla="*/ 844 h 1065"/>
                <a:gd name="T98" fmla="*/ 905 w 1065"/>
                <a:gd name="T99" fmla="*/ 846 h 1065"/>
                <a:gd name="T100" fmla="*/ 826 w 1065"/>
                <a:gd name="T101" fmla="*/ 841 h 1065"/>
                <a:gd name="T102" fmla="*/ 897 w 1065"/>
                <a:gd name="T103" fmla="*/ 807 h 1065"/>
                <a:gd name="T104" fmla="*/ 740 w 1065"/>
                <a:gd name="T105" fmla="*/ 848 h 1065"/>
                <a:gd name="T106" fmla="*/ 430 w 1065"/>
                <a:gd name="T107" fmla="*/ 863 h 1065"/>
                <a:gd name="T108" fmla="*/ 224 w 1065"/>
                <a:gd name="T109" fmla="*/ 672 h 1065"/>
                <a:gd name="T110" fmla="*/ 238 w 1065"/>
                <a:gd name="T111" fmla="*/ 412 h 1065"/>
                <a:gd name="T112" fmla="*/ 413 w 1065"/>
                <a:gd name="T113" fmla="*/ 217 h 1065"/>
                <a:gd name="T114" fmla="*/ 693 w 1065"/>
                <a:gd name="T115" fmla="*/ 227 h 1065"/>
                <a:gd name="T116" fmla="*/ 901 w 1065"/>
                <a:gd name="T117" fmla="*/ 457 h 1065"/>
                <a:gd name="T118" fmla="*/ 841 w 1065"/>
                <a:gd name="T119" fmla="*/ 664 h 1065"/>
                <a:gd name="T120" fmla="*/ 892 w 1065"/>
                <a:gd name="T121" fmla="*/ 636 h 1065"/>
                <a:gd name="T122" fmla="*/ 901 w 1065"/>
                <a:gd name="T123" fmla="*/ 627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5" h="1065">
                  <a:moveTo>
                    <a:pt x="1037" y="652"/>
                  </a:moveTo>
                  <a:cubicBezTo>
                    <a:pt x="1024" y="615"/>
                    <a:pt x="955" y="606"/>
                    <a:pt x="903" y="622"/>
                  </a:cubicBezTo>
                  <a:cubicBezTo>
                    <a:pt x="904" y="619"/>
                    <a:pt x="905" y="616"/>
                    <a:pt x="905" y="612"/>
                  </a:cubicBezTo>
                  <a:cubicBezTo>
                    <a:pt x="905" y="612"/>
                    <a:pt x="905" y="612"/>
                    <a:pt x="905" y="612"/>
                  </a:cubicBezTo>
                  <a:cubicBezTo>
                    <a:pt x="915" y="614"/>
                    <a:pt x="924" y="609"/>
                    <a:pt x="931" y="600"/>
                  </a:cubicBezTo>
                  <a:cubicBezTo>
                    <a:pt x="932" y="600"/>
                    <a:pt x="932" y="599"/>
                    <a:pt x="932" y="599"/>
                  </a:cubicBezTo>
                  <a:cubicBezTo>
                    <a:pt x="950" y="614"/>
                    <a:pt x="980" y="617"/>
                    <a:pt x="997" y="611"/>
                  </a:cubicBezTo>
                  <a:cubicBezTo>
                    <a:pt x="1004" y="608"/>
                    <a:pt x="1008" y="604"/>
                    <a:pt x="1008" y="599"/>
                  </a:cubicBezTo>
                  <a:cubicBezTo>
                    <a:pt x="1009" y="595"/>
                    <a:pt x="1012" y="594"/>
                    <a:pt x="1018" y="592"/>
                  </a:cubicBezTo>
                  <a:cubicBezTo>
                    <a:pt x="1023" y="590"/>
                    <a:pt x="1029" y="588"/>
                    <a:pt x="1030" y="582"/>
                  </a:cubicBezTo>
                  <a:cubicBezTo>
                    <a:pt x="1030" y="578"/>
                    <a:pt x="1034" y="576"/>
                    <a:pt x="1038" y="573"/>
                  </a:cubicBezTo>
                  <a:cubicBezTo>
                    <a:pt x="1043" y="571"/>
                    <a:pt x="1049" y="568"/>
                    <a:pt x="1049" y="562"/>
                  </a:cubicBezTo>
                  <a:cubicBezTo>
                    <a:pt x="1050" y="558"/>
                    <a:pt x="1052" y="555"/>
                    <a:pt x="1055" y="552"/>
                  </a:cubicBezTo>
                  <a:cubicBezTo>
                    <a:pt x="1060" y="547"/>
                    <a:pt x="1065" y="542"/>
                    <a:pt x="1065" y="533"/>
                  </a:cubicBezTo>
                  <a:cubicBezTo>
                    <a:pt x="1065" y="523"/>
                    <a:pt x="1060" y="518"/>
                    <a:pt x="1055" y="514"/>
                  </a:cubicBezTo>
                  <a:cubicBezTo>
                    <a:pt x="1052" y="510"/>
                    <a:pt x="1050" y="508"/>
                    <a:pt x="1049" y="504"/>
                  </a:cubicBezTo>
                  <a:cubicBezTo>
                    <a:pt x="1049" y="498"/>
                    <a:pt x="1043" y="495"/>
                    <a:pt x="1038" y="492"/>
                  </a:cubicBezTo>
                  <a:cubicBezTo>
                    <a:pt x="1034" y="490"/>
                    <a:pt x="1030" y="488"/>
                    <a:pt x="1030" y="484"/>
                  </a:cubicBezTo>
                  <a:cubicBezTo>
                    <a:pt x="1029" y="478"/>
                    <a:pt x="1023" y="476"/>
                    <a:pt x="1018" y="474"/>
                  </a:cubicBezTo>
                  <a:cubicBezTo>
                    <a:pt x="1012" y="472"/>
                    <a:pt x="1009" y="470"/>
                    <a:pt x="1008" y="467"/>
                  </a:cubicBezTo>
                  <a:cubicBezTo>
                    <a:pt x="1008" y="462"/>
                    <a:pt x="1004" y="457"/>
                    <a:pt x="997" y="455"/>
                  </a:cubicBezTo>
                  <a:cubicBezTo>
                    <a:pt x="980" y="448"/>
                    <a:pt x="950" y="452"/>
                    <a:pt x="932" y="467"/>
                  </a:cubicBezTo>
                  <a:cubicBezTo>
                    <a:pt x="932" y="466"/>
                    <a:pt x="932" y="466"/>
                    <a:pt x="931" y="465"/>
                  </a:cubicBezTo>
                  <a:cubicBezTo>
                    <a:pt x="924" y="456"/>
                    <a:pt x="915" y="452"/>
                    <a:pt x="905" y="453"/>
                  </a:cubicBezTo>
                  <a:cubicBezTo>
                    <a:pt x="905" y="453"/>
                    <a:pt x="905" y="453"/>
                    <a:pt x="905" y="453"/>
                  </a:cubicBezTo>
                  <a:cubicBezTo>
                    <a:pt x="905" y="450"/>
                    <a:pt x="904" y="446"/>
                    <a:pt x="903" y="443"/>
                  </a:cubicBezTo>
                  <a:cubicBezTo>
                    <a:pt x="955" y="459"/>
                    <a:pt x="1024" y="450"/>
                    <a:pt x="1037" y="413"/>
                  </a:cubicBezTo>
                  <a:cubicBezTo>
                    <a:pt x="1045" y="389"/>
                    <a:pt x="1028" y="371"/>
                    <a:pt x="1023" y="365"/>
                  </a:cubicBezTo>
                  <a:cubicBezTo>
                    <a:pt x="1027" y="361"/>
                    <a:pt x="1038" y="346"/>
                    <a:pt x="1030" y="327"/>
                  </a:cubicBezTo>
                  <a:cubicBezTo>
                    <a:pt x="1022" y="307"/>
                    <a:pt x="1004" y="304"/>
                    <a:pt x="997" y="304"/>
                  </a:cubicBezTo>
                  <a:cubicBezTo>
                    <a:pt x="998" y="297"/>
                    <a:pt x="996" y="271"/>
                    <a:pt x="973" y="260"/>
                  </a:cubicBezTo>
                  <a:cubicBezTo>
                    <a:pt x="938" y="244"/>
                    <a:pt x="883" y="285"/>
                    <a:pt x="858" y="334"/>
                  </a:cubicBezTo>
                  <a:cubicBezTo>
                    <a:pt x="856" y="331"/>
                    <a:pt x="854" y="328"/>
                    <a:pt x="852" y="326"/>
                  </a:cubicBezTo>
                  <a:cubicBezTo>
                    <a:pt x="852" y="326"/>
                    <a:pt x="852" y="326"/>
                    <a:pt x="852" y="326"/>
                  </a:cubicBezTo>
                  <a:cubicBezTo>
                    <a:pt x="860" y="319"/>
                    <a:pt x="864" y="309"/>
                    <a:pt x="862" y="298"/>
                  </a:cubicBezTo>
                  <a:cubicBezTo>
                    <a:pt x="862" y="298"/>
                    <a:pt x="862" y="297"/>
                    <a:pt x="862" y="296"/>
                  </a:cubicBezTo>
                  <a:cubicBezTo>
                    <a:pt x="885" y="294"/>
                    <a:pt x="908" y="276"/>
                    <a:pt x="916" y="259"/>
                  </a:cubicBezTo>
                  <a:cubicBezTo>
                    <a:pt x="919" y="252"/>
                    <a:pt x="919" y="247"/>
                    <a:pt x="916" y="243"/>
                  </a:cubicBezTo>
                  <a:cubicBezTo>
                    <a:pt x="913" y="240"/>
                    <a:pt x="915" y="236"/>
                    <a:pt x="917" y="231"/>
                  </a:cubicBezTo>
                  <a:cubicBezTo>
                    <a:pt x="920" y="226"/>
                    <a:pt x="923" y="220"/>
                    <a:pt x="919" y="215"/>
                  </a:cubicBezTo>
                  <a:cubicBezTo>
                    <a:pt x="916" y="212"/>
                    <a:pt x="917" y="208"/>
                    <a:pt x="919" y="203"/>
                  </a:cubicBezTo>
                  <a:cubicBezTo>
                    <a:pt x="920" y="198"/>
                    <a:pt x="922" y="192"/>
                    <a:pt x="918" y="187"/>
                  </a:cubicBezTo>
                  <a:cubicBezTo>
                    <a:pt x="916" y="184"/>
                    <a:pt x="916" y="181"/>
                    <a:pt x="916" y="176"/>
                  </a:cubicBezTo>
                  <a:cubicBezTo>
                    <a:pt x="916" y="170"/>
                    <a:pt x="915" y="163"/>
                    <a:pt x="909" y="156"/>
                  </a:cubicBezTo>
                  <a:cubicBezTo>
                    <a:pt x="902" y="149"/>
                    <a:pt x="895" y="149"/>
                    <a:pt x="889" y="149"/>
                  </a:cubicBezTo>
                  <a:cubicBezTo>
                    <a:pt x="884" y="149"/>
                    <a:pt x="880" y="149"/>
                    <a:pt x="878" y="147"/>
                  </a:cubicBezTo>
                  <a:cubicBezTo>
                    <a:pt x="873" y="143"/>
                    <a:pt x="867" y="144"/>
                    <a:pt x="862" y="146"/>
                  </a:cubicBezTo>
                  <a:cubicBezTo>
                    <a:pt x="857" y="147"/>
                    <a:pt x="852" y="149"/>
                    <a:pt x="850" y="146"/>
                  </a:cubicBezTo>
                  <a:cubicBezTo>
                    <a:pt x="845" y="142"/>
                    <a:pt x="839" y="145"/>
                    <a:pt x="834" y="147"/>
                  </a:cubicBezTo>
                  <a:cubicBezTo>
                    <a:pt x="829" y="150"/>
                    <a:pt x="825" y="151"/>
                    <a:pt x="822" y="149"/>
                  </a:cubicBezTo>
                  <a:cubicBezTo>
                    <a:pt x="818" y="146"/>
                    <a:pt x="812" y="146"/>
                    <a:pt x="805" y="149"/>
                  </a:cubicBezTo>
                  <a:cubicBezTo>
                    <a:pt x="789" y="157"/>
                    <a:pt x="771" y="180"/>
                    <a:pt x="768" y="203"/>
                  </a:cubicBezTo>
                  <a:cubicBezTo>
                    <a:pt x="768" y="203"/>
                    <a:pt x="767" y="203"/>
                    <a:pt x="766" y="203"/>
                  </a:cubicBezTo>
                  <a:cubicBezTo>
                    <a:pt x="755" y="201"/>
                    <a:pt x="745" y="205"/>
                    <a:pt x="739" y="213"/>
                  </a:cubicBezTo>
                  <a:cubicBezTo>
                    <a:pt x="739" y="213"/>
                    <a:pt x="739" y="213"/>
                    <a:pt x="739" y="213"/>
                  </a:cubicBezTo>
                  <a:cubicBezTo>
                    <a:pt x="737" y="210"/>
                    <a:pt x="734" y="209"/>
                    <a:pt x="731" y="207"/>
                  </a:cubicBezTo>
                  <a:cubicBezTo>
                    <a:pt x="779" y="182"/>
                    <a:pt x="821" y="127"/>
                    <a:pt x="804" y="91"/>
                  </a:cubicBezTo>
                  <a:cubicBezTo>
                    <a:pt x="793" y="68"/>
                    <a:pt x="768" y="67"/>
                    <a:pt x="761" y="67"/>
                  </a:cubicBezTo>
                  <a:cubicBezTo>
                    <a:pt x="760" y="61"/>
                    <a:pt x="757" y="43"/>
                    <a:pt x="738" y="35"/>
                  </a:cubicBezTo>
                  <a:cubicBezTo>
                    <a:pt x="738" y="35"/>
                    <a:pt x="738" y="35"/>
                    <a:pt x="738" y="35"/>
                  </a:cubicBezTo>
                  <a:cubicBezTo>
                    <a:pt x="719" y="27"/>
                    <a:pt x="704" y="38"/>
                    <a:pt x="699" y="42"/>
                  </a:cubicBezTo>
                  <a:cubicBezTo>
                    <a:pt x="694" y="37"/>
                    <a:pt x="676" y="20"/>
                    <a:pt x="652" y="28"/>
                  </a:cubicBezTo>
                  <a:cubicBezTo>
                    <a:pt x="615" y="41"/>
                    <a:pt x="606" y="110"/>
                    <a:pt x="621" y="162"/>
                  </a:cubicBezTo>
                  <a:cubicBezTo>
                    <a:pt x="618" y="161"/>
                    <a:pt x="615" y="160"/>
                    <a:pt x="612" y="160"/>
                  </a:cubicBezTo>
                  <a:cubicBezTo>
                    <a:pt x="612" y="160"/>
                    <a:pt x="612" y="160"/>
                    <a:pt x="612" y="160"/>
                  </a:cubicBezTo>
                  <a:cubicBezTo>
                    <a:pt x="613" y="150"/>
                    <a:pt x="609" y="140"/>
                    <a:pt x="600" y="134"/>
                  </a:cubicBezTo>
                  <a:cubicBezTo>
                    <a:pt x="599" y="133"/>
                    <a:pt x="599" y="133"/>
                    <a:pt x="598" y="132"/>
                  </a:cubicBezTo>
                  <a:cubicBezTo>
                    <a:pt x="613" y="115"/>
                    <a:pt x="616" y="85"/>
                    <a:pt x="610" y="68"/>
                  </a:cubicBezTo>
                  <a:cubicBezTo>
                    <a:pt x="607" y="61"/>
                    <a:pt x="603" y="57"/>
                    <a:pt x="598" y="56"/>
                  </a:cubicBezTo>
                  <a:cubicBezTo>
                    <a:pt x="594" y="56"/>
                    <a:pt x="593" y="52"/>
                    <a:pt x="591" y="47"/>
                  </a:cubicBezTo>
                  <a:cubicBezTo>
                    <a:pt x="589" y="41"/>
                    <a:pt x="587" y="35"/>
                    <a:pt x="581" y="35"/>
                  </a:cubicBezTo>
                  <a:cubicBezTo>
                    <a:pt x="577" y="35"/>
                    <a:pt x="575" y="31"/>
                    <a:pt x="573" y="26"/>
                  </a:cubicBezTo>
                  <a:cubicBezTo>
                    <a:pt x="570" y="21"/>
                    <a:pt x="567" y="16"/>
                    <a:pt x="561" y="15"/>
                  </a:cubicBezTo>
                  <a:cubicBezTo>
                    <a:pt x="557" y="15"/>
                    <a:pt x="554" y="12"/>
                    <a:pt x="551" y="9"/>
                  </a:cubicBezTo>
                  <a:cubicBezTo>
                    <a:pt x="547" y="5"/>
                    <a:pt x="542" y="0"/>
                    <a:pt x="532" y="0"/>
                  </a:cubicBezTo>
                  <a:cubicBezTo>
                    <a:pt x="522" y="0"/>
                    <a:pt x="517" y="5"/>
                    <a:pt x="513" y="9"/>
                  </a:cubicBezTo>
                  <a:cubicBezTo>
                    <a:pt x="510" y="12"/>
                    <a:pt x="507" y="15"/>
                    <a:pt x="503" y="15"/>
                  </a:cubicBezTo>
                  <a:cubicBezTo>
                    <a:pt x="497" y="16"/>
                    <a:pt x="494" y="21"/>
                    <a:pt x="492" y="26"/>
                  </a:cubicBezTo>
                  <a:cubicBezTo>
                    <a:pt x="489" y="31"/>
                    <a:pt x="487" y="35"/>
                    <a:pt x="483" y="35"/>
                  </a:cubicBezTo>
                  <a:cubicBezTo>
                    <a:pt x="477" y="35"/>
                    <a:pt x="475" y="41"/>
                    <a:pt x="473" y="47"/>
                  </a:cubicBezTo>
                  <a:cubicBezTo>
                    <a:pt x="471" y="52"/>
                    <a:pt x="470" y="56"/>
                    <a:pt x="466" y="56"/>
                  </a:cubicBezTo>
                  <a:cubicBezTo>
                    <a:pt x="461" y="57"/>
                    <a:pt x="457" y="61"/>
                    <a:pt x="454" y="68"/>
                  </a:cubicBezTo>
                  <a:cubicBezTo>
                    <a:pt x="448" y="85"/>
                    <a:pt x="451" y="115"/>
                    <a:pt x="466" y="132"/>
                  </a:cubicBezTo>
                  <a:cubicBezTo>
                    <a:pt x="465" y="133"/>
                    <a:pt x="465" y="133"/>
                    <a:pt x="464" y="134"/>
                  </a:cubicBezTo>
                  <a:cubicBezTo>
                    <a:pt x="455" y="140"/>
                    <a:pt x="451" y="150"/>
                    <a:pt x="452" y="160"/>
                  </a:cubicBezTo>
                  <a:cubicBezTo>
                    <a:pt x="452" y="160"/>
                    <a:pt x="452" y="160"/>
                    <a:pt x="452" y="160"/>
                  </a:cubicBezTo>
                  <a:cubicBezTo>
                    <a:pt x="449" y="160"/>
                    <a:pt x="446" y="161"/>
                    <a:pt x="443" y="162"/>
                  </a:cubicBezTo>
                  <a:cubicBezTo>
                    <a:pt x="458" y="110"/>
                    <a:pt x="449" y="41"/>
                    <a:pt x="413" y="28"/>
                  </a:cubicBezTo>
                  <a:cubicBezTo>
                    <a:pt x="388" y="20"/>
                    <a:pt x="370" y="37"/>
                    <a:pt x="365" y="42"/>
                  </a:cubicBezTo>
                  <a:cubicBezTo>
                    <a:pt x="360" y="38"/>
                    <a:pt x="345" y="27"/>
                    <a:pt x="326" y="35"/>
                  </a:cubicBezTo>
                  <a:cubicBezTo>
                    <a:pt x="307" y="43"/>
                    <a:pt x="304" y="61"/>
                    <a:pt x="303" y="67"/>
                  </a:cubicBezTo>
                  <a:cubicBezTo>
                    <a:pt x="296" y="67"/>
                    <a:pt x="271" y="68"/>
                    <a:pt x="260" y="91"/>
                  </a:cubicBezTo>
                  <a:cubicBezTo>
                    <a:pt x="243" y="127"/>
                    <a:pt x="285" y="182"/>
                    <a:pt x="333" y="207"/>
                  </a:cubicBezTo>
                  <a:cubicBezTo>
                    <a:pt x="330" y="209"/>
                    <a:pt x="327" y="210"/>
                    <a:pt x="325" y="213"/>
                  </a:cubicBezTo>
                  <a:cubicBezTo>
                    <a:pt x="325" y="213"/>
                    <a:pt x="325" y="213"/>
                    <a:pt x="325" y="213"/>
                  </a:cubicBezTo>
                  <a:cubicBezTo>
                    <a:pt x="319" y="205"/>
                    <a:pt x="309" y="201"/>
                    <a:pt x="298" y="203"/>
                  </a:cubicBezTo>
                  <a:cubicBezTo>
                    <a:pt x="297" y="203"/>
                    <a:pt x="296" y="203"/>
                    <a:pt x="296" y="203"/>
                  </a:cubicBezTo>
                  <a:cubicBezTo>
                    <a:pt x="293" y="180"/>
                    <a:pt x="275" y="157"/>
                    <a:pt x="259" y="149"/>
                  </a:cubicBezTo>
                  <a:cubicBezTo>
                    <a:pt x="252" y="146"/>
                    <a:pt x="246" y="146"/>
                    <a:pt x="242" y="149"/>
                  </a:cubicBezTo>
                  <a:cubicBezTo>
                    <a:pt x="239" y="151"/>
                    <a:pt x="235" y="150"/>
                    <a:pt x="230" y="147"/>
                  </a:cubicBezTo>
                  <a:cubicBezTo>
                    <a:pt x="225" y="145"/>
                    <a:pt x="219" y="142"/>
                    <a:pt x="215" y="146"/>
                  </a:cubicBezTo>
                  <a:cubicBezTo>
                    <a:pt x="212" y="149"/>
                    <a:pt x="207" y="147"/>
                    <a:pt x="203" y="146"/>
                  </a:cubicBezTo>
                  <a:cubicBezTo>
                    <a:pt x="197" y="144"/>
                    <a:pt x="191" y="143"/>
                    <a:pt x="187" y="147"/>
                  </a:cubicBezTo>
                  <a:cubicBezTo>
                    <a:pt x="184" y="149"/>
                    <a:pt x="180" y="149"/>
                    <a:pt x="176" y="149"/>
                  </a:cubicBezTo>
                  <a:cubicBezTo>
                    <a:pt x="169" y="149"/>
                    <a:pt x="162" y="149"/>
                    <a:pt x="155" y="156"/>
                  </a:cubicBezTo>
                  <a:cubicBezTo>
                    <a:pt x="149" y="163"/>
                    <a:pt x="149" y="170"/>
                    <a:pt x="148" y="176"/>
                  </a:cubicBezTo>
                  <a:cubicBezTo>
                    <a:pt x="148" y="181"/>
                    <a:pt x="148" y="184"/>
                    <a:pt x="146" y="187"/>
                  </a:cubicBezTo>
                  <a:cubicBezTo>
                    <a:pt x="142" y="192"/>
                    <a:pt x="144" y="198"/>
                    <a:pt x="145" y="203"/>
                  </a:cubicBezTo>
                  <a:cubicBezTo>
                    <a:pt x="147" y="208"/>
                    <a:pt x="148" y="212"/>
                    <a:pt x="145" y="215"/>
                  </a:cubicBezTo>
                  <a:cubicBezTo>
                    <a:pt x="141" y="220"/>
                    <a:pt x="144" y="226"/>
                    <a:pt x="147" y="231"/>
                  </a:cubicBezTo>
                  <a:cubicBezTo>
                    <a:pt x="149" y="236"/>
                    <a:pt x="151" y="240"/>
                    <a:pt x="148" y="243"/>
                  </a:cubicBezTo>
                  <a:cubicBezTo>
                    <a:pt x="145" y="247"/>
                    <a:pt x="145" y="252"/>
                    <a:pt x="148" y="259"/>
                  </a:cubicBezTo>
                  <a:cubicBezTo>
                    <a:pt x="156" y="276"/>
                    <a:pt x="179" y="294"/>
                    <a:pt x="202" y="296"/>
                  </a:cubicBezTo>
                  <a:cubicBezTo>
                    <a:pt x="202" y="297"/>
                    <a:pt x="202" y="298"/>
                    <a:pt x="202" y="298"/>
                  </a:cubicBezTo>
                  <a:cubicBezTo>
                    <a:pt x="200" y="309"/>
                    <a:pt x="204" y="319"/>
                    <a:pt x="212" y="326"/>
                  </a:cubicBezTo>
                  <a:cubicBezTo>
                    <a:pt x="212" y="326"/>
                    <a:pt x="212" y="326"/>
                    <a:pt x="212" y="326"/>
                  </a:cubicBezTo>
                  <a:cubicBezTo>
                    <a:pt x="210" y="328"/>
                    <a:pt x="208" y="331"/>
                    <a:pt x="206" y="334"/>
                  </a:cubicBezTo>
                  <a:cubicBezTo>
                    <a:pt x="181" y="285"/>
                    <a:pt x="126" y="244"/>
                    <a:pt x="91" y="260"/>
                  </a:cubicBezTo>
                  <a:cubicBezTo>
                    <a:pt x="68" y="271"/>
                    <a:pt x="66" y="297"/>
                    <a:pt x="67" y="304"/>
                  </a:cubicBezTo>
                  <a:cubicBezTo>
                    <a:pt x="60" y="304"/>
                    <a:pt x="42" y="307"/>
                    <a:pt x="34" y="327"/>
                  </a:cubicBezTo>
                  <a:cubicBezTo>
                    <a:pt x="26" y="346"/>
                    <a:pt x="37" y="361"/>
                    <a:pt x="41" y="365"/>
                  </a:cubicBezTo>
                  <a:cubicBezTo>
                    <a:pt x="36" y="371"/>
                    <a:pt x="19" y="389"/>
                    <a:pt x="27" y="413"/>
                  </a:cubicBezTo>
                  <a:cubicBezTo>
                    <a:pt x="40" y="450"/>
                    <a:pt x="109" y="459"/>
                    <a:pt x="161" y="443"/>
                  </a:cubicBezTo>
                  <a:cubicBezTo>
                    <a:pt x="160" y="446"/>
                    <a:pt x="159" y="450"/>
                    <a:pt x="159" y="453"/>
                  </a:cubicBezTo>
                  <a:cubicBezTo>
                    <a:pt x="159" y="453"/>
                    <a:pt x="159" y="453"/>
                    <a:pt x="159" y="453"/>
                  </a:cubicBezTo>
                  <a:cubicBezTo>
                    <a:pt x="149" y="452"/>
                    <a:pt x="140" y="456"/>
                    <a:pt x="133" y="465"/>
                  </a:cubicBezTo>
                  <a:cubicBezTo>
                    <a:pt x="132" y="466"/>
                    <a:pt x="132" y="466"/>
                    <a:pt x="132" y="467"/>
                  </a:cubicBezTo>
                  <a:cubicBezTo>
                    <a:pt x="114" y="452"/>
                    <a:pt x="84" y="448"/>
                    <a:pt x="67" y="455"/>
                  </a:cubicBezTo>
                  <a:cubicBezTo>
                    <a:pt x="60" y="457"/>
                    <a:pt x="56" y="462"/>
                    <a:pt x="56" y="467"/>
                  </a:cubicBezTo>
                  <a:cubicBezTo>
                    <a:pt x="55" y="470"/>
                    <a:pt x="52" y="472"/>
                    <a:pt x="46" y="474"/>
                  </a:cubicBezTo>
                  <a:cubicBezTo>
                    <a:pt x="41" y="476"/>
                    <a:pt x="35" y="478"/>
                    <a:pt x="34" y="484"/>
                  </a:cubicBezTo>
                  <a:cubicBezTo>
                    <a:pt x="34" y="488"/>
                    <a:pt x="30" y="490"/>
                    <a:pt x="26" y="492"/>
                  </a:cubicBezTo>
                  <a:cubicBezTo>
                    <a:pt x="21" y="495"/>
                    <a:pt x="15" y="498"/>
                    <a:pt x="15" y="504"/>
                  </a:cubicBezTo>
                  <a:cubicBezTo>
                    <a:pt x="14" y="508"/>
                    <a:pt x="12" y="510"/>
                    <a:pt x="9" y="514"/>
                  </a:cubicBezTo>
                  <a:cubicBezTo>
                    <a:pt x="4" y="518"/>
                    <a:pt x="0" y="523"/>
                    <a:pt x="0" y="533"/>
                  </a:cubicBezTo>
                  <a:cubicBezTo>
                    <a:pt x="0" y="542"/>
                    <a:pt x="4" y="547"/>
                    <a:pt x="9" y="552"/>
                  </a:cubicBezTo>
                  <a:cubicBezTo>
                    <a:pt x="12" y="555"/>
                    <a:pt x="14" y="558"/>
                    <a:pt x="15" y="562"/>
                  </a:cubicBezTo>
                  <a:cubicBezTo>
                    <a:pt x="15" y="568"/>
                    <a:pt x="21" y="571"/>
                    <a:pt x="26" y="573"/>
                  </a:cubicBezTo>
                  <a:cubicBezTo>
                    <a:pt x="30" y="576"/>
                    <a:pt x="34" y="578"/>
                    <a:pt x="34" y="582"/>
                  </a:cubicBezTo>
                  <a:cubicBezTo>
                    <a:pt x="35" y="588"/>
                    <a:pt x="41" y="590"/>
                    <a:pt x="46" y="592"/>
                  </a:cubicBezTo>
                  <a:cubicBezTo>
                    <a:pt x="52" y="594"/>
                    <a:pt x="55" y="595"/>
                    <a:pt x="56" y="599"/>
                  </a:cubicBezTo>
                  <a:cubicBezTo>
                    <a:pt x="56" y="604"/>
                    <a:pt x="60" y="608"/>
                    <a:pt x="67" y="611"/>
                  </a:cubicBezTo>
                  <a:cubicBezTo>
                    <a:pt x="84" y="617"/>
                    <a:pt x="114" y="614"/>
                    <a:pt x="132" y="599"/>
                  </a:cubicBezTo>
                  <a:cubicBezTo>
                    <a:pt x="132" y="599"/>
                    <a:pt x="132" y="600"/>
                    <a:pt x="133" y="600"/>
                  </a:cubicBezTo>
                  <a:cubicBezTo>
                    <a:pt x="140" y="609"/>
                    <a:pt x="149" y="614"/>
                    <a:pt x="159" y="612"/>
                  </a:cubicBezTo>
                  <a:cubicBezTo>
                    <a:pt x="159" y="612"/>
                    <a:pt x="159" y="612"/>
                    <a:pt x="159" y="612"/>
                  </a:cubicBezTo>
                  <a:cubicBezTo>
                    <a:pt x="159" y="616"/>
                    <a:pt x="160" y="619"/>
                    <a:pt x="161" y="622"/>
                  </a:cubicBezTo>
                  <a:cubicBezTo>
                    <a:pt x="109" y="606"/>
                    <a:pt x="40" y="615"/>
                    <a:pt x="27" y="652"/>
                  </a:cubicBezTo>
                  <a:cubicBezTo>
                    <a:pt x="19" y="676"/>
                    <a:pt x="36" y="695"/>
                    <a:pt x="41" y="700"/>
                  </a:cubicBezTo>
                  <a:cubicBezTo>
                    <a:pt x="37" y="705"/>
                    <a:pt x="26" y="720"/>
                    <a:pt x="34" y="739"/>
                  </a:cubicBezTo>
                  <a:cubicBezTo>
                    <a:pt x="42" y="758"/>
                    <a:pt x="60" y="761"/>
                    <a:pt x="67" y="762"/>
                  </a:cubicBezTo>
                  <a:cubicBezTo>
                    <a:pt x="66" y="769"/>
                    <a:pt x="68" y="794"/>
                    <a:pt x="91" y="805"/>
                  </a:cubicBezTo>
                  <a:cubicBezTo>
                    <a:pt x="126" y="822"/>
                    <a:pt x="181" y="780"/>
                    <a:pt x="206" y="732"/>
                  </a:cubicBezTo>
                  <a:cubicBezTo>
                    <a:pt x="208" y="735"/>
                    <a:pt x="210" y="738"/>
                    <a:pt x="212" y="740"/>
                  </a:cubicBezTo>
                  <a:cubicBezTo>
                    <a:pt x="212" y="740"/>
                    <a:pt x="212" y="740"/>
                    <a:pt x="212" y="740"/>
                  </a:cubicBezTo>
                  <a:cubicBezTo>
                    <a:pt x="204" y="746"/>
                    <a:pt x="200" y="756"/>
                    <a:pt x="202" y="767"/>
                  </a:cubicBezTo>
                  <a:cubicBezTo>
                    <a:pt x="202" y="768"/>
                    <a:pt x="202" y="768"/>
                    <a:pt x="202" y="769"/>
                  </a:cubicBezTo>
                  <a:cubicBezTo>
                    <a:pt x="179" y="771"/>
                    <a:pt x="156" y="790"/>
                    <a:pt x="148" y="806"/>
                  </a:cubicBezTo>
                  <a:cubicBezTo>
                    <a:pt x="145" y="813"/>
                    <a:pt x="145" y="819"/>
                    <a:pt x="148" y="823"/>
                  </a:cubicBezTo>
                  <a:cubicBezTo>
                    <a:pt x="151" y="826"/>
                    <a:pt x="149" y="829"/>
                    <a:pt x="147" y="835"/>
                  </a:cubicBezTo>
                  <a:cubicBezTo>
                    <a:pt x="144" y="840"/>
                    <a:pt x="141" y="846"/>
                    <a:pt x="145" y="850"/>
                  </a:cubicBezTo>
                  <a:cubicBezTo>
                    <a:pt x="148" y="853"/>
                    <a:pt x="147" y="857"/>
                    <a:pt x="145" y="862"/>
                  </a:cubicBezTo>
                  <a:cubicBezTo>
                    <a:pt x="144" y="868"/>
                    <a:pt x="142" y="873"/>
                    <a:pt x="146" y="878"/>
                  </a:cubicBezTo>
                  <a:cubicBezTo>
                    <a:pt x="148" y="881"/>
                    <a:pt x="148" y="885"/>
                    <a:pt x="148" y="889"/>
                  </a:cubicBezTo>
                  <a:cubicBezTo>
                    <a:pt x="149" y="895"/>
                    <a:pt x="149" y="903"/>
                    <a:pt x="155" y="909"/>
                  </a:cubicBezTo>
                  <a:cubicBezTo>
                    <a:pt x="162" y="916"/>
                    <a:pt x="169" y="916"/>
                    <a:pt x="176" y="916"/>
                  </a:cubicBezTo>
                  <a:cubicBezTo>
                    <a:pt x="180" y="917"/>
                    <a:pt x="184" y="917"/>
                    <a:pt x="187" y="919"/>
                  </a:cubicBezTo>
                  <a:cubicBezTo>
                    <a:pt x="191" y="923"/>
                    <a:pt x="197" y="921"/>
                    <a:pt x="203" y="920"/>
                  </a:cubicBezTo>
                  <a:cubicBezTo>
                    <a:pt x="207" y="918"/>
                    <a:pt x="212" y="917"/>
                    <a:pt x="215" y="919"/>
                  </a:cubicBezTo>
                  <a:cubicBezTo>
                    <a:pt x="219" y="923"/>
                    <a:pt x="225" y="921"/>
                    <a:pt x="230" y="918"/>
                  </a:cubicBezTo>
                  <a:cubicBezTo>
                    <a:pt x="235" y="916"/>
                    <a:pt x="239" y="914"/>
                    <a:pt x="242" y="916"/>
                  </a:cubicBezTo>
                  <a:cubicBezTo>
                    <a:pt x="246" y="920"/>
                    <a:pt x="252" y="920"/>
                    <a:pt x="259" y="916"/>
                  </a:cubicBezTo>
                  <a:cubicBezTo>
                    <a:pt x="275" y="909"/>
                    <a:pt x="293" y="886"/>
                    <a:pt x="296" y="862"/>
                  </a:cubicBezTo>
                  <a:cubicBezTo>
                    <a:pt x="296" y="863"/>
                    <a:pt x="297" y="863"/>
                    <a:pt x="298" y="863"/>
                  </a:cubicBezTo>
                  <a:cubicBezTo>
                    <a:pt x="309" y="864"/>
                    <a:pt x="319" y="861"/>
                    <a:pt x="325" y="853"/>
                  </a:cubicBezTo>
                  <a:cubicBezTo>
                    <a:pt x="325" y="853"/>
                    <a:pt x="325" y="853"/>
                    <a:pt x="325" y="853"/>
                  </a:cubicBezTo>
                  <a:cubicBezTo>
                    <a:pt x="327" y="855"/>
                    <a:pt x="330" y="857"/>
                    <a:pt x="333" y="858"/>
                  </a:cubicBezTo>
                  <a:cubicBezTo>
                    <a:pt x="285" y="884"/>
                    <a:pt x="243" y="939"/>
                    <a:pt x="260" y="974"/>
                  </a:cubicBezTo>
                  <a:cubicBezTo>
                    <a:pt x="271" y="997"/>
                    <a:pt x="296" y="998"/>
                    <a:pt x="303" y="998"/>
                  </a:cubicBezTo>
                  <a:cubicBezTo>
                    <a:pt x="304" y="1004"/>
                    <a:pt x="307" y="1023"/>
                    <a:pt x="326" y="1031"/>
                  </a:cubicBezTo>
                  <a:cubicBezTo>
                    <a:pt x="345" y="1038"/>
                    <a:pt x="360" y="1028"/>
                    <a:pt x="365" y="1024"/>
                  </a:cubicBezTo>
                  <a:cubicBezTo>
                    <a:pt x="370" y="1029"/>
                    <a:pt x="388" y="1046"/>
                    <a:pt x="413" y="1037"/>
                  </a:cubicBezTo>
                  <a:cubicBezTo>
                    <a:pt x="449" y="1024"/>
                    <a:pt x="458" y="956"/>
                    <a:pt x="443" y="904"/>
                  </a:cubicBezTo>
                  <a:cubicBezTo>
                    <a:pt x="446" y="905"/>
                    <a:pt x="449" y="905"/>
                    <a:pt x="452" y="905"/>
                  </a:cubicBezTo>
                  <a:cubicBezTo>
                    <a:pt x="452" y="905"/>
                    <a:pt x="452" y="905"/>
                    <a:pt x="452" y="905"/>
                  </a:cubicBezTo>
                  <a:cubicBezTo>
                    <a:pt x="451" y="915"/>
                    <a:pt x="455" y="925"/>
                    <a:pt x="464" y="932"/>
                  </a:cubicBezTo>
                  <a:cubicBezTo>
                    <a:pt x="465" y="932"/>
                    <a:pt x="465" y="933"/>
                    <a:pt x="466" y="933"/>
                  </a:cubicBezTo>
                  <a:cubicBezTo>
                    <a:pt x="451" y="951"/>
                    <a:pt x="448" y="980"/>
                    <a:pt x="454" y="997"/>
                  </a:cubicBezTo>
                  <a:cubicBezTo>
                    <a:pt x="457" y="1004"/>
                    <a:pt x="461" y="1009"/>
                    <a:pt x="466" y="1009"/>
                  </a:cubicBezTo>
                  <a:cubicBezTo>
                    <a:pt x="470" y="1010"/>
                    <a:pt x="471" y="1013"/>
                    <a:pt x="473" y="1019"/>
                  </a:cubicBezTo>
                  <a:cubicBezTo>
                    <a:pt x="475" y="1024"/>
                    <a:pt x="477" y="1030"/>
                    <a:pt x="483" y="1031"/>
                  </a:cubicBezTo>
                  <a:cubicBezTo>
                    <a:pt x="487" y="1031"/>
                    <a:pt x="489" y="1035"/>
                    <a:pt x="492" y="1039"/>
                  </a:cubicBezTo>
                  <a:cubicBezTo>
                    <a:pt x="494" y="1044"/>
                    <a:pt x="497" y="1050"/>
                    <a:pt x="503" y="1050"/>
                  </a:cubicBezTo>
                  <a:cubicBezTo>
                    <a:pt x="507" y="1051"/>
                    <a:pt x="510" y="1053"/>
                    <a:pt x="513" y="1056"/>
                  </a:cubicBezTo>
                  <a:cubicBezTo>
                    <a:pt x="517" y="1060"/>
                    <a:pt x="522" y="1065"/>
                    <a:pt x="532" y="1065"/>
                  </a:cubicBezTo>
                  <a:cubicBezTo>
                    <a:pt x="542" y="1065"/>
                    <a:pt x="547" y="1060"/>
                    <a:pt x="551" y="1056"/>
                  </a:cubicBezTo>
                  <a:cubicBezTo>
                    <a:pt x="554" y="1053"/>
                    <a:pt x="557" y="1051"/>
                    <a:pt x="561" y="1050"/>
                  </a:cubicBezTo>
                  <a:cubicBezTo>
                    <a:pt x="567" y="1050"/>
                    <a:pt x="570" y="1044"/>
                    <a:pt x="573" y="1039"/>
                  </a:cubicBezTo>
                  <a:cubicBezTo>
                    <a:pt x="575" y="1035"/>
                    <a:pt x="577" y="1031"/>
                    <a:pt x="581" y="1031"/>
                  </a:cubicBezTo>
                  <a:cubicBezTo>
                    <a:pt x="587" y="1030"/>
                    <a:pt x="589" y="1024"/>
                    <a:pt x="591" y="1019"/>
                  </a:cubicBezTo>
                  <a:cubicBezTo>
                    <a:pt x="593" y="1013"/>
                    <a:pt x="594" y="1010"/>
                    <a:pt x="598" y="1009"/>
                  </a:cubicBezTo>
                  <a:cubicBezTo>
                    <a:pt x="603" y="1009"/>
                    <a:pt x="607" y="1004"/>
                    <a:pt x="610" y="997"/>
                  </a:cubicBezTo>
                  <a:cubicBezTo>
                    <a:pt x="616" y="980"/>
                    <a:pt x="613" y="951"/>
                    <a:pt x="598" y="933"/>
                  </a:cubicBezTo>
                  <a:cubicBezTo>
                    <a:pt x="599" y="933"/>
                    <a:pt x="599" y="932"/>
                    <a:pt x="600" y="932"/>
                  </a:cubicBezTo>
                  <a:cubicBezTo>
                    <a:pt x="609" y="925"/>
                    <a:pt x="613" y="915"/>
                    <a:pt x="612" y="905"/>
                  </a:cubicBezTo>
                  <a:cubicBezTo>
                    <a:pt x="612" y="905"/>
                    <a:pt x="612" y="905"/>
                    <a:pt x="612" y="905"/>
                  </a:cubicBezTo>
                  <a:cubicBezTo>
                    <a:pt x="615" y="905"/>
                    <a:pt x="618" y="905"/>
                    <a:pt x="621" y="904"/>
                  </a:cubicBezTo>
                  <a:cubicBezTo>
                    <a:pt x="606" y="956"/>
                    <a:pt x="615" y="1024"/>
                    <a:pt x="652" y="1037"/>
                  </a:cubicBezTo>
                  <a:cubicBezTo>
                    <a:pt x="676" y="1046"/>
                    <a:pt x="694" y="1029"/>
                    <a:pt x="699" y="1024"/>
                  </a:cubicBezTo>
                  <a:cubicBezTo>
                    <a:pt x="704" y="1028"/>
                    <a:pt x="719" y="1038"/>
                    <a:pt x="738" y="1031"/>
                  </a:cubicBezTo>
                  <a:cubicBezTo>
                    <a:pt x="757" y="1023"/>
                    <a:pt x="760" y="1004"/>
                    <a:pt x="761" y="998"/>
                  </a:cubicBezTo>
                  <a:cubicBezTo>
                    <a:pt x="768" y="998"/>
                    <a:pt x="793" y="997"/>
                    <a:pt x="804" y="974"/>
                  </a:cubicBezTo>
                  <a:cubicBezTo>
                    <a:pt x="821" y="939"/>
                    <a:pt x="779" y="884"/>
                    <a:pt x="731" y="858"/>
                  </a:cubicBezTo>
                  <a:cubicBezTo>
                    <a:pt x="734" y="857"/>
                    <a:pt x="737" y="855"/>
                    <a:pt x="739" y="853"/>
                  </a:cubicBezTo>
                  <a:cubicBezTo>
                    <a:pt x="739" y="853"/>
                    <a:pt x="739" y="853"/>
                    <a:pt x="739" y="853"/>
                  </a:cubicBezTo>
                  <a:cubicBezTo>
                    <a:pt x="745" y="861"/>
                    <a:pt x="755" y="864"/>
                    <a:pt x="766" y="863"/>
                  </a:cubicBezTo>
                  <a:cubicBezTo>
                    <a:pt x="767" y="863"/>
                    <a:pt x="768" y="863"/>
                    <a:pt x="768" y="862"/>
                  </a:cubicBezTo>
                  <a:cubicBezTo>
                    <a:pt x="771" y="886"/>
                    <a:pt x="789" y="909"/>
                    <a:pt x="805" y="916"/>
                  </a:cubicBezTo>
                  <a:cubicBezTo>
                    <a:pt x="812" y="920"/>
                    <a:pt x="818" y="920"/>
                    <a:pt x="822" y="916"/>
                  </a:cubicBezTo>
                  <a:cubicBezTo>
                    <a:pt x="825" y="914"/>
                    <a:pt x="829" y="916"/>
                    <a:pt x="834" y="918"/>
                  </a:cubicBezTo>
                  <a:cubicBezTo>
                    <a:pt x="839" y="921"/>
                    <a:pt x="845" y="923"/>
                    <a:pt x="850" y="919"/>
                  </a:cubicBezTo>
                  <a:cubicBezTo>
                    <a:pt x="852" y="917"/>
                    <a:pt x="857" y="918"/>
                    <a:pt x="862" y="920"/>
                  </a:cubicBezTo>
                  <a:cubicBezTo>
                    <a:pt x="867" y="921"/>
                    <a:pt x="873" y="923"/>
                    <a:pt x="878" y="919"/>
                  </a:cubicBezTo>
                  <a:cubicBezTo>
                    <a:pt x="880" y="917"/>
                    <a:pt x="884" y="917"/>
                    <a:pt x="889" y="916"/>
                  </a:cubicBezTo>
                  <a:cubicBezTo>
                    <a:pt x="895" y="916"/>
                    <a:pt x="902" y="916"/>
                    <a:pt x="909" y="909"/>
                  </a:cubicBezTo>
                  <a:cubicBezTo>
                    <a:pt x="915" y="903"/>
                    <a:pt x="916" y="895"/>
                    <a:pt x="916" y="889"/>
                  </a:cubicBezTo>
                  <a:cubicBezTo>
                    <a:pt x="916" y="885"/>
                    <a:pt x="916" y="881"/>
                    <a:pt x="918" y="878"/>
                  </a:cubicBezTo>
                  <a:cubicBezTo>
                    <a:pt x="922" y="873"/>
                    <a:pt x="920" y="868"/>
                    <a:pt x="919" y="862"/>
                  </a:cubicBezTo>
                  <a:cubicBezTo>
                    <a:pt x="917" y="857"/>
                    <a:pt x="916" y="853"/>
                    <a:pt x="919" y="850"/>
                  </a:cubicBezTo>
                  <a:cubicBezTo>
                    <a:pt x="923" y="846"/>
                    <a:pt x="920" y="840"/>
                    <a:pt x="917" y="835"/>
                  </a:cubicBezTo>
                  <a:cubicBezTo>
                    <a:pt x="915" y="829"/>
                    <a:pt x="913" y="826"/>
                    <a:pt x="916" y="823"/>
                  </a:cubicBezTo>
                  <a:cubicBezTo>
                    <a:pt x="919" y="819"/>
                    <a:pt x="919" y="813"/>
                    <a:pt x="916" y="806"/>
                  </a:cubicBezTo>
                  <a:cubicBezTo>
                    <a:pt x="908" y="790"/>
                    <a:pt x="885" y="771"/>
                    <a:pt x="862" y="769"/>
                  </a:cubicBezTo>
                  <a:cubicBezTo>
                    <a:pt x="862" y="768"/>
                    <a:pt x="862" y="768"/>
                    <a:pt x="862" y="767"/>
                  </a:cubicBezTo>
                  <a:cubicBezTo>
                    <a:pt x="864" y="756"/>
                    <a:pt x="860" y="746"/>
                    <a:pt x="852" y="740"/>
                  </a:cubicBezTo>
                  <a:cubicBezTo>
                    <a:pt x="852" y="740"/>
                    <a:pt x="852" y="740"/>
                    <a:pt x="852" y="740"/>
                  </a:cubicBezTo>
                  <a:cubicBezTo>
                    <a:pt x="854" y="738"/>
                    <a:pt x="856" y="735"/>
                    <a:pt x="858" y="732"/>
                  </a:cubicBezTo>
                  <a:cubicBezTo>
                    <a:pt x="883" y="780"/>
                    <a:pt x="938" y="822"/>
                    <a:pt x="973" y="805"/>
                  </a:cubicBezTo>
                  <a:cubicBezTo>
                    <a:pt x="996" y="794"/>
                    <a:pt x="998" y="769"/>
                    <a:pt x="997" y="762"/>
                  </a:cubicBezTo>
                  <a:cubicBezTo>
                    <a:pt x="1004" y="761"/>
                    <a:pt x="1022" y="758"/>
                    <a:pt x="1030" y="739"/>
                  </a:cubicBezTo>
                  <a:cubicBezTo>
                    <a:pt x="1038" y="720"/>
                    <a:pt x="1027" y="705"/>
                    <a:pt x="1023" y="700"/>
                  </a:cubicBezTo>
                  <a:cubicBezTo>
                    <a:pt x="1028" y="695"/>
                    <a:pt x="1045" y="676"/>
                    <a:pt x="1037" y="652"/>
                  </a:cubicBezTo>
                  <a:close/>
                  <a:moveTo>
                    <a:pt x="995" y="458"/>
                  </a:moveTo>
                  <a:cubicBezTo>
                    <a:pt x="1001" y="460"/>
                    <a:pt x="1004" y="464"/>
                    <a:pt x="1005" y="467"/>
                  </a:cubicBezTo>
                  <a:cubicBezTo>
                    <a:pt x="1005" y="473"/>
                    <a:pt x="1012" y="476"/>
                    <a:pt x="1017" y="477"/>
                  </a:cubicBezTo>
                  <a:cubicBezTo>
                    <a:pt x="1022" y="479"/>
                    <a:pt x="1026" y="481"/>
                    <a:pt x="1026" y="484"/>
                  </a:cubicBezTo>
                  <a:cubicBezTo>
                    <a:pt x="1026" y="490"/>
                    <a:pt x="1032" y="493"/>
                    <a:pt x="1037" y="496"/>
                  </a:cubicBezTo>
                  <a:cubicBezTo>
                    <a:pt x="1041" y="498"/>
                    <a:pt x="1045" y="500"/>
                    <a:pt x="1046" y="504"/>
                  </a:cubicBezTo>
                  <a:cubicBezTo>
                    <a:pt x="1046" y="509"/>
                    <a:pt x="1049" y="513"/>
                    <a:pt x="1053" y="516"/>
                  </a:cubicBezTo>
                  <a:cubicBezTo>
                    <a:pt x="1057" y="520"/>
                    <a:pt x="1061" y="525"/>
                    <a:pt x="1061" y="533"/>
                  </a:cubicBezTo>
                  <a:cubicBezTo>
                    <a:pt x="1061" y="541"/>
                    <a:pt x="1057" y="545"/>
                    <a:pt x="1053" y="549"/>
                  </a:cubicBezTo>
                  <a:cubicBezTo>
                    <a:pt x="1049" y="553"/>
                    <a:pt x="1046" y="556"/>
                    <a:pt x="1046" y="561"/>
                  </a:cubicBezTo>
                  <a:cubicBezTo>
                    <a:pt x="1045" y="565"/>
                    <a:pt x="1041" y="567"/>
                    <a:pt x="1037" y="570"/>
                  </a:cubicBezTo>
                  <a:cubicBezTo>
                    <a:pt x="1032" y="572"/>
                    <a:pt x="1026" y="575"/>
                    <a:pt x="1026" y="581"/>
                  </a:cubicBezTo>
                  <a:cubicBezTo>
                    <a:pt x="1026" y="585"/>
                    <a:pt x="1022" y="586"/>
                    <a:pt x="1017" y="588"/>
                  </a:cubicBezTo>
                  <a:cubicBezTo>
                    <a:pt x="1012" y="590"/>
                    <a:pt x="1005" y="592"/>
                    <a:pt x="1005" y="598"/>
                  </a:cubicBezTo>
                  <a:cubicBezTo>
                    <a:pt x="1004" y="602"/>
                    <a:pt x="1001" y="605"/>
                    <a:pt x="995" y="607"/>
                  </a:cubicBezTo>
                  <a:cubicBezTo>
                    <a:pt x="979" y="613"/>
                    <a:pt x="951" y="610"/>
                    <a:pt x="934" y="595"/>
                  </a:cubicBezTo>
                  <a:cubicBezTo>
                    <a:pt x="935" y="594"/>
                    <a:pt x="936" y="592"/>
                    <a:pt x="936" y="591"/>
                  </a:cubicBezTo>
                  <a:cubicBezTo>
                    <a:pt x="948" y="602"/>
                    <a:pt x="972" y="604"/>
                    <a:pt x="985" y="601"/>
                  </a:cubicBezTo>
                  <a:cubicBezTo>
                    <a:pt x="992" y="599"/>
                    <a:pt x="994" y="596"/>
                    <a:pt x="994" y="593"/>
                  </a:cubicBezTo>
                  <a:cubicBezTo>
                    <a:pt x="995" y="589"/>
                    <a:pt x="1000" y="587"/>
                    <a:pt x="1005" y="585"/>
                  </a:cubicBezTo>
                  <a:cubicBezTo>
                    <a:pt x="1011" y="583"/>
                    <a:pt x="1018" y="581"/>
                    <a:pt x="1017" y="574"/>
                  </a:cubicBezTo>
                  <a:cubicBezTo>
                    <a:pt x="1017" y="571"/>
                    <a:pt x="1021" y="569"/>
                    <a:pt x="1026" y="566"/>
                  </a:cubicBezTo>
                  <a:cubicBezTo>
                    <a:pt x="1031" y="564"/>
                    <a:pt x="1037" y="562"/>
                    <a:pt x="1037" y="556"/>
                  </a:cubicBezTo>
                  <a:cubicBezTo>
                    <a:pt x="1037" y="553"/>
                    <a:pt x="1039" y="552"/>
                    <a:pt x="1043" y="549"/>
                  </a:cubicBezTo>
                  <a:cubicBezTo>
                    <a:pt x="1047" y="546"/>
                    <a:pt x="1053" y="542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24"/>
                    <a:pt x="1047" y="520"/>
                    <a:pt x="1043" y="516"/>
                  </a:cubicBezTo>
                  <a:cubicBezTo>
                    <a:pt x="1039" y="514"/>
                    <a:pt x="1037" y="512"/>
                    <a:pt x="1037" y="509"/>
                  </a:cubicBezTo>
                  <a:cubicBezTo>
                    <a:pt x="1037" y="504"/>
                    <a:pt x="1031" y="501"/>
                    <a:pt x="1026" y="499"/>
                  </a:cubicBezTo>
                  <a:cubicBezTo>
                    <a:pt x="1021" y="497"/>
                    <a:pt x="1017" y="495"/>
                    <a:pt x="1017" y="491"/>
                  </a:cubicBezTo>
                  <a:cubicBezTo>
                    <a:pt x="1018" y="485"/>
                    <a:pt x="1011" y="482"/>
                    <a:pt x="1005" y="480"/>
                  </a:cubicBezTo>
                  <a:cubicBezTo>
                    <a:pt x="1000" y="478"/>
                    <a:pt x="995" y="477"/>
                    <a:pt x="994" y="472"/>
                  </a:cubicBezTo>
                  <a:cubicBezTo>
                    <a:pt x="994" y="470"/>
                    <a:pt x="992" y="467"/>
                    <a:pt x="985" y="465"/>
                  </a:cubicBezTo>
                  <a:cubicBezTo>
                    <a:pt x="972" y="461"/>
                    <a:pt x="948" y="464"/>
                    <a:pt x="936" y="475"/>
                  </a:cubicBezTo>
                  <a:cubicBezTo>
                    <a:pt x="936" y="473"/>
                    <a:pt x="935" y="472"/>
                    <a:pt x="934" y="470"/>
                  </a:cubicBezTo>
                  <a:cubicBezTo>
                    <a:pt x="951" y="456"/>
                    <a:pt x="979" y="453"/>
                    <a:pt x="995" y="458"/>
                  </a:cubicBezTo>
                  <a:close/>
                  <a:moveTo>
                    <a:pt x="1040" y="520"/>
                  </a:moveTo>
                  <a:cubicBezTo>
                    <a:pt x="1044" y="523"/>
                    <a:pt x="1049" y="526"/>
                    <a:pt x="1049" y="533"/>
                  </a:cubicBezTo>
                  <a:cubicBezTo>
                    <a:pt x="1049" y="540"/>
                    <a:pt x="1044" y="543"/>
                    <a:pt x="1040" y="546"/>
                  </a:cubicBezTo>
                  <a:cubicBezTo>
                    <a:pt x="1037" y="548"/>
                    <a:pt x="1033" y="551"/>
                    <a:pt x="1033" y="556"/>
                  </a:cubicBezTo>
                  <a:cubicBezTo>
                    <a:pt x="1033" y="556"/>
                    <a:pt x="1033" y="556"/>
                    <a:pt x="1033" y="556"/>
                  </a:cubicBezTo>
                  <a:cubicBezTo>
                    <a:pt x="1033" y="559"/>
                    <a:pt x="1030" y="561"/>
                    <a:pt x="1025" y="563"/>
                  </a:cubicBezTo>
                  <a:cubicBezTo>
                    <a:pt x="1019" y="565"/>
                    <a:pt x="1013" y="568"/>
                    <a:pt x="1013" y="575"/>
                  </a:cubicBezTo>
                  <a:cubicBezTo>
                    <a:pt x="1014" y="578"/>
                    <a:pt x="1010" y="579"/>
                    <a:pt x="1004" y="582"/>
                  </a:cubicBezTo>
                  <a:cubicBezTo>
                    <a:pt x="998" y="584"/>
                    <a:pt x="992" y="586"/>
                    <a:pt x="991" y="593"/>
                  </a:cubicBezTo>
                  <a:cubicBezTo>
                    <a:pt x="990" y="594"/>
                    <a:pt x="988" y="596"/>
                    <a:pt x="984" y="597"/>
                  </a:cubicBezTo>
                  <a:cubicBezTo>
                    <a:pt x="972" y="600"/>
                    <a:pt x="948" y="598"/>
                    <a:pt x="938" y="587"/>
                  </a:cubicBezTo>
                  <a:cubicBezTo>
                    <a:pt x="938" y="584"/>
                    <a:pt x="938" y="582"/>
                    <a:pt x="938" y="580"/>
                  </a:cubicBezTo>
                  <a:cubicBezTo>
                    <a:pt x="949" y="589"/>
                    <a:pt x="965" y="593"/>
                    <a:pt x="974" y="589"/>
                  </a:cubicBezTo>
                  <a:cubicBezTo>
                    <a:pt x="978" y="587"/>
                    <a:pt x="981" y="583"/>
                    <a:pt x="981" y="578"/>
                  </a:cubicBezTo>
                  <a:cubicBezTo>
                    <a:pt x="987" y="579"/>
                    <a:pt x="992" y="578"/>
                    <a:pt x="996" y="576"/>
                  </a:cubicBezTo>
                  <a:cubicBezTo>
                    <a:pt x="1000" y="573"/>
                    <a:pt x="1002" y="569"/>
                    <a:pt x="1002" y="564"/>
                  </a:cubicBezTo>
                  <a:cubicBezTo>
                    <a:pt x="1007" y="564"/>
                    <a:pt x="1013" y="563"/>
                    <a:pt x="1016" y="560"/>
                  </a:cubicBezTo>
                  <a:cubicBezTo>
                    <a:pt x="1019" y="558"/>
                    <a:pt x="1022" y="554"/>
                    <a:pt x="1021" y="547"/>
                  </a:cubicBezTo>
                  <a:cubicBezTo>
                    <a:pt x="1027" y="546"/>
                    <a:pt x="1031" y="545"/>
                    <a:pt x="1035" y="542"/>
                  </a:cubicBezTo>
                  <a:cubicBezTo>
                    <a:pt x="1038" y="540"/>
                    <a:pt x="1039" y="536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29"/>
                    <a:pt x="1038" y="526"/>
                    <a:pt x="1035" y="523"/>
                  </a:cubicBezTo>
                  <a:cubicBezTo>
                    <a:pt x="1031" y="521"/>
                    <a:pt x="1027" y="519"/>
                    <a:pt x="1021" y="518"/>
                  </a:cubicBezTo>
                  <a:cubicBezTo>
                    <a:pt x="1022" y="512"/>
                    <a:pt x="1019" y="508"/>
                    <a:pt x="1016" y="506"/>
                  </a:cubicBezTo>
                  <a:cubicBezTo>
                    <a:pt x="1013" y="503"/>
                    <a:pt x="1007" y="502"/>
                    <a:pt x="1002" y="501"/>
                  </a:cubicBezTo>
                  <a:cubicBezTo>
                    <a:pt x="1002" y="496"/>
                    <a:pt x="1000" y="492"/>
                    <a:pt x="996" y="490"/>
                  </a:cubicBezTo>
                  <a:cubicBezTo>
                    <a:pt x="992" y="487"/>
                    <a:pt x="987" y="487"/>
                    <a:pt x="981" y="487"/>
                  </a:cubicBezTo>
                  <a:cubicBezTo>
                    <a:pt x="981" y="482"/>
                    <a:pt x="978" y="479"/>
                    <a:pt x="974" y="477"/>
                  </a:cubicBezTo>
                  <a:cubicBezTo>
                    <a:pt x="965" y="473"/>
                    <a:pt x="949" y="476"/>
                    <a:pt x="938" y="486"/>
                  </a:cubicBezTo>
                  <a:cubicBezTo>
                    <a:pt x="938" y="483"/>
                    <a:pt x="938" y="481"/>
                    <a:pt x="938" y="479"/>
                  </a:cubicBezTo>
                  <a:cubicBezTo>
                    <a:pt x="948" y="468"/>
                    <a:pt x="972" y="465"/>
                    <a:pt x="984" y="468"/>
                  </a:cubicBezTo>
                  <a:cubicBezTo>
                    <a:pt x="988" y="470"/>
                    <a:pt x="990" y="471"/>
                    <a:pt x="991" y="473"/>
                  </a:cubicBezTo>
                  <a:cubicBezTo>
                    <a:pt x="992" y="479"/>
                    <a:pt x="998" y="482"/>
                    <a:pt x="1004" y="484"/>
                  </a:cubicBezTo>
                  <a:cubicBezTo>
                    <a:pt x="1010" y="486"/>
                    <a:pt x="1014" y="487"/>
                    <a:pt x="1013" y="491"/>
                  </a:cubicBezTo>
                  <a:cubicBezTo>
                    <a:pt x="1013" y="497"/>
                    <a:pt x="1019" y="500"/>
                    <a:pt x="1025" y="503"/>
                  </a:cubicBezTo>
                  <a:cubicBezTo>
                    <a:pt x="1030" y="505"/>
                    <a:pt x="1033" y="507"/>
                    <a:pt x="1033" y="509"/>
                  </a:cubicBezTo>
                  <a:cubicBezTo>
                    <a:pt x="1033" y="509"/>
                    <a:pt x="1033" y="509"/>
                    <a:pt x="1033" y="509"/>
                  </a:cubicBezTo>
                  <a:cubicBezTo>
                    <a:pt x="1033" y="514"/>
                    <a:pt x="1037" y="517"/>
                    <a:pt x="1040" y="520"/>
                  </a:cubicBezTo>
                  <a:close/>
                  <a:moveTo>
                    <a:pt x="959" y="526"/>
                  </a:moveTo>
                  <a:cubicBezTo>
                    <a:pt x="967" y="525"/>
                    <a:pt x="1018" y="515"/>
                    <a:pt x="1032" y="526"/>
                  </a:cubicBezTo>
                  <a:cubicBezTo>
                    <a:pt x="1034" y="528"/>
                    <a:pt x="1035" y="530"/>
                    <a:pt x="1035" y="533"/>
                  </a:cubicBezTo>
                  <a:cubicBezTo>
                    <a:pt x="1035" y="535"/>
                    <a:pt x="1034" y="538"/>
                    <a:pt x="1032" y="539"/>
                  </a:cubicBezTo>
                  <a:cubicBezTo>
                    <a:pt x="1018" y="550"/>
                    <a:pt x="967" y="541"/>
                    <a:pt x="959" y="539"/>
                  </a:cubicBezTo>
                  <a:cubicBezTo>
                    <a:pt x="959" y="536"/>
                    <a:pt x="960" y="534"/>
                    <a:pt x="960" y="533"/>
                  </a:cubicBezTo>
                  <a:cubicBezTo>
                    <a:pt x="960" y="533"/>
                    <a:pt x="960" y="533"/>
                    <a:pt x="960" y="533"/>
                  </a:cubicBezTo>
                  <a:cubicBezTo>
                    <a:pt x="960" y="532"/>
                    <a:pt x="959" y="530"/>
                    <a:pt x="959" y="526"/>
                  </a:cubicBezTo>
                  <a:close/>
                  <a:moveTo>
                    <a:pt x="958" y="523"/>
                  </a:moveTo>
                  <a:cubicBezTo>
                    <a:pt x="958" y="520"/>
                    <a:pt x="957" y="518"/>
                    <a:pt x="956" y="516"/>
                  </a:cubicBezTo>
                  <a:cubicBezTo>
                    <a:pt x="975" y="506"/>
                    <a:pt x="1003" y="501"/>
                    <a:pt x="1014" y="509"/>
                  </a:cubicBezTo>
                  <a:cubicBezTo>
                    <a:pt x="1017" y="511"/>
                    <a:pt x="1018" y="514"/>
                    <a:pt x="1017" y="518"/>
                  </a:cubicBezTo>
                  <a:cubicBezTo>
                    <a:pt x="995" y="515"/>
                    <a:pt x="964" y="521"/>
                    <a:pt x="958" y="523"/>
                  </a:cubicBezTo>
                  <a:close/>
                  <a:moveTo>
                    <a:pt x="938" y="492"/>
                  </a:moveTo>
                  <a:cubicBezTo>
                    <a:pt x="946" y="481"/>
                    <a:pt x="964" y="477"/>
                    <a:pt x="972" y="480"/>
                  </a:cubicBezTo>
                  <a:cubicBezTo>
                    <a:pt x="975" y="482"/>
                    <a:pt x="977" y="484"/>
                    <a:pt x="977" y="488"/>
                  </a:cubicBezTo>
                  <a:cubicBezTo>
                    <a:pt x="966" y="489"/>
                    <a:pt x="954" y="494"/>
                    <a:pt x="945" y="502"/>
                  </a:cubicBezTo>
                  <a:cubicBezTo>
                    <a:pt x="943" y="500"/>
                    <a:pt x="940" y="498"/>
                    <a:pt x="936" y="497"/>
                  </a:cubicBezTo>
                  <a:cubicBezTo>
                    <a:pt x="937" y="495"/>
                    <a:pt x="937" y="494"/>
                    <a:pt x="938" y="492"/>
                  </a:cubicBezTo>
                  <a:close/>
                  <a:moveTo>
                    <a:pt x="994" y="493"/>
                  </a:moveTo>
                  <a:cubicBezTo>
                    <a:pt x="997" y="495"/>
                    <a:pt x="998" y="497"/>
                    <a:pt x="998" y="501"/>
                  </a:cubicBezTo>
                  <a:cubicBezTo>
                    <a:pt x="984" y="501"/>
                    <a:pt x="967" y="506"/>
                    <a:pt x="954" y="512"/>
                  </a:cubicBezTo>
                  <a:cubicBezTo>
                    <a:pt x="953" y="509"/>
                    <a:pt x="951" y="507"/>
                    <a:pt x="948" y="504"/>
                  </a:cubicBezTo>
                  <a:cubicBezTo>
                    <a:pt x="963" y="492"/>
                    <a:pt x="985" y="488"/>
                    <a:pt x="994" y="493"/>
                  </a:cubicBezTo>
                  <a:close/>
                  <a:moveTo>
                    <a:pt x="958" y="543"/>
                  </a:moveTo>
                  <a:cubicBezTo>
                    <a:pt x="964" y="544"/>
                    <a:pt x="995" y="550"/>
                    <a:pt x="1017" y="548"/>
                  </a:cubicBezTo>
                  <a:cubicBezTo>
                    <a:pt x="1018" y="552"/>
                    <a:pt x="1017" y="555"/>
                    <a:pt x="1014" y="557"/>
                  </a:cubicBezTo>
                  <a:cubicBezTo>
                    <a:pt x="1003" y="565"/>
                    <a:pt x="975" y="560"/>
                    <a:pt x="956" y="550"/>
                  </a:cubicBezTo>
                  <a:cubicBezTo>
                    <a:pt x="957" y="547"/>
                    <a:pt x="958" y="545"/>
                    <a:pt x="958" y="543"/>
                  </a:cubicBezTo>
                  <a:close/>
                  <a:moveTo>
                    <a:pt x="998" y="564"/>
                  </a:moveTo>
                  <a:cubicBezTo>
                    <a:pt x="998" y="568"/>
                    <a:pt x="997" y="571"/>
                    <a:pt x="994" y="573"/>
                  </a:cubicBezTo>
                  <a:cubicBezTo>
                    <a:pt x="985" y="578"/>
                    <a:pt x="963" y="573"/>
                    <a:pt x="948" y="561"/>
                  </a:cubicBezTo>
                  <a:cubicBezTo>
                    <a:pt x="951" y="559"/>
                    <a:pt x="953" y="556"/>
                    <a:pt x="954" y="553"/>
                  </a:cubicBezTo>
                  <a:cubicBezTo>
                    <a:pt x="967" y="560"/>
                    <a:pt x="984" y="564"/>
                    <a:pt x="998" y="564"/>
                  </a:cubicBezTo>
                  <a:close/>
                  <a:moveTo>
                    <a:pt x="977" y="578"/>
                  </a:moveTo>
                  <a:cubicBezTo>
                    <a:pt x="977" y="581"/>
                    <a:pt x="975" y="584"/>
                    <a:pt x="972" y="585"/>
                  </a:cubicBezTo>
                  <a:cubicBezTo>
                    <a:pt x="964" y="589"/>
                    <a:pt x="946" y="584"/>
                    <a:pt x="938" y="574"/>
                  </a:cubicBezTo>
                  <a:cubicBezTo>
                    <a:pt x="937" y="572"/>
                    <a:pt x="937" y="570"/>
                    <a:pt x="936" y="569"/>
                  </a:cubicBezTo>
                  <a:cubicBezTo>
                    <a:pt x="940" y="568"/>
                    <a:pt x="943" y="566"/>
                    <a:pt x="945" y="564"/>
                  </a:cubicBezTo>
                  <a:cubicBezTo>
                    <a:pt x="954" y="571"/>
                    <a:pt x="966" y="576"/>
                    <a:pt x="977" y="578"/>
                  </a:cubicBezTo>
                  <a:close/>
                  <a:moveTo>
                    <a:pt x="972" y="264"/>
                  </a:moveTo>
                  <a:cubicBezTo>
                    <a:pt x="996" y="275"/>
                    <a:pt x="994" y="305"/>
                    <a:pt x="993" y="306"/>
                  </a:cubicBezTo>
                  <a:cubicBezTo>
                    <a:pt x="993" y="306"/>
                    <a:pt x="994" y="307"/>
                    <a:pt x="994" y="307"/>
                  </a:cubicBezTo>
                  <a:cubicBezTo>
                    <a:pt x="994" y="308"/>
                    <a:pt x="995" y="308"/>
                    <a:pt x="995" y="308"/>
                  </a:cubicBezTo>
                  <a:cubicBezTo>
                    <a:pt x="996" y="308"/>
                    <a:pt x="1018" y="307"/>
                    <a:pt x="1026" y="328"/>
                  </a:cubicBezTo>
                  <a:cubicBezTo>
                    <a:pt x="1026" y="328"/>
                    <a:pt x="1026" y="328"/>
                    <a:pt x="1026" y="328"/>
                  </a:cubicBezTo>
                  <a:cubicBezTo>
                    <a:pt x="1026" y="328"/>
                    <a:pt x="1026" y="328"/>
                    <a:pt x="1026" y="328"/>
                  </a:cubicBezTo>
                  <a:cubicBezTo>
                    <a:pt x="1035" y="349"/>
                    <a:pt x="1019" y="363"/>
                    <a:pt x="1019" y="364"/>
                  </a:cubicBezTo>
                  <a:cubicBezTo>
                    <a:pt x="1018" y="364"/>
                    <a:pt x="1018" y="365"/>
                    <a:pt x="1018" y="366"/>
                  </a:cubicBezTo>
                  <a:cubicBezTo>
                    <a:pt x="1018" y="366"/>
                    <a:pt x="1018" y="367"/>
                    <a:pt x="1019" y="367"/>
                  </a:cubicBezTo>
                  <a:cubicBezTo>
                    <a:pt x="1019" y="367"/>
                    <a:pt x="1042" y="386"/>
                    <a:pt x="1033" y="412"/>
                  </a:cubicBezTo>
                  <a:cubicBezTo>
                    <a:pt x="1020" y="447"/>
                    <a:pt x="952" y="455"/>
                    <a:pt x="901" y="439"/>
                  </a:cubicBezTo>
                  <a:cubicBezTo>
                    <a:pt x="900" y="437"/>
                    <a:pt x="899" y="435"/>
                    <a:pt x="898" y="434"/>
                  </a:cubicBezTo>
                  <a:cubicBezTo>
                    <a:pt x="944" y="441"/>
                    <a:pt x="988" y="436"/>
                    <a:pt x="1009" y="420"/>
                  </a:cubicBezTo>
                  <a:cubicBezTo>
                    <a:pt x="1017" y="415"/>
                    <a:pt x="1022" y="408"/>
                    <a:pt x="1022" y="400"/>
                  </a:cubicBezTo>
                  <a:cubicBezTo>
                    <a:pt x="1024" y="382"/>
                    <a:pt x="1010" y="372"/>
                    <a:pt x="1004" y="368"/>
                  </a:cubicBezTo>
                  <a:cubicBezTo>
                    <a:pt x="1009" y="363"/>
                    <a:pt x="1019" y="350"/>
                    <a:pt x="1012" y="334"/>
                  </a:cubicBezTo>
                  <a:cubicBezTo>
                    <a:pt x="1012" y="334"/>
                    <a:pt x="1012" y="334"/>
                    <a:pt x="1012" y="334"/>
                  </a:cubicBezTo>
                  <a:cubicBezTo>
                    <a:pt x="1005" y="317"/>
                    <a:pt x="989" y="315"/>
                    <a:pt x="983" y="315"/>
                  </a:cubicBezTo>
                  <a:cubicBezTo>
                    <a:pt x="984" y="309"/>
                    <a:pt x="986" y="291"/>
                    <a:pt x="973" y="280"/>
                  </a:cubicBezTo>
                  <a:cubicBezTo>
                    <a:pt x="967" y="275"/>
                    <a:pt x="959" y="273"/>
                    <a:pt x="949" y="275"/>
                  </a:cubicBezTo>
                  <a:cubicBezTo>
                    <a:pt x="923" y="278"/>
                    <a:pt x="888" y="306"/>
                    <a:pt x="861" y="344"/>
                  </a:cubicBezTo>
                  <a:cubicBezTo>
                    <a:pt x="860" y="342"/>
                    <a:pt x="860" y="340"/>
                    <a:pt x="859" y="338"/>
                  </a:cubicBezTo>
                  <a:cubicBezTo>
                    <a:pt x="884" y="291"/>
                    <a:pt x="938" y="248"/>
                    <a:pt x="972" y="264"/>
                  </a:cubicBezTo>
                  <a:close/>
                  <a:moveTo>
                    <a:pt x="860" y="352"/>
                  </a:moveTo>
                  <a:cubicBezTo>
                    <a:pt x="860" y="352"/>
                    <a:pt x="860" y="352"/>
                    <a:pt x="860" y="351"/>
                  </a:cubicBezTo>
                  <a:cubicBezTo>
                    <a:pt x="887" y="311"/>
                    <a:pt x="923" y="282"/>
                    <a:pt x="950" y="278"/>
                  </a:cubicBezTo>
                  <a:cubicBezTo>
                    <a:pt x="958" y="277"/>
                    <a:pt x="965" y="279"/>
                    <a:pt x="970" y="283"/>
                  </a:cubicBezTo>
                  <a:cubicBezTo>
                    <a:pt x="985" y="295"/>
                    <a:pt x="978" y="317"/>
                    <a:pt x="978" y="317"/>
                  </a:cubicBezTo>
                  <a:cubicBezTo>
                    <a:pt x="978" y="317"/>
                    <a:pt x="978" y="318"/>
                    <a:pt x="979" y="319"/>
                  </a:cubicBezTo>
                  <a:cubicBezTo>
                    <a:pt x="979" y="319"/>
                    <a:pt x="980" y="319"/>
                    <a:pt x="980" y="319"/>
                  </a:cubicBezTo>
                  <a:cubicBezTo>
                    <a:pt x="981" y="319"/>
                    <a:pt x="1001" y="317"/>
                    <a:pt x="1008" y="335"/>
                  </a:cubicBezTo>
                  <a:cubicBezTo>
                    <a:pt x="1008" y="335"/>
                    <a:pt x="1008" y="335"/>
                    <a:pt x="1008" y="335"/>
                  </a:cubicBezTo>
                  <a:cubicBezTo>
                    <a:pt x="1016" y="353"/>
                    <a:pt x="1001" y="366"/>
                    <a:pt x="1000" y="367"/>
                  </a:cubicBezTo>
                  <a:cubicBezTo>
                    <a:pt x="999" y="367"/>
                    <a:pt x="999" y="368"/>
                    <a:pt x="999" y="368"/>
                  </a:cubicBezTo>
                  <a:cubicBezTo>
                    <a:pt x="999" y="369"/>
                    <a:pt x="1000" y="370"/>
                    <a:pt x="1000" y="370"/>
                  </a:cubicBezTo>
                  <a:cubicBezTo>
                    <a:pt x="1000" y="370"/>
                    <a:pt x="1020" y="381"/>
                    <a:pt x="1018" y="399"/>
                  </a:cubicBezTo>
                  <a:cubicBezTo>
                    <a:pt x="1018" y="406"/>
                    <a:pt x="1014" y="412"/>
                    <a:pt x="1007" y="417"/>
                  </a:cubicBezTo>
                  <a:cubicBezTo>
                    <a:pt x="986" y="433"/>
                    <a:pt x="940" y="438"/>
                    <a:pt x="892" y="429"/>
                  </a:cubicBezTo>
                  <a:cubicBezTo>
                    <a:pt x="892" y="429"/>
                    <a:pt x="892" y="429"/>
                    <a:pt x="892" y="429"/>
                  </a:cubicBezTo>
                  <a:cubicBezTo>
                    <a:pt x="883" y="423"/>
                    <a:pt x="873" y="422"/>
                    <a:pt x="863" y="426"/>
                  </a:cubicBezTo>
                  <a:cubicBezTo>
                    <a:pt x="863" y="425"/>
                    <a:pt x="862" y="423"/>
                    <a:pt x="861" y="422"/>
                  </a:cubicBezTo>
                  <a:cubicBezTo>
                    <a:pt x="878" y="422"/>
                    <a:pt x="975" y="419"/>
                    <a:pt x="989" y="403"/>
                  </a:cubicBezTo>
                  <a:cubicBezTo>
                    <a:pt x="991" y="402"/>
                    <a:pt x="991" y="400"/>
                    <a:pt x="991" y="398"/>
                  </a:cubicBezTo>
                  <a:cubicBezTo>
                    <a:pt x="991" y="395"/>
                    <a:pt x="990" y="394"/>
                    <a:pt x="988" y="392"/>
                  </a:cubicBezTo>
                  <a:cubicBezTo>
                    <a:pt x="976" y="384"/>
                    <a:pt x="930" y="390"/>
                    <a:pt x="894" y="397"/>
                  </a:cubicBezTo>
                  <a:cubicBezTo>
                    <a:pt x="930" y="385"/>
                    <a:pt x="973" y="369"/>
                    <a:pt x="981" y="354"/>
                  </a:cubicBezTo>
                  <a:cubicBezTo>
                    <a:pt x="982" y="352"/>
                    <a:pt x="982" y="349"/>
                    <a:pt x="981" y="347"/>
                  </a:cubicBezTo>
                  <a:cubicBezTo>
                    <a:pt x="980" y="344"/>
                    <a:pt x="978" y="343"/>
                    <a:pt x="975" y="342"/>
                  </a:cubicBezTo>
                  <a:cubicBezTo>
                    <a:pt x="960" y="337"/>
                    <a:pt x="917" y="356"/>
                    <a:pt x="884" y="373"/>
                  </a:cubicBezTo>
                  <a:cubicBezTo>
                    <a:pt x="915" y="352"/>
                    <a:pt x="951" y="324"/>
                    <a:pt x="954" y="310"/>
                  </a:cubicBezTo>
                  <a:cubicBezTo>
                    <a:pt x="954" y="307"/>
                    <a:pt x="954" y="305"/>
                    <a:pt x="952" y="304"/>
                  </a:cubicBezTo>
                  <a:cubicBezTo>
                    <a:pt x="951" y="302"/>
                    <a:pt x="949" y="301"/>
                    <a:pt x="947" y="301"/>
                  </a:cubicBezTo>
                  <a:cubicBezTo>
                    <a:pt x="925" y="300"/>
                    <a:pt x="855" y="367"/>
                    <a:pt x="843" y="378"/>
                  </a:cubicBezTo>
                  <a:cubicBezTo>
                    <a:pt x="843" y="377"/>
                    <a:pt x="842" y="376"/>
                    <a:pt x="842" y="374"/>
                  </a:cubicBezTo>
                  <a:cubicBezTo>
                    <a:pt x="851" y="370"/>
                    <a:pt x="858" y="362"/>
                    <a:pt x="860" y="352"/>
                  </a:cubicBezTo>
                  <a:close/>
                  <a:moveTo>
                    <a:pt x="844" y="382"/>
                  </a:moveTo>
                  <a:cubicBezTo>
                    <a:pt x="867" y="361"/>
                    <a:pt x="929" y="304"/>
                    <a:pt x="946" y="305"/>
                  </a:cubicBezTo>
                  <a:cubicBezTo>
                    <a:pt x="948" y="305"/>
                    <a:pt x="949" y="305"/>
                    <a:pt x="949" y="306"/>
                  </a:cubicBezTo>
                  <a:cubicBezTo>
                    <a:pt x="950" y="307"/>
                    <a:pt x="950" y="308"/>
                    <a:pt x="950" y="309"/>
                  </a:cubicBezTo>
                  <a:cubicBezTo>
                    <a:pt x="947" y="327"/>
                    <a:pt x="876" y="374"/>
                    <a:pt x="843" y="395"/>
                  </a:cubicBezTo>
                  <a:cubicBezTo>
                    <a:pt x="845" y="391"/>
                    <a:pt x="845" y="386"/>
                    <a:pt x="844" y="382"/>
                  </a:cubicBezTo>
                  <a:close/>
                  <a:moveTo>
                    <a:pt x="977" y="348"/>
                  </a:moveTo>
                  <a:cubicBezTo>
                    <a:pt x="977" y="348"/>
                    <a:pt x="977" y="348"/>
                    <a:pt x="977" y="348"/>
                  </a:cubicBezTo>
                  <a:cubicBezTo>
                    <a:pt x="978" y="350"/>
                    <a:pt x="978" y="351"/>
                    <a:pt x="977" y="353"/>
                  </a:cubicBezTo>
                  <a:cubicBezTo>
                    <a:pt x="968" y="371"/>
                    <a:pt x="886" y="397"/>
                    <a:pt x="843" y="408"/>
                  </a:cubicBezTo>
                  <a:cubicBezTo>
                    <a:pt x="841" y="407"/>
                    <a:pt x="838" y="407"/>
                    <a:pt x="836" y="407"/>
                  </a:cubicBezTo>
                  <a:cubicBezTo>
                    <a:pt x="838" y="405"/>
                    <a:pt x="839" y="403"/>
                    <a:pt x="841" y="401"/>
                  </a:cubicBezTo>
                  <a:cubicBezTo>
                    <a:pt x="879" y="379"/>
                    <a:pt x="955" y="339"/>
                    <a:pt x="974" y="345"/>
                  </a:cubicBezTo>
                  <a:cubicBezTo>
                    <a:pt x="976" y="346"/>
                    <a:pt x="977" y="347"/>
                    <a:pt x="977" y="348"/>
                  </a:cubicBezTo>
                  <a:close/>
                  <a:moveTo>
                    <a:pt x="859" y="418"/>
                  </a:moveTo>
                  <a:cubicBezTo>
                    <a:pt x="857" y="415"/>
                    <a:pt x="854" y="412"/>
                    <a:pt x="850" y="410"/>
                  </a:cubicBezTo>
                  <a:cubicBezTo>
                    <a:pt x="888" y="401"/>
                    <a:pt x="971" y="385"/>
                    <a:pt x="985" y="395"/>
                  </a:cubicBezTo>
                  <a:cubicBezTo>
                    <a:pt x="987" y="396"/>
                    <a:pt x="987" y="397"/>
                    <a:pt x="987" y="398"/>
                  </a:cubicBezTo>
                  <a:cubicBezTo>
                    <a:pt x="987" y="399"/>
                    <a:pt x="987" y="400"/>
                    <a:pt x="986" y="401"/>
                  </a:cubicBezTo>
                  <a:cubicBezTo>
                    <a:pt x="974" y="414"/>
                    <a:pt x="891" y="418"/>
                    <a:pt x="859" y="418"/>
                  </a:cubicBezTo>
                  <a:close/>
                  <a:moveTo>
                    <a:pt x="807" y="153"/>
                  </a:moveTo>
                  <a:cubicBezTo>
                    <a:pt x="812" y="150"/>
                    <a:pt x="817" y="150"/>
                    <a:pt x="820" y="152"/>
                  </a:cubicBezTo>
                  <a:cubicBezTo>
                    <a:pt x="825" y="156"/>
                    <a:pt x="831" y="153"/>
                    <a:pt x="836" y="151"/>
                  </a:cubicBezTo>
                  <a:cubicBezTo>
                    <a:pt x="841" y="148"/>
                    <a:pt x="844" y="147"/>
                    <a:pt x="847" y="149"/>
                  </a:cubicBezTo>
                  <a:cubicBezTo>
                    <a:pt x="852" y="153"/>
                    <a:pt x="857" y="151"/>
                    <a:pt x="863" y="150"/>
                  </a:cubicBezTo>
                  <a:cubicBezTo>
                    <a:pt x="867" y="148"/>
                    <a:pt x="872" y="147"/>
                    <a:pt x="875" y="150"/>
                  </a:cubicBezTo>
                  <a:cubicBezTo>
                    <a:pt x="879" y="153"/>
                    <a:pt x="884" y="153"/>
                    <a:pt x="888" y="153"/>
                  </a:cubicBezTo>
                  <a:cubicBezTo>
                    <a:pt x="894" y="153"/>
                    <a:pt x="900" y="153"/>
                    <a:pt x="906" y="159"/>
                  </a:cubicBezTo>
                  <a:cubicBezTo>
                    <a:pt x="911" y="165"/>
                    <a:pt x="912" y="171"/>
                    <a:pt x="912" y="176"/>
                  </a:cubicBezTo>
                  <a:cubicBezTo>
                    <a:pt x="912" y="181"/>
                    <a:pt x="912" y="186"/>
                    <a:pt x="915" y="190"/>
                  </a:cubicBezTo>
                  <a:cubicBezTo>
                    <a:pt x="918" y="193"/>
                    <a:pt x="917" y="197"/>
                    <a:pt x="915" y="202"/>
                  </a:cubicBezTo>
                  <a:cubicBezTo>
                    <a:pt x="914" y="207"/>
                    <a:pt x="912" y="213"/>
                    <a:pt x="916" y="218"/>
                  </a:cubicBezTo>
                  <a:cubicBezTo>
                    <a:pt x="918" y="220"/>
                    <a:pt x="917" y="224"/>
                    <a:pt x="914" y="229"/>
                  </a:cubicBezTo>
                  <a:cubicBezTo>
                    <a:pt x="911" y="234"/>
                    <a:pt x="909" y="240"/>
                    <a:pt x="913" y="245"/>
                  </a:cubicBezTo>
                  <a:cubicBezTo>
                    <a:pt x="915" y="248"/>
                    <a:pt x="915" y="252"/>
                    <a:pt x="912" y="258"/>
                  </a:cubicBezTo>
                  <a:cubicBezTo>
                    <a:pt x="905" y="273"/>
                    <a:pt x="883" y="291"/>
                    <a:pt x="861" y="293"/>
                  </a:cubicBezTo>
                  <a:cubicBezTo>
                    <a:pt x="860" y="291"/>
                    <a:pt x="860" y="289"/>
                    <a:pt x="859" y="288"/>
                  </a:cubicBezTo>
                  <a:cubicBezTo>
                    <a:pt x="875" y="287"/>
                    <a:pt x="894" y="272"/>
                    <a:pt x="901" y="260"/>
                  </a:cubicBezTo>
                  <a:cubicBezTo>
                    <a:pt x="904" y="254"/>
                    <a:pt x="903" y="250"/>
                    <a:pt x="902" y="249"/>
                  </a:cubicBezTo>
                  <a:cubicBezTo>
                    <a:pt x="899" y="245"/>
                    <a:pt x="901" y="240"/>
                    <a:pt x="904" y="235"/>
                  </a:cubicBezTo>
                  <a:cubicBezTo>
                    <a:pt x="906" y="230"/>
                    <a:pt x="909" y="223"/>
                    <a:pt x="905" y="219"/>
                  </a:cubicBezTo>
                  <a:cubicBezTo>
                    <a:pt x="902" y="217"/>
                    <a:pt x="903" y="213"/>
                    <a:pt x="905" y="207"/>
                  </a:cubicBezTo>
                  <a:cubicBezTo>
                    <a:pt x="907" y="202"/>
                    <a:pt x="909" y="196"/>
                    <a:pt x="906" y="192"/>
                  </a:cubicBezTo>
                  <a:cubicBezTo>
                    <a:pt x="904" y="190"/>
                    <a:pt x="904" y="188"/>
                    <a:pt x="905" y="183"/>
                  </a:cubicBezTo>
                  <a:cubicBezTo>
                    <a:pt x="905" y="178"/>
                    <a:pt x="906" y="171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894" y="158"/>
                    <a:pt x="887" y="159"/>
                    <a:pt x="882" y="160"/>
                  </a:cubicBezTo>
                  <a:cubicBezTo>
                    <a:pt x="877" y="161"/>
                    <a:pt x="875" y="161"/>
                    <a:pt x="873" y="159"/>
                  </a:cubicBezTo>
                  <a:cubicBezTo>
                    <a:pt x="869" y="155"/>
                    <a:pt x="863" y="157"/>
                    <a:pt x="858" y="159"/>
                  </a:cubicBezTo>
                  <a:cubicBezTo>
                    <a:pt x="852" y="162"/>
                    <a:pt x="848" y="163"/>
                    <a:pt x="846" y="160"/>
                  </a:cubicBezTo>
                  <a:cubicBezTo>
                    <a:pt x="841" y="155"/>
                    <a:pt x="835" y="158"/>
                    <a:pt x="830" y="161"/>
                  </a:cubicBezTo>
                  <a:cubicBezTo>
                    <a:pt x="824" y="163"/>
                    <a:pt x="820" y="166"/>
                    <a:pt x="816" y="163"/>
                  </a:cubicBezTo>
                  <a:cubicBezTo>
                    <a:pt x="814" y="162"/>
                    <a:pt x="811" y="161"/>
                    <a:pt x="804" y="164"/>
                  </a:cubicBezTo>
                  <a:cubicBezTo>
                    <a:pt x="793" y="171"/>
                    <a:pt x="777" y="189"/>
                    <a:pt x="777" y="206"/>
                  </a:cubicBezTo>
                  <a:cubicBezTo>
                    <a:pt x="775" y="205"/>
                    <a:pt x="774" y="204"/>
                    <a:pt x="772" y="204"/>
                  </a:cubicBezTo>
                  <a:cubicBezTo>
                    <a:pt x="774" y="182"/>
                    <a:pt x="792" y="160"/>
                    <a:pt x="807" y="153"/>
                  </a:cubicBezTo>
                  <a:close/>
                  <a:moveTo>
                    <a:pt x="830" y="178"/>
                  </a:moveTo>
                  <a:cubicBezTo>
                    <a:pt x="834" y="177"/>
                    <a:pt x="837" y="178"/>
                    <a:pt x="839" y="181"/>
                  </a:cubicBezTo>
                  <a:cubicBezTo>
                    <a:pt x="829" y="191"/>
                    <a:pt x="820" y="206"/>
                    <a:pt x="816" y="220"/>
                  </a:cubicBezTo>
                  <a:cubicBezTo>
                    <a:pt x="813" y="219"/>
                    <a:pt x="810" y="218"/>
                    <a:pt x="806" y="218"/>
                  </a:cubicBezTo>
                  <a:cubicBezTo>
                    <a:pt x="808" y="199"/>
                    <a:pt x="821" y="181"/>
                    <a:pt x="830" y="178"/>
                  </a:cubicBezTo>
                  <a:close/>
                  <a:moveTo>
                    <a:pt x="802" y="219"/>
                  </a:moveTo>
                  <a:cubicBezTo>
                    <a:pt x="799" y="219"/>
                    <a:pt x="796" y="220"/>
                    <a:pt x="792" y="221"/>
                  </a:cubicBezTo>
                  <a:cubicBezTo>
                    <a:pt x="792" y="220"/>
                    <a:pt x="791" y="218"/>
                    <a:pt x="790" y="217"/>
                  </a:cubicBezTo>
                  <a:cubicBezTo>
                    <a:pt x="789" y="203"/>
                    <a:pt x="797" y="188"/>
                    <a:pt x="806" y="184"/>
                  </a:cubicBezTo>
                  <a:cubicBezTo>
                    <a:pt x="809" y="183"/>
                    <a:pt x="812" y="184"/>
                    <a:pt x="815" y="186"/>
                  </a:cubicBezTo>
                  <a:cubicBezTo>
                    <a:pt x="808" y="195"/>
                    <a:pt x="803" y="207"/>
                    <a:pt x="802" y="219"/>
                  </a:cubicBezTo>
                  <a:close/>
                  <a:moveTo>
                    <a:pt x="856" y="175"/>
                  </a:moveTo>
                  <a:cubicBezTo>
                    <a:pt x="859" y="175"/>
                    <a:pt x="862" y="176"/>
                    <a:pt x="864" y="179"/>
                  </a:cubicBezTo>
                  <a:cubicBezTo>
                    <a:pt x="847" y="193"/>
                    <a:pt x="830" y="219"/>
                    <a:pt x="826" y="224"/>
                  </a:cubicBezTo>
                  <a:cubicBezTo>
                    <a:pt x="824" y="223"/>
                    <a:pt x="822" y="222"/>
                    <a:pt x="820" y="221"/>
                  </a:cubicBezTo>
                  <a:cubicBezTo>
                    <a:pt x="826" y="200"/>
                    <a:pt x="843" y="177"/>
                    <a:pt x="856" y="175"/>
                  </a:cubicBezTo>
                  <a:close/>
                  <a:moveTo>
                    <a:pt x="881" y="174"/>
                  </a:moveTo>
                  <a:cubicBezTo>
                    <a:pt x="884" y="174"/>
                    <a:pt x="886" y="175"/>
                    <a:pt x="888" y="177"/>
                  </a:cubicBezTo>
                  <a:cubicBezTo>
                    <a:pt x="890" y="179"/>
                    <a:pt x="891" y="181"/>
                    <a:pt x="890" y="184"/>
                  </a:cubicBezTo>
                  <a:cubicBezTo>
                    <a:pt x="888" y="201"/>
                    <a:pt x="845" y="231"/>
                    <a:pt x="838" y="235"/>
                  </a:cubicBezTo>
                  <a:cubicBezTo>
                    <a:pt x="836" y="233"/>
                    <a:pt x="835" y="231"/>
                    <a:pt x="834" y="230"/>
                  </a:cubicBezTo>
                  <a:cubicBezTo>
                    <a:pt x="834" y="230"/>
                    <a:pt x="832" y="228"/>
                    <a:pt x="830" y="226"/>
                  </a:cubicBezTo>
                  <a:cubicBezTo>
                    <a:pt x="834" y="220"/>
                    <a:pt x="863" y="176"/>
                    <a:pt x="881" y="174"/>
                  </a:cubicBezTo>
                  <a:close/>
                  <a:moveTo>
                    <a:pt x="886" y="200"/>
                  </a:moveTo>
                  <a:cubicBezTo>
                    <a:pt x="889" y="203"/>
                    <a:pt x="890" y="206"/>
                    <a:pt x="890" y="209"/>
                  </a:cubicBezTo>
                  <a:cubicBezTo>
                    <a:pt x="888" y="222"/>
                    <a:pt x="864" y="238"/>
                    <a:pt x="844" y="245"/>
                  </a:cubicBezTo>
                  <a:cubicBezTo>
                    <a:pt x="843" y="243"/>
                    <a:pt x="842" y="240"/>
                    <a:pt x="841" y="238"/>
                  </a:cubicBezTo>
                  <a:cubicBezTo>
                    <a:pt x="846" y="235"/>
                    <a:pt x="872" y="217"/>
                    <a:pt x="886" y="200"/>
                  </a:cubicBezTo>
                  <a:close/>
                  <a:moveTo>
                    <a:pt x="887" y="234"/>
                  </a:moveTo>
                  <a:cubicBezTo>
                    <a:pt x="884" y="244"/>
                    <a:pt x="865" y="257"/>
                    <a:pt x="846" y="259"/>
                  </a:cubicBezTo>
                  <a:cubicBezTo>
                    <a:pt x="847" y="255"/>
                    <a:pt x="846" y="252"/>
                    <a:pt x="845" y="249"/>
                  </a:cubicBezTo>
                  <a:cubicBezTo>
                    <a:pt x="859" y="244"/>
                    <a:pt x="874" y="236"/>
                    <a:pt x="884" y="226"/>
                  </a:cubicBezTo>
                  <a:cubicBezTo>
                    <a:pt x="886" y="228"/>
                    <a:pt x="888" y="231"/>
                    <a:pt x="887" y="234"/>
                  </a:cubicBezTo>
                  <a:close/>
                  <a:moveTo>
                    <a:pt x="846" y="263"/>
                  </a:moveTo>
                  <a:cubicBezTo>
                    <a:pt x="858" y="262"/>
                    <a:pt x="870" y="257"/>
                    <a:pt x="878" y="250"/>
                  </a:cubicBezTo>
                  <a:cubicBezTo>
                    <a:pt x="881" y="253"/>
                    <a:pt x="882" y="255"/>
                    <a:pt x="880" y="259"/>
                  </a:cubicBezTo>
                  <a:cubicBezTo>
                    <a:pt x="877" y="267"/>
                    <a:pt x="862" y="276"/>
                    <a:pt x="848" y="275"/>
                  </a:cubicBezTo>
                  <a:cubicBezTo>
                    <a:pt x="846" y="274"/>
                    <a:pt x="845" y="273"/>
                    <a:pt x="843" y="272"/>
                  </a:cubicBezTo>
                  <a:cubicBezTo>
                    <a:pt x="845" y="269"/>
                    <a:pt x="846" y="266"/>
                    <a:pt x="846" y="263"/>
                  </a:cubicBezTo>
                  <a:close/>
                  <a:moveTo>
                    <a:pt x="884" y="260"/>
                  </a:moveTo>
                  <a:cubicBezTo>
                    <a:pt x="886" y="255"/>
                    <a:pt x="885" y="251"/>
                    <a:pt x="882" y="248"/>
                  </a:cubicBezTo>
                  <a:cubicBezTo>
                    <a:pt x="886" y="244"/>
                    <a:pt x="889" y="239"/>
                    <a:pt x="890" y="235"/>
                  </a:cubicBezTo>
                  <a:cubicBezTo>
                    <a:pt x="892" y="231"/>
                    <a:pt x="890" y="226"/>
                    <a:pt x="886" y="223"/>
                  </a:cubicBezTo>
                  <a:cubicBezTo>
                    <a:pt x="890" y="219"/>
                    <a:pt x="893" y="214"/>
                    <a:pt x="893" y="210"/>
                  </a:cubicBezTo>
                  <a:cubicBezTo>
                    <a:pt x="894" y="206"/>
                    <a:pt x="893" y="201"/>
                    <a:pt x="888" y="197"/>
                  </a:cubicBezTo>
                  <a:cubicBezTo>
                    <a:pt x="891" y="193"/>
                    <a:pt x="894" y="188"/>
                    <a:pt x="894" y="184"/>
                  </a:cubicBezTo>
                  <a:cubicBezTo>
                    <a:pt x="895" y="180"/>
                    <a:pt x="893" y="177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88" y="172"/>
                    <a:pt x="884" y="170"/>
                    <a:pt x="881" y="171"/>
                  </a:cubicBezTo>
                  <a:cubicBezTo>
                    <a:pt x="877" y="171"/>
                    <a:pt x="872" y="173"/>
                    <a:pt x="867" y="177"/>
                  </a:cubicBezTo>
                  <a:cubicBezTo>
                    <a:pt x="863" y="171"/>
                    <a:pt x="859" y="171"/>
                    <a:pt x="855" y="171"/>
                  </a:cubicBezTo>
                  <a:cubicBezTo>
                    <a:pt x="851" y="172"/>
                    <a:pt x="846" y="175"/>
                    <a:pt x="842" y="178"/>
                  </a:cubicBezTo>
                  <a:cubicBezTo>
                    <a:pt x="838" y="175"/>
                    <a:pt x="834" y="173"/>
                    <a:pt x="829" y="174"/>
                  </a:cubicBezTo>
                  <a:cubicBezTo>
                    <a:pt x="825" y="175"/>
                    <a:pt x="821" y="179"/>
                    <a:pt x="817" y="183"/>
                  </a:cubicBezTo>
                  <a:cubicBezTo>
                    <a:pt x="814" y="180"/>
                    <a:pt x="809" y="179"/>
                    <a:pt x="805" y="181"/>
                  </a:cubicBezTo>
                  <a:cubicBezTo>
                    <a:pt x="796" y="185"/>
                    <a:pt x="787" y="198"/>
                    <a:pt x="786" y="212"/>
                  </a:cubicBezTo>
                  <a:cubicBezTo>
                    <a:pt x="785" y="211"/>
                    <a:pt x="783" y="209"/>
                    <a:pt x="781" y="208"/>
                  </a:cubicBezTo>
                  <a:cubicBezTo>
                    <a:pt x="780" y="193"/>
                    <a:pt x="795" y="174"/>
                    <a:pt x="806" y="168"/>
                  </a:cubicBezTo>
                  <a:cubicBezTo>
                    <a:pt x="810" y="166"/>
                    <a:pt x="813" y="165"/>
                    <a:pt x="814" y="166"/>
                  </a:cubicBezTo>
                  <a:cubicBezTo>
                    <a:pt x="819" y="170"/>
                    <a:pt x="826" y="167"/>
                    <a:pt x="831" y="164"/>
                  </a:cubicBezTo>
                  <a:cubicBezTo>
                    <a:pt x="837" y="162"/>
                    <a:pt x="841" y="160"/>
                    <a:pt x="843" y="163"/>
                  </a:cubicBezTo>
                  <a:cubicBezTo>
                    <a:pt x="847" y="168"/>
                    <a:pt x="854" y="165"/>
                    <a:pt x="859" y="163"/>
                  </a:cubicBezTo>
                  <a:cubicBezTo>
                    <a:pt x="864" y="161"/>
                    <a:pt x="868" y="160"/>
                    <a:pt x="870" y="162"/>
                  </a:cubicBezTo>
                  <a:cubicBezTo>
                    <a:pt x="870" y="162"/>
                    <a:pt x="870" y="162"/>
                    <a:pt x="870" y="162"/>
                  </a:cubicBezTo>
                  <a:cubicBezTo>
                    <a:pt x="873" y="165"/>
                    <a:pt x="878" y="165"/>
                    <a:pt x="882" y="164"/>
                  </a:cubicBezTo>
                  <a:cubicBezTo>
                    <a:pt x="887" y="163"/>
                    <a:pt x="892" y="162"/>
                    <a:pt x="897" y="167"/>
                  </a:cubicBezTo>
                  <a:cubicBezTo>
                    <a:pt x="902" y="172"/>
                    <a:pt x="901" y="178"/>
                    <a:pt x="901" y="183"/>
                  </a:cubicBezTo>
                  <a:cubicBezTo>
                    <a:pt x="900" y="187"/>
                    <a:pt x="899" y="192"/>
                    <a:pt x="903" y="195"/>
                  </a:cubicBezTo>
                  <a:cubicBezTo>
                    <a:pt x="903" y="195"/>
                    <a:pt x="903" y="195"/>
                    <a:pt x="903" y="195"/>
                  </a:cubicBezTo>
                  <a:cubicBezTo>
                    <a:pt x="905" y="197"/>
                    <a:pt x="904" y="200"/>
                    <a:pt x="902" y="206"/>
                  </a:cubicBezTo>
                  <a:cubicBezTo>
                    <a:pt x="900" y="211"/>
                    <a:pt x="897" y="217"/>
                    <a:pt x="902" y="222"/>
                  </a:cubicBezTo>
                  <a:cubicBezTo>
                    <a:pt x="905" y="224"/>
                    <a:pt x="903" y="228"/>
                    <a:pt x="900" y="234"/>
                  </a:cubicBezTo>
                  <a:cubicBezTo>
                    <a:pt x="898" y="239"/>
                    <a:pt x="895" y="246"/>
                    <a:pt x="899" y="251"/>
                  </a:cubicBezTo>
                  <a:cubicBezTo>
                    <a:pt x="900" y="252"/>
                    <a:pt x="899" y="255"/>
                    <a:pt x="897" y="259"/>
                  </a:cubicBezTo>
                  <a:cubicBezTo>
                    <a:pt x="891" y="269"/>
                    <a:pt x="872" y="285"/>
                    <a:pt x="857" y="284"/>
                  </a:cubicBezTo>
                  <a:cubicBezTo>
                    <a:pt x="856" y="282"/>
                    <a:pt x="854" y="280"/>
                    <a:pt x="853" y="279"/>
                  </a:cubicBezTo>
                  <a:cubicBezTo>
                    <a:pt x="867" y="278"/>
                    <a:pt x="880" y="269"/>
                    <a:pt x="884" y="260"/>
                  </a:cubicBezTo>
                  <a:close/>
                  <a:moveTo>
                    <a:pt x="653" y="32"/>
                  </a:moveTo>
                  <a:cubicBezTo>
                    <a:pt x="678" y="23"/>
                    <a:pt x="698" y="46"/>
                    <a:pt x="698" y="46"/>
                  </a:cubicBezTo>
                  <a:cubicBezTo>
                    <a:pt x="698" y="46"/>
                    <a:pt x="699" y="47"/>
                    <a:pt x="699" y="47"/>
                  </a:cubicBezTo>
                  <a:cubicBezTo>
                    <a:pt x="700" y="47"/>
                    <a:pt x="700" y="46"/>
                    <a:pt x="701" y="46"/>
                  </a:cubicBezTo>
                  <a:cubicBezTo>
                    <a:pt x="701" y="45"/>
                    <a:pt x="716" y="30"/>
                    <a:pt x="737" y="39"/>
                  </a:cubicBezTo>
                  <a:cubicBezTo>
                    <a:pt x="737" y="39"/>
                    <a:pt x="737" y="39"/>
                    <a:pt x="737" y="39"/>
                  </a:cubicBezTo>
                  <a:cubicBezTo>
                    <a:pt x="737" y="39"/>
                    <a:pt x="737" y="39"/>
                    <a:pt x="737" y="39"/>
                  </a:cubicBezTo>
                  <a:cubicBezTo>
                    <a:pt x="757" y="47"/>
                    <a:pt x="757" y="68"/>
                    <a:pt x="757" y="69"/>
                  </a:cubicBezTo>
                  <a:cubicBezTo>
                    <a:pt x="757" y="70"/>
                    <a:pt x="757" y="70"/>
                    <a:pt x="758" y="71"/>
                  </a:cubicBezTo>
                  <a:cubicBezTo>
                    <a:pt x="758" y="71"/>
                    <a:pt x="759" y="71"/>
                    <a:pt x="759" y="71"/>
                  </a:cubicBezTo>
                  <a:cubicBezTo>
                    <a:pt x="759" y="71"/>
                    <a:pt x="789" y="69"/>
                    <a:pt x="801" y="93"/>
                  </a:cubicBezTo>
                  <a:cubicBezTo>
                    <a:pt x="817" y="127"/>
                    <a:pt x="774" y="181"/>
                    <a:pt x="726" y="205"/>
                  </a:cubicBezTo>
                  <a:cubicBezTo>
                    <a:pt x="724" y="205"/>
                    <a:pt x="723" y="204"/>
                    <a:pt x="721" y="204"/>
                  </a:cubicBezTo>
                  <a:cubicBezTo>
                    <a:pt x="759" y="177"/>
                    <a:pt x="786" y="142"/>
                    <a:pt x="790" y="116"/>
                  </a:cubicBezTo>
                  <a:cubicBezTo>
                    <a:pt x="792" y="106"/>
                    <a:pt x="790" y="98"/>
                    <a:pt x="785" y="92"/>
                  </a:cubicBezTo>
                  <a:cubicBezTo>
                    <a:pt x="774" y="78"/>
                    <a:pt x="756" y="81"/>
                    <a:pt x="749" y="82"/>
                  </a:cubicBezTo>
                  <a:cubicBezTo>
                    <a:pt x="749" y="76"/>
                    <a:pt x="747" y="60"/>
                    <a:pt x="731" y="53"/>
                  </a:cubicBezTo>
                  <a:cubicBezTo>
                    <a:pt x="731" y="53"/>
                    <a:pt x="731" y="53"/>
                    <a:pt x="731" y="53"/>
                  </a:cubicBezTo>
                  <a:cubicBezTo>
                    <a:pt x="714" y="46"/>
                    <a:pt x="702" y="56"/>
                    <a:pt x="697" y="60"/>
                  </a:cubicBezTo>
                  <a:cubicBezTo>
                    <a:pt x="693" y="55"/>
                    <a:pt x="682" y="41"/>
                    <a:pt x="665" y="42"/>
                  </a:cubicBezTo>
                  <a:cubicBezTo>
                    <a:pt x="657" y="43"/>
                    <a:pt x="650" y="48"/>
                    <a:pt x="644" y="55"/>
                  </a:cubicBezTo>
                  <a:cubicBezTo>
                    <a:pt x="629" y="76"/>
                    <a:pt x="623" y="121"/>
                    <a:pt x="631" y="167"/>
                  </a:cubicBezTo>
                  <a:cubicBezTo>
                    <a:pt x="629" y="166"/>
                    <a:pt x="628" y="165"/>
                    <a:pt x="626" y="164"/>
                  </a:cubicBezTo>
                  <a:cubicBezTo>
                    <a:pt x="609" y="113"/>
                    <a:pt x="617" y="44"/>
                    <a:pt x="653" y="32"/>
                  </a:cubicBezTo>
                  <a:close/>
                  <a:moveTo>
                    <a:pt x="647" y="206"/>
                  </a:moveTo>
                  <a:cubicBezTo>
                    <a:pt x="647" y="174"/>
                    <a:pt x="651" y="90"/>
                    <a:pt x="664" y="79"/>
                  </a:cubicBezTo>
                  <a:cubicBezTo>
                    <a:pt x="665" y="78"/>
                    <a:pt x="666" y="77"/>
                    <a:pt x="667" y="78"/>
                  </a:cubicBezTo>
                  <a:cubicBezTo>
                    <a:pt x="668" y="78"/>
                    <a:pt x="669" y="78"/>
                    <a:pt x="669" y="79"/>
                  </a:cubicBezTo>
                  <a:cubicBezTo>
                    <a:pt x="680" y="94"/>
                    <a:pt x="663" y="177"/>
                    <a:pt x="655" y="215"/>
                  </a:cubicBezTo>
                  <a:cubicBezTo>
                    <a:pt x="653" y="211"/>
                    <a:pt x="650" y="208"/>
                    <a:pt x="647" y="206"/>
                  </a:cubicBezTo>
                  <a:close/>
                  <a:moveTo>
                    <a:pt x="658" y="229"/>
                  </a:moveTo>
                  <a:cubicBezTo>
                    <a:pt x="658" y="226"/>
                    <a:pt x="658" y="224"/>
                    <a:pt x="657" y="221"/>
                  </a:cubicBezTo>
                  <a:cubicBezTo>
                    <a:pt x="668" y="179"/>
                    <a:pt x="694" y="97"/>
                    <a:pt x="712" y="88"/>
                  </a:cubicBezTo>
                  <a:cubicBezTo>
                    <a:pt x="714" y="87"/>
                    <a:pt x="715" y="87"/>
                    <a:pt x="717" y="87"/>
                  </a:cubicBezTo>
                  <a:cubicBezTo>
                    <a:pt x="717" y="87"/>
                    <a:pt x="717" y="87"/>
                    <a:pt x="717" y="87"/>
                  </a:cubicBezTo>
                  <a:cubicBezTo>
                    <a:pt x="718" y="88"/>
                    <a:pt x="719" y="89"/>
                    <a:pt x="719" y="91"/>
                  </a:cubicBezTo>
                  <a:cubicBezTo>
                    <a:pt x="726" y="110"/>
                    <a:pt x="686" y="186"/>
                    <a:pt x="664" y="224"/>
                  </a:cubicBezTo>
                  <a:cubicBezTo>
                    <a:pt x="662" y="225"/>
                    <a:pt x="660" y="227"/>
                    <a:pt x="658" y="229"/>
                  </a:cubicBezTo>
                  <a:close/>
                  <a:moveTo>
                    <a:pt x="764" y="118"/>
                  </a:moveTo>
                  <a:cubicBezTo>
                    <a:pt x="764" y="116"/>
                    <a:pt x="763" y="114"/>
                    <a:pt x="761" y="113"/>
                  </a:cubicBezTo>
                  <a:cubicBezTo>
                    <a:pt x="759" y="111"/>
                    <a:pt x="757" y="111"/>
                    <a:pt x="755" y="111"/>
                  </a:cubicBezTo>
                  <a:cubicBezTo>
                    <a:pt x="741" y="114"/>
                    <a:pt x="713" y="150"/>
                    <a:pt x="692" y="181"/>
                  </a:cubicBezTo>
                  <a:cubicBezTo>
                    <a:pt x="709" y="147"/>
                    <a:pt x="728" y="105"/>
                    <a:pt x="723" y="89"/>
                  </a:cubicBezTo>
                  <a:cubicBezTo>
                    <a:pt x="722" y="87"/>
                    <a:pt x="720" y="85"/>
                    <a:pt x="718" y="84"/>
                  </a:cubicBezTo>
                  <a:cubicBezTo>
                    <a:pt x="718" y="84"/>
                    <a:pt x="718" y="84"/>
                    <a:pt x="718" y="84"/>
                  </a:cubicBezTo>
                  <a:cubicBezTo>
                    <a:pt x="716" y="83"/>
                    <a:pt x="713" y="83"/>
                    <a:pt x="710" y="84"/>
                  </a:cubicBezTo>
                  <a:cubicBezTo>
                    <a:pt x="696" y="91"/>
                    <a:pt x="679" y="135"/>
                    <a:pt x="668" y="171"/>
                  </a:cubicBezTo>
                  <a:cubicBezTo>
                    <a:pt x="675" y="134"/>
                    <a:pt x="681" y="89"/>
                    <a:pt x="673" y="77"/>
                  </a:cubicBezTo>
                  <a:cubicBezTo>
                    <a:pt x="671" y="75"/>
                    <a:pt x="669" y="74"/>
                    <a:pt x="667" y="74"/>
                  </a:cubicBezTo>
                  <a:cubicBezTo>
                    <a:pt x="665" y="73"/>
                    <a:pt x="663" y="74"/>
                    <a:pt x="661" y="76"/>
                  </a:cubicBezTo>
                  <a:cubicBezTo>
                    <a:pt x="645" y="90"/>
                    <a:pt x="643" y="187"/>
                    <a:pt x="643" y="203"/>
                  </a:cubicBezTo>
                  <a:cubicBezTo>
                    <a:pt x="641" y="203"/>
                    <a:pt x="640" y="202"/>
                    <a:pt x="639" y="202"/>
                  </a:cubicBezTo>
                  <a:cubicBezTo>
                    <a:pt x="643" y="192"/>
                    <a:pt x="642" y="181"/>
                    <a:pt x="636" y="173"/>
                  </a:cubicBezTo>
                  <a:cubicBezTo>
                    <a:pt x="636" y="173"/>
                    <a:pt x="636" y="173"/>
                    <a:pt x="636" y="172"/>
                  </a:cubicBezTo>
                  <a:cubicBezTo>
                    <a:pt x="627" y="125"/>
                    <a:pt x="632" y="79"/>
                    <a:pt x="647" y="58"/>
                  </a:cubicBezTo>
                  <a:cubicBezTo>
                    <a:pt x="653" y="51"/>
                    <a:pt x="659" y="47"/>
                    <a:pt x="665" y="46"/>
                  </a:cubicBezTo>
                  <a:cubicBezTo>
                    <a:pt x="684" y="44"/>
                    <a:pt x="695" y="64"/>
                    <a:pt x="695" y="65"/>
                  </a:cubicBezTo>
                  <a:cubicBezTo>
                    <a:pt x="695" y="65"/>
                    <a:pt x="696" y="65"/>
                    <a:pt x="696" y="66"/>
                  </a:cubicBezTo>
                  <a:cubicBezTo>
                    <a:pt x="697" y="66"/>
                    <a:pt x="698" y="65"/>
                    <a:pt x="698" y="65"/>
                  </a:cubicBezTo>
                  <a:cubicBezTo>
                    <a:pt x="699" y="64"/>
                    <a:pt x="711" y="49"/>
                    <a:pt x="729" y="56"/>
                  </a:cubicBezTo>
                  <a:cubicBezTo>
                    <a:pt x="729" y="56"/>
                    <a:pt x="729" y="56"/>
                    <a:pt x="729" y="56"/>
                  </a:cubicBezTo>
                  <a:cubicBezTo>
                    <a:pt x="747" y="64"/>
                    <a:pt x="746" y="84"/>
                    <a:pt x="745" y="85"/>
                  </a:cubicBezTo>
                  <a:cubicBezTo>
                    <a:pt x="745" y="85"/>
                    <a:pt x="746" y="86"/>
                    <a:pt x="746" y="86"/>
                  </a:cubicBezTo>
                  <a:cubicBezTo>
                    <a:pt x="747" y="87"/>
                    <a:pt x="747" y="87"/>
                    <a:pt x="748" y="87"/>
                  </a:cubicBezTo>
                  <a:cubicBezTo>
                    <a:pt x="748" y="86"/>
                    <a:pt x="770" y="80"/>
                    <a:pt x="782" y="94"/>
                  </a:cubicBezTo>
                  <a:cubicBezTo>
                    <a:pt x="786" y="100"/>
                    <a:pt x="788" y="107"/>
                    <a:pt x="786" y="115"/>
                  </a:cubicBezTo>
                  <a:cubicBezTo>
                    <a:pt x="783" y="141"/>
                    <a:pt x="753" y="177"/>
                    <a:pt x="714" y="205"/>
                  </a:cubicBezTo>
                  <a:cubicBezTo>
                    <a:pt x="713" y="205"/>
                    <a:pt x="713" y="205"/>
                    <a:pt x="713" y="205"/>
                  </a:cubicBezTo>
                  <a:cubicBezTo>
                    <a:pt x="703" y="207"/>
                    <a:pt x="695" y="213"/>
                    <a:pt x="690" y="223"/>
                  </a:cubicBezTo>
                  <a:cubicBezTo>
                    <a:pt x="689" y="223"/>
                    <a:pt x="688" y="222"/>
                    <a:pt x="687" y="222"/>
                  </a:cubicBezTo>
                  <a:cubicBezTo>
                    <a:pt x="698" y="210"/>
                    <a:pt x="765" y="140"/>
                    <a:pt x="764" y="118"/>
                  </a:cubicBezTo>
                  <a:close/>
                  <a:moveTo>
                    <a:pt x="682" y="220"/>
                  </a:moveTo>
                  <a:cubicBezTo>
                    <a:pt x="678" y="220"/>
                    <a:pt x="674" y="220"/>
                    <a:pt x="670" y="221"/>
                  </a:cubicBezTo>
                  <a:cubicBezTo>
                    <a:pt x="691" y="188"/>
                    <a:pt x="738" y="118"/>
                    <a:pt x="755" y="115"/>
                  </a:cubicBezTo>
                  <a:cubicBezTo>
                    <a:pt x="757" y="115"/>
                    <a:pt x="758" y="115"/>
                    <a:pt x="759" y="116"/>
                  </a:cubicBezTo>
                  <a:cubicBezTo>
                    <a:pt x="759" y="116"/>
                    <a:pt x="760" y="117"/>
                    <a:pt x="760" y="118"/>
                  </a:cubicBezTo>
                  <a:cubicBezTo>
                    <a:pt x="761" y="136"/>
                    <a:pt x="704" y="198"/>
                    <a:pt x="682" y="220"/>
                  </a:cubicBezTo>
                  <a:close/>
                  <a:moveTo>
                    <a:pt x="458" y="70"/>
                  </a:moveTo>
                  <a:cubicBezTo>
                    <a:pt x="460" y="64"/>
                    <a:pt x="463" y="61"/>
                    <a:pt x="466" y="60"/>
                  </a:cubicBezTo>
                  <a:cubicBezTo>
                    <a:pt x="473" y="59"/>
                    <a:pt x="475" y="53"/>
                    <a:pt x="477" y="48"/>
                  </a:cubicBezTo>
                  <a:cubicBezTo>
                    <a:pt x="479" y="42"/>
                    <a:pt x="480" y="39"/>
                    <a:pt x="483" y="39"/>
                  </a:cubicBezTo>
                  <a:cubicBezTo>
                    <a:pt x="489" y="38"/>
                    <a:pt x="492" y="33"/>
                    <a:pt x="495" y="28"/>
                  </a:cubicBezTo>
                  <a:cubicBezTo>
                    <a:pt x="497" y="24"/>
                    <a:pt x="500" y="20"/>
                    <a:pt x="504" y="19"/>
                  </a:cubicBezTo>
                  <a:cubicBezTo>
                    <a:pt x="509" y="19"/>
                    <a:pt x="512" y="15"/>
                    <a:pt x="515" y="12"/>
                  </a:cubicBezTo>
                  <a:cubicBezTo>
                    <a:pt x="520" y="8"/>
                    <a:pt x="524" y="4"/>
                    <a:pt x="532" y="4"/>
                  </a:cubicBezTo>
                  <a:cubicBezTo>
                    <a:pt x="540" y="4"/>
                    <a:pt x="544" y="8"/>
                    <a:pt x="549" y="12"/>
                  </a:cubicBezTo>
                  <a:cubicBezTo>
                    <a:pt x="552" y="15"/>
                    <a:pt x="555" y="19"/>
                    <a:pt x="560" y="19"/>
                  </a:cubicBezTo>
                  <a:cubicBezTo>
                    <a:pt x="565" y="20"/>
                    <a:pt x="567" y="24"/>
                    <a:pt x="569" y="28"/>
                  </a:cubicBezTo>
                  <a:cubicBezTo>
                    <a:pt x="572" y="33"/>
                    <a:pt x="575" y="38"/>
                    <a:pt x="581" y="39"/>
                  </a:cubicBezTo>
                  <a:cubicBezTo>
                    <a:pt x="584" y="39"/>
                    <a:pt x="585" y="42"/>
                    <a:pt x="587" y="48"/>
                  </a:cubicBezTo>
                  <a:cubicBezTo>
                    <a:pt x="589" y="53"/>
                    <a:pt x="591" y="59"/>
                    <a:pt x="598" y="60"/>
                  </a:cubicBezTo>
                  <a:cubicBezTo>
                    <a:pt x="601" y="61"/>
                    <a:pt x="604" y="64"/>
                    <a:pt x="606" y="70"/>
                  </a:cubicBezTo>
                  <a:cubicBezTo>
                    <a:pt x="612" y="85"/>
                    <a:pt x="609" y="114"/>
                    <a:pt x="595" y="130"/>
                  </a:cubicBezTo>
                  <a:cubicBezTo>
                    <a:pt x="593" y="130"/>
                    <a:pt x="592" y="129"/>
                    <a:pt x="590" y="128"/>
                  </a:cubicBezTo>
                  <a:cubicBezTo>
                    <a:pt x="601" y="116"/>
                    <a:pt x="604" y="92"/>
                    <a:pt x="600" y="80"/>
                  </a:cubicBezTo>
                  <a:cubicBezTo>
                    <a:pt x="598" y="73"/>
                    <a:pt x="595" y="71"/>
                    <a:pt x="592" y="70"/>
                  </a:cubicBezTo>
                  <a:cubicBezTo>
                    <a:pt x="588" y="70"/>
                    <a:pt x="586" y="65"/>
                    <a:pt x="585" y="59"/>
                  </a:cubicBezTo>
                  <a:cubicBezTo>
                    <a:pt x="582" y="54"/>
                    <a:pt x="580" y="47"/>
                    <a:pt x="574" y="47"/>
                  </a:cubicBezTo>
                  <a:cubicBezTo>
                    <a:pt x="570" y="48"/>
                    <a:pt x="568" y="44"/>
                    <a:pt x="566" y="38"/>
                  </a:cubicBezTo>
                  <a:cubicBezTo>
                    <a:pt x="563" y="33"/>
                    <a:pt x="561" y="28"/>
                    <a:pt x="555" y="28"/>
                  </a:cubicBezTo>
                  <a:cubicBezTo>
                    <a:pt x="553" y="28"/>
                    <a:pt x="551" y="26"/>
                    <a:pt x="548" y="22"/>
                  </a:cubicBezTo>
                  <a:cubicBezTo>
                    <a:pt x="545" y="18"/>
                    <a:pt x="541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23" y="12"/>
                    <a:pt x="519" y="18"/>
                    <a:pt x="516" y="22"/>
                  </a:cubicBezTo>
                  <a:cubicBezTo>
                    <a:pt x="513" y="26"/>
                    <a:pt x="511" y="28"/>
                    <a:pt x="509" y="28"/>
                  </a:cubicBezTo>
                  <a:cubicBezTo>
                    <a:pt x="509" y="28"/>
                    <a:pt x="509" y="28"/>
                    <a:pt x="509" y="28"/>
                  </a:cubicBezTo>
                  <a:cubicBezTo>
                    <a:pt x="503" y="28"/>
                    <a:pt x="501" y="33"/>
                    <a:pt x="498" y="38"/>
                  </a:cubicBezTo>
                  <a:cubicBezTo>
                    <a:pt x="496" y="44"/>
                    <a:pt x="494" y="48"/>
                    <a:pt x="490" y="47"/>
                  </a:cubicBezTo>
                  <a:cubicBezTo>
                    <a:pt x="484" y="47"/>
                    <a:pt x="482" y="54"/>
                    <a:pt x="479" y="59"/>
                  </a:cubicBezTo>
                  <a:cubicBezTo>
                    <a:pt x="478" y="65"/>
                    <a:pt x="476" y="70"/>
                    <a:pt x="472" y="70"/>
                  </a:cubicBezTo>
                  <a:cubicBezTo>
                    <a:pt x="469" y="71"/>
                    <a:pt x="466" y="73"/>
                    <a:pt x="464" y="80"/>
                  </a:cubicBezTo>
                  <a:cubicBezTo>
                    <a:pt x="460" y="92"/>
                    <a:pt x="463" y="116"/>
                    <a:pt x="474" y="128"/>
                  </a:cubicBezTo>
                  <a:cubicBezTo>
                    <a:pt x="472" y="129"/>
                    <a:pt x="471" y="130"/>
                    <a:pt x="469" y="130"/>
                  </a:cubicBezTo>
                  <a:cubicBezTo>
                    <a:pt x="455" y="114"/>
                    <a:pt x="452" y="85"/>
                    <a:pt x="458" y="70"/>
                  </a:cubicBezTo>
                  <a:close/>
                  <a:moveTo>
                    <a:pt x="492" y="71"/>
                  </a:moveTo>
                  <a:cubicBezTo>
                    <a:pt x="494" y="68"/>
                    <a:pt x="497" y="67"/>
                    <a:pt x="500" y="67"/>
                  </a:cubicBezTo>
                  <a:cubicBezTo>
                    <a:pt x="500" y="81"/>
                    <a:pt x="505" y="98"/>
                    <a:pt x="511" y="111"/>
                  </a:cubicBezTo>
                  <a:cubicBezTo>
                    <a:pt x="509" y="112"/>
                    <a:pt x="506" y="114"/>
                    <a:pt x="503" y="117"/>
                  </a:cubicBezTo>
                  <a:cubicBezTo>
                    <a:pt x="491" y="102"/>
                    <a:pt x="487" y="80"/>
                    <a:pt x="492" y="71"/>
                  </a:cubicBezTo>
                  <a:close/>
                  <a:moveTo>
                    <a:pt x="501" y="120"/>
                  </a:moveTo>
                  <a:cubicBezTo>
                    <a:pt x="499" y="122"/>
                    <a:pt x="497" y="125"/>
                    <a:pt x="496" y="128"/>
                  </a:cubicBezTo>
                  <a:cubicBezTo>
                    <a:pt x="494" y="128"/>
                    <a:pt x="493" y="127"/>
                    <a:pt x="491" y="127"/>
                  </a:cubicBezTo>
                  <a:cubicBezTo>
                    <a:pt x="480" y="118"/>
                    <a:pt x="476" y="101"/>
                    <a:pt x="480" y="93"/>
                  </a:cubicBezTo>
                  <a:cubicBezTo>
                    <a:pt x="481" y="89"/>
                    <a:pt x="483" y="88"/>
                    <a:pt x="487" y="88"/>
                  </a:cubicBezTo>
                  <a:cubicBezTo>
                    <a:pt x="488" y="99"/>
                    <a:pt x="494" y="111"/>
                    <a:pt x="501" y="120"/>
                  </a:cubicBezTo>
                  <a:close/>
                  <a:moveTo>
                    <a:pt x="508" y="51"/>
                  </a:moveTo>
                  <a:cubicBezTo>
                    <a:pt x="510" y="48"/>
                    <a:pt x="513" y="47"/>
                    <a:pt x="517" y="48"/>
                  </a:cubicBezTo>
                  <a:cubicBezTo>
                    <a:pt x="515" y="69"/>
                    <a:pt x="521" y="100"/>
                    <a:pt x="522" y="107"/>
                  </a:cubicBezTo>
                  <a:cubicBezTo>
                    <a:pt x="520" y="107"/>
                    <a:pt x="517" y="108"/>
                    <a:pt x="515" y="109"/>
                  </a:cubicBezTo>
                  <a:cubicBezTo>
                    <a:pt x="505" y="90"/>
                    <a:pt x="500" y="61"/>
                    <a:pt x="508" y="51"/>
                  </a:cubicBezTo>
                  <a:close/>
                  <a:moveTo>
                    <a:pt x="525" y="33"/>
                  </a:moveTo>
                  <a:cubicBezTo>
                    <a:pt x="527" y="31"/>
                    <a:pt x="530" y="29"/>
                    <a:pt x="532" y="29"/>
                  </a:cubicBezTo>
                  <a:cubicBezTo>
                    <a:pt x="534" y="29"/>
                    <a:pt x="537" y="31"/>
                    <a:pt x="539" y="33"/>
                  </a:cubicBezTo>
                  <a:cubicBezTo>
                    <a:pt x="550" y="46"/>
                    <a:pt x="540" y="98"/>
                    <a:pt x="538" y="106"/>
                  </a:cubicBezTo>
                  <a:cubicBezTo>
                    <a:pt x="535" y="105"/>
                    <a:pt x="533" y="105"/>
                    <a:pt x="532" y="105"/>
                  </a:cubicBezTo>
                  <a:cubicBezTo>
                    <a:pt x="532" y="105"/>
                    <a:pt x="532" y="105"/>
                    <a:pt x="532" y="105"/>
                  </a:cubicBezTo>
                  <a:cubicBezTo>
                    <a:pt x="532" y="105"/>
                    <a:pt x="532" y="105"/>
                    <a:pt x="532" y="105"/>
                  </a:cubicBezTo>
                  <a:cubicBezTo>
                    <a:pt x="531" y="105"/>
                    <a:pt x="529" y="105"/>
                    <a:pt x="526" y="106"/>
                  </a:cubicBezTo>
                  <a:cubicBezTo>
                    <a:pt x="524" y="98"/>
                    <a:pt x="514" y="46"/>
                    <a:pt x="525" y="33"/>
                  </a:cubicBezTo>
                  <a:close/>
                  <a:moveTo>
                    <a:pt x="547" y="48"/>
                  </a:moveTo>
                  <a:cubicBezTo>
                    <a:pt x="551" y="47"/>
                    <a:pt x="554" y="48"/>
                    <a:pt x="556" y="51"/>
                  </a:cubicBezTo>
                  <a:cubicBezTo>
                    <a:pt x="564" y="61"/>
                    <a:pt x="559" y="90"/>
                    <a:pt x="549" y="109"/>
                  </a:cubicBezTo>
                  <a:cubicBezTo>
                    <a:pt x="547" y="108"/>
                    <a:pt x="544" y="107"/>
                    <a:pt x="542" y="107"/>
                  </a:cubicBezTo>
                  <a:cubicBezTo>
                    <a:pt x="543" y="100"/>
                    <a:pt x="549" y="69"/>
                    <a:pt x="547" y="48"/>
                  </a:cubicBezTo>
                  <a:close/>
                  <a:moveTo>
                    <a:pt x="564" y="67"/>
                  </a:moveTo>
                  <a:cubicBezTo>
                    <a:pt x="567" y="67"/>
                    <a:pt x="570" y="68"/>
                    <a:pt x="572" y="71"/>
                  </a:cubicBezTo>
                  <a:cubicBezTo>
                    <a:pt x="577" y="80"/>
                    <a:pt x="573" y="102"/>
                    <a:pt x="561" y="117"/>
                  </a:cubicBezTo>
                  <a:cubicBezTo>
                    <a:pt x="558" y="114"/>
                    <a:pt x="555" y="112"/>
                    <a:pt x="553" y="111"/>
                  </a:cubicBezTo>
                  <a:cubicBezTo>
                    <a:pt x="559" y="98"/>
                    <a:pt x="564" y="81"/>
                    <a:pt x="564" y="67"/>
                  </a:cubicBezTo>
                  <a:close/>
                  <a:moveTo>
                    <a:pt x="577" y="88"/>
                  </a:moveTo>
                  <a:cubicBezTo>
                    <a:pt x="581" y="88"/>
                    <a:pt x="583" y="89"/>
                    <a:pt x="584" y="93"/>
                  </a:cubicBezTo>
                  <a:cubicBezTo>
                    <a:pt x="588" y="101"/>
                    <a:pt x="584" y="118"/>
                    <a:pt x="573" y="127"/>
                  </a:cubicBezTo>
                  <a:cubicBezTo>
                    <a:pt x="571" y="127"/>
                    <a:pt x="570" y="128"/>
                    <a:pt x="568" y="128"/>
                  </a:cubicBezTo>
                  <a:cubicBezTo>
                    <a:pt x="567" y="125"/>
                    <a:pt x="565" y="122"/>
                    <a:pt x="563" y="120"/>
                  </a:cubicBezTo>
                  <a:cubicBezTo>
                    <a:pt x="570" y="111"/>
                    <a:pt x="576" y="99"/>
                    <a:pt x="577" y="88"/>
                  </a:cubicBezTo>
                  <a:close/>
                  <a:moveTo>
                    <a:pt x="588" y="91"/>
                  </a:moveTo>
                  <a:cubicBezTo>
                    <a:pt x="586" y="87"/>
                    <a:pt x="582" y="84"/>
                    <a:pt x="578" y="84"/>
                  </a:cubicBezTo>
                  <a:cubicBezTo>
                    <a:pt x="578" y="78"/>
                    <a:pt x="577" y="73"/>
                    <a:pt x="575" y="69"/>
                  </a:cubicBezTo>
                  <a:cubicBezTo>
                    <a:pt x="573" y="65"/>
                    <a:pt x="569" y="63"/>
                    <a:pt x="564" y="63"/>
                  </a:cubicBezTo>
                  <a:cubicBezTo>
                    <a:pt x="563" y="57"/>
                    <a:pt x="562" y="52"/>
                    <a:pt x="559" y="49"/>
                  </a:cubicBezTo>
                  <a:cubicBezTo>
                    <a:pt x="557" y="46"/>
                    <a:pt x="553" y="43"/>
                    <a:pt x="547" y="44"/>
                  </a:cubicBezTo>
                  <a:cubicBezTo>
                    <a:pt x="546" y="38"/>
                    <a:pt x="544" y="33"/>
                    <a:pt x="542" y="30"/>
                  </a:cubicBezTo>
                  <a:cubicBezTo>
                    <a:pt x="539" y="27"/>
                    <a:pt x="536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28" y="26"/>
                    <a:pt x="525" y="27"/>
                    <a:pt x="522" y="30"/>
                  </a:cubicBezTo>
                  <a:cubicBezTo>
                    <a:pt x="520" y="33"/>
                    <a:pt x="518" y="38"/>
                    <a:pt x="517" y="44"/>
                  </a:cubicBezTo>
                  <a:cubicBezTo>
                    <a:pt x="511" y="43"/>
                    <a:pt x="507" y="46"/>
                    <a:pt x="505" y="49"/>
                  </a:cubicBezTo>
                  <a:cubicBezTo>
                    <a:pt x="502" y="52"/>
                    <a:pt x="501" y="57"/>
                    <a:pt x="500" y="63"/>
                  </a:cubicBezTo>
                  <a:cubicBezTo>
                    <a:pt x="495" y="63"/>
                    <a:pt x="491" y="65"/>
                    <a:pt x="489" y="69"/>
                  </a:cubicBezTo>
                  <a:cubicBezTo>
                    <a:pt x="487" y="73"/>
                    <a:pt x="486" y="78"/>
                    <a:pt x="486" y="84"/>
                  </a:cubicBezTo>
                  <a:cubicBezTo>
                    <a:pt x="482" y="84"/>
                    <a:pt x="478" y="87"/>
                    <a:pt x="476" y="91"/>
                  </a:cubicBezTo>
                  <a:cubicBezTo>
                    <a:pt x="472" y="100"/>
                    <a:pt x="476" y="116"/>
                    <a:pt x="485" y="126"/>
                  </a:cubicBezTo>
                  <a:cubicBezTo>
                    <a:pt x="483" y="126"/>
                    <a:pt x="480" y="127"/>
                    <a:pt x="478" y="127"/>
                  </a:cubicBezTo>
                  <a:cubicBezTo>
                    <a:pt x="467" y="117"/>
                    <a:pt x="464" y="93"/>
                    <a:pt x="468" y="81"/>
                  </a:cubicBezTo>
                  <a:cubicBezTo>
                    <a:pt x="469" y="77"/>
                    <a:pt x="470" y="74"/>
                    <a:pt x="472" y="74"/>
                  </a:cubicBezTo>
                  <a:cubicBezTo>
                    <a:pt x="479" y="73"/>
                    <a:pt x="481" y="67"/>
                    <a:pt x="483" y="61"/>
                  </a:cubicBezTo>
                  <a:cubicBezTo>
                    <a:pt x="485" y="55"/>
                    <a:pt x="487" y="51"/>
                    <a:pt x="490" y="51"/>
                  </a:cubicBezTo>
                  <a:cubicBezTo>
                    <a:pt x="497" y="52"/>
                    <a:pt x="499" y="45"/>
                    <a:pt x="502" y="40"/>
                  </a:cubicBezTo>
                  <a:cubicBezTo>
                    <a:pt x="504" y="35"/>
                    <a:pt x="506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4" y="32"/>
                    <a:pt x="516" y="28"/>
                    <a:pt x="519" y="24"/>
                  </a:cubicBezTo>
                  <a:cubicBezTo>
                    <a:pt x="522" y="20"/>
                    <a:pt x="525" y="16"/>
                    <a:pt x="532" y="16"/>
                  </a:cubicBezTo>
                  <a:cubicBezTo>
                    <a:pt x="539" y="16"/>
                    <a:pt x="542" y="20"/>
                    <a:pt x="545" y="24"/>
                  </a:cubicBezTo>
                  <a:cubicBezTo>
                    <a:pt x="548" y="28"/>
                    <a:pt x="550" y="32"/>
                    <a:pt x="555" y="32"/>
                  </a:cubicBezTo>
                  <a:cubicBezTo>
                    <a:pt x="555" y="32"/>
                    <a:pt x="555" y="32"/>
                    <a:pt x="555" y="32"/>
                  </a:cubicBezTo>
                  <a:cubicBezTo>
                    <a:pt x="558" y="32"/>
                    <a:pt x="560" y="35"/>
                    <a:pt x="562" y="40"/>
                  </a:cubicBezTo>
                  <a:cubicBezTo>
                    <a:pt x="565" y="45"/>
                    <a:pt x="567" y="52"/>
                    <a:pt x="574" y="51"/>
                  </a:cubicBezTo>
                  <a:cubicBezTo>
                    <a:pt x="577" y="51"/>
                    <a:pt x="579" y="55"/>
                    <a:pt x="581" y="61"/>
                  </a:cubicBezTo>
                  <a:cubicBezTo>
                    <a:pt x="583" y="67"/>
                    <a:pt x="585" y="73"/>
                    <a:pt x="592" y="74"/>
                  </a:cubicBezTo>
                  <a:cubicBezTo>
                    <a:pt x="594" y="74"/>
                    <a:pt x="595" y="77"/>
                    <a:pt x="596" y="81"/>
                  </a:cubicBezTo>
                  <a:cubicBezTo>
                    <a:pt x="600" y="93"/>
                    <a:pt x="597" y="117"/>
                    <a:pt x="586" y="127"/>
                  </a:cubicBezTo>
                  <a:cubicBezTo>
                    <a:pt x="584" y="127"/>
                    <a:pt x="581" y="126"/>
                    <a:pt x="579" y="126"/>
                  </a:cubicBezTo>
                  <a:cubicBezTo>
                    <a:pt x="588" y="116"/>
                    <a:pt x="592" y="100"/>
                    <a:pt x="588" y="91"/>
                  </a:cubicBezTo>
                  <a:close/>
                  <a:moveTo>
                    <a:pt x="263" y="93"/>
                  </a:moveTo>
                  <a:cubicBezTo>
                    <a:pt x="275" y="69"/>
                    <a:pt x="305" y="71"/>
                    <a:pt x="305" y="71"/>
                  </a:cubicBezTo>
                  <a:cubicBezTo>
                    <a:pt x="305" y="71"/>
                    <a:pt x="306" y="71"/>
                    <a:pt x="306" y="71"/>
                  </a:cubicBezTo>
                  <a:cubicBezTo>
                    <a:pt x="307" y="70"/>
                    <a:pt x="307" y="70"/>
                    <a:pt x="307" y="69"/>
                  </a:cubicBezTo>
                  <a:cubicBezTo>
                    <a:pt x="307" y="68"/>
                    <a:pt x="307" y="47"/>
                    <a:pt x="327" y="39"/>
                  </a:cubicBezTo>
                  <a:cubicBezTo>
                    <a:pt x="327" y="39"/>
                    <a:pt x="327" y="39"/>
                    <a:pt x="327" y="39"/>
                  </a:cubicBezTo>
                  <a:cubicBezTo>
                    <a:pt x="348" y="30"/>
                    <a:pt x="363" y="45"/>
                    <a:pt x="363" y="46"/>
                  </a:cubicBezTo>
                  <a:cubicBezTo>
                    <a:pt x="364" y="46"/>
                    <a:pt x="364" y="47"/>
                    <a:pt x="365" y="47"/>
                  </a:cubicBezTo>
                  <a:cubicBezTo>
                    <a:pt x="365" y="47"/>
                    <a:pt x="366" y="46"/>
                    <a:pt x="366" y="46"/>
                  </a:cubicBezTo>
                  <a:cubicBezTo>
                    <a:pt x="366" y="46"/>
                    <a:pt x="386" y="23"/>
                    <a:pt x="411" y="32"/>
                  </a:cubicBezTo>
                  <a:cubicBezTo>
                    <a:pt x="447" y="44"/>
                    <a:pt x="455" y="113"/>
                    <a:pt x="438" y="164"/>
                  </a:cubicBezTo>
                  <a:cubicBezTo>
                    <a:pt x="436" y="165"/>
                    <a:pt x="435" y="166"/>
                    <a:pt x="433" y="167"/>
                  </a:cubicBezTo>
                  <a:cubicBezTo>
                    <a:pt x="441" y="121"/>
                    <a:pt x="435" y="76"/>
                    <a:pt x="420" y="55"/>
                  </a:cubicBezTo>
                  <a:cubicBezTo>
                    <a:pt x="414" y="48"/>
                    <a:pt x="407" y="43"/>
                    <a:pt x="399" y="42"/>
                  </a:cubicBezTo>
                  <a:cubicBezTo>
                    <a:pt x="382" y="41"/>
                    <a:pt x="371" y="55"/>
                    <a:pt x="367" y="60"/>
                  </a:cubicBezTo>
                  <a:cubicBezTo>
                    <a:pt x="363" y="56"/>
                    <a:pt x="350" y="46"/>
                    <a:pt x="333" y="53"/>
                  </a:cubicBezTo>
                  <a:cubicBezTo>
                    <a:pt x="333" y="53"/>
                    <a:pt x="333" y="53"/>
                    <a:pt x="333" y="53"/>
                  </a:cubicBezTo>
                  <a:cubicBezTo>
                    <a:pt x="317" y="60"/>
                    <a:pt x="315" y="76"/>
                    <a:pt x="315" y="82"/>
                  </a:cubicBezTo>
                  <a:cubicBezTo>
                    <a:pt x="308" y="81"/>
                    <a:pt x="290" y="78"/>
                    <a:pt x="279" y="92"/>
                  </a:cubicBezTo>
                  <a:cubicBezTo>
                    <a:pt x="274" y="98"/>
                    <a:pt x="272" y="106"/>
                    <a:pt x="274" y="116"/>
                  </a:cubicBezTo>
                  <a:cubicBezTo>
                    <a:pt x="278" y="142"/>
                    <a:pt x="305" y="177"/>
                    <a:pt x="343" y="204"/>
                  </a:cubicBezTo>
                  <a:cubicBezTo>
                    <a:pt x="341" y="204"/>
                    <a:pt x="340" y="205"/>
                    <a:pt x="338" y="205"/>
                  </a:cubicBezTo>
                  <a:cubicBezTo>
                    <a:pt x="290" y="181"/>
                    <a:pt x="247" y="127"/>
                    <a:pt x="263" y="93"/>
                  </a:cubicBezTo>
                  <a:close/>
                  <a:moveTo>
                    <a:pt x="425" y="202"/>
                  </a:moveTo>
                  <a:cubicBezTo>
                    <a:pt x="424" y="202"/>
                    <a:pt x="423" y="203"/>
                    <a:pt x="421" y="203"/>
                  </a:cubicBezTo>
                  <a:cubicBezTo>
                    <a:pt x="421" y="187"/>
                    <a:pt x="419" y="90"/>
                    <a:pt x="403" y="76"/>
                  </a:cubicBezTo>
                  <a:cubicBezTo>
                    <a:pt x="401" y="74"/>
                    <a:pt x="399" y="73"/>
                    <a:pt x="397" y="74"/>
                  </a:cubicBezTo>
                  <a:cubicBezTo>
                    <a:pt x="395" y="74"/>
                    <a:pt x="393" y="75"/>
                    <a:pt x="391" y="77"/>
                  </a:cubicBezTo>
                  <a:cubicBezTo>
                    <a:pt x="383" y="89"/>
                    <a:pt x="389" y="134"/>
                    <a:pt x="396" y="171"/>
                  </a:cubicBezTo>
                  <a:cubicBezTo>
                    <a:pt x="385" y="135"/>
                    <a:pt x="368" y="91"/>
                    <a:pt x="354" y="84"/>
                  </a:cubicBezTo>
                  <a:cubicBezTo>
                    <a:pt x="351" y="83"/>
                    <a:pt x="348" y="83"/>
                    <a:pt x="346" y="84"/>
                  </a:cubicBezTo>
                  <a:cubicBezTo>
                    <a:pt x="346" y="84"/>
                    <a:pt x="346" y="84"/>
                    <a:pt x="346" y="84"/>
                  </a:cubicBezTo>
                  <a:cubicBezTo>
                    <a:pt x="344" y="85"/>
                    <a:pt x="342" y="87"/>
                    <a:pt x="341" y="89"/>
                  </a:cubicBezTo>
                  <a:cubicBezTo>
                    <a:pt x="336" y="105"/>
                    <a:pt x="355" y="147"/>
                    <a:pt x="372" y="181"/>
                  </a:cubicBezTo>
                  <a:cubicBezTo>
                    <a:pt x="351" y="150"/>
                    <a:pt x="324" y="114"/>
                    <a:pt x="309" y="111"/>
                  </a:cubicBezTo>
                  <a:cubicBezTo>
                    <a:pt x="307" y="111"/>
                    <a:pt x="305" y="111"/>
                    <a:pt x="303" y="113"/>
                  </a:cubicBezTo>
                  <a:cubicBezTo>
                    <a:pt x="301" y="114"/>
                    <a:pt x="300" y="116"/>
                    <a:pt x="300" y="118"/>
                  </a:cubicBezTo>
                  <a:cubicBezTo>
                    <a:pt x="299" y="140"/>
                    <a:pt x="366" y="210"/>
                    <a:pt x="377" y="222"/>
                  </a:cubicBezTo>
                  <a:cubicBezTo>
                    <a:pt x="376" y="222"/>
                    <a:pt x="375" y="223"/>
                    <a:pt x="374" y="223"/>
                  </a:cubicBezTo>
                  <a:cubicBezTo>
                    <a:pt x="369" y="213"/>
                    <a:pt x="361" y="207"/>
                    <a:pt x="351" y="205"/>
                  </a:cubicBezTo>
                  <a:cubicBezTo>
                    <a:pt x="351" y="205"/>
                    <a:pt x="351" y="205"/>
                    <a:pt x="351" y="205"/>
                  </a:cubicBezTo>
                  <a:cubicBezTo>
                    <a:pt x="311" y="177"/>
                    <a:pt x="281" y="141"/>
                    <a:pt x="278" y="115"/>
                  </a:cubicBezTo>
                  <a:cubicBezTo>
                    <a:pt x="276" y="107"/>
                    <a:pt x="278" y="100"/>
                    <a:pt x="282" y="95"/>
                  </a:cubicBezTo>
                  <a:cubicBezTo>
                    <a:pt x="294" y="80"/>
                    <a:pt x="316" y="86"/>
                    <a:pt x="316" y="87"/>
                  </a:cubicBezTo>
                  <a:cubicBezTo>
                    <a:pt x="317" y="87"/>
                    <a:pt x="317" y="87"/>
                    <a:pt x="318" y="86"/>
                  </a:cubicBezTo>
                  <a:cubicBezTo>
                    <a:pt x="318" y="86"/>
                    <a:pt x="319" y="85"/>
                    <a:pt x="319" y="85"/>
                  </a:cubicBezTo>
                  <a:cubicBezTo>
                    <a:pt x="318" y="84"/>
                    <a:pt x="317" y="64"/>
                    <a:pt x="335" y="56"/>
                  </a:cubicBezTo>
                  <a:cubicBezTo>
                    <a:pt x="335" y="56"/>
                    <a:pt x="335" y="56"/>
                    <a:pt x="335" y="56"/>
                  </a:cubicBezTo>
                  <a:cubicBezTo>
                    <a:pt x="353" y="49"/>
                    <a:pt x="365" y="64"/>
                    <a:pt x="366" y="65"/>
                  </a:cubicBezTo>
                  <a:cubicBezTo>
                    <a:pt x="366" y="65"/>
                    <a:pt x="367" y="66"/>
                    <a:pt x="368" y="66"/>
                  </a:cubicBezTo>
                  <a:cubicBezTo>
                    <a:pt x="368" y="65"/>
                    <a:pt x="369" y="65"/>
                    <a:pt x="369" y="65"/>
                  </a:cubicBezTo>
                  <a:cubicBezTo>
                    <a:pt x="369" y="64"/>
                    <a:pt x="380" y="44"/>
                    <a:pt x="399" y="46"/>
                  </a:cubicBezTo>
                  <a:cubicBezTo>
                    <a:pt x="405" y="47"/>
                    <a:pt x="411" y="51"/>
                    <a:pt x="417" y="58"/>
                  </a:cubicBezTo>
                  <a:cubicBezTo>
                    <a:pt x="432" y="79"/>
                    <a:pt x="437" y="125"/>
                    <a:pt x="428" y="172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2" y="181"/>
                    <a:pt x="421" y="192"/>
                    <a:pt x="425" y="202"/>
                  </a:cubicBezTo>
                  <a:close/>
                  <a:moveTo>
                    <a:pt x="400" y="224"/>
                  </a:moveTo>
                  <a:cubicBezTo>
                    <a:pt x="378" y="186"/>
                    <a:pt x="338" y="110"/>
                    <a:pt x="345" y="91"/>
                  </a:cubicBezTo>
                  <a:cubicBezTo>
                    <a:pt x="345" y="89"/>
                    <a:pt x="346" y="88"/>
                    <a:pt x="347" y="87"/>
                  </a:cubicBezTo>
                  <a:cubicBezTo>
                    <a:pt x="347" y="87"/>
                    <a:pt x="347" y="87"/>
                    <a:pt x="347" y="87"/>
                  </a:cubicBezTo>
                  <a:cubicBezTo>
                    <a:pt x="349" y="87"/>
                    <a:pt x="350" y="87"/>
                    <a:pt x="352" y="88"/>
                  </a:cubicBezTo>
                  <a:cubicBezTo>
                    <a:pt x="370" y="97"/>
                    <a:pt x="396" y="179"/>
                    <a:pt x="407" y="221"/>
                  </a:cubicBezTo>
                  <a:cubicBezTo>
                    <a:pt x="406" y="224"/>
                    <a:pt x="406" y="226"/>
                    <a:pt x="406" y="229"/>
                  </a:cubicBezTo>
                  <a:cubicBezTo>
                    <a:pt x="404" y="227"/>
                    <a:pt x="403" y="225"/>
                    <a:pt x="400" y="224"/>
                  </a:cubicBezTo>
                  <a:close/>
                  <a:moveTo>
                    <a:pt x="395" y="79"/>
                  </a:moveTo>
                  <a:cubicBezTo>
                    <a:pt x="395" y="78"/>
                    <a:pt x="396" y="78"/>
                    <a:pt x="397" y="78"/>
                  </a:cubicBezTo>
                  <a:cubicBezTo>
                    <a:pt x="398" y="77"/>
                    <a:pt x="399" y="78"/>
                    <a:pt x="400" y="79"/>
                  </a:cubicBezTo>
                  <a:cubicBezTo>
                    <a:pt x="413" y="90"/>
                    <a:pt x="417" y="174"/>
                    <a:pt x="417" y="206"/>
                  </a:cubicBezTo>
                  <a:cubicBezTo>
                    <a:pt x="414" y="208"/>
                    <a:pt x="411" y="211"/>
                    <a:pt x="409" y="215"/>
                  </a:cubicBezTo>
                  <a:cubicBezTo>
                    <a:pt x="401" y="177"/>
                    <a:pt x="384" y="94"/>
                    <a:pt x="395" y="79"/>
                  </a:cubicBezTo>
                  <a:close/>
                  <a:moveTo>
                    <a:pt x="394" y="221"/>
                  </a:moveTo>
                  <a:cubicBezTo>
                    <a:pt x="390" y="220"/>
                    <a:pt x="386" y="220"/>
                    <a:pt x="382" y="220"/>
                  </a:cubicBezTo>
                  <a:cubicBezTo>
                    <a:pt x="360" y="198"/>
                    <a:pt x="303" y="136"/>
                    <a:pt x="304" y="118"/>
                  </a:cubicBezTo>
                  <a:cubicBezTo>
                    <a:pt x="304" y="117"/>
                    <a:pt x="305" y="116"/>
                    <a:pt x="305" y="116"/>
                  </a:cubicBezTo>
                  <a:cubicBezTo>
                    <a:pt x="306" y="115"/>
                    <a:pt x="307" y="115"/>
                    <a:pt x="309" y="115"/>
                  </a:cubicBezTo>
                  <a:cubicBezTo>
                    <a:pt x="327" y="118"/>
                    <a:pt x="374" y="188"/>
                    <a:pt x="394" y="221"/>
                  </a:cubicBezTo>
                  <a:close/>
                  <a:moveTo>
                    <a:pt x="203" y="293"/>
                  </a:moveTo>
                  <a:cubicBezTo>
                    <a:pt x="182" y="291"/>
                    <a:pt x="159" y="273"/>
                    <a:pt x="152" y="258"/>
                  </a:cubicBezTo>
                  <a:cubicBezTo>
                    <a:pt x="149" y="252"/>
                    <a:pt x="149" y="248"/>
                    <a:pt x="151" y="245"/>
                  </a:cubicBezTo>
                  <a:cubicBezTo>
                    <a:pt x="155" y="240"/>
                    <a:pt x="153" y="234"/>
                    <a:pt x="150" y="229"/>
                  </a:cubicBezTo>
                  <a:cubicBezTo>
                    <a:pt x="148" y="224"/>
                    <a:pt x="146" y="220"/>
                    <a:pt x="148" y="218"/>
                  </a:cubicBezTo>
                  <a:cubicBezTo>
                    <a:pt x="152" y="213"/>
                    <a:pt x="151" y="207"/>
                    <a:pt x="149" y="202"/>
                  </a:cubicBezTo>
                  <a:cubicBezTo>
                    <a:pt x="148" y="197"/>
                    <a:pt x="146" y="193"/>
                    <a:pt x="149" y="190"/>
                  </a:cubicBezTo>
                  <a:cubicBezTo>
                    <a:pt x="152" y="186"/>
                    <a:pt x="152" y="181"/>
                    <a:pt x="152" y="176"/>
                  </a:cubicBezTo>
                  <a:cubicBezTo>
                    <a:pt x="152" y="171"/>
                    <a:pt x="153" y="165"/>
                    <a:pt x="158" y="159"/>
                  </a:cubicBezTo>
                  <a:cubicBezTo>
                    <a:pt x="164" y="153"/>
                    <a:pt x="170" y="153"/>
                    <a:pt x="176" y="153"/>
                  </a:cubicBezTo>
                  <a:cubicBezTo>
                    <a:pt x="180" y="153"/>
                    <a:pt x="185" y="153"/>
                    <a:pt x="189" y="150"/>
                  </a:cubicBezTo>
                  <a:cubicBezTo>
                    <a:pt x="192" y="147"/>
                    <a:pt x="197" y="148"/>
                    <a:pt x="201" y="150"/>
                  </a:cubicBezTo>
                  <a:cubicBezTo>
                    <a:pt x="207" y="151"/>
                    <a:pt x="212" y="153"/>
                    <a:pt x="217" y="149"/>
                  </a:cubicBezTo>
                  <a:cubicBezTo>
                    <a:pt x="220" y="147"/>
                    <a:pt x="223" y="148"/>
                    <a:pt x="228" y="151"/>
                  </a:cubicBezTo>
                  <a:cubicBezTo>
                    <a:pt x="233" y="153"/>
                    <a:pt x="239" y="156"/>
                    <a:pt x="244" y="152"/>
                  </a:cubicBezTo>
                  <a:cubicBezTo>
                    <a:pt x="247" y="150"/>
                    <a:pt x="252" y="150"/>
                    <a:pt x="257" y="153"/>
                  </a:cubicBezTo>
                  <a:cubicBezTo>
                    <a:pt x="272" y="160"/>
                    <a:pt x="290" y="182"/>
                    <a:pt x="292" y="204"/>
                  </a:cubicBezTo>
                  <a:cubicBezTo>
                    <a:pt x="290" y="204"/>
                    <a:pt x="289" y="205"/>
                    <a:pt x="287" y="206"/>
                  </a:cubicBezTo>
                  <a:cubicBezTo>
                    <a:pt x="287" y="189"/>
                    <a:pt x="271" y="171"/>
                    <a:pt x="260" y="164"/>
                  </a:cubicBezTo>
                  <a:cubicBezTo>
                    <a:pt x="253" y="161"/>
                    <a:pt x="250" y="162"/>
                    <a:pt x="248" y="163"/>
                  </a:cubicBezTo>
                  <a:cubicBezTo>
                    <a:pt x="244" y="166"/>
                    <a:pt x="240" y="163"/>
                    <a:pt x="234" y="161"/>
                  </a:cubicBezTo>
                  <a:cubicBezTo>
                    <a:pt x="229" y="158"/>
                    <a:pt x="223" y="155"/>
                    <a:pt x="218" y="160"/>
                  </a:cubicBezTo>
                  <a:cubicBezTo>
                    <a:pt x="216" y="163"/>
                    <a:pt x="212" y="162"/>
                    <a:pt x="206" y="159"/>
                  </a:cubicBezTo>
                  <a:cubicBezTo>
                    <a:pt x="201" y="157"/>
                    <a:pt x="195" y="155"/>
                    <a:pt x="191" y="159"/>
                  </a:cubicBezTo>
                  <a:cubicBezTo>
                    <a:pt x="190" y="161"/>
                    <a:pt x="187" y="161"/>
                    <a:pt x="182" y="160"/>
                  </a:cubicBezTo>
                  <a:cubicBezTo>
                    <a:pt x="177" y="159"/>
                    <a:pt x="170" y="158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58" y="171"/>
                    <a:pt x="159" y="178"/>
                    <a:pt x="159" y="183"/>
                  </a:cubicBezTo>
                  <a:cubicBezTo>
                    <a:pt x="160" y="188"/>
                    <a:pt x="160" y="190"/>
                    <a:pt x="158" y="192"/>
                  </a:cubicBezTo>
                  <a:cubicBezTo>
                    <a:pt x="158" y="192"/>
                    <a:pt x="158" y="192"/>
                    <a:pt x="158" y="192"/>
                  </a:cubicBezTo>
                  <a:cubicBezTo>
                    <a:pt x="155" y="196"/>
                    <a:pt x="157" y="202"/>
                    <a:pt x="159" y="207"/>
                  </a:cubicBezTo>
                  <a:cubicBezTo>
                    <a:pt x="161" y="213"/>
                    <a:pt x="162" y="217"/>
                    <a:pt x="159" y="219"/>
                  </a:cubicBezTo>
                  <a:cubicBezTo>
                    <a:pt x="155" y="223"/>
                    <a:pt x="158" y="230"/>
                    <a:pt x="160" y="235"/>
                  </a:cubicBezTo>
                  <a:cubicBezTo>
                    <a:pt x="163" y="240"/>
                    <a:pt x="165" y="245"/>
                    <a:pt x="162" y="249"/>
                  </a:cubicBezTo>
                  <a:cubicBezTo>
                    <a:pt x="161" y="250"/>
                    <a:pt x="160" y="254"/>
                    <a:pt x="164" y="260"/>
                  </a:cubicBezTo>
                  <a:cubicBezTo>
                    <a:pt x="170" y="272"/>
                    <a:pt x="189" y="287"/>
                    <a:pt x="205" y="288"/>
                  </a:cubicBezTo>
                  <a:cubicBezTo>
                    <a:pt x="204" y="289"/>
                    <a:pt x="204" y="291"/>
                    <a:pt x="203" y="293"/>
                  </a:cubicBezTo>
                  <a:close/>
                  <a:moveTo>
                    <a:pt x="186" y="250"/>
                  </a:moveTo>
                  <a:cubicBezTo>
                    <a:pt x="194" y="257"/>
                    <a:pt x="206" y="262"/>
                    <a:pt x="218" y="263"/>
                  </a:cubicBezTo>
                  <a:cubicBezTo>
                    <a:pt x="218" y="266"/>
                    <a:pt x="219" y="269"/>
                    <a:pt x="221" y="272"/>
                  </a:cubicBezTo>
                  <a:cubicBezTo>
                    <a:pt x="219" y="273"/>
                    <a:pt x="218" y="274"/>
                    <a:pt x="216" y="275"/>
                  </a:cubicBezTo>
                  <a:cubicBezTo>
                    <a:pt x="202" y="276"/>
                    <a:pt x="187" y="267"/>
                    <a:pt x="184" y="259"/>
                  </a:cubicBezTo>
                  <a:cubicBezTo>
                    <a:pt x="182" y="255"/>
                    <a:pt x="183" y="253"/>
                    <a:pt x="186" y="250"/>
                  </a:cubicBezTo>
                  <a:close/>
                  <a:moveTo>
                    <a:pt x="177" y="234"/>
                  </a:moveTo>
                  <a:cubicBezTo>
                    <a:pt x="176" y="231"/>
                    <a:pt x="178" y="228"/>
                    <a:pt x="180" y="226"/>
                  </a:cubicBezTo>
                  <a:cubicBezTo>
                    <a:pt x="190" y="236"/>
                    <a:pt x="205" y="244"/>
                    <a:pt x="219" y="249"/>
                  </a:cubicBezTo>
                  <a:cubicBezTo>
                    <a:pt x="218" y="252"/>
                    <a:pt x="218" y="255"/>
                    <a:pt x="218" y="259"/>
                  </a:cubicBezTo>
                  <a:cubicBezTo>
                    <a:pt x="199" y="257"/>
                    <a:pt x="180" y="244"/>
                    <a:pt x="177" y="234"/>
                  </a:cubicBezTo>
                  <a:close/>
                  <a:moveTo>
                    <a:pt x="220" y="245"/>
                  </a:moveTo>
                  <a:cubicBezTo>
                    <a:pt x="200" y="238"/>
                    <a:pt x="176" y="222"/>
                    <a:pt x="174" y="209"/>
                  </a:cubicBezTo>
                  <a:cubicBezTo>
                    <a:pt x="174" y="206"/>
                    <a:pt x="175" y="203"/>
                    <a:pt x="178" y="200"/>
                  </a:cubicBezTo>
                  <a:cubicBezTo>
                    <a:pt x="192" y="217"/>
                    <a:pt x="218" y="235"/>
                    <a:pt x="224" y="238"/>
                  </a:cubicBezTo>
                  <a:cubicBezTo>
                    <a:pt x="222" y="240"/>
                    <a:pt x="221" y="243"/>
                    <a:pt x="220" y="245"/>
                  </a:cubicBezTo>
                  <a:close/>
                  <a:moveTo>
                    <a:pt x="174" y="184"/>
                  </a:moveTo>
                  <a:cubicBezTo>
                    <a:pt x="173" y="181"/>
                    <a:pt x="174" y="179"/>
                    <a:pt x="176" y="177"/>
                  </a:cubicBezTo>
                  <a:cubicBezTo>
                    <a:pt x="178" y="175"/>
                    <a:pt x="180" y="174"/>
                    <a:pt x="183" y="174"/>
                  </a:cubicBezTo>
                  <a:cubicBezTo>
                    <a:pt x="201" y="176"/>
                    <a:pt x="230" y="220"/>
                    <a:pt x="235" y="226"/>
                  </a:cubicBezTo>
                  <a:cubicBezTo>
                    <a:pt x="232" y="228"/>
                    <a:pt x="230" y="230"/>
                    <a:pt x="230" y="230"/>
                  </a:cubicBezTo>
                  <a:cubicBezTo>
                    <a:pt x="230" y="230"/>
                    <a:pt x="230" y="230"/>
                    <a:pt x="230" y="230"/>
                  </a:cubicBezTo>
                  <a:cubicBezTo>
                    <a:pt x="230" y="230"/>
                    <a:pt x="230" y="230"/>
                    <a:pt x="230" y="230"/>
                  </a:cubicBezTo>
                  <a:cubicBezTo>
                    <a:pt x="229" y="231"/>
                    <a:pt x="228" y="233"/>
                    <a:pt x="226" y="235"/>
                  </a:cubicBezTo>
                  <a:cubicBezTo>
                    <a:pt x="219" y="231"/>
                    <a:pt x="176" y="201"/>
                    <a:pt x="174" y="184"/>
                  </a:cubicBezTo>
                  <a:close/>
                  <a:moveTo>
                    <a:pt x="200" y="179"/>
                  </a:moveTo>
                  <a:cubicBezTo>
                    <a:pt x="202" y="176"/>
                    <a:pt x="205" y="175"/>
                    <a:pt x="208" y="175"/>
                  </a:cubicBezTo>
                  <a:cubicBezTo>
                    <a:pt x="221" y="177"/>
                    <a:pt x="238" y="200"/>
                    <a:pt x="244" y="221"/>
                  </a:cubicBezTo>
                  <a:cubicBezTo>
                    <a:pt x="242" y="222"/>
                    <a:pt x="240" y="223"/>
                    <a:pt x="238" y="224"/>
                  </a:cubicBezTo>
                  <a:cubicBezTo>
                    <a:pt x="234" y="219"/>
                    <a:pt x="217" y="193"/>
                    <a:pt x="200" y="179"/>
                  </a:cubicBezTo>
                  <a:close/>
                  <a:moveTo>
                    <a:pt x="225" y="181"/>
                  </a:moveTo>
                  <a:cubicBezTo>
                    <a:pt x="228" y="178"/>
                    <a:pt x="230" y="177"/>
                    <a:pt x="234" y="178"/>
                  </a:cubicBezTo>
                  <a:cubicBezTo>
                    <a:pt x="243" y="181"/>
                    <a:pt x="256" y="199"/>
                    <a:pt x="258" y="218"/>
                  </a:cubicBezTo>
                  <a:cubicBezTo>
                    <a:pt x="254" y="218"/>
                    <a:pt x="251" y="219"/>
                    <a:pt x="248" y="220"/>
                  </a:cubicBezTo>
                  <a:cubicBezTo>
                    <a:pt x="244" y="206"/>
                    <a:pt x="235" y="191"/>
                    <a:pt x="225" y="181"/>
                  </a:cubicBezTo>
                  <a:close/>
                  <a:moveTo>
                    <a:pt x="249" y="186"/>
                  </a:moveTo>
                  <a:cubicBezTo>
                    <a:pt x="252" y="184"/>
                    <a:pt x="255" y="183"/>
                    <a:pt x="258" y="184"/>
                  </a:cubicBezTo>
                  <a:cubicBezTo>
                    <a:pt x="267" y="188"/>
                    <a:pt x="276" y="203"/>
                    <a:pt x="274" y="217"/>
                  </a:cubicBezTo>
                  <a:cubicBezTo>
                    <a:pt x="273" y="218"/>
                    <a:pt x="272" y="220"/>
                    <a:pt x="272" y="221"/>
                  </a:cubicBezTo>
                  <a:cubicBezTo>
                    <a:pt x="268" y="220"/>
                    <a:pt x="265" y="219"/>
                    <a:pt x="262" y="219"/>
                  </a:cubicBezTo>
                  <a:cubicBezTo>
                    <a:pt x="261" y="207"/>
                    <a:pt x="256" y="195"/>
                    <a:pt x="249" y="186"/>
                  </a:cubicBezTo>
                  <a:close/>
                  <a:moveTo>
                    <a:pt x="259" y="181"/>
                  </a:moveTo>
                  <a:cubicBezTo>
                    <a:pt x="255" y="179"/>
                    <a:pt x="250" y="180"/>
                    <a:pt x="247" y="183"/>
                  </a:cubicBezTo>
                  <a:cubicBezTo>
                    <a:pt x="243" y="179"/>
                    <a:pt x="239" y="175"/>
                    <a:pt x="235" y="174"/>
                  </a:cubicBezTo>
                  <a:cubicBezTo>
                    <a:pt x="230" y="173"/>
                    <a:pt x="226" y="175"/>
                    <a:pt x="222" y="178"/>
                  </a:cubicBezTo>
                  <a:cubicBezTo>
                    <a:pt x="218" y="175"/>
                    <a:pt x="213" y="172"/>
                    <a:pt x="209" y="171"/>
                  </a:cubicBezTo>
                  <a:cubicBezTo>
                    <a:pt x="205" y="171"/>
                    <a:pt x="201" y="171"/>
                    <a:pt x="197" y="177"/>
                  </a:cubicBezTo>
                  <a:cubicBezTo>
                    <a:pt x="192" y="173"/>
                    <a:pt x="187" y="171"/>
                    <a:pt x="183" y="171"/>
                  </a:cubicBezTo>
                  <a:cubicBezTo>
                    <a:pt x="180" y="170"/>
                    <a:pt x="176" y="172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1" y="177"/>
                    <a:pt x="169" y="180"/>
                    <a:pt x="170" y="184"/>
                  </a:cubicBezTo>
                  <a:cubicBezTo>
                    <a:pt x="170" y="188"/>
                    <a:pt x="173" y="193"/>
                    <a:pt x="176" y="197"/>
                  </a:cubicBezTo>
                  <a:cubicBezTo>
                    <a:pt x="171" y="201"/>
                    <a:pt x="170" y="206"/>
                    <a:pt x="171" y="210"/>
                  </a:cubicBezTo>
                  <a:cubicBezTo>
                    <a:pt x="171" y="214"/>
                    <a:pt x="174" y="219"/>
                    <a:pt x="178" y="223"/>
                  </a:cubicBezTo>
                  <a:cubicBezTo>
                    <a:pt x="174" y="226"/>
                    <a:pt x="172" y="231"/>
                    <a:pt x="174" y="235"/>
                  </a:cubicBezTo>
                  <a:cubicBezTo>
                    <a:pt x="175" y="239"/>
                    <a:pt x="178" y="244"/>
                    <a:pt x="182" y="248"/>
                  </a:cubicBezTo>
                  <a:cubicBezTo>
                    <a:pt x="179" y="251"/>
                    <a:pt x="178" y="255"/>
                    <a:pt x="180" y="260"/>
                  </a:cubicBezTo>
                  <a:cubicBezTo>
                    <a:pt x="184" y="269"/>
                    <a:pt x="197" y="278"/>
                    <a:pt x="211" y="279"/>
                  </a:cubicBezTo>
                  <a:cubicBezTo>
                    <a:pt x="210" y="280"/>
                    <a:pt x="208" y="282"/>
                    <a:pt x="207" y="284"/>
                  </a:cubicBezTo>
                  <a:cubicBezTo>
                    <a:pt x="192" y="285"/>
                    <a:pt x="173" y="269"/>
                    <a:pt x="167" y="259"/>
                  </a:cubicBezTo>
                  <a:cubicBezTo>
                    <a:pt x="165" y="255"/>
                    <a:pt x="164" y="252"/>
                    <a:pt x="165" y="251"/>
                  </a:cubicBezTo>
                  <a:cubicBezTo>
                    <a:pt x="169" y="246"/>
                    <a:pt x="166" y="239"/>
                    <a:pt x="164" y="234"/>
                  </a:cubicBezTo>
                  <a:cubicBezTo>
                    <a:pt x="161" y="228"/>
                    <a:pt x="159" y="224"/>
                    <a:pt x="162" y="222"/>
                  </a:cubicBezTo>
                  <a:cubicBezTo>
                    <a:pt x="167" y="217"/>
                    <a:pt x="164" y="211"/>
                    <a:pt x="162" y="206"/>
                  </a:cubicBezTo>
                  <a:cubicBezTo>
                    <a:pt x="160" y="200"/>
                    <a:pt x="159" y="197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5" y="192"/>
                    <a:pt x="164" y="187"/>
                    <a:pt x="163" y="183"/>
                  </a:cubicBezTo>
                  <a:cubicBezTo>
                    <a:pt x="163" y="178"/>
                    <a:pt x="162" y="172"/>
                    <a:pt x="167" y="167"/>
                  </a:cubicBezTo>
                  <a:cubicBezTo>
                    <a:pt x="172" y="162"/>
                    <a:pt x="177" y="163"/>
                    <a:pt x="182" y="164"/>
                  </a:cubicBezTo>
                  <a:cubicBezTo>
                    <a:pt x="186" y="165"/>
                    <a:pt x="191" y="165"/>
                    <a:pt x="194" y="162"/>
                  </a:cubicBezTo>
                  <a:cubicBezTo>
                    <a:pt x="194" y="162"/>
                    <a:pt x="194" y="162"/>
                    <a:pt x="194" y="162"/>
                  </a:cubicBezTo>
                  <a:cubicBezTo>
                    <a:pt x="196" y="160"/>
                    <a:pt x="200" y="161"/>
                    <a:pt x="205" y="163"/>
                  </a:cubicBezTo>
                  <a:cubicBezTo>
                    <a:pt x="210" y="165"/>
                    <a:pt x="217" y="168"/>
                    <a:pt x="221" y="163"/>
                  </a:cubicBezTo>
                  <a:cubicBezTo>
                    <a:pt x="223" y="160"/>
                    <a:pt x="227" y="162"/>
                    <a:pt x="233" y="164"/>
                  </a:cubicBezTo>
                  <a:cubicBezTo>
                    <a:pt x="238" y="167"/>
                    <a:pt x="245" y="170"/>
                    <a:pt x="250" y="166"/>
                  </a:cubicBezTo>
                  <a:cubicBezTo>
                    <a:pt x="251" y="165"/>
                    <a:pt x="254" y="166"/>
                    <a:pt x="258" y="168"/>
                  </a:cubicBezTo>
                  <a:cubicBezTo>
                    <a:pt x="269" y="174"/>
                    <a:pt x="284" y="193"/>
                    <a:pt x="283" y="208"/>
                  </a:cubicBezTo>
                  <a:cubicBezTo>
                    <a:pt x="281" y="209"/>
                    <a:pt x="280" y="211"/>
                    <a:pt x="278" y="212"/>
                  </a:cubicBezTo>
                  <a:cubicBezTo>
                    <a:pt x="277" y="198"/>
                    <a:pt x="268" y="185"/>
                    <a:pt x="259" y="181"/>
                  </a:cubicBezTo>
                  <a:close/>
                  <a:moveTo>
                    <a:pt x="87" y="348"/>
                  </a:moveTo>
                  <a:cubicBezTo>
                    <a:pt x="87" y="348"/>
                    <a:pt x="87" y="348"/>
                    <a:pt x="87" y="348"/>
                  </a:cubicBezTo>
                  <a:cubicBezTo>
                    <a:pt x="87" y="347"/>
                    <a:pt x="88" y="346"/>
                    <a:pt x="90" y="345"/>
                  </a:cubicBezTo>
                  <a:cubicBezTo>
                    <a:pt x="109" y="339"/>
                    <a:pt x="185" y="379"/>
                    <a:pt x="223" y="401"/>
                  </a:cubicBezTo>
                  <a:cubicBezTo>
                    <a:pt x="225" y="403"/>
                    <a:pt x="226" y="405"/>
                    <a:pt x="228" y="407"/>
                  </a:cubicBezTo>
                  <a:cubicBezTo>
                    <a:pt x="226" y="407"/>
                    <a:pt x="223" y="407"/>
                    <a:pt x="221" y="408"/>
                  </a:cubicBezTo>
                  <a:cubicBezTo>
                    <a:pt x="178" y="397"/>
                    <a:pt x="96" y="371"/>
                    <a:pt x="87" y="353"/>
                  </a:cubicBezTo>
                  <a:cubicBezTo>
                    <a:pt x="86" y="351"/>
                    <a:pt x="86" y="350"/>
                    <a:pt x="87" y="348"/>
                  </a:cubicBezTo>
                  <a:close/>
                  <a:moveTo>
                    <a:pt x="221" y="395"/>
                  </a:moveTo>
                  <a:cubicBezTo>
                    <a:pt x="188" y="374"/>
                    <a:pt x="117" y="327"/>
                    <a:pt x="114" y="309"/>
                  </a:cubicBezTo>
                  <a:cubicBezTo>
                    <a:pt x="114" y="308"/>
                    <a:pt x="114" y="307"/>
                    <a:pt x="115" y="306"/>
                  </a:cubicBezTo>
                  <a:cubicBezTo>
                    <a:pt x="115" y="305"/>
                    <a:pt x="116" y="305"/>
                    <a:pt x="118" y="305"/>
                  </a:cubicBezTo>
                  <a:cubicBezTo>
                    <a:pt x="135" y="304"/>
                    <a:pt x="197" y="361"/>
                    <a:pt x="220" y="382"/>
                  </a:cubicBezTo>
                  <a:cubicBezTo>
                    <a:pt x="219" y="386"/>
                    <a:pt x="219" y="391"/>
                    <a:pt x="221" y="395"/>
                  </a:cubicBezTo>
                  <a:close/>
                  <a:moveTo>
                    <a:pt x="221" y="378"/>
                  </a:moveTo>
                  <a:cubicBezTo>
                    <a:pt x="209" y="367"/>
                    <a:pt x="139" y="300"/>
                    <a:pt x="117" y="301"/>
                  </a:cubicBezTo>
                  <a:cubicBezTo>
                    <a:pt x="115" y="301"/>
                    <a:pt x="113" y="302"/>
                    <a:pt x="112" y="304"/>
                  </a:cubicBezTo>
                  <a:cubicBezTo>
                    <a:pt x="111" y="305"/>
                    <a:pt x="110" y="307"/>
                    <a:pt x="110" y="310"/>
                  </a:cubicBezTo>
                  <a:cubicBezTo>
                    <a:pt x="113" y="324"/>
                    <a:pt x="149" y="352"/>
                    <a:pt x="180" y="373"/>
                  </a:cubicBezTo>
                  <a:cubicBezTo>
                    <a:pt x="147" y="356"/>
                    <a:pt x="104" y="337"/>
                    <a:pt x="89" y="342"/>
                  </a:cubicBezTo>
                  <a:cubicBezTo>
                    <a:pt x="86" y="343"/>
                    <a:pt x="84" y="344"/>
                    <a:pt x="83" y="347"/>
                  </a:cubicBezTo>
                  <a:cubicBezTo>
                    <a:pt x="83" y="347"/>
                    <a:pt x="83" y="347"/>
                    <a:pt x="83" y="347"/>
                  </a:cubicBezTo>
                  <a:cubicBezTo>
                    <a:pt x="82" y="349"/>
                    <a:pt x="82" y="352"/>
                    <a:pt x="83" y="354"/>
                  </a:cubicBezTo>
                  <a:cubicBezTo>
                    <a:pt x="91" y="369"/>
                    <a:pt x="134" y="385"/>
                    <a:pt x="170" y="397"/>
                  </a:cubicBezTo>
                  <a:cubicBezTo>
                    <a:pt x="134" y="390"/>
                    <a:pt x="88" y="384"/>
                    <a:pt x="76" y="392"/>
                  </a:cubicBezTo>
                  <a:cubicBezTo>
                    <a:pt x="74" y="394"/>
                    <a:pt x="73" y="395"/>
                    <a:pt x="73" y="398"/>
                  </a:cubicBezTo>
                  <a:cubicBezTo>
                    <a:pt x="73" y="400"/>
                    <a:pt x="73" y="402"/>
                    <a:pt x="75" y="403"/>
                  </a:cubicBezTo>
                  <a:cubicBezTo>
                    <a:pt x="89" y="419"/>
                    <a:pt x="186" y="422"/>
                    <a:pt x="203" y="422"/>
                  </a:cubicBezTo>
                  <a:cubicBezTo>
                    <a:pt x="202" y="423"/>
                    <a:pt x="201" y="425"/>
                    <a:pt x="201" y="426"/>
                  </a:cubicBezTo>
                  <a:cubicBezTo>
                    <a:pt x="191" y="422"/>
                    <a:pt x="181" y="423"/>
                    <a:pt x="172" y="429"/>
                  </a:cubicBezTo>
                  <a:cubicBezTo>
                    <a:pt x="172" y="429"/>
                    <a:pt x="172" y="429"/>
                    <a:pt x="172" y="429"/>
                  </a:cubicBezTo>
                  <a:cubicBezTo>
                    <a:pt x="124" y="438"/>
                    <a:pt x="78" y="433"/>
                    <a:pt x="57" y="417"/>
                  </a:cubicBezTo>
                  <a:cubicBezTo>
                    <a:pt x="50" y="412"/>
                    <a:pt x="46" y="406"/>
                    <a:pt x="46" y="399"/>
                  </a:cubicBezTo>
                  <a:cubicBezTo>
                    <a:pt x="44" y="381"/>
                    <a:pt x="64" y="370"/>
                    <a:pt x="64" y="370"/>
                  </a:cubicBezTo>
                  <a:cubicBezTo>
                    <a:pt x="64" y="370"/>
                    <a:pt x="65" y="369"/>
                    <a:pt x="65" y="368"/>
                  </a:cubicBezTo>
                  <a:cubicBezTo>
                    <a:pt x="65" y="368"/>
                    <a:pt x="65" y="367"/>
                    <a:pt x="64" y="367"/>
                  </a:cubicBezTo>
                  <a:cubicBezTo>
                    <a:pt x="63" y="366"/>
                    <a:pt x="48" y="353"/>
                    <a:pt x="56" y="335"/>
                  </a:cubicBezTo>
                  <a:cubicBezTo>
                    <a:pt x="56" y="335"/>
                    <a:pt x="56" y="335"/>
                    <a:pt x="56" y="335"/>
                  </a:cubicBezTo>
                  <a:cubicBezTo>
                    <a:pt x="63" y="317"/>
                    <a:pt x="83" y="319"/>
                    <a:pt x="84" y="319"/>
                  </a:cubicBezTo>
                  <a:cubicBezTo>
                    <a:pt x="84" y="319"/>
                    <a:pt x="85" y="319"/>
                    <a:pt x="85" y="319"/>
                  </a:cubicBezTo>
                  <a:cubicBezTo>
                    <a:pt x="86" y="318"/>
                    <a:pt x="86" y="317"/>
                    <a:pt x="86" y="317"/>
                  </a:cubicBezTo>
                  <a:cubicBezTo>
                    <a:pt x="86" y="317"/>
                    <a:pt x="79" y="295"/>
                    <a:pt x="94" y="283"/>
                  </a:cubicBezTo>
                  <a:cubicBezTo>
                    <a:pt x="99" y="279"/>
                    <a:pt x="106" y="277"/>
                    <a:pt x="114" y="278"/>
                  </a:cubicBezTo>
                  <a:cubicBezTo>
                    <a:pt x="141" y="282"/>
                    <a:pt x="177" y="311"/>
                    <a:pt x="204" y="351"/>
                  </a:cubicBezTo>
                  <a:cubicBezTo>
                    <a:pt x="204" y="352"/>
                    <a:pt x="204" y="352"/>
                    <a:pt x="204" y="352"/>
                  </a:cubicBezTo>
                  <a:cubicBezTo>
                    <a:pt x="206" y="362"/>
                    <a:pt x="213" y="370"/>
                    <a:pt x="222" y="374"/>
                  </a:cubicBezTo>
                  <a:cubicBezTo>
                    <a:pt x="222" y="376"/>
                    <a:pt x="221" y="377"/>
                    <a:pt x="221" y="378"/>
                  </a:cubicBezTo>
                  <a:close/>
                  <a:moveTo>
                    <a:pt x="214" y="410"/>
                  </a:moveTo>
                  <a:cubicBezTo>
                    <a:pt x="210" y="412"/>
                    <a:pt x="207" y="415"/>
                    <a:pt x="205" y="418"/>
                  </a:cubicBezTo>
                  <a:cubicBezTo>
                    <a:pt x="174" y="418"/>
                    <a:pt x="90" y="414"/>
                    <a:pt x="78" y="401"/>
                  </a:cubicBezTo>
                  <a:cubicBezTo>
                    <a:pt x="77" y="400"/>
                    <a:pt x="77" y="399"/>
                    <a:pt x="77" y="398"/>
                  </a:cubicBezTo>
                  <a:cubicBezTo>
                    <a:pt x="77" y="397"/>
                    <a:pt x="78" y="396"/>
                    <a:pt x="79" y="395"/>
                  </a:cubicBezTo>
                  <a:cubicBezTo>
                    <a:pt x="93" y="385"/>
                    <a:pt x="176" y="401"/>
                    <a:pt x="214" y="410"/>
                  </a:cubicBezTo>
                  <a:close/>
                  <a:moveTo>
                    <a:pt x="31" y="412"/>
                  </a:moveTo>
                  <a:cubicBezTo>
                    <a:pt x="22" y="386"/>
                    <a:pt x="45" y="367"/>
                    <a:pt x="45" y="367"/>
                  </a:cubicBezTo>
                  <a:cubicBezTo>
                    <a:pt x="46" y="367"/>
                    <a:pt x="46" y="366"/>
                    <a:pt x="46" y="366"/>
                  </a:cubicBezTo>
                  <a:cubicBezTo>
                    <a:pt x="46" y="365"/>
                    <a:pt x="46" y="365"/>
                    <a:pt x="45" y="364"/>
                  </a:cubicBezTo>
                  <a:cubicBezTo>
                    <a:pt x="45" y="363"/>
                    <a:pt x="29" y="349"/>
                    <a:pt x="38" y="328"/>
                  </a:cubicBezTo>
                  <a:cubicBezTo>
                    <a:pt x="38" y="328"/>
                    <a:pt x="38" y="328"/>
                    <a:pt x="38" y="328"/>
                  </a:cubicBezTo>
                  <a:cubicBezTo>
                    <a:pt x="46" y="307"/>
                    <a:pt x="68" y="308"/>
                    <a:pt x="69" y="308"/>
                  </a:cubicBezTo>
                  <a:cubicBezTo>
                    <a:pt x="69" y="308"/>
                    <a:pt x="70" y="308"/>
                    <a:pt x="70" y="307"/>
                  </a:cubicBezTo>
                  <a:cubicBezTo>
                    <a:pt x="70" y="307"/>
                    <a:pt x="71" y="306"/>
                    <a:pt x="71" y="306"/>
                  </a:cubicBezTo>
                  <a:cubicBezTo>
                    <a:pt x="71" y="305"/>
                    <a:pt x="68" y="275"/>
                    <a:pt x="92" y="264"/>
                  </a:cubicBezTo>
                  <a:cubicBezTo>
                    <a:pt x="126" y="248"/>
                    <a:pt x="180" y="291"/>
                    <a:pt x="205" y="338"/>
                  </a:cubicBezTo>
                  <a:cubicBezTo>
                    <a:pt x="204" y="340"/>
                    <a:pt x="204" y="342"/>
                    <a:pt x="204" y="344"/>
                  </a:cubicBezTo>
                  <a:cubicBezTo>
                    <a:pt x="176" y="306"/>
                    <a:pt x="141" y="278"/>
                    <a:pt x="115" y="275"/>
                  </a:cubicBezTo>
                  <a:cubicBezTo>
                    <a:pt x="105" y="273"/>
                    <a:pt x="97" y="275"/>
                    <a:pt x="91" y="280"/>
                  </a:cubicBezTo>
                  <a:cubicBezTo>
                    <a:pt x="78" y="291"/>
                    <a:pt x="80" y="309"/>
                    <a:pt x="81" y="315"/>
                  </a:cubicBezTo>
                  <a:cubicBezTo>
                    <a:pt x="75" y="315"/>
                    <a:pt x="59" y="317"/>
                    <a:pt x="52" y="334"/>
                  </a:cubicBezTo>
                  <a:cubicBezTo>
                    <a:pt x="52" y="334"/>
                    <a:pt x="52" y="334"/>
                    <a:pt x="52" y="334"/>
                  </a:cubicBezTo>
                  <a:cubicBezTo>
                    <a:pt x="45" y="350"/>
                    <a:pt x="55" y="363"/>
                    <a:pt x="60" y="368"/>
                  </a:cubicBezTo>
                  <a:cubicBezTo>
                    <a:pt x="54" y="372"/>
                    <a:pt x="40" y="382"/>
                    <a:pt x="42" y="400"/>
                  </a:cubicBezTo>
                  <a:cubicBezTo>
                    <a:pt x="42" y="408"/>
                    <a:pt x="47" y="415"/>
                    <a:pt x="55" y="420"/>
                  </a:cubicBezTo>
                  <a:cubicBezTo>
                    <a:pt x="76" y="436"/>
                    <a:pt x="120" y="441"/>
                    <a:pt x="166" y="434"/>
                  </a:cubicBezTo>
                  <a:cubicBezTo>
                    <a:pt x="165" y="435"/>
                    <a:pt x="164" y="437"/>
                    <a:pt x="163" y="439"/>
                  </a:cubicBezTo>
                  <a:cubicBezTo>
                    <a:pt x="112" y="455"/>
                    <a:pt x="44" y="447"/>
                    <a:pt x="31" y="412"/>
                  </a:cubicBezTo>
                  <a:close/>
                  <a:moveTo>
                    <a:pt x="69" y="607"/>
                  </a:moveTo>
                  <a:cubicBezTo>
                    <a:pt x="63" y="605"/>
                    <a:pt x="60" y="602"/>
                    <a:pt x="59" y="598"/>
                  </a:cubicBezTo>
                  <a:cubicBezTo>
                    <a:pt x="59" y="592"/>
                    <a:pt x="53" y="590"/>
                    <a:pt x="47" y="588"/>
                  </a:cubicBezTo>
                  <a:cubicBezTo>
                    <a:pt x="42" y="586"/>
                    <a:pt x="38" y="585"/>
                    <a:pt x="38" y="581"/>
                  </a:cubicBezTo>
                  <a:cubicBezTo>
                    <a:pt x="38" y="575"/>
                    <a:pt x="32" y="572"/>
                    <a:pt x="27" y="570"/>
                  </a:cubicBezTo>
                  <a:cubicBezTo>
                    <a:pt x="23" y="567"/>
                    <a:pt x="19" y="565"/>
                    <a:pt x="18" y="561"/>
                  </a:cubicBezTo>
                  <a:cubicBezTo>
                    <a:pt x="18" y="556"/>
                    <a:pt x="15" y="553"/>
                    <a:pt x="11" y="549"/>
                  </a:cubicBezTo>
                  <a:cubicBezTo>
                    <a:pt x="7" y="545"/>
                    <a:pt x="3" y="541"/>
                    <a:pt x="3" y="533"/>
                  </a:cubicBezTo>
                  <a:cubicBezTo>
                    <a:pt x="3" y="525"/>
                    <a:pt x="7" y="520"/>
                    <a:pt x="11" y="516"/>
                  </a:cubicBezTo>
                  <a:cubicBezTo>
                    <a:pt x="15" y="513"/>
                    <a:pt x="18" y="509"/>
                    <a:pt x="18" y="504"/>
                  </a:cubicBezTo>
                  <a:cubicBezTo>
                    <a:pt x="19" y="500"/>
                    <a:pt x="23" y="498"/>
                    <a:pt x="27" y="496"/>
                  </a:cubicBezTo>
                  <a:cubicBezTo>
                    <a:pt x="32" y="493"/>
                    <a:pt x="38" y="490"/>
                    <a:pt x="38" y="484"/>
                  </a:cubicBezTo>
                  <a:cubicBezTo>
                    <a:pt x="38" y="481"/>
                    <a:pt x="42" y="479"/>
                    <a:pt x="47" y="477"/>
                  </a:cubicBezTo>
                  <a:cubicBezTo>
                    <a:pt x="53" y="476"/>
                    <a:pt x="59" y="473"/>
                    <a:pt x="59" y="467"/>
                  </a:cubicBezTo>
                  <a:cubicBezTo>
                    <a:pt x="60" y="464"/>
                    <a:pt x="63" y="460"/>
                    <a:pt x="69" y="458"/>
                  </a:cubicBezTo>
                  <a:cubicBezTo>
                    <a:pt x="85" y="453"/>
                    <a:pt x="113" y="456"/>
                    <a:pt x="130" y="470"/>
                  </a:cubicBezTo>
                  <a:cubicBezTo>
                    <a:pt x="129" y="472"/>
                    <a:pt x="128" y="473"/>
                    <a:pt x="128" y="475"/>
                  </a:cubicBezTo>
                  <a:cubicBezTo>
                    <a:pt x="116" y="464"/>
                    <a:pt x="92" y="461"/>
                    <a:pt x="79" y="465"/>
                  </a:cubicBezTo>
                  <a:cubicBezTo>
                    <a:pt x="72" y="467"/>
                    <a:pt x="70" y="470"/>
                    <a:pt x="70" y="472"/>
                  </a:cubicBezTo>
                  <a:cubicBezTo>
                    <a:pt x="69" y="477"/>
                    <a:pt x="64" y="478"/>
                    <a:pt x="59" y="480"/>
                  </a:cubicBezTo>
                  <a:cubicBezTo>
                    <a:pt x="53" y="482"/>
                    <a:pt x="46" y="485"/>
                    <a:pt x="47" y="491"/>
                  </a:cubicBezTo>
                  <a:cubicBezTo>
                    <a:pt x="47" y="495"/>
                    <a:pt x="43" y="497"/>
                    <a:pt x="38" y="499"/>
                  </a:cubicBezTo>
                  <a:cubicBezTo>
                    <a:pt x="33" y="501"/>
                    <a:pt x="27" y="504"/>
                    <a:pt x="27" y="509"/>
                  </a:cubicBezTo>
                  <a:cubicBezTo>
                    <a:pt x="27" y="512"/>
                    <a:pt x="25" y="514"/>
                    <a:pt x="21" y="516"/>
                  </a:cubicBezTo>
                  <a:cubicBezTo>
                    <a:pt x="17" y="520"/>
                    <a:pt x="11" y="524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42"/>
                    <a:pt x="17" y="546"/>
                    <a:pt x="21" y="549"/>
                  </a:cubicBezTo>
                  <a:cubicBezTo>
                    <a:pt x="25" y="552"/>
                    <a:pt x="27" y="553"/>
                    <a:pt x="27" y="556"/>
                  </a:cubicBezTo>
                  <a:cubicBezTo>
                    <a:pt x="27" y="556"/>
                    <a:pt x="27" y="556"/>
                    <a:pt x="27" y="556"/>
                  </a:cubicBezTo>
                  <a:cubicBezTo>
                    <a:pt x="27" y="562"/>
                    <a:pt x="33" y="564"/>
                    <a:pt x="38" y="566"/>
                  </a:cubicBezTo>
                  <a:cubicBezTo>
                    <a:pt x="43" y="569"/>
                    <a:pt x="47" y="571"/>
                    <a:pt x="47" y="574"/>
                  </a:cubicBezTo>
                  <a:cubicBezTo>
                    <a:pt x="46" y="581"/>
                    <a:pt x="53" y="583"/>
                    <a:pt x="59" y="585"/>
                  </a:cubicBezTo>
                  <a:cubicBezTo>
                    <a:pt x="64" y="587"/>
                    <a:pt x="69" y="589"/>
                    <a:pt x="70" y="593"/>
                  </a:cubicBezTo>
                  <a:cubicBezTo>
                    <a:pt x="70" y="596"/>
                    <a:pt x="72" y="599"/>
                    <a:pt x="79" y="601"/>
                  </a:cubicBezTo>
                  <a:cubicBezTo>
                    <a:pt x="92" y="604"/>
                    <a:pt x="116" y="602"/>
                    <a:pt x="128" y="591"/>
                  </a:cubicBezTo>
                  <a:cubicBezTo>
                    <a:pt x="128" y="592"/>
                    <a:pt x="129" y="594"/>
                    <a:pt x="130" y="595"/>
                  </a:cubicBezTo>
                  <a:cubicBezTo>
                    <a:pt x="113" y="610"/>
                    <a:pt x="85" y="613"/>
                    <a:pt x="69" y="607"/>
                  </a:cubicBezTo>
                  <a:close/>
                  <a:moveTo>
                    <a:pt x="31" y="509"/>
                  </a:moveTo>
                  <a:cubicBezTo>
                    <a:pt x="31" y="507"/>
                    <a:pt x="34" y="505"/>
                    <a:pt x="39" y="503"/>
                  </a:cubicBezTo>
                  <a:cubicBezTo>
                    <a:pt x="45" y="500"/>
                    <a:pt x="51" y="497"/>
                    <a:pt x="51" y="491"/>
                  </a:cubicBezTo>
                  <a:cubicBezTo>
                    <a:pt x="50" y="487"/>
                    <a:pt x="54" y="486"/>
                    <a:pt x="60" y="484"/>
                  </a:cubicBezTo>
                  <a:cubicBezTo>
                    <a:pt x="66" y="482"/>
                    <a:pt x="73" y="479"/>
                    <a:pt x="73" y="473"/>
                  </a:cubicBezTo>
                  <a:cubicBezTo>
                    <a:pt x="74" y="471"/>
                    <a:pt x="76" y="470"/>
                    <a:pt x="80" y="468"/>
                  </a:cubicBezTo>
                  <a:cubicBezTo>
                    <a:pt x="92" y="465"/>
                    <a:pt x="116" y="468"/>
                    <a:pt x="126" y="479"/>
                  </a:cubicBezTo>
                  <a:cubicBezTo>
                    <a:pt x="126" y="481"/>
                    <a:pt x="126" y="483"/>
                    <a:pt x="126" y="486"/>
                  </a:cubicBezTo>
                  <a:cubicBezTo>
                    <a:pt x="115" y="476"/>
                    <a:pt x="99" y="473"/>
                    <a:pt x="90" y="477"/>
                  </a:cubicBezTo>
                  <a:cubicBezTo>
                    <a:pt x="86" y="479"/>
                    <a:pt x="83" y="482"/>
                    <a:pt x="83" y="487"/>
                  </a:cubicBezTo>
                  <a:cubicBezTo>
                    <a:pt x="77" y="487"/>
                    <a:pt x="72" y="487"/>
                    <a:pt x="68" y="490"/>
                  </a:cubicBezTo>
                  <a:cubicBezTo>
                    <a:pt x="64" y="492"/>
                    <a:pt x="62" y="496"/>
                    <a:pt x="63" y="501"/>
                  </a:cubicBezTo>
                  <a:cubicBezTo>
                    <a:pt x="57" y="502"/>
                    <a:pt x="51" y="503"/>
                    <a:pt x="48" y="506"/>
                  </a:cubicBezTo>
                  <a:cubicBezTo>
                    <a:pt x="45" y="508"/>
                    <a:pt x="42" y="512"/>
                    <a:pt x="43" y="518"/>
                  </a:cubicBezTo>
                  <a:cubicBezTo>
                    <a:pt x="37" y="519"/>
                    <a:pt x="33" y="521"/>
                    <a:pt x="29" y="523"/>
                  </a:cubicBezTo>
                  <a:cubicBezTo>
                    <a:pt x="26" y="526"/>
                    <a:pt x="25" y="529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6"/>
                    <a:pt x="26" y="540"/>
                    <a:pt x="29" y="542"/>
                  </a:cubicBezTo>
                  <a:cubicBezTo>
                    <a:pt x="33" y="545"/>
                    <a:pt x="37" y="546"/>
                    <a:pt x="43" y="547"/>
                  </a:cubicBezTo>
                  <a:cubicBezTo>
                    <a:pt x="42" y="554"/>
                    <a:pt x="45" y="558"/>
                    <a:pt x="48" y="560"/>
                  </a:cubicBezTo>
                  <a:cubicBezTo>
                    <a:pt x="51" y="563"/>
                    <a:pt x="57" y="564"/>
                    <a:pt x="63" y="564"/>
                  </a:cubicBezTo>
                  <a:cubicBezTo>
                    <a:pt x="62" y="569"/>
                    <a:pt x="64" y="573"/>
                    <a:pt x="68" y="576"/>
                  </a:cubicBezTo>
                  <a:cubicBezTo>
                    <a:pt x="72" y="578"/>
                    <a:pt x="77" y="579"/>
                    <a:pt x="83" y="578"/>
                  </a:cubicBezTo>
                  <a:cubicBezTo>
                    <a:pt x="83" y="583"/>
                    <a:pt x="86" y="587"/>
                    <a:pt x="90" y="589"/>
                  </a:cubicBezTo>
                  <a:cubicBezTo>
                    <a:pt x="99" y="593"/>
                    <a:pt x="115" y="589"/>
                    <a:pt x="126" y="580"/>
                  </a:cubicBezTo>
                  <a:cubicBezTo>
                    <a:pt x="126" y="582"/>
                    <a:pt x="126" y="584"/>
                    <a:pt x="126" y="587"/>
                  </a:cubicBezTo>
                  <a:cubicBezTo>
                    <a:pt x="116" y="598"/>
                    <a:pt x="92" y="600"/>
                    <a:pt x="80" y="597"/>
                  </a:cubicBezTo>
                  <a:cubicBezTo>
                    <a:pt x="76" y="596"/>
                    <a:pt x="74" y="594"/>
                    <a:pt x="73" y="593"/>
                  </a:cubicBezTo>
                  <a:cubicBezTo>
                    <a:pt x="73" y="586"/>
                    <a:pt x="66" y="584"/>
                    <a:pt x="60" y="582"/>
                  </a:cubicBezTo>
                  <a:cubicBezTo>
                    <a:pt x="54" y="579"/>
                    <a:pt x="50" y="578"/>
                    <a:pt x="51" y="575"/>
                  </a:cubicBezTo>
                  <a:cubicBezTo>
                    <a:pt x="51" y="568"/>
                    <a:pt x="45" y="565"/>
                    <a:pt x="39" y="563"/>
                  </a:cubicBezTo>
                  <a:cubicBezTo>
                    <a:pt x="34" y="561"/>
                    <a:pt x="31" y="559"/>
                    <a:pt x="31" y="556"/>
                  </a:cubicBezTo>
                  <a:cubicBezTo>
                    <a:pt x="31" y="556"/>
                    <a:pt x="31" y="556"/>
                    <a:pt x="31" y="556"/>
                  </a:cubicBezTo>
                  <a:cubicBezTo>
                    <a:pt x="31" y="551"/>
                    <a:pt x="27" y="548"/>
                    <a:pt x="24" y="546"/>
                  </a:cubicBezTo>
                  <a:cubicBezTo>
                    <a:pt x="20" y="543"/>
                    <a:pt x="15" y="540"/>
                    <a:pt x="15" y="533"/>
                  </a:cubicBezTo>
                  <a:cubicBezTo>
                    <a:pt x="15" y="526"/>
                    <a:pt x="20" y="523"/>
                    <a:pt x="24" y="520"/>
                  </a:cubicBezTo>
                  <a:cubicBezTo>
                    <a:pt x="27" y="517"/>
                    <a:pt x="31" y="514"/>
                    <a:pt x="31" y="509"/>
                  </a:cubicBezTo>
                  <a:cubicBezTo>
                    <a:pt x="31" y="509"/>
                    <a:pt x="31" y="509"/>
                    <a:pt x="31" y="509"/>
                  </a:cubicBezTo>
                  <a:close/>
                  <a:moveTo>
                    <a:pt x="105" y="539"/>
                  </a:moveTo>
                  <a:cubicBezTo>
                    <a:pt x="97" y="541"/>
                    <a:pt x="46" y="550"/>
                    <a:pt x="32" y="539"/>
                  </a:cubicBezTo>
                  <a:cubicBezTo>
                    <a:pt x="30" y="538"/>
                    <a:pt x="29" y="535"/>
                    <a:pt x="29" y="533"/>
                  </a:cubicBezTo>
                  <a:cubicBezTo>
                    <a:pt x="29" y="530"/>
                    <a:pt x="30" y="528"/>
                    <a:pt x="32" y="526"/>
                  </a:cubicBezTo>
                  <a:cubicBezTo>
                    <a:pt x="46" y="515"/>
                    <a:pt x="97" y="525"/>
                    <a:pt x="105" y="526"/>
                  </a:cubicBezTo>
                  <a:cubicBezTo>
                    <a:pt x="105" y="530"/>
                    <a:pt x="104" y="532"/>
                    <a:pt x="104" y="533"/>
                  </a:cubicBezTo>
                  <a:cubicBezTo>
                    <a:pt x="104" y="533"/>
                    <a:pt x="104" y="533"/>
                    <a:pt x="104" y="533"/>
                  </a:cubicBezTo>
                  <a:cubicBezTo>
                    <a:pt x="104" y="533"/>
                    <a:pt x="104" y="533"/>
                    <a:pt x="104" y="533"/>
                  </a:cubicBezTo>
                  <a:cubicBezTo>
                    <a:pt x="104" y="534"/>
                    <a:pt x="105" y="536"/>
                    <a:pt x="105" y="539"/>
                  </a:cubicBezTo>
                  <a:close/>
                  <a:moveTo>
                    <a:pt x="106" y="543"/>
                  </a:moveTo>
                  <a:cubicBezTo>
                    <a:pt x="106" y="545"/>
                    <a:pt x="107" y="547"/>
                    <a:pt x="108" y="550"/>
                  </a:cubicBezTo>
                  <a:cubicBezTo>
                    <a:pt x="89" y="560"/>
                    <a:pt x="61" y="565"/>
                    <a:pt x="50" y="557"/>
                  </a:cubicBezTo>
                  <a:cubicBezTo>
                    <a:pt x="48" y="555"/>
                    <a:pt x="46" y="552"/>
                    <a:pt x="47" y="548"/>
                  </a:cubicBezTo>
                  <a:cubicBezTo>
                    <a:pt x="69" y="550"/>
                    <a:pt x="100" y="544"/>
                    <a:pt x="106" y="543"/>
                  </a:cubicBezTo>
                  <a:close/>
                  <a:moveTo>
                    <a:pt x="126" y="574"/>
                  </a:moveTo>
                  <a:cubicBezTo>
                    <a:pt x="118" y="584"/>
                    <a:pt x="101" y="589"/>
                    <a:pt x="92" y="585"/>
                  </a:cubicBezTo>
                  <a:cubicBezTo>
                    <a:pt x="89" y="584"/>
                    <a:pt x="87" y="581"/>
                    <a:pt x="87" y="578"/>
                  </a:cubicBezTo>
                  <a:cubicBezTo>
                    <a:pt x="98" y="576"/>
                    <a:pt x="110" y="571"/>
                    <a:pt x="119" y="564"/>
                  </a:cubicBezTo>
                  <a:cubicBezTo>
                    <a:pt x="121" y="566"/>
                    <a:pt x="124" y="568"/>
                    <a:pt x="128" y="569"/>
                  </a:cubicBezTo>
                  <a:cubicBezTo>
                    <a:pt x="127" y="570"/>
                    <a:pt x="127" y="572"/>
                    <a:pt x="126" y="574"/>
                  </a:cubicBezTo>
                  <a:close/>
                  <a:moveTo>
                    <a:pt x="70" y="573"/>
                  </a:moveTo>
                  <a:cubicBezTo>
                    <a:pt x="67" y="571"/>
                    <a:pt x="66" y="568"/>
                    <a:pt x="66" y="564"/>
                  </a:cubicBezTo>
                  <a:cubicBezTo>
                    <a:pt x="80" y="564"/>
                    <a:pt x="97" y="560"/>
                    <a:pt x="110" y="553"/>
                  </a:cubicBezTo>
                  <a:cubicBezTo>
                    <a:pt x="111" y="556"/>
                    <a:pt x="113" y="559"/>
                    <a:pt x="116" y="561"/>
                  </a:cubicBezTo>
                  <a:cubicBezTo>
                    <a:pt x="101" y="573"/>
                    <a:pt x="79" y="578"/>
                    <a:pt x="70" y="573"/>
                  </a:cubicBezTo>
                  <a:close/>
                  <a:moveTo>
                    <a:pt x="106" y="523"/>
                  </a:moveTo>
                  <a:cubicBezTo>
                    <a:pt x="100" y="521"/>
                    <a:pt x="69" y="515"/>
                    <a:pt x="47" y="518"/>
                  </a:cubicBezTo>
                  <a:cubicBezTo>
                    <a:pt x="46" y="514"/>
                    <a:pt x="48" y="511"/>
                    <a:pt x="50" y="509"/>
                  </a:cubicBezTo>
                  <a:cubicBezTo>
                    <a:pt x="61" y="501"/>
                    <a:pt x="89" y="506"/>
                    <a:pt x="108" y="516"/>
                  </a:cubicBezTo>
                  <a:cubicBezTo>
                    <a:pt x="107" y="518"/>
                    <a:pt x="106" y="520"/>
                    <a:pt x="106" y="523"/>
                  </a:cubicBezTo>
                  <a:close/>
                  <a:moveTo>
                    <a:pt x="66" y="501"/>
                  </a:moveTo>
                  <a:cubicBezTo>
                    <a:pt x="66" y="497"/>
                    <a:pt x="67" y="495"/>
                    <a:pt x="70" y="493"/>
                  </a:cubicBezTo>
                  <a:cubicBezTo>
                    <a:pt x="79" y="488"/>
                    <a:pt x="101" y="492"/>
                    <a:pt x="116" y="504"/>
                  </a:cubicBezTo>
                  <a:cubicBezTo>
                    <a:pt x="113" y="507"/>
                    <a:pt x="111" y="509"/>
                    <a:pt x="110" y="512"/>
                  </a:cubicBezTo>
                  <a:cubicBezTo>
                    <a:pt x="97" y="506"/>
                    <a:pt x="80" y="501"/>
                    <a:pt x="66" y="501"/>
                  </a:cubicBezTo>
                  <a:close/>
                  <a:moveTo>
                    <a:pt x="87" y="488"/>
                  </a:moveTo>
                  <a:cubicBezTo>
                    <a:pt x="87" y="484"/>
                    <a:pt x="89" y="482"/>
                    <a:pt x="92" y="480"/>
                  </a:cubicBezTo>
                  <a:cubicBezTo>
                    <a:pt x="101" y="477"/>
                    <a:pt x="118" y="481"/>
                    <a:pt x="126" y="492"/>
                  </a:cubicBezTo>
                  <a:cubicBezTo>
                    <a:pt x="127" y="494"/>
                    <a:pt x="127" y="495"/>
                    <a:pt x="128" y="497"/>
                  </a:cubicBezTo>
                  <a:cubicBezTo>
                    <a:pt x="124" y="498"/>
                    <a:pt x="121" y="500"/>
                    <a:pt x="119" y="502"/>
                  </a:cubicBezTo>
                  <a:cubicBezTo>
                    <a:pt x="110" y="494"/>
                    <a:pt x="98" y="489"/>
                    <a:pt x="87" y="488"/>
                  </a:cubicBezTo>
                  <a:close/>
                  <a:moveTo>
                    <a:pt x="92" y="802"/>
                  </a:moveTo>
                  <a:cubicBezTo>
                    <a:pt x="68" y="790"/>
                    <a:pt x="71" y="760"/>
                    <a:pt x="71" y="760"/>
                  </a:cubicBezTo>
                  <a:cubicBezTo>
                    <a:pt x="71" y="759"/>
                    <a:pt x="70" y="759"/>
                    <a:pt x="70" y="758"/>
                  </a:cubicBezTo>
                  <a:cubicBezTo>
                    <a:pt x="70" y="758"/>
                    <a:pt x="69" y="758"/>
                    <a:pt x="69" y="758"/>
                  </a:cubicBezTo>
                  <a:cubicBezTo>
                    <a:pt x="68" y="758"/>
                    <a:pt x="46" y="758"/>
                    <a:pt x="38" y="737"/>
                  </a:cubicBezTo>
                  <a:cubicBezTo>
                    <a:pt x="38" y="737"/>
                    <a:pt x="38" y="737"/>
                    <a:pt x="38" y="737"/>
                  </a:cubicBezTo>
                  <a:cubicBezTo>
                    <a:pt x="38" y="737"/>
                    <a:pt x="38" y="737"/>
                    <a:pt x="38" y="737"/>
                  </a:cubicBezTo>
                  <a:cubicBezTo>
                    <a:pt x="29" y="717"/>
                    <a:pt x="45" y="702"/>
                    <a:pt x="45" y="701"/>
                  </a:cubicBezTo>
                  <a:cubicBezTo>
                    <a:pt x="46" y="701"/>
                    <a:pt x="46" y="700"/>
                    <a:pt x="46" y="700"/>
                  </a:cubicBezTo>
                  <a:cubicBezTo>
                    <a:pt x="46" y="699"/>
                    <a:pt x="46" y="699"/>
                    <a:pt x="45" y="698"/>
                  </a:cubicBezTo>
                  <a:cubicBezTo>
                    <a:pt x="45" y="698"/>
                    <a:pt x="22" y="679"/>
                    <a:pt x="31" y="654"/>
                  </a:cubicBezTo>
                  <a:cubicBezTo>
                    <a:pt x="44" y="618"/>
                    <a:pt x="112" y="610"/>
                    <a:pt x="163" y="627"/>
                  </a:cubicBezTo>
                  <a:cubicBezTo>
                    <a:pt x="164" y="629"/>
                    <a:pt x="165" y="630"/>
                    <a:pt x="166" y="632"/>
                  </a:cubicBezTo>
                  <a:cubicBezTo>
                    <a:pt x="120" y="624"/>
                    <a:pt x="76" y="629"/>
                    <a:pt x="55" y="645"/>
                  </a:cubicBezTo>
                  <a:cubicBezTo>
                    <a:pt x="47" y="651"/>
                    <a:pt x="42" y="658"/>
                    <a:pt x="42" y="666"/>
                  </a:cubicBezTo>
                  <a:cubicBezTo>
                    <a:pt x="40" y="683"/>
                    <a:pt x="54" y="694"/>
                    <a:pt x="60" y="698"/>
                  </a:cubicBezTo>
                  <a:cubicBezTo>
                    <a:pt x="55" y="702"/>
                    <a:pt x="45" y="715"/>
                    <a:pt x="52" y="732"/>
                  </a:cubicBezTo>
                  <a:cubicBezTo>
                    <a:pt x="52" y="732"/>
                    <a:pt x="52" y="732"/>
                    <a:pt x="52" y="732"/>
                  </a:cubicBezTo>
                  <a:cubicBezTo>
                    <a:pt x="59" y="748"/>
                    <a:pt x="75" y="750"/>
                    <a:pt x="81" y="750"/>
                  </a:cubicBezTo>
                  <a:cubicBezTo>
                    <a:pt x="80" y="757"/>
                    <a:pt x="78" y="774"/>
                    <a:pt x="91" y="785"/>
                  </a:cubicBezTo>
                  <a:cubicBezTo>
                    <a:pt x="97" y="790"/>
                    <a:pt x="105" y="792"/>
                    <a:pt x="115" y="791"/>
                  </a:cubicBezTo>
                  <a:cubicBezTo>
                    <a:pt x="141" y="787"/>
                    <a:pt x="176" y="759"/>
                    <a:pt x="204" y="721"/>
                  </a:cubicBezTo>
                  <a:cubicBezTo>
                    <a:pt x="204" y="723"/>
                    <a:pt x="204" y="725"/>
                    <a:pt x="205" y="727"/>
                  </a:cubicBezTo>
                  <a:cubicBezTo>
                    <a:pt x="180" y="775"/>
                    <a:pt x="126" y="818"/>
                    <a:pt x="92" y="802"/>
                  </a:cubicBezTo>
                  <a:close/>
                  <a:moveTo>
                    <a:pt x="204" y="713"/>
                  </a:moveTo>
                  <a:cubicBezTo>
                    <a:pt x="204" y="714"/>
                    <a:pt x="204" y="714"/>
                    <a:pt x="204" y="714"/>
                  </a:cubicBezTo>
                  <a:cubicBezTo>
                    <a:pt x="177" y="754"/>
                    <a:pt x="141" y="783"/>
                    <a:pt x="114" y="787"/>
                  </a:cubicBezTo>
                  <a:cubicBezTo>
                    <a:pt x="106" y="788"/>
                    <a:pt x="99" y="787"/>
                    <a:pt x="94" y="782"/>
                  </a:cubicBezTo>
                  <a:cubicBezTo>
                    <a:pt x="79" y="770"/>
                    <a:pt x="86" y="749"/>
                    <a:pt x="86" y="749"/>
                  </a:cubicBezTo>
                  <a:cubicBezTo>
                    <a:pt x="86" y="748"/>
                    <a:pt x="86" y="747"/>
                    <a:pt x="85" y="747"/>
                  </a:cubicBezTo>
                  <a:cubicBezTo>
                    <a:pt x="85" y="746"/>
                    <a:pt x="84" y="746"/>
                    <a:pt x="84" y="746"/>
                  </a:cubicBezTo>
                  <a:cubicBezTo>
                    <a:pt x="83" y="746"/>
                    <a:pt x="63" y="748"/>
                    <a:pt x="56" y="730"/>
                  </a:cubicBezTo>
                  <a:cubicBezTo>
                    <a:pt x="56" y="730"/>
                    <a:pt x="56" y="730"/>
                    <a:pt x="56" y="730"/>
                  </a:cubicBezTo>
                  <a:cubicBezTo>
                    <a:pt x="56" y="730"/>
                    <a:pt x="56" y="730"/>
                    <a:pt x="56" y="730"/>
                  </a:cubicBezTo>
                  <a:cubicBezTo>
                    <a:pt x="48" y="712"/>
                    <a:pt x="63" y="699"/>
                    <a:pt x="64" y="699"/>
                  </a:cubicBezTo>
                  <a:cubicBezTo>
                    <a:pt x="65" y="698"/>
                    <a:pt x="65" y="698"/>
                    <a:pt x="65" y="697"/>
                  </a:cubicBezTo>
                  <a:cubicBezTo>
                    <a:pt x="65" y="696"/>
                    <a:pt x="64" y="696"/>
                    <a:pt x="64" y="696"/>
                  </a:cubicBezTo>
                  <a:cubicBezTo>
                    <a:pt x="64" y="695"/>
                    <a:pt x="44" y="685"/>
                    <a:pt x="46" y="666"/>
                  </a:cubicBezTo>
                  <a:cubicBezTo>
                    <a:pt x="46" y="659"/>
                    <a:pt x="50" y="653"/>
                    <a:pt x="57" y="648"/>
                  </a:cubicBezTo>
                  <a:cubicBezTo>
                    <a:pt x="78" y="632"/>
                    <a:pt x="124" y="628"/>
                    <a:pt x="172" y="636"/>
                  </a:cubicBezTo>
                  <a:cubicBezTo>
                    <a:pt x="172" y="637"/>
                    <a:pt x="172" y="637"/>
                    <a:pt x="172" y="637"/>
                  </a:cubicBezTo>
                  <a:cubicBezTo>
                    <a:pt x="181" y="643"/>
                    <a:pt x="191" y="644"/>
                    <a:pt x="201" y="640"/>
                  </a:cubicBezTo>
                  <a:cubicBezTo>
                    <a:pt x="201" y="641"/>
                    <a:pt x="202" y="642"/>
                    <a:pt x="203" y="643"/>
                  </a:cubicBezTo>
                  <a:cubicBezTo>
                    <a:pt x="186" y="644"/>
                    <a:pt x="89" y="646"/>
                    <a:pt x="75" y="662"/>
                  </a:cubicBezTo>
                  <a:cubicBezTo>
                    <a:pt x="73" y="664"/>
                    <a:pt x="73" y="666"/>
                    <a:pt x="73" y="668"/>
                  </a:cubicBezTo>
                  <a:cubicBezTo>
                    <a:pt x="73" y="670"/>
                    <a:pt x="74" y="672"/>
                    <a:pt x="76" y="673"/>
                  </a:cubicBezTo>
                  <a:cubicBezTo>
                    <a:pt x="88" y="682"/>
                    <a:pt x="134" y="675"/>
                    <a:pt x="170" y="669"/>
                  </a:cubicBezTo>
                  <a:cubicBezTo>
                    <a:pt x="134" y="680"/>
                    <a:pt x="91" y="697"/>
                    <a:pt x="83" y="711"/>
                  </a:cubicBezTo>
                  <a:cubicBezTo>
                    <a:pt x="82" y="714"/>
                    <a:pt x="82" y="716"/>
                    <a:pt x="83" y="719"/>
                  </a:cubicBezTo>
                  <a:cubicBezTo>
                    <a:pt x="83" y="719"/>
                    <a:pt x="83" y="719"/>
                    <a:pt x="83" y="719"/>
                  </a:cubicBezTo>
                  <a:cubicBezTo>
                    <a:pt x="84" y="721"/>
                    <a:pt x="86" y="723"/>
                    <a:pt x="89" y="724"/>
                  </a:cubicBezTo>
                  <a:cubicBezTo>
                    <a:pt x="104" y="729"/>
                    <a:pt x="147" y="710"/>
                    <a:pt x="180" y="692"/>
                  </a:cubicBezTo>
                  <a:cubicBezTo>
                    <a:pt x="149" y="714"/>
                    <a:pt x="113" y="741"/>
                    <a:pt x="110" y="756"/>
                  </a:cubicBezTo>
                  <a:cubicBezTo>
                    <a:pt x="110" y="758"/>
                    <a:pt x="111" y="760"/>
                    <a:pt x="112" y="762"/>
                  </a:cubicBezTo>
                  <a:cubicBezTo>
                    <a:pt x="113" y="763"/>
                    <a:pt x="115" y="764"/>
                    <a:pt x="117" y="764"/>
                  </a:cubicBezTo>
                  <a:cubicBezTo>
                    <a:pt x="139" y="766"/>
                    <a:pt x="209" y="699"/>
                    <a:pt x="221" y="687"/>
                  </a:cubicBezTo>
                  <a:cubicBezTo>
                    <a:pt x="221" y="689"/>
                    <a:pt x="222" y="690"/>
                    <a:pt x="222" y="691"/>
                  </a:cubicBezTo>
                  <a:cubicBezTo>
                    <a:pt x="213" y="695"/>
                    <a:pt x="206" y="703"/>
                    <a:pt x="204" y="713"/>
                  </a:cubicBezTo>
                  <a:close/>
                  <a:moveTo>
                    <a:pt x="220" y="683"/>
                  </a:moveTo>
                  <a:cubicBezTo>
                    <a:pt x="197" y="705"/>
                    <a:pt x="135" y="762"/>
                    <a:pt x="118" y="761"/>
                  </a:cubicBezTo>
                  <a:cubicBezTo>
                    <a:pt x="116" y="761"/>
                    <a:pt x="115" y="760"/>
                    <a:pt x="115" y="759"/>
                  </a:cubicBezTo>
                  <a:cubicBezTo>
                    <a:pt x="114" y="759"/>
                    <a:pt x="114" y="758"/>
                    <a:pt x="114" y="756"/>
                  </a:cubicBezTo>
                  <a:cubicBezTo>
                    <a:pt x="117" y="738"/>
                    <a:pt x="188" y="691"/>
                    <a:pt x="221" y="671"/>
                  </a:cubicBezTo>
                  <a:cubicBezTo>
                    <a:pt x="219" y="675"/>
                    <a:pt x="219" y="679"/>
                    <a:pt x="220" y="683"/>
                  </a:cubicBezTo>
                  <a:close/>
                  <a:moveTo>
                    <a:pt x="87" y="717"/>
                  </a:moveTo>
                  <a:cubicBezTo>
                    <a:pt x="87" y="717"/>
                    <a:pt x="87" y="717"/>
                    <a:pt x="87" y="717"/>
                  </a:cubicBezTo>
                  <a:cubicBezTo>
                    <a:pt x="86" y="716"/>
                    <a:pt x="86" y="714"/>
                    <a:pt x="87" y="713"/>
                  </a:cubicBezTo>
                  <a:cubicBezTo>
                    <a:pt x="96" y="695"/>
                    <a:pt x="178" y="669"/>
                    <a:pt x="221" y="658"/>
                  </a:cubicBezTo>
                  <a:cubicBezTo>
                    <a:pt x="223" y="658"/>
                    <a:pt x="226" y="659"/>
                    <a:pt x="228" y="659"/>
                  </a:cubicBezTo>
                  <a:cubicBezTo>
                    <a:pt x="226" y="660"/>
                    <a:pt x="225" y="662"/>
                    <a:pt x="223" y="664"/>
                  </a:cubicBezTo>
                  <a:cubicBezTo>
                    <a:pt x="185" y="687"/>
                    <a:pt x="109" y="727"/>
                    <a:pt x="90" y="720"/>
                  </a:cubicBezTo>
                  <a:cubicBezTo>
                    <a:pt x="88" y="720"/>
                    <a:pt x="87" y="719"/>
                    <a:pt x="87" y="717"/>
                  </a:cubicBezTo>
                  <a:close/>
                  <a:moveTo>
                    <a:pt x="205" y="647"/>
                  </a:moveTo>
                  <a:cubicBezTo>
                    <a:pt x="207" y="651"/>
                    <a:pt x="210" y="653"/>
                    <a:pt x="214" y="655"/>
                  </a:cubicBezTo>
                  <a:cubicBezTo>
                    <a:pt x="176" y="664"/>
                    <a:pt x="93" y="681"/>
                    <a:pt x="79" y="670"/>
                  </a:cubicBezTo>
                  <a:cubicBezTo>
                    <a:pt x="78" y="669"/>
                    <a:pt x="77" y="668"/>
                    <a:pt x="77" y="667"/>
                  </a:cubicBezTo>
                  <a:cubicBezTo>
                    <a:pt x="77" y="666"/>
                    <a:pt x="77" y="666"/>
                    <a:pt x="78" y="665"/>
                  </a:cubicBezTo>
                  <a:cubicBezTo>
                    <a:pt x="90" y="651"/>
                    <a:pt x="174" y="648"/>
                    <a:pt x="205" y="647"/>
                  </a:cubicBezTo>
                  <a:close/>
                  <a:moveTo>
                    <a:pt x="257" y="913"/>
                  </a:moveTo>
                  <a:cubicBezTo>
                    <a:pt x="252" y="915"/>
                    <a:pt x="247" y="916"/>
                    <a:pt x="244" y="913"/>
                  </a:cubicBezTo>
                  <a:cubicBezTo>
                    <a:pt x="239" y="909"/>
                    <a:pt x="233" y="912"/>
                    <a:pt x="228" y="915"/>
                  </a:cubicBezTo>
                  <a:cubicBezTo>
                    <a:pt x="223" y="917"/>
                    <a:pt x="220" y="919"/>
                    <a:pt x="217" y="916"/>
                  </a:cubicBezTo>
                  <a:cubicBezTo>
                    <a:pt x="212" y="912"/>
                    <a:pt x="207" y="914"/>
                    <a:pt x="201" y="916"/>
                  </a:cubicBezTo>
                  <a:cubicBezTo>
                    <a:pt x="197" y="917"/>
                    <a:pt x="192" y="919"/>
                    <a:pt x="189" y="916"/>
                  </a:cubicBezTo>
                  <a:cubicBezTo>
                    <a:pt x="185" y="913"/>
                    <a:pt x="180" y="913"/>
                    <a:pt x="176" y="913"/>
                  </a:cubicBezTo>
                  <a:cubicBezTo>
                    <a:pt x="170" y="912"/>
                    <a:pt x="164" y="912"/>
                    <a:pt x="158" y="907"/>
                  </a:cubicBezTo>
                  <a:cubicBezTo>
                    <a:pt x="153" y="901"/>
                    <a:pt x="152" y="895"/>
                    <a:pt x="152" y="889"/>
                  </a:cubicBezTo>
                  <a:cubicBezTo>
                    <a:pt x="152" y="885"/>
                    <a:pt x="152" y="880"/>
                    <a:pt x="149" y="876"/>
                  </a:cubicBezTo>
                  <a:cubicBezTo>
                    <a:pt x="146" y="873"/>
                    <a:pt x="148" y="868"/>
                    <a:pt x="149" y="863"/>
                  </a:cubicBezTo>
                  <a:cubicBezTo>
                    <a:pt x="151" y="858"/>
                    <a:pt x="152" y="852"/>
                    <a:pt x="148" y="848"/>
                  </a:cubicBezTo>
                  <a:cubicBezTo>
                    <a:pt x="146" y="845"/>
                    <a:pt x="148" y="842"/>
                    <a:pt x="150" y="836"/>
                  </a:cubicBezTo>
                  <a:cubicBezTo>
                    <a:pt x="153" y="831"/>
                    <a:pt x="155" y="826"/>
                    <a:pt x="151" y="821"/>
                  </a:cubicBezTo>
                  <a:cubicBezTo>
                    <a:pt x="149" y="818"/>
                    <a:pt x="149" y="813"/>
                    <a:pt x="152" y="808"/>
                  </a:cubicBezTo>
                  <a:cubicBezTo>
                    <a:pt x="159" y="792"/>
                    <a:pt x="182" y="775"/>
                    <a:pt x="203" y="773"/>
                  </a:cubicBezTo>
                  <a:cubicBezTo>
                    <a:pt x="204" y="774"/>
                    <a:pt x="204" y="776"/>
                    <a:pt x="205" y="778"/>
                  </a:cubicBezTo>
                  <a:cubicBezTo>
                    <a:pt x="189" y="778"/>
                    <a:pt x="170" y="794"/>
                    <a:pt x="164" y="805"/>
                  </a:cubicBezTo>
                  <a:cubicBezTo>
                    <a:pt x="160" y="811"/>
                    <a:pt x="161" y="815"/>
                    <a:pt x="162" y="817"/>
                  </a:cubicBezTo>
                  <a:cubicBezTo>
                    <a:pt x="165" y="820"/>
                    <a:pt x="163" y="825"/>
                    <a:pt x="160" y="830"/>
                  </a:cubicBezTo>
                  <a:cubicBezTo>
                    <a:pt x="158" y="836"/>
                    <a:pt x="155" y="842"/>
                    <a:pt x="159" y="846"/>
                  </a:cubicBezTo>
                  <a:cubicBezTo>
                    <a:pt x="162" y="849"/>
                    <a:pt x="161" y="853"/>
                    <a:pt x="159" y="858"/>
                  </a:cubicBezTo>
                  <a:cubicBezTo>
                    <a:pt x="157" y="864"/>
                    <a:pt x="155" y="869"/>
                    <a:pt x="158" y="873"/>
                  </a:cubicBezTo>
                  <a:cubicBezTo>
                    <a:pt x="160" y="875"/>
                    <a:pt x="160" y="878"/>
                    <a:pt x="159" y="882"/>
                  </a:cubicBezTo>
                  <a:cubicBezTo>
                    <a:pt x="159" y="888"/>
                    <a:pt x="158" y="895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70" y="907"/>
                    <a:pt x="177" y="906"/>
                    <a:pt x="182" y="905"/>
                  </a:cubicBezTo>
                  <a:cubicBezTo>
                    <a:pt x="187" y="905"/>
                    <a:pt x="190" y="904"/>
                    <a:pt x="191" y="906"/>
                  </a:cubicBezTo>
                  <a:cubicBezTo>
                    <a:pt x="191" y="906"/>
                    <a:pt x="191" y="906"/>
                    <a:pt x="191" y="906"/>
                  </a:cubicBezTo>
                  <a:cubicBezTo>
                    <a:pt x="195" y="910"/>
                    <a:pt x="201" y="908"/>
                    <a:pt x="206" y="906"/>
                  </a:cubicBezTo>
                  <a:cubicBezTo>
                    <a:pt x="212" y="904"/>
                    <a:pt x="216" y="903"/>
                    <a:pt x="218" y="905"/>
                  </a:cubicBezTo>
                  <a:cubicBezTo>
                    <a:pt x="223" y="910"/>
                    <a:pt x="229" y="907"/>
                    <a:pt x="234" y="905"/>
                  </a:cubicBezTo>
                  <a:cubicBezTo>
                    <a:pt x="240" y="902"/>
                    <a:pt x="244" y="900"/>
                    <a:pt x="248" y="902"/>
                  </a:cubicBezTo>
                  <a:cubicBezTo>
                    <a:pt x="250" y="904"/>
                    <a:pt x="253" y="905"/>
                    <a:pt x="260" y="901"/>
                  </a:cubicBezTo>
                  <a:cubicBezTo>
                    <a:pt x="271" y="895"/>
                    <a:pt x="287" y="876"/>
                    <a:pt x="287" y="860"/>
                  </a:cubicBezTo>
                  <a:cubicBezTo>
                    <a:pt x="289" y="860"/>
                    <a:pt x="290" y="861"/>
                    <a:pt x="292" y="862"/>
                  </a:cubicBezTo>
                  <a:cubicBezTo>
                    <a:pt x="290" y="883"/>
                    <a:pt x="272" y="906"/>
                    <a:pt x="257" y="913"/>
                  </a:cubicBezTo>
                  <a:close/>
                  <a:moveTo>
                    <a:pt x="234" y="887"/>
                  </a:moveTo>
                  <a:cubicBezTo>
                    <a:pt x="230" y="888"/>
                    <a:pt x="228" y="887"/>
                    <a:pt x="225" y="884"/>
                  </a:cubicBezTo>
                  <a:cubicBezTo>
                    <a:pt x="235" y="875"/>
                    <a:pt x="244" y="860"/>
                    <a:pt x="248" y="846"/>
                  </a:cubicBezTo>
                  <a:cubicBezTo>
                    <a:pt x="251" y="847"/>
                    <a:pt x="254" y="847"/>
                    <a:pt x="258" y="847"/>
                  </a:cubicBezTo>
                  <a:cubicBezTo>
                    <a:pt x="256" y="866"/>
                    <a:pt x="243" y="885"/>
                    <a:pt x="234" y="887"/>
                  </a:cubicBezTo>
                  <a:close/>
                  <a:moveTo>
                    <a:pt x="262" y="847"/>
                  </a:moveTo>
                  <a:cubicBezTo>
                    <a:pt x="265" y="847"/>
                    <a:pt x="268" y="846"/>
                    <a:pt x="272" y="844"/>
                  </a:cubicBezTo>
                  <a:cubicBezTo>
                    <a:pt x="272" y="846"/>
                    <a:pt x="273" y="847"/>
                    <a:pt x="274" y="848"/>
                  </a:cubicBezTo>
                  <a:cubicBezTo>
                    <a:pt x="276" y="862"/>
                    <a:pt x="267" y="878"/>
                    <a:pt x="258" y="881"/>
                  </a:cubicBezTo>
                  <a:cubicBezTo>
                    <a:pt x="255" y="882"/>
                    <a:pt x="252" y="882"/>
                    <a:pt x="249" y="879"/>
                  </a:cubicBezTo>
                  <a:cubicBezTo>
                    <a:pt x="256" y="870"/>
                    <a:pt x="261" y="858"/>
                    <a:pt x="262" y="847"/>
                  </a:cubicBezTo>
                  <a:close/>
                  <a:moveTo>
                    <a:pt x="208" y="890"/>
                  </a:moveTo>
                  <a:cubicBezTo>
                    <a:pt x="205" y="891"/>
                    <a:pt x="202" y="889"/>
                    <a:pt x="200" y="886"/>
                  </a:cubicBezTo>
                  <a:cubicBezTo>
                    <a:pt x="217" y="873"/>
                    <a:pt x="234" y="847"/>
                    <a:pt x="238" y="841"/>
                  </a:cubicBezTo>
                  <a:cubicBezTo>
                    <a:pt x="240" y="842"/>
                    <a:pt x="242" y="844"/>
                    <a:pt x="244" y="845"/>
                  </a:cubicBezTo>
                  <a:cubicBezTo>
                    <a:pt x="238" y="865"/>
                    <a:pt x="221" y="889"/>
                    <a:pt x="208" y="890"/>
                  </a:cubicBezTo>
                  <a:close/>
                  <a:moveTo>
                    <a:pt x="183" y="891"/>
                  </a:moveTo>
                  <a:cubicBezTo>
                    <a:pt x="180" y="891"/>
                    <a:pt x="178" y="890"/>
                    <a:pt x="176" y="889"/>
                  </a:cubicBezTo>
                  <a:cubicBezTo>
                    <a:pt x="174" y="887"/>
                    <a:pt x="173" y="884"/>
                    <a:pt x="174" y="882"/>
                  </a:cubicBezTo>
                  <a:cubicBezTo>
                    <a:pt x="176" y="864"/>
                    <a:pt x="219" y="835"/>
                    <a:pt x="226" y="830"/>
                  </a:cubicBezTo>
                  <a:cubicBezTo>
                    <a:pt x="228" y="833"/>
                    <a:pt x="229" y="835"/>
                    <a:pt x="230" y="835"/>
                  </a:cubicBezTo>
                  <a:cubicBezTo>
                    <a:pt x="230" y="835"/>
                    <a:pt x="230" y="835"/>
                    <a:pt x="230" y="835"/>
                  </a:cubicBezTo>
                  <a:cubicBezTo>
                    <a:pt x="230" y="836"/>
                    <a:pt x="232" y="837"/>
                    <a:pt x="235" y="839"/>
                  </a:cubicBezTo>
                  <a:cubicBezTo>
                    <a:pt x="230" y="846"/>
                    <a:pt x="201" y="889"/>
                    <a:pt x="183" y="891"/>
                  </a:cubicBezTo>
                  <a:close/>
                  <a:moveTo>
                    <a:pt x="178" y="865"/>
                  </a:moveTo>
                  <a:cubicBezTo>
                    <a:pt x="175" y="863"/>
                    <a:pt x="174" y="860"/>
                    <a:pt x="174" y="856"/>
                  </a:cubicBezTo>
                  <a:cubicBezTo>
                    <a:pt x="176" y="844"/>
                    <a:pt x="200" y="827"/>
                    <a:pt x="220" y="820"/>
                  </a:cubicBezTo>
                  <a:cubicBezTo>
                    <a:pt x="221" y="823"/>
                    <a:pt x="222" y="825"/>
                    <a:pt x="224" y="827"/>
                  </a:cubicBezTo>
                  <a:cubicBezTo>
                    <a:pt x="218" y="831"/>
                    <a:pt x="192" y="848"/>
                    <a:pt x="178" y="865"/>
                  </a:cubicBezTo>
                  <a:close/>
                  <a:moveTo>
                    <a:pt x="177" y="831"/>
                  </a:moveTo>
                  <a:cubicBezTo>
                    <a:pt x="180" y="821"/>
                    <a:pt x="199" y="809"/>
                    <a:pt x="218" y="807"/>
                  </a:cubicBezTo>
                  <a:cubicBezTo>
                    <a:pt x="218" y="810"/>
                    <a:pt x="218" y="814"/>
                    <a:pt x="219" y="817"/>
                  </a:cubicBezTo>
                  <a:cubicBezTo>
                    <a:pt x="205" y="821"/>
                    <a:pt x="190" y="830"/>
                    <a:pt x="180" y="840"/>
                  </a:cubicBezTo>
                  <a:cubicBezTo>
                    <a:pt x="178" y="837"/>
                    <a:pt x="176" y="835"/>
                    <a:pt x="177" y="831"/>
                  </a:cubicBezTo>
                  <a:close/>
                  <a:moveTo>
                    <a:pt x="218" y="803"/>
                  </a:moveTo>
                  <a:cubicBezTo>
                    <a:pt x="206" y="804"/>
                    <a:pt x="194" y="809"/>
                    <a:pt x="186" y="815"/>
                  </a:cubicBezTo>
                  <a:cubicBezTo>
                    <a:pt x="183" y="813"/>
                    <a:pt x="182" y="810"/>
                    <a:pt x="184" y="807"/>
                  </a:cubicBezTo>
                  <a:cubicBezTo>
                    <a:pt x="187" y="798"/>
                    <a:pt x="202" y="789"/>
                    <a:pt x="216" y="791"/>
                  </a:cubicBezTo>
                  <a:cubicBezTo>
                    <a:pt x="218" y="792"/>
                    <a:pt x="219" y="792"/>
                    <a:pt x="221" y="793"/>
                  </a:cubicBezTo>
                  <a:cubicBezTo>
                    <a:pt x="219" y="796"/>
                    <a:pt x="218" y="800"/>
                    <a:pt x="218" y="803"/>
                  </a:cubicBezTo>
                  <a:close/>
                  <a:moveTo>
                    <a:pt x="180" y="805"/>
                  </a:moveTo>
                  <a:cubicBezTo>
                    <a:pt x="178" y="810"/>
                    <a:pt x="179" y="814"/>
                    <a:pt x="182" y="818"/>
                  </a:cubicBezTo>
                  <a:cubicBezTo>
                    <a:pt x="178" y="822"/>
                    <a:pt x="175" y="826"/>
                    <a:pt x="174" y="830"/>
                  </a:cubicBezTo>
                  <a:cubicBezTo>
                    <a:pt x="172" y="835"/>
                    <a:pt x="174" y="839"/>
                    <a:pt x="178" y="842"/>
                  </a:cubicBezTo>
                  <a:cubicBezTo>
                    <a:pt x="174" y="847"/>
                    <a:pt x="171" y="852"/>
                    <a:pt x="171" y="856"/>
                  </a:cubicBezTo>
                  <a:cubicBezTo>
                    <a:pt x="170" y="859"/>
                    <a:pt x="171" y="864"/>
                    <a:pt x="176" y="868"/>
                  </a:cubicBezTo>
                  <a:cubicBezTo>
                    <a:pt x="173" y="873"/>
                    <a:pt x="170" y="877"/>
                    <a:pt x="170" y="881"/>
                  </a:cubicBezTo>
                  <a:cubicBezTo>
                    <a:pt x="169" y="885"/>
                    <a:pt x="171" y="889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6" y="894"/>
                    <a:pt x="180" y="895"/>
                    <a:pt x="183" y="895"/>
                  </a:cubicBezTo>
                  <a:cubicBezTo>
                    <a:pt x="187" y="894"/>
                    <a:pt x="192" y="892"/>
                    <a:pt x="197" y="889"/>
                  </a:cubicBezTo>
                  <a:cubicBezTo>
                    <a:pt x="201" y="894"/>
                    <a:pt x="205" y="895"/>
                    <a:pt x="209" y="894"/>
                  </a:cubicBezTo>
                  <a:cubicBezTo>
                    <a:pt x="213" y="894"/>
                    <a:pt x="218" y="891"/>
                    <a:pt x="222" y="887"/>
                  </a:cubicBezTo>
                  <a:cubicBezTo>
                    <a:pt x="226" y="891"/>
                    <a:pt x="230" y="892"/>
                    <a:pt x="235" y="891"/>
                  </a:cubicBezTo>
                  <a:cubicBezTo>
                    <a:pt x="239" y="890"/>
                    <a:pt x="243" y="887"/>
                    <a:pt x="247" y="882"/>
                  </a:cubicBezTo>
                  <a:cubicBezTo>
                    <a:pt x="250" y="886"/>
                    <a:pt x="255" y="886"/>
                    <a:pt x="259" y="885"/>
                  </a:cubicBezTo>
                  <a:cubicBezTo>
                    <a:pt x="268" y="881"/>
                    <a:pt x="277" y="867"/>
                    <a:pt x="278" y="853"/>
                  </a:cubicBezTo>
                  <a:cubicBezTo>
                    <a:pt x="280" y="855"/>
                    <a:pt x="281" y="856"/>
                    <a:pt x="283" y="858"/>
                  </a:cubicBezTo>
                  <a:cubicBezTo>
                    <a:pt x="284" y="873"/>
                    <a:pt x="269" y="892"/>
                    <a:pt x="258" y="898"/>
                  </a:cubicBezTo>
                  <a:cubicBezTo>
                    <a:pt x="254" y="900"/>
                    <a:pt x="251" y="900"/>
                    <a:pt x="250" y="899"/>
                  </a:cubicBezTo>
                  <a:cubicBezTo>
                    <a:pt x="245" y="895"/>
                    <a:pt x="238" y="898"/>
                    <a:pt x="233" y="901"/>
                  </a:cubicBezTo>
                  <a:cubicBezTo>
                    <a:pt x="227" y="904"/>
                    <a:pt x="223" y="905"/>
                    <a:pt x="221" y="903"/>
                  </a:cubicBezTo>
                  <a:cubicBezTo>
                    <a:pt x="217" y="898"/>
                    <a:pt x="210" y="900"/>
                    <a:pt x="205" y="902"/>
                  </a:cubicBezTo>
                  <a:cubicBezTo>
                    <a:pt x="200" y="904"/>
                    <a:pt x="196" y="906"/>
                    <a:pt x="194" y="904"/>
                  </a:cubicBezTo>
                  <a:cubicBezTo>
                    <a:pt x="194" y="904"/>
                    <a:pt x="194" y="904"/>
                    <a:pt x="194" y="904"/>
                  </a:cubicBezTo>
                  <a:cubicBezTo>
                    <a:pt x="191" y="900"/>
                    <a:pt x="186" y="901"/>
                    <a:pt x="182" y="901"/>
                  </a:cubicBezTo>
                  <a:cubicBezTo>
                    <a:pt x="177" y="902"/>
                    <a:pt x="172" y="903"/>
                    <a:pt x="167" y="898"/>
                  </a:cubicBezTo>
                  <a:cubicBezTo>
                    <a:pt x="162" y="893"/>
                    <a:pt x="163" y="888"/>
                    <a:pt x="163" y="883"/>
                  </a:cubicBezTo>
                  <a:cubicBezTo>
                    <a:pt x="164" y="879"/>
                    <a:pt x="165" y="874"/>
                    <a:pt x="161" y="871"/>
                  </a:cubicBezTo>
                  <a:cubicBezTo>
                    <a:pt x="161" y="871"/>
                    <a:pt x="161" y="871"/>
                    <a:pt x="161" y="871"/>
                  </a:cubicBezTo>
                  <a:cubicBezTo>
                    <a:pt x="159" y="869"/>
                    <a:pt x="160" y="865"/>
                    <a:pt x="162" y="860"/>
                  </a:cubicBezTo>
                  <a:cubicBezTo>
                    <a:pt x="164" y="854"/>
                    <a:pt x="167" y="848"/>
                    <a:pt x="162" y="844"/>
                  </a:cubicBezTo>
                  <a:cubicBezTo>
                    <a:pt x="159" y="841"/>
                    <a:pt x="161" y="838"/>
                    <a:pt x="164" y="832"/>
                  </a:cubicBezTo>
                  <a:cubicBezTo>
                    <a:pt x="166" y="826"/>
                    <a:pt x="169" y="820"/>
                    <a:pt x="165" y="815"/>
                  </a:cubicBezTo>
                  <a:cubicBezTo>
                    <a:pt x="164" y="813"/>
                    <a:pt x="165" y="810"/>
                    <a:pt x="167" y="807"/>
                  </a:cubicBezTo>
                  <a:cubicBezTo>
                    <a:pt x="173" y="796"/>
                    <a:pt x="192" y="781"/>
                    <a:pt x="207" y="781"/>
                  </a:cubicBezTo>
                  <a:cubicBezTo>
                    <a:pt x="208" y="783"/>
                    <a:pt x="210" y="785"/>
                    <a:pt x="211" y="787"/>
                  </a:cubicBezTo>
                  <a:cubicBezTo>
                    <a:pt x="197" y="788"/>
                    <a:pt x="184" y="796"/>
                    <a:pt x="180" y="805"/>
                  </a:cubicBezTo>
                  <a:close/>
                  <a:moveTo>
                    <a:pt x="411" y="1034"/>
                  </a:moveTo>
                  <a:cubicBezTo>
                    <a:pt x="386" y="1043"/>
                    <a:pt x="366" y="1020"/>
                    <a:pt x="366" y="1020"/>
                  </a:cubicBezTo>
                  <a:cubicBezTo>
                    <a:pt x="366" y="1019"/>
                    <a:pt x="365" y="1019"/>
                    <a:pt x="365" y="1019"/>
                  </a:cubicBezTo>
                  <a:cubicBezTo>
                    <a:pt x="364" y="1019"/>
                    <a:pt x="364" y="1019"/>
                    <a:pt x="363" y="1020"/>
                  </a:cubicBezTo>
                  <a:cubicBezTo>
                    <a:pt x="363" y="1020"/>
                    <a:pt x="348" y="1036"/>
                    <a:pt x="327" y="1027"/>
                  </a:cubicBezTo>
                  <a:cubicBezTo>
                    <a:pt x="327" y="1027"/>
                    <a:pt x="327" y="1027"/>
                    <a:pt x="327" y="1027"/>
                  </a:cubicBezTo>
                  <a:cubicBezTo>
                    <a:pt x="307" y="1018"/>
                    <a:pt x="307" y="997"/>
                    <a:pt x="307" y="996"/>
                  </a:cubicBezTo>
                  <a:cubicBezTo>
                    <a:pt x="307" y="996"/>
                    <a:pt x="307" y="995"/>
                    <a:pt x="306" y="995"/>
                  </a:cubicBezTo>
                  <a:cubicBezTo>
                    <a:pt x="306" y="994"/>
                    <a:pt x="305" y="994"/>
                    <a:pt x="305" y="994"/>
                  </a:cubicBezTo>
                  <a:cubicBezTo>
                    <a:pt x="305" y="994"/>
                    <a:pt x="275" y="997"/>
                    <a:pt x="263" y="972"/>
                  </a:cubicBezTo>
                  <a:cubicBezTo>
                    <a:pt x="247" y="938"/>
                    <a:pt x="290" y="884"/>
                    <a:pt x="338" y="860"/>
                  </a:cubicBezTo>
                  <a:cubicBezTo>
                    <a:pt x="340" y="861"/>
                    <a:pt x="341" y="861"/>
                    <a:pt x="343" y="861"/>
                  </a:cubicBezTo>
                  <a:cubicBezTo>
                    <a:pt x="305" y="889"/>
                    <a:pt x="278" y="924"/>
                    <a:pt x="274" y="950"/>
                  </a:cubicBezTo>
                  <a:cubicBezTo>
                    <a:pt x="272" y="959"/>
                    <a:pt x="274" y="967"/>
                    <a:pt x="279" y="973"/>
                  </a:cubicBezTo>
                  <a:cubicBezTo>
                    <a:pt x="290" y="987"/>
                    <a:pt x="308" y="985"/>
                    <a:pt x="315" y="983"/>
                  </a:cubicBezTo>
                  <a:cubicBezTo>
                    <a:pt x="315" y="990"/>
                    <a:pt x="317" y="1006"/>
                    <a:pt x="333" y="1013"/>
                  </a:cubicBezTo>
                  <a:cubicBezTo>
                    <a:pt x="333" y="1013"/>
                    <a:pt x="333" y="1013"/>
                    <a:pt x="333" y="1013"/>
                  </a:cubicBezTo>
                  <a:cubicBezTo>
                    <a:pt x="350" y="1020"/>
                    <a:pt x="363" y="1010"/>
                    <a:pt x="367" y="1005"/>
                  </a:cubicBezTo>
                  <a:cubicBezTo>
                    <a:pt x="371" y="1011"/>
                    <a:pt x="382" y="1025"/>
                    <a:pt x="399" y="1023"/>
                  </a:cubicBezTo>
                  <a:cubicBezTo>
                    <a:pt x="407" y="1022"/>
                    <a:pt x="414" y="1018"/>
                    <a:pt x="420" y="1010"/>
                  </a:cubicBezTo>
                  <a:cubicBezTo>
                    <a:pt x="435" y="989"/>
                    <a:pt x="441" y="945"/>
                    <a:pt x="433" y="898"/>
                  </a:cubicBezTo>
                  <a:cubicBezTo>
                    <a:pt x="435" y="900"/>
                    <a:pt x="436" y="901"/>
                    <a:pt x="438" y="902"/>
                  </a:cubicBezTo>
                  <a:cubicBezTo>
                    <a:pt x="455" y="953"/>
                    <a:pt x="447" y="1021"/>
                    <a:pt x="411" y="1034"/>
                  </a:cubicBezTo>
                  <a:close/>
                  <a:moveTo>
                    <a:pt x="409" y="851"/>
                  </a:moveTo>
                  <a:cubicBezTo>
                    <a:pt x="411" y="854"/>
                    <a:pt x="414" y="857"/>
                    <a:pt x="417" y="860"/>
                  </a:cubicBezTo>
                  <a:cubicBezTo>
                    <a:pt x="417" y="891"/>
                    <a:pt x="413" y="975"/>
                    <a:pt x="400" y="987"/>
                  </a:cubicBezTo>
                  <a:cubicBezTo>
                    <a:pt x="399" y="988"/>
                    <a:pt x="398" y="988"/>
                    <a:pt x="397" y="988"/>
                  </a:cubicBezTo>
                  <a:cubicBezTo>
                    <a:pt x="396" y="988"/>
                    <a:pt x="395" y="987"/>
                    <a:pt x="395" y="986"/>
                  </a:cubicBezTo>
                  <a:cubicBezTo>
                    <a:pt x="384" y="971"/>
                    <a:pt x="401" y="888"/>
                    <a:pt x="409" y="851"/>
                  </a:cubicBezTo>
                  <a:close/>
                  <a:moveTo>
                    <a:pt x="407" y="844"/>
                  </a:moveTo>
                  <a:cubicBezTo>
                    <a:pt x="396" y="887"/>
                    <a:pt x="370" y="969"/>
                    <a:pt x="352" y="978"/>
                  </a:cubicBezTo>
                  <a:cubicBezTo>
                    <a:pt x="350" y="979"/>
                    <a:pt x="349" y="979"/>
                    <a:pt x="348" y="978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6" y="978"/>
                    <a:pt x="345" y="977"/>
                    <a:pt x="345" y="975"/>
                  </a:cubicBezTo>
                  <a:cubicBezTo>
                    <a:pt x="338" y="955"/>
                    <a:pt x="378" y="879"/>
                    <a:pt x="400" y="841"/>
                  </a:cubicBezTo>
                  <a:cubicBezTo>
                    <a:pt x="403" y="840"/>
                    <a:pt x="404" y="838"/>
                    <a:pt x="406" y="837"/>
                  </a:cubicBezTo>
                  <a:cubicBezTo>
                    <a:pt x="406" y="839"/>
                    <a:pt x="406" y="842"/>
                    <a:pt x="407" y="844"/>
                  </a:cubicBezTo>
                  <a:close/>
                  <a:moveTo>
                    <a:pt x="300" y="947"/>
                  </a:moveTo>
                  <a:cubicBezTo>
                    <a:pt x="300" y="950"/>
                    <a:pt x="301" y="952"/>
                    <a:pt x="303" y="953"/>
                  </a:cubicBezTo>
                  <a:cubicBezTo>
                    <a:pt x="305" y="954"/>
                    <a:pt x="307" y="955"/>
                    <a:pt x="309" y="954"/>
                  </a:cubicBezTo>
                  <a:cubicBezTo>
                    <a:pt x="324" y="952"/>
                    <a:pt x="351" y="915"/>
                    <a:pt x="372" y="884"/>
                  </a:cubicBezTo>
                  <a:cubicBezTo>
                    <a:pt x="355" y="918"/>
                    <a:pt x="336" y="961"/>
                    <a:pt x="341" y="976"/>
                  </a:cubicBezTo>
                  <a:cubicBezTo>
                    <a:pt x="342" y="979"/>
                    <a:pt x="344" y="981"/>
                    <a:pt x="346" y="982"/>
                  </a:cubicBezTo>
                  <a:cubicBezTo>
                    <a:pt x="346" y="982"/>
                    <a:pt x="346" y="982"/>
                    <a:pt x="346" y="982"/>
                  </a:cubicBezTo>
                  <a:cubicBezTo>
                    <a:pt x="348" y="983"/>
                    <a:pt x="351" y="983"/>
                    <a:pt x="354" y="981"/>
                  </a:cubicBezTo>
                  <a:cubicBezTo>
                    <a:pt x="368" y="974"/>
                    <a:pt x="385" y="930"/>
                    <a:pt x="396" y="894"/>
                  </a:cubicBezTo>
                  <a:cubicBezTo>
                    <a:pt x="389" y="931"/>
                    <a:pt x="383" y="977"/>
                    <a:pt x="391" y="988"/>
                  </a:cubicBezTo>
                  <a:cubicBezTo>
                    <a:pt x="393" y="990"/>
                    <a:pt x="395" y="992"/>
                    <a:pt x="397" y="992"/>
                  </a:cubicBezTo>
                  <a:cubicBezTo>
                    <a:pt x="399" y="992"/>
                    <a:pt x="401" y="991"/>
                    <a:pt x="403" y="990"/>
                  </a:cubicBezTo>
                  <a:cubicBezTo>
                    <a:pt x="419" y="975"/>
                    <a:pt x="421" y="879"/>
                    <a:pt x="421" y="862"/>
                  </a:cubicBezTo>
                  <a:cubicBezTo>
                    <a:pt x="423" y="863"/>
                    <a:pt x="424" y="863"/>
                    <a:pt x="425" y="864"/>
                  </a:cubicBezTo>
                  <a:cubicBezTo>
                    <a:pt x="421" y="874"/>
                    <a:pt x="422" y="884"/>
                    <a:pt x="428" y="893"/>
                  </a:cubicBezTo>
                  <a:cubicBezTo>
                    <a:pt x="428" y="893"/>
                    <a:pt x="428" y="893"/>
                    <a:pt x="428" y="893"/>
                  </a:cubicBezTo>
                  <a:cubicBezTo>
                    <a:pt x="437" y="941"/>
                    <a:pt x="432" y="987"/>
                    <a:pt x="417" y="1008"/>
                  </a:cubicBezTo>
                  <a:cubicBezTo>
                    <a:pt x="411" y="1015"/>
                    <a:pt x="405" y="1019"/>
                    <a:pt x="399" y="1019"/>
                  </a:cubicBezTo>
                  <a:cubicBezTo>
                    <a:pt x="380" y="1021"/>
                    <a:pt x="369" y="1001"/>
                    <a:pt x="369" y="1001"/>
                  </a:cubicBezTo>
                  <a:cubicBezTo>
                    <a:pt x="369" y="1000"/>
                    <a:pt x="368" y="1000"/>
                    <a:pt x="368" y="1000"/>
                  </a:cubicBezTo>
                  <a:cubicBezTo>
                    <a:pt x="367" y="1000"/>
                    <a:pt x="366" y="1000"/>
                    <a:pt x="366" y="1001"/>
                  </a:cubicBezTo>
                  <a:cubicBezTo>
                    <a:pt x="365" y="1001"/>
                    <a:pt x="353" y="1017"/>
                    <a:pt x="335" y="1009"/>
                  </a:cubicBezTo>
                  <a:cubicBezTo>
                    <a:pt x="335" y="1009"/>
                    <a:pt x="335" y="1009"/>
                    <a:pt x="335" y="1009"/>
                  </a:cubicBezTo>
                  <a:cubicBezTo>
                    <a:pt x="317" y="1002"/>
                    <a:pt x="318" y="982"/>
                    <a:pt x="319" y="981"/>
                  </a:cubicBezTo>
                  <a:cubicBezTo>
                    <a:pt x="319" y="980"/>
                    <a:pt x="318" y="980"/>
                    <a:pt x="318" y="979"/>
                  </a:cubicBezTo>
                  <a:cubicBezTo>
                    <a:pt x="317" y="979"/>
                    <a:pt x="317" y="979"/>
                    <a:pt x="316" y="979"/>
                  </a:cubicBezTo>
                  <a:cubicBezTo>
                    <a:pt x="316" y="979"/>
                    <a:pt x="294" y="986"/>
                    <a:pt x="282" y="971"/>
                  </a:cubicBezTo>
                  <a:cubicBezTo>
                    <a:pt x="278" y="966"/>
                    <a:pt x="276" y="959"/>
                    <a:pt x="278" y="950"/>
                  </a:cubicBezTo>
                  <a:cubicBezTo>
                    <a:pt x="281" y="924"/>
                    <a:pt x="311" y="888"/>
                    <a:pt x="351" y="861"/>
                  </a:cubicBezTo>
                  <a:cubicBezTo>
                    <a:pt x="351" y="861"/>
                    <a:pt x="351" y="861"/>
                    <a:pt x="351" y="861"/>
                  </a:cubicBezTo>
                  <a:cubicBezTo>
                    <a:pt x="361" y="859"/>
                    <a:pt x="369" y="852"/>
                    <a:pt x="374" y="842"/>
                  </a:cubicBezTo>
                  <a:cubicBezTo>
                    <a:pt x="375" y="843"/>
                    <a:pt x="376" y="844"/>
                    <a:pt x="377" y="844"/>
                  </a:cubicBezTo>
                  <a:cubicBezTo>
                    <a:pt x="366" y="856"/>
                    <a:pt x="299" y="926"/>
                    <a:pt x="300" y="947"/>
                  </a:cubicBezTo>
                  <a:close/>
                  <a:moveTo>
                    <a:pt x="382" y="845"/>
                  </a:moveTo>
                  <a:cubicBezTo>
                    <a:pt x="386" y="846"/>
                    <a:pt x="390" y="845"/>
                    <a:pt x="394" y="844"/>
                  </a:cubicBezTo>
                  <a:cubicBezTo>
                    <a:pt x="374" y="877"/>
                    <a:pt x="327" y="947"/>
                    <a:pt x="309" y="950"/>
                  </a:cubicBezTo>
                  <a:cubicBezTo>
                    <a:pt x="307" y="951"/>
                    <a:pt x="306" y="951"/>
                    <a:pt x="305" y="950"/>
                  </a:cubicBezTo>
                  <a:cubicBezTo>
                    <a:pt x="305" y="949"/>
                    <a:pt x="304" y="948"/>
                    <a:pt x="304" y="947"/>
                  </a:cubicBezTo>
                  <a:cubicBezTo>
                    <a:pt x="303" y="929"/>
                    <a:pt x="360" y="867"/>
                    <a:pt x="382" y="845"/>
                  </a:cubicBezTo>
                  <a:close/>
                  <a:moveTo>
                    <a:pt x="606" y="996"/>
                  </a:moveTo>
                  <a:cubicBezTo>
                    <a:pt x="604" y="1002"/>
                    <a:pt x="601" y="1005"/>
                    <a:pt x="598" y="1005"/>
                  </a:cubicBezTo>
                  <a:cubicBezTo>
                    <a:pt x="591" y="1006"/>
                    <a:pt x="589" y="1012"/>
                    <a:pt x="587" y="1018"/>
                  </a:cubicBezTo>
                  <a:cubicBezTo>
                    <a:pt x="585" y="1023"/>
                    <a:pt x="584" y="1026"/>
                    <a:pt x="581" y="1027"/>
                  </a:cubicBezTo>
                  <a:cubicBezTo>
                    <a:pt x="575" y="1027"/>
                    <a:pt x="572" y="1033"/>
                    <a:pt x="569" y="1037"/>
                  </a:cubicBezTo>
                  <a:cubicBezTo>
                    <a:pt x="567" y="1042"/>
                    <a:pt x="565" y="1046"/>
                    <a:pt x="560" y="1046"/>
                  </a:cubicBezTo>
                  <a:cubicBezTo>
                    <a:pt x="555" y="1047"/>
                    <a:pt x="552" y="1050"/>
                    <a:pt x="549" y="1053"/>
                  </a:cubicBezTo>
                  <a:cubicBezTo>
                    <a:pt x="544" y="1057"/>
                    <a:pt x="540" y="1061"/>
                    <a:pt x="532" y="1061"/>
                  </a:cubicBezTo>
                  <a:cubicBezTo>
                    <a:pt x="524" y="1061"/>
                    <a:pt x="520" y="1057"/>
                    <a:pt x="515" y="1053"/>
                  </a:cubicBezTo>
                  <a:cubicBezTo>
                    <a:pt x="512" y="1050"/>
                    <a:pt x="509" y="1047"/>
                    <a:pt x="504" y="1046"/>
                  </a:cubicBezTo>
                  <a:cubicBezTo>
                    <a:pt x="500" y="1046"/>
                    <a:pt x="497" y="1042"/>
                    <a:pt x="495" y="1037"/>
                  </a:cubicBezTo>
                  <a:cubicBezTo>
                    <a:pt x="492" y="1033"/>
                    <a:pt x="489" y="1027"/>
                    <a:pt x="483" y="1027"/>
                  </a:cubicBezTo>
                  <a:cubicBezTo>
                    <a:pt x="480" y="1026"/>
                    <a:pt x="479" y="1023"/>
                    <a:pt x="477" y="1018"/>
                  </a:cubicBezTo>
                  <a:cubicBezTo>
                    <a:pt x="475" y="1012"/>
                    <a:pt x="473" y="1006"/>
                    <a:pt x="466" y="1005"/>
                  </a:cubicBezTo>
                  <a:cubicBezTo>
                    <a:pt x="463" y="1005"/>
                    <a:pt x="460" y="1002"/>
                    <a:pt x="458" y="996"/>
                  </a:cubicBezTo>
                  <a:cubicBezTo>
                    <a:pt x="452" y="980"/>
                    <a:pt x="455" y="952"/>
                    <a:pt x="469" y="935"/>
                  </a:cubicBezTo>
                  <a:cubicBezTo>
                    <a:pt x="471" y="936"/>
                    <a:pt x="472" y="936"/>
                    <a:pt x="474" y="937"/>
                  </a:cubicBezTo>
                  <a:cubicBezTo>
                    <a:pt x="463" y="949"/>
                    <a:pt x="460" y="973"/>
                    <a:pt x="464" y="986"/>
                  </a:cubicBezTo>
                  <a:cubicBezTo>
                    <a:pt x="466" y="993"/>
                    <a:pt x="469" y="995"/>
                    <a:pt x="472" y="995"/>
                  </a:cubicBezTo>
                  <a:cubicBezTo>
                    <a:pt x="476" y="996"/>
                    <a:pt x="478" y="1001"/>
                    <a:pt x="479" y="1006"/>
                  </a:cubicBezTo>
                  <a:cubicBezTo>
                    <a:pt x="482" y="1012"/>
                    <a:pt x="484" y="1018"/>
                    <a:pt x="490" y="1018"/>
                  </a:cubicBezTo>
                  <a:cubicBezTo>
                    <a:pt x="494" y="1018"/>
                    <a:pt x="496" y="1022"/>
                    <a:pt x="498" y="1027"/>
                  </a:cubicBezTo>
                  <a:cubicBezTo>
                    <a:pt x="501" y="1032"/>
                    <a:pt x="503" y="1038"/>
                    <a:pt x="509" y="1038"/>
                  </a:cubicBezTo>
                  <a:cubicBezTo>
                    <a:pt x="511" y="1038"/>
                    <a:pt x="513" y="1040"/>
                    <a:pt x="516" y="1043"/>
                  </a:cubicBezTo>
                  <a:cubicBezTo>
                    <a:pt x="519" y="1048"/>
                    <a:pt x="523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41" y="1053"/>
                    <a:pt x="545" y="1048"/>
                    <a:pt x="548" y="1043"/>
                  </a:cubicBezTo>
                  <a:cubicBezTo>
                    <a:pt x="551" y="1040"/>
                    <a:pt x="553" y="1038"/>
                    <a:pt x="555" y="1038"/>
                  </a:cubicBezTo>
                  <a:cubicBezTo>
                    <a:pt x="561" y="1038"/>
                    <a:pt x="563" y="1032"/>
                    <a:pt x="566" y="1027"/>
                  </a:cubicBezTo>
                  <a:cubicBezTo>
                    <a:pt x="568" y="1022"/>
                    <a:pt x="570" y="1018"/>
                    <a:pt x="574" y="1018"/>
                  </a:cubicBezTo>
                  <a:cubicBezTo>
                    <a:pt x="580" y="1018"/>
                    <a:pt x="582" y="1012"/>
                    <a:pt x="585" y="1006"/>
                  </a:cubicBezTo>
                  <a:cubicBezTo>
                    <a:pt x="586" y="1001"/>
                    <a:pt x="588" y="996"/>
                    <a:pt x="592" y="995"/>
                  </a:cubicBezTo>
                  <a:cubicBezTo>
                    <a:pt x="595" y="995"/>
                    <a:pt x="598" y="993"/>
                    <a:pt x="600" y="986"/>
                  </a:cubicBezTo>
                  <a:cubicBezTo>
                    <a:pt x="604" y="973"/>
                    <a:pt x="601" y="949"/>
                    <a:pt x="590" y="937"/>
                  </a:cubicBezTo>
                  <a:cubicBezTo>
                    <a:pt x="592" y="936"/>
                    <a:pt x="593" y="936"/>
                    <a:pt x="595" y="935"/>
                  </a:cubicBezTo>
                  <a:cubicBezTo>
                    <a:pt x="609" y="952"/>
                    <a:pt x="612" y="980"/>
                    <a:pt x="606" y="996"/>
                  </a:cubicBezTo>
                  <a:close/>
                  <a:moveTo>
                    <a:pt x="572" y="995"/>
                  </a:moveTo>
                  <a:cubicBezTo>
                    <a:pt x="570" y="998"/>
                    <a:pt x="567" y="999"/>
                    <a:pt x="564" y="998"/>
                  </a:cubicBezTo>
                  <a:cubicBezTo>
                    <a:pt x="564" y="985"/>
                    <a:pt x="559" y="968"/>
                    <a:pt x="553" y="955"/>
                  </a:cubicBezTo>
                  <a:cubicBezTo>
                    <a:pt x="555" y="953"/>
                    <a:pt x="558" y="951"/>
                    <a:pt x="561" y="949"/>
                  </a:cubicBezTo>
                  <a:cubicBezTo>
                    <a:pt x="573" y="964"/>
                    <a:pt x="577" y="986"/>
                    <a:pt x="572" y="995"/>
                  </a:cubicBezTo>
                  <a:close/>
                  <a:moveTo>
                    <a:pt x="563" y="946"/>
                  </a:moveTo>
                  <a:cubicBezTo>
                    <a:pt x="565" y="943"/>
                    <a:pt x="567" y="941"/>
                    <a:pt x="568" y="937"/>
                  </a:cubicBezTo>
                  <a:cubicBezTo>
                    <a:pt x="570" y="938"/>
                    <a:pt x="571" y="938"/>
                    <a:pt x="573" y="938"/>
                  </a:cubicBezTo>
                  <a:cubicBezTo>
                    <a:pt x="584" y="947"/>
                    <a:pt x="588" y="964"/>
                    <a:pt x="584" y="973"/>
                  </a:cubicBezTo>
                  <a:cubicBezTo>
                    <a:pt x="583" y="976"/>
                    <a:pt x="581" y="978"/>
                    <a:pt x="577" y="977"/>
                  </a:cubicBezTo>
                  <a:cubicBezTo>
                    <a:pt x="576" y="967"/>
                    <a:pt x="570" y="955"/>
                    <a:pt x="563" y="946"/>
                  </a:cubicBezTo>
                  <a:close/>
                  <a:moveTo>
                    <a:pt x="556" y="1014"/>
                  </a:moveTo>
                  <a:cubicBezTo>
                    <a:pt x="554" y="1017"/>
                    <a:pt x="551" y="1018"/>
                    <a:pt x="547" y="1018"/>
                  </a:cubicBezTo>
                  <a:cubicBezTo>
                    <a:pt x="549" y="996"/>
                    <a:pt x="543" y="965"/>
                    <a:pt x="542" y="959"/>
                  </a:cubicBezTo>
                  <a:cubicBezTo>
                    <a:pt x="544" y="958"/>
                    <a:pt x="547" y="958"/>
                    <a:pt x="549" y="957"/>
                  </a:cubicBezTo>
                  <a:cubicBezTo>
                    <a:pt x="559" y="976"/>
                    <a:pt x="564" y="1004"/>
                    <a:pt x="556" y="1014"/>
                  </a:cubicBezTo>
                  <a:close/>
                  <a:moveTo>
                    <a:pt x="539" y="1033"/>
                  </a:moveTo>
                  <a:cubicBezTo>
                    <a:pt x="537" y="1035"/>
                    <a:pt x="534" y="1036"/>
                    <a:pt x="532" y="1036"/>
                  </a:cubicBezTo>
                  <a:cubicBezTo>
                    <a:pt x="530" y="1036"/>
                    <a:pt x="527" y="1035"/>
                    <a:pt x="526" y="1033"/>
                  </a:cubicBezTo>
                  <a:cubicBezTo>
                    <a:pt x="514" y="1019"/>
                    <a:pt x="524" y="967"/>
                    <a:pt x="526" y="960"/>
                  </a:cubicBezTo>
                  <a:cubicBezTo>
                    <a:pt x="529" y="960"/>
                    <a:pt x="531" y="960"/>
                    <a:pt x="532" y="960"/>
                  </a:cubicBezTo>
                  <a:cubicBezTo>
                    <a:pt x="532" y="960"/>
                    <a:pt x="532" y="960"/>
                    <a:pt x="532" y="960"/>
                  </a:cubicBezTo>
                  <a:cubicBezTo>
                    <a:pt x="533" y="960"/>
                    <a:pt x="535" y="960"/>
                    <a:pt x="538" y="960"/>
                  </a:cubicBezTo>
                  <a:cubicBezTo>
                    <a:pt x="540" y="967"/>
                    <a:pt x="550" y="1019"/>
                    <a:pt x="539" y="1033"/>
                  </a:cubicBezTo>
                  <a:close/>
                  <a:moveTo>
                    <a:pt x="517" y="1018"/>
                  </a:moveTo>
                  <a:cubicBezTo>
                    <a:pt x="513" y="1018"/>
                    <a:pt x="510" y="1017"/>
                    <a:pt x="508" y="1014"/>
                  </a:cubicBezTo>
                  <a:cubicBezTo>
                    <a:pt x="500" y="1004"/>
                    <a:pt x="505" y="976"/>
                    <a:pt x="515" y="957"/>
                  </a:cubicBezTo>
                  <a:cubicBezTo>
                    <a:pt x="517" y="958"/>
                    <a:pt x="520" y="958"/>
                    <a:pt x="522" y="959"/>
                  </a:cubicBezTo>
                  <a:cubicBezTo>
                    <a:pt x="521" y="965"/>
                    <a:pt x="515" y="996"/>
                    <a:pt x="517" y="1018"/>
                  </a:cubicBezTo>
                  <a:close/>
                  <a:moveTo>
                    <a:pt x="500" y="998"/>
                  </a:moveTo>
                  <a:cubicBezTo>
                    <a:pt x="497" y="999"/>
                    <a:pt x="494" y="998"/>
                    <a:pt x="492" y="995"/>
                  </a:cubicBezTo>
                  <a:cubicBezTo>
                    <a:pt x="487" y="986"/>
                    <a:pt x="491" y="964"/>
                    <a:pt x="503" y="949"/>
                  </a:cubicBezTo>
                  <a:cubicBezTo>
                    <a:pt x="506" y="951"/>
                    <a:pt x="509" y="953"/>
                    <a:pt x="511" y="955"/>
                  </a:cubicBezTo>
                  <a:cubicBezTo>
                    <a:pt x="505" y="968"/>
                    <a:pt x="500" y="985"/>
                    <a:pt x="500" y="998"/>
                  </a:cubicBezTo>
                  <a:close/>
                  <a:moveTo>
                    <a:pt x="487" y="977"/>
                  </a:moveTo>
                  <a:cubicBezTo>
                    <a:pt x="483" y="978"/>
                    <a:pt x="481" y="976"/>
                    <a:pt x="480" y="973"/>
                  </a:cubicBezTo>
                  <a:cubicBezTo>
                    <a:pt x="476" y="964"/>
                    <a:pt x="480" y="947"/>
                    <a:pt x="491" y="938"/>
                  </a:cubicBezTo>
                  <a:cubicBezTo>
                    <a:pt x="493" y="938"/>
                    <a:pt x="494" y="938"/>
                    <a:pt x="496" y="937"/>
                  </a:cubicBezTo>
                  <a:cubicBezTo>
                    <a:pt x="497" y="941"/>
                    <a:pt x="499" y="943"/>
                    <a:pt x="501" y="946"/>
                  </a:cubicBezTo>
                  <a:cubicBezTo>
                    <a:pt x="494" y="955"/>
                    <a:pt x="488" y="967"/>
                    <a:pt x="487" y="977"/>
                  </a:cubicBezTo>
                  <a:close/>
                  <a:moveTo>
                    <a:pt x="476" y="974"/>
                  </a:moveTo>
                  <a:cubicBezTo>
                    <a:pt x="478" y="979"/>
                    <a:pt x="482" y="981"/>
                    <a:pt x="486" y="981"/>
                  </a:cubicBezTo>
                  <a:cubicBezTo>
                    <a:pt x="486" y="987"/>
                    <a:pt x="487" y="993"/>
                    <a:pt x="489" y="997"/>
                  </a:cubicBezTo>
                  <a:cubicBezTo>
                    <a:pt x="491" y="1001"/>
                    <a:pt x="495" y="1003"/>
                    <a:pt x="500" y="1002"/>
                  </a:cubicBezTo>
                  <a:cubicBezTo>
                    <a:pt x="501" y="1008"/>
                    <a:pt x="502" y="1013"/>
                    <a:pt x="505" y="1017"/>
                  </a:cubicBezTo>
                  <a:cubicBezTo>
                    <a:pt x="507" y="1020"/>
                    <a:pt x="511" y="1023"/>
                    <a:pt x="517" y="1022"/>
                  </a:cubicBezTo>
                  <a:cubicBezTo>
                    <a:pt x="518" y="1027"/>
                    <a:pt x="520" y="1032"/>
                    <a:pt x="522" y="1035"/>
                  </a:cubicBezTo>
                  <a:cubicBezTo>
                    <a:pt x="525" y="1038"/>
                    <a:pt x="528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6" y="1040"/>
                    <a:pt x="539" y="1038"/>
                    <a:pt x="542" y="1035"/>
                  </a:cubicBezTo>
                  <a:cubicBezTo>
                    <a:pt x="544" y="1032"/>
                    <a:pt x="546" y="1027"/>
                    <a:pt x="547" y="1022"/>
                  </a:cubicBezTo>
                  <a:cubicBezTo>
                    <a:pt x="553" y="1023"/>
                    <a:pt x="557" y="1020"/>
                    <a:pt x="559" y="1017"/>
                  </a:cubicBezTo>
                  <a:cubicBezTo>
                    <a:pt x="562" y="1013"/>
                    <a:pt x="563" y="1008"/>
                    <a:pt x="564" y="1002"/>
                  </a:cubicBezTo>
                  <a:cubicBezTo>
                    <a:pt x="569" y="1003"/>
                    <a:pt x="573" y="1001"/>
                    <a:pt x="575" y="997"/>
                  </a:cubicBezTo>
                  <a:cubicBezTo>
                    <a:pt x="577" y="993"/>
                    <a:pt x="578" y="987"/>
                    <a:pt x="578" y="981"/>
                  </a:cubicBezTo>
                  <a:cubicBezTo>
                    <a:pt x="582" y="981"/>
                    <a:pt x="586" y="979"/>
                    <a:pt x="588" y="974"/>
                  </a:cubicBezTo>
                  <a:cubicBezTo>
                    <a:pt x="592" y="965"/>
                    <a:pt x="588" y="949"/>
                    <a:pt x="579" y="939"/>
                  </a:cubicBezTo>
                  <a:cubicBezTo>
                    <a:pt x="581" y="939"/>
                    <a:pt x="584" y="939"/>
                    <a:pt x="586" y="938"/>
                  </a:cubicBezTo>
                  <a:cubicBezTo>
                    <a:pt x="597" y="949"/>
                    <a:pt x="600" y="973"/>
                    <a:pt x="596" y="985"/>
                  </a:cubicBezTo>
                  <a:cubicBezTo>
                    <a:pt x="595" y="989"/>
                    <a:pt x="594" y="991"/>
                    <a:pt x="592" y="991"/>
                  </a:cubicBezTo>
                  <a:cubicBezTo>
                    <a:pt x="585" y="992"/>
                    <a:pt x="583" y="999"/>
                    <a:pt x="581" y="1005"/>
                  </a:cubicBezTo>
                  <a:cubicBezTo>
                    <a:pt x="579" y="1011"/>
                    <a:pt x="577" y="1014"/>
                    <a:pt x="574" y="1014"/>
                  </a:cubicBezTo>
                  <a:cubicBezTo>
                    <a:pt x="567" y="1014"/>
                    <a:pt x="565" y="1020"/>
                    <a:pt x="562" y="1025"/>
                  </a:cubicBezTo>
                  <a:cubicBezTo>
                    <a:pt x="560" y="1030"/>
                    <a:pt x="558" y="1034"/>
                    <a:pt x="555" y="1034"/>
                  </a:cubicBezTo>
                  <a:cubicBezTo>
                    <a:pt x="555" y="1034"/>
                    <a:pt x="555" y="1034"/>
                    <a:pt x="555" y="1034"/>
                  </a:cubicBezTo>
                  <a:cubicBezTo>
                    <a:pt x="550" y="1034"/>
                    <a:pt x="548" y="1037"/>
                    <a:pt x="545" y="1041"/>
                  </a:cubicBezTo>
                  <a:cubicBezTo>
                    <a:pt x="542" y="1045"/>
                    <a:pt x="539" y="1049"/>
                    <a:pt x="532" y="1049"/>
                  </a:cubicBezTo>
                  <a:cubicBezTo>
                    <a:pt x="525" y="1049"/>
                    <a:pt x="522" y="1045"/>
                    <a:pt x="519" y="1041"/>
                  </a:cubicBezTo>
                  <a:cubicBezTo>
                    <a:pt x="516" y="1037"/>
                    <a:pt x="514" y="1034"/>
                    <a:pt x="509" y="1034"/>
                  </a:cubicBezTo>
                  <a:cubicBezTo>
                    <a:pt x="509" y="1034"/>
                    <a:pt x="509" y="1034"/>
                    <a:pt x="509" y="1034"/>
                  </a:cubicBezTo>
                  <a:cubicBezTo>
                    <a:pt x="506" y="1034"/>
                    <a:pt x="504" y="1030"/>
                    <a:pt x="502" y="1025"/>
                  </a:cubicBezTo>
                  <a:cubicBezTo>
                    <a:pt x="499" y="1020"/>
                    <a:pt x="497" y="1014"/>
                    <a:pt x="490" y="1014"/>
                  </a:cubicBezTo>
                  <a:cubicBezTo>
                    <a:pt x="487" y="1014"/>
                    <a:pt x="485" y="1011"/>
                    <a:pt x="483" y="1005"/>
                  </a:cubicBezTo>
                  <a:cubicBezTo>
                    <a:pt x="481" y="999"/>
                    <a:pt x="479" y="992"/>
                    <a:pt x="472" y="991"/>
                  </a:cubicBezTo>
                  <a:cubicBezTo>
                    <a:pt x="470" y="991"/>
                    <a:pt x="469" y="989"/>
                    <a:pt x="468" y="985"/>
                  </a:cubicBezTo>
                  <a:cubicBezTo>
                    <a:pt x="464" y="973"/>
                    <a:pt x="467" y="949"/>
                    <a:pt x="478" y="938"/>
                  </a:cubicBezTo>
                  <a:cubicBezTo>
                    <a:pt x="480" y="939"/>
                    <a:pt x="483" y="939"/>
                    <a:pt x="485" y="939"/>
                  </a:cubicBezTo>
                  <a:cubicBezTo>
                    <a:pt x="476" y="949"/>
                    <a:pt x="472" y="965"/>
                    <a:pt x="476" y="974"/>
                  </a:cubicBezTo>
                  <a:close/>
                  <a:moveTo>
                    <a:pt x="801" y="972"/>
                  </a:moveTo>
                  <a:cubicBezTo>
                    <a:pt x="789" y="997"/>
                    <a:pt x="759" y="994"/>
                    <a:pt x="759" y="994"/>
                  </a:cubicBezTo>
                  <a:cubicBezTo>
                    <a:pt x="759" y="994"/>
                    <a:pt x="758" y="994"/>
                    <a:pt x="758" y="995"/>
                  </a:cubicBezTo>
                  <a:cubicBezTo>
                    <a:pt x="757" y="995"/>
                    <a:pt x="757" y="996"/>
                    <a:pt x="757" y="996"/>
                  </a:cubicBezTo>
                  <a:cubicBezTo>
                    <a:pt x="757" y="997"/>
                    <a:pt x="757" y="1018"/>
                    <a:pt x="737" y="1027"/>
                  </a:cubicBezTo>
                  <a:cubicBezTo>
                    <a:pt x="737" y="1027"/>
                    <a:pt x="737" y="1027"/>
                    <a:pt x="737" y="1027"/>
                  </a:cubicBezTo>
                  <a:cubicBezTo>
                    <a:pt x="716" y="1036"/>
                    <a:pt x="701" y="1020"/>
                    <a:pt x="701" y="1020"/>
                  </a:cubicBezTo>
                  <a:cubicBezTo>
                    <a:pt x="700" y="1019"/>
                    <a:pt x="700" y="1019"/>
                    <a:pt x="699" y="1019"/>
                  </a:cubicBezTo>
                  <a:cubicBezTo>
                    <a:pt x="699" y="1019"/>
                    <a:pt x="698" y="1019"/>
                    <a:pt x="698" y="1020"/>
                  </a:cubicBezTo>
                  <a:cubicBezTo>
                    <a:pt x="698" y="1020"/>
                    <a:pt x="678" y="1043"/>
                    <a:pt x="653" y="1034"/>
                  </a:cubicBezTo>
                  <a:cubicBezTo>
                    <a:pt x="617" y="1021"/>
                    <a:pt x="609" y="953"/>
                    <a:pt x="626" y="902"/>
                  </a:cubicBezTo>
                  <a:cubicBezTo>
                    <a:pt x="628" y="901"/>
                    <a:pt x="629" y="900"/>
                    <a:pt x="631" y="898"/>
                  </a:cubicBezTo>
                  <a:cubicBezTo>
                    <a:pt x="623" y="945"/>
                    <a:pt x="629" y="989"/>
                    <a:pt x="644" y="1010"/>
                  </a:cubicBezTo>
                  <a:cubicBezTo>
                    <a:pt x="650" y="1018"/>
                    <a:pt x="657" y="1022"/>
                    <a:pt x="665" y="1023"/>
                  </a:cubicBezTo>
                  <a:cubicBezTo>
                    <a:pt x="682" y="1025"/>
                    <a:pt x="693" y="1011"/>
                    <a:pt x="697" y="1005"/>
                  </a:cubicBezTo>
                  <a:cubicBezTo>
                    <a:pt x="702" y="1010"/>
                    <a:pt x="714" y="1020"/>
                    <a:pt x="731" y="1013"/>
                  </a:cubicBezTo>
                  <a:cubicBezTo>
                    <a:pt x="731" y="1013"/>
                    <a:pt x="731" y="1013"/>
                    <a:pt x="731" y="1013"/>
                  </a:cubicBezTo>
                  <a:cubicBezTo>
                    <a:pt x="747" y="1006"/>
                    <a:pt x="749" y="990"/>
                    <a:pt x="749" y="983"/>
                  </a:cubicBezTo>
                  <a:cubicBezTo>
                    <a:pt x="756" y="985"/>
                    <a:pt x="774" y="987"/>
                    <a:pt x="785" y="973"/>
                  </a:cubicBezTo>
                  <a:cubicBezTo>
                    <a:pt x="790" y="967"/>
                    <a:pt x="792" y="959"/>
                    <a:pt x="790" y="950"/>
                  </a:cubicBezTo>
                  <a:cubicBezTo>
                    <a:pt x="786" y="924"/>
                    <a:pt x="759" y="889"/>
                    <a:pt x="721" y="861"/>
                  </a:cubicBezTo>
                  <a:cubicBezTo>
                    <a:pt x="723" y="861"/>
                    <a:pt x="724" y="861"/>
                    <a:pt x="726" y="860"/>
                  </a:cubicBezTo>
                  <a:cubicBezTo>
                    <a:pt x="774" y="884"/>
                    <a:pt x="817" y="938"/>
                    <a:pt x="801" y="972"/>
                  </a:cubicBezTo>
                  <a:close/>
                  <a:moveTo>
                    <a:pt x="639" y="864"/>
                  </a:moveTo>
                  <a:cubicBezTo>
                    <a:pt x="640" y="863"/>
                    <a:pt x="641" y="863"/>
                    <a:pt x="643" y="862"/>
                  </a:cubicBezTo>
                  <a:cubicBezTo>
                    <a:pt x="643" y="879"/>
                    <a:pt x="645" y="975"/>
                    <a:pt x="661" y="990"/>
                  </a:cubicBezTo>
                  <a:cubicBezTo>
                    <a:pt x="663" y="991"/>
                    <a:pt x="665" y="992"/>
                    <a:pt x="667" y="992"/>
                  </a:cubicBezTo>
                  <a:cubicBezTo>
                    <a:pt x="669" y="992"/>
                    <a:pt x="671" y="990"/>
                    <a:pt x="673" y="988"/>
                  </a:cubicBezTo>
                  <a:cubicBezTo>
                    <a:pt x="681" y="977"/>
                    <a:pt x="675" y="931"/>
                    <a:pt x="668" y="894"/>
                  </a:cubicBezTo>
                  <a:cubicBezTo>
                    <a:pt x="679" y="930"/>
                    <a:pt x="696" y="974"/>
                    <a:pt x="710" y="981"/>
                  </a:cubicBezTo>
                  <a:cubicBezTo>
                    <a:pt x="713" y="983"/>
                    <a:pt x="716" y="983"/>
                    <a:pt x="718" y="982"/>
                  </a:cubicBezTo>
                  <a:cubicBezTo>
                    <a:pt x="720" y="981"/>
                    <a:pt x="722" y="979"/>
                    <a:pt x="723" y="976"/>
                  </a:cubicBezTo>
                  <a:cubicBezTo>
                    <a:pt x="728" y="961"/>
                    <a:pt x="709" y="918"/>
                    <a:pt x="692" y="884"/>
                  </a:cubicBezTo>
                  <a:cubicBezTo>
                    <a:pt x="713" y="915"/>
                    <a:pt x="741" y="952"/>
                    <a:pt x="755" y="954"/>
                  </a:cubicBezTo>
                  <a:cubicBezTo>
                    <a:pt x="757" y="955"/>
                    <a:pt x="759" y="954"/>
                    <a:pt x="761" y="953"/>
                  </a:cubicBezTo>
                  <a:cubicBezTo>
                    <a:pt x="763" y="952"/>
                    <a:pt x="764" y="950"/>
                    <a:pt x="764" y="947"/>
                  </a:cubicBezTo>
                  <a:cubicBezTo>
                    <a:pt x="765" y="926"/>
                    <a:pt x="698" y="856"/>
                    <a:pt x="687" y="844"/>
                  </a:cubicBezTo>
                  <a:cubicBezTo>
                    <a:pt x="688" y="844"/>
                    <a:pt x="689" y="843"/>
                    <a:pt x="690" y="842"/>
                  </a:cubicBezTo>
                  <a:cubicBezTo>
                    <a:pt x="695" y="852"/>
                    <a:pt x="703" y="859"/>
                    <a:pt x="713" y="861"/>
                  </a:cubicBezTo>
                  <a:cubicBezTo>
                    <a:pt x="713" y="861"/>
                    <a:pt x="713" y="861"/>
                    <a:pt x="714" y="861"/>
                  </a:cubicBezTo>
                  <a:cubicBezTo>
                    <a:pt x="753" y="888"/>
                    <a:pt x="783" y="924"/>
                    <a:pt x="786" y="950"/>
                  </a:cubicBezTo>
                  <a:cubicBezTo>
                    <a:pt x="788" y="959"/>
                    <a:pt x="786" y="966"/>
                    <a:pt x="782" y="971"/>
                  </a:cubicBezTo>
                  <a:cubicBezTo>
                    <a:pt x="770" y="986"/>
                    <a:pt x="748" y="979"/>
                    <a:pt x="748" y="979"/>
                  </a:cubicBezTo>
                  <a:cubicBezTo>
                    <a:pt x="747" y="979"/>
                    <a:pt x="747" y="979"/>
                    <a:pt x="746" y="979"/>
                  </a:cubicBezTo>
                  <a:cubicBezTo>
                    <a:pt x="746" y="980"/>
                    <a:pt x="745" y="980"/>
                    <a:pt x="745" y="981"/>
                  </a:cubicBezTo>
                  <a:cubicBezTo>
                    <a:pt x="746" y="982"/>
                    <a:pt x="747" y="1002"/>
                    <a:pt x="729" y="1009"/>
                  </a:cubicBezTo>
                  <a:cubicBezTo>
                    <a:pt x="729" y="1009"/>
                    <a:pt x="729" y="1009"/>
                    <a:pt x="729" y="1009"/>
                  </a:cubicBezTo>
                  <a:cubicBezTo>
                    <a:pt x="711" y="1017"/>
                    <a:pt x="699" y="1001"/>
                    <a:pt x="698" y="1001"/>
                  </a:cubicBezTo>
                  <a:cubicBezTo>
                    <a:pt x="698" y="1000"/>
                    <a:pt x="697" y="1000"/>
                    <a:pt x="696" y="1000"/>
                  </a:cubicBezTo>
                  <a:cubicBezTo>
                    <a:pt x="696" y="1000"/>
                    <a:pt x="695" y="1000"/>
                    <a:pt x="695" y="1001"/>
                  </a:cubicBezTo>
                  <a:cubicBezTo>
                    <a:pt x="695" y="1001"/>
                    <a:pt x="684" y="1021"/>
                    <a:pt x="665" y="1019"/>
                  </a:cubicBezTo>
                  <a:cubicBezTo>
                    <a:pt x="659" y="1019"/>
                    <a:pt x="653" y="1015"/>
                    <a:pt x="647" y="1008"/>
                  </a:cubicBezTo>
                  <a:cubicBezTo>
                    <a:pt x="632" y="987"/>
                    <a:pt x="627" y="941"/>
                    <a:pt x="636" y="893"/>
                  </a:cubicBezTo>
                  <a:cubicBezTo>
                    <a:pt x="636" y="893"/>
                    <a:pt x="636" y="893"/>
                    <a:pt x="636" y="893"/>
                  </a:cubicBezTo>
                  <a:cubicBezTo>
                    <a:pt x="642" y="884"/>
                    <a:pt x="643" y="874"/>
                    <a:pt x="639" y="864"/>
                  </a:cubicBezTo>
                  <a:close/>
                  <a:moveTo>
                    <a:pt x="664" y="841"/>
                  </a:moveTo>
                  <a:cubicBezTo>
                    <a:pt x="686" y="879"/>
                    <a:pt x="726" y="955"/>
                    <a:pt x="719" y="975"/>
                  </a:cubicBezTo>
                  <a:cubicBezTo>
                    <a:pt x="719" y="977"/>
                    <a:pt x="718" y="978"/>
                    <a:pt x="717" y="978"/>
                  </a:cubicBezTo>
                  <a:cubicBezTo>
                    <a:pt x="717" y="978"/>
                    <a:pt x="717" y="978"/>
                    <a:pt x="717" y="978"/>
                  </a:cubicBezTo>
                  <a:cubicBezTo>
                    <a:pt x="715" y="979"/>
                    <a:pt x="714" y="979"/>
                    <a:pt x="712" y="978"/>
                  </a:cubicBezTo>
                  <a:cubicBezTo>
                    <a:pt x="694" y="969"/>
                    <a:pt x="668" y="887"/>
                    <a:pt x="657" y="844"/>
                  </a:cubicBezTo>
                  <a:cubicBezTo>
                    <a:pt x="658" y="842"/>
                    <a:pt x="658" y="839"/>
                    <a:pt x="658" y="837"/>
                  </a:cubicBezTo>
                  <a:cubicBezTo>
                    <a:pt x="660" y="838"/>
                    <a:pt x="662" y="840"/>
                    <a:pt x="664" y="841"/>
                  </a:cubicBezTo>
                  <a:close/>
                  <a:moveTo>
                    <a:pt x="669" y="986"/>
                  </a:moveTo>
                  <a:cubicBezTo>
                    <a:pt x="669" y="987"/>
                    <a:pt x="668" y="988"/>
                    <a:pt x="667" y="988"/>
                  </a:cubicBezTo>
                  <a:cubicBezTo>
                    <a:pt x="666" y="988"/>
                    <a:pt x="665" y="988"/>
                    <a:pt x="664" y="987"/>
                  </a:cubicBezTo>
                  <a:cubicBezTo>
                    <a:pt x="651" y="975"/>
                    <a:pt x="647" y="891"/>
                    <a:pt x="647" y="860"/>
                  </a:cubicBezTo>
                  <a:cubicBezTo>
                    <a:pt x="650" y="857"/>
                    <a:pt x="653" y="854"/>
                    <a:pt x="655" y="851"/>
                  </a:cubicBezTo>
                  <a:cubicBezTo>
                    <a:pt x="663" y="888"/>
                    <a:pt x="680" y="971"/>
                    <a:pt x="669" y="986"/>
                  </a:cubicBezTo>
                  <a:close/>
                  <a:moveTo>
                    <a:pt x="670" y="844"/>
                  </a:moveTo>
                  <a:cubicBezTo>
                    <a:pt x="674" y="845"/>
                    <a:pt x="678" y="846"/>
                    <a:pt x="682" y="845"/>
                  </a:cubicBezTo>
                  <a:cubicBezTo>
                    <a:pt x="704" y="867"/>
                    <a:pt x="761" y="929"/>
                    <a:pt x="760" y="947"/>
                  </a:cubicBezTo>
                  <a:cubicBezTo>
                    <a:pt x="760" y="948"/>
                    <a:pt x="759" y="949"/>
                    <a:pt x="759" y="950"/>
                  </a:cubicBezTo>
                  <a:cubicBezTo>
                    <a:pt x="758" y="951"/>
                    <a:pt x="757" y="951"/>
                    <a:pt x="755" y="950"/>
                  </a:cubicBezTo>
                  <a:cubicBezTo>
                    <a:pt x="738" y="947"/>
                    <a:pt x="691" y="877"/>
                    <a:pt x="670" y="844"/>
                  </a:cubicBezTo>
                  <a:close/>
                  <a:moveTo>
                    <a:pt x="861" y="773"/>
                  </a:moveTo>
                  <a:cubicBezTo>
                    <a:pt x="883" y="775"/>
                    <a:pt x="905" y="792"/>
                    <a:pt x="912" y="808"/>
                  </a:cubicBezTo>
                  <a:cubicBezTo>
                    <a:pt x="915" y="813"/>
                    <a:pt x="915" y="818"/>
                    <a:pt x="913" y="821"/>
                  </a:cubicBezTo>
                  <a:cubicBezTo>
                    <a:pt x="909" y="826"/>
                    <a:pt x="911" y="831"/>
                    <a:pt x="914" y="836"/>
                  </a:cubicBezTo>
                  <a:cubicBezTo>
                    <a:pt x="917" y="842"/>
                    <a:pt x="918" y="845"/>
                    <a:pt x="916" y="848"/>
                  </a:cubicBezTo>
                  <a:cubicBezTo>
                    <a:pt x="912" y="852"/>
                    <a:pt x="914" y="858"/>
                    <a:pt x="915" y="863"/>
                  </a:cubicBezTo>
                  <a:cubicBezTo>
                    <a:pt x="916" y="868"/>
                    <a:pt x="918" y="873"/>
                    <a:pt x="915" y="876"/>
                  </a:cubicBezTo>
                  <a:cubicBezTo>
                    <a:pt x="912" y="880"/>
                    <a:pt x="912" y="885"/>
                    <a:pt x="912" y="889"/>
                  </a:cubicBezTo>
                  <a:cubicBezTo>
                    <a:pt x="912" y="895"/>
                    <a:pt x="911" y="901"/>
                    <a:pt x="906" y="907"/>
                  </a:cubicBezTo>
                  <a:cubicBezTo>
                    <a:pt x="900" y="912"/>
                    <a:pt x="894" y="912"/>
                    <a:pt x="888" y="913"/>
                  </a:cubicBezTo>
                  <a:cubicBezTo>
                    <a:pt x="884" y="913"/>
                    <a:pt x="879" y="913"/>
                    <a:pt x="875" y="916"/>
                  </a:cubicBezTo>
                  <a:cubicBezTo>
                    <a:pt x="872" y="919"/>
                    <a:pt x="867" y="917"/>
                    <a:pt x="863" y="916"/>
                  </a:cubicBezTo>
                  <a:cubicBezTo>
                    <a:pt x="857" y="914"/>
                    <a:pt x="852" y="912"/>
                    <a:pt x="847" y="916"/>
                  </a:cubicBezTo>
                  <a:cubicBezTo>
                    <a:pt x="844" y="919"/>
                    <a:pt x="841" y="917"/>
                    <a:pt x="836" y="915"/>
                  </a:cubicBezTo>
                  <a:cubicBezTo>
                    <a:pt x="831" y="912"/>
                    <a:pt x="825" y="909"/>
                    <a:pt x="820" y="913"/>
                  </a:cubicBezTo>
                  <a:cubicBezTo>
                    <a:pt x="817" y="916"/>
                    <a:pt x="812" y="915"/>
                    <a:pt x="807" y="913"/>
                  </a:cubicBezTo>
                  <a:cubicBezTo>
                    <a:pt x="792" y="906"/>
                    <a:pt x="774" y="883"/>
                    <a:pt x="772" y="862"/>
                  </a:cubicBezTo>
                  <a:cubicBezTo>
                    <a:pt x="774" y="861"/>
                    <a:pt x="775" y="860"/>
                    <a:pt x="777" y="860"/>
                  </a:cubicBezTo>
                  <a:cubicBezTo>
                    <a:pt x="777" y="876"/>
                    <a:pt x="793" y="895"/>
                    <a:pt x="804" y="901"/>
                  </a:cubicBezTo>
                  <a:cubicBezTo>
                    <a:pt x="811" y="905"/>
                    <a:pt x="814" y="904"/>
                    <a:pt x="816" y="902"/>
                  </a:cubicBezTo>
                  <a:cubicBezTo>
                    <a:pt x="820" y="900"/>
                    <a:pt x="824" y="902"/>
                    <a:pt x="830" y="905"/>
                  </a:cubicBezTo>
                  <a:cubicBezTo>
                    <a:pt x="835" y="907"/>
                    <a:pt x="841" y="910"/>
                    <a:pt x="846" y="905"/>
                  </a:cubicBezTo>
                  <a:cubicBezTo>
                    <a:pt x="848" y="903"/>
                    <a:pt x="852" y="904"/>
                    <a:pt x="858" y="906"/>
                  </a:cubicBezTo>
                  <a:cubicBezTo>
                    <a:pt x="863" y="908"/>
                    <a:pt x="869" y="910"/>
                    <a:pt x="873" y="906"/>
                  </a:cubicBezTo>
                  <a:cubicBezTo>
                    <a:pt x="875" y="904"/>
                    <a:pt x="877" y="905"/>
                    <a:pt x="882" y="905"/>
                  </a:cubicBezTo>
                  <a:cubicBezTo>
                    <a:pt x="887" y="906"/>
                    <a:pt x="894" y="907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6" y="895"/>
                    <a:pt x="905" y="888"/>
                    <a:pt x="905" y="882"/>
                  </a:cubicBezTo>
                  <a:cubicBezTo>
                    <a:pt x="904" y="878"/>
                    <a:pt x="904" y="875"/>
                    <a:pt x="906" y="873"/>
                  </a:cubicBezTo>
                  <a:cubicBezTo>
                    <a:pt x="909" y="869"/>
                    <a:pt x="907" y="864"/>
                    <a:pt x="905" y="858"/>
                  </a:cubicBezTo>
                  <a:cubicBezTo>
                    <a:pt x="903" y="853"/>
                    <a:pt x="902" y="849"/>
                    <a:pt x="905" y="846"/>
                  </a:cubicBezTo>
                  <a:cubicBezTo>
                    <a:pt x="909" y="842"/>
                    <a:pt x="906" y="836"/>
                    <a:pt x="904" y="830"/>
                  </a:cubicBezTo>
                  <a:cubicBezTo>
                    <a:pt x="901" y="825"/>
                    <a:pt x="899" y="820"/>
                    <a:pt x="902" y="817"/>
                  </a:cubicBezTo>
                  <a:cubicBezTo>
                    <a:pt x="903" y="815"/>
                    <a:pt x="904" y="811"/>
                    <a:pt x="901" y="805"/>
                  </a:cubicBezTo>
                  <a:cubicBezTo>
                    <a:pt x="894" y="794"/>
                    <a:pt x="875" y="778"/>
                    <a:pt x="859" y="778"/>
                  </a:cubicBezTo>
                  <a:cubicBezTo>
                    <a:pt x="860" y="776"/>
                    <a:pt x="860" y="774"/>
                    <a:pt x="861" y="773"/>
                  </a:cubicBezTo>
                  <a:close/>
                  <a:moveTo>
                    <a:pt x="878" y="815"/>
                  </a:moveTo>
                  <a:cubicBezTo>
                    <a:pt x="870" y="809"/>
                    <a:pt x="858" y="804"/>
                    <a:pt x="846" y="803"/>
                  </a:cubicBezTo>
                  <a:cubicBezTo>
                    <a:pt x="846" y="800"/>
                    <a:pt x="845" y="796"/>
                    <a:pt x="843" y="793"/>
                  </a:cubicBezTo>
                  <a:cubicBezTo>
                    <a:pt x="845" y="792"/>
                    <a:pt x="846" y="792"/>
                    <a:pt x="848" y="791"/>
                  </a:cubicBezTo>
                  <a:cubicBezTo>
                    <a:pt x="862" y="789"/>
                    <a:pt x="877" y="798"/>
                    <a:pt x="880" y="807"/>
                  </a:cubicBezTo>
                  <a:cubicBezTo>
                    <a:pt x="882" y="810"/>
                    <a:pt x="881" y="813"/>
                    <a:pt x="878" y="815"/>
                  </a:cubicBezTo>
                  <a:close/>
                  <a:moveTo>
                    <a:pt x="887" y="831"/>
                  </a:moveTo>
                  <a:cubicBezTo>
                    <a:pt x="888" y="835"/>
                    <a:pt x="886" y="837"/>
                    <a:pt x="884" y="840"/>
                  </a:cubicBezTo>
                  <a:cubicBezTo>
                    <a:pt x="874" y="830"/>
                    <a:pt x="859" y="821"/>
                    <a:pt x="845" y="817"/>
                  </a:cubicBezTo>
                  <a:cubicBezTo>
                    <a:pt x="846" y="814"/>
                    <a:pt x="847" y="810"/>
                    <a:pt x="846" y="807"/>
                  </a:cubicBezTo>
                  <a:cubicBezTo>
                    <a:pt x="865" y="809"/>
                    <a:pt x="884" y="821"/>
                    <a:pt x="887" y="831"/>
                  </a:cubicBezTo>
                  <a:close/>
                  <a:moveTo>
                    <a:pt x="844" y="820"/>
                  </a:moveTo>
                  <a:cubicBezTo>
                    <a:pt x="864" y="827"/>
                    <a:pt x="888" y="844"/>
                    <a:pt x="890" y="856"/>
                  </a:cubicBezTo>
                  <a:cubicBezTo>
                    <a:pt x="890" y="860"/>
                    <a:pt x="889" y="863"/>
                    <a:pt x="886" y="865"/>
                  </a:cubicBezTo>
                  <a:cubicBezTo>
                    <a:pt x="872" y="848"/>
                    <a:pt x="846" y="831"/>
                    <a:pt x="840" y="827"/>
                  </a:cubicBezTo>
                  <a:cubicBezTo>
                    <a:pt x="842" y="825"/>
                    <a:pt x="843" y="823"/>
                    <a:pt x="844" y="820"/>
                  </a:cubicBezTo>
                  <a:close/>
                  <a:moveTo>
                    <a:pt x="890" y="882"/>
                  </a:moveTo>
                  <a:cubicBezTo>
                    <a:pt x="891" y="884"/>
                    <a:pt x="890" y="887"/>
                    <a:pt x="888" y="889"/>
                  </a:cubicBezTo>
                  <a:cubicBezTo>
                    <a:pt x="886" y="890"/>
                    <a:pt x="884" y="891"/>
                    <a:pt x="881" y="891"/>
                  </a:cubicBezTo>
                  <a:cubicBezTo>
                    <a:pt x="863" y="889"/>
                    <a:pt x="834" y="846"/>
                    <a:pt x="830" y="839"/>
                  </a:cubicBezTo>
                  <a:cubicBezTo>
                    <a:pt x="832" y="837"/>
                    <a:pt x="834" y="836"/>
                    <a:pt x="834" y="835"/>
                  </a:cubicBezTo>
                  <a:cubicBezTo>
                    <a:pt x="834" y="835"/>
                    <a:pt x="834" y="835"/>
                    <a:pt x="834" y="835"/>
                  </a:cubicBezTo>
                  <a:cubicBezTo>
                    <a:pt x="835" y="835"/>
                    <a:pt x="836" y="833"/>
                    <a:pt x="838" y="830"/>
                  </a:cubicBezTo>
                  <a:cubicBezTo>
                    <a:pt x="845" y="835"/>
                    <a:pt x="888" y="864"/>
                    <a:pt x="890" y="882"/>
                  </a:cubicBezTo>
                  <a:close/>
                  <a:moveTo>
                    <a:pt x="864" y="886"/>
                  </a:moveTo>
                  <a:cubicBezTo>
                    <a:pt x="862" y="889"/>
                    <a:pt x="859" y="891"/>
                    <a:pt x="856" y="890"/>
                  </a:cubicBezTo>
                  <a:cubicBezTo>
                    <a:pt x="843" y="889"/>
                    <a:pt x="826" y="865"/>
                    <a:pt x="820" y="845"/>
                  </a:cubicBezTo>
                  <a:cubicBezTo>
                    <a:pt x="822" y="844"/>
                    <a:pt x="824" y="842"/>
                    <a:pt x="826" y="841"/>
                  </a:cubicBezTo>
                  <a:cubicBezTo>
                    <a:pt x="830" y="847"/>
                    <a:pt x="847" y="873"/>
                    <a:pt x="864" y="886"/>
                  </a:cubicBezTo>
                  <a:close/>
                  <a:moveTo>
                    <a:pt x="839" y="884"/>
                  </a:moveTo>
                  <a:cubicBezTo>
                    <a:pt x="837" y="887"/>
                    <a:pt x="834" y="888"/>
                    <a:pt x="830" y="887"/>
                  </a:cubicBezTo>
                  <a:cubicBezTo>
                    <a:pt x="821" y="885"/>
                    <a:pt x="808" y="866"/>
                    <a:pt x="806" y="847"/>
                  </a:cubicBezTo>
                  <a:cubicBezTo>
                    <a:pt x="810" y="847"/>
                    <a:pt x="813" y="847"/>
                    <a:pt x="816" y="846"/>
                  </a:cubicBezTo>
                  <a:cubicBezTo>
                    <a:pt x="820" y="860"/>
                    <a:pt x="829" y="875"/>
                    <a:pt x="839" y="884"/>
                  </a:cubicBezTo>
                  <a:close/>
                  <a:moveTo>
                    <a:pt x="815" y="879"/>
                  </a:moveTo>
                  <a:cubicBezTo>
                    <a:pt x="812" y="882"/>
                    <a:pt x="809" y="882"/>
                    <a:pt x="806" y="881"/>
                  </a:cubicBezTo>
                  <a:cubicBezTo>
                    <a:pt x="797" y="878"/>
                    <a:pt x="789" y="862"/>
                    <a:pt x="790" y="848"/>
                  </a:cubicBezTo>
                  <a:cubicBezTo>
                    <a:pt x="791" y="847"/>
                    <a:pt x="792" y="846"/>
                    <a:pt x="792" y="844"/>
                  </a:cubicBezTo>
                  <a:cubicBezTo>
                    <a:pt x="796" y="846"/>
                    <a:pt x="799" y="847"/>
                    <a:pt x="802" y="847"/>
                  </a:cubicBezTo>
                  <a:cubicBezTo>
                    <a:pt x="803" y="858"/>
                    <a:pt x="808" y="870"/>
                    <a:pt x="815" y="879"/>
                  </a:cubicBezTo>
                  <a:close/>
                  <a:moveTo>
                    <a:pt x="805" y="885"/>
                  </a:moveTo>
                  <a:cubicBezTo>
                    <a:pt x="809" y="886"/>
                    <a:pt x="814" y="886"/>
                    <a:pt x="817" y="882"/>
                  </a:cubicBezTo>
                  <a:cubicBezTo>
                    <a:pt x="821" y="887"/>
                    <a:pt x="825" y="890"/>
                    <a:pt x="829" y="891"/>
                  </a:cubicBezTo>
                  <a:cubicBezTo>
                    <a:pt x="834" y="892"/>
                    <a:pt x="838" y="891"/>
                    <a:pt x="842" y="887"/>
                  </a:cubicBezTo>
                  <a:cubicBezTo>
                    <a:pt x="846" y="891"/>
                    <a:pt x="851" y="894"/>
                    <a:pt x="855" y="894"/>
                  </a:cubicBezTo>
                  <a:cubicBezTo>
                    <a:pt x="859" y="895"/>
                    <a:pt x="863" y="894"/>
                    <a:pt x="867" y="889"/>
                  </a:cubicBezTo>
                  <a:cubicBezTo>
                    <a:pt x="872" y="892"/>
                    <a:pt x="877" y="894"/>
                    <a:pt x="881" y="895"/>
                  </a:cubicBezTo>
                  <a:cubicBezTo>
                    <a:pt x="884" y="895"/>
                    <a:pt x="888" y="894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3" y="889"/>
                    <a:pt x="895" y="885"/>
                    <a:pt x="894" y="881"/>
                  </a:cubicBezTo>
                  <a:cubicBezTo>
                    <a:pt x="894" y="877"/>
                    <a:pt x="891" y="873"/>
                    <a:pt x="888" y="868"/>
                  </a:cubicBezTo>
                  <a:cubicBezTo>
                    <a:pt x="893" y="864"/>
                    <a:pt x="894" y="859"/>
                    <a:pt x="893" y="856"/>
                  </a:cubicBezTo>
                  <a:cubicBezTo>
                    <a:pt x="893" y="852"/>
                    <a:pt x="890" y="847"/>
                    <a:pt x="886" y="842"/>
                  </a:cubicBezTo>
                  <a:cubicBezTo>
                    <a:pt x="890" y="839"/>
                    <a:pt x="892" y="835"/>
                    <a:pt x="890" y="830"/>
                  </a:cubicBezTo>
                  <a:cubicBezTo>
                    <a:pt x="889" y="826"/>
                    <a:pt x="886" y="822"/>
                    <a:pt x="882" y="818"/>
                  </a:cubicBezTo>
                  <a:cubicBezTo>
                    <a:pt x="885" y="814"/>
                    <a:pt x="886" y="810"/>
                    <a:pt x="884" y="805"/>
                  </a:cubicBezTo>
                  <a:cubicBezTo>
                    <a:pt x="880" y="796"/>
                    <a:pt x="867" y="788"/>
                    <a:pt x="853" y="787"/>
                  </a:cubicBezTo>
                  <a:cubicBezTo>
                    <a:pt x="854" y="785"/>
                    <a:pt x="856" y="783"/>
                    <a:pt x="857" y="781"/>
                  </a:cubicBezTo>
                  <a:cubicBezTo>
                    <a:pt x="872" y="781"/>
                    <a:pt x="891" y="796"/>
                    <a:pt x="897" y="807"/>
                  </a:cubicBezTo>
                  <a:cubicBezTo>
                    <a:pt x="899" y="810"/>
                    <a:pt x="900" y="813"/>
                    <a:pt x="899" y="815"/>
                  </a:cubicBezTo>
                  <a:cubicBezTo>
                    <a:pt x="895" y="820"/>
                    <a:pt x="898" y="826"/>
                    <a:pt x="900" y="832"/>
                  </a:cubicBezTo>
                  <a:cubicBezTo>
                    <a:pt x="903" y="838"/>
                    <a:pt x="905" y="841"/>
                    <a:pt x="902" y="844"/>
                  </a:cubicBezTo>
                  <a:cubicBezTo>
                    <a:pt x="897" y="848"/>
                    <a:pt x="900" y="854"/>
                    <a:pt x="902" y="860"/>
                  </a:cubicBezTo>
                  <a:cubicBezTo>
                    <a:pt x="904" y="865"/>
                    <a:pt x="905" y="869"/>
                    <a:pt x="903" y="871"/>
                  </a:cubicBezTo>
                  <a:cubicBezTo>
                    <a:pt x="903" y="871"/>
                    <a:pt x="903" y="871"/>
                    <a:pt x="903" y="871"/>
                  </a:cubicBezTo>
                  <a:cubicBezTo>
                    <a:pt x="899" y="874"/>
                    <a:pt x="900" y="879"/>
                    <a:pt x="901" y="883"/>
                  </a:cubicBezTo>
                  <a:cubicBezTo>
                    <a:pt x="901" y="888"/>
                    <a:pt x="902" y="893"/>
                    <a:pt x="897" y="898"/>
                  </a:cubicBezTo>
                  <a:cubicBezTo>
                    <a:pt x="892" y="903"/>
                    <a:pt x="887" y="902"/>
                    <a:pt x="882" y="901"/>
                  </a:cubicBezTo>
                  <a:cubicBezTo>
                    <a:pt x="878" y="901"/>
                    <a:pt x="873" y="900"/>
                    <a:pt x="870" y="904"/>
                  </a:cubicBezTo>
                  <a:cubicBezTo>
                    <a:pt x="870" y="904"/>
                    <a:pt x="870" y="904"/>
                    <a:pt x="870" y="904"/>
                  </a:cubicBezTo>
                  <a:cubicBezTo>
                    <a:pt x="868" y="906"/>
                    <a:pt x="864" y="904"/>
                    <a:pt x="859" y="902"/>
                  </a:cubicBezTo>
                  <a:cubicBezTo>
                    <a:pt x="854" y="900"/>
                    <a:pt x="847" y="898"/>
                    <a:pt x="843" y="903"/>
                  </a:cubicBezTo>
                  <a:cubicBezTo>
                    <a:pt x="841" y="905"/>
                    <a:pt x="837" y="904"/>
                    <a:pt x="831" y="901"/>
                  </a:cubicBezTo>
                  <a:cubicBezTo>
                    <a:pt x="826" y="898"/>
                    <a:pt x="819" y="895"/>
                    <a:pt x="814" y="899"/>
                  </a:cubicBezTo>
                  <a:cubicBezTo>
                    <a:pt x="813" y="900"/>
                    <a:pt x="810" y="900"/>
                    <a:pt x="806" y="898"/>
                  </a:cubicBezTo>
                  <a:cubicBezTo>
                    <a:pt x="795" y="892"/>
                    <a:pt x="780" y="873"/>
                    <a:pt x="781" y="858"/>
                  </a:cubicBezTo>
                  <a:cubicBezTo>
                    <a:pt x="783" y="856"/>
                    <a:pt x="785" y="855"/>
                    <a:pt x="786" y="853"/>
                  </a:cubicBezTo>
                  <a:cubicBezTo>
                    <a:pt x="787" y="867"/>
                    <a:pt x="796" y="881"/>
                    <a:pt x="805" y="885"/>
                  </a:cubicBezTo>
                  <a:close/>
                  <a:moveTo>
                    <a:pt x="848" y="739"/>
                  </a:moveTo>
                  <a:cubicBezTo>
                    <a:pt x="847" y="739"/>
                    <a:pt x="847" y="740"/>
                    <a:pt x="847" y="740"/>
                  </a:cubicBezTo>
                  <a:cubicBezTo>
                    <a:pt x="847" y="741"/>
                    <a:pt x="847" y="741"/>
                    <a:pt x="848" y="742"/>
                  </a:cubicBezTo>
                  <a:cubicBezTo>
                    <a:pt x="856" y="747"/>
                    <a:pt x="860" y="756"/>
                    <a:pt x="858" y="767"/>
                  </a:cubicBezTo>
                  <a:cubicBezTo>
                    <a:pt x="857" y="778"/>
                    <a:pt x="849" y="787"/>
                    <a:pt x="840" y="790"/>
                  </a:cubicBezTo>
                  <a:cubicBezTo>
                    <a:pt x="840" y="790"/>
                    <a:pt x="839" y="791"/>
                    <a:pt x="839" y="791"/>
                  </a:cubicBezTo>
                  <a:cubicBezTo>
                    <a:pt x="839" y="792"/>
                    <a:pt x="839" y="792"/>
                    <a:pt x="839" y="793"/>
                  </a:cubicBezTo>
                  <a:cubicBezTo>
                    <a:pt x="850" y="813"/>
                    <a:pt x="833" y="830"/>
                    <a:pt x="832" y="832"/>
                  </a:cubicBezTo>
                  <a:cubicBezTo>
                    <a:pt x="830" y="834"/>
                    <a:pt x="812" y="851"/>
                    <a:pt x="792" y="840"/>
                  </a:cubicBezTo>
                  <a:cubicBezTo>
                    <a:pt x="792" y="839"/>
                    <a:pt x="791" y="839"/>
                    <a:pt x="790" y="840"/>
                  </a:cubicBezTo>
                  <a:cubicBezTo>
                    <a:pt x="790" y="840"/>
                    <a:pt x="790" y="840"/>
                    <a:pt x="789" y="841"/>
                  </a:cubicBezTo>
                  <a:cubicBezTo>
                    <a:pt x="787" y="850"/>
                    <a:pt x="777" y="857"/>
                    <a:pt x="766" y="859"/>
                  </a:cubicBezTo>
                  <a:cubicBezTo>
                    <a:pt x="755" y="861"/>
                    <a:pt x="746" y="857"/>
                    <a:pt x="741" y="848"/>
                  </a:cubicBezTo>
                  <a:cubicBezTo>
                    <a:pt x="741" y="848"/>
                    <a:pt x="740" y="848"/>
                    <a:pt x="740" y="848"/>
                  </a:cubicBezTo>
                  <a:cubicBezTo>
                    <a:pt x="739" y="848"/>
                    <a:pt x="738" y="848"/>
                    <a:pt x="738" y="848"/>
                  </a:cubicBezTo>
                  <a:cubicBezTo>
                    <a:pt x="732" y="855"/>
                    <a:pt x="723" y="859"/>
                    <a:pt x="713" y="857"/>
                  </a:cubicBezTo>
                  <a:cubicBezTo>
                    <a:pt x="704" y="855"/>
                    <a:pt x="697" y="849"/>
                    <a:pt x="693" y="839"/>
                  </a:cubicBezTo>
                  <a:cubicBezTo>
                    <a:pt x="693" y="838"/>
                    <a:pt x="693" y="838"/>
                    <a:pt x="692" y="838"/>
                  </a:cubicBezTo>
                  <a:cubicBezTo>
                    <a:pt x="692" y="838"/>
                    <a:pt x="691" y="838"/>
                    <a:pt x="690" y="838"/>
                  </a:cubicBezTo>
                  <a:cubicBezTo>
                    <a:pt x="684" y="842"/>
                    <a:pt x="678" y="843"/>
                    <a:pt x="671" y="840"/>
                  </a:cubicBezTo>
                  <a:cubicBezTo>
                    <a:pt x="664" y="838"/>
                    <a:pt x="659" y="833"/>
                    <a:pt x="656" y="827"/>
                  </a:cubicBezTo>
                  <a:cubicBezTo>
                    <a:pt x="656" y="827"/>
                    <a:pt x="656" y="827"/>
                    <a:pt x="656" y="827"/>
                  </a:cubicBezTo>
                  <a:cubicBezTo>
                    <a:pt x="656" y="826"/>
                    <a:pt x="655" y="826"/>
                    <a:pt x="654" y="826"/>
                  </a:cubicBezTo>
                  <a:cubicBezTo>
                    <a:pt x="654" y="826"/>
                    <a:pt x="654" y="826"/>
                    <a:pt x="653" y="826"/>
                  </a:cubicBezTo>
                  <a:cubicBezTo>
                    <a:pt x="652" y="826"/>
                    <a:pt x="652" y="827"/>
                    <a:pt x="652" y="828"/>
                  </a:cubicBezTo>
                  <a:cubicBezTo>
                    <a:pt x="655" y="835"/>
                    <a:pt x="655" y="842"/>
                    <a:pt x="651" y="849"/>
                  </a:cubicBezTo>
                  <a:cubicBezTo>
                    <a:pt x="648" y="855"/>
                    <a:pt x="643" y="859"/>
                    <a:pt x="636" y="861"/>
                  </a:cubicBezTo>
                  <a:cubicBezTo>
                    <a:pt x="635" y="861"/>
                    <a:pt x="635" y="861"/>
                    <a:pt x="634" y="862"/>
                  </a:cubicBezTo>
                  <a:cubicBezTo>
                    <a:pt x="634" y="862"/>
                    <a:pt x="634" y="863"/>
                    <a:pt x="634" y="863"/>
                  </a:cubicBezTo>
                  <a:cubicBezTo>
                    <a:pt x="639" y="873"/>
                    <a:pt x="638" y="882"/>
                    <a:pt x="633" y="890"/>
                  </a:cubicBezTo>
                  <a:cubicBezTo>
                    <a:pt x="628" y="898"/>
                    <a:pt x="619" y="902"/>
                    <a:pt x="609" y="901"/>
                  </a:cubicBezTo>
                  <a:cubicBezTo>
                    <a:pt x="609" y="901"/>
                    <a:pt x="608" y="902"/>
                    <a:pt x="608" y="902"/>
                  </a:cubicBezTo>
                  <a:cubicBezTo>
                    <a:pt x="607" y="903"/>
                    <a:pt x="607" y="903"/>
                    <a:pt x="607" y="904"/>
                  </a:cubicBezTo>
                  <a:cubicBezTo>
                    <a:pt x="610" y="913"/>
                    <a:pt x="606" y="923"/>
                    <a:pt x="597" y="929"/>
                  </a:cubicBezTo>
                  <a:cubicBezTo>
                    <a:pt x="588" y="936"/>
                    <a:pt x="576" y="937"/>
                    <a:pt x="568" y="933"/>
                  </a:cubicBezTo>
                  <a:cubicBezTo>
                    <a:pt x="567" y="932"/>
                    <a:pt x="567" y="932"/>
                    <a:pt x="566" y="932"/>
                  </a:cubicBezTo>
                  <a:cubicBezTo>
                    <a:pt x="566" y="933"/>
                    <a:pt x="565" y="933"/>
                    <a:pt x="565" y="934"/>
                  </a:cubicBezTo>
                  <a:cubicBezTo>
                    <a:pt x="558" y="956"/>
                    <a:pt x="535" y="956"/>
                    <a:pt x="532" y="956"/>
                  </a:cubicBezTo>
                  <a:cubicBezTo>
                    <a:pt x="529" y="956"/>
                    <a:pt x="506" y="956"/>
                    <a:pt x="499" y="934"/>
                  </a:cubicBezTo>
                  <a:cubicBezTo>
                    <a:pt x="499" y="933"/>
                    <a:pt x="498" y="933"/>
                    <a:pt x="498" y="932"/>
                  </a:cubicBezTo>
                  <a:cubicBezTo>
                    <a:pt x="497" y="932"/>
                    <a:pt x="497" y="932"/>
                    <a:pt x="496" y="933"/>
                  </a:cubicBezTo>
                  <a:cubicBezTo>
                    <a:pt x="488" y="937"/>
                    <a:pt x="476" y="936"/>
                    <a:pt x="467" y="929"/>
                  </a:cubicBezTo>
                  <a:cubicBezTo>
                    <a:pt x="458" y="923"/>
                    <a:pt x="454" y="913"/>
                    <a:pt x="457" y="904"/>
                  </a:cubicBezTo>
                  <a:cubicBezTo>
                    <a:pt x="457" y="903"/>
                    <a:pt x="457" y="903"/>
                    <a:pt x="456" y="902"/>
                  </a:cubicBezTo>
                  <a:cubicBezTo>
                    <a:pt x="456" y="902"/>
                    <a:pt x="455" y="901"/>
                    <a:pt x="455" y="901"/>
                  </a:cubicBezTo>
                  <a:cubicBezTo>
                    <a:pt x="445" y="902"/>
                    <a:pt x="436" y="898"/>
                    <a:pt x="431" y="890"/>
                  </a:cubicBezTo>
                  <a:cubicBezTo>
                    <a:pt x="426" y="882"/>
                    <a:pt x="425" y="873"/>
                    <a:pt x="430" y="863"/>
                  </a:cubicBezTo>
                  <a:cubicBezTo>
                    <a:pt x="430" y="863"/>
                    <a:pt x="430" y="862"/>
                    <a:pt x="430" y="862"/>
                  </a:cubicBezTo>
                  <a:cubicBezTo>
                    <a:pt x="429" y="861"/>
                    <a:pt x="429" y="861"/>
                    <a:pt x="428" y="861"/>
                  </a:cubicBezTo>
                  <a:cubicBezTo>
                    <a:pt x="421" y="859"/>
                    <a:pt x="416" y="855"/>
                    <a:pt x="413" y="849"/>
                  </a:cubicBezTo>
                  <a:cubicBezTo>
                    <a:pt x="409" y="842"/>
                    <a:pt x="409" y="835"/>
                    <a:pt x="412" y="828"/>
                  </a:cubicBezTo>
                  <a:cubicBezTo>
                    <a:pt x="412" y="828"/>
                    <a:pt x="412" y="828"/>
                    <a:pt x="412" y="828"/>
                  </a:cubicBezTo>
                  <a:cubicBezTo>
                    <a:pt x="412" y="828"/>
                    <a:pt x="412" y="827"/>
                    <a:pt x="411" y="826"/>
                  </a:cubicBezTo>
                  <a:cubicBezTo>
                    <a:pt x="411" y="826"/>
                    <a:pt x="411" y="826"/>
                    <a:pt x="411" y="826"/>
                  </a:cubicBezTo>
                  <a:cubicBezTo>
                    <a:pt x="410" y="825"/>
                    <a:pt x="408" y="826"/>
                    <a:pt x="408" y="827"/>
                  </a:cubicBezTo>
                  <a:cubicBezTo>
                    <a:pt x="405" y="833"/>
                    <a:pt x="400" y="838"/>
                    <a:pt x="393" y="840"/>
                  </a:cubicBezTo>
                  <a:cubicBezTo>
                    <a:pt x="387" y="843"/>
                    <a:pt x="380" y="842"/>
                    <a:pt x="374" y="838"/>
                  </a:cubicBezTo>
                  <a:cubicBezTo>
                    <a:pt x="373" y="838"/>
                    <a:pt x="372" y="838"/>
                    <a:pt x="372" y="838"/>
                  </a:cubicBezTo>
                  <a:cubicBezTo>
                    <a:pt x="371" y="838"/>
                    <a:pt x="371" y="838"/>
                    <a:pt x="371" y="839"/>
                  </a:cubicBezTo>
                  <a:cubicBezTo>
                    <a:pt x="367" y="849"/>
                    <a:pt x="360" y="855"/>
                    <a:pt x="351" y="857"/>
                  </a:cubicBezTo>
                  <a:cubicBezTo>
                    <a:pt x="341" y="859"/>
                    <a:pt x="332" y="855"/>
                    <a:pt x="326" y="848"/>
                  </a:cubicBezTo>
                  <a:cubicBezTo>
                    <a:pt x="326" y="848"/>
                    <a:pt x="325" y="848"/>
                    <a:pt x="324" y="848"/>
                  </a:cubicBezTo>
                  <a:cubicBezTo>
                    <a:pt x="324" y="848"/>
                    <a:pt x="323" y="848"/>
                    <a:pt x="323" y="848"/>
                  </a:cubicBezTo>
                  <a:cubicBezTo>
                    <a:pt x="318" y="857"/>
                    <a:pt x="309" y="861"/>
                    <a:pt x="298" y="859"/>
                  </a:cubicBezTo>
                  <a:cubicBezTo>
                    <a:pt x="287" y="857"/>
                    <a:pt x="277" y="850"/>
                    <a:pt x="275" y="841"/>
                  </a:cubicBezTo>
                  <a:cubicBezTo>
                    <a:pt x="275" y="840"/>
                    <a:pt x="274" y="840"/>
                    <a:pt x="274" y="840"/>
                  </a:cubicBezTo>
                  <a:cubicBezTo>
                    <a:pt x="273" y="839"/>
                    <a:pt x="272" y="839"/>
                    <a:pt x="272" y="840"/>
                  </a:cubicBezTo>
                  <a:cubicBezTo>
                    <a:pt x="252" y="851"/>
                    <a:pt x="234" y="834"/>
                    <a:pt x="232" y="832"/>
                  </a:cubicBezTo>
                  <a:cubicBezTo>
                    <a:pt x="231" y="830"/>
                    <a:pt x="214" y="813"/>
                    <a:pt x="225" y="793"/>
                  </a:cubicBezTo>
                  <a:cubicBezTo>
                    <a:pt x="225" y="792"/>
                    <a:pt x="225" y="792"/>
                    <a:pt x="225" y="791"/>
                  </a:cubicBezTo>
                  <a:cubicBezTo>
                    <a:pt x="225" y="791"/>
                    <a:pt x="224" y="790"/>
                    <a:pt x="224" y="790"/>
                  </a:cubicBezTo>
                  <a:cubicBezTo>
                    <a:pt x="215" y="787"/>
                    <a:pt x="207" y="778"/>
                    <a:pt x="206" y="767"/>
                  </a:cubicBezTo>
                  <a:cubicBezTo>
                    <a:pt x="204" y="756"/>
                    <a:pt x="208" y="747"/>
                    <a:pt x="216" y="742"/>
                  </a:cubicBezTo>
                  <a:cubicBezTo>
                    <a:pt x="217" y="741"/>
                    <a:pt x="217" y="741"/>
                    <a:pt x="217" y="740"/>
                  </a:cubicBezTo>
                  <a:cubicBezTo>
                    <a:pt x="217" y="740"/>
                    <a:pt x="217" y="739"/>
                    <a:pt x="217" y="739"/>
                  </a:cubicBezTo>
                  <a:cubicBezTo>
                    <a:pt x="209" y="733"/>
                    <a:pt x="206" y="723"/>
                    <a:pt x="208" y="714"/>
                  </a:cubicBezTo>
                  <a:cubicBezTo>
                    <a:pt x="210" y="705"/>
                    <a:pt x="216" y="697"/>
                    <a:pt x="226" y="694"/>
                  </a:cubicBezTo>
                  <a:cubicBezTo>
                    <a:pt x="226" y="694"/>
                    <a:pt x="227" y="693"/>
                    <a:pt x="227" y="693"/>
                  </a:cubicBezTo>
                  <a:cubicBezTo>
                    <a:pt x="227" y="692"/>
                    <a:pt x="227" y="692"/>
                    <a:pt x="227" y="691"/>
                  </a:cubicBezTo>
                  <a:cubicBezTo>
                    <a:pt x="223" y="685"/>
                    <a:pt x="222" y="678"/>
                    <a:pt x="224" y="672"/>
                  </a:cubicBezTo>
                  <a:cubicBezTo>
                    <a:pt x="227" y="665"/>
                    <a:pt x="232" y="659"/>
                    <a:pt x="238" y="657"/>
                  </a:cubicBezTo>
                  <a:cubicBezTo>
                    <a:pt x="238" y="657"/>
                    <a:pt x="238" y="657"/>
                    <a:pt x="238" y="657"/>
                  </a:cubicBezTo>
                  <a:cubicBezTo>
                    <a:pt x="239" y="656"/>
                    <a:pt x="239" y="656"/>
                    <a:pt x="239" y="655"/>
                  </a:cubicBezTo>
                  <a:cubicBezTo>
                    <a:pt x="239" y="655"/>
                    <a:pt x="239" y="654"/>
                    <a:pt x="239" y="654"/>
                  </a:cubicBezTo>
                  <a:cubicBezTo>
                    <a:pt x="239" y="653"/>
                    <a:pt x="237" y="653"/>
                    <a:pt x="236" y="653"/>
                  </a:cubicBezTo>
                  <a:cubicBezTo>
                    <a:pt x="230" y="656"/>
                    <a:pt x="223" y="655"/>
                    <a:pt x="216" y="652"/>
                  </a:cubicBezTo>
                  <a:cubicBezTo>
                    <a:pt x="210" y="649"/>
                    <a:pt x="206" y="643"/>
                    <a:pt x="204" y="636"/>
                  </a:cubicBezTo>
                  <a:cubicBezTo>
                    <a:pt x="204" y="636"/>
                    <a:pt x="204" y="635"/>
                    <a:pt x="203" y="635"/>
                  </a:cubicBezTo>
                  <a:cubicBezTo>
                    <a:pt x="203" y="635"/>
                    <a:pt x="202" y="635"/>
                    <a:pt x="201" y="635"/>
                  </a:cubicBezTo>
                  <a:cubicBezTo>
                    <a:pt x="192" y="640"/>
                    <a:pt x="182" y="639"/>
                    <a:pt x="174" y="634"/>
                  </a:cubicBezTo>
                  <a:cubicBezTo>
                    <a:pt x="167" y="628"/>
                    <a:pt x="163" y="620"/>
                    <a:pt x="163" y="610"/>
                  </a:cubicBezTo>
                  <a:cubicBezTo>
                    <a:pt x="163" y="610"/>
                    <a:pt x="163" y="609"/>
                    <a:pt x="163" y="609"/>
                  </a:cubicBezTo>
                  <a:cubicBezTo>
                    <a:pt x="162" y="608"/>
                    <a:pt x="162" y="608"/>
                    <a:pt x="161" y="608"/>
                  </a:cubicBezTo>
                  <a:cubicBezTo>
                    <a:pt x="152" y="610"/>
                    <a:pt x="142" y="607"/>
                    <a:pt x="136" y="598"/>
                  </a:cubicBezTo>
                  <a:cubicBezTo>
                    <a:pt x="129" y="589"/>
                    <a:pt x="127" y="577"/>
                    <a:pt x="132" y="569"/>
                  </a:cubicBezTo>
                  <a:cubicBezTo>
                    <a:pt x="132" y="568"/>
                    <a:pt x="132" y="568"/>
                    <a:pt x="132" y="567"/>
                  </a:cubicBezTo>
                  <a:cubicBezTo>
                    <a:pt x="132" y="566"/>
                    <a:pt x="132" y="566"/>
                    <a:pt x="131" y="566"/>
                  </a:cubicBezTo>
                  <a:cubicBezTo>
                    <a:pt x="109" y="559"/>
                    <a:pt x="108" y="535"/>
                    <a:pt x="108" y="533"/>
                  </a:cubicBezTo>
                  <a:cubicBezTo>
                    <a:pt x="108" y="530"/>
                    <a:pt x="109" y="506"/>
                    <a:pt x="131" y="500"/>
                  </a:cubicBezTo>
                  <a:cubicBezTo>
                    <a:pt x="132" y="499"/>
                    <a:pt x="132" y="499"/>
                    <a:pt x="132" y="499"/>
                  </a:cubicBezTo>
                  <a:cubicBezTo>
                    <a:pt x="132" y="498"/>
                    <a:pt x="132" y="497"/>
                    <a:pt x="132" y="497"/>
                  </a:cubicBezTo>
                  <a:cubicBezTo>
                    <a:pt x="127" y="488"/>
                    <a:pt x="129" y="477"/>
                    <a:pt x="136" y="467"/>
                  </a:cubicBezTo>
                  <a:cubicBezTo>
                    <a:pt x="142" y="459"/>
                    <a:pt x="152" y="455"/>
                    <a:pt x="161" y="457"/>
                  </a:cubicBezTo>
                  <a:cubicBezTo>
                    <a:pt x="162" y="457"/>
                    <a:pt x="162" y="457"/>
                    <a:pt x="163" y="457"/>
                  </a:cubicBezTo>
                  <a:cubicBezTo>
                    <a:pt x="163" y="456"/>
                    <a:pt x="163" y="456"/>
                    <a:pt x="163" y="455"/>
                  </a:cubicBezTo>
                  <a:cubicBezTo>
                    <a:pt x="163" y="446"/>
                    <a:pt x="167" y="437"/>
                    <a:pt x="174" y="432"/>
                  </a:cubicBezTo>
                  <a:cubicBezTo>
                    <a:pt x="182" y="426"/>
                    <a:pt x="192" y="426"/>
                    <a:pt x="201" y="430"/>
                  </a:cubicBezTo>
                  <a:cubicBezTo>
                    <a:pt x="202" y="431"/>
                    <a:pt x="203" y="431"/>
                    <a:pt x="203" y="430"/>
                  </a:cubicBezTo>
                  <a:cubicBezTo>
                    <a:pt x="204" y="430"/>
                    <a:pt x="204" y="430"/>
                    <a:pt x="204" y="429"/>
                  </a:cubicBezTo>
                  <a:cubicBezTo>
                    <a:pt x="206" y="422"/>
                    <a:pt x="210" y="417"/>
                    <a:pt x="216" y="413"/>
                  </a:cubicBezTo>
                  <a:cubicBezTo>
                    <a:pt x="223" y="410"/>
                    <a:pt x="230" y="410"/>
                    <a:pt x="236" y="412"/>
                  </a:cubicBezTo>
                  <a:cubicBezTo>
                    <a:pt x="236" y="412"/>
                    <a:pt x="236" y="412"/>
                    <a:pt x="236" y="412"/>
                  </a:cubicBezTo>
                  <a:cubicBezTo>
                    <a:pt x="237" y="413"/>
                    <a:pt x="238" y="413"/>
                    <a:pt x="238" y="412"/>
                  </a:cubicBezTo>
                  <a:cubicBezTo>
                    <a:pt x="239" y="412"/>
                    <a:pt x="239" y="412"/>
                    <a:pt x="239" y="411"/>
                  </a:cubicBezTo>
                  <a:cubicBezTo>
                    <a:pt x="239" y="410"/>
                    <a:pt x="239" y="409"/>
                    <a:pt x="238" y="409"/>
                  </a:cubicBezTo>
                  <a:cubicBezTo>
                    <a:pt x="232" y="406"/>
                    <a:pt x="227" y="401"/>
                    <a:pt x="224" y="394"/>
                  </a:cubicBezTo>
                  <a:cubicBezTo>
                    <a:pt x="222" y="387"/>
                    <a:pt x="223" y="380"/>
                    <a:pt x="227" y="374"/>
                  </a:cubicBezTo>
                  <a:cubicBezTo>
                    <a:pt x="227" y="374"/>
                    <a:pt x="227" y="373"/>
                    <a:pt x="227" y="373"/>
                  </a:cubicBezTo>
                  <a:cubicBezTo>
                    <a:pt x="227" y="372"/>
                    <a:pt x="226" y="372"/>
                    <a:pt x="226" y="371"/>
                  </a:cubicBezTo>
                  <a:cubicBezTo>
                    <a:pt x="216" y="368"/>
                    <a:pt x="210" y="361"/>
                    <a:pt x="208" y="351"/>
                  </a:cubicBezTo>
                  <a:cubicBezTo>
                    <a:pt x="206" y="342"/>
                    <a:pt x="209" y="333"/>
                    <a:pt x="217" y="327"/>
                  </a:cubicBezTo>
                  <a:cubicBezTo>
                    <a:pt x="217" y="326"/>
                    <a:pt x="217" y="326"/>
                    <a:pt x="217" y="325"/>
                  </a:cubicBezTo>
                  <a:cubicBezTo>
                    <a:pt x="217" y="325"/>
                    <a:pt x="217" y="324"/>
                    <a:pt x="216" y="324"/>
                  </a:cubicBezTo>
                  <a:cubicBezTo>
                    <a:pt x="208" y="319"/>
                    <a:pt x="204" y="309"/>
                    <a:pt x="206" y="299"/>
                  </a:cubicBezTo>
                  <a:cubicBezTo>
                    <a:pt x="207" y="287"/>
                    <a:pt x="215" y="278"/>
                    <a:pt x="224" y="275"/>
                  </a:cubicBezTo>
                  <a:cubicBezTo>
                    <a:pt x="224" y="275"/>
                    <a:pt x="225" y="275"/>
                    <a:pt x="225" y="274"/>
                  </a:cubicBezTo>
                  <a:cubicBezTo>
                    <a:pt x="225" y="274"/>
                    <a:pt x="225" y="273"/>
                    <a:pt x="225" y="273"/>
                  </a:cubicBezTo>
                  <a:cubicBezTo>
                    <a:pt x="214" y="252"/>
                    <a:pt x="231" y="235"/>
                    <a:pt x="232" y="233"/>
                  </a:cubicBezTo>
                  <a:cubicBezTo>
                    <a:pt x="234" y="231"/>
                    <a:pt x="252" y="215"/>
                    <a:pt x="272" y="226"/>
                  </a:cubicBezTo>
                  <a:cubicBezTo>
                    <a:pt x="272" y="226"/>
                    <a:pt x="273" y="226"/>
                    <a:pt x="274" y="226"/>
                  </a:cubicBezTo>
                  <a:cubicBezTo>
                    <a:pt x="274" y="226"/>
                    <a:pt x="275" y="225"/>
                    <a:pt x="275" y="225"/>
                  </a:cubicBezTo>
                  <a:cubicBezTo>
                    <a:pt x="277" y="215"/>
                    <a:pt x="287" y="208"/>
                    <a:pt x="298" y="206"/>
                  </a:cubicBezTo>
                  <a:cubicBezTo>
                    <a:pt x="309" y="205"/>
                    <a:pt x="318" y="209"/>
                    <a:pt x="323" y="217"/>
                  </a:cubicBezTo>
                  <a:cubicBezTo>
                    <a:pt x="323" y="218"/>
                    <a:pt x="324" y="218"/>
                    <a:pt x="324" y="218"/>
                  </a:cubicBezTo>
                  <a:cubicBezTo>
                    <a:pt x="325" y="218"/>
                    <a:pt x="326" y="218"/>
                    <a:pt x="326" y="217"/>
                  </a:cubicBezTo>
                  <a:cubicBezTo>
                    <a:pt x="332" y="210"/>
                    <a:pt x="341" y="207"/>
                    <a:pt x="351" y="208"/>
                  </a:cubicBezTo>
                  <a:cubicBezTo>
                    <a:pt x="360" y="210"/>
                    <a:pt x="367" y="217"/>
                    <a:pt x="371" y="227"/>
                  </a:cubicBezTo>
                  <a:cubicBezTo>
                    <a:pt x="371" y="227"/>
                    <a:pt x="371" y="228"/>
                    <a:pt x="372" y="228"/>
                  </a:cubicBezTo>
                  <a:cubicBezTo>
                    <a:pt x="372" y="228"/>
                    <a:pt x="373" y="228"/>
                    <a:pt x="374" y="228"/>
                  </a:cubicBezTo>
                  <a:cubicBezTo>
                    <a:pt x="380" y="224"/>
                    <a:pt x="387" y="223"/>
                    <a:pt x="393" y="225"/>
                  </a:cubicBezTo>
                  <a:cubicBezTo>
                    <a:pt x="400" y="227"/>
                    <a:pt x="405" y="232"/>
                    <a:pt x="408" y="239"/>
                  </a:cubicBezTo>
                  <a:cubicBezTo>
                    <a:pt x="408" y="239"/>
                    <a:pt x="408" y="239"/>
                    <a:pt x="408" y="239"/>
                  </a:cubicBezTo>
                  <a:cubicBezTo>
                    <a:pt x="408" y="239"/>
                    <a:pt x="409" y="240"/>
                    <a:pt x="410" y="240"/>
                  </a:cubicBezTo>
                  <a:cubicBezTo>
                    <a:pt x="410" y="240"/>
                    <a:pt x="410" y="240"/>
                    <a:pt x="411" y="240"/>
                  </a:cubicBezTo>
                  <a:cubicBezTo>
                    <a:pt x="412" y="239"/>
                    <a:pt x="412" y="238"/>
                    <a:pt x="412" y="237"/>
                  </a:cubicBezTo>
                  <a:cubicBezTo>
                    <a:pt x="409" y="231"/>
                    <a:pt x="409" y="223"/>
                    <a:pt x="413" y="217"/>
                  </a:cubicBezTo>
                  <a:cubicBezTo>
                    <a:pt x="416" y="211"/>
                    <a:pt x="421" y="207"/>
                    <a:pt x="428" y="205"/>
                  </a:cubicBezTo>
                  <a:cubicBezTo>
                    <a:pt x="429" y="205"/>
                    <a:pt x="429" y="204"/>
                    <a:pt x="430" y="204"/>
                  </a:cubicBezTo>
                  <a:cubicBezTo>
                    <a:pt x="430" y="203"/>
                    <a:pt x="430" y="203"/>
                    <a:pt x="430" y="202"/>
                  </a:cubicBezTo>
                  <a:cubicBezTo>
                    <a:pt x="425" y="193"/>
                    <a:pt x="426" y="183"/>
                    <a:pt x="431" y="175"/>
                  </a:cubicBezTo>
                  <a:cubicBezTo>
                    <a:pt x="436" y="167"/>
                    <a:pt x="445" y="163"/>
                    <a:pt x="455" y="164"/>
                  </a:cubicBezTo>
                  <a:cubicBezTo>
                    <a:pt x="455" y="164"/>
                    <a:pt x="456" y="164"/>
                    <a:pt x="456" y="163"/>
                  </a:cubicBezTo>
                  <a:cubicBezTo>
                    <a:pt x="457" y="163"/>
                    <a:pt x="457" y="162"/>
                    <a:pt x="457" y="162"/>
                  </a:cubicBezTo>
                  <a:cubicBezTo>
                    <a:pt x="454" y="152"/>
                    <a:pt x="458" y="143"/>
                    <a:pt x="467" y="137"/>
                  </a:cubicBezTo>
                  <a:cubicBezTo>
                    <a:pt x="476" y="130"/>
                    <a:pt x="488" y="128"/>
                    <a:pt x="496" y="133"/>
                  </a:cubicBezTo>
                  <a:cubicBezTo>
                    <a:pt x="497" y="133"/>
                    <a:pt x="497" y="133"/>
                    <a:pt x="498" y="133"/>
                  </a:cubicBezTo>
                  <a:cubicBezTo>
                    <a:pt x="498" y="133"/>
                    <a:pt x="499" y="132"/>
                    <a:pt x="499" y="132"/>
                  </a:cubicBezTo>
                  <a:cubicBezTo>
                    <a:pt x="506" y="110"/>
                    <a:pt x="529" y="109"/>
                    <a:pt x="532" y="109"/>
                  </a:cubicBezTo>
                  <a:cubicBezTo>
                    <a:pt x="535" y="109"/>
                    <a:pt x="558" y="110"/>
                    <a:pt x="565" y="132"/>
                  </a:cubicBezTo>
                  <a:cubicBezTo>
                    <a:pt x="565" y="132"/>
                    <a:pt x="566" y="133"/>
                    <a:pt x="566" y="133"/>
                  </a:cubicBezTo>
                  <a:cubicBezTo>
                    <a:pt x="567" y="133"/>
                    <a:pt x="567" y="133"/>
                    <a:pt x="568" y="133"/>
                  </a:cubicBezTo>
                  <a:cubicBezTo>
                    <a:pt x="576" y="128"/>
                    <a:pt x="588" y="130"/>
                    <a:pt x="597" y="137"/>
                  </a:cubicBezTo>
                  <a:cubicBezTo>
                    <a:pt x="606" y="143"/>
                    <a:pt x="610" y="152"/>
                    <a:pt x="607" y="162"/>
                  </a:cubicBezTo>
                  <a:cubicBezTo>
                    <a:pt x="607" y="162"/>
                    <a:pt x="607" y="163"/>
                    <a:pt x="608" y="163"/>
                  </a:cubicBezTo>
                  <a:cubicBezTo>
                    <a:pt x="608" y="164"/>
                    <a:pt x="609" y="164"/>
                    <a:pt x="609" y="164"/>
                  </a:cubicBezTo>
                  <a:cubicBezTo>
                    <a:pt x="619" y="163"/>
                    <a:pt x="628" y="167"/>
                    <a:pt x="633" y="175"/>
                  </a:cubicBezTo>
                  <a:cubicBezTo>
                    <a:pt x="638" y="183"/>
                    <a:pt x="639" y="193"/>
                    <a:pt x="634" y="202"/>
                  </a:cubicBezTo>
                  <a:cubicBezTo>
                    <a:pt x="634" y="203"/>
                    <a:pt x="634" y="203"/>
                    <a:pt x="634" y="204"/>
                  </a:cubicBezTo>
                  <a:cubicBezTo>
                    <a:pt x="635" y="204"/>
                    <a:pt x="635" y="205"/>
                    <a:pt x="636" y="205"/>
                  </a:cubicBezTo>
                  <a:cubicBezTo>
                    <a:pt x="643" y="207"/>
                    <a:pt x="648" y="211"/>
                    <a:pt x="651" y="217"/>
                  </a:cubicBezTo>
                  <a:cubicBezTo>
                    <a:pt x="655" y="223"/>
                    <a:pt x="655" y="231"/>
                    <a:pt x="652" y="237"/>
                  </a:cubicBezTo>
                  <a:cubicBezTo>
                    <a:pt x="652" y="238"/>
                    <a:pt x="652" y="239"/>
                    <a:pt x="653" y="240"/>
                  </a:cubicBezTo>
                  <a:cubicBezTo>
                    <a:pt x="654" y="240"/>
                    <a:pt x="654" y="240"/>
                    <a:pt x="654" y="240"/>
                  </a:cubicBezTo>
                  <a:cubicBezTo>
                    <a:pt x="655" y="240"/>
                    <a:pt x="656" y="239"/>
                    <a:pt x="656" y="239"/>
                  </a:cubicBezTo>
                  <a:cubicBezTo>
                    <a:pt x="656" y="239"/>
                    <a:pt x="656" y="239"/>
                    <a:pt x="656" y="239"/>
                  </a:cubicBezTo>
                  <a:cubicBezTo>
                    <a:pt x="659" y="232"/>
                    <a:pt x="664" y="227"/>
                    <a:pt x="671" y="225"/>
                  </a:cubicBezTo>
                  <a:cubicBezTo>
                    <a:pt x="678" y="223"/>
                    <a:pt x="684" y="224"/>
                    <a:pt x="690" y="228"/>
                  </a:cubicBezTo>
                  <a:cubicBezTo>
                    <a:pt x="691" y="228"/>
                    <a:pt x="692" y="228"/>
                    <a:pt x="692" y="228"/>
                  </a:cubicBezTo>
                  <a:cubicBezTo>
                    <a:pt x="693" y="228"/>
                    <a:pt x="693" y="227"/>
                    <a:pt x="693" y="227"/>
                  </a:cubicBezTo>
                  <a:cubicBezTo>
                    <a:pt x="697" y="217"/>
                    <a:pt x="704" y="210"/>
                    <a:pt x="713" y="208"/>
                  </a:cubicBezTo>
                  <a:cubicBezTo>
                    <a:pt x="723" y="207"/>
                    <a:pt x="732" y="210"/>
                    <a:pt x="738" y="217"/>
                  </a:cubicBezTo>
                  <a:cubicBezTo>
                    <a:pt x="738" y="218"/>
                    <a:pt x="739" y="218"/>
                    <a:pt x="740" y="218"/>
                  </a:cubicBezTo>
                  <a:cubicBezTo>
                    <a:pt x="740" y="218"/>
                    <a:pt x="741" y="218"/>
                    <a:pt x="741" y="217"/>
                  </a:cubicBezTo>
                  <a:cubicBezTo>
                    <a:pt x="746" y="209"/>
                    <a:pt x="755" y="205"/>
                    <a:pt x="766" y="206"/>
                  </a:cubicBezTo>
                  <a:cubicBezTo>
                    <a:pt x="777" y="208"/>
                    <a:pt x="787" y="215"/>
                    <a:pt x="789" y="225"/>
                  </a:cubicBezTo>
                  <a:cubicBezTo>
                    <a:pt x="790" y="225"/>
                    <a:pt x="790" y="226"/>
                    <a:pt x="790" y="226"/>
                  </a:cubicBezTo>
                  <a:cubicBezTo>
                    <a:pt x="791" y="226"/>
                    <a:pt x="792" y="226"/>
                    <a:pt x="792" y="226"/>
                  </a:cubicBezTo>
                  <a:cubicBezTo>
                    <a:pt x="812" y="215"/>
                    <a:pt x="830" y="231"/>
                    <a:pt x="832" y="233"/>
                  </a:cubicBezTo>
                  <a:cubicBezTo>
                    <a:pt x="833" y="235"/>
                    <a:pt x="850" y="252"/>
                    <a:pt x="839" y="273"/>
                  </a:cubicBezTo>
                  <a:cubicBezTo>
                    <a:pt x="839" y="273"/>
                    <a:pt x="839" y="274"/>
                    <a:pt x="839" y="274"/>
                  </a:cubicBezTo>
                  <a:cubicBezTo>
                    <a:pt x="839" y="275"/>
                    <a:pt x="840" y="275"/>
                    <a:pt x="840" y="275"/>
                  </a:cubicBezTo>
                  <a:cubicBezTo>
                    <a:pt x="849" y="278"/>
                    <a:pt x="857" y="287"/>
                    <a:pt x="858" y="299"/>
                  </a:cubicBezTo>
                  <a:cubicBezTo>
                    <a:pt x="860" y="309"/>
                    <a:pt x="856" y="319"/>
                    <a:pt x="848" y="324"/>
                  </a:cubicBezTo>
                  <a:cubicBezTo>
                    <a:pt x="847" y="324"/>
                    <a:pt x="847" y="325"/>
                    <a:pt x="847" y="325"/>
                  </a:cubicBezTo>
                  <a:cubicBezTo>
                    <a:pt x="847" y="326"/>
                    <a:pt x="847" y="326"/>
                    <a:pt x="848" y="327"/>
                  </a:cubicBezTo>
                  <a:cubicBezTo>
                    <a:pt x="855" y="333"/>
                    <a:pt x="858" y="342"/>
                    <a:pt x="856" y="351"/>
                  </a:cubicBezTo>
                  <a:cubicBezTo>
                    <a:pt x="855" y="361"/>
                    <a:pt x="848" y="368"/>
                    <a:pt x="838" y="371"/>
                  </a:cubicBezTo>
                  <a:cubicBezTo>
                    <a:pt x="838" y="372"/>
                    <a:pt x="837" y="372"/>
                    <a:pt x="837" y="373"/>
                  </a:cubicBezTo>
                  <a:cubicBezTo>
                    <a:pt x="837" y="373"/>
                    <a:pt x="837" y="374"/>
                    <a:pt x="837" y="374"/>
                  </a:cubicBezTo>
                  <a:cubicBezTo>
                    <a:pt x="841" y="380"/>
                    <a:pt x="842" y="387"/>
                    <a:pt x="840" y="394"/>
                  </a:cubicBezTo>
                  <a:cubicBezTo>
                    <a:pt x="838" y="401"/>
                    <a:pt x="832" y="406"/>
                    <a:pt x="826" y="409"/>
                  </a:cubicBezTo>
                  <a:cubicBezTo>
                    <a:pt x="826" y="409"/>
                    <a:pt x="826" y="409"/>
                    <a:pt x="826" y="409"/>
                  </a:cubicBezTo>
                  <a:cubicBezTo>
                    <a:pt x="825" y="409"/>
                    <a:pt x="825" y="410"/>
                    <a:pt x="825" y="411"/>
                  </a:cubicBezTo>
                  <a:cubicBezTo>
                    <a:pt x="825" y="411"/>
                    <a:pt x="825" y="411"/>
                    <a:pt x="825" y="411"/>
                  </a:cubicBezTo>
                  <a:cubicBezTo>
                    <a:pt x="826" y="412"/>
                    <a:pt x="827" y="413"/>
                    <a:pt x="828" y="412"/>
                  </a:cubicBezTo>
                  <a:cubicBezTo>
                    <a:pt x="834" y="410"/>
                    <a:pt x="841" y="410"/>
                    <a:pt x="848" y="413"/>
                  </a:cubicBezTo>
                  <a:cubicBezTo>
                    <a:pt x="854" y="417"/>
                    <a:pt x="858" y="422"/>
                    <a:pt x="860" y="429"/>
                  </a:cubicBezTo>
                  <a:cubicBezTo>
                    <a:pt x="860" y="430"/>
                    <a:pt x="860" y="430"/>
                    <a:pt x="861" y="430"/>
                  </a:cubicBezTo>
                  <a:cubicBezTo>
                    <a:pt x="861" y="431"/>
                    <a:pt x="862" y="431"/>
                    <a:pt x="863" y="430"/>
                  </a:cubicBezTo>
                  <a:cubicBezTo>
                    <a:pt x="872" y="426"/>
                    <a:pt x="882" y="426"/>
                    <a:pt x="890" y="432"/>
                  </a:cubicBezTo>
                  <a:cubicBezTo>
                    <a:pt x="897" y="437"/>
                    <a:pt x="902" y="446"/>
                    <a:pt x="901" y="455"/>
                  </a:cubicBezTo>
                  <a:cubicBezTo>
                    <a:pt x="901" y="456"/>
                    <a:pt x="901" y="456"/>
                    <a:pt x="901" y="457"/>
                  </a:cubicBezTo>
                  <a:cubicBezTo>
                    <a:pt x="902" y="457"/>
                    <a:pt x="902" y="457"/>
                    <a:pt x="903" y="457"/>
                  </a:cubicBezTo>
                  <a:cubicBezTo>
                    <a:pt x="912" y="455"/>
                    <a:pt x="922" y="459"/>
                    <a:pt x="928" y="467"/>
                  </a:cubicBezTo>
                  <a:cubicBezTo>
                    <a:pt x="935" y="477"/>
                    <a:pt x="937" y="488"/>
                    <a:pt x="932" y="497"/>
                  </a:cubicBezTo>
                  <a:cubicBezTo>
                    <a:pt x="932" y="497"/>
                    <a:pt x="932" y="498"/>
                    <a:pt x="932" y="499"/>
                  </a:cubicBezTo>
                  <a:cubicBezTo>
                    <a:pt x="932" y="499"/>
                    <a:pt x="932" y="499"/>
                    <a:pt x="933" y="500"/>
                  </a:cubicBezTo>
                  <a:cubicBezTo>
                    <a:pt x="955" y="506"/>
                    <a:pt x="956" y="530"/>
                    <a:pt x="956" y="533"/>
                  </a:cubicBezTo>
                  <a:cubicBezTo>
                    <a:pt x="956" y="535"/>
                    <a:pt x="955" y="559"/>
                    <a:pt x="933" y="566"/>
                  </a:cubicBezTo>
                  <a:cubicBezTo>
                    <a:pt x="932" y="566"/>
                    <a:pt x="932" y="566"/>
                    <a:pt x="932" y="567"/>
                  </a:cubicBezTo>
                  <a:cubicBezTo>
                    <a:pt x="932" y="568"/>
                    <a:pt x="932" y="568"/>
                    <a:pt x="932" y="569"/>
                  </a:cubicBezTo>
                  <a:cubicBezTo>
                    <a:pt x="937" y="577"/>
                    <a:pt x="935" y="589"/>
                    <a:pt x="928" y="598"/>
                  </a:cubicBezTo>
                  <a:cubicBezTo>
                    <a:pt x="922" y="607"/>
                    <a:pt x="912" y="610"/>
                    <a:pt x="903" y="608"/>
                  </a:cubicBezTo>
                  <a:cubicBezTo>
                    <a:pt x="902" y="608"/>
                    <a:pt x="902" y="608"/>
                    <a:pt x="901" y="609"/>
                  </a:cubicBezTo>
                  <a:cubicBezTo>
                    <a:pt x="901" y="609"/>
                    <a:pt x="901" y="610"/>
                    <a:pt x="901" y="610"/>
                  </a:cubicBezTo>
                  <a:cubicBezTo>
                    <a:pt x="901" y="620"/>
                    <a:pt x="897" y="628"/>
                    <a:pt x="890" y="634"/>
                  </a:cubicBezTo>
                  <a:cubicBezTo>
                    <a:pt x="882" y="639"/>
                    <a:pt x="872" y="640"/>
                    <a:pt x="863" y="635"/>
                  </a:cubicBezTo>
                  <a:cubicBezTo>
                    <a:pt x="862" y="635"/>
                    <a:pt x="861" y="635"/>
                    <a:pt x="861" y="635"/>
                  </a:cubicBezTo>
                  <a:cubicBezTo>
                    <a:pt x="860" y="635"/>
                    <a:pt x="860" y="636"/>
                    <a:pt x="860" y="636"/>
                  </a:cubicBezTo>
                  <a:cubicBezTo>
                    <a:pt x="858" y="643"/>
                    <a:pt x="854" y="649"/>
                    <a:pt x="848" y="652"/>
                  </a:cubicBezTo>
                  <a:cubicBezTo>
                    <a:pt x="841" y="655"/>
                    <a:pt x="834" y="656"/>
                    <a:pt x="828" y="653"/>
                  </a:cubicBezTo>
                  <a:cubicBezTo>
                    <a:pt x="828" y="653"/>
                    <a:pt x="828" y="653"/>
                    <a:pt x="828" y="653"/>
                  </a:cubicBezTo>
                  <a:cubicBezTo>
                    <a:pt x="827" y="653"/>
                    <a:pt x="826" y="653"/>
                    <a:pt x="826" y="654"/>
                  </a:cubicBezTo>
                  <a:cubicBezTo>
                    <a:pt x="825" y="654"/>
                    <a:pt x="825" y="654"/>
                    <a:pt x="825" y="654"/>
                  </a:cubicBezTo>
                  <a:cubicBezTo>
                    <a:pt x="825" y="655"/>
                    <a:pt x="825" y="656"/>
                    <a:pt x="826" y="657"/>
                  </a:cubicBezTo>
                  <a:cubicBezTo>
                    <a:pt x="832" y="659"/>
                    <a:pt x="838" y="665"/>
                    <a:pt x="840" y="672"/>
                  </a:cubicBezTo>
                  <a:cubicBezTo>
                    <a:pt x="842" y="678"/>
                    <a:pt x="841" y="685"/>
                    <a:pt x="837" y="691"/>
                  </a:cubicBezTo>
                  <a:cubicBezTo>
                    <a:pt x="837" y="692"/>
                    <a:pt x="837" y="692"/>
                    <a:pt x="837" y="693"/>
                  </a:cubicBezTo>
                  <a:cubicBezTo>
                    <a:pt x="837" y="693"/>
                    <a:pt x="838" y="694"/>
                    <a:pt x="838" y="694"/>
                  </a:cubicBezTo>
                  <a:cubicBezTo>
                    <a:pt x="848" y="697"/>
                    <a:pt x="855" y="705"/>
                    <a:pt x="856" y="714"/>
                  </a:cubicBezTo>
                  <a:cubicBezTo>
                    <a:pt x="858" y="723"/>
                    <a:pt x="855" y="733"/>
                    <a:pt x="848" y="739"/>
                  </a:cubicBezTo>
                  <a:close/>
                  <a:moveTo>
                    <a:pt x="977" y="717"/>
                  </a:moveTo>
                  <a:cubicBezTo>
                    <a:pt x="977" y="717"/>
                    <a:pt x="977" y="717"/>
                    <a:pt x="977" y="717"/>
                  </a:cubicBezTo>
                  <a:cubicBezTo>
                    <a:pt x="977" y="719"/>
                    <a:pt x="976" y="720"/>
                    <a:pt x="974" y="720"/>
                  </a:cubicBezTo>
                  <a:cubicBezTo>
                    <a:pt x="955" y="727"/>
                    <a:pt x="879" y="687"/>
                    <a:pt x="841" y="664"/>
                  </a:cubicBezTo>
                  <a:cubicBezTo>
                    <a:pt x="839" y="662"/>
                    <a:pt x="838" y="660"/>
                    <a:pt x="836" y="659"/>
                  </a:cubicBezTo>
                  <a:cubicBezTo>
                    <a:pt x="838" y="659"/>
                    <a:pt x="841" y="658"/>
                    <a:pt x="843" y="658"/>
                  </a:cubicBezTo>
                  <a:cubicBezTo>
                    <a:pt x="886" y="669"/>
                    <a:pt x="968" y="695"/>
                    <a:pt x="977" y="713"/>
                  </a:cubicBezTo>
                  <a:cubicBezTo>
                    <a:pt x="978" y="714"/>
                    <a:pt x="978" y="716"/>
                    <a:pt x="977" y="717"/>
                  </a:cubicBezTo>
                  <a:close/>
                  <a:moveTo>
                    <a:pt x="843" y="671"/>
                  </a:moveTo>
                  <a:cubicBezTo>
                    <a:pt x="876" y="691"/>
                    <a:pt x="947" y="738"/>
                    <a:pt x="950" y="756"/>
                  </a:cubicBezTo>
                  <a:cubicBezTo>
                    <a:pt x="950" y="758"/>
                    <a:pt x="950" y="759"/>
                    <a:pt x="949" y="759"/>
                  </a:cubicBezTo>
                  <a:cubicBezTo>
                    <a:pt x="949" y="760"/>
                    <a:pt x="948" y="761"/>
                    <a:pt x="946" y="761"/>
                  </a:cubicBezTo>
                  <a:cubicBezTo>
                    <a:pt x="929" y="762"/>
                    <a:pt x="867" y="705"/>
                    <a:pt x="844" y="683"/>
                  </a:cubicBezTo>
                  <a:cubicBezTo>
                    <a:pt x="845" y="679"/>
                    <a:pt x="845" y="675"/>
                    <a:pt x="843" y="671"/>
                  </a:cubicBezTo>
                  <a:close/>
                  <a:moveTo>
                    <a:pt x="986" y="665"/>
                  </a:moveTo>
                  <a:cubicBezTo>
                    <a:pt x="987" y="666"/>
                    <a:pt x="987" y="666"/>
                    <a:pt x="987" y="667"/>
                  </a:cubicBezTo>
                  <a:cubicBezTo>
                    <a:pt x="987" y="668"/>
                    <a:pt x="987" y="669"/>
                    <a:pt x="985" y="670"/>
                  </a:cubicBezTo>
                  <a:cubicBezTo>
                    <a:pt x="971" y="681"/>
                    <a:pt x="888" y="664"/>
                    <a:pt x="850" y="655"/>
                  </a:cubicBezTo>
                  <a:cubicBezTo>
                    <a:pt x="854" y="653"/>
                    <a:pt x="857" y="651"/>
                    <a:pt x="859" y="647"/>
                  </a:cubicBezTo>
                  <a:cubicBezTo>
                    <a:pt x="890" y="648"/>
                    <a:pt x="974" y="651"/>
                    <a:pt x="986" y="665"/>
                  </a:cubicBezTo>
                  <a:close/>
                  <a:moveTo>
                    <a:pt x="842" y="691"/>
                  </a:moveTo>
                  <a:cubicBezTo>
                    <a:pt x="842" y="690"/>
                    <a:pt x="843" y="689"/>
                    <a:pt x="843" y="687"/>
                  </a:cubicBezTo>
                  <a:cubicBezTo>
                    <a:pt x="855" y="699"/>
                    <a:pt x="925" y="766"/>
                    <a:pt x="947" y="764"/>
                  </a:cubicBezTo>
                  <a:cubicBezTo>
                    <a:pt x="949" y="764"/>
                    <a:pt x="951" y="763"/>
                    <a:pt x="952" y="762"/>
                  </a:cubicBezTo>
                  <a:cubicBezTo>
                    <a:pt x="954" y="760"/>
                    <a:pt x="954" y="758"/>
                    <a:pt x="954" y="756"/>
                  </a:cubicBezTo>
                  <a:cubicBezTo>
                    <a:pt x="951" y="741"/>
                    <a:pt x="915" y="714"/>
                    <a:pt x="884" y="692"/>
                  </a:cubicBezTo>
                  <a:cubicBezTo>
                    <a:pt x="917" y="710"/>
                    <a:pt x="960" y="729"/>
                    <a:pt x="975" y="724"/>
                  </a:cubicBezTo>
                  <a:cubicBezTo>
                    <a:pt x="978" y="723"/>
                    <a:pt x="980" y="721"/>
                    <a:pt x="981" y="719"/>
                  </a:cubicBezTo>
                  <a:cubicBezTo>
                    <a:pt x="982" y="716"/>
                    <a:pt x="982" y="714"/>
                    <a:pt x="981" y="711"/>
                  </a:cubicBezTo>
                  <a:cubicBezTo>
                    <a:pt x="973" y="697"/>
                    <a:pt x="930" y="680"/>
                    <a:pt x="894" y="669"/>
                  </a:cubicBezTo>
                  <a:cubicBezTo>
                    <a:pt x="930" y="675"/>
                    <a:pt x="976" y="682"/>
                    <a:pt x="988" y="673"/>
                  </a:cubicBezTo>
                  <a:cubicBezTo>
                    <a:pt x="990" y="672"/>
                    <a:pt x="991" y="670"/>
                    <a:pt x="991" y="668"/>
                  </a:cubicBezTo>
                  <a:cubicBezTo>
                    <a:pt x="991" y="666"/>
                    <a:pt x="991" y="664"/>
                    <a:pt x="989" y="662"/>
                  </a:cubicBezTo>
                  <a:cubicBezTo>
                    <a:pt x="975" y="646"/>
                    <a:pt x="878" y="644"/>
                    <a:pt x="861" y="643"/>
                  </a:cubicBezTo>
                  <a:cubicBezTo>
                    <a:pt x="862" y="642"/>
                    <a:pt x="863" y="641"/>
                    <a:pt x="863" y="640"/>
                  </a:cubicBezTo>
                  <a:cubicBezTo>
                    <a:pt x="873" y="644"/>
                    <a:pt x="883" y="643"/>
                    <a:pt x="892" y="637"/>
                  </a:cubicBezTo>
                  <a:cubicBezTo>
                    <a:pt x="892" y="637"/>
                    <a:pt x="892" y="637"/>
                    <a:pt x="892" y="636"/>
                  </a:cubicBezTo>
                  <a:cubicBezTo>
                    <a:pt x="940" y="628"/>
                    <a:pt x="986" y="632"/>
                    <a:pt x="1007" y="648"/>
                  </a:cubicBezTo>
                  <a:cubicBezTo>
                    <a:pt x="1014" y="653"/>
                    <a:pt x="1018" y="659"/>
                    <a:pt x="1018" y="666"/>
                  </a:cubicBezTo>
                  <a:cubicBezTo>
                    <a:pt x="1020" y="685"/>
                    <a:pt x="1000" y="695"/>
                    <a:pt x="1000" y="696"/>
                  </a:cubicBezTo>
                  <a:cubicBezTo>
                    <a:pt x="1000" y="696"/>
                    <a:pt x="999" y="696"/>
                    <a:pt x="999" y="697"/>
                  </a:cubicBezTo>
                  <a:cubicBezTo>
                    <a:pt x="999" y="698"/>
                    <a:pt x="999" y="698"/>
                    <a:pt x="1000" y="699"/>
                  </a:cubicBezTo>
                  <a:cubicBezTo>
                    <a:pt x="1001" y="699"/>
                    <a:pt x="1016" y="712"/>
                    <a:pt x="1008" y="730"/>
                  </a:cubicBezTo>
                  <a:cubicBezTo>
                    <a:pt x="1008" y="730"/>
                    <a:pt x="1008" y="730"/>
                    <a:pt x="1008" y="730"/>
                  </a:cubicBezTo>
                  <a:cubicBezTo>
                    <a:pt x="1001" y="748"/>
                    <a:pt x="981" y="746"/>
                    <a:pt x="980" y="746"/>
                  </a:cubicBezTo>
                  <a:cubicBezTo>
                    <a:pt x="980" y="746"/>
                    <a:pt x="979" y="746"/>
                    <a:pt x="979" y="747"/>
                  </a:cubicBezTo>
                  <a:cubicBezTo>
                    <a:pt x="978" y="747"/>
                    <a:pt x="978" y="748"/>
                    <a:pt x="978" y="749"/>
                  </a:cubicBezTo>
                  <a:cubicBezTo>
                    <a:pt x="978" y="749"/>
                    <a:pt x="985" y="770"/>
                    <a:pt x="970" y="782"/>
                  </a:cubicBezTo>
                  <a:cubicBezTo>
                    <a:pt x="965" y="787"/>
                    <a:pt x="958" y="788"/>
                    <a:pt x="950" y="787"/>
                  </a:cubicBezTo>
                  <a:cubicBezTo>
                    <a:pt x="923" y="783"/>
                    <a:pt x="887" y="754"/>
                    <a:pt x="860" y="714"/>
                  </a:cubicBezTo>
                  <a:cubicBezTo>
                    <a:pt x="860" y="714"/>
                    <a:pt x="860" y="714"/>
                    <a:pt x="860" y="713"/>
                  </a:cubicBezTo>
                  <a:cubicBezTo>
                    <a:pt x="858" y="703"/>
                    <a:pt x="851" y="695"/>
                    <a:pt x="842" y="691"/>
                  </a:cubicBezTo>
                  <a:close/>
                  <a:moveTo>
                    <a:pt x="1026" y="737"/>
                  </a:moveTo>
                  <a:cubicBezTo>
                    <a:pt x="1026" y="737"/>
                    <a:pt x="1026" y="737"/>
                    <a:pt x="1026" y="737"/>
                  </a:cubicBezTo>
                  <a:cubicBezTo>
                    <a:pt x="1018" y="758"/>
                    <a:pt x="996" y="758"/>
                    <a:pt x="995" y="758"/>
                  </a:cubicBezTo>
                  <a:cubicBezTo>
                    <a:pt x="995" y="758"/>
                    <a:pt x="994" y="758"/>
                    <a:pt x="994" y="758"/>
                  </a:cubicBezTo>
                  <a:cubicBezTo>
                    <a:pt x="994" y="759"/>
                    <a:pt x="993" y="759"/>
                    <a:pt x="993" y="760"/>
                  </a:cubicBezTo>
                  <a:cubicBezTo>
                    <a:pt x="994" y="760"/>
                    <a:pt x="996" y="790"/>
                    <a:pt x="972" y="802"/>
                  </a:cubicBezTo>
                  <a:cubicBezTo>
                    <a:pt x="938" y="818"/>
                    <a:pt x="884" y="775"/>
                    <a:pt x="859" y="727"/>
                  </a:cubicBezTo>
                  <a:cubicBezTo>
                    <a:pt x="860" y="725"/>
                    <a:pt x="860" y="723"/>
                    <a:pt x="860" y="721"/>
                  </a:cubicBezTo>
                  <a:cubicBezTo>
                    <a:pt x="888" y="759"/>
                    <a:pt x="923" y="787"/>
                    <a:pt x="949" y="791"/>
                  </a:cubicBezTo>
                  <a:cubicBezTo>
                    <a:pt x="959" y="792"/>
                    <a:pt x="967" y="790"/>
                    <a:pt x="973" y="785"/>
                  </a:cubicBezTo>
                  <a:cubicBezTo>
                    <a:pt x="986" y="774"/>
                    <a:pt x="984" y="757"/>
                    <a:pt x="983" y="750"/>
                  </a:cubicBezTo>
                  <a:cubicBezTo>
                    <a:pt x="989" y="750"/>
                    <a:pt x="1005" y="748"/>
                    <a:pt x="1012" y="732"/>
                  </a:cubicBezTo>
                  <a:cubicBezTo>
                    <a:pt x="1012" y="732"/>
                    <a:pt x="1012" y="732"/>
                    <a:pt x="1012" y="732"/>
                  </a:cubicBezTo>
                  <a:cubicBezTo>
                    <a:pt x="1019" y="715"/>
                    <a:pt x="1009" y="702"/>
                    <a:pt x="1004" y="698"/>
                  </a:cubicBezTo>
                  <a:cubicBezTo>
                    <a:pt x="1010" y="694"/>
                    <a:pt x="1024" y="683"/>
                    <a:pt x="1022" y="666"/>
                  </a:cubicBezTo>
                  <a:cubicBezTo>
                    <a:pt x="1022" y="658"/>
                    <a:pt x="1017" y="651"/>
                    <a:pt x="1009" y="645"/>
                  </a:cubicBezTo>
                  <a:cubicBezTo>
                    <a:pt x="988" y="629"/>
                    <a:pt x="944" y="624"/>
                    <a:pt x="898" y="632"/>
                  </a:cubicBezTo>
                  <a:cubicBezTo>
                    <a:pt x="899" y="630"/>
                    <a:pt x="900" y="629"/>
                    <a:pt x="901" y="627"/>
                  </a:cubicBezTo>
                  <a:cubicBezTo>
                    <a:pt x="952" y="610"/>
                    <a:pt x="1020" y="618"/>
                    <a:pt x="1033" y="654"/>
                  </a:cubicBezTo>
                  <a:cubicBezTo>
                    <a:pt x="1042" y="679"/>
                    <a:pt x="1019" y="698"/>
                    <a:pt x="1019" y="698"/>
                  </a:cubicBezTo>
                  <a:cubicBezTo>
                    <a:pt x="1018" y="699"/>
                    <a:pt x="1018" y="699"/>
                    <a:pt x="1018" y="700"/>
                  </a:cubicBezTo>
                  <a:cubicBezTo>
                    <a:pt x="1018" y="700"/>
                    <a:pt x="1018" y="701"/>
                    <a:pt x="1019" y="701"/>
                  </a:cubicBezTo>
                  <a:cubicBezTo>
                    <a:pt x="1019" y="702"/>
                    <a:pt x="1035" y="717"/>
                    <a:pt x="1026" y="7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52027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55507" y="-1810020"/>
            <a:ext cx="3595688" cy="3595687"/>
            <a:chOff x="2402615" y="622909"/>
            <a:chExt cx="3595688" cy="3595687"/>
          </a:xfrm>
          <a:solidFill>
            <a:srgbClr val="C29354"/>
          </a:solidFill>
        </p:grpSpPr>
        <p:sp>
          <p:nvSpPr>
            <p:cNvPr id="3" name="Freeform 1239"/>
            <p:cNvSpPr>
              <a:spLocks noEditPoints="1"/>
            </p:cNvSpPr>
            <p:nvPr userDrawn="1"/>
          </p:nvSpPr>
          <p:spPr bwMode="auto">
            <a:xfrm>
              <a:off x="3532915" y="1760084"/>
              <a:ext cx="1335088" cy="1336675"/>
            </a:xfrm>
            <a:custGeom>
              <a:avLst/>
              <a:gdLst>
                <a:gd name="T0" fmla="*/ 725 w 810"/>
                <a:gd name="T1" fmla="*/ 495 h 810"/>
                <a:gd name="T2" fmla="*/ 810 w 810"/>
                <a:gd name="T3" fmla="*/ 405 h 810"/>
                <a:gd name="T4" fmla="*/ 686 w 810"/>
                <a:gd name="T5" fmla="*/ 300 h 810"/>
                <a:gd name="T6" fmla="*/ 712 w 810"/>
                <a:gd name="T7" fmla="*/ 173 h 810"/>
                <a:gd name="T8" fmla="*/ 612 w 810"/>
                <a:gd name="T9" fmla="*/ 106 h 810"/>
                <a:gd name="T10" fmla="*/ 514 w 810"/>
                <a:gd name="T11" fmla="*/ 100 h 810"/>
                <a:gd name="T12" fmla="*/ 405 w 810"/>
                <a:gd name="T13" fmla="*/ 0 h 810"/>
                <a:gd name="T14" fmla="*/ 296 w 810"/>
                <a:gd name="T15" fmla="*/ 100 h 810"/>
                <a:gd name="T16" fmla="*/ 198 w 810"/>
                <a:gd name="T17" fmla="*/ 106 h 810"/>
                <a:gd name="T18" fmla="*/ 98 w 810"/>
                <a:gd name="T19" fmla="*/ 173 h 810"/>
                <a:gd name="T20" fmla="*/ 124 w 810"/>
                <a:gd name="T21" fmla="*/ 300 h 810"/>
                <a:gd name="T22" fmla="*/ 0 w 810"/>
                <a:gd name="T23" fmla="*/ 405 h 810"/>
                <a:gd name="T24" fmla="*/ 85 w 810"/>
                <a:gd name="T25" fmla="*/ 495 h 810"/>
                <a:gd name="T26" fmla="*/ 97 w 810"/>
                <a:gd name="T27" fmla="*/ 589 h 810"/>
                <a:gd name="T28" fmla="*/ 155 w 810"/>
                <a:gd name="T29" fmla="*/ 696 h 810"/>
                <a:gd name="T30" fmla="*/ 291 w 810"/>
                <a:gd name="T31" fmla="*/ 679 h 810"/>
                <a:gd name="T32" fmla="*/ 376 w 810"/>
                <a:gd name="T33" fmla="*/ 787 h 810"/>
                <a:gd name="T34" fmla="*/ 492 w 810"/>
                <a:gd name="T35" fmla="*/ 753 h 810"/>
                <a:gd name="T36" fmla="*/ 568 w 810"/>
                <a:gd name="T37" fmla="*/ 695 h 810"/>
                <a:gd name="T38" fmla="*/ 691 w 810"/>
                <a:gd name="T39" fmla="*/ 691 h 810"/>
                <a:gd name="T40" fmla="*/ 699 w 810"/>
                <a:gd name="T41" fmla="*/ 611 h 810"/>
                <a:gd name="T42" fmla="*/ 689 w 810"/>
                <a:gd name="T43" fmla="*/ 688 h 810"/>
                <a:gd name="T44" fmla="*/ 612 w 810"/>
                <a:gd name="T45" fmla="*/ 698 h 810"/>
                <a:gd name="T46" fmla="*/ 533 w 810"/>
                <a:gd name="T47" fmla="*/ 675 h 810"/>
                <a:gd name="T48" fmla="*/ 506 w 810"/>
                <a:gd name="T49" fmla="*/ 683 h 810"/>
                <a:gd name="T50" fmla="*/ 489 w 810"/>
                <a:gd name="T51" fmla="*/ 751 h 810"/>
                <a:gd name="T52" fmla="*/ 431 w 810"/>
                <a:gd name="T53" fmla="*/ 784 h 810"/>
                <a:gd name="T54" fmla="*/ 354 w 810"/>
                <a:gd name="T55" fmla="*/ 783 h 810"/>
                <a:gd name="T56" fmla="*/ 318 w 810"/>
                <a:gd name="T57" fmla="*/ 722 h 810"/>
                <a:gd name="T58" fmla="*/ 294 w 810"/>
                <a:gd name="T59" fmla="*/ 676 h 810"/>
                <a:gd name="T60" fmla="*/ 241 w 810"/>
                <a:gd name="T61" fmla="*/ 690 h 810"/>
                <a:gd name="T62" fmla="*/ 158 w 810"/>
                <a:gd name="T63" fmla="*/ 692 h 810"/>
                <a:gd name="T64" fmla="*/ 119 w 810"/>
                <a:gd name="T65" fmla="*/ 653 h 810"/>
                <a:gd name="T66" fmla="*/ 118 w 810"/>
                <a:gd name="T67" fmla="*/ 570 h 810"/>
                <a:gd name="T68" fmla="*/ 135 w 810"/>
                <a:gd name="T69" fmla="*/ 518 h 810"/>
                <a:gd name="T70" fmla="*/ 101 w 810"/>
                <a:gd name="T71" fmla="*/ 510 h 810"/>
                <a:gd name="T72" fmla="*/ 50 w 810"/>
                <a:gd name="T73" fmla="*/ 466 h 810"/>
                <a:gd name="T74" fmla="*/ 4 w 810"/>
                <a:gd name="T75" fmla="*/ 405 h 810"/>
                <a:gd name="T76" fmla="*/ 52 w 810"/>
                <a:gd name="T77" fmla="*/ 342 h 810"/>
                <a:gd name="T78" fmla="*/ 126 w 810"/>
                <a:gd name="T79" fmla="*/ 305 h 810"/>
                <a:gd name="T80" fmla="*/ 137 w 810"/>
                <a:gd name="T81" fmla="*/ 278 h 810"/>
                <a:gd name="T82" fmla="*/ 111 w 810"/>
                <a:gd name="T83" fmla="*/ 200 h 810"/>
                <a:gd name="T84" fmla="*/ 121 w 810"/>
                <a:gd name="T85" fmla="*/ 121 h 810"/>
                <a:gd name="T86" fmla="*/ 197 w 810"/>
                <a:gd name="T87" fmla="*/ 110 h 810"/>
                <a:gd name="T88" fmla="*/ 265 w 810"/>
                <a:gd name="T89" fmla="*/ 115 h 810"/>
                <a:gd name="T90" fmla="*/ 294 w 810"/>
                <a:gd name="T91" fmla="*/ 134 h 810"/>
                <a:gd name="T92" fmla="*/ 319 w 810"/>
                <a:gd name="T93" fmla="*/ 85 h 810"/>
                <a:gd name="T94" fmla="*/ 378 w 810"/>
                <a:gd name="T95" fmla="*/ 27 h 810"/>
                <a:gd name="T96" fmla="*/ 432 w 810"/>
                <a:gd name="T97" fmla="*/ 27 h 810"/>
                <a:gd name="T98" fmla="*/ 491 w 810"/>
                <a:gd name="T99" fmla="*/ 85 h 810"/>
                <a:gd name="T100" fmla="*/ 516 w 810"/>
                <a:gd name="T101" fmla="*/ 134 h 810"/>
                <a:gd name="T102" fmla="*/ 545 w 810"/>
                <a:gd name="T103" fmla="*/ 115 h 810"/>
                <a:gd name="T104" fmla="*/ 613 w 810"/>
                <a:gd name="T105" fmla="*/ 110 h 810"/>
                <a:gd name="T106" fmla="*/ 689 w 810"/>
                <a:gd name="T107" fmla="*/ 121 h 810"/>
                <a:gd name="T108" fmla="*/ 699 w 810"/>
                <a:gd name="T109" fmla="*/ 200 h 810"/>
                <a:gd name="T110" fmla="*/ 673 w 810"/>
                <a:gd name="T111" fmla="*/ 278 h 810"/>
                <a:gd name="T112" fmla="*/ 684 w 810"/>
                <a:gd name="T113" fmla="*/ 305 h 810"/>
                <a:gd name="T114" fmla="*/ 758 w 810"/>
                <a:gd name="T115" fmla="*/ 342 h 810"/>
                <a:gd name="T116" fmla="*/ 806 w 810"/>
                <a:gd name="T117" fmla="*/ 405 h 810"/>
                <a:gd name="T118" fmla="*/ 760 w 810"/>
                <a:gd name="T119" fmla="*/ 466 h 810"/>
                <a:gd name="T120" fmla="*/ 709 w 810"/>
                <a:gd name="T121" fmla="*/ 510 h 810"/>
                <a:gd name="T122" fmla="*/ 675 w 810"/>
                <a:gd name="T123" fmla="*/ 518 h 810"/>
                <a:gd name="T124" fmla="*/ 692 w 810"/>
                <a:gd name="T125" fmla="*/ 57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0" h="810">
                  <a:moveTo>
                    <a:pt x="695" y="568"/>
                  </a:moveTo>
                  <a:cubicBezTo>
                    <a:pt x="698" y="563"/>
                    <a:pt x="703" y="554"/>
                    <a:pt x="698" y="543"/>
                  </a:cubicBezTo>
                  <a:cubicBezTo>
                    <a:pt x="693" y="533"/>
                    <a:pt x="683" y="530"/>
                    <a:pt x="678" y="529"/>
                  </a:cubicBezTo>
                  <a:cubicBezTo>
                    <a:pt x="679" y="527"/>
                    <a:pt x="680" y="522"/>
                    <a:pt x="679" y="518"/>
                  </a:cubicBezTo>
                  <a:cubicBezTo>
                    <a:pt x="683" y="516"/>
                    <a:pt x="685" y="512"/>
                    <a:pt x="686" y="510"/>
                  </a:cubicBezTo>
                  <a:cubicBezTo>
                    <a:pt x="690" y="512"/>
                    <a:pt x="700" y="517"/>
                    <a:pt x="710" y="514"/>
                  </a:cubicBezTo>
                  <a:cubicBezTo>
                    <a:pt x="722" y="510"/>
                    <a:pt x="725" y="500"/>
                    <a:pt x="725" y="495"/>
                  </a:cubicBezTo>
                  <a:cubicBezTo>
                    <a:pt x="731" y="497"/>
                    <a:pt x="742" y="500"/>
                    <a:pt x="753" y="492"/>
                  </a:cubicBezTo>
                  <a:cubicBezTo>
                    <a:pt x="763" y="485"/>
                    <a:pt x="763" y="474"/>
                    <a:pt x="762" y="470"/>
                  </a:cubicBezTo>
                  <a:cubicBezTo>
                    <a:pt x="768" y="470"/>
                    <a:pt x="779" y="468"/>
                    <a:pt x="786" y="458"/>
                  </a:cubicBezTo>
                  <a:cubicBezTo>
                    <a:pt x="793" y="448"/>
                    <a:pt x="790" y="438"/>
                    <a:pt x="788" y="434"/>
                  </a:cubicBezTo>
                  <a:cubicBezTo>
                    <a:pt x="794" y="432"/>
                    <a:pt x="810" y="425"/>
                    <a:pt x="810" y="405"/>
                  </a:cubicBezTo>
                  <a:cubicBezTo>
                    <a:pt x="810" y="405"/>
                    <a:pt x="810" y="405"/>
                    <a:pt x="810" y="405"/>
                  </a:cubicBezTo>
                  <a:cubicBezTo>
                    <a:pt x="810" y="405"/>
                    <a:pt x="810" y="405"/>
                    <a:pt x="810" y="405"/>
                  </a:cubicBezTo>
                  <a:cubicBezTo>
                    <a:pt x="810" y="384"/>
                    <a:pt x="794" y="378"/>
                    <a:pt x="788" y="376"/>
                  </a:cubicBezTo>
                  <a:cubicBezTo>
                    <a:pt x="790" y="371"/>
                    <a:pt x="793" y="361"/>
                    <a:pt x="786" y="352"/>
                  </a:cubicBezTo>
                  <a:cubicBezTo>
                    <a:pt x="779" y="341"/>
                    <a:pt x="768" y="340"/>
                    <a:pt x="762" y="340"/>
                  </a:cubicBezTo>
                  <a:cubicBezTo>
                    <a:pt x="763" y="335"/>
                    <a:pt x="763" y="324"/>
                    <a:pt x="753" y="318"/>
                  </a:cubicBezTo>
                  <a:cubicBezTo>
                    <a:pt x="742" y="310"/>
                    <a:pt x="731" y="313"/>
                    <a:pt x="725" y="315"/>
                  </a:cubicBezTo>
                  <a:cubicBezTo>
                    <a:pt x="725" y="310"/>
                    <a:pt x="722" y="299"/>
                    <a:pt x="710" y="296"/>
                  </a:cubicBezTo>
                  <a:cubicBezTo>
                    <a:pt x="700" y="292"/>
                    <a:pt x="690" y="297"/>
                    <a:pt x="686" y="300"/>
                  </a:cubicBezTo>
                  <a:cubicBezTo>
                    <a:pt x="685" y="297"/>
                    <a:pt x="683" y="294"/>
                    <a:pt x="679" y="291"/>
                  </a:cubicBezTo>
                  <a:cubicBezTo>
                    <a:pt x="680" y="287"/>
                    <a:pt x="679" y="283"/>
                    <a:pt x="678" y="280"/>
                  </a:cubicBezTo>
                  <a:cubicBezTo>
                    <a:pt x="683" y="279"/>
                    <a:pt x="693" y="276"/>
                    <a:pt x="698" y="266"/>
                  </a:cubicBezTo>
                  <a:cubicBezTo>
                    <a:pt x="703" y="255"/>
                    <a:pt x="698" y="246"/>
                    <a:pt x="695" y="242"/>
                  </a:cubicBezTo>
                  <a:cubicBezTo>
                    <a:pt x="700" y="240"/>
                    <a:pt x="711" y="233"/>
                    <a:pt x="713" y="220"/>
                  </a:cubicBezTo>
                  <a:cubicBezTo>
                    <a:pt x="715" y="209"/>
                    <a:pt x="707" y="201"/>
                    <a:pt x="704" y="198"/>
                  </a:cubicBezTo>
                  <a:cubicBezTo>
                    <a:pt x="707" y="194"/>
                    <a:pt x="715" y="185"/>
                    <a:pt x="712" y="173"/>
                  </a:cubicBezTo>
                  <a:cubicBezTo>
                    <a:pt x="710" y="161"/>
                    <a:pt x="701" y="156"/>
                    <a:pt x="696" y="155"/>
                  </a:cubicBezTo>
                  <a:cubicBezTo>
                    <a:pt x="699" y="149"/>
                    <a:pt x="706" y="133"/>
                    <a:pt x="691" y="118"/>
                  </a:cubicBezTo>
                  <a:cubicBezTo>
                    <a:pt x="691" y="118"/>
                    <a:pt x="691" y="118"/>
                    <a:pt x="691" y="118"/>
                  </a:cubicBezTo>
                  <a:cubicBezTo>
                    <a:pt x="691" y="118"/>
                    <a:pt x="691" y="118"/>
                    <a:pt x="691" y="118"/>
                  </a:cubicBezTo>
                  <a:cubicBezTo>
                    <a:pt x="677" y="104"/>
                    <a:pt x="661" y="111"/>
                    <a:pt x="655" y="114"/>
                  </a:cubicBezTo>
                  <a:cubicBezTo>
                    <a:pt x="653" y="109"/>
                    <a:pt x="648" y="100"/>
                    <a:pt x="637" y="97"/>
                  </a:cubicBezTo>
                  <a:cubicBezTo>
                    <a:pt x="625" y="95"/>
                    <a:pt x="616" y="103"/>
                    <a:pt x="612" y="106"/>
                  </a:cubicBezTo>
                  <a:cubicBezTo>
                    <a:pt x="609" y="102"/>
                    <a:pt x="601" y="95"/>
                    <a:pt x="590" y="97"/>
                  </a:cubicBezTo>
                  <a:cubicBezTo>
                    <a:pt x="576" y="99"/>
                    <a:pt x="570" y="109"/>
                    <a:pt x="568" y="114"/>
                  </a:cubicBezTo>
                  <a:cubicBezTo>
                    <a:pt x="564" y="111"/>
                    <a:pt x="554" y="106"/>
                    <a:pt x="544" y="112"/>
                  </a:cubicBezTo>
                  <a:cubicBezTo>
                    <a:pt x="534" y="117"/>
                    <a:pt x="530" y="127"/>
                    <a:pt x="529" y="132"/>
                  </a:cubicBezTo>
                  <a:cubicBezTo>
                    <a:pt x="527" y="131"/>
                    <a:pt x="523" y="130"/>
                    <a:pt x="519" y="131"/>
                  </a:cubicBezTo>
                  <a:cubicBezTo>
                    <a:pt x="516" y="127"/>
                    <a:pt x="512" y="125"/>
                    <a:pt x="510" y="124"/>
                  </a:cubicBezTo>
                  <a:cubicBezTo>
                    <a:pt x="513" y="120"/>
                    <a:pt x="518" y="110"/>
                    <a:pt x="514" y="100"/>
                  </a:cubicBezTo>
                  <a:cubicBezTo>
                    <a:pt x="510" y="88"/>
                    <a:pt x="500" y="85"/>
                    <a:pt x="495" y="84"/>
                  </a:cubicBezTo>
                  <a:cubicBezTo>
                    <a:pt x="497" y="79"/>
                    <a:pt x="500" y="67"/>
                    <a:pt x="492" y="57"/>
                  </a:cubicBezTo>
                  <a:cubicBezTo>
                    <a:pt x="485" y="47"/>
                    <a:pt x="475" y="47"/>
                    <a:pt x="470" y="47"/>
                  </a:cubicBezTo>
                  <a:cubicBezTo>
                    <a:pt x="470" y="42"/>
                    <a:pt x="469" y="30"/>
                    <a:pt x="458" y="23"/>
                  </a:cubicBezTo>
                  <a:cubicBezTo>
                    <a:pt x="449" y="17"/>
                    <a:pt x="438" y="20"/>
                    <a:pt x="434" y="22"/>
                  </a:cubicBezTo>
                  <a:cubicBezTo>
                    <a:pt x="432" y="16"/>
                    <a:pt x="425" y="0"/>
                    <a:pt x="405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385" y="0"/>
                    <a:pt x="378" y="16"/>
                    <a:pt x="376" y="22"/>
                  </a:cubicBezTo>
                  <a:cubicBezTo>
                    <a:pt x="372" y="20"/>
                    <a:pt x="361" y="17"/>
                    <a:pt x="352" y="23"/>
                  </a:cubicBezTo>
                  <a:cubicBezTo>
                    <a:pt x="341" y="30"/>
                    <a:pt x="340" y="42"/>
                    <a:pt x="340" y="47"/>
                  </a:cubicBezTo>
                  <a:cubicBezTo>
                    <a:pt x="335" y="47"/>
                    <a:pt x="325" y="47"/>
                    <a:pt x="318" y="57"/>
                  </a:cubicBezTo>
                  <a:cubicBezTo>
                    <a:pt x="310" y="67"/>
                    <a:pt x="313" y="79"/>
                    <a:pt x="315" y="84"/>
                  </a:cubicBezTo>
                  <a:cubicBezTo>
                    <a:pt x="310" y="85"/>
                    <a:pt x="300" y="88"/>
                    <a:pt x="296" y="100"/>
                  </a:cubicBezTo>
                  <a:cubicBezTo>
                    <a:pt x="293" y="110"/>
                    <a:pt x="297" y="120"/>
                    <a:pt x="300" y="124"/>
                  </a:cubicBezTo>
                  <a:cubicBezTo>
                    <a:pt x="298" y="125"/>
                    <a:pt x="294" y="127"/>
                    <a:pt x="291" y="131"/>
                  </a:cubicBezTo>
                  <a:cubicBezTo>
                    <a:pt x="287" y="130"/>
                    <a:pt x="283" y="131"/>
                    <a:pt x="281" y="132"/>
                  </a:cubicBezTo>
                  <a:cubicBezTo>
                    <a:pt x="280" y="127"/>
                    <a:pt x="276" y="117"/>
                    <a:pt x="266" y="112"/>
                  </a:cubicBezTo>
                  <a:cubicBezTo>
                    <a:pt x="256" y="106"/>
                    <a:pt x="246" y="111"/>
                    <a:pt x="242" y="114"/>
                  </a:cubicBezTo>
                  <a:cubicBezTo>
                    <a:pt x="240" y="109"/>
                    <a:pt x="234" y="99"/>
                    <a:pt x="220" y="97"/>
                  </a:cubicBezTo>
                  <a:cubicBezTo>
                    <a:pt x="209" y="95"/>
                    <a:pt x="201" y="102"/>
                    <a:pt x="198" y="106"/>
                  </a:cubicBezTo>
                  <a:cubicBezTo>
                    <a:pt x="194" y="103"/>
                    <a:pt x="185" y="95"/>
                    <a:pt x="173" y="97"/>
                  </a:cubicBezTo>
                  <a:cubicBezTo>
                    <a:pt x="162" y="100"/>
                    <a:pt x="157" y="109"/>
                    <a:pt x="155" y="114"/>
                  </a:cubicBezTo>
                  <a:cubicBezTo>
                    <a:pt x="149" y="111"/>
                    <a:pt x="133" y="104"/>
                    <a:pt x="119" y="118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04" y="133"/>
                    <a:pt x="111" y="149"/>
                    <a:pt x="114" y="155"/>
                  </a:cubicBezTo>
                  <a:cubicBezTo>
                    <a:pt x="109" y="156"/>
                    <a:pt x="100" y="161"/>
                    <a:pt x="98" y="173"/>
                  </a:cubicBezTo>
                  <a:cubicBezTo>
                    <a:pt x="95" y="185"/>
                    <a:pt x="103" y="194"/>
                    <a:pt x="106" y="198"/>
                  </a:cubicBezTo>
                  <a:cubicBezTo>
                    <a:pt x="103" y="201"/>
                    <a:pt x="95" y="209"/>
                    <a:pt x="97" y="220"/>
                  </a:cubicBezTo>
                  <a:cubicBezTo>
                    <a:pt x="99" y="233"/>
                    <a:pt x="110" y="240"/>
                    <a:pt x="115" y="242"/>
                  </a:cubicBezTo>
                  <a:cubicBezTo>
                    <a:pt x="112" y="246"/>
                    <a:pt x="107" y="255"/>
                    <a:pt x="112" y="266"/>
                  </a:cubicBezTo>
                  <a:cubicBezTo>
                    <a:pt x="117" y="276"/>
                    <a:pt x="127" y="279"/>
                    <a:pt x="132" y="280"/>
                  </a:cubicBezTo>
                  <a:cubicBezTo>
                    <a:pt x="131" y="283"/>
                    <a:pt x="130" y="287"/>
                    <a:pt x="131" y="291"/>
                  </a:cubicBezTo>
                  <a:cubicBezTo>
                    <a:pt x="128" y="294"/>
                    <a:pt x="125" y="297"/>
                    <a:pt x="124" y="300"/>
                  </a:cubicBezTo>
                  <a:cubicBezTo>
                    <a:pt x="120" y="297"/>
                    <a:pt x="110" y="292"/>
                    <a:pt x="100" y="296"/>
                  </a:cubicBezTo>
                  <a:cubicBezTo>
                    <a:pt x="88" y="299"/>
                    <a:pt x="85" y="310"/>
                    <a:pt x="85" y="315"/>
                  </a:cubicBezTo>
                  <a:cubicBezTo>
                    <a:pt x="80" y="313"/>
                    <a:pt x="68" y="310"/>
                    <a:pt x="57" y="318"/>
                  </a:cubicBezTo>
                  <a:cubicBezTo>
                    <a:pt x="47" y="325"/>
                    <a:pt x="47" y="335"/>
                    <a:pt x="48" y="340"/>
                  </a:cubicBezTo>
                  <a:cubicBezTo>
                    <a:pt x="42" y="340"/>
                    <a:pt x="31" y="341"/>
                    <a:pt x="24" y="352"/>
                  </a:cubicBezTo>
                  <a:cubicBezTo>
                    <a:pt x="17" y="361"/>
                    <a:pt x="20" y="371"/>
                    <a:pt x="22" y="376"/>
                  </a:cubicBezTo>
                  <a:cubicBezTo>
                    <a:pt x="16" y="378"/>
                    <a:pt x="0" y="384"/>
                    <a:pt x="0" y="405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0" y="425"/>
                    <a:pt x="16" y="432"/>
                    <a:pt x="22" y="434"/>
                  </a:cubicBezTo>
                  <a:cubicBezTo>
                    <a:pt x="20" y="438"/>
                    <a:pt x="17" y="448"/>
                    <a:pt x="24" y="458"/>
                  </a:cubicBezTo>
                  <a:cubicBezTo>
                    <a:pt x="31" y="468"/>
                    <a:pt x="42" y="470"/>
                    <a:pt x="48" y="470"/>
                  </a:cubicBezTo>
                  <a:cubicBezTo>
                    <a:pt x="47" y="474"/>
                    <a:pt x="47" y="485"/>
                    <a:pt x="57" y="492"/>
                  </a:cubicBezTo>
                  <a:cubicBezTo>
                    <a:pt x="68" y="500"/>
                    <a:pt x="80" y="497"/>
                    <a:pt x="85" y="495"/>
                  </a:cubicBezTo>
                  <a:cubicBezTo>
                    <a:pt x="85" y="500"/>
                    <a:pt x="88" y="510"/>
                    <a:pt x="100" y="514"/>
                  </a:cubicBezTo>
                  <a:cubicBezTo>
                    <a:pt x="110" y="517"/>
                    <a:pt x="120" y="512"/>
                    <a:pt x="124" y="510"/>
                  </a:cubicBezTo>
                  <a:cubicBezTo>
                    <a:pt x="125" y="512"/>
                    <a:pt x="128" y="516"/>
                    <a:pt x="131" y="518"/>
                  </a:cubicBezTo>
                  <a:cubicBezTo>
                    <a:pt x="130" y="522"/>
                    <a:pt x="131" y="527"/>
                    <a:pt x="132" y="529"/>
                  </a:cubicBezTo>
                  <a:cubicBezTo>
                    <a:pt x="127" y="530"/>
                    <a:pt x="117" y="533"/>
                    <a:pt x="112" y="543"/>
                  </a:cubicBezTo>
                  <a:cubicBezTo>
                    <a:pt x="107" y="554"/>
                    <a:pt x="112" y="563"/>
                    <a:pt x="115" y="568"/>
                  </a:cubicBezTo>
                  <a:cubicBezTo>
                    <a:pt x="110" y="570"/>
                    <a:pt x="99" y="576"/>
                    <a:pt x="97" y="589"/>
                  </a:cubicBezTo>
                  <a:cubicBezTo>
                    <a:pt x="95" y="601"/>
                    <a:pt x="103" y="609"/>
                    <a:pt x="106" y="612"/>
                  </a:cubicBezTo>
                  <a:cubicBezTo>
                    <a:pt x="103" y="615"/>
                    <a:pt x="95" y="625"/>
                    <a:pt x="98" y="637"/>
                  </a:cubicBezTo>
                  <a:cubicBezTo>
                    <a:pt x="100" y="648"/>
                    <a:pt x="110" y="653"/>
                    <a:pt x="114" y="655"/>
                  </a:cubicBezTo>
                  <a:cubicBezTo>
                    <a:pt x="111" y="661"/>
                    <a:pt x="104" y="677"/>
                    <a:pt x="119" y="691"/>
                  </a:cubicBezTo>
                  <a:cubicBezTo>
                    <a:pt x="119" y="691"/>
                    <a:pt x="119" y="691"/>
                    <a:pt x="119" y="691"/>
                  </a:cubicBezTo>
                  <a:cubicBezTo>
                    <a:pt x="119" y="691"/>
                    <a:pt x="119" y="691"/>
                    <a:pt x="119" y="691"/>
                  </a:cubicBezTo>
                  <a:cubicBezTo>
                    <a:pt x="133" y="706"/>
                    <a:pt x="149" y="699"/>
                    <a:pt x="155" y="696"/>
                  </a:cubicBezTo>
                  <a:cubicBezTo>
                    <a:pt x="157" y="700"/>
                    <a:pt x="162" y="710"/>
                    <a:pt x="173" y="712"/>
                  </a:cubicBezTo>
                  <a:cubicBezTo>
                    <a:pt x="185" y="714"/>
                    <a:pt x="194" y="707"/>
                    <a:pt x="198" y="703"/>
                  </a:cubicBezTo>
                  <a:cubicBezTo>
                    <a:pt x="201" y="707"/>
                    <a:pt x="209" y="714"/>
                    <a:pt x="220" y="713"/>
                  </a:cubicBezTo>
                  <a:cubicBezTo>
                    <a:pt x="234" y="710"/>
                    <a:pt x="240" y="700"/>
                    <a:pt x="242" y="695"/>
                  </a:cubicBezTo>
                  <a:cubicBezTo>
                    <a:pt x="246" y="698"/>
                    <a:pt x="256" y="703"/>
                    <a:pt x="266" y="698"/>
                  </a:cubicBezTo>
                  <a:cubicBezTo>
                    <a:pt x="276" y="693"/>
                    <a:pt x="280" y="682"/>
                    <a:pt x="281" y="677"/>
                  </a:cubicBezTo>
                  <a:cubicBezTo>
                    <a:pt x="283" y="678"/>
                    <a:pt x="287" y="679"/>
                    <a:pt x="291" y="679"/>
                  </a:cubicBezTo>
                  <a:cubicBezTo>
                    <a:pt x="294" y="682"/>
                    <a:pt x="298" y="684"/>
                    <a:pt x="300" y="686"/>
                  </a:cubicBezTo>
                  <a:cubicBezTo>
                    <a:pt x="297" y="690"/>
                    <a:pt x="293" y="699"/>
                    <a:pt x="296" y="710"/>
                  </a:cubicBezTo>
                  <a:cubicBezTo>
                    <a:pt x="300" y="721"/>
                    <a:pt x="310" y="724"/>
                    <a:pt x="315" y="725"/>
                  </a:cubicBezTo>
                  <a:cubicBezTo>
                    <a:pt x="313" y="730"/>
                    <a:pt x="310" y="742"/>
                    <a:pt x="318" y="753"/>
                  </a:cubicBezTo>
                  <a:cubicBezTo>
                    <a:pt x="325" y="762"/>
                    <a:pt x="335" y="763"/>
                    <a:pt x="340" y="762"/>
                  </a:cubicBezTo>
                  <a:cubicBezTo>
                    <a:pt x="340" y="767"/>
                    <a:pt x="341" y="779"/>
                    <a:pt x="352" y="786"/>
                  </a:cubicBezTo>
                  <a:cubicBezTo>
                    <a:pt x="361" y="793"/>
                    <a:pt x="372" y="789"/>
                    <a:pt x="376" y="787"/>
                  </a:cubicBezTo>
                  <a:cubicBezTo>
                    <a:pt x="378" y="794"/>
                    <a:pt x="385" y="810"/>
                    <a:pt x="405" y="810"/>
                  </a:cubicBezTo>
                  <a:cubicBezTo>
                    <a:pt x="405" y="810"/>
                    <a:pt x="405" y="810"/>
                    <a:pt x="405" y="810"/>
                  </a:cubicBezTo>
                  <a:cubicBezTo>
                    <a:pt x="405" y="810"/>
                    <a:pt x="405" y="810"/>
                    <a:pt x="405" y="810"/>
                  </a:cubicBezTo>
                  <a:cubicBezTo>
                    <a:pt x="425" y="810"/>
                    <a:pt x="432" y="794"/>
                    <a:pt x="434" y="787"/>
                  </a:cubicBezTo>
                  <a:cubicBezTo>
                    <a:pt x="438" y="789"/>
                    <a:pt x="449" y="793"/>
                    <a:pt x="458" y="786"/>
                  </a:cubicBezTo>
                  <a:cubicBezTo>
                    <a:pt x="469" y="779"/>
                    <a:pt x="470" y="767"/>
                    <a:pt x="470" y="762"/>
                  </a:cubicBezTo>
                  <a:cubicBezTo>
                    <a:pt x="475" y="763"/>
                    <a:pt x="485" y="762"/>
                    <a:pt x="492" y="753"/>
                  </a:cubicBezTo>
                  <a:cubicBezTo>
                    <a:pt x="500" y="742"/>
                    <a:pt x="497" y="730"/>
                    <a:pt x="495" y="725"/>
                  </a:cubicBezTo>
                  <a:cubicBezTo>
                    <a:pt x="500" y="724"/>
                    <a:pt x="510" y="721"/>
                    <a:pt x="514" y="710"/>
                  </a:cubicBezTo>
                  <a:cubicBezTo>
                    <a:pt x="518" y="699"/>
                    <a:pt x="513" y="690"/>
                    <a:pt x="510" y="686"/>
                  </a:cubicBezTo>
                  <a:cubicBezTo>
                    <a:pt x="512" y="684"/>
                    <a:pt x="516" y="682"/>
                    <a:pt x="519" y="679"/>
                  </a:cubicBezTo>
                  <a:cubicBezTo>
                    <a:pt x="523" y="679"/>
                    <a:pt x="527" y="678"/>
                    <a:pt x="529" y="677"/>
                  </a:cubicBezTo>
                  <a:cubicBezTo>
                    <a:pt x="530" y="682"/>
                    <a:pt x="534" y="693"/>
                    <a:pt x="544" y="698"/>
                  </a:cubicBezTo>
                  <a:cubicBezTo>
                    <a:pt x="554" y="703"/>
                    <a:pt x="564" y="698"/>
                    <a:pt x="568" y="695"/>
                  </a:cubicBezTo>
                  <a:cubicBezTo>
                    <a:pt x="570" y="700"/>
                    <a:pt x="576" y="710"/>
                    <a:pt x="590" y="713"/>
                  </a:cubicBezTo>
                  <a:cubicBezTo>
                    <a:pt x="601" y="714"/>
                    <a:pt x="609" y="707"/>
                    <a:pt x="612" y="703"/>
                  </a:cubicBezTo>
                  <a:cubicBezTo>
                    <a:pt x="616" y="707"/>
                    <a:pt x="625" y="714"/>
                    <a:pt x="637" y="712"/>
                  </a:cubicBezTo>
                  <a:cubicBezTo>
                    <a:pt x="648" y="710"/>
                    <a:pt x="653" y="700"/>
                    <a:pt x="655" y="696"/>
                  </a:cubicBezTo>
                  <a:cubicBezTo>
                    <a:pt x="661" y="699"/>
                    <a:pt x="677" y="706"/>
                    <a:pt x="691" y="691"/>
                  </a:cubicBezTo>
                  <a:cubicBezTo>
                    <a:pt x="691" y="691"/>
                    <a:pt x="691" y="691"/>
                    <a:pt x="691" y="691"/>
                  </a:cubicBezTo>
                  <a:cubicBezTo>
                    <a:pt x="691" y="691"/>
                    <a:pt x="691" y="691"/>
                    <a:pt x="691" y="691"/>
                  </a:cubicBezTo>
                  <a:cubicBezTo>
                    <a:pt x="706" y="677"/>
                    <a:pt x="699" y="661"/>
                    <a:pt x="696" y="655"/>
                  </a:cubicBezTo>
                  <a:cubicBezTo>
                    <a:pt x="701" y="653"/>
                    <a:pt x="710" y="648"/>
                    <a:pt x="712" y="637"/>
                  </a:cubicBezTo>
                  <a:cubicBezTo>
                    <a:pt x="715" y="625"/>
                    <a:pt x="707" y="615"/>
                    <a:pt x="704" y="612"/>
                  </a:cubicBezTo>
                  <a:cubicBezTo>
                    <a:pt x="707" y="609"/>
                    <a:pt x="715" y="601"/>
                    <a:pt x="713" y="589"/>
                  </a:cubicBezTo>
                  <a:cubicBezTo>
                    <a:pt x="711" y="576"/>
                    <a:pt x="700" y="570"/>
                    <a:pt x="695" y="568"/>
                  </a:cubicBezTo>
                  <a:close/>
                  <a:moveTo>
                    <a:pt x="699" y="610"/>
                  </a:moveTo>
                  <a:cubicBezTo>
                    <a:pt x="699" y="610"/>
                    <a:pt x="699" y="611"/>
                    <a:pt x="699" y="611"/>
                  </a:cubicBezTo>
                  <a:cubicBezTo>
                    <a:pt x="699" y="612"/>
                    <a:pt x="699" y="613"/>
                    <a:pt x="699" y="613"/>
                  </a:cubicBezTo>
                  <a:cubicBezTo>
                    <a:pt x="699" y="613"/>
                    <a:pt x="711" y="623"/>
                    <a:pt x="708" y="636"/>
                  </a:cubicBezTo>
                  <a:cubicBezTo>
                    <a:pt x="706" y="648"/>
                    <a:pt x="693" y="652"/>
                    <a:pt x="693" y="652"/>
                  </a:cubicBezTo>
                  <a:cubicBezTo>
                    <a:pt x="692" y="652"/>
                    <a:pt x="691" y="653"/>
                    <a:pt x="691" y="653"/>
                  </a:cubicBezTo>
                  <a:cubicBezTo>
                    <a:pt x="691" y="654"/>
                    <a:pt x="691" y="654"/>
                    <a:pt x="691" y="655"/>
                  </a:cubicBezTo>
                  <a:cubicBezTo>
                    <a:pt x="692" y="656"/>
                    <a:pt x="704" y="673"/>
                    <a:pt x="689" y="688"/>
                  </a:cubicBezTo>
                  <a:cubicBezTo>
                    <a:pt x="689" y="688"/>
                    <a:pt x="689" y="688"/>
                    <a:pt x="689" y="688"/>
                  </a:cubicBezTo>
                  <a:cubicBezTo>
                    <a:pt x="689" y="688"/>
                    <a:pt x="689" y="688"/>
                    <a:pt x="689" y="688"/>
                  </a:cubicBezTo>
                  <a:cubicBezTo>
                    <a:pt x="673" y="704"/>
                    <a:pt x="656" y="692"/>
                    <a:pt x="655" y="691"/>
                  </a:cubicBezTo>
                  <a:cubicBezTo>
                    <a:pt x="655" y="691"/>
                    <a:pt x="654" y="691"/>
                    <a:pt x="653" y="691"/>
                  </a:cubicBezTo>
                  <a:cubicBezTo>
                    <a:pt x="653" y="691"/>
                    <a:pt x="652" y="692"/>
                    <a:pt x="652" y="692"/>
                  </a:cubicBezTo>
                  <a:cubicBezTo>
                    <a:pt x="652" y="693"/>
                    <a:pt x="649" y="706"/>
                    <a:pt x="636" y="708"/>
                  </a:cubicBezTo>
                  <a:cubicBezTo>
                    <a:pt x="623" y="711"/>
                    <a:pt x="613" y="699"/>
                    <a:pt x="613" y="699"/>
                  </a:cubicBezTo>
                  <a:cubicBezTo>
                    <a:pt x="613" y="699"/>
                    <a:pt x="612" y="698"/>
                    <a:pt x="612" y="698"/>
                  </a:cubicBezTo>
                  <a:cubicBezTo>
                    <a:pt x="611" y="698"/>
                    <a:pt x="610" y="699"/>
                    <a:pt x="610" y="699"/>
                  </a:cubicBezTo>
                  <a:cubicBezTo>
                    <a:pt x="610" y="700"/>
                    <a:pt x="603" y="711"/>
                    <a:pt x="590" y="709"/>
                  </a:cubicBezTo>
                  <a:cubicBezTo>
                    <a:pt x="575" y="706"/>
                    <a:pt x="570" y="691"/>
                    <a:pt x="570" y="691"/>
                  </a:cubicBezTo>
                  <a:cubicBezTo>
                    <a:pt x="570" y="691"/>
                    <a:pt x="570" y="690"/>
                    <a:pt x="569" y="690"/>
                  </a:cubicBezTo>
                  <a:cubicBezTo>
                    <a:pt x="568" y="690"/>
                    <a:pt x="568" y="690"/>
                    <a:pt x="567" y="691"/>
                  </a:cubicBezTo>
                  <a:cubicBezTo>
                    <a:pt x="567" y="691"/>
                    <a:pt x="557" y="700"/>
                    <a:pt x="545" y="694"/>
                  </a:cubicBezTo>
                  <a:cubicBezTo>
                    <a:pt x="534" y="689"/>
                    <a:pt x="533" y="675"/>
                    <a:pt x="533" y="675"/>
                  </a:cubicBezTo>
                  <a:cubicBezTo>
                    <a:pt x="533" y="674"/>
                    <a:pt x="532" y="673"/>
                    <a:pt x="532" y="673"/>
                  </a:cubicBezTo>
                  <a:cubicBezTo>
                    <a:pt x="531" y="673"/>
                    <a:pt x="531" y="673"/>
                    <a:pt x="530" y="673"/>
                  </a:cubicBezTo>
                  <a:cubicBezTo>
                    <a:pt x="530" y="673"/>
                    <a:pt x="524" y="676"/>
                    <a:pt x="518" y="675"/>
                  </a:cubicBezTo>
                  <a:cubicBezTo>
                    <a:pt x="518" y="675"/>
                    <a:pt x="518" y="675"/>
                    <a:pt x="518" y="675"/>
                  </a:cubicBezTo>
                  <a:cubicBezTo>
                    <a:pt x="518" y="675"/>
                    <a:pt x="518" y="675"/>
                    <a:pt x="518" y="675"/>
                  </a:cubicBezTo>
                  <a:cubicBezTo>
                    <a:pt x="517" y="675"/>
                    <a:pt x="516" y="675"/>
                    <a:pt x="516" y="676"/>
                  </a:cubicBezTo>
                  <a:cubicBezTo>
                    <a:pt x="513" y="681"/>
                    <a:pt x="506" y="683"/>
                    <a:pt x="506" y="683"/>
                  </a:cubicBezTo>
                  <a:cubicBezTo>
                    <a:pt x="506" y="683"/>
                    <a:pt x="505" y="683"/>
                    <a:pt x="505" y="684"/>
                  </a:cubicBezTo>
                  <a:cubicBezTo>
                    <a:pt x="505" y="685"/>
                    <a:pt x="505" y="685"/>
                    <a:pt x="505" y="686"/>
                  </a:cubicBezTo>
                  <a:cubicBezTo>
                    <a:pt x="506" y="686"/>
                    <a:pt x="514" y="697"/>
                    <a:pt x="510" y="709"/>
                  </a:cubicBezTo>
                  <a:cubicBezTo>
                    <a:pt x="506" y="721"/>
                    <a:pt x="493" y="722"/>
                    <a:pt x="492" y="722"/>
                  </a:cubicBezTo>
                  <a:cubicBezTo>
                    <a:pt x="492" y="722"/>
                    <a:pt x="491" y="722"/>
                    <a:pt x="491" y="722"/>
                  </a:cubicBezTo>
                  <a:cubicBezTo>
                    <a:pt x="490" y="723"/>
                    <a:pt x="490" y="724"/>
                    <a:pt x="491" y="724"/>
                  </a:cubicBezTo>
                  <a:cubicBezTo>
                    <a:pt x="491" y="725"/>
                    <a:pt x="498" y="739"/>
                    <a:pt x="489" y="751"/>
                  </a:cubicBezTo>
                  <a:cubicBezTo>
                    <a:pt x="482" y="761"/>
                    <a:pt x="469" y="758"/>
                    <a:pt x="468" y="758"/>
                  </a:cubicBezTo>
                  <a:cubicBezTo>
                    <a:pt x="468" y="758"/>
                    <a:pt x="467" y="758"/>
                    <a:pt x="466" y="758"/>
                  </a:cubicBezTo>
                  <a:cubicBezTo>
                    <a:pt x="466" y="759"/>
                    <a:pt x="466" y="759"/>
                    <a:pt x="466" y="760"/>
                  </a:cubicBezTo>
                  <a:cubicBezTo>
                    <a:pt x="466" y="760"/>
                    <a:pt x="467" y="775"/>
                    <a:pt x="456" y="783"/>
                  </a:cubicBezTo>
                  <a:cubicBezTo>
                    <a:pt x="446" y="790"/>
                    <a:pt x="434" y="783"/>
                    <a:pt x="434" y="783"/>
                  </a:cubicBezTo>
                  <a:cubicBezTo>
                    <a:pt x="433" y="783"/>
                    <a:pt x="432" y="782"/>
                    <a:pt x="432" y="783"/>
                  </a:cubicBezTo>
                  <a:cubicBezTo>
                    <a:pt x="431" y="783"/>
                    <a:pt x="431" y="784"/>
                    <a:pt x="431" y="784"/>
                  </a:cubicBezTo>
                  <a:cubicBezTo>
                    <a:pt x="431" y="785"/>
                    <a:pt x="427" y="806"/>
                    <a:pt x="405" y="806"/>
                  </a:cubicBezTo>
                  <a:cubicBezTo>
                    <a:pt x="405" y="806"/>
                    <a:pt x="405" y="806"/>
                    <a:pt x="405" y="806"/>
                  </a:cubicBezTo>
                  <a:cubicBezTo>
                    <a:pt x="405" y="806"/>
                    <a:pt x="405" y="806"/>
                    <a:pt x="405" y="806"/>
                  </a:cubicBezTo>
                  <a:cubicBezTo>
                    <a:pt x="383" y="806"/>
                    <a:pt x="380" y="785"/>
                    <a:pt x="379" y="784"/>
                  </a:cubicBezTo>
                  <a:cubicBezTo>
                    <a:pt x="379" y="784"/>
                    <a:pt x="379" y="783"/>
                    <a:pt x="378" y="783"/>
                  </a:cubicBezTo>
                  <a:cubicBezTo>
                    <a:pt x="378" y="782"/>
                    <a:pt x="377" y="783"/>
                    <a:pt x="376" y="783"/>
                  </a:cubicBezTo>
                  <a:cubicBezTo>
                    <a:pt x="376" y="783"/>
                    <a:pt x="364" y="790"/>
                    <a:pt x="354" y="783"/>
                  </a:cubicBezTo>
                  <a:cubicBezTo>
                    <a:pt x="343" y="775"/>
                    <a:pt x="344" y="760"/>
                    <a:pt x="344" y="760"/>
                  </a:cubicBezTo>
                  <a:cubicBezTo>
                    <a:pt x="344" y="759"/>
                    <a:pt x="344" y="759"/>
                    <a:pt x="344" y="758"/>
                  </a:cubicBezTo>
                  <a:cubicBezTo>
                    <a:pt x="343" y="758"/>
                    <a:pt x="342" y="758"/>
                    <a:pt x="342" y="758"/>
                  </a:cubicBezTo>
                  <a:cubicBezTo>
                    <a:pt x="341" y="758"/>
                    <a:pt x="328" y="761"/>
                    <a:pt x="321" y="751"/>
                  </a:cubicBezTo>
                  <a:cubicBezTo>
                    <a:pt x="312" y="739"/>
                    <a:pt x="319" y="725"/>
                    <a:pt x="319" y="724"/>
                  </a:cubicBezTo>
                  <a:cubicBezTo>
                    <a:pt x="320" y="724"/>
                    <a:pt x="320" y="723"/>
                    <a:pt x="319" y="722"/>
                  </a:cubicBezTo>
                  <a:cubicBezTo>
                    <a:pt x="319" y="722"/>
                    <a:pt x="318" y="722"/>
                    <a:pt x="318" y="722"/>
                  </a:cubicBezTo>
                  <a:cubicBezTo>
                    <a:pt x="317" y="722"/>
                    <a:pt x="304" y="721"/>
                    <a:pt x="300" y="709"/>
                  </a:cubicBezTo>
                  <a:cubicBezTo>
                    <a:pt x="296" y="697"/>
                    <a:pt x="305" y="686"/>
                    <a:pt x="305" y="686"/>
                  </a:cubicBezTo>
                  <a:cubicBezTo>
                    <a:pt x="305" y="685"/>
                    <a:pt x="305" y="685"/>
                    <a:pt x="305" y="684"/>
                  </a:cubicBezTo>
                  <a:cubicBezTo>
                    <a:pt x="305" y="683"/>
                    <a:pt x="304" y="683"/>
                    <a:pt x="304" y="683"/>
                  </a:cubicBezTo>
                  <a:cubicBezTo>
                    <a:pt x="304" y="683"/>
                    <a:pt x="297" y="681"/>
                    <a:pt x="294" y="676"/>
                  </a:cubicBezTo>
                  <a:cubicBezTo>
                    <a:pt x="294" y="676"/>
                    <a:pt x="294" y="676"/>
                    <a:pt x="294" y="676"/>
                  </a:cubicBezTo>
                  <a:cubicBezTo>
                    <a:pt x="294" y="676"/>
                    <a:pt x="294" y="676"/>
                    <a:pt x="294" y="676"/>
                  </a:cubicBezTo>
                  <a:cubicBezTo>
                    <a:pt x="293" y="675"/>
                    <a:pt x="293" y="675"/>
                    <a:pt x="292" y="675"/>
                  </a:cubicBezTo>
                  <a:cubicBezTo>
                    <a:pt x="286" y="676"/>
                    <a:pt x="280" y="673"/>
                    <a:pt x="280" y="673"/>
                  </a:cubicBezTo>
                  <a:cubicBezTo>
                    <a:pt x="279" y="673"/>
                    <a:pt x="279" y="673"/>
                    <a:pt x="278" y="673"/>
                  </a:cubicBezTo>
                  <a:cubicBezTo>
                    <a:pt x="278" y="673"/>
                    <a:pt x="277" y="674"/>
                    <a:pt x="277" y="675"/>
                  </a:cubicBezTo>
                  <a:cubicBezTo>
                    <a:pt x="277" y="675"/>
                    <a:pt x="276" y="689"/>
                    <a:pt x="265" y="694"/>
                  </a:cubicBezTo>
                  <a:cubicBezTo>
                    <a:pt x="253" y="700"/>
                    <a:pt x="243" y="691"/>
                    <a:pt x="243" y="691"/>
                  </a:cubicBezTo>
                  <a:cubicBezTo>
                    <a:pt x="242" y="690"/>
                    <a:pt x="242" y="690"/>
                    <a:pt x="241" y="690"/>
                  </a:cubicBezTo>
                  <a:cubicBezTo>
                    <a:pt x="240" y="690"/>
                    <a:pt x="240" y="691"/>
                    <a:pt x="240" y="691"/>
                  </a:cubicBezTo>
                  <a:cubicBezTo>
                    <a:pt x="240" y="691"/>
                    <a:pt x="235" y="706"/>
                    <a:pt x="220" y="709"/>
                  </a:cubicBezTo>
                  <a:cubicBezTo>
                    <a:pt x="207" y="711"/>
                    <a:pt x="200" y="700"/>
                    <a:pt x="200" y="699"/>
                  </a:cubicBezTo>
                  <a:cubicBezTo>
                    <a:pt x="200" y="699"/>
                    <a:pt x="199" y="698"/>
                    <a:pt x="198" y="698"/>
                  </a:cubicBezTo>
                  <a:cubicBezTo>
                    <a:pt x="198" y="698"/>
                    <a:pt x="197" y="699"/>
                    <a:pt x="197" y="699"/>
                  </a:cubicBezTo>
                  <a:cubicBezTo>
                    <a:pt x="197" y="699"/>
                    <a:pt x="187" y="711"/>
                    <a:pt x="174" y="708"/>
                  </a:cubicBezTo>
                  <a:cubicBezTo>
                    <a:pt x="161" y="706"/>
                    <a:pt x="158" y="693"/>
                    <a:pt x="158" y="692"/>
                  </a:cubicBezTo>
                  <a:cubicBezTo>
                    <a:pt x="158" y="692"/>
                    <a:pt x="157" y="691"/>
                    <a:pt x="157" y="691"/>
                  </a:cubicBezTo>
                  <a:cubicBezTo>
                    <a:pt x="156" y="691"/>
                    <a:pt x="155" y="691"/>
                    <a:pt x="155" y="691"/>
                  </a:cubicBezTo>
                  <a:cubicBezTo>
                    <a:pt x="154" y="692"/>
                    <a:pt x="137" y="704"/>
                    <a:pt x="121" y="688"/>
                  </a:cubicBezTo>
                  <a:cubicBezTo>
                    <a:pt x="121" y="688"/>
                    <a:pt x="121" y="688"/>
                    <a:pt x="121" y="688"/>
                  </a:cubicBezTo>
                  <a:cubicBezTo>
                    <a:pt x="121" y="688"/>
                    <a:pt x="121" y="688"/>
                    <a:pt x="121" y="688"/>
                  </a:cubicBezTo>
                  <a:cubicBezTo>
                    <a:pt x="106" y="673"/>
                    <a:pt x="118" y="656"/>
                    <a:pt x="119" y="655"/>
                  </a:cubicBezTo>
                  <a:cubicBezTo>
                    <a:pt x="119" y="654"/>
                    <a:pt x="119" y="654"/>
                    <a:pt x="119" y="653"/>
                  </a:cubicBezTo>
                  <a:cubicBezTo>
                    <a:pt x="119" y="653"/>
                    <a:pt x="118" y="652"/>
                    <a:pt x="117" y="652"/>
                  </a:cubicBezTo>
                  <a:cubicBezTo>
                    <a:pt x="117" y="652"/>
                    <a:pt x="104" y="648"/>
                    <a:pt x="102" y="636"/>
                  </a:cubicBezTo>
                  <a:cubicBezTo>
                    <a:pt x="99" y="623"/>
                    <a:pt x="111" y="613"/>
                    <a:pt x="111" y="613"/>
                  </a:cubicBezTo>
                  <a:cubicBezTo>
                    <a:pt x="111" y="613"/>
                    <a:pt x="112" y="612"/>
                    <a:pt x="111" y="611"/>
                  </a:cubicBezTo>
                  <a:cubicBezTo>
                    <a:pt x="111" y="611"/>
                    <a:pt x="111" y="610"/>
                    <a:pt x="111" y="610"/>
                  </a:cubicBezTo>
                  <a:cubicBezTo>
                    <a:pt x="110" y="610"/>
                    <a:pt x="99" y="602"/>
                    <a:pt x="101" y="590"/>
                  </a:cubicBezTo>
                  <a:cubicBezTo>
                    <a:pt x="103" y="575"/>
                    <a:pt x="118" y="570"/>
                    <a:pt x="118" y="570"/>
                  </a:cubicBezTo>
                  <a:cubicBezTo>
                    <a:pt x="119" y="570"/>
                    <a:pt x="120" y="569"/>
                    <a:pt x="120" y="569"/>
                  </a:cubicBezTo>
                  <a:cubicBezTo>
                    <a:pt x="120" y="568"/>
                    <a:pt x="120" y="567"/>
                    <a:pt x="119" y="567"/>
                  </a:cubicBezTo>
                  <a:cubicBezTo>
                    <a:pt x="119" y="567"/>
                    <a:pt x="110" y="557"/>
                    <a:pt x="116" y="545"/>
                  </a:cubicBezTo>
                  <a:cubicBezTo>
                    <a:pt x="121" y="534"/>
                    <a:pt x="135" y="533"/>
                    <a:pt x="135" y="533"/>
                  </a:cubicBezTo>
                  <a:cubicBezTo>
                    <a:pt x="136" y="532"/>
                    <a:pt x="136" y="532"/>
                    <a:pt x="137" y="532"/>
                  </a:cubicBezTo>
                  <a:cubicBezTo>
                    <a:pt x="137" y="531"/>
                    <a:pt x="137" y="530"/>
                    <a:pt x="137" y="530"/>
                  </a:cubicBezTo>
                  <a:cubicBezTo>
                    <a:pt x="137" y="530"/>
                    <a:pt x="134" y="523"/>
                    <a:pt x="135" y="518"/>
                  </a:cubicBezTo>
                  <a:cubicBezTo>
                    <a:pt x="135" y="518"/>
                    <a:pt x="135" y="518"/>
                    <a:pt x="135" y="518"/>
                  </a:cubicBezTo>
                  <a:cubicBezTo>
                    <a:pt x="135" y="518"/>
                    <a:pt x="135" y="518"/>
                    <a:pt x="135" y="517"/>
                  </a:cubicBezTo>
                  <a:cubicBezTo>
                    <a:pt x="135" y="517"/>
                    <a:pt x="134" y="516"/>
                    <a:pt x="134" y="516"/>
                  </a:cubicBezTo>
                  <a:cubicBezTo>
                    <a:pt x="129" y="513"/>
                    <a:pt x="127" y="506"/>
                    <a:pt x="127" y="506"/>
                  </a:cubicBezTo>
                  <a:cubicBezTo>
                    <a:pt x="127" y="505"/>
                    <a:pt x="126" y="505"/>
                    <a:pt x="126" y="505"/>
                  </a:cubicBezTo>
                  <a:cubicBezTo>
                    <a:pt x="125" y="505"/>
                    <a:pt x="124" y="505"/>
                    <a:pt x="124" y="505"/>
                  </a:cubicBezTo>
                  <a:cubicBezTo>
                    <a:pt x="124" y="505"/>
                    <a:pt x="113" y="514"/>
                    <a:pt x="101" y="510"/>
                  </a:cubicBezTo>
                  <a:cubicBezTo>
                    <a:pt x="88" y="506"/>
                    <a:pt x="88" y="493"/>
                    <a:pt x="88" y="492"/>
                  </a:cubicBezTo>
                  <a:cubicBezTo>
                    <a:pt x="88" y="491"/>
                    <a:pt x="88" y="491"/>
                    <a:pt x="87" y="490"/>
                  </a:cubicBezTo>
                  <a:cubicBezTo>
                    <a:pt x="87" y="490"/>
                    <a:pt x="86" y="490"/>
                    <a:pt x="85" y="490"/>
                  </a:cubicBezTo>
                  <a:cubicBezTo>
                    <a:pt x="85" y="490"/>
                    <a:pt x="71" y="497"/>
                    <a:pt x="59" y="489"/>
                  </a:cubicBezTo>
                  <a:cubicBezTo>
                    <a:pt x="49" y="481"/>
                    <a:pt x="52" y="468"/>
                    <a:pt x="52" y="468"/>
                  </a:cubicBezTo>
                  <a:cubicBezTo>
                    <a:pt x="52" y="467"/>
                    <a:pt x="52" y="467"/>
                    <a:pt x="51" y="466"/>
                  </a:cubicBezTo>
                  <a:cubicBezTo>
                    <a:pt x="51" y="466"/>
                    <a:pt x="50" y="466"/>
                    <a:pt x="50" y="466"/>
                  </a:cubicBezTo>
                  <a:cubicBezTo>
                    <a:pt x="50" y="466"/>
                    <a:pt x="34" y="467"/>
                    <a:pt x="27" y="456"/>
                  </a:cubicBezTo>
                  <a:cubicBezTo>
                    <a:pt x="20" y="445"/>
                    <a:pt x="27" y="434"/>
                    <a:pt x="27" y="433"/>
                  </a:cubicBezTo>
                  <a:cubicBezTo>
                    <a:pt x="27" y="433"/>
                    <a:pt x="27" y="432"/>
                    <a:pt x="27" y="431"/>
                  </a:cubicBezTo>
                  <a:cubicBezTo>
                    <a:pt x="27" y="431"/>
                    <a:pt x="26" y="430"/>
                    <a:pt x="26" y="430"/>
                  </a:cubicBezTo>
                  <a:cubicBezTo>
                    <a:pt x="25" y="430"/>
                    <a:pt x="4" y="427"/>
                    <a:pt x="4" y="405"/>
                  </a:cubicBezTo>
                  <a:cubicBezTo>
                    <a:pt x="4" y="405"/>
                    <a:pt x="4" y="405"/>
                    <a:pt x="4" y="405"/>
                  </a:cubicBezTo>
                  <a:cubicBezTo>
                    <a:pt x="4" y="405"/>
                    <a:pt x="4" y="405"/>
                    <a:pt x="4" y="405"/>
                  </a:cubicBezTo>
                  <a:cubicBezTo>
                    <a:pt x="4" y="383"/>
                    <a:pt x="25" y="379"/>
                    <a:pt x="26" y="379"/>
                  </a:cubicBezTo>
                  <a:cubicBezTo>
                    <a:pt x="26" y="379"/>
                    <a:pt x="27" y="379"/>
                    <a:pt x="27" y="378"/>
                  </a:cubicBezTo>
                  <a:cubicBezTo>
                    <a:pt x="27" y="377"/>
                    <a:pt x="27" y="377"/>
                    <a:pt x="27" y="376"/>
                  </a:cubicBezTo>
                  <a:cubicBezTo>
                    <a:pt x="27" y="376"/>
                    <a:pt x="20" y="364"/>
                    <a:pt x="27" y="354"/>
                  </a:cubicBezTo>
                  <a:cubicBezTo>
                    <a:pt x="34" y="342"/>
                    <a:pt x="50" y="344"/>
                    <a:pt x="50" y="344"/>
                  </a:cubicBezTo>
                  <a:cubicBezTo>
                    <a:pt x="50" y="344"/>
                    <a:pt x="51" y="344"/>
                    <a:pt x="51" y="343"/>
                  </a:cubicBezTo>
                  <a:cubicBezTo>
                    <a:pt x="52" y="343"/>
                    <a:pt x="52" y="342"/>
                    <a:pt x="52" y="342"/>
                  </a:cubicBezTo>
                  <a:cubicBezTo>
                    <a:pt x="52" y="341"/>
                    <a:pt x="49" y="328"/>
                    <a:pt x="59" y="321"/>
                  </a:cubicBezTo>
                  <a:cubicBezTo>
                    <a:pt x="71" y="312"/>
                    <a:pt x="85" y="319"/>
                    <a:pt x="85" y="319"/>
                  </a:cubicBezTo>
                  <a:cubicBezTo>
                    <a:pt x="86" y="319"/>
                    <a:pt x="87" y="319"/>
                    <a:pt x="87" y="319"/>
                  </a:cubicBezTo>
                  <a:cubicBezTo>
                    <a:pt x="88" y="319"/>
                    <a:pt x="88" y="318"/>
                    <a:pt x="88" y="317"/>
                  </a:cubicBezTo>
                  <a:cubicBezTo>
                    <a:pt x="88" y="317"/>
                    <a:pt x="88" y="304"/>
                    <a:pt x="101" y="299"/>
                  </a:cubicBezTo>
                  <a:cubicBezTo>
                    <a:pt x="113" y="296"/>
                    <a:pt x="124" y="304"/>
                    <a:pt x="124" y="304"/>
                  </a:cubicBezTo>
                  <a:cubicBezTo>
                    <a:pt x="124" y="305"/>
                    <a:pt x="125" y="305"/>
                    <a:pt x="126" y="305"/>
                  </a:cubicBezTo>
                  <a:cubicBezTo>
                    <a:pt x="126" y="304"/>
                    <a:pt x="127" y="304"/>
                    <a:pt x="127" y="303"/>
                  </a:cubicBezTo>
                  <a:cubicBezTo>
                    <a:pt x="127" y="303"/>
                    <a:pt x="129" y="297"/>
                    <a:pt x="134" y="294"/>
                  </a:cubicBezTo>
                  <a:cubicBezTo>
                    <a:pt x="134" y="294"/>
                    <a:pt x="134" y="294"/>
                    <a:pt x="134" y="294"/>
                  </a:cubicBezTo>
                  <a:cubicBezTo>
                    <a:pt x="134" y="293"/>
                    <a:pt x="134" y="293"/>
                    <a:pt x="134" y="293"/>
                  </a:cubicBezTo>
                  <a:cubicBezTo>
                    <a:pt x="135" y="293"/>
                    <a:pt x="135" y="292"/>
                    <a:pt x="135" y="292"/>
                  </a:cubicBezTo>
                  <a:cubicBezTo>
                    <a:pt x="134" y="286"/>
                    <a:pt x="137" y="280"/>
                    <a:pt x="137" y="280"/>
                  </a:cubicBezTo>
                  <a:cubicBezTo>
                    <a:pt x="137" y="279"/>
                    <a:pt x="137" y="279"/>
                    <a:pt x="137" y="278"/>
                  </a:cubicBezTo>
                  <a:cubicBezTo>
                    <a:pt x="136" y="277"/>
                    <a:pt x="136" y="277"/>
                    <a:pt x="135" y="277"/>
                  </a:cubicBezTo>
                  <a:cubicBezTo>
                    <a:pt x="135" y="277"/>
                    <a:pt x="121" y="275"/>
                    <a:pt x="116" y="264"/>
                  </a:cubicBezTo>
                  <a:cubicBezTo>
                    <a:pt x="110" y="252"/>
                    <a:pt x="119" y="243"/>
                    <a:pt x="119" y="243"/>
                  </a:cubicBezTo>
                  <a:cubicBezTo>
                    <a:pt x="120" y="242"/>
                    <a:pt x="120" y="241"/>
                    <a:pt x="120" y="241"/>
                  </a:cubicBezTo>
                  <a:cubicBezTo>
                    <a:pt x="120" y="240"/>
                    <a:pt x="119" y="240"/>
                    <a:pt x="118" y="239"/>
                  </a:cubicBezTo>
                  <a:cubicBezTo>
                    <a:pt x="118" y="239"/>
                    <a:pt x="103" y="234"/>
                    <a:pt x="101" y="219"/>
                  </a:cubicBezTo>
                  <a:cubicBezTo>
                    <a:pt x="99" y="207"/>
                    <a:pt x="110" y="200"/>
                    <a:pt x="111" y="200"/>
                  </a:cubicBezTo>
                  <a:cubicBezTo>
                    <a:pt x="111" y="199"/>
                    <a:pt x="111" y="199"/>
                    <a:pt x="111" y="198"/>
                  </a:cubicBezTo>
                  <a:cubicBezTo>
                    <a:pt x="112" y="198"/>
                    <a:pt x="111" y="197"/>
                    <a:pt x="111" y="197"/>
                  </a:cubicBezTo>
                  <a:cubicBezTo>
                    <a:pt x="111" y="196"/>
                    <a:pt x="99" y="187"/>
                    <a:pt x="102" y="173"/>
                  </a:cubicBezTo>
                  <a:cubicBezTo>
                    <a:pt x="104" y="161"/>
                    <a:pt x="117" y="158"/>
                    <a:pt x="117" y="158"/>
                  </a:cubicBezTo>
                  <a:cubicBezTo>
                    <a:pt x="118" y="157"/>
                    <a:pt x="119" y="157"/>
                    <a:pt x="119" y="156"/>
                  </a:cubicBezTo>
                  <a:cubicBezTo>
                    <a:pt x="119" y="156"/>
                    <a:pt x="119" y="155"/>
                    <a:pt x="119" y="155"/>
                  </a:cubicBezTo>
                  <a:cubicBezTo>
                    <a:pt x="118" y="154"/>
                    <a:pt x="106" y="137"/>
                    <a:pt x="121" y="121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37" y="105"/>
                    <a:pt x="154" y="118"/>
                    <a:pt x="155" y="118"/>
                  </a:cubicBezTo>
                  <a:cubicBezTo>
                    <a:pt x="155" y="119"/>
                    <a:pt x="156" y="119"/>
                    <a:pt x="157" y="119"/>
                  </a:cubicBezTo>
                  <a:cubicBezTo>
                    <a:pt x="157" y="118"/>
                    <a:pt x="158" y="118"/>
                    <a:pt x="158" y="117"/>
                  </a:cubicBezTo>
                  <a:cubicBezTo>
                    <a:pt x="158" y="117"/>
                    <a:pt x="161" y="104"/>
                    <a:pt x="174" y="101"/>
                  </a:cubicBezTo>
                  <a:cubicBezTo>
                    <a:pt x="187" y="99"/>
                    <a:pt x="197" y="110"/>
                    <a:pt x="197" y="110"/>
                  </a:cubicBezTo>
                  <a:cubicBezTo>
                    <a:pt x="197" y="111"/>
                    <a:pt x="198" y="111"/>
                    <a:pt x="198" y="111"/>
                  </a:cubicBezTo>
                  <a:cubicBezTo>
                    <a:pt x="199" y="111"/>
                    <a:pt x="200" y="111"/>
                    <a:pt x="200" y="110"/>
                  </a:cubicBezTo>
                  <a:cubicBezTo>
                    <a:pt x="200" y="110"/>
                    <a:pt x="207" y="99"/>
                    <a:pt x="220" y="101"/>
                  </a:cubicBezTo>
                  <a:cubicBezTo>
                    <a:pt x="235" y="103"/>
                    <a:pt x="240" y="118"/>
                    <a:pt x="240" y="118"/>
                  </a:cubicBezTo>
                  <a:cubicBezTo>
                    <a:pt x="240" y="119"/>
                    <a:pt x="240" y="119"/>
                    <a:pt x="241" y="119"/>
                  </a:cubicBezTo>
                  <a:cubicBezTo>
                    <a:pt x="242" y="120"/>
                    <a:pt x="242" y="119"/>
                    <a:pt x="243" y="119"/>
                  </a:cubicBezTo>
                  <a:cubicBezTo>
                    <a:pt x="243" y="119"/>
                    <a:pt x="253" y="109"/>
                    <a:pt x="265" y="115"/>
                  </a:cubicBezTo>
                  <a:cubicBezTo>
                    <a:pt x="276" y="121"/>
                    <a:pt x="277" y="135"/>
                    <a:pt x="277" y="135"/>
                  </a:cubicBezTo>
                  <a:cubicBezTo>
                    <a:pt x="277" y="136"/>
                    <a:pt x="278" y="136"/>
                    <a:pt x="278" y="136"/>
                  </a:cubicBezTo>
                  <a:cubicBezTo>
                    <a:pt x="279" y="137"/>
                    <a:pt x="279" y="137"/>
                    <a:pt x="280" y="136"/>
                  </a:cubicBezTo>
                  <a:cubicBezTo>
                    <a:pt x="280" y="136"/>
                    <a:pt x="286" y="133"/>
                    <a:pt x="292" y="134"/>
                  </a:cubicBezTo>
                  <a:cubicBezTo>
                    <a:pt x="292" y="135"/>
                    <a:pt x="292" y="134"/>
                    <a:pt x="292" y="134"/>
                  </a:cubicBezTo>
                  <a:cubicBezTo>
                    <a:pt x="292" y="134"/>
                    <a:pt x="292" y="135"/>
                    <a:pt x="292" y="135"/>
                  </a:cubicBezTo>
                  <a:cubicBezTo>
                    <a:pt x="293" y="135"/>
                    <a:pt x="294" y="134"/>
                    <a:pt x="294" y="134"/>
                  </a:cubicBezTo>
                  <a:cubicBezTo>
                    <a:pt x="297" y="129"/>
                    <a:pt x="304" y="127"/>
                    <a:pt x="304" y="127"/>
                  </a:cubicBezTo>
                  <a:cubicBezTo>
                    <a:pt x="304" y="126"/>
                    <a:pt x="305" y="126"/>
                    <a:pt x="305" y="125"/>
                  </a:cubicBezTo>
                  <a:cubicBezTo>
                    <a:pt x="305" y="125"/>
                    <a:pt x="305" y="124"/>
                    <a:pt x="305" y="124"/>
                  </a:cubicBezTo>
                  <a:cubicBezTo>
                    <a:pt x="305" y="124"/>
                    <a:pt x="296" y="113"/>
                    <a:pt x="300" y="101"/>
                  </a:cubicBezTo>
                  <a:cubicBezTo>
                    <a:pt x="304" y="88"/>
                    <a:pt x="317" y="88"/>
                    <a:pt x="318" y="88"/>
                  </a:cubicBezTo>
                  <a:cubicBezTo>
                    <a:pt x="318" y="88"/>
                    <a:pt x="319" y="88"/>
                    <a:pt x="319" y="87"/>
                  </a:cubicBezTo>
                  <a:cubicBezTo>
                    <a:pt x="320" y="86"/>
                    <a:pt x="320" y="86"/>
                    <a:pt x="319" y="85"/>
                  </a:cubicBezTo>
                  <a:cubicBezTo>
                    <a:pt x="319" y="85"/>
                    <a:pt x="312" y="71"/>
                    <a:pt x="321" y="59"/>
                  </a:cubicBezTo>
                  <a:cubicBezTo>
                    <a:pt x="328" y="49"/>
                    <a:pt x="341" y="51"/>
                    <a:pt x="342" y="52"/>
                  </a:cubicBezTo>
                  <a:cubicBezTo>
                    <a:pt x="342" y="52"/>
                    <a:pt x="343" y="52"/>
                    <a:pt x="344" y="51"/>
                  </a:cubicBezTo>
                  <a:cubicBezTo>
                    <a:pt x="344" y="51"/>
                    <a:pt x="344" y="50"/>
                    <a:pt x="344" y="49"/>
                  </a:cubicBezTo>
                  <a:cubicBezTo>
                    <a:pt x="344" y="49"/>
                    <a:pt x="343" y="34"/>
                    <a:pt x="354" y="27"/>
                  </a:cubicBezTo>
                  <a:cubicBezTo>
                    <a:pt x="364" y="20"/>
                    <a:pt x="376" y="26"/>
                    <a:pt x="376" y="27"/>
                  </a:cubicBezTo>
                  <a:cubicBezTo>
                    <a:pt x="377" y="27"/>
                    <a:pt x="378" y="27"/>
                    <a:pt x="378" y="27"/>
                  </a:cubicBezTo>
                  <a:cubicBezTo>
                    <a:pt x="379" y="26"/>
                    <a:pt x="379" y="26"/>
                    <a:pt x="379" y="25"/>
                  </a:cubicBezTo>
                  <a:cubicBezTo>
                    <a:pt x="380" y="24"/>
                    <a:pt x="383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27" y="4"/>
                    <a:pt x="431" y="24"/>
                    <a:pt x="431" y="25"/>
                  </a:cubicBezTo>
                  <a:cubicBezTo>
                    <a:pt x="431" y="26"/>
                    <a:pt x="431" y="26"/>
                    <a:pt x="432" y="27"/>
                  </a:cubicBezTo>
                  <a:cubicBezTo>
                    <a:pt x="432" y="27"/>
                    <a:pt x="433" y="27"/>
                    <a:pt x="434" y="27"/>
                  </a:cubicBezTo>
                  <a:cubicBezTo>
                    <a:pt x="434" y="26"/>
                    <a:pt x="446" y="20"/>
                    <a:pt x="456" y="27"/>
                  </a:cubicBezTo>
                  <a:cubicBezTo>
                    <a:pt x="467" y="34"/>
                    <a:pt x="466" y="49"/>
                    <a:pt x="466" y="49"/>
                  </a:cubicBezTo>
                  <a:cubicBezTo>
                    <a:pt x="466" y="50"/>
                    <a:pt x="466" y="51"/>
                    <a:pt x="466" y="51"/>
                  </a:cubicBezTo>
                  <a:cubicBezTo>
                    <a:pt x="467" y="52"/>
                    <a:pt x="468" y="52"/>
                    <a:pt x="468" y="52"/>
                  </a:cubicBezTo>
                  <a:cubicBezTo>
                    <a:pt x="469" y="51"/>
                    <a:pt x="482" y="49"/>
                    <a:pt x="489" y="59"/>
                  </a:cubicBezTo>
                  <a:cubicBezTo>
                    <a:pt x="498" y="71"/>
                    <a:pt x="491" y="85"/>
                    <a:pt x="491" y="85"/>
                  </a:cubicBezTo>
                  <a:cubicBezTo>
                    <a:pt x="490" y="86"/>
                    <a:pt x="490" y="86"/>
                    <a:pt x="491" y="87"/>
                  </a:cubicBezTo>
                  <a:cubicBezTo>
                    <a:pt x="491" y="88"/>
                    <a:pt x="492" y="88"/>
                    <a:pt x="492" y="88"/>
                  </a:cubicBezTo>
                  <a:cubicBezTo>
                    <a:pt x="493" y="88"/>
                    <a:pt x="506" y="88"/>
                    <a:pt x="510" y="101"/>
                  </a:cubicBezTo>
                  <a:cubicBezTo>
                    <a:pt x="514" y="113"/>
                    <a:pt x="506" y="124"/>
                    <a:pt x="505" y="124"/>
                  </a:cubicBezTo>
                  <a:cubicBezTo>
                    <a:pt x="505" y="124"/>
                    <a:pt x="505" y="125"/>
                    <a:pt x="505" y="125"/>
                  </a:cubicBezTo>
                  <a:cubicBezTo>
                    <a:pt x="505" y="126"/>
                    <a:pt x="506" y="126"/>
                    <a:pt x="506" y="127"/>
                  </a:cubicBezTo>
                  <a:cubicBezTo>
                    <a:pt x="506" y="127"/>
                    <a:pt x="513" y="129"/>
                    <a:pt x="516" y="134"/>
                  </a:cubicBezTo>
                  <a:cubicBezTo>
                    <a:pt x="516" y="134"/>
                    <a:pt x="517" y="135"/>
                    <a:pt x="518" y="135"/>
                  </a:cubicBezTo>
                  <a:cubicBezTo>
                    <a:pt x="518" y="135"/>
                    <a:pt x="518" y="134"/>
                    <a:pt x="518" y="134"/>
                  </a:cubicBezTo>
                  <a:cubicBezTo>
                    <a:pt x="518" y="134"/>
                    <a:pt x="518" y="135"/>
                    <a:pt x="518" y="134"/>
                  </a:cubicBezTo>
                  <a:cubicBezTo>
                    <a:pt x="524" y="133"/>
                    <a:pt x="530" y="136"/>
                    <a:pt x="530" y="136"/>
                  </a:cubicBezTo>
                  <a:cubicBezTo>
                    <a:pt x="531" y="137"/>
                    <a:pt x="531" y="137"/>
                    <a:pt x="532" y="136"/>
                  </a:cubicBezTo>
                  <a:cubicBezTo>
                    <a:pt x="532" y="136"/>
                    <a:pt x="533" y="136"/>
                    <a:pt x="533" y="135"/>
                  </a:cubicBezTo>
                  <a:cubicBezTo>
                    <a:pt x="533" y="135"/>
                    <a:pt x="534" y="121"/>
                    <a:pt x="545" y="115"/>
                  </a:cubicBezTo>
                  <a:cubicBezTo>
                    <a:pt x="557" y="109"/>
                    <a:pt x="567" y="119"/>
                    <a:pt x="567" y="119"/>
                  </a:cubicBezTo>
                  <a:cubicBezTo>
                    <a:pt x="568" y="119"/>
                    <a:pt x="568" y="120"/>
                    <a:pt x="569" y="119"/>
                  </a:cubicBezTo>
                  <a:cubicBezTo>
                    <a:pt x="570" y="119"/>
                    <a:pt x="570" y="119"/>
                    <a:pt x="570" y="118"/>
                  </a:cubicBezTo>
                  <a:cubicBezTo>
                    <a:pt x="570" y="118"/>
                    <a:pt x="575" y="103"/>
                    <a:pt x="590" y="101"/>
                  </a:cubicBezTo>
                  <a:cubicBezTo>
                    <a:pt x="603" y="99"/>
                    <a:pt x="610" y="110"/>
                    <a:pt x="610" y="110"/>
                  </a:cubicBezTo>
                  <a:cubicBezTo>
                    <a:pt x="610" y="111"/>
                    <a:pt x="611" y="111"/>
                    <a:pt x="612" y="111"/>
                  </a:cubicBezTo>
                  <a:cubicBezTo>
                    <a:pt x="612" y="111"/>
                    <a:pt x="613" y="111"/>
                    <a:pt x="613" y="110"/>
                  </a:cubicBezTo>
                  <a:cubicBezTo>
                    <a:pt x="613" y="110"/>
                    <a:pt x="623" y="99"/>
                    <a:pt x="636" y="101"/>
                  </a:cubicBezTo>
                  <a:cubicBezTo>
                    <a:pt x="649" y="104"/>
                    <a:pt x="652" y="117"/>
                    <a:pt x="652" y="117"/>
                  </a:cubicBezTo>
                  <a:cubicBezTo>
                    <a:pt x="652" y="118"/>
                    <a:pt x="653" y="118"/>
                    <a:pt x="653" y="119"/>
                  </a:cubicBezTo>
                  <a:cubicBezTo>
                    <a:pt x="654" y="119"/>
                    <a:pt x="655" y="119"/>
                    <a:pt x="655" y="118"/>
                  </a:cubicBezTo>
                  <a:cubicBezTo>
                    <a:pt x="656" y="118"/>
                    <a:pt x="673" y="105"/>
                    <a:pt x="689" y="121"/>
                  </a:cubicBezTo>
                  <a:cubicBezTo>
                    <a:pt x="689" y="121"/>
                    <a:pt x="689" y="121"/>
                    <a:pt x="689" y="121"/>
                  </a:cubicBezTo>
                  <a:cubicBezTo>
                    <a:pt x="689" y="121"/>
                    <a:pt x="689" y="121"/>
                    <a:pt x="689" y="121"/>
                  </a:cubicBezTo>
                  <a:cubicBezTo>
                    <a:pt x="704" y="137"/>
                    <a:pt x="692" y="154"/>
                    <a:pt x="691" y="155"/>
                  </a:cubicBezTo>
                  <a:cubicBezTo>
                    <a:pt x="691" y="155"/>
                    <a:pt x="691" y="156"/>
                    <a:pt x="691" y="156"/>
                  </a:cubicBezTo>
                  <a:cubicBezTo>
                    <a:pt x="691" y="157"/>
                    <a:pt x="692" y="157"/>
                    <a:pt x="693" y="158"/>
                  </a:cubicBezTo>
                  <a:cubicBezTo>
                    <a:pt x="693" y="158"/>
                    <a:pt x="706" y="161"/>
                    <a:pt x="708" y="173"/>
                  </a:cubicBezTo>
                  <a:cubicBezTo>
                    <a:pt x="711" y="187"/>
                    <a:pt x="699" y="196"/>
                    <a:pt x="699" y="197"/>
                  </a:cubicBezTo>
                  <a:cubicBezTo>
                    <a:pt x="699" y="197"/>
                    <a:pt x="699" y="198"/>
                    <a:pt x="699" y="198"/>
                  </a:cubicBezTo>
                  <a:cubicBezTo>
                    <a:pt x="699" y="199"/>
                    <a:pt x="699" y="199"/>
                    <a:pt x="699" y="200"/>
                  </a:cubicBezTo>
                  <a:cubicBezTo>
                    <a:pt x="700" y="200"/>
                    <a:pt x="711" y="207"/>
                    <a:pt x="709" y="219"/>
                  </a:cubicBezTo>
                  <a:cubicBezTo>
                    <a:pt x="707" y="234"/>
                    <a:pt x="692" y="239"/>
                    <a:pt x="692" y="239"/>
                  </a:cubicBezTo>
                  <a:cubicBezTo>
                    <a:pt x="691" y="240"/>
                    <a:pt x="690" y="240"/>
                    <a:pt x="690" y="241"/>
                  </a:cubicBezTo>
                  <a:cubicBezTo>
                    <a:pt x="690" y="241"/>
                    <a:pt x="690" y="242"/>
                    <a:pt x="691" y="243"/>
                  </a:cubicBezTo>
                  <a:cubicBezTo>
                    <a:pt x="691" y="243"/>
                    <a:pt x="700" y="252"/>
                    <a:pt x="694" y="264"/>
                  </a:cubicBezTo>
                  <a:cubicBezTo>
                    <a:pt x="689" y="275"/>
                    <a:pt x="675" y="277"/>
                    <a:pt x="675" y="277"/>
                  </a:cubicBezTo>
                  <a:cubicBezTo>
                    <a:pt x="674" y="277"/>
                    <a:pt x="674" y="277"/>
                    <a:pt x="673" y="278"/>
                  </a:cubicBezTo>
                  <a:cubicBezTo>
                    <a:pt x="673" y="279"/>
                    <a:pt x="673" y="279"/>
                    <a:pt x="673" y="280"/>
                  </a:cubicBezTo>
                  <a:cubicBezTo>
                    <a:pt x="673" y="280"/>
                    <a:pt x="676" y="286"/>
                    <a:pt x="675" y="292"/>
                  </a:cubicBezTo>
                  <a:cubicBezTo>
                    <a:pt x="675" y="292"/>
                    <a:pt x="675" y="292"/>
                    <a:pt x="675" y="292"/>
                  </a:cubicBezTo>
                  <a:cubicBezTo>
                    <a:pt x="675" y="292"/>
                    <a:pt x="675" y="292"/>
                    <a:pt x="675" y="292"/>
                  </a:cubicBezTo>
                  <a:cubicBezTo>
                    <a:pt x="675" y="293"/>
                    <a:pt x="676" y="293"/>
                    <a:pt x="676" y="294"/>
                  </a:cubicBezTo>
                  <a:cubicBezTo>
                    <a:pt x="681" y="297"/>
                    <a:pt x="683" y="303"/>
                    <a:pt x="683" y="303"/>
                  </a:cubicBezTo>
                  <a:cubicBezTo>
                    <a:pt x="683" y="304"/>
                    <a:pt x="684" y="304"/>
                    <a:pt x="684" y="305"/>
                  </a:cubicBezTo>
                  <a:cubicBezTo>
                    <a:pt x="685" y="305"/>
                    <a:pt x="686" y="305"/>
                    <a:pt x="686" y="304"/>
                  </a:cubicBezTo>
                  <a:cubicBezTo>
                    <a:pt x="686" y="304"/>
                    <a:pt x="697" y="296"/>
                    <a:pt x="709" y="299"/>
                  </a:cubicBezTo>
                  <a:cubicBezTo>
                    <a:pt x="722" y="304"/>
                    <a:pt x="722" y="317"/>
                    <a:pt x="722" y="317"/>
                  </a:cubicBezTo>
                  <a:cubicBezTo>
                    <a:pt x="722" y="318"/>
                    <a:pt x="722" y="319"/>
                    <a:pt x="723" y="319"/>
                  </a:cubicBezTo>
                  <a:cubicBezTo>
                    <a:pt x="723" y="319"/>
                    <a:pt x="724" y="319"/>
                    <a:pt x="725" y="319"/>
                  </a:cubicBezTo>
                  <a:cubicBezTo>
                    <a:pt x="725" y="319"/>
                    <a:pt x="739" y="312"/>
                    <a:pt x="751" y="321"/>
                  </a:cubicBezTo>
                  <a:cubicBezTo>
                    <a:pt x="761" y="328"/>
                    <a:pt x="758" y="341"/>
                    <a:pt x="758" y="342"/>
                  </a:cubicBezTo>
                  <a:cubicBezTo>
                    <a:pt x="758" y="342"/>
                    <a:pt x="758" y="343"/>
                    <a:pt x="759" y="343"/>
                  </a:cubicBezTo>
                  <a:cubicBezTo>
                    <a:pt x="759" y="344"/>
                    <a:pt x="760" y="344"/>
                    <a:pt x="760" y="344"/>
                  </a:cubicBezTo>
                  <a:cubicBezTo>
                    <a:pt x="760" y="344"/>
                    <a:pt x="776" y="342"/>
                    <a:pt x="783" y="354"/>
                  </a:cubicBezTo>
                  <a:cubicBezTo>
                    <a:pt x="790" y="364"/>
                    <a:pt x="783" y="376"/>
                    <a:pt x="783" y="376"/>
                  </a:cubicBezTo>
                  <a:cubicBezTo>
                    <a:pt x="783" y="377"/>
                    <a:pt x="783" y="377"/>
                    <a:pt x="783" y="378"/>
                  </a:cubicBezTo>
                  <a:cubicBezTo>
                    <a:pt x="783" y="379"/>
                    <a:pt x="784" y="379"/>
                    <a:pt x="784" y="379"/>
                  </a:cubicBezTo>
                  <a:cubicBezTo>
                    <a:pt x="785" y="379"/>
                    <a:pt x="806" y="383"/>
                    <a:pt x="806" y="405"/>
                  </a:cubicBezTo>
                  <a:cubicBezTo>
                    <a:pt x="806" y="405"/>
                    <a:pt x="806" y="405"/>
                    <a:pt x="806" y="405"/>
                  </a:cubicBezTo>
                  <a:cubicBezTo>
                    <a:pt x="806" y="405"/>
                    <a:pt x="806" y="405"/>
                    <a:pt x="806" y="405"/>
                  </a:cubicBezTo>
                  <a:cubicBezTo>
                    <a:pt x="806" y="427"/>
                    <a:pt x="785" y="430"/>
                    <a:pt x="784" y="430"/>
                  </a:cubicBezTo>
                  <a:cubicBezTo>
                    <a:pt x="784" y="430"/>
                    <a:pt x="783" y="431"/>
                    <a:pt x="783" y="431"/>
                  </a:cubicBezTo>
                  <a:cubicBezTo>
                    <a:pt x="783" y="432"/>
                    <a:pt x="783" y="433"/>
                    <a:pt x="783" y="433"/>
                  </a:cubicBezTo>
                  <a:cubicBezTo>
                    <a:pt x="783" y="434"/>
                    <a:pt x="790" y="445"/>
                    <a:pt x="783" y="456"/>
                  </a:cubicBezTo>
                  <a:cubicBezTo>
                    <a:pt x="776" y="467"/>
                    <a:pt x="760" y="466"/>
                    <a:pt x="760" y="466"/>
                  </a:cubicBezTo>
                  <a:cubicBezTo>
                    <a:pt x="760" y="466"/>
                    <a:pt x="759" y="466"/>
                    <a:pt x="759" y="466"/>
                  </a:cubicBezTo>
                  <a:cubicBezTo>
                    <a:pt x="758" y="467"/>
                    <a:pt x="758" y="467"/>
                    <a:pt x="758" y="468"/>
                  </a:cubicBezTo>
                  <a:cubicBezTo>
                    <a:pt x="758" y="468"/>
                    <a:pt x="761" y="481"/>
                    <a:pt x="751" y="489"/>
                  </a:cubicBezTo>
                  <a:cubicBezTo>
                    <a:pt x="739" y="497"/>
                    <a:pt x="725" y="490"/>
                    <a:pt x="725" y="490"/>
                  </a:cubicBezTo>
                  <a:cubicBezTo>
                    <a:pt x="724" y="490"/>
                    <a:pt x="723" y="490"/>
                    <a:pt x="723" y="490"/>
                  </a:cubicBezTo>
                  <a:cubicBezTo>
                    <a:pt x="722" y="491"/>
                    <a:pt x="722" y="491"/>
                    <a:pt x="722" y="492"/>
                  </a:cubicBezTo>
                  <a:cubicBezTo>
                    <a:pt x="722" y="493"/>
                    <a:pt x="722" y="506"/>
                    <a:pt x="709" y="510"/>
                  </a:cubicBezTo>
                  <a:cubicBezTo>
                    <a:pt x="697" y="514"/>
                    <a:pt x="686" y="505"/>
                    <a:pt x="686" y="505"/>
                  </a:cubicBezTo>
                  <a:cubicBezTo>
                    <a:pt x="686" y="505"/>
                    <a:pt x="685" y="505"/>
                    <a:pt x="684" y="505"/>
                  </a:cubicBezTo>
                  <a:cubicBezTo>
                    <a:pt x="684" y="505"/>
                    <a:pt x="683" y="505"/>
                    <a:pt x="683" y="506"/>
                  </a:cubicBezTo>
                  <a:cubicBezTo>
                    <a:pt x="683" y="506"/>
                    <a:pt x="681" y="513"/>
                    <a:pt x="676" y="516"/>
                  </a:cubicBezTo>
                  <a:cubicBezTo>
                    <a:pt x="676" y="516"/>
                    <a:pt x="676" y="516"/>
                    <a:pt x="676" y="516"/>
                  </a:cubicBezTo>
                  <a:cubicBezTo>
                    <a:pt x="676" y="516"/>
                    <a:pt x="676" y="516"/>
                    <a:pt x="676" y="516"/>
                  </a:cubicBezTo>
                  <a:cubicBezTo>
                    <a:pt x="675" y="517"/>
                    <a:pt x="675" y="517"/>
                    <a:pt x="675" y="518"/>
                  </a:cubicBezTo>
                  <a:cubicBezTo>
                    <a:pt x="676" y="523"/>
                    <a:pt x="673" y="530"/>
                    <a:pt x="673" y="530"/>
                  </a:cubicBezTo>
                  <a:cubicBezTo>
                    <a:pt x="673" y="530"/>
                    <a:pt x="673" y="531"/>
                    <a:pt x="673" y="532"/>
                  </a:cubicBezTo>
                  <a:cubicBezTo>
                    <a:pt x="674" y="532"/>
                    <a:pt x="674" y="532"/>
                    <a:pt x="675" y="533"/>
                  </a:cubicBezTo>
                  <a:cubicBezTo>
                    <a:pt x="675" y="533"/>
                    <a:pt x="689" y="534"/>
                    <a:pt x="694" y="545"/>
                  </a:cubicBezTo>
                  <a:cubicBezTo>
                    <a:pt x="700" y="557"/>
                    <a:pt x="691" y="567"/>
                    <a:pt x="691" y="567"/>
                  </a:cubicBezTo>
                  <a:cubicBezTo>
                    <a:pt x="690" y="567"/>
                    <a:pt x="690" y="568"/>
                    <a:pt x="690" y="569"/>
                  </a:cubicBezTo>
                  <a:cubicBezTo>
                    <a:pt x="690" y="569"/>
                    <a:pt x="691" y="570"/>
                    <a:pt x="692" y="570"/>
                  </a:cubicBezTo>
                  <a:cubicBezTo>
                    <a:pt x="692" y="570"/>
                    <a:pt x="707" y="575"/>
                    <a:pt x="709" y="590"/>
                  </a:cubicBezTo>
                  <a:cubicBezTo>
                    <a:pt x="711" y="602"/>
                    <a:pt x="700" y="610"/>
                    <a:pt x="699" y="6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1240"/>
            <p:cNvSpPr>
              <a:spLocks noEditPoints="1"/>
            </p:cNvSpPr>
            <p:nvPr userDrawn="1"/>
          </p:nvSpPr>
          <p:spPr bwMode="auto">
            <a:xfrm>
              <a:off x="3565459" y="1793421"/>
              <a:ext cx="1270000" cy="1270000"/>
            </a:xfrm>
            <a:custGeom>
              <a:avLst/>
              <a:gdLst>
                <a:gd name="T0" fmla="*/ 770 w 770"/>
                <a:gd name="T1" fmla="*/ 385 h 770"/>
                <a:gd name="T2" fmla="*/ 670 w 770"/>
                <a:gd name="T3" fmla="*/ 206 h 770"/>
                <a:gd name="T4" fmla="*/ 479 w 770"/>
                <a:gd name="T5" fmla="*/ 157 h 770"/>
                <a:gd name="T6" fmla="*/ 313 w 770"/>
                <a:gd name="T7" fmla="*/ 52 h 770"/>
                <a:gd name="T8" fmla="*/ 113 w 770"/>
                <a:gd name="T9" fmla="*/ 113 h 770"/>
                <a:gd name="T10" fmla="*/ 89 w 770"/>
                <a:gd name="T11" fmla="*/ 344 h 770"/>
                <a:gd name="T12" fmla="*/ 125 w 770"/>
                <a:gd name="T13" fmla="*/ 497 h 770"/>
                <a:gd name="T14" fmla="*/ 239 w 770"/>
                <a:gd name="T15" fmla="*/ 665 h 770"/>
                <a:gd name="T16" fmla="*/ 423 w 770"/>
                <a:gd name="T17" fmla="*/ 747 h 770"/>
                <a:gd name="T18" fmla="*/ 590 w 770"/>
                <a:gd name="T19" fmla="*/ 611 h 770"/>
                <a:gd name="T20" fmla="*/ 588 w 770"/>
                <a:gd name="T21" fmla="*/ 500 h 770"/>
                <a:gd name="T22" fmla="*/ 342 w 770"/>
                <a:gd name="T23" fmla="*/ 590 h 770"/>
                <a:gd name="T24" fmla="*/ 343 w 770"/>
                <a:gd name="T25" fmla="*/ 586 h 770"/>
                <a:gd name="T26" fmla="*/ 411 w 770"/>
                <a:gd name="T27" fmla="*/ 571 h 770"/>
                <a:gd name="T28" fmla="*/ 229 w 770"/>
                <a:gd name="T29" fmla="*/ 541 h 770"/>
                <a:gd name="T30" fmla="*/ 224 w 770"/>
                <a:gd name="T31" fmla="*/ 537 h 770"/>
                <a:gd name="T32" fmla="*/ 293 w 770"/>
                <a:gd name="T33" fmla="*/ 495 h 770"/>
                <a:gd name="T34" fmla="*/ 187 w 770"/>
                <a:gd name="T35" fmla="*/ 415 h 770"/>
                <a:gd name="T36" fmla="*/ 201 w 770"/>
                <a:gd name="T37" fmla="*/ 357 h 770"/>
                <a:gd name="T38" fmla="*/ 250 w 770"/>
                <a:gd name="T39" fmla="*/ 212 h 770"/>
                <a:gd name="T40" fmla="*/ 232 w 770"/>
                <a:gd name="T41" fmla="*/ 227 h 770"/>
                <a:gd name="T42" fmla="*/ 293 w 770"/>
                <a:gd name="T43" fmla="*/ 275 h 770"/>
                <a:gd name="T44" fmla="*/ 379 w 770"/>
                <a:gd name="T45" fmla="*/ 163 h 770"/>
                <a:gd name="T46" fmla="*/ 392 w 770"/>
                <a:gd name="T47" fmla="*/ 188 h 770"/>
                <a:gd name="T48" fmla="*/ 397 w 770"/>
                <a:gd name="T49" fmla="*/ 242 h 770"/>
                <a:gd name="T50" fmla="*/ 503 w 770"/>
                <a:gd name="T51" fmla="*/ 234 h 770"/>
                <a:gd name="T52" fmla="*/ 504 w 770"/>
                <a:gd name="T53" fmla="*/ 223 h 770"/>
                <a:gd name="T54" fmla="*/ 582 w 770"/>
                <a:gd name="T55" fmla="*/ 301 h 770"/>
                <a:gd name="T56" fmla="*/ 604 w 770"/>
                <a:gd name="T57" fmla="*/ 388 h 770"/>
                <a:gd name="T58" fmla="*/ 579 w 770"/>
                <a:gd name="T59" fmla="*/ 385 h 770"/>
                <a:gd name="T60" fmla="*/ 457 w 770"/>
                <a:gd name="T61" fmla="*/ 492 h 770"/>
                <a:gd name="T62" fmla="*/ 373 w 770"/>
                <a:gd name="T63" fmla="*/ 524 h 770"/>
                <a:gd name="T64" fmla="*/ 272 w 770"/>
                <a:gd name="T65" fmla="*/ 312 h 770"/>
                <a:gd name="T66" fmla="*/ 368 w 770"/>
                <a:gd name="T67" fmla="*/ 253 h 770"/>
                <a:gd name="T68" fmla="*/ 353 w 770"/>
                <a:gd name="T69" fmla="*/ 400 h 770"/>
                <a:gd name="T70" fmla="*/ 372 w 770"/>
                <a:gd name="T71" fmla="*/ 354 h 770"/>
                <a:gd name="T72" fmla="*/ 512 w 770"/>
                <a:gd name="T73" fmla="*/ 365 h 770"/>
                <a:gd name="T74" fmla="*/ 385 w 770"/>
                <a:gd name="T75" fmla="*/ 508 h 770"/>
                <a:gd name="T76" fmla="*/ 524 w 770"/>
                <a:gd name="T77" fmla="*/ 372 h 770"/>
                <a:gd name="T78" fmla="*/ 506 w 770"/>
                <a:gd name="T79" fmla="*/ 393 h 770"/>
                <a:gd name="T80" fmla="*/ 293 w 770"/>
                <a:gd name="T81" fmla="*/ 224 h 770"/>
                <a:gd name="T82" fmla="*/ 447 w 770"/>
                <a:gd name="T83" fmla="*/ 498 h 770"/>
                <a:gd name="T84" fmla="*/ 552 w 770"/>
                <a:gd name="T85" fmla="*/ 520 h 770"/>
                <a:gd name="T86" fmla="*/ 561 w 770"/>
                <a:gd name="T87" fmla="*/ 499 h 770"/>
                <a:gd name="T88" fmla="*/ 764 w 770"/>
                <a:gd name="T89" fmla="*/ 389 h 770"/>
                <a:gd name="T90" fmla="*/ 615 w 770"/>
                <a:gd name="T91" fmla="*/ 449 h 770"/>
                <a:gd name="T92" fmla="*/ 641 w 770"/>
                <a:gd name="T93" fmla="*/ 268 h 770"/>
                <a:gd name="T94" fmla="*/ 605 w 770"/>
                <a:gd name="T95" fmla="*/ 101 h 770"/>
                <a:gd name="T96" fmla="*/ 469 w 770"/>
                <a:gd name="T97" fmla="*/ 246 h 770"/>
                <a:gd name="T98" fmla="*/ 430 w 770"/>
                <a:gd name="T99" fmla="*/ 129 h 770"/>
                <a:gd name="T100" fmla="*/ 295 w 770"/>
                <a:gd name="T101" fmla="*/ 86 h 770"/>
                <a:gd name="T102" fmla="*/ 272 w 770"/>
                <a:gd name="T103" fmla="*/ 128 h 770"/>
                <a:gd name="T104" fmla="*/ 114 w 770"/>
                <a:gd name="T105" fmla="*/ 120 h 770"/>
                <a:gd name="T106" fmla="*/ 131 w 770"/>
                <a:gd name="T107" fmla="*/ 275 h 770"/>
                <a:gd name="T108" fmla="*/ 86 w 770"/>
                <a:gd name="T109" fmla="*/ 295 h 770"/>
                <a:gd name="T110" fmla="*/ 123 w 770"/>
                <a:gd name="T111" fmla="*/ 415 h 770"/>
                <a:gd name="T112" fmla="*/ 237 w 770"/>
                <a:gd name="T113" fmla="*/ 435 h 770"/>
                <a:gd name="T114" fmla="*/ 101 w 770"/>
                <a:gd name="T115" fmla="*/ 605 h 770"/>
                <a:gd name="T116" fmla="*/ 177 w 770"/>
                <a:gd name="T117" fmla="*/ 502 h 770"/>
                <a:gd name="T118" fmla="*/ 323 w 770"/>
                <a:gd name="T119" fmla="*/ 610 h 770"/>
                <a:gd name="T120" fmla="*/ 385 w 770"/>
                <a:gd name="T121" fmla="*/ 652 h 770"/>
                <a:gd name="T122" fmla="*/ 434 w 770"/>
                <a:gd name="T123" fmla="*/ 567 h 770"/>
                <a:gd name="T124" fmla="*/ 517 w 770"/>
                <a:gd name="T125" fmla="*/ 60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0" h="770">
                  <a:moveTo>
                    <a:pt x="624" y="565"/>
                  </a:moveTo>
                  <a:cubicBezTo>
                    <a:pt x="641" y="571"/>
                    <a:pt x="660" y="576"/>
                    <a:pt x="668" y="573"/>
                  </a:cubicBezTo>
                  <a:cubicBezTo>
                    <a:pt x="669" y="572"/>
                    <a:pt x="671" y="571"/>
                    <a:pt x="671" y="569"/>
                  </a:cubicBezTo>
                  <a:cubicBezTo>
                    <a:pt x="672" y="567"/>
                    <a:pt x="671" y="565"/>
                    <a:pt x="670" y="563"/>
                  </a:cubicBezTo>
                  <a:cubicBezTo>
                    <a:pt x="666" y="554"/>
                    <a:pt x="641" y="544"/>
                    <a:pt x="621" y="538"/>
                  </a:cubicBezTo>
                  <a:cubicBezTo>
                    <a:pt x="637" y="540"/>
                    <a:pt x="656" y="540"/>
                    <a:pt x="663" y="535"/>
                  </a:cubicBezTo>
                  <a:cubicBezTo>
                    <a:pt x="664" y="534"/>
                    <a:pt x="665" y="533"/>
                    <a:pt x="665" y="531"/>
                  </a:cubicBezTo>
                  <a:cubicBezTo>
                    <a:pt x="665" y="520"/>
                    <a:pt x="640" y="516"/>
                    <a:pt x="620" y="514"/>
                  </a:cubicBezTo>
                  <a:cubicBezTo>
                    <a:pt x="630" y="512"/>
                    <a:pt x="640" y="509"/>
                    <a:pt x="644" y="504"/>
                  </a:cubicBezTo>
                  <a:cubicBezTo>
                    <a:pt x="646" y="502"/>
                    <a:pt x="646" y="499"/>
                    <a:pt x="645" y="497"/>
                  </a:cubicBezTo>
                  <a:cubicBezTo>
                    <a:pt x="645" y="494"/>
                    <a:pt x="643" y="492"/>
                    <a:pt x="641" y="491"/>
                  </a:cubicBezTo>
                  <a:cubicBezTo>
                    <a:pt x="632" y="487"/>
                    <a:pt x="613" y="492"/>
                    <a:pt x="602" y="496"/>
                  </a:cubicBezTo>
                  <a:cubicBezTo>
                    <a:pt x="606" y="492"/>
                    <a:pt x="610" y="486"/>
                    <a:pt x="613" y="479"/>
                  </a:cubicBezTo>
                  <a:cubicBezTo>
                    <a:pt x="616" y="472"/>
                    <a:pt x="617" y="465"/>
                    <a:pt x="617" y="459"/>
                  </a:cubicBezTo>
                  <a:cubicBezTo>
                    <a:pt x="622" y="469"/>
                    <a:pt x="632" y="487"/>
                    <a:pt x="641" y="490"/>
                  </a:cubicBezTo>
                  <a:cubicBezTo>
                    <a:pt x="644" y="491"/>
                    <a:pt x="646" y="491"/>
                    <a:pt x="648" y="490"/>
                  </a:cubicBezTo>
                  <a:cubicBezTo>
                    <a:pt x="651" y="488"/>
                    <a:pt x="652" y="486"/>
                    <a:pt x="652" y="484"/>
                  </a:cubicBezTo>
                  <a:cubicBezTo>
                    <a:pt x="653" y="477"/>
                    <a:pt x="648" y="468"/>
                    <a:pt x="643" y="460"/>
                  </a:cubicBezTo>
                  <a:cubicBezTo>
                    <a:pt x="658" y="472"/>
                    <a:pt x="679" y="487"/>
                    <a:pt x="686" y="480"/>
                  </a:cubicBezTo>
                  <a:cubicBezTo>
                    <a:pt x="688" y="478"/>
                    <a:pt x="688" y="476"/>
                    <a:pt x="688" y="474"/>
                  </a:cubicBezTo>
                  <a:cubicBezTo>
                    <a:pt x="687" y="467"/>
                    <a:pt x="673" y="454"/>
                    <a:pt x="660" y="444"/>
                  </a:cubicBezTo>
                  <a:cubicBezTo>
                    <a:pt x="679" y="453"/>
                    <a:pt x="703" y="463"/>
                    <a:pt x="713" y="460"/>
                  </a:cubicBezTo>
                  <a:cubicBezTo>
                    <a:pt x="715" y="460"/>
                    <a:pt x="717" y="459"/>
                    <a:pt x="718" y="457"/>
                  </a:cubicBezTo>
                  <a:cubicBezTo>
                    <a:pt x="718" y="455"/>
                    <a:pt x="718" y="454"/>
                    <a:pt x="718" y="452"/>
                  </a:cubicBezTo>
                  <a:cubicBezTo>
                    <a:pt x="715" y="444"/>
                    <a:pt x="698" y="434"/>
                    <a:pt x="682" y="426"/>
                  </a:cubicBezTo>
                  <a:cubicBezTo>
                    <a:pt x="705" y="432"/>
                    <a:pt x="732" y="439"/>
                    <a:pt x="743" y="434"/>
                  </a:cubicBezTo>
                  <a:cubicBezTo>
                    <a:pt x="745" y="432"/>
                    <a:pt x="747" y="431"/>
                    <a:pt x="748" y="429"/>
                  </a:cubicBezTo>
                  <a:cubicBezTo>
                    <a:pt x="748" y="427"/>
                    <a:pt x="748" y="425"/>
                    <a:pt x="747" y="423"/>
                  </a:cubicBezTo>
                  <a:cubicBezTo>
                    <a:pt x="741" y="413"/>
                    <a:pt x="714" y="405"/>
                    <a:pt x="689" y="400"/>
                  </a:cubicBezTo>
                  <a:cubicBezTo>
                    <a:pt x="719" y="402"/>
                    <a:pt x="756" y="402"/>
                    <a:pt x="766" y="392"/>
                  </a:cubicBezTo>
                  <a:cubicBezTo>
                    <a:pt x="769" y="390"/>
                    <a:pt x="770" y="388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2"/>
                    <a:pt x="769" y="379"/>
                    <a:pt x="766" y="377"/>
                  </a:cubicBezTo>
                  <a:cubicBezTo>
                    <a:pt x="756" y="368"/>
                    <a:pt x="719" y="368"/>
                    <a:pt x="689" y="370"/>
                  </a:cubicBezTo>
                  <a:cubicBezTo>
                    <a:pt x="714" y="364"/>
                    <a:pt x="741" y="356"/>
                    <a:pt x="747" y="347"/>
                  </a:cubicBezTo>
                  <a:cubicBezTo>
                    <a:pt x="748" y="345"/>
                    <a:pt x="748" y="343"/>
                    <a:pt x="748" y="341"/>
                  </a:cubicBezTo>
                  <a:cubicBezTo>
                    <a:pt x="747" y="339"/>
                    <a:pt x="745" y="337"/>
                    <a:pt x="743" y="336"/>
                  </a:cubicBezTo>
                  <a:cubicBezTo>
                    <a:pt x="732" y="331"/>
                    <a:pt x="705" y="337"/>
                    <a:pt x="682" y="344"/>
                  </a:cubicBezTo>
                  <a:cubicBezTo>
                    <a:pt x="698" y="335"/>
                    <a:pt x="715" y="326"/>
                    <a:pt x="718" y="318"/>
                  </a:cubicBezTo>
                  <a:cubicBezTo>
                    <a:pt x="718" y="316"/>
                    <a:pt x="718" y="314"/>
                    <a:pt x="718" y="313"/>
                  </a:cubicBezTo>
                  <a:cubicBezTo>
                    <a:pt x="717" y="311"/>
                    <a:pt x="715" y="310"/>
                    <a:pt x="713" y="309"/>
                  </a:cubicBezTo>
                  <a:cubicBezTo>
                    <a:pt x="703" y="306"/>
                    <a:pt x="679" y="317"/>
                    <a:pt x="660" y="326"/>
                  </a:cubicBezTo>
                  <a:cubicBezTo>
                    <a:pt x="673" y="316"/>
                    <a:pt x="687" y="303"/>
                    <a:pt x="688" y="295"/>
                  </a:cubicBezTo>
                  <a:cubicBezTo>
                    <a:pt x="688" y="293"/>
                    <a:pt x="688" y="291"/>
                    <a:pt x="686" y="290"/>
                  </a:cubicBezTo>
                  <a:cubicBezTo>
                    <a:pt x="679" y="282"/>
                    <a:pt x="658" y="297"/>
                    <a:pt x="643" y="310"/>
                  </a:cubicBezTo>
                  <a:cubicBezTo>
                    <a:pt x="648" y="301"/>
                    <a:pt x="653" y="292"/>
                    <a:pt x="652" y="286"/>
                  </a:cubicBezTo>
                  <a:cubicBezTo>
                    <a:pt x="652" y="283"/>
                    <a:pt x="651" y="281"/>
                    <a:pt x="648" y="280"/>
                  </a:cubicBezTo>
                  <a:cubicBezTo>
                    <a:pt x="646" y="278"/>
                    <a:pt x="644" y="278"/>
                    <a:pt x="641" y="279"/>
                  </a:cubicBezTo>
                  <a:cubicBezTo>
                    <a:pt x="632" y="282"/>
                    <a:pt x="622" y="300"/>
                    <a:pt x="617" y="310"/>
                  </a:cubicBezTo>
                  <a:cubicBezTo>
                    <a:pt x="617" y="304"/>
                    <a:pt x="616" y="298"/>
                    <a:pt x="613" y="290"/>
                  </a:cubicBezTo>
                  <a:cubicBezTo>
                    <a:pt x="610" y="283"/>
                    <a:pt x="606" y="277"/>
                    <a:pt x="602" y="273"/>
                  </a:cubicBezTo>
                  <a:cubicBezTo>
                    <a:pt x="613" y="277"/>
                    <a:pt x="632" y="283"/>
                    <a:pt x="641" y="278"/>
                  </a:cubicBezTo>
                  <a:cubicBezTo>
                    <a:pt x="643" y="277"/>
                    <a:pt x="645" y="275"/>
                    <a:pt x="645" y="273"/>
                  </a:cubicBezTo>
                  <a:cubicBezTo>
                    <a:pt x="646" y="270"/>
                    <a:pt x="646" y="268"/>
                    <a:pt x="644" y="266"/>
                  </a:cubicBezTo>
                  <a:cubicBezTo>
                    <a:pt x="640" y="260"/>
                    <a:pt x="630" y="257"/>
                    <a:pt x="620" y="256"/>
                  </a:cubicBezTo>
                  <a:cubicBezTo>
                    <a:pt x="640" y="254"/>
                    <a:pt x="665" y="249"/>
                    <a:pt x="665" y="239"/>
                  </a:cubicBezTo>
                  <a:cubicBezTo>
                    <a:pt x="665" y="237"/>
                    <a:pt x="664" y="235"/>
                    <a:pt x="663" y="234"/>
                  </a:cubicBezTo>
                  <a:cubicBezTo>
                    <a:pt x="656" y="229"/>
                    <a:pt x="637" y="230"/>
                    <a:pt x="621" y="232"/>
                  </a:cubicBezTo>
                  <a:cubicBezTo>
                    <a:pt x="641" y="225"/>
                    <a:pt x="666" y="215"/>
                    <a:pt x="670" y="206"/>
                  </a:cubicBezTo>
                  <a:cubicBezTo>
                    <a:pt x="671" y="204"/>
                    <a:pt x="672" y="202"/>
                    <a:pt x="671" y="201"/>
                  </a:cubicBezTo>
                  <a:cubicBezTo>
                    <a:pt x="671" y="199"/>
                    <a:pt x="669" y="198"/>
                    <a:pt x="668" y="197"/>
                  </a:cubicBezTo>
                  <a:cubicBezTo>
                    <a:pt x="660" y="193"/>
                    <a:pt x="641" y="198"/>
                    <a:pt x="624" y="204"/>
                  </a:cubicBezTo>
                  <a:cubicBezTo>
                    <a:pt x="645" y="193"/>
                    <a:pt x="668" y="177"/>
                    <a:pt x="673" y="166"/>
                  </a:cubicBezTo>
                  <a:cubicBezTo>
                    <a:pt x="673" y="164"/>
                    <a:pt x="673" y="161"/>
                    <a:pt x="672" y="159"/>
                  </a:cubicBezTo>
                  <a:cubicBezTo>
                    <a:pt x="672" y="157"/>
                    <a:pt x="670" y="156"/>
                    <a:pt x="668" y="156"/>
                  </a:cubicBezTo>
                  <a:cubicBezTo>
                    <a:pt x="657" y="153"/>
                    <a:pt x="632" y="167"/>
                    <a:pt x="611" y="180"/>
                  </a:cubicBezTo>
                  <a:cubicBezTo>
                    <a:pt x="633" y="161"/>
                    <a:pt x="659" y="135"/>
                    <a:pt x="660" y="120"/>
                  </a:cubicBezTo>
                  <a:cubicBezTo>
                    <a:pt x="660" y="117"/>
                    <a:pt x="659" y="114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5" y="111"/>
                    <a:pt x="653" y="110"/>
                    <a:pt x="650" y="110"/>
                  </a:cubicBezTo>
                  <a:cubicBezTo>
                    <a:pt x="635" y="111"/>
                    <a:pt x="609" y="137"/>
                    <a:pt x="590" y="159"/>
                  </a:cubicBezTo>
                  <a:cubicBezTo>
                    <a:pt x="603" y="138"/>
                    <a:pt x="617" y="112"/>
                    <a:pt x="614" y="102"/>
                  </a:cubicBezTo>
                  <a:cubicBezTo>
                    <a:pt x="614" y="100"/>
                    <a:pt x="612" y="98"/>
                    <a:pt x="610" y="97"/>
                  </a:cubicBezTo>
                  <a:cubicBezTo>
                    <a:pt x="608" y="96"/>
                    <a:pt x="606" y="96"/>
                    <a:pt x="604" y="97"/>
                  </a:cubicBezTo>
                  <a:cubicBezTo>
                    <a:pt x="592" y="101"/>
                    <a:pt x="577" y="125"/>
                    <a:pt x="566" y="146"/>
                  </a:cubicBezTo>
                  <a:cubicBezTo>
                    <a:pt x="572" y="129"/>
                    <a:pt x="576" y="110"/>
                    <a:pt x="573" y="102"/>
                  </a:cubicBezTo>
                  <a:cubicBezTo>
                    <a:pt x="572" y="100"/>
                    <a:pt x="571" y="99"/>
                    <a:pt x="569" y="99"/>
                  </a:cubicBezTo>
                  <a:cubicBezTo>
                    <a:pt x="567" y="98"/>
                    <a:pt x="566" y="98"/>
                    <a:pt x="564" y="99"/>
                  </a:cubicBezTo>
                  <a:cubicBezTo>
                    <a:pt x="555" y="104"/>
                    <a:pt x="545" y="129"/>
                    <a:pt x="538" y="148"/>
                  </a:cubicBezTo>
                  <a:cubicBezTo>
                    <a:pt x="540" y="132"/>
                    <a:pt x="541" y="113"/>
                    <a:pt x="536" y="107"/>
                  </a:cubicBezTo>
                  <a:cubicBezTo>
                    <a:pt x="534" y="106"/>
                    <a:pt x="533" y="105"/>
                    <a:pt x="531" y="105"/>
                  </a:cubicBezTo>
                  <a:cubicBezTo>
                    <a:pt x="521" y="104"/>
                    <a:pt x="516" y="130"/>
                    <a:pt x="514" y="150"/>
                  </a:cubicBezTo>
                  <a:cubicBezTo>
                    <a:pt x="512" y="140"/>
                    <a:pt x="509" y="129"/>
                    <a:pt x="504" y="126"/>
                  </a:cubicBezTo>
                  <a:cubicBezTo>
                    <a:pt x="502" y="124"/>
                    <a:pt x="500" y="124"/>
                    <a:pt x="497" y="124"/>
                  </a:cubicBezTo>
                  <a:cubicBezTo>
                    <a:pt x="494" y="125"/>
                    <a:pt x="493" y="127"/>
                    <a:pt x="491" y="129"/>
                  </a:cubicBezTo>
                  <a:cubicBezTo>
                    <a:pt x="487" y="138"/>
                    <a:pt x="493" y="157"/>
                    <a:pt x="497" y="168"/>
                  </a:cubicBezTo>
                  <a:cubicBezTo>
                    <a:pt x="492" y="164"/>
                    <a:pt x="487" y="160"/>
                    <a:pt x="479" y="157"/>
                  </a:cubicBezTo>
                  <a:cubicBezTo>
                    <a:pt x="479" y="157"/>
                    <a:pt x="479" y="157"/>
                    <a:pt x="479" y="157"/>
                  </a:cubicBezTo>
                  <a:cubicBezTo>
                    <a:pt x="472" y="154"/>
                    <a:pt x="465" y="153"/>
                    <a:pt x="459" y="153"/>
                  </a:cubicBezTo>
                  <a:cubicBezTo>
                    <a:pt x="470" y="148"/>
                    <a:pt x="487" y="138"/>
                    <a:pt x="491" y="129"/>
                  </a:cubicBezTo>
                  <a:cubicBezTo>
                    <a:pt x="491" y="126"/>
                    <a:pt x="491" y="124"/>
                    <a:pt x="490" y="121"/>
                  </a:cubicBezTo>
                  <a:cubicBezTo>
                    <a:pt x="489" y="119"/>
                    <a:pt x="487" y="118"/>
                    <a:pt x="484" y="117"/>
                  </a:cubicBezTo>
                  <a:cubicBezTo>
                    <a:pt x="478" y="116"/>
                    <a:pt x="468" y="121"/>
                    <a:pt x="460" y="127"/>
                  </a:cubicBezTo>
                  <a:cubicBezTo>
                    <a:pt x="473" y="112"/>
                    <a:pt x="487" y="91"/>
                    <a:pt x="480" y="84"/>
                  </a:cubicBezTo>
                  <a:cubicBezTo>
                    <a:pt x="479" y="82"/>
                    <a:pt x="477" y="82"/>
                    <a:pt x="475" y="82"/>
                  </a:cubicBezTo>
                  <a:cubicBezTo>
                    <a:pt x="467" y="83"/>
                    <a:pt x="454" y="97"/>
                    <a:pt x="444" y="109"/>
                  </a:cubicBezTo>
                  <a:cubicBezTo>
                    <a:pt x="453" y="91"/>
                    <a:pt x="463" y="66"/>
                    <a:pt x="461" y="57"/>
                  </a:cubicBezTo>
                  <a:cubicBezTo>
                    <a:pt x="460" y="55"/>
                    <a:pt x="459" y="53"/>
                    <a:pt x="457" y="52"/>
                  </a:cubicBezTo>
                  <a:cubicBezTo>
                    <a:pt x="456" y="51"/>
                    <a:pt x="454" y="51"/>
                    <a:pt x="452" y="52"/>
                  </a:cubicBezTo>
                  <a:cubicBezTo>
                    <a:pt x="444" y="55"/>
                    <a:pt x="434" y="72"/>
                    <a:pt x="426" y="88"/>
                  </a:cubicBezTo>
                  <a:cubicBezTo>
                    <a:pt x="433" y="65"/>
                    <a:pt x="439" y="38"/>
                    <a:pt x="434" y="27"/>
                  </a:cubicBezTo>
                  <a:cubicBezTo>
                    <a:pt x="433" y="25"/>
                    <a:pt x="431" y="23"/>
                    <a:pt x="429" y="22"/>
                  </a:cubicBezTo>
                  <a:cubicBezTo>
                    <a:pt x="427" y="21"/>
                    <a:pt x="425" y="22"/>
                    <a:pt x="423" y="23"/>
                  </a:cubicBezTo>
                  <a:cubicBezTo>
                    <a:pt x="414" y="28"/>
                    <a:pt x="406" y="56"/>
                    <a:pt x="400" y="80"/>
                  </a:cubicBezTo>
                  <a:cubicBezTo>
                    <a:pt x="402" y="51"/>
                    <a:pt x="402" y="14"/>
                    <a:pt x="392" y="3"/>
                  </a:cubicBezTo>
                  <a:cubicBezTo>
                    <a:pt x="390" y="1"/>
                    <a:pt x="388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2" y="0"/>
                    <a:pt x="380" y="1"/>
                    <a:pt x="378" y="3"/>
                  </a:cubicBezTo>
                  <a:cubicBezTo>
                    <a:pt x="368" y="14"/>
                    <a:pt x="368" y="51"/>
                    <a:pt x="370" y="80"/>
                  </a:cubicBezTo>
                  <a:cubicBezTo>
                    <a:pt x="365" y="56"/>
                    <a:pt x="356" y="28"/>
                    <a:pt x="347" y="23"/>
                  </a:cubicBezTo>
                  <a:cubicBezTo>
                    <a:pt x="345" y="22"/>
                    <a:pt x="343" y="21"/>
                    <a:pt x="341" y="22"/>
                  </a:cubicBezTo>
                  <a:cubicBezTo>
                    <a:pt x="339" y="23"/>
                    <a:pt x="337" y="25"/>
                    <a:pt x="336" y="27"/>
                  </a:cubicBezTo>
                  <a:cubicBezTo>
                    <a:pt x="331" y="38"/>
                    <a:pt x="337" y="65"/>
                    <a:pt x="344" y="88"/>
                  </a:cubicBezTo>
                  <a:cubicBezTo>
                    <a:pt x="336" y="72"/>
                    <a:pt x="326" y="55"/>
                    <a:pt x="318" y="52"/>
                  </a:cubicBezTo>
                  <a:cubicBezTo>
                    <a:pt x="316" y="51"/>
                    <a:pt x="314" y="51"/>
                    <a:pt x="313" y="52"/>
                  </a:cubicBezTo>
                  <a:cubicBezTo>
                    <a:pt x="311" y="53"/>
                    <a:pt x="310" y="55"/>
                    <a:pt x="309" y="57"/>
                  </a:cubicBezTo>
                  <a:cubicBezTo>
                    <a:pt x="307" y="66"/>
                    <a:pt x="317" y="91"/>
                    <a:pt x="326" y="109"/>
                  </a:cubicBezTo>
                  <a:cubicBezTo>
                    <a:pt x="316" y="97"/>
                    <a:pt x="303" y="83"/>
                    <a:pt x="295" y="82"/>
                  </a:cubicBezTo>
                  <a:cubicBezTo>
                    <a:pt x="293" y="82"/>
                    <a:pt x="292" y="82"/>
                    <a:pt x="290" y="84"/>
                  </a:cubicBezTo>
                  <a:cubicBezTo>
                    <a:pt x="283" y="91"/>
                    <a:pt x="297" y="112"/>
                    <a:pt x="310" y="127"/>
                  </a:cubicBezTo>
                  <a:cubicBezTo>
                    <a:pt x="302" y="121"/>
                    <a:pt x="292" y="116"/>
                    <a:pt x="286" y="117"/>
                  </a:cubicBezTo>
                  <a:cubicBezTo>
                    <a:pt x="283" y="118"/>
                    <a:pt x="281" y="119"/>
                    <a:pt x="280" y="121"/>
                  </a:cubicBezTo>
                  <a:cubicBezTo>
                    <a:pt x="279" y="124"/>
                    <a:pt x="279" y="126"/>
                    <a:pt x="279" y="129"/>
                  </a:cubicBezTo>
                  <a:cubicBezTo>
                    <a:pt x="283" y="138"/>
                    <a:pt x="300" y="148"/>
                    <a:pt x="311" y="153"/>
                  </a:cubicBezTo>
                  <a:cubicBezTo>
                    <a:pt x="305" y="153"/>
                    <a:pt x="298" y="154"/>
                    <a:pt x="291" y="157"/>
                  </a:cubicBezTo>
                  <a:cubicBezTo>
                    <a:pt x="283" y="160"/>
                    <a:pt x="278" y="164"/>
                    <a:pt x="274" y="168"/>
                  </a:cubicBezTo>
                  <a:cubicBezTo>
                    <a:pt x="277" y="157"/>
                    <a:pt x="283" y="138"/>
                    <a:pt x="279" y="129"/>
                  </a:cubicBezTo>
                  <a:cubicBezTo>
                    <a:pt x="277" y="127"/>
                    <a:pt x="276" y="125"/>
                    <a:pt x="273" y="124"/>
                  </a:cubicBezTo>
                  <a:cubicBezTo>
                    <a:pt x="271" y="124"/>
                    <a:pt x="268" y="124"/>
                    <a:pt x="266" y="126"/>
                  </a:cubicBezTo>
                  <a:cubicBezTo>
                    <a:pt x="261" y="129"/>
                    <a:pt x="258" y="140"/>
                    <a:pt x="256" y="150"/>
                  </a:cubicBezTo>
                  <a:cubicBezTo>
                    <a:pt x="254" y="130"/>
                    <a:pt x="249" y="104"/>
                    <a:pt x="239" y="105"/>
                  </a:cubicBezTo>
                  <a:cubicBezTo>
                    <a:pt x="237" y="105"/>
                    <a:pt x="236" y="106"/>
                    <a:pt x="234" y="107"/>
                  </a:cubicBezTo>
                  <a:cubicBezTo>
                    <a:pt x="229" y="113"/>
                    <a:pt x="230" y="132"/>
                    <a:pt x="232" y="148"/>
                  </a:cubicBezTo>
                  <a:cubicBezTo>
                    <a:pt x="225" y="129"/>
                    <a:pt x="215" y="104"/>
                    <a:pt x="206" y="99"/>
                  </a:cubicBezTo>
                  <a:cubicBezTo>
                    <a:pt x="205" y="98"/>
                    <a:pt x="203" y="98"/>
                    <a:pt x="201" y="99"/>
                  </a:cubicBezTo>
                  <a:cubicBezTo>
                    <a:pt x="199" y="99"/>
                    <a:pt x="198" y="100"/>
                    <a:pt x="197" y="102"/>
                  </a:cubicBezTo>
                  <a:cubicBezTo>
                    <a:pt x="194" y="110"/>
                    <a:pt x="198" y="129"/>
                    <a:pt x="204" y="146"/>
                  </a:cubicBezTo>
                  <a:cubicBezTo>
                    <a:pt x="193" y="125"/>
                    <a:pt x="178" y="101"/>
                    <a:pt x="167" y="97"/>
                  </a:cubicBezTo>
                  <a:cubicBezTo>
                    <a:pt x="164" y="96"/>
                    <a:pt x="162" y="96"/>
                    <a:pt x="160" y="97"/>
                  </a:cubicBezTo>
                  <a:cubicBezTo>
                    <a:pt x="158" y="98"/>
                    <a:pt x="156" y="100"/>
                    <a:pt x="156" y="102"/>
                  </a:cubicBezTo>
                  <a:cubicBezTo>
                    <a:pt x="153" y="112"/>
                    <a:pt x="167" y="138"/>
                    <a:pt x="180" y="159"/>
                  </a:cubicBezTo>
                  <a:cubicBezTo>
                    <a:pt x="161" y="137"/>
                    <a:pt x="135" y="111"/>
                    <a:pt x="120" y="110"/>
                  </a:cubicBezTo>
                  <a:cubicBezTo>
                    <a:pt x="117" y="110"/>
                    <a:pt x="115" y="111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1" y="114"/>
                    <a:pt x="110" y="117"/>
                    <a:pt x="110" y="120"/>
                  </a:cubicBezTo>
                  <a:cubicBezTo>
                    <a:pt x="111" y="135"/>
                    <a:pt x="137" y="161"/>
                    <a:pt x="159" y="180"/>
                  </a:cubicBezTo>
                  <a:cubicBezTo>
                    <a:pt x="138" y="167"/>
                    <a:pt x="113" y="153"/>
                    <a:pt x="102" y="156"/>
                  </a:cubicBezTo>
                  <a:cubicBezTo>
                    <a:pt x="100" y="156"/>
                    <a:pt x="98" y="157"/>
                    <a:pt x="98" y="159"/>
                  </a:cubicBezTo>
                  <a:cubicBezTo>
                    <a:pt x="97" y="161"/>
                    <a:pt x="97" y="164"/>
                    <a:pt x="98" y="166"/>
                  </a:cubicBezTo>
                  <a:cubicBezTo>
                    <a:pt x="102" y="177"/>
                    <a:pt x="125" y="193"/>
                    <a:pt x="146" y="204"/>
                  </a:cubicBezTo>
                  <a:cubicBezTo>
                    <a:pt x="129" y="198"/>
                    <a:pt x="110" y="193"/>
                    <a:pt x="102" y="197"/>
                  </a:cubicBezTo>
                  <a:cubicBezTo>
                    <a:pt x="101" y="198"/>
                    <a:pt x="99" y="199"/>
                    <a:pt x="99" y="201"/>
                  </a:cubicBezTo>
                  <a:cubicBezTo>
                    <a:pt x="98" y="202"/>
                    <a:pt x="99" y="204"/>
                    <a:pt x="100" y="206"/>
                  </a:cubicBezTo>
                  <a:cubicBezTo>
                    <a:pt x="104" y="215"/>
                    <a:pt x="129" y="225"/>
                    <a:pt x="149" y="232"/>
                  </a:cubicBezTo>
                  <a:cubicBezTo>
                    <a:pt x="133" y="230"/>
                    <a:pt x="114" y="229"/>
                    <a:pt x="107" y="234"/>
                  </a:cubicBezTo>
                  <a:cubicBezTo>
                    <a:pt x="106" y="235"/>
                    <a:pt x="105" y="237"/>
                    <a:pt x="105" y="239"/>
                  </a:cubicBezTo>
                  <a:cubicBezTo>
                    <a:pt x="105" y="249"/>
                    <a:pt x="130" y="254"/>
                    <a:pt x="150" y="256"/>
                  </a:cubicBezTo>
                  <a:cubicBezTo>
                    <a:pt x="140" y="257"/>
                    <a:pt x="130" y="260"/>
                    <a:pt x="126" y="266"/>
                  </a:cubicBezTo>
                  <a:cubicBezTo>
                    <a:pt x="124" y="268"/>
                    <a:pt x="124" y="270"/>
                    <a:pt x="125" y="273"/>
                  </a:cubicBezTo>
                  <a:cubicBezTo>
                    <a:pt x="125" y="275"/>
                    <a:pt x="127" y="277"/>
                    <a:pt x="129" y="278"/>
                  </a:cubicBezTo>
                  <a:cubicBezTo>
                    <a:pt x="138" y="283"/>
                    <a:pt x="158" y="277"/>
                    <a:pt x="168" y="273"/>
                  </a:cubicBezTo>
                  <a:cubicBezTo>
                    <a:pt x="164" y="277"/>
                    <a:pt x="161" y="283"/>
                    <a:pt x="157" y="290"/>
                  </a:cubicBezTo>
                  <a:cubicBezTo>
                    <a:pt x="154" y="298"/>
                    <a:pt x="153" y="304"/>
                    <a:pt x="153" y="310"/>
                  </a:cubicBezTo>
                  <a:cubicBezTo>
                    <a:pt x="148" y="300"/>
                    <a:pt x="138" y="282"/>
                    <a:pt x="129" y="279"/>
                  </a:cubicBezTo>
                  <a:cubicBezTo>
                    <a:pt x="126" y="278"/>
                    <a:pt x="124" y="278"/>
                    <a:pt x="122" y="280"/>
                  </a:cubicBezTo>
                  <a:cubicBezTo>
                    <a:pt x="119" y="281"/>
                    <a:pt x="118" y="283"/>
                    <a:pt x="118" y="286"/>
                  </a:cubicBezTo>
                  <a:cubicBezTo>
                    <a:pt x="117" y="292"/>
                    <a:pt x="122" y="301"/>
                    <a:pt x="127" y="310"/>
                  </a:cubicBezTo>
                  <a:cubicBezTo>
                    <a:pt x="112" y="297"/>
                    <a:pt x="91" y="282"/>
                    <a:pt x="84" y="290"/>
                  </a:cubicBezTo>
                  <a:cubicBezTo>
                    <a:pt x="83" y="291"/>
                    <a:pt x="82" y="293"/>
                    <a:pt x="82" y="295"/>
                  </a:cubicBezTo>
                  <a:cubicBezTo>
                    <a:pt x="83" y="303"/>
                    <a:pt x="97" y="316"/>
                    <a:pt x="110" y="326"/>
                  </a:cubicBezTo>
                  <a:cubicBezTo>
                    <a:pt x="91" y="317"/>
                    <a:pt x="67" y="306"/>
                    <a:pt x="57" y="309"/>
                  </a:cubicBezTo>
                  <a:cubicBezTo>
                    <a:pt x="55" y="310"/>
                    <a:pt x="53" y="311"/>
                    <a:pt x="53" y="313"/>
                  </a:cubicBezTo>
                  <a:cubicBezTo>
                    <a:pt x="52" y="314"/>
                    <a:pt x="52" y="316"/>
                    <a:pt x="52" y="318"/>
                  </a:cubicBezTo>
                  <a:cubicBezTo>
                    <a:pt x="55" y="326"/>
                    <a:pt x="72" y="335"/>
                    <a:pt x="89" y="344"/>
                  </a:cubicBezTo>
                  <a:cubicBezTo>
                    <a:pt x="65" y="337"/>
                    <a:pt x="38" y="331"/>
                    <a:pt x="27" y="336"/>
                  </a:cubicBezTo>
                  <a:cubicBezTo>
                    <a:pt x="25" y="337"/>
                    <a:pt x="23" y="339"/>
                    <a:pt x="22" y="341"/>
                  </a:cubicBezTo>
                  <a:cubicBezTo>
                    <a:pt x="22" y="343"/>
                    <a:pt x="22" y="345"/>
                    <a:pt x="23" y="347"/>
                  </a:cubicBezTo>
                  <a:cubicBezTo>
                    <a:pt x="29" y="356"/>
                    <a:pt x="56" y="364"/>
                    <a:pt x="81" y="370"/>
                  </a:cubicBezTo>
                  <a:cubicBezTo>
                    <a:pt x="51" y="368"/>
                    <a:pt x="14" y="368"/>
                    <a:pt x="4" y="377"/>
                  </a:cubicBezTo>
                  <a:cubicBezTo>
                    <a:pt x="1" y="379"/>
                    <a:pt x="0" y="382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8"/>
                    <a:pt x="1" y="390"/>
                    <a:pt x="4" y="392"/>
                  </a:cubicBezTo>
                  <a:cubicBezTo>
                    <a:pt x="14" y="402"/>
                    <a:pt x="51" y="402"/>
                    <a:pt x="81" y="400"/>
                  </a:cubicBezTo>
                  <a:cubicBezTo>
                    <a:pt x="56" y="405"/>
                    <a:pt x="29" y="413"/>
                    <a:pt x="23" y="423"/>
                  </a:cubicBezTo>
                  <a:cubicBezTo>
                    <a:pt x="22" y="425"/>
                    <a:pt x="22" y="427"/>
                    <a:pt x="22" y="429"/>
                  </a:cubicBezTo>
                  <a:cubicBezTo>
                    <a:pt x="23" y="431"/>
                    <a:pt x="25" y="432"/>
                    <a:pt x="27" y="434"/>
                  </a:cubicBezTo>
                  <a:cubicBezTo>
                    <a:pt x="38" y="439"/>
                    <a:pt x="65" y="432"/>
                    <a:pt x="89" y="426"/>
                  </a:cubicBezTo>
                  <a:cubicBezTo>
                    <a:pt x="72" y="434"/>
                    <a:pt x="55" y="444"/>
                    <a:pt x="52" y="452"/>
                  </a:cubicBezTo>
                  <a:cubicBezTo>
                    <a:pt x="52" y="454"/>
                    <a:pt x="52" y="455"/>
                    <a:pt x="53" y="457"/>
                  </a:cubicBezTo>
                  <a:cubicBezTo>
                    <a:pt x="53" y="459"/>
                    <a:pt x="55" y="460"/>
                    <a:pt x="57" y="460"/>
                  </a:cubicBezTo>
                  <a:cubicBezTo>
                    <a:pt x="67" y="463"/>
                    <a:pt x="91" y="453"/>
                    <a:pt x="110" y="444"/>
                  </a:cubicBezTo>
                  <a:cubicBezTo>
                    <a:pt x="97" y="454"/>
                    <a:pt x="83" y="467"/>
                    <a:pt x="82" y="474"/>
                  </a:cubicBezTo>
                  <a:cubicBezTo>
                    <a:pt x="82" y="476"/>
                    <a:pt x="83" y="478"/>
                    <a:pt x="84" y="480"/>
                  </a:cubicBezTo>
                  <a:cubicBezTo>
                    <a:pt x="91" y="487"/>
                    <a:pt x="112" y="472"/>
                    <a:pt x="127" y="460"/>
                  </a:cubicBezTo>
                  <a:cubicBezTo>
                    <a:pt x="122" y="468"/>
                    <a:pt x="117" y="477"/>
                    <a:pt x="118" y="484"/>
                  </a:cubicBezTo>
                  <a:cubicBezTo>
                    <a:pt x="118" y="486"/>
                    <a:pt x="119" y="488"/>
                    <a:pt x="122" y="490"/>
                  </a:cubicBezTo>
                  <a:cubicBezTo>
                    <a:pt x="124" y="491"/>
                    <a:pt x="126" y="491"/>
                    <a:pt x="129" y="490"/>
                  </a:cubicBezTo>
                  <a:cubicBezTo>
                    <a:pt x="138" y="487"/>
                    <a:pt x="148" y="469"/>
                    <a:pt x="153" y="459"/>
                  </a:cubicBezTo>
                  <a:cubicBezTo>
                    <a:pt x="153" y="465"/>
                    <a:pt x="154" y="472"/>
                    <a:pt x="157" y="479"/>
                  </a:cubicBezTo>
                  <a:cubicBezTo>
                    <a:pt x="161" y="486"/>
                    <a:pt x="164" y="492"/>
                    <a:pt x="168" y="496"/>
                  </a:cubicBezTo>
                  <a:cubicBezTo>
                    <a:pt x="158" y="492"/>
                    <a:pt x="138" y="487"/>
                    <a:pt x="129" y="491"/>
                  </a:cubicBezTo>
                  <a:cubicBezTo>
                    <a:pt x="127" y="492"/>
                    <a:pt x="125" y="494"/>
                    <a:pt x="125" y="497"/>
                  </a:cubicBezTo>
                  <a:cubicBezTo>
                    <a:pt x="124" y="499"/>
                    <a:pt x="124" y="502"/>
                    <a:pt x="126" y="504"/>
                  </a:cubicBezTo>
                  <a:cubicBezTo>
                    <a:pt x="130" y="509"/>
                    <a:pt x="140" y="512"/>
                    <a:pt x="150" y="514"/>
                  </a:cubicBezTo>
                  <a:cubicBezTo>
                    <a:pt x="130" y="516"/>
                    <a:pt x="105" y="520"/>
                    <a:pt x="105" y="531"/>
                  </a:cubicBezTo>
                  <a:cubicBezTo>
                    <a:pt x="105" y="533"/>
                    <a:pt x="106" y="534"/>
                    <a:pt x="107" y="535"/>
                  </a:cubicBezTo>
                  <a:cubicBezTo>
                    <a:pt x="114" y="540"/>
                    <a:pt x="133" y="540"/>
                    <a:pt x="149" y="538"/>
                  </a:cubicBezTo>
                  <a:cubicBezTo>
                    <a:pt x="129" y="544"/>
                    <a:pt x="104" y="554"/>
                    <a:pt x="100" y="563"/>
                  </a:cubicBezTo>
                  <a:cubicBezTo>
                    <a:pt x="99" y="565"/>
                    <a:pt x="98" y="567"/>
                    <a:pt x="99" y="569"/>
                  </a:cubicBezTo>
                  <a:cubicBezTo>
                    <a:pt x="99" y="571"/>
                    <a:pt x="101" y="572"/>
                    <a:pt x="102" y="573"/>
                  </a:cubicBezTo>
                  <a:cubicBezTo>
                    <a:pt x="110" y="576"/>
                    <a:pt x="129" y="571"/>
                    <a:pt x="146" y="565"/>
                  </a:cubicBezTo>
                  <a:cubicBezTo>
                    <a:pt x="125" y="577"/>
                    <a:pt x="102" y="592"/>
                    <a:pt x="98" y="603"/>
                  </a:cubicBezTo>
                  <a:cubicBezTo>
                    <a:pt x="97" y="606"/>
                    <a:pt x="97" y="608"/>
                    <a:pt x="98" y="610"/>
                  </a:cubicBezTo>
                  <a:cubicBezTo>
                    <a:pt x="98" y="612"/>
                    <a:pt x="100" y="613"/>
                    <a:pt x="102" y="614"/>
                  </a:cubicBezTo>
                  <a:cubicBezTo>
                    <a:pt x="113" y="617"/>
                    <a:pt x="138" y="603"/>
                    <a:pt x="159" y="589"/>
                  </a:cubicBezTo>
                  <a:cubicBezTo>
                    <a:pt x="137" y="609"/>
                    <a:pt x="111" y="635"/>
                    <a:pt x="110" y="649"/>
                  </a:cubicBezTo>
                  <a:cubicBezTo>
                    <a:pt x="110" y="652"/>
                    <a:pt x="111" y="655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5" y="659"/>
                    <a:pt x="117" y="660"/>
                    <a:pt x="120" y="660"/>
                  </a:cubicBezTo>
                  <a:cubicBezTo>
                    <a:pt x="135" y="659"/>
                    <a:pt x="161" y="633"/>
                    <a:pt x="180" y="611"/>
                  </a:cubicBezTo>
                  <a:cubicBezTo>
                    <a:pt x="167" y="632"/>
                    <a:pt x="153" y="657"/>
                    <a:pt x="156" y="667"/>
                  </a:cubicBezTo>
                  <a:cubicBezTo>
                    <a:pt x="156" y="670"/>
                    <a:pt x="158" y="671"/>
                    <a:pt x="160" y="672"/>
                  </a:cubicBezTo>
                  <a:cubicBezTo>
                    <a:pt x="162" y="673"/>
                    <a:pt x="164" y="673"/>
                    <a:pt x="167" y="672"/>
                  </a:cubicBezTo>
                  <a:cubicBezTo>
                    <a:pt x="178" y="668"/>
                    <a:pt x="193" y="644"/>
                    <a:pt x="204" y="623"/>
                  </a:cubicBezTo>
                  <a:cubicBezTo>
                    <a:pt x="198" y="641"/>
                    <a:pt x="194" y="660"/>
                    <a:pt x="197" y="667"/>
                  </a:cubicBezTo>
                  <a:cubicBezTo>
                    <a:pt x="198" y="669"/>
                    <a:pt x="199" y="670"/>
                    <a:pt x="201" y="671"/>
                  </a:cubicBezTo>
                  <a:cubicBezTo>
                    <a:pt x="203" y="671"/>
                    <a:pt x="205" y="671"/>
                    <a:pt x="206" y="670"/>
                  </a:cubicBezTo>
                  <a:cubicBezTo>
                    <a:pt x="215" y="665"/>
                    <a:pt x="225" y="641"/>
                    <a:pt x="232" y="621"/>
                  </a:cubicBezTo>
                  <a:cubicBezTo>
                    <a:pt x="230" y="637"/>
                    <a:pt x="229" y="656"/>
                    <a:pt x="234" y="662"/>
                  </a:cubicBezTo>
                  <a:cubicBezTo>
                    <a:pt x="236" y="664"/>
                    <a:pt x="237" y="665"/>
                    <a:pt x="239" y="665"/>
                  </a:cubicBezTo>
                  <a:cubicBezTo>
                    <a:pt x="249" y="665"/>
                    <a:pt x="254" y="640"/>
                    <a:pt x="256" y="620"/>
                  </a:cubicBezTo>
                  <a:cubicBezTo>
                    <a:pt x="258" y="630"/>
                    <a:pt x="261" y="640"/>
                    <a:pt x="266" y="644"/>
                  </a:cubicBezTo>
                  <a:cubicBezTo>
                    <a:pt x="268" y="645"/>
                    <a:pt x="271" y="646"/>
                    <a:pt x="273" y="645"/>
                  </a:cubicBezTo>
                  <a:cubicBezTo>
                    <a:pt x="276" y="644"/>
                    <a:pt x="277" y="643"/>
                    <a:pt x="279" y="640"/>
                  </a:cubicBezTo>
                  <a:cubicBezTo>
                    <a:pt x="283" y="631"/>
                    <a:pt x="277" y="612"/>
                    <a:pt x="274" y="602"/>
                  </a:cubicBezTo>
                  <a:cubicBezTo>
                    <a:pt x="278" y="606"/>
                    <a:pt x="283" y="609"/>
                    <a:pt x="291" y="612"/>
                  </a:cubicBezTo>
                  <a:cubicBezTo>
                    <a:pt x="298" y="615"/>
                    <a:pt x="305" y="617"/>
                    <a:pt x="311" y="617"/>
                  </a:cubicBezTo>
                  <a:cubicBezTo>
                    <a:pt x="300" y="622"/>
                    <a:pt x="283" y="631"/>
                    <a:pt x="279" y="641"/>
                  </a:cubicBezTo>
                  <a:cubicBezTo>
                    <a:pt x="279" y="643"/>
                    <a:pt x="279" y="646"/>
                    <a:pt x="280" y="648"/>
                  </a:cubicBezTo>
                  <a:cubicBezTo>
                    <a:pt x="281" y="650"/>
                    <a:pt x="283" y="652"/>
                    <a:pt x="286" y="652"/>
                  </a:cubicBezTo>
                  <a:cubicBezTo>
                    <a:pt x="292" y="653"/>
                    <a:pt x="302" y="648"/>
                    <a:pt x="310" y="642"/>
                  </a:cubicBezTo>
                  <a:cubicBezTo>
                    <a:pt x="297" y="658"/>
                    <a:pt x="283" y="679"/>
                    <a:pt x="290" y="686"/>
                  </a:cubicBezTo>
                  <a:cubicBezTo>
                    <a:pt x="292" y="687"/>
                    <a:pt x="293" y="688"/>
                    <a:pt x="295" y="688"/>
                  </a:cubicBezTo>
                  <a:cubicBezTo>
                    <a:pt x="303" y="687"/>
                    <a:pt x="316" y="673"/>
                    <a:pt x="326" y="660"/>
                  </a:cubicBezTo>
                  <a:cubicBezTo>
                    <a:pt x="317" y="679"/>
                    <a:pt x="307" y="703"/>
                    <a:pt x="309" y="713"/>
                  </a:cubicBezTo>
                  <a:cubicBezTo>
                    <a:pt x="310" y="715"/>
                    <a:pt x="311" y="716"/>
                    <a:pt x="313" y="717"/>
                  </a:cubicBezTo>
                  <a:cubicBezTo>
                    <a:pt x="314" y="718"/>
                    <a:pt x="316" y="718"/>
                    <a:pt x="318" y="717"/>
                  </a:cubicBezTo>
                  <a:cubicBezTo>
                    <a:pt x="326" y="715"/>
                    <a:pt x="336" y="698"/>
                    <a:pt x="344" y="681"/>
                  </a:cubicBezTo>
                  <a:cubicBezTo>
                    <a:pt x="337" y="704"/>
                    <a:pt x="331" y="732"/>
                    <a:pt x="336" y="743"/>
                  </a:cubicBezTo>
                  <a:cubicBezTo>
                    <a:pt x="337" y="745"/>
                    <a:pt x="339" y="747"/>
                    <a:pt x="341" y="747"/>
                  </a:cubicBezTo>
                  <a:cubicBezTo>
                    <a:pt x="343" y="748"/>
                    <a:pt x="345" y="748"/>
                    <a:pt x="347" y="747"/>
                  </a:cubicBezTo>
                  <a:cubicBezTo>
                    <a:pt x="356" y="741"/>
                    <a:pt x="365" y="714"/>
                    <a:pt x="370" y="689"/>
                  </a:cubicBezTo>
                  <a:cubicBezTo>
                    <a:pt x="368" y="719"/>
                    <a:pt x="368" y="755"/>
                    <a:pt x="378" y="766"/>
                  </a:cubicBezTo>
                  <a:cubicBezTo>
                    <a:pt x="380" y="769"/>
                    <a:pt x="382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8" y="770"/>
                    <a:pt x="390" y="769"/>
                    <a:pt x="392" y="766"/>
                  </a:cubicBezTo>
                  <a:cubicBezTo>
                    <a:pt x="402" y="755"/>
                    <a:pt x="402" y="719"/>
                    <a:pt x="400" y="689"/>
                  </a:cubicBezTo>
                  <a:cubicBezTo>
                    <a:pt x="406" y="714"/>
                    <a:pt x="414" y="741"/>
                    <a:pt x="423" y="747"/>
                  </a:cubicBezTo>
                  <a:cubicBezTo>
                    <a:pt x="425" y="748"/>
                    <a:pt x="427" y="748"/>
                    <a:pt x="429" y="747"/>
                  </a:cubicBezTo>
                  <a:cubicBezTo>
                    <a:pt x="431" y="747"/>
                    <a:pt x="433" y="745"/>
                    <a:pt x="434" y="743"/>
                  </a:cubicBezTo>
                  <a:cubicBezTo>
                    <a:pt x="439" y="732"/>
                    <a:pt x="433" y="704"/>
                    <a:pt x="426" y="681"/>
                  </a:cubicBezTo>
                  <a:cubicBezTo>
                    <a:pt x="434" y="698"/>
                    <a:pt x="444" y="715"/>
                    <a:pt x="452" y="717"/>
                  </a:cubicBezTo>
                  <a:cubicBezTo>
                    <a:pt x="454" y="718"/>
                    <a:pt x="456" y="718"/>
                    <a:pt x="457" y="717"/>
                  </a:cubicBezTo>
                  <a:cubicBezTo>
                    <a:pt x="459" y="716"/>
                    <a:pt x="460" y="715"/>
                    <a:pt x="461" y="713"/>
                  </a:cubicBezTo>
                  <a:cubicBezTo>
                    <a:pt x="463" y="703"/>
                    <a:pt x="453" y="679"/>
                    <a:pt x="444" y="660"/>
                  </a:cubicBezTo>
                  <a:cubicBezTo>
                    <a:pt x="454" y="673"/>
                    <a:pt x="467" y="687"/>
                    <a:pt x="475" y="688"/>
                  </a:cubicBezTo>
                  <a:cubicBezTo>
                    <a:pt x="477" y="688"/>
                    <a:pt x="479" y="687"/>
                    <a:pt x="480" y="686"/>
                  </a:cubicBezTo>
                  <a:cubicBezTo>
                    <a:pt x="487" y="679"/>
                    <a:pt x="473" y="658"/>
                    <a:pt x="460" y="642"/>
                  </a:cubicBezTo>
                  <a:cubicBezTo>
                    <a:pt x="468" y="648"/>
                    <a:pt x="478" y="653"/>
                    <a:pt x="484" y="652"/>
                  </a:cubicBezTo>
                  <a:cubicBezTo>
                    <a:pt x="487" y="652"/>
                    <a:pt x="489" y="650"/>
                    <a:pt x="490" y="648"/>
                  </a:cubicBezTo>
                  <a:cubicBezTo>
                    <a:pt x="491" y="646"/>
                    <a:pt x="491" y="643"/>
                    <a:pt x="491" y="641"/>
                  </a:cubicBezTo>
                  <a:cubicBezTo>
                    <a:pt x="487" y="631"/>
                    <a:pt x="470" y="622"/>
                    <a:pt x="459" y="617"/>
                  </a:cubicBezTo>
                  <a:cubicBezTo>
                    <a:pt x="465" y="617"/>
                    <a:pt x="472" y="615"/>
                    <a:pt x="479" y="612"/>
                  </a:cubicBezTo>
                  <a:cubicBezTo>
                    <a:pt x="487" y="609"/>
                    <a:pt x="492" y="606"/>
                    <a:pt x="497" y="602"/>
                  </a:cubicBezTo>
                  <a:cubicBezTo>
                    <a:pt x="493" y="612"/>
                    <a:pt x="487" y="631"/>
                    <a:pt x="491" y="640"/>
                  </a:cubicBezTo>
                  <a:cubicBezTo>
                    <a:pt x="493" y="643"/>
                    <a:pt x="494" y="644"/>
                    <a:pt x="497" y="645"/>
                  </a:cubicBezTo>
                  <a:cubicBezTo>
                    <a:pt x="500" y="646"/>
                    <a:pt x="502" y="645"/>
                    <a:pt x="504" y="644"/>
                  </a:cubicBezTo>
                  <a:cubicBezTo>
                    <a:pt x="509" y="640"/>
                    <a:pt x="512" y="630"/>
                    <a:pt x="514" y="620"/>
                  </a:cubicBezTo>
                  <a:cubicBezTo>
                    <a:pt x="516" y="640"/>
                    <a:pt x="521" y="665"/>
                    <a:pt x="531" y="665"/>
                  </a:cubicBezTo>
                  <a:cubicBezTo>
                    <a:pt x="533" y="665"/>
                    <a:pt x="534" y="664"/>
                    <a:pt x="536" y="662"/>
                  </a:cubicBezTo>
                  <a:cubicBezTo>
                    <a:pt x="541" y="656"/>
                    <a:pt x="540" y="637"/>
                    <a:pt x="538" y="621"/>
                  </a:cubicBezTo>
                  <a:cubicBezTo>
                    <a:pt x="545" y="641"/>
                    <a:pt x="555" y="665"/>
                    <a:pt x="564" y="670"/>
                  </a:cubicBezTo>
                  <a:cubicBezTo>
                    <a:pt x="566" y="671"/>
                    <a:pt x="567" y="671"/>
                    <a:pt x="569" y="671"/>
                  </a:cubicBezTo>
                  <a:cubicBezTo>
                    <a:pt x="571" y="670"/>
                    <a:pt x="572" y="669"/>
                    <a:pt x="573" y="667"/>
                  </a:cubicBezTo>
                  <a:cubicBezTo>
                    <a:pt x="576" y="660"/>
                    <a:pt x="572" y="641"/>
                    <a:pt x="566" y="623"/>
                  </a:cubicBezTo>
                  <a:cubicBezTo>
                    <a:pt x="577" y="644"/>
                    <a:pt x="592" y="668"/>
                    <a:pt x="604" y="672"/>
                  </a:cubicBezTo>
                  <a:cubicBezTo>
                    <a:pt x="606" y="673"/>
                    <a:pt x="608" y="673"/>
                    <a:pt x="610" y="672"/>
                  </a:cubicBezTo>
                  <a:cubicBezTo>
                    <a:pt x="612" y="671"/>
                    <a:pt x="614" y="670"/>
                    <a:pt x="614" y="667"/>
                  </a:cubicBezTo>
                  <a:cubicBezTo>
                    <a:pt x="617" y="657"/>
                    <a:pt x="603" y="632"/>
                    <a:pt x="590" y="611"/>
                  </a:cubicBezTo>
                  <a:cubicBezTo>
                    <a:pt x="609" y="633"/>
                    <a:pt x="635" y="659"/>
                    <a:pt x="650" y="660"/>
                  </a:cubicBezTo>
                  <a:cubicBezTo>
                    <a:pt x="653" y="660"/>
                    <a:pt x="655" y="659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9" y="655"/>
                    <a:pt x="660" y="652"/>
                    <a:pt x="660" y="649"/>
                  </a:cubicBezTo>
                  <a:cubicBezTo>
                    <a:pt x="659" y="635"/>
                    <a:pt x="633" y="609"/>
                    <a:pt x="611" y="589"/>
                  </a:cubicBezTo>
                  <a:cubicBezTo>
                    <a:pt x="632" y="603"/>
                    <a:pt x="657" y="617"/>
                    <a:pt x="668" y="614"/>
                  </a:cubicBezTo>
                  <a:cubicBezTo>
                    <a:pt x="670" y="613"/>
                    <a:pt x="672" y="612"/>
                    <a:pt x="672" y="610"/>
                  </a:cubicBezTo>
                  <a:cubicBezTo>
                    <a:pt x="673" y="608"/>
                    <a:pt x="673" y="606"/>
                    <a:pt x="673" y="603"/>
                  </a:cubicBezTo>
                  <a:cubicBezTo>
                    <a:pt x="668" y="592"/>
                    <a:pt x="645" y="577"/>
                    <a:pt x="624" y="565"/>
                  </a:cubicBezTo>
                  <a:close/>
                  <a:moveTo>
                    <a:pt x="667" y="565"/>
                  </a:moveTo>
                  <a:cubicBezTo>
                    <a:pt x="668" y="566"/>
                    <a:pt x="668" y="567"/>
                    <a:pt x="667" y="568"/>
                  </a:cubicBezTo>
                  <a:cubicBezTo>
                    <a:pt x="667" y="568"/>
                    <a:pt x="667" y="569"/>
                    <a:pt x="666" y="569"/>
                  </a:cubicBezTo>
                  <a:cubicBezTo>
                    <a:pt x="655" y="574"/>
                    <a:pt x="611" y="557"/>
                    <a:pt x="592" y="549"/>
                  </a:cubicBezTo>
                  <a:cubicBezTo>
                    <a:pt x="594" y="544"/>
                    <a:pt x="596" y="539"/>
                    <a:pt x="598" y="534"/>
                  </a:cubicBezTo>
                  <a:cubicBezTo>
                    <a:pt x="617" y="540"/>
                    <a:pt x="661" y="555"/>
                    <a:pt x="667" y="565"/>
                  </a:cubicBezTo>
                  <a:close/>
                  <a:moveTo>
                    <a:pt x="661" y="531"/>
                  </a:moveTo>
                  <a:cubicBezTo>
                    <a:pt x="661" y="531"/>
                    <a:pt x="661" y="532"/>
                    <a:pt x="660" y="532"/>
                  </a:cubicBezTo>
                  <a:cubicBezTo>
                    <a:pt x="652" y="539"/>
                    <a:pt x="615" y="533"/>
                    <a:pt x="599" y="530"/>
                  </a:cubicBezTo>
                  <a:cubicBezTo>
                    <a:pt x="600" y="526"/>
                    <a:pt x="600" y="521"/>
                    <a:pt x="600" y="516"/>
                  </a:cubicBezTo>
                  <a:cubicBezTo>
                    <a:pt x="626" y="517"/>
                    <a:pt x="661" y="522"/>
                    <a:pt x="661" y="531"/>
                  </a:cubicBezTo>
                  <a:close/>
                  <a:moveTo>
                    <a:pt x="639" y="495"/>
                  </a:moveTo>
                  <a:cubicBezTo>
                    <a:pt x="640" y="495"/>
                    <a:pt x="641" y="496"/>
                    <a:pt x="642" y="498"/>
                  </a:cubicBezTo>
                  <a:cubicBezTo>
                    <a:pt x="642" y="499"/>
                    <a:pt x="642" y="500"/>
                    <a:pt x="641" y="502"/>
                  </a:cubicBezTo>
                  <a:cubicBezTo>
                    <a:pt x="636" y="509"/>
                    <a:pt x="611" y="512"/>
                    <a:pt x="600" y="512"/>
                  </a:cubicBezTo>
                  <a:cubicBezTo>
                    <a:pt x="600" y="509"/>
                    <a:pt x="599" y="505"/>
                    <a:pt x="597" y="502"/>
                  </a:cubicBezTo>
                  <a:cubicBezTo>
                    <a:pt x="608" y="498"/>
                    <a:pt x="630" y="490"/>
                    <a:pt x="639" y="495"/>
                  </a:cubicBezTo>
                  <a:close/>
                  <a:moveTo>
                    <a:pt x="609" y="478"/>
                  </a:moveTo>
                  <a:cubicBezTo>
                    <a:pt x="604" y="491"/>
                    <a:pt x="597" y="498"/>
                    <a:pt x="588" y="500"/>
                  </a:cubicBezTo>
                  <a:cubicBezTo>
                    <a:pt x="574" y="504"/>
                    <a:pt x="554" y="495"/>
                    <a:pt x="527" y="473"/>
                  </a:cubicBezTo>
                  <a:cubicBezTo>
                    <a:pt x="526" y="472"/>
                    <a:pt x="525" y="470"/>
                    <a:pt x="523" y="468"/>
                  </a:cubicBezTo>
                  <a:cubicBezTo>
                    <a:pt x="532" y="475"/>
                    <a:pt x="541" y="481"/>
                    <a:pt x="546" y="481"/>
                  </a:cubicBezTo>
                  <a:cubicBezTo>
                    <a:pt x="547" y="480"/>
                    <a:pt x="548" y="480"/>
                    <a:pt x="548" y="479"/>
                  </a:cubicBezTo>
                  <a:cubicBezTo>
                    <a:pt x="549" y="478"/>
                    <a:pt x="549" y="477"/>
                    <a:pt x="549" y="476"/>
                  </a:cubicBezTo>
                  <a:cubicBezTo>
                    <a:pt x="548" y="471"/>
                    <a:pt x="538" y="462"/>
                    <a:pt x="525" y="453"/>
                  </a:cubicBezTo>
                  <a:cubicBezTo>
                    <a:pt x="549" y="465"/>
                    <a:pt x="574" y="475"/>
                    <a:pt x="583" y="472"/>
                  </a:cubicBezTo>
                  <a:cubicBezTo>
                    <a:pt x="586" y="471"/>
                    <a:pt x="587" y="470"/>
                    <a:pt x="587" y="469"/>
                  </a:cubicBezTo>
                  <a:cubicBezTo>
                    <a:pt x="588" y="467"/>
                    <a:pt x="588" y="465"/>
                    <a:pt x="587" y="463"/>
                  </a:cubicBezTo>
                  <a:cubicBezTo>
                    <a:pt x="583" y="454"/>
                    <a:pt x="558" y="444"/>
                    <a:pt x="533" y="435"/>
                  </a:cubicBezTo>
                  <a:cubicBezTo>
                    <a:pt x="548" y="438"/>
                    <a:pt x="561" y="439"/>
                    <a:pt x="565" y="436"/>
                  </a:cubicBezTo>
                  <a:cubicBezTo>
                    <a:pt x="567" y="436"/>
                    <a:pt x="567" y="434"/>
                    <a:pt x="567" y="434"/>
                  </a:cubicBezTo>
                  <a:cubicBezTo>
                    <a:pt x="567" y="433"/>
                    <a:pt x="567" y="432"/>
                    <a:pt x="566" y="431"/>
                  </a:cubicBezTo>
                  <a:cubicBezTo>
                    <a:pt x="564" y="427"/>
                    <a:pt x="553" y="425"/>
                    <a:pt x="542" y="424"/>
                  </a:cubicBezTo>
                  <a:cubicBezTo>
                    <a:pt x="544" y="423"/>
                    <a:pt x="546" y="423"/>
                    <a:pt x="548" y="422"/>
                  </a:cubicBezTo>
                  <a:cubicBezTo>
                    <a:pt x="583" y="427"/>
                    <a:pt x="603" y="435"/>
                    <a:pt x="610" y="447"/>
                  </a:cubicBezTo>
                  <a:cubicBezTo>
                    <a:pt x="615" y="455"/>
                    <a:pt x="614" y="465"/>
                    <a:pt x="609" y="478"/>
                  </a:cubicBezTo>
                  <a:close/>
                  <a:moveTo>
                    <a:pt x="469" y="582"/>
                  </a:moveTo>
                  <a:cubicBezTo>
                    <a:pt x="468" y="583"/>
                    <a:pt x="468" y="583"/>
                    <a:pt x="467" y="583"/>
                  </a:cubicBezTo>
                  <a:cubicBezTo>
                    <a:pt x="467" y="584"/>
                    <a:pt x="466" y="584"/>
                    <a:pt x="465" y="583"/>
                  </a:cubicBezTo>
                  <a:cubicBezTo>
                    <a:pt x="453" y="577"/>
                    <a:pt x="434" y="518"/>
                    <a:pt x="424" y="482"/>
                  </a:cubicBezTo>
                  <a:cubicBezTo>
                    <a:pt x="423" y="479"/>
                    <a:pt x="423" y="477"/>
                    <a:pt x="422" y="475"/>
                  </a:cubicBezTo>
                  <a:cubicBezTo>
                    <a:pt x="423" y="477"/>
                    <a:pt x="425" y="479"/>
                    <a:pt x="426" y="481"/>
                  </a:cubicBezTo>
                  <a:cubicBezTo>
                    <a:pt x="444" y="514"/>
                    <a:pt x="473" y="569"/>
                    <a:pt x="469" y="582"/>
                  </a:cubicBezTo>
                  <a:close/>
                  <a:moveTo>
                    <a:pt x="433" y="563"/>
                  </a:moveTo>
                  <a:cubicBezTo>
                    <a:pt x="430" y="562"/>
                    <a:pt x="427" y="542"/>
                    <a:pt x="426" y="520"/>
                  </a:cubicBezTo>
                  <a:cubicBezTo>
                    <a:pt x="426" y="513"/>
                    <a:pt x="425" y="507"/>
                    <a:pt x="425" y="501"/>
                  </a:cubicBezTo>
                  <a:cubicBezTo>
                    <a:pt x="433" y="536"/>
                    <a:pt x="437" y="561"/>
                    <a:pt x="433" y="563"/>
                  </a:cubicBezTo>
                  <a:close/>
                  <a:moveTo>
                    <a:pt x="385" y="632"/>
                  </a:moveTo>
                  <a:cubicBezTo>
                    <a:pt x="368" y="632"/>
                    <a:pt x="344" y="625"/>
                    <a:pt x="332" y="607"/>
                  </a:cubicBezTo>
                  <a:cubicBezTo>
                    <a:pt x="336" y="603"/>
                    <a:pt x="339" y="597"/>
                    <a:pt x="342" y="590"/>
                  </a:cubicBezTo>
                  <a:cubicBezTo>
                    <a:pt x="343" y="590"/>
                    <a:pt x="344" y="590"/>
                    <a:pt x="345" y="590"/>
                  </a:cubicBezTo>
                  <a:cubicBezTo>
                    <a:pt x="349" y="589"/>
                    <a:pt x="352" y="586"/>
                    <a:pt x="355" y="583"/>
                  </a:cubicBezTo>
                  <a:cubicBezTo>
                    <a:pt x="353" y="588"/>
                    <a:pt x="352" y="594"/>
                    <a:pt x="354" y="598"/>
                  </a:cubicBezTo>
                  <a:cubicBezTo>
                    <a:pt x="355" y="600"/>
                    <a:pt x="356" y="602"/>
                    <a:pt x="358" y="602"/>
                  </a:cubicBezTo>
                  <a:cubicBezTo>
                    <a:pt x="360" y="603"/>
                    <a:pt x="362" y="603"/>
                    <a:pt x="364" y="602"/>
                  </a:cubicBezTo>
                  <a:cubicBezTo>
                    <a:pt x="368" y="601"/>
                    <a:pt x="372" y="595"/>
                    <a:pt x="374" y="590"/>
                  </a:cubicBezTo>
                  <a:cubicBezTo>
                    <a:pt x="374" y="596"/>
                    <a:pt x="375" y="603"/>
                    <a:pt x="379" y="607"/>
                  </a:cubicBezTo>
                  <a:cubicBezTo>
                    <a:pt x="380" y="608"/>
                    <a:pt x="382" y="609"/>
                    <a:pt x="385" y="609"/>
                  </a:cubicBezTo>
                  <a:cubicBezTo>
                    <a:pt x="385" y="609"/>
                    <a:pt x="385" y="609"/>
                    <a:pt x="385" y="609"/>
                  </a:cubicBezTo>
                  <a:cubicBezTo>
                    <a:pt x="385" y="609"/>
                    <a:pt x="385" y="609"/>
                    <a:pt x="385" y="609"/>
                  </a:cubicBezTo>
                  <a:cubicBezTo>
                    <a:pt x="388" y="609"/>
                    <a:pt x="390" y="608"/>
                    <a:pt x="391" y="607"/>
                  </a:cubicBezTo>
                  <a:cubicBezTo>
                    <a:pt x="395" y="603"/>
                    <a:pt x="396" y="596"/>
                    <a:pt x="396" y="590"/>
                  </a:cubicBezTo>
                  <a:cubicBezTo>
                    <a:pt x="398" y="595"/>
                    <a:pt x="402" y="601"/>
                    <a:pt x="406" y="602"/>
                  </a:cubicBezTo>
                  <a:cubicBezTo>
                    <a:pt x="408" y="603"/>
                    <a:pt x="410" y="603"/>
                    <a:pt x="412" y="602"/>
                  </a:cubicBezTo>
                  <a:cubicBezTo>
                    <a:pt x="414" y="602"/>
                    <a:pt x="415" y="600"/>
                    <a:pt x="416" y="598"/>
                  </a:cubicBezTo>
                  <a:cubicBezTo>
                    <a:pt x="418" y="594"/>
                    <a:pt x="417" y="588"/>
                    <a:pt x="415" y="583"/>
                  </a:cubicBezTo>
                  <a:cubicBezTo>
                    <a:pt x="418" y="586"/>
                    <a:pt x="422" y="589"/>
                    <a:pt x="425" y="590"/>
                  </a:cubicBezTo>
                  <a:cubicBezTo>
                    <a:pt x="426" y="590"/>
                    <a:pt x="427" y="590"/>
                    <a:pt x="428" y="590"/>
                  </a:cubicBezTo>
                  <a:cubicBezTo>
                    <a:pt x="431" y="597"/>
                    <a:pt x="434" y="603"/>
                    <a:pt x="438" y="607"/>
                  </a:cubicBezTo>
                  <a:cubicBezTo>
                    <a:pt x="426" y="625"/>
                    <a:pt x="402" y="632"/>
                    <a:pt x="385" y="632"/>
                  </a:cubicBezTo>
                  <a:close/>
                  <a:moveTo>
                    <a:pt x="441" y="610"/>
                  </a:moveTo>
                  <a:cubicBezTo>
                    <a:pt x="442" y="611"/>
                    <a:pt x="444" y="612"/>
                    <a:pt x="445" y="613"/>
                  </a:cubicBezTo>
                  <a:cubicBezTo>
                    <a:pt x="447" y="614"/>
                    <a:pt x="448" y="615"/>
                    <a:pt x="449" y="615"/>
                  </a:cubicBezTo>
                  <a:cubicBezTo>
                    <a:pt x="441" y="637"/>
                    <a:pt x="410" y="648"/>
                    <a:pt x="385" y="648"/>
                  </a:cubicBezTo>
                  <a:cubicBezTo>
                    <a:pt x="360" y="648"/>
                    <a:pt x="329" y="637"/>
                    <a:pt x="321" y="615"/>
                  </a:cubicBezTo>
                  <a:cubicBezTo>
                    <a:pt x="322" y="615"/>
                    <a:pt x="323" y="614"/>
                    <a:pt x="325" y="613"/>
                  </a:cubicBezTo>
                  <a:cubicBezTo>
                    <a:pt x="326" y="612"/>
                    <a:pt x="328" y="611"/>
                    <a:pt x="330" y="610"/>
                  </a:cubicBezTo>
                  <a:cubicBezTo>
                    <a:pt x="342" y="629"/>
                    <a:pt x="367" y="636"/>
                    <a:pt x="385" y="636"/>
                  </a:cubicBezTo>
                  <a:cubicBezTo>
                    <a:pt x="403" y="636"/>
                    <a:pt x="428" y="629"/>
                    <a:pt x="441" y="610"/>
                  </a:cubicBezTo>
                  <a:close/>
                  <a:moveTo>
                    <a:pt x="344" y="586"/>
                  </a:moveTo>
                  <a:cubicBezTo>
                    <a:pt x="344" y="586"/>
                    <a:pt x="344" y="586"/>
                    <a:pt x="343" y="586"/>
                  </a:cubicBezTo>
                  <a:cubicBezTo>
                    <a:pt x="346" y="578"/>
                    <a:pt x="348" y="568"/>
                    <a:pt x="350" y="556"/>
                  </a:cubicBezTo>
                  <a:cubicBezTo>
                    <a:pt x="352" y="561"/>
                    <a:pt x="354" y="566"/>
                    <a:pt x="357" y="569"/>
                  </a:cubicBezTo>
                  <a:cubicBezTo>
                    <a:pt x="358" y="570"/>
                    <a:pt x="358" y="571"/>
                    <a:pt x="359" y="571"/>
                  </a:cubicBezTo>
                  <a:cubicBezTo>
                    <a:pt x="356" y="576"/>
                    <a:pt x="349" y="585"/>
                    <a:pt x="344" y="586"/>
                  </a:cubicBezTo>
                  <a:close/>
                  <a:moveTo>
                    <a:pt x="362" y="574"/>
                  </a:moveTo>
                  <a:cubicBezTo>
                    <a:pt x="366" y="577"/>
                    <a:pt x="370" y="579"/>
                    <a:pt x="374" y="581"/>
                  </a:cubicBezTo>
                  <a:cubicBezTo>
                    <a:pt x="372" y="586"/>
                    <a:pt x="367" y="597"/>
                    <a:pt x="362" y="599"/>
                  </a:cubicBezTo>
                  <a:cubicBezTo>
                    <a:pt x="361" y="599"/>
                    <a:pt x="360" y="599"/>
                    <a:pt x="359" y="599"/>
                  </a:cubicBezTo>
                  <a:cubicBezTo>
                    <a:pt x="359" y="599"/>
                    <a:pt x="358" y="598"/>
                    <a:pt x="358" y="597"/>
                  </a:cubicBezTo>
                  <a:cubicBezTo>
                    <a:pt x="356" y="592"/>
                    <a:pt x="360" y="580"/>
                    <a:pt x="362" y="574"/>
                  </a:cubicBezTo>
                  <a:close/>
                  <a:moveTo>
                    <a:pt x="378" y="582"/>
                  </a:moveTo>
                  <a:cubicBezTo>
                    <a:pt x="380" y="582"/>
                    <a:pt x="383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7" y="582"/>
                    <a:pt x="390" y="582"/>
                    <a:pt x="392" y="582"/>
                  </a:cubicBezTo>
                  <a:cubicBezTo>
                    <a:pt x="392" y="587"/>
                    <a:pt x="392" y="600"/>
                    <a:pt x="388" y="604"/>
                  </a:cubicBezTo>
                  <a:cubicBezTo>
                    <a:pt x="388" y="605"/>
                    <a:pt x="386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4" y="606"/>
                    <a:pt x="383" y="605"/>
                    <a:pt x="382" y="604"/>
                  </a:cubicBezTo>
                  <a:cubicBezTo>
                    <a:pt x="378" y="600"/>
                    <a:pt x="378" y="587"/>
                    <a:pt x="378" y="582"/>
                  </a:cubicBezTo>
                  <a:close/>
                  <a:moveTo>
                    <a:pt x="396" y="581"/>
                  </a:moveTo>
                  <a:cubicBezTo>
                    <a:pt x="400" y="579"/>
                    <a:pt x="404" y="577"/>
                    <a:pt x="408" y="574"/>
                  </a:cubicBezTo>
                  <a:cubicBezTo>
                    <a:pt x="410" y="580"/>
                    <a:pt x="414" y="592"/>
                    <a:pt x="412" y="597"/>
                  </a:cubicBezTo>
                  <a:cubicBezTo>
                    <a:pt x="412" y="598"/>
                    <a:pt x="411" y="599"/>
                    <a:pt x="411" y="599"/>
                  </a:cubicBezTo>
                  <a:cubicBezTo>
                    <a:pt x="410" y="599"/>
                    <a:pt x="409" y="599"/>
                    <a:pt x="408" y="599"/>
                  </a:cubicBezTo>
                  <a:cubicBezTo>
                    <a:pt x="403" y="597"/>
                    <a:pt x="398" y="586"/>
                    <a:pt x="396" y="581"/>
                  </a:cubicBezTo>
                  <a:close/>
                  <a:moveTo>
                    <a:pt x="426" y="586"/>
                  </a:moveTo>
                  <a:cubicBezTo>
                    <a:pt x="421" y="585"/>
                    <a:pt x="414" y="576"/>
                    <a:pt x="411" y="571"/>
                  </a:cubicBezTo>
                  <a:cubicBezTo>
                    <a:pt x="412" y="571"/>
                    <a:pt x="412" y="570"/>
                    <a:pt x="413" y="569"/>
                  </a:cubicBezTo>
                  <a:cubicBezTo>
                    <a:pt x="416" y="566"/>
                    <a:pt x="418" y="561"/>
                    <a:pt x="420" y="556"/>
                  </a:cubicBezTo>
                  <a:cubicBezTo>
                    <a:pt x="422" y="568"/>
                    <a:pt x="424" y="578"/>
                    <a:pt x="427" y="586"/>
                  </a:cubicBezTo>
                  <a:cubicBezTo>
                    <a:pt x="426" y="586"/>
                    <a:pt x="426" y="586"/>
                    <a:pt x="426" y="586"/>
                  </a:cubicBezTo>
                  <a:close/>
                  <a:moveTo>
                    <a:pt x="410" y="567"/>
                  </a:moveTo>
                  <a:cubicBezTo>
                    <a:pt x="404" y="574"/>
                    <a:pt x="396" y="578"/>
                    <a:pt x="385" y="578"/>
                  </a:cubicBezTo>
                  <a:cubicBezTo>
                    <a:pt x="375" y="578"/>
                    <a:pt x="366" y="574"/>
                    <a:pt x="360" y="567"/>
                  </a:cubicBezTo>
                  <a:cubicBezTo>
                    <a:pt x="349" y="553"/>
                    <a:pt x="348" y="530"/>
                    <a:pt x="349" y="508"/>
                  </a:cubicBezTo>
                  <a:cubicBezTo>
                    <a:pt x="350" y="512"/>
                    <a:pt x="351" y="516"/>
                    <a:pt x="353" y="519"/>
                  </a:cubicBezTo>
                  <a:cubicBezTo>
                    <a:pt x="358" y="525"/>
                    <a:pt x="364" y="528"/>
                    <a:pt x="373" y="528"/>
                  </a:cubicBezTo>
                  <a:cubicBezTo>
                    <a:pt x="379" y="528"/>
                    <a:pt x="383" y="525"/>
                    <a:pt x="385" y="521"/>
                  </a:cubicBezTo>
                  <a:cubicBezTo>
                    <a:pt x="387" y="525"/>
                    <a:pt x="391" y="528"/>
                    <a:pt x="397" y="528"/>
                  </a:cubicBezTo>
                  <a:cubicBezTo>
                    <a:pt x="406" y="528"/>
                    <a:pt x="412" y="525"/>
                    <a:pt x="417" y="519"/>
                  </a:cubicBezTo>
                  <a:cubicBezTo>
                    <a:pt x="419" y="516"/>
                    <a:pt x="420" y="512"/>
                    <a:pt x="421" y="508"/>
                  </a:cubicBezTo>
                  <a:cubicBezTo>
                    <a:pt x="423" y="530"/>
                    <a:pt x="421" y="553"/>
                    <a:pt x="410" y="567"/>
                  </a:cubicBezTo>
                  <a:close/>
                  <a:moveTo>
                    <a:pt x="305" y="583"/>
                  </a:moveTo>
                  <a:cubicBezTo>
                    <a:pt x="304" y="584"/>
                    <a:pt x="303" y="584"/>
                    <a:pt x="303" y="583"/>
                  </a:cubicBezTo>
                  <a:cubicBezTo>
                    <a:pt x="302" y="583"/>
                    <a:pt x="302" y="583"/>
                    <a:pt x="301" y="582"/>
                  </a:cubicBezTo>
                  <a:cubicBezTo>
                    <a:pt x="297" y="569"/>
                    <a:pt x="326" y="514"/>
                    <a:pt x="344" y="481"/>
                  </a:cubicBezTo>
                  <a:cubicBezTo>
                    <a:pt x="345" y="479"/>
                    <a:pt x="347" y="477"/>
                    <a:pt x="348" y="475"/>
                  </a:cubicBezTo>
                  <a:cubicBezTo>
                    <a:pt x="347" y="477"/>
                    <a:pt x="347" y="479"/>
                    <a:pt x="346" y="482"/>
                  </a:cubicBezTo>
                  <a:cubicBezTo>
                    <a:pt x="336" y="518"/>
                    <a:pt x="317" y="577"/>
                    <a:pt x="305" y="583"/>
                  </a:cubicBezTo>
                  <a:close/>
                  <a:moveTo>
                    <a:pt x="345" y="501"/>
                  </a:moveTo>
                  <a:cubicBezTo>
                    <a:pt x="345" y="507"/>
                    <a:pt x="344" y="513"/>
                    <a:pt x="344" y="520"/>
                  </a:cubicBezTo>
                  <a:cubicBezTo>
                    <a:pt x="343" y="542"/>
                    <a:pt x="340" y="562"/>
                    <a:pt x="337" y="563"/>
                  </a:cubicBezTo>
                  <a:cubicBezTo>
                    <a:pt x="333" y="561"/>
                    <a:pt x="337" y="536"/>
                    <a:pt x="345" y="501"/>
                  </a:cubicBezTo>
                  <a:close/>
                  <a:moveTo>
                    <a:pt x="245" y="524"/>
                  </a:moveTo>
                  <a:cubicBezTo>
                    <a:pt x="245" y="524"/>
                    <a:pt x="245" y="524"/>
                    <a:pt x="245" y="524"/>
                  </a:cubicBezTo>
                  <a:cubicBezTo>
                    <a:pt x="247" y="526"/>
                    <a:pt x="249" y="527"/>
                    <a:pt x="251" y="529"/>
                  </a:cubicBezTo>
                  <a:cubicBezTo>
                    <a:pt x="247" y="533"/>
                    <a:pt x="238" y="542"/>
                    <a:pt x="232" y="542"/>
                  </a:cubicBezTo>
                  <a:cubicBezTo>
                    <a:pt x="231" y="542"/>
                    <a:pt x="230" y="542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8" y="540"/>
                    <a:pt x="227" y="539"/>
                    <a:pt x="228" y="537"/>
                  </a:cubicBezTo>
                  <a:cubicBezTo>
                    <a:pt x="228" y="531"/>
                    <a:pt x="237" y="523"/>
                    <a:pt x="241" y="519"/>
                  </a:cubicBezTo>
                  <a:cubicBezTo>
                    <a:pt x="242" y="521"/>
                    <a:pt x="244" y="523"/>
                    <a:pt x="245" y="524"/>
                  </a:cubicBezTo>
                  <a:cubicBezTo>
                    <a:pt x="245" y="524"/>
                    <a:pt x="245" y="524"/>
                    <a:pt x="245" y="524"/>
                  </a:cubicBezTo>
                  <a:close/>
                  <a:moveTo>
                    <a:pt x="254" y="531"/>
                  </a:moveTo>
                  <a:cubicBezTo>
                    <a:pt x="258" y="533"/>
                    <a:pt x="263" y="535"/>
                    <a:pt x="267" y="535"/>
                  </a:cubicBezTo>
                  <a:cubicBezTo>
                    <a:pt x="265" y="541"/>
                    <a:pt x="260" y="552"/>
                    <a:pt x="255" y="554"/>
                  </a:cubicBezTo>
                  <a:cubicBezTo>
                    <a:pt x="253" y="555"/>
                    <a:pt x="253" y="555"/>
                    <a:pt x="252" y="554"/>
                  </a:cubicBezTo>
                  <a:cubicBezTo>
                    <a:pt x="251" y="554"/>
                    <a:pt x="250" y="553"/>
                    <a:pt x="250" y="552"/>
                  </a:cubicBezTo>
                  <a:cubicBezTo>
                    <a:pt x="248" y="547"/>
                    <a:pt x="252" y="536"/>
                    <a:pt x="254" y="531"/>
                  </a:cubicBezTo>
                  <a:close/>
                  <a:moveTo>
                    <a:pt x="218" y="520"/>
                  </a:moveTo>
                  <a:cubicBezTo>
                    <a:pt x="217" y="520"/>
                    <a:pt x="216" y="519"/>
                    <a:pt x="215" y="518"/>
                  </a:cubicBezTo>
                  <a:cubicBezTo>
                    <a:pt x="215" y="517"/>
                    <a:pt x="215" y="516"/>
                    <a:pt x="216" y="515"/>
                  </a:cubicBezTo>
                  <a:cubicBezTo>
                    <a:pt x="218" y="510"/>
                    <a:pt x="229" y="505"/>
                    <a:pt x="235" y="503"/>
                  </a:cubicBezTo>
                  <a:cubicBezTo>
                    <a:pt x="235" y="507"/>
                    <a:pt x="237" y="511"/>
                    <a:pt x="239" y="515"/>
                  </a:cubicBezTo>
                  <a:cubicBezTo>
                    <a:pt x="234" y="518"/>
                    <a:pt x="223" y="522"/>
                    <a:pt x="218" y="520"/>
                  </a:cubicBezTo>
                  <a:close/>
                  <a:moveTo>
                    <a:pt x="235" y="498"/>
                  </a:moveTo>
                  <a:cubicBezTo>
                    <a:pt x="229" y="500"/>
                    <a:pt x="218" y="501"/>
                    <a:pt x="214" y="498"/>
                  </a:cubicBezTo>
                  <a:cubicBezTo>
                    <a:pt x="213" y="498"/>
                    <a:pt x="213" y="498"/>
                    <a:pt x="213" y="498"/>
                  </a:cubicBezTo>
                  <a:cubicBezTo>
                    <a:pt x="221" y="494"/>
                    <a:pt x="229" y="489"/>
                    <a:pt x="239" y="482"/>
                  </a:cubicBezTo>
                  <a:cubicBezTo>
                    <a:pt x="237" y="486"/>
                    <a:pt x="235" y="491"/>
                    <a:pt x="235" y="495"/>
                  </a:cubicBezTo>
                  <a:cubicBezTo>
                    <a:pt x="235" y="496"/>
                    <a:pt x="235" y="497"/>
                    <a:pt x="235" y="498"/>
                  </a:cubicBezTo>
                  <a:close/>
                  <a:moveTo>
                    <a:pt x="223" y="504"/>
                  </a:moveTo>
                  <a:cubicBezTo>
                    <a:pt x="219" y="506"/>
                    <a:pt x="214" y="510"/>
                    <a:pt x="212" y="514"/>
                  </a:cubicBezTo>
                  <a:cubicBezTo>
                    <a:pt x="211" y="516"/>
                    <a:pt x="211" y="518"/>
                    <a:pt x="212" y="520"/>
                  </a:cubicBezTo>
                  <a:cubicBezTo>
                    <a:pt x="213" y="521"/>
                    <a:pt x="214" y="523"/>
                    <a:pt x="216" y="524"/>
                  </a:cubicBezTo>
                  <a:cubicBezTo>
                    <a:pt x="220" y="525"/>
                    <a:pt x="227" y="524"/>
                    <a:pt x="232" y="522"/>
                  </a:cubicBezTo>
                  <a:cubicBezTo>
                    <a:pt x="228" y="527"/>
                    <a:pt x="224" y="532"/>
                    <a:pt x="224" y="537"/>
                  </a:cubicBezTo>
                  <a:cubicBezTo>
                    <a:pt x="224" y="540"/>
                    <a:pt x="224" y="542"/>
                    <a:pt x="226" y="544"/>
                  </a:cubicBezTo>
                  <a:cubicBezTo>
                    <a:pt x="226" y="544"/>
                    <a:pt x="226" y="544"/>
                    <a:pt x="226" y="544"/>
                  </a:cubicBezTo>
                  <a:cubicBezTo>
                    <a:pt x="226" y="544"/>
                    <a:pt x="226" y="544"/>
                    <a:pt x="226" y="544"/>
                  </a:cubicBezTo>
                  <a:cubicBezTo>
                    <a:pt x="228" y="545"/>
                    <a:pt x="230" y="546"/>
                    <a:pt x="233" y="546"/>
                  </a:cubicBezTo>
                  <a:cubicBezTo>
                    <a:pt x="238" y="546"/>
                    <a:pt x="243" y="542"/>
                    <a:pt x="247" y="538"/>
                  </a:cubicBezTo>
                  <a:cubicBezTo>
                    <a:pt x="246" y="543"/>
                    <a:pt x="244" y="549"/>
                    <a:pt x="246" y="554"/>
                  </a:cubicBezTo>
                  <a:cubicBezTo>
                    <a:pt x="247" y="556"/>
                    <a:pt x="248" y="557"/>
                    <a:pt x="250" y="558"/>
                  </a:cubicBezTo>
                  <a:cubicBezTo>
                    <a:pt x="252" y="559"/>
                    <a:pt x="254" y="559"/>
                    <a:pt x="256" y="558"/>
                  </a:cubicBezTo>
                  <a:cubicBezTo>
                    <a:pt x="260" y="556"/>
                    <a:pt x="263" y="551"/>
                    <a:pt x="266" y="546"/>
                  </a:cubicBezTo>
                  <a:cubicBezTo>
                    <a:pt x="266" y="551"/>
                    <a:pt x="266" y="555"/>
                    <a:pt x="268" y="558"/>
                  </a:cubicBezTo>
                  <a:cubicBezTo>
                    <a:pt x="269" y="559"/>
                    <a:pt x="270" y="560"/>
                    <a:pt x="270" y="560"/>
                  </a:cubicBezTo>
                  <a:cubicBezTo>
                    <a:pt x="267" y="567"/>
                    <a:pt x="266" y="573"/>
                    <a:pt x="265" y="579"/>
                  </a:cubicBezTo>
                  <a:cubicBezTo>
                    <a:pt x="244" y="584"/>
                    <a:pt x="222" y="572"/>
                    <a:pt x="210" y="559"/>
                  </a:cubicBezTo>
                  <a:cubicBezTo>
                    <a:pt x="198" y="547"/>
                    <a:pt x="186" y="526"/>
                    <a:pt x="191" y="504"/>
                  </a:cubicBezTo>
                  <a:cubicBezTo>
                    <a:pt x="196" y="504"/>
                    <a:pt x="203" y="502"/>
                    <a:pt x="209" y="499"/>
                  </a:cubicBezTo>
                  <a:cubicBezTo>
                    <a:pt x="210" y="500"/>
                    <a:pt x="211" y="501"/>
                    <a:pt x="212" y="502"/>
                  </a:cubicBezTo>
                  <a:cubicBezTo>
                    <a:pt x="215" y="503"/>
                    <a:pt x="219" y="504"/>
                    <a:pt x="223" y="504"/>
                  </a:cubicBezTo>
                  <a:close/>
                  <a:moveTo>
                    <a:pt x="271" y="535"/>
                  </a:moveTo>
                  <a:cubicBezTo>
                    <a:pt x="272" y="535"/>
                    <a:pt x="273" y="535"/>
                    <a:pt x="274" y="535"/>
                  </a:cubicBezTo>
                  <a:cubicBezTo>
                    <a:pt x="279" y="534"/>
                    <a:pt x="284" y="533"/>
                    <a:pt x="288" y="531"/>
                  </a:cubicBezTo>
                  <a:cubicBezTo>
                    <a:pt x="281" y="540"/>
                    <a:pt x="276" y="549"/>
                    <a:pt x="272" y="557"/>
                  </a:cubicBezTo>
                  <a:cubicBezTo>
                    <a:pt x="272" y="557"/>
                    <a:pt x="272" y="556"/>
                    <a:pt x="271" y="556"/>
                  </a:cubicBezTo>
                  <a:cubicBezTo>
                    <a:pt x="269" y="552"/>
                    <a:pt x="270" y="540"/>
                    <a:pt x="271" y="535"/>
                  </a:cubicBezTo>
                  <a:close/>
                  <a:moveTo>
                    <a:pt x="274" y="531"/>
                  </a:moveTo>
                  <a:cubicBezTo>
                    <a:pt x="264" y="532"/>
                    <a:pt x="256" y="529"/>
                    <a:pt x="248" y="522"/>
                  </a:cubicBezTo>
                  <a:cubicBezTo>
                    <a:pt x="241" y="514"/>
                    <a:pt x="238" y="506"/>
                    <a:pt x="239" y="496"/>
                  </a:cubicBezTo>
                  <a:cubicBezTo>
                    <a:pt x="241" y="479"/>
                    <a:pt x="256" y="461"/>
                    <a:pt x="272" y="446"/>
                  </a:cubicBezTo>
                  <a:cubicBezTo>
                    <a:pt x="270" y="450"/>
                    <a:pt x="269" y="454"/>
                    <a:pt x="268" y="457"/>
                  </a:cubicBezTo>
                  <a:cubicBezTo>
                    <a:pt x="267" y="465"/>
                    <a:pt x="269" y="471"/>
                    <a:pt x="275" y="477"/>
                  </a:cubicBezTo>
                  <a:cubicBezTo>
                    <a:pt x="279" y="482"/>
                    <a:pt x="284" y="482"/>
                    <a:pt x="289" y="481"/>
                  </a:cubicBezTo>
                  <a:cubicBezTo>
                    <a:pt x="287" y="485"/>
                    <a:pt x="288" y="490"/>
                    <a:pt x="293" y="495"/>
                  </a:cubicBezTo>
                  <a:cubicBezTo>
                    <a:pt x="298" y="500"/>
                    <a:pt x="305" y="503"/>
                    <a:pt x="313" y="502"/>
                  </a:cubicBezTo>
                  <a:cubicBezTo>
                    <a:pt x="316" y="501"/>
                    <a:pt x="320" y="500"/>
                    <a:pt x="323" y="498"/>
                  </a:cubicBezTo>
                  <a:cubicBezTo>
                    <a:pt x="309" y="514"/>
                    <a:pt x="291" y="529"/>
                    <a:pt x="274" y="531"/>
                  </a:cubicBezTo>
                  <a:close/>
                  <a:moveTo>
                    <a:pt x="186" y="467"/>
                  </a:moveTo>
                  <a:cubicBezTo>
                    <a:pt x="186" y="467"/>
                    <a:pt x="186" y="466"/>
                    <a:pt x="187" y="465"/>
                  </a:cubicBezTo>
                  <a:cubicBezTo>
                    <a:pt x="193" y="452"/>
                    <a:pt x="252" y="434"/>
                    <a:pt x="288" y="424"/>
                  </a:cubicBezTo>
                  <a:cubicBezTo>
                    <a:pt x="291" y="423"/>
                    <a:pt x="293" y="423"/>
                    <a:pt x="295" y="422"/>
                  </a:cubicBezTo>
                  <a:cubicBezTo>
                    <a:pt x="293" y="423"/>
                    <a:pt x="291" y="424"/>
                    <a:pt x="289" y="426"/>
                  </a:cubicBezTo>
                  <a:cubicBezTo>
                    <a:pt x="256" y="444"/>
                    <a:pt x="201" y="473"/>
                    <a:pt x="188" y="469"/>
                  </a:cubicBezTo>
                  <a:cubicBezTo>
                    <a:pt x="187" y="468"/>
                    <a:pt x="187" y="467"/>
                    <a:pt x="186" y="467"/>
                  </a:cubicBezTo>
                  <a:close/>
                  <a:moveTo>
                    <a:pt x="180" y="428"/>
                  </a:moveTo>
                  <a:cubicBezTo>
                    <a:pt x="173" y="431"/>
                    <a:pt x="167" y="434"/>
                    <a:pt x="163" y="437"/>
                  </a:cubicBezTo>
                  <a:cubicBezTo>
                    <a:pt x="145" y="426"/>
                    <a:pt x="138" y="402"/>
                    <a:pt x="138" y="385"/>
                  </a:cubicBezTo>
                  <a:cubicBezTo>
                    <a:pt x="138" y="368"/>
                    <a:pt x="145" y="344"/>
                    <a:pt x="163" y="332"/>
                  </a:cubicBezTo>
                  <a:cubicBezTo>
                    <a:pt x="167" y="336"/>
                    <a:pt x="173" y="339"/>
                    <a:pt x="180" y="342"/>
                  </a:cubicBezTo>
                  <a:cubicBezTo>
                    <a:pt x="180" y="343"/>
                    <a:pt x="180" y="344"/>
                    <a:pt x="180" y="345"/>
                  </a:cubicBezTo>
                  <a:cubicBezTo>
                    <a:pt x="181" y="348"/>
                    <a:pt x="183" y="352"/>
                    <a:pt x="187" y="355"/>
                  </a:cubicBezTo>
                  <a:cubicBezTo>
                    <a:pt x="181" y="353"/>
                    <a:pt x="176" y="352"/>
                    <a:pt x="172" y="354"/>
                  </a:cubicBezTo>
                  <a:cubicBezTo>
                    <a:pt x="170" y="354"/>
                    <a:pt x="168" y="356"/>
                    <a:pt x="167" y="358"/>
                  </a:cubicBezTo>
                  <a:cubicBezTo>
                    <a:pt x="166" y="360"/>
                    <a:pt x="166" y="362"/>
                    <a:pt x="167" y="364"/>
                  </a:cubicBezTo>
                  <a:cubicBezTo>
                    <a:pt x="169" y="368"/>
                    <a:pt x="175" y="371"/>
                    <a:pt x="180" y="374"/>
                  </a:cubicBezTo>
                  <a:cubicBezTo>
                    <a:pt x="174" y="374"/>
                    <a:pt x="167" y="375"/>
                    <a:pt x="163" y="378"/>
                  </a:cubicBezTo>
                  <a:cubicBezTo>
                    <a:pt x="161" y="380"/>
                    <a:pt x="160" y="382"/>
                    <a:pt x="160" y="385"/>
                  </a:cubicBezTo>
                  <a:cubicBezTo>
                    <a:pt x="160" y="385"/>
                    <a:pt x="160" y="385"/>
                    <a:pt x="160" y="385"/>
                  </a:cubicBezTo>
                  <a:cubicBezTo>
                    <a:pt x="160" y="385"/>
                    <a:pt x="160" y="385"/>
                    <a:pt x="160" y="385"/>
                  </a:cubicBezTo>
                  <a:cubicBezTo>
                    <a:pt x="160" y="387"/>
                    <a:pt x="161" y="389"/>
                    <a:pt x="163" y="391"/>
                  </a:cubicBezTo>
                  <a:cubicBezTo>
                    <a:pt x="167" y="394"/>
                    <a:pt x="174" y="395"/>
                    <a:pt x="180" y="396"/>
                  </a:cubicBezTo>
                  <a:cubicBezTo>
                    <a:pt x="175" y="398"/>
                    <a:pt x="169" y="402"/>
                    <a:pt x="167" y="406"/>
                  </a:cubicBezTo>
                  <a:cubicBezTo>
                    <a:pt x="166" y="408"/>
                    <a:pt x="166" y="410"/>
                    <a:pt x="167" y="412"/>
                  </a:cubicBezTo>
                  <a:cubicBezTo>
                    <a:pt x="168" y="414"/>
                    <a:pt x="170" y="415"/>
                    <a:pt x="172" y="416"/>
                  </a:cubicBezTo>
                  <a:cubicBezTo>
                    <a:pt x="176" y="417"/>
                    <a:pt x="181" y="416"/>
                    <a:pt x="187" y="415"/>
                  </a:cubicBezTo>
                  <a:cubicBezTo>
                    <a:pt x="183" y="418"/>
                    <a:pt x="181" y="421"/>
                    <a:pt x="180" y="425"/>
                  </a:cubicBezTo>
                  <a:cubicBezTo>
                    <a:pt x="180" y="426"/>
                    <a:pt x="180" y="427"/>
                    <a:pt x="180" y="428"/>
                  </a:cubicBezTo>
                  <a:close/>
                  <a:moveTo>
                    <a:pt x="188" y="392"/>
                  </a:moveTo>
                  <a:cubicBezTo>
                    <a:pt x="182" y="392"/>
                    <a:pt x="170" y="392"/>
                    <a:pt x="166" y="388"/>
                  </a:cubicBezTo>
                  <a:cubicBezTo>
                    <a:pt x="165" y="387"/>
                    <a:pt x="164" y="386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3"/>
                    <a:pt x="165" y="382"/>
                    <a:pt x="166" y="381"/>
                  </a:cubicBezTo>
                  <a:cubicBezTo>
                    <a:pt x="170" y="377"/>
                    <a:pt x="182" y="377"/>
                    <a:pt x="188" y="378"/>
                  </a:cubicBezTo>
                  <a:cubicBezTo>
                    <a:pt x="188" y="380"/>
                    <a:pt x="188" y="382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7"/>
                    <a:pt x="188" y="389"/>
                    <a:pt x="188" y="392"/>
                  </a:cubicBezTo>
                  <a:close/>
                  <a:moveTo>
                    <a:pt x="189" y="396"/>
                  </a:moveTo>
                  <a:cubicBezTo>
                    <a:pt x="190" y="400"/>
                    <a:pt x="192" y="404"/>
                    <a:pt x="195" y="408"/>
                  </a:cubicBezTo>
                  <a:cubicBezTo>
                    <a:pt x="189" y="410"/>
                    <a:pt x="178" y="414"/>
                    <a:pt x="173" y="412"/>
                  </a:cubicBezTo>
                  <a:cubicBezTo>
                    <a:pt x="172" y="412"/>
                    <a:pt x="171" y="411"/>
                    <a:pt x="171" y="410"/>
                  </a:cubicBezTo>
                  <a:cubicBezTo>
                    <a:pt x="170" y="409"/>
                    <a:pt x="170" y="408"/>
                    <a:pt x="171" y="407"/>
                  </a:cubicBezTo>
                  <a:cubicBezTo>
                    <a:pt x="173" y="402"/>
                    <a:pt x="184" y="398"/>
                    <a:pt x="189" y="396"/>
                  </a:cubicBezTo>
                  <a:close/>
                  <a:moveTo>
                    <a:pt x="171" y="362"/>
                  </a:moveTo>
                  <a:cubicBezTo>
                    <a:pt x="170" y="361"/>
                    <a:pt x="170" y="360"/>
                    <a:pt x="171" y="359"/>
                  </a:cubicBezTo>
                  <a:cubicBezTo>
                    <a:pt x="171" y="358"/>
                    <a:pt x="172" y="358"/>
                    <a:pt x="173" y="357"/>
                  </a:cubicBezTo>
                  <a:cubicBezTo>
                    <a:pt x="178" y="355"/>
                    <a:pt x="189" y="359"/>
                    <a:pt x="195" y="362"/>
                  </a:cubicBezTo>
                  <a:cubicBezTo>
                    <a:pt x="192" y="365"/>
                    <a:pt x="190" y="369"/>
                    <a:pt x="189" y="374"/>
                  </a:cubicBezTo>
                  <a:cubicBezTo>
                    <a:pt x="184" y="372"/>
                    <a:pt x="173" y="367"/>
                    <a:pt x="171" y="362"/>
                  </a:cubicBezTo>
                  <a:close/>
                  <a:moveTo>
                    <a:pt x="184" y="344"/>
                  </a:moveTo>
                  <a:cubicBezTo>
                    <a:pt x="184" y="344"/>
                    <a:pt x="184" y="343"/>
                    <a:pt x="184" y="343"/>
                  </a:cubicBezTo>
                  <a:cubicBezTo>
                    <a:pt x="192" y="346"/>
                    <a:pt x="202" y="348"/>
                    <a:pt x="213" y="350"/>
                  </a:cubicBezTo>
                  <a:cubicBezTo>
                    <a:pt x="209" y="352"/>
                    <a:pt x="204" y="354"/>
                    <a:pt x="201" y="357"/>
                  </a:cubicBezTo>
                  <a:cubicBezTo>
                    <a:pt x="200" y="357"/>
                    <a:pt x="199" y="358"/>
                    <a:pt x="198" y="359"/>
                  </a:cubicBezTo>
                  <a:cubicBezTo>
                    <a:pt x="194" y="356"/>
                    <a:pt x="185" y="349"/>
                    <a:pt x="184" y="344"/>
                  </a:cubicBezTo>
                  <a:close/>
                  <a:moveTo>
                    <a:pt x="184" y="425"/>
                  </a:moveTo>
                  <a:cubicBezTo>
                    <a:pt x="185" y="420"/>
                    <a:pt x="194" y="414"/>
                    <a:pt x="198" y="411"/>
                  </a:cubicBezTo>
                  <a:cubicBezTo>
                    <a:pt x="199" y="411"/>
                    <a:pt x="200" y="412"/>
                    <a:pt x="201" y="413"/>
                  </a:cubicBezTo>
                  <a:cubicBezTo>
                    <a:pt x="204" y="416"/>
                    <a:pt x="209" y="418"/>
                    <a:pt x="213" y="420"/>
                  </a:cubicBezTo>
                  <a:cubicBezTo>
                    <a:pt x="202" y="421"/>
                    <a:pt x="192" y="424"/>
                    <a:pt x="184" y="427"/>
                  </a:cubicBezTo>
                  <a:cubicBezTo>
                    <a:pt x="184" y="426"/>
                    <a:pt x="184" y="426"/>
                    <a:pt x="184" y="425"/>
                  </a:cubicBezTo>
                  <a:close/>
                  <a:moveTo>
                    <a:pt x="203" y="410"/>
                  </a:moveTo>
                  <a:cubicBezTo>
                    <a:pt x="195" y="404"/>
                    <a:pt x="192" y="395"/>
                    <a:pt x="192" y="385"/>
                  </a:cubicBezTo>
                  <a:cubicBezTo>
                    <a:pt x="192" y="374"/>
                    <a:pt x="195" y="366"/>
                    <a:pt x="203" y="360"/>
                  </a:cubicBezTo>
                  <a:cubicBezTo>
                    <a:pt x="217" y="349"/>
                    <a:pt x="240" y="347"/>
                    <a:pt x="262" y="348"/>
                  </a:cubicBezTo>
                  <a:cubicBezTo>
                    <a:pt x="258" y="349"/>
                    <a:pt x="254" y="351"/>
                    <a:pt x="251" y="353"/>
                  </a:cubicBezTo>
                  <a:cubicBezTo>
                    <a:pt x="245" y="358"/>
                    <a:pt x="242" y="364"/>
                    <a:pt x="242" y="372"/>
                  </a:cubicBezTo>
                  <a:cubicBezTo>
                    <a:pt x="242" y="379"/>
                    <a:pt x="245" y="383"/>
                    <a:pt x="249" y="385"/>
                  </a:cubicBezTo>
                  <a:cubicBezTo>
                    <a:pt x="245" y="387"/>
                    <a:pt x="242" y="391"/>
                    <a:pt x="242" y="397"/>
                  </a:cubicBezTo>
                  <a:cubicBezTo>
                    <a:pt x="242" y="405"/>
                    <a:pt x="245" y="412"/>
                    <a:pt x="251" y="416"/>
                  </a:cubicBezTo>
                  <a:cubicBezTo>
                    <a:pt x="254" y="418"/>
                    <a:pt x="258" y="420"/>
                    <a:pt x="262" y="421"/>
                  </a:cubicBezTo>
                  <a:cubicBezTo>
                    <a:pt x="240" y="422"/>
                    <a:pt x="217" y="420"/>
                    <a:pt x="203" y="410"/>
                  </a:cubicBezTo>
                  <a:close/>
                  <a:moveTo>
                    <a:pt x="186" y="302"/>
                  </a:moveTo>
                  <a:cubicBezTo>
                    <a:pt x="186" y="302"/>
                    <a:pt x="186" y="302"/>
                    <a:pt x="186" y="302"/>
                  </a:cubicBezTo>
                  <a:cubicBezTo>
                    <a:pt x="187" y="302"/>
                    <a:pt x="187" y="301"/>
                    <a:pt x="188" y="301"/>
                  </a:cubicBezTo>
                  <a:cubicBezTo>
                    <a:pt x="201" y="297"/>
                    <a:pt x="256" y="325"/>
                    <a:pt x="289" y="344"/>
                  </a:cubicBezTo>
                  <a:cubicBezTo>
                    <a:pt x="291" y="345"/>
                    <a:pt x="293" y="346"/>
                    <a:pt x="295" y="347"/>
                  </a:cubicBezTo>
                  <a:cubicBezTo>
                    <a:pt x="293" y="347"/>
                    <a:pt x="291" y="346"/>
                    <a:pt x="288" y="346"/>
                  </a:cubicBezTo>
                  <a:cubicBezTo>
                    <a:pt x="252" y="336"/>
                    <a:pt x="193" y="317"/>
                    <a:pt x="187" y="305"/>
                  </a:cubicBezTo>
                  <a:cubicBezTo>
                    <a:pt x="186" y="304"/>
                    <a:pt x="186" y="303"/>
                    <a:pt x="186" y="302"/>
                  </a:cubicBezTo>
                  <a:close/>
                  <a:moveTo>
                    <a:pt x="268" y="212"/>
                  </a:moveTo>
                  <a:cubicBezTo>
                    <a:pt x="266" y="214"/>
                    <a:pt x="266" y="219"/>
                    <a:pt x="266" y="223"/>
                  </a:cubicBezTo>
                  <a:cubicBezTo>
                    <a:pt x="263" y="218"/>
                    <a:pt x="260" y="214"/>
                    <a:pt x="256" y="212"/>
                  </a:cubicBezTo>
                  <a:cubicBezTo>
                    <a:pt x="254" y="211"/>
                    <a:pt x="252" y="211"/>
                    <a:pt x="250" y="212"/>
                  </a:cubicBezTo>
                  <a:cubicBezTo>
                    <a:pt x="248" y="212"/>
                    <a:pt x="247" y="214"/>
                    <a:pt x="246" y="216"/>
                  </a:cubicBezTo>
                  <a:cubicBezTo>
                    <a:pt x="244" y="220"/>
                    <a:pt x="246" y="226"/>
                    <a:pt x="247" y="232"/>
                  </a:cubicBezTo>
                  <a:cubicBezTo>
                    <a:pt x="243" y="228"/>
                    <a:pt x="238" y="224"/>
                    <a:pt x="233" y="223"/>
                  </a:cubicBezTo>
                  <a:cubicBezTo>
                    <a:pt x="230" y="223"/>
                    <a:pt x="228" y="224"/>
                    <a:pt x="226" y="226"/>
                  </a:cubicBezTo>
                  <a:cubicBezTo>
                    <a:pt x="226" y="226"/>
                    <a:pt x="226" y="226"/>
                    <a:pt x="226" y="226"/>
                  </a:cubicBezTo>
                  <a:cubicBezTo>
                    <a:pt x="226" y="226"/>
                    <a:pt x="226" y="226"/>
                    <a:pt x="226" y="226"/>
                  </a:cubicBezTo>
                  <a:cubicBezTo>
                    <a:pt x="224" y="228"/>
                    <a:pt x="224" y="230"/>
                    <a:pt x="224" y="232"/>
                  </a:cubicBezTo>
                  <a:cubicBezTo>
                    <a:pt x="224" y="237"/>
                    <a:pt x="228" y="243"/>
                    <a:pt x="232" y="247"/>
                  </a:cubicBezTo>
                  <a:cubicBezTo>
                    <a:pt x="227" y="245"/>
                    <a:pt x="220" y="244"/>
                    <a:pt x="216" y="246"/>
                  </a:cubicBezTo>
                  <a:cubicBezTo>
                    <a:pt x="214" y="247"/>
                    <a:pt x="213" y="248"/>
                    <a:pt x="212" y="250"/>
                  </a:cubicBezTo>
                  <a:cubicBezTo>
                    <a:pt x="211" y="252"/>
                    <a:pt x="211" y="254"/>
                    <a:pt x="212" y="256"/>
                  </a:cubicBezTo>
                  <a:cubicBezTo>
                    <a:pt x="214" y="260"/>
                    <a:pt x="219" y="263"/>
                    <a:pt x="223" y="266"/>
                  </a:cubicBezTo>
                  <a:cubicBezTo>
                    <a:pt x="219" y="266"/>
                    <a:pt x="215" y="266"/>
                    <a:pt x="212" y="268"/>
                  </a:cubicBezTo>
                  <a:cubicBezTo>
                    <a:pt x="211" y="268"/>
                    <a:pt x="210" y="269"/>
                    <a:pt x="209" y="270"/>
                  </a:cubicBezTo>
                  <a:cubicBezTo>
                    <a:pt x="203" y="267"/>
                    <a:pt x="196" y="265"/>
                    <a:pt x="191" y="265"/>
                  </a:cubicBezTo>
                  <a:cubicBezTo>
                    <a:pt x="186" y="244"/>
                    <a:pt x="198" y="222"/>
                    <a:pt x="210" y="210"/>
                  </a:cubicBezTo>
                  <a:cubicBezTo>
                    <a:pt x="222" y="198"/>
                    <a:pt x="244" y="186"/>
                    <a:pt x="265" y="190"/>
                  </a:cubicBezTo>
                  <a:cubicBezTo>
                    <a:pt x="266" y="196"/>
                    <a:pt x="267" y="202"/>
                    <a:pt x="270" y="209"/>
                  </a:cubicBezTo>
                  <a:cubicBezTo>
                    <a:pt x="270" y="210"/>
                    <a:pt x="269" y="210"/>
                    <a:pt x="268" y="212"/>
                  </a:cubicBezTo>
                  <a:close/>
                  <a:moveTo>
                    <a:pt x="271" y="214"/>
                  </a:moveTo>
                  <a:cubicBezTo>
                    <a:pt x="272" y="213"/>
                    <a:pt x="272" y="213"/>
                    <a:pt x="272" y="213"/>
                  </a:cubicBezTo>
                  <a:cubicBezTo>
                    <a:pt x="276" y="221"/>
                    <a:pt x="281" y="229"/>
                    <a:pt x="288" y="239"/>
                  </a:cubicBezTo>
                  <a:cubicBezTo>
                    <a:pt x="284" y="237"/>
                    <a:pt x="279" y="235"/>
                    <a:pt x="274" y="235"/>
                  </a:cubicBezTo>
                  <a:cubicBezTo>
                    <a:pt x="273" y="234"/>
                    <a:pt x="272" y="234"/>
                    <a:pt x="271" y="234"/>
                  </a:cubicBezTo>
                  <a:cubicBezTo>
                    <a:pt x="270" y="229"/>
                    <a:pt x="269" y="218"/>
                    <a:pt x="271" y="214"/>
                  </a:cubicBezTo>
                  <a:close/>
                  <a:moveTo>
                    <a:pt x="228" y="232"/>
                  </a:moveTo>
                  <a:cubicBezTo>
                    <a:pt x="227" y="231"/>
                    <a:pt x="228" y="230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30" y="228"/>
                    <a:pt x="231" y="227"/>
                    <a:pt x="232" y="227"/>
                  </a:cubicBezTo>
                  <a:cubicBezTo>
                    <a:pt x="238" y="228"/>
                    <a:pt x="247" y="236"/>
                    <a:pt x="251" y="241"/>
                  </a:cubicBezTo>
                  <a:cubicBezTo>
                    <a:pt x="249" y="242"/>
                    <a:pt x="247" y="243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4" y="247"/>
                    <a:pt x="242" y="249"/>
                    <a:pt x="241" y="250"/>
                  </a:cubicBezTo>
                  <a:cubicBezTo>
                    <a:pt x="237" y="247"/>
                    <a:pt x="228" y="238"/>
                    <a:pt x="228" y="232"/>
                  </a:cubicBezTo>
                  <a:close/>
                  <a:moveTo>
                    <a:pt x="239" y="254"/>
                  </a:moveTo>
                  <a:cubicBezTo>
                    <a:pt x="237" y="258"/>
                    <a:pt x="235" y="262"/>
                    <a:pt x="235" y="267"/>
                  </a:cubicBezTo>
                  <a:cubicBezTo>
                    <a:pt x="229" y="264"/>
                    <a:pt x="218" y="259"/>
                    <a:pt x="216" y="254"/>
                  </a:cubicBezTo>
                  <a:cubicBezTo>
                    <a:pt x="215" y="253"/>
                    <a:pt x="215" y="252"/>
                    <a:pt x="215" y="251"/>
                  </a:cubicBezTo>
                  <a:cubicBezTo>
                    <a:pt x="216" y="250"/>
                    <a:pt x="217" y="250"/>
                    <a:pt x="218" y="249"/>
                  </a:cubicBezTo>
                  <a:cubicBezTo>
                    <a:pt x="223" y="247"/>
                    <a:pt x="234" y="252"/>
                    <a:pt x="239" y="254"/>
                  </a:cubicBezTo>
                  <a:close/>
                  <a:moveTo>
                    <a:pt x="250" y="217"/>
                  </a:moveTo>
                  <a:cubicBezTo>
                    <a:pt x="250" y="216"/>
                    <a:pt x="251" y="216"/>
                    <a:pt x="252" y="215"/>
                  </a:cubicBezTo>
                  <a:cubicBezTo>
                    <a:pt x="253" y="215"/>
                    <a:pt x="253" y="215"/>
                    <a:pt x="255" y="215"/>
                  </a:cubicBezTo>
                  <a:cubicBezTo>
                    <a:pt x="260" y="218"/>
                    <a:pt x="265" y="228"/>
                    <a:pt x="267" y="234"/>
                  </a:cubicBezTo>
                  <a:cubicBezTo>
                    <a:pt x="263" y="235"/>
                    <a:pt x="258" y="236"/>
                    <a:pt x="254" y="238"/>
                  </a:cubicBezTo>
                  <a:cubicBezTo>
                    <a:pt x="252" y="233"/>
                    <a:pt x="248" y="222"/>
                    <a:pt x="250" y="217"/>
                  </a:cubicBezTo>
                  <a:close/>
                  <a:moveTo>
                    <a:pt x="214" y="271"/>
                  </a:moveTo>
                  <a:cubicBezTo>
                    <a:pt x="218" y="268"/>
                    <a:pt x="229" y="270"/>
                    <a:pt x="235" y="271"/>
                  </a:cubicBezTo>
                  <a:cubicBezTo>
                    <a:pt x="235" y="272"/>
                    <a:pt x="235" y="273"/>
                    <a:pt x="235" y="274"/>
                  </a:cubicBezTo>
                  <a:cubicBezTo>
                    <a:pt x="235" y="279"/>
                    <a:pt x="237" y="283"/>
                    <a:pt x="239" y="288"/>
                  </a:cubicBezTo>
                  <a:cubicBezTo>
                    <a:pt x="229" y="281"/>
                    <a:pt x="221" y="276"/>
                    <a:pt x="213" y="272"/>
                  </a:cubicBezTo>
                  <a:cubicBezTo>
                    <a:pt x="213" y="272"/>
                    <a:pt x="213" y="271"/>
                    <a:pt x="214" y="271"/>
                  </a:cubicBezTo>
                  <a:close/>
                  <a:moveTo>
                    <a:pt x="239" y="274"/>
                  </a:moveTo>
                  <a:cubicBezTo>
                    <a:pt x="238" y="264"/>
                    <a:pt x="241" y="255"/>
                    <a:pt x="248" y="248"/>
                  </a:cubicBezTo>
                  <a:cubicBezTo>
                    <a:pt x="256" y="240"/>
                    <a:pt x="264" y="237"/>
                    <a:pt x="274" y="238"/>
                  </a:cubicBezTo>
                  <a:cubicBezTo>
                    <a:pt x="291" y="240"/>
                    <a:pt x="309" y="256"/>
                    <a:pt x="323" y="272"/>
                  </a:cubicBezTo>
                  <a:cubicBezTo>
                    <a:pt x="320" y="270"/>
                    <a:pt x="316" y="268"/>
                    <a:pt x="313" y="268"/>
                  </a:cubicBezTo>
                  <a:cubicBezTo>
                    <a:pt x="305" y="267"/>
                    <a:pt x="298" y="269"/>
                    <a:pt x="293" y="275"/>
                  </a:cubicBezTo>
                  <a:cubicBezTo>
                    <a:pt x="288" y="279"/>
                    <a:pt x="287" y="284"/>
                    <a:pt x="289" y="288"/>
                  </a:cubicBezTo>
                  <a:cubicBezTo>
                    <a:pt x="284" y="287"/>
                    <a:pt x="279" y="288"/>
                    <a:pt x="275" y="292"/>
                  </a:cubicBezTo>
                  <a:cubicBezTo>
                    <a:pt x="269" y="298"/>
                    <a:pt x="267" y="305"/>
                    <a:pt x="268" y="313"/>
                  </a:cubicBezTo>
                  <a:cubicBezTo>
                    <a:pt x="269" y="316"/>
                    <a:pt x="270" y="320"/>
                    <a:pt x="272" y="323"/>
                  </a:cubicBezTo>
                  <a:cubicBezTo>
                    <a:pt x="256" y="309"/>
                    <a:pt x="241" y="291"/>
                    <a:pt x="239" y="274"/>
                  </a:cubicBezTo>
                  <a:close/>
                  <a:moveTo>
                    <a:pt x="301" y="188"/>
                  </a:moveTo>
                  <a:cubicBezTo>
                    <a:pt x="302" y="187"/>
                    <a:pt x="302" y="186"/>
                    <a:pt x="303" y="186"/>
                  </a:cubicBezTo>
                  <a:cubicBezTo>
                    <a:pt x="303" y="186"/>
                    <a:pt x="303" y="186"/>
                    <a:pt x="303" y="186"/>
                  </a:cubicBezTo>
                  <a:cubicBezTo>
                    <a:pt x="303" y="186"/>
                    <a:pt x="304" y="186"/>
                    <a:pt x="305" y="186"/>
                  </a:cubicBezTo>
                  <a:cubicBezTo>
                    <a:pt x="317" y="192"/>
                    <a:pt x="336" y="252"/>
                    <a:pt x="346" y="288"/>
                  </a:cubicBezTo>
                  <a:cubicBezTo>
                    <a:pt x="347" y="290"/>
                    <a:pt x="347" y="293"/>
                    <a:pt x="348" y="295"/>
                  </a:cubicBezTo>
                  <a:cubicBezTo>
                    <a:pt x="347" y="293"/>
                    <a:pt x="345" y="291"/>
                    <a:pt x="344" y="288"/>
                  </a:cubicBezTo>
                  <a:cubicBezTo>
                    <a:pt x="326" y="256"/>
                    <a:pt x="297" y="201"/>
                    <a:pt x="301" y="188"/>
                  </a:cubicBezTo>
                  <a:close/>
                  <a:moveTo>
                    <a:pt x="337" y="206"/>
                  </a:moveTo>
                  <a:cubicBezTo>
                    <a:pt x="340" y="207"/>
                    <a:pt x="343" y="227"/>
                    <a:pt x="344" y="250"/>
                  </a:cubicBezTo>
                  <a:cubicBezTo>
                    <a:pt x="344" y="256"/>
                    <a:pt x="345" y="262"/>
                    <a:pt x="345" y="268"/>
                  </a:cubicBezTo>
                  <a:cubicBezTo>
                    <a:pt x="337" y="234"/>
                    <a:pt x="333" y="208"/>
                    <a:pt x="337" y="206"/>
                  </a:cubicBezTo>
                  <a:close/>
                  <a:moveTo>
                    <a:pt x="385" y="138"/>
                  </a:moveTo>
                  <a:cubicBezTo>
                    <a:pt x="402" y="138"/>
                    <a:pt x="426" y="144"/>
                    <a:pt x="438" y="163"/>
                  </a:cubicBezTo>
                  <a:cubicBezTo>
                    <a:pt x="434" y="167"/>
                    <a:pt x="431" y="173"/>
                    <a:pt x="428" y="180"/>
                  </a:cubicBezTo>
                  <a:cubicBezTo>
                    <a:pt x="427" y="179"/>
                    <a:pt x="426" y="179"/>
                    <a:pt x="425" y="180"/>
                  </a:cubicBezTo>
                  <a:cubicBezTo>
                    <a:pt x="422" y="180"/>
                    <a:pt x="418" y="183"/>
                    <a:pt x="415" y="186"/>
                  </a:cubicBezTo>
                  <a:cubicBezTo>
                    <a:pt x="417" y="181"/>
                    <a:pt x="418" y="175"/>
                    <a:pt x="416" y="171"/>
                  </a:cubicBezTo>
                  <a:cubicBezTo>
                    <a:pt x="415" y="169"/>
                    <a:pt x="414" y="168"/>
                    <a:pt x="412" y="167"/>
                  </a:cubicBezTo>
                  <a:cubicBezTo>
                    <a:pt x="410" y="166"/>
                    <a:pt x="408" y="166"/>
                    <a:pt x="406" y="167"/>
                  </a:cubicBezTo>
                  <a:cubicBezTo>
                    <a:pt x="402" y="169"/>
                    <a:pt x="398" y="174"/>
                    <a:pt x="396" y="179"/>
                  </a:cubicBezTo>
                  <a:cubicBezTo>
                    <a:pt x="396" y="173"/>
                    <a:pt x="395" y="167"/>
                    <a:pt x="391" y="163"/>
                  </a:cubicBezTo>
                  <a:cubicBezTo>
                    <a:pt x="390" y="161"/>
                    <a:pt x="388" y="160"/>
                    <a:pt x="385" y="160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2" y="160"/>
                    <a:pt x="380" y="161"/>
                    <a:pt x="379" y="163"/>
                  </a:cubicBezTo>
                  <a:cubicBezTo>
                    <a:pt x="375" y="167"/>
                    <a:pt x="374" y="173"/>
                    <a:pt x="374" y="179"/>
                  </a:cubicBezTo>
                  <a:cubicBezTo>
                    <a:pt x="372" y="174"/>
                    <a:pt x="368" y="169"/>
                    <a:pt x="364" y="167"/>
                  </a:cubicBezTo>
                  <a:cubicBezTo>
                    <a:pt x="362" y="166"/>
                    <a:pt x="360" y="166"/>
                    <a:pt x="358" y="167"/>
                  </a:cubicBezTo>
                  <a:cubicBezTo>
                    <a:pt x="356" y="168"/>
                    <a:pt x="355" y="169"/>
                    <a:pt x="354" y="171"/>
                  </a:cubicBezTo>
                  <a:cubicBezTo>
                    <a:pt x="352" y="175"/>
                    <a:pt x="353" y="181"/>
                    <a:pt x="355" y="186"/>
                  </a:cubicBezTo>
                  <a:cubicBezTo>
                    <a:pt x="352" y="183"/>
                    <a:pt x="348" y="180"/>
                    <a:pt x="345" y="180"/>
                  </a:cubicBezTo>
                  <a:cubicBezTo>
                    <a:pt x="344" y="179"/>
                    <a:pt x="343" y="179"/>
                    <a:pt x="342" y="180"/>
                  </a:cubicBezTo>
                  <a:cubicBezTo>
                    <a:pt x="339" y="173"/>
                    <a:pt x="336" y="167"/>
                    <a:pt x="332" y="163"/>
                  </a:cubicBezTo>
                  <a:cubicBezTo>
                    <a:pt x="344" y="144"/>
                    <a:pt x="368" y="138"/>
                    <a:pt x="385" y="138"/>
                  </a:cubicBezTo>
                  <a:close/>
                  <a:moveTo>
                    <a:pt x="330" y="160"/>
                  </a:moveTo>
                  <a:cubicBezTo>
                    <a:pt x="328" y="158"/>
                    <a:pt x="326" y="157"/>
                    <a:pt x="325" y="156"/>
                  </a:cubicBezTo>
                  <a:cubicBezTo>
                    <a:pt x="323" y="155"/>
                    <a:pt x="322" y="155"/>
                    <a:pt x="321" y="154"/>
                  </a:cubicBezTo>
                  <a:cubicBezTo>
                    <a:pt x="329" y="133"/>
                    <a:pt x="360" y="121"/>
                    <a:pt x="385" y="121"/>
                  </a:cubicBezTo>
                  <a:cubicBezTo>
                    <a:pt x="410" y="121"/>
                    <a:pt x="441" y="133"/>
                    <a:pt x="449" y="154"/>
                  </a:cubicBezTo>
                  <a:cubicBezTo>
                    <a:pt x="448" y="155"/>
                    <a:pt x="447" y="155"/>
                    <a:pt x="445" y="156"/>
                  </a:cubicBezTo>
                  <a:cubicBezTo>
                    <a:pt x="444" y="157"/>
                    <a:pt x="442" y="158"/>
                    <a:pt x="441" y="160"/>
                  </a:cubicBezTo>
                  <a:cubicBezTo>
                    <a:pt x="428" y="141"/>
                    <a:pt x="403" y="134"/>
                    <a:pt x="385" y="134"/>
                  </a:cubicBezTo>
                  <a:cubicBezTo>
                    <a:pt x="367" y="134"/>
                    <a:pt x="342" y="141"/>
                    <a:pt x="330" y="160"/>
                  </a:cubicBezTo>
                  <a:close/>
                  <a:moveTo>
                    <a:pt x="426" y="183"/>
                  </a:moveTo>
                  <a:cubicBezTo>
                    <a:pt x="426" y="183"/>
                    <a:pt x="426" y="183"/>
                    <a:pt x="427" y="183"/>
                  </a:cubicBezTo>
                  <a:cubicBezTo>
                    <a:pt x="424" y="191"/>
                    <a:pt x="422" y="201"/>
                    <a:pt x="420" y="213"/>
                  </a:cubicBezTo>
                  <a:cubicBezTo>
                    <a:pt x="418" y="208"/>
                    <a:pt x="416" y="204"/>
                    <a:pt x="413" y="200"/>
                  </a:cubicBezTo>
                  <a:cubicBezTo>
                    <a:pt x="412" y="199"/>
                    <a:pt x="412" y="199"/>
                    <a:pt x="411" y="198"/>
                  </a:cubicBezTo>
                  <a:cubicBezTo>
                    <a:pt x="414" y="193"/>
                    <a:pt x="421" y="185"/>
                    <a:pt x="426" y="183"/>
                  </a:cubicBezTo>
                  <a:close/>
                  <a:moveTo>
                    <a:pt x="408" y="195"/>
                  </a:moveTo>
                  <a:cubicBezTo>
                    <a:pt x="404" y="192"/>
                    <a:pt x="400" y="190"/>
                    <a:pt x="396" y="189"/>
                  </a:cubicBezTo>
                  <a:cubicBezTo>
                    <a:pt x="398" y="183"/>
                    <a:pt x="403" y="173"/>
                    <a:pt x="408" y="171"/>
                  </a:cubicBezTo>
                  <a:cubicBezTo>
                    <a:pt x="409" y="170"/>
                    <a:pt x="410" y="170"/>
                    <a:pt x="411" y="171"/>
                  </a:cubicBezTo>
                  <a:cubicBezTo>
                    <a:pt x="411" y="171"/>
                    <a:pt x="412" y="172"/>
                    <a:pt x="412" y="173"/>
                  </a:cubicBezTo>
                  <a:cubicBezTo>
                    <a:pt x="414" y="178"/>
                    <a:pt x="410" y="189"/>
                    <a:pt x="408" y="195"/>
                  </a:cubicBezTo>
                  <a:close/>
                  <a:moveTo>
                    <a:pt x="392" y="188"/>
                  </a:moveTo>
                  <a:cubicBezTo>
                    <a:pt x="390" y="188"/>
                    <a:pt x="387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3" y="187"/>
                    <a:pt x="380" y="188"/>
                    <a:pt x="378" y="188"/>
                  </a:cubicBezTo>
                  <a:cubicBezTo>
                    <a:pt x="378" y="182"/>
                    <a:pt x="378" y="170"/>
                    <a:pt x="382" y="166"/>
                  </a:cubicBezTo>
                  <a:cubicBezTo>
                    <a:pt x="383" y="164"/>
                    <a:pt x="384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6" y="164"/>
                    <a:pt x="388" y="164"/>
                    <a:pt x="388" y="166"/>
                  </a:cubicBezTo>
                  <a:cubicBezTo>
                    <a:pt x="392" y="170"/>
                    <a:pt x="392" y="182"/>
                    <a:pt x="392" y="188"/>
                  </a:cubicBezTo>
                  <a:close/>
                  <a:moveTo>
                    <a:pt x="374" y="189"/>
                  </a:moveTo>
                  <a:cubicBezTo>
                    <a:pt x="370" y="190"/>
                    <a:pt x="366" y="192"/>
                    <a:pt x="362" y="195"/>
                  </a:cubicBezTo>
                  <a:cubicBezTo>
                    <a:pt x="360" y="189"/>
                    <a:pt x="356" y="178"/>
                    <a:pt x="358" y="173"/>
                  </a:cubicBezTo>
                  <a:cubicBezTo>
                    <a:pt x="358" y="172"/>
                    <a:pt x="359" y="171"/>
                    <a:pt x="359" y="171"/>
                  </a:cubicBezTo>
                  <a:cubicBezTo>
                    <a:pt x="360" y="170"/>
                    <a:pt x="361" y="170"/>
                    <a:pt x="362" y="171"/>
                  </a:cubicBezTo>
                  <a:cubicBezTo>
                    <a:pt x="367" y="173"/>
                    <a:pt x="372" y="183"/>
                    <a:pt x="374" y="189"/>
                  </a:cubicBezTo>
                  <a:close/>
                  <a:moveTo>
                    <a:pt x="344" y="183"/>
                  </a:moveTo>
                  <a:cubicBezTo>
                    <a:pt x="349" y="185"/>
                    <a:pt x="356" y="193"/>
                    <a:pt x="359" y="198"/>
                  </a:cubicBezTo>
                  <a:cubicBezTo>
                    <a:pt x="358" y="199"/>
                    <a:pt x="358" y="199"/>
                    <a:pt x="357" y="200"/>
                  </a:cubicBezTo>
                  <a:cubicBezTo>
                    <a:pt x="354" y="204"/>
                    <a:pt x="352" y="208"/>
                    <a:pt x="350" y="213"/>
                  </a:cubicBezTo>
                  <a:cubicBezTo>
                    <a:pt x="348" y="201"/>
                    <a:pt x="346" y="191"/>
                    <a:pt x="343" y="183"/>
                  </a:cubicBezTo>
                  <a:cubicBezTo>
                    <a:pt x="344" y="183"/>
                    <a:pt x="344" y="183"/>
                    <a:pt x="344" y="183"/>
                  </a:cubicBezTo>
                  <a:close/>
                  <a:moveTo>
                    <a:pt x="360" y="203"/>
                  </a:moveTo>
                  <a:cubicBezTo>
                    <a:pt x="366" y="195"/>
                    <a:pt x="375" y="191"/>
                    <a:pt x="385" y="191"/>
                  </a:cubicBezTo>
                  <a:cubicBezTo>
                    <a:pt x="396" y="191"/>
                    <a:pt x="404" y="195"/>
                    <a:pt x="410" y="203"/>
                  </a:cubicBezTo>
                  <a:cubicBezTo>
                    <a:pt x="421" y="216"/>
                    <a:pt x="423" y="240"/>
                    <a:pt x="421" y="261"/>
                  </a:cubicBezTo>
                  <a:cubicBezTo>
                    <a:pt x="420" y="257"/>
                    <a:pt x="419" y="254"/>
                    <a:pt x="417" y="251"/>
                  </a:cubicBezTo>
                  <a:cubicBezTo>
                    <a:pt x="412" y="245"/>
                    <a:pt x="406" y="242"/>
                    <a:pt x="397" y="242"/>
                  </a:cubicBezTo>
                  <a:cubicBezTo>
                    <a:pt x="391" y="242"/>
                    <a:pt x="387" y="245"/>
                    <a:pt x="385" y="249"/>
                  </a:cubicBezTo>
                  <a:cubicBezTo>
                    <a:pt x="383" y="245"/>
                    <a:pt x="379" y="242"/>
                    <a:pt x="373" y="242"/>
                  </a:cubicBezTo>
                  <a:cubicBezTo>
                    <a:pt x="364" y="242"/>
                    <a:pt x="358" y="245"/>
                    <a:pt x="353" y="251"/>
                  </a:cubicBezTo>
                  <a:cubicBezTo>
                    <a:pt x="351" y="254"/>
                    <a:pt x="350" y="257"/>
                    <a:pt x="349" y="261"/>
                  </a:cubicBezTo>
                  <a:cubicBezTo>
                    <a:pt x="348" y="240"/>
                    <a:pt x="349" y="216"/>
                    <a:pt x="360" y="203"/>
                  </a:cubicBezTo>
                  <a:close/>
                  <a:moveTo>
                    <a:pt x="465" y="186"/>
                  </a:moveTo>
                  <a:cubicBezTo>
                    <a:pt x="466" y="186"/>
                    <a:pt x="467" y="186"/>
                    <a:pt x="467" y="186"/>
                  </a:cubicBezTo>
                  <a:cubicBezTo>
                    <a:pt x="467" y="186"/>
                    <a:pt x="467" y="186"/>
                    <a:pt x="467" y="186"/>
                  </a:cubicBezTo>
                  <a:cubicBezTo>
                    <a:pt x="468" y="186"/>
                    <a:pt x="468" y="187"/>
                    <a:pt x="469" y="188"/>
                  </a:cubicBezTo>
                  <a:cubicBezTo>
                    <a:pt x="473" y="201"/>
                    <a:pt x="444" y="256"/>
                    <a:pt x="426" y="288"/>
                  </a:cubicBezTo>
                  <a:cubicBezTo>
                    <a:pt x="425" y="291"/>
                    <a:pt x="423" y="293"/>
                    <a:pt x="422" y="295"/>
                  </a:cubicBezTo>
                  <a:cubicBezTo>
                    <a:pt x="423" y="293"/>
                    <a:pt x="423" y="290"/>
                    <a:pt x="424" y="288"/>
                  </a:cubicBezTo>
                  <a:cubicBezTo>
                    <a:pt x="434" y="252"/>
                    <a:pt x="453" y="192"/>
                    <a:pt x="465" y="186"/>
                  </a:cubicBezTo>
                  <a:close/>
                  <a:moveTo>
                    <a:pt x="425" y="268"/>
                  </a:moveTo>
                  <a:cubicBezTo>
                    <a:pt x="425" y="262"/>
                    <a:pt x="426" y="256"/>
                    <a:pt x="426" y="250"/>
                  </a:cubicBezTo>
                  <a:cubicBezTo>
                    <a:pt x="427" y="227"/>
                    <a:pt x="430" y="207"/>
                    <a:pt x="433" y="206"/>
                  </a:cubicBezTo>
                  <a:cubicBezTo>
                    <a:pt x="437" y="208"/>
                    <a:pt x="433" y="234"/>
                    <a:pt x="425" y="268"/>
                  </a:cubicBezTo>
                  <a:close/>
                  <a:moveTo>
                    <a:pt x="519" y="241"/>
                  </a:moveTo>
                  <a:cubicBezTo>
                    <a:pt x="523" y="236"/>
                    <a:pt x="532" y="228"/>
                    <a:pt x="538" y="227"/>
                  </a:cubicBezTo>
                  <a:cubicBezTo>
                    <a:pt x="539" y="227"/>
                    <a:pt x="540" y="228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2" y="230"/>
                    <a:pt x="543" y="231"/>
                    <a:pt x="542" y="232"/>
                  </a:cubicBezTo>
                  <a:cubicBezTo>
                    <a:pt x="542" y="238"/>
                    <a:pt x="534" y="247"/>
                    <a:pt x="529" y="250"/>
                  </a:cubicBezTo>
                  <a:cubicBezTo>
                    <a:pt x="528" y="249"/>
                    <a:pt x="526" y="247"/>
                    <a:pt x="525" y="245"/>
                  </a:cubicBezTo>
                  <a:cubicBezTo>
                    <a:pt x="525" y="245"/>
                    <a:pt x="525" y="245"/>
                    <a:pt x="525" y="245"/>
                  </a:cubicBezTo>
                  <a:cubicBezTo>
                    <a:pt x="525" y="245"/>
                    <a:pt x="525" y="245"/>
                    <a:pt x="525" y="245"/>
                  </a:cubicBezTo>
                  <a:cubicBezTo>
                    <a:pt x="523" y="243"/>
                    <a:pt x="521" y="242"/>
                    <a:pt x="519" y="241"/>
                  </a:cubicBezTo>
                  <a:close/>
                  <a:moveTo>
                    <a:pt x="516" y="238"/>
                  </a:moveTo>
                  <a:cubicBezTo>
                    <a:pt x="512" y="236"/>
                    <a:pt x="507" y="235"/>
                    <a:pt x="503" y="234"/>
                  </a:cubicBezTo>
                  <a:cubicBezTo>
                    <a:pt x="505" y="228"/>
                    <a:pt x="510" y="218"/>
                    <a:pt x="516" y="215"/>
                  </a:cubicBezTo>
                  <a:cubicBezTo>
                    <a:pt x="517" y="215"/>
                    <a:pt x="517" y="215"/>
                    <a:pt x="518" y="215"/>
                  </a:cubicBezTo>
                  <a:cubicBezTo>
                    <a:pt x="519" y="216"/>
                    <a:pt x="520" y="216"/>
                    <a:pt x="520" y="217"/>
                  </a:cubicBezTo>
                  <a:cubicBezTo>
                    <a:pt x="522" y="222"/>
                    <a:pt x="518" y="233"/>
                    <a:pt x="516" y="238"/>
                  </a:cubicBezTo>
                  <a:close/>
                  <a:moveTo>
                    <a:pt x="552" y="249"/>
                  </a:moveTo>
                  <a:cubicBezTo>
                    <a:pt x="554" y="250"/>
                    <a:pt x="554" y="250"/>
                    <a:pt x="555" y="251"/>
                  </a:cubicBezTo>
                  <a:cubicBezTo>
                    <a:pt x="555" y="252"/>
                    <a:pt x="555" y="253"/>
                    <a:pt x="554" y="254"/>
                  </a:cubicBezTo>
                  <a:cubicBezTo>
                    <a:pt x="552" y="259"/>
                    <a:pt x="541" y="264"/>
                    <a:pt x="535" y="267"/>
                  </a:cubicBezTo>
                  <a:cubicBezTo>
                    <a:pt x="535" y="262"/>
                    <a:pt x="534" y="258"/>
                    <a:pt x="531" y="254"/>
                  </a:cubicBezTo>
                  <a:cubicBezTo>
                    <a:pt x="537" y="252"/>
                    <a:pt x="547" y="247"/>
                    <a:pt x="552" y="249"/>
                  </a:cubicBezTo>
                  <a:close/>
                  <a:moveTo>
                    <a:pt x="535" y="271"/>
                  </a:moveTo>
                  <a:cubicBezTo>
                    <a:pt x="541" y="270"/>
                    <a:pt x="552" y="268"/>
                    <a:pt x="556" y="271"/>
                  </a:cubicBezTo>
                  <a:cubicBezTo>
                    <a:pt x="557" y="271"/>
                    <a:pt x="557" y="272"/>
                    <a:pt x="557" y="272"/>
                  </a:cubicBezTo>
                  <a:cubicBezTo>
                    <a:pt x="549" y="276"/>
                    <a:pt x="541" y="281"/>
                    <a:pt x="531" y="288"/>
                  </a:cubicBezTo>
                  <a:cubicBezTo>
                    <a:pt x="533" y="283"/>
                    <a:pt x="535" y="279"/>
                    <a:pt x="535" y="274"/>
                  </a:cubicBezTo>
                  <a:cubicBezTo>
                    <a:pt x="535" y="273"/>
                    <a:pt x="535" y="272"/>
                    <a:pt x="535" y="271"/>
                  </a:cubicBezTo>
                  <a:close/>
                  <a:moveTo>
                    <a:pt x="547" y="266"/>
                  </a:moveTo>
                  <a:cubicBezTo>
                    <a:pt x="551" y="263"/>
                    <a:pt x="556" y="260"/>
                    <a:pt x="558" y="256"/>
                  </a:cubicBezTo>
                  <a:cubicBezTo>
                    <a:pt x="559" y="254"/>
                    <a:pt x="559" y="252"/>
                    <a:pt x="558" y="250"/>
                  </a:cubicBezTo>
                  <a:cubicBezTo>
                    <a:pt x="557" y="248"/>
                    <a:pt x="556" y="247"/>
                    <a:pt x="554" y="246"/>
                  </a:cubicBezTo>
                  <a:cubicBezTo>
                    <a:pt x="550" y="244"/>
                    <a:pt x="543" y="245"/>
                    <a:pt x="538" y="247"/>
                  </a:cubicBezTo>
                  <a:cubicBezTo>
                    <a:pt x="542" y="243"/>
                    <a:pt x="546" y="237"/>
                    <a:pt x="546" y="232"/>
                  </a:cubicBezTo>
                  <a:cubicBezTo>
                    <a:pt x="546" y="230"/>
                    <a:pt x="546" y="228"/>
                    <a:pt x="544" y="226"/>
                  </a:cubicBezTo>
                  <a:cubicBezTo>
                    <a:pt x="544" y="226"/>
                    <a:pt x="544" y="226"/>
                    <a:pt x="544" y="226"/>
                  </a:cubicBezTo>
                  <a:cubicBezTo>
                    <a:pt x="544" y="226"/>
                    <a:pt x="544" y="226"/>
                    <a:pt x="544" y="226"/>
                  </a:cubicBezTo>
                  <a:cubicBezTo>
                    <a:pt x="542" y="224"/>
                    <a:pt x="540" y="223"/>
                    <a:pt x="537" y="223"/>
                  </a:cubicBezTo>
                  <a:cubicBezTo>
                    <a:pt x="532" y="224"/>
                    <a:pt x="527" y="228"/>
                    <a:pt x="523" y="232"/>
                  </a:cubicBezTo>
                  <a:cubicBezTo>
                    <a:pt x="524" y="226"/>
                    <a:pt x="526" y="220"/>
                    <a:pt x="524" y="216"/>
                  </a:cubicBezTo>
                  <a:cubicBezTo>
                    <a:pt x="523" y="214"/>
                    <a:pt x="522" y="212"/>
                    <a:pt x="520" y="212"/>
                  </a:cubicBezTo>
                  <a:cubicBezTo>
                    <a:pt x="518" y="211"/>
                    <a:pt x="516" y="211"/>
                    <a:pt x="514" y="212"/>
                  </a:cubicBezTo>
                  <a:cubicBezTo>
                    <a:pt x="510" y="214"/>
                    <a:pt x="507" y="218"/>
                    <a:pt x="504" y="223"/>
                  </a:cubicBezTo>
                  <a:cubicBezTo>
                    <a:pt x="504" y="219"/>
                    <a:pt x="504" y="214"/>
                    <a:pt x="502" y="212"/>
                  </a:cubicBezTo>
                  <a:cubicBezTo>
                    <a:pt x="501" y="210"/>
                    <a:pt x="501" y="210"/>
                    <a:pt x="500" y="209"/>
                  </a:cubicBezTo>
                  <a:cubicBezTo>
                    <a:pt x="503" y="202"/>
                    <a:pt x="504" y="196"/>
                    <a:pt x="505" y="190"/>
                  </a:cubicBezTo>
                  <a:cubicBezTo>
                    <a:pt x="526" y="186"/>
                    <a:pt x="548" y="198"/>
                    <a:pt x="560" y="210"/>
                  </a:cubicBezTo>
                  <a:cubicBezTo>
                    <a:pt x="572" y="222"/>
                    <a:pt x="584" y="244"/>
                    <a:pt x="579" y="265"/>
                  </a:cubicBezTo>
                  <a:cubicBezTo>
                    <a:pt x="574" y="265"/>
                    <a:pt x="568" y="267"/>
                    <a:pt x="561" y="270"/>
                  </a:cubicBezTo>
                  <a:cubicBezTo>
                    <a:pt x="560" y="269"/>
                    <a:pt x="559" y="268"/>
                    <a:pt x="558" y="268"/>
                  </a:cubicBezTo>
                  <a:cubicBezTo>
                    <a:pt x="555" y="266"/>
                    <a:pt x="551" y="266"/>
                    <a:pt x="547" y="266"/>
                  </a:cubicBezTo>
                  <a:close/>
                  <a:moveTo>
                    <a:pt x="499" y="234"/>
                  </a:moveTo>
                  <a:cubicBezTo>
                    <a:pt x="498" y="234"/>
                    <a:pt x="497" y="234"/>
                    <a:pt x="496" y="235"/>
                  </a:cubicBezTo>
                  <a:cubicBezTo>
                    <a:pt x="491" y="235"/>
                    <a:pt x="486" y="237"/>
                    <a:pt x="482" y="239"/>
                  </a:cubicBezTo>
                  <a:cubicBezTo>
                    <a:pt x="489" y="229"/>
                    <a:pt x="494" y="221"/>
                    <a:pt x="498" y="213"/>
                  </a:cubicBezTo>
                  <a:cubicBezTo>
                    <a:pt x="498" y="213"/>
                    <a:pt x="498" y="213"/>
                    <a:pt x="499" y="214"/>
                  </a:cubicBezTo>
                  <a:cubicBezTo>
                    <a:pt x="501" y="218"/>
                    <a:pt x="500" y="229"/>
                    <a:pt x="499" y="234"/>
                  </a:cubicBezTo>
                  <a:close/>
                  <a:moveTo>
                    <a:pt x="496" y="238"/>
                  </a:moveTo>
                  <a:cubicBezTo>
                    <a:pt x="506" y="237"/>
                    <a:pt x="514" y="241"/>
                    <a:pt x="522" y="248"/>
                  </a:cubicBezTo>
                  <a:cubicBezTo>
                    <a:pt x="529" y="255"/>
                    <a:pt x="532" y="264"/>
                    <a:pt x="531" y="274"/>
                  </a:cubicBezTo>
                  <a:cubicBezTo>
                    <a:pt x="529" y="291"/>
                    <a:pt x="514" y="309"/>
                    <a:pt x="498" y="323"/>
                  </a:cubicBezTo>
                  <a:cubicBezTo>
                    <a:pt x="500" y="320"/>
                    <a:pt x="501" y="316"/>
                    <a:pt x="502" y="313"/>
                  </a:cubicBezTo>
                  <a:cubicBezTo>
                    <a:pt x="503" y="305"/>
                    <a:pt x="501" y="298"/>
                    <a:pt x="495" y="292"/>
                  </a:cubicBezTo>
                  <a:cubicBezTo>
                    <a:pt x="491" y="288"/>
                    <a:pt x="486" y="287"/>
                    <a:pt x="481" y="288"/>
                  </a:cubicBezTo>
                  <a:cubicBezTo>
                    <a:pt x="483" y="284"/>
                    <a:pt x="482" y="279"/>
                    <a:pt x="477" y="275"/>
                  </a:cubicBezTo>
                  <a:cubicBezTo>
                    <a:pt x="472" y="269"/>
                    <a:pt x="465" y="267"/>
                    <a:pt x="457" y="268"/>
                  </a:cubicBezTo>
                  <a:cubicBezTo>
                    <a:pt x="454" y="268"/>
                    <a:pt x="450" y="270"/>
                    <a:pt x="447" y="272"/>
                  </a:cubicBezTo>
                  <a:cubicBezTo>
                    <a:pt x="461" y="256"/>
                    <a:pt x="479" y="240"/>
                    <a:pt x="496" y="238"/>
                  </a:cubicBezTo>
                  <a:close/>
                  <a:moveTo>
                    <a:pt x="584" y="302"/>
                  </a:moveTo>
                  <a:cubicBezTo>
                    <a:pt x="584" y="303"/>
                    <a:pt x="584" y="304"/>
                    <a:pt x="583" y="305"/>
                  </a:cubicBezTo>
                  <a:cubicBezTo>
                    <a:pt x="577" y="317"/>
                    <a:pt x="518" y="336"/>
                    <a:pt x="482" y="346"/>
                  </a:cubicBezTo>
                  <a:cubicBezTo>
                    <a:pt x="480" y="346"/>
                    <a:pt x="477" y="347"/>
                    <a:pt x="475" y="347"/>
                  </a:cubicBezTo>
                  <a:cubicBezTo>
                    <a:pt x="477" y="346"/>
                    <a:pt x="479" y="345"/>
                    <a:pt x="481" y="344"/>
                  </a:cubicBezTo>
                  <a:cubicBezTo>
                    <a:pt x="514" y="325"/>
                    <a:pt x="569" y="297"/>
                    <a:pt x="582" y="301"/>
                  </a:cubicBezTo>
                  <a:cubicBezTo>
                    <a:pt x="583" y="301"/>
                    <a:pt x="584" y="302"/>
                    <a:pt x="584" y="302"/>
                  </a:cubicBezTo>
                  <a:close/>
                  <a:moveTo>
                    <a:pt x="590" y="342"/>
                  </a:moveTo>
                  <a:cubicBezTo>
                    <a:pt x="597" y="339"/>
                    <a:pt x="603" y="336"/>
                    <a:pt x="607" y="332"/>
                  </a:cubicBezTo>
                  <a:cubicBezTo>
                    <a:pt x="625" y="344"/>
                    <a:pt x="632" y="368"/>
                    <a:pt x="632" y="385"/>
                  </a:cubicBezTo>
                  <a:cubicBezTo>
                    <a:pt x="632" y="402"/>
                    <a:pt x="625" y="426"/>
                    <a:pt x="607" y="437"/>
                  </a:cubicBezTo>
                  <a:cubicBezTo>
                    <a:pt x="603" y="434"/>
                    <a:pt x="597" y="431"/>
                    <a:pt x="590" y="428"/>
                  </a:cubicBezTo>
                  <a:cubicBezTo>
                    <a:pt x="590" y="427"/>
                    <a:pt x="590" y="426"/>
                    <a:pt x="590" y="425"/>
                  </a:cubicBezTo>
                  <a:cubicBezTo>
                    <a:pt x="589" y="421"/>
                    <a:pt x="587" y="418"/>
                    <a:pt x="583" y="415"/>
                  </a:cubicBezTo>
                  <a:cubicBezTo>
                    <a:pt x="589" y="416"/>
                    <a:pt x="594" y="417"/>
                    <a:pt x="598" y="416"/>
                  </a:cubicBezTo>
                  <a:cubicBezTo>
                    <a:pt x="600" y="415"/>
                    <a:pt x="602" y="414"/>
                    <a:pt x="603" y="412"/>
                  </a:cubicBezTo>
                  <a:cubicBezTo>
                    <a:pt x="604" y="410"/>
                    <a:pt x="604" y="408"/>
                    <a:pt x="603" y="406"/>
                  </a:cubicBezTo>
                  <a:cubicBezTo>
                    <a:pt x="601" y="402"/>
                    <a:pt x="596" y="398"/>
                    <a:pt x="591" y="396"/>
                  </a:cubicBezTo>
                  <a:cubicBezTo>
                    <a:pt x="596" y="395"/>
                    <a:pt x="603" y="394"/>
                    <a:pt x="607" y="391"/>
                  </a:cubicBezTo>
                  <a:cubicBezTo>
                    <a:pt x="609" y="389"/>
                    <a:pt x="610" y="387"/>
                    <a:pt x="610" y="385"/>
                  </a:cubicBezTo>
                  <a:cubicBezTo>
                    <a:pt x="610" y="385"/>
                    <a:pt x="610" y="385"/>
                    <a:pt x="610" y="385"/>
                  </a:cubicBezTo>
                  <a:cubicBezTo>
                    <a:pt x="610" y="385"/>
                    <a:pt x="610" y="385"/>
                    <a:pt x="610" y="385"/>
                  </a:cubicBezTo>
                  <a:cubicBezTo>
                    <a:pt x="610" y="382"/>
                    <a:pt x="609" y="380"/>
                    <a:pt x="607" y="378"/>
                  </a:cubicBezTo>
                  <a:cubicBezTo>
                    <a:pt x="603" y="375"/>
                    <a:pt x="596" y="374"/>
                    <a:pt x="591" y="374"/>
                  </a:cubicBezTo>
                  <a:cubicBezTo>
                    <a:pt x="596" y="371"/>
                    <a:pt x="601" y="368"/>
                    <a:pt x="603" y="364"/>
                  </a:cubicBezTo>
                  <a:cubicBezTo>
                    <a:pt x="604" y="362"/>
                    <a:pt x="604" y="360"/>
                    <a:pt x="603" y="358"/>
                  </a:cubicBezTo>
                  <a:cubicBezTo>
                    <a:pt x="602" y="356"/>
                    <a:pt x="600" y="354"/>
                    <a:pt x="598" y="354"/>
                  </a:cubicBezTo>
                  <a:cubicBezTo>
                    <a:pt x="594" y="352"/>
                    <a:pt x="589" y="353"/>
                    <a:pt x="583" y="355"/>
                  </a:cubicBezTo>
                  <a:cubicBezTo>
                    <a:pt x="587" y="352"/>
                    <a:pt x="589" y="348"/>
                    <a:pt x="590" y="345"/>
                  </a:cubicBezTo>
                  <a:cubicBezTo>
                    <a:pt x="590" y="344"/>
                    <a:pt x="590" y="343"/>
                    <a:pt x="590" y="342"/>
                  </a:cubicBezTo>
                  <a:close/>
                  <a:moveTo>
                    <a:pt x="582" y="378"/>
                  </a:moveTo>
                  <a:cubicBezTo>
                    <a:pt x="588" y="377"/>
                    <a:pt x="600" y="377"/>
                    <a:pt x="604" y="381"/>
                  </a:cubicBezTo>
                  <a:cubicBezTo>
                    <a:pt x="605" y="382"/>
                    <a:pt x="606" y="383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6"/>
                    <a:pt x="605" y="387"/>
                    <a:pt x="604" y="388"/>
                  </a:cubicBezTo>
                  <a:cubicBezTo>
                    <a:pt x="600" y="392"/>
                    <a:pt x="588" y="392"/>
                    <a:pt x="582" y="392"/>
                  </a:cubicBezTo>
                  <a:cubicBezTo>
                    <a:pt x="582" y="389"/>
                    <a:pt x="582" y="387"/>
                    <a:pt x="582" y="385"/>
                  </a:cubicBezTo>
                  <a:cubicBezTo>
                    <a:pt x="582" y="385"/>
                    <a:pt x="582" y="385"/>
                    <a:pt x="582" y="385"/>
                  </a:cubicBezTo>
                  <a:cubicBezTo>
                    <a:pt x="582" y="385"/>
                    <a:pt x="582" y="385"/>
                    <a:pt x="582" y="385"/>
                  </a:cubicBezTo>
                  <a:cubicBezTo>
                    <a:pt x="582" y="382"/>
                    <a:pt x="582" y="380"/>
                    <a:pt x="582" y="378"/>
                  </a:cubicBezTo>
                  <a:close/>
                  <a:moveTo>
                    <a:pt x="581" y="374"/>
                  </a:moveTo>
                  <a:cubicBezTo>
                    <a:pt x="580" y="369"/>
                    <a:pt x="578" y="365"/>
                    <a:pt x="575" y="362"/>
                  </a:cubicBezTo>
                  <a:cubicBezTo>
                    <a:pt x="581" y="359"/>
                    <a:pt x="592" y="355"/>
                    <a:pt x="597" y="357"/>
                  </a:cubicBezTo>
                  <a:cubicBezTo>
                    <a:pt x="598" y="358"/>
                    <a:pt x="599" y="358"/>
                    <a:pt x="599" y="359"/>
                  </a:cubicBezTo>
                  <a:cubicBezTo>
                    <a:pt x="600" y="360"/>
                    <a:pt x="600" y="361"/>
                    <a:pt x="599" y="362"/>
                  </a:cubicBezTo>
                  <a:cubicBezTo>
                    <a:pt x="597" y="367"/>
                    <a:pt x="586" y="372"/>
                    <a:pt x="581" y="374"/>
                  </a:cubicBezTo>
                  <a:close/>
                  <a:moveTo>
                    <a:pt x="599" y="407"/>
                  </a:moveTo>
                  <a:cubicBezTo>
                    <a:pt x="600" y="408"/>
                    <a:pt x="600" y="409"/>
                    <a:pt x="599" y="410"/>
                  </a:cubicBezTo>
                  <a:cubicBezTo>
                    <a:pt x="599" y="411"/>
                    <a:pt x="598" y="412"/>
                    <a:pt x="597" y="412"/>
                  </a:cubicBezTo>
                  <a:cubicBezTo>
                    <a:pt x="592" y="414"/>
                    <a:pt x="581" y="410"/>
                    <a:pt x="575" y="408"/>
                  </a:cubicBezTo>
                  <a:cubicBezTo>
                    <a:pt x="578" y="404"/>
                    <a:pt x="580" y="400"/>
                    <a:pt x="581" y="396"/>
                  </a:cubicBezTo>
                  <a:cubicBezTo>
                    <a:pt x="586" y="398"/>
                    <a:pt x="597" y="402"/>
                    <a:pt x="599" y="407"/>
                  </a:cubicBezTo>
                  <a:close/>
                  <a:moveTo>
                    <a:pt x="586" y="425"/>
                  </a:moveTo>
                  <a:cubicBezTo>
                    <a:pt x="587" y="426"/>
                    <a:pt x="587" y="426"/>
                    <a:pt x="586" y="427"/>
                  </a:cubicBezTo>
                  <a:cubicBezTo>
                    <a:pt x="578" y="424"/>
                    <a:pt x="568" y="421"/>
                    <a:pt x="557" y="420"/>
                  </a:cubicBezTo>
                  <a:cubicBezTo>
                    <a:pt x="561" y="418"/>
                    <a:pt x="566" y="416"/>
                    <a:pt x="570" y="413"/>
                  </a:cubicBezTo>
                  <a:cubicBezTo>
                    <a:pt x="570" y="412"/>
                    <a:pt x="571" y="411"/>
                    <a:pt x="572" y="411"/>
                  </a:cubicBezTo>
                  <a:cubicBezTo>
                    <a:pt x="576" y="414"/>
                    <a:pt x="585" y="420"/>
                    <a:pt x="586" y="425"/>
                  </a:cubicBezTo>
                  <a:close/>
                  <a:moveTo>
                    <a:pt x="586" y="344"/>
                  </a:moveTo>
                  <a:cubicBezTo>
                    <a:pt x="585" y="349"/>
                    <a:pt x="576" y="356"/>
                    <a:pt x="572" y="359"/>
                  </a:cubicBezTo>
                  <a:cubicBezTo>
                    <a:pt x="571" y="358"/>
                    <a:pt x="570" y="357"/>
                    <a:pt x="570" y="357"/>
                  </a:cubicBezTo>
                  <a:cubicBezTo>
                    <a:pt x="566" y="354"/>
                    <a:pt x="561" y="352"/>
                    <a:pt x="557" y="350"/>
                  </a:cubicBezTo>
                  <a:cubicBezTo>
                    <a:pt x="568" y="348"/>
                    <a:pt x="578" y="346"/>
                    <a:pt x="586" y="343"/>
                  </a:cubicBezTo>
                  <a:cubicBezTo>
                    <a:pt x="587" y="343"/>
                    <a:pt x="587" y="344"/>
                    <a:pt x="586" y="344"/>
                  </a:cubicBezTo>
                  <a:close/>
                  <a:moveTo>
                    <a:pt x="567" y="360"/>
                  </a:moveTo>
                  <a:cubicBezTo>
                    <a:pt x="575" y="366"/>
                    <a:pt x="579" y="374"/>
                    <a:pt x="579" y="385"/>
                  </a:cubicBezTo>
                  <a:cubicBezTo>
                    <a:pt x="579" y="395"/>
                    <a:pt x="575" y="404"/>
                    <a:pt x="567" y="410"/>
                  </a:cubicBezTo>
                  <a:cubicBezTo>
                    <a:pt x="553" y="420"/>
                    <a:pt x="530" y="422"/>
                    <a:pt x="508" y="421"/>
                  </a:cubicBezTo>
                  <a:cubicBezTo>
                    <a:pt x="512" y="420"/>
                    <a:pt x="516" y="418"/>
                    <a:pt x="519" y="416"/>
                  </a:cubicBezTo>
                  <a:cubicBezTo>
                    <a:pt x="525" y="412"/>
                    <a:pt x="528" y="405"/>
                    <a:pt x="528" y="397"/>
                  </a:cubicBezTo>
                  <a:cubicBezTo>
                    <a:pt x="528" y="391"/>
                    <a:pt x="525" y="387"/>
                    <a:pt x="521" y="385"/>
                  </a:cubicBezTo>
                  <a:cubicBezTo>
                    <a:pt x="525" y="383"/>
                    <a:pt x="528" y="379"/>
                    <a:pt x="528" y="372"/>
                  </a:cubicBezTo>
                  <a:cubicBezTo>
                    <a:pt x="528" y="364"/>
                    <a:pt x="525" y="358"/>
                    <a:pt x="519" y="353"/>
                  </a:cubicBezTo>
                  <a:cubicBezTo>
                    <a:pt x="516" y="351"/>
                    <a:pt x="512" y="349"/>
                    <a:pt x="508" y="348"/>
                  </a:cubicBezTo>
                  <a:cubicBezTo>
                    <a:pt x="530" y="347"/>
                    <a:pt x="553" y="349"/>
                    <a:pt x="567" y="360"/>
                  </a:cubicBezTo>
                  <a:close/>
                  <a:moveTo>
                    <a:pt x="584" y="467"/>
                  </a:moveTo>
                  <a:cubicBezTo>
                    <a:pt x="584" y="467"/>
                    <a:pt x="583" y="468"/>
                    <a:pt x="582" y="469"/>
                  </a:cubicBezTo>
                  <a:cubicBezTo>
                    <a:pt x="569" y="473"/>
                    <a:pt x="514" y="444"/>
                    <a:pt x="481" y="426"/>
                  </a:cubicBezTo>
                  <a:cubicBezTo>
                    <a:pt x="479" y="424"/>
                    <a:pt x="477" y="423"/>
                    <a:pt x="475" y="422"/>
                  </a:cubicBezTo>
                  <a:cubicBezTo>
                    <a:pt x="477" y="423"/>
                    <a:pt x="480" y="423"/>
                    <a:pt x="482" y="424"/>
                  </a:cubicBezTo>
                  <a:cubicBezTo>
                    <a:pt x="518" y="434"/>
                    <a:pt x="577" y="452"/>
                    <a:pt x="583" y="465"/>
                  </a:cubicBezTo>
                  <a:cubicBezTo>
                    <a:pt x="584" y="466"/>
                    <a:pt x="584" y="467"/>
                    <a:pt x="584" y="467"/>
                  </a:cubicBezTo>
                  <a:close/>
                  <a:moveTo>
                    <a:pt x="418" y="460"/>
                  </a:moveTo>
                  <a:cubicBezTo>
                    <a:pt x="418" y="460"/>
                    <a:pt x="418" y="460"/>
                    <a:pt x="418" y="460"/>
                  </a:cubicBezTo>
                  <a:cubicBezTo>
                    <a:pt x="418" y="459"/>
                    <a:pt x="417" y="458"/>
                    <a:pt x="416" y="459"/>
                  </a:cubicBezTo>
                  <a:cubicBezTo>
                    <a:pt x="415" y="459"/>
                    <a:pt x="414" y="460"/>
                    <a:pt x="415" y="461"/>
                  </a:cubicBezTo>
                  <a:cubicBezTo>
                    <a:pt x="422" y="484"/>
                    <a:pt x="421" y="505"/>
                    <a:pt x="413" y="516"/>
                  </a:cubicBezTo>
                  <a:cubicBezTo>
                    <a:pt x="410" y="521"/>
                    <a:pt x="404" y="524"/>
                    <a:pt x="397" y="524"/>
                  </a:cubicBezTo>
                  <a:cubicBezTo>
                    <a:pt x="390" y="524"/>
                    <a:pt x="387" y="519"/>
                    <a:pt x="387" y="515"/>
                  </a:cubicBezTo>
                  <a:cubicBezTo>
                    <a:pt x="387" y="511"/>
                    <a:pt x="389" y="507"/>
                    <a:pt x="394" y="506"/>
                  </a:cubicBezTo>
                  <a:cubicBezTo>
                    <a:pt x="397" y="506"/>
                    <a:pt x="399" y="507"/>
                    <a:pt x="401" y="509"/>
                  </a:cubicBezTo>
                  <a:cubicBezTo>
                    <a:pt x="401" y="510"/>
                    <a:pt x="401" y="512"/>
                    <a:pt x="400" y="513"/>
                  </a:cubicBezTo>
                  <a:cubicBezTo>
                    <a:pt x="400" y="514"/>
                    <a:pt x="400" y="515"/>
                    <a:pt x="400" y="516"/>
                  </a:cubicBezTo>
                  <a:cubicBezTo>
                    <a:pt x="401" y="516"/>
                    <a:pt x="401" y="517"/>
                    <a:pt x="402" y="517"/>
                  </a:cubicBezTo>
                  <a:cubicBezTo>
                    <a:pt x="405" y="516"/>
                    <a:pt x="408" y="515"/>
                    <a:pt x="410" y="511"/>
                  </a:cubicBezTo>
                  <a:cubicBezTo>
                    <a:pt x="418" y="499"/>
                    <a:pt x="413" y="463"/>
                    <a:pt x="406" y="435"/>
                  </a:cubicBezTo>
                  <a:cubicBezTo>
                    <a:pt x="421" y="460"/>
                    <a:pt x="442" y="489"/>
                    <a:pt x="457" y="492"/>
                  </a:cubicBezTo>
                  <a:cubicBezTo>
                    <a:pt x="461" y="493"/>
                    <a:pt x="464" y="492"/>
                    <a:pt x="466" y="490"/>
                  </a:cubicBezTo>
                  <a:cubicBezTo>
                    <a:pt x="467" y="490"/>
                    <a:pt x="467" y="489"/>
                    <a:pt x="467" y="488"/>
                  </a:cubicBezTo>
                  <a:cubicBezTo>
                    <a:pt x="467" y="487"/>
                    <a:pt x="466" y="487"/>
                    <a:pt x="465" y="487"/>
                  </a:cubicBezTo>
                  <a:cubicBezTo>
                    <a:pt x="464" y="486"/>
                    <a:pt x="462" y="485"/>
                    <a:pt x="462" y="483"/>
                  </a:cubicBezTo>
                  <a:cubicBezTo>
                    <a:pt x="461" y="481"/>
                    <a:pt x="462" y="479"/>
                    <a:pt x="465" y="477"/>
                  </a:cubicBezTo>
                  <a:cubicBezTo>
                    <a:pt x="469" y="474"/>
                    <a:pt x="473" y="475"/>
                    <a:pt x="476" y="478"/>
                  </a:cubicBezTo>
                  <a:cubicBezTo>
                    <a:pt x="478" y="481"/>
                    <a:pt x="480" y="487"/>
                    <a:pt x="475" y="492"/>
                  </a:cubicBezTo>
                  <a:cubicBezTo>
                    <a:pt x="470" y="497"/>
                    <a:pt x="464" y="499"/>
                    <a:pt x="458" y="498"/>
                  </a:cubicBezTo>
                  <a:cubicBezTo>
                    <a:pt x="445" y="496"/>
                    <a:pt x="429" y="481"/>
                    <a:pt x="418" y="460"/>
                  </a:cubicBezTo>
                  <a:close/>
                  <a:moveTo>
                    <a:pt x="355" y="461"/>
                  </a:moveTo>
                  <a:cubicBezTo>
                    <a:pt x="355" y="461"/>
                    <a:pt x="355" y="461"/>
                    <a:pt x="355" y="461"/>
                  </a:cubicBezTo>
                  <a:cubicBezTo>
                    <a:pt x="356" y="460"/>
                    <a:pt x="355" y="459"/>
                    <a:pt x="355" y="459"/>
                  </a:cubicBezTo>
                  <a:cubicBezTo>
                    <a:pt x="354" y="458"/>
                    <a:pt x="352" y="459"/>
                    <a:pt x="352" y="460"/>
                  </a:cubicBezTo>
                  <a:cubicBezTo>
                    <a:pt x="341" y="481"/>
                    <a:pt x="325" y="496"/>
                    <a:pt x="312" y="498"/>
                  </a:cubicBezTo>
                  <a:cubicBezTo>
                    <a:pt x="306" y="499"/>
                    <a:pt x="300" y="497"/>
                    <a:pt x="295" y="492"/>
                  </a:cubicBezTo>
                  <a:cubicBezTo>
                    <a:pt x="290" y="487"/>
                    <a:pt x="292" y="481"/>
                    <a:pt x="294" y="478"/>
                  </a:cubicBezTo>
                  <a:cubicBezTo>
                    <a:pt x="297" y="475"/>
                    <a:pt x="301" y="474"/>
                    <a:pt x="305" y="477"/>
                  </a:cubicBezTo>
                  <a:cubicBezTo>
                    <a:pt x="308" y="479"/>
                    <a:pt x="309" y="481"/>
                    <a:pt x="308" y="483"/>
                  </a:cubicBezTo>
                  <a:cubicBezTo>
                    <a:pt x="308" y="485"/>
                    <a:pt x="306" y="486"/>
                    <a:pt x="305" y="487"/>
                  </a:cubicBezTo>
                  <a:cubicBezTo>
                    <a:pt x="304" y="487"/>
                    <a:pt x="303" y="487"/>
                    <a:pt x="303" y="488"/>
                  </a:cubicBezTo>
                  <a:cubicBezTo>
                    <a:pt x="303" y="489"/>
                    <a:pt x="303" y="490"/>
                    <a:pt x="304" y="490"/>
                  </a:cubicBezTo>
                  <a:cubicBezTo>
                    <a:pt x="306" y="492"/>
                    <a:pt x="310" y="493"/>
                    <a:pt x="313" y="492"/>
                  </a:cubicBezTo>
                  <a:cubicBezTo>
                    <a:pt x="328" y="489"/>
                    <a:pt x="349" y="460"/>
                    <a:pt x="364" y="435"/>
                  </a:cubicBezTo>
                  <a:cubicBezTo>
                    <a:pt x="357" y="463"/>
                    <a:pt x="352" y="499"/>
                    <a:pt x="360" y="511"/>
                  </a:cubicBezTo>
                  <a:cubicBezTo>
                    <a:pt x="362" y="515"/>
                    <a:pt x="365" y="516"/>
                    <a:pt x="368" y="517"/>
                  </a:cubicBezTo>
                  <a:cubicBezTo>
                    <a:pt x="369" y="517"/>
                    <a:pt x="369" y="516"/>
                    <a:pt x="370" y="516"/>
                  </a:cubicBezTo>
                  <a:cubicBezTo>
                    <a:pt x="370" y="515"/>
                    <a:pt x="370" y="514"/>
                    <a:pt x="370" y="513"/>
                  </a:cubicBezTo>
                  <a:cubicBezTo>
                    <a:pt x="369" y="512"/>
                    <a:pt x="369" y="510"/>
                    <a:pt x="370" y="509"/>
                  </a:cubicBezTo>
                  <a:cubicBezTo>
                    <a:pt x="371" y="507"/>
                    <a:pt x="373" y="506"/>
                    <a:pt x="376" y="506"/>
                  </a:cubicBezTo>
                  <a:cubicBezTo>
                    <a:pt x="381" y="507"/>
                    <a:pt x="383" y="511"/>
                    <a:pt x="383" y="515"/>
                  </a:cubicBezTo>
                  <a:cubicBezTo>
                    <a:pt x="383" y="519"/>
                    <a:pt x="380" y="524"/>
                    <a:pt x="373" y="524"/>
                  </a:cubicBezTo>
                  <a:cubicBezTo>
                    <a:pt x="366" y="524"/>
                    <a:pt x="360" y="521"/>
                    <a:pt x="357" y="516"/>
                  </a:cubicBezTo>
                  <a:cubicBezTo>
                    <a:pt x="349" y="505"/>
                    <a:pt x="348" y="484"/>
                    <a:pt x="355" y="461"/>
                  </a:cubicBezTo>
                  <a:close/>
                  <a:moveTo>
                    <a:pt x="310" y="418"/>
                  </a:moveTo>
                  <a:cubicBezTo>
                    <a:pt x="310" y="418"/>
                    <a:pt x="310" y="418"/>
                    <a:pt x="310" y="418"/>
                  </a:cubicBezTo>
                  <a:cubicBezTo>
                    <a:pt x="311" y="417"/>
                    <a:pt x="311" y="416"/>
                    <a:pt x="311" y="416"/>
                  </a:cubicBezTo>
                  <a:cubicBezTo>
                    <a:pt x="311" y="415"/>
                    <a:pt x="310" y="414"/>
                    <a:pt x="309" y="414"/>
                  </a:cubicBezTo>
                  <a:cubicBezTo>
                    <a:pt x="285" y="422"/>
                    <a:pt x="264" y="421"/>
                    <a:pt x="254" y="413"/>
                  </a:cubicBezTo>
                  <a:cubicBezTo>
                    <a:pt x="248" y="409"/>
                    <a:pt x="246" y="404"/>
                    <a:pt x="246" y="397"/>
                  </a:cubicBezTo>
                  <a:cubicBezTo>
                    <a:pt x="246" y="390"/>
                    <a:pt x="251" y="387"/>
                    <a:pt x="255" y="387"/>
                  </a:cubicBezTo>
                  <a:cubicBezTo>
                    <a:pt x="259" y="387"/>
                    <a:pt x="263" y="389"/>
                    <a:pt x="264" y="393"/>
                  </a:cubicBezTo>
                  <a:cubicBezTo>
                    <a:pt x="264" y="397"/>
                    <a:pt x="263" y="399"/>
                    <a:pt x="261" y="400"/>
                  </a:cubicBezTo>
                  <a:cubicBezTo>
                    <a:pt x="259" y="401"/>
                    <a:pt x="258" y="401"/>
                    <a:pt x="256" y="400"/>
                  </a:cubicBezTo>
                  <a:cubicBezTo>
                    <a:pt x="256" y="400"/>
                    <a:pt x="255" y="400"/>
                    <a:pt x="254" y="400"/>
                  </a:cubicBezTo>
                  <a:cubicBezTo>
                    <a:pt x="254" y="400"/>
                    <a:pt x="253" y="401"/>
                    <a:pt x="253" y="402"/>
                  </a:cubicBezTo>
                  <a:cubicBezTo>
                    <a:pt x="253" y="405"/>
                    <a:pt x="255" y="408"/>
                    <a:pt x="258" y="410"/>
                  </a:cubicBezTo>
                  <a:cubicBezTo>
                    <a:pt x="271" y="418"/>
                    <a:pt x="306" y="413"/>
                    <a:pt x="335" y="406"/>
                  </a:cubicBezTo>
                  <a:cubicBezTo>
                    <a:pt x="309" y="420"/>
                    <a:pt x="281" y="442"/>
                    <a:pt x="278" y="457"/>
                  </a:cubicBezTo>
                  <a:cubicBezTo>
                    <a:pt x="277" y="460"/>
                    <a:pt x="278" y="463"/>
                    <a:pt x="280" y="466"/>
                  </a:cubicBezTo>
                  <a:cubicBezTo>
                    <a:pt x="280" y="466"/>
                    <a:pt x="281" y="467"/>
                    <a:pt x="282" y="467"/>
                  </a:cubicBezTo>
                  <a:cubicBezTo>
                    <a:pt x="283" y="466"/>
                    <a:pt x="283" y="466"/>
                    <a:pt x="283" y="465"/>
                  </a:cubicBezTo>
                  <a:cubicBezTo>
                    <a:pt x="283" y="463"/>
                    <a:pt x="285" y="462"/>
                    <a:pt x="286" y="462"/>
                  </a:cubicBezTo>
                  <a:cubicBezTo>
                    <a:pt x="289" y="461"/>
                    <a:pt x="291" y="462"/>
                    <a:pt x="293" y="465"/>
                  </a:cubicBezTo>
                  <a:cubicBezTo>
                    <a:pt x="296" y="468"/>
                    <a:pt x="294" y="473"/>
                    <a:pt x="292" y="475"/>
                  </a:cubicBezTo>
                  <a:cubicBezTo>
                    <a:pt x="288" y="478"/>
                    <a:pt x="283" y="479"/>
                    <a:pt x="278" y="474"/>
                  </a:cubicBezTo>
                  <a:cubicBezTo>
                    <a:pt x="273" y="470"/>
                    <a:pt x="271" y="464"/>
                    <a:pt x="272" y="458"/>
                  </a:cubicBezTo>
                  <a:cubicBezTo>
                    <a:pt x="274" y="444"/>
                    <a:pt x="289" y="429"/>
                    <a:pt x="310" y="418"/>
                  </a:cubicBezTo>
                  <a:close/>
                  <a:moveTo>
                    <a:pt x="309" y="355"/>
                  </a:moveTo>
                  <a:cubicBezTo>
                    <a:pt x="309" y="355"/>
                    <a:pt x="309" y="355"/>
                    <a:pt x="309" y="355"/>
                  </a:cubicBezTo>
                  <a:cubicBezTo>
                    <a:pt x="310" y="355"/>
                    <a:pt x="310" y="355"/>
                    <a:pt x="311" y="354"/>
                  </a:cubicBezTo>
                  <a:cubicBezTo>
                    <a:pt x="311" y="353"/>
                    <a:pt x="311" y="352"/>
                    <a:pt x="310" y="352"/>
                  </a:cubicBezTo>
                  <a:cubicBezTo>
                    <a:pt x="289" y="340"/>
                    <a:pt x="274" y="325"/>
                    <a:pt x="272" y="312"/>
                  </a:cubicBezTo>
                  <a:cubicBezTo>
                    <a:pt x="271" y="306"/>
                    <a:pt x="273" y="300"/>
                    <a:pt x="278" y="295"/>
                  </a:cubicBezTo>
                  <a:cubicBezTo>
                    <a:pt x="283" y="290"/>
                    <a:pt x="288" y="291"/>
                    <a:pt x="292" y="294"/>
                  </a:cubicBezTo>
                  <a:cubicBezTo>
                    <a:pt x="294" y="297"/>
                    <a:pt x="296" y="301"/>
                    <a:pt x="293" y="305"/>
                  </a:cubicBezTo>
                  <a:cubicBezTo>
                    <a:pt x="291" y="308"/>
                    <a:pt x="289" y="309"/>
                    <a:pt x="286" y="308"/>
                  </a:cubicBezTo>
                  <a:cubicBezTo>
                    <a:pt x="285" y="307"/>
                    <a:pt x="283" y="306"/>
                    <a:pt x="283" y="305"/>
                  </a:cubicBezTo>
                  <a:cubicBezTo>
                    <a:pt x="283" y="304"/>
                    <a:pt x="283" y="303"/>
                    <a:pt x="282" y="303"/>
                  </a:cubicBezTo>
                  <a:cubicBezTo>
                    <a:pt x="281" y="303"/>
                    <a:pt x="280" y="303"/>
                    <a:pt x="280" y="304"/>
                  </a:cubicBezTo>
                  <a:cubicBezTo>
                    <a:pt x="278" y="306"/>
                    <a:pt x="277" y="309"/>
                    <a:pt x="278" y="313"/>
                  </a:cubicBezTo>
                  <a:cubicBezTo>
                    <a:pt x="281" y="328"/>
                    <a:pt x="309" y="349"/>
                    <a:pt x="335" y="364"/>
                  </a:cubicBezTo>
                  <a:cubicBezTo>
                    <a:pt x="306" y="356"/>
                    <a:pt x="271" y="351"/>
                    <a:pt x="258" y="360"/>
                  </a:cubicBezTo>
                  <a:cubicBezTo>
                    <a:pt x="255" y="362"/>
                    <a:pt x="253" y="364"/>
                    <a:pt x="253" y="368"/>
                  </a:cubicBezTo>
                  <a:cubicBezTo>
                    <a:pt x="253" y="368"/>
                    <a:pt x="254" y="369"/>
                    <a:pt x="254" y="370"/>
                  </a:cubicBezTo>
                  <a:cubicBezTo>
                    <a:pt x="255" y="370"/>
                    <a:pt x="256" y="370"/>
                    <a:pt x="256" y="369"/>
                  </a:cubicBezTo>
                  <a:cubicBezTo>
                    <a:pt x="258" y="368"/>
                    <a:pt x="259" y="368"/>
                    <a:pt x="261" y="369"/>
                  </a:cubicBezTo>
                  <a:cubicBezTo>
                    <a:pt x="263" y="370"/>
                    <a:pt x="264" y="373"/>
                    <a:pt x="264" y="376"/>
                  </a:cubicBezTo>
                  <a:cubicBezTo>
                    <a:pt x="263" y="381"/>
                    <a:pt x="259" y="383"/>
                    <a:pt x="255" y="383"/>
                  </a:cubicBezTo>
                  <a:cubicBezTo>
                    <a:pt x="251" y="382"/>
                    <a:pt x="246" y="380"/>
                    <a:pt x="246" y="372"/>
                  </a:cubicBezTo>
                  <a:cubicBezTo>
                    <a:pt x="246" y="365"/>
                    <a:pt x="248" y="360"/>
                    <a:pt x="254" y="356"/>
                  </a:cubicBezTo>
                  <a:cubicBezTo>
                    <a:pt x="264" y="348"/>
                    <a:pt x="285" y="348"/>
                    <a:pt x="309" y="355"/>
                  </a:cubicBezTo>
                  <a:close/>
                  <a:moveTo>
                    <a:pt x="352" y="310"/>
                  </a:moveTo>
                  <a:cubicBezTo>
                    <a:pt x="352" y="310"/>
                    <a:pt x="352" y="310"/>
                    <a:pt x="352" y="310"/>
                  </a:cubicBezTo>
                  <a:cubicBezTo>
                    <a:pt x="352" y="311"/>
                    <a:pt x="353" y="311"/>
                    <a:pt x="354" y="311"/>
                  </a:cubicBezTo>
                  <a:cubicBezTo>
                    <a:pt x="355" y="310"/>
                    <a:pt x="356" y="309"/>
                    <a:pt x="355" y="308"/>
                  </a:cubicBezTo>
                  <a:cubicBezTo>
                    <a:pt x="348" y="285"/>
                    <a:pt x="349" y="264"/>
                    <a:pt x="357" y="253"/>
                  </a:cubicBezTo>
                  <a:cubicBezTo>
                    <a:pt x="360" y="248"/>
                    <a:pt x="366" y="246"/>
                    <a:pt x="373" y="246"/>
                  </a:cubicBezTo>
                  <a:cubicBezTo>
                    <a:pt x="380" y="246"/>
                    <a:pt x="383" y="250"/>
                    <a:pt x="383" y="255"/>
                  </a:cubicBezTo>
                  <a:cubicBezTo>
                    <a:pt x="383" y="258"/>
                    <a:pt x="381" y="263"/>
                    <a:pt x="376" y="263"/>
                  </a:cubicBezTo>
                  <a:cubicBezTo>
                    <a:pt x="373" y="264"/>
                    <a:pt x="371" y="263"/>
                    <a:pt x="370" y="261"/>
                  </a:cubicBezTo>
                  <a:cubicBezTo>
                    <a:pt x="369" y="259"/>
                    <a:pt x="369" y="257"/>
                    <a:pt x="370" y="256"/>
                  </a:cubicBezTo>
                  <a:cubicBezTo>
                    <a:pt x="370" y="255"/>
                    <a:pt x="370" y="255"/>
                    <a:pt x="370" y="254"/>
                  </a:cubicBezTo>
                  <a:cubicBezTo>
                    <a:pt x="369" y="253"/>
                    <a:pt x="369" y="253"/>
                    <a:pt x="368" y="253"/>
                  </a:cubicBezTo>
                  <a:cubicBezTo>
                    <a:pt x="365" y="253"/>
                    <a:pt x="362" y="255"/>
                    <a:pt x="360" y="258"/>
                  </a:cubicBezTo>
                  <a:cubicBezTo>
                    <a:pt x="352" y="271"/>
                    <a:pt x="357" y="306"/>
                    <a:pt x="364" y="334"/>
                  </a:cubicBezTo>
                  <a:cubicBezTo>
                    <a:pt x="349" y="309"/>
                    <a:pt x="328" y="281"/>
                    <a:pt x="313" y="277"/>
                  </a:cubicBezTo>
                  <a:cubicBezTo>
                    <a:pt x="310" y="277"/>
                    <a:pt x="306" y="277"/>
                    <a:pt x="304" y="279"/>
                  </a:cubicBezTo>
                  <a:cubicBezTo>
                    <a:pt x="303" y="280"/>
                    <a:pt x="303" y="281"/>
                    <a:pt x="303" y="282"/>
                  </a:cubicBezTo>
                  <a:cubicBezTo>
                    <a:pt x="303" y="282"/>
                    <a:pt x="304" y="283"/>
                    <a:pt x="305" y="283"/>
                  </a:cubicBezTo>
                  <a:cubicBezTo>
                    <a:pt x="306" y="283"/>
                    <a:pt x="308" y="284"/>
                    <a:pt x="308" y="286"/>
                  </a:cubicBezTo>
                  <a:cubicBezTo>
                    <a:pt x="309" y="288"/>
                    <a:pt x="308" y="291"/>
                    <a:pt x="305" y="293"/>
                  </a:cubicBezTo>
                  <a:cubicBezTo>
                    <a:pt x="301" y="296"/>
                    <a:pt x="297" y="294"/>
                    <a:pt x="294" y="291"/>
                  </a:cubicBezTo>
                  <a:cubicBezTo>
                    <a:pt x="292" y="288"/>
                    <a:pt x="290" y="283"/>
                    <a:pt x="295" y="278"/>
                  </a:cubicBezTo>
                  <a:cubicBezTo>
                    <a:pt x="300" y="273"/>
                    <a:pt x="306" y="271"/>
                    <a:pt x="312" y="272"/>
                  </a:cubicBezTo>
                  <a:cubicBezTo>
                    <a:pt x="325" y="274"/>
                    <a:pt x="341" y="288"/>
                    <a:pt x="352" y="310"/>
                  </a:cubicBezTo>
                  <a:close/>
                  <a:moveTo>
                    <a:pt x="377" y="502"/>
                  </a:moveTo>
                  <a:cubicBezTo>
                    <a:pt x="372" y="502"/>
                    <a:pt x="368" y="503"/>
                    <a:pt x="366" y="507"/>
                  </a:cubicBezTo>
                  <a:cubicBezTo>
                    <a:pt x="365" y="508"/>
                    <a:pt x="365" y="510"/>
                    <a:pt x="365" y="511"/>
                  </a:cubicBezTo>
                  <a:cubicBezTo>
                    <a:pt x="364" y="511"/>
                    <a:pt x="364" y="510"/>
                    <a:pt x="363" y="509"/>
                  </a:cubicBezTo>
                  <a:cubicBezTo>
                    <a:pt x="355" y="496"/>
                    <a:pt x="362" y="452"/>
                    <a:pt x="373" y="418"/>
                  </a:cubicBezTo>
                  <a:cubicBezTo>
                    <a:pt x="373" y="418"/>
                    <a:pt x="373" y="418"/>
                    <a:pt x="373" y="418"/>
                  </a:cubicBezTo>
                  <a:cubicBezTo>
                    <a:pt x="374" y="417"/>
                    <a:pt x="373" y="416"/>
                    <a:pt x="373" y="416"/>
                  </a:cubicBezTo>
                  <a:cubicBezTo>
                    <a:pt x="373" y="416"/>
                    <a:pt x="373" y="416"/>
                    <a:pt x="372" y="415"/>
                  </a:cubicBezTo>
                  <a:cubicBezTo>
                    <a:pt x="371" y="415"/>
                    <a:pt x="370" y="415"/>
                    <a:pt x="370" y="416"/>
                  </a:cubicBezTo>
                  <a:cubicBezTo>
                    <a:pt x="354" y="448"/>
                    <a:pt x="327" y="485"/>
                    <a:pt x="312" y="488"/>
                  </a:cubicBezTo>
                  <a:cubicBezTo>
                    <a:pt x="311" y="489"/>
                    <a:pt x="310" y="489"/>
                    <a:pt x="310" y="488"/>
                  </a:cubicBezTo>
                  <a:cubicBezTo>
                    <a:pt x="311" y="487"/>
                    <a:pt x="312" y="486"/>
                    <a:pt x="312" y="484"/>
                  </a:cubicBezTo>
                  <a:cubicBezTo>
                    <a:pt x="313" y="481"/>
                    <a:pt x="311" y="476"/>
                    <a:pt x="308" y="474"/>
                  </a:cubicBezTo>
                  <a:cubicBezTo>
                    <a:pt x="305" y="471"/>
                    <a:pt x="301" y="471"/>
                    <a:pt x="298" y="472"/>
                  </a:cubicBezTo>
                  <a:cubicBezTo>
                    <a:pt x="299" y="469"/>
                    <a:pt x="299" y="465"/>
                    <a:pt x="296" y="462"/>
                  </a:cubicBezTo>
                  <a:cubicBezTo>
                    <a:pt x="293" y="458"/>
                    <a:pt x="289" y="457"/>
                    <a:pt x="285" y="458"/>
                  </a:cubicBezTo>
                  <a:cubicBezTo>
                    <a:pt x="284" y="458"/>
                    <a:pt x="282" y="459"/>
                    <a:pt x="281" y="460"/>
                  </a:cubicBezTo>
                  <a:cubicBezTo>
                    <a:pt x="281" y="459"/>
                    <a:pt x="281" y="458"/>
                    <a:pt x="281" y="457"/>
                  </a:cubicBezTo>
                  <a:cubicBezTo>
                    <a:pt x="285" y="442"/>
                    <a:pt x="321" y="416"/>
                    <a:pt x="353" y="400"/>
                  </a:cubicBezTo>
                  <a:cubicBezTo>
                    <a:pt x="354" y="400"/>
                    <a:pt x="353" y="400"/>
                    <a:pt x="353" y="400"/>
                  </a:cubicBezTo>
                  <a:cubicBezTo>
                    <a:pt x="354" y="399"/>
                    <a:pt x="355" y="399"/>
                    <a:pt x="355" y="398"/>
                  </a:cubicBezTo>
                  <a:cubicBezTo>
                    <a:pt x="355" y="398"/>
                    <a:pt x="355" y="398"/>
                    <a:pt x="354" y="398"/>
                  </a:cubicBezTo>
                  <a:cubicBezTo>
                    <a:pt x="354" y="397"/>
                    <a:pt x="353" y="396"/>
                    <a:pt x="352" y="396"/>
                  </a:cubicBezTo>
                  <a:cubicBezTo>
                    <a:pt x="318" y="408"/>
                    <a:pt x="273" y="415"/>
                    <a:pt x="260" y="407"/>
                  </a:cubicBezTo>
                  <a:cubicBezTo>
                    <a:pt x="260" y="406"/>
                    <a:pt x="259" y="405"/>
                    <a:pt x="258" y="405"/>
                  </a:cubicBezTo>
                  <a:cubicBezTo>
                    <a:pt x="260" y="405"/>
                    <a:pt x="261" y="404"/>
                    <a:pt x="263" y="404"/>
                  </a:cubicBezTo>
                  <a:cubicBezTo>
                    <a:pt x="266" y="402"/>
                    <a:pt x="268" y="398"/>
                    <a:pt x="268" y="393"/>
                  </a:cubicBezTo>
                  <a:cubicBezTo>
                    <a:pt x="267" y="389"/>
                    <a:pt x="265" y="386"/>
                    <a:pt x="262" y="385"/>
                  </a:cubicBezTo>
                  <a:cubicBezTo>
                    <a:pt x="265" y="383"/>
                    <a:pt x="267" y="380"/>
                    <a:pt x="268" y="377"/>
                  </a:cubicBezTo>
                  <a:cubicBezTo>
                    <a:pt x="268" y="372"/>
                    <a:pt x="266" y="368"/>
                    <a:pt x="263" y="366"/>
                  </a:cubicBezTo>
                  <a:cubicBezTo>
                    <a:pt x="261" y="365"/>
                    <a:pt x="260" y="365"/>
                    <a:pt x="258" y="365"/>
                  </a:cubicBezTo>
                  <a:cubicBezTo>
                    <a:pt x="259" y="364"/>
                    <a:pt x="260" y="363"/>
                    <a:pt x="260" y="363"/>
                  </a:cubicBezTo>
                  <a:cubicBezTo>
                    <a:pt x="273" y="355"/>
                    <a:pt x="318" y="361"/>
                    <a:pt x="352" y="373"/>
                  </a:cubicBezTo>
                  <a:cubicBezTo>
                    <a:pt x="352" y="373"/>
                    <a:pt x="352" y="373"/>
                    <a:pt x="352" y="373"/>
                  </a:cubicBezTo>
                  <a:cubicBezTo>
                    <a:pt x="353" y="373"/>
                    <a:pt x="354" y="373"/>
                    <a:pt x="354" y="373"/>
                  </a:cubicBezTo>
                  <a:cubicBezTo>
                    <a:pt x="354" y="373"/>
                    <a:pt x="354" y="372"/>
                    <a:pt x="354" y="372"/>
                  </a:cubicBezTo>
                  <a:cubicBezTo>
                    <a:pt x="355" y="371"/>
                    <a:pt x="354" y="370"/>
                    <a:pt x="353" y="370"/>
                  </a:cubicBezTo>
                  <a:cubicBezTo>
                    <a:pt x="321" y="354"/>
                    <a:pt x="285" y="327"/>
                    <a:pt x="281" y="312"/>
                  </a:cubicBezTo>
                  <a:cubicBezTo>
                    <a:pt x="281" y="311"/>
                    <a:pt x="281" y="310"/>
                    <a:pt x="281" y="309"/>
                  </a:cubicBezTo>
                  <a:cubicBezTo>
                    <a:pt x="282" y="310"/>
                    <a:pt x="284" y="311"/>
                    <a:pt x="285" y="312"/>
                  </a:cubicBezTo>
                  <a:cubicBezTo>
                    <a:pt x="289" y="313"/>
                    <a:pt x="293" y="311"/>
                    <a:pt x="296" y="307"/>
                  </a:cubicBezTo>
                  <a:cubicBezTo>
                    <a:pt x="299" y="304"/>
                    <a:pt x="299" y="301"/>
                    <a:pt x="298" y="298"/>
                  </a:cubicBezTo>
                  <a:cubicBezTo>
                    <a:pt x="301" y="299"/>
                    <a:pt x="305" y="298"/>
                    <a:pt x="308" y="296"/>
                  </a:cubicBezTo>
                  <a:cubicBezTo>
                    <a:pt x="311" y="293"/>
                    <a:pt x="313" y="289"/>
                    <a:pt x="312" y="285"/>
                  </a:cubicBezTo>
                  <a:cubicBezTo>
                    <a:pt x="312" y="283"/>
                    <a:pt x="311" y="282"/>
                    <a:pt x="310" y="281"/>
                  </a:cubicBezTo>
                  <a:cubicBezTo>
                    <a:pt x="310" y="281"/>
                    <a:pt x="311" y="281"/>
                    <a:pt x="312" y="281"/>
                  </a:cubicBezTo>
                  <a:cubicBezTo>
                    <a:pt x="327" y="284"/>
                    <a:pt x="354" y="321"/>
                    <a:pt x="370" y="353"/>
                  </a:cubicBezTo>
                  <a:cubicBezTo>
                    <a:pt x="370" y="353"/>
                    <a:pt x="370" y="353"/>
                    <a:pt x="370" y="353"/>
                  </a:cubicBezTo>
                  <a:cubicBezTo>
                    <a:pt x="370" y="354"/>
                    <a:pt x="371" y="354"/>
                    <a:pt x="372" y="354"/>
                  </a:cubicBezTo>
                  <a:cubicBezTo>
                    <a:pt x="372" y="354"/>
                    <a:pt x="372" y="354"/>
                    <a:pt x="372" y="354"/>
                  </a:cubicBezTo>
                  <a:cubicBezTo>
                    <a:pt x="373" y="354"/>
                    <a:pt x="374" y="353"/>
                    <a:pt x="373" y="352"/>
                  </a:cubicBezTo>
                  <a:cubicBezTo>
                    <a:pt x="362" y="318"/>
                    <a:pt x="355" y="273"/>
                    <a:pt x="363" y="260"/>
                  </a:cubicBezTo>
                  <a:cubicBezTo>
                    <a:pt x="364" y="259"/>
                    <a:pt x="364" y="259"/>
                    <a:pt x="365" y="258"/>
                  </a:cubicBezTo>
                  <a:cubicBezTo>
                    <a:pt x="365" y="260"/>
                    <a:pt x="365" y="261"/>
                    <a:pt x="366" y="263"/>
                  </a:cubicBezTo>
                  <a:cubicBezTo>
                    <a:pt x="368" y="266"/>
                    <a:pt x="372" y="268"/>
                    <a:pt x="377" y="267"/>
                  </a:cubicBezTo>
                  <a:cubicBezTo>
                    <a:pt x="381" y="267"/>
                    <a:pt x="383" y="265"/>
                    <a:pt x="385" y="262"/>
                  </a:cubicBezTo>
                  <a:cubicBezTo>
                    <a:pt x="387" y="265"/>
                    <a:pt x="389" y="267"/>
                    <a:pt x="393" y="267"/>
                  </a:cubicBezTo>
                  <a:cubicBezTo>
                    <a:pt x="398" y="268"/>
                    <a:pt x="402" y="266"/>
                    <a:pt x="404" y="263"/>
                  </a:cubicBezTo>
                  <a:cubicBezTo>
                    <a:pt x="405" y="261"/>
                    <a:pt x="405" y="260"/>
                    <a:pt x="405" y="258"/>
                  </a:cubicBezTo>
                  <a:cubicBezTo>
                    <a:pt x="406" y="259"/>
                    <a:pt x="406" y="259"/>
                    <a:pt x="407" y="260"/>
                  </a:cubicBezTo>
                  <a:cubicBezTo>
                    <a:pt x="415" y="273"/>
                    <a:pt x="408" y="318"/>
                    <a:pt x="397" y="352"/>
                  </a:cubicBezTo>
                  <a:cubicBezTo>
                    <a:pt x="396" y="353"/>
                    <a:pt x="397" y="354"/>
                    <a:pt x="398" y="354"/>
                  </a:cubicBezTo>
                  <a:cubicBezTo>
                    <a:pt x="398" y="354"/>
                    <a:pt x="398" y="354"/>
                    <a:pt x="398" y="354"/>
                  </a:cubicBezTo>
                  <a:cubicBezTo>
                    <a:pt x="399" y="354"/>
                    <a:pt x="400" y="354"/>
                    <a:pt x="400" y="353"/>
                  </a:cubicBezTo>
                  <a:cubicBezTo>
                    <a:pt x="400" y="353"/>
                    <a:pt x="400" y="353"/>
                    <a:pt x="400" y="353"/>
                  </a:cubicBezTo>
                  <a:cubicBezTo>
                    <a:pt x="416" y="321"/>
                    <a:pt x="443" y="284"/>
                    <a:pt x="458" y="281"/>
                  </a:cubicBezTo>
                  <a:cubicBezTo>
                    <a:pt x="459" y="281"/>
                    <a:pt x="460" y="281"/>
                    <a:pt x="460" y="281"/>
                  </a:cubicBezTo>
                  <a:cubicBezTo>
                    <a:pt x="459" y="282"/>
                    <a:pt x="459" y="283"/>
                    <a:pt x="458" y="285"/>
                  </a:cubicBezTo>
                  <a:cubicBezTo>
                    <a:pt x="457" y="289"/>
                    <a:pt x="459" y="293"/>
                    <a:pt x="462" y="296"/>
                  </a:cubicBezTo>
                  <a:cubicBezTo>
                    <a:pt x="465" y="298"/>
                    <a:pt x="469" y="299"/>
                    <a:pt x="472" y="298"/>
                  </a:cubicBezTo>
                  <a:cubicBezTo>
                    <a:pt x="471" y="301"/>
                    <a:pt x="471" y="304"/>
                    <a:pt x="474" y="307"/>
                  </a:cubicBezTo>
                  <a:cubicBezTo>
                    <a:pt x="477" y="311"/>
                    <a:pt x="481" y="313"/>
                    <a:pt x="485" y="312"/>
                  </a:cubicBezTo>
                  <a:cubicBezTo>
                    <a:pt x="486" y="311"/>
                    <a:pt x="488" y="310"/>
                    <a:pt x="489" y="309"/>
                  </a:cubicBezTo>
                  <a:cubicBezTo>
                    <a:pt x="489" y="310"/>
                    <a:pt x="489" y="311"/>
                    <a:pt x="489" y="312"/>
                  </a:cubicBezTo>
                  <a:cubicBezTo>
                    <a:pt x="485" y="327"/>
                    <a:pt x="449" y="354"/>
                    <a:pt x="417" y="370"/>
                  </a:cubicBezTo>
                  <a:cubicBezTo>
                    <a:pt x="416" y="370"/>
                    <a:pt x="416" y="370"/>
                    <a:pt x="417" y="370"/>
                  </a:cubicBezTo>
                  <a:cubicBezTo>
                    <a:pt x="416" y="370"/>
                    <a:pt x="415" y="371"/>
                    <a:pt x="415" y="371"/>
                  </a:cubicBezTo>
                  <a:cubicBezTo>
                    <a:pt x="415" y="372"/>
                    <a:pt x="416" y="372"/>
                    <a:pt x="416" y="372"/>
                  </a:cubicBezTo>
                  <a:cubicBezTo>
                    <a:pt x="416" y="373"/>
                    <a:pt x="417" y="374"/>
                    <a:pt x="418" y="373"/>
                  </a:cubicBezTo>
                  <a:cubicBezTo>
                    <a:pt x="452" y="361"/>
                    <a:pt x="497" y="355"/>
                    <a:pt x="510" y="363"/>
                  </a:cubicBezTo>
                  <a:cubicBezTo>
                    <a:pt x="510" y="363"/>
                    <a:pt x="511" y="364"/>
                    <a:pt x="512" y="365"/>
                  </a:cubicBezTo>
                  <a:cubicBezTo>
                    <a:pt x="510" y="365"/>
                    <a:pt x="509" y="365"/>
                    <a:pt x="507" y="366"/>
                  </a:cubicBezTo>
                  <a:cubicBezTo>
                    <a:pt x="504" y="368"/>
                    <a:pt x="502" y="372"/>
                    <a:pt x="503" y="377"/>
                  </a:cubicBezTo>
                  <a:cubicBezTo>
                    <a:pt x="503" y="380"/>
                    <a:pt x="505" y="383"/>
                    <a:pt x="508" y="385"/>
                  </a:cubicBezTo>
                  <a:cubicBezTo>
                    <a:pt x="505" y="386"/>
                    <a:pt x="503" y="389"/>
                    <a:pt x="503" y="393"/>
                  </a:cubicBezTo>
                  <a:cubicBezTo>
                    <a:pt x="502" y="398"/>
                    <a:pt x="504" y="402"/>
                    <a:pt x="507" y="404"/>
                  </a:cubicBezTo>
                  <a:cubicBezTo>
                    <a:pt x="509" y="404"/>
                    <a:pt x="510" y="405"/>
                    <a:pt x="512" y="405"/>
                  </a:cubicBezTo>
                  <a:cubicBezTo>
                    <a:pt x="511" y="405"/>
                    <a:pt x="510" y="406"/>
                    <a:pt x="510" y="407"/>
                  </a:cubicBezTo>
                  <a:cubicBezTo>
                    <a:pt x="497" y="415"/>
                    <a:pt x="452" y="408"/>
                    <a:pt x="418" y="396"/>
                  </a:cubicBezTo>
                  <a:cubicBezTo>
                    <a:pt x="418" y="396"/>
                    <a:pt x="418" y="396"/>
                    <a:pt x="418" y="396"/>
                  </a:cubicBezTo>
                  <a:cubicBezTo>
                    <a:pt x="417" y="396"/>
                    <a:pt x="417" y="396"/>
                    <a:pt x="416" y="397"/>
                  </a:cubicBezTo>
                  <a:cubicBezTo>
                    <a:pt x="416" y="397"/>
                    <a:pt x="416" y="397"/>
                    <a:pt x="416" y="397"/>
                  </a:cubicBezTo>
                  <a:cubicBezTo>
                    <a:pt x="415" y="398"/>
                    <a:pt x="416" y="399"/>
                    <a:pt x="417" y="400"/>
                  </a:cubicBezTo>
                  <a:cubicBezTo>
                    <a:pt x="449" y="416"/>
                    <a:pt x="485" y="442"/>
                    <a:pt x="489" y="457"/>
                  </a:cubicBezTo>
                  <a:cubicBezTo>
                    <a:pt x="489" y="458"/>
                    <a:pt x="489" y="459"/>
                    <a:pt x="489" y="460"/>
                  </a:cubicBezTo>
                  <a:cubicBezTo>
                    <a:pt x="488" y="459"/>
                    <a:pt x="486" y="458"/>
                    <a:pt x="485" y="458"/>
                  </a:cubicBezTo>
                  <a:cubicBezTo>
                    <a:pt x="481" y="457"/>
                    <a:pt x="477" y="458"/>
                    <a:pt x="474" y="462"/>
                  </a:cubicBezTo>
                  <a:cubicBezTo>
                    <a:pt x="471" y="465"/>
                    <a:pt x="471" y="469"/>
                    <a:pt x="472" y="472"/>
                  </a:cubicBezTo>
                  <a:cubicBezTo>
                    <a:pt x="469" y="471"/>
                    <a:pt x="465" y="471"/>
                    <a:pt x="462" y="474"/>
                  </a:cubicBezTo>
                  <a:cubicBezTo>
                    <a:pt x="459" y="476"/>
                    <a:pt x="457" y="481"/>
                    <a:pt x="458" y="484"/>
                  </a:cubicBezTo>
                  <a:cubicBezTo>
                    <a:pt x="459" y="486"/>
                    <a:pt x="459" y="487"/>
                    <a:pt x="460" y="488"/>
                  </a:cubicBezTo>
                  <a:cubicBezTo>
                    <a:pt x="460" y="489"/>
                    <a:pt x="459" y="489"/>
                    <a:pt x="458" y="488"/>
                  </a:cubicBezTo>
                  <a:cubicBezTo>
                    <a:pt x="443" y="485"/>
                    <a:pt x="416" y="448"/>
                    <a:pt x="400" y="416"/>
                  </a:cubicBezTo>
                  <a:cubicBezTo>
                    <a:pt x="400" y="416"/>
                    <a:pt x="400" y="416"/>
                    <a:pt x="400" y="416"/>
                  </a:cubicBezTo>
                  <a:cubicBezTo>
                    <a:pt x="400" y="416"/>
                    <a:pt x="399" y="415"/>
                    <a:pt x="398" y="415"/>
                  </a:cubicBezTo>
                  <a:cubicBezTo>
                    <a:pt x="398" y="415"/>
                    <a:pt x="398" y="415"/>
                    <a:pt x="398" y="415"/>
                  </a:cubicBezTo>
                  <a:cubicBezTo>
                    <a:pt x="397" y="416"/>
                    <a:pt x="396" y="417"/>
                    <a:pt x="397" y="418"/>
                  </a:cubicBezTo>
                  <a:cubicBezTo>
                    <a:pt x="408" y="452"/>
                    <a:pt x="415" y="496"/>
                    <a:pt x="407" y="509"/>
                  </a:cubicBezTo>
                  <a:cubicBezTo>
                    <a:pt x="406" y="510"/>
                    <a:pt x="406" y="511"/>
                    <a:pt x="405" y="511"/>
                  </a:cubicBezTo>
                  <a:cubicBezTo>
                    <a:pt x="405" y="510"/>
                    <a:pt x="405" y="508"/>
                    <a:pt x="404" y="507"/>
                  </a:cubicBezTo>
                  <a:cubicBezTo>
                    <a:pt x="402" y="503"/>
                    <a:pt x="398" y="502"/>
                    <a:pt x="393" y="502"/>
                  </a:cubicBezTo>
                  <a:cubicBezTo>
                    <a:pt x="389" y="503"/>
                    <a:pt x="387" y="505"/>
                    <a:pt x="385" y="508"/>
                  </a:cubicBezTo>
                  <a:cubicBezTo>
                    <a:pt x="383" y="505"/>
                    <a:pt x="381" y="503"/>
                    <a:pt x="377" y="502"/>
                  </a:cubicBezTo>
                  <a:close/>
                  <a:moveTo>
                    <a:pt x="415" y="308"/>
                  </a:moveTo>
                  <a:cubicBezTo>
                    <a:pt x="414" y="309"/>
                    <a:pt x="415" y="310"/>
                    <a:pt x="416" y="311"/>
                  </a:cubicBezTo>
                  <a:cubicBezTo>
                    <a:pt x="417" y="311"/>
                    <a:pt x="418" y="311"/>
                    <a:pt x="418" y="310"/>
                  </a:cubicBezTo>
                  <a:cubicBezTo>
                    <a:pt x="418" y="310"/>
                    <a:pt x="418" y="310"/>
                    <a:pt x="418" y="310"/>
                  </a:cubicBezTo>
                  <a:cubicBezTo>
                    <a:pt x="429" y="288"/>
                    <a:pt x="445" y="274"/>
                    <a:pt x="458" y="272"/>
                  </a:cubicBezTo>
                  <a:cubicBezTo>
                    <a:pt x="464" y="271"/>
                    <a:pt x="470" y="273"/>
                    <a:pt x="475" y="278"/>
                  </a:cubicBezTo>
                  <a:cubicBezTo>
                    <a:pt x="480" y="283"/>
                    <a:pt x="478" y="288"/>
                    <a:pt x="476" y="291"/>
                  </a:cubicBezTo>
                  <a:cubicBezTo>
                    <a:pt x="473" y="294"/>
                    <a:pt x="469" y="296"/>
                    <a:pt x="465" y="293"/>
                  </a:cubicBezTo>
                  <a:cubicBezTo>
                    <a:pt x="462" y="291"/>
                    <a:pt x="461" y="288"/>
                    <a:pt x="462" y="286"/>
                  </a:cubicBezTo>
                  <a:cubicBezTo>
                    <a:pt x="462" y="284"/>
                    <a:pt x="464" y="283"/>
                    <a:pt x="465" y="283"/>
                  </a:cubicBezTo>
                  <a:cubicBezTo>
                    <a:pt x="466" y="283"/>
                    <a:pt x="467" y="282"/>
                    <a:pt x="467" y="282"/>
                  </a:cubicBezTo>
                  <a:cubicBezTo>
                    <a:pt x="467" y="281"/>
                    <a:pt x="467" y="280"/>
                    <a:pt x="466" y="279"/>
                  </a:cubicBezTo>
                  <a:cubicBezTo>
                    <a:pt x="464" y="277"/>
                    <a:pt x="461" y="277"/>
                    <a:pt x="457" y="277"/>
                  </a:cubicBezTo>
                  <a:cubicBezTo>
                    <a:pt x="442" y="281"/>
                    <a:pt x="421" y="309"/>
                    <a:pt x="406" y="334"/>
                  </a:cubicBezTo>
                  <a:cubicBezTo>
                    <a:pt x="413" y="306"/>
                    <a:pt x="418" y="271"/>
                    <a:pt x="410" y="258"/>
                  </a:cubicBezTo>
                  <a:cubicBezTo>
                    <a:pt x="408" y="255"/>
                    <a:pt x="405" y="253"/>
                    <a:pt x="402" y="253"/>
                  </a:cubicBezTo>
                  <a:cubicBezTo>
                    <a:pt x="401" y="253"/>
                    <a:pt x="401" y="253"/>
                    <a:pt x="400" y="254"/>
                  </a:cubicBezTo>
                  <a:cubicBezTo>
                    <a:pt x="400" y="255"/>
                    <a:pt x="400" y="255"/>
                    <a:pt x="400" y="256"/>
                  </a:cubicBezTo>
                  <a:cubicBezTo>
                    <a:pt x="401" y="257"/>
                    <a:pt x="401" y="259"/>
                    <a:pt x="401" y="261"/>
                  </a:cubicBezTo>
                  <a:cubicBezTo>
                    <a:pt x="399" y="263"/>
                    <a:pt x="397" y="264"/>
                    <a:pt x="394" y="263"/>
                  </a:cubicBezTo>
                  <a:cubicBezTo>
                    <a:pt x="389" y="263"/>
                    <a:pt x="387" y="258"/>
                    <a:pt x="387" y="255"/>
                  </a:cubicBezTo>
                  <a:cubicBezTo>
                    <a:pt x="387" y="250"/>
                    <a:pt x="390" y="246"/>
                    <a:pt x="397" y="246"/>
                  </a:cubicBezTo>
                  <a:cubicBezTo>
                    <a:pt x="404" y="246"/>
                    <a:pt x="410" y="248"/>
                    <a:pt x="413" y="253"/>
                  </a:cubicBezTo>
                  <a:cubicBezTo>
                    <a:pt x="421" y="264"/>
                    <a:pt x="422" y="285"/>
                    <a:pt x="415" y="308"/>
                  </a:cubicBezTo>
                  <a:close/>
                  <a:moveTo>
                    <a:pt x="460" y="352"/>
                  </a:moveTo>
                  <a:cubicBezTo>
                    <a:pt x="460" y="352"/>
                    <a:pt x="460" y="352"/>
                    <a:pt x="460" y="352"/>
                  </a:cubicBezTo>
                  <a:cubicBezTo>
                    <a:pt x="459" y="352"/>
                    <a:pt x="459" y="353"/>
                    <a:pt x="459" y="354"/>
                  </a:cubicBezTo>
                  <a:cubicBezTo>
                    <a:pt x="459" y="355"/>
                    <a:pt x="460" y="356"/>
                    <a:pt x="461" y="355"/>
                  </a:cubicBezTo>
                  <a:cubicBezTo>
                    <a:pt x="485" y="348"/>
                    <a:pt x="506" y="348"/>
                    <a:pt x="516" y="356"/>
                  </a:cubicBezTo>
                  <a:cubicBezTo>
                    <a:pt x="522" y="360"/>
                    <a:pt x="524" y="365"/>
                    <a:pt x="524" y="372"/>
                  </a:cubicBezTo>
                  <a:cubicBezTo>
                    <a:pt x="524" y="380"/>
                    <a:pt x="519" y="382"/>
                    <a:pt x="515" y="383"/>
                  </a:cubicBezTo>
                  <a:cubicBezTo>
                    <a:pt x="511" y="383"/>
                    <a:pt x="507" y="381"/>
                    <a:pt x="506" y="376"/>
                  </a:cubicBezTo>
                  <a:cubicBezTo>
                    <a:pt x="506" y="373"/>
                    <a:pt x="507" y="370"/>
                    <a:pt x="509" y="369"/>
                  </a:cubicBezTo>
                  <a:cubicBezTo>
                    <a:pt x="511" y="368"/>
                    <a:pt x="513" y="368"/>
                    <a:pt x="514" y="369"/>
                  </a:cubicBezTo>
                  <a:cubicBezTo>
                    <a:pt x="514" y="370"/>
                    <a:pt x="515" y="370"/>
                    <a:pt x="516" y="370"/>
                  </a:cubicBezTo>
                  <a:cubicBezTo>
                    <a:pt x="517" y="369"/>
                    <a:pt x="517" y="368"/>
                    <a:pt x="517" y="368"/>
                  </a:cubicBezTo>
                  <a:cubicBezTo>
                    <a:pt x="517" y="364"/>
                    <a:pt x="515" y="362"/>
                    <a:pt x="512" y="360"/>
                  </a:cubicBezTo>
                  <a:cubicBezTo>
                    <a:pt x="499" y="351"/>
                    <a:pt x="464" y="356"/>
                    <a:pt x="435" y="364"/>
                  </a:cubicBezTo>
                  <a:cubicBezTo>
                    <a:pt x="461" y="349"/>
                    <a:pt x="489" y="328"/>
                    <a:pt x="492" y="313"/>
                  </a:cubicBezTo>
                  <a:cubicBezTo>
                    <a:pt x="493" y="309"/>
                    <a:pt x="492" y="306"/>
                    <a:pt x="490" y="304"/>
                  </a:cubicBezTo>
                  <a:cubicBezTo>
                    <a:pt x="490" y="303"/>
                    <a:pt x="489" y="303"/>
                    <a:pt x="488" y="303"/>
                  </a:cubicBezTo>
                  <a:cubicBezTo>
                    <a:pt x="488" y="303"/>
                    <a:pt x="487" y="304"/>
                    <a:pt x="487" y="305"/>
                  </a:cubicBezTo>
                  <a:cubicBezTo>
                    <a:pt x="487" y="306"/>
                    <a:pt x="485" y="307"/>
                    <a:pt x="484" y="308"/>
                  </a:cubicBezTo>
                  <a:cubicBezTo>
                    <a:pt x="481" y="309"/>
                    <a:pt x="479" y="308"/>
                    <a:pt x="477" y="305"/>
                  </a:cubicBezTo>
                  <a:cubicBezTo>
                    <a:pt x="474" y="301"/>
                    <a:pt x="476" y="297"/>
                    <a:pt x="479" y="294"/>
                  </a:cubicBezTo>
                  <a:cubicBezTo>
                    <a:pt x="482" y="291"/>
                    <a:pt x="487" y="290"/>
                    <a:pt x="492" y="295"/>
                  </a:cubicBezTo>
                  <a:cubicBezTo>
                    <a:pt x="497" y="300"/>
                    <a:pt x="499" y="306"/>
                    <a:pt x="498" y="312"/>
                  </a:cubicBezTo>
                  <a:cubicBezTo>
                    <a:pt x="496" y="325"/>
                    <a:pt x="481" y="340"/>
                    <a:pt x="460" y="352"/>
                  </a:cubicBezTo>
                  <a:close/>
                  <a:moveTo>
                    <a:pt x="477" y="465"/>
                  </a:moveTo>
                  <a:cubicBezTo>
                    <a:pt x="479" y="462"/>
                    <a:pt x="481" y="461"/>
                    <a:pt x="484" y="462"/>
                  </a:cubicBezTo>
                  <a:cubicBezTo>
                    <a:pt x="485" y="462"/>
                    <a:pt x="487" y="463"/>
                    <a:pt x="487" y="465"/>
                  </a:cubicBezTo>
                  <a:cubicBezTo>
                    <a:pt x="487" y="466"/>
                    <a:pt x="488" y="466"/>
                    <a:pt x="488" y="467"/>
                  </a:cubicBezTo>
                  <a:cubicBezTo>
                    <a:pt x="489" y="467"/>
                    <a:pt x="490" y="466"/>
                    <a:pt x="490" y="466"/>
                  </a:cubicBezTo>
                  <a:cubicBezTo>
                    <a:pt x="492" y="463"/>
                    <a:pt x="493" y="460"/>
                    <a:pt x="492" y="457"/>
                  </a:cubicBezTo>
                  <a:cubicBezTo>
                    <a:pt x="489" y="442"/>
                    <a:pt x="461" y="420"/>
                    <a:pt x="435" y="406"/>
                  </a:cubicBezTo>
                  <a:cubicBezTo>
                    <a:pt x="464" y="413"/>
                    <a:pt x="499" y="418"/>
                    <a:pt x="512" y="410"/>
                  </a:cubicBezTo>
                  <a:cubicBezTo>
                    <a:pt x="515" y="408"/>
                    <a:pt x="517" y="405"/>
                    <a:pt x="517" y="402"/>
                  </a:cubicBezTo>
                  <a:cubicBezTo>
                    <a:pt x="517" y="401"/>
                    <a:pt x="517" y="400"/>
                    <a:pt x="516" y="400"/>
                  </a:cubicBezTo>
                  <a:cubicBezTo>
                    <a:pt x="515" y="400"/>
                    <a:pt x="514" y="400"/>
                    <a:pt x="514" y="400"/>
                  </a:cubicBezTo>
                  <a:cubicBezTo>
                    <a:pt x="513" y="401"/>
                    <a:pt x="511" y="401"/>
                    <a:pt x="509" y="400"/>
                  </a:cubicBezTo>
                  <a:cubicBezTo>
                    <a:pt x="507" y="399"/>
                    <a:pt x="506" y="397"/>
                    <a:pt x="506" y="393"/>
                  </a:cubicBezTo>
                  <a:cubicBezTo>
                    <a:pt x="507" y="389"/>
                    <a:pt x="511" y="387"/>
                    <a:pt x="515" y="387"/>
                  </a:cubicBezTo>
                  <a:cubicBezTo>
                    <a:pt x="519" y="387"/>
                    <a:pt x="524" y="390"/>
                    <a:pt x="524" y="397"/>
                  </a:cubicBezTo>
                  <a:cubicBezTo>
                    <a:pt x="524" y="404"/>
                    <a:pt x="522" y="409"/>
                    <a:pt x="516" y="413"/>
                  </a:cubicBezTo>
                  <a:cubicBezTo>
                    <a:pt x="506" y="421"/>
                    <a:pt x="485" y="422"/>
                    <a:pt x="461" y="414"/>
                  </a:cubicBezTo>
                  <a:cubicBezTo>
                    <a:pt x="461" y="414"/>
                    <a:pt x="461" y="414"/>
                    <a:pt x="461" y="414"/>
                  </a:cubicBezTo>
                  <a:cubicBezTo>
                    <a:pt x="460" y="414"/>
                    <a:pt x="460" y="414"/>
                    <a:pt x="459" y="415"/>
                  </a:cubicBezTo>
                  <a:cubicBezTo>
                    <a:pt x="459" y="416"/>
                    <a:pt x="459" y="417"/>
                    <a:pt x="460" y="418"/>
                  </a:cubicBezTo>
                  <a:cubicBezTo>
                    <a:pt x="481" y="429"/>
                    <a:pt x="496" y="444"/>
                    <a:pt x="498" y="458"/>
                  </a:cubicBezTo>
                  <a:cubicBezTo>
                    <a:pt x="499" y="464"/>
                    <a:pt x="497" y="470"/>
                    <a:pt x="492" y="474"/>
                  </a:cubicBezTo>
                  <a:cubicBezTo>
                    <a:pt x="487" y="479"/>
                    <a:pt x="482" y="478"/>
                    <a:pt x="479" y="475"/>
                  </a:cubicBezTo>
                  <a:cubicBezTo>
                    <a:pt x="476" y="473"/>
                    <a:pt x="474" y="468"/>
                    <a:pt x="477" y="465"/>
                  </a:cubicBezTo>
                  <a:close/>
                  <a:moveTo>
                    <a:pt x="520" y="425"/>
                  </a:moveTo>
                  <a:cubicBezTo>
                    <a:pt x="542" y="427"/>
                    <a:pt x="562" y="430"/>
                    <a:pt x="563" y="433"/>
                  </a:cubicBezTo>
                  <a:cubicBezTo>
                    <a:pt x="562" y="437"/>
                    <a:pt x="536" y="433"/>
                    <a:pt x="501" y="425"/>
                  </a:cubicBezTo>
                  <a:cubicBezTo>
                    <a:pt x="507" y="425"/>
                    <a:pt x="514" y="425"/>
                    <a:pt x="520" y="425"/>
                  </a:cubicBezTo>
                  <a:close/>
                  <a:moveTo>
                    <a:pt x="501" y="345"/>
                  </a:moveTo>
                  <a:cubicBezTo>
                    <a:pt x="536" y="337"/>
                    <a:pt x="562" y="333"/>
                    <a:pt x="563" y="336"/>
                  </a:cubicBezTo>
                  <a:cubicBezTo>
                    <a:pt x="562" y="339"/>
                    <a:pt x="542" y="343"/>
                    <a:pt x="520" y="344"/>
                  </a:cubicBezTo>
                  <a:cubicBezTo>
                    <a:pt x="514" y="344"/>
                    <a:pt x="507" y="344"/>
                    <a:pt x="501" y="345"/>
                  </a:cubicBezTo>
                  <a:close/>
                  <a:moveTo>
                    <a:pt x="509" y="318"/>
                  </a:moveTo>
                  <a:cubicBezTo>
                    <a:pt x="526" y="303"/>
                    <a:pt x="542" y="292"/>
                    <a:pt x="545" y="293"/>
                  </a:cubicBezTo>
                  <a:cubicBezTo>
                    <a:pt x="546" y="297"/>
                    <a:pt x="526" y="312"/>
                    <a:pt x="496" y="331"/>
                  </a:cubicBezTo>
                  <a:cubicBezTo>
                    <a:pt x="500" y="327"/>
                    <a:pt x="505" y="323"/>
                    <a:pt x="509" y="318"/>
                  </a:cubicBezTo>
                  <a:close/>
                  <a:moveTo>
                    <a:pt x="452" y="261"/>
                  </a:moveTo>
                  <a:cubicBezTo>
                    <a:pt x="447" y="265"/>
                    <a:pt x="443" y="270"/>
                    <a:pt x="439" y="274"/>
                  </a:cubicBezTo>
                  <a:cubicBezTo>
                    <a:pt x="458" y="244"/>
                    <a:pt x="473" y="223"/>
                    <a:pt x="477" y="224"/>
                  </a:cubicBezTo>
                  <a:cubicBezTo>
                    <a:pt x="478" y="227"/>
                    <a:pt x="467" y="244"/>
                    <a:pt x="452" y="261"/>
                  </a:cubicBezTo>
                  <a:close/>
                  <a:moveTo>
                    <a:pt x="293" y="224"/>
                  </a:moveTo>
                  <a:cubicBezTo>
                    <a:pt x="297" y="223"/>
                    <a:pt x="312" y="244"/>
                    <a:pt x="331" y="274"/>
                  </a:cubicBezTo>
                  <a:cubicBezTo>
                    <a:pt x="327" y="270"/>
                    <a:pt x="323" y="265"/>
                    <a:pt x="318" y="261"/>
                  </a:cubicBezTo>
                  <a:cubicBezTo>
                    <a:pt x="303" y="244"/>
                    <a:pt x="292" y="227"/>
                    <a:pt x="293" y="224"/>
                  </a:cubicBezTo>
                  <a:close/>
                  <a:moveTo>
                    <a:pt x="274" y="331"/>
                  </a:moveTo>
                  <a:cubicBezTo>
                    <a:pt x="244" y="312"/>
                    <a:pt x="224" y="297"/>
                    <a:pt x="225" y="293"/>
                  </a:cubicBezTo>
                  <a:cubicBezTo>
                    <a:pt x="228" y="292"/>
                    <a:pt x="244" y="303"/>
                    <a:pt x="261" y="318"/>
                  </a:cubicBezTo>
                  <a:cubicBezTo>
                    <a:pt x="265" y="323"/>
                    <a:pt x="270" y="327"/>
                    <a:pt x="274" y="331"/>
                  </a:cubicBezTo>
                  <a:close/>
                  <a:moveTo>
                    <a:pt x="250" y="344"/>
                  </a:moveTo>
                  <a:cubicBezTo>
                    <a:pt x="228" y="343"/>
                    <a:pt x="208" y="339"/>
                    <a:pt x="207" y="336"/>
                  </a:cubicBezTo>
                  <a:cubicBezTo>
                    <a:pt x="208" y="333"/>
                    <a:pt x="234" y="337"/>
                    <a:pt x="269" y="345"/>
                  </a:cubicBezTo>
                  <a:cubicBezTo>
                    <a:pt x="263" y="344"/>
                    <a:pt x="256" y="344"/>
                    <a:pt x="250" y="344"/>
                  </a:cubicBezTo>
                  <a:close/>
                  <a:moveTo>
                    <a:pt x="269" y="425"/>
                  </a:moveTo>
                  <a:cubicBezTo>
                    <a:pt x="234" y="433"/>
                    <a:pt x="208" y="437"/>
                    <a:pt x="207" y="433"/>
                  </a:cubicBezTo>
                  <a:cubicBezTo>
                    <a:pt x="208" y="430"/>
                    <a:pt x="228" y="427"/>
                    <a:pt x="250" y="425"/>
                  </a:cubicBezTo>
                  <a:cubicBezTo>
                    <a:pt x="256" y="425"/>
                    <a:pt x="263" y="425"/>
                    <a:pt x="269" y="425"/>
                  </a:cubicBezTo>
                  <a:close/>
                  <a:moveTo>
                    <a:pt x="261" y="451"/>
                  </a:moveTo>
                  <a:cubicBezTo>
                    <a:pt x="244" y="466"/>
                    <a:pt x="228" y="478"/>
                    <a:pt x="225" y="477"/>
                  </a:cubicBezTo>
                  <a:cubicBezTo>
                    <a:pt x="224" y="473"/>
                    <a:pt x="244" y="457"/>
                    <a:pt x="274" y="439"/>
                  </a:cubicBezTo>
                  <a:cubicBezTo>
                    <a:pt x="270" y="443"/>
                    <a:pt x="265" y="447"/>
                    <a:pt x="261" y="451"/>
                  </a:cubicBezTo>
                  <a:close/>
                  <a:moveTo>
                    <a:pt x="318" y="509"/>
                  </a:moveTo>
                  <a:cubicBezTo>
                    <a:pt x="323" y="504"/>
                    <a:pt x="327" y="500"/>
                    <a:pt x="331" y="495"/>
                  </a:cubicBezTo>
                  <a:cubicBezTo>
                    <a:pt x="312" y="526"/>
                    <a:pt x="297" y="546"/>
                    <a:pt x="293" y="545"/>
                  </a:cubicBezTo>
                  <a:cubicBezTo>
                    <a:pt x="292" y="542"/>
                    <a:pt x="303" y="526"/>
                    <a:pt x="318" y="509"/>
                  </a:cubicBezTo>
                  <a:close/>
                  <a:moveTo>
                    <a:pt x="447" y="498"/>
                  </a:moveTo>
                  <a:cubicBezTo>
                    <a:pt x="450" y="500"/>
                    <a:pt x="454" y="501"/>
                    <a:pt x="457" y="502"/>
                  </a:cubicBezTo>
                  <a:cubicBezTo>
                    <a:pt x="465" y="503"/>
                    <a:pt x="472" y="500"/>
                    <a:pt x="477" y="495"/>
                  </a:cubicBezTo>
                  <a:cubicBezTo>
                    <a:pt x="482" y="490"/>
                    <a:pt x="483" y="485"/>
                    <a:pt x="481" y="481"/>
                  </a:cubicBezTo>
                  <a:cubicBezTo>
                    <a:pt x="486" y="482"/>
                    <a:pt x="491" y="482"/>
                    <a:pt x="495" y="477"/>
                  </a:cubicBezTo>
                  <a:cubicBezTo>
                    <a:pt x="501" y="471"/>
                    <a:pt x="503" y="465"/>
                    <a:pt x="502" y="457"/>
                  </a:cubicBezTo>
                  <a:cubicBezTo>
                    <a:pt x="501" y="454"/>
                    <a:pt x="500" y="450"/>
                    <a:pt x="498" y="446"/>
                  </a:cubicBezTo>
                  <a:cubicBezTo>
                    <a:pt x="514" y="461"/>
                    <a:pt x="529" y="479"/>
                    <a:pt x="531" y="496"/>
                  </a:cubicBezTo>
                  <a:cubicBezTo>
                    <a:pt x="532" y="506"/>
                    <a:pt x="529" y="514"/>
                    <a:pt x="522" y="522"/>
                  </a:cubicBezTo>
                  <a:cubicBezTo>
                    <a:pt x="514" y="529"/>
                    <a:pt x="506" y="532"/>
                    <a:pt x="496" y="531"/>
                  </a:cubicBezTo>
                  <a:cubicBezTo>
                    <a:pt x="479" y="529"/>
                    <a:pt x="461" y="514"/>
                    <a:pt x="447" y="498"/>
                  </a:cubicBezTo>
                  <a:close/>
                  <a:moveTo>
                    <a:pt x="477" y="545"/>
                  </a:moveTo>
                  <a:cubicBezTo>
                    <a:pt x="473" y="546"/>
                    <a:pt x="458" y="526"/>
                    <a:pt x="439" y="495"/>
                  </a:cubicBezTo>
                  <a:cubicBezTo>
                    <a:pt x="443" y="500"/>
                    <a:pt x="447" y="504"/>
                    <a:pt x="452" y="509"/>
                  </a:cubicBezTo>
                  <a:cubicBezTo>
                    <a:pt x="467" y="526"/>
                    <a:pt x="478" y="542"/>
                    <a:pt x="477" y="545"/>
                  </a:cubicBezTo>
                  <a:close/>
                  <a:moveTo>
                    <a:pt x="496" y="439"/>
                  </a:moveTo>
                  <a:cubicBezTo>
                    <a:pt x="526" y="457"/>
                    <a:pt x="546" y="473"/>
                    <a:pt x="545" y="477"/>
                  </a:cubicBezTo>
                  <a:cubicBezTo>
                    <a:pt x="542" y="478"/>
                    <a:pt x="526" y="466"/>
                    <a:pt x="509" y="451"/>
                  </a:cubicBezTo>
                  <a:cubicBezTo>
                    <a:pt x="505" y="447"/>
                    <a:pt x="500" y="443"/>
                    <a:pt x="496" y="439"/>
                  </a:cubicBezTo>
                  <a:close/>
                  <a:moveTo>
                    <a:pt x="519" y="529"/>
                  </a:moveTo>
                  <a:cubicBezTo>
                    <a:pt x="521" y="527"/>
                    <a:pt x="523" y="526"/>
                    <a:pt x="525" y="524"/>
                  </a:cubicBezTo>
                  <a:cubicBezTo>
                    <a:pt x="525" y="524"/>
                    <a:pt x="525" y="524"/>
                    <a:pt x="525" y="524"/>
                  </a:cubicBezTo>
                  <a:cubicBezTo>
                    <a:pt x="525" y="524"/>
                    <a:pt x="525" y="524"/>
                    <a:pt x="525" y="524"/>
                  </a:cubicBezTo>
                  <a:cubicBezTo>
                    <a:pt x="526" y="523"/>
                    <a:pt x="528" y="521"/>
                    <a:pt x="529" y="519"/>
                  </a:cubicBezTo>
                  <a:cubicBezTo>
                    <a:pt x="534" y="523"/>
                    <a:pt x="542" y="531"/>
                    <a:pt x="542" y="537"/>
                  </a:cubicBezTo>
                  <a:cubicBezTo>
                    <a:pt x="543" y="539"/>
                    <a:pt x="542" y="540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0" y="542"/>
                    <a:pt x="539" y="542"/>
                    <a:pt x="538" y="542"/>
                  </a:cubicBezTo>
                  <a:cubicBezTo>
                    <a:pt x="532" y="542"/>
                    <a:pt x="523" y="533"/>
                    <a:pt x="519" y="529"/>
                  </a:cubicBezTo>
                  <a:close/>
                  <a:moveTo>
                    <a:pt x="520" y="552"/>
                  </a:moveTo>
                  <a:cubicBezTo>
                    <a:pt x="520" y="553"/>
                    <a:pt x="519" y="554"/>
                    <a:pt x="518" y="554"/>
                  </a:cubicBezTo>
                  <a:cubicBezTo>
                    <a:pt x="517" y="555"/>
                    <a:pt x="517" y="555"/>
                    <a:pt x="516" y="554"/>
                  </a:cubicBezTo>
                  <a:cubicBezTo>
                    <a:pt x="510" y="552"/>
                    <a:pt x="505" y="541"/>
                    <a:pt x="503" y="535"/>
                  </a:cubicBezTo>
                  <a:cubicBezTo>
                    <a:pt x="507" y="535"/>
                    <a:pt x="512" y="533"/>
                    <a:pt x="516" y="531"/>
                  </a:cubicBezTo>
                  <a:cubicBezTo>
                    <a:pt x="518" y="536"/>
                    <a:pt x="522" y="547"/>
                    <a:pt x="520" y="552"/>
                  </a:cubicBezTo>
                  <a:close/>
                  <a:moveTo>
                    <a:pt x="531" y="515"/>
                  </a:moveTo>
                  <a:cubicBezTo>
                    <a:pt x="534" y="511"/>
                    <a:pt x="535" y="507"/>
                    <a:pt x="535" y="503"/>
                  </a:cubicBezTo>
                  <a:cubicBezTo>
                    <a:pt x="541" y="505"/>
                    <a:pt x="552" y="510"/>
                    <a:pt x="554" y="515"/>
                  </a:cubicBezTo>
                  <a:cubicBezTo>
                    <a:pt x="555" y="516"/>
                    <a:pt x="555" y="517"/>
                    <a:pt x="555" y="518"/>
                  </a:cubicBezTo>
                  <a:cubicBezTo>
                    <a:pt x="554" y="519"/>
                    <a:pt x="554" y="520"/>
                    <a:pt x="552" y="520"/>
                  </a:cubicBezTo>
                  <a:cubicBezTo>
                    <a:pt x="547" y="522"/>
                    <a:pt x="537" y="518"/>
                    <a:pt x="531" y="515"/>
                  </a:cubicBezTo>
                  <a:close/>
                  <a:moveTo>
                    <a:pt x="535" y="495"/>
                  </a:moveTo>
                  <a:cubicBezTo>
                    <a:pt x="535" y="491"/>
                    <a:pt x="533" y="486"/>
                    <a:pt x="531" y="482"/>
                  </a:cubicBezTo>
                  <a:cubicBezTo>
                    <a:pt x="541" y="488"/>
                    <a:pt x="549" y="494"/>
                    <a:pt x="557" y="498"/>
                  </a:cubicBezTo>
                  <a:cubicBezTo>
                    <a:pt x="557" y="498"/>
                    <a:pt x="557" y="498"/>
                    <a:pt x="556" y="498"/>
                  </a:cubicBezTo>
                  <a:cubicBezTo>
                    <a:pt x="552" y="501"/>
                    <a:pt x="541" y="500"/>
                    <a:pt x="535" y="498"/>
                  </a:cubicBezTo>
                  <a:cubicBezTo>
                    <a:pt x="535" y="497"/>
                    <a:pt x="535" y="496"/>
                    <a:pt x="535" y="495"/>
                  </a:cubicBezTo>
                  <a:close/>
                  <a:moveTo>
                    <a:pt x="496" y="535"/>
                  </a:moveTo>
                  <a:cubicBezTo>
                    <a:pt x="497" y="535"/>
                    <a:pt x="498" y="535"/>
                    <a:pt x="499" y="535"/>
                  </a:cubicBezTo>
                  <a:cubicBezTo>
                    <a:pt x="500" y="540"/>
                    <a:pt x="501" y="552"/>
                    <a:pt x="499" y="556"/>
                  </a:cubicBezTo>
                  <a:cubicBezTo>
                    <a:pt x="498" y="556"/>
                    <a:pt x="498" y="557"/>
                    <a:pt x="498" y="557"/>
                  </a:cubicBezTo>
                  <a:cubicBezTo>
                    <a:pt x="494" y="549"/>
                    <a:pt x="489" y="540"/>
                    <a:pt x="482" y="531"/>
                  </a:cubicBezTo>
                  <a:cubicBezTo>
                    <a:pt x="486" y="533"/>
                    <a:pt x="491" y="534"/>
                    <a:pt x="496" y="535"/>
                  </a:cubicBezTo>
                  <a:close/>
                  <a:moveTo>
                    <a:pt x="502" y="558"/>
                  </a:moveTo>
                  <a:cubicBezTo>
                    <a:pt x="504" y="555"/>
                    <a:pt x="504" y="551"/>
                    <a:pt x="504" y="546"/>
                  </a:cubicBezTo>
                  <a:cubicBezTo>
                    <a:pt x="507" y="551"/>
                    <a:pt x="510" y="556"/>
                    <a:pt x="514" y="558"/>
                  </a:cubicBezTo>
                  <a:cubicBezTo>
                    <a:pt x="516" y="559"/>
                    <a:pt x="518" y="559"/>
                    <a:pt x="520" y="558"/>
                  </a:cubicBezTo>
                  <a:cubicBezTo>
                    <a:pt x="522" y="557"/>
                    <a:pt x="523" y="556"/>
                    <a:pt x="524" y="554"/>
                  </a:cubicBezTo>
                  <a:cubicBezTo>
                    <a:pt x="526" y="549"/>
                    <a:pt x="524" y="543"/>
                    <a:pt x="523" y="538"/>
                  </a:cubicBezTo>
                  <a:cubicBezTo>
                    <a:pt x="527" y="542"/>
                    <a:pt x="532" y="546"/>
                    <a:pt x="537" y="546"/>
                  </a:cubicBezTo>
                  <a:cubicBezTo>
                    <a:pt x="540" y="546"/>
                    <a:pt x="542" y="545"/>
                    <a:pt x="544" y="544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546" y="542"/>
                    <a:pt x="546" y="540"/>
                    <a:pt x="546" y="537"/>
                  </a:cubicBezTo>
                  <a:cubicBezTo>
                    <a:pt x="546" y="532"/>
                    <a:pt x="542" y="527"/>
                    <a:pt x="538" y="522"/>
                  </a:cubicBezTo>
                  <a:cubicBezTo>
                    <a:pt x="543" y="524"/>
                    <a:pt x="550" y="525"/>
                    <a:pt x="554" y="524"/>
                  </a:cubicBezTo>
                  <a:cubicBezTo>
                    <a:pt x="556" y="523"/>
                    <a:pt x="557" y="521"/>
                    <a:pt x="558" y="520"/>
                  </a:cubicBezTo>
                  <a:cubicBezTo>
                    <a:pt x="559" y="518"/>
                    <a:pt x="559" y="516"/>
                    <a:pt x="558" y="514"/>
                  </a:cubicBezTo>
                  <a:cubicBezTo>
                    <a:pt x="556" y="510"/>
                    <a:pt x="551" y="506"/>
                    <a:pt x="547" y="504"/>
                  </a:cubicBezTo>
                  <a:cubicBezTo>
                    <a:pt x="551" y="504"/>
                    <a:pt x="555" y="503"/>
                    <a:pt x="558" y="502"/>
                  </a:cubicBezTo>
                  <a:cubicBezTo>
                    <a:pt x="559" y="501"/>
                    <a:pt x="560" y="500"/>
                    <a:pt x="561" y="499"/>
                  </a:cubicBezTo>
                  <a:cubicBezTo>
                    <a:pt x="568" y="502"/>
                    <a:pt x="574" y="504"/>
                    <a:pt x="579" y="504"/>
                  </a:cubicBezTo>
                  <a:cubicBezTo>
                    <a:pt x="584" y="526"/>
                    <a:pt x="572" y="547"/>
                    <a:pt x="560" y="559"/>
                  </a:cubicBezTo>
                  <a:cubicBezTo>
                    <a:pt x="548" y="572"/>
                    <a:pt x="526" y="584"/>
                    <a:pt x="505" y="579"/>
                  </a:cubicBezTo>
                  <a:cubicBezTo>
                    <a:pt x="504" y="573"/>
                    <a:pt x="503" y="567"/>
                    <a:pt x="500" y="560"/>
                  </a:cubicBezTo>
                  <a:cubicBezTo>
                    <a:pt x="501" y="560"/>
                    <a:pt x="501" y="559"/>
                    <a:pt x="502" y="558"/>
                  </a:cubicBezTo>
                  <a:close/>
                  <a:moveTo>
                    <a:pt x="649" y="483"/>
                  </a:moveTo>
                  <a:cubicBezTo>
                    <a:pt x="648" y="485"/>
                    <a:pt x="648" y="486"/>
                    <a:pt x="646" y="486"/>
                  </a:cubicBezTo>
                  <a:cubicBezTo>
                    <a:pt x="645" y="487"/>
                    <a:pt x="644" y="487"/>
                    <a:pt x="642" y="487"/>
                  </a:cubicBezTo>
                  <a:cubicBezTo>
                    <a:pt x="633" y="484"/>
                    <a:pt x="622" y="462"/>
                    <a:pt x="618" y="452"/>
                  </a:cubicBezTo>
                  <a:cubicBezTo>
                    <a:pt x="621" y="451"/>
                    <a:pt x="624" y="449"/>
                    <a:pt x="627" y="447"/>
                  </a:cubicBezTo>
                  <a:cubicBezTo>
                    <a:pt x="635" y="455"/>
                    <a:pt x="650" y="474"/>
                    <a:pt x="649" y="483"/>
                  </a:cubicBezTo>
                  <a:close/>
                  <a:moveTo>
                    <a:pt x="684" y="475"/>
                  </a:moveTo>
                  <a:cubicBezTo>
                    <a:pt x="684" y="476"/>
                    <a:pt x="684" y="477"/>
                    <a:pt x="683" y="477"/>
                  </a:cubicBezTo>
                  <a:cubicBezTo>
                    <a:pt x="678" y="483"/>
                    <a:pt x="649" y="462"/>
                    <a:pt x="630" y="444"/>
                  </a:cubicBezTo>
                  <a:cubicBezTo>
                    <a:pt x="634" y="441"/>
                    <a:pt x="636" y="437"/>
                    <a:pt x="639" y="433"/>
                  </a:cubicBezTo>
                  <a:cubicBezTo>
                    <a:pt x="653" y="442"/>
                    <a:pt x="683" y="465"/>
                    <a:pt x="684" y="475"/>
                  </a:cubicBezTo>
                  <a:close/>
                  <a:moveTo>
                    <a:pt x="714" y="453"/>
                  </a:moveTo>
                  <a:cubicBezTo>
                    <a:pt x="715" y="454"/>
                    <a:pt x="714" y="455"/>
                    <a:pt x="714" y="455"/>
                  </a:cubicBezTo>
                  <a:cubicBezTo>
                    <a:pt x="714" y="456"/>
                    <a:pt x="713" y="456"/>
                    <a:pt x="712" y="457"/>
                  </a:cubicBezTo>
                  <a:cubicBezTo>
                    <a:pt x="700" y="460"/>
                    <a:pt x="658" y="439"/>
                    <a:pt x="641" y="429"/>
                  </a:cubicBezTo>
                  <a:cubicBezTo>
                    <a:pt x="644" y="425"/>
                    <a:pt x="646" y="420"/>
                    <a:pt x="647" y="415"/>
                  </a:cubicBezTo>
                  <a:cubicBezTo>
                    <a:pt x="666" y="422"/>
                    <a:pt x="710" y="442"/>
                    <a:pt x="714" y="453"/>
                  </a:cubicBezTo>
                  <a:close/>
                  <a:moveTo>
                    <a:pt x="744" y="425"/>
                  </a:moveTo>
                  <a:cubicBezTo>
                    <a:pt x="744" y="426"/>
                    <a:pt x="744" y="427"/>
                    <a:pt x="744" y="427"/>
                  </a:cubicBezTo>
                  <a:cubicBezTo>
                    <a:pt x="744" y="428"/>
                    <a:pt x="743" y="429"/>
                    <a:pt x="741" y="430"/>
                  </a:cubicBezTo>
                  <a:cubicBezTo>
                    <a:pt x="725" y="438"/>
                    <a:pt x="660" y="415"/>
                    <a:pt x="649" y="411"/>
                  </a:cubicBezTo>
                  <a:cubicBezTo>
                    <a:pt x="650" y="406"/>
                    <a:pt x="651" y="401"/>
                    <a:pt x="652" y="396"/>
                  </a:cubicBezTo>
                  <a:cubicBezTo>
                    <a:pt x="677" y="400"/>
                    <a:pt x="736" y="412"/>
                    <a:pt x="744" y="425"/>
                  </a:cubicBezTo>
                  <a:close/>
                  <a:moveTo>
                    <a:pt x="764" y="380"/>
                  </a:moveTo>
                  <a:cubicBezTo>
                    <a:pt x="765" y="382"/>
                    <a:pt x="766" y="383"/>
                    <a:pt x="766" y="385"/>
                  </a:cubicBezTo>
                  <a:cubicBezTo>
                    <a:pt x="766" y="386"/>
                    <a:pt x="765" y="388"/>
                    <a:pt x="764" y="389"/>
                  </a:cubicBezTo>
                  <a:cubicBezTo>
                    <a:pt x="748" y="403"/>
                    <a:pt x="665" y="394"/>
                    <a:pt x="652" y="392"/>
                  </a:cubicBezTo>
                  <a:cubicBezTo>
                    <a:pt x="652" y="390"/>
                    <a:pt x="652" y="387"/>
                    <a:pt x="652" y="385"/>
                  </a:cubicBezTo>
                  <a:cubicBezTo>
                    <a:pt x="652" y="385"/>
                    <a:pt x="652" y="385"/>
                    <a:pt x="652" y="385"/>
                  </a:cubicBezTo>
                  <a:cubicBezTo>
                    <a:pt x="652" y="382"/>
                    <a:pt x="652" y="380"/>
                    <a:pt x="652" y="377"/>
                  </a:cubicBezTo>
                  <a:cubicBezTo>
                    <a:pt x="665" y="375"/>
                    <a:pt x="748" y="366"/>
                    <a:pt x="764" y="380"/>
                  </a:cubicBezTo>
                  <a:close/>
                  <a:moveTo>
                    <a:pt x="741" y="339"/>
                  </a:moveTo>
                  <a:cubicBezTo>
                    <a:pt x="743" y="340"/>
                    <a:pt x="744" y="341"/>
                    <a:pt x="744" y="342"/>
                  </a:cubicBezTo>
                  <a:cubicBezTo>
                    <a:pt x="744" y="343"/>
                    <a:pt x="744" y="344"/>
                    <a:pt x="744" y="345"/>
                  </a:cubicBezTo>
                  <a:cubicBezTo>
                    <a:pt x="736" y="357"/>
                    <a:pt x="677" y="369"/>
                    <a:pt x="652" y="373"/>
                  </a:cubicBezTo>
                  <a:cubicBezTo>
                    <a:pt x="651" y="368"/>
                    <a:pt x="650" y="363"/>
                    <a:pt x="649" y="358"/>
                  </a:cubicBezTo>
                  <a:cubicBezTo>
                    <a:pt x="660" y="354"/>
                    <a:pt x="725" y="332"/>
                    <a:pt x="741" y="339"/>
                  </a:cubicBezTo>
                  <a:close/>
                  <a:moveTo>
                    <a:pt x="712" y="313"/>
                  </a:moveTo>
                  <a:cubicBezTo>
                    <a:pt x="713" y="313"/>
                    <a:pt x="714" y="314"/>
                    <a:pt x="714" y="314"/>
                  </a:cubicBezTo>
                  <a:cubicBezTo>
                    <a:pt x="714" y="315"/>
                    <a:pt x="715" y="315"/>
                    <a:pt x="714" y="316"/>
                  </a:cubicBezTo>
                  <a:cubicBezTo>
                    <a:pt x="710" y="327"/>
                    <a:pt x="666" y="347"/>
                    <a:pt x="647" y="355"/>
                  </a:cubicBezTo>
                  <a:cubicBezTo>
                    <a:pt x="646" y="350"/>
                    <a:pt x="644" y="345"/>
                    <a:pt x="641" y="340"/>
                  </a:cubicBezTo>
                  <a:cubicBezTo>
                    <a:pt x="658" y="331"/>
                    <a:pt x="700" y="309"/>
                    <a:pt x="712" y="313"/>
                  </a:cubicBezTo>
                  <a:close/>
                  <a:moveTo>
                    <a:pt x="683" y="293"/>
                  </a:moveTo>
                  <a:cubicBezTo>
                    <a:pt x="684" y="293"/>
                    <a:pt x="684" y="293"/>
                    <a:pt x="684" y="295"/>
                  </a:cubicBezTo>
                  <a:cubicBezTo>
                    <a:pt x="683" y="305"/>
                    <a:pt x="653" y="327"/>
                    <a:pt x="639" y="337"/>
                  </a:cubicBezTo>
                  <a:cubicBezTo>
                    <a:pt x="637" y="333"/>
                    <a:pt x="634" y="329"/>
                    <a:pt x="630" y="326"/>
                  </a:cubicBezTo>
                  <a:cubicBezTo>
                    <a:pt x="649" y="308"/>
                    <a:pt x="678" y="287"/>
                    <a:pt x="683" y="293"/>
                  </a:cubicBezTo>
                  <a:close/>
                  <a:moveTo>
                    <a:pt x="642" y="283"/>
                  </a:moveTo>
                  <a:cubicBezTo>
                    <a:pt x="644" y="282"/>
                    <a:pt x="645" y="282"/>
                    <a:pt x="646" y="283"/>
                  </a:cubicBezTo>
                  <a:cubicBezTo>
                    <a:pt x="648" y="284"/>
                    <a:pt x="648" y="285"/>
                    <a:pt x="649" y="286"/>
                  </a:cubicBezTo>
                  <a:cubicBezTo>
                    <a:pt x="650" y="295"/>
                    <a:pt x="635" y="315"/>
                    <a:pt x="627" y="323"/>
                  </a:cubicBezTo>
                  <a:cubicBezTo>
                    <a:pt x="624" y="321"/>
                    <a:pt x="621" y="319"/>
                    <a:pt x="618" y="317"/>
                  </a:cubicBezTo>
                  <a:cubicBezTo>
                    <a:pt x="622" y="307"/>
                    <a:pt x="633" y="286"/>
                    <a:pt x="642" y="283"/>
                  </a:cubicBezTo>
                  <a:close/>
                  <a:moveTo>
                    <a:pt x="615" y="321"/>
                  </a:moveTo>
                  <a:cubicBezTo>
                    <a:pt x="637" y="329"/>
                    <a:pt x="649" y="360"/>
                    <a:pt x="649" y="385"/>
                  </a:cubicBezTo>
                  <a:cubicBezTo>
                    <a:pt x="649" y="410"/>
                    <a:pt x="637" y="441"/>
                    <a:pt x="615" y="449"/>
                  </a:cubicBezTo>
                  <a:cubicBezTo>
                    <a:pt x="615" y="448"/>
                    <a:pt x="614" y="446"/>
                    <a:pt x="614" y="445"/>
                  </a:cubicBezTo>
                  <a:cubicBezTo>
                    <a:pt x="613" y="443"/>
                    <a:pt x="611" y="442"/>
                    <a:pt x="610" y="440"/>
                  </a:cubicBezTo>
                  <a:cubicBezTo>
                    <a:pt x="629" y="428"/>
                    <a:pt x="636" y="403"/>
                    <a:pt x="636" y="385"/>
                  </a:cubicBezTo>
                  <a:cubicBezTo>
                    <a:pt x="636" y="367"/>
                    <a:pt x="629" y="342"/>
                    <a:pt x="610" y="329"/>
                  </a:cubicBezTo>
                  <a:cubicBezTo>
                    <a:pt x="611" y="328"/>
                    <a:pt x="613" y="326"/>
                    <a:pt x="614" y="324"/>
                  </a:cubicBezTo>
                  <a:cubicBezTo>
                    <a:pt x="614" y="323"/>
                    <a:pt x="615" y="322"/>
                    <a:pt x="615" y="321"/>
                  </a:cubicBezTo>
                  <a:close/>
                  <a:moveTo>
                    <a:pt x="609" y="292"/>
                  </a:moveTo>
                  <a:cubicBezTo>
                    <a:pt x="614" y="305"/>
                    <a:pt x="615" y="315"/>
                    <a:pt x="610" y="322"/>
                  </a:cubicBezTo>
                  <a:cubicBezTo>
                    <a:pt x="603" y="335"/>
                    <a:pt x="583" y="343"/>
                    <a:pt x="548" y="347"/>
                  </a:cubicBezTo>
                  <a:cubicBezTo>
                    <a:pt x="546" y="347"/>
                    <a:pt x="544" y="346"/>
                    <a:pt x="542" y="346"/>
                  </a:cubicBezTo>
                  <a:cubicBezTo>
                    <a:pt x="553" y="345"/>
                    <a:pt x="564" y="342"/>
                    <a:pt x="566" y="339"/>
                  </a:cubicBezTo>
                  <a:cubicBezTo>
                    <a:pt x="567" y="338"/>
                    <a:pt x="567" y="337"/>
                    <a:pt x="567" y="336"/>
                  </a:cubicBezTo>
                  <a:cubicBezTo>
                    <a:pt x="567" y="335"/>
                    <a:pt x="567" y="334"/>
                    <a:pt x="565" y="333"/>
                  </a:cubicBezTo>
                  <a:cubicBezTo>
                    <a:pt x="561" y="330"/>
                    <a:pt x="548" y="332"/>
                    <a:pt x="533" y="334"/>
                  </a:cubicBezTo>
                  <a:cubicBezTo>
                    <a:pt x="558" y="326"/>
                    <a:pt x="583" y="315"/>
                    <a:pt x="587" y="307"/>
                  </a:cubicBezTo>
                  <a:cubicBezTo>
                    <a:pt x="588" y="304"/>
                    <a:pt x="588" y="302"/>
                    <a:pt x="587" y="301"/>
                  </a:cubicBezTo>
                  <a:cubicBezTo>
                    <a:pt x="587" y="300"/>
                    <a:pt x="586" y="298"/>
                    <a:pt x="583" y="297"/>
                  </a:cubicBezTo>
                  <a:cubicBezTo>
                    <a:pt x="574" y="294"/>
                    <a:pt x="549" y="304"/>
                    <a:pt x="525" y="316"/>
                  </a:cubicBezTo>
                  <a:cubicBezTo>
                    <a:pt x="538" y="307"/>
                    <a:pt x="548" y="299"/>
                    <a:pt x="549" y="294"/>
                  </a:cubicBezTo>
                  <a:cubicBezTo>
                    <a:pt x="549" y="292"/>
                    <a:pt x="549" y="291"/>
                    <a:pt x="548" y="290"/>
                  </a:cubicBezTo>
                  <a:cubicBezTo>
                    <a:pt x="548" y="290"/>
                    <a:pt x="547" y="289"/>
                    <a:pt x="546" y="289"/>
                  </a:cubicBezTo>
                  <a:cubicBezTo>
                    <a:pt x="541" y="288"/>
                    <a:pt x="532" y="295"/>
                    <a:pt x="523" y="301"/>
                  </a:cubicBezTo>
                  <a:cubicBezTo>
                    <a:pt x="525" y="299"/>
                    <a:pt x="526" y="298"/>
                    <a:pt x="527" y="296"/>
                  </a:cubicBezTo>
                  <a:cubicBezTo>
                    <a:pt x="554" y="275"/>
                    <a:pt x="574" y="266"/>
                    <a:pt x="588" y="270"/>
                  </a:cubicBezTo>
                  <a:cubicBezTo>
                    <a:pt x="597" y="272"/>
                    <a:pt x="604" y="279"/>
                    <a:pt x="609" y="292"/>
                  </a:cubicBezTo>
                  <a:close/>
                  <a:moveTo>
                    <a:pt x="641" y="268"/>
                  </a:moveTo>
                  <a:cubicBezTo>
                    <a:pt x="642" y="269"/>
                    <a:pt x="642" y="270"/>
                    <a:pt x="642" y="272"/>
                  </a:cubicBezTo>
                  <a:cubicBezTo>
                    <a:pt x="641" y="273"/>
                    <a:pt x="640" y="274"/>
                    <a:pt x="639" y="275"/>
                  </a:cubicBezTo>
                  <a:cubicBezTo>
                    <a:pt x="630" y="279"/>
                    <a:pt x="608" y="272"/>
                    <a:pt x="597" y="267"/>
                  </a:cubicBezTo>
                  <a:cubicBezTo>
                    <a:pt x="599" y="264"/>
                    <a:pt x="600" y="261"/>
                    <a:pt x="600" y="257"/>
                  </a:cubicBezTo>
                  <a:cubicBezTo>
                    <a:pt x="611" y="258"/>
                    <a:pt x="636" y="261"/>
                    <a:pt x="641" y="268"/>
                  </a:cubicBezTo>
                  <a:close/>
                  <a:moveTo>
                    <a:pt x="660" y="237"/>
                  </a:moveTo>
                  <a:cubicBezTo>
                    <a:pt x="661" y="238"/>
                    <a:pt x="661" y="238"/>
                    <a:pt x="661" y="239"/>
                  </a:cubicBezTo>
                  <a:cubicBezTo>
                    <a:pt x="661" y="247"/>
                    <a:pt x="626" y="252"/>
                    <a:pt x="600" y="253"/>
                  </a:cubicBezTo>
                  <a:cubicBezTo>
                    <a:pt x="600" y="249"/>
                    <a:pt x="600" y="244"/>
                    <a:pt x="599" y="239"/>
                  </a:cubicBezTo>
                  <a:cubicBezTo>
                    <a:pt x="615" y="236"/>
                    <a:pt x="652" y="231"/>
                    <a:pt x="660" y="237"/>
                  </a:cubicBezTo>
                  <a:close/>
                  <a:moveTo>
                    <a:pt x="666" y="200"/>
                  </a:moveTo>
                  <a:cubicBezTo>
                    <a:pt x="667" y="201"/>
                    <a:pt x="667" y="201"/>
                    <a:pt x="667" y="202"/>
                  </a:cubicBezTo>
                  <a:cubicBezTo>
                    <a:pt x="668" y="203"/>
                    <a:pt x="668" y="203"/>
                    <a:pt x="667" y="204"/>
                  </a:cubicBezTo>
                  <a:cubicBezTo>
                    <a:pt x="661" y="215"/>
                    <a:pt x="617" y="230"/>
                    <a:pt x="598" y="235"/>
                  </a:cubicBezTo>
                  <a:cubicBezTo>
                    <a:pt x="596" y="230"/>
                    <a:pt x="594" y="225"/>
                    <a:pt x="592" y="220"/>
                  </a:cubicBezTo>
                  <a:cubicBezTo>
                    <a:pt x="611" y="212"/>
                    <a:pt x="655" y="195"/>
                    <a:pt x="666" y="200"/>
                  </a:cubicBezTo>
                  <a:close/>
                  <a:moveTo>
                    <a:pt x="667" y="159"/>
                  </a:moveTo>
                  <a:cubicBezTo>
                    <a:pt x="668" y="160"/>
                    <a:pt x="669" y="160"/>
                    <a:pt x="669" y="161"/>
                  </a:cubicBezTo>
                  <a:cubicBezTo>
                    <a:pt x="669" y="162"/>
                    <a:pt x="669" y="163"/>
                    <a:pt x="669" y="165"/>
                  </a:cubicBezTo>
                  <a:cubicBezTo>
                    <a:pt x="663" y="182"/>
                    <a:pt x="601" y="212"/>
                    <a:pt x="590" y="217"/>
                  </a:cubicBezTo>
                  <a:cubicBezTo>
                    <a:pt x="588" y="213"/>
                    <a:pt x="585" y="208"/>
                    <a:pt x="582" y="204"/>
                  </a:cubicBezTo>
                  <a:cubicBezTo>
                    <a:pt x="602" y="190"/>
                    <a:pt x="653" y="156"/>
                    <a:pt x="667" y="159"/>
                  </a:cubicBezTo>
                  <a:close/>
                  <a:moveTo>
                    <a:pt x="650" y="114"/>
                  </a:moveTo>
                  <a:cubicBezTo>
                    <a:pt x="652" y="114"/>
                    <a:pt x="653" y="114"/>
                    <a:pt x="655" y="115"/>
                  </a:cubicBezTo>
                  <a:cubicBezTo>
                    <a:pt x="656" y="116"/>
                    <a:pt x="656" y="118"/>
                    <a:pt x="656" y="120"/>
                  </a:cubicBezTo>
                  <a:cubicBezTo>
                    <a:pt x="655" y="141"/>
                    <a:pt x="590" y="193"/>
                    <a:pt x="579" y="201"/>
                  </a:cubicBezTo>
                  <a:cubicBezTo>
                    <a:pt x="578" y="199"/>
                    <a:pt x="576" y="197"/>
                    <a:pt x="574" y="196"/>
                  </a:cubicBezTo>
                  <a:cubicBezTo>
                    <a:pt x="574" y="196"/>
                    <a:pt x="574" y="196"/>
                    <a:pt x="574" y="196"/>
                  </a:cubicBezTo>
                  <a:cubicBezTo>
                    <a:pt x="572" y="194"/>
                    <a:pt x="570" y="192"/>
                    <a:pt x="568" y="190"/>
                  </a:cubicBezTo>
                  <a:cubicBezTo>
                    <a:pt x="577" y="180"/>
                    <a:pt x="629" y="115"/>
                    <a:pt x="650" y="114"/>
                  </a:cubicBezTo>
                  <a:close/>
                  <a:moveTo>
                    <a:pt x="605" y="101"/>
                  </a:moveTo>
                  <a:cubicBezTo>
                    <a:pt x="606" y="100"/>
                    <a:pt x="608" y="100"/>
                    <a:pt x="609" y="101"/>
                  </a:cubicBezTo>
                  <a:cubicBezTo>
                    <a:pt x="609" y="101"/>
                    <a:pt x="610" y="102"/>
                    <a:pt x="610" y="103"/>
                  </a:cubicBezTo>
                  <a:cubicBezTo>
                    <a:pt x="614" y="117"/>
                    <a:pt x="580" y="167"/>
                    <a:pt x="565" y="188"/>
                  </a:cubicBezTo>
                  <a:cubicBezTo>
                    <a:pt x="561" y="185"/>
                    <a:pt x="557" y="182"/>
                    <a:pt x="553" y="180"/>
                  </a:cubicBezTo>
                  <a:cubicBezTo>
                    <a:pt x="558" y="169"/>
                    <a:pt x="588" y="107"/>
                    <a:pt x="605" y="101"/>
                  </a:cubicBezTo>
                  <a:close/>
                  <a:moveTo>
                    <a:pt x="566" y="103"/>
                  </a:moveTo>
                  <a:cubicBezTo>
                    <a:pt x="566" y="102"/>
                    <a:pt x="567" y="102"/>
                    <a:pt x="568" y="102"/>
                  </a:cubicBezTo>
                  <a:cubicBezTo>
                    <a:pt x="568" y="102"/>
                    <a:pt x="569" y="103"/>
                    <a:pt x="569" y="104"/>
                  </a:cubicBezTo>
                  <a:cubicBezTo>
                    <a:pt x="574" y="114"/>
                    <a:pt x="557" y="159"/>
                    <a:pt x="549" y="178"/>
                  </a:cubicBezTo>
                  <a:cubicBezTo>
                    <a:pt x="545" y="175"/>
                    <a:pt x="540" y="173"/>
                    <a:pt x="535" y="172"/>
                  </a:cubicBezTo>
                  <a:cubicBezTo>
                    <a:pt x="540" y="153"/>
                    <a:pt x="555" y="109"/>
                    <a:pt x="566" y="103"/>
                  </a:cubicBezTo>
                  <a:close/>
                  <a:moveTo>
                    <a:pt x="531" y="109"/>
                  </a:moveTo>
                  <a:cubicBezTo>
                    <a:pt x="531" y="109"/>
                    <a:pt x="532" y="109"/>
                    <a:pt x="533" y="110"/>
                  </a:cubicBezTo>
                  <a:cubicBezTo>
                    <a:pt x="539" y="117"/>
                    <a:pt x="534" y="155"/>
                    <a:pt x="531" y="171"/>
                  </a:cubicBezTo>
                  <a:cubicBezTo>
                    <a:pt x="526" y="170"/>
                    <a:pt x="521" y="169"/>
                    <a:pt x="517" y="170"/>
                  </a:cubicBezTo>
                  <a:cubicBezTo>
                    <a:pt x="518" y="143"/>
                    <a:pt x="523" y="108"/>
                    <a:pt x="531" y="109"/>
                  </a:cubicBezTo>
                  <a:close/>
                  <a:moveTo>
                    <a:pt x="571" y="198"/>
                  </a:moveTo>
                  <a:cubicBezTo>
                    <a:pt x="589" y="216"/>
                    <a:pt x="603" y="246"/>
                    <a:pt x="593" y="267"/>
                  </a:cubicBezTo>
                  <a:cubicBezTo>
                    <a:pt x="592" y="267"/>
                    <a:pt x="591" y="266"/>
                    <a:pt x="589" y="266"/>
                  </a:cubicBezTo>
                  <a:cubicBezTo>
                    <a:pt x="587" y="265"/>
                    <a:pt x="585" y="265"/>
                    <a:pt x="583" y="265"/>
                  </a:cubicBezTo>
                  <a:cubicBezTo>
                    <a:pt x="588" y="242"/>
                    <a:pt x="575" y="220"/>
                    <a:pt x="562" y="207"/>
                  </a:cubicBezTo>
                  <a:cubicBezTo>
                    <a:pt x="550" y="195"/>
                    <a:pt x="527" y="182"/>
                    <a:pt x="505" y="186"/>
                  </a:cubicBezTo>
                  <a:cubicBezTo>
                    <a:pt x="505" y="184"/>
                    <a:pt x="504" y="182"/>
                    <a:pt x="504" y="180"/>
                  </a:cubicBezTo>
                  <a:cubicBezTo>
                    <a:pt x="504" y="179"/>
                    <a:pt x="503" y="178"/>
                    <a:pt x="503" y="176"/>
                  </a:cubicBezTo>
                  <a:cubicBezTo>
                    <a:pt x="524" y="167"/>
                    <a:pt x="554" y="181"/>
                    <a:pt x="571" y="198"/>
                  </a:cubicBezTo>
                  <a:close/>
                  <a:moveTo>
                    <a:pt x="495" y="131"/>
                  </a:moveTo>
                  <a:cubicBezTo>
                    <a:pt x="496" y="129"/>
                    <a:pt x="497" y="128"/>
                    <a:pt x="498" y="128"/>
                  </a:cubicBezTo>
                  <a:cubicBezTo>
                    <a:pt x="499" y="128"/>
                    <a:pt x="501" y="128"/>
                    <a:pt x="502" y="129"/>
                  </a:cubicBezTo>
                  <a:cubicBezTo>
                    <a:pt x="509" y="134"/>
                    <a:pt x="512" y="159"/>
                    <a:pt x="513" y="170"/>
                  </a:cubicBezTo>
                  <a:cubicBezTo>
                    <a:pt x="509" y="170"/>
                    <a:pt x="506" y="171"/>
                    <a:pt x="502" y="172"/>
                  </a:cubicBezTo>
                  <a:cubicBezTo>
                    <a:pt x="498" y="162"/>
                    <a:pt x="491" y="139"/>
                    <a:pt x="495" y="131"/>
                  </a:cubicBezTo>
                  <a:close/>
                  <a:moveTo>
                    <a:pt x="478" y="161"/>
                  </a:moveTo>
                  <a:cubicBezTo>
                    <a:pt x="478" y="161"/>
                    <a:pt x="478" y="161"/>
                    <a:pt x="478" y="161"/>
                  </a:cubicBezTo>
                  <a:cubicBezTo>
                    <a:pt x="491" y="166"/>
                    <a:pt x="498" y="173"/>
                    <a:pt x="500" y="181"/>
                  </a:cubicBezTo>
                  <a:cubicBezTo>
                    <a:pt x="504" y="195"/>
                    <a:pt x="495" y="215"/>
                    <a:pt x="474" y="243"/>
                  </a:cubicBezTo>
                  <a:cubicBezTo>
                    <a:pt x="472" y="244"/>
                    <a:pt x="470" y="245"/>
                    <a:pt x="469" y="246"/>
                  </a:cubicBezTo>
                  <a:cubicBezTo>
                    <a:pt x="475" y="238"/>
                    <a:pt x="481" y="228"/>
                    <a:pt x="481" y="224"/>
                  </a:cubicBezTo>
                  <a:cubicBezTo>
                    <a:pt x="481" y="223"/>
                    <a:pt x="480" y="222"/>
                    <a:pt x="479" y="221"/>
                  </a:cubicBezTo>
                  <a:cubicBezTo>
                    <a:pt x="479" y="221"/>
                    <a:pt x="478" y="220"/>
                    <a:pt x="476" y="221"/>
                  </a:cubicBezTo>
                  <a:cubicBezTo>
                    <a:pt x="471" y="222"/>
                    <a:pt x="463" y="232"/>
                    <a:pt x="454" y="245"/>
                  </a:cubicBezTo>
                  <a:cubicBezTo>
                    <a:pt x="466" y="220"/>
                    <a:pt x="476" y="196"/>
                    <a:pt x="472" y="187"/>
                  </a:cubicBezTo>
                  <a:cubicBezTo>
                    <a:pt x="472" y="184"/>
                    <a:pt x="470" y="183"/>
                    <a:pt x="469" y="183"/>
                  </a:cubicBezTo>
                  <a:cubicBezTo>
                    <a:pt x="469" y="183"/>
                    <a:pt x="469" y="182"/>
                    <a:pt x="469" y="182"/>
                  </a:cubicBezTo>
                  <a:cubicBezTo>
                    <a:pt x="468" y="182"/>
                    <a:pt x="466" y="182"/>
                    <a:pt x="463" y="183"/>
                  </a:cubicBezTo>
                  <a:cubicBezTo>
                    <a:pt x="454" y="187"/>
                    <a:pt x="444" y="211"/>
                    <a:pt x="435" y="237"/>
                  </a:cubicBezTo>
                  <a:cubicBezTo>
                    <a:pt x="438" y="222"/>
                    <a:pt x="439" y="209"/>
                    <a:pt x="437" y="204"/>
                  </a:cubicBezTo>
                  <a:cubicBezTo>
                    <a:pt x="436" y="203"/>
                    <a:pt x="435" y="203"/>
                    <a:pt x="434" y="202"/>
                  </a:cubicBezTo>
                  <a:cubicBezTo>
                    <a:pt x="433" y="202"/>
                    <a:pt x="432" y="202"/>
                    <a:pt x="431" y="203"/>
                  </a:cubicBezTo>
                  <a:cubicBezTo>
                    <a:pt x="427" y="206"/>
                    <a:pt x="425" y="217"/>
                    <a:pt x="424" y="228"/>
                  </a:cubicBezTo>
                  <a:cubicBezTo>
                    <a:pt x="423" y="226"/>
                    <a:pt x="423" y="224"/>
                    <a:pt x="423" y="222"/>
                  </a:cubicBezTo>
                  <a:cubicBezTo>
                    <a:pt x="427" y="187"/>
                    <a:pt x="435" y="167"/>
                    <a:pt x="447" y="160"/>
                  </a:cubicBezTo>
                  <a:cubicBezTo>
                    <a:pt x="455" y="155"/>
                    <a:pt x="465" y="155"/>
                    <a:pt x="478" y="161"/>
                  </a:cubicBezTo>
                  <a:close/>
                  <a:moveTo>
                    <a:pt x="483" y="121"/>
                  </a:moveTo>
                  <a:cubicBezTo>
                    <a:pt x="485" y="121"/>
                    <a:pt x="486" y="122"/>
                    <a:pt x="487" y="123"/>
                  </a:cubicBezTo>
                  <a:cubicBezTo>
                    <a:pt x="487" y="125"/>
                    <a:pt x="487" y="126"/>
                    <a:pt x="487" y="128"/>
                  </a:cubicBezTo>
                  <a:cubicBezTo>
                    <a:pt x="484" y="137"/>
                    <a:pt x="462" y="147"/>
                    <a:pt x="452" y="152"/>
                  </a:cubicBezTo>
                  <a:cubicBezTo>
                    <a:pt x="451" y="148"/>
                    <a:pt x="449" y="145"/>
                    <a:pt x="447" y="143"/>
                  </a:cubicBezTo>
                  <a:cubicBezTo>
                    <a:pt x="455" y="135"/>
                    <a:pt x="474" y="120"/>
                    <a:pt x="483" y="121"/>
                  </a:cubicBezTo>
                  <a:close/>
                  <a:moveTo>
                    <a:pt x="475" y="86"/>
                  </a:moveTo>
                  <a:cubicBezTo>
                    <a:pt x="476" y="86"/>
                    <a:pt x="477" y="86"/>
                    <a:pt x="477" y="86"/>
                  </a:cubicBezTo>
                  <a:cubicBezTo>
                    <a:pt x="483" y="92"/>
                    <a:pt x="462" y="120"/>
                    <a:pt x="444" y="140"/>
                  </a:cubicBezTo>
                  <a:cubicBezTo>
                    <a:pt x="441" y="136"/>
                    <a:pt x="437" y="133"/>
                    <a:pt x="433" y="131"/>
                  </a:cubicBezTo>
                  <a:cubicBezTo>
                    <a:pt x="442" y="117"/>
                    <a:pt x="465" y="87"/>
                    <a:pt x="475" y="86"/>
                  </a:cubicBezTo>
                  <a:close/>
                  <a:moveTo>
                    <a:pt x="453" y="56"/>
                  </a:moveTo>
                  <a:cubicBezTo>
                    <a:pt x="454" y="55"/>
                    <a:pt x="455" y="55"/>
                    <a:pt x="455" y="56"/>
                  </a:cubicBezTo>
                  <a:cubicBezTo>
                    <a:pt x="456" y="56"/>
                    <a:pt x="457" y="57"/>
                    <a:pt x="457" y="58"/>
                  </a:cubicBezTo>
                  <a:cubicBezTo>
                    <a:pt x="460" y="69"/>
                    <a:pt x="439" y="111"/>
                    <a:pt x="430" y="129"/>
                  </a:cubicBezTo>
                  <a:cubicBezTo>
                    <a:pt x="425" y="126"/>
                    <a:pt x="420" y="124"/>
                    <a:pt x="415" y="122"/>
                  </a:cubicBezTo>
                  <a:cubicBezTo>
                    <a:pt x="423" y="103"/>
                    <a:pt x="442" y="60"/>
                    <a:pt x="453" y="56"/>
                  </a:cubicBezTo>
                  <a:close/>
                  <a:moveTo>
                    <a:pt x="425" y="26"/>
                  </a:moveTo>
                  <a:cubicBezTo>
                    <a:pt x="426" y="25"/>
                    <a:pt x="427" y="26"/>
                    <a:pt x="428" y="26"/>
                  </a:cubicBezTo>
                  <a:cubicBezTo>
                    <a:pt x="429" y="26"/>
                    <a:pt x="430" y="27"/>
                    <a:pt x="430" y="29"/>
                  </a:cubicBezTo>
                  <a:cubicBezTo>
                    <a:pt x="438" y="45"/>
                    <a:pt x="415" y="110"/>
                    <a:pt x="411" y="121"/>
                  </a:cubicBezTo>
                  <a:cubicBezTo>
                    <a:pt x="407" y="120"/>
                    <a:pt x="402" y="119"/>
                    <a:pt x="397" y="118"/>
                  </a:cubicBezTo>
                  <a:cubicBezTo>
                    <a:pt x="401" y="93"/>
                    <a:pt x="413" y="33"/>
                    <a:pt x="425" y="26"/>
                  </a:cubicBezTo>
                  <a:close/>
                  <a:moveTo>
                    <a:pt x="381" y="6"/>
                  </a:moveTo>
                  <a:cubicBezTo>
                    <a:pt x="382" y="4"/>
                    <a:pt x="383" y="4"/>
                    <a:pt x="385" y="4"/>
                  </a:cubicBezTo>
                  <a:cubicBezTo>
                    <a:pt x="387" y="4"/>
                    <a:pt x="388" y="4"/>
                    <a:pt x="389" y="6"/>
                  </a:cubicBezTo>
                  <a:cubicBezTo>
                    <a:pt x="403" y="22"/>
                    <a:pt x="394" y="104"/>
                    <a:pt x="393" y="118"/>
                  </a:cubicBezTo>
                  <a:cubicBezTo>
                    <a:pt x="390" y="117"/>
                    <a:pt x="388" y="117"/>
                    <a:pt x="385" y="117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382" y="117"/>
                    <a:pt x="380" y="117"/>
                    <a:pt x="377" y="118"/>
                  </a:cubicBezTo>
                  <a:cubicBezTo>
                    <a:pt x="376" y="104"/>
                    <a:pt x="367" y="22"/>
                    <a:pt x="381" y="6"/>
                  </a:cubicBezTo>
                  <a:close/>
                  <a:moveTo>
                    <a:pt x="340" y="29"/>
                  </a:moveTo>
                  <a:cubicBezTo>
                    <a:pt x="340" y="27"/>
                    <a:pt x="341" y="26"/>
                    <a:pt x="342" y="26"/>
                  </a:cubicBezTo>
                  <a:cubicBezTo>
                    <a:pt x="343" y="26"/>
                    <a:pt x="344" y="25"/>
                    <a:pt x="345" y="26"/>
                  </a:cubicBezTo>
                  <a:cubicBezTo>
                    <a:pt x="357" y="33"/>
                    <a:pt x="369" y="93"/>
                    <a:pt x="373" y="118"/>
                  </a:cubicBezTo>
                  <a:cubicBezTo>
                    <a:pt x="368" y="119"/>
                    <a:pt x="364" y="120"/>
                    <a:pt x="359" y="121"/>
                  </a:cubicBezTo>
                  <a:cubicBezTo>
                    <a:pt x="355" y="110"/>
                    <a:pt x="332" y="45"/>
                    <a:pt x="340" y="29"/>
                  </a:cubicBezTo>
                  <a:close/>
                  <a:moveTo>
                    <a:pt x="313" y="58"/>
                  </a:moveTo>
                  <a:cubicBezTo>
                    <a:pt x="313" y="57"/>
                    <a:pt x="314" y="56"/>
                    <a:pt x="315" y="56"/>
                  </a:cubicBezTo>
                  <a:cubicBezTo>
                    <a:pt x="315" y="55"/>
                    <a:pt x="316" y="55"/>
                    <a:pt x="317" y="56"/>
                  </a:cubicBezTo>
                  <a:cubicBezTo>
                    <a:pt x="328" y="60"/>
                    <a:pt x="347" y="103"/>
                    <a:pt x="355" y="122"/>
                  </a:cubicBezTo>
                  <a:cubicBezTo>
                    <a:pt x="350" y="124"/>
                    <a:pt x="345" y="126"/>
                    <a:pt x="340" y="129"/>
                  </a:cubicBezTo>
                  <a:cubicBezTo>
                    <a:pt x="331" y="111"/>
                    <a:pt x="310" y="69"/>
                    <a:pt x="313" y="58"/>
                  </a:cubicBezTo>
                  <a:close/>
                  <a:moveTo>
                    <a:pt x="293" y="86"/>
                  </a:moveTo>
                  <a:cubicBezTo>
                    <a:pt x="293" y="86"/>
                    <a:pt x="294" y="86"/>
                    <a:pt x="295" y="86"/>
                  </a:cubicBezTo>
                  <a:cubicBezTo>
                    <a:pt x="305" y="87"/>
                    <a:pt x="328" y="117"/>
                    <a:pt x="337" y="131"/>
                  </a:cubicBezTo>
                  <a:cubicBezTo>
                    <a:pt x="333" y="133"/>
                    <a:pt x="329" y="136"/>
                    <a:pt x="326" y="140"/>
                  </a:cubicBezTo>
                  <a:cubicBezTo>
                    <a:pt x="308" y="120"/>
                    <a:pt x="287" y="92"/>
                    <a:pt x="293" y="86"/>
                  </a:cubicBezTo>
                  <a:close/>
                  <a:moveTo>
                    <a:pt x="283" y="128"/>
                  </a:moveTo>
                  <a:cubicBezTo>
                    <a:pt x="283" y="126"/>
                    <a:pt x="283" y="125"/>
                    <a:pt x="283" y="123"/>
                  </a:cubicBezTo>
                  <a:cubicBezTo>
                    <a:pt x="284" y="122"/>
                    <a:pt x="285" y="121"/>
                    <a:pt x="287" y="121"/>
                  </a:cubicBezTo>
                  <a:cubicBezTo>
                    <a:pt x="296" y="120"/>
                    <a:pt x="315" y="135"/>
                    <a:pt x="323" y="143"/>
                  </a:cubicBezTo>
                  <a:cubicBezTo>
                    <a:pt x="321" y="145"/>
                    <a:pt x="319" y="148"/>
                    <a:pt x="318" y="152"/>
                  </a:cubicBezTo>
                  <a:cubicBezTo>
                    <a:pt x="308" y="147"/>
                    <a:pt x="286" y="137"/>
                    <a:pt x="283" y="128"/>
                  </a:cubicBezTo>
                  <a:close/>
                  <a:moveTo>
                    <a:pt x="292" y="161"/>
                  </a:moveTo>
                  <a:cubicBezTo>
                    <a:pt x="292" y="161"/>
                    <a:pt x="292" y="161"/>
                    <a:pt x="292" y="161"/>
                  </a:cubicBezTo>
                  <a:cubicBezTo>
                    <a:pt x="305" y="155"/>
                    <a:pt x="315" y="155"/>
                    <a:pt x="323" y="160"/>
                  </a:cubicBezTo>
                  <a:cubicBezTo>
                    <a:pt x="335" y="167"/>
                    <a:pt x="343" y="187"/>
                    <a:pt x="347" y="222"/>
                  </a:cubicBezTo>
                  <a:cubicBezTo>
                    <a:pt x="347" y="224"/>
                    <a:pt x="347" y="226"/>
                    <a:pt x="346" y="228"/>
                  </a:cubicBezTo>
                  <a:cubicBezTo>
                    <a:pt x="345" y="217"/>
                    <a:pt x="343" y="206"/>
                    <a:pt x="339" y="203"/>
                  </a:cubicBezTo>
                  <a:cubicBezTo>
                    <a:pt x="338" y="202"/>
                    <a:pt x="337" y="202"/>
                    <a:pt x="336" y="202"/>
                  </a:cubicBezTo>
                  <a:cubicBezTo>
                    <a:pt x="335" y="203"/>
                    <a:pt x="334" y="203"/>
                    <a:pt x="333" y="204"/>
                  </a:cubicBezTo>
                  <a:cubicBezTo>
                    <a:pt x="331" y="209"/>
                    <a:pt x="332" y="222"/>
                    <a:pt x="335" y="237"/>
                  </a:cubicBezTo>
                  <a:cubicBezTo>
                    <a:pt x="326" y="211"/>
                    <a:pt x="316" y="187"/>
                    <a:pt x="307" y="183"/>
                  </a:cubicBezTo>
                  <a:cubicBezTo>
                    <a:pt x="304" y="182"/>
                    <a:pt x="302" y="182"/>
                    <a:pt x="301" y="182"/>
                  </a:cubicBezTo>
                  <a:cubicBezTo>
                    <a:pt x="300" y="183"/>
                    <a:pt x="298" y="184"/>
                    <a:pt x="298" y="187"/>
                  </a:cubicBezTo>
                  <a:cubicBezTo>
                    <a:pt x="294" y="196"/>
                    <a:pt x="304" y="220"/>
                    <a:pt x="316" y="245"/>
                  </a:cubicBezTo>
                  <a:cubicBezTo>
                    <a:pt x="307" y="232"/>
                    <a:pt x="299" y="222"/>
                    <a:pt x="294" y="221"/>
                  </a:cubicBezTo>
                  <a:cubicBezTo>
                    <a:pt x="292" y="220"/>
                    <a:pt x="291" y="221"/>
                    <a:pt x="291" y="221"/>
                  </a:cubicBezTo>
                  <a:cubicBezTo>
                    <a:pt x="290" y="222"/>
                    <a:pt x="289" y="223"/>
                    <a:pt x="289" y="224"/>
                  </a:cubicBezTo>
                  <a:cubicBezTo>
                    <a:pt x="289" y="228"/>
                    <a:pt x="295" y="238"/>
                    <a:pt x="301" y="246"/>
                  </a:cubicBezTo>
                  <a:cubicBezTo>
                    <a:pt x="300" y="245"/>
                    <a:pt x="298" y="244"/>
                    <a:pt x="296" y="243"/>
                  </a:cubicBezTo>
                  <a:cubicBezTo>
                    <a:pt x="275" y="215"/>
                    <a:pt x="266" y="195"/>
                    <a:pt x="270" y="181"/>
                  </a:cubicBezTo>
                  <a:cubicBezTo>
                    <a:pt x="272" y="173"/>
                    <a:pt x="279" y="166"/>
                    <a:pt x="292" y="161"/>
                  </a:cubicBezTo>
                  <a:close/>
                  <a:moveTo>
                    <a:pt x="268" y="129"/>
                  </a:moveTo>
                  <a:cubicBezTo>
                    <a:pt x="269" y="128"/>
                    <a:pt x="271" y="128"/>
                    <a:pt x="272" y="128"/>
                  </a:cubicBezTo>
                  <a:cubicBezTo>
                    <a:pt x="273" y="128"/>
                    <a:pt x="275" y="129"/>
                    <a:pt x="275" y="131"/>
                  </a:cubicBezTo>
                  <a:cubicBezTo>
                    <a:pt x="279" y="139"/>
                    <a:pt x="272" y="162"/>
                    <a:pt x="268" y="172"/>
                  </a:cubicBezTo>
                  <a:cubicBezTo>
                    <a:pt x="264" y="171"/>
                    <a:pt x="261" y="170"/>
                    <a:pt x="257" y="170"/>
                  </a:cubicBezTo>
                  <a:cubicBezTo>
                    <a:pt x="258" y="159"/>
                    <a:pt x="261" y="134"/>
                    <a:pt x="268" y="129"/>
                  </a:cubicBezTo>
                  <a:close/>
                  <a:moveTo>
                    <a:pt x="268" y="176"/>
                  </a:moveTo>
                  <a:cubicBezTo>
                    <a:pt x="267" y="178"/>
                    <a:pt x="266" y="179"/>
                    <a:pt x="266" y="180"/>
                  </a:cubicBezTo>
                  <a:cubicBezTo>
                    <a:pt x="266" y="182"/>
                    <a:pt x="265" y="184"/>
                    <a:pt x="265" y="186"/>
                  </a:cubicBezTo>
                  <a:cubicBezTo>
                    <a:pt x="243" y="182"/>
                    <a:pt x="220" y="195"/>
                    <a:pt x="208" y="207"/>
                  </a:cubicBezTo>
                  <a:cubicBezTo>
                    <a:pt x="195" y="220"/>
                    <a:pt x="182" y="242"/>
                    <a:pt x="187" y="265"/>
                  </a:cubicBezTo>
                  <a:cubicBezTo>
                    <a:pt x="185" y="265"/>
                    <a:pt x="183" y="265"/>
                    <a:pt x="181" y="266"/>
                  </a:cubicBezTo>
                  <a:cubicBezTo>
                    <a:pt x="179" y="266"/>
                    <a:pt x="178" y="267"/>
                    <a:pt x="177" y="267"/>
                  </a:cubicBezTo>
                  <a:cubicBezTo>
                    <a:pt x="167" y="246"/>
                    <a:pt x="181" y="216"/>
                    <a:pt x="199" y="198"/>
                  </a:cubicBezTo>
                  <a:cubicBezTo>
                    <a:pt x="216" y="181"/>
                    <a:pt x="246" y="167"/>
                    <a:pt x="268" y="176"/>
                  </a:cubicBezTo>
                  <a:close/>
                  <a:moveTo>
                    <a:pt x="237" y="110"/>
                  </a:moveTo>
                  <a:cubicBezTo>
                    <a:pt x="238" y="109"/>
                    <a:pt x="239" y="109"/>
                    <a:pt x="239" y="109"/>
                  </a:cubicBezTo>
                  <a:cubicBezTo>
                    <a:pt x="247" y="108"/>
                    <a:pt x="252" y="143"/>
                    <a:pt x="253" y="170"/>
                  </a:cubicBezTo>
                  <a:cubicBezTo>
                    <a:pt x="249" y="169"/>
                    <a:pt x="244" y="170"/>
                    <a:pt x="239" y="171"/>
                  </a:cubicBezTo>
                  <a:cubicBezTo>
                    <a:pt x="236" y="155"/>
                    <a:pt x="231" y="117"/>
                    <a:pt x="237" y="110"/>
                  </a:cubicBezTo>
                  <a:close/>
                  <a:moveTo>
                    <a:pt x="201" y="104"/>
                  </a:moveTo>
                  <a:cubicBezTo>
                    <a:pt x="201" y="103"/>
                    <a:pt x="202" y="102"/>
                    <a:pt x="202" y="102"/>
                  </a:cubicBezTo>
                  <a:cubicBezTo>
                    <a:pt x="203" y="102"/>
                    <a:pt x="204" y="102"/>
                    <a:pt x="205" y="103"/>
                  </a:cubicBezTo>
                  <a:cubicBezTo>
                    <a:pt x="215" y="109"/>
                    <a:pt x="230" y="153"/>
                    <a:pt x="235" y="172"/>
                  </a:cubicBezTo>
                  <a:cubicBezTo>
                    <a:pt x="230" y="173"/>
                    <a:pt x="225" y="175"/>
                    <a:pt x="221" y="178"/>
                  </a:cubicBezTo>
                  <a:cubicBezTo>
                    <a:pt x="213" y="159"/>
                    <a:pt x="196" y="114"/>
                    <a:pt x="201" y="104"/>
                  </a:cubicBezTo>
                  <a:close/>
                  <a:moveTo>
                    <a:pt x="160" y="103"/>
                  </a:moveTo>
                  <a:cubicBezTo>
                    <a:pt x="160" y="102"/>
                    <a:pt x="161" y="101"/>
                    <a:pt x="161" y="101"/>
                  </a:cubicBezTo>
                  <a:cubicBezTo>
                    <a:pt x="162" y="100"/>
                    <a:pt x="164" y="100"/>
                    <a:pt x="165" y="101"/>
                  </a:cubicBezTo>
                  <a:cubicBezTo>
                    <a:pt x="182" y="107"/>
                    <a:pt x="212" y="169"/>
                    <a:pt x="217" y="180"/>
                  </a:cubicBezTo>
                  <a:cubicBezTo>
                    <a:pt x="213" y="182"/>
                    <a:pt x="209" y="185"/>
                    <a:pt x="205" y="188"/>
                  </a:cubicBezTo>
                  <a:cubicBezTo>
                    <a:pt x="190" y="167"/>
                    <a:pt x="156" y="117"/>
                    <a:pt x="160" y="103"/>
                  </a:cubicBezTo>
                  <a:close/>
                  <a:moveTo>
                    <a:pt x="114" y="120"/>
                  </a:moveTo>
                  <a:cubicBezTo>
                    <a:pt x="114" y="118"/>
                    <a:pt x="114" y="116"/>
                    <a:pt x="116" y="115"/>
                  </a:cubicBezTo>
                  <a:cubicBezTo>
                    <a:pt x="117" y="114"/>
                    <a:pt x="118" y="114"/>
                    <a:pt x="120" y="114"/>
                  </a:cubicBezTo>
                  <a:cubicBezTo>
                    <a:pt x="141" y="115"/>
                    <a:pt x="193" y="180"/>
                    <a:pt x="202" y="190"/>
                  </a:cubicBezTo>
                  <a:cubicBezTo>
                    <a:pt x="200" y="192"/>
                    <a:pt x="198" y="194"/>
                    <a:pt x="196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4" y="197"/>
                    <a:pt x="192" y="199"/>
                    <a:pt x="191" y="201"/>
                  </a:cubicBezTo>
                  <a:cubicBezTo>
                    <a:pt x="180" y="193"/>
                    <a:pt x="115" y="141"/>
                    <a:pt x="114" y="120"/>
                  </a:cubicBezTo>
                  <a:close/>
                  <a:moveTo>
                    <a:pt x="101" y="165"/>
                  </a:moveTo>
                  <a:cubicBezTo>
                    <a:pt x="101" y="163"/>
                    <a:pt x="101" y="162"/>
                    <a:pt x="101" y="161"/>
                  </a:cubicBezTo>
                  <a:cubicBezTo>
                    <a:pt x="101" y="160"/>
                    <a:pt x="102" y="160"/>
                    <a:pt x="103" y="159"/>
                  </a:cubicBezTo>
                  <a:cubicBezTo>
                    <a:pt x="117" y="156"/>
                    <a:pt x="168" y="190"/>
                    <a:pt x="188" y="204"/>
                  </a:cubicBezTo>
                  <a:cubicBezTo>
                    <a:pt x="185" y="208"/>
                    <a:pt x="182" y="213"/>
                    <a:pt x="180" y="217"/>
                  </a:cubicBezTo>
                  <a:cubicBezTo>
                    <a:pt x="169" y="212"/>
                    <a:pt x="107" y="182"/>
                    <a:pt x="101" y="165"/>
                  </a:cubicBezTo>
                  <a:close/>
                  <a:moveTo>
                    <a:pt x="103" y="204"/>
                  </a:moveTo>
                  <a:cubicBezTo>
                    <a:pt x="102" y="203"/>
                    <a:pt x="102" y="203"/>
                    <a:pt x="103" y="202"/>
                  </a:cubicBezTo>
                  <a:cubicBezTo>
                    <a:pt x="103" y="201"/>
                    <a:pt x="103" y="201"/>
                    <a:pt x="104" y="200"/>
                  </a:cubicBezTo>
                  <a:cubicBezTo>
                    <a:pt x="115" y="195"/>
                    <a:pt x="159" y="212"/>
                    <a:pt x="178" y="220"/>
                  </a:cubicBezTo>
                  <a:cubicBezTo>
                    <a:pt x="176" y="225"/>
                    <a:pt x="174" y="230"/>
                    <a:pt x="172" y="235"/>
                  </a:cubicBezTo>
                  <a:cubicBezTo>
                    <a:pt x="153" y="230"/>
                    <a:pt x="109" y="215"/>
                    <a:pt x="103" y="204"/>
                  </a:cubicBezTo>
                  <a:close/>
                  <a:moveTo>
                    <a:pt x="109" y="239"/>
                  </a:moveTo>
                  <a:cubicBezTo>
                    <a:pt x="109" y="238"/>
                    <a:pt x="109" y="238"/>
                    <a:pt x="110" y="237"/>
                  </a:cubicBezTo>
                  <a:cubicBezTo>
                    <a:pt x="118" y="231"/>
                    <a:pt x="155" y="236"/>
                    <a:pt x="171" y="239"/>
                  </a:cubicBezTo>
                  <a:cubicBezTo>
                    <a:pt x="170" y="244"/>
                    <a:pt x="170" y="249"/>
                    <a:pt x="170" y="253"/>
                  </a:cubicBezTo>
                  <a:cubicBezTo>
                    <a:pt x="144" y="252"/>
                    <a:pt x="109" y="247"/>
                    <a:pt x="109" y="239"/>
                  </a:cubicBezTo>
                  <a:close/>
                  <a:moveTo>
                    <a:pt x="131" y="275"/>
                  </a:moveTo>
                  <a:cubicBezTo>
                    <a:pt x="130" y="274"/>
                    <a:pt x="129" y="273"/>
                    <a:pt x="128" y="272"/>
                  </a:cubicBezTo>
                  <a:cubicBezTo>
                    <a:pt x="128" y="270"/>
                    <a:pt x="128" y="269"/>
                    <a:pt x="129" y="268"/>
                  </a:cubicBezTo>
                  <a:cubicBezTo>
                    <a:pt x="134" y="261"/>
                    <a:pt x="159" y="258"/>
                    <a:pt x="170" y="257"/>
                  </a:cubicBezTo>
                  <a:cubicBezTo>
                    <a:pt x="170" y="261"/>
                    <a:pt x="171" y="264"/>
                    <a:pt x="173" y="267"/>
                  </a:cubicBezTo>
                  <a:cubicBezTo>
                    <a:pt x="162" y="272"/>
                    <a:pt x="140" y="279"/>
                    <a:pt x="131" y="275"/>
                  </a:cubicBezTo>
                  <a:close/>
                  <a:moveTo>
                    <a:pt x="161" y="292"/>
                  </a:moveTo>
                  <a:cubicBezTo>
                    <a:pt x="161" y="292"/>
                    <a:pt x="161" y="292"/>
                    <a:pt x="161" y="292"/>
                  </a:cubicBezTo>
                  <a:cubicBezTo>
                    <a:pt x="166" y="279"/>
                    <a:pt x="173" y="272"/>
                    <a:pt x="182" y="270"/>
                  </a:cubicBezTo>
                  <a:cubicBezTo>
                    <a:pt x="196" y="266"/>
                    <a:pt x="216" y="275"/>
                    <a:pt x="243" y="296"/>
                  </a:cubicBezTo>
                  <a:cubicBezTo>
                    <a:pt x="244" y="298"/>
                    <a:pt x="245" y="299"/>
                    <a:pt x="247" y="301"/>
                  </a:cubicBezTo>
                  <a:cubicBezTo>
                    <a:pt x="238" y="295"/>
                    <a:pt x="229" y="288"/>
                    <a:pt x="224" y="289"/>
                  </a:cubicBezTo>
                  <a:cubicBezTo>
                    <a:pt x="223" y="289"/>
                    <a:pt x="222" y="290"/>
                    <a:pt x="222" y="290"/>
                  </a:cubicBezTo>
                  <a:cubicBezTo>
                    <a:pt x="221" y="291"/>
                    <a:pt x="221" y="292"/>
                    <a:pt x="221" y="294"/>
                  </a:cubicBezTo>
                  <a:cubicBezTo>
                    <a:pt x="222" y="299"/>
                    <a:pt x="232" y="307"/>
                    <a:pt x="245" y="316"/>
                  </a:cubicBezTo>
                  <a:cubicBezTo>
                    <a:pt x="221" y="304"/>
                    <a:pt x="196" y="294"/>
                    <a:pt x="187" y="297"/>
                  </a:cubicBezTo>
                  <a:cubicBezTo>
                    <a:pt x="184" y="298"/>
                    <a:pt x="183" y="300"/>
                    <a:pt x="183" y="301"/>
                  </a:cubicBezTo>
                  <a:cubicBezTo>
                    <a:pt x="182" y="302"/>
                    <a:pt x="182" y="304"/>
                    <a:pt x="183" y="307"/>
                  </a:cubicBezTo>
                  <a:cubicBezTo>
                    <a:pt x="188" y="315"/>
                    <a:pt x="212" y="326"/>
                    <a:pt x="237" y="334"/>
                  </a:cubicBezTo>
                  <a:cubicBezTo>
                    <a:pt x="222" y="332"/>
                    <a:pt x="209" y="330"/>
                    <a:pt x="205" y="333"/>
                  </a:cubicBezTo>
                  <a:cubicBezTo>
                    <a:pt x="203" y="334"/>
                    <a:pt x="203" y="335"/>
                    <a:pt x="203" y="336"/>
                  </a:cubicBezTo>
                  <a:cubicBezTo>
                    <a:pt x="203" y="337"/>
                    <a:pt x="203" y="338"/>
                    <a:pt x="204" y="339"/>
                  </a:cubicBezTo>
                  <a:cubicBezTo>
                    <a:pt x="206" y="342"/>
                    <a:pt x="217" y="345"/>
                    <a:pt x="228" y="346"/>
                  </a:cubicBezTo>
                  <a:cubicBezTo>
                    <a:pt x="226" y="346"/>
                    <a:pt x="224" y="347"/>
                    <a:pt x="222" y="347"/>
                  </a:cubicBezTo>
                  <a:cubicBezTo>
                    <a:pt x="187" y="343"/>
                    <a:pt x="167" y="335"/>
                    <a:pt x="160" y="322"/>
                  </a:cubicBezTo>
                  <a:cubicBezTo>
                    <a:pt x="155" y="315"/>
                    <a:pt x="156" y="305"/>
                    <a:pt x="161" y="292"/>
                  </a:cubicBezTo>
                  <a:close/>
                  <a:moveTo>
                    <a:pt x="121" y="286"/>
                  </a:moveTo>
                  <a:cubicBezTo>
                    <a:pt x="122" y="285"/>
                    <a:pt x="122" y="284"/>
                    <a:pt x="124" y="283"/>
                  </a:cubicBezTo>
                  <a:cubicBezTo>
                    <a:pt x="125" y="282"/>
                    <a:pt x="126" y="282"/>
                    <a:pt x="128" y="283"/>
                  </a:cubicBezTo>
                  <a:cubicBezTo>
                    <a:pt x="137" y="286"/>
                    <a:pt x="148" y="307"/>
                    <a:pt x="152" y="317"/>
                  </a:cubicBezTo>
                  <a:cubicBezTo>
                    <a:pt x="149" y="319"/>
                    <a:pt x="146" y="321"/>
                    <a:pt x="143" y="323"/>
                  </a:cubicBezTo>
                  <a:cubicBezTo>
                    <a:pt x="135" y="315"/>
                    <a:pt x="120" y="295"/>
                    <a:pt x="121" y="286"/>
                  </a:cubicBezTo>
                  <a:close/>
                  <a:moveTo>
                    <a:pt x="86" y="295"/>
                  </a:moveTo>
                  <a:cubicBezTo>
                    <a:pt x="86" y="293"/>
                    <a:pt x="86" y="293"/>
                    <a:pt x="87" y="293"/>
                  </a:cubicBezTo>
                  <a:cubicBezTo>
                    <a:pt x="92" y="287"/>
                    <a:pt x="121" y="308"/>
                    <a:pt x="140" y="326"/>
                  </a:cubicBezTo>
                  <a:cubicBezTo>
                    <a:pt x="136" y="329"/>
                    <a:pt x="134" y="333"/>
                    <a:pt x="131" y="337"/>
                  </a:cubicBezTo>
                  <a:cubicBezTo>
                    <a:pt x="117" y="327"/>
                    <a:pt x="87" y="305"/>
                    <a:pt x="86" y="295"/>
                  </a:cubicBezTo>
                  <a:close/>
                  <a:moveTo>
                    <a:pt x="56" y="316"/>
                  </a:moveTo>
                  <a:cubicBezTo>
                    <a:pt x="56" y="315"/>
                    <a:pt x="56" y="315"/>
                    <a:pt x="56" y="314"/>
                  </a:cubicBezTo>
                  <a:cubicBezTo>
                    <a:pt x="56" y="314"/>
                    <a:pt x="57" y="313"/>
                    <a:pt x="58" y="313"/>
                  </a:cubicBezTo>
                  <a:cubicBezTo>
                    <a:pt x="70" y="309"/>
                    <a:pt x="112" y="331"/>
                    <a:pt x="129" y="340"/>
                  </a:cubicBezTo>
                  <a:cubicBezTo>
                    <a:pt x="126" y="345"/>
                    <a:pt x="124" y="350"/>
                    <a:pt x="123" y="355"/>
                  </a:cubicBezTo>
                  <a:cubicBezTo>
                    <a:pt x="104" y="347"/>
                    <a:pt x="60" y="327"/>
                    <a:pt x="56" y="316"/>
                  </a:cubicBezTo>
                  <a:close/>
                  <a:moveTo>
                    <a:pt x="26" y="345"/>
                  </a:moveTo>
                  <a:cubicBezTo>
                    <a:pt x="26" y="344"/>
                    <a:pt x="26" y="343"/>
                    <a:pt x="26" y="342"/>
                  </a:cubicBezTo>
                  <a:cubicBezTo>
                    <a:pt x="26" y="341"/>
                    <a:pt x="27" y="340"/>
                    <a:pt x="29" y="339"/>
                  </a:cubicBezTo>
                  <a:cubicBezTo>
                    <a:pt x="45" y="332"/>
                    <a:pt x="110" y="354"/>
                    <a:pt x="121" y="358"/>
                  </a:cubicBezTo>
                  <a:cubicBezTo>
                    <a:pt x="120" y="363"/>
                    <a:pt x="119" y="368"/>
                    <a:pt x="118" y="373"/>
                  </a:cubicBezTo>
                  <a:cubicBezTo>
                    <a:pt x="93" y="369"/>
                    <a:pt x="34" y="357"/>
                    <a:pt x="26" y="345"/>
                  </a:cubicBezTo>
                  <a:close/>
                  <a:moveTo>
                    <a:pt x="6" y="389"/>
                  </a:moveTo>
                  <a:cubicBezTo>
                    <a:pt x="5" y="388"/>
                    <a:pt x="4" y="386"/>
                    <a:pt x="4" y="385"/>
                  </a:cubicBezTo>
                  <a:cubicBezTo>
                    <a:pt x="4" y="383"/>
                    <a:pt x="5" y="382"/>
                    <a:pt x="6" y="380"/>
                  </a:cubicBezTo>
                  <a:cubicBezTo>
                    <a:pt x="22" y="366"/>
                    <a:pt x="105" y="375"/>
                    <a:pt x="118" y="377"/>
                  </a:cubicBezTo>
                  <a:cubicBezTo>
                    <a:pt x="118" y="380"/>
                    <a:pt x="118" y="382"/>
                    <a:pt x="118" y="385"/>
                  </a:cubicBezTo>
                  <a:cubicBezTo>
                    <a:pt x="118" y="385"/>
                    <a:pt x="118" y="385"/>
                    <a:pt x="118" y="385"/>
                  </a:cubicBezTo>
                  <a:cubicBezTo>
                    <a:pt x="118" y="385"/>
                    <a:pt x="118" y="385"/>
                    <a:pt x="118" y="385"/>
                  </a:cubicBezTo>
                  <a:cubicBezTo>
                    <a:pt x="118" y="387"/>
                    <a:pt x="118" y="390"/>
                    <a:pt x="118" y="392"/>
                  </a:cubicBezTo>
                  <a:cubicBezTo>
                    <a:pt x="105" y="394"/>
                    <a:pt x="22" y="403"/>
                    <a:pt x="6" y="389"/>
                  </a:cubicBezTo>
                  <a:close/>
                  <a:moveTo>
                    <a:pt x="29" y="430"/>
                  </a:moveTo>
                  <a:cubicBezTo>
                    <a:pt x="27" y="429"/>
                    <a:pt x="26" y="428"/>
                    <a:pt x="26" y="427"/>
                  </a:cubicBezTo>
                  <a:cubicBezTo>
                    <a:pt x="26" y="427"/>
                    <a:pt x="26" y="426"/>
                    <a:pt x="26" y="425"/>
                  </a:cubicBezTo>
                  <a:cubicBezTo>
                    <a:pt x="34" y="412"/>
                    <a:pt x="93" y="400"/>
                    <a:pt x="118" y="396"/>
                  </a:cubicBezTo>
                  <a:cubicBezTo>
                    <a:pt x="119" y="401"/>
                    <a:pt x="120" y="406"/>
                    <a:pt x="121" y="411"/>
                  </a:cubicBezTo>
                  <a:cubicBezTo>
                    <a:pt x="110" y="415"/>
                    <a:pt x="45" y="438"/>
                    <a:pt x="29" y="430"/>
                  </a:cubicBezTo>
                  <a:close/>
                  <a:moveTo>
                    <a:pt x="58" y="457"/>
                  </a:moveTo>
                  <a:cubicBezTo>
                    <a:pt x="57" y="456"/>
                    <a:pt x="56" y="456"/>
                    <a:pt x="56" y="455"/>
                  </a:cubicBezTo>
                  <a:cubicBezTo>
                    <a:pt x="56" y="455"/>
                    <a:pt x="56" y="454"/>
                    <a:pt x="56" y="453"/>
                  </a:cubicBezTo>
                  <a:cubicBezTo>
                    <a:pt x="60" y="442"/>
                    <a:pt x="104" y="422"/>
                    <a:pt x="123" y="415"/>
                  </a:cubicBezTo>
                  <a:cubicBezTo>
                    <a:pt x="124" y="420"/>
                    <a:pt x="126" y="425"/>
                    <a:pt x="129" y="429"/>
                  </a:cubicBezTo>
                  <a:cubicBezTo>
                    <a:pt x="112" y="439"/>
                    <a:pt x="70" y="460"/>
                    <a:pt x="58" y="457"/>
                  </a:cubicBezTo>
                  <a:close/>
                  <a:moveTo>
                    <a:pt x="87" y="477"/>
                  </a:moveTo>
                  <a:cubicBezTo>
                    <a:pt x="86" y="477"/>
                    <a:pt x="86" y="476"/>
                    <a:pt x="86" y="475"/>
                  </a:cubicBezTo>
                  <a:cubicBezTo>
                    <a:pt x="87" y="465"/>
                    <a:pt x="117" y="442"/>
                    <a:pt x="131" y="433"/>
                  </a:cubicBezTo>
                  <a:cubicBezTo>
                    <a:pt x="134" y="437"/>
                    <a:pt x="136" y="441"/>
                    <a:pt x="140" y="444"/>
                  </a:cubicBezTo>
                  <a:cubicBezTo>
                    <a:pt x="121" y="462"/>
                    <a:pt x="92" y="483"/>
                    <a:pt x="87" y="477"/>
                  </a:cubicBezTo>
                  <a:close/>
                  <a:moveTo>
                    <a:pt x="128" y="487"/>
                  </a:moveTo>
                  <a:cubicBezTo>
                    <a:pt x="126" y="487"/>
                    <a:pt x="125" y="487"/>
                    <a:pt x="124" y="486"/>
                  </a:cubicBezTo>
                  <a:cubicBezTo>
                    <a:pt x="122" y="486"/>
                    <a:pt x="122" y="485"/>
                    <a:pt x="121" y="483"/>
                  </a:cubicBezTo>
                  <a:cubicBezTo>
                    <a:pt x="120" y="474"/>
                    <a:pt x="135" y="455"/>
                    <a:pt x="143" y="447"/>
                  </a:cubicBezTo>
                  <a:cubicBezTo>
                    <a:pt x="146" y="449"/>
                    <a:pt x="149" y="451"/>
                    <a:pt x="152" y="452"/>
                  </a:cubicBezTo>
                  <a:cubicBezTo>
                    <a:pt x="148" y="462"/>
                    <a:pt x="137" y="484"/>
                    <a:pt x="128" y="487"/>
                  </a:cubicBezTo>
                  <a:close/>
                  <a:moveTo>
                    <a:pt x="155" y="449"/>
                  </a:moveTo>
                  <a:cubicBezTo>
                    <a:pt x="133" y="441"/>
                    <a:pt x="121" y="410"/>
                    <a:pt x="121" y="385"/>
                  </a:cubicBezTo>
                  <a:cubicBezTo>
                    <a:pt x="121" y="360"/>
                    <a:pt x="133" y="329"/>
                    <a:pt x="155" y="321"/>
                  </a:cubicBezTo>
                  <a:cubicBezTo>
                    <a:pt x="155" y="322"/>
                    <a:pt x="156" y="323"/>
                    <a:pt x="156" y="324"/>
                  </a:cubicBezTo>
                  <a:cubicBezTo>
                    <a:pt x="157" y="326"/>
                    <a:pt x="159" y="328"/>
                    <a:pt x="160" y="329"/>
                  </a:cubicBezTo>
                  <a:cubicBezTo>
                    <a:pt x="141" y="342"/>
                    <a:pt x="134" y="367"/>
                    <a:pt x="134" y="385"/>
                  </a:cubicBezTo>
                  <a:cubicBezTo>
                    <a:pt x="134" y="403"/>
                    <a:pt x="141" y="428"/>
                    <a:pt x="160" y="440"/>
                  </a:cubicBezTo>
                  <a:cubicBezTo>
                    <a:pt x="159" y="442"/>
                    <a:pt x="157" y="443"/>
                    <a:pt x="156" y="445"/>
                  </a:cubicBezTo>
                  <a:cubicBezTo>
                    <a:pt x="156" y="446"/>
                    <a:pt x="155" y="448"/>
                    <a:pt x="155" y="449"/>
                  </a:cubicBezTo>
                  <a:close/>
                  <a:moveTo>
                    <a:pt x="161" y="478"/>
                  </a:moveTo>
                  <a:cubicBezTo>
                    <a:pt x="161" y="478"/>
                    <a:pt x="161" y="478"/>
                    <a:pt x="161" y="478"/>
                  </a:cubicBezTo>
                  <a:cubicBezTo>
                    <a:pt x="156" y="465"/>
                    <a:pt x="155" y="455"/>
                    <a:pt x="160" y="447"/>
                  </a:cubicBezTo>
                  <a:cubicBezTo>
                    <a:pt x="167" y="435"/>
                    <a:pt x="187" y="427"/>
                    <a:pt x="222" y="422"/>
                  </a:cubicBezTo>
                  <a:cubicBezTo>
                    <a:pt x="224" y="423"/>
                    <a:pt x="226" y="423"/>
                    <a:pt x="228" y="424"/>
                  </a:cubicBezTo>
                  <a:cubicBezTo>
                    <a:pt x="217" y="425"/>
                    <a:pt x="206" y="427"/>
                    <a:pt x="204" y="431"/>
                  </a:cubicBezTo>
                  <a:cubicBezTo>
                    <a:pt x="203" y="432"/>
                    <a:pt x="203" y="433"/>
                    <a:pt x="203" y="434"/>
                  </a:cubicBezTo>
                  <a:cubicBezTo>
                    <a:pt x="203" y="434"/>
                    <a:pt x="203" y="436"/>
                    <a:pt x="205" y="436"/>
                  </a:cubicBezTo>
                  <a:cubicBezTo>
                    <a:pt x="209" y="439"/>
                    <a:pt x="222" y="438"/>
                    <a:pt x="237" y="435"/>
                  </a:cubicBezTo>
                  <a:cubicBezTo>
                    <a:pt x="212" y="444"/>
                    <a:pt x="188" y="454"/>
                    <a:pt x="183" y="463"/>
                  </a:cubicBezTo>
                  <a:cubicBezTo>
                    <a:pt x="182" y="465"/>
                    <a:pt x="182" y="467"/>
                    <a:pt x="183" y="469"/>
                  </a:cubicBezTo>
                  <a:cubicBezTo>
                    <a:pt x="183" y="470"/>
                    <a:pt x="184" y="471"/>
                    <a:pt x="187" y="472"/>
                  </a:cubicBezTo>
                  <a:cubicBezTo>
                    <a:pt x="196" y="475"/>
                    <a:pt x="221" y="465"/>
                    <a:pt x="245" y="453"/>
                  </a:cubicBezTo>
                  <a:cubicBezTo>
                    <a:pt x="232" y="462"/>
                    <a:pt x="222" y="471"/>
                    <a:pt x="221" y="476"/>
                  </a:cubicBezTo>
                  <a:cubicBezTo>
                    <a:pt x="221" y="477"/>
                    <a:pt x="221" y="478"/>
                    <a:pt x="222" y="479"/>
                  </a:cubicBezTo>
                  <a:cubicBezTo>
                    <a:pt x="222" y="480"/>
                    <a:pt x="223" y="480"/>
                    <a:pt x="224" y="481"/>
                  </a:cubicBezTo>
                  <a:cubicBezTo>
                    <a:pt x="229" y="481"/>
                    <a:pt x="238" y="475"/>
                    <a:pt x="247" y="468"/>
                  </a:cubicBezTo>
                  <a:cubicBezTo>
                    <a:pt x="245" y="470"/>
                    <a:pt x="244" y="472"/>
                    <a:pt x="243" y="473"/>
                  </a:cubicBezTo>
                  <a:cubicBezTo>
                    <a:pt x="216" y="495"/>
                    <a:pt x="196" y="504"/>
                    <a:pt x="182" y="500"/>
                  </a:cubicBezTo>
                  <a:cubicBezTo>
                    <a:pt x="173" y="498"/>
                    <a:pt x="166" y="491"/>
                    <a:pt x="161" y="478"/>
                  </a:cubicBezTo>
                  <a:close/>
                  <a:moveTo>
                    <a:pt x="129" y="502"/>
                  </a:moveTo>
                  <a:cubicBezTo>
                    <a:pt x="128" y="500"/>
                    <a:pt x="128" y="499"/>
                    <a:pt x="128" y="498"/>
                  </a:cubicBezTo>
                  <a:cubicBezTo>
                    <a:pt x="129" y="496"/>
                    <a:pt x="130" y="495"/>
                    <a:pt x="131" y="495"/>
                  </a:cubicBezTo>
                  <a:cubicBezTo>
                    <a:pt x="140" y="490"/>
                    <a:pt x="162" y="498"/>
                    <a:pt x="173" y="502"/>
                  </a:cubicBezTo>
                  <a:cubicBezTo>
                    <a:pt x="171" y="505"/>
                    <a:pt x="170" y="509"/>
                    <a:pt x="170" y="512"/>
                  </a:cubicBezTo>
                  <a:cubicBezTo>
                    <a:pt x="159" y="512"/>
                    <a:pt x="134" y="509"/>
                    <a:pt x="129" y="502"/>
                  </a:cubicBezTo>
                  <a:close/>
                  <a:moveTo>
                    <a:pt x="110" y="532"/>
                  </a:moveTo>
                  <a:cubicBezTo>
                    <a:pt x="109" y="532"/>
                    <a:pt x="109" y="531"/>
                    <a:pt x="109" y="531"/>
                  </a:cubicBezTo>
                  <a:cubicBezTo>
                    <a:pt x="109" y="522"/>
                    <a:pt x="144" y="517"/>
                    <a:pt x="170" y="516"/>
                  </a:cubicBezTo>
                  <a:cubicBezTo>
                    <a:pt x="170" y="521"/>
                    <a:pt x="170" y="526"/>
                    <a:pt x="171" y="530"/>
                  </a:cubicBezTo>
                  <a:cubicBezTo>
                    <a:pt x="155" y="533"/>
                    <a:pt x="118" y="539"/>
                    <a:pt x="110" y="532"/>
                  </a:cubicBezTo>
                  <a:close/>
                  <a:moveTo>
                    <a:pt x="104" y="569"/>
                  </a:moveTo>
                  <a:cubicBezTo>
                    <a:pt x="103" y="569"/>
                    <a:pt x="103" y="568"/>
                    <a:pt x="103" y="568"/>
                  </a:cubicBezTo>
                  <a:cubicBezTo>
                    <a:pt x="102" y="567"/>
                    <a:pt x="102" y="566"/>
                    <a:pt x="103" y="565"/>
                  </a:cubicBezTo>
                  <a:cubicBezTo>
                    <a:pt x="109" y="555"/>
                    <a:pt x="153" y="540"/>
                    <a:pt x="172" y="534"/>
                  </a:cubicBezTo>
                  <a:cubicBezTo>
                    <a:pt x="174" y="539"/>
                    <a:pt x="176" y="544"/>
                    <a:pt x="178" y="549"/>
                  </a:cubicBezTo>
                  <a:cubicBezTo>
                    <a:pt x="159" y="557"/>
                    <a:pt x="115" y="574"/>
                    <a:pt x="104" y="569"/>
                  </a:cubicBezTo>
                  <a:close/>
                  <a:moveTo>
                    <a:pt x="103" y="610"/>
                  </a:moveTo>
                  <a:cubicBezTo>
                    <a:pt x="102" y="610"/>
                    <a:pt x="101" y="609"/>
                    <a:pt x="101" y="608"/>
                  </a:cubicBezTo>
                  <a:cubicBezTo>
                    <a:pt x="101" y="607"/>
                    <a:pt x="101" y="606"/>
                    <a:pt x="101" y="605"/>
                  </a:cubicBezTo>
                  <a:cubicBezTo>
                    <a:pt x="107" y="587"/>
                    <a:pt x="169" y="558"/>
                    <a:pt x="180" y="553"/>
                  </a:cubicBezTo>
                  <a:cubicBezTo>
                    <a:pt x="182" y="557"/>
                    <a:pt x="185" y="561"/>
                    <a:pt x="188" y="565"/>
                  </a:cubicBezTo>
                  <a:cubicBezTo>
                    <a:pt x="168" y="580"/>
                    <a:pt x="117" y="614"/>
                    <a:pt x="103" y="610"/>
                  </a:cubicBezTo>
                  <a:close/>
                  <a:moveTo>
                    <a:pt x="120" y="656"/>
                  </a:moveTo>
                  <a:cubicBezTo>
                    <a:pt x="118" y="656"/>
                    <a:pt x="117" y="655"/>
                    <a:pt x="116" y="654"/>
                  </a:cubicBezTo>
                  <a:cubicBezTo>
                    <a:pt x="114" y="653"/>
                    <a:pt x="114" y="652"/>
                    <a:pt x="114" y="650"/>
                  </a:cubicBezTo>
                  <a:cubicBezTo>
                    <a:pt x="115" y="628"/>
                    <a:pt x="180" y="576"/>
                    <a:pt x="191" y="568"/>
                  </a:cubicBezTo>
                  <a:cubicBezTo>
                    <a:pt x="192" y="570"/>
                    <a:pt x="194" y="572"/>
                    <a:pt x="196" y="574"/>
                  </a:cubicBezTo>
                  <a:cubicBezTo>
                    <a:pt x="196" y="574"/>
                    <a:pt x="196" y="574"/>
                    <a:pt x="196" y="574"/>
                  </a:cubicBezTo>
                  <a:cubicBezTo>
                    <a:pt x="196" y="574"/>
                    <a:pt x="196" y="574"/>
                    <a:pt x="196" y="574"/>
                  </a:cubicBezTo>
                  <a:cubicBezTo>
                    <a:pt x="198" y="576"/>
                    <a:pt x="200" y="577"/>
                    <a:pt x="202" y="579"/>
                  </a:cubicBezTo>
                  <a:cubicBezTo>
                    <a:pt x="193" y="589"/>
                    <a:pt x="141" y="654"/>
                    <a:pt x="120" y="656"/>
                  </a:cubicBezTo>
                  <a:close/>
                  <a:moveTo>
                    <a:pt x="165" y="669"/>
                  </a:moveTo>
                  <a:cubicBezTo>
                    <a:pt x="164" y="669"/>
                    <a:pt x="162" y="669"/>
                    <a:pt x="161" y="669"/>
                  </a:cubicBezTo>
                  <a:cubicBezTo>
                    <a:pt x="161" y="668"/>
                    <a:pt x="160" y="668"/>
                    <a:pt x="160" y="666"/>
                  </a:cubicBezTo>
                  <a:cubicBezTo>
                    <a:pt x="156" y="653"/>
                    <a:pt x="190" y="602"/>
                    <a:pt x="205" y="582"/>
                  </a:cubicBezTo>
                  <a:cubicBezTo>
                    <a:pt x="209" y="585"/>
                    <a:pt x="213" y="587"/>
                    <a:pt x="217" y="590"/>
                  </a:cubicBezTo>
                  <a:cubicBezTo>
                    <a:pt x="212" y="601"/>
                    <a:pt x="182" y="662"/>
                    <a:pt x="165" y="669"/>
                  </a:cubicBezTo>
                  <a:close/>
                  <a:moveTo>
                    <a:pt x="205" y="667"/>
                  </a:moveTo>
                  <a:cubicBezTo>
                    <a:pt x="204" y="667"/>
                    <a:pt x="203" y="667"/>
                    <a:pt x="202" y="667"/>
                  </a:cubicBezTo>
                  <a:cubicBezTo>
                    <a:pt x="202" y="667"/>
                    <a:pt x="201" y="667"/>
                    <a:pt x="201" y="666"/>
                  </a:cubicBezTo>
                  <a:cubicBezTo>
                    <a:pt x="196" y="655"/>
                    <a:pt x="213" y="610"/>
                    <a:pt x="221" y="592"/>
                  </a:cubicBezTo>
                  <a:cubicBezTo>
                    <a:pt x="225" y="594"/>
                    <a:pt x="230" y="596"/>
                    <a:pt x="235" y="597"/>
                  </a:cubicBezTo>
                  <a:cubicBezTo>
                    <a:pt x="230" y="616"/>
                    <a:pt x="215" y="661"/>
                    <a:pt x="205" y="667"/>
                  </a:cubicBezTo>
                  <a:close/>
                  <a:moveTo>
                    <a:pt x="239" y="661"/>
                  </a:moveTo>
                  <a:cubicBezTo>
                    <a:pt x="239" y="661"/>
                    <a:pt x="238" y="661"/>
                    <a:pt x="237" y="660"/>
                  </a:cubicBezTo>
                  <a:cubicBezTo>
                    <a:pt x="231" y="652"/>
                    <a:pt x="236" y="615"/>
                    <a:pt x="239" y="598"/>
                  </a:cubicBezTo>
                  <a:cubicBezTo>
                    <a:pt x="244" y="599"/>
                    <a:pt x="249" y="600"/>
                    <a:pt x="253" y="600"/>
                  </a:cubicBezTo>
                  <a:cubicBezTo>
                    <a:pt x="252" y="626"/>
                    <a:pt x="247" y="661"/>
                    <a:pt x="239" y="661"/>
                  </a:cubicBezTo>
                  <a:close/>
                  <a:moveTo>
                    <a:pt x="199" y="571"/>
                  </a:moveTo>
                  <a:cubicBezTo>
                    <a:pt x="181" y="553"/>
                    <a:pt x="167" y="523"/>
                    <a:pt x="177" y="502"/>
                  </a:cubicBezTo>
                  <a:cubicBezTo>
                    <a:pt x="178" y="503"/>
                    <a:pt x="179" y="503"/>
                    <a:pt x="181" y="504"/>
                  </a:cubicBezTo>
                  <a:cubicBezTo>
                    <a:pt x="183" y="504"/>
                    <a:pt x="185" y="504"/>
                    <a:pt x="187" y="505"/>
                  </a:cubicBezTo>
                  <a:cubicBezTo>
                    <a:pt x="182" y="527"/>
                    <a:pt x="195" y="550"/>
                    <a:pt x="208" y="562"/>
                  </a:cubicBezTo>
                  <a:cubicBezTo>
                    <a:pt x="220" y="575"/>
                    <a:pt x="243" y="588"/>
                    <a:pt x="265" y="583"/>
                  </a:cubicBezTo>
                  <a:cubicBezTo>
                    <a:pt x="265" y="585"/>
                    <a:pt x="266" y="587"/>
                    <a:pt x="266" y="589"/>
                  </a:cubicBezTo>
                  <a:cubicBezTo>
                    <a:pt x="266" y="590"/>
                    <a:pt x="267" y="592"/>
                    <a:pt x="268" y="593"/>
                  </a:cubicBezTo>
                  <a:cubicBezTo>
                    <a:pt x="246" y="602"/>
                    <a:pt x="216" y="589"/>
                    <a:pt x="199" y="571"/>
                  </a:cubicBezTo>
                  <a:close/>
                  <a:moveTo>
                    <a:pt x="275" y="639"/>
                  </a:moveTo>
                  <a:cubicBezTo>
                    <a:pt x="275" y="640"/>
                    <a:pt x="273" y="641"/>
                    <a:pt x="272" y="641"/>
                  </a:cubicBezTo>
                  <a:cubicBezTo>
                    <a:pt x="271" y="642"/>
                    <a:pt x="269" y="642"/>
                    <a:pt x="268" y="641"/>
                  </a:cubicBezTo>
                  <a:cubicBezTo>
                    <a:pt x="261" y="635"/>
                    <a:pt x="258" y="611"/>
                    <a:pt x="257" y="600"/>
                  </a:cubicBezTo>
                  <a:cubicBezTo>
                    <a:pt x="261" y="599"/>
                    <a:pt x="264" y="598"/>
                    <a:pt x="268" y="597"/>
                  </a:cubicBezTo>
                  <a:cubicBezTo>
                    <a:pt x="272" y="607"/>
                    <a:pt x="279" y="630"/>
                    <a:pt x="275" y="639"/>
                  </a:cubicBezTo>
                  <a:close/>
                  <a:moveTo>
                    <a:pt x="292" y="609"/>
                  </a:moveTo>
                  <a:cubicBezTo>
                    <a:pt x="279" y="603"/>
                    <a:pt x="272" y="597"/>
                    <a:pt x="270" y="588"/>
                  </a:cubicBezTo>
                  <a:cubicBezTo>
                    <a:pt x="266" y="574"/>
                    <a:pt x="275" y="554"/>
                    <a:pt x="296" y="527"/>
                  </a:cubicBezTo>
                  <a:cubicBezTo>
                    <a:pt x="298" y="525"/>
                    <a:pt x="300" y="524"/>
                    <a:pt x="301" y="523"/>
                  </a:cubicBezTo>
                  <a:cubicBezTo>
                    <a:pt x="295" y="532"/>
                    <a:pt x="289" y="541"/>
                    <a:pt x="289" y="545"/>
                  </a:cubicBezTo>
                  <a:cubicBezTo>
                    <a:pt x="289" y="547"/>
                    <a:pt x="290" y="548"/>
                    <a:pt x="291" y="548"/>
                  </a:cubicBezTo>
                  <a:cubicBezTo>
                    <a:pt x="291" y="549"/>
                    <a:pt x="292" y="549"/>
                    <a:pt x="294" y="549"/>
                  </a:cubicBezTo>
                  <a:cubicBezTo>
                    <a:pt x="299" y="548"/>
                    <a:pt x="307" y="538"/>
                    <a:pt x="316" y="525"/>
                  </a:cubicBezTo>
                  <a:cubicBezTo>
                    <a:pt x="304" y="549"/>
                    <a:pt x="294" y="574"/>
                    <a:pt x="298" y="583"/>
                  </a:cubicBezTo>
                  <a:cubicBezTo>
                    <a:pt x="298" y="585"/>
                    <a:pt x="300" y="586"/>
                    <a:pt x="301" y="587"/>
                  </a:cubicBezTo>
                  <a:cubicBezTo>
                    <a:pt x="302" y="587"/>
                    <a:pt x="304" y="588"/>
                    <a:pt x="307" y="587"/>
                  </a:cubicBezTo>
                  <a:cubicBezTo>
                    <a:pt x="316" y="582"/>
                    <a:pt x="326" y="558"/>
                    <a:pt x="335" y="532"/>
                  </a:cubicBezTo>
                  <a:cubicBezTo>
                    <a:pt x="332" y="548"/>
                    <a:pt x="331" y="561"/>
                    <a:pt x="333" y="565"/>
                  </a:cubicBezTo>
                  <a:cubicBezTo>
                    <a:pt x="334" y="566"/>
                    <a:pt x="335" y="567"/>
                    <a:pt x="336" y="567"/>
                  </a:cubicBezTo>
                  <a:cubicBezTo>
                    <a:pt x="337" y="567"/>
                    <a:pt x="338" y="567"/>
                    <a:pt x="339" y="566"/>
                  </a:cubicBezTo>
                  <a:cubicBezTo>
                    <a:pt x="343" y="563"/>
                    <a:pt x="345" y="553"/>
                    <a:pt x="346" y="542"/>
                  </a:cubicBezTo>
                  <a:cubicBezTo>
                    <a:pt x="347" y="544"/>
                    <a:pt x="347" y="546"/>
                    <a:pt x="347" y="548"/>
                  </a:cubicBezTo>
                  <a:cubicBezTo>
                    <a:pt x="343" y="582"/>
                    <a:pt x="335" y="603"/>
                    <a:pt x="323" y="610"/>
                  </a:cubicBezTo>
                  <a:cubicBezTo>
                    <a:pt x="315" y="615"/>
                    <a:pt x="305" y="614"/>
                    <a:pt x="292" y="609"/>
                  </a:cubicBezTo>
                  <a:close/>
                  <a:moveTo>
                    <a:pt x="287" y="648"/>
                  </a:moveTo>
                  <a:cubicBezTo>
                    <a:pt x="285" y="648"/>
                    <a:pt x="284" y="647"/>
                    <a:pt x="283" y="646"/>
                  </a:cubicBezTo>
                  <a:cubicBezTo>
                    <a:pt x="283" y="645"/>
                    <a:pt x="283" y="643"/>
                    <a:pt x="283" y="642"/>
                  </a:cubicBezTo>
                  <a:cubicBezTo>
                    <a:pt x="286" y="633"/>
                    <a:pt x="308" y="622"/>
                    <a:pt x="318" y="618"/>
                  </a:cubicBezTo>
                  <a:cubicBezTo>
                    <a:pt x="319" y="621"/>
                    <a:pt x="321" y="624"/>
                    <a:pt x="323" y="627"/>
                  </a:cubicBezTo>
                  <a:cubicBezTo>
                    <a:pt x="315" y="634"/>
                    <a:pt x="296" y="650"/>
                    <a:pt x="287" y="648"/>
                  </a:cubicBezTo>
                  <a:close/>
                  <a:moveTo>
                    <a:pt x="295" y="684"/>
                  </a:moveTo>
                  <a:cubicBezTo>
                    <a:pt x="294" y="684"/>
                    <a:pt x="293" y="683"/>
                    <a:pt x="293" y="683"/>
                  </a:cubicBezTo>
                  <a:cubicBezTo>
                    <a:pt x="287" y="678"/>
                    <a:pt x="308" y="649"/>
                    <a:pt x="326" y="630"/>
                  </a:cubicBezTo>
                  <a:cubicBezTo>
                    <a:pt x="329" y="633"/>
                    <a:pt x="333" y="636"/>
                    <a:pt x="337" y="639"/>
                  </a:cubicBezTo>
                  <a:cubicBezTo>
                    <a:pt x="328" y="652"/>
                    <a:pt x="305" y="683"/>
                    <a:pt x="295" y="684"/>
                  </a:cubicBezTo>
                  <a:close/>
                  <a:moveTo>
                    <a:pt x="317" y="714"/>
                  </a:moveTo>
                  <a:cubicBezTo>
                    <a:pt x="316" y="714"/>
                    <a:pt x="315" y="714"/>
                    <a:pt x="315" y="714"/>
                  </a:cubicBezTo>
                  <a:cubicBezTo>
                    <a:pt x="314" y="713"/>
                    <a:pt x="313" y="713"/>
                    <a:pt x="313" y="712"/>
                  </a:cubicBezTo>
                  <a:cubicBezTo>
                    <a:pt x="310" y="700"/>
                    <a:pt x="331" y="658"/>
                    <a:pt x="340" y="641"/>
                  </a:cubicBezTo>
                  <a:cubicBezTo>
                    <a:pt x="345" y="643"/>
                    <a:pt x="350" y="646"/>
                    <a:pt x="355" y="647"/>
                  </a:cubicBezTo>
                  <a:cubicBezTo>
                    <a:pt x="347" y="666"/>
                    <a:pt x="328" y="710"/>
                    <a:pt x="317" y="714"/>
                  </a:cubicBezTo>
                  <a:close/>
                  <a:moveTo>
                    <a:pt x="345" y="743"/>
                  </a:moveTo>
                  <a:cubicBezTo>
                    <a:pt x="344" y="744"/>
                    <a:pt x="343" y="744"/>
                    <a:pt x="342" y="744"/>
                  </a:cubicBezTo>
                  <a:cubicBezTo>
                    <a:pt x="341" y="743"/>
                    <a:pt x="340" y="742"/>
                    <a:pt x="340" y="741"/>
                  </a:cubicBezTo>
                  <a:cubicBezTo>
                    <a:pt x="332" y="724"/>
                    <a:pt x="355" y="660"/>
                    <a:pt x="359" y="648"/>
                  </a:cubicBezTo>
                  <a:cubicBezTo>
                    <a:pt x="364" y="650"/>
                    <a:pt x="368" y="651"/>
                    <a:pt x="373" y="651"/>
                  </a:cubicBezTo>
                  <a:cubicBezTo>
                    <a:pt x="369" y="676"/>
                    <a:pt x="357" y="736"/>
                    <a:pt x="345" y="743"/>
                  </a:cubicBezTo>
                  <a:close/>
                  <a:moveTo>
                    <a:pt x="389" y="764"/>
                  </a:moveTo>
                  <a:cubicBezTo>
                    <a:pt x="388" y="765"/>
                    <a:pt x="387" y="766"/>
                    <a:pt x="385" y="766"/>
                  </a:cubicBezTo>
                  <a:cubicBezTo>
                    <a:pt x="383" y="766"/>
                    <a:pt x="382" y="765"/>
                    <a:pt x="381" y="764"/>
                  </a:cubicBezTo>
                  <a:cubicBezTo>
                    <a:pt x="367" y="748"/>
                    <a:pt x="376" y="665"/>
                    <a:pt x="377" y="652"/>
                  </a:cubicBezTo>
                  <a:cubicBezTo>
                    <a:pt x="380" y="652"/>
                    <a:pt x="382" y="652"/>
                    <a:pt x="385" y="652"/>
                  </a:cubicBezTo>
                  <a:cubicBezTo>
                    <a:pt x="385" y="652"/>
                    <a:pt x="385" y="652"/>
                    <a:pt x="385" y="652"/>
                  </a:cubicBezTo>
                  <a:cubicBezTo>
                    <a:pt x="385" y="652"/>
                    <a:pt x="385" y="652"/>
                    <a:pt x="385" y="652"/>
                  </a:cubicBezTo>
                  <a:cubicBezTo>
                    <a:pt x="388" y="652"/>
                    <a:pt x="390" y="652"/>
                    <a:pt x="393" y="652"/>
                  </a:cubicBezTo>
                  <a:cubicBezTo>
                    <a:pt x="394" y="665"/>
                    <a:pt x="403" y="748"/>
                    <a:pt x="389" y="764"/>
                  </a:cubicBezTo>
                  <a:close/>
                  <a:moveTo>
                    <a:pt x="430" y="741"/>
                  </a:moveTo>
                  <a:cubicBezTo>
                    <a:pt x="430" y="742"/>
                    <a:pt x="429" y="743"/>
                    <a:pt x="428" y="744"/>
                  </a:cubicBezTo>
                  <a:cubicBezTo>
                    <a:pt x="427" y="744"/>
                    <a:pt x="426" y="744"/>
                    <a:pt x="425" y="743"/>
                  </a:cubicBezTo>
                  <a:cubicBezTo>
                    <a:pt x="413" y="736"/>
                    <a:pt x="401" y="676"/>
                    <a:pt x="397" y="651"/>
                  </a:cubicBezTo>
                  <a:cubicBezTo>
                    <a:pt x="402" y="651"/>
                    <a:pt x="407" y="650"/>
                    <a:pt x="411" y="648"/>
                  </a:cubicBezTo>
                  <a:cubicBezTo>
                    <a:pt x="415" y="660"/>
                    <a:pt x="438" y="724"/>
                    <a:pt x="430" y="741"/>
                  </a:cubicBezTo>
                  <a:close/>
                  <a:moveTo>
                    <a:pt x="457" y="712"/>
                  </a:moveTo>
                  <a:cubicBezTo>
                    <a:pt x="457" y="713"/>
                    <a:pt x="456" y="713"/>
                    <a:pt x="455" y="714"/>
                  </a:cubicBezTo>
                  <a:cubicBezTo>
                    <a:pt x="455" y="714"/>
                    <a:pt x="454" y="714"/>
                    <a:pt x="453" y="714"/>
                  </a:cubicBezTo>
                  <a:cubicBezTo>
                    <a:pt x="442" y="710"/>
                    <a:pt x="423" y="666"/>
                    <a:pt x="415" y="647"/>
                  </a:cubicBezTo>
                  <a:cubicBezTo>
                    <a:pt x="420" y="646"/>
                    <a:pt x="425" y="643"/>
                    <a:pt x="430" y="641"/>
                  </a:cubicBezTo>
                  <a:cubicBezTo>
                    <a:pt x="439" y="658"/>
                    <a:pt x="460" y="700"/>
                    <a:pt x="457" y="712"/>
                  </a:cubicBezTo>
                  <a:close/>
                  <a:moveTo>
                    <a:pt x="477" y="683"/>
                  </a:moveTo>
                  <a:cubicBezTo>
                    <a:pt x="477" y="683"/>
                    <a:pt x="476" y="684"/>
                    <a:pt x="475" y="684"/>
                  </a:cubicBezTo>
                  <a:cubicBezTo>
                    <a:pt x="465" y="683"/>
                    <a:pt x="442" y="652"/>
                    <a:pt x="433" y="639"/>
                  </a:cubicBezTo>
                  <a:cubicBezTo>
                    <a:pt x="437" y="636"/>
                    <a:pt x="441" y="633"/>
                    <a:pt x="444" y="630"/>
                  </a:cubicBezTo>
                  <a:cubicBezTo>
                    <a:pt x="462" y="649"/>
                    <a:pt x="483" y="678"/>
                    <a:pt x="477" y="683"/>
                  </a:cubicBezTo>
                  <a:close/>
                  <a:moveTo>
                    <a:pt x="487" y="642"/>
                  </a:moveTo>
                  <a:cubicBezTo>
                    <a:pt x="487" y="643"/>
                    <a:pt x="487" y="645"/>
                    <a:pt x="487" y="646"/>
                  </a:cubicBezTo>
                  <a:cubicBezTo>
                    <a:pt x="486" y="647"/>
                    <a:pt x="485" y="648"/>
                    <a:pt x="483" y="648"/>
                  </a:cubicBezTo>
                  <a:cubicBezTo>
                    <a:pt x="474" y="650"/>
                    <a:pt x="455" y="634"/>
                    <a:pt x="447" y="627"/>
                  </a:cubicBezTo>
                  <a:cubicBezTo>
                    <a:pt x="449" y="624"/>
                    <a:pt x="451" y="621"/>
                    <a:pt x="452" y="618"/>
                  </a:cubicBezTo>
                  <a:cubicBezTo>
                    <a:pt x="462" y="622"/>
                    <a:pt x="484" y="633"/>
                    <a:pt x="487" y="642"/>
                  </a:cubicBezTo>
                  <a:close/>
                  <a:moveTo>
                    <a:pt x="478" y="609"/>
                  </a:moveTo>
                  <a:cubicBezTo>
                    <a:pt x="465" y="614"/>
                    <a:pt x="455" y="615"/>
                    <a:pt x="447" y="610"/>
                  </a:cubicBezTo>
                  <a:cubicBezTo>
                    <a:pt x="435" y="603"/>
                    <a:pt x="427" y="582"/>
                    <a:pt x="423" y="548"/>
                  </a:cubicBezTo>
                  <a:cubicBezTo>
                    <a:pt x="423" y="546"/>
                    <a:pt x="423" y="544"/>
                    <a:pt x="424" y="542"/>
                  </a:cubicBezTo>
                  <a:cubicBezTo>
                    <a:pt x="425" y="553"/>
                    <a:pt x="427" y="563"/>
                    <a:pt x="431" y="566"/>
                  </a:cubicBezTo>
                  <a:cubicBezTo>
                    <a:pt x="432" y="567"/>
                    <a:pt x="433" y="567"/>
                    <a:pt x="434" y="567"/>
                  </a:cubicBezTo>
                  <a:cubicBezTo>
                    <a:pt x="435" y="567"/>
                    <a:pt x="436" y="566"/>
                    <a:pt x="437" y="565"/>
                  </a:cubicBezTo>
                  <a:cubicBezTo>
                    <a:pt x="439" y="561"/>
                    <a:pt x="438" y="548"/>
                    <a:pt x="435" y="532"/>
                  </a:cubicBezTo>
                  <a:cubicBezTo>
                    <a:pt x="444" y="558"/>
                    <a:pt x="454" y="582"/>
                    <a:pt x="463" y="587"/>
                  </a:cubicBezTo>
                  <a:cubicBezTo>
                    <a:pt x="466" y="588"/>
                    <a:pt x="468" y="587"/>
                    <a:pt x="469" y="587"/>
                  </a:cubicBezTo>
                  <a:cubicBezTo>
                    <a:pt x="470" y="586"/>
                    <a:pt x="472" y="585"/>
                    <a:pt x="472" y="583"/>
                  </a:cubicBezTo>
                  <a:cubicBezTo>
                    <a:pt x="476" y="574"/>
                    <a:pt x="466" y="549"/>
                    <a:pt x="454" y="525"/>
                  </a:cubicBezTo>
                  <a:cubicBezTo>
                    <a:pt x="463" y="538"/>
                    <a:pt x="471" y="548"/>
                    <a:pt x="476" y="549"/>
                  </a:cubicBezTo>
                  <a:cubicBezTo>
                    <a:pt x="478" y="549"/>
                    <a:pt x="479" y="549"/>
                    <a:pt x="479" y="548"/>
                  </a:cubicBezTo>
                  <a:cubicBezTo>
                    <a:pt x="480" y="548"/>
                    <a:pt x="481" y="547"/>
                    <a:pt x="481" y="545"/>
                  </a:cubicBezTo>
                  <a:cubicBezTo>
                    <a:pt x="481" y="541"/>
                    <a:pt x="475" y="532"/>
                    <a:pt x="469" y="523"/>
                  </a:cubicBezTo>
                  <a:cubicBezTo>
                    <a:pt x="470" y="524"/>
                    <a:pt x="472" y="525"/>
                    <a:pt x="474" y="527"/>
                  </a:cubicBezTo>
                  <a:cubicBezTo>
                    <a:pt x="495" y="554"/>
                    <a:pt x="504" y="574"/>
                    <a:pt x="500" y="588"/>
                  </a:cubicBezTo>
                  <a:cubicBezTo>
                    <a:pt x="498" y="597"/>
                    <a:pt x="491" y="603"/>
                    <a:pt x="478" y="609"/>
                  </a:cubicBezTo>
                  <a:close/>
                  <a:moveTo>
                    <a:pt x="502" y="641"/>
                  </a:moveTo>
                  <a:cubicBezTo>
                    <a:pt x="501" y="642"/>
                    <a:pt x="499" y="642"/>
                    <a:pt x="498" y="641"/>
                  </a:cubicBezTo>
                  <a:cubicBezTo>
                    <a:pt x="497" y="641"/>
                    <a:pt x="496" y="640"/>
                    <a:pt x="495" y="639"/>
                  </a:cubicBezTo>
                  <a:cubicBezTo>
                    <a:pt x="491" y="630"/>
                    <a:pt x="498" y="607"/>
                    <a:pt x="502" y="597"/>
                  </a:cubicBezTo>
                  <a:cubicBezTo>
                    <a:pt x="506" y="598"/>
                    <a:pt x="509" y="599"/>
                    <a:pt x="513" y="600"/>
                  </a:cubicBezTo>
                  <a:cubicBezTo>
                    <a:pt x="512" y="611"/>
                    <a:pt x="509" y="635"/>
                    <a:pt x="502" y="641"/>
                  </a:cubicBezTo>
                  <a:close/>
                  <a:moveTo>
                    <a:pt x="503" y="593"/>
                  </a:moveTo>
                  <a:cubicBezTo>
                    <a:pt x="503" y="592"/>
                    <a:pt x="504" y="590"/>
                    <a:pt x="504" y="589"/>
                  </a:cubicBezTo>
                  <a:cubicBezTo>
                    <a:pt x="504" y="587"/>
                    <a:pt x="505" y="585"/>
                    <a:pt x="505" y="583"/>
                  </a:cubicBezTo>
                  <a:cubicBezTo>
                    <a:pt x="527" y="588"/>
                    <a:pt x="550" y="575"/>
                    <a:pt x="562" y="562"/>
                  </a:cubicBezTo>
                  <a:cubicBezTo>
                    <a:pt x="575" y="550"/>
                    <a:pt x="588" y="527"/>
                    <a:pt x="583" y="505"/>
                  </a:cubicBezTo>
                  <a:cubicBezTo>
                    <a:pt x="585" y="504"/>
                    <a:pt x="587" y="504"/>
                    <a:pt x="589" y="504"/>
                  </a:cubicBezTo>
                  <a:cubicBezTo>
                    <a:pt x="591" y="503"/>
                    <a:pt x="592" y="503"/>
                    <a:pt x="593" y="502"/>
                  </a:cubicBezTo>
                  <a:cubicBezTo>
                    <a:pt x="603" y="523"/>
                    <a:pt x="589" y="553"/>
                    <a:pt x="571" y="571"/>
                  </a:cubicBezTo>
                  <a:cubicBezTo>
                    <a:pt x="554" y="589"/>
                    <a:pt x="524" y="602"/>
                    <a:pt x="503" y="593"/>
                  </a:cubicBezTo>
                  <a:close/>
                  <a:moveTo>
                    <a:pt x="533" y="660"/>
                  </a:moveTo>
                  <a:cubicBezTo>
                    <a:pt x="532" y="661"/>
                    <a:pt x="531" y="661"/>
                    <a:pt x="531" y="661"/>
                  </a:cubicBezTo>
                  <a:cubicBezTo>
                    <a:pt x="523" y="661"/>
                    <a:pt x="518" y="626"/>
                    <a:pt x="517" y="600"/>
                  </a:cubicBezTo>
                  <a:cubicBezTo>
                    <a:pt x="521" y="600"/>
                    <a:pt x="526" y="599"/>
                    <a:pt x="531" y="598"/>
                  </a:cubicBezTo>
                  <a:cubicBezTo>
                    <a:pt x="534" y="615"/>
                    <a:pt x="539" y="652"/>
                    <a:pt x="533" y="660"/>
                  </a:cubicBezTo>
                  <a:close/>
                  <a:moveTo>
                    <a:pt x="569" y="666"/>
                  </a:moveTo>
                  <a:cubicBezTo>
                    <a:pt x="569" y="667"/>
                    <a:pt x="568" y="667"/>
                    <a:pt x="568" y="667"/>
                  </a:cubicBezTo>
                  <a:cubicBezTo>
                    <a:pt x="567" y="667"/>
                    <a:pt x="566" y="667"/>
                    <a:pt x="566" y="667"/>
                  </a:cubicBezTo>
                  <a:cubicBezTo>
                    <a:pt x="555" y="661"/>
                    <a:pt x="540" y="616"/>
                    <a:pt x="535" y="597"/>
                  </a:cubicBezTo>
                  <a:cubicBezTo>
                    <a:pt x="540" y="596"/>
                    <a:pt x="545" y="594"/>
                    <a:pt x="549" y="592"/>
                  </a:cubicBezTo>
                  <a:cubicBezTo>
                    <a:pt x="557" y="610"/>
                    <a:pt x="574" y="655"/>
                    <a:pt x="569" y="666"/>
                  </a:cubicBezTo>
                  <a:close/>
                  <a:moveTo>
                    <a:pt x="610" y="666"/>
                  </a:moveTo>
                  <a:cubicBezTo>
                    <a:pt x="610" y="668"/>
                    <a:pt x="609" y="668"/>
                    <a:pt x="609" y="669"/>
                  </a:cubicBezTo>
                  <a:cubicBezTo>
                    <a:pt x="608" y="669"/>
                    <a:pt x="606" y="669"/>
                    <a:pt x="605" y="669"/>
                  </a:cubicBezTo>
                  <a:cubicBezTo>
                    <a:pt x="588" y="662"/>
                    <a:pt x="558" y="601"/>
                    <a:pt x="553" y="590"/>
                  </a:cubicBezTo>
                  <a:cubicBezTo>
                    <a:pt x="557" y="587"/>
                    <a:pt x="561" y="585"/>
                    <a:pt x="565" y="582"/>
                  </a:cubicBezTo>
                  <a:cubicBezTo>
                    <a:pt x="580" y="602"/>
                    <a:pt x="614" y="653"/>
                    <a:pt x="610" y="666"/>
                  </a:cubicBezTo>
                  <a:close/>
                  <a:moveTo>
                    <a:pt x="656" y="650"/>
                  </a:moveTo>
                  <a:cubicBezTo>
                    <a:pt x="656" y="652"/>
                    <a:pt x="656" y="653"/>
                    <a:pt x="655" y="654"/>
                  </a:cubicBezTo>
                  <a:cubicBezTo>
                    <a:pt x="653" y="655"/>
                    <a:pt x="652" y="656"/>
                    <a:pt x="650" y="656"/>
                  </a:cubicBezTo>
                  <a:cubicBezTo>
                    <a:pt x="629" y="654"/>
                    <a:pt x="577" y="589"/>
                    <a:pt x="568" y="579"/>
                  </a:cubicBezTo>
                  <a:cubicBezTo>
                    <a:pt x="570" y="577"/>
                    <a:pt x="572" y="576"/>
                    <a:pt x="574" y="574"/>
                  </a:cubicBezTo>
                  <a:cubicBezTo>
                    <a:pt x="574" y="574"/>
                    <a:pt x="574" y="574"/>
                    <a:pt x="574" y="574"/>
                  </a:cubicBezTo>
                  <a:cubicBezTo>
                    <a:pt x="576" y="572"/>
                    <a:pt x="578" y="570"/>
                    <a:pt x="579" y="568"/>
                  </a:cubicBezTo>
                  <a:cubicBezTo>
                    <a:pt x="590" y="576"/>
                    <a:pt x="655" y="628"/>
                    <a:pt x="656" y="650"/>
                  </a:cubicBezTo>
                  <a:close/>
                  <a:moveTo>
                    <a:pt x="669" y="608"/>
                  </a:moveTo>
                  <a:cubicBezTo>
                    <a:pt x="669" y="609"/>
                    <a:pt x="668" y="610"/>
                    <a:pt x="667" y="610"/>
                  </a:cubicBezTo>
                  <a:cubicBezTo>
                    <a:pt x="653" y="614"/>
                    <a:pt x="602" y="580"/>
                    <a:pt x="582" y="565"/>
                  </a:cubicBezTo>
                  <a:cubicBezTo>
                    <a:pt x="585" y="561"/>
                    <a:pt x="588" y="557"/>
                    <a:pt x="590" y="553"/>
                  </a:cubicBezTo>
                  <a:cubicBezTo>
                    <a:pt x="601" y="558"/>
                    <a:pt x="663" y="587"/>
                    <a:pt x="669" y="605"/>
                  </a:cubicBezTo>
                  <a:cubicBezTo>
                    <a:pt x="669" y="606"/>
                    <a:pt x="669" y="607"/>
                    <a:pt x="669" y="6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1241"/>
            <p:cNvSpPr>
              <a:spLocks noEditPoints="1"/>
            </p:cNvSpPr>
            <p:nvPr userDrawn="1"/>
          </p:nvSpPr>
          <p:spPr bwMode="auto">
            <a:xfrm>
              <a:off x="3307490" y="1536246"/>
              <a:ext cx="1785938" cy="1784350"/>
            </a:xfrm>
            <a:custGeom>
              <a:avLst/>
              <a:gdLst>
                <a:gd name="T0" fmla="*/ 1046 w 1082"/>
                <a:gd name="T1" fmla="*/ 623 h 1082"/>
                <a:gd name="T2" fmla="*/ 1046 w 1082"/>
                <a:gd name="T3" fmla="*/ 458 h 1082"/>
                <a:gd name="T4" fmla="*/ 1027 w 1082"/>
                <a:gd name="T5" fmla="*/ 296 h 1082"/>
                <a:gd name="T6" fmla="*/ 924 w 1082"/>
                <a:gd name="T7" fmla="*/ 158 h 1082"/>
                <a:gd name="T8" fmla="*/ 786 w 1082"/>
                <a:gd name="T9" fmla="*/ 54 h 1082"/>
                <a:gd name="T10" fmla="*/ 662 w 1082"/>
                <a:gd name="T11" fmla="*/ 13 h 1082"/>
                <a:gd name="T12" fmla="*/ 541 w 1082"/>
                <a:gd name="T13" fmla="*/ 0 h 1082"/>
                <a:gd name="T14" fmla="*/ 327 w 1082"/>
                <a:gd name="T15" fmla="*/ 24 h 1082"/>
                <a:gd name="T16" fmla="*/ 158 w 1082"/>
                <a:gd name="T17" fmla="*/ 158 h 1082"/>
                <a:gd name="T18" fmla="*/ 83 w 1082"/>
                <a:gd name="T19" fmla="*/ 253 h 1082"/>
                <a:gd name="T20" fmla="*/ 14 w 1082"/>
                <a:gd name="T21" fmla="*/ 420 h 1082"/>
                <a:gd name="T22" fmla="*/ 0 w 1082"/>
                <a:gd name="T23" fmla="*/ 541 h 1082"/>
                <a:gd name="T24" fmla="*/ 24 w 1082"/>
                <a:gd name="T25" fmla="*/ 755 h 1082"/>
                <a:gd name="T26" fmla="*/ 158 w 1082"/>
                <a:gd name="T27" fmla="*/ 923 h 1082"/>
                <a:gd name="T28" fmla="*/ 253 w 1082"/>
                <a:gd name="T29" fmla="*/ 999 h 1082"/>
                <a:gd name="T30" fmla="*/ 420 w 1082"/>
                <a:gd name="T31" fmla="*/ 1068 h 1082"/>
                <a:gd name="T32" fmla="*/ 541 w 1082"/>
                <a:gd name="T33" fmla="*/ 1082 h 1082"/>
                <a:gd name="T34" fmla="*/ 755 w 1082"/>
                <a:gd name="T35" fmla="*/ 1058 h 1082"/>
                <a:gd name="T36" fmla="*/ 924 w 1082"/>
                <a:gd name="T37" fmla="*/ 923 h 1082"/>
                <a:gd name="T38" fmla="*/ 999 w 1082"/>
                <a:gd name="T39" fmla="*/ 828 h 1082"/>
                <a:gd name="T40" fmla="*/ 997 w 1082"/>
                <a:gd name="T41" fmla="*/ 825 h 1082"/>
                <a:gd name="T42" fmla="*/ 952 w 1082"/>
                <a:gd name="T43" fmla="*/ 837 h 1082"/>
                <a:gd name="T44" fmla="*/ 836 w 1082"/>
                <a:gd name="T45" fmla="*/ 952 h 1082"/>
                <a:gd name="T46" fmla="*/ 783 w 1082"/>
                <a:gd name="T47" fmla="*/ 1025 h 1082"/>
                <a:gd name="T48" fmla="*/ 711 w 1082"/>
                <a:gd name="T49" fmla="*/ 1054 h 1082"/>
                <a:gd name="T50" fmla="*/ 623 w 1082"/>
                <a:gd name="T51" fmla="*/ 1040 h 1082"/>
                <a:gd name="T52" fmla="*/ 459 w 1082"/>
                <a:gd name="T53" fmla="*/ 1040 h 1082"/>
                <a:gd name="T54" fmla="*/ 372 w 1082"/>
                <a:gd name="T55" fmla="*/ 1054 h 1082"/>
                <a:gd name="T56" fmla="*/ 299 w 1082"/>
                <a:gd name="T57" fmla="*/ 1025 h 1082"/>
                <a:gd name="T58" fmla="*/ 246 w 1082"/>
                <a:gd name="T59" fmla="*/ 952 h 1082"/>
                <a:gd name="T60" fmla="*/ 130 w 1082"/>
                <a:gd name="T61" fmla="*/ 837 h 1082"/>
                <a:gd name="T62" fmla="*/ 85 w 1082"/>
                <a:gd name="T63" fmla="*/ 825 h 1082"/>
                <a:gd name="T64" fmla="*/ 28 w 1082"/>
                <a:gd name="T65" fmla="*/ 753 h 1082"/>
                <a:gd name="T66" fmla="*/ 41 w 1082"/>
                <a:gd name="T67" fmla="*/ 625 h 1082"/>
                <a:gd name="T68" fmla="*/ 4 w 1082"/>
                <a:gd name="T69" fmla="*/ 541 h 1082"/>
                <a:gd name="T70" fmla="*/ 41 w 1082"/>
                <a:gd name="T71" fmla="*/ 457 h 1082"/>
                <a:gd name="T72" fmla="*/ 28 w 1082"/>
                <a:gd name="T73" fmla="*/ 328 h 1082"/>
                <a:gd name="T74" fmla="*/ 85 w 1082"/>
                <a:gd name="T75" fmla="*/ 256 h 1082"/>
                <a:gd name="T76" fmla="*/ 130 w 1082"/>
                <a:gd name="T77" fmla="*/ 244 h 1082"/>
                <a:gd name="T78" fmla="*/ 246 w 1082"/>
                <a:gd name="T79" fmla="*/ 129 h 1082"/>
                <a:gd name="T80" fmla="*/ 299 w 1082"/>
                <a:gd name="T81" fmla="*/ 57 h 1082"/>
                <a:gd name="T82" fmla="*/ 372 w 1082"/>
                <a:gd name="T83" fmla="*/ 27 h 1082"/>
                <a:gd name="T84" fmla="*/ 459 w 1082"/>
                <a:gd name="T85" fmla="*/ 42 h 1082"/>
                <a:gd name="T86" fmla="*/ 623 w 1082"/>
                <a:gd name="T87" fmla="*/ 42 h 1082"/>
                <a:gd name="T88" fmla="*/ 711 w 1082"/>
                <a:gd name="T89" fmla="*/ 27 h 1082"/>
                <a:gd name="T90" fmla="*/ 783 w 1082"/>
                <a:gd name="T91" fmla="*/ 57 h 1082"/>
                <a:gd name="T92" fmla="*/ 836 w 1082"/>
                <a:gd name="T93" fmla="*/ 129 h 1082"/>
                <a:gd name="T94" fmla="*/ 952 w 1082"/>
                <a:gd name="T95" fmla="*/ 244 h 1082"/>
                <a:gd name="T96" fmla="*/ 997 w 1082"/>
                <a:gd name="T97" fmla="*/ 256 h 1082"/>
                <a:gd name="T98" fmla="*/ 1054 w 1082"/>
                <a:gd name="T99" fmla="*/ 328 h 1082"/>
                <a:gd name="T100" fmla="*/ 1041 w 1082"/>
                <a:gd name="T101" fmla="*/ 457 h 1082"/>
                <a:gd name="T102" fmla="*/ 1078 w 1082"/>
                <a:gd name="T103" fmla="*/ 541 h 1082"/>
                <a:gd name="T104" fmla="*/ 1041 w 1082"/>
                <a:gd name="T105" fmla="*/ 625 h 1082"/>
                <a:gd name="T106" fmla="*/ 1054 w 1082"/>
                <a:gd name="T107" fmla="*/ 753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82" h="1082">
                  <a:moveTo>
                    <a:pt x="1058" y="755"/>
                  </a:moveTo>
                  <a:cubicBezTo>
                    <a:pt x="1066" y="734"/>
                    <a:pt x="1060" y="716"/>
                    <a:pt x="1058" y="712"/>
                  </a:cubicBezTo>
                  <a:cubicBezTo>
                    <a:pt x="1061" y="707"/>
                    <a:pt x="1074" y="687"/>
                    <a:pt x="1068" y="661"/>
                  </a:cubicBezTo>
                  <a:cubicBezTo>
                    <a:pt x="1064" y="639"/>
                    <a:pt x="1051" y="627"/>
                    <a:pt x="1046" y="623"/>
                  </a:cubicBezTo>
                  <a:cubicBezTo>
                    <a:pt x="1054" y="617"/>
                    <a:pt x="1082" y="591"/>
                    <a:pt x="1082" y="541"/>
                  </a:cubicBezTo>
                  <a:cubicBezTo>
                    <a:pt x="1082" y="541"/>
                    <a:pt x="1082" y="541"/>
                    <a:pt x="1082" y="541"/>
                  </a:cubicBezTo>
                  <a:cubicBezTo>
                    <a:pt x="1082" y="541"/>
                    <a:pt x="1082" y="541"/>
                    <a:pt x="1082" y="541"/>
                  </a:cubicBezTo>
                  <a:cubicBezTo>
                    <a:pt x="1082" y="490"/>
                    <a:pt x="1054" y="465"/>
                    <a:pt x="1046" y="458"/>
                  </a:cubicBezTo>
                  <a:cubicBezTo>
                    <a:pt x="1051" y="454"/>
                    <a:pt x="1064" y="443"/>
                    <a:pt x="1068" y="420"/>
                  </a:cubicBezTo>
                  <a:cubicBezTo>
                    <a:pt x="1074" y="395"/>
                    <a:pt x="1061" y="374"/>
                    <a:pt x="1058" y="370"/>
                  </a:cubicBezTo>
                  <a:cubicBezTo>
                    <a:pt x="1060" y="365"/>
                    <a:pt x="1066" y="347"/>
                    <a:pt x="1058" y="327"/>
                  </a:cubicBezTo>
                  <a:cubicBezTo>
                    <a:pt x="1050" y="306"/>
                    <a:pt x="1032" y="298"/>
                    <a:pt x="1027" y="296"/>
                  </a:cubicBezTo>
                  <a:cubicBezTo>
                    <a:pt x="1026" y="291"/>
                    <a:pt x="1021" y="267"/>
                    <a:pt x="999" y="253"/>
                  </a:cubicBezTo>
                  <a:cubicBezTo>
                    <a:pt x="980" y="240"/>
                    <a:pt x="963" y="241"/>
                    <a:pt x="956" y="242"/>
                  </a:cubicBezTo>
                  <a:cubicBezTo>
                    <a:pt x="957" y="232"/>
                    <a:pt x="959" y="194"/>
                    <a:pt x="924" y="158"/>
                  </a:cubicBezTo>
                  <a:cubicBezTo>
                    <a:pt x="924" y="158"/>
                    <a:pt x="924" y="158"/>
                    <a:pt x="924" y="158"/>
                  </a:cubicBezTo>
                  <a:cubicBezTo>
                    <a:pt x="924" y="158"/>
                    <a:pt x="924" y="158"/>
                    <a:pt x="924" y="158"/>
                  </a:cubicBezTo>
                  <a:cubicBezTo>
                    <a:pt x="888" y="122"/>
                    <a:pt x="850" y="124"/>
                    <a:pt x="839" y="126"/>
                  </a:cubicBezTo>
                  <a:cubicBezTo>
                    <a:pt x="840" y="119"/>
                    <a:pt x="841" y="102"/>
                    <a:pt x="829" y="83"/>
                  </a:cubicBezTo>
                  <a:cubicBezTo>
                    <a:pt x="814" y="61"/>
                    <a:pt x="791" y="55"/>
                    <a:pt x="786" y="54"/>
                  </a:cubicBezTo>
                  <a:cubicBezTo>
                    <a:pt x="784" y="50"/>
                    <a:pt x="776" y="32"/>
                    <a:pt x="755" y="24"/>
                  </a:cubicBezTo>
                  <a:cubicBezTo>
                    <a:pt x="755" y="24"/>
                    <a:pt x="755" y="24"/>
                    <a:pt x="755" y="24"/>
                  </a:cubicBezTo>
                  <a:cubicBezTo>
                    <a:pt x="735" y="15"/>
                    <a:pt x="716" y="22"/>
                    <a:pt x="712" y="24"/>
                  </a:cubicBezTo>
                  <a:cubicBezTo>
                    <a:pt x="707" y="21"/>
                    <a:pt x="687" y="8"/>
                    <a:pt x="662" y="13"/>
                  </a:cubicBezTo>
                  <a:cubicBezTo>
                    <a:pt x="639" y="18"/>
                    <a:pt x="627" y="31"/>
                    <a:pt x="623" y="36"/>
                  </a:cubicBezTo>
                  <a:cubicBezTo>
                    <a:pt x="617" y="28"/>
                    <a:pt x="592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490" y="0"/>
                    <a:pt x="465" y="28"/>
                    <a:pt x="459" y="36"/>
                  </a:cubicBezTo>
                  <a:cubicBezTo>
                    <a:pt x="455" y="31"/>
                    <a:pt x="443" y="18"/>
                    <a:pt x="420" y="13"/>
                  </a:cubicBezTo>
                  <a:cubicBezTo>
                    <a:pt x="395" y="8"/>
                    <a:pt x="375" y="21"/>
                    <a:pt x="370" y="24"/>
                  </a:cubicBezTo>
                  <a:cubicBezTo>
                    <a:pt x="366" y="22"/>
                    <a:pt x="347" y="15"/>
                    <a:pt x="327" y="24"/>
                  </a:cubicBezTo>
                  <a:cubicBezTo>
                    <a:pt x="306" y="32"/>
                    <a:pt x="298" y="50"/>
                    <a:pt x="296" y="54"/>
                  </a:cubicBezTo>
                  <a:cubicBezTo>
                    <a:pt x="291" y="55"/>
                    <a:pt x="268" y="61"/>
                    <a:pt x="253" y="83"/>
                  </a:cubicBezTo>
                  <a:cubicBezTo>
                    <a:pt x="241" y="102"/>
                    <a:pt x="242" y="119"/>
                    <a:pt x="243" y="126"/>
                  </a:cubicBezTo>
                  <a:cubicBezTo>
                    <a:pt x="232" y="124"/>
                    <a:pt x="194" y="122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23" y="194"/>
                    <a:pt x="125" y="232"/>
                    <a:pt x="126" y="242"/>
                  </a:cubicBezTo>
                  <a:cubicBezTo>
                    <a:pt x="119" y="241"/>
                    <a:pt x="102" y="240"/>
                    <a:pt x="83" y="253"/>
                  </a:cubicBezTo>
                  <a:cubicBezTo>
                    <a:pt x="61" y="267"/>
                    <a:pt x="56" y="291"/>
                    <a:pt x="55" y="296"/>
                  </a:cubicBezTo>
                  <a:cubicBezTo>
                    <a:pt x="50" y="298"/>
                    <a:pt x="33" y="306"/>
                    <a:pt x="24" y="327"/>
                  </a:cubicBezTo>
                  <a:cubicBezTo>
                    <a:pt x="16" y="347"/>
                    <a:pt x="22" y="365"/>
                    <a:pt x="24" y="370"/>
                  </a:cubicBezTo>
                  <a:cubicBezTo>
                    <a:pt x="21" y="374"/>
                    <a:pt x="8" y="395"/>
                    <a:pt x="14" y="420"/>
                  </a:cubicBezTo>
                  <a:cubicBezTo>
                    <a:pt x="18" y="443"/>
                    <a:pt x="31" y="454"/>
                    <a:pt x="37" y="458"/>
                  </a:cubicBezTo>
                  <a:cubicBezTo>
                    <a:pt x="28" y="465"/>
                    <a:pt x="0" y="490"/>
                    <a:pt x="0" y="54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591"/>
                    <a:pt x="28" y="617"/>
                    <a:pt x="37" y="623"/>
                  </a:cubicBezTo>
                  <a:cubicBezTo>
                    <a:pt x="31" y="627"/>
                    <a:pt x="18" y="639"/>
                    <a:pt x="14" y="661"/>
                  </a:cubicBezTo>
                  <a:cubicBezTo>
                    <a:pt x="8" y="687"/>
                    <a:pt x="21" y="707"/>
                    <a:pt x="24" y="712"/>
                  </a:cubicBezTo>
                  <a:cubicBezTo>
                    <a:pt x="22" y="716"/>
                    <a:pt x="16" y="734"/>
                    <a:pt x="24" y="755"/>
                  </a:cubicBezTo>
                  <a:cubicBezTo>
                    <a:pt x="33" y="775"/>
                    <a:pt x="50" y="784"/>
                    <a:pt x="55" y="786"/>
                  </a:cubicBezTo>
                  <a:cubicBezTo>
                    <a:pt x="56" y="791"/>
                    <a:pt x="61" y="814"/>
                    <a:pt x="83" y="828"/>
                  </a:cubicBezTo>
                  <a:cubicBezTo>
                    <a:pt x="102" y="841"/>
                    <a:pt x="119" y="840"/>
                    <a:pt x="126" y="839"/>
                  </a:cubicBezTo>
                  <a:cubicBezTo>
                    <a:pt x="125" y="850"/>
                    <a:pt x="123" y="888"/>
                    <a:pt x="158" y="923"/>
                  </a:cubicBezTo>
                  <a:cubicBezTo>
                    <a:pt x="158" y="923"/>
                    <a:pt x="158" y="923"/>
                    <a:pt x="158" y="923"/>
                  </a:cubicBezTo>
                  <a:cubicBezTo>
                    <a:pt x="158" y="923"/>
                    <a:pt x="158" y="923"/>
                    <a:pt x="158" y="923"/>
                  </a:cubicBezTo>
                  <a:cubicBezTo>
                    <a:pt x="194" y="959"/>
                    <a:pt x="232" y="957"/>
                    <a:pt x="243" y="956"/>
                  </a:cubicBezTo>
                  <a:cubicBezTo>
                    <a:pt x="242" y="962"/>
                    <a:pt x="241" y="979"/>
                    <a:pt x="253" y="999"/>
                  </a:cubicBezTo>
                  <a:cubicBezTo>
                    <a:pt x="268" y="1021"/>
                    <a:pt x="291" y="1026"/>
                    <a:pt x="296" y="1027"/>
                  </a:cubicBezTo>
                  <a:cubicBezTo>
                    <a:pt x="298" y="1032"/>
                    <a:pt x="306" y="1049"/>
                    <a:pt x="327" y="1058"/>
                  </a:cubicBezTo>
                  <a:cubicBezTo>
                    <a:pt x="347" y="1066"/>
                    <a:pt x="366" y="1060"/>
                    <a:pt x="370" y="1058"/>
                  </a:cubicBezTo>
                  <a:cubicBezTo>
                    <a:pt x="375" y="1061"/>
                    <a:pt x="395" y="1074"/>
                    <a:pt x="420" y="1068"/>
                  </a:cubicBezTo>
                  <a:cubicBezTo>
                    <a:pt x="443" y="1063"/>
                    <a:pt x="455" y="1051"/>
                    <a:pt x="459" y="1045"/>
                  </a:cubicBezTo>
                  <a:cubicBezTo>
                    <a:pt x="465" y="1054"/>
                    <a:pt x="490" y="1082"/>
                    <a:pt x="541" y="1082"/>
                  </a:cubicBezTo>
                  <a:cubicBezTo>
                    <a:pt x="541" y="1082"/>
                    <a:pt x="541" y="1082"/>
                    <a:pt x="541" y="1082"/>
                  </a:cubicBezTo>
                  <a:cubicBezTo>
                    <a:pt x="541" y="1082"/>
                    <a:pt x="541" y="1082"/>
                    <a:pt x="541" y="1082"/>
                  </a:cubicBezTo>
                  <a:cubicBezTo>
                    <a:pt x="592" y="1082"/>
                    <a:pt x="617" y="1054"/>
                    <a:pt x="623" y="1045"/>
                  </a:cubicBezTo>
                  <a:cubicBezTo>
                    <a:pt x="627" y="1051"/>
                    <a:pt x="639" y="1063"/>
                    <a:pt x="662" y="1068"/>
                  </a:cubicBezTo>
                  <a:cubicBezTo>
                    <a:pt x="687" y="1074"/>
                    <a:pt x="707" y="1061"/>
                    <a:pt x="712" y="1058"/>
                  </a:cubicBezTo>
                  <a:cubicBezTo>
                    <a:pt x="717" y="1060"/>
                    <a:pt x="735" y="1066"/>
                    <a:pt x="755" y="1058"/>
                  </a:cubicBezTo>
                  <a:cubicBezTo>
                    <a:pt x="776" y="1049"/>
                    <a:pt x="784" y="1032"/>
                    <a:pt x="786" y="1027"/>
                  </a:cubicBezTo>
                  <a:cubicBezTo>
                    <a:pt x="791" y="1026"/>
                    <a:pt x="814" y="1021"/>
                    <a:pt x="829" y="999"/>
                  </a:cubicBezTo>
                  <a:cubicBezTo>
                    <a:pt x="841" y="979"/>
                    <a:pt x="840" y="962"/>
                    <a:pt x="839" y="956"/>
                  </a:cubicBezTo>
                  <a:cubicBezTo>
                    <a:pt x="850" y="957"/>
                    <a:pt x="888" y="959"/>
                    <a:pt x="924" y="923"/>
                  </a:cubicBezTo>
                  <a:cubicBezTo>
                    <a:pt x="924" y="923"/>
                    <a:pt x="924" y="923"/>
                    <a:pt x="924" y="923"/>
                  </a:cubicBezTo>
                  <a:cubicBezTo>
                    <a:pt x="924" y="923"/>
                    <a:pt x="924" y="923"/>
                    <a:pt x="924" y="923"/>
                  </a:cubicBezTo>
                  <a:cubicBezTo>
                    <a:pt x="959" y="888"/>
                    <a:pt x="957" y="850"/>
                    <a:pt x="956" y="839"/>
                  </a:cubicBezTo>
                  <a:cubicBezTo>
                    <a:pt x="963" y="840"/>
                    <a:pt x="980" y="841"/>
                    <a:pt x="999" y="828"/>
                  </a:cubicBezTo>
                  <a:cubicBezTo>
                    <a:pt x="1021" y="814"/>
                    <a:pt x="1026" y="791"/>
                    <a:pt x="1027" y="786"/>
                  </a:cubicBezTo>
                  <a:cubicBezTo>
                    <a:pt x="1032" y="784"/>
                    <a:pt x="1050" y="775"/>
                    <a:pt x="1058" y="755"/>
                  </a:cubicBezTo>
                  <a:close/>
                  <a:moveTo>
                    <a:pt x="1024" y="784"/>
                  </a:moveTo>
                  <a:cubicBezTo>
                    <a:pt x="1024" y="784"/>
                    <a:pt x="1020" y="810"/>
                    <a:pt x="997" y="825"/>
                  </a:cubicBezTo>
                  <a:cubicBezTo>
                    <a:pt x="974" y="840"/>
                    <a:pt x="954" y="835"/>
                    <a:pt x="954" y="835"/>
                  </a:cubicBezTo>
                  <a:cubicBezTo>
                    <a:pt x="954" y="835"/>
                    <a:pt x="953" y="835"/>
                    <a:pt x="952" y="835"/>
                  </a:cubicBezTo>
                  <a:cubicBezTo>
                    <a:pt x="952" y="835"/>
                    <a:pt x="952" y="835"/>
                    <a:pt x="952" y="835"/>
                  </a:cubicBezTo>
                  <a:cubicBezTo>
                    <a:pt x="952" y="836"/>
                    <a:pt x="952" y="837"/>
                    <a:pt x="952" y="837"/>
                  </a:cubicBezTo>
                  <a:cubicBezTo>
                    <a:pt x="952" y="838"/>
                    <a:pt x="961" y="880"/>
                    <a:pt x="921" y="921"/>
                  </a:cubicBezTo>
                  <a:cubicBezTo>
                    <a:pt x="880" y="961"/>
                    <a:pt x="838" y="952"/>
                    <a:pt x="837" y="952"/>
                  </a:cubicBezTo>
                  <a:cubicBezTo>
                    <a:pt x="837" y="951"/>
                    <a:pt x="836" y="952"/>
                    <a:pt x="836" y="952"/>
                  </a:cubicBezTo>
                  <a:cubicBezTo>
                    <a:pt x="836" y="952"/>
                    <a:pt x="836" y="952"/>
                    <a:pt x="836" y="952"/>
                  </a:cubicBezTo>
                  <a:cubicBezTo>
                    <a:pt x="835" y="953"/>
                    <a:pt x="835" y="953"/>
                    <a:pt x="835" y="954"/>
                  </a:cubicBezTo>
                  <a:cubicBezTo>
                    <a:pt x="835" y="954"/>
                    <a:pt x="840" y="974"/>
                    <a:pt x="825" y="997"/>
                  </a:cubicBezTo>
                  <a:cubicBezTo>
                    <a:pt x="810" y="1020"/>
                    <a:pt x="784" y="1024"/>
                    <a:pt x="784" y="1024"/>
                  </a:cubicBezTo>
                  <a:cubicBezTo>
                    <a:pt x="783" y="1024"/>
                    <a:pt x="783" y="1024"/>
                    <a:pt x="783" y="1025"/>
                  </a:cubicBezTo>
                  <a:cubicBezTo>
                    <a:pt x="782" y="1025"/>
                    <a:pt x="775" y="1045"/>
                    <a:pt x="754" y="1054"/>
                  </a:cubicBezTo>
                  <a:cubicBezTo>
                    <a:pt x="754" y="1054"/>
                    <a:pt x="754" y="1054"/>
                    <a:pt x="754" y="1054"/>
                  </a:cubicBezTo>
                  <a:cubicBezTo>
                    <a:pt x="732" y="1063"/>
                    <a:pt x="713" y="1054"/>
                    <a:pt x="713" y="1054"/>
                  </a:cubicBezTo>
                  <a:cubicBezTo>
                    <a:pt x="712" y="1054"/>
                    <a:pt x="711" y="1054"/>
                    <a:pt x="711" y="1054"/>
                  </a:cubicBezTo>
                  <a:cubicBezTo>
                    <a:pt x="710" y="1054"/>
                    <a:pt x="689" y="1070"/>
                    <a:pt x="662" y="1064"/>
                  </a:cubicBezTo>
                  <a:cubicBezTo>
                    <a:pt x="636" y="1059"/>
                    <a:pt x="625" y="1041"/>
                    <a:pt x="625" y="1041"/>
                  </a:cubicBezTo>
                  <a:cubicBezTo>
                    <a:pt x="625" y="1040"/>
                    <a:pt x="624" y="1040"/>
                    <a:pt x="624" y="1040"/>
                  </a:cubicBezTo>
                  <a:cubicBezTo>
                    <a:pt x="624" y="1040"/>
                    <a:pt x="623" y="1040"/>
                    <a:pt x="623" y="1040"/>
                  </a:cubicBezTo>
                  <a:cubicBezTo>
                    <a:pt x="623" y="1040"/>
                    <a:pt x="622" y="1040"/>
                    <a:pt x="622" y="1041"/>
                  </a:cubicBezTo>
                  <a:cubicBezTo>
                    <a:pt x="622" y="1041"/>
                    <a:pt x="598" y="1078"/>
                    <a:pt x="541" y="1078"/>
                  </a:cubicBezTo>
                  <a:cubicBezTo>
                    <a:pt x="484" y="1078"/>
                    <a:pt x="460" y="1041"/>
                    <a:pt x="460" y="1041"/>
                  </a:cubicBezTo>
                  <a:cubicBezTo>
                    <a:pt x="460" y="1040"/>
                    <a:pt x="459" y="1040"/>
                    <a:pt x="459" y="1040"/>
                  </a:cubicBezTo>
                  <a:cubicBezTo>
                    <a:pt x="459" y="1040"/>
                    <a:pt x="459" y="1040"/>
                    <a:pt x="458" y="1040"/>
                  </a:cubicBezTo>
                  <a:cubicBezTo>
                    <a:pt x="458" y="1040"/>
                    <a:pt x="457" y="1040"/>
                    <a:pt x="457" y="1041"/>
                  </a:cubicBezTo>
                  <a:cubicBezTo>
                    <a:pt x="457" y="1041"/>
                    <a:pt x="446" y="1059"/>
                    <a:pt x="420" y="1064"/>
                  </a:cubicBezTo>
                  <a:cubicBezTo>
                    <a:pt x="393" y="1070"/>
                    <a:pt x="372" y="1054"/>
                    <a:pt x="372" y="1054"/>
                  </a:cubicBezTo>
                  <a:cubicBezTo>
                    <a:pt x="371" y="1054"/>
                    <a:pt x="370" y="1054"/>
                    <a:pt x="370" y="1054"/>
                  </a:cubicBezTo>
                  <a:cubicBezTo>
                    <a:pt x="369" y="1054"/>
                    <a:pt x="350" y="1063"/>
                    <a:pt x="328" y="1054"/>
                  </a:cubicBezTo>
                  <a:cubicBezTo>
                    <a:pt x="328" y="1054"/>
                    <a:pt x="328" y="1054"/>
                    <a:pt x="328" y="1054"/>
                  </a:cubicBezTo>
                  <a:cubicBezTo>
                    <a:pt x="307" y="1045"/>
                    <a:pt x="300" y="1025"/>
                    <a:pt x="299" y="1025"/>
                  </a:cubicBezTo>
                  <a:cubicBezTo>
                    <a:pt x="299" y="1024"/>
                    <a:pt x="299" y="1024"/>
                    <a:pt x="298" y="1024"/>
                  </a:cubicBezTo>
                  <a:cubicBezTo>
                    <a:pt x="298" y="1024"/>
                    <a:pt x="272" y="1020"/>
                    <a:pt x="257" y="997"/>
                  </a:cubicBezTo>
                  <a:cubicBezTo>
                    <a:pt x="242" y="974"/>
                    <a:pt x="247" y="954"/>
                    <a:pt x="247" y="954"/>
                  </a:cubicBezTo>
                  <a:cubicBezTo>
                    <a:pt x="247" y="953"/>
                    <a:pt x="247" y="953"/>
                    <a:pt x="246" y="952"/>
                  </a:cubicBezTo>
                  <a:cubicBezTo>
                    <a:pt x="246" y="952"/>
                    <a:pt x="246" y="952"/>
                    <a:pt x="246" y="952"/>
                  </a:cubicBezTo>
                  <a:cubicBezTo>
                    <a:pt x="246" y="952"/>
                    <a:pt x="245" y="951"/>
                    <a:pt x="245" y="952"/>
                  </a:cubicBezTo>
                  <a:cubicBezTo>
                    <a:pt x="244" y="952"/>
                    <a:pt x="202" y="961"/>
                    <a:pt x="161" y="921"/>
                  </a:cubicBezTo>
                  <a:cubicBezTo>
                    <a:pt x="121" y="880"/>
                    <a:pt x="130" y="838"/>
                    <a:pt x="130" y="837"/>
                  </a:cubicBezTo>
                  <a:cubicBezTo>
                    <a:pt x="130" y="837"/>
                    <a:pt x="130" y="836"/>
                    <a:pt x="130" y="835"/>
                  </a:cubicBezTo>
                  <a:cubicBezTo>
                    <a:pt x="130" y="835"/>
                    <a:pt x="130" y="835"/>
                    <a:pt x="130" y="835"/>
                  </a:cubicBezTo>
                  <a:cubicBezTo>
                    <a:pt x="129" y="835"/>
                    <a:pt x="128" y="835"/>
                    <a:pt x="128" y="835"/>
                  </a:cubicBezTo>
                  <a:cubicBezTo>
                    <a:pt x="128" y="835"/>
                    <a:pt x="108" y="840"/>
                    <a:pt x="85" y="825"/>
                  </a:cubicBezTo>
                  <a:cubicBezTo>
                    <a:pt x="62" y="810"/>
                    <a:pt x="58" y="784"/>
                    <a:pt x="58" y="784"/>
                  </a:cubicBezTo>
                  <a:cubicBezTo>
                    <a:pt x="58" y="783"/>
                    <a:pt x="58" y="783"/>
                    <a:pt x="57" y="782"/>
                  </a:cubicBezTo>
                  <a:cubicBezTo>
                    <a:pt x="57" y="782"/>
                    <a:pt x="37" y="775"/>
                    <a:pt x="28" y="753"/>
                  </a:cubicBezTo>
                  <a:cubicBezTo>
                    <a:pt x="28" y="753"/>
                    <a:pt x="28" y="753"/>
                    <a:pt x="28" y="753"/>
                  </a:cubicBezTo>
                  <a:cubicBezTo>
                    <a:pt x="19" y="732"/>
                    <a:pt x="28" y="712"/>
                    <a:pt x="28" y="712"/>
                  </a:cubicBezTo>
                  <a:cubicBezTo>
                    <a:pt x="28" y="712"/>
                    <a:pt x="28" y="711"/>
                    <a:pt x="28" y="710"/>
                  </a:cubicBezTo>
                  <a:cubicBezTo>
                    <a:pt x="28" y="710"/>
                    <a:pt x="12" y="689"/>
                    <a:pt x="17" y="662"/>
                  </a:cubicBezTo>
                  <a:cubicBezTo>
                    <a:pt x="23" y="635"/>
                    <a:pt x="41" y="625"/>
                    <a:pt x="41" y="625"/>
                  </a:cubicBezTo>
                  <a:cubicBezTo>
                    <a:pt x="41" y="625"/>
                    <a:pt x="42" y="624"/>
                    <a:pt x="42" y="623"/>
                  </a:cubicBezTo>
                  <a:cubicBezTo>
                    <a:pt x="42" y="623"/>
                    <a:pt x="42" y="623"/>
                    <a:pt x="42" y="623"/>
                  </a:cubicBezTo>
                  <a:cubicBezTo>
                    <a:pt x="42" y="623"/>
                    <a:pt x="41" y="622"/>
                    <a:pt x="41" y="622"/>
                  </a:cubicBezTo>
                  <a:cubicBezTo>
                    <a:pt x="41" y="621"/>
                    <a:pt x="4" y="598"/>
                    <a:pt x="4" y="541"/>
                  </a:cubicBezTo>
                  <a:cubicBezTo>
                    <a:pt x="4" y="484"/>
                    <a:pt x="41" y="460"/>
                    <a:pt x="41" y="460"/>
                  </a:cubicBezTo>
                  <a:cubicBezTo>
                    <a:pt x="41" y="460"/>
                    <a:pt x="42" y="459"/>
                    <a:pt x="42" y="458"/>
                  </a:cubicBezTo>
                  <a:cubicBezTo>
                    <a:pt x="42" y="458"/>
                    <a:pt x="42" y="458"/>
                    <a:pt x="42" y="458"/>
                  </a:cubicBezTo>
                  <a:cubicBezTo>
                    <a:pt x="42" y="458"/>
                    <a:pt x="41" y="457"/>
                    <a:pt x="41" y="457"/>
                  </a:cubicBezTo>
                  <a:cubicBezTo>
                    <a:pt x="41" y="456"/>
                    <a:pt x="23" y="446"/>
                    <a:pt x="17" y="419"/>
                  </a:cubicBezTo>
                  <a:cubicBezTo>
                    <a:pt x="12" y="393"/>
                    <a:pt x="28" y="371"/>
                    <a:pt x="28" y="371"/>
                  </a:cubicBezTo>
                  <a:cubicBezTo>
                    <a:pt x="28" y="371"/>
                    <a:pt x="28" y="370"/>
                    <a:pt x="28" y="369"/>
                  </a:cubicBezTo>
                  <a:cubicBezTo>
                    <a:pt x="28" y="369"/>
                    <a:pt x="19" y="350"/>
                    <a:pt x="28" y="328"/>
                  </a:cubicBezTo>
                  <a:cubicBezTo>
                    <a:pt x="28" y="328"/>
                    <a:pt x="28" y="328"/>
                    <a:pt x="28" y="328"/>
                  </a:cubicBezTo>
                  <a:cubicBezTo>
                    <a:pt x="37" y="307"/>
                    <a:pt x="57" y="299"/>
                    <a:pt x="57" y="299"/>
                  </a:cubicBezTo>
                  <a:cubicBezTo>
                    <a:pt x="58" y="299"/>
                    <a:pt x="58" y="298"/>
                    <a:pt x="58" y="298"/>
                  </a:cubicBezTo>
                  <a:cubicBezTo>
                    <a:pt x="58" y="297"/>
                    <a:pt x="62" y="271"/>
                    <a:pt x="85" y="256"/>
                  </a:cubicBezTo>
                  <a:cubicBezTo>
                    <a:pt x="108" y="241"/>
                    <a:pt x="128" y="247"/>
                    <a:pt x="128" y="247"/>
                  </a:cubicBezTo>
                  <a:cubicBezTo>
                    <a:pt x="128" y="247"/>
                    <a:pt x="129" y="247"/>
                    <a:pt x="130" y="246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0" y="246"/>
                    <a:pt x="130" y="245"/>
                    <a:pt x="130" y="244"/>
                  </a:cubicBezTo>
                  <a:cubicBezTo>
                    <a:pt x="130" y="244"/>
                    <a:pt x="121" y="201"/>
                    <a:pt x="161" y="161"/>
                  </a:cubicBezTo>
                  <a:cubicBezTo>
                    <a:pt x="202" y="121"/>
                    <a:pt x="244" y="130"/>
                    <a:pt x="245" y="130"/>
                  </a:cubicBezTo>
                  <a:cubicBezTo>
                    <a:pt x="245" y="130"/>
                    <a:pt x="246" y="130"/>
                    <a:pt x="246" y="129"/>
                  </a:cubicBezTo>
                  <a:cubicBezTo>
                    <a:pt x="246" y="129"/>
                    <a:pt x="246" y="129"/>
                    <a:pt x="246" y="129"/>
                  </a:cubicBezTo>
                  <a:cubicBezTo>
                    <a:pt x="247" y="129"/>
                    <a:pt x="247" y="128"/>
                    <a:pt x="247" y="128"/>
                  </a:cubicBezTo>
                  <a:cubicBezTo>
                    <a:pt x="247" y="127"/>
                    <a:pt x="242" y="108"/>
                    <a:pt x="257" y="85"/>
                  </a:cubicBezTo>
                  <a:cubicBezTo>
                    <a:pt x="272" y="62"/>
                    <a:pt x="298" y="58"/>
                    <a:pt x="298" y="58"/>
                  </a:cubicBezTo>
                  <a:cubicBezTo>
                    <a:pt x="299" y="58"/>
                    <a:pt x="299" y="57"/>
                    <a:pt x="299" y="57"/>
                  </a:cubicBezTo>
                  <a:cubicBezTo>
                    <a:pt x="300" y="56"/>
                    <a:pt x="307" y="36"/>
                    <a:pt x="328" y="27"/>
                  </a:cubicBezTo>
                  <a:cubicBezTo>
                    <a:pt x="328" y="27"/>
                    <a:pt x="328" y="27"/>
                    <a:pt x="328" y="27"/>
                  </a:cubicBezTo>
                  <a:cubicBezTo>
                    <a:pt x="350" y="18"/>
                    <a:pt x="369" y="28"/>
                    <a:pt x="370" y="28"/>
                  </a:cubicBezTo>
                  <a:cubicBezTo>
                    <a:pt x="370" y="28"/>
                    <a:pt x="371" y="28"/>
                    <a:pt x="372" y="27"/>
                  </a:cubicBezTo>
                  <a:cubicBezTo>
                    <a:pt x="372" y="27"/>
                    <a:pt x="393" y="11"/>
                    <a:pt x="420" y="17"/>
                  </a:cubicBezTo>
                  <a:cubicBezTo>
                    <a:pt x="446" y="23"/>
                    <a:pt x="457" y="40"/>
                    <a:pt x="457" y="41"/>
                  </a:cubicBezTo>
                  <a:cubicBezTo>
                    <a:pt x="457" y="41"/>
                    <a:pt x="458" y="42"/>
                    <a:pt x="459" y="42"/>
                  </a:cubicBezTo>
                  <a:cubicBezTo>
                    <a:pt x="459" y="42"/>
                    <a:pt x="459" y="42"/>
                    <a:pt x="459" y="42"/>
                  </a:cubicBezTo>
                  <a:cubicBezTo>
                    <a:pt x="459" y="42"/>
                    <a:pt x="460" y="41"/>
                    <a:pt x="460" y="41"/>
                  </a:cubicBezTo>
                  <a:cubicBezTo>
                    <a:pt x="460" y="40"/>
                    <a:pt x="484" y="4"/>
                    <a:pt x="541" y="4"/>
                  </a:cubicBezTo>
                  <a:cubicBezTo>
                    <a:pt x="598" y="4"/>
                    <a:pt x="622" y="40"/>
                    <a:pt x="622" y="41"/>
                  </a:cubicBezTo>
                  <a:cubicBezTo>
                    <a:pt x="622" y="41"/>
                    <a:pt x="623" y="42"/>
                    <a:pt x="623" y="42"/>
                  </a:cubicBezTo>
                  <a:cubicBezTo>
                    <a:pt x="623" y="42"/>
                    <a:pt x="624" y="42"/>
                    <a:pt x="624" y="42"/>
                  </a:cubicBezTo>
                  <a:cubicBezTo>
                    <a:pt x="624" y="42"/>
                    <a:pt x="625" y="41"/>
                    <a:pt x="625" y="41"/>
                  </a:cubicBezTo>
                  <a:cubicBezTo>
                    <a:pt x="625" y="40"/>
                    <a:pt x="636" y="23"/>
                    <a:pt x="662" y="17"/>
                  </a:cubicBezTo>
                  <a:cubicBezTo>
                    <a:pt x="689" y="11"/>
                    <a:pt x="710" y="27"/>
                    <a:pt x="711" y="27"/>
                  </a:cubicBezTo>
                  <a:cubicBezTo>
                    <a:pt x="711" y="28"/>
                    <a:pt x="712" y="28"/>
                    <a:pt x="713" y="28"/>
                  </a:cubicBezTo>
                  <a:cubicBezTo>
                    <a:pt x="713" y="28"/>
                    <a:pt x="732" y="18"/>
                    <a:pt x="754" y="27"/>
                  </a:cubicBezTo>
                  <a:cubicBezTo>
                    <a:pt x="754" y="27"/>
                    <a:pt x="754" y="27"/>
                    <a:pt x="754" y="27"/>
                  </a:cubicBezTo>
                  <a:cubicBezTo>
                    <a:pt x="775" y="36"/>
                    <a:pt x="782" y="56"/>
                    <a:pt x="783" y="57"/>
                  </a:cubicBezTo>
                  <a:cubicBezTo>
                    <a:pt x="783" y="57"/>
                    <a:pt x="783" y="58"/>
                    <a:pt x="784" y="58"/>
                  </a:cubicBezTo>
                  <a:cubicBezTo>
                    <a:pt x="784" y="58"/>
                    <a:pt x="810" y="62"/>
                    <a:pt x="825" y="85"/>
                  </a:cubicBezTo>
                  <a:cubicBezTo>
                    <a:pt x="840" y="108"/>
                    <a:pt x="835" y="127"/>
                    <a:pt x="835" y="128"/>
                  </a:cubicBezTo>
                  <a:cubicBezTo>
                    <a:pt x="835" y="128"/>
                    <a:pt x="835" y="129"/>
                    <a:pt x="836" y="129"/>
                  </a:cubicBezTo>
                  <a:cubicBezTo>
                    <a:pt x="836" y="129"/>
                    <a:pt x="836" y="129"/>
                    <a:pt x="836" y="129"/>
                  </a:cubicBezTo>
                  <a:cubicBezTo>
                    <a:pt x="836" y="130"/>
                    <a:pt x="837" y="130"/>
                    <a:pt x="837" y="130"/>
                  </a:cubicBezTo>
                  <a:cubicBezTo>
                    <a:pt x="838" y="130"/>
                    <a:pt x="880" y="121"/>
                    <a:pt x="921" y="161"/>
                  </a:cubicBezTo>
                  <a:cubicBezTo>
                    <a:pt x="961" y="201"/>
                    <a:pt x="952" y="244"/>
                    <a:pt x="952" y="244"/>
                  </a:cubicBezTo>
                  <a:cubicBezTo>
                    <a:pt x="952" y="245"/>
                    <a:pt x="952" y="246"/>
                    <a:pt x="952" y="246"/>
                  </a:cubicBezTo>
                  <a:cubicBezTo>
                    <a:pt x="952" y="246"/>
                    <a:pt x="952" y="246"/>
                    <a:pt x="952" y="246"/>
                  </a:cubicBezTo>
                  <a:cubicBezTo>
                    <a:pt x="953" y="247"/>
                    <a:pt x="954" y="247"/>
                    <a:pt x="954" y="247"/>
                  </a:cubicBezTo>
                  <a:cubicBezTo>
                    <a:pt x="954" y="247"/>
                    <a:pt x="974" y="241"/>
                    <a:pt x="997" y="256"/>
                  </a:cubicBezTo>
                  <a:cubicBezTo>
                    <a:pt x="1020" y="271"/>
                    <a:pt x="1024" y="297"/>
                    <a:pt x="1024" y="298"/>
                  </a:cubicBezTo>
                  <a:cubicBezTo>
                    <a:pt x="1024" y="298"/>
                    <a:pt x="1024" y="299"/>
                    <a:pt x="1025" y="299"/>
                  </a:cubicBezTo>
                  <a:cubicBezTo>
                    <a:pt x="1025" y="299"/>
                    <a:pt x="1046" y="307"/>
                    <a:pt x="1054" y="328"/>
                  </a:cubicBezTo>
                  <a:cubicBezTo>
                    <a:pt x="1054" y="328"/>
                    <a:pt x="1054" y="328"/>
                    <a:pt x="1054" y="328"/>
                  </a:cubicBezTo>
                  <a:cubicBezTo>
                    <a:pt x="1063" y="350"/>
                    <a:pt x="1054" y="369"/>
                    <a:pt x="1054" y="369"/>
                  </a:cubicBezTo>
                  <a:cubicBezTo>
                    <a:pt x="1054" y="370"/>
                    <a:pt x="1054" y="371"/>
                    <a:pt x="1054" y="371"/>
                  </a:cubicBezTo>
                  <a:cubicBezTo>
                    <a:pt x="1054" y="371"/>
                    <a:pt x="1070" y="393"/>
                    <a:pt x="1065" y="419"/>
                  </a:cubicBezTo>
                  <a:cubicBezTo>
                    <a:pt x="1059" y="446"/>
                    <a:pt x="1041" y="456"/>
                    <a:pt x="1041" y="457"/>
                  </a:cubicBezTo>
                  <a:cubicBezTo>
                    <a:pt x="1041" y="457"/>
                    <a:pt x="1040" y="458"/>
                    <a:pt x="1040" y="458"/>
                  </a:cubicBezTo>
                  <a:cubicBezTo>
                    <a:pt x="1040" y="458"/>
                    <a:pt x="1040" y="458"/>
                    <a:pt x="1040" y="458"/>
                  </a:cubicBezTo>
                  <a:cubicBezTo>
                    <a:pt x="1040" y="459"/>
                    <a:pt x="1041" y="460"/>
                    <a:pt x="1041" y="460"/>
                  </a:cubicBezTo>
                  <a:cubicBezTo>
                    <a:pt x="1041" y="460"/>
                    <a:pt x="1078" y="484"/>
                    <a:pt x="1078" y="541"/>
                  </a:cubicBezTo>
                  <a:cubicBezTo>
                    <a:pt x="1078" y="598"/>
                    <a:pt x="1041" y="621"/>
                    <a:pt x="1041" y="622"/>
                  </a:cubicBezTo>
                  <a:cubicBezTo>
                    <a:pt x="1041" y="622"/>
                    <a:pt x="1040" y="623"/>
                    <a:pt x="1040" y="623"/>
                  </a:cubicBezTo>
                  <a:cubicBezTo>
                    <a:pt x="1040" y="623"/>
                    <a:pt x="1040" y="623"/>
                    <a:pt x="1040" y="623"/>
                  </a:cubicBezTo>
                  <a:cubicBezTo>
                    <a:pt x="1040" y="624"/>
                    <a:pt x="1041" y="625"/>
                    <a:pt x="1041" y="625"/>
                  </a:cubicBezTo>
                  <a:cubicBezTo>
                    <a:pt x="1041" y="625"/>
                    <a:pt x="1059" y="635"/>
                    <a:pt x="1065" y="662"/>
                  </a:cubicBezTo>
                  <a:cubicBezTo>
                    <a:pt x="1070" y="689"/>
                    <a:pt x="1054" y="710"/>
                    <a:pt x="1054" y="710"/>
                  </a:cubicBezTo>
                  <a:cubicBezTo>
                    <a:pt x="1054" y="711"/>
                    <a:pt x="1054" y="712"/>
                    <a:pt x="1054" y="712"/>
                  </a:cubicBezTo>
                  <a:cubicBezTo>
                    <a:pt x="1054" y="712"/>
                    <a:pt x="1063" y="732"/>
                    <a:pt x="1054" y="753"/>
                  </a:cubicBezTo>
                  <a:cubicBezTo>
                    <a:pt x="1054" y="753"/>
                    <a:pt x="1054" y="753"/>
                    <a:pt x="1054" y="753"/>
                  </a:cubicBezTo>
                  <a:cubicBezTo>
                    <a:pt x="1046" y="775"/>
                    <a:pt x="1025" y="782"/>
                    <a:pt x="1025" y="782"/>
                  </a:cubicBezTo>
                  <a:cubicBezTo>
                    <a:pt x="1024" y="783"/>
                    <a:pt x="1024" y="783"/>
                    <a:pt x="1024" y="7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242"/>
            <p:cNvSpPr>
              <a:spLocks noEditPoints="1"/>
            </p:cNvSpPr>
            <p:nvPr userDrawn="1"/>
          </p:nvSpPr>
          <p:spPr bwMode="auto">
            <a:xfrm>
              <a:off x="2402615" y="622909"/>
              <a:ext cx="3595688" cy="3595687"/>
            </a:xfrm>
            <a:custGeom>
              <a:avLst/>
              <a:gdLst>
                <a:gd name="T0" fmla="*/ 1661 w 2180"/>
                <a:gd name="T1" fmla="*/ 1928 h 2179"/>
                <a:gd name="T2" fmla="*/ 1523 w 2180"/>
                <a:gd name="T3" fmla="*/ 2082 h 2179"/>
                <a:gd name="T4" fmla="*/ 920 w 2180"/>
                <a:gd name="T5" fmla="*/ 2050 h 2179"/>
                <a:gd name="T6" fmla="*/ 683 w 2180"/>
                <a:gd name="T7" fmla="*/ 1970 h 2179"/>
                <a:gd name="T8" fmla="*/ 169 w 2180"/>
                <a:gd name="T9" fmla="*/ 1556 h 2179"/>
                <a:gd name="T10" fmla="*/ 117 w 2180"/>
                <a:gd name="T11" fmla="*/ 1030 h 2179"/>
                <a:gd name="T12" fmla="*/ 219 w 2180"/>
                <a:gd name="T13" fmla="*/ 595 h 2179"/>
                <a:gd name="T14" fmla="*/ 567 w 2180"/>
                <a:gd name="T15" fmla="*/ 341 h 2179"/>
                <a:gd name="T16" fmla="*/ 785 w 2180"/>
                <a:gd name="T17" fmla="*/ 204 h 2179"/>
                <a:gd name="T18" fmla="*/ 1443 w 2180"/>
                <a:gd name="T19" fmla="*/ 236 h 2179"/>
                <a:gd name="T20" fmla="*/ 1927 w 2180"/>
                <a:gd name="T21" fmla="*/ 600 h 2179"/>
                <a:gd name="T22" fmla="*/ 2080 w 2180"/>
                <a:gd name="T23" fmla="*/ 817 h 2179"/>
                <a:gd name="T24" fmla="*/ 2022 w 2180"/>
                <a:gd name="T25" fmla="*/ 1423 h 2179"/>
                <a:gd name="T26" fmla="*/ 1888 w 2180"/>
                <a:gd name="T27" fmla="*/ 1583 h 2179"/>
                <a:gd name="T28" fmla="*/ 1098 w 2180"/>
                <a:gd name="T29" fmla="*/ 1998 h 2179"/>
                <a:gd name="T30" fmla="*/ 626 w 2180"/>
                <a:gd name="T31" fmla="*/ 1745 h 2179"/>
                <a:gd name="T32" fmla="*/ 499 w 2180"/>
                <a:gd name="T33" fmla="*/ 499 h 2179"/>
                <a:gd name="T34" fmla="*/ 1187 w 2180"/>
                <a:gd name="T35" fmla="*/ 97 h 2179"/>
                <a:gd name="T36" fmla="*/ 1842 w 2180"/>
                <a:gd name="T37" fmla="*/ 925 h 2179"/>
                <a:gd name="T38" fmla="*/ 865 w 2180"/>
                <a:gd name="T39" fmla="*/ 1850 h 2179"/>
                <a:gd name="T40" fmla="*/ 410 w 2180"/>
                <a:gd name="T41" fmla="*/ 690 h 2179"/>
                <a:gd name="T42" fmla="*/ 1908 w 2180"/>
                <a:gd name="T43" fmla="*/ 1152 h 2179"/>
                <a:gd name="T44" fmla="*/ 1172 w 2180"/>
                <a:gd name="T45" fmla="*/ 1610 h 2179"/>
                <a:gd name="T46" fmla="*/ 1404 w 2180"/>
                <a:gd name="T47" fmla="*/ 1542 h 2179"/>
                <a:gd name="T48" fmla="*/ 1245 w 2180"/>
                <a:gd name="T49" fmla="*/ 1649 h 2179"/>
                <a:gd name="T50" fmla="*/ 1404 w 2180"/>
                <a:gd name="T51" fmla="*/ 1687 h 2179"/>
                <a:gd name="T52" fmla="*/ 1128 w 2180"/>
                <a:gd name="T53" fmla="*/ 1724 h 2179"/>
                <a:gd name="T54" fmla="*/ 740 w 2180"/>
                <a:gd name="T55" fmla="*/ 1660 h 2179"/>
                <a:gd name="T56" fmla="*/ 841 w 2180"/>
                <a:gd name="T57" fmla="*/ 1833 h 2179"/>
                <a:gd name="T58" fmla="*/ 540 w 2180"/>
                <a:gd name="T59" fmla="*/ 1539 h 2179"/>
                <a:gd name="T60" fmla="*/ 520 w 2180"/>
                <a:gd name="T61" fmla="*/ 1439 h 2179"/>
                <a:gd name="T62" fmla="*/ 484 w 2180"/>
                <a:gd name="T63" fmla="*/ 766 h 2179"/>
                <a:gd name="T64" fmla="*/ 503 w 2180"/>
                <a:gd name="T65" fmla="*/ 863 h 2179"/>
                <a:gd name="T66" fmla="*/ 431 w 2180"/>
                <a:gd name="T67" fmla="*/ 1090 h 2179"/>
                <a:gd name="T68" fmla="*/ 405 w 2180"/>
                <a:gd name="T69" fmla="*/ 1189 h 2179"/>
                <a:gd name="T70" fmla="*/ 497 w 2180"/>
                <a:gd name="T71" fmla="*/ 1421 h 2179"/>
                <a:gd name="T72" fmla="*/ 643 w 2180"/>
                <a:gd name="T73" fmla="*/ 560 h 2179"/>
                <a:gd name="T74" fmla="*/ 954 w 2180"/>
                <a:gd name="T75" fmla="*/ 463 h 2179"/>
                <a:gd name="T76" fmla="*/ 766 w 2180"/>
                <a:gd name="T77" fmla="*/ 516 h 2179"/>
                <a:gd name="T78" fmla="*/ 1075 w 2180"/>
                <a:gd name="T79" fmla="*/ 370 h 2179"/>
                <a:gd name="T80" fmla="*/ 1345 w 2180"/>
                <a:gd name="T81" fmla="*/ 465 h 2179"/>
                <a:gd name="T82" fmla="*/ 1333 w 2180"/>
                <a:gd name="T83" fmla="*/ 502 h 2179"/>
                <a:gd name="T84" fmla="*/ 1441 w 2180"/>
                <a:gd name="T85" fmla="*/ 566 h 2179"/>
                <a:gd name="T86" fmla="*/ 1564 w 2180"/>
                <a:gd name="T87" fmla="*/ 687 h 2179"/>
                <a:gd name="T88" fmla="*/ 1705 w 2180"/>
                <a:gd name="T89" fmla="*/ 1330 h 2179"/>
                <a:gd name="T90" fmla="*/ 1641 w 2180"/>
                <a:gd name="T91" fmla="*/ 1126 h 2179"/>
                <a:gd name="T92" fmla="*/ 1748 w 2180"/>
                <a:gd name="T93" fmla="*/ 886 h 2179"/>
                <a:gd name="T94" fmla="*/ 1729 w 2180"/>
                <a:gd name="T95" fmla="*/ 754 h 2179"/>
                <a:gd name="T96" fmla="*/ 1763 w 2180"/>
                <a:gd name="T97" fmla="*/ 1248 h 2179"/>
                <a:gd name="T98" fmla="*/ 617 w 2180"/>
                <a:gd name="T99" fmla="*/ 795 h 2179"/>
                <a:gd name="T100" fmla="*/ 1519 w 2180"/>
                <a:gd name="T101" fmla="*/ 1678 h 2179"/>
                <a:gd name="T102" fmla="*/ 1777 w 2180"/>
                <a:gd name="T103" fmla="*/ 1523 h 2179"/>
                <a:gd name="T104" fmla="*/ 1781 w 2180"/>
                <a:gd name="T105" fmla="*/ 431 h 2179"/>
                <a:gd name="T106" fmla="*/ 351 w 2180"/>
                <a:gd name="T107" fmla="*/ 504 h 2179"/>
                <a:gd name="T108" fmla="*/ 359 w 2180"/>
                <a:gd name="T109" fmla="*/ 1711 h 2179"/>
                <a:gd name="T110" fmla="*/ 1707 w 2180"/>
                <a:gd name="T111" fmla="*/ 1793 h 2179"/>
                <a:gd name="T112" fmla="*/ 2064 w 2180"/>
                <a:gd name="T113" fmla="*/ 936 h 2179"/>
                <a:gd name="T114" fmla="*/ 1642 w 2180"/>
                <a:gd name="T115" fmla="*/ 269 h 2179"/>
                <a:gd name="T116" fmla="*/ 865 w 2180"/>
                <a:gd name="T117" fmla="*/ 110 h 2179"/>
                <a:gd name="T118" fmla="*/ 289 w 2180"/>
                <a:gd name="T119" fmla="*/ 575 h 2179"/>
                <a:gd name="T120" fmla="*/ 143 w 2180"/>
                <a:gd name="T121" fmla="*/ 1315 h 2179"/>
                <a:gd name="T122" fmla="*/ 672 w 2180"/>
                <a:gd name="T123" fmla="*/ 1893 h 2179"/>
                <a:gd name="T124" fmla="*/ 1334 w 2180"/>
                <a:gd name="T125" fmla="*/ 2035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0" h="2179">
                  <a:moveTo>
                    <a:pt x="1879" y="1839"/>
                  </a:moveTo>
                  <a:cubicBezTo>
                    <a:pt x="1886" y="1828"/>
                    <a:pt x="1888" y="1815"/>
                    <a:pt x="1884" y="1806"/>
                  </a:cubicBezTo>
                  <a:cubicBezTo>
                    <a:pt x="1896" y="1801"/>
                    <a:pt x="1905" y="1789"/>
                    <a:pt x="1907" y="1776"/>
                  </a:cubicBezTo>
                  <a:cubicBezTo>
                    <a:pt x="1909" y="1764"/>
                    <a:pt x="1904" y="1753"/>
                    <a:pt x="1893" y="1745"/>
                  </a:cubicBezTo>
                  <a:cubicBezTo>
                    <a:pt x="1903" y="1735"/>
                    <a:pt x="1907" y="1722"/>
                    <a:pt x="1903" y="1709"/>
                  </a:cubicBezTo>
                  <a:cubicBezTo>
                    <a:pt x="1900" y="1697"/>
                    <a:pt x="1890" y="1688"/>
                    <a:pt x="1875" y="1684"/>
                  </a:cubicBezTo>
                  <a:cubicBezTo>
                    <a:pt x="1876" y="1682"/>
                    <a:pt x="1876" y="1680"/>
                    <a:pt x="1876" y="1678"/>
                  </a:cubicBezTo>
                  <a:cubicBezTo>
                    <a:pt x="1893" y="1681"/>
                    <a:pt x="1913" y="1675"/>
                    <a:pt x="1928" y="1661"/>
                  </a:cubicBezTo>
                  <a:cubicBezTo>
                    <a:pt x="1944" y="1647"/>
                    <a:pt x="1956" y="1626"/>
                    <a:pt x="1964" y="1602"/>
                  </a:cubicBezTo>
                  <a:cubicBezTo>
                    <a:pt x="1978" y="1610"/>
                    <a:pt x="1989" y="1617"/>
                    <a:pt x="1994" y="1625"/>
                  </a:cubicBezTo>
                  <a:cubicBezTo>
                    <a:pt x="1996" y="1630"/>
                    <a:pt x="1997" y="1634"/>
                    <a:pt x="1995" y="1638"/>
                  </a:cubicBezTo>
                  <a:cubicBezTo>
                    <a:pt x="1995" y="1633"/>
                    <a:pt x="1993" y="1628"/>
                    <a:pt x="1989" y="1625"/>
                  </a:cubicBezTo>
                  <a:cubicBezTo>
                    <a:pt x="1983" y="1620"/>
                    <a:pt x="1974" y="1620"/>
                    <a:pt x="1967" y="1625"/>
                  </a:cubicBezTo>
                  <a:cubicBezTo>
                    <a:pt x="1960" y="1631"/>
                    <a:pt x="1957" y="1641"/>
                    <a:pt x="1962" y="1650"/>
                  </a:cubicBezTo>
                  <a:cubicBezTo>
                    <a:pt x="1966" y="1658"/>
                    <a:pt x="1976" y="1666"/>
                    <a:pt x="1993" y="1661"/>
                  </a:cubicBezTo>
                  <a:cubicBezTo>
                    <a:pt x="2013" y="1655"/>
                    <a:pt x="2028" y="1634"/>
                    <a:pt x="2031" y="1609"/>
                  </a:cubicBezTo>
                  <a:cubicBezTo>
                    <a:pt x="2032" y="1603"/>
                    <a:pt x="2032" y="1597"/>
                    <a:pt x="2031" y="1591"/>
                  </a:cubicBezTo>
                  <a:cubicBezTo>
                    <a:pt x="2072" y="1575"/>
                    <a:pt x="2101" y="1534"/>
                    <a:pt x="2110" y="1512"/>
                  </a:cubicBezTo>
                  <a:cubicBezTo>
                    <a:pt x="2110" y="1512"/>
                    <a:pt x="2110" y="1512"/>
                    <a:pt x="2110" y="1512"/>
                  </a:cubicBezTo>
                  <a:cubicBezTo>
                    <a:pt x="2119" y="1490"/>
                    <a:pt x="2127" y="1441"/>
                    <a:pt x="2110" y="1401"/>
                  </a:cubicBezTo>
                  <a:cubicBezTo>
                    <a:pt x="2115" y="1397"/>
                    <a:pt x="2119" y="1393"/>
                    <a:pt x="2122" y="1388"/>
                  </a:cubicBezTo>
                  <a:cubicBezTo>
                    <a:pt x="2138" y="1368"/>
                    <a:pt x="2142" y="1343"/>
                    <a:pt x="2132" y="1324"/>
                  </a:cubicBezTo>
                  <a:cubicBezTo>
                    <a:pt x="2124" y="1309"/>
                    <a:pt x="2111" y="1307"/>
                    <a:pt x="2103" y="1310"/>
                  </a:cubicBezTo>
                  <a:cubicBezTo>
                    <a:pt x="2093" y="1313"/>
                    <a:pt x="2088" y="1322"/>
                    <a:pt x="2089" y="1332"/>
                  </a:cubicBezTo>
                  <a:cubicBezTo>
                    <a:pt x="2090" y="1340"/>
                    <a:pt x="2096" y="1346"/>
                    <a:pt x="2104" y="1347"/>
                  </a:cubicBezTo>
                  <a:cubicBezTo>
                    <a:pt x="2109" y="1348"/>
                    <a:pt x="2114" y="1346"/>
                    <a:pt x="2118" y="1342"/>
                  </a:cubicBezTo>
                  <a:cubicBezTo>
                    <a:pt x="2116" y="1346"/>
                    <a:pt x="2113" y="1349"/>
                    <a:pt x="2108" y="1350"/>
                  </a:cubicBezTo>
                  <a:cubicBezTo>
                    <a:pt x="2098" y="1353"/>
                    <a:pt x="2085" y="1350"/>
                    <a:pt x="2070" y="1345"/>
                  </a:cubicBezTo>
                  <a:cubicBezTo>
                    <a:pt x="2082" y="1323"/>
                    <a:pt x="2088" y="1299"/>
                    <a:pt x="2087" y="1278"/>
                  </a:cubicBezTo>
                  <a:cubicBezTo>
                    <a:pt x="2085" y="1258"/>
                    <a:pt x="2076" y="1239"/>
                    <a:pt x="2062" y="1229"/>
                  </a:cubicBezTo>
                  <a:cubicBezTo>
                    <a:pt x="2063" y="1228"/>
                    <a:pt x="2064" y="1226"/>
                    <a:pt x="2066" y="1225"/>
                  </a:cubicBezTo>
                  <a:cubicBezTo>
                    <a:pt x="2078" y="1232"/>
                    <a:pt x="2092" y="1233"/>
                    <a:pt x="2103" y="1227"/>
                  </a:cubicBezTo>
                  <a:cubicBezTo>
                    <a:pt x="2114" y="1220"/>
                    <a:pt x="2121" y="1208"/>
                    <a:pt x="2121" y="1194"/>
                  </a:cubicBezTo>
                  <a:cubicBezTo>
                    <a:pt x="2134" y="1196"/>
                    <a:pt x="2146" y="1192"/>
                    <a:pt x="2153" y="1182"/>
                  </a:cubicBezTo>
                  <a:cubicBezTo>
                    <a:pt x="2161" y="1172"/>
                    <a:pt x="2163" y="1157"/>
                    <a:pt x="2157" y="1145"/>
                  </a:cubicBezTo>
                  <a:cubicBezTo>
                    <a:pt x="2167" y="1141"/>
                    <a:pt x="2175" y="1131"/>
                    <a:pt x="2177" y="1118"/>
                  </a:cubicBezTo>
                  <a:cubicBezTo>
                    <a:pt x="2180" y="1107"/>
                    <a:pt x="2176" y="1096"/>
                    <a:pt x="2169" y="1090"/>
                  </a:cubicBezTo>
                  <a:cubicBezTo>
                    <a:pt x="2176" y="1083"/>
                    <a:pt x="2180" y="1073"/>
                    <a:pt x="2177" y="1061"/>
                  </a:cubicBezTo>
                  <a:cubicBezTo>
                    <a:pt x="2175" y="1049"/>
                    <a:pt x="2167" y="1039"/>
                    <a:pt x="2157" y="1035"/>
                  </a:cubicBezTo>
                  <a:cubicBezTo>
                    <a:pt x="2163" y="1023"/>
                    <a:pt x="2161" y="1008"/>
                    <a:pt x="2153" y="997"/>
                  </a:cubicBezTo>
                  <a:cubicBezTo>
                    <a:pt x="2146" y="987"/>
                    <a:pt x="2134" y="983"/>
                    <a:pt x="2121" y="985"/>
                  </a:cubicBezTo>
                  <a:cubicBezTo>
                    <a:pt x="2121" y="971"/>
                    <a:pt x="2114" y="959"/>
                    <a:pt x="2103" y="953"/>
                  </a:cubicBezTo>
                  <a:cubicBezTo>
                    <a:pt x="2092" y="947"/>
                    <a:pt x="2078" y="947"/>
                    <a:pt x="2066" y="955"/>
                  </a:cubicBezTo>
                  <a:cubicBezTo>
                    <a:pt x="2064" y="953"/>
                    <a:pt x="2063" y="952"/>
                    <a:pt x="2062" y="950"/>
                  </a:cubicBezTo>
                  <a:cubicBezTo>
                    <a:pt x="2076" y="940"/>
                    <a:pt x="2085" y="922"/>
                    <a:pt x="2087" y="901"/>
                  </a:cubicBezTo>
                  <a:cubicBezTo>
                    <a:pt x="2088" y="880"/>
                    <a:pt x="2082" y="857"/>
                    <a:pt x="2070" y="834"/>
                  </a:cubicBezTo>
                  <a:cubicBezTo>
                    <a:pt x="2085" y="830"/>
                    <a:pt x="2098" y="827"/>
                    <a:pt x="2108" y="829"/>
                  </a:cubicBezTo>
                  <a:cubicBezTo>
                    <a:pt x="2113" y="830"/>
                    <a:pt x="2116" y="834"/>
                    <a:pt x="2118" y="837"/>
                  </a:cubicBezTo>
                  <a:cubicBezTo>
                    <a:pt x="2114" y="833"/>
                    <a:pt x="2109" y="832"/>
                    <a:pt x="2104" y="832"/>
                  </a:cubicBezTo>
                  <a:cubicBezTo>
                    <a:pt x="2096" y="833"/>
                    <a:pt x="2090" y="840"/>
                    <a:pt x="2089" y="848"/>
                  </a:cubicBezTo>
                  <a:cubicBezTo>
                    <a:pt x="2088" y="858"/>
                    <a:pt x="2093" y="866"/>
                    <a:pt x="2103" y="870"/>
                  </a:cubicBezTo>
                  <a:cubicBezTo>
                    <a:pt x="2111" y="872"/>
                    <a:pt x="2124" y="870"/>
                    <a:pt x="2132" y="855"/>
                  </a:cubicBezTo>
                  <a:cubicBezTo>
                    <a:pt x="2142" y="837"/>
                    <a:pt x="2138" y="811"/>
                    <a:pt x="2122" y="791"/>
                  </a:cubicBezTo>
                  <a:cubicBezTo>
                    <a:pt x="2119" y="787"/>
                    <a:pt x="2115" y="783"/>
                    <a:pt x="2110" y="778"/>
                  </a:cubicBezTo>
                  <a:cubicBezTo>
                    <a:pt x="2127" y="738"/>
                    <a:pt x="2119" y="689"/>
                    <a:pt x="2110" y="667"/>
                  </a:cubicBezTo>
                  <a:cubicBezTo>
                    <a:pt x="2110" y="667"/>
                    <a:pt x="2110" y="667"/>
                    <a:pt x="2110" y="667"/>
                  </a:cubicBezTo>
                  <a:cubicBezTo>
                    <a:pt x="2101" y="645"/>
                    <a:pt x="2072" y="605"/>
                    <a:pt x="2031" y="589"/>
                  </a:cubicBezTo>
                  <a:cubicBezTo>
                    <a:pt x="2032" y="582"/>
                    <a:pt x="2032" y="576"/>
                    <a:pt x="2031" y="571"/>
                  </a:cubicBezTo>
                  <a:cubicBezTo>
                    <a:pt x="2028" y="546"/>
                    <a:pt x="2013" y="525"/>
                    <a:pt x="1993" y="519"/>
                  </a:cubicBezTo>
                  <a:cubicBezTo>
                    <a:pt x="1976" y="514"/>
                    <a:pt x="1966" y="521"/>
                    <a:pt x="1962" y="529"/>
                  </a:cubicBezTo>
                  <a:cubicBezTo>
                    <a:pt x="1957" y="538"/>
                    <a:pt x="1960" y="549"/>
                    <a:pt x="1967" y="554"/>
                  </a:cubicBezTo>
                  <a:cubicBezTo>
                    <a:pt x="1974" y="559"/>
                    <a:pt x="1983" y="560"/>
                    <a:pt x="1989" y="555"/>
                  </a:cubicBezTo>
                  <a:cubicBezTo>
                    <a:pt x="1993" y="552"/>
                    <a:pt x="1995" y="547"/>
                    <a:pt x="1995" y="541"/>
                  </a:cubicBezTo>
                  <a:cubicBezTo>
                    <a:pt x="1997" y="545"/>
                    <a:pt x="1996" y="550"/>
                    <a:pt x="1994" y="555"/>
                  </a:cubicBezTo>
                  <a:cubicBezTo>
                    <a:pt x="1989" y="563"/>
                    <a:pt x="1978" y="570"/>
                    <a:pt x="1964" y="577"/>
                  </a:cubicBezTo>
                  <a:cubicBezTo>
                    <a:pt x="1956" y="553"/>
                    <a:pt x="1944" y="532"/>
                    <a:pt x="1928" y="518"/>
                  </a:cubicBezTo>
                  <a:cubicBezTo>
                    <a:pt x="1913" y="505"/>
                    <a:pt x="1893" y="498"/>
                    <a:pt x="1876" y="501"/>
                  </a:cubicBezTo>
                  <a:cubicBezTo>
                    <a:pt x="1876" y="499"/>
                    <a:pt x="1876" y="497"/>
                    <a:pt x="1875" y="495"/>
                  </a:cubicBezTo>
                  <a:cubicBezTo>
                    <a:pt x="1890" y="491"/>
                    <a:pt x="1900" y="482"/>
                    <a:pt x="1903" y="470"/>
                  </a:cubicBezTo>
                  <a:cubicBezTo>
                    <a:pt x="1907" y="458"/>
                    <a:pt x="1903" y="445"/>
                    <a:pt x="1893" y="434"/>
                  </a:cubicBezTo>
                  <a:cubicBezTo>
                    <a:pt x="1904" y="427"/>
                    <a:pt x="1909" y="415"/>
                    <a:pt x="1907" y="403"/>
                  </a:cubicBezTo>
                  <a:cubicBezTo>
                    <a:pt x="1905" y="390"/>
                    <a:pt x="1896" y="379"/>
                    <a:pt x="1884" y="374"/>
                  </a:cubicBezTo>
                  <a:cubicBezTo>
                    <a:pt x="1888" y="364"/>
                    <a:pt x="1886" y="351"/>
                    <a:pt x="1879" y="341"/>
                  </a:cubicBezTo>
                  <a:cubicBezTo>
                    <a:pt x="1872" y="331"/>
                    <a:pt x="1863" y="326"/>
                    <a:pt x="1853" y="327"/>
                  </a:cubicBezTo>
                  <a:cubicBezTo>
                    <a:pt x="1853" y="317"/>
                    <a:pt x="1848" y="307"/>
                    <a:pt x="1839" y="301"/>
                  </a:cubicBezTo>
                  <a:cubicBezTo>
                    <a:pt x="1828" y="294"/>
                    <a:pt x="1816" y="292"/>
                    <a:pt x="1806" y="296"/>
                  </a:cubicBezTo>
                  <a:cubicBezTo>
                    <a:pt x="1801" y="284"/>
                    <a:pt x="1790" y="274"/>
                    <a:pt x="1777" y="272"/>
                  </a:cubicBezTo>
                  <a:cubicBezTo>
                    <a:pt x="1764" y="271"/>
                    <a:pt x="1753" y="276"/>
                    <a:pt x="1745" y="286"/>
                  </a:cubicBezTo>
                  <a:cubicBezTo>
                    <a:pt x="1735" y="277"/>
                    <a:pt x="1722" y="273"/>
                    <a:pt x="1710" y="277"/>
                  </a:cubicBezTo>
                  <a:cubicBezTo>
                    <a:pt x="1697" y="280"/>
                    <a:pt x="1688" y="290"/>
                    <a:pt x="1684" y="304"/>
                  </a:cubicBezTo>
                  <a:cubicBezTo>
                    <a:pt x="1682" y="304"/>
                    <a:pt x="1680" y="304"/>
                    <a:pt x="1678" y="304"/>
                  </a:cubicBezTo>
                  <a:cubicBezTo>
                    <a:pt x="1681" y="287"/>
                    <a:pt x="1675" y="267"/>
                    <a:pt x="1661" y="252"/>
                  </a:cubicBezTo>
                  <a:cubicBezTo>
                    <a:pt x="1647" y="236"/>
                    <a:pt x="1627" y="223"/>
                    <a:pt x="1603" y="216"/>
                  </a:cubicBezTo>
                  <a:cubicBezTo>
                    <a:pt x="1610" y="202"/>
                    <a:pt x="1617" y="191"/>
                    <a:pt x="1625" y="186"/>
                  </a:cubicBezTo>
                  <a:cubicBezTo>
                    <a:pt x="1630" y="183"/>
                    <a:pt x="1635" y="183"/>
                    <a:pt x="1638" y="184"/>
                  </a:cubicBezTo>
                  <a:cubicBezTo>
                    <a:pt x="1633" y="184"/>
                    <a:pt x="1628" y="187"/>
                    <a:pt x="1625" y="191"/>
                  </a:cubicBezTo>
                  <a:cubicBezTo>
                    <a:pt x="1620" y="197"/>
                    <a:pt x="1620" y="205"/>
                    <a:pt x="1625" y="212"/>
                  </a:cubicBezTo>
                  <a:cubicBezTo>
                    <a:pt x="1631" y="220"/>
                    <a:pt x="1641" y="223"/>
                    <a:pt x="1650" y="218"/>
                  </a:cubicBezTo>
                  <a:cubicBezTo>
                    <a:pt x="1658" y="214"/>
                    <a:pt x="1666" y="203"/>
                    <a:pt x="1661" y="187"/>
                  </a:cubicBezTo>
                  <a:cubicBezTo>
                    <a:pt x="1655" y="167"/>
                    <a:pt x="1634" y="152"/>
                    <a:pt x="1609" y="149"/>
                  </a:cubicBezTo>
                  <a:cubicBezTo>
                    <a:pt x="1603" y="148"/>
                    <a:pt x="1597" y="148"/>
                    <a:pt x="1591" y="148"/>
                  </a:cubicBezTo>
                  <a:cubicBezTo>
                    <a:pt x="1575" y="108"/>
                    <a:pt x="1534" y="79"/>
                    <a:pt x="1513" y="70"/>
                  </a:cubicBezTo>
                  <a:cubicBezTo>
                    <a:pt x="1513" y="70"/>
                    <a:pt x="1513" y="70"/>
                    <a:pt x="1513" y="70"/>
                  </a:cubicBezTo>
                  <a:cubicBezTo>
                    <a:pt x="1513" y="70"/>
                    <a:pt x="1513" y="70"/>
                    <a:pt x="1513" y="70"/>
                  </a:cubicBezTo>
                  <a:cubicBezTo>
                    <a:pt x="1491" y="61"/>
                    <a:pt x="1441" y="53"/>
                    <a:pt x="1401" y="70"/>
                  </a:cubicBezTo>
                  <a:cubicBezTo>
                    <a:pt x="1397" y="65"/>
                    <a:pt x="1393" y="61"/>
                    <a:pt x="1388" y="57"/>
                  </a:cubicBezTo>
                  <a:cubicBezTo>
                    <a:pt x="1368" y="42"/>
                    <a:pt x="1343" y="38"/>
                    <a:pt x="1325" y="47"/>
                  </a:cubicBezTo>
                  <a:cubicBezTo>
                    <a:pt x="1309" y="56"/>
                    <a:pt x="1307" y="69"/>
                    <a:pt x="1310" y="77"/>
                  </a:cubicBezTo>
                  <a:cubicBezTo>
                    <a:pt x="1313" y="87"/>
                    <a:pt x="1322" y="92"/>
                    <a:pt x="1332" y="91"/>
                  </a:cubicBezTo>
                  <a:cubicBezTo>
                    <a:pt x="1340" y="89"/>
                    <a:pt x="1346" y="84"/>
                    <a:pt x="1347" y="76"/>
                  </a:cubicBezTo>
                  <a:cubicBezTo>
                    <a:pt x="1348" y="71"/>
                    <a:pt x="1346" y="66"/>
                    <a:pt x="1342" y="62"/>
                  </a:cubicBezTo>
                  <a:cubicBezTo>
                    <a:pt x="1346" y="63"/>
                    <a:pt x="1349" y="67"/>
                    <a:pt x="1351" y="72"/>
                  </a:cubicBezTo>
                  <a:cubicBezTo>
                    <a:pt x="1353" y="81"/>
                    <a:pt x="1350" y="94"/>
                    <a:pt x="1345" y="109"/>
                  </a:cubicBezTo>
                  <a:cubicBezTo>
                    <a:pt x="1323" y="98"/>
                    <a:pt x="1300" y="92"/>
                    <a:pt x="1279" y="93"/>
                  </a:cubicBezTo>
                  <a:cubicBezTo>
                    <a:pt x="1258" y="94"/>
                    <a:pt x="1240" y="104"/>
                    <a:pt x="1230" y="118"/>
                  </a:cubicBezTo>
                  <a:cubicBezTo>
                    <a:pt x="1228" y="117"/>
                    <a:pt x="1227" y="115"/>
                    <a:pt x="1225" y="114"/>
                  </a:cubicBezTo>
                  <a:cubicBezTo>
                    <a:pt x="1232" y="101"/>
                    <a:pt x="1233" y="88"/>
                    <a:pt x="1227" y="77"/>
                  </a:cubicBezTo>
                  <a:cubicBezTo>
                    <a:pt x="1221" y="66"/>
                    <a:pt x="1209" y="59"/>
                    <a:pt x="1195" y="58"/>
                  </a:cubicBezTo>
                  <a:cubicBezTo>
                    <a:pt x="1197" y="45"/>
                    <a:pt x="1192" y="34"/>
                    <a:pt x="1182" y="26"/>
                  </a:cubicBezTo>
                  <a:cubicBezTo>
                    <a:pt x="1172" y="18"/>
                    <a:pt x="1157" y="17"/>
                    <a:pt x="1145" y="22"/>
                  </a:cubicBezTo>
                  <a:cubicBezTo>
                    <a:pt x="1141" y="12"/>
                    <a:pt x="1131" y="5"/>
                    <a:pt x="1118" y="2"/>
                  </a:cubicBezTo>
                  <a:cubicBezTo>
                    <a:pt x="1107" y="0"/>
                    <a:pt x="1097" y="3"/>
                    <a:pt x="1090" y="11"/>
                  </a:cubicBezTo>
                  <a:cubicBezTo>
                    <a:pt x="1083" y="3"/>
                    <a:pt x="1073" y="0"/>
                    <a:pt x="1062" y="2"/>
                  </a:cubicBezTo>
                  <a:cubicBezTo>
                    <a:pt x="1049" y="5"/>
                    <a:pt x="1039" y="12"/>
                    <a:pt x="1035" y="22"/>
                  </a:cubicBezTo>
                  <a:cubicBezTo>
                    <a:pt x="1023" y="17"/>
                    <a:pt x="1008" y="18"/>
                    <a:pt x="998" y="26"/>
                  </a:cubicBezTo>
                  <a:cubicBezTo>
                    <a:pt x="988" y="34"/>
                    <a:pt x="983" y="45"/>
                    <a:pt x="985" y="58"/>
                  </a:cubicBezTo>
                  <a:cubicBezTo>
                    <a:pt x="971" y="59"/>
                    <a:pt x="959" y="66"/>
                    <a:pt x="953" y="77"/>
                  </a:cubicBezTo>
                  <a:cubicBezTo>
                    <a:pt x="947" y="88"/>
                    <a:pt x="948" y="101"/>
                    <a:pt x="955" y="114"/>
                  </a:cubicBezTo>
                  <a:cubicBezTo>
                    <a:pt x="953" y="115"/>
                    <a:pt x="952" y="117"/>
                    <a:pt x="950" y="118"/>
                  </a:cubicBezTo>
                  <a:cubicBezTo>
                    <a:pt x="940" y="104"/>
                    <a:pt x="922" y="94"/>
                    <a:pt x="902" y="93"/>
                  </a:cubicBezTo>
                  <a:cubicBezTo>
                    <a:pt x="881" y="92"/>
                    <a:pt x="857" y="98"/>
                    <a:pt x="835" y="109"/>
                  </a:cubicBezTo>
                  <a:cubicBezTo>
                    <a:pt x="830" y="94"/>
                    <a:pt x="827" y="81"/>
                    <a:pt x="829" y="72"/>
                  </a:cubicBezTo>
                  <a:cubicBezTo>
                    <a:pt x="831" y="67"/>
                    <a:pt x="834" y="63"/>
                    <a:pt x="838" y="62"/>
                  </a:cubicBezTo>
                  <a:cubicBezTo>
                    <a:pt x="834" y="66"/>
                    <a:pt x="832" y="71"/>
                    <a:pt x="833" y="76"/>
                  </a:cubicBezTo>
                  <a:cubicBezTo>
                    <a:pt x="834" y="84"/>
                    <a:pt x="840" y="89"/>
                    <a:pt x="848" y="91"/>
                  </a:cubicBezTo>
                  <a:cubicBezTo>
                    <a:pt x="858" y="92"/>
                    <a:pt x="867" y="87"/>
                    <a:pt x="870" y="77"/>
                  </a:cubicBezTo>
                  <a:cubicBezTo>
                    <a:pt x="873" y="69"/>
                    <a:pt x="871" y="56"/>
                    <a:pt x="855" y="47"/>
                  </a:cubicBezTo>
                  <a:cubicBezTo>
                    <a:pt x="837" y="38"/>
                    <a:pt x="812" y="42"/>
                    <a:pt x="792" y="57"/>
                  </a:cubicBezTo>
                  <a:cubicBezTo>
                    <a:pt x="787" y="61"/>
                    <a:pt x="783" y="65"/>
                    <a:pt x="779" y="70"/>
                  </a:cubicBezTo>
                  <a:cubicBezTo>
                    <a:pt x="739" y="53"/>
                    <a:pt x="689" y="61"/>
                    <a:pt x="667" y="70"/>
                  </a:cubicBezTo>
                  <a:cubicBezTo>
                    <a:pt x="667" y="70"/>
                    <a:pt x="667" y="70"/>
                    <a:pt x="667" y="70"/>
                  </a:cubicBezTo>
                  <a:cubicBezTo>
                    <a:pt x="667" y="70"/>
                    <a:pt x="667" y="70"/>
                    <a:pt x="667" y="70"/>
                  </a:cubicBezTo>
                  <a:cubicBezTo>
                    <a:pt x="646" y="79"/>
                    <a:pt x="605" y="108"/>
                    <a:pt x="589" y="148"/>
                  </a:cubicBezTo>
                  <a:cubicBezTo>
                    <a:pt x="583" y="148"/>
                    <a:pt x="577" y="148"/>
                    <a:pt x="571" y="149"/>
                  </a:cubicBezTo>
                  <a:cubicBezTo>
                    <a:pt x="546" y="152"/>
                    <a:pt x="525" y="167"/>
                    <a:pt x="519" y="187"/>
                  </a:cubicBezTo>
                  <a:cubicBezTo>
                    <a:pt x="514" y="203"/>
                    <a:pt x="522" y="214"/>
                    <a:pt x="530" y="218"/>
                  </a:cubicBezTo>
                  <a:cubicBezTo>
                    <a:pt x="539" y="223"/>
                    <a:pt x="549" y="220"/>
                    <a:pt x="555" y="212"/>
                  </a:cubicBezTo>
                  <a:cubicBezTo>
                    <a:pt x="560" y="205"/>
                    <a:pt x="560" y="197"/>
                    <a:pt x="555" y="191"/>
                  </a:cubicBezTo>
                  <a:cubicBezTo>
                    <a:pt x="552" y="187"/>
                    <a:pt x="547" y="184"/>
                    <a:pt x="542" y="184"/>
                  </a:cubicBezTo>
                  <a:cubicBezTo>
                    <a:pt x="545" y="183"/>
                    <a:pt x="550" y="183"/>
                    <a:pt x="555" y="186"/>
                  </a:cubicBezTo>
                  <a:cubicBezTo>
                    <a:pt x="563" y="191"/>
                    <a:pt x="570" y="202"/>
                    <a:pt x="577" y="216"/>
                  </a:cubicBezTo>
                  <a:cubicBezTo>
                    <a:pt x="553" y="223"/>
                    <a:pt x="533" y="236"/>
                    <a:pt x="519" y="252"/>
                  </a:cubicBezTo>
                  <a:cubicBezTo>
                    <a:pt x="505" y="267"/>
                    <a:pt x="499" y="287"/>
                    <a:pt x="502" y="304"/>
                  </a:cubicBezTo>
                  <a:cubicBezTo>
                    <a:pt x="500" y="304"/>
                    <a:pt x="498" y="304"/>
                    <a:pt x="496" y="304"/>
                  </a:cubicBezTo>
                  <a:cubicBezTo>
                    <a:pt x="492" y="290"/>
                    <a:pt x="483" y="280"/>
                    <a:pt x="470" y="277"/>
                  </a:cubicBezTo>
                  <a:cubicBezTo>
                    <a:pt x="458" y="273"/>
                    <a:pt x="445" y="277"/>
                    <a:pt x="435" y="286"/>
                  </a:cubicBezTo>
                  <a:cubicBezTo>
                    <a:pt x="427" y="276"/>
                    <a:pt x="416" y="271"/>
                    <a:pt x="403" y="272"/>
                  </a:cubicBezTo>
                  <a:cubicBezTo>
                    <a:pt x="390" y="274"/>
                    <a:pt x="379" y="284"/>
                    <a:pt x="374" y="296"/>
                  </a:cubicBezTo>
                  <a:cubicBezTo>
                    <a:pt x="364" y="292"/>
                    <a:pt x="352" y="294"/>
                    <a:pt x="341" y="301"/>
                  </a:cubicBezTo>
                  <a:cubicBezTo>
                    <a:pt x="332" y="307"/>
                    <a:pt x="327" y="317"/>
                    <a:pt x="327" y="327"/>
                  </a:cubicBezTo>
                  <a:cubicBezTo>
                    <a:pt x="317" y="326"/>
                    <a:pt x="308" y="331"/>
                    <a:pt x="301" y="341"/>
                  </a:cubicBezTo>
                  <a:cubicBezTo>
                    <a:pt x="294" y="351"/>
                    <a:pt x="292" y="364"/>
                    <a:pt x="296" y="374"/>
                  </a:cubicBezTo>
                  <a:cubicBezTo>
                    <a:pt x="284" y="379"/>
                    <a:pt x="275" y="390"/>
                    <a:pt x="273" y="403"/>
                  </a:cubicBezTo>
                  <a:cubicBezTo>
                    <a:pt x="271" y="415"/>
                    <a:pt x="276" y="427"/>
                    <a:pt x="287" y="434"/>
                  </a:cubicBezTo>
                  <a:cubicBezTo>
                    <a:pt x="277" y="445"/>
                    <a:pt x="273" y="458"/>
                    <a:pt x="277" y="470"/>
                  </a:cubicBezTo>
                  <a:cubicBezTo>
                    <a:pt x="280" y="482"/>
                    <a:pt x="290" y="491"/>
                    <a:pt x="305" y="495"/>
                  </a:cubicBezTo>
                  <a:cubicBezTo>
                    <a:pt x="304" y="497"/>
                    <a:pt x="304" y="499"/>
                    <a:pt x="304" y="501"/>
                  </a:cubicBezTo>
                  <a:cubicBezTo>
                    <a:pt x="287" y="498"/>
                    <a:pt x="267" y="505"/>
                    <a:pt x="252" y="518"/>
                  </a:cubicBezTo>
                  <a:cubicBezTo>
                    <a:pt x="236" y="532"/>
                    <a:pt x="224" y="553"/>
                    <a:pt x="216" y="577"/>
                  </a:cubicBezTo>
                  <a:cubicBezTo>
                    <a:pt x="202" y="570"/>
                    <a:pt x="191" y="563"/>
                    <a:pt x="186" y="555"/>
                  </a:cubicBezTo>
                  <a:cubicBezTo>
                    <a:pt x="184" y="550"/>
                    <a:pt x="183" y="545"/>
                    <a:pt x="185" y="541"/>
                  </a:cubicBezTo>
                  <a:cubicBezTo>
                    <a:pt x="185" y="547"/>
                    <a:pt x="187" y="552"/>
                    <a:pt x="191" y="555"/>
                  </a:cubicBezTo>
                  <a:cubicBezTo>
                    <a:pt x="197" y="560"/>
                    <a:pt x="206" y="559"/>
                    <a:pt x="213" y="554"/>
                  </a:cubicBezTo>
                  <a:cubicBezTo>
                    <a:pt x="220" y="549"/>
                    <a:pt x="223" y="538"/>
                    <a:pt x="218" y="529"/>
                  </a:cubicBezTo>
                  <a:cubicBezTo>
                    <a:pt x="214" y="521"/>
                    <a:pt x="204" y="514"/>
                    <a:pt x="187" y="519"/>
                  </a:cubicBezTo>
                  <a:cubicBezTo>
                    <a:pt x="167" y="525"/>
                    <a:pt x="152" y="546"/>
                    <a:pt x="149" y="571"/>
                  </a:cubicBezTo>
                  <a:cubicBezTo>
                    <a:pt x="148" y="576"/>
                    <a:pt x="148" y="582"/>
                    <a:pt x="149" y="589"/>
                  </a:cubicBezTo>
                  <a:cubicBezTo>
                    <a:pt x="108" y="605"/>
                    <a:pt x="79" y="645"/>
                    <a:pt x="70" y="667"/>
                  </a:cubicBezTo>
                  <a:cubicBezTo>
                    <a:pt x="70" y="667"/>
                    <a:pt x="70" y="667"/>
                    <a:pt x="70" y="667"/>
                  </a:cubicBezTo>
                  <a:cubicBezTo>
                    <a:pt x="70" y="667"/>
                    <a:pt x="70" y="667"/>
                    <a:pt x="70" y="667"/>
                  </a:cubicBezTo>
                  <a:cubicBezTo>
                    <a:pt x="61" y="689"/>
                    <a:pt x="53" y="738"/>
                    <a:pt x="70" y="778"/>
                  </a:cubicBezTo>
                  <a:cubicBezTo>
                    <a:pt x="65" y="783"/>
                    <a:pt x="61" y="787"/>
                    <a:pt x="58" y="791"/>
                  </a:cubicBezTo>
                  <a:cubicBezTo>
                    <a:pt x="42" y="811"/>
                    <a:pt x="38" y="837"/>
                    <a:pt x="48" y="855"/>
                  </a:cubicBezTo>
                  <a:cubicBezTo>
                    <a:pt x="56" y="870"/>
                    <a:pt x="69" y="872"/>
                    <a:pt x="77" y="870"/>
                  </a:cubicBezTo>
                  <a:cubicBezTo>
                    <a:pt x="87" y="866"/>
                    <a:pt x="92" y="858"/>
                    <a:pt x="91" y="848"/>
                  </a:cubicBezTo>
                  <a:cubicBezTo>
                    <a:pt x="90" y="840"/>
                    <a:pt x="84" y="833"/>
                    <a:pt x="76" y="832"/>
                  </a:cubicBezTo>
                  <a:cubicBezTo>
                    <a:pt x="71" y="832"/>
                    <a:pt x="66" y="833"/>
                    <a:pt x="62" y="837"/>
                  </a:cubicBezTo>
                  <a:cubicBezTo>
                    <a:pt x="64" y="834"/>
                    <a:pt x="67" y="830"/>
                    <a:pt x="72" y="829"/>
                  </a:cubicBezTo>
                  <a:cubicBezTo>
                    <a:pt x="82" y="827"/>
                    <a:pt x="95" y="830"/>
                    <a:pt x="110" y="834"/>
                  </a:cubicBezTo>
                  <a:cubicBezTo>
                    <a:pt x="98" y="857"/>
                    <a:pt x="92" y="880"/>
                    <a:pt x="93" y="901"/>
                  </a:cubicBezTo>
                  <a:cubicBezTo>
                    <a:pt x="95" y="922"/>
                    <a:pt x="104" y="940"/>
                    <a:pt x="118" y="950"/>
                  </a:cubicBezTo>
                  <a:cubicBezTo>
                    <a:pt x="117" y="952"/>
                    <a:pt x="116" y="953"/>
                    <a:pt x="114" y="955"/>
                  </a:cubicBezTo>
                  <a:cubicBezTo>
                    <a:pt x="102" y="947"/>
                    <a:pt x="88" y="947"/>
                    <a:pt x="77" y="953"/>
                  </a:cubicBezTo>
                  <a:cubicBezTo>
                    <a:pt x="66" y="959"/>
                    <a:pt x="59" y="971"/>
                    <a:pt x="59" y="985"/>
                  </a:cubicBezTo>
                  <a:cubicBezTo>
                    <a:pt x="46" y="983"/>
                    <a:pt x="34" y="987"/>
                    <a:pt x="27" y="997"/>
                  </a:cubicBezTo>
                  <a:cubicBezTo>
                    <a:pt x="19" y="1008"/>
                    <a:pt x="17" y="1023"/>
                    <a:pt x="23" y="1035"/>
                  </a:cubicBezTo>
                  <a:cubicBezTo>
                    <a:pt x="13" y="1039"/>
                    <a:pt x="5" y="1049"/>
                    <a:pt x="3" y="1061"/>
                  </a:cubicBezTo>
                  <a:cubicBezTo>
                    <a:pt x="0" y="1073"/>
                    <a:pt x="4" y="1083"/>
                    <a:pt x="11" y="1090"/>
                  </a:cubicBezTo>
                  <a:cubicBezTo>
                    <a:pt x="4" y="1096"/>
                    <a:pt x="0" y="1107"/>
                    <a:pt x="3" y="1118"/>
                  </a:cubicBezTo>
                  <a:cubicBezTo>
                    <a:pt x="5" y="1131"/>
                    <a:pt x="13" y="1141"/>
                    <a:pt x="23" y="1145"/>
                  </a:cubicBezTo>
                  <a:cubicBezTo>
                    <a:pt x="17" y="1157"/>
                    <a:pt x="19" y="1172"/>
                    <a:pt x="27" y="1182"/>
                  </a:cubicBezTo>
                  <a:cubicBezTo>
                    <a:pt x="34" y="1192"/>
                    <a:pt x="46" y="1196"/>
                    <a:pt x="59" y="1194"/>
                  </a:cubicBezTo>
                  <a:cubicBezTo>
                    <a:pt x="59" y="1208"/>
                    <a:pt x="66" y="1220"/>
                    <a:pt x="77" y="1227"/>
                  </a:cubicBezTo>
                  <a:cubicBezTo>
                    <a:pt x="88" y="1233"/>
                    <a:pt x="102" y="1232"/>
                    <a:pt x="114" y="1225"/>
                  </a:cubicBezTo>
                  <a:cubicBezTo>
                    <a:pt x="116" y="1226"/>
                    <a:pt x="117" y="1228"/>
                    <a:pt x="118" y="1229"/>
                  </a:cubicBezTo>
                  <a:cubicBezTo>
                    <a:pt x="104" y="1239"/>
                    <a:pt x="95" y="1258"/>
                    <a:pt x="93" y="1278"/>
                  </a:cubicBezTo>
                  <a:cubicBezTo>
                    <a:pt x="92" y="1299"/>
                    <a:pt x="98" y="1323"/>
                    <a:pt x="110" y="1345"/>
                  </a:cubicBezTo>
                  <a:cubicBezTo>
                    <a:pt x="95" y="1350"/>
                    <a:pt x="82" y="1353"/>
                    <a:pt x="72" y="1350"/>
                  </a:cubicBezTo>
                  <a:cubicBezTo>
                    <a:pt x="67" y="1349"/>
                    <a:pt x="64" y="1346"/>
                    <a:pt x="62" y="1342"/>
                  </a:cubicBezTo>
                  <a:cubicBezTo>
                    <a:pt x="66" y="1346"/>
                    <a:pt x="71" y="1348"/>
                    <a:pt x="76" y="1347"/>
                  </a:cubicBezTo>
                  <a:cubicBezTo>
                    <a:pt x="84" y="1346"/>
                    <a:pt x="90" y="1340"/>
                    <a:pt x="91" y="1332"/>
                  </a:cubicBezTo>
                  <a:cubicBezTo>
                    <a:pt x="92" y="1322"/>
                    <a:pt x="87" y="1313"/>
                    <a:pt x="77" y="1310"/>
                  </a:cubicBezTo>
                  <a:cubicBezTo>
                    <a:pt x="69" y="1307"/>
                    <a:pt x="56" y="1309"/>
                    <a:pt x="48" y="1324"/>
                  </a:cubicBezTo>
                  <a:cubicBezTo>
                    <a:pt x="38" y="1343"/>
                    <a:pt x="42" y="1368"/>
                    <a:pt x="58" y="1388"/>
                  </a:cubicBezTo>
                  <a:cubicBezTo>
                    <a:pt x="61" y="1393"/>
                    <a:pt x="65" y="1397"/>
                    <a:pt x="70" y="1401"/>
                  </a:cubicBezTo>
                  <a:cubicBezTo>
                    <a:pt x="53" y="1441"/>
                    <a:pt x="61" y="1490"/>
                    <a:pt x="70" y="1512"/>
                  </a:cubicBezTo>
                  <a:cubicBezTo>
                    <a:pt x="70" y="1512"/>
                    <a:pt x="70" y="1512"/>
                    <a:pt x="70" y="1512"/>
                  </a:cubicBezTo>
                  <a:cubicBezTo>
                    <a:pt x="79" y="1534"/>
                    <a:pt x="108" y="1575"/>
                    <a:pt x="149" y="1591"/>
                  </a:cubicBezTo>
                  <a:cubicBezTo>
                    <a:pt x="148" y="1597"/>
                    <a:pt x="148" y="1603"/>
                    <a:pt x="149" y="1609"/>
                  </a:cubicBezTo>
                  <a:cubicBezTo>
                    <a:pt x="152" y="1634"/>
                    <a:pt x="167" y="1655"/>
                    <a:pt x="187" y="1661"/>
                  </a:cubicBezTo>
                  <a:cubicBezTo>
                    <a:pt x="204" y="1666"/>
                    <a:pt x="214" y="1658"/>
                    <a:pt x="218" y="1650"/>
                  </a:cubicBezTo>
                  <a:cubicBezTo>
                    <a:pt x="223" y="1641"/>
                    <a:pt x="220" y="1631"/>
                    <a:pt x="213" y="1625"/>
                  </a:cubicBezTo>
                  <a:cubicBezTo>
                    <a:pt x="206" y="1620"/>
                    <a:pt x="197" y="1620"/>
                    <a:pt x="191" y="1625"/>
                  </a:cubicBezTo>
                  <a:cubicBezTo>
                    <a:pt x="187" y="1628"/>
                    <a:pt x="185" y="1633"/>
                    <a:pt x="185" y="1638"/>
                  </a:cubicBezTo>
                  <a:cubicBezTo>
                    <a:pt x="183" y="1634"/>
                    <a:pt x="184" y="1630"/>
                    <a:pt x="186" y="1625"/>
                  </a:cubicBezTo>
                  <a:cubicBezTo>
                    <a:pt x="191" y="1617"/>
                    <a:pt x="202" y="1610"/>
                    <a:pt x="216" y="1602"/>
                  </a:cubicBezTo>
                  <a:cubicBezTo>
                    <a:pt x="224" y="1626"/>
                    <a:pt x="236" y="1647"/>
                    <a:pt x="252" y="1661"/>
                  </a:cubicBezTo>
                  <a:cubicBezTo>
                    <a:pt x="267" y="1675"/>
                    <a:pt x="287" y="1681"/>
                    <a:pt x="304" y="1678"/>
                  </a:cubicBezTo>
                  <a:cubicBezTo>
                    <a:pt x="304" y="1680"/>
                    <a:pt x="304" y="1682"/>
                    <a:pt x="305" y="1684"/>
                  </a:cubicBezTo>
                  <a:cubicBezTo>
                    <a:pt x="290" y="1688"/>
                    <a:pt x="280" y="1697"/>
                    <a:pt x="277" y="1709"/>
                  </a:cubicBezTo>
                  <a:cubicBezTo>
                    <a:pt x="273" y="1722"/>
                    <a:pt x="277" y="1735"/>
                    <a:pt x="287" y="1745"/>
                  </a:cubicBezTo>
                  <a:cubicBezTo>
                    <a:pt x="276" y="1753"/>
                    <a:pt x="271" y="1764"/>
                    <a:pt x="273" y="1776"/>
                  </a:cubicBezTo>
                  <a:cubicBezTo>
                    <a:pt x="275" y="1789"/>
                    <a:pt x="284" y="1801"/>
                    <a:pt x="296" y="1806"/>
                  </a:cubicBezTo>
                  <a:cubicBezTo>
                    <a:pt x="292" y="1815"/>
                    <a:pt x="294" y="1828"/>
                    <a:pt x="301" y="1839"/>
                  </a:cubicBezTo>
                  <a:cubicBezTo>
                    <a:pt x="308" y="1848"/>
                    <a:pt x="317" y="1853"/>
                    <a:pt x="327" y="1853"/>
                  </a:cubicBezTo>
                  <a:cubicBezTo>
                    <a:pt x="327" y="1863"/>
                    <a:pt x="332" y="1872"/>
                    <a:pt x="341" y="1879"/>
                  </a:cubicBezTo>
                  <a:cubicBezTo>
                    <a:pt x="352" y="1886"/>
                    <a:pt x="364" y="1888"/>
                    <a:pt x="374" y="1883"/>
                  </a:cubicBezTo>
                  <a:cubicBezTo>
                    <a:pt x="379" y="1896"/>
                    <a:pt x="390" y="1905"/>
                    <a:pt x="403" y="1907"/>
                  </a:cubicBezTo>
                  <a:cubicBezTo>
                    <a:pt x="416" y="1909"/>
                    <a:pt x="427" y="1904"/>
                    <a:pt x="435" y="1893"/>
                  </a:cubicBezTo>
                  <a:cubicBezTo>
                    <a:pt x="445" y="1903"/>
                    <a:pt x="458" y="1906"/>
                    <a:pt x="470" y="1903"/>
                  </a:cubicBezTo>
                  <a:cubicBezTo>
                    <a:pt x="483" y="1900"/>
                    <a:pt x="492" y="1889"/>
                    <a:pt x="496" y="1875"/>
                  </a:cubicBezTo>
                  <a:cubicBezTo>
                    <a:pt x="498" y="1875"/>
                    <a:pt x="500" y="1876"/>
                    <a:pt x="502" y="1876"/>
                  </a:cubicBezTo>
                  <a:cubicBezTo>
                    <a:pt x="499" y="1893"/>
                    <a:pt x="505" y="1912"/>
                    <a:pt x="519" y="1928"/>
                  </a:cubicBezTo>
                  <a:cubicBezTo>
                    <a:pt x="533" y="1944"/>
                    <a:pt x="553" y="1956"/>
                    <a:pt x="577" y="1964"/>
                  </a:cubicBezTo>
                  <a:cubicBezTo>
                    <a:pt x="570" y="1977"/>
                    <a:pt x="563" y="1989"/>
                    <a:pt x="555" y="1994"/>
                  </a:cubicBezTo>
                  <a:cubicBezTo>
                    <a:pt x="550" y="1996"/>
                    <a:pt x="545" y="1997"/>
                    <a:pt x="542" y="1995"/>
                  </a:cubicBezTo>
                  <a:cubicBezTo>
                    <a:pt x="547" y="1995"/>
                    <a:pt x="552" y="1993"/>
                    <a:pt x="555" y="1989"/>
                  </a:cubicBezTo>
                  <a:cubicBezTo>
                    <a:pt x="560" y="1982"/>
                    <a:pt x="560" y="1974"/>
                    <a:pt x="555" y="1967"/>
                  </a:cubicBezTo>
                  <a:cubicBezTo>
                    <a:pt x="549" y="1959"/>
                    <a:pt x="539" y="1957"/>
                    <a:pt x="530" y="1961"/>
                  </a:cubicBezTo>
                  <a:cubicBezTo>
                    <a:pt x="522" y="1966"/>
                    <a:pt x="514" y="1976"/>
                    <a:pt x="519" y="1993"/>
                  </a:cubicBezTo>
                  <a:cubicBezTo>
                    <a:pt x="525" y="2012"/>
                    <a:pt x="546" y="2028"/>
                    <a:pt x="571" y="2031"/>
                  </a:cubicBezTo>
                  <a:cubicBezTo>
                    <a:pt x="577" y="2031"/>
                    <a:pt x="583" y="2032"/>
                    <a:pt x="589" y="2031"/>
                  </a:cubicBezTo>
                  <a:cubicBezTo>
                    <a:pt x="605" y="2072"/>
                    <a:pt x="646" y="2101"/>
                    <a:pt x="667" y="2110"/>
                  </a:cubicBezTo>
                  <a:cubicBezTo>
                    <a:pt x="667" y="2110"/>
                    <a:pt x="667" y="2110"/>
                    <a:pt x="667" y="2110"/>
                  </a:cubicBezTo>
                  <a:cubicBezTo>
                    <a:pt x="689" y="2119"/>
                    <a:pt x="739" y="2127"/>
                    <a:pt x="779" y="2110"/>
                  </a:cubicBezTo>
                  <a:cubicBezTo>
                    <a:pt x="783" y="2114"/>
                    <a:pt x="787" y="2119"/>
                    <a:pt x="792" y="2122"/>
                  </a:cubicBezTo>
                  <a:cubicBezTo>
                    <a:pt x="812" y="2138"/>
                    <a:pt x="837" y="2142"/>
                    <a:pt x="855" y="2132"/>
                  </a:cubicBezTo>
                  <a:cubicBezTo>
                    <a:pt x="871" y="2124"/>
                    <a:pt x="873" y="2111"/>
                    <a:pt x="870" y="2102"/>
                  </a:cubicBezTo>
                  <a:cubicBezTo>
                    <a:pt x="867" y="2093"/>
                    <a:pt x="858" y="2087"/>
                    <a:pt x="848" y="2089"/>
                  </a:cubicBezTo>
                  <a:cubicBezTo>
                    <a:pt x="840" y="2090"/>
                    <a:pt x="834" y="2096"/>
                    <a:pt x="833" y="2104"/>
                  </a:cubicBezTo>
                  <a:cubicBezTo>
                    <a:pt x="832" y="2109"/>
                    <a:pt x="834" y="2114"/>
                    <a:pt x="838" y="2118"/>
                  </a:cubicBezTo>
                  <a:cubicBezTo>
                    <a:pt x="834" y="2116"/>
                    <a:pt x="831" y="2112"/>
                    <a:pt x="829" y="2107"/>
                  </a:cubicBezTo>
                  <a:cubicBezTo>
                    <a:pt x="827" y="2098"/>
                    <a:pt x="830" y="2085"/>
                    <a:pt x="835" y="2070"/>
                  </a:cubicBezTo>
                  <a:cubicBezTo>
                    <a:pt x="857" y="2082"/>
                    <a:pt x="881" y="2088"/>
                    <a:pt x="902" y="2086"/>
                  </a:cubicBezTo>
                  <a:cubicBezTo>
                    <a:pt x="922" y="2085"/>
                    <a:pt x="940" y="2076"/>
                    <a:pt x="950" y="2061"/>
                  </a:cubicBezTo>
                  <a:cubicBezTo>
                    <a:pt x="952" y="2063"/>
                    <a:pt x="953" y="2064"/>
                    <a:pt x="955" y="2065"/>
                  </a:cubicBezTo>
                  <a:cubicBezTo>
                    <a:pt x="948" y="2078"/>
                    <a:pt x="947" y="2092"/>
                    <a:pt x="953" y="2103"/>
                  </a:cubicBezTo>
                  <a:cubicBezTo>
                    <a:pt x="959" y="2114"/>
                    <a:pt x="971" y="2121"/>
                    <a:pt x="985" y="2121"/>
                  </a:cubicBezTo>
                  <a:cubicBezTo>
                    <a:pt x="983" y="2134"/>
                    <a:pt x="988" y="2146"/>
                    <a:pt x="998" y="2153"/>
                  </a:cubicBezTo>
                  <a:cubicBezTo>
                    <a:pt x="1008" y="2161"/>
                    <a:pt x="1023" y="2163"/>
                    <a:pt x="1035" y="2157"/>
                  </a:cubicBezTo>
                  <a:cubicBezTo>
                    <a:pt x="1039" y="2167"/>
                    <a:pt x="1049" y="2175"/>
                    <a:pt x="1062" y="2177"/>
                  </a:cubicBezTo>
                  <a:cubicBezTo>
                    <a:pt x="1073" y="2179"/>
                    <a:pt x="1083" y="2176"/>
                    <a:pt x="1090" y="2169"/>
                  </a:cubicBezTo>
                  <a:cubicBezTo>
                    <a:pt x="1097" y="2176"/>
                    <a:pt x="1107" y="2179"/>
                    <a:pt x="1118" y="2177"/>
                  </a:cubicBezTo>
                  <a:cubicBezTo>
                    <a:pt x="1131" y="2175"/>
                    <a:pt x="1141" y="2167"/>
                    <a:pt x="1145" y="2157"/>
                  </a:cubicBezTo>
                  <a:cubicBezTo>
                    <a:pt x="1157" y="2163"/>
                    <a:pt x="1172" y="2161"/>
                    <a:pt x="1182" y="2153"/>
                  </a:cubicBezTo>
                  <a:cubicBezTo>
                    <a:pt x="1192" y="2146"/>
                    <a:pt x="1197" y="2134"/>
                    <a:pt x="1195" y="2121"/>
                  </a:cubicBezTo>
                  <a:cubicBezTo>
                    <a:pt x="1209" y="2121"/>
                    <a:pt x="1221" y="2114"/>
                    <a:pt x="1227" y="2103"/>
                  </a:cubicBezTo>
                  <a:cubicBezTo>
                    <a:pt x="1233" y="2092"/>
                    <a:pt x="1232" y="2078"/>
                    <a:pt x="1225" y="2065"/>
                  </a:cubicBezTo>
                  <a:cubicBezTo>
                    <a:pt x="1227" y="2064"/>
                    <a:pt x="1228" y="2063"/>
                    <a:pt x="1230" y="2061"/>
                  </a:cubicBezTo>
                  <a:cubicBezTo>
                    <a:pt x="1240" y="2076"/>
                    <a:pt x="1258" y="2085"/>
                    <a:pt x="1279" y="2086"/>
                  </a:cubicBezTo>
                  <a:cubicBezTo>
                    <a:pt x="1300" y="2088"/>
                    <a:pt x="1323" y="2082"/>
                    <a:pt x="1345" y="2070"/>
                  </a:cubicBezTo>
                  <a:cubicBezTo>
                    <a:pt x="1350" y="2085"/>
                    <a:pt x="1353" y="2098"/>
                    <a:pt x="1351" y="2107"/>
                  </a:cubicBezTo>
                  <a:cubicBezTo>
                    <a:pt x="1349" y="2112"/>
                    <a:pt x="1346" y="2116"/>
                    <a:pt x="1342" y="2118"/>
                  </a:cubicBezTo>
                  <a:cubicBezTo>
                    <a:pt x="1346" y="2114"/>
                    <a:pt x="1348" y="2109"/>
                    <a:pt x="1347" y="2104"/>
                  </a:cubicBezTo>
                  <a:cubicBezTo>
                    <a:pt x="1346" y="2096"/>
                    <a:pt x="1340" y="2090"/>
                    <a:pt x="1332" y="2089"/>
                  </a:cubicBezTo>
                  <a:cubicBezTo>
                    <a:pt x="1322" y="2087"/>
                    <a:pt x="1313" y="2093"/>
                    <a:pt x="1310" y="2102"/>
                  </a:cubicBezTo>
                  <a:cubicBezTo>
                    <a:pt x="1307" y="2111"/>
                    <a:pt x="1309" y="2124"/>
                    <a:pt x="1325" y="2132"/>
                  </a:cubicBezTo>
                  <a:cubicBezTo>
                    <a:pt x="1343" y="2142"/>
                    <a:pt x="1368" y="2138"/>
                    <a:pt x="1388" y="2122"/>
                  </a:cubicBezTo>
                  <a:cubicBezTo>
                    <a:pt x="1393" y="2119"/>
                    <a:pt x="1397" y="2114"/>
                    <a:pt x="1401" y="2110"/>
                  </a:cubicBezTo>
                  <a:cubicBezTo>
                    <a:pt x="1441" y="2127"/>
                    <a:pt x="1491" y="2119"/>
                    <a:pt x="1513" y="2110"/>
                  </a:cubicBezTo>
                  <a:cubicBezTo>
                    <a:pt x="1513" y="2110"/>
                    <a:pt x="1513" y="2110"/>
                    <a:pt x="1513" y="2110"/>
                  </a:cubicBezTo>
                  <a:cubicBezTo>
                    <a:pt x="1534" y="2101"/>
                    <a:pt x="1575" y="2072"/>
                    <a:pt x="1591" y="2031"/>
                  </a:cubicBezTo>
                  <a:cubicBezTo>
                    <a:pt x="1597" y="2032"/>
                    <a:pt x="1603" y="2031"/>
                    <a:pt x="1609" y="2031"/>
                  </a:cubicBezTo>
                  <a:cubicBezTo>
                    <a:pt x="1634" y="2028"/>
                    <a:pt x="1655" y="2012"/>
                    <a:pt x="1661" y="1993"/>
                  </a:cubicBezTo>
                  <a:cubicBezTo>
                    <a:pt x="1666" y="1976"/>
                    <a:pt x="1658" y="1966"/>
                    <a:pt x="1650" y="1961"/>
                  </a:cubicBezTo>
                  <a:cubicBezTo>
                    <a:pt x="1641" y="1957"/>
                    <a:pt x="1631" y="1959"/>
                    <a:pt x="1625" y="1967"/>
                  </a:cubicBezTo>
                  <a:cubicBezTo>
                    <a:pt x="1620" y="1974"/>
                    <a:pt x="1620" y="1982"/>
                    <a:pt x="1625" y="1989"/>
                  </a:cubicBezTo>
                  <a:cubicBezTo>
                    <a:pt x="1628" y="1993"/>
                    <a:pt x="1633" y="1995"/>
                    <a:pt x="1638" y="1995"/>
                  </a:cubicBezTo>
                  <a:cubicBezTo>
                    <a:pt x="1635" y="1997"/>
                    <a:pt x="1630" y="1996"/>
                    <a:pt x="1625" y="1994"/>
                  </a:cubicBezTo>
                  <a:cubicBezTo>
                    <a:pt x="1617" y="1989"/>
                    <a:pt x="1610" y="1977"/>
                    <a:pt x="1603" y="1964"/>
                  </a:cubicBezTo>
                  <a:cubicBezTo>
                    <a:pt x="1627" y="1956"/>
                    <a:pt x="1647" y="1944"/>
                    <a:pt x="1661" y="1928"/>
                  </a:cubicBezTo>
                  <a:cubicBezTo>
                    <a:pt x="1675" y="1912"/>
                    <a:pt x="1681" y="1893"/>
                    <a:pt x="1678" y="1876"/>
                  </a:cubicBezTo>
                  <a:cubicBezTo>
                    <a:pt x="1680" y="1876"/>
                    <a:pt x="1682" y="1875"/>
                    <a:pt x="1684" y="1875"/>
                  </a:cubicBezTo>
                  <a:cubicBezTo>
                    <a:pt x="1688" y="1889"/>
                    <a:pt x="1697" y="1900"/>
                    <a:pt x="1710" y="1903"/>
                  </a:cubicBezTo>
                  <a:cubicBezTo>
                    <a:pt x="1722" y="1906"/>
                    <a:pt x="1735" y="1903"/>
                    <a:pt x="1745" y="1893"/>
                  </a:cubicBezTo>
                  <a:cubicBezTo>
                    <a:pt x="1753" y="1904"/>
                    <a:pt x="1764" y="1909"/>
                    <a:pt x="1777" y="1907"/>
                  </a:cubicBezTo>
                  <a:cubicBezTo>
                    <a:pt x="1790" y="1905"/>
                    <a:pt x="1801" y="1896"/>
                    <a:pt x="1806" y="1883"/>
                  </a:cubicBezTo>
                  <a:cubicBezTo>
                    <a:pt x="1816" y="1888"/>
                    <a:pt x="1828" y="1886"/>
                    <a:pt x="1839" y="1879"/>
                  </a:cubicBezTo>
                  <a:cubicBezTo>
                    <a:pt x="1848" y="1872"/>
                    <a:pt x="1853" y="1863"/>
                    <a:pt x="1853" y="1853"/>
                  </a:cubicBezTo>
                  <a:cubicBezTo>
                    <a:pt x="1863" y="1853"/>
                    <a:pt x="1872" y="1848"/>
                    <a:pt x="1879" y="1839"/>
                  </a:cubicBezTo>
                  <a:close/>
                  <a:moveTo>
                    <a:pt x="1925" y="1658"/>
                  </a:moveTo>
                  <a:cubicBezTo>
                    <a:pt x="1908" y="1674"/>
                    <a:pt x="1884" y="1679"/>
                    <a:pt x="1867" y="1671"/>
                  </a:cubicBezTo>
                  <a:cubicBezTo>
                    <a:pt x="1853" y="1665"/>
                    <a:pt x="1851" y="1655"/>
                    <a:pt x="1853" y="1647"/>
                  </a:cubicBezTo>
                  <a:cubicBezTo>
                    <a:pt x="1854" y="1641"/>
                    <a:pt x="1860" y="1634"/>
                    <a:pt x="1869" y="1635"/>
                  </a:cubicBezTo>
                  <a:cubicBezTo>
                    <a:pt x="1876" y="1636"/>
                    <a:pt x="1881" y="1640"/>
                    <a:pt x="1882" y="1646"/>
                  </a:cubicBezTo>
                  <a:cubicBezTo>
                    <a:pt x="1883" y="1651"/>
                    <a:pt x="1881" y="1657"/>
                    <a:pt x="1874" y="1661"/>
                  </a:cubicBezTo>
                  <a:cubicBezTo>
                    <a:pt x="1873" y="1661"/>
                    <a:pt x="1873" y="1662"/>
                    <a:pt x="1873" y="1663"/>
                  </a:cubicBezTo>
                  <a:cubicBezTo>
                    <a:pt x="1873" y="1664"/>
                    <a:pt x="1874" y="1665"/>
                    <a:pt x="1875" y="1665"/>
                  </a:cubicBezTo>
                  <a:cubicBezTo>
                    <a:pt x="1884" y="1666"/>
                    <a:pt x="1891" y="1659"/>
                    <a:pt x="1893" y="1649"/>
                  </a:cubicBezTo>
                  <a:cubicBezTo>
                    <a:pt x="1896" y="1638"/>
                    <a:pt x="1891" y="1624"/>
                    <a:pt x="1885" y="1607"/>
                  </a:cubicBezTo>
                  <a:cubicBezTo>
                    <a:pt x="1875" y="1581"/>
                    <a:pt x="1864" y="1549"/>
                    <a:pt x="1876" y="1515"/>
                  </a:cubicBezTo>
                  <a:cubicBezTo>
                    <a:pt x="1878" y="1514"/>
                    <a:pt x="1881" y="1513"/>
                    <a:pt x="1884" y="1512"/>
                  </a:cubicBezTo>
                  <a:cubicBezTo>
                    <a:pt x="1871" y="1547"/>
                    <a:pt x="1882" y="1579"/>
                    <a:pt x="1891" y="1605"/>
                  </a:cubicBezTo>
                  <a:cubicBezTo>
                    <a:pt x="1900" y="1631"/>
                    <a:pt x="1907" y="1652"/>
                    <a:pt x="1886" y="1666"/>
                  </a:cubicBezTo>
                  <a:cubicBezTo>
                    <a:pt x="1885" y="1667"/>
                    <a:pt x="1885" y="1668"/>
                    <a:pt x="1885" y="1669"/>
                  </a:cubicBezTo>
                  <a:cubicBezTo>
                    <a:pt x="1886" y="1669"/>
                    <a:pt x="1886" y="1670"/>
                    <a:pt x="1887" y="1670"/>
                  </a:cubicBezTo>
                  <a:cubicBezTo>
                    <a:pt x="1920" y="1665"/>
                    <a:pt x="1945" y="1639"/>
                    <a:pt x="1956" y="1598"/>
                  </a:cubicBezTo>
                  <a:cubicBezTo>
                    <a:pt x="1957" y="1599"/>
                    <a:pt x="1959" y="1600"/>
                    <a:pt x="1960" y="1600"/>
                  </a:cubicBezTo>
                  <a:cubicBezTo>
                    <a:pt x="1953" y="1624"/>
                    <a:pt x="1941" y="1645"/>
                    <a:pt x="1925" y="1658"/>
                  </a:cubicBezTo>
                  <a:close/>
                  <a:moveTo>
                    <a:pt x="1793" y="1667"/>
                  </a:moveTo>
                  <a:cubicBezTo>
                    <a:pt x="1810" y="1655"/>
                    <a:pt x="1828" y="1654"/>
                    <a:pt x="1841" y="1664"/>
                  </a:cubicBezTo>
                  <a:cubicBezTo>
                    <a:pt x="1851" y="1671"/>
                    <a:pt x="1856" y="1685"/>
                    <a:pt x="1852" y="1696"/>
                  </a:cubicBezTo>
                  <a:cubicBezTo>
                    <a:pt x="1852" y="1696"/>
                    <a:pt x="1852" y="1697"/>
                    <a:pt x="1852" y="1697"/>
                  </a:cubicBezTo>
                  <a:cubicBezTo>
                    <a:pt x="1852" y="1698"/>
                    <a:pt x="1853" y="1698"/>
                    <a:pt x="1853" y="1698"/>
                  </a:cubicBezTo>
                  <a:cubicBezTo>
                    <a:pt x="1865" y="1700"/>
                    <a:pt x="1874" y="1708"/>
                    <a:pt x="1876" y="1718"/>
                  </a:cubicBezTo>
                  <a:cubicBezTo>
                    <a:pt x="1879" y="1727"/>
                    <a:pt x="1875" y="1737"/>
                    <a:pt x="1866" y="1744"/>
                  </a:cubicBezTo>
                  <a:cubicBezTo>
                    <a:pt x="1865" y="1745"/>
                    <a:pt x="1865" y="1745"/>
                    <a:pt x="1865" y="1746"/>
                  </a:cubicBezTo>
                  <a:cubicBezTo>
                    <a:pt x="1865" y="1747"/>
                    <a:pt x="1866" y="1747"/>
                    <a:pt x="1866" y="1748"/>
                  </a:cubicBezTo>
                  <a:cubicBezTo>
                    <a:pt x="1875" y="1752"/>
                    <a:pt x="1879" y="1761"/>
                    <a:pt x="1878" y="1771"/>
                  </a:cubicBezTo>
                  <a:cubicBezTo>
                    <a:pt x="1877" y="1780"/>
                    <a:pt x="1871" y="1790"/>
                    <a:pt x="1857" y="1793"/>
                  </a:cubicBezTo>
                  <a:cubicBezTo>
                    <a:pt x="1857" y="1793"/>
                    <a:pt x="1856" y="1793"/>
                    <a:pt x="1856" y="1794"/>
                  </a:cubicBezTo>
                  <a:cubicBezTo>
                    <a:pt x="1856" y="1794"/>
                    <a:pt x="1856" y="1795"/>
                    <a:pt x="1856" y="1796"/>
                  </a:cubicBezTo>
                  <a:cubicBezTo>
                    <a:pt x="1861" y="1803"/>
                    <a:pt x="1862" y="1813"/>
                    <a:pt x="1858" y="1820"/>
                  </a:cubicBezTo>
                  <a:cubicBezTo>
                    <a:pt x="1853" y="1828"/>
                    <a:pt x="1845" y="1833"/>
                    <a:pt x="1835" y="1832"/>
                  </a:cubicBezTo>
                  <a:cubicBezTo>
                    <a:pt x="1834" y="1832"/>
                    <a:pt x="1833" y="1833"/>
                    <a:pt x="1833" y="1834"/>
                  </a:cubicBezTo>
                  <a:cubicBezTo>
                    <a:pt x="1833" y="1834"/>
                    <a:pt x="1833" y="1834"/>
                    <a:pt x="1833" y="1834"/>
                  </a:cubicBezTo>
                  <a:cubicBezTo>
                    <a:pt x="1833" y="1834"/>
                    <a:pt x="1833" y="1834"/>
                    <a:pt x="1833" y="1834"/>
                  </a:cubicBezTo>
                  <a:cubicBezTo>
                    <a:pt x="1833" y="1844"/>
                    <a:pt x="1829" y="1853"/>
                    <a:pt x="1820" y="1857"/>
                  </a:cubicBezTo>
                  <a:cubicBezTo>
                    <a:pt x="1813" y="1862"/>
                    <a:pt x="1804" y="1861"/>
                    <a:pt x="1796" y="1856"/>
                  </a:cubicBezTo>
                  <a:cubicBezTo>
                    <a:pt x="1795" y="1855"/>
                    <a:pt x="1795" y="1855"/>
                    <a:pt x="1794" y="1855"/>
                  </a:cubicBezTo>
                  <a:cubicBezTo>
                    <a:pt x="1794" y="1856"/>
                    <a:pt x="1793" y="1856"/>
                    <a:pt x="1793" y="1857"/>
                  </a:cubicBezTo>
                  <a:cubicBezTo>
                    <a:pt x="1790" y="1870"/>
                    <a:pt x="1780" y="1876"/>
                    <a:pt x="1771" y="1877"/>
                  </a:cubicBezTo>
                  <a:cubicBezTo>
                    <a:pt x="1761" y="1879"/>
                    <a:pt x="1753" y="1874"/>
                    <a:pt x="1748" y="1866"/>
                  </a:cubicBezTo>
                  <a:cubicBezTo>
                    <a:pt x="1748" y="1865"/>
                    <a:pt x="1747" y="1865"/>
                    <a:pt x="1746" y="1865"/>
                  </a:cubicBezTo>
                  <a:cubicBezTo>
                    <a:pt x="1746" y="1865"/>
                    <a:pt x="1745" y="1865"/>
                    <a:pt x="1745" y="1866"/>
                  </a:cubicBezTo>
                  <a:cubicBezTo>
                    <a:pt x="1737" y="1875"/>
                    <a:pt x="1727" y="1878"/>
                    <a:pt x="1718" y="1876"/>
                  </a:cubicBezTo>
                  <a:cubicBezTo>
                    <a:pt x="1708" y="1873"/>
                    <a:pt x="1701" y="1865"/>
                    <a:pt x="1699" y="1853"/>
                  </a:cubicBezTo>
                  <a:cubicBezTo>
                    <a:pt x="1698" y="1852"/>
                    <a:pt x="1698" y="1852"/>
                    <a:pt x="1698" y="1852"/>
                  </a:cubicBezTo>
                  <a:cubicBezTo>
                    <a:pt x="1697" y="1851"/>
                    <a:pt x="1697" y="1851"/>
                    <a:pt x="1696" y="1852"/>
                  </a:cubicBezTo>
                  <a:cubicBezTo>
                    <a:pt x="1685" y="1855"/>
                    <a:pt x="1672" y="1851"/>
                    <a:pt x="1664" y="1840"/>
                  </a:cubicBezTo>
                  <a:cubicBezTo>
                    <a:pt x="1654" y="1827"/>
                    <a:pt x="1655" y="1809"/>
                    <a:pt x="1667" y="1792"/>
                  </a:cubicBezTo>
                  <a:cubicBezTo>
                    <a:pt x="1671" y="1794"/>
                    <a:pt x="1676" y="1794"/>
                    <a:pt x="1681" y="1794"/>
                  </a:cubicBezTo>
                  <a:cubicBezTo>
                    <a:pt x="1685" y="1794"/>
                    <a:pt x="1689" y="1793"/>
                    <a:pt x="1693" y="1791"/>
                  </a:cubicBezTo>
                  <a:cubicBezTo>
                    <a:pt x="1681" y="1805"/>
                    <a:pt x="1666" y="1826"/>
                    <a:pt x="1672" y="1832"/>
                  </a:cubicBezTo>
                  <a:cubicBezTo>
                    <a:pt x="1673" y="1832"/>
                    <a:pt x="1674" y="1833"/>
                    <a:pt x="1676" y="1833"/>
                  </a:cubicBezTo>
                  <a:cubicBezTo>
                    <a:pt x="1683" y="1832"/>
                    <a:pt x="1696" y="1815"/>
                    <a:pt x="1704" y="1804"/>
                  </a:cubicBezTo>
                  <a:cubicBezTo>
                    <a:pt x="1703" y="1811"/>
                    <a:pt x="1702" y="1818"/>
                    <a:pt x="1704" y="1822"/>
                  </a:cubicBezTo>
                  <a:cubicBezTo>
                    <a:pt x="1705" y="1824"/>
                    <a:pt x="1706" y="1825"/>
                    <a:pt x="1708" y="1825"/>
                  </a:cubicBezTo>
                  <a:cubicBezTo>
                    <a:pt x="1710" y="1826"/>
                    <a:pt x="1712" y="1825"/>
                    <a:pt x="1713" y="1824"/>
                  </a:cubicBezTo>
                  <a:cubicBezTo>
                    <a:pt x="1715" y="1823"/>
                    <a:pt x="1717" y="1821"/>
                    <a:pt x="1718" y="1818"/>
                  </a:cubicBezTo>
                  <a:cubicBezTo>
                    <a:pt x="1716" y="1838"/>
                    <a:pt x="1715" y="1863"/>
                    <a:pt x="1722" y="1864"/>
                  </a:cubicBezTo>
                  <a:cubicBezTo>
                    <a:pt x="1723" y="1864"/>
                    <a:pt x="1724" y="1864"/>
                    <a:pt x="1726" y="1863"/>
                  </a:cubicBezTo>
                  <a:cubicBezTo>
                    <a:pt x="1731" y="1859"/>
                    <a:pt x="1735" y="1836"/>
                    <a:pt x="1736" y="1820"/>
                  </a:cubicBezTo>
                  <a:cubicBezTo>
                    <a:pt x="1738" y="1830"/>
                    <a:pt x="1742" y="1836"/>
                    <a:pt x="1746" y="1836"/>
                  </a:cubicBezTo>
                  <a:cubicBezTo>
                    <a:pt x="1748" y="1836"/>
                    <a:pt x="1749" y="1836"/>
                    <a:pt x="1750" y="1834"/>
                  </a:cubicBezTo>
                  <a:cubicBezTo>
                    <a:pt x="1752" y="1833"/>
                    <a:pt x="1753" y="1830"/>
                    <a:pt x="1753" y="1826"/>
                  </a:cubicBezTo>
                  <a:cubicBezTo>
                    <a:pt x="1757" y="1841"/>
                    <a:pt x="1762" y="1859"/>
                    <a:pt x="1768" y="1863"/>
                  </a:cubicBezTo>
                  <a:cubicBezTo>
                    <a:pt x="1769" y="1864"/>
                    <a:pt x="1771" y="1864"/>
                    <a:pt x="1772" y="1863"/>
                  </a:cubicBezTo>
                  <a:cubicBezTo>
                    <a:pt x="1772" y="1863"/>
                    <a:pt x="1774" y="1862"/>
                    <a:pt x="1774" y="1861"/>
                  </a:cubicBezTo>
                  <a:cubicBezTo>
                    <a:pt x="1777" y="1855"/>
                    <a:pt x="1773" y="1837"/>
                    <a:pt x="1769" y="1822"/>
                  </a:cubicBezTo>
                  <a:cubicBezTo>
                    <a:pt x="1771" y="1825"/>
                    <a:pt x="1773" y="1827"/>
                    <a:pt x="1775" y="1828"/>
                  </a:cubicBezTo>
                  <a:cubicBezTo>
                    <a:pt x="1777" y="1829"/>
                    <a:pt x="1779" y="1829"/>
                    <a:pt x="1780" y="1828"/>
                  </a:cubicBezTo>
                  <a:cubicBezTo>
                    <a:pt x="1782" y="1828"/>
                    <a:pt x="1783" y="1826"/>
                    <a:pt x="1783" y="1825"/>
                  </a:cubicBezTo>
                  <a:cubicBezTo>
                    <a:pt x="1784" y="1823"/>
                    <a:pt x="1784" y="1820"/>
                    <a:pt x="1783" y="1817"/>
                  </a:cubicBezTo>
                  <a:cubicBezTo>
                    <a:pt x="1792" y="1830"/>
                    <a:pt x="1803" y="1846"/>
                    <a:pt x="1810" y="1848"/>
                  </a:cubicBezTo>
                  <a:cubicBezTo>
                    <a:pt x="1811" y="1848"/>
                    <a:pt x="1813" y="1847"/>
                    <a:pt x="1813" y="1847"/>
                  </a:cubicBezTo>
                  <a:cubicBezTo>
                    <a:pt x="1814" y="1846"/>
                    <a:pt x="1815" y="1845"/>
                    <a:pt x="1815" y="1844"/>
                  </a:cubicBezTo>
                  <a:cubicBezTo>
                    <a:pt x="1816" y="1837"/>
                    <a:pt x="1805" y="1821"/>
                    <a:pt x="1796" y="1808"/>
                  </a:cubicBezTo>
                  <a:cubicBezTo>
                    <a:pt x="1800" y="1811"/>
                    <a:pt x="1803" y="1813"/>
                    <a:pt x="1806" y="1813"/>
                  </a:cubicBezTo>
                  <a:cubicBezTo>
                    <a:pt x="1808" y="1813"/>
                    <a:pt x="1810" y="1812"/>
                    <a:pt x="1811" y="1811"/>
                  </a:cubicBezTo>
                  <a:cubicBezTo>
                    <a:pt x="1813" y="1810"/>
                    <a:pt x="1813" y="1808"/>
                    <a:pt x="1813" y="1806"/>
                  </a:cubicBezTo>
                  <a:cubicBezTo>
                    <a:pt x="1813" y="1803"/>
                    <a:pt x="1811" y="1800"/>
                    <a:pt x="1809" y="1796"/>
                  </a:cubicBezTo>
                  <a:cubicBezTo>
                    <a:pt x="1821" y="1805"/>
                    <a:pt x="1837" y="1816"/>
                    <a:pt x="1844" y="1815"/>
                  </a:cubicBezTo>
                  <a:cubicBezTo>
                    <a:pt x="1846" y="1815"/>
                    <a:pt x="1847" y="1814"/>
                    <a:pt x="1847" y="1813"/>
                  </a:cubicBezTo>
                  <a:cubicBezTo>
                    <a:pt x="1848" y="1812"/>
                    <a:pt x="1848" y="1811"/>
                    <a:pt x="1848" y="1809"/>
                  </a:cubicBezTo>
                  <a:cubicBezTo>
                    <a:pt x="1846" y="1803"/>
                    <a:pt x="1830" y="1791"/>
                    <a:pt x="1817" y="1783"/>
                  </a:cubicBezTo>
                  <a:cubicBezTo>
                    <a:pt x="1820" y="1784"/>
                    <a:pt x="1823" y="1784"/>
                    <a:pt x="1825" y="1783"/>
                  </a:cubicBezTo>
                  <a:cubicBezTo>
                    <a:pt x="1827" y="1783"/>
                    <a:pt x="1828" y="1782"/>
                    <a:pt x="1829" y="1780"/>
                  </a:cubicBezTo>
                  <a:cubicBezTo>
                    <a:pt x="1829" y="1779"/>
                    <a:pt x="1830" y="1777"/>
                    <a:pt x="1829" y="1775"/>
                  </a:cubicBezTo>
                  <a:cubicBezTo>
                    <a:pt x="1828" y="1773"/>
                    <a:pt x="1825" y="1771"/>
                    <a:pt x="1822" y="1768"/>
                  </a:cubicBezTo>
                  <a:cubicBezTo>
                    <a:pt x="1837" y="1773"/>
                    <a:pt x="1855" y="1777"/>
                    <a:pt x="1861" y="1774"/>
                  </a:cubicBezTo>
                  <a:cubicBezTo>
                    <a:pt x="1863" y="1773"/>
                    <a:pt x="1863" y="1772"/>
                    <a:pt x="1864" y="1771"/>
                  </a:cubicBezTo>
                  <a:cubicBezTo>
                    <a:pt x="1864" y="1770"/>
                    <a:pt x="1864" y="1769"/>
                    <a:pt x="1863" y="1768"/>
                  </a:cubicBezTo>
                  <a:cubicBezTo>
                    <a:pt x="1860" y="1762"/>
                    <a:pt x="1841" y="1756"/>
                    <a:pt x="1826" y="1753"/>
                  </a:cubicBezTo>
                  <a:cubicBezTo>
                    <a:pt x="1830" y="1752"/>
                    <a:pt x="1833" y="1752"/>
                    <a:pt x="1834" y="1750"/>
                  </a:cubicBezTo>
                  <a:cubicBezTo>
                    <a:pt x="1836" y="1749"/>
                    <a:pt x="1837" y="1748"/>
                    <a:pt x="1837" y="1746"/>
                  </a:cubicBezTo>
                  <a:cubicBezTo>
                    <a:pt x="1836" y="1741"/>
                    <a:pt x="1830" y="1738"/>
                    <a:pt x="1820" y="1736"/>
                  </a:cubicBezTo>
                  <a:cubicBezTo>
                    <a:pt x="1837" y="1734"/>
                    <a:pt x="1859" y="1731"/>
                    <a:pt x="1863" y="1725"/>
                  </a:cubicBezTo>
                  <a:cubicBezTo>
                    <a:pt x="1864" y="1724"/>
                    <a:pt x="1865" y="1723"/>
                    <a:pt x="1864" y="1722"/>
                  </a:cubicBezTo>
                  <a:cubicBezTo>
                    <a:pt x="1863" y="1715"/>
                    <a:pt x="1838" y="1716"/>
                    <a:pt x="1818" y="1718"/>
                  </a:cubicBezTo>
                  <a:cubicBezTo>
                    <a:pt x="1821" y="1716"/>
                    <a:pt x="1823" y="1715"/>
                    <a:pt x="1825" y="1713"/>
                  </a:cubicBezTo>
                  <a:cubicBezTo>
                    <a:pt x="1826" y="1711"/>
                    <a:pt x="1826" y="1710"/>
                    <a:pt x="1826" y="1708"/>
                  </a:cubicBezTo>
                  <a:cubicBezTo>
                    <a:pt x="1825" y="1706"/>
                    <a:pt x="1824" y="1705"/>
                    <a:pt x="1822" y="1704"/>
                  </a:cubicBezTo>
                  <a:cubicBezTo>
                    <a:pt x="1819" y="1702"/>
                    <a:pt x="1812" y="1702"/>
                    <a:pt x="1804" y="1704"/>
                  </a:cubicBezTo>
                  <a:cubicBezTo>
                    <a:pt x="1815" y="1696"/>
                    <a:pt x="1832" y="1683"/>
                    <a:pt x="1833" y="1676"/>
                  </a:cubicBezTo>
                  <a:cubicBezTo>
                    <a:pt x="1833" y="1674"/>
                    <a:pt x="1833" y="1673"/>
                    <a:pt x="1832" y="1672"/>
                  </a:cubicBezTo>
                  <a:cubicBezTo>
                    <a:pt x="1826" y="1666"/>
                    <a:pt x="1805" y="1681"/>
                    <a:pt x="1792" y="1692"/>
                  </a:cubicBezTo>
                  <a:cubicBezTo>
                    <a:pt x="1793" y="1689"/>
                    <a:pt x="1794" y="1685"/>
                    <a:pt x="1794" y="1681"/>
                  </a:cubicBezTo>
                  <a:cubicBezTo>
                    <a:pt x="1795" y="1676"/>
                    <a:pt x="1794" y="1671"/>
                    <a:pt x="1793" y="1667"/>
                  </a:cubicBezTo>
                  <a:close/>
                  <a:moveTo>
                    <a:pt x="1632" y="1869"/>
                  </a:moveTo>
                  <a:cubicBezTo>
                    <a:pt x="1632" y="1878"/>
                    <a:pt x="1638" y="1884"/>
                    <a:pt x="1645" y="1886"/>
                  </a:cubicBezTo>
                  <a:cubicBezTo>
                    <a:pt x="1651" y="1887"/>
                    <a:pt x="1656" y="1885"/>
                    <a:pt x="1660" y="1882"/>
                  </a:cubicBezTo>
                  <a:cubicBezTo>
                    <a:pt x="1658" y="1885"/>
                    <a:pt x="1654" y="1888"/>
                    <a:pt x="1649" y="1889"/>
                  </a:cubicBezTo>
                  <a:cubicBezTo>
                    <a:pt x="1639" y="1891"/>
                    <a:pt x="1625" y="1886"/>
                    <a:pt x="1609" y="1881"/>
                  </a:cubicBezTo>
                  <a:cubicBezTo>
                    <a:pt x="1600" y="1877"/>
                    <a:pt x="1590" y="1874"/>
                    <a:pt x="1579" y="1871"/>
                  </a:cubicBezTo>
                  <a:cubicBezTo>
                    <a:pt x="1582" y="1871"/>
                    <a:pt x="1586" y="1871"/>
                    <a:pt x="1589" y="1870"/>
                  </a:cubicBezTo>
                  <a:cubicBezTo>
                    <a:pt x="1607" y="1867"/>
                    <a:pt x="1623" y="1856"/>
                    <a:pt x="1634" y="1839"/>
                  </a:cubicBezTo>
                  <a:cubicBezTo>
                    <a:pt x="1635" y="1844"/>
                    <a:pt x="1637" y="1848"/>
                    <a:pt x="1640" y="1852"/>
                  </a:cubicBezTo>
                  <a:cubicBezTo>
                    <a:pt x="1634" y="1856"/>
                    <a:pt x="1631" y="1862"/>
                    <a:pt x="1632" y="1869"/>
                  </a:cubicBezTo>
                  <a:close/>
                  <a:moveTo>
                    <a:pt x="1633" y="1834"/>
                  </a:moveTo>
                  <a:cubicBezTo>
                    <a:pt x="1623" y="1852"/>
                    <a:pt x="1607" y="1863"/>
                    <a:pt x="1589" y="1867"/>
                  </a:cubicBezTo>
                  <a:cubicBezTo>
                    <a:pt x="1572" y="1869"/>
                    <a:pt x="1556" y="1865"/>
                    <a:pt x="1544" y="1854"/>
                  </a:cubicBezTo>
                  <a:cubicBezTo>
                    <a:pt x="1534" y="1845"/>
                    <a:pt x="1528" y="1832"/>
                    <a:pt x="1528" y="1819"/>
                  </a:cubicBezTo>
                  <a:cubicBezTo>
                    <a:pt x="1528" y="1809"/>
                    <a:pt x="1532" y="1800"/>
                    <a:pt x="1539" y="1794"/>
                  </a:cubicBezTo>
                  <a:cubicBezTo>
                    <a:pt x="1546" y="1787"/>
                    <a:pt x="1556" y="1786"/>
                    <a:pt x="1564" y="1789"/>
                  </a:cubicBezTo>
                  <a:cubicBezTo>
                    <a:pt x="1572" y="1792"/>
                    <a:pt x="1576" y="1799"/>
                    <a:pt x="1576" y="1807"/>
                  </a:cubicBezTo>
                  <a:cubicBezTo>
                    <a:pt x="1576" y="1814"/>
                    <a:pt x="1569" y="1820"/>
                    <a:pt x="1563" y="1820"/>
                  </a:cubicBezTo>
                  <a:cubicBezTo>
                    <a:pt x="1558" y="1821"/>
                    <a:pt x="1551" y="1819"/>
                    <a:pt x="1549" y="1811"/>
                  </a:cubicBezTo>
                  <a:cubicBezTo>
                    <a:pt x="1549" y="1810"/>
                    <a:pt x="1548" y="1809"/>
                    <a:pt x="1548" y="1809"/>
                  </a:cubicBezTo>
                  <a:cubicBezTo>
                    <a:pt x="1547" y="1809"/>
                    <a:pt x="1546" y="1809"/>
                    <a:pt x="1546" y="1810"/>
                  </a:cubicBezTo>
                  <a:cubicBezTo>
                    <a:pt x="1541" y="1815"/>
                    <a:pt x="1540" y="1824"/>
                    <a:pt x="1545" y="1833"/>
                  </a:cubicBezTo>
                  <a:cubicBezTo>
                    <a:pt x="1551" y="1847"/>
                    <a:pt x="1564" y="1854"/>
                    <a:pt x="1581" y="1854"/>
                  </a:cubicBezTo>
                  <a:cubicBezTo>
                    <a:pt x="1592" y="1854"/>
                    <a:pt x="1604" y="1848"/>
                    <a:pt x="1613" y="1839"/>
                  </a:cubicBezTo>
                  <a:cubicBezTo>
                    <a:pt x="1621" y="1829"/>
                    <a:pt x="1626" y="1817"/>
                    <a:pt x="1626" y="1804"/>
                  </a:cubicBezTo>
                  <a:cubicBezTo>
                    <a:pt x="1636" y="1800"/>
                    <a:pt x="1644" y="1791"/>
                    <a:pt x="1649" y="1781"/>
                  </a:cubicBezTo>
                  <a:cubicBezTo>
                    <a:pt x="1649" y="1781"/>
                    <a:pt x="1650" y="1782"/>
                    <a:pt x="1650" y="1782"/>
                  </a:cubicBezTo>
                  <a:cubicBezTo>
                    <a:pt x="1650" y="1782"/>
                    <a:pt x="1650" y="1783"/>
                    <a:pt x="1651" y="1783"/>
                  </a:cubicBezTo>
                  <a:cubicBezTo>
                    <a:pt x="1636" y="1799"/>
                    <a:pt x="1630" y="1817"/>
                    <a:pt x="1633" y="1834"/>
                  </a:cubicBezTo>
                  <a:close/>
                  <a:moveTo>
                    <a:pt x="1611" y="2006"/>
                  </a:moveTo>
                  <a:cubicBezTo>
                    <a:pt x="1615" y="2003"/>
                    <a:pt x="1615" y="2003"/>
                    <a:pt x="1615" y="2003"/>
                  </a:cubicBezTo>
                  <a:cubicBezTo>
                    <a:pt x="1618" y="2004"/>
                    <a:pt x="1621" y="2006"/>
                    <a:pt x="1624" y="2007"/>
                  </a:cubicBezTo>
                  <a:cubicBezTo>
                    <a:pt x="1620" y="2007"/>
                    <a:pt x="1615" y="2006"/>
                    <a:pt x="1611" y="2006"/>
                  </a:cubicBezTo>
                  <a:close/>
                  <a:moveTo>
                    <a:pt x="1626" y="2012"/>
                  </a:moveTo>
                  <a:cubicBezTo>
                    <a:pt x="1622" y="2014"/>
                    <a:pt x="1618" y="2015"/>
                    <a:pt x="1614" y="2016"/>
                  </a:cubicBezTo>
                  <a:cubicBezTo>
                    <a:pt x="1611" y="2013"/>
                    <a:pt x="1611" y="2013"/>
                    <a:pt x="1611" y="2013"/>
                  </a:cubicBezTo>
                  <a:cubicBezTo>
                    <a:pt x="1616" y="2014"/>
                    <a:pt x="1621" y="2013"/>
                    <a:pt x="1626" y="2012"/>
                  </a:cubicBezTo>
                  <a:close/>
                  <a:moveTo>
                    <a:pt x="1606" y="2005"/>
                  </a:moveTo>
                  <a:cubicBezTo>
                    <a:pt x="1603" y="2004"/>
                    <a:pt x="1600" y="2003"/>
                    <a:pt x="1597" y="2001"/>
                  </a:cubicBezTo>
                  <a:cubicBezTo>
                    <a:pt x="1607" y="1995"/>
                    <a:pt x="1607" y="1995"/>
                    <a:pt x="1607" y="1995"/>
                  </a:cubicBezTo>
                  <a:cubicBezTo>
                    <a:pt x="1609" y="1997"/>
                    <a:pt x="1610" y="1999"/>
                    <a:pt x="1612" y="2000"/>
                  </a:cubicBezTo>
                  <a:lnTo>
                    <a:pt x="1606" y="2005"/>
                  </a:lnTo>
                  <a:close/>
                  <a:moveTo>
                    <a:pt x="1527" y="1954"/>
                  </a:moveTo>
                  <a:cubicBezTo>
                    <a:pt x="1516" y="1942"/>
                    <a:pt x="1504" y="1929"/>
                    <a:pt x="1492" y="1918"/>
                  </a:cubicBezTo>
                  <a:cubicBezTo>
                    <a:pt x="1492" y="1917"/>
                    <a:pt x="1493" y="1916"/>
                    <a:pt x="1494" y="1915"/>
                  </a:cubicBezTo>
                  <a:cubicBezTo>
                    <a:pt x="1510" y="1927"/>
                    <a:pt x="1524" y="1942"/>
                    <a:pt x="1538" y="1957"/>
                  </a:cubicBezTo>
                  <a:cubicBezTo>
                    <a:pt x="1560" y="1981"/>
                    <a:pt x="1582" y="2004"/>
                    <a:pt x="1609" y="2009"/>
                  </a:cubicBezTo>
                  <a:cubicBezTo>
                    <a:pt x="1578" y="2007"/>
                    <a:pt x="1553" y="1981"/>
                    <a:pt x="1527" y="1954"/>
                  </a:cubicBezTo>
                  <a:close/>
                  <a:moveTo>
                    <a:pt x="1567" y="2015"/>
                  </a:moveTo>
                  <a:cubicBezTo>
                    <a:pt x="1563" y="2013"/>
                    <a:pt x="1560" y="2012"/>
                    <a:pt x="1556" y="2011"/>
                  </a:cubicBezTo>
                  <a:cubicBezTo>
                    <a:pt x="1555" y="1987"/>
                    <a:pt x="1555" y="1987"/>
                    <a:pt x="1555" y="1987"/>
                  </a:cubicBezTo>
                  <a:cubicBezTo>
                    <a:pt x="1558" y="1989"/>
                    <a:pt x="1560" y="1991"/>
                    <a:pt x="1563" y="1993"/>
                  </a:cubicBezTo>
                  <a:lnTo>
                    <a:pt x="1567" y="2015"/>
                  </a:lnTo>
                  <a:close/>
                  <a:moveTo>
                    <a:pt x="1552" y="2009"/>
                  </a:moveTo>
                  <a:cubicBezTo>
                    <a:pt x="1548" y="2007"/>
                    <a:pt x="1544" y="2005"/>
                    <a:pt x="1540" y="2003"/>
                  </a:cubicBezTo>
                  <a:cubicBezTo>
                    <a:pt x="1543" y="1976"/>
                    <a:pt x="1543" y="1976"/>
                    <a:pt x="1543" y="1976"/>
                  </a:cubicBezTo>
                  <a:cubicBezTo>
                    <a:pt x="1546" y="1978"/>
                    <a:pt x="1548" y="1981"/>
                    <a:pt x="1551" y="1983"/>
                  </a:cubicBezTo>
                  <a:lnTo>
                    <a:pt x="1552" y="2009"/>
                  </a:lnTo>
                  <a:close/>
                  <a:moveTo>
                    <a:pt x="1494" y="1925"/>
                  </a:moveTo>
                  <a:cubicBezTo>
                    <a:pt x="1496" y="1928"/>
                    <a:pt x="1499" y="1930"/>
                    <a:pt x="1501" y="1932"/>
                  </a:cubicBezTo>
                  <a:cubicBezTo>
                    <a:pt x="1489" y="1959"/>
                    <a:pt x="1489" y="1959"/>
                    <a:pt x="1489" y="1959"/>
                  </a:cubicBezTo>
                  <a:cubicBezTo>
                    <a:pt x="1486" y="1956"/>
                    <a:pt x="1484" y="1953"/>
                    <a:pt x="1482" y="1950"/>
                  </a:cubicBezTo>
                  <a:lnTo>
                    <a:pt x="1494" y="1925"/>
                  </a:lnTo>
                  <a:close/>
                  <a:moveTo>
                    <a:pt x="1480" y="1946"/>
                  </a:moveTo>
                  <a:cubicBezTo>
                    <a:pt x="1478" y="1943"/>
                    <a:pt x="1476" y="1940"/>
                    <a:pt x="1475" y="1937"/>
                  </a:cubicBezTo>
                  <a:cubicBezTo>
                    <a:pt x="1480" y="1932"/>
                    <a:pt x="1485" y="1927"/>
                    <a:pt x="1489" y="1921"/>
                  </a:cubicBezTo>
                  <a:cubicBezTo>
                    <a:pt x="1490" y="1922"/>
                    <a:pt x="1490" y="1922"/>
                    <a:pt x="1491" y="1923"/>
                  </a:cubicBezTo>
                  <a:lnTo>
                    <a:pt x="1480" y="1946"/>
                  </a:lnTo>
                  <a:close/>
                  <a:moveTo>
                    <a:pt x="1504" y="1935"/>
                  </a:moveTo>
                  <a:cubicBezTo>
                    <a:pt x="1506" y="1937"/>
                    <a:pt x="1508" y="1939"/>
                    <a:pt x="1510" y="1941"/>
                  </a:cubicBezTo>
                  <a:cubicBezTo>
                    <a:pt x="1497" y="1970"/>
                    <a:pt x="1497" y="1970"/>
                    <a:pt x="1497" y="1970"/>
                  </a:cubicBezTo>
                  <a:cubicBezTo>
                    <a:pt x="1495" y="1967"/>
                    <a:pt x="1493" y="1965"/>
                    <a:pt x="1491" y="1962"/>
                  </a:cubicBezTo>
                  <a:lnTo>
                    <a:pt x="1504" y="1935"/>
                  </a:lnTo>
                  <a:close/>
                  <a:moveTo>
                    <a:pt x="1513" y="1944"/>
                  </a:moveTo>
                  <a:cubicBezTo>
                    <a:pt x="1516" y="1947"/>
                    <a:pt x="1518" y="1949"/>
                    <a:pt x="1520" y="1952"/>
                  </a:cubicBezTo>
                  <a:cubicBezTo>
                    <a:pt x="1510" y="1982"/>
                    <a:pt x="1510" y="1982"/>
                    <a:pt x="1510" y="1982"/>
                  </a:cubicBezTo>
                  <a:cubicBezTo>
                    <a:pt x="1507" y="1979"/>
                    <a:pt x="1503" y="1976"/>
                    <a:pt x="1500" y="1973"/>
                  </a:cubicBezTo>
                  <a:lnTo>
                    <a:pt x="1513" y="1944"/>
                  </a:lnTo>
                  <a:close/>
                  <a:moveTo>
                    <a:pt x="1523" y="1955"/>
                  </a:moveTo>
                  <a:cubicBezTo>
                    <a:pt x="1524" y="1955"/>
                    <a:pt x="1524" y="1956"/>
                    <a:pt x="1525" y="1956"/>
                  </a:cubicBezTo>
                  <a:cubicBezTo>
                    <a:pt x="1526" y="1958"/>
                    <a:pt x="1528" y="1960"/>
                    <a:pt x="1530" y="1962"/>
                  </a:cubicBezTo>
                  <a:cubicBezTo>
                    <a:pt x="1522" y="1992"/>
                    <a:pt x="1522" y="1992"/>
                    <a:pt x="1522" y="1992"/>
                  </a:cubicBezTo>
                  <a:cubicBezTo>
                    <a:pt x="1519" y="1990"/>
                    <a:pt x="1516" y="1987"/>
                    <a:pt x="1513" y="1985"/>
                  </a:cubicBezTo>
                  <a:lnTo>
                    <a:pt x="1523" y="1955"/>
                  </a:lnTo>
                  <a:close/>
                  <a:moveTo>
                    <a:pt x="1533" y="1965"/>
                  </a:moveTo>
                  <a:cubicBezTo>
                    <a:pt x="1535" y="1967"/>
                    <a:pt x="1538" y="1970"/>
                    <a:pt x="1540" y="1972"/>
                  </a:cubicBezTo>
                  <a:cubicBezTo>
                    <a:pt x="1537" y="2001"/>
                    <a:pt x="1537" y="2001"/>
                    <a:pt x="1537" y="2001"/>
                  </a:cubicBezTo>
                  <a:cubicBezTo>
                    <a:pt x="1533" y="1999"/>
                    <a:pt x="1529" y="1997"/>
                    <a:pt x="1526" y="1994"/>
                  </a:cubicBezTo>
                  <a:lnTo>
                    <a:pt x="1533" y="1965"/>
                  </a:lnTo>
                  <a:close/>
                  <a:moveTo>
                    <a:pt x="1575" y="2002"/>
                  </a:moveTo>
                  <a:cubicBezTo>
                    <a:pt x="1581" y="2018"/>
                    <a:pt x="1581" y="2018"/>
                    <a:pt x="1581" y="2018"/>
                  </a:cubicBezTo>
                  <a:cubicBezTo>
                    <a:pt x="1579" y="2017"/>
                    <a:pt x="1577" y="2017"/>
                    <a:pt x="1575" y="2016"/>
                  </a:cubicBezTo>
                  <a:cubicBezTo>
                    <a:pt x="1573" y="2016"/>
                    <a:pt x="1572" y="2016"/>
                    <a:pt x="1571" y="2016"/>
                  </a:cubicBezTo>
                  <a:cubicBezTo>
                    <a:pt x="1567" y="1997"/>
                    <a:pt x="1567" y="1997"/>
                    <a:pt x="1567" y="1997"/>
                  </a:cubicBezTo>
                  <a:cubicBezTo>
                    <a:pt x="1570" y="1998"/>
                    <a:pt x="1572" y="2000"/>
                    <a:pt x="1575" y="2002"/>
                  </a:cubicBezTo>
                  <a:close/>
                  <a:moveTo>
                    <a:pt x="1580" y="2005"/>
                  </a:moveTo>
                  <a:cubicBezTo>
                    <a:pt x="1583" y="2006"/>
                    <a:pt x="1586" y="2008"/>
                    <a:pt x="1589" y="2009"/>
                  </a:cubicBezTo>
                  <a:cubicBezTo>
                    <a:pt x="1596" y="2019"/>
                    <a:pt x="1596" y="2019"/>
                    <a:pt x="1596" y="2019"/>
                  </a:cubicBezTo>
                  <a:cubicBezTo>
                    <a:pt x="1593" y="2019"/>
                    <a:pt x="1589" y="2019"/>
                    <a:pt x="1586" y="2018"/>
                  </a:cubicBezTo>
                  <a:lnTo>
                    <a:pt x="1580" y="2005"/>
                  </a:lnTo>
                  <a:close/>
                  <a:moveTo>
                    <a:pt x="1595" y="2011"/>
                  </a:moveTo>
                  <a:cubicBezTo>
                    <a:pt x="1598" y="2012"/>
                    <a:pt x="1601" y="2013"/>
                    <a:pt x="1605" y="2013"/>
                  </a:cubicBezTo>
                  <a:cubicBezTo>
                    <a:pt x="1610" y="2017"/>
                    <a:pt x="1610" y="2017"/>
                    <a:pt x="1610" y="2017"/>
                  </a:cubicBezTo>
                  <a:cubicBezTo>
                    <a:pt x="1607" y="2018"/>
                    <a:pt x="1604" y="2018"/>
                    <a:pt x="1601" y="2019"/>
                  </a:cubicBezTo>
                  <a:lnTo>
                    <a:pt x="1595" y="2011"/>
                  </a:lnTo>
                  <a:close/>
                  <a:moveTo>
                    <a:pt x="1593" y="1999"/>
                  </a:moveTo>
                  <a:cubicBezTo>
                    <a:pt x="1590" y="1998"/>
                    <a:pt x="1587" y="1996"/>
                    <a:pt x="1584" y="1995"/>
                  </a:cubicBezTo>
                  <a:cubicBezTo>
                    <a:pt x="1599" y="1986"/>
                    <a:pt x="1599" y="1986"/>
                    <a:pt x="1599" y="1986"/>
                  </a:cubicBezTo>
                  <a:cubicBezTo>
                    <a:pt x="1601" y="1988"/>
                    <a:pt x="1603" y="1990"/>
                    <a:pt x="1604" y="1992"/>
                  </a:cubicBezTo>
                  <a:lnTo>
                    <a:pt x="1593" y="1999"/>
                  </a:lnTo>
                  <a:close/>
                  <a:moveTo>
                    <a:pt x="1581" y="1992"/>
                  </a:moveTo>
                  <a:cubicBezTo>
                    <a:pt x="1578" y="1990"/>
                    <a:pt x="1575" y="1988"/>
                    <a:pt x="1573" y="1986"/>
                  </a:cubicBezTo>
                  <a:cubicBezTo>
                    <a:pt x="1593" y="1975"/>
                    <a:pt x="1593" y="1975"/>
                    <a:pt x="1593" y="1975"/>
                  </a:cubicBezTo>
                  <a:cubicBezTo>
                    <a:pt x="1594" y="1978"/>
                    <a:pt x="1596" y="1980"/>
                    <a:pt x="1597" y="1982"/>
                  </a:cubicBezTo>
                  <a:lnTo>
                    <a:pt x="1581" y="1992"/>
                  </a:lnTo>
                  <a:close/>
                  <a:moveTo>
                    <a:pt x="1570" y="1983"/>
                  </a:moveTo>
                  <a:cubicBezTo>
                    <a:pt x="1567" y="1981"/>
                    <a:pt x="1565" y="1979"/>
                    <a:pt x="1562" y="1976"/>
                  </a:cubicBezTo>
                  <a:cubicBezTo>
                    <a:pt x="1587" y="1965"/>
                    <a:pt x="1587" y="1965"/>
                    <a:pt x="1587" y="1965"/>
                  </a:cubicBezTo>
                  <a:cubicBezTo>
                    <a:pt x="1587" y="1965"/>
                    <a:pt x="1588" y="1966"/>
                    <a:pt x="1588" y="1967"/>
                  </a:cubicBezTo>
                  <a:cubicBezTo>
                    <a:pt x="1589" y="1969"/>
                    <a:pt x="1590" y="1970"/>
                    <a:pt x="1591" y="1972"/>
                  </a:cubicBezTo>
                  <a:lnTo>
                    <a:pt x="1570" y="1983"/>
                  </a:lnTo>
                  <a:close/>
                  <a:moveTo>
                    <a:pt x="1559" y="1974"/>
                  </a:moveTo>
                  <a:cubicBezTo>
                    <a:pt x="1557" y="1971"/>
                    <a:pt x="1554" y="1968"/>
                    <a:pt x="1551" y="1966"/>
                  </a:cubicBezTo>
                  <a:cubicBezTo>
                    <a:pt x="1579" y="1952"/>
                    <a:pt x="1579" y="1952"/>
                    <a:pt x="1579" y="1952"/>
                  </a:cubicBezTo>
                  <a:cubicBezTo>
                    <a:pt x="1581" y="1955"/>
                    <a:pt x="1583" y="1958"/>
                    <a:pt x="1585" y="1961"/>
                  </a:cubicBezTo>
                  <a:lnTo>
                    <a:pt x="1559" y="1974"/>
                  </a:lnTo>
                  <a:close/>
                  <a:moveTo>
                    <a:pt x="1549" y="1963"/>
                  </a:moveTo>
                  <a:cubicBezTo>
                    <a:pt x="1546" y="1960"/>
                    <a:pt x="1543" y="1957"/>
                    <a:pt x="1541" y="1954"/>
                  </a:cubicBezTo>
                  <a:cubicBezTo>
                    <a:pt x="1571" y="1940"/>
                    <a:pt x="1571" y="1940"/>
                    <a:pt x="1571" y="1940"/>
                  </a:cubicBezTo>
                  <a:cubicBezTo>
                    <a:pt x="1573" y="1943"/>
                    <a:pt x="1575" y="1946"/>
                    <a:pt x="1577" y="1949"/>
                  </a:cubicBezTo>
                  <a:lnTo>
                    <a:pt x="1549" y="1963"/>
                  </a:lnTo>
                  <a:close/>
                  <a:moveTo>
                    <a:pt x="1538" y="1951"/>
                  </a:moveTo>
                  <a:cubicBezTo>
                    <a:pt x="1536" y="1949"/>
                    <a:pt x="1533" y="1947"/>
                    <a:pt x="1531" y="1944"/>
                  </a:cubicBezTo>
                  <a:cubicBezTo>
                    <a:pt x="1562" y="1929"/>
                    <a:pt x="1562" y="1929"/>
                    <a:pt x="1562" y="1929"/>
                  </a:cubicBezTo>
                  <a:cubicBezTo>
                    <a:pt x="1565" y="1931"/>
                    <a:pt x="1567" y="1934"/>
                    <a:pt x="1569" y="1937"/>
                  </a:cubicBezTo>
                  <a:lnTo>
                    <a:pt x="1538" y="1951"/>
                  </a:lnTo>
                  <a:close/>
                  <a:moveTo>
                    <a:pt x="1528" y="1941"/>
                  </a:moveTo>
                  <a:cubicBezTo>
                    <a:pt x="1526" y="1939"/>
                    <a:pt x="1524" y="1937"/>
                    <a:pt x="1522" y="1935"/>
                  </a:cubicBezTo>
                  <a:cubicBezTo>
                    <a:pt x="1551" y="1918"/>
                    <a:pt x="1551" y="1918"/>
                    <a:pt x="1551" y="1918"/>
                  </a:cubicBezTo>
                  <a:cubicBezTo>
                    <a:pt x="1554" y="1920"/>
                    <a:pt x="1557" y="1923"/>
                    <a:pt x="1560" y="1926"/>
                  </a:cubicBezTo>
                  <a:lnTo>
                    <a:pt x="1528" y="1941"/>
                  </a:lnTo>
                  <a:close/>
                  <a:moveTo>
                    <a:pt x="1519" y="1932"/>
                  </a:moveTo>
                  <a:cubicBezTo>
                    <a:pt x="1517" y="1929"/>
                    <a:pt x="1514" y="1927"/>
                    <a:pt x="1511" y="1925"/>
                  </a:cubicBezTo>
                  <a:cubicBezTo>
                    <a:pt x="1540" y="1909"/>
                    <a:pt x="1540" y="1909"/>
                    <a:pt x="1540" y="1909"/>
                  </a:cubicBezTo>
                  <a:cubicBezTo>
                    <a:pt x="1543" y="1911"/>
                    <a:pt x="1545" y="1913"/>
                    <a:pt x="1548" y="1915"/>
                  </a:cubicBezTo>
                  <a:lnTo>
                    <a:pt x="1519" y="1932"/>
                  </a:lnTo>
                  <a:close/>
                  <a:moveTo>
                    <a:pt x="1508" y="1922"/>
                  </a:moveTo>
                  <a:cubicBezTo>
                    <a:pt x="1506" y="1920"/>
                    <a:pt x="1503" y="1918"/>
                    <a:pt x="1501" y="1916"/>
                  </a:cubicBezTo>
                  <a:cubicBezTo>
                    <a:pt x="1524" y="1902"/>
                    <a:pt x="1524" y="1902"/>
                    <a:pt x="1524" y="1902"/>
                  </a:cubicBezTo>
                  <a:cubicBezTo>
                    <a:pt x="1528" y="1903"/>
                    <a:pt x="1532" y="1905"/>
                    <a:pt x="1536" y="1907"/>
                  </a:cubicBezTo>
                  <a:lnTo>
                    <a:pt x="1508" y="1922"/>
                  </a:lnTo>
                  <a:close/>
                  <a:moveTo>
                    <a:pt x="1498" y="1913"/>
                  </a:moveTo>
                  <a:cubicBezTo>
                    <a:pt x="1497" y="1913"/>
                    <a:pt x="1497" y="1913"/>
                    <a:pt x="1496" y="1912"/>
                  </a:cubicBezTo>
                  <a:cubicBezTo>
                    <a:pt x="1500" y="1907"/>
                    <a:pt x="1503" y="1902"/>
                    <a:pt x="1506" y="1896"/>
                  </a:cubicBezTo>
                  <a:cubicBezTo>
                    <a:pt x="1511" y="1897"/>
                    <a:pt x="1515" y="1898"/>
                    <a:pt x="1520" y="1900"/>
                  </a:cubicBezTo>
                  <a:lnTo>
                    <a:pt x="1498" y="1913"/>
                  </a:lnTo>
                  <a:close/>
                  <a:moveTo>
                    <a:pt x="1447" y="1951"/>
                  </a:moveTo>
                  <a:cubicBezTo>
                    <a:pt x="1447" y="1951"/>
                    <a:pt x="1447" y="1951"/>
                    <a:pt x="1447" y="1951"/>
                  </a:cubicBezTo>
                  <a:cubicBezTo>
                    <a:pt x="1447" y="1951"/>
                    <a:pt x="1447" y="1951"/>
                    <a:pt x="1446" y="1951"/>
                  </a:cubicBezTo>
                  <a:cubicBezTo>
                    <a:pt x="1403" y="1969"/>
                    <a:pt x="1324" y="1948"/>
                    <a:pt x="1281" y="1890"/>
                  </a:cubicBezTo>
                  <a:cubicBezTo>
                    <a:pt x="1283" y="1887"/>
                    <a:pt x="1285" y="1884"/>
                    <a:pt x="1286" y="1881"/>
                  </a:cubicBezTo>
                  <a:cubicBezTo>
                    <a:pt x="1319" y="1937"/>
                    <a:pt x="1405" y="1959"/>
                    <a:pt x="1443" y="1943"/>
                  </a:cubicBezTo>
                  <a:cubicBezTo>
                    <a:pt x="1482" y="1927"/>
                    <a:pt x="1527" y="1851"/>
                    <a:pt x="1511" y="1788"/>
                  </a:cubicBezTo>
                  <a:cubicBezTo>
                    <a:pt x="1514" y="1789"/>
                    <a:pt x="1517" y="1790"/>
                    <a:pt x="1521" y="1791"/>
                  </a:cubicBezTo>
                  <a:cubicBezTo>
                    <a:pt x="1532" y="1863"/>
                    <a:pt x="1491" y="1933"/>
                    <a:pt x="1447" y="1951"/>
                  </a:cubicBezTo>
                  <a:close/>
                  <a:moveTo>
                    <a:pt x="1505" y="2092"/>
                  </a:moveTo>
                  <a:cubicBezTo>
                    <a:pt x="1499" y="2095"/>
                    <a:pt x="1493" y="2096"/>
                    <a:pt x="1486" y="2098"/>
                  </a:cubicBezTo>
                  <a:cubicBezTo>
                    <a:pt x="1486" y="2055"/>
                    <a:pt x="1462" y="1998"/>
                    <a:pt x="1445" y="1956"/>
                  </a:cubicBezTo>
                  <a:cubicBezTo>
                    <a:pt x="1446" y="1955"/>
                    <a:pt x="1447" y="1955"/>
                    <a:pt x="1448" y="1954"/>
                  </a:cubicBezTo>
                  <a:cubicBezTo>
                    <a:pt x="1448" y="1954"/>
                    <a:pt x="1448" y="1954"/>
                    <a:pt x="1448" y="1954"/>
                  </a:cubicBezTo>
                  <a:cubicBezTo>
                    <a:pt x="1448" y="1954"/>
                    <a:pt x="1448" y="1954"/>
                    <a:pt x="1448" y="1954"/>
                  </a:cubicBezTo>
                  <a:cubicBezTo>
                    <a:pt x="1449" y="1954"/>
                    <a:pt x="1450" y="1953"/>
                    <a:pt x="1451" y="1953"/>
                  </a:cubicBezTo>
                  <a:cubicBezTo>
                    <a:pt x="1469" y="1995"/>
                    <a:pt x="1493" y="2052"/>
                    <a:pt x="1523" y="2082"/>
                  </a:cubicBezTo>
                  <a:cubicBezTo>
                    <a:pt x="1517" y="2086"/>
                    <a:pt x="1511" y="2090"/>
                    <a:pt x="1505" y="2092"/>
                  </a:cubicBezTo>
                  <a:close/>
                  <a:moveTo>
                    <a:pt x="1437" y="1958"/>
                  </a:moveTo>
                  <a:cubicBezTo>
                    <a:pt x="1438" y="1958"/>
                    <a:pt x="1440" y="1957"/>
                    <a:pt x="1441" y="1957"/>
                  </a:cubicBezTo>
                  <a:cubicBezTo>
                    <a:pt x="1459" y="1999"/>
                    <a:pt x="1482" y="2056"/>
                    <a:pt x="1482" y="2099"/>
                  </a:cubicBezTo>
                  <a:cubicBezTo>
                    <a:pt x="1472" y="2100"/>
                    <a:pt x="1461" y="2101"/>
                    <a:pt x="1451" y="2100"/>
                  </a:cubicBezTo>
                  <a:cubicBezTo>
                    <a:pt x="1461" y="2058"/>
                    <a:pt x="1456" y="2005"/>
                    <a:pt x="1437" y="1958"/>
                  </a:cubicBezTo>
                  <a:close/>
                  <a:moveTo>
                    <a:pt x="1447" y="2100"/>
                  </a:moveTo>
                  <a:cubicBezTo>
                    <a:pt x="1447" y="2100"/>
                    <a:pt x="1447" y="2100"/>
                    <a:pt x="1447" y="2100"/>
                  </a:cubicBezTo>
                  <a:cubicBezTo>
                    <a:pt x="1434" y="2099"/>
                    <a:pt x="1422" y="2097"/>
                    <a:pt x="1414" y="2094"/>
                  </a:cubicBezTo>
                  <a:cubicBezTo>
                    <a:pt x="1437" y="2058"/>
                    <a:pt x="1447" y="2005"/>
                    <a:pt x="1428" y="1960"/>
                  </a:cubicBezTo>
                  <a:cubicBezTo>
                    <a:pt x="1430" y="1960"/>
                    <a:pt x="1431" y="1959"/>
                    <a:pt x="1433" y="1959"/>
                  </a:cubicBezTo>
                  <a:cubicBezTo>
                    <a:pt x="1452" y="2005"/>
                    <a:pt x="1457" y="2058"/>
                    <a:pt x="1447" y="2100"/>
                  </a:cubicBezTo>
                  <a:close/>
                  <a:moveTo>
                    <a:pt x="1455" y="1951"/>
                  </a:moveTo>
                  <a:cubicBezTo>
                    <a:pt x="1456" y="1951"/>
                    <a:pt x="1457" y="1950"/>
                    <a:pt x="1459" y="1949"/>
                  </a:cubicBezTo>
                  <a:cubicBezTo>
                    <a:pt x="1478" y="1995"/>
                    <a:pt x="1512" y="2037"/>
                    <a:pt x="1550" y="2059"/>
                  </a:cubicBezTo>
                  <a:cubicBezTo>
                    <a:pt x="1543" y="2067"/>
                    <a:pt x="1535" y="2074"/>
                    <a:pt x="1526" y="2080"/>
                  </a:cubicBezTo>
                  <a:cubicBezTo>
                    <a:pt x="1496" y="2051"/>
                    <a:pt x="1472" y="1994"/>
                    <a:pt x="1455" y="1951"/>
                  </a:cubicBezTo>
                  <a:close/>
                  <a:moveTo>
                    <a:pt x="1462" y="1947"/>
                  </a:moveTo>
                  <a:cubicBezTo>
                    <a:pt x="1463" y="1946"/>
                    <a:pt x="1465" y="1945"/>
                    <a:pt x="1466" y="1944"/>
                  </a:cubicBezTo>
                  <a:cubicBezTo>
                    <a:pt x="1485" y="1989"/>
                    <a:pt x="1529" y="2019"/>
                    <a:pt x="1571" y="2028"/>
                  </a:cubicBezTo>
                  <a:cubicBezTo>
                    <a:pt x="1567" y="2037"/>
                    <a:pt x="1561" y="2047"/>
                    <a:pt x="1552" y="2057"/>
                  </a:cubicBezTo>
                  <a:cubicBezTo>
                    <a:pt x="1552" y="2057"/>
                    <a:pt x="1552" y="2057"/>
                    <a:pt x="1552" y="2057"/>
                  </a:cubicBezTo>
                  <a:cubicBezTo>
                    <a:pt x="1515" y="2034"/>
                    <a:pt x="1481" y="1993"/>
                    <a:pt x="1462" y="1947"/>
                  </a:cubicBezTo>
                  <a:close/>
                  <a:moveTo>
                    <a:pt x="1374" y="2107"/>
                  </a:moveTo>
                  <a:cubicBezTo>
                    <a:pt x="1389" y="2084"/>
                    <a:pt x="1388" y="2052"/>
                    <a:pt x="1387" y="2020"/>
                  </a:cubicBezTo>
                  <a:cubicBezTo>
                    <a:pt x="1386" y="2000"/>
                    <a:pt x="1385" y="1979"/>
                    <a:pt x="1388" y="1959"/>
                  </a:cubicBezTo>
                  <a:cubicBezTo>
                    <a:pt x="1390" y="1959"/>
                    <a:pt x="1391" y="1960"/>
                    <a:pt x="1392" y="1960"/>
                  </a:cubicBezTo>
                  <a:cubicBezTo>
                    <a:pt x="1391" y="1976"/>
                    <a:pt x="1391" y="1993"/>
                    <a:pt x="1392" y="2010"/>
                  </a:cubicBezTo>
                  <a:cubicBezTo>
                    <a:pt x="1393" y="2048"/>
                    <a:pt x="1394" y="2084"/>
                    <a:pt x="1374" y="2107"/>
                  </a:cubicBezTo>
                  <a:close/>
                  <a:moveTo>
                    <a:pt x="1386" y="2108"/>
                  </a:moveTo>
                  <a:cubicBezTo>
                    <a:pt x="1383" y="2110"/>
                    <a:pt x="1381" y="2111"/>
                    <a:pt x="1378" y="2113"/>
                  </a:cubicBezTo>
                  <a:cubicBezTo>
                    <a:pt x="1379" y="2107"/>
                    <a:pt x="1379" y="2107"/>
                    <a:pt x="1379" y="2107"/>
                  </a:cubicBezTo>
                  <a:cubicBezTo>
                    <a:pt x="1381" y="2104"/>
                    <a:pt x="1383" y="2101"/>
                    <a:pt x="1384" y="2098"/>
                  </a:cubicBezTo>
                  <a:lnTo>
                    <a:pt x="1386" y="2108"/>
                  </a:lnTo>
                  <a:close/>
                  <a:moveTo>
                    <a:pt x="1384" y="1965"/>
                  </a:moveTo>
                  <a:cubicBezTo>
                    <a:pt x="1383" y="1968"/>
                    <a:pt x="1383" y="1971"/>
                    <a:pt x="1383" y="1974"/>
                  </a:cubicBezTo>
                  <a:cubicBezTo>
                    <a:pt x="1353" y="1983"/>
                    <a:pt x="1353" y="1983"/>
                    <a:pt x="1353" y="1983"/>
                  </a:cubicBezTo>
                  <a:cubicBezTo>
                    <a:pt x="1354" y="1979"/>
                    <a:pt x="1355" y="1975"/>
                    <a:pt x="1357" y="1971"/>
                  </a:cubicBezTo>
                  <a:lnTo>
                    <a:pt x="1384" y="1965"/>
                  </a:lnTo>
                  <a:close/>
                  <a:moveTo>
                    <a:pt x="1359" y="1966"/>
                  </a:moveTo>
                  <a:cubicBezTo>
                    <a:pt x="1361" y="1962"/>
                    <a:pt x="1363" y="1958"/>
                    <a:pt x="1366" y="1954"/>
                  </a:cubicBezTo>
                  <a:cubicBezTo>
                    <a:pt x="1372" y="1956"/>
                    <a:pt x="1378" y="1957"/>
                    <a:pt x="1385" y="1959"/>
                  </a:cubicBezTo>
                  <a:cubicBezTo>
                    <a:pt x="1384" y="1959"/>
                    <a:pt x="1384" y="1960"/>
                    <a:pt x="1384" y="1960"/>
                  </a:cubicBezTo>
                  <a:lnTo>
                    <a:pt x="1359" y="1966"/>
                  </a:lnTo>
                  <a:close/>
                  <a:moveTo>
                    <a:pt x="1383" y="1978"/>
                  </a:moveTo>
                  <a:cubicBezTo>
                    <a:pt x="1382" y="1982"/>
                    <a:pt x="1382" y="1985"/>
                    <a:pt x="1382" y="1989"/>
                  </a:cubicBezTo>
                  <a:cubicBezTo>
                    <a:pt x="1350" y="1998"/>
                    <a:pt x="1350" y="1998"/>
                    <a:pt x="1350" y="1998"/>
                  </a:cubicBezTo>
                  <a:cubicBezTo>
                    <a:pt x="1350" y="1994"/>
                    <a:pt x="1351" y="1991"/>
                    <a:pt x="1352" y="1987"/>
                  </a:cubicBezTo>
                  <a:lnTo>
                    <a:pt x="1383" y="1978"/>
                  </a:lnTo>
                  <a:close/>
                  <a:moveTo>
                    <a:pt x="1382" y="1993"/>
                  </a:moveTo>
                  <a:cubicBezTo>
                    <a:pt x="1382" y="1996"/>
                    <a:pt x="1382" y="1999"/>
                    <a:pt x="1382" y="2002"/>
                  </a:cubicBezTo>
                  <a:cubicBezTo>
                    <a:pt x="1349" y="2013"/>
                    <a:pt x="1349" y="2013"/>
                    <a:pt x="1349" y="2013"/>
                  </a:cubicBezTo>
                  <a:cubicBezTo>
                    <a:pt x="1349" y="2009"/>
                    <a:pt x="1349" y="2005"/>
                    <a:pt x="1349" y="2002"/>
                  </a:cubicBezTo>
                  <a:lnTo>
                    <a:pt x="1382" y="1993"/>
                  </a:lnTo>
                  <a:close/>
                  <a:moveTo>
                    <a:pt x="1382" y="2006"/>
                  </a:moveTo>
                  <a:cubicBezTo>
                    <a:pt x="1382" y="2009"/>
                    <a:pt x="1382" y="2013"/>
                    <a:pt x="1383" y="2016"/>
                  </a:cubicBezTo>
                  <a:cubicBezTo>
                    <a:pt x="1350" y="2027"/>
                    <a:pt x="1350" y="2027"/>
                    <a:pt x="1350" y="2027"/>
                  </a:cubicBezTo>
                  <a:cubicBezTo>
                    <a:pt x="1350" y="2024"/>
                    <a:pt x="1350" y="2020"/>
                    <a:pt x="1349" y="2017"/>
                  </a:cubicBezTo>
                  <a:lnTo>
                    <a:pt x="1382" y="2006"/>
                  </a:lnTo>
                  <a:close/>
                  <a:moveTo>
                    <a:pt x="1383" y="2020"/>
                  </a:moveTo>
                  <a:cubicBezTo>
                    <a:pt x="1383" y="2024"/>
                    <a:pt x="1383" y="2028"/>
                    <a:pt x="1383" y="2031"/>
                  </a:cubicBezTo>
                  <a:cubicBezTo>
                    <a:pt x="1353" y="2042"/>
                    <a:pt x="1353" y="2042"/>
                    <a:pt x="1353" y="2042"/>
                  </a:cubicBezTo>
                  <a:cubicBezTo>
                    <a:pt x="1352" y="2038"/>
                    <a:pt x="1352" y="2035"/>
                    <a:pt x="1351" y="2031"/>
                  </a:cubicBezTo>
                  <a:lnTo>
                    <a:pt x="1383" y="2020"/>
                  </a:lnTo>
                  <a:close/>
                  <a:moveTo>
                    <a:pt x="1383" y="2036"/>
                  </a:moveTo>
                  <a:cubicBezTo>
                    <a:pt x="1383" y="2039"/>
                    <a:pt x="1383" y="2043"/>
                    <a:pt x="1383" y="2046"/>
                  </a:cubicBezTo>
                  <a:cubicBezTo>
                    <a:pt x="1356" y="2056"/>
                    <a:pt x="1356" y="2056"/>
                    <a:pt x="1356" y="2056"/>
                  </a:cubicBezTo>
                  <a:cubicBezTo>
                    <a:pt x="1356" y="2053"/>
                    <a:pt x="1355" y="2049"/>
                    <a:pt x="1354" y="2046"/>
                  </a:cubicBezTo>
                  <a:lnTo>
                    <a:pt x="1383" y="2036"/>
                  </a:lnTo>
                  <a:close/>
                  <a:moveTo>
                    <a:pt x="1383" y="2051"/>
                  </a:moveTo>
                  <a:cubicBezTo>
                    <a:pt x="1383" y="2054"/>
                    <a:pt x="1383" y="2057"/>
                    <a:pt x="1383" y="2061"/>
                  </a:cubicBezTo>
                  <a:cubicBezTo>
                    <a:pt x="1360" y="2068"/>
                    <a:pt x="1360" y="2068"/>
                    <a:pt x="1360" y="2068"/>
                  </a:cubicBezTo>
                  <a:cubicBezTo>
                    <a:pt x="1359" y="2066"/>
                    <a:pt x="1359" y="2064"/>
                    <a:pt x="1358" y="2062"/>
                  </a:cubicBezTo>
                  <a:cubicBezTo>
                    <a:pt x="1358" y="2061"/>
                    <a:pt x="1358" y="2060"/>
                    <a:pt x="1357" y="2059"/>
                  </a:cubicBezTo>
                  <a:lnTo>
                    <a:pt x="1383" y="2051"/>
                  </a:lnTo>
                  <a:close/>
                  <a:moveTo>
                    <a:pt x="1382" y="2065"/>
                  </a:moveTo>
                  <a:cubicBezTo>
                    <a:pt x="1382" y="2068"/>
                    <a:pt x="1382" y="2072"/>
                    <a:pt x="1381" y="2075"/>
                  </a:cubicBezTo>
                  <a:cubicBezTo>
                    <a:pt x="1363" y="2080"/>
                    <a:pt x="1363" y="2080"/>
                    <a:pt x="1363" y="2080"/>
                  </a:cubicBezTo>
                  <a:cubicBezTo>
                    <a:pt x="1362" y="2077"/>
                    <a:pt x="1361" y="2074"/>
                    <a:pt x="1361" y="2071"/>
                  </a:cubicBezTo>
                  <a:lnTo>
                    <a:pt x="1382" y="2065"/>
                  </a:lnTo>
                  <a:close/>
                  <a:moveTo>
                    <a:pt x="1365" y="2096"/>
                  </a:moveTo>
                  <a:cubicBezTo>
                    <a:pt x="1376" y="2093"/>
                    <a:pt x="1376" y="2093"/>
                    <a:pt x="1376" y="2093"/>
                  </a:cubicBezTo>
                  <a:cubicBezTo>
                    <a:pt x="1375" y="2096"/>
                    <a:pt x="1374" y="2099"/>
                    <a:pt x="1372" y="2101"/>
                  </a:cubicBezTo>
                  <a:cubicBezTo>
                    <a:pt x="1365" y="2103"/>
                    <a:pt x="1365" y="2103"/>
                    <a:pt x="1365" y="2103"/>
                  </a:cubicBezTo>
                  <a:cubicBezTo>
                    <a:pt x="1365" y="2100"/>
                    <a:pt x="1365" y="2098"/>
                    <a:pt x="1365" y="2096"/>
                  </a:cubicBezTo>
                  <a:close/>
                  <a:moveTo>
                    <a:pt x="1365" y="2092"/>
                  </a:moveTo>
                  <a:cubicBezTo>
                    <a:pt x="1364" y="2089"/>
                    <a:pt x="1364" y="2086"/>
                    <a:pt x="1363" y="2083"/>
                  </a:cubicBezTo>
                  <a:cubicBezTo>
                    <a:pt x="1380" y="2079"/>
                    <a:pt x="1380" y="2079"/>
                    <a:pt x="1380" y="2079"/>
                  </a:cubicBezTo>
                  <a:cubicBezTo>
                    <a:pt x="1380" y="2082"/>
                    <a:pt x="1379" y="2085"/>
                    <a:pt x="1378" y="2088"/>
                  </a:cubicBezTo>
                  <a:lnTo>
                    <a:pt x="1365" y="2092"/>
                  </a:lnTo>
                  <a:close/>
                  <a:moveTo>
                    <a:pt x="1364" y="2107"/>
                  </a:moveTo>
                  <a:cubicBezTo>
                    <a:pt x="1369" y="2106"/>
                    <a:pt x="1369" y="2106"/>
                    <a:pt x="1369" y="2106"/>
                  </a:cubicBezTo>
                  <a:cubicBezTo>
                    <a:pt x="1367" y="2109"/>
                    <a:pt x="1364" y="2113"/>
                    <a:pt x="1361" y="2116"/>
                  </a:cubicBezTo>
                  <a:cubicBezTo>
                    <a:pt x="1362" y="2113"/>
                    <a:pt x="1363" y="2110"/>
                    <a:pt x="1364" y="2107"/>
                  </a:cubicBezTo>
                  <a:close/>
                  <a:moveTo>
                    <a:pt x="1375" y="2111"/>
                  </a:moveTo>
                  <a:cubicBezTo>
                    <a:pt x="1374" y="2116"/>
                    <a:pt x="1374" y="2116"/>
                    <a:pt x="1374" y="2116"/>
                  </a:cubicBezTo>
                  <a:cubicBezTo>
                    <a:pt x="1371" y="2118"/>
                    <a:pt x="1367" y="2119"/>
                    <a:pt x="1363" y="2121"/>
                  </a:cubicBezTo>
                  <a:cubicBezTo>
                    <a:pt x="1367" y="2118"/>
                    <a:pt x="1371" y="2115"/>
                    <a:pt x="1375" y="2111"/>
                  </a:cubicBezTo>
                  <a:close/>
                  <a:moveTo>
                    <a:pt x="1390" y="2083"/>
                  </a:moveTo>
                  <a:cubicBezTo>
                    <a:pt x="1396" y="2097"/>
                    <a:pt x="1396" y="2097"/>
                    <a:pt x="1396" y="2097"/>
                  </a:cubicBezTo>
                  <a:cubicBezTo>
                    <a:pt x="1394" y="2099"/>
                    <a:pt x="1392" y="2102"/>
                    <a:pt x="1389" y="2104"/>
                  </a:cubicBezTo>
                  <a:cubicBezTo>
                    <a:pt x="1387" y="2092"/>
                    <a:pt x="1387" y="2092"/>
                    <a:pt x="1387" y="2092"/>
                  </a:cubicBezTo>
                  <a:cubicBezTo>
                    <a:pt x="1388" y="2089"/>
                    <a:pt x="1390" y="2086"/>
                    <a:pt x="1390" y="2083"/>
                  </a:cubicBezTo>
                  <a:close/>
                  <a:moveTo>
                    <a:pt x="1392" y="2077"/>
                  </a:moveTo>
                  <a:cubicBezTo>
                    <a:pt x="1393" y="2074"/>
                    <a:pt x="1393" y="2071"/>
                    <a:pt x="1394" y="2069"/>
                  </a:cubicBezTo>
                  <a:cubicBezTo>
                    <a:pt x="1404" y="2085"/>
                    <a:pt x="1404" y="2085"/>
                    <a:pt x="1404" y="2085"/>
                  </a:cubicBezTo>
                  <a:cubicBezTo>
                    <a:pt x="1404" y="2086"/>
                    <a:pt x="1403" y="2087"/>
                    <a:pt x="1403" y="2088"/>
                  </a:cubicBezTo>
                  <a:cubicBezTo>
                    <a:pt x="1401" y="2090"/>
                    <a:pt x="1400" y="2091"/>
                    <a:pt x="1399" y="2093"/>
                  </a:cubicBezTo>
                  <a:lnTo>
                    <a:pt x="1392" y="2077"/>
                  </a:lnTo>
                  <a:close/>
                  <a:moveTo>
                    <a:pt x="1395" y="2063"/>
                  </a:moveTo>
                  <a:cubicBezTo>
                    <a:pt x="1395" y="2059"/>
                    <a:pt x="1395" y="2056"/>
                    <a:pt x="1395" y="2053"/>
                  </a:cubicBezTo>
                  <a:cubicBezTo>
                    <a:pt x="1412" y="2070"/>
                    <a:pt x="1412" y="2070"/>
                    <a:pt x="1412" y="2070"/>
                  </a:cubicBezTo>
                  <a:cubicBezTo>
                    <a:pt x="1410" y="2074"/>
                    <a:pt x="1408" y="2078"/>
                    <a:pt x="1407" y="2081"/>
                  </a:cubicBezTo>
                  <a:lnTo>
                    <a:pt x="1395" y="2063"/>
                  </a:lnTo>
                  <a:close/>
                  <a:moveTo>
                    <a:pt x="1396" y="2047"/>
                  </a:moveTo>
                  <a:cubicBezTo>
                    <a:pt x="1396" y="2044"/>
                    <a:pt x="1396" y="2040"/>
                    <a:pt x="1396" y="2037"/>
                  </a:cubicBezTo>
                  <a:cubicBezTo>
                    <a:pt x="1417" y="2054"/>
                    <a:pt x="1417" y="2054"/>
                    <a:pt x="1417" y="2054"/>
                  </a:cubicBezTo>
                  <a:cubicBezTo>
                    <a:pt x="1416" y="2058"/>
                    <a:pt x="1415" y="2062"/>
                    <a:pt x="1413" y="2066"/>
                  </a:cubicBezTo>
                  <a:lnTo>
                    <a:pt x="1396" y="2047"/>
                  </a:lnTo>
                  <a:close/>
                  <a:moveTo>
                    <a:pt x="1396" y="2032"/>
                  </a:moveTo>
                  <a:cubicBezTo>
                    <a:pt x="1396" y="2028"/>
                    <a:pt x="1396" y="2025"/>
                    <a:pt x="1396" y="2022"/>
                  </a:cubicBezTo>
                  <a:cubicBezTo>
                    <a:pt x="1421" y="2038"/>
                    <a:pt x="1421" y="2038"/>
                    <a:pt x="1421" y="2038"/>
                  </a:cubicBezTo>
                  <a:cubicBezTo>
                    <a:pt x="1421" y="2042"/>
                    <a:pt x="1420" y="2046"/>
                    <a:pt x="1419" y="2050"/>
                  </a:cubicBezTo>
                  <a:lnTo>
                    <a:pt x="1396" y="2032"/>
                  </a:lnTo>
                  <a:close/>
                  <a:moveTo>
                    <a:pt x="1396" y="2017"/>
                  </a:moveTo>
                  <a:cubicBezTo>
                    <a:pt x="1396" y="2015"/>
                    <a:pt x="1395" y="2012"/>
                    <a:pt x="1395" y="2010"/>
                  </a:cubicBezTo>
                  <a:cubicBezTo>
                    <a:pt x="1395" y="2009"/>
                    <a:pt x="1395" y="2008"/>
                    <a:pt x="1395" y="2008"/>
                  </a:cubicBezTo>
                  <a:cubicBezTo>
                    <a:pt x="1424" y="2022"/>
                    <a:pt x="1424" y="2022"/>
                    <a:pt x="1424" y="2022"/>
                  </a:cubicBezTo>
                  <a:cubicBezTo>
                    <a:pt x="1423" y="2026"/>
                    <a:pt x="1423" y="2030"/>
                    <a:pt x="1422" y="2033"/>
                  </a:cubicBezTo>
                  <a:lnTo>
                    <a:pt x="1396" y="2017"/>
                  </a:lnTo>
                  <a:close/>
                  <a:moveTo>
                    <a:pt x="1395" y="2003"/>
                  </a:moveTo>
                  <a:cubicBezTo>
                    <a:pt x="1395" y="2000"/>
                    <a:pt x="1395" y="1997"/>
                    <a:pt x="1395" y="1993"/>
                  </a:cubicBezTo>
                  <a:cubicBezTo>
                    <a:pt x="1424" y="2004"/>
                    <a:pt x="1424" y="2004"/>
                    <a:pt x="1424" y="2004"/>
                  </a:cubicBezTo>
                  <a:cubicBezTo>
                    <a:pt x="1424" y="2009"/>
                    <a:pt x="1424" y="2013"/>
                    <a:pt x="1424" y="2017"/>
                  </a:cubicBezTo>
                  <a:lnTo>
                    <a:pt x="1395" y="2003"/>
                  </a:lnTo>
                  <a:close/>
                  <a:moveTo>
                    <a:pt x="1395" y="1989"/>
                  </a:moveTo>
                  <a:cubicBezTo>
                    <a:pt x="1395" y="1986"/>
                    <a:pt x="1395" y="1983"/>
                    <a:pt x="1395" y="1980"/>
                  </a:cubicBezTo>
                  <a:cubicBezTo>
                    <a:pt x="1423" y="1990"/>
                    <a:pt x="1423" y="1990"/>
                    <a:pt x="1423" y="1990"/>
                  </a:cubicBezTo>
                  <a:cubicBezTo>
                    <a:pt x="1424" y="1994"/>
                    <a:pt x="1424" y="1997"/>
                    <a:pt x="1424" y="2000"/>
                  </a:cubicBezTo>
                  <a:lnTo>
                    <a:pt x="1395" y="1989"/>
                  </a:lnTo>
                  <a:close/>
                  <a:moveTo>
                    <a:pt x="1395" y="1976"/>
                  </a:moveTo>
                  <a:cubicBezTo>
                    <a:pt x="1395" y="1973"/>
                    <a:pt x="1395" y="1969"/>
                    <a:pt x="1395" y="1966"/>
                  </a:cubicBezTo>
                  <a:cubicBezTo>
                    <a:pt x="1421" y="1976"/>
                    <a:pt x="1421" y="1976"/>
                    <a:pt x="1421" y="1976"/>
                  </a:cubicBezTo>
                  <a:cubicBezTo>
                    <a:pt x="1422" y="1979"/>
                    <a:pt x="1422" y="1983"/>
                    <a:pt x="1423" y="1986"/>
                  </a:cubicBezTo>
                  <a:lnTo>
                    <a:pt x="1395" y="1976"/>
                  </a:lnTo>
                  <a:close/>
                  <a:moveTo>
                    <a:pt x="1396" y="1962"/>
                  </a:moveTo>
                  <a:cubicBezTo>
                    <a:pt x="1396" y="1962"/>
                    <a:pt x="1396" y="1961"/>
                    <a:pt x="1396" y="1960"/>
                  </a:cubicBezTo>
                  <a:cubicBezTo>
                    <a:pt x="1403" y="1961"/>
                    <a:pt x="1410" y="1961"/>
                    <a:pt x="1417" y="1961"/>
                  </a:cubicBezTo>
                  <a:cubicBezTo>
                    <a:pt x="1418" y="1964"/>
                    <a:pt x="1419" y="1968"/>
                    <a:pt x="1420" y="1971"/>
                  </a:cubicBezTo>
                  <a:lnTo>
                    <a:pt x="1396" y="1962"/>
                  </a:lnTo>
                  <a:close/>
                  <a:moveTo>
                    <a:pt x="1258" y="2024"/>
                  </a:moveTo>
                  <a:cubicBezTo>
                    <a:pt x="1254" y="2019"/>
                    <a:pt x="1247" y="2016"/>
                    <a:pt x="1240" y="2017"/>
                  </a:cubicBezTo>
                  <a:cubicBezTo>
                    <a:pt x="1239" y="2013"/>
                    <a:pt x="1238" y="2008"/>
                    <a:pt x="1235" y="2004"/>
                  </a:cubicBezTo>
                  <a:cubicBezTo>
                    <a:pt x="1255" y="2009"/>
                    <a:pt x="1274" y="2005"/>
                    <a:pt x="1289" y="1995"/>
                  </a:cubicBezTo>
                  <a:cubicBezTo>
                    <a:pt x="1292" y="1993"/>
                    <a:pt x="1294" y="1990"/>
                    <a:pt x="1297" y="1988"/>
                  </a:cubicBezTo>
                  <a:cubicBezTo>
                    <a:pt x="1291" y="1997"/>
                    <a:pt x="1287" y="2007"/>
                    <a:pt x="1282" y="2016"/>
                  </a:cubicBezTo>
                  <a:cubicBezTo>
                    <a:pt x="1275" y="2031"/>
                    <a:pt x="1269" y="2045"/>
                    <a:pt x="1260" y="2050"/>
                  </a:cubicBezTo>
                  <a:cubicBezTo>
                    <a:pt x="1256" y="2053"/>
                    <a:pt x="1251" y="2054"/>
                    <a:pt x="1247" y="2053"/>
                  </a:cubicBezTo>
                  <a:cubicBezTo>
                    <a:pt x="1252" y="2052"/>
                    <a:pt x="1257" y="2050"/>
                    <a:pt x="1260" y="2045"/>
                  </a:cubicBezTo>
                  <a:cubicBezTo>
                    <a:pt x="1264" y="2039"/>
                    <a:pt x="1264" y="2031"/>
                    <a:pt x="1258" y="2024"/>
                  </a:cubicBezTo>
                  <a:close/>
                  <a:moveTo>
                    <a:pt x="1287" y="1991"/>
                  </a:moveTo>
                  <a:cubicBezTo>
                    <a:pt x="1272" y="2002"/>
                    <a:pt x="1252" y="2005"/>
                    <a:pt x="1232" y="2000"/>
                  </a:cubicBezTo>
                  <a:cubicBezTo>
                    <a:pt x="1222" y="1986"/>
                    <a:pt x="1205" y="1977"/>
                    <a:pt x="1184" y="1976"/>
                  </a:cubicBezTo>
                  <a:cubicBezTo>
                    <a:pt x="1184" y="1976"/>
                    <a:pt x="1184" y="1976"/>
                    <a:pt x="1184" y="1976"/>
                  </a:cubicBezTo>
                  <a:cubicBezTo>
                    <a:pt x="1184" y="1975"/>
                    <a:pt x="1184" y="1974"/>
                    <a:pt x="1184" y="1974"/>
                  </a:cubicBezTo>
                  <a:cubicBezTo>
                    <a:pt x="1194" y="1978"/>
                    <a:pt x="1206" y="1978"/>
                    <a:pt x="1217" y="1974"/>
                  </a:cubicBezTo>
                  <a:cubicBezTo>
                    <a:pt x="1225" y="1983"/>
                    <a:pt x="1237" y="1988"/>
                    <a:pt x="1250" y="1989"/>
                  </a:cubicBezTo>
                  <a:cubicBezTo>
                    <a:pt x="1263" y="1989"/>
                    <a:pt x="1275" y="1985"/>
                    <a:pt x="1283" y="1977"/>
                  </a:cubicBezTo>
                  <a:cubicBezTo>
                    <a:pt x="1295" y="1966"/>
                    <a:pt x="1300" y="1951"/>
                    <a:pt x="1294" y="1937"/>
                  </a:cubicBezTo>
                  <a:cubicBezTo>
                    <a:pt x="1291" y="1928"/>
                    <a:pt x="1284" y="1921"/>
                    <a:pt x="1277" y="1921"/>
                  </a:cubicBezTo>
                  <a:cubicBezTo>
                    <a:pt x="1276" y="1921"/>
                    <a:pt x="1276" y="1921"/>
                    <a:pt x="1275" y="1922"/>
                  </a:cubicBezTo>
                  <a:cubicBezTo>
                    <a:pt x="1275" y="1923"/>
                    <a:pt x="1275" y="1923"/>
                    <a:pt x="1275" y="1924"/>
                  </a:cubicBezTo>
                  <a:cubicBezTo>
                    <a:pt x="1279" y="1931"/>
                    <a:pt x="1276" y="1938"/>
                    <a:pt x="1272" y="1941"/>
                  </a:cubicBezTo>
                  <a:cubicBezTo>
                    <a:pt x="1267" y="1945"/>
                    <a:pt x="1259" y="1946"/>
                    <a:pt x="1254" y="1940"/>
                  </a:cubicBezTo>
                  <a:cubicBezTo>
                    <a:pt x="1248" y="1934"/>
                    <a:pt x="1246" y="1927"/>
                    <a:pt x="1249" y="1920"/>
                  </a:cubicBezTo>
                  <a:cubicBezTo>
                    <a:pt x="1252" y="1911"/>
                    <a:pt x="1261" y="1906"/>
                    <a:pt x="1270" y="1905"/>
                  </a:cubicBezTo>
                  <a:cubicBezTo>
                    <a:pt x="1279" y="1904"/>
                    <a:pt x="1289" y="1908"/>
                    <a:pt x="1296" y="1915"/>
                  </a:cubicBezTo>
                  <a:cubicBezTo>
                    <a:pt x="1305" y="1925"/>
                    <a:pt x="1310" y="1938"/>
                    <a:pt x="1309" y="1952"/>
                  </a:cubicBezTo>
                  <a:cubicBezTo>
                    <a:pt x="1308" y="1968"/>
                    <a:pt x="1300" y="1982"/>
                    <a:pt x="1287" y="1991"/>
                  </a:cubicBezTo>
                  <a:close/>
                  <a:moveTo>
                    <a:pt x="1199" y="2060"/>
                  </a:moveTo>
                  <a:cubicBezTo>
                    <a:pt x="1206" y="2070"/>
                    <a:pt x="1207" y="2081"/>
                    <a:pt x="1202" y="2090"/>
                  </a:cubicBezTo>
                  <a:cubicBezTo>
                    <a:pt x="1197" y="2098"/>
                    <a:pt x="1187" y="2102"/>
                    <a:pt x="1176" y="2101"/>
                  </a:cubicBezTo>
                  <a:cubicBezTo>
                    <a:pt x="1175" y="2101"/>
                    <a:pt x="1174" y="2101"/>
                    <a:pt x="1174" y="2102"/>
                  </a:cubicBezTo>
                  <a:cubicBezTo>
                    <a:pt x="1174" y="2102"/>
                    <a:pt x="1173" y="2103"/>
                    <a:pt x="1174" y="2104"/>
                  </a:cubicBezTo>
                  <a:cubicBezTo>
                    <a:pt x="1176" y="2113"/>
                    <a:pt x="1173" y="2123"/>
                    <a:pt x="1165" y="2129"/>
                  </a:cubicBezTo>
                  <a:cubicBezTo>
                    <a:pt x="1158" y="2134"/>
                    <a:pt x="1147" y="2137"/>
                    <a:pt x="1135" y="2129"/>
                  </a:cubicBezTo>
                  <a:cubicBezTo>
                    <a:pt x="1135" y="2129"/>
                    <a:pt x="1134" y="2129"/>
                    <a:pt x="1134" y="2129"/>
                  </a:cubicBezTo>
                  <a:cubicBezTo>
                    <a:pt x="1133" y="2129"/>
                    <a:pt x="1133" y="2130"/>
                    <a:pt x="1132" y="2131"/>
                  </a:cubicBezTo>
                  <a:cubicBezTo>
                    <a:pt x="1131" y="2140"/>
                    <a:pt x="1125" y="2147"/>
                    <a:pt x="1116" y="2149"/>
                  </a:cubicBezTo>
                  <a:cubicBezTo>
                    <a:pt x="1107" y="2152"/>
                    <a:pt x="1098" y="2149"/>
                    <a:pt x="1091" y="2141"/>
                  </a:cubicBezTo>
                  <a:cubicBezTo>
                    <a:pt x="1091" y="2141"/>
                    <a:pt x="1089" y="2141"/>
                    <a:pt x="1089" y="2141"/>
                  </a:cubicBezTo>
                  <a:cubicBezTo>
                    <a:pt x="1089" y="2141"/>
                    <a:pt x="1089" y="2141"/>
                    <a:pt x="1089" y="2141"/>
                  </a:cubicBezTo>
                  <a:cubicBezTo>
                    <a:pt x="1089" y="2141"/>
                    <a:pt x="1089" y="2141"/>
                    <a:pt x="1089" y="2141"/>
                  </a:cubicBezTo>
                  <a:cubicBezTo>
                    <a:pt x="1082" y="2149"/>
                    <a:pt x="1073" y="2152"/>
                    <a:pt x="1064" y="2149"/>
                  </a:cubicBezTo>
                  <a:cubicBezTo>
                    <a:pt x="1055" y="2147"/>
                    <a:pt x="1049" y="2140"/>
                    <a:pt x="1048" y="2131"/>
                  </a:cubicBezTo>
                  <a:cubicBezTo>
                    <a:pt x="1047" y="2130"/>
                    <a:pt x="1047" y="2129"/>
                    <a:pt x="1046" y="2129"/>
                  </a:cubicBezTo>
                  <a:cubicBezTo>
                    <a:pt x="1046" y="2129"/>
                    <a:pt x="1045" y="2129"/>
                    <a:pt x="1045" y="2129"/>
                  </a:cubicBezTo>
                  <a:cubicBezTo>
                    <a:pt x="1033" y="2137"/>
                    <a:pt x="1022" y="2134"/>
                    <a:pt x="1015" y="2129"/>
                  </a:cubicBezTo>
                  <a:cubicBezTo>
                    <a:pt x="1007" y="2123"/>
                    <a:pt x="1004" y="2113"/>
                    <a:pt x="1006" y="2104"/>
                  </a:cubicBezTo>
                  <a:cubicBezTo>
                    <a:pt x="1007" y="2103"/>
                    <a:pt x="1006" y="2102"/>
                    <a:pt x="1006" y="2102"/>
                  </a:cubicBezTo>
                  <a:cubicBezTo>
                    <a:pt x="1006" y="2101"/>
                    <a:pt x="1005" y="2101"/>
                    <a:pt x="1004" y="2101"/>
                  </a:cubicBezTo>
                  <a:cubicBezTo>
                    <a:pt x="993" y="2102"/>
                    <a:pt x="983" y="2098"/>
                    <a:pt x="978" y="2090"/>
                  </a:cubicBezTo>
                  <a:cubicBezTo>
                    <a:pt x="973" y="2081"/>
                    <a:pt x="974" y="2070"/>
                    <a:pt x="981" y="2060"/>
                  </a:cubicBezTo>
                  <a:cubicBezTo>
                    <a:pt x="981" y="2059"/>
                    <a:pt x="981" y="2059"/>
                    <a:pt x="981" y="2058"/>
                  </a:cubicBezTo>
                  <a:cubicBezTo>
                    <a:pt x="981" y="2058"/>
                    <a:pt x="980" y="2057"/>
                    <a:pt x="980" y="2057"/>
                  </a:cubicBezTo>
                  <a:cubicBezTo>
                    <a:pt x="969" y="2052"/>
                    <a:pt x="963" y="2039"/>
                    <a:pt x="965" y="2026"/>
                  </a:cubicBezTo>
                  <a:cubicBezTo>
                    <a:pt x="967" y="2010"/>
                    <a:pt x="981" y="1998"/>
                    <a:pt x="1001" y="1995"/>
                  </a:cubicBezTo>
                  <a:cubicBezTo>
                    <a:pt x="1003" y="1999"/>
                    <a:pt x="1006" y="2002"/>
                    <a:pt x="1010" y="2005"/>
                  </a:cubicBezTo>
                  <a:cubicBezTo>
                    <a:pt x="1013" y="2008"/>
                    <a:pt x="1016" y="2010"/>
                    <a:pt x="1020" y="2012"/>
                  </a:cubicBezTo>
                  <a:cubicBezTo>
                    <a:pt x="1002" y="2014"/>
                    <a:pt x="976" y="2018"/>
                    <a:pt x="977" y="2026"/>
                  </a:cubicBezTo>
                  <a:cubicBezTo>
                    <a:pt x="977" y="2027"/>
                    <a:pt x="977" y="2028"/>
                    <a:pt x="979" y="2029"/>
                  </a:cubicBezTo>
                  <a:cubicBezTo>
                    <a:pt x="985" y="2034"/>
                    <a:pt x="1006" y="2031"/>
                    <a:pt x="1020" y="2029"/>
                  </a:cubicBezTo>
                  <a:cubicBezTo>
                    <a:pt x="1013" y="2033"/>
                    <a:pt x="1008" y="2038"/>
                    <a:pt x="1006" y="2042"/>
                  </a:cubicBezTo>
                  <a:cubicBezTo>
                    <a:pt x="1006" y="2044"/>
                    <a:pt x="1006" y="2046"/>
                    <a:pt x="1007" y="2047"/>
                  </a:cubicBezTo>
                  <a:cubicBezTo>
                    <a:pt x="1008" y="2049"/>
                    <a:pt x="1009" y="2050"/>
                    <a:pt x="1011" y="2050"/>
                  </a:cubicBezTo>
                  <a:cubicBezTo>
                    <a:pt x="1013" y="2050"/>
                    <a:pt x="1016" y="2050"/>
                    <a:pt x="1019" y="2049"/>
                  </a:cubicBezTo>
                  <a:cubicBezTo>
                    <a:pt x="1004" y="2061"/>
                    <a:pt x="985" y="2078"/>
                    <a:pt x="990" y="2085"/>
                  </a:cubicBezTo>
                  <a:cubicBezTo>
                    <a:pt x="990" y="2085"/>
                    <a:pt x="991" y="2086"/>
                    <a:pt x="993" y="2086"/>
                  </a:cubicBezTo>
                  <a:cubicBezTo>
                    <a:pt x="999" y="2087"/>
                    <a:pt x="1018" y="2073"/>
                    <a:pt x="1030" y="2063"/>
                  </a:cubicBezTo>
                  <a:cubicBezTo>
                    <a:pt x="1025" y="2071"/>
                    <a:pt x="1023" y="2078"/>
                    <a:pt x="1026" y="2082"/>
                  </a:cubicBezTo>
                  <a:cubicBezTo>
                    <a:pt x="1027" y="2083"/>
                    <a:pt x="1029" y="2083"/>
                    <a:pt x="1031" y="2083"/>
                  </a:cubicBezTo>
                  <a:cubicBezTo>
                    <a:pt x="1033" y="2083"/>
                    <a:pt x="1035" y="2082"/>
                    <a:pt x="1038" y="2079"/>
                  </a:cubicBezTo>
                  <a:cubicBezTo>
                    <a:pt x="1030" y="2092"/>
                    <a:pt x="1021" y="2109"/>
                    <a:pt x="1023" y="2116"/>
                  </a:cubicBezTo>
                  <a:cubicBezTo>
                    <a:pt x="1023" y="2117"/>
                    <a:pt x="1024" y="2118"/>
                    <a:pt x="1025" y="2119"/>
                  </a:cubicBezTo>
                  <a:cubicBezTo>
                    <a:pt x="1026" y="2119"/>
                    <a:pt x="1027" y="2119"/>
                    <a:pt x="1029" y="2119"/>
                  </a:cubicBezTo>
                  <a:cubicBezTo>
                    <a:pt x="1035" y="2117"/>
                    <a:pt x="1045" y="2101"/>
                    <a:pt x="1052" y="2087"/>
                  </a:cubicBezTo>
                  <a:cubicBezTo>
                    <a:pt x="1052" y="2091"/>
                    <a:pt x="1052" y="2094"/>
                    <a:pt x="1052" y="2097"/>
                  </a:cubicBezTo>
                  <a:cubicBezTo>
                    <a:pt x="1053" y="2099"/>
                    <a:pt x="1055" y="2100"/>
                    <a:pt x="1056" y="2100"/>
                  </a:cubicBezTo>
                  <a:cubicBezTo>
                    <a:pt x="1057" y="2101"/>
                    <a:pt x="1059" y="2101"/>
                    <a:pt x="1061" y="2100"/>
                  </a:cubicBezTo>
                  <a:cubicBezTo>
                    <a:pt x="1062" y="2099"/>
                    <a:pt x="1064" y="2097"/>
                    <a:pt x="1066" y="2094"/>
                  </a:cubicBezTo>
                  <a:cubicBezTo>
                    <a:pt x="1063" y="2109"/>
                    <a:pt x="1059" y="2129"/>
                    <a:pt x="1063" y="2135"/>
                  </a:cubicBezTo>
                  <a:cubicBezTo>
                    <a:pt x="1064" y="2136"/>
                    <a:pt x="1065" y="2136"/>
                    <a:pt x="1066" y="2137"/>
                  </a:cubicBezTo>
                  <a:cubicBezTo>
                    <a:pt x="1067" y="2137"/>
                    <a:pt x="1068" y="2137"/>
                    <a:pt x="1070" y="2136"/>
                  </a:cubicBezTo>
                  <a:cubicBezTo>
                    <a:pt x="1075" y="2132"/>
                    <a:pt x="1079" y="2112"/>
                    <a:pt x="1081" y="2097"/>
                  </a:cubicBezTo>
                  <a:cubicBezTo>
                    <a:pt x="1082" y="2102"/>
                    <a:pt x="1083" y="2105"/>
                    <a:pt x="1085" y="2107"/>
                  </a:cubicBezTo>
                  <a:cubicBezTo>
                    <a:pt x="1086" y="2109"/>
                    <a:pt x="1088" y="2110"/>
                    <a:pt x="1090" y="2110"/>
                  </a:cubicBezTo>
                  <a:cubicBezTo>
                    <a:pt x="1092" y="2110"/>
                    <a:pt x="1094" y="2109"/>
                    <a:pt x="1095" y="2107"/>
                  </a:cubicBezTo>
                  <a:cubicBezTo>
                    <a:pt x="1097" y="2105"/>
                    <a:pt x="1098" y="2102"/>
                    <a:pt x="1099" y="2097"/>
                  </a:cubicBezTo>
                  <a:cubicBezTo>
                    <a:pt x="1101" y="2112"/>
                    <a:pt x="1105" y="2132"/>
                    <a:pt x="1110" y="2136"/>
                  </a:cubicBezTo>
                  <a:cubicBezTo>
                    <a:pt x="1112" y="2137"/>
                    <a:pt x="1113" y="2137"/>
                    <a:pt x="1114" y="2137"/>
                  </a:cubicBezTo>
                  <a:cubicBezTo>
                    <a:pt x="1115" y="2136"/>
                    <a:pt x="1116" y="2136"/>
                    <a:pt x="1117" y="2135"/>
                  </a:cubicBezTo>
                  <a:cubicBezTo>
                    <a:pt x="1121" y="2129"/>
                    <a:pt x="1117" y="2109"/>
                    <a:pt x="1114" y="2094"/>
                  </a:cubicBezTo>
                  <a:cubicBezTo>
                    <a:pt x="1116" y="2097"/>
                    <a:pt x="1118" y="2099"/>
                    <a:pt x="1119" y="2100"/>
                  </a:cubicBezTo>
                  <a:cubicBezTo>
                    <a:pt x="1121" y="2101"/>
                    <a:pt x="1123" y="2101"/>
                    <a:pt x="1124" y="2100"/>
                  </a:cubicBezTo>
                  <a:cubicBezTo>
                    <a:pt x="1125" y="2100"/>
                    <a:pt x="1127" y="2099"/>
                    <a:pt x="1128" y="2097"/>
                  </a:cubicBezTo>
                  <a:cubicBezTo>
                    <a:pt x="1129" y="2094"/>
                    <a:pt x="1129" y="2091"/>
                    <a:pt x="1128" y="2087"/>
                  </a:cubicBezTo>
                  <a:cubicBezTo>
                    <a:pt x="1135" y="2101"/>
                    <a:pt x="1145" y="2117"/>
                    <a:pt x="1151" y="2119"/>
                  </a:cubicBezTo>
                  <a:cubicBezTo>
                    <a:pt x="1153" y="2119"/>
                    <a:pt x="1154" y="2119"/>
                    <a:pt x="1155" y="2119"/>
                  </a:cubicBezTo>
                  <a:cubicBezTo>
                    <a:pt x="1156" y="2118"/>
                    <a:pt x="1157" y="2117"/>
                    <a:pt x="1157" y="2116"/>
                  </a:cubicBezTo>
                  <a:cubicBezTo>
                    <a:pt x="1159" y="2109"/>
                    <a:pt x="1150" y="2092"/>
                    <a:pt x="1142" y="2079"/>
                  </a:cubicBezTo>
                  <a:cubicBezTo>
                    <a:pt x="1145" y="2082"/>
                    <a:pt x="1147" y="2083"/>
                    <a:pt x="1149" y="2083"/>
                  </a:cubicBezTo>
                  <a:cubicBezTo>
                    <a:pt x="1151" y="2083"/>
                    <a:pt x="1153" y="2083"/>
                    <a:pt x="1154" y="2082"/>
                  </a:cubicBezTo>
                  <a:cubicBezTo>
                    <a:pt x="1157" y="2078"/>
                    <a:pt x="1155" y="2071"/>
                    <a:pt x="1150" y="2063"/>
                  </a:cubicBezTo>
                  <a:cubicBezTo>
                    <a:pt x="1162" y="2073"/>
                    <a:pt x="1181" y="2087"/>
                    <a:pt x="1187" y="2086"/>
                  </a:cubicBezTo>
                  <a:cubicBezTo>
                    <a:pt x="1189" y="2086"/>
                    <a:pt x="1190" y="2085"/>
                    <a:pt x="1190" y="2085"/>
                  </a:cubicBezTo>
                  <a:cubicBezTo>
                    <a:pt x="1195" y="2078"/>
                    <a:pt x="1176" y="2061"/>
                    <a:pt x="1161" y="2049"/>
                  </a:cubicBezTo>
                  <a:cubicBezTo>
                    <a:pt x="1164" y="2050"/>
                    <a:pt x="1167" y="2050"/>
                    <a:pt x="1169" y="2050"/>
                  </a:cubicBezTo>
                  <a:cubicBezTo>
                    <a:pt x="1171" y="2050"/>
                    <a:pt x="1172" y="2049"/>
                    <a:pt x="1173" y="2047"/>
                  </a:cubicBezTo>
                  <a:cubicBezTo>
                    <a:pt x="1174" y="2046"/>
                    <a:pt x="1174" y="2044"/>
                    <a:pt x="1174" y="2042"/>
                  </a:cubicBezTo>
                  <a:cubicBezTo>
                    <a:pt x="1172" y="2038"/>
                    <a:pt x="1167" y="2033"/>
                    <a:pt x="1160" y="2029"/>
                  </a:cubicBezTo>
                  <a:cubicBezTo>
                    <a:pt x="1174" y="2031"/>
                    <a:pt x="1195" y="2034"/>
                    <a:pt x="1201" y="2029"/>
                  </a:cubicBezTo>
                  <a:cubicBezTo>
                    <a:pt x="1203" y="2028"/>
                    <a:pt x="1203" y="2027"/>
                    <a:pt x="1203" y="2026"/>
                  </a:cubicBezTo>
                  <a:cubicBezTo>
                    <a:pt x="1204" y="2018"/>
                    <a:pt x="1178" y="2014"/>
                    <a:pt x="1160" y="2012"/>
                  </a:cubicBezTo>
                  <a:cubicBezTo>
                    <a:pt x="1164" y="2010"/>
                    <a:pt x="1167" y="2008"/>
                    <a:pt x="1170" y="2005"/>
                  </a:cubicBezTo>
                  <a:cubicBezTo>
                    <a:pt x="1174" y="2002"/>
                    <a:pt x="1177" y="1999"/>
                    <a:pt x="1179" y="1995"/>
                  </a:cubicBezTo>
                  <a:cubicBezTo>
                    <a:pt x="1199" y="1998"/>
                    <a:pt x="1213" y="2010"/>
                    <a:pt x="1215" y="2026"/>
                  </a:cubicBezTo>
                  <a:cubicBezTo>
                    <a:pt x="1217" y="2039"/>
                    <a:pt x="1211" y="2052"/>
                    <a:pt x="1200" y="2057"/>
                  </a:cubicBezTo>
                  <a:cubicBezTo>
                    <a:pt x="1200" y="2057"/>
                    <a:pt x="1199" y="2058"/>
                    <a:pt x="1199" y="2058"/>
                  </a:cubicBezTo>
                  <a:cubicBezTo>
                    <a:pt x="1199" y="2059"/>
                    <a:pt x="1199" y="2059"/>
                    <a:pt x="1199" y="2060"/>
                  </a:cubicBezTo>
                  <a:close/>
                  <a:moveTo>
                    <a:pt x="996" y="1976"/>
                  </a:moveTo>
                  <a:cubicBezTo>
                    <a:pt x="975" y="1977"/>
                    <a:pt x="958" y="1986"/>
                    <a:pt x="948" y="2000"/>
                  </a:cubicBezTo>
                  <a:cubicBezTo>
                    <a:pt x="928" y="2005"/>
                    <a:pt x="908" y="2002"/>
                    <a:pt x="893" y="1991"/>
                  </a:cubicBezTo>
                  <a:cubicBezTo>
                    <a:pt x="880" y="1982"/>
                    <a:pt x="872" y="1968"/>
                    <a:pt x="871" y="1952"/>
                  </a:cubicBezTo>
                  <a:cubicBezTo>
                    <a:pt x="870" y="1938"/>
                    <a:pt x="875" y="1925"/>
                    <a:pt x="884" y="1915"/>
                  </a:cubicBezTo>
                  <a:cubicBezTo>
                    <a:pt x="891" y="1908"/>
                    <a:pt x="901" y="1904"/>
                    <a:pt x="910" y="1905"/>
                  </a:cubicBezTo>
                  <a:cubicBezTo>
                    <a:pt x="919" y="1906"/>
                    <a:pt x="928" y="1911"/>
                    <a:pt x="931" y="1920"/>
                  </a:cubicBezTo>
                  <a:cubicBezTo>
                    <a:pt x="934" y="1927"/>
                    <a:pt x="932" y="1934"/>
                    <a:pt x="926" y="1940"/>
                  </a:cubicBezTo>
                  <a:cubicBezTo>
                    <a:pt x="921" y="1946"/>
                    <a:pt x="913" y="1945"/>
                    <a:pt x="908" y="1941"/>
                  </a:cubicBezTo>
                  <a:cubicBezTo>
                    <a:pt x="904" y="1938"/>
                    <a:pt x="901" y="1931"/>
                    <a:pt x="905" y="1924"/>
                  </a:cubicBezTo>
                  <a:cubicBezTo>
                    <a:pt x="905" y="1923"/>
                    <a:pt x="905" y="1923"/>
                    <a:pt x="905" y="1922"/>
                  </a:cubicBezTo>
                  <a:cubicBezTo>
                    <a:pt x="904" y="1921"/>
                    <a:pt x="904" y="1921"/>
                    <a:pt x="903" y="1921"/>
                  </a:cubicBezTo>
                  <a:cubicBezTo>
                    <a:pt x="896" y="1921"/>
                    <a:pt x="889" y="1928"/>
                    <a:pt x="886" y="1937"/>
                  </a:cubicBezTo>
                  <a:cubicBezTo>
                    <a:pt x="881" y="1951"/>
                    <a:pt x="885" y="1966"/>
                    <a:pt x="897" y="1977"/>
                  </a:cubicBezTo>
                  <a:cubicBezTo>
                    <a:pt x="905" y="1985"/>
                    <a:pt x="917" y="1989"/>
                    <a:pt x="930" y="1989"/>
                  </a:cubicBezTo>
                  <a:cubicBezTo>
                    <a:pt x="943" y="1988"/>
                    <a:pt x="955" y="1983"/>
                    <a:pt x="963" y="1974"/>
                  </a:cubicBezTo>
                  <a:cubicBezTo>
                    <a:pt x="974" y="1978"/>
                    <a:pt x="986" y="1978"/>
                    <a:pt x="996" y="1974"/>
                  </a:cubicBezTo>
                  <a:cubicBezTo>
                    <a:pt x="996" y="1974"/>
                    <a:pt x="996" y="1975"/>
                    <a:pt x="996" y="1976"/>
                  </a:cubicBezTo>
                  <a:cubicBezTo>
                    <a:pt x="996" y="1976"/>
                    <a:pt x="996" y="1976"/>
                    <a:pt x="996" y="1976"/>
                  </a:cubicBezTo>
                  <a:close/>
                  <a:moveTo>
                    <a:pt x="920" y="2045"/>
                  </a:moveTo>
                  <a:cubicBezTo>
                    <a:pt x="923" y="2050"/>
                    <a:pt x="928" y="2052"/>
                    <a:pt x="933" y="2053"/>
                  </a:cubicBezTo>
                  <a:cubicBezTo>
                    <a:pt x="929" y="2054"/>
                    <a:pt x="924" y="2053"/>
                    <a:pt x="920" y="2050"/>
                  </a:cubicBezTo>
                  <a:cubicBezTo>
                    <a:pt x="911" y="2045"/>
                    <a:pt x="905" y="2031"/>
                    <a:pt x="898" y="2016"/>
                  </a:cubicBezTo>
                  <a:cubicBezTo>
                    <a:pt x="893" y="2007"/>
                    <a:pt x="889" y="1997"/>
                    <a:pt x="883" y="1988"/>
                  </a:cubicBezTo>
                  <a:cubicBezTo>
                    <a:pt x="886" y="1990"/>
                    <a:pt x="888" y="1993"/>
                    <a:pt x="891" y="1995"/>
                  </a:cubicBezTo>
                  <a:cubicBezTo>
                    <a:pt x="906" y="2005"/>
                    <a:pt x="925" y="2009"/>
                    <a:pt x="945" y="2004"/>
                  </a:cubicBezTo>
                  <a:cubicBezTo>
                    <a:pt x="942" y="2008"/>
                    <a:pt x="941" y="2013"/>
                    <a:pt x="940" y="2017"/>
                  </a:cubicBezTo>
                  <a:cubicBezTo>
                    <a:pt x="933" y="2016"/>
                    <a:pt x="926" y="2019"/>
                    <a:pt x="922" y="2024"/>
                  </a:cubicBezTo>
                  <a:cubicBezTo>
                    <a:pt x="916" y="2031"/>
                    <a:pt x="916" y="2039"/>
                    <a:pt x="920" y="2045"/>
                  </a:cubicBezTo>
                  <a:close/>
                  <a:moveTo>
                    <a:pt x="789" y="2010"/>
                  </a:moveTo>
                  <a:cubicBezTo>
                    <a:pt x="789" y="1993"/>
                    <a:pt x="789" y="1976"/>
                    <a:pt x="788" y="1960"/>
                  </a:cubicBezTo>
                  <a:cubicBezTo>
                    <a:pt x="789" y="1960"/>
                    <a:pt x="791" y="1959"/>
                    <a:pt x="792" y="1959"/>
                  </a:cubicBezTo>
                  <a:cubicBezTo>
                    <a:pt x="795" y="1979"/>
                    <a:pt x="794" y="2000"/>
                    <a:pt x="793" y="2020"/>
                  </a:cubicBezTo>
                  <a:cubicBezTo>
                    <a:pt x="792" y="2052"/>
                    <a:pt x="791" y="2084"/>
                    <a:pt x="806" y="2107"/>
                  </a:cubicBezTo>
                  <a:cubicBezTo>
                    <a:pt x="786" y="2084"/>
                    <a:pt x="787" y="2048"/>
                    <a:pt x="789" y="2010"/>
                  </a:cubicBezTo>
                  <a:close/>
                  <a:moveTo>
                    <a:pt x="802" y="2113"/>
                  </a:moveTo>
                  <a:cubicBezTo>
                    <a:pt x="799" y="2111"/>
                    <a:pt x="797" y="2110"/>
                    <a:pt x="794" y="2108"/>
                  </a:cubicBezTo>
                  <a:cubicBezTo>
                    <a:pt x="796" y="2098"/>
                    <a:pt x="796" y="2098"/>
                    <a:pt x="796" y="2098"/>
                  </a:cubicBezTo>
                  <a:cubicBezTo>
                    <a:pt x="797" y="2101"/>
                    <a:pt x="799" y="2104"/>
                    <a:pt x="801" y="2107"/>
                  </a:cubicBezTo>
                  <a:lnTo>
                    <a:pt x="802" y="2113"/>
                  </a:lnTo>
                  <a:close/>
                  <a:moveTo>
                    <a:pt x="785" y="1966"/>
                  </a:moveTo>
                  <a:cubicBezTo>
                    <a:pt x="785" y="1969"/>
                    <a:pt x="785" y="1973"/>
                    <a:pt x="785" y="1976"/>
                  </a:cubicBezTo>
                  <a:cubicBezTo>
                    <a:pt x="757" y="1986"/>
                    <a:pt x="757" y="1986"/>
                    <a:pt x="757" y="1986"/>
                  </a:cubicBezTo>
                  <a:cubicBezTo>
                    <a:pt x="758" y="1983"/>
                    <a:pt x="758" y="1979"/>
                    <a:pt x="759" y="1976"/>
                  </a:cubicBezTo>
                  <a:lnTo>
                    <a:pt x="785" y="1966"/>
                  </a:lnTo>
                  <a:close/>
                  <a:moveTo>
                    <a:pt x="760" y="1971"/>
                  </a:moveTo>
                  <a:cubicBezTo>
                    <a:pt x="761" y="1968"/>
                    <a:pt x="762" y="1964"/>
                    <a:pt x="763" y="1961"/>
                  </a:cubicBezTo>
                  <a:cubicBezTo>
                    <a:pt x="770" y="1961"/>
                    <a:pt x="777" y="1961"/>
                    <a:pt x="784" y="1960"/>
                  </a:cubicBezTo>
                  <a:cubicBezTo>
                    <a:pt x="784" y="1961"/>
                    <a:pt x="784" y="1962"/>
                    <a:pt x="784" y="1962"/>
                  </a:cubicBezTo>
                  <a:lnTo>
                    <a:pt x="760" y="1971"/>
                  </a:lnTo>
                  <a:close/>
                  <a:moveTo>
                    <a:pt x="785" y="1980"/>
                  </a:moveTo>
                  <a:cubicBezTo>
                    <a:pt x="785" y="1983"/>
                    <a:pt x="785" y="1986"/>
                    <a:pt x="785" y="1989"/>
                  </a:cubicBezTo>
                  <a:cubicBezTo>
                    <a:pt x="756" y="2000"/>
                    <a:pt x="756" y="2000"/>
                    <a:pt x="756" y="2000"/>
                  </a:cubicBezTo>
                  <a:cubicBezTo>
                    <a:pt x="756" y="1997"/>
                    <a:pt x="756" y="1994"/>
                    <a:pt x="757" y="1990"/>
                  </a:cubicBezTo>
                  <a:lnTo>
                    <a:pt x="785" y="1980"/>
                  </a:lnTo>
                  <a:close/>
                  <a:moveTo>
                    <a:pt x="785" y="1993"/>
                  </a:moveTo>
                  <a:cubicBezTo>
                    <a:pt x="785" y="1997"/>
                    <a:pt x="785" y="2000"/>
                    <a:pt x="785" y="2003"/>
                  </a:cubicBezTo>
                  <a:cubicBezTo>
                    <a:pt x="756" y="2017"/>
                    <a:pt x="756" y="2017"/>
                    <a:pt x="756" y="2017"/>
                  </a:cubicBezTo>
                  <a:cubicBezTo>
                    <a:pt x="756" y="2013"/>
                    <a:pt x="756" y="2009"/>
                    <a:pt x="756" y="2004"/>
                  </a:cubicBezTo>
                  <a:lnTo>
                    <a:pt x="785" y="1993"/>
                  </a:lnTo>
                  <a:close/>
                  <a:moveTo>
                    <a:pt x="785" y="2008"/>
                  </a:moveTo>
                  <a:cubicBezTo>
                    <a:pt x="785" y="2008"/>
                    <a:pt x="785" y="2009"/>
                    <a:pt x="785" y="2010"/>
                  </a:cubicBezTo>
                  <a:cubicBezTo>
                    <a:pt x="785" y="2012"/>
                    <a:pt x="784" y="2015"/>
                    <a:pt x="784" y="2017"/>
                  </a:cubicBezTo>
                  <a:cubicBezTo>
                    <a:pt x="758" y="2033"/>
                    <a:pt x="758" y="2033"/>
                    <a:pt x="758" y="2033"/>
                  </a:cubicBezTo>
                  <a:cubicBezTo>
                    <a:pt x="757" y="2030"/>
                    <a:pt x="757" y="2026"/>
                    <a:pt x="756" y="2022"/>
                  </a:cubicBezTo>
                  <a:lnTo>
                    <a:pt x="785" y="2008"/>
                  </a:lnTo>
                  <a:close/>
                  <a:moveTo>
                    <a:pt x="784" y="2022"/>
                  </a:moveTo>
                  <a:cubicBezTo>
                    <a:pt x="784" y="2025"/>
                    <a:pt x="784" y="2028"/>
                    <a:pt x="784" y="2032"/>
                  </a:cubicBezTo>
                  <a:cubicBezTo>
                    <a:pt x="761" y="2050"/>
                    <a:pt x="761" y="2050"/>
                    <a:pt x="761" y="2050"/>
                  </a:cubicBezTo>
                  <a:cubicBezTo>
                    <a:pt x="760" y="2046"/>
                    <a:pt x="759" y="2042"/>
                    <a:pt x="759" y="2038"/>
                  </a:cubicBezTo>
                  <a:lnTo>
                    <a:pt x="784" y="2022"/>
                  </a:lnTo>
                  <a:close/>
                  <a:moveTo>
                    <a:pt x="784" y="2037"/>
                  </a:moveTo>
                  <a:cubicBezTo>
                    <a:pt x="784" y="2040"/>
                    <a:pt x="784" y="2044"/>
                    <a:pt x="784" y="2047"/>
                  </a:cubicBezTo>
                  <a:cubicBezTo>
                    <a:pt x="767" y="2066"/>
                    <a:pt x="767" y="2066"/>
                    <a:pt x="767" y="2066"/>
                  </a:cubicBezTo>
                  <a:cubicBezTo>
                    <a:pt x="765" y="2062"/>
                    <a:pt x="764" y="2058"/>
                    <a:pt x="763" y="2054"/>
                  </a:cubicBezTo>
                  <a:lnTo>
                    <a:pt x="784" y="2037"/>
                  </a:lnTo>
                  <a:close/>
                  <a:moveTo>
                    <a:pt x="785" y="2053"/>
                  </a:moveTo>
                  <a:cubicBezTo>
                    <a:pt x="785" y="2056"/>
                    <a:pt x="785" y="2059"/>
                    <a:pt x="785" y="2063"/>
                  </a:cubicBezTo>
                  <a:cubicBezTo>
                    <a:pt x="773" y="2081"/>
                    <a:pt x="773" y="2081"/>
                    <a:pt x="773" y="2081"/>
                  </a:cubicBezTo>
                  <a:cubicBezTo>
                    <a:pt x="772" y="2078"/>
                    <a:pt x="770" y="2074"/>
                    <a:pt x="768" y="2070"/>
                  </a:cubicBezTo>
                  <a:lnTo>
                    <a:pt x="785" y="2053"/>
                  </a:lnTo>
                  <a:close/>
                  <a:moveTo>
                    <a:pt x="786" y="2069"/>
                  </a:moveTo>
                  <a:cubicBezTo>
                    <a:pt x="787" y="2071"/>
                    <a:pt x="787" y="2074"/>
                    <a:pt x="788" y="2077"/>
                  </a:cubicBezTo>
                  <a:cubicBezTo>
                    <a:pt x="781" y="2093"/>
                    <a:pt x="781" y="2093"/>
                    <a:pt x="781" y="2093"/>
                  </a:cubicBezTo>
                  <a:cubicBezTo>
                    <a:pt x="780" y="2091"/>
                    <a:pt x="779" y="2090"/>
                    <a:pt x="777" y="2088"/>
                  </a:cubicBezTo>
                  <a:cubicBezTo>
                    <a:pt x="777" y="2087"/>
                    <a:pt x="776" y="2086"/>
                    <a:pt x="776" y="2085"/>
                  </a:cubicBezTo>
                  <a:lnTo>
                    <a:pt x="786" y="2069"/>
                  </a:lnTo>
                  <a:close/>
                  <a:moveTo>
                    <a:pt x="790" y="2083"/>
                  </a:moveTo>
                  <a:cubicBezTo>
                    <a:pt x="790" y="2086"/>
                    <a:pt x="792" y="2089"/>
                    <a:pt x="793" y="2092"/>
                  </a:cubicBezTo>
                  <a:cubicBezTo>
                    <a:pt x="791" y="2104"/>
                    <a:pt x="791" y="2104"/>
                    <a:pt x="791" y="2104"/>
                  </a:cubicBezTo>
                  <a:cubicBezTo>
                    <a:pt x="788" y="2102"/>
                    <a:pt x="786" y="2099"/>
                    <a:pt x="784" y="2097"/>
                  </a:cubicBezTo>
                  <a:lnTo>
                    <a:pt x="790" y="2083"/>
                  </a:lnTo>
                  <a:close/>
                  <a:moveTo>
                    <a:pt x="815" y="2103"/>
                  </a:moveTo>
                  <a:cubicBezTo>
                    <a:pt x="808" y="2101"/>
                    <a:pt x="808" y="2101"/>
                    <a:pt x="808" y="2101"/>
                  </a:cubicBezTo>
                  <a:cubicBezTo>
                    <a:pt x="806" y="2099"/>
                    <a:pt x="805" y="2096"/>
                    <a:pt x="804" y="2093"/>
                  </a:cubicBezTo>
                  <a:cubicBezTo>
                    <a:pt x="815" y="2096"/>
                    <a:pt x="815" y="2096"/>
                    <a:pt x="815" y="2096"/>
                  </a:cubicBezTo>
                  <a:cubicBezTo>
                    <a:pt x="815" y="2098"/>
                    <a:pt x="815" y="2100"/>
                    <a:pt x="815" y="2103"/>
                  </a:cubicBezTo>
                  <a:close/>
                  <a:moveTo>
                    <a:pt x="802" y="2088"/>
                  </a:moveTo>
                  <a:cubicBezTo>
                    <a:pt x="801" y="2085"/>
                    <a:pt x="800" y="2082"/>
                    <a:pt x="800" y="2079"/>
                  </a:cubicBezTo>
                  <a:cubicBezTo>
                    <a:pt x="817" y="2083"/>
                    <a:pt x="817" y="2083"/>
                    <a:pt x="817" y="2083"/>
                  </a:cubicBezTo>
                  <a:cubicBezTo>
                    <a:pt x="816" y="2086"/>
                    <a:pt x="816" y="2089"/>
                    <a:pt x="815" y="2092"/>
                  </a:cubicBezTo>
                  <a:lnTo>
                    <a:pt x="802" y="2088"/>
                  </a:lnTo>
                  <a:close/>
                  <a:moveTo>
                    <a:pt x="817" y="2121"/>
                  </a:moveTo>
                  <a:cubicBezTo>
                    <a:pt x="813" y="2119"/>
                    <a:pt x="809" y="2118"/>
                    <a:pt x="806" y="2116"/>
                  </a:cubicBezTo>
                  <a:cubicBezTo>
                    <a:pt x="805" y="2111"/>
                    <a:pt x="805" y="2111"/>
                    <a:pt x="805" y="2111"/>
                  </a:cubicBezTo>
                  <a:cubicBezTo>
                    <a:pt x="809" y="2115"/>
                    <a:pt x="813" y="2118"/>
                    <a:pt x="817" y="2121"/>
                  </a:cubicBezTo>
                  <a:close/>
                  <a:moveTo>
                    <a:pt x="811" y="2106"/>
                  </a:moveTo>
                  <a:cubicBezTo>
                    <a:pt x="816" y="2107"/>
                    <a:pt x="816" y="2107"/>
                    <a:pt x="816" y="2107"/>
                  </a:cubicBezTo>
                  <a:cubicBezTo>
                    <a:pt x="817" y="2110"/>
                    <a:pt x="818" y="2113"/>
                    <a:pt x="819" y="2116"/>
                  </a:cubicBezTo>
                  <a:cubicBezTo>
                    <a:pt x="816" y="2113"/>
                    <a:pt x="813" y="2109"/>
                    <a:pt x="811" y="2106"/>
                  </a:cubicBezTo>
                  <a:close/>
                  <a:moveTo>
                    <a:pt x="799" y="2075"/>
                  </a:moveTo>
                  <a:cubicBezTo>
                    <a:pt x="798" y="2072"/>
                    <a:pt x="798" y="2068"/>
                    <a:pt x="798" y="2065"/>
                  </a:cubicBezTo>
                  <a:cubicBezTo>
                    <a:pt x="819" y="2071"/>
                    <a:pt x="819" y="2071"/>
                    <a:pt x="819" y="2071"/>
                  </a:cubicBezTo>
                  <a:cubicBezTo>
                    <a:pt x="819" y="2074"/>
                    <a:pt x="818" y="2077"/>
                    <a:pt x="817" y="2080"/>
                  </a:cubicBezTo>
                  <a:lnTo>
                    <a:pt x="799" y="2075"/>
                  </a:lnTo>
                  <a:close/>
                  <a:moveTo>
                    <a:pt x="797" y="2061"/>
                  </a:moveTo>
                  <a:cubicBezTo>
                    <a:pt x="797" y="2057"/>
                    <a:pt x="797" y="2054"/>
                    <a:pt x="797" y="2051"/>
                  </a:cubicBezTo>
                  <a:cubicBezTo>
                    <a:pt x="823" y="2059"/>
                    <a:pt x="823" y="2059"/>
                    <a:pt x="823" y="2059"/>
                  </a:cubicBezTo>
                  <a:cubicBezTo>
                    <a:pt x="822" y="2060"/>
                    <a:pt x="822" y="2061"/>
                    <a:pt x="822" y="2062"/>
                  </a:cubicBezTo>
                  <a:cubicBezTo>
                    <a:pt x="821" y="2064"/>
                    <a:pt x="821" y="2066"/>
                    <a:pt x="820" y="2068"/>
                  </a:cubicBezTo>
                  <a:lnTo>
                    <a:pt x="797" y="2061"/>
                  </a:lnTo>
                  <a:close/>
                  <a:moveTo>
                    <a:pt x="797" y="2046"/>
                  </a:moveTo>
                  <a:cubicBezTo>
                    <a:pt x="797" y="2043"/>
                    <a:pt x="797" y="2039"/>
                    <a:pt x="797" y="2036"/>
                  </a:cubicBezTo>
                  <a:cubicBezTo>
                    <a:pt x="826" y="2046"/>
                    <a:pt x="826" y="2046"/>
                    <a:pt x="826" y="2046"/>
                  </a:cubicBezTo>
                  <a:cubicBezTo>
                    <a:pt x="825" y="2049"/>
                    <a:pt x="824" y="2052"/>
                    <a:pt x="824" y="2056"/>
                  </a:cubicBezTo>
                  <a:lnTo>
                    <a:pt x="797" y="2046"/>
                  </a:lnTo>
                  <a:close/>
                  <a:moveTo>
                    <a:pt x="797" y="2031"/>
                  </a:moveTo>
                  <a:cubicBezTo>
                    <a:pt x="797" y="2028"/>
                    <a:pt x="797" y="2024"/>
                    <a:pt x="797" y="2020"/>
                  </a:cubicBezTo>
                  <a:cubicBezTo>
                    <a:pt x="829" y="2031"/>
                    <a:pt x="829" y="2031"/>
                    <a:pt x="829" y="2031"/>
                  </a:cubicBezTo>
                  <a:cubicBezTo>
                    <a:pt x="829" y="2035"/>
                    <a:pt x="828" y="2038"/>
                    <a:pt x="827" y="2042"/>
                  </a:cubicBezTo>
                  <a:lnTo>
                    <a:pt x="797" y="2031"/>
                  </a:lnTo>
                  <a:close/>
                  <a:moveTo>
                    <a:pt x="797" y="2016"/>
                  </a:moveTo>
                  <a:cubicBezTo>
                    <a:pt x="798" y="2013"/>
                    <a:pt x="798" y="2009"/>
                    <a:pt x="798" y="2006"/>
                  </a:cubicBezTo>
                  <a:cubicBezTo>
                    <a:pt x="831" y="2017"/>
                    <a:pt x="831" y="2017"/>
                    <a:pt x="831" y="2017"/>
                  </a:cubicBezTo>
                  <a:cubicBezTo>
                    <a:pt x="830" y="2020"/>
                    <a:pt x="830" y="2024"/>
                    <a:pt x="830" y="2027"/>
                  </a:cubicBezTo>
                  <a:lnTo>
                    <a:pt x="797" y="2016"/>
                  </a:lnTo>
                  <a:close/>
                  <a:moveTo>
                    <a:pt x="798" y="2002"/>
                  </a:moveTo>
                  <a:cubicBezTo>
                    <a:pt x="798" y="1999"/>
                    <a:pt x="798" y="1996"/>
                    <a:pt x="798" y="1993"/>
                  </a:cubicBezTo>
                  <a:cubicBezTo>
                    <a:pt x="831" y="2002"/>
                    <a:pt x="831" y="2002"/>
                    <a:pt x="831" y="2002"/>
                  </a:cubicBezTo>
                  <a:cubicBezTo>
                    <a:pt x="831" y="2005"/>
                    <a:pt x="831" y="2009"/>
                    <a:pt x="831" y="2013"/>
                  </a:cubicBezTo>
                  <a:lnTo>
                    <a:pt x="798" y="2002"/>
                  </a:lnTo>
                  <a:close/>
                  <a:moveTo>
                    <a:pt x="798" y="1989"/>
                  </a:moveTo>
                  <a:cubicBezTo>
                    <a:pt x="798" y="1985"/>
                    <a:pt x="798" y="1982"/>
                    <a:pt x="798" y="1978"/>
                  </a:cubicBezTo>
                  <a:cubicBezTo>
                    <a:pt x="828" y="1987"/>
                    <a:pt x="828" y="1987"/>
                    <a:pt x="828" y="1987"/>
                  </a:cubicBezTo>
                  <a:cubicBezTo>
                    <a:pt x="829" y="1991"/>
                    <a:pt x="830" y="1994"/>
                    <a:pt x="830" y="1998"/>
                  </a:cubicBezTo>
                  <a:lnTo>
                    <a:pt x="798" y="1989"/>
                  </a:lnTo>
                  <a:close/>
                  <a:moveTo>
                    <a:pt x="797" y="1974"/>
                  </a:moveTo>
                  <a:cubicBezTo>
                    <a:pt x="797" y="1971"/>
                    <a:pt x="797" y="1968"/>
                    <a:pt x="796" y="1965"/>
                  </a:cubicBezTo>
                  <a:cubicBezTo>
                    <a:pt x="823" y="1971"/>
                    <a:pt x="823" y="1971"/>
                    <a:pt x="823" y="1971"/>
                  </a:cubicBezTo>
                  <a:cubicBezTo>
                    <a:pt x="825" y="1975"/>
                    <a:pt x="826" y="1979"/>
                    <a:pt x="827" y="1983"/>
                  </a:cubicBezTo>
                  <a:lnTo>
                    <a:pt x="797" y="1974"/>
                  </a:lnTo>
                  <a:close/>
                  <a:moveTo>
                    <a:pt x="796" y="1960"/>
                  </a:moveTo>
                  <a:cubicBezTo>
                    <a:pt x="796" y="1960"/>
                    <a:pt x="796" y="1959"/>
                    <a:pt x="796" y="1959"/>
                  </a:cubicBezTo>
                  <a:cubicBezTo>
                    <a:pt x="802" y="1957"/>
                    <a:pt x="808" y="1956"/>
                    <a:pt x="814" y="1954"/>
                  </a:cubicBezTo>
                  <a:cubicBezTo>
                    <a:pt x="817" y="1958"/>
                    <a:pt x="819" y="1962"/>
                    <a:pt x="821" y="1966"/>
                  </a:cubicBezTo>
                  <a:lnTo>
                    <a:pt x="796" y="1960"/>
                  </a:lnTo>
                  <a:close/>
                  <a:moveTo>
                    <a:pt x="734" y="1951"/>
                  </a:moveTo>
                  <a:cubicBezTo>
                    <a:pt x="734" y="1951"/>
                    <a:pt x="733" y="1951"/>
                    <a:pt x="733" y="1951"/>
                  </a:cubicBezTo>
                  <a:cubicBezTo>
                    <a:pt x="733" y="1951"/>
                    <a:pt x="733" y="1951"/>
                    <a:pt x="733" y="1951"/>
                  </a:cubicBezTo>
                  <a:cubicBezTo>
                    <a:pt x="689" y="1933"/>
                    <a:pt x="649" y="1863"/>
                    <a:pt x="659" y="1791"/>
                  </a:cubicBezTo>
                  <a:cubicBezTo>
                    <a:pt x="663" y="1790"/>
                    <a:pt x="666" y="1789"/>
                    <a:pt x="669" y="1788"/>
                  </a:cubicBezTo>
                  <a:cubicBezTo>
                    <a:pt x="653" y="1851"/>
                    <a:pt x="698" y="1927"/>
                    <a:pt x="737" y="1943"/>
                  </a:cubicBezTo>
                  <a:cubicBezTo>
                    <a:pt x="737" y="1943"/>
                    <a:pt x="737" y="1943"/>
                    <a:pt x="737" y="1943"/>
                  </a:cubicBezTo>
                  <a:cubicBezTo>
                    <a:pt x="775" y="1959"/>
                    <a:pt x="861" y="1937"/>
                    <a:pt x="894" y="1881"/>
                  </a:cubicBezTo>
                  <a:cubicBezTo>
                    <a:pt x="895" y="1884"/>
                    <a:pt x="897" y="1887"/>
                    <a:pt x="899" y="1890"/>
                  </a:cubicBezTo>
                  <a:cubicBezTo>
                    <a:pt x="856" y="1948"/>
                    <a:pt x="777" y="1969"/>
                    <a:pt x="734" y="1951"/>
                  </a:cubicBezTo>
                  <a:close/>
                  <a:moveTo>
                    <a:pt x="675" y="2092"/>
                  </a:moveTo>
                  <a:cubicBezTo>
                    <a:pt x="669" y="2090"/>
                    <a:pt x="663" y="2086"/>
                    <a:pt x="657" y="2082"/>
                  </a:cubicBezTo>
                  <a:cubicBezTo>
                    <a:pt x="687" y="2052"/>
                    <a:pt x="711" y="1995"/>
                    <a:pt x="729" y="1953"/>
                  </a:cubicBezTo>
                  <a:cubicBezTo>
                    <a:pt x="730" y="1953"/>
                    <a:pt x="731" y="1954"/>
                    <a:pt x="732" y="1954"/>
                  </a:cubicBezTo>
                  <a:cubicBezTo>
                    <a:pt x="732" y="1954"/>
                    <a:pt x="732" y="1954"/>
                    <a:pt x="732" y="1954"/>
                  </a:cubicBezTo>
                  <a:cubicBezTo>
                    <a:pt x="732" y="1954"/>
                    <a:pt x="732" y="1954"/>
                    <a:pt x="732" y="1954"/>
                  </a:cubicBezTo>
                  <a:cubicBezTo>
                    <a:pt x="733" y="1955"/>
                    <a:pt x="734" y="1955"/>
                    <a:pt x="735" y="1956"/>
                  </a:cubicBezTo>
                  <a:cubicBezTo>
                    <a:pt x="718" y="1998"/>
                    <a:pt x="694" y="2055"/>
                    <a:pt x="694" y="2098"/>
                  </a:cubicBezTo>
                  <a:cubicBezTo>
                    <a:pt x="687" y="2096"/>
                    <a:pt x="681" y="2095"/>
                    <a:pt x="675" y="2092"/>
                  </a:cubicBezTo>
                  <a:close/>
                  <a:moveTo>
                    <a:pt x="721" y="1949"/>
                  </a:moveTo>
                  <a:cubicBezTo>
                    <a:pt x="723" y="1950"/>
                    <a:pt x="724" y="1951"/>
                    <a:pt x="725" y="1951"/>
                  </a:cubicBezTo>
                  <a:cubicBezTo>
                    <a:pt x="708" y="1994"/>
                    <a:pt x="684" y="2051"/>
                    <a:pt x="654" y="2080"/>
                  </a:cubicBezTo>
                  <a:cubicBezTo>
                    <a:pt x="645" y="2074"/>
                    <a:pt x="637" y="2067"/>
                    <a:pt x="631" y="2059"/>
                  </a:cubicBezTo>
                  <a:cubicBezTo>
                    <a:pt x="668" y="2037"/>
                    <a:pt x="702" y="1995"/>
                    <a:pt x="721" y="1949"/>
                  </a:cubicBezTo>
                  <a:close/>
                  <a:moveTo>
                    <a:pt x="628" y="2057"/>
                  </a:moveTo>
                  <a:cubicBezTo>
                    <a:pt x="628" y="2057"/>
                    <a:pt x="628" y="2057"/>
                    <a:pt x="628" y="2057"/>
                  </a:cubicBezTo>
                  <a:cubicBezTo>
                    <a:pt x="619" y="2047"/>
                    <a:pt x="613" y="2037"/>
                    <a:pt x="609" y="2028"/>
                  </a:cubicBezTo>
                  <a:cubicBezTo>
                    <a:pt x="651" y="2019"/>
                    <a:pt x="695" y="1989"/>
                    <a:pt x="714" y="1944"/>
                  </a:cubicBezTo>
                  <a:cubicBezTo>
                    <a:pt x="715" y="1945"/>
                    <a:pt x="717" y="1946"/>
                    <a:pt x="718" y="1947"/>
                  </a:cubicBezTo>
                  <a:cubicBezTo>
                    <a:pt x="699" y="1993"/>
                    <a:pt x="665" y="2034"/>
                    <a:pt x="628" y="2057"/>
                  </a:cubicBezTo>
                  <a:close/>
                  <a:moveTo>
                    <a:pt x="739" y="1957"/>
                  </a:moveTo>
                  <a:cubicBezTo>
                    <a:pt x="740" y="1957"/>
                    <a:pt x="742" y="1958"/>
                    <a:pt x="743" y="1958"/>
                  </a:cubicBezTo>
                  <a:cubicBezTo>
                    <a:pt x="724" y="2005"/>
                    <a:pt x="719" y="2058"/>
                    <a:pt x="729" y="2100"/>
                  </a:cubicBezTo>
                  <a:cubicBezTo>
                    <a:pt x="719" y="2101"/>
                    <a:pt x="708" y="2100"/>
                    <a:pt x="698" y="2099"/>
                  </a:cubicBezTo>
                  <a:cubicBezTo>
                    <a:pt x="698" y="2056"/>
                    <a:pt x="721" y="1999"/>
                    <a:pt x="739" y="1957"/>
                  </a:cubicBezTo>
                  <a:close/>
                  <a:moveTo>
                    <a:pt x="747" y="1959"/>
                  </a:moveTo>
                  <a:cubicBezTo>
                    <a:pt x="749" y="1959"/>
                    <a:pt x="750" y="1960"/>
                    <a:pt x="752" y="1960"/>
                  </a:cubicBezTo>
                  <a:cubicBezTo>
                    <a:pt x="733" y="2005"/>
                    <a:pt x="743" y="2058"/>
                    <a:pt x="766" y="2094"/>
                  </a:cubicBezTo>
                  <a:cubicBezTo>
                    <a:pt x="758" y="2097"/>
                    <a:pt x="746" y="2099"/>
                    <a:pt x="733" y="2100"/>
                  </a:cubicBezTo>
                  <a:cubicBezTo>
                    <a:pt x="733" y="2100"/>
                    <a:pt x="733" y="2100"/>
                    <a:pt x="733" y="2100"/>
                  </a:cubicBezTo>
                  <a:cubicBezTo>
                    <a:pt x="723" y="2058"/>
                    <a:pt x="728" y="2005"/>
                    <a:pt x="747" y="1959"/>
                  </a:cubicBezTo>
                  <a:close/>
                  <a:moveTo>
                    <a:pt x="571" y="2009"/>
                  </a:moveTo>
                  <a:cubicBezTo>
                    <a:pt x="598" y="2004"/>
                    <a:pt x="620" y="1981"/>
                    <a:pt x="642" y="1957"/>
                  </a:cubicBezTo>
                  <a:cubicBezTo>
                    <a:pt x="656" y="1942"/>
                    <a:pt x="670" y="1927"/>
                    <a:pt x="686" y="1915"/>
                  </a:cubicBezTo>
                  <a:cubicBezTo>
                    <a:pt x="687" y="1916"/>
                    <a:pt x="688" y="1917"/>
                    <a:pt x="688" y="1918"/>
                  </a:cubicBezTo>
                  <a:cubicBezTo>
                    <a:pt x="676" y="1929"/>
                    <a:pt x="664" y="1942"/>
                    <a:pt x="653" y="1954"/>
                  </a:cubicBezTo>
                  <a:cubicBezTo>
                    <a:pt x="627" y="1981"/>
                    <a:pt x="602" y="2007"/>
                    <a:pt x="571" y="2009"/>
                  </a:cubicBezTo>
                  <a:close/>
                  <a:moveTo>
                    <a:pt x="640" y="2003"/>
                  </a:moveTo>
                  <a:cubicBezTo>
                    <a:pt x="636" y="2005"/>
                    <a:pt x="632" y="2007"/>
                    <a:pt x="628" y="2009"/>
                  </a:cubicBezTo>
                  <a:cubicBezTo>
                    <a:pt x="629" y="1983"/>
                    <a:pt x="629" y="1983"/>
                    <a:pt x="629" y="1983"/>
                  </a:cubicBezTo>
                  <a:cubicBezTo>
                    <a:pt x="632" y="1981"/>
                    <a:pt x="634" y="1978"/>
                    <a:pt x="637" y="1976"/>
                  </a:cubicBezTo>
                  <a:lnTo>
                    <a:pt x="640" y="2003"/>
                  </a:lnTo>
                  <a:close/>
                  <a:moveTo>
                    <a:pt x="625" y="1987"/>
                  </a:moveTo>
                  <a:cubicBezTo>
                    <a:pt x="624" y="2011"/>
                    <a:pt x="624" y="2011"/>
                    <a:pt x="624" y="2011"/>
                  </a:cubicBezTo>
                  <a:cubicBezTo>
                    <a:pt x="620" y="2012"/>
                    <a:pt x="617" y="2013"/>
                    <a:pt x="613" y="2015"/>
                  </a:cubicBezTo>
                  <a:cubicBezTo>
                    <a:pt x="617" y="1993"/>
                    <a:pt x="617" y="1993"/>
                    <a:pt x="617" y="1993"/>
                  </a:cubicBezTo>
                  <a:cubicBezTo>
                    <a:pt x="620" y="1991"/>
                    <a:pt x="622" y="1989"/>
                    <a:pt x="625" y="1987"/>
                  </a:cubicBezTo>
                  <a:close/>
                  <a:moveTo>
                    <a:pt x="556" y="2007"/>
                  </a:moveTo>
                  <a:cubicBezTo>
                    <a:pt x="559" y="2006"/>
                    <a:pt x="562" y="2004"/>
                    <a:pt x="565" y="2003"/>
                  </a:cubicBezTo>
                  <a:cubicBezTo>
                    <a:pt x="569" y="2006"/>
                    <a:pt x="569" y="2006"/>
                    <a:pt x="569" y="2006"/>
                  </a:cubicBezTo>
                  <a:cubicBezTo>
                    <a:pt x="565" y="2006"/>
                    <a:pt x="560" y="2007"/>
                    <a:pt x="556" y="2007"/>
                  </a:cubicBezTo>
                  <a:close/>
                  <a:moveTo>
                    <a:pt x="569" y="2013"/>
                  </a:moveTo>
                  <a:cubicBezTo>
                    <a:pt x="566" y="2016"/>
                    <a:pt x="566" y="2016"/>
                    <a:pt x="566" y="2016"/>
                  </a:cubicBezTo>
                  <a:cubicBezTo>
                    <a:pt x="562" y="2015"/>
                    <a:pt x="558" y="2014"/>
                    <a:pt x="554" y="2012"/>
                  </a:cubicBezTo>
                  <a:cubicBezTo>
                    <a:pt x="559" y="2013"/>
                    <a:pt x="564" y="2014"/>
                    <a:pt x="569" y="2013"/>
                  </a:cubicBezTo>
                  <a:close/>
                  <a:moveTo>
                    <a:pt x="568" y="2000"/>
                  </a:moveTo>
                  <a:cubicBezTo>
                    <a:pt x="570" y="1999"/>
                    <a:pt x="572" y="1997"/>
                    <a:pt x="573" y="1995"/>
                  </a:cubicBezTo>
                  <a:cubicBezTo>
                    <a:pt x="583" y="2001"/>
                    <a:pt x="583" y="2001"/>
                    <a:pt x="583" y="2001"/>
                  </a:cubicBezTo>
                  <a:cubicBezTo>
                    <a:pt x="580" y="2003"/>
                    <a:pt x="577" y="2004"/>
                    <a:pt x="574" y="2005"/>
                  </a:cubicBezTo>
                  <a:lnTo>
                    <a:pt x="568" y="2000"/>
                  </a:lnTo>
                  <a:close/>
                  <a:moveTo>
                    <a:pt x="679" y="1916"/>
                  </a:moveTo>
                  <a:cubicBezTo>
                    <a:pt x="677" y="1918"/>
                    <a:pt x="674" y="1920"/>
                    <a:pt x="672" y="1922"/>
                  </a:cubicBezTo>
                  <a:cubicBezTo>
                    <a:pt x="644" y="1907"/>
                    <a:pt x="644" y="1907"/>
                    <a:pt x="644" y="1907"/>
                  </a:cubicBezTo>
                  <a:cubicBezTo>
                    <a:pt x="648" y="1905"/>
                    <a:pt x="652" y="1903"/>
                    <a:pt x="656" y="1902"/>
                  </a:cubicBezTo>
                  <a:lnTo>
                    <a:pt x="679" y="1916"/>
                  </a:lnTo>
                  <a:close/>
                  <a:moveTo>
                    <a:pt x="660" y="1900"/>
                  </a:moveTo>
                  <a:cubicBezTo>
                    <a:pt x="665" y="1898"/>
                    <a:pt x="669" y="1897"/>
                    <a:pt x="674" y="1896"/>
                  </a:cubicBezTo>
                  <a:cubicBezTo>
                    <a:pt x="677" y="1902"/>
                    <a:pt x="680" y="1907"/>
                    <a:pt x="684" y="1912"/>
                  </a:cubicBezTo>
                  <a:cubicBezTo>
                    <a:pt x="683" y="1913"/>
                    <a:pt x="683" y="1913"/>
                    <a:pt x="682" y="1913"/>
                  </a:cubicBezTo>
                  <a:lnTo>
                    <a:pt x="660" y="1900"/>
                  </a:lnTo>
                  <a:close/>
                  <a:moveTo>
                    <a:pt x="669" y="1925"/>
                  </a:moveTo>
                  <a:cubicBezTo>
                    <a:pt x="666" y="1927"/>
                    <a:pt x="663" y="1930"/>
                    <a:pt x="661" y="1932"/>
                  </a:cubicBezTo>
                  <a:cubicBezTo>
                    <a:pt x="632" y="1915"/>
                    <a:pt x="632" y="1915"/>
                    <a:pt x="632" y="1915"/>
                  </a:cubicBezTo>
                  <a:cubicBezTo>
                    <a:pt x="635" y="1913"/>
                    <a:pt x="637" y="1911"/>
                    <a:pt x="640" y="1909"/>
                  </a:cubicBezTo>
                  <a:lnTo>
                    <a:pt x="669" y="1925"/>
                  </a:lnTo>
                  <a:close/>
                  <a:moveTo>
                    <a:pt x="658" y="1935"/>
                  </a:moveTo>
                  <a:cubicBezTo>
                    <a:pt x="656" y="1937"/>
                    <a:pt x="654" y="1939"/>
                    <a:pt x="652" y="1941"/>
                  </a:cubicBezTo>
                  <a:cubicBezTo>
                    <a:pt x="620" y="1926"/>
                    <a:pt x="620" y="1926"/>
                    <a:pt x="620" y="1926"/>
                  </a:cubicBezTo>
                  <a:cubicBezTo>
                    <a:pt x="623" y="1923"/>
                    <a:pt x="626" y="1920"/>
                    <a:pt x="629" y="1918"/>
                  </a:cubicBezTo>
                  <a:lnTo>
                    <a:pt x="658" y="1935"/>
                  </a:lnTo>
                  <a:close/>
                  <a:moveTo>
                    <a:pt x="649" y="1944"/>
                  </a:moveTo>
                  <a:cubicBezTo>
                    <a:pt x="647" y="1947"/>
                    <a:pt x="644" y="1949"/>
                    <a:pt x="642" y="1951"/>
                  </a:cubicBezTo>
                  <a:cubicBezTo>
                    <a:pt x="611" y="1937"/>
                    <a:pt x="611" y="1937"/>
                    <a:pt x="611" y="1937"/>
                  </a:cubicBezTo>
                  <a:cubicBezTo>
                    <a:pt x="613" y="1934"/>
                    <a:pt x="615" y="1931"/>
                    <a:pt x="618" y="1929"/>
                  </a:cubicBezTo>
                  <a:lnTo>
                    <a:pt x="649" y="1944"/>
                  </a:lnTo>
                  <a:close/>
                  <a:moveTo>
                    <a:pt x="639" y="1954"/>
                  </a:moveTo>
                  <a:cubicBezTo>
                    <a:pt x="637" y="1957"/>
                    <a:pt x="634" y="1960"/>
                    <a:pt x="631" y="1963"/>
                  </a:cubicBezTo>
                  <a:cubicBezTo>
                    <a:pt x="603" y="1949"/>
                    <a:pt x="603" y="1949"/>
                    <a:pt x="603" y="1949"/>
                  </a:cubicBezTo>
                  <a:cubicBezTo>
                    <a:pt x="605" y="1946"/>
                    <a:pt x="607" y="1943"/>
                    <a:pt x="609" y="1940"/>
                  </a:cubicBezTo>
                  <a:lnTo>
                    <a:pt x="639" y="1954"/>
                  </a:lnTo>
                  <a:close/>
                  <a:moveTo>
                    <a:pt x="629" y="1966"/>
                  </a:moveTo>
                  <a:cubicBezTo>
                    <a:pt x="626" y="1968"/>
                    <a:pt x="623" y="1971"/>
                    <a:pt x="621" y="1974"/>
                  </a:cubicBezTo>
                  <a:cubicBezTo>
                    <a:pt x="595" y="1961"/>
                    <a:pt x="595" y="1961"/>
                    <a:pt x="595" y="1961"/>
                  </a:cubicBezTo>
                  <a:cubicBezTo>
                    <a:pt x="597" y="1958"/>
                    <a:pt x="599" y="1955"/>
                    <a:pt x="601" y="1952"/>
                  </a:cubicBezTo>
                  <a:lnTo>
                    <a:pt x="629" y="1966"/>
                  </a:lnTo>
                  <a:close/>
                  <a:moveTo>
                    <a:pt x="618" y="1976"/>
                  </a:moveTo>
                  <a:cubicBezTo>
                    <a:pt x="615" y="1979"/>
                    <a:pt x="613" y="1981"/>
                    <a:pt x="610" y="1983"/>
                  </a:cubicBezTo>
                  <a:cubicBezTo>
                    <a:pt x="589" y="1972"/>
                    <a:pt x="589" y="1972"/>
                    <a:pt x="589" y="1972"/>
                  </a:cubicBezTo>
                  <a:cubicBezTo>
                    <a:pt x="590" y="1970"/>
                    <a:pt x="591" y="1969"/>
                    <a:pt x="592" y="1967"/>
                  </a:cubicBezTo>
                  <a:cubicBezTo>
                    <a:pt x="592" y="1966"/>
                    <a:pt x="593" y="1965"/>
                    <a:pt x="593" y="1965"/>
                  </a:cubicBezTo>
                  <a:lnTo>
                    <a:pt x="618" y="1976"/>
                  </a:lnTo>
                  <a:close/>
                  <a:moveTo>
                    <a:pt x="607" y="1986"/>
                  </a:moveTo>
                  <a:cubicBezTo>
                    <a:pt x="605" y="1988"/>
                    <a:pt x="602" y="1990"/>
                    <a:pt x="599" y="1992"/>
                  </a:cubicBezTo>
                  <a:cubicBezTo>
                    <a:pt x="583" y="1982"/>
                    <a:pt x="583" y="1982"/>
                    <a:pt x="583" y="1982"/>
                  </a:cubicBezTo>
                  <a:cubicBezTo>
                    <a:pt x="584" y="1980"/>
                    <a:pt x="586" y="1978"/>
                    <a:pt x="587" y="1975"/>
                  </a:cubicBezTo>
                  <a:lnTo>
                    <a:pt x="607" y="1986"/>
                  </a:lnTo>
                  <a:close/>
                  <a:moveTo>
                    <a:pt x="596" y="1995"/>
                  </a:moveTo>
                  <a:cubicBezTo>
                    <a:pt x="593" y="1996"/>
                    <a:pt x="590" y="1998"/>
                    <a:pt x="587" y="1999"/>
                  </a:cubicBezTo>
                  <a:cubicBezTo>
                    <a:pt x="576" y="1992"/>
                    <a:pt x="576" y="1992"/>
                    <a:pt x="576" y="1992"/>
                  </a:cubicBezTo>
                  <a:cubicBezTo>
                    <a:pt x="577" y="1990"/>
                    <a:pt x="579" y="1988"/>
                    <a:pt x="581" y="1986"/>
                  </a:cubicBezTo>
                  <a:lnTo>
                    <a:pt x="596" y="1995"/>
                  </a:lnTo>
                  <a:close/>
                  <a:moveTo>
                    <a:pt x="591" y="2009"/>
                  </a:moveTo>
                  <a:cubicBezTo>
                    <a:pt x="594" y="2008"/>
                    <a:pt x="597" y="2006"/>
                    <a:pt x="600" y="2005"/>
                  </a:cubicBezTo>
                  <a:cubicBezTo>
                    <a:pt x="594" y="2018"/>
                    <a:pt x="594" y="2018"/>
                    <a:pt x="594" y="2018"/>
                  </a:cubicBezTo>
                  <a:cubicBezTo>
                    <a:pt x="591" y="2019"/>
                    <a:pt x="587" y="2019"/>
                    <a:pt x="584" y="2019"/>
                  </a:cubicBezTo>
                  <a:lnTo>
                    <a:pt x="591" y="2009"/>
                  </a:lnTo>
                  <a:close/>
                  <a:moveTo>
                    <a:pt x="580" y="2019"/>
                  </a:moveTo>
                  <a:cubicBezTo>
                    <a:pt x="576" y="2018"/>
                    <a:pt x="573" y="2018"/>
                    <a:pt x="570" y="2017"/>
                  </a:cubicBezTo>
                  <a:cubicBezTo>
                    <a:pt x="575" y="2013"/>
                    <a:pt x="575" y="2013"/>
                    <a:pt x="575" y="2013"/>
                  </a:cubicBezTo>
                  <a:cubicBezTo>
                    <a:pt x="579" y="2013"/>
                    <a:pt x="582" y="2012"/>
                    <a:pt x="585" y="2011"/>
                  </a:cubicBezTo>
                  <a:lnTo>
                    <a:pt x="580" y="2019"/>
                  </a:lnTo>
                  <a:close/>
                  <a:moveTo>
                    <a:pt x="605" y="2002"/>
                  </a:moveTo>
                  <a:cubicBezTo>
                    <a:pt x="608" y="2000"/>
                    <a:pt x="610" y="1998"/>
                    <a:pt x="613" y="1997"/>
                  </a:cubicBezTo>
                  <a:cubicBezTo>
                    <a:pt x="609" y="2016"/>
                    <a:pt x="609" y="2016"/>
                    <a:pt x="609" y="2016"/>
                  </a:cubicBezTo>
                  <a:cubicBezTo>
                    <a:pt x="608" y="2016"/>
                    <a:pt x="607" y="2016"/>
                    <a:pt x="606" y="2016"/>
                  </a:cubicBezTo>
                  <a:cubicBezTo>
                    <a:pt x="603" y="2017"/>
                    <a:pt x="601" y="2017"/>
                    <a:pt x="599" y="2018"/>
                  </a:cubicBezTo>
                  <a:lnTo>
                    <a:pt x="605" y="2002"/>
                  </a:lnTo>
                  <a:close/>
                  <a:moveTo>
                    <a:pt x="647" y="1965"/>
                  </a:moveTo>
                  <a:cubicBezTo>
                    <a:pt x="654" y="1994"/>
                    <a:pt x="654" y="1994"/>
                    <a:pt x="654" y="1994"/>
                  </a:cubicBezTo>
                  <a:cubicBezTo>
                    <a:pt x="651" y="1997"/>
                    <a:pt x="647" y="1999"/>
                    <a:pt x="643" y="2001"/>
                  </a:cubicBezTo>
                  <a:cubicBezTo>
                    <a:pt x="640" y="1972"/>
                    <a:pt x="640" y="1972"/>
                    <a:pt x="640" y="1972"/>
                  </a:cubicBezTo>
                  <a:cubicBezTo>
                    <a:pt x="642" y="1970"/>
                    <a:pt x="645" y="1967"/>
                    <a:pt x="647" y="1965"/>
                  </a:cubicBezTo>
                  <a:close/>
                  <a:moveTo>
                    <a:pt x="650" y="1962"/>
                  </a:moveTo>
                  <a:cubicBezTo>
                    <a:pt x="652" y="1960"/>
                    <a:pt x="654" y="1958"/>
                    <a:pt x="655" y="1956"/>
                  </a:cubicBezTo>
                  <a:cubicBezTo>
                    <a:pt x="656" y="1956"/>
                    <a:pt x="656" y="1955"/>
                    <a:pt x="657" y="1955"/>
                  </a:cubicBezTo>
                  <a:cubicBezTo>
                    <a:pt x="667" y="1985"/>
                    <a:pt x="667" y="1985"/>
                    <a:pt x="667" y="1985"/>
                  </a:cubicBezTo>
                  <a:cubicBezTo>
                    <a:pt x="664" y="1987"/>
                    <a:pt x="661" y="1990"/>
                    <a:pt x="658" y="1992"/>
                  </a:cubicBezTo>
                  <a:lnTo>
                    <a:pt x="650" y="1962"/>
                  </a:lnTo>
                  <a:close/>
                  <a:moveTo>
                    <a:pt x="660" y="1952"/>
                  </a:moveTo>
                  <a:cubicBezTo>
                    <a:pt x="662" y="1949"/>
                    <a:pt x="664" y="1947"/>
                    <a:pt x="667" y="1944"/>
                  </a:cubicBezTo>
                  <a:cubicBezTo>
                    <a:pt x="680" y="1973"/>
                    <a:pt x="680" y="1973"/>
                    <a:pt x="680" y="1973"/>
                  </a:cubicBezTo>
                  <a:cubicBezTo>
                    <a:pt x="677" y="1976"/>
                    <a:pt x="673" y="1979"/>
                    <a:pt x="670" y="1982"/>
                  </a:cubicBezTo>
                  <a:lnTo>
                    <a:pt x="660" y="1952"/>
                  </a:lnTo>
                  <a:close/>
                  <a:moveTo>
                    <a:pt x="670" y="1941"/>
                  </a:moveTo>
                  <a:cubicBezTo>
                    <a:pt x="672" y="1939"/>
                    <a:pt x="674" y="1937"/>
                    <a:pt x="676" y="1935"/>
                  </a:cubicBezTo>
                  <a:cubicBezTo>
                    <a:pt x="689" y="1962"/>
                    <a:pt x="689" y="1962"/>
                    <a:pt x="689" y="1962"/>
                  </a:cubicBezTo>
                  <a:cubicBezTo>
                    <a:pt x="687" y="1965"/>
                    <a:pt x="685" y="1967"/>
                    <a:pt x="683" y="1970"/>
                  </a:cubicBezTo>
                  <a:lnTo>
                    <a:pt x="670" y="1941"/>
                  </a:lnTo>
                  <a:close/>
                  <a:moveTo>
                    <a:pt x="679" y="1932"/>
                  </a:moveTo>
                  <a:cubicBezTo>
                    <a:pt x="681" y="1930"/>
                    <a:pt x="684" y="1928"/>
                    <a:pt x="686" y="1925"/>
                  </a:cubicBezTo>
                  <a:cubicBezTo>
                    <a:pt x="698" y="1950"/>
                    <a:pt x="698" y="1950"/>
                    <a:pt x="698" y="1950"/>
                  </a:cubicBezTo>
                  <a:cubicBezTo>
                    <a:pt x="696" y="1953"/>
                    <a:pt x="694" y="1956"/>
                    <a:pt x="691" y="1959"/>
                  </a:cubicBezTo>
                  <a:lnTo>
                    <a:pt x="679" y="1932"/>
                  </a:lnTo>
                  <a:close/>
                  <a:moveTo>
                    <a:pt x="689" y="1923"/>
                  </a:moveTo>
                  <a:cubicBezTo>
                    <a:pt x="690" y="1922"/>
                    <a:pt x="690" y="1922"/>
                    <a:pt x="691" y="1921"/>
                  </a:cubicBezTo>
                  <a:cubicBezTo>
                    <a:pt x="695" y="1927"/>
                    <a:pt x="700" y="1932"/>
                    <a:pt x="705" y="1937"/>
                  </a:cubicBezTo>
                  <a:cubicBezTo>
                    <a:pt x="704" y="1940"/>
                    <a:pt x="702" y="1943"/>
                    <a:pt x="700" y="1946"/>
                  </a:cubicBezTo>
                  <a:lnTo>
                    <a:pt x="689" y="1923"/>
                  </a:lnTo>
                  <a:close/>
                  <a:moveTo>
                    <a:pt x="541" y="1852"/>
                  </a:moveTo>
                  <a:cubicBezTo>
                    <a:pt x="543" y="1848"/>
                    <a:pt x="545" y="1844"/>
                    <a:pt x="546" y="1839"/>
                  </a:cubicBezTo>
                  <a:cubicBezTo>
                    <a:pt x="557" y="1856"/>
                    <a:pt x="573" y="1867"/>
                    <a:pt x="591" y="1870"/>
                  </a:cubicBezTo>
                  <a:cubicBezTo>
                    <a:pt x="594" y="1871"/>
                    <a:pt x="598" y="1871"/>
                    <a:pt x="601" y="1871"/>
                  </a:cubicBezTo>
                  <a:cubicBezTo>
                    <a:pt x="590" y="1874"/>
                    <a:pt x="580" y="1877"/>
                    <a:pt x="571" y="1881"/>
                  </a:cubicBezTo>
                  <a:cubicBezTo>
                    <a:pt x="555" y="1886"/>
                    <a:pt x="541" y="1891"/>
                    <a:pt x="531" y="1889"/>
                  </a:cubicBezTo>
                  <a:cubicBezTo>
                    <a:pt x="526" y="1888"/>
                    <a:pt x="522" y="1885"/>
                    <a:pt x="520" y="1882"/>
                  </a:cubicBezTo>
                  <a:cubicBezTo>
                    <a:pt x="524" y="1885"/>
                    <a:pt x="529" y="1887"/>
                    <a:pt x="535" y="1886"/>
                  </a:cubicBezTo>
                  <a:cubicBezTo>
                    <a:pt x="542" y="1884"/>
                    <a:pt x="548" y="1878"/>
                    <a:pt x="548" y="1869"/>
                  </a:cubicBezTo>
                  <a:cubicBezTo>
                    <a:pt x="549" y="1862"/>
                    <a:pt x="546" y="1856"/>
                    <a:pt x="541" y="1852"/>
                  </a:cubicBezTo>
                  <a:close/>
                  <a:moveTo>
                    <a:pt x="592" y="1867"/>
                  </a:moveTo>
                  <a:cubicBezTo>
                    <a:pt x="573" y="1863"/>
                    <a:pt x="557" y="1852"/>
                    <a:pt x="547" y="1834"/>
                  </a:cubicBezTo>
                  <a:cubicBezTo>
                    <a:pt x="550" y="1817"/>
                    <a:pt x="544" y="1799"/>
                    <a:pt x="530" y="1783"/>
                  </a:cubicBezTo>
                  <a:cubicBezTo>
                    <a:pt x="530" y="1783"/>
                    <a:pt x="530" y="1782"/>
                    <a:pt x="530" y="1782"/>
                  </a:cubicBezTo>
                  <a:cubicBezTo>
                    <a:pt x="530" y="1782"/>
                    <a:pt x="531" y="1781"/>
                    <a:pt x="531" y="1781"/>
                  </a:cubicBezTo>
                  <a:cubicBezTo>
                    <a:pt x="536" y="1791"/>
                    <a:pt x="544" y="1800"/>
                    <a:pt x="554" y="1804"/>
                  </a:cubicBezTo>
                  <a:cubicBezTo>
                    <a:pt x="554" y="1817"/>
                    <a:pt x="559" y="1829"/>
                    <a:pt x="567" y="1839"/>
                  </a:cubicBezTo>
                  <a:cubicBezTo>
                    <a:pt x="576" y="1848"/>
                    <a:pt x="588" y="1854"/>
                    <a:pt x="599" y="1854"/>
                  </a:cubicBezTo>
                  <a:cubicBezTo>
                    <a:pt x="616" y="1854"/>
                    <a:pt x="629" y="1847"/>
                    <a:pt x="636" y="1833"/>
                  </a:cubicBezTo>
                  <a:cubicBezTo>
                    <a:pt x="640" y="1824"/>
                    <a:pt x="639" y="1815"/>
                    <a:pt x="634" y="1810"/>
                  </a:cubicBezTo>
                  <a:cubicBezTo>
                    <a:pt x="634" y="1809"/>
                    <a:pt x="633" y="1809"/>
                    <a:pt x="632" y="1809"/>
                  </a:cubicBezTo>
                  <a:cubicBezTo>
                    <a:pt x="632" y="1809"/>
                    <a:pt x="631" y="1810"/>
                    <a:pt x="631" y="1811"/>
                  </a:cubicBezTo>
                  <a:cubicBezTo>
                    <a:pt x="629" y="1819"/>
                    <a:pt x="622" y="1821"/>
                    <a:pt x="617" y="1820"/>
                  </a:cubicBezTo>
                  <a:cubicBezTo>
                    <a:pt x="611" y="1820"/>
                    <a:pt x="604" y="1814"/>
                    <a:pt x="604" y="1807"/>
                  </a:cubicBezTo>
                  <a:cubicBezTo>
                    <a:pt x="604" y="1799"/>
                    <a:pt x="609" y="1792"/>
                    <a:pt x="616" y="1789"/>
                  </a:cubicBezTo>
                  <a:cubicBezTo>
                    <a:pt x="624" y="1786"/>
                    <a:pt x="634" y="1787"/>
                    <a:pt x="641" y="1794"/>
                  </a:cubicBezTo>
                  <a:cubicBezTo>
                    <a:pt x="648" y="1800"/>
                    <a:pt x="652" y="1809"/>
                    <a:pt x="652" y="1819"/>
                  </a:cubicBezTo>
                  <a:cubicBezTo>
                    <a:pt x="652" y="1832"/>
                    <a:pt x="646" y="1845"/>
                    <a:pt x="636" y="1854"/>
                  </a:cubicBezTo>
                  <a:cubicBezTo>
                    <a:pt x="624" y="1865"/>
                    <a:pt x="608" y="1869"/>
                    <a:pt x="592" y="1867"/>
                  </a:cubicBezTo>
                  <a:close/>
                  <a:moveTo>
                    <a:pt x="324" y="1794"/>
                  </a:moveTo>
                  <a:cubicBezTo>
                    <a:pt x="324" y="1793"/>
                    <a:pt x="324" y="1793"/>
                    <a:pt x="323" y="1793"/>
                  </a:cubicBezTo>
                  <a:cubicBezTo>
                    <a:pt x="310" y="1790"/>
                    <a:pt x="303" y="1780"/>
                    <a:pt x="302" y="1771"/>
                  </a:cubicBezTo>
                  <a:cubicBezTo>
                    <a:pt x="301" y="1761"/>
                    <a:pt x="305" y="1752"/>
                    <a:pt x="314" y="1748"/>
                  </a:cubicBezTo>
                  <a:cubicBezTo>
                    <a:pt x="314" y="1747"/>
                    <a:pt x="315" y="1747"/>
                    <a:pt x="315" y="1746"/>
                  </a:cubicBezTo>
                  <a:cubicBezTo>
                    <a:pt x="315" y="1745"/>
                    <a:pt x="315" y="1745"/>
                    <a:pt x="314" y="1744"/>
                  </a:cubicBezTo>
                  <a:cubicBezTo>
                    <a:pt x="305" y="1737"/>
                    <a:pt x="301" y="1727"/>
                    <a:pt x="304" y="1718"/>
                  </a:cubicBezTo>
                  <a:cubicBezTo>
                    <a:pt x="306" y="1708"/>
                    <a:pt x="315" y="1700"/>
                    <a:pt x="327" y="1698"/>
                  </a:cubicBezTo>
                  <a:cubicBezTo>
                    <a:pt x="327" y="1698"/>
                    <a:pt x="328" y="1698"/>
                    <a:pt x="328" y="1697"/>
                  </a:cubicBezTo>
                  <a:cubicBezTo>
                    <a:pt x="328" y="1697"/>
                    <a:pt x="328" y="1696"/>
                    <a:pt x="328" y="1696"/>
                  </a:cubicBezTo>
                  <a:cubicBezTo>
                    <a:pt x="324" y="1685"/>
                    <a:pt x="329" y="1671"/>
                    <a:pt x="339" y="1664"/>
                  </a:cubicBezTo>
                  <a:cubicBezTo>
                    <a:pt x="352" y="1654"/>
                    <a:pt x="370" y="1655"/>
                    <a:pt x="387" y="1667"/>
                  </a:cubicBezTo>
                  <a:cubicBezTo>
                    <a:pt x="386" y="1671"/>
                    <a:pt x="385" y="1676"/>
                    <a:pt x="386" y="1681"/>
                  </a:cubicBezTo>
                  <a:cubicBezTo>
                    <a:pt x="386" y="1685"/>
                    <a:pt x="387" y="1689"/>
                    <a:pt x="388" y="1692"/>
                  </a:cubicBezTo>
                  <a:cubicBezTo>
                    <a:pt x="375" y="1681"/>
                    <a:pt x="354" y="1666"/>
                    <a:pt x="348" y="1672"/>
                  </a:cubicBezTo>
                  <a:cubicBezTo>
                    <a:pt x="347" y="1673"/>
                    <a:pt x="347" y="1674"/>
                    <a:pt x="347" y="1676"/>
                  </a:cubicBezTo>
                  <a:cubicBezTo>
                    <a:pt x="348" y="1683"/>
                    <a:pt x="365" y="1696"/>
                    <a:pt x="376" y="1704"/>
                  </a:cubicBezTo>
                  <a:cubicBezTo>
                    <a:pt x="369" y="1702"/>
                    <a:pt x="361" y="1702"/>
                    <a:pt x="358" y="1704"/>
                  </a:cubicBezTo>
                  <a:cubicBezTo>
                    <a:pt x="356" y="1705"/>
                    <a:pt x="355" y="1706"/>
                    <a:pt x="354" y="1708"/>
                  </a:cubicBezTo>
                  <a:cubicBezTo>
                    <a:pt x="354" y="1710"/>
                    <a:pt x="354" y="1711"/>
                    <a:pt x="355" y="1713"/>
                  </a:cubicBezTo>
                  <a:cubicBezTo>
                    <a:pt x="357" y="1715"/>
                    <a:pt x="359" y="1716"/>
                    <a:pt x="362" y="1718"/>
                  </a:cubicBezTo>
                  <a:cubicBezTo>
                    <a:pt x="342" y="1716"/>
                    <a:pt x="317" y="1715"/>
                    <a:pt x="316" y="1722"/>
                  </a:cubicBezTo>
                  <a:cubicBezTo>
                    <a:pt x="316" y="1723"/>
                    <a:pt x="316" y="1724"/>
                    <a:pt x="317" y="1725"/>
                  </a:cubicBezTo>
                  <a:cubicBezTo>
                    <a:pt x="321" y="1731"/>
                    <a:pt x="343" y="1734"/>
                    <a:pt x="360" y="1736"/>
                  </a:cubicBezTo>
                  <a:cubicBezTo>
                    <a:pt x="350" y="1738"/>
                    <a:pt x="344" y="1741"/>
                    <a:pt x="343" y="1746"/>
                  </a:cubicBezTo>
                  <a:cubicBezTo>
                    <a:pt x="343" y="1748"/>
                    <a:pt x="344" y="1749"/>
                    <a:pt x="346" y="1750"/>
                  </a:cubicBezTo>
                  <a:cubicBezTo>
                    <a:pt x="347" y="1752"/>
                    <a:pt x="350" y="1752"/>
                    <a:pt x="354" y="1753"/>
                  </a:cubicBezTo>
                  <a:cubicBezTo>
                    <a:pt x="339" y="1756"/>
                    <a:pt x="320" y="1762"/>
                    <a:pt x="317" y="1768"/>
                  </a:cubicBezTo>
                  <a:cubicBezTo>
                    <a:pt x="316" y="1769"/>
                    <a:pt x="316" y="1770"/>
                    <a:pt x="316" y="1771"/>
                  </a:cubicBezTo>
                  <a:cubicBezTo>
                    <a:pt x="317" y="1772"/>
                    <a:pt x="317" y="1773"/>
                    <a:pt x="319" y="1774"/>
                  </a:cubicBezTo>
                  <a:cubicBezTo>
                    <a:pt x="325" y="1777"/>
                    <a:pt x="343" y="1773"/>
                    <a:pt x="358" y="1768"/>
                  </a:cubicBezTo>
                  <a:cubicBezTo>
                    <a:pt x="355" y="1771"/>
                    <a:pt x="352" y="1773"/>
                    <a:pt x="351" y="1775"/>
                  </a:cubicBezTo>
                  <a:cubicBezTo>
                    <a:pt x="350" y="1777"/>
                    <a:pt x="351" y="1779"/>
                    <a:pt x="351" y="1780"/>
                  </a:cubicBezTo>
                  <a:cubicBezTo>
                    <a:pt x="352" y="1782"/>
                    <a:pt x="353" y="1783"/>
                    <a:pt x="355" y="1783"/>
                  </a:cubicBezTo>
                  <a:cubicBezTo>
                    <a:pt x="357" y="1784"/>
                    <a:pt x="360" y="1784"/>
                    <a:pt x="363" y="1783"/>
                  </a:cubicBezTo>
                  <a:cubicBezTo>
                    <a:pt x="350" y="1791"/>
                    <a:pt x="334" y="1803"/>
                    <a:pt x="332" y="1809"/>
                  </a:cubicBezTo>
                  <a:cubicBezTo>
                    <a:pt x="332" y="1811"/>
                    <a:pt x="332" y="1812"/>
                    <a:pt x="333" y="1813"/>
                  </a:cubicBezTo>
                  <a:cubicBezTo>
                    <a:pt x="333" y="1814"/>
                    <a:pt x="334" y="1815"/>
                    <a:pt x="336" y="1815"/>
                  </a:cubicBezTo>
                  <a:cubicBezTo>
                    <a:pt x="343" y="1816"/>
                    <a:pt x="359" y="1805"/>
                    <a:pt x="371" y="1796"/>
                  </a:cubicBezTo>
                  <a:cubicBezTo>
                    <a:pt x="369" y="1800"/>
                    <a:pt x="367" y="1803"/>
                    <a:pt x="367" y="1806"/>
                  </a:cubicBezTo>
                  <a:cubicBezTo>
                    <a:pt x="367" y="1808"/>
                    <a:pt x="367" y="1810"/>
                    <a:pt x="369" y="1811"/>
                  </a:cubicBezTo>
                  <a:cubicBezTo>
                    <a:pt x="370" y="1812"/>
                    <a:pt x="372" y="1813"/>
                    <a:pt x="374" y="1813"/>
                  </a:cubicBezTo>
                  <a:cubicBezTo>
                    <a:pt x="377" y="1813"/>
                    <a:pt x="380" y="1811"/>
                    <a:pt x="384" y="1808"/>
                  </a:cubicBezTo>
                  <a:cubicBezTo>
                    <a:pt x="375" y="1821"/>
                    <a:pt x="364" y="1837"/>
                    <a:pt x="365" y="1844"/>
                  </a:cubicBezTo>
                  <a:cubicBezTo>
                    <a:pt x="365" y="1845"/>
                    <a:pt x="366" y="1846"/>
                    <a:pt x="367" y="1847"/>
                  </a:cubicBezTo>
                  <a:cubicBezTo>
                    <a:pt x="367" y="1847"/>
                    <a:pt x="369" y="1848"/>
                    <a:pt x="370" y="1848"/>
                  </a:cubicBezTo>
                  <a:cubicBezTo>
                    <a:pt x="377" y="1846"/>
                    <a:pt x="388" y="1830"/>
                    <a:pt x="397" y="1817"/>
                  </a:cubicBezTo>
                  <a:cubicBezTo>
                    <a:pt x="396" y="1820"/>
                    <a:pt x="396" y="1823"/>
                    <a:pt x="397" y="1825"/>
                  </a:cubicBezTo>
                  <a:cubicBezTo>
                    <a:pt x="397" y="1826"/>
                    <a:pt x="398" y="1828"/>
                    <a:pt x="400" y="1828"/>
                  </a:cubicBezTo>
                  <a:cubicBezTo>
                    <a:pt x="401" y="1829"/>
                    <a:pt x="403" y="1829"/>
                    <a:pt x="405" y="1828"/>
                  </a:cubicBezTo>
                  <a:cubicBezTo>
                    <a:pt x="407" y="1827"/>
                    <a:pt x="409" y="1825"/>
                    <a:pt x="411" y="1822"/>
                  </a:cubicBezTo>
                  <a:cubicBezTo>
                    <a:pt x="407" y="1837"/>
                    <a:pt x="403" y="1855"/>
                    <a:pt x="406" y="1861"/>
                  </a:cubicBezTo>
                  <a:cubicBezTo>
                    <a:pt x="407" y="1862"/>
                    <a:pt x="408" y="1863"/>
                    <a:pt x="408" y="1863"/>
                  </a:cubicBezTo>
                  <a:cubicBezTo>
                    <a:pt x="409" y="1864"/>
                    <a:pt x="411" y="1864"/>
                    <a:pt x="412" y="1863"/>
                  </a:cubicBezTo>
                  <a:cubicBezTo>
                    <a:pt x="418" y="1859"/>
                    <a:pt x="423" y="1841"/>
                    <a:pt x="427" y="1826"/>
                  </a:cubicBezTo>
                  <a:cubicBezTo>
                    <a:pt x="427" y="1830"/>
                    <a:pt x="428" y="1833"/>
                    <a:pt x="430" y="1834"/>
                  </a:cubicBezTo>
                  <a:cubicBezTo>
                    <a:pt x="431" y="1836"/>
                    <a:pt x="432" y="1836"/>
                    <a:pt x="434" y="1836"/>
                  </a:cubicBezTo>
                  <a:cubicBezTo>
                    <a:pt x="438" y="1836"/>
                    <a:pt x="442" y="1830"/>
                    <a:pt x="444" y="1820"/>
                  </a:cubicBezTo>
                  <a:cubicBezTo>
                    <a:pt x="446" y="1836"/>
                    <a:pt x="449" y="1859"/>
                    <a:pt x="454" y="1863"/>
                  </a:cubicBezTo>
                  <a:cubicBezTo>
                    <a:pt x="456" y="1864"/>
                    <a:pt x="457" y="1864"/>
                    <a:pt x="458" y="1864"/>
                  </a:cubicBezTo>
                  <a:cubicBezTo>
                    <a:pt x="465" y="1863"/>
                    <a:pt x="464" y="1838"/>
                    <a:pt x="462" y="1818"/>
                  </a:cubicBezTo>
                  <a:cubicBezTo>
                    <a:pt x="463" y="1821"/>
                    <a:pt x="465" y="1823"/>
                    <a:pt x="467" y="1824"/>
                  </a:cubicBezTo>
                  <a:cubicBezTo>
                    <a:pt x="468" y="1825"/>
                    <a:pt x="470" y="1826"/>
                    <a:pt x="472" y="1825"/>
                  </a:cubicBezTo>
                  <a:cubicBezTo>
                    <a:pt x="474" y="1825"/>
                    <a:pt x="475" y="1824"/>
                    <a:pt x="476" y="1822"/>
                  </a:cubicBezTo>
                  <a:cubicBezTo>
                    <a:pt x="478" y="1818"/>
                    <a:pt x="477" y="1811"/>
                    <a:pt x="476" y="1804"/>
                  </a:cubicBezTo>
                  <a:cubicBezTo>
                    <a:pt x="484" y="1815"/>
                    <a:pt x="497" y="1832"/>
                    <a:pt x="504" y="1833"/>
                  </a:cubicBezTo>
                  <a:cubicBezTo>
                    <a:pt x="506" y="1833"/>
                    <a:pt x="507" y="1832"/>
                    <a:pt x="508" y="1832"/>
                  </a:cubicBezTo>
                  <a:cubicBezTo>
                    <a:pt x="514" y="1826"/>
                    <a:pt x="499" y="1805"/>
                    <a:pt x="487" y="1791"/>
                  </a:cubicBezTo>
                  <a:cubicBezTo>
                    <a:pt x="491" y="1793"/>
                    <a:pt x="495" y="1794"/>
                    <a:pt x="499" y="1794"/>
                  </a:cubicBezTo>
                  <a:cubicBezTo>
                    <a:pt x="504" y="1794"/>
                    <a:pt x="509" y="1794"/>
                    <a:pt x="513" y="1792"/>
                  </a:cubicBezTo>
                  <a:cubicBezTo>
                    <a:pt x="525" y="1809"/>
                    <a:pt x="526" y="1827"/>
                    <a:pt x="516" y="1840"/>
                  </a:cubicBezTo>
                  <a:cubicBezTo>
                    <a:pt x="508" y="1851"/>
                    <a:pt x="495" y="1855"/>
                    <a:pt x="484" y="1852"/>
                  </a:cubicBezTo>
                  <a:cubicBezTo>
                    <a:pt x="484" y="1851"/>
                    <a:pt x="483" y="1851"/>
                    <a:pt x="482" y="1852"/>
                  </a:cubicBezTo>
                  <a:cubicBezTo>
                    <a:pt x="482" y="1852"/>
                    <a:pt x="482" y="1852"/>
                    <a:pt x="481" y="1853"/>
                  </a:cubicBezTo>
                  <a:cubicBezTo>
                    <a:pt x="479" y="1865"/>
                    <a:pt x="472" y="1873"/>
                    <a:pt x="462" y="1876"/>
                  </a:cubicBezTo>
                  <a:cubicBezTo>
                    <a:pt x="453" y="1878"/>
                    <a:pt x="443" y="1875"/>
                    <a:pt x="435" y="1866"/>
                  </a:cubicBezTo>
                  <a:cubicBezTo>
                    <a:pt x="435" y="1865"/>
                    <a:pt x="434" y="1865"/>
                    <a:pt x="434" y="1865"/>
                  </a:cubicBezTo>
                  <a:cubicBezTo>
                    <a:pt x="433" y="1865"/>
                    <a:pt x="432" y="1865"/>
                    <a:pt x="432" y="1866"/>
                  </a:cubicBezTo>
                  <a:cubicBezTo>
                    <a:pt x="428" y="1874"/>
                    <a:pt x="419" y="1879"/>
                    <a:pt x="409" y="1877"/>
                  </a:cubicBezTo>
                  <a:cubicBezTo>
                    <a:pt x="400" y="1876"/>
                    <a:pt x="390" y="1870"/>
                    <a:pt x="387" y="1857"/>
                  </a:cubicBezTo>
                  <a:cubicBezTo>
                    <a:pt x="387" y="1856"/>
                    <a:pt x="386" y="1856"/>
                    <a:pt x="386" y="1855"/>
                  </a:cubicBezTo>
                  <a:cubicBezTo>
                    <a:pt x="385" y="1855"/>
                    <a:pt x="385" y="1855"/>
                    <a:pt x="384" y="1856"/>
                  </a:cubicBezTo>
                  <a:cubicBezTo>
                    <a:pt x="376" y="1861"/>
                    <a:pt x="367" y="1862"/>
                    <a:pt x="360" y="1857"/>
                  </a:cubicBezTo>
                  <a:cubicBezTo>
                    <a:pt x="351" y="1853"/>
                    <a:pt x="347" y="1844"/>
                    <a:pt x="347" y="1834"/>
                  </a:cubicBezTo>
                  <a:cubicBezTo>
                    <a:pt x="347" y="1833"/>
                    <a:pt x="347" y="1832"/>
                    <a:pt x="346" y="1832"/>
                  </a:cubicBezTo>
                  <a:cubicBezTo>
                    <a:pt x="345" y="1832"/>
                    <a:pt x="345" y="1832"/>
                    <a:pt x="345" y="1832"/>
                  </a:cubicBezTo>
                  <a:cubicBezTo>
                    <a:pt x="345" y="1832"/>
                    <a:pt x="345" y="1832"/>
                    <a:pt x="345" y="1832"/>
                  </a:cubicBezTo>
                  <a:cubicBezTo>
                    <a:pt x="335" y="1833"/>
                    <a:pt x="327" y="1828"/>
                    <a:pt x="322" y="1820"/>
                  </a:cubicBezTo>
                  <a:cubicBezTo>
                    <a:pt x="318" y="1813"/>
                    <a:pt x="319" y="1803"/>
                    <a:pt x="324" y="1796"/>
                  </a:cubicBezTo>
                  <a:cubicBezTo>
                    <a:pt x="324" y="1795"/>
                    <a:pt x="325" y="1794"/>
                    <a:pt x="324" y="1794"/>
                  </a:cubicBezTo>
                  <a:close/>
                  <a:moveTo>
                    <a:pt x="298" y="1660"/>
                  </a:moveTo>
                  <a:cubicBezTo>
                    <a:pt x="294" y="1658"/>
                    <a:pt x="292" y="1654"/>
                    <a:pt x="290" y="1649"/>
                  </a:cubicBezTo>
                  <a:cubicBezTo>
                    <a:pt x="288" y="1639"/>
                    <a:pt x="293" y="1625"/>
                    <a:pt x="299" y="1609"/>
                  </a:cubicBezTo>
                  <a:cubicBezTo>
                    <a:pt x="302" y="1599"/>
                    <a:pt x="306" y="1589"/>
                    <a:pt x="309" y="1579"/>
                  </a:cubicBezTo>
                  <a:cubicBezTo>
                    <a:pt x="309" y="1582"/>
                    <a:pt x="309" y="1585"/>
                    <a:pt x="309" y="1589"/>
                  </a:cubicBezTo>
                  <a:cubicBezTo>
                    <a:pt x="313" y="1607"/>
                    <a:pt x="324" y="1623"/>
                    <a:pt x="341" y="1634"/>
                  </a:cubicBezTo>
                  <a:cubicBezTo>
                    <a:pt x="336" y="1635"/>
                    <a:pt x="332" y="1637"/>
                    <a:pt x="328" y="1639"/>
                  </a:cubicBezTo>
                  <a:cubicBezTo>
                    <a:pt x="324" y="1634"/>
                    <a:pt x="317" y="1631"/>
                    <a:pt x="310" y="1631"/>
                  </a:cubicBezTo>
                  <a:cubicBezTo>
                    <a:pt x="302" y="1632"/>
                    <a:pt x="296" y="1638"/>
                    <a:pt x="294" y="1645"/>
                  </a:cubicBezTo>
                  <a:cubicBezTo>
                    <a:pt x="293" y="1650"/>
                    <a:pt x="294" y="1656"/>
                    <a:pt x="298" y="1660"/>
                  </a:cubicBezTo>
                  <a:close/>
                  <a:moveTo>
                    <a:pt x="253" y="1579"/>
                  </a:moveTo>
                  <a:cubicBezTo>
                    <a:pt x="255" y="1578"/>
                    <a:pt x="257" y="1577"/>
                    <a:pt x="259" y="1575"/>
                  </a:cubicBezTo>
                  <a:cubicBezTo>
                    <a:pt x="256" y="1602"/>
                    <a:pt x="256" y="1628"/>
                    <a:pt x="268" y="1648"/>
                  </a:cubicBezTo>
                  <a:cubicBezTo>
                    <a:pt x="255" y="1631"/>
                    <a:pt x="252" y="1608"/>
                    <a:pt x="253" y="1579"/>
                  </a:cubicBezTo>
                  <a:close/>
                  <a:moveTo>
                    <a:pt x="262" y="1646"/>
                  </a:moveTo>
                  <a:cubicBezTo>
                    <a:pt x="262" y="1653"/>
                    <a:pt x="262" y="1653"/>
                    <a:pt x="262" y="1653"/>
                  </a:cubicBezTo>
                  <a:cubicBezTo>
                    <a:pt x="260" y="1651"/>
                    <a:pt x="258" y="1649"/>
                    <a:pt x="255" y="1647"/>
                  </a:cubicBezTo>
                  <a:cubicBezTo>
                    <a:pt x="258" y="1638"/>
                    <a:pt x="258" y="1638"/>
                    <a:pt x="258" y="1638"/>
                  </a:cubicBezTo>
                  <a:cubicBezTo>
                    <a:pt x="259" y="1640"/>
                    <a:pt x="261" y="1643"/>
                    <a:pt x="262" y="1646"/>
                  </a:cubicBezTo>
                  <a:close/>
                  <a:moveTo>
                    <a:pt x="249" y="1592"/>
                  </a:moveTo>
                  <a:cubicBezTo>
                    <a:pt x="249" y="1595"/>
                    <a:pt x="249" y="1598"/>
                    <a:pt x="249" y="1602"/>
                  </a:cubicBezTo>
                  <a:cubicBezTo>
                    <a:pt x="236" y="1619"/>
                    <a:pt x="236" y="1619"/>
                    <a:pt x="236" y="1619"/>
                  </a:cubicBezTo>
                  <a:cubicBezTo>
                    <a:pt x="235" y="1616"/>
                    <a:pt x="233" y="1612"/>
                    <a:pt x="232" y="1608"/>
                  </a:cubicBezTo>
                  <a:lnTo>
                    <a:pt x="249" y="1592"/>
                  </a:lnTo>
                  <a:close/>
                  <a:moveTo>
                    <a:pt x="230" y="1604"/>
                  </a:moveTo>
                  <a:cubicBezTo>
                    <a:pt x="230" y="1601"/>
                    <a:pt x="229" y="1599"/>
                    <a:pt x="228" y="1596"/>
                  </a:cubicBezTo>
                  <a:cubicBezTo>
                    <a:pt x="235" y="1592"/>
                    <a:pt x="242" y="1587"/>
                    <a:pt x="249" y="1582"/>
                  </a:cubicBezTo>
                  <a:cubicBezTo>
                    <a:pt x="249" y="1584"/>
                    <a:pt x="249" y="1585"/>
                    <a:pt x="249" y="1586"/>
                  </a:cubicBezTo>
                  <a:lnTo>
                    <a:pt x="230" y="1604"/>
                  </a:lnTo>
                  <a:close/>
                  <a:moveTo>
                    <a:pt x="250" y="1607"/>
                  </a:moveTo>
                  <a:cubicBezTo>
                    <a:pt x="250" y="1610"/>
                    <a:pt x="250" y="1613"/>
                    <a:pt x="251" y="1616"/>
                  </a:cubicBezTo>
                  <a:cubicBezTo>
                    <a:pt x="243" y="1632"/>
                    <a:pt x="243" y="1632"/>
                    <a:pt x="243" y="1632"/>
                  </a:cubicBezTo>
                  <a:cubicBezTo>
                    <a:pt x="241" y="1629"/>
                    <a:pt x="240" y="1626"/>
                    <a:pt x="238" y="1623"/>
                  </a:cubicBezTo>
                  <a:lnTo>
                    <a:pt x="250" y="1607"/>
                  </a:lnTo>
                  <a:close/>
                  <a:moveTo>
                    <a:pt x="252" y="1622"/>
                  </a:moveTo>
                  <a:cubicBezTo>
                    <a:pt x="253" y="1625"/>
                    <a:pt x="254" y="1628"/>
                    <a:pt x="255" y="1631"/>
                  </a:cubicBezTo>
                  <a:cubicBezTo>
                    <a:pt x="252" y="1643"/>
                    <a:pt x="252" y="1643"/>
                    <a:pt x="252" y="1643"/>
                  </a:cubicBezTo>
                  <a:cubicBezTo>
                    <a:pt x="250" y="1641"/>
                    <a:pt x="248" y="1638"/>
                    <a:pt x="246" y="1635"/>
                  </a:cubicBezTo>
                  <a:lnTo>
                    <a:pt x="252" y="1622"/>
                  </a:lnTo>
                  <a:close/>
                  <a:moveTo>
                    <a:pt x="277" y="1643"/>
                  </a:moveTo>
                  <a:cubicBezTo>
                    <a:pt x="269" y="1641"/>
                    <a:pt x="269" y="1641"/>
                    <a:pt x="269" y="1641"/>
                  </a:cubicBezTo>
                  <a:cubicBezTo>
                    <a:pt x="268" y="1639"/>
                    <a:pt x="267" y="1636"/>
                    <a:pt x="266" y="1633"/>
                  </a:cubicBezTo>
                  <a:cubicBezTo>
                    <a:pt x="277" y="1636"/>
                    <a:pt x="277" y="1636"/>
                    <a:pt x="277" y="1636"/>
                  </a:cubicBezTo>
                  <a:cubicBezTo>
                    <a:pt x="277" y="1639"/>
                    <a:pt x="277" y="1641"/>
                    <a:pt x="277" y="1643"/>
                  </a:cubicBezTo>
                  <a:close/>
                  <a:moveTo>
                    <a:pt x="264" y="1628"/>
                  </a:moveTo>
                  <a:cubicBezTo>
                    <a:pt x="264" y="1625"/>
                    <a:pt x="263" y="1622"/>
                    <a:pt x="263" y="1619"/>
                  </a:cubicBezTo>
                  <a:cubicBezTo>
                    <a:pt x="279" y="1624"/>
                    <a:pt x="279" y="1624"/>
                    <a:pt x="279" y="1624"/>
                  </a:cubicBezTo>
                  <a:cubicBezTo>
                    <a:pt x="279" y="1627"/>
                    <a:pt x="278" y="1630"/>
                    <a:pt x="278" y="1632"/>
                  </a:cubicBezTo>
                  <a:lnTo>
                    <a:pt x="264" y="1628"/>
                  </a:lnTo>
                  <a:close/>
                  <a:moveTo>
                    <a:pt x="266" y="1651"/>
                  </a:moveTo>
                  <a:cubicBezTo>
                    <a:pt x="269" y="1655"/>
                    <a:pt x="273" y="1658"/>
                    <a:pt x="278" y="1662"/>
                  </a:cubicBezTo>
                  <a:cubicBezTo>
                    <a:pt x="274" y="1660"/>
                    <a:pt x="270" y="1658"/>
                    <a:pt x="266" y="1656"/>
                  </a:cubicBezTo>
                  <a:lnTo>
                    <a:pt x="266" y="1651"/>
                  </a:lnTo>
                  <a:close/>
                  <a:moveTo>
                    <a:pt x="272" y="1646"/>
                  </a:moveTo>
                  <a:cubicBezTo>
                    <a:pt x="277" y="1647"/>
                    <a:pt x="277" y="1647"/>
                    <a:pt x="277" y="1647"/>
                  </a:cubicBezTo>
                  <a:cubicBezTo>
                    <a:pt x="278" y="1651"/>
                    <a:pt x="279" y="1654"/>
                    <a:pt x="280" y="1657"/>
                  </a:cubicBezTo>
                  <a:cubicBezTo>
                    <a:pt x="277" y="1653"/>
                    <a:pt x="274" y="1650"/>
                    <a:pt x="272" y="1646"/>
                  </a:cubicBezTo>
                  <a:close/>
                  <a:moveTo>
                    <a:pt x="262" y="1615"/>
                  </a:moveTo>
                  <a:cubicBezTo>
                    <a:pt x="262" y="1611"/>
                    <a:pt x="261" y="1608"/>
                    <a:pt x="261" y="1604"/>
                  </a:cubicBezTo>
                  <a:cubicBezTo>
                    <a:pt x="283" y="1612"/>
                    <a:pt x="283" y="1612"/>
                    <a:pt x="283" y="1612"/>
                  </a:cubicBezTo>
                  <a:cubicBezTo>
                    <a:pt x="282" y="1615"/>
                    <a:pt x="281" y="1618"/>
                    <a:pt x="280" y="1620"/>
                  </a:cubicBezTo>
                  <a:lnTo>
                    <a:pt x="262" y="1615"/>
                  </a:lnTo>
                  <a:close/>
                  <a:moveTo>
                    <a:pt x="261" y="1600"/>
                  </a:moveTo>
                  <a:cubicBezTo>
                    <a:pt x="261" y="1597"/>
                    <a:pt x="261" y="1594"/>
                    <a:pt x="261" y="1590"/>
                  </a:cubicBezTo>
                  <a:cubicBezTo>
                    <a:pt x="287" y="1601"/>
                    <a:pt x="287" y="1601"/>
                    <a:pt x="287" y="1601"/>
                  </a:cubicBezTo>
                  <a:cubicBezTo>
                    <a:pt x="286" y="1602"/>
                    <a:pt x="286" y="1603"/>
                    <a:pt x="286" y="1603"/>
                  </a:cubicBezTo>
                  <a:cubicBezTo>
                    <a:pt x="285" y="1605"/>
                    <a:pt x="285" y="1607"/>
                    <a:pt x="284" y="1608"/>
                  </a:cubicBezTo>
                  <a:lnTo>
                    <a:pt x="261" y="1600"/>
                  </a:lnTo>
                  <a:close/>
                  <a:moveTo>
                    <a:pt x="262" y="1586"/>
                  </a:moveTo>
                  <a:cubicBezTo>
                    <a:pt x="262" y="1582"/>
                    <a:pt x="262" y="1579"/>
                    <a:pt x="262" y="1575"/>
                  </a:cubicBezTo>
                  <a:cubicBezTo>
                    <a:pt x="291" y="1587"/>
                    <a:pt x="291" y="1587"/>
                    <a:pt x="291" y="1587"/>
                  </a:cubicBezTo>
                  <a:cubicBezTo>
                    <a:pt x="290" y="1590"/>
                    <a:pt x="289" y="1594"/>
                    <a:pt x="288" y="1597"/>
                  </a:cubicBezTo>
                  <a:lnTo>
                    <a:pt x="262" y="1586"/>
                  </a:lnTo>
                  <a:close/>
                  <a:moveTo>
                    <a:pt x="263" y="1571"/>
                  </a:moveTo>
                  <a:cubicBezTo>
                    <a:pt x="266" y="1569"/>
                    <a:pt x="269" y="1566"/>
                    <a:pt x="272" y="1563"/>
                  </a:cubicBezTo>
                  <a:cubicBezTo>
                    <a:pt x="295" y="1573"/>
                    <a:pt x="295" y="1573"/>
                    <a:pt x="295" y="1573"/>
                  </a:cubicBezTo>
                  <a:cubicBezTo>
                    <a:pt x="294" y="1576"/>
                    <a:pt x="293" y="1580"/>
                    <a:pt x="292" y="1583"/>
                  </a:cubicBezTo>
                  <a:lnTo>
                    <a:pt x="263" y="1571"/>
                  </a:lnTo>
                  <a:close/>
                  <a:moveTo>
                    <a:pt x="274" y="1560"/>
                  </a:moveTo>
                  <a:cubicBezTo>
                    <a:pt x="276" y="1557"/>
                    <a:pt x="278" y="1554"/>
                    <a:pt x="280" y="1552"/>
                  </a:cubicBezTo>
                  <a:cubicBezTo>
                    <a:pt x="297" y="1559"/>
                    <a:pt x="297" y="1559"/>
                    <a:pt x="297" y="1559"/>
                  </a:cubicBezTo>
                  <a:cubicBezTo>
                    <a:pt x="297" y="1562"/>
                    <a:pt x="296" y="1565"/>
                    <a:pt x="296" y="1569"/>
                  </a:cubicBezTo>
                  <a:lnTo>
                    <a:pt x="274" y="1560"/>
                  </a:lnTo>
                  <a:close/>
                  <a:moveTo>
                    <a:pt x="282" y="1548"/>
                  </a:moveTo>
                  <a:cubicBezTo>
                    <a:pt x="284" y="1546"/>
                    <a:pt x="285" y="1543"/>
                    <a:pt x="287" y="1539"/>
                  </a:cubicBezTo>
                  <a:cubicBezTo>
                    <a:pt x="298" y="1543"/>
                    <a:pt x="298" y="1543"/>
                    <a:pt x="298" y="1543"/>
                  </a:cubicBezTo>
                  <a:cubicBezTo>
                    <a:pt x="298" y="1547"/>
                    <a:pt x="298" y="1551"/>
                    <a:pt x="298" y="1555"/>
                  </a:cubicBezTo>
                  <a:lnTo>
                    <a:pt x="282" y="1548"/>
                  </a:lnTo>
                  <a:close/>
                  <a:moveTo>
                    <a:pt x="289" y="1536"/>
                  </a:moveTo>
                  <a:cubicBezTo>
                    <a:pt x="290" y="1533"/>
                    <a:pt x="291" y="1530"/>
                    <a:pt x="292" y="1527"/>
                  </a:cubicBezTo>
                  <a:cubicBezTo>
                    <a:pt x="297" y="1529"/>
                    <a:pt x="297" y="1529"/>
                    <a:pt x="297" y="1529"/>
                  </a:cubicBezTo>
                  <a:cubicBezTo>
                    <a:pt x="297" y="1532"/>
                    <a:pt x="298" y="1536"/>
                    <a:pt x="298" y="1539"/>
                  </a:cubicBezTo>
                  <a:lnTo>
                    <a:pt x="289" y="1536"/>
                  </a:lnTo>
                  <a:close/>
                  <a:moveTo>
                    <a:pt x="293" y="1523"/>
                  </a:moveTo>
                  <a:cubicBezTo>
                    <a:pt x="293" y="1522"/>
                    <a:pt x="294" y="1520"/>
                    <a:pt x="294" y="1518"/>
                  </a:cubicBezTo>
                  <a:cubicBezTo>
                    <a:pt x="295" y="1520"/>
                    <a:pt x="296" y="1522"/>
                    <a:pt x="296" y="1524"/>
                  </a:cubicBezTo>
                  <a:lnTo>
                    <a:pt x="293" y="1523"/>
                  </a:lnTo>
                  <a:close/>
                  <a:moveTo>
                    <a:pt x="229" y="1447"/>
                  </a:moveTo>
                  <a:cubicBezTo>
                    <a:pt x="229" y="1447"/>
                    <a:pt x="229" y="1446"/>
                    <a:pt x="229" y="1446"/>
                  </a:cubicBezTo>
                  <a:cubicBezTo>
                    <a:pt x="229" y="1446"/>
                    <a:pt x="229" y="1446"/>
                    <a:pt x="229" y="1446"/>
                  </a:cubicBezTo>
                  <a:cubicBezTo>
                    <a:pt x="211" y="1402"/>
                    <a:pt x="231" y="1324"/>
                    <a:pt x="290" y="1281"/>
                  </a:cubicBezTo>
                  <a:cubicBezTo>
                    <a:pt x="293" y="1283"/>
                    <a:pt x="295" y="1285"/>
                    <a:pt x="299" y="1286"/>
                  </a:cubicBezTo>
                  <a:cubicBezTo>
                    <a:pt x="243" y="1319"/>
                    <a:pt x="221" y="1405"/>
                    <a:pt x="237" y="1443"/>
                  </a:cubicBezTo>
                  <a:cubicBezTo>
                    <a:pt x="237" y="1443"/>
                    <a:pt x="237" y="1443"/>
                    <a:pt x="237" y="1443"/>
                  </a:cubicBezTo>
                  <a:cubicBezTo>
                    <a:pt x="252" y="1481"/>
                    <a:pt x="329" y="1526"/>
                    <a:pt x="392" y="1511"/>
                  </a:cubicBezTo>
                  <a:cubicBezTo>
                    <a:pt x="390" y="1514"/>
                    <a:pt x="390" y="1517"/>
                    <a:pt x="389" y="1520"/>
                  </a:cubicBezTo>
                  <a:cubicBezTo>
                    <a:pt x="317" y="1531"/>
                    <a:pt x="247" y="1490"/>
                    <a:pt x="229" y="1447"/>
                  </a:cubicBezTo>
                  <a:close/>
                  <a:moveTo>
                    <a:pt x="167" y="1604"/>
                  </a:moveTo>
                  <a:cubicBezTo>
                    <a:pt x="162" y="1609"/>
                    <a:pt x="162" y="1609"/>
                    <a:pt x="162" y="1609"/>
                  </a:cubicBezTo>
                  <a:cubicBezTo>
                    <a:pt x="162" y="1606"/>
                    <a:pt x="161" y="1603"/>
                    <a:pt x="161" y="1600"/>
                  </a:cubicBezTo>
                  <a:cubicBezTo>
                    <a:pt x="169" y="1595"/>
                    <a:pt x="169" y="1595"/>
                    <a:pt x="169" y="1595"/>
                  </a:cubicBezTo>
                  <a:cubicBezTo>
                    <a:pt x="168" y="1598"/>
                    <a:pt x="167" y="1601"/>
                    <a:pt x="167" y="1604"/>
                  </a:cubicBezTo>
                  <a:close/>
                  <a:moveTo>
                    <a:pt x="168" y="1626"/>
                  </a:moveTo>
                  <a:cubicBezTo>
                    <a:pt x="166" y="1622"/>
                    <a:pt x="165" y="1618"/>
                    <a:pt x="163" y="1614"/>
                  </a:cubicBezTo>
                  <a:cubicBezTo>
                    <a:pt x="166" y="1611"/>
                    <a:pt x="166" y="1611"/>
                    <a:pt x="166" y="1611"/>
                  </a:cubicBezTo>
                  <a:cubicBezTo>
                    <a:pt x="166" y="1616"/>
                    <a:pt x="167" y="1621"/>
                    <a:pt x="168" y="1626"/>
                  </a:cubicBezTo>
                  <a:close/>
                  <a:moveTo>
                    <a:pt x="161" y="1596"/>
                  </a:moveTo>
                  <a:cubicBezTo>
                    <a:pt x="161" y="1592"/>
                    <a:pt x="161" y="1589"/>
                    <a:pt x="162" y="1585"/>
                  </a:cubicBezTo>
                  <a:cubicBezTo>
                    <a:pt x="175" y="1580"/>
                    <a:pt x="175" y="1580"/>
                    <a:pt x="175" y="1580"/>
                  </a:cubicBezTo>
                  <a:cubicBezTo>
                    <a:pt x="173" y="1583"/>
                    <a:pt x="172" y="1586"/>
                    <a:pt x="171" y="1589"/>
                  </a:cubicBezTo>
                  <a:lnTo>
                    <a:pt x="161" y="1596"/>
                  </a:lnTo>
                  <a:close/>
                  <a:moveTo>
                    <a:pt x="254" y="1494"/>
                  </a:moveTo>
                  <a:cubicBezTo>
                    <a:pt x="252" y="1496"/>
                    <a:pt x="250" y="1498"/>
                    <a:pt x="248" y="1501"/>
                  </a:cubicBezTo>
                  <a:cubicBezTo>
                    <a:pt x="221" y="1488"/>
                    <a:pt x="221" y="1488"/>
                    <a:pt x="221" y="1488"/>
                  </a:cubicBezTo>
                  <a:cubicBezTo>
                    <a:pt x="224" y="1486"/>
                    <a:pt x="227" y="1484"/>
                    <a:pt x="230" y="1482"/>
                  </a:cubicBezTo>
                  <a:lnTo>
                    <a:pt x="254" y="1494"/>
                  </a:lnTo>
                  <a:close/>
                  <a:moveTo>
                    <a:pt x="234" y="1480"/>
                  </a:moveTo>
                  <a:cubicBezTo>
                    <a:pt x="237" y="1478"/>
                    <a:pt x="240" y="1476"/>
                    <a:pt x="243" y="1475"/>
                  </a:cubicBezTo>
                  <a:cubicBezTo>
                    <a:pt x="248" y="1480"/>
                    <a:pt x="253" y="1485"/>
                    <a:pt x="258" y="1489"/>
                  </a:cubicBezTo>
                  <a:cubicBezTo>
                    <a:pt x="258" y="1490"/>
                    <a:pt x="257" y="1490"/>
                    <a:pt x="257" y="1491"/>
                  </a:cubicBezTo>
                  <a:lnTo>
                    <a:pt x="234" y="1480"/>
                  </a:lnTo>
                  <a:close/>
                  <a:moveTo>
                    <a:pt x="245" y="1504"/>
                  </a:moveTo>
                  <a:cubicBezTo>
                    <a:pt x="243" y="1506"/>
                    <a:pt x="241" y="1508"/>
                    <a:pt x="238" y="1510"/>
                  </a:cubicBezTo>
                  <a:cubicBezTo>
                    <a:pt x="210" y="1497"/>
                    <a:pt x="210" y="1497"/>
                    <a:pt x="210" y="1497"/>
                  </a:cubicBezTo>
                  <a:cubicBezTo>
                    <a:pt x="213" y="1495"/>
                    <a:pt x="215" y="1493"/>
                    <a:pt x="217" y="1491"/>
                  </a:cubicBezTo>
                  <a:lnTo>
                    <a:pt x="245" y="1504"/>
                  </a:lnTo>
                  <a:close/>
                  <a:moveTo>
                    <a:pt x="235" y="1513"/>
                  </a:moveTo>
                  <a:cubicBezTo>
                    <a:pt x="233" y="1515"/>
                    <a:pt x="231" y="1518"/>
                    <a:pt x="228" y="1520"/>
                  </a:cubicBezTo>
                  <a:cubicBezTo>
                    <a:pt x="198" y="1510"/>
                    <a:pt x="198" y="1510"/>
                    <a:pt x="198" y="1510"/>
                  </a:cubicBezTo>
                  <a:cubicBezTo>
                    <a:pt x="201" y="1506"/>
                    <a:pt x="204" y="1503"/>
                    <a:pt x="207" y="1500"/>
                  </a:cubicBezTo>
                  <a:lnTo>
                    <a:pt x="235" y="1513"/>
                  </a:lnTo>
                  <a:close/>
                  <a:moveTo>
                    <a:pt x="225" y="1523"/>
                  </a:moveTo>
                  <a:cubicBezTo>
                    <a:pt x="225" y="1523"/>
                    <a:pt x="224" y="1524"/>
                    <a:pt x="224" y="1524"/>
                  </a:cubicBezTo>
                  <a:cubicBezTo>
                    <a:pt x="222" y="1526"/>
                    <a:pt x="220" y="1528"/>
                    <a:pt x="218" y="1530"/>
                  </a:cubicBezTo>
                  <a:cubicBezTo>
                    <a:pt x="188" y="1522"/>
                    <a:pt x="188" y="1522"/>
                    <a:pt x="188" y="1522"/>
                  </a:cubicBezTo>
                  <a:cubicBezTo>
                    <a:pt x="190" y="1519"/>
                    <a:pt x="193" y="1516"/>
                    <a:pt x="195" y="1513"/>
                  </a:cubicBezTo>
                  <a:lnTo>
                    <a:pt x="225" y="1523"/>
                  </a:lnTo>
                  <a:close/>
                  <a:moveTo>
                    <a:pt x="215" y="1533"/>
                  </a:moveTo>
                  <a:cubicBezTo>
                    <a:pt x="212" y="1535"/>
                    <a:pt x="210" y="1537"/>
                    <a:pt x="208" y="1540"/>
                  </a:cubicBezTo>
                  <a:cubicBezTo>
                    <a:pt x="178" y="1537"/>
                    <a:pt x="178" y="1537"/>
                    <a:pt x="178" y="1537"/>
                  </a:cubicBezTo>
                  <a:cubicBezTo>
                    <a:pt x="181" y="1533"/>
                    <a:pt x="183" y="1529"/>
                    <a:pt x="185" y="1526"/>
                  </a:cubicBezTo>
                  <a:lnTo>
                    <a:pt x="215" y="1533"/>
                  </a:lnTo>
                  <a:close/>
                  <a:moveTo>
                    <a:pt x="204" y="1543"/>
                  </a:moveTo>
                  <a:cubicBezTo>
                    <a:pt x="202" y="1546"/>
                    <a:pt x="199" y="1548"/>
                    <a:pt x="197" y="1551"/>
                  </a:cubicBezTo>
                  <a:cubicBezTo>
                    <a:pt x="171" y="1552"/>
                    <a:pt x="171" y="1552"/>
                    <a:pt x="171" y="1552"/>
                  </a:cubicBezTo>
                  <a:cubicBezTo>
                    <a:pt x="172" y="1548"/>
                    <a:pt x="174" y="1544"/>
                    <a:pt x="176" y="1540"/>
                  </a:cubicBezTo>
                  <a:lnTo>
                    <a:pt x="204" y="1543"/>
                  </a:lnTo>
                  <a:close/>
                  <a:moveTo>
                    <a:pt x="193" y="1555"/>
                  </a:moveTo>
                  <a:cubicBezTo>
                    <a:pt x="191" y="1557"/>
                    <a:pt x="189" y="1560"/>
                    <a:pt x="187" y="1562"/>
                  </a:cubicBezTo>
                  <a:cubicBezTo>
                    <a:pt x="165" y="1567"/>
                    <a:pt x="165" y="1567"/>
                    <a:pt x="165" y="1567"/>
                  </a:cubicBezTo>
                  <a:cubicBezTo>
                    <a:pt x="166" y="1563"/>
                    <a:pt x="168" y="1559"/>
                    <a:pt x="169" y="1556"/>
                  </a:cubicBezTo>
                  <a:lnTo>
                    <a:pt x="193" y="1555"/>
                  </a:lnTo>
                  <a:close/>
                  <a:moveTo>
                    <a:pt x="183" y="1567"/>
                  </a:moveTo>
                  <a:cubicBezTo>
                    <a:pt x="181" y="1570"/>
                    <a:pt x="180" y="1572"/>
                    <a:pt x="178" y="1574"/>
                  </a:cubicBezTo>
                  <a:cubicBezTo>
                    <a:pt x="162" y="1581"/>
                    <a:pt x="162" y="1581"/>
                    <a:pt x="162" y="1581"/>
                  </a:cubicBezTo>
                  <a:cubicBezTo>
                    <a:pt x="162" y="1579"/>
                    <a:pt x="163" y="1577"/>
                    <a:pt x="163" y="1574"/>
                  </a:cubicBezTo>
                  <a:cubicBezTo>
                    <a:pt x="164" y="1573"/>
                    <a:pt x="164" y="1572"/>
                    <a:pt x="164" y="1571"/>
                  </a:cubicBezTo>
                  <a:lnTo>
                    <a:pt x="183" y="1567"/>
                  </a:lnTo>
                  <a:close/>
                  <a:moveTo>
                    <a:pt x="226" y="1527"/>
                  </a:moveTo>
                  <a:cubicBezTo>
                    <a:pt x="238" y="1516"/>
                    <a:pt x="251" y="1504"/>
                    <a:pt x="261" y="1492"/>
                  </a:cubicBezTo>
                  <a:cubicBezTo>
                    <a:pt x="262" y="1492"/>
                    <a:pt x="263" y="1493"/>
                    <a:pt x="264" y="1494"/>
                  </a:cubicBezTo>
                  <a:cubicBezTo>
                    <a:pt x="253" y="1510"/>
                    <a:pt x="237" y="1524"/>
                    <a:pt x="223" y="1538"/>
                  </a:cubicBezTo>
                  <a:cubicBezTo>
                    <a:pt x="199" y="1560"/>
                    <a:pt x="176" y="1581"/>
                    <a:pt x="170" y="1608"/>
                  </a:cubicBezTo>
                  <a:cubicBezTo>
                    <a:pt x="172" y="1578"/>
                    <a:pt x="199" y="1553"/>
                    <a:pt x="226" y="1527"/>
                  </a:cubicBezTo>
                  <a:close/>
                  <a:moveTo>
                    <a:pt x="174" y="1611"/>
                  </a:moveTo>
                  <a:cubicBezTo>
                    <a:pt x="177" y="1615"/>
                    <a:pt x="177" y="1615"/>
                    <a:pt x="177" y="1615"/>
                  </a:cubicBezTo>
                  <a:cubicBezTo>
                    <a:pt x="175" y="1618"/>
                    <a:pt x="174" y="1621"/>
                    <a:pt x="173" y="1624"/>
                  </a:cubicBezTo>
                  <a:cubicBezTo>
                    <a:pt x="173" y="1619"/>
                    <a:pt x="173" y="1615"/>
                    <a:pt x="174" y="1611"/>
                  </a:cubicBezTo>
                  <a:close/>
                  <a:moveTo>
                    <a:pt x="175" y="1605"/>
                  </a:moveTo>
                  <a:cubicBezTo>
                    <a:pt x="176" y="1602"/>
                    <a:pt x="177" y="1599"/>
                    <a:pt x="178" y="1597"/>
                  </a:cubicBezTo>
                  <a:cubicBezTo>
                    <a:pt x="184" y="1607"/>
                    <a:pt x="184" y="1607"/>
                    <a:pt x="184" y="1607"/>
                  </a:cubicBezTo>
                  <a:cubicBezTo>
                    <a:pt x="183" y="1608"/>
                    <a:pt x="181" y="1610"/>
                    <a:pt x="180" y="1612"/>
                  </a:cubicBezTo>
                  <a:lnTo>
                    <a:pt x="175" y="1605"/>
                  </a:lnTo>
                  <a:close/>
                  <a:moveTo>
                    <a:pt x="180" y="1592"/>
                  </a:moveTo>
                  <a:cubicBezTo>
                    <a:pt x="182" y="1590"/>
                    <a:pt x="183" y="1587"/>
                    <a:pt x="185" y="1584"/>
                  </a:cubicBezTo>
                  <a:cubicBezTo>
                    <a:pt x="194" y="1599"/>
                    <a:pt x="194" y="1599"/>
                    <a:pt x="194" y="1599"/>
                  </a:cubicBezTo>
                  <a:cubicBezTo>
                    <a:pt x="192" y="1601"/>
                    <a:pt x="189" y="1602"/>
                    <a:pt x="187" y="1604"/>
                  </a:cubicBezTo>
                  <a:lnTo>
                    <a:pt x="180" y="1592"/>
                  </a:lnTo>
                  <a:close/>
                  <a:moveTo>
                    <a:pt x="188" y="1581"/>
                  </a:moveTo>
                  <a:cubicBezTo>
                    <a:pt x="189" y="1578"/>
                    <a:pt x="192" y="1575"/>
                    <a:pt x="194" y="1572"/>
                  </a:cubicBezTo>
                  <a:cubicBezTo>
                    <a:pt x="205" y="1592"/>
                    <a:pt x="205" y="1592"/>
                    <a:pt x="205" y="1592"/>
                  </a:cubicBezTo>
                  <a:cubicBezTo>
                    <a:pt x="202" y="1594"/>
                    <a:pt x="200" y="1595"/>
                    <a:pt x="197" y="1597"/>
                  </a:cubicBezTo>
                  <a:lnTo>
                    <a:pt x="188" y="1581"/>
                  </a:lnTo>
                  <a:close/>
                  <a:moveTo>
                    <a:pt x="196" y="1569"/>
                  </a:moveTo>
                  <a:cubicBezTo>
                    <a:pt x="199" y="1567"/>
                    <a:pt x="201" y="1564"/>
                    <a:pt x="203" y="1562"/>
                  </a:cubicBezTo>
                  <a:cubicBezTo>
                    <a:pt x="215" y="1586"/>
                    <a:pt x="215" y="1586"/>
                    <a:pt x="215" y="1586"/>
                  </a:cubicBezTo>
                  <a:cubicBezTo>
                    <a:pt x="214" y="1587"/>
                    <a:pt x="213" y="1587"/>
                    <a:pt x="213" y="1588"/>
                  </a:cubicBezTo>
                  <a:cubicBezTo>
                    <a:pt x="211" y="1589"/>
                    <a:pt x="209" y="1590"/>
                    <a:pt x="208" y="1591"/>
                  </a:cubicBezTo>
                  <a:lnTo>
                    <a:pt x="196" y="1569"/>
                  </a:lnTo>
                  <a:close/>
                  <a:moveTo>
                    <a:pt x="206" y="1559"/>
                  </a:moveTo>
                  <a:cubicBezTo>
                    <a:pt x="209" y="1556"/>
                    <a:pt x="211" y="1554"/>
                    <a:pt x="214" y="1551"/>
                  </a:cubicBezTo>
                  <a:cubicBezTo>
                    <a:pt x="227" y="1579"/>
                    <a:pt x="227" y="1579"/>
                    <a:pt x="227" y="1579"/>
                  </a:cubicBezTo>
                  <a:cubicBezTo>
                    <a:pt x="224" y="1581"/>
                    <a:pt x="221" y="1583"/>
                    <a:pt x="219" y="1584"/>
                  </a:cubicBezTo>
                  <a:lnTo>
                    <a:pt x="206" y="1559"/>
                  </a:lnTo>
                  <a:close/>
                  <a:moveTo>
                    <a:pt x="217" y="1548"/>
                  </a:moveTo>
                  <a:cubicBezTo>
                    <a:pt x="220" y="1546"/>
                    <a:pt x="222" y="1543"/>
                    <a:pt x="225" y="1541"/>
                  </a:cubicBezTo>
                  <a:cubicBezTo>
                    <a:pt x="240" y="1571"/>
                    <a:pt x="240" y="1571"/>
                    <a:pt x="240" y="1571"/>
                  </a:cubicBezTo>
                  <a:cubicBezTo>
                    <a:pt x="237" y="1573"/>
                    <a:pt x="234" y="1575"/>
                    <a:pt x="231" y="1577"/>
                  </a:cubicBezTo>
                  <a:lnTo>
                    <a:pt x="217" y="1548"/>
                  </a:lnTo>
                  <a:close/>
                  <a:moveTo>
                    <a:pt x="228" y="1538"/>
                  </a:moveTo>
                  <a:cubicBezTo>
                    <a:pt x="231" y="1535"/>
                    <a:pt x="233" y="1533"/>
                    <a:pt x="236" y="1531"/>
                  </a:cubicBezTo>
                  <a:cubicBezTo>
                    <a:pt x="251" y="1562"/>
                    <a:pt x="251" y="1562"/>
                    <a:pt x="251" y="1562"/>
                  </a:cubicBezTo>
                  <a:cubicBezTo>
                    <a:pt x="248" y="1564"/>
                    <a:pt x="246" y="1566"/>
                    <a:pt x="243" y="1568"/>
                  </a:cubicBezTo>
                  <a:lnTo>
                    <a:pt x="228" y="1538"/>
                  </a:lnTo>
                  <a:close/>
                  <a:moveTo>
                    <a:pt x="238" y="1528"/>
                  </a:moveTo>
                  <a:cubicBezTo>
                    <a:pt x="241" y="1526"/>
                    <a:pt x="243" y="1524"/>
                    <a:pt x="245" y="1522"/>
                  </a:cubicBezTo>
                  <a:cubicBezTo>
                    <a:pt x="262" y="1551"/>
                    <a:pt x="262" y="1551"/>
                    <a:pt x="262" y="1551"/>
                  </a:cubicBezTo>
                  <a:cubicBezTo>
                    <a:pt x="259" y="1554"/>
                    <a:pt x="257" y="1557"/>
                    <a:pt x="254" y="1559"/>
                  </a:cubicBezTo>
                  <a:lnTo>
                    <a:pt x="238" y="1528"/>
                  </a:lnTo>
                  <a:close/>
                  <a:moveTo>
                    <a:pt x="248" y="1519"/>
                  </a:moveTo>
                  <a:cubicBezTo>
                    <a:pt x="250" y="1516"/>
                    <a:pt x="253" y="1514"/>
                    <a:pt x="255" y="1511"/>
                  </a:cubicBezTo>
                  <a:cubicBezTo>
                    <a:pt x="270" y="1539"/>
                    <a:pt x="270" y="1539"/>
                    <a:pt x="270" y="1539"/>
                  </a:cubicBezTo>
                  <a:cubicBezTo>
                    <a:pt x="269" y="1542"/>
                    <a:pt x="267" y="1545"/>
                    <a:pt x="264" y="1548"/>
                  </a:cubicBezTo>
                  <a:lnTo>
                    <a:pt x="248" y="1519"/>
                  </a:lnTo>
                  <a:close/>
                  <a:moveTo>
                    <a:pt x="258" y="1508"/>
                  </a:moveTo>
                  <a:cubicBezTo>
                    <a:pt x="260" y="1506"/>
                    <a:pt x="262" y="1503"/>
                    <a:pt x="264" y="1501"/>
                  </a:cubicBezTo>
                  <a:cubicBezTo>
                    <a:pt x="278" y="1524"/>
                    <a:pt x="278" y="1524"/>
                    <a:pt x="278" y="1524"/>
                  </a:cubicBezTo>
                  <a:cubicBezTo>
                    <a:pt x="277" y="1528"/>
                    <a:pt x="275" y="1532"/>
                    <a:pt x="273" y="1535"/>
                  </a:cubicBezTo>
                  <a:lnTo>
                    <a:pt x="258" y="1508"/>
                  </a:lnTo>
                  <a:close/>
                  <a:moveTo>
                    <a:pt x="266" y="1497"/>
                  </a:moveTo>
                  <a:cubicBezTo>
                    <a:pt x="267" y="1497"/>
                    <a:pt x="267" y="1496"/>
                    <a:pt x="267" y="1496"/>
                  </a:cubicBezTo>
                  <a:cubicBezTo>
                    <a:pt x="273" y="1499"/>
                    <a:pt x="278" y="1503"/>
                    <a:pt x="284" y="1506"/>
                  </a:cubicBezTo>
                  <a:cubicBezTo>
                    <a:pt x="283" y="1510"/>
                    <a:pt x="281" y="1515"/>
                    <a:pt x="280" y="1519"/>
                  </a:cubicBezTo>
                  <a:lnTo>
                    <a:pt x="266" y="1497"/>
                  </a:lnTo>
                  <a:close/>
                  <a:moveTo>
                    <a:pt x="88" y="1505"/>
                  </a:moveTo>
                  <a:cubicBezTo>
                    <a:pt x="85" y="1499"/>
                    <a:pt x="83" y="1492"/>
                    <a:pt x="82" y="1486"/>
                  </a:cubicBezTo>
                  <a:cubicBezTo>
                    <a:pt x="125" y="1486"/>
                    <a:pt x="182" y="1462"/>
                    <a:pt x="224" y="1445"/>
                  </a:cubicBezTo>
                  <a:cubicBezTo>
                    <a:pt x="225" y="1446"/>
                    <a:pt x="225" y="1447"/>
                    <a:pt x="225" y="1448"/>
                  </a:cubicBezTo>
                  <a:cubicBezTo>
                    <a:pt x="225" y="1448"/>
                    <a:pt x="225" y="1448"/>
                    <a:pt x="225" y="1448"/>
                  </a:cubicBezTo>
                  <a:cubicBezTo>
                    <a:pt x="225" y="1448"/>
                    <a:pt x="225" y="1448"/>
                    <a:pt x="226" y="1448"/>
                  </a:cubicBezTo>
                  <a:cubicBezTo>
                    <a:pt x="226" y="1449"/>
                    <a:pt x="226" y="1450"/>
                    <a:pt x="227" y="1451"/>
                  </a:cubicBezTo>
                  <a:cubicBezTo>
                    <a:pt x="184" y="1469"/>
                    <a:pt x="128" y="1492"/>
                    <a:pt x="97" y="1523"/>
                  </a:cubicBezTo>
                  <a:cubicBezTo>
                    <a:pt x="93" y="1517"/>
                    <a:pt x="90" y="1511"/>
                    <a:pt x="88" y="1505"/>
                  </a:cubicBezTo>
                  <a:close/>
                  <a:moveTo>
                    <a:pt x="219" y="1417"/>
                  </a:moveTo>
                  <a:cubicBezTo>
                    <a:pt x="216" y="1418"/>
                    <a:pt x="212" y="1419"/>
                    <a:pt x="209" y="1420"/>
                  </a:cubicBezTo>
                  <a:cubicBezTo>
                    <a:pt x="218" y="1395"/>
                    <a:pt x="218" y="1395"/>
                    <a:pt x="218" y="1395"/>
                  </a:cubicBezTo>
                  <a:cubicBezTo>
                    <a:pt x="218" y="1395"/>
                    <a:pt x="219" y="1395"/>
                    <a:pt x="220" y="1395"/>
                  </a:cubicBezTo>
                  <a:cubicBezTo>
                    <a:pt x="219" y="1403"/>
                    <a:pt x="219" y="1410"/>
                    <a:pt x="219" y="1417"/>
                  </a:cubicBezTo>
                  <a:close/>
                  <a:moveTo>
                    <a:pt x="160" y="1386"/>
                  </a:moveTo>
                  <a:cubicBezTo>
                    <a:pt x="180" y="1386"/>
                    <a:pt x="201" y="1385"/>
                    <a:pt x="221" y="1388"/>
                  </a:cubicBezTo>
                  <a:cubicBezTo>
                    <a:pt x="220" y="1389"/>
                    <a:pt x="220" y="1390"/>
                    <a:pt x="220" y="1392"/>
                  </a:cubicBezTo>
                  <a:cubicBezTo>
                    <a:pt x="203" y="1390"/>
                    <a:pt x="186" y="1391"/>
                    <a:pt x="170" y="1391"/>
                  </a:cubicBezTo>
                  <a:cubicBezTo>
                    <a:pt x="132" y="1392"/>
                    <a:pt x="96" y="1393"/>
                    <a:pt x="73" y="1373"/>
                  </a:cubicBezTo>
                  <a:cubicBezTo>
                    <a:pt x="96" y="1388"/>
                    <a:pt x="127" y="1387"/>
                    <a:pt x="160" y="1386"/>
                  </a:cubicBezTo>
                  <a:close/>
                  <a:moveTo>
                    <a:pt x="77" y="1364"/>
                  </a:moveTo>
                  <a:cubicBezTo>
                    <a:pt x="79" y="1365"/>
                    <a:pt x="82" y="1365"/>
                    <a:pt x="84" y="1365"/>
                  </a:cubicBezTo>
                  <a:cubicBezTo>
                    <a:pt x="87" y="1376"/>
                    <a:pt x="87" y="1376"/>
                    <a:pt x="87" y="1376"/>
                  </a:cubicBezTo>
                  <a:cubicBezTo>
                    <a:pt x="84" y="1375"/>
                    <a:pt x="81" y="1374"/>
                    <a:pt x="79" y="1372"/>
                  </a:cubicBezTo>
                  <a:lnTo>
                    <a:pt x="77" y="1364"/>
                  </a:lnTo>
                  <a:close/>
                  <a:moveTo>
                    <a:pt x="215" y="1383"/>
                  </a:moveTo>
                  <a:cubicBezTo>
                    <a:pt x="212" y="1383"/>
                    <a:pt x="209" y="1383"/>
                    <a:pt x="206" y="1382"/>
                  </a:cubicBezTo>
                  <a:cubicBezTo>
                    <a:pt x="197" y="1353"/>
                    <a:pt x="197" y="1353"/>
                    <a:pt x="197" y="1353"/>
                  </a:cubicBezTo>
                  <a:cubicBezTo>
                    <a:pt x="201" y="1354"/>
                    <a:pt x="205" y="1355"/>
                    <a:pt x="209" y="1357"/>
                  </a:cubicBezTo>
                  <a:lnTo>
                    <a:pt x="215" y="1383"/>
                  </a:lnTo>
                  <a:close/>
                  <a:moveTo>
                    <a:pt x="213" y="1359"/>
                  </a:moveTo>
                  <a:cubicBezTo>
                    <a:pt x="218" y="1361"/>
                    <a:pt x="222" y="1363"/>
                    <a:pt x="226" y="1366"/>
                  </a:cubicBezTo>
                  <a:cubicBezTo>
                    <a:pt x="224" y="1372"/>
                    <a:pt x="222" y="1378"/>
                    <a:pt x="221" y="1384"/>
                  </a:cubicBezTo>
                  <a:cubicBezTo>
                    <a:pt x="221" y="1384"/>
                    <a:pt x="220" y="1384"/>
                    <a:pt x="219" y="1384"/>
                  </a:cubicBezTo>
                  <a:lnTo>
                    <a:pt x="213" y="1359"/>
                  </a:lnTo>
                  <a:close/>
                  <a:moveTo>
                    <a:pt x="202" y="1382"/>
                  </a:moveTo>
                  <a:cubicBezTo>
                    <a:pt x="198" y="1382"/>
                    <a:pt x="195" y="1382"/>
                    <a:pt x="191" y="1382"/>
                  </a:cubicBezTo>
                  <a:cubicBezTo>
                    <a:pt x="182" y="1350"/>
                    <a:pt x="182" y="1350"/>
                    <a:pt x="182" y="1350"/>
                  </a:cubicBezTo>
                  <a:cubicBezTo>
                    <a:pt x="186" y="1350"/>
                    <a:pt x="189" y="1351"/>
                    <a:pt x="193" y="1351"/>
                  </a:cubicBezTo>
                  <a:lnTo>
                    <a:pt x="202" y="1382"/>
                  </a:lnTo>
                  <a:close/>
                  <a:moveTo>
                    <a:pt x="187" y="1382"/>
                  </a:moveTo>
                  <a:cubicBezTo>
                    <a:pt x="184" y="1382"/>
                    <a:pt x="181" y="1382"/>
                    <a:pt x="178" y="1382"/>
                  </a:cubicBezTo>
                  <a:cubicBezTo>
                    <a:pt x="167" y="1349"/>
                    <a:pt x="167" y="1349"/>
                    <a:pt x="167" y="1349"/>
                  </a:cubicBezTo>
                  <a:cubicBezTo>
                    <a:pt x="171" y="1349"/>
                    <a:pt x="174" y="1349"/>
                    <a:pt x="178" y="1349"/>
                  </a:cubicBezTo>
                  <a:lnTo>
                    <a:pt x="187" y="1382"/>
                  </a:lnTo>
                  <a:close/>
                  <a:moveTo>
                    <a:pt x="174" y="1382"/>
                  </a:moveTo>
                  <a:cubicBezTo>
                    <a:pt x="171" y="1382"/>
                    <a:pt x="167" y="1382"/>
                    <a:pt x="164" y="1382"/>
                  </a:cubicBezTo>
                  <a:cubicBezTo>
                    <a:pt x="153" y="1350"/>
                    <a:pt x="153" y="1350"/>
                    <a:pt x="153" y="1350"/>
                  </a:cubicBezTo>
                  <a:cubicBezTo>
                    <a:pt x="156" y="1350"/>
                    <a:pt x="159" y="1349"/>
                    <a:pt x="163" y="1349"/>
                  </a:cubicBezTo>
                  <a:lnTo>
                    <a:pt x="174" y="1382"/>
                  </a:lnTo>
                  <a:close/>
                  <a:moveTo>
                    <a:pt x="160" y="1382"/>
                  </a:moveTo>
                  <a:cubicBezTo>
                    <a:pt x="156" y="1383"/>
                    <a:pt x="152" y="1383"/>
                    <a:pt x="148" y="1383"/>
                  </a:cubicBezTo>
                  <a:cubicBezTo>
                    <a:pt x="138" y="1353"/>
                    <a:pt x="138" y="1353"/>
                    <a:pt x="138" y="1353"/>
                  </a:cubicBezTo>
                  <a:cubicBezTo>
                    <a:pt x="141" y="1352"/>
                    <a:pt x="145" y="1351"/>
                    <a:pt x="149" y="1351"/>
                  </a:cubicBezTo>
                  <a:lnTo>
                    <a:pt x="160" y="1382"/>
                  </a:lnTo>
                  <a:close/>
                  <a:moveTo>
                    <a:pt x="144" y="1383"/>
                  </a:moveTo>
                  <a:cubicBezTo>
                    <a:pt x="141" y="1383"/>
                    <a:pt x="137" y="1383"/>
                    <a:pt x="133" y="1383"/>
                  </a:cubicBezTo>
                  <a:cubicBezTo>
                    <a:pt x="124" y="1356"/>
                    <a:pt x="124" y="1356"/>
                    <a:pt x="124" y="1356"/>
                  </a:cubicBezTo>
                  <a:cubicBezTo>
                    <a:pt x="127" y="1355"/>
                    <a:pt x="131" y="1354"/>
                    <a:pt x="134" y="1354"/>
                  </a:cubicBezTo>
                  <a:lnTo>
                    <a:pt x="144" y="1383"/>
                  </a:lnTo>
                  <a:close/>
                  <a:moveTo>
                    <a:pt x="129" y="1383"/>
                  </a:moveTo>
                  <a:cubicBezTo>
                    <a:pt x="126" y="1383"/>
                    <a:pt x="122" y="1383"/>
                    <a:pt x="119" y="1382"/>
                  </a:cubicBezTo>
                  <a:cubicBezTo>
                    <a:pt x="112" y="1359"/>
                    <a:pt x="112" y="1359"/>
                    <a:pt x="112" y="1359"/>
                  </a:cubicBezTo>
                  <a:cubicBezTo>
                    <a:pt x="114" y="1359"/>
                    <a:pt x="116" y="1358"/>
                    <a:pt x="117" y="1358"/>
                  </a:cubicBezTo>
                  <a:cubicBezTo>
                    <a:pt x="118" y="1358"/>
                    <a:pt x="119" y="1357"/>
                    <a:pt x="120" y="1357"/>
                  </a:cubicBezTo>
                  <a:lnTo>
                    <a:pt x="129" y="1383"/>
                  </a:lnTo>
                  <a:close/>
                  <a:moveTo>
                    <a:pt x="115" y="1382"/>
                  </a:moveTo>
                  <a:cubicBezTo>
                    <a:pt x="111" y="1382"/>
                    <a:pt x="108" y="1381"/>
                    <a:pt x="105" y="1381"/>
                  </a:cubicBezTo>
                  <a:cubicBezTo>
                    <a:pt x="100" y="1362"/>
                    <a:pt x="100" y="1362"/>
                    <a:pt x="100" y="1362"/>
                  </a:cubicBezTo>
                  <a:cubicBezTo>
                    <a:pt x="103" y="1362"/>
                    <a:pt x="106" y="1361"/>
                    <a:pt x="108" y="1360"/>
                  </a:cubicBezTo>
                  <a:lnTo>
                    <a:pt x="115" y="1382"/>
                  </a:lnTo>
                  <a:close/>
                  <a:moveTo>
                    <a:pt x="101" y="1380"/>
                  </a:moveTo>
                  <a:cubicBezTo>
                    <a:pt x="97" y="1379"/>
                    <a:pt x="94" y="1379"/>
                    <a:pt x="91" y="1378"/>
                  </a:cubicBezTo>
                  <a:cubicBezTo>
                    <a:pt x="88" y="1364"/>
                    <a:pt x="88" y="1364"/>
                    <a:pt x="88" y="1364"/>
                  </a:cubicBezTo>
                  <a:cubicBezTo>
                    <a:pt x="91" y="1364"/>
                    <a:pt x="94" y="1364"/>
                    <a:pt x="96" y="1363"/>
                  </a:cubicBezTo>
                  <a:lnTo>
                    <a:pt x="101" y="1380"/>
                  </a:lnTo>
                  <a:close/>
                  <a:moveTo>
                    <a:pt x="64" y="1360"/>
                  </a:moveTo>
                  <a:cubicBezTo>
                    <a:pt x="67" y="1362"/>
                    <a:pt x="70" y="1363"/>
                    <a:pt x="73" y="1364"/>
                  </a:cubicBezTo>
                  <a:cubicBezTo>
                    <a:pt x="74" y="1369"/>
                    <a:pt x="74" y="1369"/>
                    <a:pt x="74" y="1369"/>
                  </a:cubicBezTo>
                  <a:cubicBezTo>
                    <a:pt x="70" y="1367"/>
                    <a:pt x="67" y="1364"/>
                    <a:pt x="64" y="1360"/>
                  </a:cubicBezTo>
                  <a:close/>
                  <a:moveTo>
                    <a:pt x="68" y="1374"/>
                  </a:moveTo>
                  <a:cubicBezTo>
                    <a:pt x="64" y="1374"/>
                    <a:pt x="64" y="1374"/>
                    <a:pt x="64" y="1374"/>
                  </a:cubicBezTo>
                  <a:cubicBezTo>
                    <a:pt x="62" y="1371"/>
                    <a:pt x="60" y="1367"/>
                    <a:pt x="59" y="1363"/>
                  </a:cubicBezTo>
                  <a:cubicBezTo>
                    <a:pt x="62" y="1367"/>
                    <a:pt x="65" y="1371"/>
                    <a:pt x="68" y="1374"/>
                  </a:cubicBezTo>
                  <a:close/>
                  <a:moveTo>
                    <a:pt x="73" y="1379"/>
                  </a:moveTo>
                  <a:cubicBezTo>
                    <a:pt x="76" y="1381"/>
                    <a:pt x="79" y="1382"/>
                    <a:pt x="81" y="1384"/>
                  </a:cubicBezTo>
                  <a:cubicBezTo>
                    <a:pt x="72" y="1386"/>
                    <a:pt x="72" y="1386"/>
                    <a:pt x="72" y="1386"/>
                  </a:cubicBezTo>
                  <a:cubicBezTo>
                    <a:pt x="70" y="1383"/>
                    <a:pt x="68" y="1381"/>
                    <a:pt x="67" y="1378"/>
                  </a:cubicBezTo>
                  <a:lnTo>
                    <a:pt x="73" y="1379"/>
                  </a:lnTo>
                  <a:close/>
                  <a:moveTo>
                    <a:pt x="87" y="1387"/>
                  </a:moveTo>
                  <a:cubicBezTo>
                    <a:pt x="90" y="1388"/>
                    <a:pt x="93" y="1389"/>
                    <a:pt x="96" y="1390"/>
                  </a:cubicBezTo>
                  <a:cubicBezTo>
                    <a:pt x="83" y="1396"/>
                    <a:pt x="83" y="1396"/>
                    <a:pt x="83" y="1396"/>
                  </a:cubicBezTo>
                  <a:cubicBezTo>
                    <a:pt x="80" y="1394"/>
                    <a:pt x="78" y="1391"/>
                    <a:pt x="75" y="1389"/>
                  </a:cubicBezTo>
                  <a:lnTo>
                    <a:pt x="87" y="1387"/>
                  </a:lnTo>
                  <a:close/>
                  <a:moveTo>
                    <a:pt x="103" y="1392"/>
                  </a:moveTo>
                  <a:cubicBezTo>
                    <a:pt x="105" y="1392"/>
                    <a:pt x="108" y="1393"/>
                    <a:pt x="111" y="1393"/>
                  </a:cubicBezTo>
                  <a:cubicBezTo>
                    <a:pt x="95" y="1404"/>
                    <a:pt x="95" y="1404"/>
                    <a:pt x="95" y="1404"/>
                  </a:cubicBezTo>
                  <a:cubicBezTo>
                    <a:pt x="94" y="1404"/>
                    <a:pt x="93" y="1403"/>
                    <a:pt x="92" y="1402"/>
                  </a:cubicBezTo>
                  <a:cubicBezTo>
                    <a:pt x="90" y="1401"/>
                    <a:pt x="88" y="1400"/>
                    <a:pt x="87" y="1399"/>
                  </a:cubicBezTo>
                  <a:lnTo>
                    <a:pt x="103" y="1392"/>
                  </a:lnTo>
                  <a:close/>
                  <a:moveTo>
                    <a:pt x="117" y="1394"/>
                  </a:moveTo>
                  <a:cubicBezTo>
                    <a:pt x="120" y="1395"/>
                    <a:pt x="124" y="1395"/>
                    <a:pt x="127" y="1395"/>
                  </a:cubicBezTo>
                  <a:cubicBezTo>
                    <a:pt x="109" y="1411"/>
                    <a:pt x="109" y="1411"/>
                    <a:pt x="109" y="1411"/>
                  </a:cubicBezTo>
                  <a:cubicBezTo>
                    <a:pt x="106" y="1410"/>
                    <a:pt x="102" y="1408"/>
                    <a:pt x="99" y="1406"/>
                  </a:cubicBezTo>
                  <a:lnTo>
                    <a:pt x="117" y="1394"/>
                  </a:lnTo>
                  <a:close/>
                  <a:moveTo>
                    <a:pt x="132" y="1395"/>
                  </a:moveTo>
                  <a:cubicBezTo>
                    <a:pt x="136" y="1396"/>
                    <a:pt x="139" y="1396"/>
                    <a:pt x="143" y="1396"/>
                  </a:cubicBezTo>
                  <a:cubicBezTo>
                    <a:pt x="125" y="1417"/>
                    <a:pt x="125" y="1417"/>
                    <a:pt x="125" y="1417"/>
                  </a:cubicBezTo>
                  <a:cubicBezTo>
                    <a:pt x="121" y="1416"/>
                    <a:pt x="117" y="1415"/>
                    <a:pt x="113" y="1413"/>
                  </a:cubicBezTo>
                  <a:lnTo>
                    <a:pt x="132" y="1395"/>
                  </a:lnTo>
                  <a:close/>
                  <a:moveTo>
                    <a:pt x="148" y="1396"/>
                  </a:moveTo>
                  <a:cubicBezTo>
                    <a:pt x="151" y="1396"/>
                    <a:pt x="155" y="1396"/>
                    <a:pt x="158" y="1395"/>
                  </a:cubicBezTo>
                  <a:cubicBezTo>
                    <a:pt x="142" y="1421"/>
                    <a:pt x="142" y="1421"/>
                    <a:pt x="142" y="1421"/>
                  </a:cubicBezTo>
                  <a:cubicBezTo>
                    <a:pt x="138" y="1420"/>
                    <a:pt x="134" y="1419"/>
                    <a:pt x="130" y="1418"/>
                  </a:cubicBezTo>
                  <a:lnTo>
                    <a:pt x="148" y="1396"/>
                  </a:lnTo>
                  <a:close/>
                  <a:moveTo>
                    <a:pt x="162" y="1395"/>
                  </a:moveTo>
                  <a:cubicBezTo>
                    <a:pt x="165" y="1395"/>
                    <a:pt x="167" y="1395"/>
                    <a:pt x="170" y="1395"/>
                  </a:cubicBezTo>
                  <a:cubicBezTo>
                    <a:pt x="171" y="1395"/>
                    <a:pt x="171" y="1395"/>
                    <a:pt x="172" y="1395"/>
                  </a:cubicBezTo>
                  <a:cubicBezTo>
                    <a:pt x="158" y="1423"/>
                    <a:pt x="158" y="1423"/>
                    <a:pt x="158" y="1423"/>
                  </a:cubicBezTo>
                  <a:cubicBezTo>
                    <a:pt x="154" y="1423"/>
                    <a:pt x="150" y="1423"/>
                    <a:pt x="146" y="1422"/>
                  </a:cubicBezTo>
                  <a:lnTo>
                    <a:pt x="162" y="1395"/>
                  </a:lnTo>
                  <a:close/>
                  <a:moveTo>
                    <a:pt x="176" y="1395"/>
                  </a:moveTo>
                  <a:cubicBezTo>
                    <a:pt x="180" y="1395"/>
                    <a:pt x="183" y="1395"/>
                    <a:pt x="186" y="1395"/>
                  </a:cubicBezTo>
                  <a:cubicBezTo>
                    <a:pt x="176" y="1424"/>
                    <a:pt x="176" y="1424"/>
                    <a:pt x="176" y="1424"/>
                  </a:cubicBezTo>
                  <a:cubicBezTo>
                    <a:pt x="171" y="1424"/>
                    <a:pt x="167" y="1424"/>
                    <a:pt x="162" y="1424"/>
                  </a:cubicBezTo>
                  <a:lnTo>
                    <a:pt x="176" y="1395"/>
                  </a:lnTo>
                  <a:close/>
                  <a:moveTo>
                    <a:pt x="191" y="1395"/>
                  </a:moveTo>
                  <a:cubicBezTo>
                    <a:pt x="194" y="1395"/>
                    <a:pt x="197" y="1395"/>
                    <a:pt x="200" y="1395"/>
                  </a:cubicBezTo>
                  <a:cubicBezTo>
                    <a:pt x="189" y="1423"/>
                    <a:pt x="189" y="1423"/>
                    <a:pt x="189" y="1423"/>
                  </a:cubicBezTo>
                  <a:cubicBezTo>
                    <a:pt x="186" y="1423"/>
                    <a:pt x="183" y="1424"/>
                    <a:pt x="180" y="1424"/>
                  </a:cubicBezTo>
                  <a:lnTo>
                    <a:pt x="191" y="1395"/>
                  </a:lnTo>
                  <a:close/>
                  <a:moveTo>
                    <a:pt x="204" y="1395"/>
                  </a:moveTo>
                  <a:cubicBezTo>
                    <a:pt x="207" y="1395"/>
                    <a:pt x="210" y="1395"/>
                    <a:pt x="214" y="1395"/>
                  </a:cubicBezTo>
                  <a:cubicBezTo>
                    <a:pt x="204" y="1421"/>
                    <a:pt x="204" y="1421"/>
                    <a:pt x="204" y="1421"/>
                  </a:cubicBezTo>
                  <a:cubicBezTo>
                    <a:pt x="201" y="1421"/>
                    <a:pt x="197" y="1422"/>
                    <a:pt x="194" y="1422"/>
                  </a:cubicBezTo>
                  <a:lnTo>
                    <a:pt x="204" y="1395"/>
                  </a:lnTo>
                  <a:close/>
                  <a:moveTo>
                    <a:pt x="220" y="1428"/>
                  </a:moveTo>
                  <a:cubicBezTo>
                    <a:pt x="220" y="1429"/>
                    <a:pt x="221" y="1431"/>
                    <a:pt x="221" y="1433"/>
                  </a:cubicBezTo>
                  <a:cubicBezTo>
                    <a:pt x="175" y="1452"/>
                    <a:pt x="122" y="1457"/>
                    <a:pt x="80" y="1447"/>
                  </a:cubicBezTo>
                  <a:cubicBezTo>
                    <a:pt x="80" y="1447"/>
                    <a:pt x="80" y="1447"/>
                    <a:pt x="80" y="1447"/>
                  </a:cubicBezTo>
                  <a:cubicBezTo>
                    <a:pt x="80" y="1434"/>
                    <a:pt x="83" y="1422"/>
                    <a:pt x="86" y="1413"/>
                  </a:cubicBezTo>
                  <a:cubicBezTo>
                    <a:pt x="122" y="1437"/>
                    <a:pt x="175" y="1447"/>
                    <a:pt x="220" y="1428"/>
                  </a:cubicBezTo>
                  <a:close/>
                  <a:moveTo>
                    <a:pt x="222" y="1437"/>
                  </a:moveTo>
                  <a:cubicBezTo>
                    <a:pt x="222" y="1438"/>
                    <a:pt x="223" y="1440"/>
                    <a:pt x="223" y="1441"/>
                  </a:cubicBezTo>
                  <a:cubicBezTo>
                    <a:pt x="181" y="1459"/>
                    <a:pt x="123" y="1482"/>
                    <a:pt x="81" y="1482"/>
                  </a:cubicBezTo>
                  <a:cubicBezTo>
                    <a:pt x="80" y="1472"/>
                    <a:pt x="79" y="1461"/>
                    <a:pt x="79" y="1451"/>
                  </a:cubicBezTo>
                  <a:cubicBezTo>
                    <a:pt x="122" y="1461"/>
                    <a:pt x="175" y="1456"/>
                    <a:pt x="222" y="1437"/>
                  </a:cubicBezTo>
                  <a:close/>
                  <a:moveTo>
                    <a:pt x="229" y="1454"/>
                  </a:moveTo>
                  <a:cubicBezTo>
                    <a:pt x="229" y="1456"/>
                    <a:pt x="230" y="1457"/>
                    <a:pt x="231" y="1458"/>
                  </a:cubicBezTo>
                  <a:cubicBezTo>
                    <a:pt x="184" y="1478"/>
                    <a:pt x="143" y="1512"/>
                    <a:pt x="120" y="1549"/>
                  </a:cubicBezTo>
                  <a:cubicBezTo>
                    <a:pt x="113" y="1542"/>
                    <a:pt x="106" y="1534"/>
                    <a:pt x="99" y="1526"/>
                  </a:cubicBezTo>
                  <a:cubicBezTo>
                    <a:pt x="129" y="1496"/>
                    <a:pt x="186" y="1472"/>
                    <a:pt x="229" y="1454"/>
                  </a:cubicBezTo>
                  <a:close/>
                  <a:moveTo>
                    <a:pt x="163" y="1240"/>
                  </a:moveTo>
                  <a:cubicBezTo>
                    <a:pt x="167" y="1239"/>
                    <a:pt x="171" y="1237"/>
                    <a:pt x="175" y="1235"/>
                  </a:cubicBezTo>
                  <a:cubicBezTo>
                    <a:pt x="171" y="1255"/>
                    <a:pt x="175" y="1274"/>
                    <a:pt x="185" y="1289"/>
                  </a:cubicBezTo>
                  <a:cubicBezTo>
                    <a:pt x="187" y="1292"/>
                    <a:pt x="189" y="1294"/>
                    <a:pt x="192" y="1297"/>
                  </a:cubicBezTo>
                  <a:cubicBezTo>
                    <a:pt x="182" y="1291"/>
                    <a:pt x="173" y="1286"/>
                    <a:pt x="164" y="1282"/>
                  </a:cubicBezTo>
                  <a:cubicBezTo>
                    <a:pt x="148" y="1275"/>
                    <a:pt x="135" y="1268"/>
                    <a:pt x="129" y="1260"/>
                  </a:cubicBezTo>
                  <a:cubicBezTo>
                    <a:pt x="127" y="1255"/>
                    <a:pt x="126" y="1251"/>
                    <a:pt x="127" y="1247"/>
                  </a:cubicBezTo>
                  <a:cubicBezTo>
                    <a:pt x="127" y="1252"/>
                    <a:pt x="130" y="1257"/>
                    <a:pt x="134" y="1260"/>
                  </a:cubicBezTo>
                  <a:cubicBezTo>
                    <a:pt x="141" y="1264"/>
                    <a:pt x="149" y="1263"/>
                    <a:pt x="156" y="1258"/>
                  </a:cubicBezTo>
                  <a:cubicBezTo>
                    <a:pt x="161" y="1253"/>
                    <a:pt x="164" y="1247"/>
                    <a:pt x="163" y="1240"/>
                  </a:cubicBezTo>
                  <a:close/>
                  <a:moveTo>
                    <a:pt x="188" y="1287"/>
                  </a:moveTo>
                  <a:cubicBezTo>
                    <a:pt x="178" y="1272"/>
                    <a:pt x="175" y="1252"/>
                    <a:pt x="180" y="1232"/>
                  </a:cubicBezTo>
                  <a:cubicBezTo>
                    <a:pt x="194" y="1222"/>
                    <a:pt x="202" y="1205"/>
                    <a:pt x="204" y="1183"/>
                  </a:cubicBezTo>
                  <a:cubicBezTo>
                    <a:pt x="204" y="1183"/>
                    <a:pt x="204" y="1183"/>
                    <a:pt x="204" y="1183"/>
                  </a:cubicBezTo>
                  <a:cubicBezTo>
                    <a:pt x="205" y="1183"/>
                    <a:pt x="205" y="1183"/>
                    <a:pt x="206" y="1183"/>
                  </a:cubicBezTo>
                  <a:cubicBezTo>
                    <a:pt x="202" y="1194"/>
                    <a:pt x="202" y="1206"/>
                    <a:pt x="206" y="1216"/>
                  </a:cubicBezTo>
                  <a:cubicBezTo>
                    <a:pt x="197" y="1225"/>
                    <a:pt x="191" y="1237"/>
                    <a:pt x="191" y="1250"/>
                  </a:cubicBezTo>
                  <a:cubicBezTo>
                    <a:pt x="190" y="1262"/>
                    <a:pt x="195" y="1275"/>
                    <a:pt x="203" y="1283"/>
                  </a:cubicBezTo>
                  <a:cubicBezTo>
                    <a:pt x="214" y="1295"/>
                    <a:pt x="229" y="1299"/>
                    <a:pt x="243" y="1294"/>
                  </a:cubicBezTo>
                  <a:cubicBezTo>
                    <a:pt x="252" y="1291"/>
                    <a:pt x="258" y="1284"/>
                    <a:pt x="259" y="1277"/>
                  </a:cubicBezTo>
                  <a:cubicBezTo>
                    <a:pt x="259" y="1276"/>
                    <a:pt x="258" y="1275"/>
                    <a:pt x="258" y="1275"/>
                  </a:cubicBezTo>
                  <a:cubicBezTo>
                    <a:pt x="257" y="1275"/>
                    <a:pt x="256" y="1275"/>
                    <a:pt x="256" y="1275"/>
                  </a:cubicBezTo>
                  <a:cubicBezTo>
                    <a:pt x="248" y="1279"/>
                    <a:pt x="242" y="1276"/>
                    <a:pt x="239" y="1272"/>
                  </a:cubicBezTo>
                  <a:cubicBezTo>
                    <a:pt x="235" y="1267"/>
                    <a:pt x="234" y="1259"/>
                    <a:pt x="240" y="1253"/>
                  </a:cubicBezTo>
                  <a:cubicBezTo>
                    <a:pt x="245" y="1248"/>
                    <a:pt x="253" y="1246"/>
                    <a:pt x="260" y="1249"/>
                  </a:cubicBezTo>
                  <a:cubicBezTo>
                    <a:pt x="268" y="1252"/>
                    <a:pt x="274" y="1260"/>
                    <a:pt x="275" y="1270"/>
                  </a:cubicBezTo>
                  <a:cubicBezTo>
                    <a:pt x="275" y="1279"/>
                    <a:pt x="272" y="1288"/>
                    <a:pt x="264" y="1296"/>
                  </a:cubicBezTo>
                  <a:cubicBezTo>
                    <a:pt x="255" y="1305"/>
                    <a:pt x="242" y="1310"/>
                    <a:pt x="228" y="1309"/>
                  </a:cubicBezTo>
                  <a:cubicBezTo>
                    <a:pt x="212" y="1308"/>
                    <a:pt x="198" y="1300"/>
                    <a:pt x="188" y="1287"/>
                  </a:cubicBezTo>
                  <a:close/>
                  <a:moveTo>
                    <a:pt x="78" y="1174"/>
                  </a:moveTo>
                  <a:cubicBezTo>
                    <a:pt x="77" y="1173"/>
                    <a:pt x="77" y="1173"/>
                    <a:pt x="76" y="1173"/>
                  </a:cubicBezTo>
                  <a:cubicBezTo>
                    <a:pt x="67" y="1176"/>
                    <a:pt x="57" y="1173"/>
                    <a:pt x="51" y="1165"/>
                  </a:cubicBezTo>
                  <a:cubicBezTo>
                    <a:pt x="46" y="1158"/>
                    <a:pt x="43" y="1147"/>
                    <a:pt x="51" y="1135"/>
                  </a:cubicBezTo>
                  <a:cubicBezTo>
                    <a:pt x="51" y="1135"/>
                    <a:pt x="51" y="1134"/>
                    <a:pt x="51" y="1133"/>
                  </a:cubicBezTo>
                  <a:cubicBezTo>
                    <a:pt x="50" y="1133"/>
                    <a:pt x="50" y="1132"/>
                    <a:pt x="49" y="1132"/>
                  </a:cubicBezTo>
                  <a:cubicBezTo>
                    <a:pt x="40" y="1130"/>
                    <a:pt x="33" y="1124"/>
                    <a:pt x="31" y="1116"/>
                  </a:cubicBezTo>
                  <a:cubicBezTo>
                    <a:pt x="28" y="1107"/>
                    <a:pt x="31" y="1098"/>
                    <a:pt x="38" y="1091"/>
                  </a:cubicBezTo>
                  <a:cubicBezTo>
                    <a:pt x="39" y="1090"/>
                    <a:pt x="39" y="1089"/>
                    <a:pt x="38" y="1088"/>
                  </a:cubicBezTo>
                  <a:cubicBezTo>
                    <a:pt x="38" y="1088"/>
                    <a:pt x="38" y="1088"/>
                    <a:pt x="38" y="1088"/>
                  </a:cubicBezTo>
                  <a:cubicBezTo>
                    <a:pt x="38" y="1088"/>
                    <a:pt x="38" y="1088"/>
                    <a:pt x="38" y="1088"/>
                  </a:cubicBezTo>
                  <a:cubicBezTo>
                    <a:pt x="31" y="1082"/>
                    <a:pt x="28" y="1072"/>
                    <a:pt x="31" y="1063"/>
                  </a:cubicBezTo>
                  <a:cubicBezTo>
                    <a:pt x="33" y="1055"/>
                    <a:pt x="40" y="1049"/>
                    <a:pt x="49" y="1047"/>
                  </a:cubicBezTo>
                  <a:cubicBezTo>
                    <a:pt x="50" y="1047"/>
                    <a:pt x="50" y="1047"/>
                    <a:pt x="51" y="1046"/>
                  </a:cubicBezTo>
                  <a:cubicBezTo>
                    <a:pt x="51" y="1046"/>
                    <a:pt x="51" y="1045"/>
                    <a:pt x="51" y="1044"/>
                  </a:cubicBezTo>
                  <a:cubicBezTo>
                    <a:pt x="43" y="1033"/>
                    <a:pt x="46" y="1021"/>
                    <a:pt x="51" y="1014"/>
                  </a:cubicBezTo>
                  <a:cubicBezTo>
                    <a:pt x="57" y="1007"/>
                    <a:pt x="67" y="1003"/>
                    <a:pt x="76" y="1006"/>
                  </a:cubicBezTo>
                  <a:cubicBezTo>
                    <a:pt x="77" y="1006"/>
                    <a:pt x="77" y="1006"/>
                    <a:pt x="78" y="1006"/>
                  </a:cubicBezTo>
                  <a:cubicBezTo>
                    <a:pt x="78" y="1005"/>
                    <a:pt x="79" y="1005"/>
                    <a:pt x="78" y="1004"/>
                  </a:cubicBezTo>
                  <a:cubicBezTo>
                    <a:pt x="77" y="992"/>
                    <a:pt x="82" y="983"/>
                    <a:pt x="90" y="978"/>
                  </a:cubicBezTo>
                  <a:cubicBezTo>
                    <a:pt x="99" y="973"/>
                    <a:pt x="110" y="974"/>
                    <a:pt x="120" y="980"/>
                  </a:cubicBezTo>
                  <a:cubicBezTo>
                    <a:pt x="120" y="981"/>
                    <a:pt x="121" y="981"/>
                    <a:pt x="122" y="981"/>
                  </a:cubicBezTo>
                  <a:cubicBezTo>
                    <a:pt x="122" y="980"/>
                    <a:pt x="123" y="980"/>
                    <a:pt x="123" y="980"/>
                  </a:cubicBezTo>
                  <a:cubicBezTo>
                    <a:pt x="128" y="969"/>
                    <a:pt x="141" y="963"/>
                    <a:pt x="153" y="965"/>
                  </a:cubicBezTo>
                  <a:cubicBezTo>
                    <a:pt x="170" y="967"/>
                    <a:pt x="181" y="981"/>
                    <a:pt x="185" y="1001"/>
                  </a:cubicBezTo>
                  <a:cubicBezTo>
                    <a:pt x="181" y="1003"/>
                    <a:pt x="177" y="1006"/>
                    <a:pt x="174" y="1010"/>
                  </a:cubicBezTo>
                  <a:cubicBezTo>
                    <a:pt x="172" y="1013"/>
                    <a:pt x="169" y="1016"/>
                    <a:pt x="168" y="1020"/>
                  </a:cubicBezTo>
                  <a:cubicBezTo>
                    <a:pt x="166" y="1002"/>
                    <a:pt x="162" y="976"/>
                    <a:pt x="154" y="977"/>
                  </a:cubicBezTo>
                  <a:cubicBezTo>
                    <a:pt x="153" y="977"/>
                    <a:pt x="152" y="977"/>
                    <a:pt x="150" y="979"/>
                  </a:cubicBezTo>
                  <a:cubicBezTo>
                    <a:pt x="146" y="984"/>
                    <a:pt x="149" y="1006"/>
                    <a:pt x="151" y="1019"/>
                  </a:cubicBezTo>
                  <a:cubicBezTo>
                    <a:pt x="147" y="1013"/>
                    <a:pt x="142" y="1007"/>
                    <a:pt x="138" y="1006"/>
                  </a:cubicBezTo>
                  <a:cubicBezTo>
                    <a:pt x="136" y="1005"/>
                    <a:pt x="134" y="1006"/>
                    <a:pt x="133" y="1007"/>
                  </a:cubicBezTo>
                  <a:cubicBezTo>
                    <a:pt x="131" y="1008"/>
                    <a:pt x="130" y="1009"/>
                    <a:pt x="130" y="1011"/>
                  </a:cubicBezTo>
                  <a:cubicBezTo>
                    <a:pt x="129" y="1013"/>
                    <a:pt x="130" y="1016"/>
                    <a:pt x="131" y="1019"/>
                  </a:cubicBezTo>
                  <a:cubicBezTo>
                    <a:pt x="118" y="1004"/>
                    <a:pt x="101" y="985"/>
                    <a:pt x="95" y="989"/>
                  </a:cubicBezTo>
                  <a:cubicBezTo>
                    <a:pt x="95" y="990"/>
                    <a:pt x="94" y="991"/>
                    <a:pt x="94" y="992"/>
                  </a:cubicBezTo>
                  <a:cubicBezTo>
                    <a:pt x="93" y="999"/>
                    <a:pt x="106" y="1017"/>
                    <a:pt x="117" y="1030"/>
                  </a:cubicBezTo>
                  <a:cubicBezTo>
                    <a:pt x="108" y="1025"/>
                    <a:pt x="101" y="1023"/>
                    <a:pt x="98" y="1026"/>
                  </a:cubicBezTo>
                  <a:cubicBezTo>
                    <a:pt x="97" y="1027"/>
                    <a:pt x="96" y="1029"/>
                    <a:pt x="97" y="1030"/>
                  </a:cubicBezTo>
                  <a:cubicBezTo>
                    <a:pt x="97" y="1032"/>
                    <a:pt x="98" y="1035"/>
                    <a:pt x="100" y="1038"/>
                  </a:cubicBezTo>
                  <a:cubicBezTo>
                    <a:pt x="88" y="1030"/>
                    <a:pt x="71" y="1021"/>
                    <a:pt x="64" y="1023"/>
                  </a:cubicBezTo>
                  <a:cubicBezTo>
                    <a:pt x="62" y="1023"/>
                    <a:pt x="62" y="1024"/>
                    <a:pt x="61" y="1025"/>
                  </a:cubicBezTo>
                  <a:cubicBezTo>
                    <a:pt x="61" y="1025"/>
                    <a:pt x="60" y="1027"/>
                    <a:pt x="61" y="1028"/>
                  </a:cubicBezTo>
                  <a:cubicBezTo>
                    <a:pt x="63" y="1035"/>
                    <a:pt x="79" y="1045"/>
                    <a:pt x="92" y="1052"/>
                  </a:cubicBezTo>
                  <a:cubicBezTo>
                    <a:pt x="89" y="1051"/>
                    <a:pt x="85" y="1051"/>
                    <a:pt x="83" y="1052"/>
                  </a:cubicBezTo>
                  <a:cubicBezTo>
                    <a:pt x="81" y="1053"/>
                    <a:pt x="80" y="1054"/>
                    <a:pt x="80" y="1055"/>
                  </a:cubicBezTo>
                  <a:cubicBezTo>
                    <a:pt x="79" y="1057"/>
                    <a:pt x="79" y="1059"/>
                    <a:pt x="80" y="1060"/>
                  </a:cubicBezTo>
                  <a:cubicBezTo>
                    <a:pt x="81" y="1062"/>
                    <a:pt x="83" y="1064"/>
                    <a:pt x="85" y="1066"/>
                  </a:cubicBezTo>
                  <a:cubicBezTo>
                    <a:pt x="70" y="1062"/>
                    <a:pt x="51" y="1059"/>
                    <a:pt x="45" y="1063"/>
                  </a:cubicBezTo>
                  <a:cubicBezTo>
                    <a:pt x="44" y="1064"/>
                    <a:pt x="43" y="1065"/>
                    <a:pt x="43" y="1066"/>
                  </a:cubicBezTo>
                  <a:cubicBezTo>
                    <a:pt x="43" y="1067"/>
                    <a:pt x="43" y="1068"/>
                    <a:pt x="44" y="1069"/>
                  </a:cubicBezTo>
                  <a:cubicBezTo>
                    <a:pt x="48" y="1075"/>
                    <a:pt x="67" y="1079"/>
                    <a:pt x="82" y="1081"/>
                  </a:cubicBezTo>
                  <a:cubicBezTo>
                    <a:pt x="78" y="1082"/>
                    <a:pt x="74" y="1083"/>
                    <a:pt x="72" y="1085"/>
                  </a:cubicBezTo>
                  <a:cubicBezTo>
                    <a:pt x="71" y="1086"/>
                    <a:pt x="70" y="1088"/>
                    <a:pt x="70" y="1090"/>
                  </a:cubicBezTo>
                  <a:cubicBezTo>
                    <a:pt x="70" y="1092"/>
                    <a:pt x="71" y="1093"/>
                    <a:pt x="72" y="1095"/>
                  </a:cubicBezTo>
                  <a:cubicBezTo>
                    <a:pt x="74" y="1096"/>
                    <a:pt x="78" y="1098"/>
                    <a:pt x="82" y="1098"/>
                  </a:cubicBezTo>
                  <a:cubicBezTo>
                    <a:pt x="67" y="1101"/>
                    <a:pt x="48" y="1105"/>
                    <a:pt x="44" y="1110"/>
                  </a:cubicBezTo>
                  <a:cubicBezTo>
                    <a:pt x="43" y="1111"/>
                    <a:pt x="43" y="1113"/>
                    <a:pt x="43" y="1114"/>
                  </a:cubicBezTo>
                  <a:cubicBezTo>
                    <a:pt x="43" y="1114"/>
                    <a:pt x="44" y="1116"/>
                    <a:pt x="45" y="1117"/>
                  </a:cubicBezTo>
                  <a:cubicBezTo>
                    <a:pt x="51" y="1120"/>
                    <a:pt x="70" y="1117"/>
                    <a:pt x="85" y="1114"/>
                  </a:cubicBezTo>
                  <a:cubicBezTo>
                    <a:pt x="83" y="1116"/>
                    <a:pt x="81" y="1117"/>
                    <a:pt x="80" y="1119"/>
                  </a:cubicBezTo>
                  <a:cubicBezTo>
                    <a:pt x="79" y="1121"/>
                    <a:pt x="79" y="1122"/>
                    <a:pt x="80" y="1124"/>
                  </a:cubicBezTo>
                  <a:cubicBezTo>
                    <a:pt x="80" y="1125"/>
                    <a:pt x="81" y="1127"/>
                    <a:pt x="83" y="1127"/>
                  </a:cubicBezTo>
                  <a:cubicBezTo>
                    <a:pt x="85" y="1128"/>
                    <a:pt x="89" y="1128"/>
                    <a:pt x="92" y="1128"/>
                  </a:cubicBezTo>
                  <a:cubicBezTo>
                    <a:pt x="79" y="1135"/>
                    <a:pt x="63" y="1145"/>
                    <a:pt x="61" y="1151"/>
                  </a:cubicBezTo>
                  <a:cubicBezTo>
                    <a:pt x="60" y="1153"/>
                    <a:pt x="61" y="1154"/>
                    <a:pt x="61" y="1155"/>
                  </a:cubicBezTo>
                  <a:cubicBezTo>
                    <a:pt x="62" y="1156"/>
                    <a:pt x="62" y="1157"/>
                    <a:pt x="64" y="1157"/>
                  </a:cubicBezTo>
                  <a:cubicBezTo>
                    <a:pt x="71" y="1159"/>
                    <a:pt x="88" y="1149"/>
                    <a:pt x="100" y="1142"/>
                  </a:cubicBezTo>
                  <a:cubicBezTo>
                    <a:pt x="98" y="1144"/>
                    <a:pt x="97" y="1147"/>
                    <a:pt x="97" y="1149"/>
                  </a:cubicBezTo>
                  <a:cubicBezTo>
                    <a:pt x="96" y="1151"/>
                    <a:pt x="97" y="1152"/>
                    <a:pt x="98" y="1154"/>
                  </a:cubicBezTo>
                  <a:cubicBezTo>
                    <a:pt x="101" y="1157"/>
                    <a:pt x="108" y="1154"/>
                    <a:pt x="117" y="1149"/>
                  </a:cubicBezTo>
                  <a:cubicBezTo>
                    <a:pt x="106" y="1162"/>
                    <a:pt x="93" y="1180"/>
                    <a:pt x="94" y="1187"/>
                  </a:cubicBezTo>
                  <a:cubicBezTo>
                    <a:pt x="94" y="1189"/>
                    <a:pt x="95" y="1190"/>
                    <a:pt x="95" y="1190"/>
                  </a:cubicBezTo>
                  <a:cubicBezTo>
                    <a:pt x="101" y="1194"/>
                    <a:pt x="118" y="1176"/>
                    <a:pt x="131" y="1160"/>
                  </a:cubicBezTo>
                  <a:cubicBezTo>
                    <a:pt x="130" y="1164"/>
                    <a:pt x="129" y="1166"/>
                    <a:pt x="130" y="1168"/>
                  </a:cubicBezTo>
                  <a:cubicBezTo>
                    <a:pt x="130" y="1170"/>
                    <a:pt x="131" y="1172"/>
                    <a:pt x="133" y="1173"/>
                  </a:cubicBezTo>
                  <a:cubicBezTo>
                    <a:pt x="134" y="1174"/>
                    <a:pt x="136" y="1174"/>
                    <a:pt x="138" y="1173"/>
                  </a:cubicBezTo>
                  <a:cubicBezTo>
                    <a:pt x="142" y="1172"/>
                    <a:pt x="147" y="1167"/>
                    <a:pt x="151" y="1160"/>
                  </a:cubicBezTo>
                  <a:cubicBezTo>
                    <a:pt x="149" y="1174"/>
                    <a:pt x="146" y="1195"/>
                    <a:pt x="150" y="1201"/>
                  </a:cubicBezTo>
                  <a:cubicBezTo>
                    <a:pt x="152" y="1202"/>
                    <a:pt x="153" y="1203"/>
                    <a:pt x="154" y="1203"/>
                  </a:cubicBezTo>
                  <a:cubicBezTo>
                    <a:pt x="162" y="1203"/>
                    <a:pt x="166" y="1177"/>
                    <a:pt x="168" y="1160"/>
                  </a:cubicBezTo>
                  <a:cubicBezTo>
                    <a:pt x="169" y="1163"/>
                    <a:pt x="172" y="1167"/>
                    <a:pt x="174" y="1170"/>
                  </a:cubicBezTo>
                  <a:cubicBezTo>
                    <a:pt x="177" y="1173"/>
                    <a:pt x="181" y="1176"/>
                    <a:pt x="185" y="1179"/>
                  </a:cubicBezTo>
                  <a:cubicBezTo>
                    <a:pt x="181" y="1199"/>
                    <a:pt x="170" y="1212"/>
                    <a:pt x="153" y="1215"/>
                  </a:cubicBezTo>
                  <a:cubicBezTo>
                    <a:pt x="141" y="1217"/>
                    <a:pt x="128" y="1210"/>
                    <a:pt x="123" y="1200"/>
                  </a:cubicBezTo>
                  <a:cubicBezTo>
                    <a:pt x="123" y="1199"/>
                    <a:pt x="122" y="1199"/>
                    <a:pt x="122" y="1199"/>
                  </a:cubicBezTo>
                  <a:cubicBezTo>
                    <a:pt x="121" y="1199"/>
                    <a:pt x="120" y="1199"/>
                    <a:pt x="120" y="1199"/>
                  </a:cubicBezTo>
                  <a:cubicBezTo>
                    <a:pt x="110" y="1206"/>
                    <a:pt x="99" y="1207"/>
                    <a:pt x="90" y="1202"/>
                  </a:cubicBezTo>
                  <a:cubicBezTo>
                    <a:pt x="82" y="1197"/>
                    <a:pt x="77" y="1187"/>
                    <a:pt x="78" y="1175"/>
                  </a:cubicBezTo>
                  <a:cubicBezTo>
                    <a:pt x="79" y="1175"/>
                    <a:pt x="78" y="1174"/>
                    <a:pt x="78" y="1174"/>
                  </a:cubicBezTo>
                  <a:close/>
                  <a:moveTo>
                    <a:pt x="175" y="944"/>
                  </a:moveTo>
                  <a:cubicBezTo>
                    <a:pt x="171" y="942"/>
                    <a:pt x="167" y="941"/>
                    <a:pt x="163" y="939"/>
                  </a:cubicBezTo>
                  <a:cubicBezTo>
                    <a:pt x="164" y="933"/>
                    <a:pt x="161" y="926"/>
                    <a:pt x="156" y="922"/>
                  </a:cubicBezTo>
                  <a:cubicBezTo>
                    <a:pt x="149" y="916"/>
                    <a:pt x="141" y="915"/>
                    <a:pt x="134" y="920"/>
                  </a:cubicBezTo>
                  <a:cubicBezTo>
                    <a:pt x="130" y="923"/>
                    <a:pt x="127" y="927"/>
                    <a:pt x="127" y="933"/>
                  </a:cubicBezTo>
                  <a:cubicBezTo>
                    <a:pt x="126" y="929"/>
                    <a:pt x="127" y="924"/>
                    <a:pt x="129" y="920"/>
                  </a:cubicBezTo>
                  <a:cubicBezTo>
                    <a:pt x="135" y="911"/>
                    <a:pt x="148" y="905"/>
                    <a:pt x="164" y="897"/>
                  </a:cubicBezTo>
                  <a:cubicBezTo>
                    <a:pt x="173" y="893"/>
                    <a:pt x="182" y="889"/>
                    <a:pt x="192" y="883"/>
                  </a:cubicBezTo>
                  <a:cubicBezTo>
                    <a:pt x="189" y="885"/>
                    <a:pt x="187" y="888"/>
                    <a:pt x="185" y="891"/>
                  </a:cubicBezTo>
                  <a:cubicBezTo>
                    <a:pt x="175" y="906"/>
                    <a:pt x="171" y="925"/>
                    <a:pt x="175" y="944"/>
                  </a:cubicBezTo>
                  <a:close/>
                  <a:moveTo>
                    <a:pt x="188" y="893"/>
                  </a:moveTo>
                  <a:cubicBezTo>
                    <a:pt x="198" y="880"/>
                    <a:pt x="212" y="871"/>
                    <a:pt x="228" y="870"/>
                  </a:cubicBezTo>
                  <a:cubicBezTo>
                    <a:pt x="242" y="870"/>
                    <a:pt x="255" y="875"/>
                    <a:pt x="264" y="884"/>
                  </a:cubicBezTo>
                  <a:cubicBezTo>
                    <a:pt x="272" y="891"/>
                    <a:pt x="275" y="900"/>
                    <a:pt x="275" y="910"/>
                  </a:cubicBezTo>
                  <a:cubicBezTo>
                    <a:pt x="274" y="919"/>
                    <a:pt x="268" y="927"/>
                    <a:pt x="260" y="931"/>
                  </a:cubicBezTo>
                  <a:cubicBezTo>
                    <a:pt x="253" y="933"/>
                    <a:pt x="245" y="932"/>
                    <a:pt x="240" y="926"/>
                  </a:cubicBezTo>
                  <a:cubicBezTo>
                    <a:pt x="234" y="921"/>
                    <a:pt x="235" y="912"/>
                    <a:pt x="239" y="907"/>
                  </a:cubicBezTo>
                  <a:cubicBezTo>
                    <a:pt x="242" y="904"/>
                    <a:pt x="248" y="901"/>
                    <a:pt x="256" y="905"/>
                  </a:cubicBezTo>
                  <a:cubicBezTo>
                    <a:pt x="256" y="905"/>
                    <a:pt x="257" y="905"/>
                    <a:pt x="258" y="905"/>
                  </a:cubicBezTo>
                  <a:cubicBezTo>
                    <a:pt x="258" y="904"/>
                    <a:pt x="259" y="904"/>
                    <a:pt x="259" y="903"/>
                  </a:cubicBezTo>
                  <a:cubicBezTo>
                    <a:pt x="258" y="896"/>
                    <a:pt x="252" y="889"/>
                    <a:pt x="243" y="885"/>
                  </a:cubicBezTo>
                  <a:cubicBezTo>
                    <a:pt x="229" y="880"/>
                    <a:pt x="214" y="884"/>
                    <a:pt x="203" y="896"/>
                  </a:cubicBezTo>
                  <a:cubicBezTo>
                    <a:pt x="195" y="905"/>
                    <a:pt x="190" y="917"/>
                    <a:pt x="191" y="930"/>
                  </a:cubicBezTo>
                  <a:cubicBezTo>
                    <a:pt x="191" y="943"/>
                    <a:pt x="197" y="954"/>
                    <a:pt x="206" y="963"/>
                  </a:cubicBezTo>
                  <a:cubicBezTo>
                    <a:pt x="202" y="974"/>
                    <a:pt x="202" y="985"/>
                    <a:pt x="206" y="996"/>
                  </a:cubicBezTo>
                  <a:cubicBezTo>
                    <a:pt x="205" y="996"/>
                    <a:pt x="205" y="996"/>
                    <a:pt x="204" y="996"/>
                  </a:cubicBezTo>
                  <a:cubicBezTo>
                    <a:pt x="204" y="996"/>
                    <a:pt x="204" y="996"/>
                    <a:pt x="204" y="996"/>
                  </a:cubicBezTo>
                  <a:cubicBezTo>
                    <a:pt x="202" y="974"/>
                    <a:pt x="194" y="957"/>
                    <a:pt x="180" y="947"/>
                  </a:cubicBezTo>
                  <a:cubicBezTo>
                    <a:pt x="175" y="928"/>
                    <a:pt x="178" y="908"/>
                    <a:pt x="188" y="893"/>
                  </a:cubicBezTo>
                  <a:close/>
                  <a:moveTo>
                    <a:pt x="73" y="806"/>
                  </a:moveTo>
                  <a:cubicBezTo>
                    <a:pt x="96" y="786"/>
                    <a:pt x="132" y="787"/>
                    <a:pt x="170" y="788"/>
                  </a:cubicBezTo>
                  <a:cubicBezTo>
                    <a:pt x="186" y="789"/>
                    <a:pt x="203" y="789"/>
                    <a:pt x="220" y="788"/>
                  </a:cubicBezTo>
                  <a:cubicBezTo>
                    <a:pt x="220" y="789"/>
                    <a:pt x="220" y="790"/>
                    <a:pt x="221" y="791"/>
                  </a:cubicBezTo>
                  <a:cubicBezTo>
                    <a:pt x="201" y="795"/>
                    <a:pt x="180" y="794"/>
                    <a:pt x="160" y="793"/>
                  </a:cubicBezTo>
                  <a:cubicBezTo>
                    <a:pt x="127" y="792"/>
                    <a:pt x="96" y="791"/>
                    <a:pt x="73" y="806"/>
                  </a:cubicBezTo>
                  <a:close/>
                  <a:moveTo>
                    <a:pt x="87" y="803"/>
                  </a:moveTo>
                  <a:cubicBezTo>
                    <a:pt x="84" y="815"/>
                    <a:pt x="84" y="815"/>
                    <a:pt x="84" y="815"/>
                  </a:cubicBezTo>
                  <a:cubicBezTo>
                    <a:pt x="82" y="815"/>
                    <a:pt x="79" y="815"/>
                    <a:pt x="77" y="815"/>
                  </a:cubicBezTo>
                  <a:cubicBezTo>
                    <a:pt x="79" y="808"/>
                    <a:pt x="79" y="808"/>
                    <a:pt x="79" y="808"/>
                  </a:cubicBezTo>
                  <a:cubicBezTo>
                    <a:pt x="81" y="806"/>
                    <a:pt x="84" y="805"/>
                    <a:pt x="87" y="803"/>
                  </a:cubicBezTo>
                  <a:close/>
                  <a:moveTo>
                    <a:pt x="220" y="784"/>
                  </a:moveTo>
                  <a:cubicBezTo>
                    <a:pt x="219" y="784"/>
                    <a:pt x="218" y="784"/>
                    <a:pt x="218" y="784"/>
                  </a:cubicBezTo>
                  <a:cubicBezTo>
                    <a:pt x="209" y="760"/>
                    <a:pt x="209" y="760"/>
                    <a:pt x="209" y="760"/>
                  </a:cubicBezTo>
                  <a:cubicBezTo>
                    <a:pt x="212" y="761"/>
                    <a:pt x="216" y="762"/>
                    <a:pt x="219" y="763"/>
                  </a:cubicBezTo>
                  <a:cubicBezTo>
                    <a:pt x="219" y="770"/>
                    <a:pt x="219" y="777"/>
                    <a:pt x="220" y="784"/>
                  </a:cubicBezTo>
                  <a:close/>
                  <a:moveTo>
                    <a:pt x="88" y="675"/>
                  </a:moveTo>
                  <a:cubicBezTo>
                    <a:pt x="90" y="669"/>
                    <a:pt x="93" y="663"/>
                    <a:pt x="97" y="657"/>
                  </a:cubicBezTo>
                  <a:cubicBezTo>
                    <a:pt x="128" y="687"/>
                    <a:pt x="184" y="711"/>
                    <a:pt x="227" y="728"/>
                  </a:cubicBezTo>
                  <a:cubicBezTo>
                    <a:pt x="226" y="729"/>
                    <a:pt x="226" y="730"/>
                    <a:pt x="226" y="731"/>
                  </a:cubicBezTo>
                  <a:cubicBezTo>
                    <a:pt x="225" y="731"/>
                    <a:pt x="225" y="732"/>
                    <a:pt x="225" y="732"/>
                  </a:cubicBezTo>
                  <a:cubicBezTo>
                    <a:pt x="225" y="732"/>
                    <a:pt x="225" y="732"/>
                    <a:pt x="225" y="732"/>
                  </a:cubicBezTo>
                  <a:cubicBezTo>
                    <a:pt x="225" y="733"/>
                    <a:pt x="225" y="734"/>
                    <a:pt x="224" y="735"/>
                  </a:cubicBezTo>
                  <a:cubicBezTo>
                    <a:pt x="182" y="717"/>
                    <a:pt x="125" y="694"/>
                    <a:pt x="82" y="694"/>
                  </a:cubicBezTo>
                  <a:cubicBezTo>
                    <a:pt x="83" y="687"/>
                    <a:pt x="85" y="680"/>
                    <a:pt x="88" y="675"/>
                  </a:cubicBezTo>
                  <a:close/>
                  <a:moveTo>
                    <a:pt x="229" y="725"/>
                  </a:moveTo>
                  <a:cubicBezTo>
                    <a:pt x="186" y="707"/>
                    <a:pt x="129" y="684"/>
                    <a:pt x="99" y="654"/>
                  </a:cubicBezTo>
                  <a:cubicBezTo>
                    <a:pt x="106" y="645"/>
                    <a:pt x="113" y="637"/>
                    <a:pt x="120" y="630"/>
                  </a:cubicBezTo>
                  <a:cubicBezTo>
                    <a:pt x="143" y="668"/>
                    <a:pt x="184" y="702"/>
                    <a:pt x="231" y="721"/>
                  </a:cubicBezTo>
                  <a:cubicBezTo>
                    <a:pt x="230" y="722"/>
                    <a:pt x="229" y="724"/>
                    <a:pt x="229" y="725"/>
                  </a:cubicBezTo>
                  <a:close/>
                  <a:moveTo>
                    <a:pt x="223" y="738"/>
                  </a:moveTo>
                  <a:cubicBezTo>
                    <a:pt x="223" y="740"/>
                    <a:pt x="222" y="741"/>
                    <a:pt x="222" y="743"/>
                  </a:cubicBezTo>
                  <a:cubicBezTo>
                    <a:pt x="175" y="724"/>
                    <a:pt x="122" y="719"/>
                    <a:pt x="79" y="729"/>
                  </a:cubicBezTo>
                  <a:cubicBezTo>
                    <a:pt x="79" y="719"/>
                    <a:pt x="80" y="708"/>
                    <a:pt x="81" y="698"/>
                  </a:cubicBezTo>
                  <a:cubicBezTo>
                    <a:pt x="123" y="697"/>
                    <a:pt x="181" y="721"/>
                    <a:pt x="223" y="738"/>
                  </a:cubicBezTo>
                  <a:close/>
                  <a:moveTo>
                    <a:pt x="80" y="733"/>
                  </a:moveTo>
                  <a:cubicBezTo>
                    <a:pt x="122" y="722"/>
                    <a:pt x="175" y="728"/>
                    <a:pt x="221" y="747"/>
                  </a:cubicBezTo>
                  <a:cubicBezTo>
                    <a:pt x="221" y="748"/>
                    <a:pt x="220" y="750"/>
                    <a:pt x="220" y="752"/>
                  </a:cubicBezTo>
                  <a:cubicBezTo>
                    <a:pt x="175" y="733"/>
                    <a:pt x="122" y="743"/>
                    <a:pt x="86" y="766"/>
                  </a:cubicBezTo>
                  <a:cubicBezTo>
                    <a:pt x="83" y="758"/>
                    <a:pt x="80" y="746"/>
                    <a:pt x="80" y="733"/>
                  </a:cubicBezTo>
                  <a:cubicBezTo>
                    <a:pt x="80" y="733"/>
                    <a:pt x="80" y="733"/>
                    <a:pt x="80" y="733"/>
                  </a:cubicBezTo>
                  <a:close/>
                  <a:moveTo>
                    <a:pt x="214" y="784"/>
                  </a:moveTo>
                  <a:cubicBezTo>
                    <a:pt x="210" y="785"/>
                    <a:pt x="207" y="785"/>
                    <a:pt x="204" y="785"/>
                  </a:cubicBezTo>
                  <a:cubicBezTo>
                    <a:pt x="194" y="757"/>
                    <a:pt x="194" y="757"/>
                    <a:pt x="194" y="757"/>
                  </a:cubicBezTo>
                  <a:cubicBezTo>
                    <a:pt x="197" y="758"/>
                    <a:pt x="201" y="758"/>
                    <a:pt x="204" y="759"/>
                  </a:cubicBezTo>
                  <a:lnTo>
                    <a:pt x="214" y="784"/>
                  </a:lnTo>
                  <a:close/>
                  <a:moveTo>
                    <a:pt x="200" y="785"/>
                  </a:moveTo>
                  <a:cubicBezTo>
                    <a:pt x="197" y="785"/>
                    <a:pt x="194" y="785"/>
                    <a:pt x="191" y="785"/>
                  </a:cubicBezTo>
                  <a:cubicBezTo>
                    <a:pt x="180" y="756"/>
                    <a:pt x="180" y="756"/>
                    <a:pt x="180" y="756"/>
                  </a:cubicBezTo>
                  <a:cubicBezTo>
                    <a:pt x="183" y="756"/>
                    <a:pt x="186" y="756"/>
                    <a:pt x="189" y="756"/>
                  </a:cubicBezTo>
                  <a:lnTo>
                    <a:pt x="200" y="785"/>
                  </a:lnTo>
                  <a:close/>
                  <a:moveTo>
                    <a:pt x="186" y="785"/>
                  </a:moveTo>
                  <a:cubicBezTo>
                    <a:pt x="183" y="785"/>
                    <a:pt x="180" y="785"/>
                    <a:pt x="176" y="785"/>
                  </a:cubicBezTo>
                  <a:cubicBezTo>
                    <a:pt x="162" y="756"/>
                    <a:pt x="162" y="756"/>
                    <a:pt x="162" y="756"/>
                  </a:cubicBezTo>
                  <a:cubicBezTo>
                    <a:pt x="167" y="756"/>
                    <a:pt x="171" y="756"/>
                    <a:pt x="176" y="756"/>
                  </a:cubicBezTo>
                  <a:lnTo>
                    <a:pt x="186" y="785"/>
                  </a:lnTo>
                  <a:close/>
                  <a:moveTo>
                    <a:pt x="172" y="784"/>
                  </a:moveTo>
                  <a:cubicBezTo>
                    <a:pt x="171" y="784"/>
                    <a:pt x="171" y="784"/>
                    <a:pt x="170" y="784"/>
                  </a:cubicBezTo>
                  <a:cubicBezTo>
                    <a:pt x="167" y="784"/>
                    <a:pt x="165" y="784"/>
                    <a:pt x="162" y="784"/>
                  </a:cubicBezTo>
                  <a:cubicBezTo>
                    <a:pt x="146" y="758"/>
                    <a:pt x="146" y="758"/>
                    <a:pt x="146" y="758"/>
                  </a:cubicBezTo>
                  <a:cubicBezTo>
                    <a:pt x="150" y="757"/>
                    <a:pt x="154" y="757"/>
                    <a:pt x="158" y="756"/>
                  </a:cubicBezTo>
                  <a:lnTo>
                    <a:pt x="172" y="784"/>
                  </a:lnTo>
                  <a:close/>
                  <a:moveTo>
                    <a:pt x="158" y="784"/>
                  </a:moveTo>
                  <a:cubicBezTo>
                    <a:pt x="155" y="784"/>
                    <a:pt x="151" y="784"/>
                    <a:pt x="148" y="784"/>
                  </a:cubicBezTo>
                  <a:cubicBezTo>
                    <a:pt x="130" y="761"/>
                    <a:pt x="130" y="761"/>
                    <a:pt x="130" y="761"/>
                  </a:cubicBezTo>
                  <a:cubicBezTo>
                    <a:pt x="134" y="760"/>
                    <a:pt x="138" y="759"/>
                    <a:pt x="142" y="758"/>
                  </a:cubicBezTo>
                  <a:lnTo>
                    <a:pt x="158" y="784"/>
                  </a:lnTo>
                  <a:close/>
                  <a:moveTo>
                    <a:pt x="143" y="784"/>
                  </a:moveTo>
                  <a:cubicBezTo>
                    <a:pt x="139" y="784"/>
                    <a:pt x="136" y="784"/>
                    <a:pt x="132" y="784"/>
                  </a:cubicBezTo>
                  <a:cubicBezTo>
                    <a:pt x="113" y="766"/>
                    <a:pt x="113" y="766"/>
                    <a:pt x="113" y="766"/>
                  </a:cubicBezTo>
                  <a:cubicBezTo>
                    <a:pt x="117" y="765"/>
                    <a:pt x="121" y="763"/>
                    <a:pt x="125" y="762"/>
                  </a:cubicBezTo>
                  <a:lnTo>
                    <a:pt x="143" y="784"/>
                  </a:lnTo>
                  <a:close/>
                  <a:moveTo>
                    <a:pt x="127" y="784"/>
                  </a:moveTo>
                  <a:cubicBezTo>
                    <a:pt x="124" y="785"/>
                    <a:pt x="120" y="785"/>
                    <a:pt x="117" y="785"/>
                  </a:cubicBezTo>
                  <a:cubicBezTo>
                    <a:pt x="99" y="773"/>
                    <a:pt x="99" y="773"/>
                    <a:pt x="99" y="773"/>
                  </a:cubicBezTo>
                  <a:cubicBezTo>
                    <a:pt x="102" y="771"/>
                    <a:pt x="106" y="770"/>
                    <a:pt x="109" y="768"/>
                  </a:cubicBezTo>
                  <a:lnTo>
                    <a:pt x="127" y="784"/>
                  </a:lnTo>
                  <a:close/>
                  <a:moveTo>
                    <a:pt x="111" y="786"/>
                  </a:moveTo>
                  <a:cubicBezTo>
                    <a:pt x="108" y="786"/>
                    <a:pt x="105" y="787"/>
                    <a:pt x="103" y="788"/>
                  </a:cubicBezTo>
                  <a:cubicBezTo>
                    <a:pt x="87" y="781"/>
                    <a:pt x="87" y="781"/>
                    <a:pt x="87" y="781"/>
                  </a:cubicBezTo>
                  <a:cubicBezTo>
                    <a:pt x="88" y="780"/>
                    <a:pt x="90" y="778"/>
                    <a:pt x="92" y="777"/>
                  </a:cubicBezTo>
                  <a:cubicBezTo>
                    <a:pt x="93" y="776"/>
                    <a:pt x="94" y="776"/>
                    <a:pt x="95" y="775"/>
                  </a:cubicBezTo>
                  <a:lnTo>
                    <a:pt x="111" y="786"/>
                  </a:lnTo>
                  <a:close/>
                  <a:moveTo>
                    <a:pt x="96" y="789"/>
                  </a:moveTo>
                  <a:cubicBezTo>
                    <a:pt x="93" y="790"/>
                    <a:pt x="90" y="791"/>
                    <a:pt x="87" y="793"/>
                  </a:cubicBezTo>
                  <a:cubicBezTo>
                    <a:pt x="75" y="791"/>
                    <a:pt x="75" y="791"/>
                    <a:pt x="75" y="791"/>
                  </a:cubicBezTo>
                  <a:cubicBezTo>
                    <a:pt x="78" y="788"/>
                    <a:pt x="80" y="786"/>
                    <a:pt x="83" y="784"/>
                  </a:cubicBezTo>
                  <a:lnTo>
                    <a:pt x="96" y="789"/>
                  </a:lnTo>
                  <a:close/>
                  <a:moveTo>
                    <a:pt x="81" y="796"/>
                  </a:moveTo>
                  <a:cubicBezTo>
                    <a:pt x="79" y="797"/>
                    <a:pt x="76" y="799"/>
                    <a:pt x="73" y="801"/>
                  </a:cubicBezTo>
                  <a:cubicBezTo>
                    <a:pt x="67" y="801"/>
                    <a:pt x="67" y="801"/>
                    <a:pt x="67" y="801"/>
                  </a:cubicBezTo>
                  <a:cubicBezTo>
                    <a:pt x="68" y="799"/>
                    <a:pt x="70" y="796"/>
                    <a:pt x="72" y="794"/>
                  </a:cubicBezTo>
                  <a:lnTo>
                    <a:pt x="81" y="796"/>
                  </a:lnTo>
                  <a:close/>
                  <a:moveTo>
                    <a:pt x="68" y="805"/>
                  </a:moveTo>
                  <a:cubicBezTo>
                    <a:pt x="65" y="808"/>
                    <a:pt x="62" y="812"/>
                    <a:pt x="59" y="817"/>
                  </a:cubicBezTo>
                  <a:cubicBezTo>
                    <a:pt x="60" y="813"/>
                    <a:pt x="62" y="809"/>
                    <a:pt x="64" y="805"/>
                  </a:cubicBezTo>
                  <a:lnTo>
                    <a:pt x="68" y="805"/>
                  </a:lnTo>
                  <a:close/>
                  <a:moveTo>
                    <a:pt x="74" y="810"/>
                  </a:moveTo>
                  <a:cubicBezTo>
                    <a:pt x="73" y="816"/>
                    <a:pt x="73" y="816"/>
                    <a:pt x="73" y="816"/>
                  </a:cubicBezTo>
                  <a:cubicBezTo>
                    <a:pt x="70" y="816"/>
                    <a:pt x="67" y="818"/>
                    <a:pt x="64" y="819"/>
                  </a:cubicBezTo>
                  <a:cubicBezTo>
                    <a:pt x="67" y="816"/>
                    <a:pt x="70" y="813"/>
                    <a:pt x="74" y="810"/>
                  </a:cubicBezTo>
                  <a:close/>
                  <a:moveTo>
                    <a:pt x="91" y="802"/>
                  </a:moveTo>
                  <a:cubicBezTo>
                    <a:pt x="94" y="801"/>
                    <a:pt x="97" y="800"/>
                    <a:pt x="101" y="799"/>
                  </a:cubicBezTo>
                  <a:cubicBezTo>
                    <a:pt x="96" y="816"/>
                    <a:pt x="96" y="816"/>
                    <a:pt x="96" y="816"/>
                  </a:cubicBezTo>
                  <a:cubicBezTo>
                    <a:pt x="94" y="816"/>
                    <a:pt x="91" y="815"/>
                    <a:pt x="88" y="815"/>
                  </a:cubicBezTo>
                  <a:lnTo>
                    <a:pt x="91" y="802"/>
                  </a:lnTo>
                  <a:close/>
                  <a:moveTo>
                    <a:pt x="105" y="799"/>
                  </a:moveTo>
                  <a:cubicBezTo>
                    <a:pt x="108" y="798"/>
                    <a:pt x="111" y="798"/>
                    <a:pt x="115" y="797"/>
                  </a:cubicBezTo>
                  <a:cubicBezTo>
                    <a:pt x="108" y="819"/>
                    <a:pt x="108" y="819"/>
                    <a:pt x="108" y="819"/>
                  </a:cubicBezTo>
                  <a:cubicBezTo>
                    <a:pt x="106" y="818"/>
                    <a:pt x="103" y="818"/>
                    <a:pt x="100" y="817"/>
                  </a:cubicBezTo>
                  <a:lnTo>
                    <a:pt x="105" y="799"/>
                  </a:lnTo>
                  <a:close/>
                  <a:moveTo>
                    <a:pt x="119" y="797"/>
                  </a:moveTo>
                  <a:cubicBezTo>
                    <a:pt x="122" y="797"/>
                    <a:pt x="126" y="797"/>
                    <a:pt x="129" y="797"/>
                  </a:cubicBezTo>
                  <a:cubicBezTo>
                    <a:pt x="120" y="822"/>
                    <a:pt x="120" y="822"/>
                    <a:pt x="120" y="822"/>
                  </a:cubicBezTo>
                  <a:cubicBezTo>
                    <a:pt x="119" y="822"/>
                    <a:pt x="118" y="822"/>
                    <a:pt x="117" y="822"/>
                  </a:cubicBezTo>
                  <a:cubicBezTo>
                    <a:pt x="116" y="821"/>
                    <a:pt x="114" y="821"/>
                    <a:pt x="112" y="820"/>
                  </a:cubicBezTo>
                  <a:lnTo>
                    <a:pt x="119" y="797"/>
                  </a:lnTo>
                  <a:close/>
                  <a:moveTo>
                    <a:pt x="133" y="797"/>
                  </a:moveTo>
                  <a:cubicBezTo>
                    <a:pt x="137" y="796"/>
                    <a:pt x="141" y="797"/>
                    <a:pt x="144" y="797"/>
                  </a:cubicBezTo>
                  <a:cubicBezTo>
                    <a:pt x="134" y="826"/>
                    <a:pt x="134" y="826"/>
                    <a:pt x="134" y="826"/>
                  </a:cubicBezTo>
                  <a:cubicBezTo>
                    <a:pt x="131" y="825"/>
                    <a:pt x="127" y="824"/>
                    <a:pt x="124" y="823"/>
                  </a:cubicBezTo>
                  <a:lnTo>
                    <a:pt x="133" y="797"/>
                  </a:lnTo>
                  <a:close/>
                  <a:moveTo>
                    <a:pt x="148" y="797"/>
                  </a:moveTo>
                  <a:cubicBezTo>
                    <a:pt x="152" y="797"/>
                    <a:pt x="156" y="797"/>
                    <a:pt x="160" y="797"/>
                  </a:cubicBezTo>
                  <a:cubicBezTo>
                    <a:pt x="149" y="829"/>
                    <a:pt x="149" y="829"/>
                    <a:pt x="149" y="829"/>
                  </a:cubicBezTo>
                  <a:cubicBezTo>
                    <a:pt x="145" y="828"/>
                    <a:pt x="141" y="828"/>
                    <a:pt x="138" y="827"/>
                  </a:cubicBezTo>
                  <a:lnTo>
                    <a:pt x="148" y="797"/>
                  </a:lnTo>
                  <a:close/>
                  <a:moveTo>
                    <a:pt x="164" y="797"/>
                  </a:moveTo>
                  <a:cubicBezTo>
                    <a:pt x="167" y="797"/>
                    <a:pt x="171" y="797"/>
                    <a:pt x="174" y="797"/>
                  </a:cubicBezTo>
                  <a:cubicBezTo>
                    <a:pt x="163" y="830"/>
                    <a:pt x="163" y="830"/>
                    <a:pt x="163" y="830"/>
                  </a:cubicBezTo>
                  <a:cubicBezTo>
                    <a:pt x="159" y="830"/>
                    <a:pt x="156" y="830"/>
                    <a:pt x="153" y="829"/>
                  </a:cubicBezTo>
                  <a:lnTo>
                    <a:pt x="164" y="797"/>
                  </a:lnTo>
                  <a:close/>
                  <a:moveTo>
                    <a:pt x="178" y="798"/>
                  </a:moveTo>
                  <a:cubicBezTo>
                    <a:pt x="181" y="798"/>
                    <a:pt x="184" y="798"/>
                    <a:pt x="187" y="798"/>
                  </a:cubicBezTo>
                  <a:cubicBezTo>
                    <a:pt x="178" y="830"/>
                    <a:pt x="178" y="830"/>
                    <a:pt x="178" y="830"/>
                  </a:cubicBezTo>
                  <a:cubicBezTo>
                    <a:pt x="174" y="831"/>
                    <a:pt x="171" y="831"/>
                    <a:pt x="167" y="831"/>
                  </a:cubicBezTo>
                  <a:lnTo>
                    <a:pt x="178" y="798"/>
                  </a:lnTo>
                  <a:close/>
                  <a:moveTo>
                    <a:pt x="191" y="798"/>
                  </a:moveTo>
                  <a:cubicBezTo>
                    <a:pt x="195" y="798"/>
                    <a:pt x="198" y="797"/>
                    <a:pt x="202" y="797"/>
                  </a:cubicBezTo>
                  <a:cubicBezTo>
                    <a:pt x="193" y="828"/>
                    <a:pt x="193" y="828"/>
                    <a:pt x="193" y="828"/>
                  </a:cubicBezTo>
                  <a:cubicBezTo>
                    <a:pt x="189" y="829"/>
                    <a:pt x="186" y="829"/>
                    <a:pt x="182" y="830"/>
                  </a:cubicBezTo>
                  <a:lnTo>
                    <a:pt x="191" y="798"/>
                  </a:lnTo>
                  <a:close/>
                  <a:moveTo>
                    <a:pt x="206" y="797"/>
                  </a:moveTo>
                  <a:cubicBezTo>
                    <a:pt x="209" y="797"/>
                    <a:pt x="212" y="796"/>
                    <a:pt x="215" y="796"/>
                  </a:cubicBezTo>
                  <a:cubicBezTo>
                    <a:pt x="209" y="823"/>
                    <a:pt x="209" y="823"/>
                    <a:pt x="209" y="823"/>
                  </a:cubicBezTo>
                  <a:cubicBezTo>
                    <a:pt x="205" y="824"/>
                    <a:pt x="201" y="826"/>
                    <a:pt x="197" y="827"/>
                  </a:cubicBezTo>
                  <a:lnTo>
                    <a:pt x="206" y="797"/>
                  </a:lnTo>
                  <a:close/>
                  <a:moveTo>
                    <a:pt x="219" y="796"/>
                  </a:moveTo>
                  <a:cubicBezTo>
                    <a:pt x="220" y="795"/>
                    <a:pt x="221" y="795"/>
                    <a:pt x="221" y="795"/>
                  </a:cubicBezTo>
                  <a:cubicBezTo>
                    <a:pt x="222" y="801"/>
                    <a:pt x="224" y="807"/>
                    <a:pt x="226" y="814"/>
                  </a:cubicBezTo>
                  <a:cubicBezTo>
                    <a:pt x="222" y="816"/>
                    <a:pt x="218" y="819"/>
                    <a:pt x="213" y="821"/>
                  </a:cubicBezTo>
                  <a:lnTo>
                    <a:pt x="219" y="796"/>
                  </a:lnTo>
                  <a:close/>
                  <a:moveTo>
                    <a:pt x="229" y="733"/>
                  </a:moveTo>
                  <a:cubicBezTo>
                    <a:pt x="229" y="733"/>
                    <a:pt x="229" y="733"/>
                    <a:pt x="229" y="733"/>
                  </a:cubicBezTo>
                  <a:cubicBezTo>
                    <a:pt x="229" y="733"/>
                    <a:pt x="229" y="733"/>
                    <a:pt x="229" y="733"/>
                  </a:cubicBezTo>
                  <a:cubicBezTo>
                    <a:pt x="247" y="689"/>
                    <a:pt x="317" y="648"/>
                    <a:pt x="389" y="659"/>
                  </a:cubicBezTo>
                  <a:cubicBezTo>
                    <a:pt x="390" y="662"/>
                    <a:pt x="390" y="666"/>
                    <a:pt x="392" y="669"/>
                  </a:cubicBezTo>
                  <a:cubicBezTo>
                    <a:pt x="329" y="653"/>
                    <a:pt x="252" y="698"/>
                    <a:pt x="237" y="736"/>
                  </a:cubicBezTo>
                  <a:cubicBezTo>
                    <a:pt x="237" y="736"/>
                    <a:pt x="237" y="736"/>
                    <a:pt x="237" y="736"/>
                  </a:cubicBezTo>
                  <a:cubicBezTo>
                    <a:pt x="221" y="774"/>
                    <a:pt x="243" y="860"/>
                    <a:pt x="299" y="894"/>
                  </a:cubicBezTo>
                  <a:cubicBezTo>
                    <a:pt x="295" y="895"/>
                    <a:pt x="293" y="897"/>
                    <a:pt x="290" y="898"/>
                  </a:cubicBezTo>
                  <a:cubicBezTo>
                    <a:pt x="231" y="855"/>
                    <a:pt x="211" y="777"/>
                    <a:pt x="229" y="733"/>
                  </a:cubicBezTo>
                  <a:close/>
                  <a:moveTo>
                    <a:pt x="167" y="575"/>
                  </a:moveTo>
                  <a:cubicBezTo>
                    <a:pt x="167" y="578"/>
                    <a:pt x="168" y="582"/>
                    <a:pt x="169" y="585"/>
                  </a:cubicBezTo>
                  <a:cubicBezTo>
                    <a:pt x="161" y="579"/>
                    <a:pt x="161" y="579"/>
                    <a:pt x="161" y="579"/>
                  </a:cubicBezTo>
                  <a:cubicBezTo>
                    <a:pt x="161" y="576"/>
                    <a:pt x="162" y="573"/>
                    <a:pt x="162" y="570"/>
                  </a:cubicBezTo>
                  <a:lnTo>
                    <a:pt x="167" y="575"/>
                  </a:lnTo>
                  <a:close/>
                  <a:moveTo>
                    <a:pt x="163" y="565"/>
                  </a:moveTo>
                  <a:cubicBezTo>
                    <a:pt x="165" y="561"/>
                    <a:pt x="166" y="557"/>
                    <a:pt x="168" y="554"/>
                  </a:cubicBezTo>
                  <a:cubicBezTo>
                    <a:pt x="167" y="559"/>
                    <a:pt x="166" y="564"/>
                    <a:pt x="166" y="569"/>
                  </a:cubicBezTo>
                  <a:lnTo>
                    <a:pt x="163" y="565"/>
                  </a:lnTo>
                  <a:close/>
                  <a:moveTo>
                    <a:pt x="171" y="591"/>
                  </a:moveTo>
                  <a:cubicBezTo>
                    <a:pt x="172" y="594"/>
                    <a:pt x="173" y="597"/>
                    <a:pt x="175" y="600"/>
                  </a:cubicBezTo>
                  <a:cubicBezTo>
                    <a:pt x="162" y="594"/>
                    <a:pt x="162" y="594"/>
                    <a:pt x="162" y="594"/>
                  </a:cubicBezTo>
                  <a:cubicBezTo>
                    <a:pt x="161" y="591"/>
                    <a:pt x="161" y="587"/>
                    <a:pt x="161" y="584"/>
                  </a:cubicBezTo>
                  <a:lnTo>
                    <a:pt x="171" y="591"/>
                  </a:lnTo>
                  <a:close/>
                  <a:moveTo>
                    <a:pt x="264" y="679"/>
                  </a:moveTo>
                  <a:cubicBezTo>
                    <a:pt x="262" y="676"/>
                    <a:pt x="260" y="674"/>
                    <a:pt x="258" y="671"/>
                  </a:cubicBezTo>
                  <a:cubicBezTo>
                    <a:pt x="273" y="644"/>
                    <a:pt x="273" y="644"/>
                    <a:pt x="273" y="644"/>
                  </a:cubicBezTo>
                  <a:cubicBezTo>
                    <a:pt x="275" y="648"/>
                    <a:pt x="277" y="651"/>
                    <a:pt x="278" y="656"/>
                  </a:cubicBezTo>
                  <a:lnTo>
                    <a:pt x="264" y="679"/>
                  </a:lnTo>
                  <a:close/>
                  <a:moveTo>
                    <a:pt x="280" y="660"/>
                  </a:moveTo>
                  <a:cubicBezTo>
                    <a:pt x="281" y="664"/>
                    <a:pt x="283" y="669"/>
                    <a:pt x="284" y="674"/>
                  </a:cubicBezTo>
                  <a:cubicBezTo>
                    <a:pt x="278" y="677"/>
                    <a:pt x="273" y="680"/>
                    <a:pt x="267" y="684"/>
                  </a:cubicBezTo>
                  <a:cubicBezTo>
                    <a:pt x="267" y="683"/>
                    <a:pt x="267" y="683"/>
                    <a:pt x="266" y="682"/>
                  </a:cubicBezTo>
                  <a:lnTo>
                    <a:pt x="280" y="660"/>
                  </a:lnTo>
                  <a:close/>
                  <a:moveTo>
                    <a:pt x="255" y="668"/>
                  </a:moveTo>
                  <a:cubicBezTo>
                    <a:pt x="253" y="666"/>
                    <a:pt x="250" y="663"/>
                    <a:pt x="248" y="661"/>
                  </a:cubicBezTo>
                  <a:cubicBezTo>
                    <a:pt x="264" y="632"/>
                    <a:pt x="264" y="632"/>
                    <a:pt x="264" y="632"/>
                  </a:cubicBezTo>
                  <a:cubicBezTo>
                    <a:pt x="267" y="634"/>
                    <a:pt x="269" y="637"/>
                    <a:pt x="270" y="640"/>
                  </a:cubicBezTo>
                  <a:lnTo>
                    <a:pt x="255" y="668"/>
                  </a:lnTo>
                  <a:close/>
                  <a:moveTo>
                    <a:pt x="245" y="658"/>
                  </a:moveTo>
                  <a:cubicBezTo>
                    <a:pt x="243" y="656"/>
                    <a:pt x="241" y="654"/>
                    <a:pt x="238" y="651"/>
                  </a:cubicBezTo>
                  <a:cubicBezTo>
                    <a:pt x="254" y="620"/>
                    <a:pt x="254" y="620"/>
                    <a:pt x="254" y="620"/>
                  </a:cubicBezTo>
                  <a:cubicBezTo>
                    <a:pt x="257" y="623"/>
                    <a:pt x="259" y="625"/>
                    <a:pt x="262" y="628"/>
                  </a:cubicBezTo>
                  <a:lnTo>
                    <a:pt x="245" y="658"/>
                  </a:lnTo>
                  <a:close/>
                  <a:moveTo>
                    <a:pt x="236" y="649"/>
                  </a:moveTo>
                  <a:cubicBezTo>
                    <a:pt x="233" y="646"/>
                    <a:pt x="231" y="644"/>
                    <a:pt x="228" y="642"/>
                  </a:cubicBezTo>
                  <a:cubicBezTo>
                    <a:pt x="243" y="611"/>
                    <a:pt x="243" y="611"/>
                    <a:pt x="243" y="611"/>
                  </a:cubicBezTo>
                  <a:cubicBezTo>
                    <a:pt x="246" y="613"/>
                    <a:pt x="248" y="615"/>
                    <a:pt x="251" y="617"/>
                  </a:cubicBezTo>
                  <a:lnTo>
                    <a:pt x="236" y="649"/>
                  </a:lnTo>
                  <a:close/>
                  <a:moveTo>
                    <a:pt x="225" y="639"/>
                  </a:moveTo>
                  <a:cubicBezTo>
                    <a:pt x="222" y="636"/>
                    <a:pt x="220" y="634"/>
                    <a:pt x="217" y="631"/>
                  </a:cubicBezTo>
                  <a:cubicBezTo>
                    <a:pt x="231" y="602"/>
                    <a:pt x="231" y="602"/>
                    <a:pt x="231" y="602"/>
                  </a:cubicBezTo>
                  <a:cubicBezTo>
                    <a:pt x="234" y="604"/>
                    <a:pt x="237" y="606"/>
                    <a:pt x="240" y="609"/>
                  </a:cubicBezTo>
                  <a:lnTo>
                    <a:pt x="225" y="639"/>
                  </a:lnTo>
                  <a:close/>
                  <a:moveTo>
                    <a:pt x="214" y="628"/>
                  </a:moveTo>
                  <a:cubicBezTo>
                    <a:pt x="211" y="626"/>
                    <a:pt x="209" y="623"/>
                    <a:pt x="206" y="621"/>
                  </a:cubicBezTo>
                  <a:cubicBezTo>
                    <a:pt x="219" y="595"/>
                    <a:pt x="219" y="595"/>
                    <a:pt x="219" y="595"/>
                  </a:cubicBezTo>
                  <a:cubicBezTo>
                    <a:pt x="221" y="597"/>
                    <a:pt x="224" y="598"/>
                    <a:pt x="227" y="600"/>
                  </a:cubicBezTo>
                  <a:lnTo>
                    <a:pt x="214" y="628"/>
                  </a:lnTo>
                  <a:close/>
                  <a:moveTo>
                    <a:pt x="203" y="618"/>
                  </a:moveTo>
                  <a:cubicBezTo>
                    <a:pt x="201" y="615"/>
                    <a:pt x="199" y="613"/>
                    <a:pt x="196" y="610"/>
                  </a:cubicBezTo>
                  <a:cubicBezTo>
                    <a:pt x="208" y="589"/>
                    <a:pt x="208" y="589"/>
                    <a:pt x="208" y="589"/>
                  </a:cubicBezTo>
                  <a:cubicBezTo>
                    <a:pt x="209" y="590"/>
                    <a:pt x="211" y="591"/>
                    <a:pt x="213" y="592"/>
                  </a:cubicBezTo>
                  <a:cubicBezTo>
                    <a:pt x="213" y="592"/>
                    <a:pt x="214" y="593"/>
                    <a:pt x="215" y="593"/>
                  </a:cubicBezTo>
                  <a:lnTo>
                    <a:pt x="203" y="618"/>
                  </a:lnTo>
                  <a:close/>
                  <a:moveTo>
                    <a:pt x="194" y="607"/>
                  </a:moveTo>
                  <a:cubicBezTo>
                    <a:pt x="192" y="604"/>
                    <a:pt x="189" y="602"/>
                    <a:pt x="188" y="599"/>
                  </a:cubicBezTo>
                  <a:cubicBezTo>
                    <a:pt x="197" y="583"/>
                    <a:pt x="197" y="583"/>
                    <a:pt x="197" y="583"/>
                  </a:cubicBezTo>
                  <a:cubicBezTo>
                    <a:pt x="200" y="584"/>
                    <a:pt x="202" y="586"/>
                    <a:pt x="205" y="587"/>
                  </a:cubicBezTo>
                  <a:lnTo>
                    <a:pt x="194" y="607"/>
                  </a:lnTo>
                  <a:close/>
                  <a:moveTo>
                    <a:pt x="185" y="595"/>
                  </a:moveTo>
                  <a:cubicBezTo>
                    <a:pt x="183" y="593"/>
                    <a:pt x="182" y="590"/>
                    <a:pt x="180" y="587"/>
                  </a:cubicBezTo>
                  <a:cubicBezTo>
                    <a:pt x="187" y="575"/>
                    <a:pt x="187" y="575"/>
                    <a:pt x="187" y="575"/>
                  </a:cubicBezTo>
                  <a:cubicBezTo>
                    <a:pt x="189" y="577"/>
                    <a:pt x="192" y="579"/>
                    <a:pt x="194" y="580"/>
                  </a:cubicBezTo>
                  <a:lnTo>
                    <a:pt x="185" y="595"/>
                  </a:lnTo>
                  <a:close/>
                  <a:moveTo>
                    <a:pt x="178" y="583"/>
                  </a:moveTo>
                  <a:cubicBezTo>
                    <a:pt x="177" y="580"/>
                    <a:pt x="176" y="577"/>
                    <a:pt x="175" y="574"/>
                  </a:cubicBezTo>
                  <a:cubicBezTo>
                    <a:pt x="180" y="568"/>
                    <a:pt x="180" y="568"/>
                    <a:pt x="180" y="568"/>
                  </a:cubicBezTo>
                  <a:cubicBezTo>
                    <a:pt x="181" y="570"/>
                    <a:pt x="183" y="571"/>
                    <a:pt x="184" y="573"/>
                  </a:cubicBezTo>
                  <a:lnTo>
                    <a:pt x="178" y="583"/>
                  </a:lnTo>
                  <a:close/>
                  <a:moveTo>
                    <a:pt x="174" y="569"/>
                  </a:moveTo>
                  <a:cubicBezTo>
                    <a:pt x="173" y="565"/>
                    <a:pt x="173" y="560"/>
                    <a:pt x="173" y="556"/>
                  </a:cubicBezTo>
                  <a:cubicBezTo>
                    <a:pt x="174" y="559"/>
                    <a:pt x="175" y="562"/>
                    <a:pt x="177" y="564"/>
                  </a:cubicBezTo>
                  <a:lnTo>
                    <a:pt x="174" y="569"/>
                  </a:lnTo>
                  <a:close/>
                  <a:moveTo>
                    <a:pt x="223" y="642"/>
                  </a:moveTo>
                  <a:cubicBezTo>
                    <a:pt x="237" y="656"/>
                    <a:pt x="253" y="670"/>
                    <a:pt x="264" y="686"/>
                  </a:cubicBezTo>
                  <a:cubicBezTo>
                    <a:pt x="263" y="687"/>
                    <a:pt x="262" y="687"/>
                    <a:pt x="261" y="688"/>
                  </a:cubicBezTo>
                  <a:cubicBezTo>
                    <a:pt x="251" y="675"/>
                    <a:pt x="238" y="664"/>
                    <a:pt x="226" y="652"/>
                  </a:cubicBezTo>
                  <a:cubicBezTo>
                    <a:pt x="199" y="626"/>
                    <a:pt x="172" y="601"/>
                    <a:pt x="170" y="571"/>
                  </a:cubicBezTo>
                  <a:cubicBezTo>
                    <a:pt x="176" y="598"/>
                    <a:pt x="199" y="620"/>
                    <a:pt x="223" y="642"/>
                  </a:cubicBezTo>
                  <a:close/>
                  <a:moveTo>
                    <a:pt x="178" y="605"/>
                  </a:moveTo>
                  <a:cubicBezTo>
                    <a:pt x="180" y="608"/>
                    <a:pt x="181" y="610"/>
                    <a:pt x="183" y="612"/>
                  </a:cubicBezTo>
                  <a:cubicBezTo>
                    <a:pt x="164" y="608"/>
                    <a:pt x="164" y="608"/>
                    <a:pt x="164" y="608"/>
                  </a:cubicBezTo>
                  <a:cubicBezTo>
                    <a:pt x="164" y="607"/>
                    <a:pt x="163" y="606"/>
                    <a:pt x="163" y="605"/>
                  </a:cubicBezTo>
                  <a:cubicBezTo>
                    <a:pt x="163" y="603"/>
                    <a:pt x="162" y="601"/>
                    <a:pt x="162" y="599"/>
                  </a:cubicBezTo>
                  <a:lnTo>
                    <a:pt x="178" y="605"/>
                  </a:lnTo>
                  <a:close/>
                  <a:moveTo>
                    <a:pt x="187" y="617"/>
                  </a:moveTo>
                  <a:cubicBezTo>
                    <a:pt x="189" y="620"/>
                    <a:pt x="191" y="622"/>
                    <a:pt x="193" y="625"/>
                  </a:cubicBezTo>
                  <a:cubicBezTo>
                    <a:pt x="169" y="624"/>
                    <a:pt x="169" y="624"/>
                    <a:pt x="169" y="624"/>
                  </a:cubicBezTo>
                  <a:cubicBezTo>
                    <a:pt x="168" y="620"/>
                    <a:pt x="166" y="616"/>
                    <a:pt x="165" y="613"/>
                  </a:cubicBezTo>
                  <a:lnTo>
                    <a:pt x="187" y="617"/>
                  </a:lnTo>
                  <a:close/>
                  <a:moveTo>
                    <a:pt x="197" y="629"/>
                  </a:moveTo>
                  <a:cubicBezTo>
                    <a:pt x="199" y="631"/>
                    <a:pt x="202" y="634"/>
                    <a:pt x="204" y="636"/>
                  </a:cubicBezTo>
                  <a:cubicBezTo>
                    <a:pt x="176" y="639"/>
                    <a:pt x="176" y="639"/>
                    <a:pt x="176" y="639"/>
                  </a:cubicBezTo>
                  <a:cubicBezTo>
                    <a:pt x="174" y="635"/>
                    <a:pt x="172" y="632"/>
                    <a:pt x="171" y="628"/>
                  </a:cubicBezTo>
                  <a:lnTo>
                    <a:pt x="197" y="629"/>
                  </a:lnTo>
                  <a:close/>
                  <a:moveTo>
                    <a:pt x="208" y="640"/>
                  </a:moveTo>
                  <a:cubicBezTo>
                    <a:pt x="210" y="642"/>
                    <a:pt x="212" y="644"/>
                    <a:pt x="215" y="647"/>
                  </a:cubicBezTo>
                  <a:cubicBezTo>
                    <a:pt x="185" y="654"/>
                    <a:pt x="185" y="654"/>
                    <a:pt x="185" y="654"/>
                  </a:cubicBezTo>
                  <a:cubicBezTo>
                    <a:pt x="183" y="650"/>
                    <a:pt x="181" y="647"/>
                    <a:pt x="178" y="643"/>
                  </a:cubicBezTo>
                  <a:lnTo>
                    <a:pt x="208" y="640"/>
                  </a:lnTo>
                  <a:close/>
                  <a:moveTo>
                    <a:pt x="218" y="650"/>
                  </a:moveTo>
                  <a:cubicBezTo>
                    <a:pt x="220" y="652"/>
                    <a:pt x="222" y="653"/>
                    <a:pt x="224" y="655"/>
                  </a:cubicBezTo>
                  <a:cubicBezTo>
                    <a:pt x="224" y="656"/>
                    <a:pt x="225" y="656"/>
                    <a:pt x="225" y="657"/>
                  </a:cubicBezTo>
                  <a:cubicBezTo>
                    <a:pt x="195" y="667"/>
                    <a:pt x="195" y="667"/>
                    <a:pt x="195" y="667"/>
                  </a:cubicBezTo>
                  <a:cubicBezTo>
                    <a:pt x="193" y="664"/>
                    <a:pt x="190" y="661"/>
                    <a:pt x="188" y="657"/>
                  </a:cubicBezTo>
                  <a:lnTo>
                    <a:pt x="218" y="650"/>
                  </a:lnTo>
                  <a:close/>
                  <a:moveTo>
                    <a:pt x="228" y="660"/>
                  </a:moveTo>
                  <a:cubicBezTo>
                    <a:pt x="231" y="662"/>
                    <a:pt x="233" y="664"/>
                    <a:pt x="235" y="666"/>
                  </a:cubicBezTo>
                  <a:cubicBezTo>
                    <a:pt x="207" y="679"/>
                    <a:pt x="207" y="679"/>
                    <a:pt x="207" y="679"/>
                  </a:cubicBezTo>
                  <a:cubicBezTo>
                    <a:pt x="204" y="676"/>
                    <a:pt x="201" y="673"/>
                    <a:pt x="198" y="670"/>
                  </a:cubicBezTo>
                  <a:lnTo>
                    <a:pt x="228" y="660"/>
                  </a:lnTo>
                  <a:close/>
                  <a:moveTo>
                    <a:pt x="238" y="669"/>
                  </a:moveTo>
                  <a:cubicBezTo>
                    <a:pt x="241" y="672"/>
                    <a:pt x="243" y="674"/>
                    <a:pt x="245" y="676"/>
                  </a:cubicBezTo>
                  <a:cubicBezTo>
                    <a:pt x="217" y="689"/>
                    <a:pt x="217" y="689"/>
                    <a:pt x="217" y="689"/>
                  </a:cubicBezTo>
                  <a:cubicBezTo>
                    <a:pt x="215" y="687"/>
                    <a:pt x="213" y="684"/>
                    <a:pt x="210" y="682"/>
                  </a:cubicBezTo>
                  <a:lnTo>
                    <a:pt x="238" y="669"/>
                  </a:lnTo>
                  <a:close/>
                  <a:moveTo>
                    <a:pt x="248" y="679"/>
                  </a:moveTo>
                  <a:cubicBezTo>
                    <a:pt x="250" y="681"/>
                    <a:pt x="252" y="683"/>
                    <a:pt x="254" y="686"/>
                  </a:cubicBezTo>
                  <a:cubicBezTo>
                    <a:pt x="230" y="697"/>
                    <a:pt x="230" y="697"/>
                    <a:pt x="230" y="697"/>
                  </a:cubicBezTo>
                  <a:cubicBezTo>
                    <a:pt x="227" y="695"/>
                    <a:pt x="224" y="693"/>
                    <a:pt x="221" y="691"/>
                  </a:cubicBezTo>
                  <a:lnTo>
                    <a:pt x="248" y="679"/>
                  </a:lnTo>
                  <a:close/>
                  <a:moveTo>
                    <a:pt x="257" y="689"/>
                  </a:moveTo>
                  <a:cubicBezTo>
                    <a:pt x="257" y="689"/>
                    <a:pt x="258" y="690"/>
                    <a:pt x="258" y="690"/>
                  </a:cubicBezTo>
                  <a:cubicBezTo>
                    <a:pt x="253" y="695"/>
                    <a:pt x="248" y="700"/>
                    <a:pt x="243" y="705"/>
                  </a:cubicBezTo>
                  <a:cubicBezTo>
                    <a:pt x="240" y="703"/>
                    <a:pt x="237" y="702"/>
                    <a:pt x="234" y="700"/>
                  </a:cubicBezTo>
                  <a:lnTo>
                    <a:pt x="257" y="689"/>
                  </a:lnTo>
                  <a:close/>
                  <a:moveTo>
                    <a:pt x="259" y="604"/>
                  </a:moveTo>
                  <a:cubicBezTo>
                    <a:pt x="257" y="603"/>
                    <a:pt x="255" y="601"/>
                    <a:pt x="253" y="600"/>
                  </a:cubicBezTo>
                  <a:cubicBezTo>
                    <a:pt x="252" y="572"/>
                    <a:pt x="255" y="548"/>
                    <a:pt x="268" y="532"/>
                  </a:cubicBezTo>
                  <a:cubicBezTo>
                    <a:pt x="256" y="552"/>
                    <a:pt x="256" y="577"/>
                    <a:pt x="259" y="604"/>
                  </a:cubicBezTo>
                  <a:close/>
                  <a:moveTo>
                    <a:pt x="249" y="588"/>
                  </a:moveTo>
                  <a:cubicBezTo>
                    <a:pt x="232" y="571"/>
                    <a:pt x="232" y="571"/>
                    <a:pt x="232" y="571"/>
                  </a:cubicBezTo>
                  <a:cubicBezTo>
                    <a:pt x="233" y="568"/>
                    <a:pt x="235" y="564"/>
                    <a:pt x="236" y="560"/>
                  </a:cubicBezTo>
                  <a:cubicBezTo>
                    <a:pt x="249" y="578"/>
                    <a:pt x="249" y="578"/>
                    <a:pt x="249" y="578"/>
                  </a:cubicBezTo>
                  <a:cubicBezTo>
                    <a:pt x="249" y="581"/>
                    <a:pt x="249" y="585"/>
                    <a:pt x="249" y="588"/>
                  </a:cubicBezTo>
                  <a:close/>
                  <a:moveTo>
                    <a:pt x="249" y="597"/>
                  </a:moveTo>
                  <a:cubicBezTo>
                    <a:pt x="242" y="592"/>
                    <a:pt x="235" y="588"/>
                    <a:pt x="228" y="584"/>
                  </a:cubicBezTo>
                  <a:cubicBezTo>
                    <a:pt x="229" y="581"/>
                    <a:pt x="230" y="578"/>
                    <a:pt x="230" y="575"/>
                  </a:cubicBezTo>
                  <a:cubicBezTo>
                    <a:pt x="249" y="593"/>
                    <a:pt x="249" y="593"/>
                    <a:pt x="249" y="593"/>
                  </a:cubicBezTo>
                  <a:cubicBezTo>
                    <a:pt x="249" y="595"/>
                    <a:pt x="249" y="596"/>
                    <a:pt x="249" y="597"/>
                  </a:cubicBezTo>
                  <a:close/>
                  <a:moveTo>
                    <a:pt x="238" y="557"/>
                  </a:moveTo>
                  <a:cubicBezTo>
                    <a:pt x="240" y="553"/>
                    <a:pt x="241" y="550"/>
                    <a:pt x="243" y="548"/>
                  </a:cubicBezTo>
                  <a:cubicBezTo>
                    <a:pt x="251" y="563"/>
                    <a:pt x="251" y="563"/>
                    <a:pt x="251" y="563"/>
                  </a:cubicBezTo>
                  <a:cubicBezTo>
                    <a:pt x="250" y="566"/>
                    <a:pt x="250" y="569"/>
                    <a:pt x="250" y="572"/>
                  </a:cubicBezTo>
                  <a:lnTo>
                    <a:pt x="238" y="557"/>
                  </a:lnTo>
                  <a:close/>
                  <a:moveTo>
                    <a:pt x="246" y="544"/>
                  </a:moveTo>
                  <a:cubicBezTo>
                    <a:pt x="248" y="541"/>
                    <a:pt x="250" y="539"/>
                    <a:pt x="252" y="536"/>
                  </a:cubicBezTo>
                  <a:cubicBezTo>
                    <a:pt x="255" y="548"/>
                    <a:pt x="255" y="548"/>
                    <a:pt x="255" y="548"/>
                  </a:cubicBezTo>
                  <a:cubicBezTo>
                    <a:pt x="254" y="551"/>
                    <a:pt x="253" y="554"/>
                    <a:pt x="252" y="557"/>
                  </a:cubicBezTo>
                  <a:lnTo>
                    <a:pt x="246" y="544"/>
                  </a:lnTo>
                  <a:close/>
                  <a:moveTo>
                    <a:pt x="255" y="533"/>
                  </a:moveTo>
                  <a:cubicBezTo>
                    <a:pt x="258" y="531"/>
                    <a:pt x="260" y="529"/>
                    <a:pt x="262" y="527"/>
                  </a:cubicBezTo>
                  <a:cubicBezTo>
                    <a:pt x="262" y="533"/>
                    <a:pt x="262" y="533"/>
                    <a:pt x="262" y="533"/>
                  </a:cubicBezTo>
                  <a:cubicBezTo>
                    <a:pt x="261" y="536"/>
                    <a:pt x="259" y="539"/>
                    <a:pt x="258" y="542"/>
                  </a:cubicBezTo>
                  <a:lnTo>
                    <a:pt x="255" y="533"/>
                  </a:lnTo>
                  <a:close/>
                  <a:moveTo>
                    <a:pt x="277" y="543"/>
                  </a:moveTo>
                  <a:cubicBezTo>
                    <a:pt x="266" y="547"/>
                    <a:pt x="266" y="547"/>
                    <a:pt x="266" y="547"/>
                  </a:cubicBezTo>
                  <a:cubicBezTo>
                    <a:pt x="267" y="544"/>
                    <a:pt x="268" y="541"/>
                    <a:pt x="269" y="538"/>
                  </a:cubicBezTo>
                  <a:cubicBezTo>
                    <a:pt x="277" y="536"/>
                    <a:pt x="277" y="536"/>
                    <a:pt x="277" y="536"/>
                  </a:cubicBezTo>
                  <a:cubicBezTo>
                    <a:pt x="277" y="539"/>
                    <a:pt x="277" y="541"/>
                    <a:pt x="277" y="543"/>
                  </a:cubicBezTo>
                  <a:close/>
                  <a:moveTo>
                    <a:pt x="278" y="547"/>
                  </a:moveTo>
                  <a:cubicBezTo>
                    <a:pt x="278" y="550"/>
                    <a:pt x="279" y="553"/>
                    <a:pt x="279" y="555"/>
                  </a:cubicBezTo>
                  <a:cubicBezTo>
                    <a:pt x="263" y="561"/>
                    <a:pt x="263" y="561"/>
                    <a:pt x="263" y="561"/>
                  </a:cubicBezTo>
                  <a:cubicBezTo>
                    <a:pt x="263" y="558"/>
                    <a:pt x="264" y="554"/>
                    <a:pt x="264" y="551"/>
                  </a:cubicBezTo>
                  <a:lnTo>
                    <a:pt x="278" y="547"/>
                  </a:lnTo>
                  <a:close/>
                  <a:moveTo>
                    <a:pt x="280" y="559"/>
                  </a:moveTo>
                  <a:cubicBezTo>
                    <a:pt x="281" y="562"/>
                    <a:pt x="282" y="565"/>
                    <a:pt x="283" y="567"/>
                  </a:cubicBezTo>
                  <a:cubicBezTo>
                    <a:pt x="261" y="575"/>
                    <a:pt x="261" y="575"/>
                    <a:pt x="261" y="575"/>
                  </a:cubicBezTo>
                  <a:cubicBezTo>
                    <a:pt x="261" y="572"/>
                    <a:pt x="262" y="568"/>
                    <a:pt x="262" y="565"/>
                  </a:cubicBezTo>
                  <a:lnTo>
                    <a:pt x="280" y="559"/>
                  </a:lnTo>
                  <a:close/>
                  <a:moveTo>
                    <a:pt x="277" y="532"/>
                  </a:moveTo>
                  <a:cubicBezTo>
                    <a:pt x="272" y="534"/>
                    <a:pt x="272" y="534"/>
                    <a:pt x="272" y="534"/>
                  </a:cubicBezTo>
                  <a:cubicBezTo>
                    <a:pt x="274" y="530"/>
                    <a:pt x="277" y="526"/>
                    <a:pt x="280" y="523"/>
                  </a:cubicBezTo>
                  <a:cubicBezTo>
                    <a:pt x="279" y="526"/>
                    <a:pt x="278" y="529"/>
                    <a:pt x="277" y="532"/>
                  </a:cubicBezTo>
                  <a:close/>
                  <a:moveTo>
                    <a:pt x="266" y="528"/>
                  </a:moveTo>
                  <a:cubicBezTo>
                    <a:pt x="266" y="524"/>
                    <a:pt x="266" y="524"/>
                    <a:pt x="266" y="524"/>
                  </a:cubicBezTo>
                  <a:cubicBezTo>
                    <a:pt x="270" y="522"/>
                    <a:pt x="274" y="520"/>
                    <a:pt x="278" y="518"/>
                  </a:cubicBezTo>
                  <a:cubicBezTo>
                    <a:pt x="273" y="521"/>
                    <a:pt x="269" y="525"/>
                    <a:pt x="266" y="528"/>
                  </a:cubicBezTo>
                  <a:close/>
                  <a:moveTo>
                    <a:pt x="284" y="571"/>
                  </a:moveTo>
                  <a:cubicBezTo>
                    <a:pt x="285" y="573"/>
                    <a:pt x="285" y="574"/>
                    <a:pt x="286" y="576"/>
                  </a:cubicBezTo>
                  <a:cubicBezTo>
                    <a:pt x="286" y="577"/>
                    <a:pt x="286" y="578"/>
                    <a:pt x="287" y="579"/>
                  </a:cubicBezTo>
                  <a:cubicBezTo>
                    <a:pt x="261" y="589"/>
                    <a:pt x="261" y="589"/>
                    <a:pt x="261" y="589"/>
                  </a:cubicBezTo>
                  <a:cubicBezTo>
                    <a:pt x="261" y="586"/>
                    <a:pt x="261" y="583"/>
                    <a:pt x="261" y="579"/>
                  </a:cubicBezTo>
                  <a:lnTo>
                    <a:pt x="284" y="571"/>
                  </a:lnTo>
                  <a:close/>
                  <a:moveTo>
                    <a:pt x="288" y="583"/>
                  </a:moveTo>
                  <a:cubicBezTo>
                    <a:pt x="289" y="586"/>
                    <a:pt x="290" y="589"/>
                    <a:pt x="291" y="592"/>
                  </a:cubicBezTo>
                  <a:cubicBezTo>
                    <a:pt x="262" y="604"/>
                    <a:pt x="262" y="604"/>
                    <a:pt x="262" y="604"/>
                  </a:cubicBezTo>
                  <a:cubicBezTo>
                    <a:pt x="262" y="601"/>
                    <a:pt x="262" y="597"/>
                    <a:pt x="262" y="593"/>
                  </a:cubicBezTo>
                  <a:lnTo>
                    <a:pt x="288" y="583"/>
                  </a:lnTo>
                  <a:close/>
                  <a:moveTo>
                    <a:pt x="292" y="596"/>
                  </a:moveTo>
                  <a:cubicBezTo>
                    <a:pt x="293" y="600"/>
                    <a:pt x="294" y="603"/>
                    <a:pt x="295" y="607"/>
                  </a:cubicBezTo>
                  <a:cubicBezTo>
                    <a:pt x="272" y="617"/>
                    <a:pt x="272" y="617"/>
                    <a:pt x="272" y="617"/>
                  </a:cubicBezTo>
                  <a:cubicBezTo>
                    <a:pt x="269" y="614"/>
                    <a:pt x="266" y="611"/>
                    <a:pt x="263" y="608"/>
                  </a:cubicBezTo>
                  <a:lnTo>
                    <a:pt x="292" y="596"/>
                  </a:lnTo>
                  <a:close/>
                  <a:moveTo>
                    <a:pt x="296" y="611"/>
                  </a:moveTo>
                  <a:cubicBezTo>
                    <a:pt x="296" y="614"/>
                    <a:pt x="297" y="617"/>
                    <a:pt x="297" y="621"/>
                  </a:cubicBezTo>
                  <a:cubicBezTo>
                    <a:pt x="280" y="628"/>
                    <a:pt x="280" y="628"/>
                    <a:pt x="280" y="628"/>
                  </a:cubicBezTo>
                  <a:cubicBezTo>
                    <a:pt x="278" y="625"/>
                    <a:pt x="276" y="622"/>
                    <a:pt x="274" y="620"/>
                  </a:cubicBezTo>
                  <a:lnTo>
                    <a:pt x="296" y="611"/>
                  </a:lnTo>
                  <a:close/>
                  <a:moveTo>
                    <a:pt x="298" y="625"/>
                  </a:moveTo>
                  <a:cubicBezTo>
                    <a:pt x="298" y="629"/>
                    <a:pt x="298" y="632"/>
                    <a:pt x="298" y="636"/>
                  </a:cubicBezTo>
                  <a:cubicBezTo>
                    <a:pt x="287" y="640"/>
                    <a:pt x="287" y="640"/>
                    <a:pt x="287" y="640"/>
                  </a:cubicBezTo>
                  <a:cubicBezTo>
                    <a:pt x="285" y="637"/>
                    <a:pt x="284" y="634"/>
                    <a:pt x="282" y="631"/>
                  </a:cubicBezTo>
                  <a:lnTo>
                    <a:pt x="298" y="625"/>
                  </a:lnTo>
                  <a:close/>
                  <a:moveTo>
                    <a:pt x="298" y="640"/>
                  </a:moveTo>
                  <a:cubicBezTo>
                    <a:pt x="298" y="644"/>
                    <a:pt x="297" y="647"/>
                    <a:pt x="297" y="651"/>
                  </a:cubicBezTo>
                  <a:cubicBezTo>
                    <a:pt x="292" y="652"/>
                    <a:pt x="292" y="652"/>
                    <a:pt x="292" y="652"/>
                  </a:cubicBezTo>
                  <a:cubicBezTo>
                    <a:pt x="291" y="649"/>
                    <a:pt x="290" y="646"/>
                    <a:pt x="289" y="644"/>
                  </a:cubicBezTo>
                  <a:lnTo>
                    <a:pt x="298" y="640"/>
                  </a:lnTo>
                  <a:close/>
                  <a:moveTo>
                    <a:pt x="296" y="655"/>
                  </a:moveTo>
                  <a:cubicBezTo>
                    <a:pt x="296" y="657"/>
                    <a:pt x="295" y="660"/>
                    <a:pt x="294" y="662"/>
                  </a:cubicBezTo>
                  <a:cubicBezTo>
                    <a:pt x="294" y="660"/>
                    <a:pt x="293" y="658"/>
                    <a:pt x="293" y="656"/>
                  </a:cubicBezTo>
                  <a:lnTo>
                    <a:pt x="296" y="655"/>
                  </a:lnTo>
                  <a:close/>
                  <a:moveTo>
                    <a:pt x="294" y="534"/>
                  </a:moveTo>
                  <a:cubicBezTo>
                    <a:pt x="296" y="542"/>
                    <a:pt x="302" y="547"/>
                    <a:pt x="310" y="548"/>
                  </a:cubicBezTo>
                  <a:cubicBezTo>
                    <a:pt x="317" y="549"/>
                    <a:pt x="324" y="546"/>
                    <a:pt x="328" y="540"/>
                  </a:cubicBezTo>
                  <a:cubicBezTo>
                    <a:pt x="332" y="543"/>
                    <a:pt x="336" y="545"/>
                    <a:pt x="341" y="546"/>
                  </a:cubicBezTo>
                  <a:cubicBezTo>
                    <a:pt x="324" y="557"/>
                    <a:pt x="313" y="573"/>
                    <a:pt x="309" y="591"/>
                  </a:cubicBezTo>
                  <a:cubicBezTo>
                    <a:pt x="309" y="594"/>
                    <a:pt x="309" y="597"/>
                    <a:pt x="309" y="601"/>
                  </a:cubicBezTo>
                  <a:cubicBezTo>
                    <a:pt x="306" y="590"/>
                    <a:pt x="302" y="580"/>
                    <a:pt x="299" y="571"/>
                  </a:cubicBezTo>
                  <a:cubicBezTo>
                    <a:pt x="293" y="555"/>
                    <a:pt x="288" y="541"/>
                    <a:pt x="290" y="531"/>
                  </a:cubicBezTo>
                  <a:cubicBezTo>
                    <a:pt x="292" y="526"/>
                    <a:pt x="294" y="522"/>
                    <a:pt x="298" y="520"/>
                  </a:cubicBezTo>
                  <a:cubicBezTo>
                    <a:pt x="294" y="524"/>
                    <a:pt x="293" y="529"/>
                    <a:pt x="294" y="534"/>
                  </a:cubicBezTo>
                  <a:close/>
                  <a:moveTo>
                    <a:pt x="387" y="513"/>
                  </a:moveTo>
                  <a:cubicBezTo>
                    <a:pt x="370" y="524"/>
                    <a:pt x="352" y="526"/>
                    <a:pt x="339" y="516"/>
                  </a:cubicBezTo>
                  <a:cubicBezTo>
                    <a:pt x="329" y="508"/>
                    <a:pt x="324" y="495"/>
                    <a:pt x="328" y="484"/>
                  </a:cubicBezTo>
                  <a:cubicBezTo>
                    <a:pt x="328" y="483"/>
                    <a:pt x="328" y="483"/>
                    <a:pt x="328" y="482"/>
                  </a:cubicBezTo>
                  <a:cubicBezTo>
                    <a:pt x="328" y="482"/>
                    <a:pt x="327" y="481"/>
                    <a:pt x="327" y="481"/>
                  </a:cubicBezTo>
                  <a:cubicBezTo>
                    <a:pt x="315" y="479"/>
                    <a:pt x="306" y="472"/>
                    <a:pt x="304" y="462"/>
                  </a:cubicBezTo>
                  <a:cubicBezTo>
                    <a:pt x="301" y="452"/>
                    <a:pt x="305" y="443"/>
                    <a:pt x="314" y="435"/>
                  </a:cubicBezTo>
                  <a:cubicBezTo>
                    <a:pt x="315" y="435"/>
                    <a:pt x="315" y="434"/>
                    <a:pt x="315" y="433"/>
                  </a:cubicBezTo>
                  <a:cubicBezTo>
                    <a:pt x="315" y="433"/>
                    <a:pt x="314" y="432"/>
                    <a:pt x="314" y="432"/>
                  </a:cubicBezTo>
                  <a:cubicBezTo>
                    <a:pt x="305" y="427"/>
                    <a:pt x="301" y="418"/>
                    <a:pt x="302" y="408"/>
                  </a:cubicBezTo>
                  <a:cubicBezTo>
                    <a:pt x="303" y="400"/>
                    <a:pt x="310" y="390"/>
                    <a:pt x="323" y="387"/>
                  </a:cubicBezTo>
                  <a:cubicBezTo>
                    <a:pt x="324" y="387"/>
                    <a:pt x="324" y="386"/>
                    <a:pt x="324" y="386"/>
                  </a:cubicBezTo>
                  <a:cubicBezTo>
                    <a:pt x="325" y="385"/>
                    <a:pt x="324" y="384"/>
                    <a:pt x="324" y="384"/>
                  </a:cubicBezTo>
                  <a:cubicBezTo>
                    <a:pt x="319" y="376"/>
                    <a:pt x="318" y="367"/>
                    <a:pt x="322" y="359"/>
                  </a:cubicBezTo>
                  <a:cubicBezTo>
                    <a:pt x="327" y="351"/>
                    <a:pt x="335" y="347"/>
                    <a:pt x="345" y="347"/>
                  </a:cubicBezTo>
                  <a:cubicBezTo>
                    <a:pt x="346" y="347"/>
                    <a:pt x="347" y="346"/>
                    <a:pt x="347" y="345"/>
                  </a:cubicBezTo>
                  <a:cubicBezTo>
                    <a:pt x="347" y="345"/>
                    <a:pt x="347" y="345"/>
                    <a:pt x="347" y="345"/>
                  </a:cubicBezTo>
                  <a:cubicBezTo>
                    <a:pt x="347" y="345"/>
                    <a:pt x="347" y="345"/>
                    <a:pt x="347" y="345"/>
                  </a:cubicBezTo>
                  <a:cubicBezTo>
                    <a:pt x="347" y="335"/>
                    <a:pt x="351" y="327"/>
                    <a:pt x="360" y="322"/>
                  </a:cubicBezTo>
                  <a:cubicBezTo>
                    <a:pt x="367" y="318"/>
                    <a:pt x="376" y="318"/>
                    <a:pt x="384" y="324"/>
                  </a:cubicBezTo>
                  <a:cubicBezTo>
                    <a:pt x="385" y="324"/>
                    <a:pt x="385" y="324"/>
                    <a:pt x="386" y="324"/>
                  </a:cubicBezTo>
                  <a:cubicBezTo>
                    <a:pt x="386" y="324"/>
                    <a:pt x="387" y="323"/>
                    <a:pt x="387" y="323"/>
                  </a:cubicBezTo>
                  <a:cubicBezTo>
                    <a:pt x="390" y="309"/>
                    <a:pt x="400" y="303"/>
                    <a:pt x="409" y="302"/>
                  </a:cubicBezTo>
                  <a:cubicBezTo>
                    <a:pt x="419" y="301"/>
                    <a:pt x="428" y="305"/>
                    <a:pt x="432" y="314"/>
                  </a:cubicBezTo>
                  <a:cubicBezTo>
                    <a:pt x="432" y="314"/>
                    <a:pt x="433" y="315"/>
                    <a:pt x="434" y="315"/>
                  </a:cubicBezTo>
                  <a:cubicBezTo>
                    <a:pt x="434" y="315"/>
                    <a:pt x="435" y="314"/>
                    <a:pt x="435" y="314"/>
                  </a:cubicBezTo>
                  <a:cubicBezTo>
                    <a:pt x="443" y="305"/>
                    <a:pt x="453" y="301"/>
                    <a:pt x="462" y="304"/>
                  </a:cubicBezTo>
                  <a:cubicBezTo>
                    <a:pt x="472" y="306"/>
                    <a:pt x="479" y="315"/>
                    <a:pt x="481" y="326"/>
                  </a:cubicBezTo>
                  <a:cubicBezTo>
                    <a:pt x="482" y="327"/>
                    <a:pt x="482" y="328"/>
                    <a:pt x="482" y="328"/>
                  </a:cubicBezTo>
                  <a:cubicBezTo>
                    <a:pt x="483" y="328"/>
                    <a:pt x="484" y="328"/>
                    <a:pt x="484" y="328"/>
                  </a:cubicBezTo>
                  <a:cubicBezTo>
                    <a:pt x="495" y="324"/>
                    <a:pt x="508" y="329"/>
                    <a:pt x="516" y="339"/>
                  </a:cubicBezTo>
                  <a:cubicBezTo>
                    <a:pt x="526" y="352"/>
                    <a:pt x="525" y="370"/>
                    <a:pt x="513" y="387"/>
                  </a:cubicBezTo>
                  <a:cubicBezTo>
                    <a:pt x="509" y="386"/>
                    <a:pt x="504" y="385"/>
                    <a:pt x="499" y="386"/>
                  </a:cubicBezTo>
                  <a:cubicBezTo>
                    <a:pt x="495" y="386"/>
                    <a:pt x="491" y="387"/>
                    <a:pt x="487" y="388"/>
                  </a:cubicBezTo>
                  <a:cubicBezTo>
                    <a:pt x="499" y="374"/>
                    <a:pt x="514" y="353"/>
                    <a:pt x="508" y="348"/>
                  </a:cubicBezTo>
                  <a:cubicBezTo>
                    <a:pt x="507" y="347"/>
                    <a:pt x="506" y="347"/>
                    <a:pt x="504" y="347"/>
                  </a:cubicBezTo>
                  <a:cubicBezTo>
                    <a:pt x="497" y="348"/>
                    <a:pt x="484" y="365"/>
                    <a:pt x="476" y="376"/>
                  </a:cubicBezTo>
                  <a:cubicBezTo>
                    <a:pt x="477" y="368"/>
                    <a:pt x="478" y="361"/>
                    <a:pt x="476" y="357"/>
                  </a:cubicBezTo>
                  <a:cubicBezTo>
                    <a:pt x="475" y="356"/>
                    <a:pt x="474" y="354"/>
                    <a:pt x="472" y="354"/>
                  </a:cubicBezTo>
                  <a:cubicBezTo>
                    <a:pt x="470" y="354"/>
                    <a:pt x="468" y="354"/>
                    <a:pt x="467" y="355"/>
                  </a:cubicBezTo>
                  <a:cubicBezTo>
                    <a:pt x="465" y="356"/>
                    <a:pt x="463" y="359"/>
                    <a:pt x="462" y="361"/>
                  </a:cubicBezTo>
                  <a:cubicBezTo>
                    <a:pt x="464" y="342"/>
                    <a:pt x="465" y="317"/>
                    <a:pt x="458" y="315"/>
                  </a:cubicBezTo>
                  <a:cubicBezTo>
                    <a:pt x="457" y="315"/>
                    <a:pt x="456" y="315"/>
                    <a:pt x="454" y="316"/>
                  </a:cubicBezTo>
                  <a:cubicBezTo>
                    <a:pt x="449" y="320"/>
                    <a:pt x="446" y="343"/>
                    <a:pt x="444" y="359"/>
                  </a:cubicBezTo>
                  <a:cubicBezTo>
                    <a:pt x="442" y="350"/>
                    <a:pt x="438" y="343"/>
                    <a:pt x="434" y="343"/>
                  </a:cubicBezTo>
                  <a:cubicBezTo>
                    <a:pt x="432" y="343"/>
                    <a:pt x="431" y="344"/>
                    <a:pt x="430" y="345"/>
                  </a:cubicBezTo>
                  <a:cubicBezTo>
                    <a:pt x="428" y="347"/>
                    <a:pt x="427" y="350"/>
                    <a:pt x="427" y="353"/>
                  </a:cubicBezTo>
                  <a:cubicBezTo>
                    <a:pt x="423" y="339"/>
                    <a:pt x="418" y="320"/>
                    <a:pt x="412" y="317"/>
                  </a:cubicBezTo>
                  <a:cubicBezTo>
                    <a:pt x="411" y="316"/>
                    <a:pt x="409" y="316"/>
                    <a:pt x="408" y="316"/>
                  </a:cubicBezTo>
                  <a:cubicBezTo>
                    <a:pt x="408" y="316"/>
                    <a:pt x="407" y="317"/>
                    <a:pt x="406" y="319"/>
                  </a:cubicBezTo>
                  <a:cubicBezTo>
                    <a:pt x="403" y="324"/>
                    <a:pt x="407" y="343"/>
                    <a:pt x="411" y="358"/>
                  </a:cubicBezTo>
                  <a:cubicBezTo>
                    <a:pt x="409" y="354"/>
                    <a:pt x="407" y="352"/>
                    <a:pt x="405" y="351"/>
                  </a:cubicBezTo>
                  <a:cubicBezTo>
                    <a:pt x="403" y="350"/>
                    <a:pt x="401" y="351"/>
                    <a:pt x="400" y="351"/>
                  </a:cubicBezTo>
                  <a:cubicBezTo>
                    <a:pt x="398" y="352"/>
                    <a:pt x="397" y="353"/>
                    <a:pt x="397" y="355"/>
                  </a:cubicBezTo>
                  <a:cubicBezTo>
                    <a:pt x="396" y="357"/>
                    <a:pt x="396" y="359"/>
                    <a:pt x="397" y="362"/>
                  </a:cubicBezTo>
                  <a:cubicBezTo>
                    <a:pt x="388" y="349"/>
                    <a:pt x="377" y="333"/>
                    <a:pt x="370" y="332"/>
                  </a:cubicBezTo>
                  <a:cubicBezTo>
                    <a:pt x="369" y="332"/>
                    <a:pt x="367" y="332"/>
                    <a:pt x="367" y="333"/>
                  </a:cubicBezTo>
                  <a:cubicBezTo>
                    <a:pt x="366" y="333"/>
                    <a:pt x="365" y="334"/>
                    <a:pt x="365" y="336"/>
                  </a:cubicBezTo>
                  <a:cubicBezTo>
                    <a:pt x="364" y="342"/>
                    <a:pt x="375" y="359"/>
                    <a:pt x="384" y="371"/>
                  </a:cubicBezTo>
                  <a:cubicBezTo>
                    <a:pt x="380" y="369"/>
                    <a:pt x="377" y="367"/>
                    <a:pt x="374" y="367"/>
                  </a:cubicBezTo>
                  <a:cubicBezTo>
                    <a:pt x="372" y="367"/>
                    <a:pt x="370" y="367"/>
                    <a:pt x="369" y="369"/>
                  </a:cubicBezTo>
                  <a:cubicBezTo>
                    <a:pt x="367" y="370"/>
                    <a:pt x="367" y="372"/>
                    <a:pt x="367" y="374"/>
                  </a:cubicBezTo>
                  <a:cubicBezTo>
                    <a:pt x="367" y="376"/>
                    <a:pt x="369" y="380"/>
                    <a:pt x="371" y="383"/>
                  </a:cubicBezTo>
                  <a:cubicBezTo>
                    <a:pt x="359" y="374"/>
                    <a:pt x="343" y="364"/>
                    <a:pt x="336" y="365"/>
                  </a:cubicBezTo>
                  <a:cubicBezTo>
                    <a:pt x="334" y="365"/>
                    <a:pt x="333" y="366"/>
                    <a:pt x="333" y="366"/>
                  </a:cubicBezTo>
                  <a:cubicBezTo>
                    <a:pt x="332" y="367"/>
                    <a:pt x="332" y="368"/>
                    <a:pt x="332" y="370"/>
                  </a:cubicBezTo>
                  <a:cubicBezTo>
                    <a:pt x="334" y="377"/>
                    <a:pt x="350" y="388"/>
                    <a:pt x="363" y="397"/>
                  </a:cubicBezTo>
                  <a:cubicBezTo>
                    <a:pt x="360" y="396"/>
                    <a:pt x="357" y="396"/>
                    <a:pt x="355" y="396"/>
                  </a:cubicBezTo>
                  <a:cubicBezTo>
                    <a:pt x="353" y="397"/>
                    <a:pt x="352" y="398"/>
                    <a:pt x="351" y="400"/>
                  </a:cubicBezTo>
                  <a:cubicBezTo>
                    <a:pt x="351" y="401"/>
                    <a:pt x="350" y="402"/>
                    <a:pt x="351" y="404"/>
                  </a:cubicBezTo>
                  <a:cubicBezTo>
                    <a:pt x="352" y="407"/>
                    <a:pt x="355" y="409"/>
                    <a:pt x="358" y="411"/>
                  </a:cubicBezTo>
                  <a:cubicBezTo>
                    <a:pt x="343" y="407"/>
                    <a:pt x="325" y="402"/>
                    <a:pt x="319" y="405"/>
                  </a:cubicBezTo>
                  <a:cubicBezTo>
                    <a:pt x="317" y="406"/>
                    <a:pt x="317" y="407"/>
                    <a:pt x="316" y="408"/>
                  </a:cubicBezTo>
                  <a:cubicBezTo>
                    <a:pt x="316" y="409"/>
                    <a:pt x="316" y="410"/>
                    <a:pt x="317" y="412"/>
                  </a:cubicBezTo>
                  <a:cubicBezTo>
                    <a:pt x="320" y="417"/>
                    <a:pt x="339" y="423"/>
                    <a:pt x="354" y="427"/>
                  </a:cubicBezTo>
                  <a:cubicBezTo>
                    <a:pt x="350" y="427"/>
                    <a:pt x="347" y="428"/>
                    <a:pt x="346" y="429"/>
                  </a:cubicBezTo>
                  <a:cubicBezTo>
                    <a:pt x="344" y="430"/>
                    <a:pt x="343" y="432"/>
                    <a:pt x="343" y="434"/>
                  </a:cubicBezTo>
                  <a:cubicBezTo>
                    <a:pt x="344" y="438"/>
                    <a:pt x="350" y="441"/>
                    <a:pt x="360" y="443"/>
                  </a:cubicBezTo>
                  <a:cubicBezTo>
                    <a:pt x="343" y="445"/>
                    <a:pt x="321" y="449"/>
                    <a:pt x="317" y="454"/>
                  </a:cubicBezTo>
                  <a:cubicBezTo>
                    <a:pt x="316" y="455"/>
                    <a:pt x="316" y="456"/>
                    <a:pt x="316" y="457"/>
                  </a:cubicBezTo>
                  <a:cubicBezTo>
                    <a:pt x="317" y="465"/>
                    <a:pt x="342" y="463"/>
                    <a:pt x="362" y="461"/>
                  </a:cubicBezTo>
                  <a:cubicBezTo>
                    <a:pt x="359" y="463"/>
                    <a:pt x="357" y="465"/>
                    <a:pt x="355" y="466"/>
                  </a:cubicBezTo>
                  <a:cubicBezTo>
                    <a:pt x="354" y="468"/>
                    <a:pt x="354" y="470"/>
                    <a:pt x="354" y="472"/>
                  </a:cubicBezTo>
                  <a:cubicBezTo>
                    <a:pt x="355" y="473"/>
                    <a:pt x="356" y="475"/>
                    <a:pt x="358" y="476"/>
                  </a:cubicBezTo>
                  <a:cubicBezTo>
                    <a:pt x="361" y="478"/>
                    <a:pt x="369" y="477"/>
                    <a:pt x="376" y="476"/>
                  </a:cubicBezTo>
                  <a:cubicBezTo>
                    <a:pt x="365" y="484"/>
                    <a:pt x="348" y="497"/>
                    <a:pt x="347" y="504"/>
                  </a:cubicBezTo>
                  <a:cubicBezTo>
                    <a:pt x="347" y="506"/>
                    <a:pt x="347" y="507"/>
                    <a:pt x="348" y="508"/>
                  </a:cubicBezTo>
                  <a:cubicBezTo>
                    <a:pt x="354" y="514"/>
                    <a:pt x="375" y="498"/>
                    <a:pt x="388" y="487"/>
                  </a:cubicBezTo>
                  <a:cubicBezTo>
                    <a:pt x="387" y="491"/>
                    <a:pt x="386" y="495"/>
                    <a:pt x="386" y="499"/>
                  </a:cubicBezTo>
                  <a:cubicBezTo>
                    <a:pt x="385" y="504"/>
                    <a:pt x="386" y="508"/>
                    <a:pt x="387" y="513"/>
                  </a:cubicBezTo>
                  <a:close/>
                  <a:moveTo>
                    <a:pt x="548" y="310"/>
                  </a:moveTo>
                  <a:cubicBezTo>
                    <a:pt x="548" y="302"/>
                    <a:pt x="542" y="295"/>
                    <a:pt x="535" y="294"/>
                  </a:cubicBezTo>
                  <a:cubicBezTo>
                    <a:pt x="529" y="293"/>
                    <a:pt x="524" y="294"/>
                    <a:pt x="520" y="298"/>
                  </a:cubicBezTo>
                  <a:cubicBezTo>
                    <a:pt x="522" y="294"/>
                    <a:pt x="526" y="291"/>
                    <a:pt x="531" y="290"/>
                  </a:cubicBezTo>
                  <a:cubicBezTo>
                    <a:pt x="541" y="288"/>
                    <a:pt x="555" y="293"/>
                    <a:pt x="571" y="299"/>
                  </a:cubicBezTo>
                  <a:cubicBezTo>
                    <a:pt x="580" y="302"/>
                    <a:pt x="590" y="306"/>
                    <a:pt x="601" y="308"/>
                  </a:cubicBezTo>
                  <a:cubicBezTo>
                    <a:pt x="598" y="308"/>
                    <a:pt x="594" y="309"/>
                    <a:pt x="591" y="309"/>
                  </a:cubicBezTo>
                  <a:cubicBezTo>
                    <a:pt x="573" y="312"/>
                    <a:pt x="557" y="323"/>
                    <a:pt x="546" y="340"/>
                  </a:cubicBezTo>
                  <a:cubicBezTo>
                    <a:pt x="545" y="336"/>
                    <a:pt x="543" y="332"/>
                    <a:pt x="541" y="328"/>
                  </a:cubicBezTo>
                  <a:cubicBezTo>
                    <a:pt x="546" y="324"/>
                    <a:pt x="549" y="317"/>
                    <a:pt x="548" y="310"/>
                  </a:cubicBezTo>
                  <a:close/>
                  <a:moveTo>
                    <a:pt x="547" y="346"/>
                  </a:moveTo>
                  <a:cubicBezTo>
                    <a:pt x="557" y="328"/>
                    <a:pt x="573" y="316"/>
                    <a:pt x="592" y="313"/>
                  </a:cubicBezTo>
                  <a:cubicBezTo>
                    <a:pt x="608" y="310"/>
                    <a:pt x="624" y="315"/>
                    <a:pt x="636" y="325"/>
                  </a:cubicBezTo>
                  <a:cubicBezTo>
                    <a:pt x="646" y="334"/>
                    <a:pt x="652" y="347"/>
                    <a:pt x="652" y="360"/>
                  </a:cubicBezTo>
                  <a:cubicBezTo>
                    <a:pt x="652" y="371"/>
                    <a:pt x="648" y="380"/>
                    <a:pt x="641" y="386"/>
                  </a:cubicBezTo>
                  <a:cubicBezTo>
                    <a:pt x="634" y="392"/>
                    <a:pt x="624" y="394"/>
                    <a:pt x="616" y="390"/>
                  </a:cubicBezTo>
                  <a:cubicBezTo>
                    <a:pt x="609" y="387"/>
                    <a:pt x="604" y="381"/>
                    <a:pt x="604" y="373"/>
                  </a:cubicBezTo>
                  <a:cubicBezTo>
                    <a:pt x="604" y="365"/>
                    <a:pt x="611" y="360"/>
                    <a:pt x="617" y="359"/>
                  </a:cubicBezTo>
                  <a:cubicBezTo>
                    <a:pt x="622" y="359"/>
                    <a:pt x="629" y="361"/>
                    <a:pt x="631" y="369"/>
                  </a:cubicBezTo>
                  <a:cubicBezTo>
                    <a:pt x="631" y="370"/>
                    <a:pt x="632" y="370"/>
                    <a:pt x="632" y="370"/>
                  </a:cubicBezTo>
                  <a:cubicBezTo>
                    <a:pt x="633" y="370"/>
                    <a:pt x="634" y="370"/>
                    <a:pt x="634" y="370"/>
                  </a:cubicBezTo>
                  <a:cubicBezTo>
                    <a:pt x="639" y="365"/>
                    <a:pt x="640" y="355"/>
                    <a:pt x="636" y="346"/>
                  </a:cubicBezTo>
                  <a:cubicBezTo>
                    <a:pt x="629" y="333"/>
                    <a:pt x="616" y="325"/>
                    <a:pt x="599" y="325"/>
                  </a:cubicBezTo>
                  <a:cubicBezTo>
                    <a:pt x="588" y="326"/>
                    <a:pt x="576" y="332"/>
                    <a:pt x="567" y="341"/>
                  </a:cubicBezTo>
                  <a:cubicBezTo>
                    <a:pt x="559" y="350"/>
                    <a:pt x="554" y="362"/>
                    <a:pt x="554" y="375"/>
                  </a:cubicBezTo>
                  <a:cubicBezTo>
                    <a:pt x="544" y="380"/>
                    <a:pt x="536" y="388"/>
                    <a:pt x="531" y="399"/>
                  </a:cubicBezTo>
                  <a:cubicBezTo>
                    <a:pt x="531" y="398"/>
                    <a:pt x="530" y="398"/>
                    <a:pt x="530" y="397"/>
                  </a:cubicBezTo>
                  <a:cubicBezTo>
                    <a:pt x="530" y="397"/>
                    <a:pt x="530" y="397"/>
                    <a:pt x="530" y="397"/>
                  </a:cubicBezTo>
                  <a:cubicBezTo>
                    <a:pt x="544" y="381"/>
                    <a:pt x="550" y="363"/>
                    <a:pt x="547" y="346"/>
                  </a:cubicBezTo>
                  <a:close/>
                  <a:moveTo>
                    <a:pt x="569" y="174"/>
                  </a:moveTo>
                  <a:cubicBezTo>
                    <a:pt x="565" y="177"/>
                    <a:pt x="565" y="177"/>
                    <a:pt x="565" y="177"/>
                  </a:cubicBezTo>
                  <a:cubicBezTo>
                    <a:pt x="562" y="175"/>
                    <a:pt x="559" y="174"/>
                    <a:pt x="556" y="173"/>
                  </a:cubicBezTo>
                  <a:cubicBezTo>
                    <a:pt x="560" y="173"/>
                    <a:pt x="565" y="173"/>
                    <a:pt x="569" y="174"/>
                  </a:cubicBezTo>
                  <a:close/>
                  <a:moveTo>
                    <a:pt x="554" y="168"/>
                  </a:moveTo>
                  <a:cubicBezTo>
                    <a:pt x="558" y="166"/>
                    <a:pt x="562" y="164"/>
                    <a:pt x="566" y="163"/>
                  </a:cubicBezTo>
                  <a:cubicBezTo>
                    <a:pt x="569" y="166"/>
                    <a:pt x="569" y="166"/>
                    <a:pt x="569" y="166"/>
                  </a:cubicBezTo>
                  <a:cubicBezTo>
                    <a:pt x="564" y="166"/>
                    <a:pt x="559" y="166"/>
                    <a:pt x="554" y="168"/>
                  </a:cubicBezTo>
                  <a:close/>
                  <a:moveTo>
                    <a:pt x="574" y="175"/>
                  </a:moveTo>
                  <a:cubicBezTo>
                    <a:pt x="577" y="176"/>
                    <a:pt x="580" y="177"/>
                    <a:pt x="583" y="178"/>
                  </a:cubicBezTo>
                  <a:cubicBezTo>
                    <a:pt x="573" y="184"/>
                    <a:pt x="573" y="184"/>
                    <a:pt x="573" y="184"/>
                  </a:cubicBezTo>
                  <a:cubicBezTo>
                    <a:pt x="572" y="182"/>
                    <a:pt x="570" y="181"/>
                    <a:pt x="568" y="179"/>
                  </a:cubicBezTo>
                  <a:lnTo>
                    <a:pt x="574" y="175"/>
                  </a:lnTo>
                  <a:close/>
                  <a:moveTo>
                    <a:pt x="653" y="226"/>
                  </a:moveTo>
                  <a:cubicBezTo>
                    <a:pt x="664" y="238"/>
                    <a:pt x="676" y="250"/>
                    <a:pt x="688" y="261"/>
                  </a:cubicBezTo>
                  <a:cubicBezTo>
                    <a:pt x="688" y="262"/>
                    <a:pt x="687" y="263"/>
                    <a:pt x="686" y="264"/>
                  </a:cubicBezTo>
                  <a:cubicBezTo>
                    <a:pt x="670" y="252"/>
                    <a:pt x="656" y="237"/>
                    <a:pt x="642" y="222"/>
                  </a:cubicBezTo>
                  <a:cubicBezTo>
                    <a:pt x="620" y="199"/>
                    <a:pt x="598" y="176"/>
                    <a:pt x="571" y="170"/>
                  </a:cubicBezTo>
                  <a:cubicBezTo>
                    <a:pt x="602" y="172"/>
                    <a:pt x="627" y="198"/>
                    <a:pt x="653" y="226"/>
                  </a:cubicBezTo>
                  <a:close/>
                  <a:moveTo>
                    <a:pt x="613" y="165"/>
                  </a:moveTo>
                  <a:cubicBezTo>
                    <a:pt x="617" y="166"/>
                    <a:pt x="620" y="167"/>
                    <a:pt x="624" y="169"/>
                  </a:cubicBezTo>
                  <a:cubicBezTo>
                    <a:pt x="625" y="193"/>
                    <a:pt x="625" y="193"/>
                    <a:pt x="625" y="193"/>
                  </a:cubicBezTo>
                  <a:cubicBezTo>
                    <a:pt x="622" y="191"/>
                    <a:pt x="620" y="188"/>
                    <a:pt x="617" y="186"/>
                  </a:cubicBezTo>
                  <a:lnTo>
                    <a:pt x="613" y="165"/>
                  </a:lnTo>
                  <a:close/>
                  <a:moveTo>
                    <a:pt x="628" y="170"/>
                  </a:moveTo>
                  <a:cubicBezTo>
                    <a:pt x="632" y="172"/>
                    <a:pt x="636" y="174"/>
                    <a:pt x="640" y="176"/>
                  </a:cubicBezTo>
                  <a:cubicBezTo>
                    <a:pt x="637" y="204"/>
                    <a:pt x="637" y="204"/>
                    <a:pt x="637" y="204"/>
                  </a:cubicBezTo>
                  <a:cubicBezTo>
                    <a:pt x="634" y="201"/>
                    <a:pt x="632" y="199"/>
                    <a:pt x="629" y="196"/>
                  </a:cubicBezTo>
                  <a:lnTo>
                    <a:pt x="628" y="170"/>
                  </a:lnTo>
                  <a:close/>
                  <a:moveTo>
                    <a:pt x="686" y="254"/>
                  </a:moveTo>
                  <a:cubicBezTo>
                    <a:pt x="684" y="252"/>
                    <a:pt x="681" y="250"/>
                    <a:pt x="679" y="247"/>
                  </a:cubicBezTo>
                  <a:cubicBezTo>
                    <a:pt x="691" y="221"/>
                    <a:pt x="691" y="221"/>
                    <a:pt x="691" y="221"/>
                  </a:cubicBezTo>
                  <a:cubicBezTo>
                    <a:pt x="694" y="223"/>
                    <a:pt x="696" y="226"/>
                    <a:pt x="698" y="229"/>
                  </a:cubicBezTo>
                  <a:lnTo>
                    <a:pt x="686" y="254"/>
                  </a:lnTo>
                  <a:close/>
                  <a:moveTo>
                    <a:pt x="700" y="233"/>
                  </a:moveTo>
                  <a:cubicBezTo>
                    <a:pt x="702" y="236"/>
                    <a:pt x="704" y="240"/>
                    <a:pt x="705" y="243"/>
                  </a:cubicBezTo>
                  <a:cubicBezTo>
                    <a:pt x="700" y="247"/>
                    <a:pt x="695" y="252"/>
                    <a:pt x="691" y="258"/>
                  </a:cubicBezTo>
                  <a:cubicBezTo>
                    <a:pt x="690" y="258"/>
                    <a:pt x="690" y="257"/>
                    <a:pt x="689" y="257"/>
                  </a:cubicBezTo>
                  <a:lnTo>
                    <a:pt x="700" y="233"/>
                  </a:lnTo>
                  <a:close/>
                  <a:moveTo>
                    <a:pt x="676" y="245"/>
                  </a:moveTo>
                  <a:cubicBezTo>
                    <a:pt x="674" y="242"/>
                    <a:pt x="672" y="240"/>
                    <a:pt x="670" y="238"/>
                  </a:cubicBezTo>
                  <a:cubicBezTo>
                    <a:pt x="683" y="210"/>
                    <a:pt x="683" y="210"/>
                    <a:pt x="683" y="210"/>
                  </a:cubicBezTo>
                  <a:cubicBezTo>
                    <a:pt x="685" y="212"/>
                    <a:pt x="687" y="215"/>
                    <a:pt x="689" y="217"/>
                  </a:cubicBezTo>
                  <a:lnTo>
                    <a:pt x="676" y="245"/>
                  </a:lnTo>
                  <a:close/>
                  <a:moveTo>
                    <a:pt x="667" y="235"/>
                  </a:moveTo>
                  <a:cubicBezTo>
                    <a:pt x="664" y="233"/>
                    <a:pt x="662" y="230"/>
                    <a:pt x="660" y="228"/>
                  </a:cubicBezTo>
                  <a:cubicBezTo>
                    <a:pt x="670" y="198"/>
                    <a:pt x="670" y="198"/>
                    <a:pt x="670" y="198"/>
                  </a:cubicBezTo>
                  <a:cubicBezTo>
                    <a:pt x="673" y="201"/>
                    <a:pt x="677" y="204"/>
                    <a:pt x="680" y="207"/>
                  </a:cubicBezTo>
                  <a:lnTo>
                    <a:pt x="667" y="235"/>
                  </a:lnTo>
                  <a:close/>
                  <a:moveTo>
                    <a:pt x="657" y="225"/>
                  </a:moveTo>
                  <a:cubicBezTo>
                    <a:pt x="656" y="224"/>
                    <a:pt x="656" y="224"/>
                    <a:pt x="655" y="223"/>
                  </a:cubicBezTo>
                  <a:cubicBezTo>
                    <a:pt x="654" y="221"/>
                    <a:pt x="652" y="220"/>
                    <a:pt x="650" y="218"/>
                  </a:cubicBezTo>
                  <a:cubicBezTo>
                    <a:pt x="658" y="188"/>
                    <a:pt x="658" y="188"/>
                    <a:pt x="658" y="188"/>
                  </a:cubicBezTo>
                  <a:cubicBezTo>
                    <a:pt x="661" y="190"/>
                    <a:pt x="664" y="192"/>
                    <a:pt x="667" y="195"/>
                  </a:cubicBezTo>
                  <a:lnTo>
                    <a:pt x="657" y="225"/>
                  </a:lnTo>
                  <a:close/>
                  <a:moveTo>
                    <a:pt x="647" y="214"/>
                  </a:moveTo>
                  <a:cubicBezTo>
                    <a:pt x="645" y="212"/>
                    <a:pt x="642" y="210"/>
                    <a:pt x="640" y="207"/>
                  </a:cubicBezTo>
                  <a:cubicBezTo>
                    <a:pt x="643" y="178"/>
                    <a:pt x="643" y="178"/>
                    <a:pt x="643" y="178"/>
                  </a:cubicBezTo>
                  <a:cubicBezTo>
                    <a:pt x="647" y="180"/>
                    <a:pt x="651" y="183"/>
                    <a:pt x="654" y="185"/>
                  </a:cubicBezTo>
                  <a:lnTo>
                    <a:pt x="647" y="214"/>
                  </a:lnTo>
                  <a:close/>
                  <a:moveTo>
                    <a:pt x="605" y="178"/>
                  </a:moveTo>
                  <a:cubicBezTo>
                    <a:pt x="599" y="162"/>
                    <a:pt x="599" y="162"/>
                    <a:pt x="599" y="162"/>
                  </a:cubicBezTo>
                  <a:cubicBezTo>
                    <a:pt x="601" y="162"/>
                    <a:pt x="603" y="162"/>
                    <a:pt x="606" y="163"/>
                  </a:cubicBezTo>
                  <a:cubicBezTo>
                    <a:pt x="607" y="163"/>
                    <a:pt x="608" y="164"/>
                    <a:pt x="609" y="164"/>
                  </a:cubicBezTo>
                  <a:cubicBezTo>
                    <a:pt x="613" y="183"/>
                    <a:pt x="613" y="183"/>
                    <a:pt x="613" y="183"/>
                  </a:cubicBezTo>
                  <a:cubicBezTo>
                    <a:pt x="610" y="181"/>
                    <a:pt x="608" y="179"/>
                    <a:pt x="605" y="178"/>
                  </a:cubicBezTo>
                  <a:close/>
                  <a:moveTo>
                    <a:pt x="600" y="175"/>
                  </a:moveTo>
                  <a:cubicBezTo>
                    <a:pt x="597" y="173"/>
                    <a:pt x="594" y="172"/>
                    <a:pt x="591" y="171"/>
                  </a:cubicBezTo>
                  <a:cubicBezTo>
                    <a:pt x="584" y="161"/>
                    <a:pt x="584" y="161"/>
                    <a:pt x="584" y="161"/>
                  </a:cubicBezTo>
                  <a:cubicBezTo>
                    <a:pt x="587" y="161"/>
                    <a:pt x="591" y="161"/>
                    <a:pt x="594" y="161"/>
                  </a:cubicBezTo>
                  <a:lnTo>
                    <a:pt x="600" y="175"/>
                  </a:lnTo>
                  <a:close/>
                  <a:moveTo>
                    <a:pt x="585" y="169"/>
                  </a:moveTo>
                  <a:cubicBezTo>
                    <a:pt x="582" y="168"/>
                    <a:pt x="579" y="167"/>
                    <a:pt x="575" y="167"/>
                  </a:cubicBezTo>
                  <a:cubicBezTo>
                    <a:pt x="570" y="162"/>
                    <a:pt x="570" y="162"/>
                    <a:pt x="570" y="162"/>
                  </a:cubicBezTo>
                  <a:cubicBezTo>
                    <a:pt x="573" y="162"/>
                    <a:pt x="576" y="161"/>
                    <a:pt x="580" y="161"/>
                  </a:cubicBezTo>
                  <a:lnTo>
                    <a:pt x="585" y="169"/>
                  </a:lnTo>
                  <a:close/>
                  <a:moveTo>
                    <a:pt x="587" y="180"/>
                  </a:moveTo>
                  <a:cubicBezTo>
                    <a:pt x="590" y="181"/>
                    <a:pt x="593" y="183"/>
                    <a:pt x="596" y="185"/>
                  </a:cubicBezTo>
                  <a:cubicBezTo>
                    <a:pt x="581" y="194"/>
                    <a:pt x="581" y="194"/>
                    <a:pt x="581" y="194"/>
                  </a:cubicBezTo>
                  <a:cubicBezTo>
                    <a:pt x="579" y="191"/>
                    <a:pt x="577" y="189"/>
                    <a:pt x="576" y="187"/>
                  </a:cubicBezTo>
                  <a:lnTo>
                    <a:pt x="587" y="180"/>
                  </a:lnTo>
                  <a:close/>
                  <a:moveTo>
                    <a:pt x="599" y="187"/>
                  </a:moveTo>
                  <a:cubicBezTo>
                    <a:pt x="602" y="189"/>
                    <a:pt x="605" y="191"/>
                    <a:pt x="607" y="193"/>
                  </a:cubicBezTo>
                  <a:cubicBezTo>
                    <a:pt x="587" y="204"/>
                    <a:pt x="587" y="204"/>
                    <a:pt x="587" y="204"/>
                  </a:cubicBezTo>
                  <a:cubicBezTo>
                    <a:pt x="586" y="202"/>
                    <a:pt x="584" y="199"/>
                    <a:pt x="583" y="197"/>
                  </a:cubicBezTo>
                  <a:lnTo>
                    <a:pt x="599" y="187"/>
                  </a:lnTo>
                  <a:close/>
                  <a:moveTo>
                    <a:pt x="610" y="196"/>
                  </a:moveTo>
                  <a:cubicBezTo>
                    <a:pt x="613" y="198"/>
                    <a:pt x="615" y="201"/>
                    <a:pt x="618" y="203"/>
                  </a:cubicBezTo>
                  <a:cubicBezTo>
                    <a:pt x="593" y="215"/>
                    <a:pt x="593" y="215"/>
                    <a:pt x="593" y="215"/>
                  </a:cubicBezTo>
                  <a:cubicBezTo>
                    <a:pt x="593" y="214"/>
                    <a:pt x="592" y="213"/>
                    <a:pt x="592" y="212"/>
                  </a:cubicBezTo>
                  <a:cubicBezTo>
                    <a:pt x="591" y="211"/>
                    <a:pt x="590" y="209"/>
                    <a:pt x="589" y="208"/>
                  </a:cubicBezTo>
                  <a:lnTo>
                    <a:pt x="610" y="196"/>
                  </a:lnTo>
                  <a:close/>
                  <a:moveTo>
                    <a:pt x="621" y="206"/>
                  </a:moveTo>
                  <a:cubicBezTo>
                    <a:pt x="623" y="208"/>
                    <a:pt x="626" y="211"/>
                    <a:pt x="629" y="214"/>
                  </a:cubicBezTo>
                  <a:cubicBezTo>
                    <a:pt x="601" y="227"/>
                    <a:pt x="601" y="227"/>
                    <a:pt x="601" y="227"/>
                  </a:cubicBezTo>
                  <a:cubicBezTo>
                    <a:pt x="599" y="224"/>
                    <a:pt x="597" y="221"/>
                    <a:pt x="595" y="218"/>
                  </a:cubicBezTo>
                  <a:lnTo>
                    <a:pt x="621" y="206"/>
                  </a:lnTo>
                  <a:close/>
                  <a:moveTo>
                    <a:pt x="631" y="217"/>
                  </a:moveTo>
                  <a:cubicBezTo>
                    <a:pt x="634" y="219"/>
                    <a:pt x="637" y="222"/>
                    <a:pt x="639" y="225"/>
                  </a:cubicBezTo>
                  <a:cubicBezTo>
                    <a:pt x="609" y="240"/>
                    <a:pt x="609" y="240"/>
                    <a:pt x="609" y="240"/>
                  </a:cubicBezTo>
                  <a:cubicBezTo>
                    <a:pt x="607" y="237"/>
                    <a:pt x="605" y="234"/>
                    <a:pt x="603" y="230"/>
                  </a:cubicBezTo>
                  <a:lnTo>
                    <a:pt x="631" y="217"/>
                  </a:lnTo>
                  <a:close/>
                  <a:moveTo>
                    <a:pt x="642" y="228"/>
                  </a:moveTo>
                  <a:cubicBezTo>
                    <a:pt x="644" y="230"/>
                    <a:pt x="647" y="233"/>
                    <a:pt x="649" y="235"/>
                  </a:cubicBezTo>
                  <a:cubicBezTo>
                    <a:pt x="618" y="251"/>
                    <a:pt x="618" y="251"/>
                    <a:pt x="618" y="251"/>
                  </a:cubicBezTo>
                  <a:cubicBezTo>
                    <a:pt x="615" y="248"/>
                    <a:pt x="613" y="246"/>
                    <a:pt x="611" y="243"/>
                  </a:cubicBezTo>
                  <a:lnTo>
                    <a:pt x="642" y="228"/>
                  </a:lnTo>
                  <a:close/>
                  <a:moveTo>
                    <a:pt x="652" y="238"/>
                  </a:moveTo>
                  <a:cubicBezTo>
                    <a:pt x="654" y="240"/>
                    <a:pt x="656" y="243"/>
                    <a:pt x="658" y="245"/>
                  </a:cubicBezTo>
                  <a:cubicBezTo>
                    <a:pt x="629" y="261"/>
                    <a:pt x="629" y="261"/>
                    <a:pt x="629" y="261"/>
                  </a:cubicBezTo>
                  <a:cubicBezTo>
                    <a:pt x="626" y="259"/>
                    <a:pt x="623" y="256"/>
                    <a:pt x="620" y="254"/>
                  </a:cubicBezTo>
                  <a:lnTo>
                    <a:pt x="652" y="238"/>
                  </a:lnTo>
                  <a:close/>
                  <a:moveTo>
                    <a:pt x="661" y="248"/>
                  </a:moveTo>
                  <a:cubicBezTo>
                    <a:pt x="663" y="250"/>
                    <a:pt x="666" y="252"/>
                    <a:pt x="669" y="255"/>
                  </a:cubicBezTo>
                  <a:cubicBezTo>
                    <a:pt x="640" y="270"/>
                    <a:pt x="640" y="270"/>
                    <a:pt x="640" y="270"/>
                  </a:cubicBezTo>
                  <a:cubicBezTo>
                    <a:pt x="637" y="268"/>
                    <a:pt x="635" y="266"/>
                    <a:pt x="632" y="264"/>
                  </a:cubicBezTo>
                  <a:lnTo>
                    <a:pt x="661" y="248"/>
                  </a:lnTo>
                  <a:close/>
                  <a:moveTo>
                    <a:pt x="672" y="257"/>
                  </a:moveTo>
                  <a:cubicBezTo>
                    <a:pt x="674" y="260"/>
                    <a:pt x="677" y="262"/>
                    <a:pt x="679" y="264"/>
                  </a:cubicBezTo>
                  <a:cubicBezTo>
                    <a:pt x="656" y="278"/>
                    <a:pt x="656" y="278"/>
                    <a:pt x="656" y="278"/>
                  </a:cubicBezTo>
                  <a:cubicBezTo>
                    <a:pt x="652" y="276"/>
                    <a:pt x="648" y="274"/>
                    <a:pt x="644" y="272"/>
                  </a:cubicBezTo>
                  <a:lnTo>
                    <a:pt x="672" y="257"/>
                  </a:lnTo>
                  <a:close/>
                  <a:moveTo>
                    <a:pt x="682" y="266"/>
                  </a:moveTo>
                  <a:cubicBezTo>
                    <a:pt x="683" y="266"/>
                    <a:pt x="683" y="267"/>
                    <a:pt x="684" y="267"/>
                  </a:cubicBezTo>
                  <a:cubicBezTo>
                    <a:pt x="680" y="272"/>
                    <a:pt x="677" y="278"/>
                    <a:pt x="674" y="283"/>
                  </a:cubicBezTo>
                  <a:cubicBezTo>
                    <a:pt x="669" y="282"/>
                    <a:pt x="665" y="281"/>
                    <a:pt x="660" y="280"/>
                  </a:cubicBezTo>
                  <a:lnTo>
                    <a:pt x="682" y="266"/>
                  </a:lnTo>
                  <a:close/>
                  <a:moveTo>
                    <a:pt x="733" y="229"/>
                  </a:moveTo>
                  <a:cubicBezTo>
                    <a:pt x="733" y="229"/>
                    <a:pt x="733" y="229"/>
                    <a:pt x="733" y="229"/>
                  </a:cubicBezTo>
                  <a:cubicBezTo>
                    <a:pt x="733" y="229"/>
                    <a:pt x="734" y="229"/>
                    <a:pt x="734" y="229"/>
                  </a:cubicBezTo>
                  <a:cubicBezTo>
                    <a:pt x="777" y="210"/>
                    <a:pt x="856" y="231"/>
                    <a:pt x="899" y="290"/>
                  </a:cubicBezTo>
                  <a:cubicBezTo>
                    <a:pt x="897" y="292"/>
                    <a:pt x="895" y="295"/>
                    <a:pt x="894" y="298"/>
                  </a:cubicBezTo>
                  <a:cubicBezTo>
                    <a:pt x="861" y="243"/>
                    <a:pt x="775" y="221"/>
                    <a:pt x="737" y="236"/>
                  </a:cubicBezTo>
                  <a:cubicBezTo>
                    <a:pt x="737" y="236"/>
                    <a:pt x="737" y="236"/>
                    <a:pt x="737" y="236"/>
                  </a:cubicBezTo>
                  <a:cubicBezTo>
                    <a:pt x="698" y="252"/>
                    <a:pt x="653" y="329"/>
                    <a:pt x="669" y="392"/>
                  </a:cubicBezTo>
                  <a:cubicBezTo>
                    <a:pt x="666" y="390"/>
                    <a:pt x="663" y="389"/>
                    <a:pt x="659" y="389"/>
                  </a:cubicBezTo>
                  <a:cubicBezTo>
                    <a:pt x="649" y="317"/>
                    <a:pt x="689" y="247"/>
                    <a:pt x="733" y="229"/>
                  </a:cubicBezTo>
                  <a:close/>
                  <a:moveTo>
                    <a:pt x="675" y="87"/>
                  </a:moveTo>
                  <a:cubicBezTo>
                    <a:pt x="681" y="85"/>
                    <a:pt x="687" y="83"/>
                    <a:pt x="694" y="82"/>
                  </a:cubicBezTo>
                  <a:cubicBezTo>
                    <a:pt x="694" y="125"/>
                    <a:pt x="718" y="182"/>
                    <a:pt x="735" y="224"/>
                  </a:cubicBezTo>
                  <a:cubicBezTo>
                    <a:pt x="734" y="224"/>
                    <a:pt x="733" y="225"/>
                    <a:pt x="732" y="225"/>
                  </a:cubicBezTo>
                  <a:cubicBezTo>
                    <a:pt x="732" y="225"/>
                    <a:pt x="732" y="225"/>
                    <a:pt x="732" y="225"/>
                  </a:cubicBezTo>
                  <a:cubicBezTo>
                    <a:pt x="732" y="225"/>
                    <a:pt x="732" y="225"/>
                    <a:pt x="732" y="225"/>
                  </a:cubicBezTo>
                  <a:cubicBezTo>
                    <a:pt x="731" y="226"/>
                    <a:pt x="730" y="226"/>
                    <a:pt x="729" y="227"/>
                  </a:cubicBezTo>
                  <a:cubicBezTo>
                    <a:pt x="711" y="184"/>
                    <a:pt x="687" y="127"/>
                    <a:pt x="657" y="97"/>
                  </a:cubicBezTo>
                  <a:cubicBezTo>
                    <a:pt x="663" y="93"/>
                    <a:pt x="669" y="90"/>
                    <a:pt x="675" y="87"/>
                  </a:cubicBezTo>
                  <a:close/>
                  <a:moveTo>
                    <a:pt x="743" y="221"/>
                  </a:moveTo>
                  <a:cubicBezTo>
                    <a:pt x="742" y="222"/>
                    <a:pt x="740" y="222"/>
                    <a:pt x="739" y="223"/>
                  </a:cubicBezTo>
                  <a:cubicBezTo>
                    <a:pt x="721" y="180"/>
                    <a:pt x="698" y="123"/>
                    <a:pt x="698" y="81"/>
                  </a:cubicBezTo>
                  <a:cubicBezTo>
                    <a:pt x="708" y="79"/>
                    <a:pt x="719" y="79"/>
                    <a:pt x="729" y="79"/>
                  </a:cubicBezTo>
                  <a:cubicBezTo>
                    <a:pt x="719" y="122"/>
                    <a:pt x="724" y="175"/>
                    <a:pt x="743" y="221"/>
                  </a:cubicBezTo>
                  <a:close/>
                  <a:moveTo>
                    <a:pt x="733" y="79"/>
                  </a:moveTo>
                  <a:cubicBezTo>
                    <a:pt x="733" y="79"/>
                    <a:pt x="733" y="79"/>
                    <a:pt x="733" y="79"/>
                  </a:cubicBezTo>
                  <a:cubicBezTo>
                    <a:pt x="746" y="80"/>
                    <a:pt x="758" y="82"/>
                    <a:pt x="766" y="86"/>
                  </a:cubicBezTo>
                  <a:cubicBezTo>
                    <a:pt x="743" y="122"/>
                    <a:pt x="733" y="175"/>
                    <a:pt x="752" y="220"/>
                  </a:cubicBezTo>
                  <a:cubicBezTo>
                    <a:pt x="750" y="220"/>
                    <a:pt x="749" y="220"/>
                    <a:pt x="747" y="221"/>
                  </a:cubicBezTo>
                  <a:cubicBezTo>
                    <a:pt x="728" y="174"/>
                    <a:pt x="723" y="122"/>
                    <a:pt x="733" y="79"/>
                  </a:cubicBezTo>
                  <a:close/>
                  <a:moveTo>
                    <a:pt x="725" y="228"/>
                  </a:moveTo>
                  <a:cubicBezTo>
                    <a:pt x="724" y="229"/>
                    <a:pt x="723" y="230"/>
                    <a:pt x="721" y="230"/>
                  </a:cubicBezTo>
                  <a:cubicBezTo>
                    <a:pt x="702" y="184"/>
                    <a:pt x="668" y="143"/>
                    <a:pt x="631" y="120"/>
                  </a:cubicBezTo>
                  <a:cubicBezTo>
                    <a:pt x="637" y="112"/>
                    <a:pt x="645" y="105"/>
                    <a:pt x="654" y="99"/>
                  </a:cubicBezTo>
                  <a:cubicBezTo>
                    <a:pt x="684" y="129"/>
                    <a:pt x="708" y="186"/>
                    <a:pt x="725" y="228"/>
                  </a:cubicBezTo>
                  <a:close/>
                  <a:moveTo>
                    <a:pt x="718" y="232"/>
                  </a:moveTo>
                  <a:cubicBezTo>
                    <a:pt x="717" y="233"/>
                    <a:pt x="715" y="234"/>
                    <a:pt x="714" y="236"/>
                  </a:cubicBezTo>
                  <a:cubicBezTo>
                    <a:pt x="695" y="190"/>
                    <a:pt x="651" y="160"/>
                    <a:pt x="609" y="151"/>
                  </a:cubicBezTo>
                  <a:cubicBezTo>
                    <a:pt x="613" y="143"/>
                    <a:pt x="619" y="133"/>
                    <a:pt x="628" y="123"/>
                  </a:cubicBezTo>
                  <a:cubicBezTo>
                    <a:pt x="628" y="123"/>
                    <a:pt x="628" y="123"/>
                    <a:pt x="628" y="123"/>
                  </a:cubicBezTo>
                  <a:cubicBezTo>
                    <a:pt x="665" y="145"/>
                    <a:pt x="699" y="186"/>
                    <a:pt x="718" y="232"/>
                  </a:cubicBezTo>
                  <a:close/>
                  <a:moveTo>
                    <a:pt x="806" y="73"/>
                  </a:moveTo>
                  <a:cubicBezTo>
                    <a:pt x="791" y="96"/>
                    <a:pt x="792" y="127"/>
                    <a:pt x="793" y="160"/>
                  </a:cubicBezTo>
                  <a:cubicBezTo>
                    <a:pt x="794" y="180"/>
                    <a:pt x="795" y="201"/>
                    <a:pt x="792" y="220"/>
                  </a:cubicBezTo>
                  <a:cubicBezTo>
                    <a:pt x="791" y="220"/>
                    <a:pt x="789" y="220"/>
                    <a:pt x="788" y="220"/>
                  </a:cubicBezTo>
                  <a:cubicBezTo>
                    <a:pt x="789" y="203"/>
                    <a:pt x="789" y="186"/>
                    <a:pt x="789" y="170"/>
                  </a:cubicBezTo>
                  <a:cubicBezTo>
                    <a:pt x="787" y="132"/>
                    <a:pt x="786" y="96"/>
                    <a:pt x="806" y="73"/>
                  </a:cubicBezTo>
                  <a:close/>
                  <a:moveTo>
                    <a:pt x="794" y="72"/>
                  </a:moveTo>
                  <a:cubicBezTo>
                    <a:pt x="797" y="70"/>
                    <a:pt x="799" y="68"/>
                    <a:pt x="802" y="66"/>
                  </a:cubicBezTo>
                  <a:cubicBezTo>
                    <a:pt x="801" y="73"/>
                    <a:pt x="801" y="73"/>
                    <a:pt x="801" y="73"/>
                  </a:cubicBezTo>
                  <a:cubicBezTo>
                    <a:pt x="799" y="76"/>
                    <a:pt x="797" y="78"/>
                    <a:pt x="796" y="81"/>
                  </a:cubicBezTo>
                  <a:lnTo>
                    <a:pt x="794" y="72"/>
                  </a:lnTo>
                  <a:close/>
                  <a:moveTo>
                    <a:pt x="796" y="215"/>
                  </a:moveTo>
                  <a:cubicBezTo>
                    <a:pt x="797" y="212"/>
                    <a:pt x="797" y="209"/>
                    <a:pt x="797" y="205"/>
                  </a:cubicBezTo>
                  <a:cubicBezTo>
                    <a:pt x="827" y="197"/>
                    <a:pt x="827" y="197"/>
                    <a:pt x="827" y="197"/>
                  </a:cubicBezTo>
                  <a:cubicBezTo>
                    <a:pt x="826" y="201"/>
                    <a:pt x="825" y="205"/>
                    <a:pt x="823" y="209"/>
                  </a:cubicBezTo>
                  <a:lnTo>
                    <a:pt x="796" y="215"/>
                  </a:lnTo>
                  <a:close/>
                  <a:moveTo>
                    <a:pt x="821" y="213"/>
                  </a:moveTo>
                  <a:cubicBezTo>
                    <a:pt x="819" y="217"/>
                    <a:pt x="817" y="221"/>
                    <a:pt x="814" y="226"/>
                  </a:cubicBezTo>
                  <a:cubicBezTo>
                    <a:pt x="808" y="224"/>
                    <a:pt x="802" y="222"/>
                    <a:pt x="796" y="221"/>
                  </a:cubicBezTo>
                  <a:cubicBezTo>
                    <a:pt x="796" y="220"/>
                    <a:pt x="796" y="220"/>
                    <a:pt x="796" y="219"/>
                  </a:cubicBezTo>
                  <a:lnTo>
                    <a:pt x="821" y="213"/>
                  </a:lnTo>
                  <a:close/>
                  <a:moveTo>
                    <a:pt x="798" y="201"/>
                  </a:moveTo>
                  <a:cubicBezTo>
                    <a:pt x="798" y="198"/>
                    <a:pt x="798" y="194"/>
                    <a:pt x="798" y="191"/>
                  </a:cubicBezTo>
                  <a:cubicBezTo>
                    <a:pt x="830" y="182"/>
                    <a:pt x="830" y="182"/>
                    <a:pt x="830" y="182"/>
                  </a:cubicBezTo>
                  <a:cubicBezTo>
                    <a:pt x="830" y="185"/>
                    <a:pt x="829" y="189"/>
                    <a:pt x="828" y="192"/>
                  </a:cubicBezTo>
                  <a:lnTo>
                    <a:pt x="798" y="201"/>
                  </a:lnTo>
                  <a:close/>
                  <a:moveTo>
                    <a:pt x="798" y="187"/>
                  </a:moveTo>
                  <a:cubicBezTo>
                    <a:pt x="798" y="184"/>
                    <a:pt x="798" y="181"/>
                    <a:pt x="798" y="178"/>
                  </a:cubicBezTo>
                  <a:cubicBezTo>
                    <a:pt x="831" y="167"/>
                    <a:pt x="831" y="167"/>
                    <a:pt x="831" y="167"/>
                  </a:cubicBezTo>
                  <a:cubicBezTo>
                    <a:pt x="831" y="170"/>
                    <a:pt x="831" y="174"/>
                    <a:pt x="831" y="178"/>
                  </a:cubicBezTo>
                  <a:lnTo>
                    <a:pt x="798" y="187"/>
                  </a:lnTo>
                  <a:close/>
                  <a:moveTo>
                    <a:pt x="798" y="174"/>
                  </a:moveTo>
                  <a:cubicBezTo>
                    <a:pt x="798" y="170"/>
                    <a:pt x="798" y="167"/>
                    <a:pt x="797" y="164"/>
                  </a:cubicBezTo>
                  <a:cubicBezTo>
                    <a:pt x="830" y="152"/>
                    <a:pt x="830" y="152"/>
                    <a:pt x="830" y="152"/>
                  </a:cubicBezTo>
                  <a:cubicBezTo>
                    <a:pt x="830" y="156"/>
                    <a:pt x="830" y="159"/>
                    <a:pt x="831" y="163"/>
                  </a:cubicBezTo>
                  <a:lnTo>
                    <a:pt x="798" y="174"/>
                  </a:lnTo>
                  <a:close/>
                  <a:moveTo>
                    <a:pt x="797" y="160"/>
                  </a:moveTo>
                  <a:cubicBezTo>
                    <a:pt x="797" y="156"/>
                    <a:pt x="797" y="152"/>
                    <a:pt x="797" y="148"/>
                  </a:cubicBezTo>
                  <a:cubicBezTo>
                    <a:pt x="827" y="137"/>
                    <a:pt x="827" y="137"/>
                    <a:pt x="827" y="137"/>
                  </a:cubicBezTo>
                  <a:cubicBezTo>
                    <a:pt x="828" y="141"/>
                    <a:pt x="829" y="145"/>
                    <a:pt x="829" y="149"/>
                  </a:cubicBezTo>
                  <a:lnTo>
                    <a:pt x="797" y="160"/>
                  </a:lnTo>
                  <a:close/>
                  <a:moveTo>
                    <a:pt x="797" y="144"/>
                  </a:moveTo>
                  <a:cubicBezTo>
                    <a:pt x="797" y="140"/>
                    <a:pt x="797" y="137"/>
                    <a:pt x="797" y="133"/>
                  </a:cubicBezTo>
                  <a:cubicBezTo>
                    <a:pt x="824" y="124"/>
                    <a:pt x="824" y="124"/>
                    <a:pt x="824" y="124"/>
                  </a:cubicBezTo>
                  <a:cubicBezTo>
                    <a:pt x="824" y="127"/>
                    <a:pt x="825" y="130"/>
                    <a:pt x="826" y="134"/>
                  </a:cubicBezTo>
                  <a:lnTo>
                    <a:pt x="797" y="144"/>
                  </a:lnTo>
                  <a:close/>
                  <a:moveTo>
                    <a:pt x="797" y="129"/>
                  </a:moveTo>
                  <a:cubicBezTo>
                    <a:pt x="797" y="125"/>
                    <a:pt x="797" y="122"/>
                    <a:pt x="797" y="119"/>
                  </a:cubicBezTo>
                  <a:cubicBezTo>
                    <a:pt x="820" y="112"/>
                    <a:pt x="820" y="112"/>
                    <a:pt x="820" y="112"/>
                  </a:cubicBezTo>
                  <a:cubicBezTo>
                    <a:pt x="821" y="114"/>
                    <a:pt x="821" y="115"/>
                    <a:pt x="822" y="117"/>
                  </a:cubicBezTo>
                  <a:cubicBezTo>
                    <a:pt x="822" y="118"/>
                    <a:pt x="822" y="119"/>
                    <a:pt x="823" y="120"/>
                  </a:cubicBezTo>
                  <a:lnTo>
                    <a:pt x="797" y="129"/>
                  </a:lnTo>
                  <a:close/>
                  <a:moveTo>
                    <a:pt x="798" y="115"/>
                  </a:moveTo>
                  <a:cubicBezTo>
                    <a:pt x="798" y="111"/>
                    <a:pt x="798" y="108"/>
                    <a:pt x="799" y="105"/>
                  </a:cubicBezTo>
                  <a:cubicBezTo>
                    <a:pt x="817" y="100"/>
                    <a:pt x="817" y="100"/>
                    <a:pt x="817" y="100"/>
                  </a:cubicBezTo>
                  <a:cubicBezTo>
                    <a:pt x="818" y="103"/>
                    <a:pt x="819" y="105"/>
                    <a:pt x="819" y="108"/>
                  </a:cubicBezTo>
                  <a:lnTo>
                    <a:pt x="798" y="115"/>
                  </a:lnTo>
                  <a:close/>
                  <a:moveTo>
                    <a:pt x="815" y="84"/>
                  </a:moveTo>
                  <a:cubicBezTo>
                    <a:pt x="804" y="87"/>
                    <a:pt x="804" y="87"/>
                    <a:pt x="804" y="87"/>
                  </a:cubicBezTo>
                  <a:cubicBezTo>
                    <a:pt x="805" y="84"/>
                    <a:pt x="806" y="81"/>
                    <a:pt x="808" y="78"/>
                  </a:cubicBezTo>
                  <a:cubicBezTo>
                    <a:pt x="815" y="77"/>
                    <a:pt x="815" y="77"/>
                    <a:pt x="815" y="77"/>
                  </a:cubicBezTo>
                  <a:cubicBezTo>
                    <a:pt x="815" y="79"/>
                    <a:pt x="815" y="81"/>
                    <a:pt x="815" y="84"/>
                  </a:cubicBezTo>
                  <a:close/>
                  <a:moveTo>
                    <a:pt x="815" y="88"/>
                  </a:moveTo>
                  <a:cubicBezTo>
                    <a:pt x="816" y="91"/>
                    <a:pt x="816" y="93"/>
                    <a:pt x="817" y="96"/>
                  </a:cubicBezTo>
                  <a:cubicBezTo>
                    <a:pt x="800" y="100"/>
                    <a:pt x="800" y="100"/>
                    <a:pt x="800" y="100"/>
                  </a:cubicBezTo>
                  <a:cubicBezTo>
                    <a:pt x="800" y="97"/>
                    <a:pt x="801" y="94"/>
                    <a:pt x="802" y="91"/>
                  </a:cubicBezTo>
                  <a:lnTo>
                    <a:pt x="815" y="88"/>
                  </a:lnTo>
                  <a:close/>
                  <a:moveTo>
                    <a:pt x="816" y="73"/>
                  </a:moveTo>
                  <a:cubicBezTo>
                    <a:pt x="811" y="74"/>
                    <a:pt x="811" y="74"/>
                    <a:pt x="811" y="74"/>
                  </a:cubicBezTo>
                  <a:cubicBezTo>
                    <a:pt x="813" y="70"/>
                    <a:pt x="816" y="67"/>
                    <a:pt x="819" y="64"/>
                  </a:cubicBezTo>
                  <a:cubicBezTo>
                    <a:pt x="818" y="67"/>
                    <a:pt x="817" y="70"/>
                    <a:pt x="816" y="73"/>
                  </a:cubicBezTo>
                  <a:close/>
                  <a:moveTo>
                    <a:pt x="805" y="68"/>
                  </a:moveTo>
                  <a:cubicBezTo>
                    <a:pt x="806" y="64"/>
                    <a:pt x="806" y="64"/>
                    <a:pt x="806" y="64"/>
                  </a:cubicBezTo>
                  <a:cubicBezTo>
                    <a:pt x="809" y="62"/>
                    <a:pt x="813" y="60"/>
                    <a:pt x="817" y="59"/>
                  </a:cubicBezTo>
                  <a:cubicBezTo>
                    <a:pt x="813" y="61"/>
                    <a:pt x="809" y="65"/>
                    <a:pt x="805" y="68"/>
                  </a:cubicBezTo>
                  <a:close/>
                  <a:moveTo>
                    <a:pt x="790" y="96"/>
                  </a:moveTo>
                  <a:cubicBezTo>
                    <a:pt x="784" y="83"/>
                    <a:pt x="784" y="83"/>
                    <a:pt x="784" y="83"/>
                  </a:cubicBezTo>
                  <a:cubicBezTo>
                    <a:pt x="786" y="80"/>
                    <a:pt x="788" y="77"/>
                    <a:pt x="791" y="75"/>
                  </a:cubicBezTo>
                  <a:cubicBezTo>
                    <a:pt x="793" y="87"/>
                    <a:pt x="793" y="87"/>
                    <a:pt x="793" y="87"/>
                  </a:cubicBezTo>
                  <a:cubicBezTo>
                    <a:pt x="792" y="90"/>
                    <a:pt x="790" y="93"/>
                    <a:pt x="790" y="96"/>
                  </a:cubicBezTo>
                  <a:close/>
                  <a:moveTo>
                    <a:pt x="788" y="102"/>
                  </a:moveTo>
                  <a:cubicBezTo>
                    <a:pt x="787" y="105"/>
                    <a:pt x="787" y="108"/>
                    <a:pt x="786" y="111"/>
                  </a:cubicBezTo>
                  <a:cubicBezTo>
                    <a:pt x="776" y="95"/>
                    <a:pt x="776" y="95"/>
                    <a:pt x="776" y="95"/>
                  </a:cubicBezTo>
                  <a:cubicBezTo>
                    <a:pt x="776" y="94"/>
                    <a:pt x="777" y="93"/>
                    <a:pt x="777" y="92"/>
                  </a:cubicBezTo>
                  <a:cubicBezTo>
                    <a:pt x="779" y="90"/>
                    <a:pt x="780" y="88"/>
                    <a:pt x="781" y="86"/>
                  </a:cubicBezTo>
                  <a:lnTo>
                    <a:pt x="788" y="102"/>
                  </a:lnTo>
                  <a:close/>
                  <a:moveTo>
                    <a:pt x="785" y="117"/>
                  </a:moveTo>
                  <a:cubicBezTo>
                    <a:pt x="785" y="120"/>
                    <a:pt x="785" y="123"/>
                    <a:pt x="785" y="127"/>
                  </a:cubicBezTo>
                  <a:cubicBezTo>
                    <a:pt x="768" y="109"/>
                    <a:pt x="768" y="109"/>
                    <a:pt x="768" y="109"/>
                  </a:cubicBezTo>
                  <a:cubicBezTo>
                    <a:pt x="770" y="105"/>
                    <a:pt x="772" y="102"/>
                    <a:pt x="773" y="98"/>
                  </a:cubicBezTo>
                  <a:lnTo>
                    <a:pt x="785" y="117"/>
                  </a:lnTo>
                  <a:close/>
                  <a:moveTo>
                    <a:pt x="784" y="132"/>
                  </a:moveTo>
                  <a:cubicBezTo>
                    <a:pt x="784" y="136"/>
                    <a:pt x="784" y="139"/>
                    <a:pt x="784" y="143"/>
                  </a:cubicBezTo>
                  <a:cubicBezTo>
                    <a:pt x="763" y="125"/>
                    <a:pt x="763" y="125"/>
                    <a:pt x="763" y="125"/>
                  </a:cubicBezTo>
                  <a:cubicBezTo>
                    <a:pt x="764" y="121"/>
                    <a:pt x="765" y="117"/>
                    <a:pt x="767" y="113"/>
                  </a:cubicBezTo>
                  <a:lnTo>
                    <a:pt x="784" y="132"/>
                  </a:lnTo>
                  <a:close/>
                  <a:moveTo>
                    <a:pt x="784" y="148"/>
                  </a:moveTo>
                  <a:cubicBezTo>
                    <a:pt x="784" y="151"/>
                    <a:pt x="784" y="154"/>
                    <a:pt x="784" y="158"/>
                  </a:cubicBezTo>
                  <a:cubicBezTo>
                    <a:pt x="759" y="142"/>
                    <a:pt x="759" y="142"/>
                    <a:pt x="759" y="142"/>
                  </a:cubicBezTo>
                  <a:cubicBezTo>
                    <a:pt x="759" y="138"/>
                    <a:pt x="760" y="133"/>
                    <a:pt x="761" y="129"/>
                  </a:cubicBezTo>
                  <a:lnTo>
                    <a:pt x="784" y="148"/>
                  </a:lnTo>
                  <a:close/>
                  <a:moveTo>
                    <a:pt x="784" y="162"/>
                  </a:moveTo>
                  <a:cubicBezTo>
                    <a:pt x="784" y="165"/>
                    <a:pt x="785" y="167"/>
                    <a:pt x="785" y="170"/>
                  </a:cubicBezTo>
                  <a:cubicBezTo>
                    <a:pt x="785" y="170"/>
                    <a:pt x="785" y="171"/>
                    <a:pt x="785" y="172"/>
                  </a:cubicBezTo>
                  <a:cubicBezTo>
                    <a:pt x="756" y="158"/>
                    <a:pt x="756" y="158"/>
                    <a:pt x="756" y="158"/>
                  </a:cubicBezTo>
                  <a:cubicBezTo>
                    <a:pt x="757" y="154"/>
                    <a:pt x="757" y="150"/>
                    <a:pt x="758" y="146"/>
                  </a:cubicBezTo>
                  <a:lnTo>
                    <a:pt x="784" y="162"/>
                  </a:lnTo>
                  <a:close/>
                  <a:moveTo>
                    <a:pt x="785" y="176"/>
                  </a:moveTo>
                  <a:cubicBezTo>
                    <a:pt x="785" y="180"/>
                    <a:pt x="785" y="183"/>
                    <a:pt x="785" y="186"/>
                  </a:cubicBezTo>
                  <a:cubicBezTo>
                    <a:pt x="756" y="175"/>
                    <a:pt x="756" y="175"/>
                    <a:pt x="756" y="175"/>
                  </a:cubicBezTo>
                  <a:cubicBezTo>
                    <a:pt x="756" y="171"/>
                    <a:pt x="756" y="166"/>
                    <a:pt x="756" y="162"/>
                  </a:cubicBezTo>
                  <a:lnTo>
                    <a:pt x="785" y="176"/>
                  </a:lnTo>
                  <a:close/>
                  <a:moveTo>
                    <a:pt x="785" y="190"/>
                  </a:moveTo>
                  <a:cubicBezTo>
                    <a:pt x="785" y="193"/>
                    <a:pt x="785" y="196"/>
                    <a:pt x="785" y="199"/>
                  </a:cubicBezTo>
                  <a:cubicBezTo>
                    <a:pt x="757" y="189"/>
                    <a:pt x="757" y="189"/>
                    <a:pt x="757" y="189"/>
                  </a:cubicBezTo>
                  <a:cubicBezTo>
                    <a:pt x="756" y="186"/>
                    <a:pt x="756" y="183"/>
                    <a:pt x="756" y="180"/>
                  </a:cubicBezTo>
                  <a:lnTo>
                    <a:pt x="785" y="190"/>
                  </a:lnTo>
                  <a:close/>
                  <a:moveTo>
                    <a:pt x="785" y="204"/>
                  </a:moveTo>
                  <a:cubicBezTo>
                    <a:pt x="785" y="207"/>
                    <a:pt x="785" y="210"/>
                    <a:pt x="785" y="213"/>
                  </a:cubicBezTo>
                  <a:cubicBezTo>
                    <a:pt x="759" y="204"/>
                    <a:pt x="759" y="204"/>
                    <a:pt x="759" y="204"/>
                  </a:cubicBezTo>
                  <a:cubicBezTo>
                    <a:pt x="758" y="200"/>
                    <a:pt x="758" y="197"/>
                    <a:pt x="757" y="193"/>
                  </a:cubicBezTo>
                  <a:lnTo>
                    <a:pt x="785" y="204"/>
                  </a:lnTo>
                  <a:close/>
                  <a:moveTo>
                    <a:pt x="784" y="217"/>
                  </a:moveTo>
                  <a:cubicBezTo>
                    <a:pt x="784" y="218"/>
                    <a:pt x="784" y="219"/>
                    <a:pt x="784" y="219"/>
                  </a:cubicBezTo>
                  <a:cubicBezTo>
                    <a:pt x="777" y="218"/>
                    <a:pt x="770" y="218"/>
                    <a:pt x="763" y="219"/>
                  </a:cubicBezTo>
                  <a:cubicBezTo>
                    <a:pt x="762" y="215"/>
                    <a:pt x="761" y="212"/>
                    <a:pt x="760" y="208"/>
                  </a:cubicBezTo>
                  <a:lnTo>
                    <a:pt x="784" y="217"/>
                  </a:lnTo>
                  <a:close/>
                  <a:moveTo>
                    <a:pt x="922" y="156"/>
                  </a:moveTo>
                  <a:cubicBezTo>
                    <a:pt x="926" y="161"/>
                    <a:pt x="933" y="163"/>
                    <a:pt x="940" y="162"/>
                  </a:cubicBezTo>
                  <a:cubicBezTo>
                    <a:pt x="941" y="167"/>
                    <a:pt x="942" y="171"/>
                    <a:pt x="945" y="175"/>
                  </a:cubicBezTo>
                  <a:cubicBezTo>
                    <a:pt x="925" y="171"/>
                    <a:pt x="906" y="174"/>
                    <a:pt x="891" y="185"/>
                  </a:cubicBezTo>
                  <a:cubicBezTo>
                    <a:pt x="888" y="187"/>
                    <a:pt x="886" y="189"/>
                    <a:pt x="883" y="192"/>
                  </a:cubicBezTo>
                  <a:cubicBezTo>
                    <a:pt x="889" y="182"/>
                    <a:pt x="893" y="172"/>
                    <a:pt x="898" y="163"/>
                  </a:cubicBezTo>
                  <a:cubicBezTo>
                    <a:pt x="905" y="148"/>
                    <a:pt x="911" y="135"/>
                    <a:pt x="920" y="129"/>
                  </a:cubicBezTo>
                  <a:cubicBezTo>
                    <a:pt x="924" y="126"/>
                    <a:pt x="929" y="125"/>
                    <a:pt x="933" y="127"/>
                  </a:cubicBezTo>
                  <a:cubicBezTo>
                    <a:pt x="928" y="127"/>
                    <a:pt x="923" y="130"/>
                    <a:pt x="920" y="134"/>
                  </a:cubicBezTo>
                  <a:cubicBezTo>
                    <a:pt x="916" y="141"/>
                    <a:pt x="916" y="149"/>
                    <a:pt x="922" y="156"/>
                  </a:cubicBezTo>
                  <a:close/>
                  <a:moveTo>
                    <a:pt x="893" y="188"/>
                  </a:moveTo>
                  <a:cubicBezTo>
                    <a:pt x="908" y="177"/>
                    <a:pt x="928" y="174"/>
                    <a:pt x="948" y="180"/>
                  </a:cubicBezTo>
                  <a:cubicBezTo>
                    <a:pt x="958" y="194"/>
                    <a:pt x="975" y="202"/>
                    <a:pt x="996" y="203"/>
                  </a:cubicBezTo>
                  <a:cubicBezTo>
                    <a:pt x="996" y="204"/>
                    <a:pt x="996" y="204"/>
                    <a:pt x="996" y="204"/>
                  </a:cubicBezTo>
                  <a:cubicBezTo>
                    <a:pt x="996" y="205"/>
                    <a:pt x="996" y="205"/>
                    <a:pt x="996" y="206"/>
                  </a:cubicBezTo>
                  <a:cubicBezTo>
                    <a:pt x="986" y="202"/>
                    <a:pt x="974" y="202"/>
                    <a:pt x="963" y="206"/>
                  </a:cubicBezTo>
                  <a:cubicBezTo>
                    <a:pt x="955" y="197"/>
                    <a:pt x="943" y="191"/>
                    <a:pt x="930" y="191"/>
                  </a:cubicBezTo>
                  <a:cubicBezTo>
                    <a:pt x="917" y="190"/>
                    <a:pt x="905" y="195"/>
                    <a:pt x="897" y="202"/>
                  </a:cubicBezTo>
                  <a:cubicBezTo>
                    <a:pt x="885" y="214"/>
                    <a:pt x="881" y="229"/>
                    <a:pt x="886" y="243"/>
                  </a:cubicBezTo>
                  <a:cubicBezTo>
                    <a:pt x="889" y="252"/>
                    <a:pt x="896" y="258"/>
                    <a:pt x="903" y="258"/>
                  </a:cubicBezTo>
                  <a:cubicBezTo>
                    <a:pt x="904" y="258"/>
                    <a:pt x="904" y="258"/>
                    <a:pt x="905" y="258"/>
                  </a:cubicBezTo>
                  <a:cubicBezTo>
                    <a:pt x="905" y="257"/>
                    <a:pt x="905" y="256"/>
                    <a:pt x="905" y="256"/>
                  </a:cubicBezTo>
                  <a:cubicBezTo>
                    <a:pt x="901" y="248"/>
                    <a:pt x="904" y="242"/>
                    <a:pt x="908" y="239"/>
                  </a:cubicBezTo>
                  <a:cubicBezTo>
                    <a:pt x="913" y="235"/>
                    <a:pt x="921" y="234"/>
                    <a:pt x="926" y="239"/>
                  </a:cubicBezTo>
                  <a:cubicBezTo>
                    <a:pt x="932" y="245"/>
                    <a:pt x="934" y="252"/>
                    <a:pt x="931" y="260"/>
                  </a:cubicBezTo>
                  <a:cubicBezTo>
                    <a:pt x="928" y="268"/>
                    <a:pt x="919" y="274"/>
                    <a:pt x="910" y="275"/>
                  </a:cubicBezTo>
                  <a:cubicBezTo>
                    <a:pt x="901" y="275"/>
                    <a:pt x="891" y="271"/>
                    <a:pt x="884" y="264"/>
                  </a:cubicBezTo>
                  <a:cubicBezTo>
                    <a:pt x="875" y="255"/>
                    <a:pt x="870" y="241"/>
                    <a:pt x="871" y="228"/>
                  </a:cubicBezTo>
                  <a:cubicBezTo>
                    <a:pt x="872" y="212"/>
                    <a:pt x="880" y="197"/>
                    <a:pt x="893" y="188"/>
                  </a:cubicBezTo>
                  <a:close/>
                  <a:moveTo>
                    <a:pt x="981" y="120"/>
                  </a:moveTo>
                  <a:cubicBezTo>
                    <a:pt x="974" y="110"/>
                    <a:pt x="973" y="99"/>
                    <a:pt x="978" y="90"/>
                  </a:cubicBezTo>
                  <a:cubicBezTo>
                    <a:pt x="983" y="81"/>
                    <a:pt x="993" y="77"/>
                    <a:pt x="1004" y="78"/>
                  </a:cubicBezTo>
                  <a:cubicBezTo>
                    <a:pt x="1005" y="78"/>
                    <a:pt x="1006" y="78"/>
                    <a:pt x="1006" y="78"/>
                  </a:cubicBezTo>
                  <a:cubicBezTo>
                    <a:pt x="1006" y="77"/>
                    <a:pt x="1007" y="76"/>
                    <a:pt x="1006" y="76"/>
                  </a:cubicBezTo>
                  <a:cubicBezTo>
                    <a:pt x="1004" y="66"/>
                    <a:pt x="1007" y="57"/>
                    <a:pt x="1015" y="51"/>
                  </a:cubicBezTo>
                  <a:cubicBezTo>
                    <a:pt x="1022" y="46"/>
                    <a:pt x="1033" y="43"/>
                    <a:pt x="1045" y="50"/>
                  </a:cubicBezTo>
                  <a:cubicBezTo>
                    <a:pt x="1045" y="51"/>
                    <a:pt x="1046" y="51"/>
                    <a:pt x="1046" y="50"/>
                  </a:cubicBezTo>
                  <a:cubicBezTo>
                    <a:pt x="1047" y="50"/>
                    <a:pt x="1047" y="50"/>
                    <a:pt x="1048" y="49"/>
                  </a:cubicBezTo>
                  <a:cubicBezTo>
                    <a:pt x="1049" y="40"/>
                    <a:pt x="1055" y="33"/>
                    <a:pt x="1064" y="30"/>
                  </a:cubicBezTo>
                  <a:cubicBezTo>
                    <a:pt x="1073" y="28"/>
                    <a:pt x="1082" y="31"/>
                    <a:pt x="1089" y="38"/>
                  </a:cubicBezTo>
                  <a:cubicBezTo>
                    <a:pt x="1089" y="39"/>
                    <a:pt x="1091" y="39"/>
                    <a:pt x="1091" y="38"/>
                  </a:cubicBezTo>
                  <a:cubicBezTo>
                    <a:pt x="1091" y="38"/>
                    <a:pt x="1091" y="38"/>
                    <a:pt x="1091" y="38"/>
                  </a:cubicBezTo>
                  <a:cubicBezTo>
                    <a:pt x="1091" y="38"/>
                    <a:pt x="1091" y="38"/>
                    <a:pt x="1091" y="38"/>
                  </a:cubicBezTo>
                  <a:cubicBezTo>
                    <a:pt x="1098" y="31"/>
                    <a:pt x="1107" y="28"/>
                    <a:pt x="1116" y="30"/>
                  </a:cubicBezTo>
                  <a:cubicBezTo>
                    <a:pt x="1125" y="33"/>
                    <a:pt x="1131" y="40"/>
                    <a:pt x="1132" y="49"/>
                  </a:cubicBezTo>
                  <a:cubicBezTo>
                    <a:pt x="1133" y="50"/>
                    <a:pt x="1133" y="50"/>
                    <a:pt x="1134" y="50"/>
                  </a:cubicBezTo>
                  <a:cubicBezTo>
                    <a:pt x="1134" y="51"/>
                    <a:pt x="1135" y="51"/>
                    <a:pt x="1135" y="50"/>
                  </a:cubicBezTo>
                  <a:cubicBezTo>
                    <a:pt x="1147" y="43"/>
                    <a:pt x="1158" y="46"/>
                    <a:pt x="1165" y="51"/>
                  </a:cubicBezTo>
                  <a:cubicBezTo>
                    <a:pt x="1173" y="57"/>
                    <a:pt x="1176" y="66"/>
                    <a:pt x="1174" y="76"/>
                  </a:cubicBezTo>
                  <a:cubicBezTo>
                    <a:pt x="1173" y="76"/>
                    <a:pt x="1174" y="77"/>
                    <a:pt x="1174" y="78"/>
                  </a:cubicBezTo>
                  <a:cubicBezTo>
                    <a:pt x="1174" y="78"/>
                    <a:pt x="1175" y="78"/>
                    <a:pt x="1176" y="78"/>
                  </a:cubicBezTo>
                  <a:cubicBezTo>
                    <a:pt x="1187" y="77"/>
                    <a:pt x="1197" y="81"/>
                    <a:pt x="1202" y="90"/>
                  </a:cubicBezTo>
                  <a:cubicBezTo>
                    <a:pt x="1207" y="99"/>
                    <a:pt x="1206" y="110"/>
                    <a:pt x="1199" y="120"/>
                  </a:cubicBezTo>
                  <a:cubicBezTo>
                    <a:pt x="1199" y="120"/>
                    <a:pt x="1199" y="121"/>
                    <a:pt x="1199" y="121"/>
                  </a:cubicBezTo>
                  <a:cubicBezTo>
                    <a:pt x="1199" y="122"/>
                    <a:pt x="1200" y="122"/>
                    <a:pt x="1200" y="123"/>
                  </a:cubicBezTo>
                  <a:cubicBezTo>
                    <a:pt x="1211" y="128"/>
                    <a:pt x="1217" y="140"/>
                    <a:pt x="1215" y="153"/>
                  </a:cubicBezTo>
                  <a:cubicBezTo>
                    <a:pt x="1213" y="169"/>
                    <a:pt x="1199" y="181"/>
                    <a:pt x="1179" y="185"/>
                  </a:cubicBezTo>
                  <a:cubicBezTo>
                    <a:pt x="1177" y="181"/>
                    <a:pt x="1174" y="177"/>
                    <a:pt x="1170" y="174"/>
                  </a:cubicBezTo>
                  <a:cubicBezTo>
                    <a:pt x="1167" y="171"/>
                    <a:pt x="1164" y="169"/>
                    <a:pt x="1160" y="167"/>
                  </a:cubicBezTo>
                  <a:cubicBezTo>
                    <a:pt x="1178" y="166"/>
                    <a:pt x="1204" y="162"/>
                    <a:pt x="1203" y="153"/>
                  </a:cubicBezTo>
                  <a:cubicBezTo>
                    <a:pt x="1203" y="153"/>
                    <a:pt x="1203" y="151"/>
                    <a:pt x="1201" y="150"/>
                  </a:cubicBezTo>
                  <a:cubicBezTo>
                    <a:pt x="1195" y="146"/>
                    <a:pt x="1174" y="148"/>
                    <a:pt x="1160" y="151"/>
                  </a:cubicBezTo>
                  <a:cubicBezTo>
                    <a:pt x="1167" y="146"/>
                    <a:pt x="1172" y="142"/>
                    <a:pt x="1174" y="138"/>
                  </a:cubicBezTo>
                  <a:cubicBezTo>
                    <a:pt x="1174" y="136"/>
                    <a:pt x="1174" y="134"/>
                    <a:pt x="1173" y="132"/>
                  </a:cubicBezTo>
                  <a:cubicBezTo>
                    <a:pt x="1172" y="131"/>
                    <a:pt x="1171" y="130"/>
                    <a:pt x="1169" y="130"/>
                  </a:cubicBezTo>
                  <a:cubicBezTo>
                    <a:pt x="1167" y="129"/>
                    <a:pt x="1164" y="130"/>
                    <a:pt x="1161" y="131"/>
                  </a:cubicBezTo>
                  <a:cubicBezTo>
                    <a:pt x="1176" y="118"/>
                    <a:pt x="1195" y="101"/>
                    <a:pt x="1190" y="95"/>
                  </a:cubicBezTo>
                  <a:cubicBezTo>
                    <a:pt x="1190" y="94"/>
                    <a:pt x="1189" y="93"/>
                    <a:pt x="1187" y="93"/>
                  </a:cubicBezTo>
                  <a:cubicBezTo>
                    <a:pt x="1181" y="92"/>
                    <a:pt x="1162" y="106"/>
                    <a:pt x="1150" y="116"/>
                  </a:cubicBezTo>
                  <a:cubicBezTo>
                    <a:pt x="1155" y="108"/>
                    <a:pt x="1157" y="101"/>
                    <a:pt x="1154" y="98"/>
                  </a:cubicBezTo>
                  <a:cubicBezTo>
                    <a:pt x="1153" y="97"/>
                    <a:pt x="1151" y="96"/>
                    <a:pt x="1149" y="96"/>
                  </a:cubicBezTo>
                  <a:cubicBezTo>
                    <a:pt x="1147" y="97"/>
                    <a:pt x="1145" y="98"/>
                    <a:pt x="1142" y="100"/>
                  </a:cubicBezTo>
                  <a:cubicBezTo>
                    <a:pt x="1150" y="87"/>
                    <a:pt x="1159" y="70"/>
                    <a:pt x="1157" y="64"/>
                  </a:cubicBezTo>
                  <a:cubicBezTo>
                    <a:pt x="1157" y="62"/>
                    <a:pt x="1156" y="61"/>
                    <a:pt x="1155" y="61"/>
                  </a:cubicBezTo>
                  <a:cubicBezTo>
                    <a:pt x="1154" y="60"/>
                    <a:pt x="1153" y="60"/>
                    <a:pt x="1151" y="61"/>
                  </a:cubicBezTo>
                  <a:cubicBezTo>
                    <a:pt x="1145" y="63"/>
                    <a:pt x="1135" y="79"/>
                    <a:pt x="1128" y="92"/>
                  </a:cubicBezTo>
                  <a:cubicBezTo>
                    <a:pt x="1129" y="88"/>
                    <a:pt x="1129" y="85"/>
                    <a:pt x="1128" y="83"/>
                  </a:cubicBezTo>
                  <a:cubicBezTo>
                    <a:pt x="1127" y="81"/>
                    <a:pt x="1125" y="80"/>
                    <a:pt x="1124" y="79"/>
                  </a:cubicBezTo>
                  <a:cubicBezTo>
                    <a:pt x="1123" y="79"/>
                    <a:pt x="1121" y="79"/>
                    <a:pt x="1119" y="80"/>
                  </a:cubicBezTo>
                  <a:cubicBezTo>
                    <a:pt x="1118" y="81"/>
                    <a:pt x="1116" y="83"/>
                    <a:pt x="1114" y="85"/>
                  </a:cubicBezTo>
                  <a:cubicBezTo>
                    <a:pt x="1117" y="70"/>
                    <a:pt x="1121" y="51"/>
                    <a:pt x="1117" y="45"/>
                  </a:cubicBezTo>
                  <a:cubicBezTo>
                    <a:pt x="1116" y="43"/>
                    <a:pt x="1115" y="43"/>
                    <a:pt x="1114" y="43"/>
                  </a:cubicBezTo>
                  <a:cubicBezTo>
                    <a:pt x="1113" y="43"/>
                    <a:pt x="1112" y="43"/>
                    <a:pt x="1110" y="44"/>
                  </a:cubicBezTo>
                  <a:cubicBezTo>
                    <a:pt x="1105" y="48"/>
                    <a:pt x="1101" y="67"/>
                    <a:pt x="1099" y="82"/>
                  </a:cubicBezTo>
                  <a:cubicBezTo>
                    <a:pt x="1098" y="78"/>
                    <a:pt x="1097" y="74"/>
                    <a:pt x="1095" y="72"/>
                  </a:cubicBezTo>
                  <a:cubicBezTo>
                    <a:pt x="1094" y="71"/>
                    <a:pt x="1092" y="70"/>
                    <a:pt x="1090" y="70"/>
                  </a:cubicBezTo>
                  <a:cubicBezTo>
                    <a:pt x="1088" y="70"/>
                    <a:pt x="1086" y="71"/>
                    <a:pt x="1085" y="72"/>
                  </a:cubicBezTo>
                  <a:cubicBezTo>
                    <a:pt x="1083" y="74"/>
                    <a:pt x="1082" y="78"/>
                    <a:pt x="1081" y="82"/>
                  </a:cubicBezTo>
                  <a:cubicBezTo>
                    <a:pt x="1079" y="67"/>
                    <a:pt x="1075" y="48"/>
                    <a:pt x="1070" y="44"/>
                  </a:cubicBezTo>
                  <a:cubicBezTo>
                    <a:pt x="1068" y="43"/>
                    <a:pt x="1067" y="43"/>
                    <a:pt x="1066" y="43"/>
                  </a:cubicBezTo>
                  <a:cubicBezTo>
                    <a:pt x="1065" y="43"/>
                    <a:pt x="1064" y="43"/>
                    <a:pt x="1063" y="45"/>
                  </a:cubicBezTo>
                  <a:cubicBezTo>
                    <a:pt x="1059" y="51"/>
                    <a:pt x="1063" y="70"/>
                    <a:pt x="1066" y="85"/>
                  </a:cubicBezTo>
                  <a:cubicBezTo>
                    <a:pt x="1064" y="83"/>
                    <a:pt x="1062" y="81"/>
                    <a:pt x="1061" y="80"/>
                  </a:cubicBezTo>
                  <a:cubicBezTo>
                    <a:pt x="1059" y="79"/>
                    <a:pt x="1057" y="79"/>
                    <a:pt x="1056" y="79"/>
                  </a:cubicBezTo>
                  <a:cubicBezTo>
                    <a:pt x="1055" y="80"/>
                    <a:pt x="1053" y="81"/>
                    <a:pt x="1052" y="83"/>
                  </a:cubicBezTo>
                  <a:cubicBezTo>
                    <a:pt x="1052" y="85"/>
                    <a:pt x="1052" y="88"/>
                    <a:pt x="1052" y="92"/>
                  </a:cubicBezTo>
                  <a:cubicBezTo>
                    <a:pt x="1045" y="79"/>
                    <a:pt x="1035" y="63"/>
                    <a:pt x="1029" y="61"/>
                  </a:cubicBezTo>
                  <a:cubicBezTo>
                    <a:pt x="1027" y="60"/>
                    <a:pt x="1026" y="60"/>
                    <a:pt x="1025" y="61"/>
                  </a:cubicBezTo>
                  <a:cubicBezTo>
                    <a:pt x="1024" y="61"/>
                    <a:pt x="1023" y="62"/>
                    <a:pt x="1023" y="64"/>
                  </a:cubicBezTo>
                  <a:cubicBezTo>
                    <a:pt x="1021" y="70"/>
                    <a:pt x="1030" y="87"/>
                    <a:pt x="1038" y="100"/>
                  </a:cubicBezTo>
                  <a:cubicBezTo>
                    <a:pt x="1035" y="98"/>
                    <a:pt x="1033" y="97"/>
                    <a:pt x="1031" y="96"/>
                  </a:cubicBezTo>
                  <a:cubicBezTo>
                    <a:pt x="1029" y="96"/>
                    <a:pt x="1027" y="97"/>
                    <a:pt x="1026" y="98"/>
                  </a:cubicBezTo>
                  <a:cubicBezTo>
                    <a:pt x="1023" y="101"/>
                    <a:pt x="1025" y="108"/>
                    <a:pt x="1030" y="116"/>
                  </a:cubicBezTo>
                  <a:cubicBezTo>
                    <a:pt x="1018" y="106"/>
                    <a:pt x="999" y="92"/>
                    <a:pt x="993" y="93"/>
                  </a:cubicBezTo>
                  <a:cubicBezTo>
                    <a:pt x="991" y="93"/>
                    <a:pt x="990" y="94"/>
                    <a:pt x="990" y="95"/>
                  </a:cubicBezTo>
                  <a:cubicBezTo>
                    <a:pt x="985" y="101"/>
                    <a:pt x="1004" y="118"/>
                    <a:pt x="1019" y="131"/>
                  </a:cubicBezTo>
                  <a:cubicBezTo>
                    <a:pt x="1016" y="130"/>
                    <a:pt x="1013" y="129"/>
                    <a:pt x="1011" y="130"/>
                  </a:cubicBezTo>
                  <a:cubicBezTo>
                    <a:pt x="1009" y="130"/>
                    <a:pt x="1008" y="131"/>
                    <a:pt x="1007" y="132"/>
                  </a:cubicBezTo>
                  <a:cubicBezTo>
                    <a:pt x="1006" y="134"/>
                    <a:pt x="1006" y="136"/>
                    <a:pt x="1006" y="138"/>
                  </a:cubicBezTo>
                  <a:cubicBezTo>
                    <a:pt x="1008" y="142"/>
                    <a:pt x="1013" y="146"/>
                    <a:pt x="1020" y="151"/>
                  </a:cubicBezTo>
                  <a:cubicBezTo>
                    <a:pt x="1006" y="148"/>
                    <a:pt x="985" y="146"/>
                    <a:pt x="979" y="150"/>
                  </a:cubicBezTo>
                  <a:cubicBezTo>
                    <a:pt x="977" y="151"/>
                    <a:pt x="977" y="153"/>
                    <a:pt x="977" y="153"/>
                  </a:cubicBezTo>
                  <a:cubicBezTo>
                    <a:pt x="976" y="162"/>
                    <a:pt x="1002" y="166"/>
                    <a:pt x="1020" y="167"/>
                  </a:cubicBezTo>
                  <a:cubicBezTo>
                    <a:pt x="1016" y="169"/>
                    <a:pt x="1013" y="171"/>
                    <a:pt x="1010" y="174"/>
                  </a:cubicBezTo>
                  <a:cubicBezTo>
                    <a:pt x="1006" y="177"/>
                    <a:pt x="1003" y="181"/>
                    <a:pt x="1001" y="185"/>
                  </a:cubicBezTo>
                  <a:cubicBezTo>
                    <a:pt x="981" y="181"/>
                    <a:pt x="967" y="169"/>
                    <a:pt x="965" y="153"/>
                  </a:cubicBezTo>
                  <a:cubicBezTo>
                    <a:pt x="963" y="140"/>
                    <a:pt x="969" y="128"/>
                    <a:pt x="980" y="123"/>
                  </a:cubicBezTo>
                  <a:cubicBezTo>
                    <a:pt x="980" y="122"/>
                    <a:pt x="981" y="122"/>
                    <a:pt x="981" y="121"/>
                  </a:cubicBezTo>
                  <a:cubicBezTo>
                    <a:pt x="981" y="121"/>
                    <a:pt x="981" y="120"/>
                    <a:pt x="981" y="120"/>
                  </a:cubicBezTo>
                  <a:close/>
                  <a:moveTo>
                    <a:pt x="1184" y="203"/>
                  </a:moveTo>
                  <a:cubicBezTo>
                    <a:pt x="1205" y="202"/>
                    <a:pt x="1222" y="194"/>
                    <a:pt x="1232" y="180"/>
                  </a:cubicBezTo>
                  <a:cubicBezTo>
                    <a:pt x="1252" y="174"/>
                    <a:pt x="1272" y="177"/>
                    <a:pt x="1287" y="188"/>
                  </a:cubicBezTo>
                  <a:cubicBezTo>
                    <a:pt x="1300" y="197"/>
                    <a:pt x="1308" y="212"/>
                    <a:pt x="1309" y="228"/>
                  </a:cubicBezTo>
                  <a:cubicBezTo>
                    <a:pt x="1310" y="241"/>
                    <a:pt x="1305" y="255"/>
                    <a:pt x="1296" y="264"/>
                  </a:cubicBezTo>
                  <a:cubicBezTo>
                    <a:pt x="1289" y="271"/>
                    <a:pt x="1279" y="275"/>
                    <a:pt x="1270" y="275"/>
                  </a:cubicBezTo>
                  <a:cubicBezTo>
                    <a:pt x="1261" y="274"/>
                    <a:pt x="1252" y="268"/>
                    <a:pt x="1249" y="260"/>
                  </a:cubicBezTo>
                  <a:cubicBezTo>
                    <a:pt x="1246" y="252"/>
                    <a:pt x="1248" y="245"/>
                    <a:pt x="1254" y="239"/>
                  </a:cubicBezTo>
                  <a:cubicBezTo>
                    <a:pt x="1259" y="234"/>
                    <a:pt x="1267" y="235"/>
                    <a:pt x="1272" y="239"/>
                  </a:cubicBezTo>
                  <a:cubicBezTo>
                    <a:pt x="1276" y="242"/>
                    <a:pt x="1279" y="248"/>
                    <a:pt x="1275" y="256"/>
                  </a:cubicBezTo>
                  <a:cubicBezTo>
                    <a:pt x="1275" y="256"/>
                    <a:pt x="1275" y="257"/>
                    <a:pt x="1275" y="258"/>
                  </a:cubicBezTo>
                  <a:cubicBezTo>
                    <a:pt x="1276" y="258"/>
                    <a:pt x="1276" y="258"/>
                    <a:pt x="1277" y="258"/>
                  </a:cubicBezTo>
                  <a:cubicBezTo>
                    <a:pt x="1284" y="258"/>
                    <a:pt x="1291" y="252"/>
                    <a:pt x="1294" y="243"/>
                  </a:cubicBezTo>
                  <a:cubicBezTo>
                    <a:pt x="1300" y="229"/>
                    <a:pt x="1295" y="214"/>
                    <a:pt x="1283" y="202"/>
                  </a:cubicBezTo>
                  <a:cubicBezTo>
                    <a:pt x="1275" y="195"/>
                    <a:pt x="1263" y="190"/>
                    <a:pt x="1250" y="191"/>
                  </a:cubicBezTo>
                  <a:cubicBezTo>
                    <a:pt x="1237" y="191"/>
                    <a:pt x="1225" y="197"/>
                    <a:pt x="1217" y="206"/>
                  </a:cubicBezTo>
                  <a:cubicBezTo>
                    <a:pt x="1206" y="202"/>
                    <a:pt x="1194" y="202"/>
                    <a:pt x="1184" y="206"/>
                  </a:cubicBezTo>
                  <a:cubicBezTo>
                    <a:pt x="1184" y="205"/>
                    <a:pt x="1184" y="205"/>
                    <a:pt x="1184" y="204"/>
                  </a:cubicBezTo>
                  <a:cubicBezTo>
                    <a:pt x="1184" y="204"/>
                    <a:pt x="1184" y="204"/>
                    <a:pt x="1184" y="203"/>
                  </a:cubicBezTo>
                  <a:close/>
                  <a:moveTo>
                    <a:pt x="1260" y="134"/>
                  </a:moveTo>
                  <a:cubicBezTo>
                    <a:pt x="1257" y="130"/>
                    <a:pt x="1252" y="127"/>
                    <a:pt x="1247" y="127"/>
                  </a:cubicBezTo>
                  <a:cubicBezTo>
                    <a:pt x="1251" y="125"/>
                    <a:pt x="1256" y="126"/>
                    <a:pt x="1260" y="129"/>
                  </a:cubicBezTo>
                  <a:cubicBezTo>
                    <a:pt x="1269" y="135"/>
                    <a:pt x="1275" y="148"/>
                    <a:pt x="1282" y="163"/>
                  </a:cubicBezTo>
                  <a:cubicBezTo>
                    <a:pt x="1287" y="172"/>
                    <a:pt x="1291" y="182"/>
                    <a:pt x="1297" y="192"/>
                  </a:cubicBezTo>
                  <a:cubicBezTo>
                    <a:pt x="1294" y="189"/>
                    <a:pt x="1292" y="187"/>
                    <a:pt x="1289" y="185"/>
                  </a:cubicBezTo>
                  <a:cubicBezTo>
                    <a:pt x="1274" y="174"/>
                    <a:pt x="1255" y="171"/>
                    <a:pt x="1235" y="175"/>
                  </a:cubicBezTo>
                  <a:cubicBezTo>
                    <a:pt x="1238" y="171"/>
                    <a:pt x="1239" y="167"/>
                    <a:pt x="1240" y="162"/>
                  </a:cubicBezTo>
                  <a:cubicBezTo>
                    <a:pt x="1247" y="163"/>
                    <a:pt x="1254" y="161"/>
                    <a:pt x="1258" y="156"/>
                  </a:cubicBezTo>
                  <a:cubicBezTo>
                    <a:pt x="1264" y="149"/>
                    <a:pt x="1264" y="141"/>
                    <a:pt x="1260" y="134"/>
                  </a:cubicBezTo>
                  <a:close/>
                  <a:moveTo>
                    <a:pt x="1392" y="170"/>
                  </a:moveTo>
                  <a:cubicBezTo>
                    <a:pt x="1391" y="186"/>
                    <a:pt x="1391" y="203"/>
                    <a:pt x="1392" y="220"/>
                  </a:cubicBezTo>
                  <a:cubicBezTo>
                    <a:pt x="1391" y="220"/>
                    <a:pt x="1390" y="220"/>
                    <a:pt x="1388" y="220"/>
                  </a:cubicBezTo>
                  <a:cubicBezTo>
                    <a:pt x="1385" y="201"/>
                    <a:pt x="1386" y="180"/>
                    <a:pt x="1387" y="160"/>
                  </a:cubicBezTo>
                  <a:cubicBezTo>
                    <a:pt x="1388" y="127"/>
                    <a:pt x="1389" y="96"/>
                    <a:pt x="1374" y="73"/>
                  </a:cubicBezTo>
                  <a:cubicBezTo>
                    <a:pt x="1394" y="96"/>
                    <a:pt x="1393" y="132"/>
                    <a:pt x="1392" y="170"/>
                  </a:cubicBezTo>
                  <a:close/>
                  <a:moveTo>
                    <a:pt x="1378" y="66"/>
                  </a:moveTo>
                  <a:cubicBezTo>
                    <a:pt x="1381" y="68"/>
                    <a:pt x="1383" y="70"/>
                    <a:pt x="1386" y="72"/>
                  </a:cubicBezTo>
                  <a:cubicBezTo>
                    <a:pt x="1384" y="81"/>
                    <a:pt x="1384" y="81"/>
                    <a:pt x="1384" y="81"/>
                  </a:cubicBezTo>
                  <a:cubicBezTo>
                    <a:pt x="1383" y="78"/>
                    <a:pt x="1381" y="76"/>
                    <a:pt x="1379" y="73"/>
                  </a:cubicBezTo>
                  <a:lnTo>
                    <a:pt x="1378" y="66"/>
                  </a:lnTo>
                  <a:close/>
                  <a:moveTo>
                    <a:pt x="1395" y="213"/>
                  </a:moveTo>
                  <a:cubicBezTo>
                    <a:pt x="1395" y="210"/>
                    <a:pt x="1395" y="207"/>
                    <a:pt x="1395" y="204"/>
                  </a:cubicBezTo>
                  <a:cubicBezTo>
                    <a:pt x="1423" y="193"/>
                    <a:pt x="1423" y="193"/>
                    <a:pt x="1423" y="193"/>
                  </a:cubicBezTo>
                  <a:cubicBezTo>
                    <a:pt x="1422" y="197"/>
                    <a:pt x="1422" y="200"/>
                    <a:pt x="1421" y="204"/>
                  </a:cubicBezTo>
                  <a:lnTo>
                    <a:pt x="1395" y="213"/>
                  </a:lnTo>
                  <a:close/>
                  <a:moveTo>
                    <a:pt x="1420" y="208"/>
                  </a:moveTo>
                  <a:cubicBezTo>
                    <a:pt x="1419" y="212"/>
                    <a:pt x="1418" y="215"/>
                    <a:pt x="1417" y="219"/>
                  </a:cubicBezTo>
                  <a:cubicBezTo>
                    <a:pt x="1410" y="218"/>
                    <a:pt x="1403" y="218"/>
                    <a:pt x="1396" y="219"/>
                  </a:cubicBezTo>
                  <a:cubicBezTo>
                    <a:pt x="1396" y="219"/>
                    <a:pt x="1396" y="218"/>
                    <a:pt x="1396" y="217"/>
                  </a:cubicBezTo>
                  <a:lnTo>
                    <a:pt x="1420" y="208"/>
                  </a:lnTo>
                  <a:close/>
                  <a:moveTo>
                    <a:pt x="1395" y="199"/>
                  </a:moveTo>
                  <a:cubicBezTo>
                    <a:pt x="1395" y="196"/>
                    <a:pt x="1395" y="193"/>
                    <a:pt x="1395" y="190"/>
                  </a:cubicBezTo>
                  <a:cubicBezTo>
                    <a:pt x="1424" y="180"/>
                    <a:pt x="1424" y="180"/>
                    <a:pt x="1424" y="180"/>
                  </a:cubicBezTo>
                  <a:cubicBezTo>
                    <a:pt x="1424" y="183"/>
                    <a:pt x="1424" y="186"/>
                    <a:pt x="1423" y="189"/>
                  </a:cubicBezTo>
                  <a:lnTo>
                    <a:pt x="1395" y="199"/>
                  </a:lnTo>
                  <a:close/>
                  <a:moveTo>
                    <a:pt x="1395" y="186"/>
                  </a:moveTo>
                  <a:cubicBezTo>
                    <a:pt x="1395" y="183"/>
                    <a:pt x="1395" y="180"/>
                    <a:pt x="1395" y="176"/>
                  </a:cubicBezTo>
                  <a:cubicBezTo>
                    <a:pt x="1424" y="162"/>
                    <a:pt x="1424" y="162"/>
                    <a:pt x="1424" y="162"/>
                  </a:cubicBezTo>
                  <a:cubicBezTo>
                    <a:pt x="1424" y="166"/>
                    <a:pt x="1424" y="171"/>
                    <a:pt x="1424" y="175"/>
                  </a:cubicBezTo>
                  <a:lnTo>
                    <a:pt x="1395" y="186"/>
                  </a:lnTo>
                  <a:close/>
                  <a:moveTo>
                    <a:pt x="1395" y="172"/>
                  </a:moveTo>
                  <a:cubicBezTo>
                    <a:pt x="1395" y="171"/>
                    <a:pt x="1395" y="170"/>
                    <a:pt x="1395" y="170"/>
                  </a:cubicBezTo>
                  <a:cubicBezTo>
                    <a:pt x="1395" y="167"/>
                    <a:pt x="1396" y="165"/>
                    <a:pt x="1396" y="162"/>
                  </a:cubicBezTo>
                  <a:cubicBezTo>
                    <a:pt x="1422" y="146"/>
                    <a:pt x="1422" y="146"/>
                    <a:pt x="1422" y="146"/>
                  </a:cubicBezTo>
                  <a:cubicBezTo>
                    <a:pt x="1423" y="150"/>
                    <a:pt x="1423" y="154"/>
                    <a:pt x="1424" y="158"/>
                  </a:cubicBezTo>
                  <a:lnTo>
                    <a:pt x="1395" y="172"/>
                  </a:lnTo>
                  <a:close/>
                  <a:moveTo>
                    <a:pt x="1396" y="158"/>
                  </a:moveTo>
                  <a:cubicBezTo>
                    <a:pt x="1396" y="154"/>
                    <a:pt x="1396" y="151"/>
                    <a:pt x="1396" y="148"/>
                  </a:cubicBezTo>
                  <a:cubicBezTo>
                    <a:pt x="1419" y="129"/>
                    <a:pt x="1419" y="129"/>
                    <a:pt x="1419" y="129"/>
                  </a:cubicBezTo>
                  <a:cubicBezTo>
                    <a:pt x="1420" y="133"/>
                    <a:pt x="1421" y="138"/>
                    <a:pt x="1421" y="142"/>
                  </a:cubicBezTo>
                  <a:lnTo>
                    <a:pt x="1396" y="158"/>
                  </a:lnTo>
                  <a:close/>
                  <a:moveTo>
                    <a:pt x="1396" y="143"/>
                  </a:moveTo>
                  <a:cubicBezTo>
                    <a:pt x="1396" y="139"/>
                    <a:pt x="1396" y="136"/>
                    <a:pt x="1396" y="132"/>
                  </a:cubicBezTo>
                  <a:cubicBezTo>
                    <a:pt x="1413" y="113"/>
                    <a:pt x="1413" y="113"/>
                    <a:pt x="1413" y="113"/>
                  </a:cubicBezTo>
                  <a:cubicBezTo>
                    <a:pt x="1415" y="117"/>
                    <a:pt x="1416" y="121"/>
                    <a:pt x="1417" y="125"/>
                  </a:cubicBezTo>
                  <a:lnTo>
                    <a:pt x="1396" y="143"/>
                  </a:lnTo>
                  <a:close/>
                  <a:moveTo>
                    <a:pt x="1395" y="127"/>
                  </a:moveTo>
                  <a:cubicBezTo>
                    <a:pt x="1395" y="123"/>
                    <a:pt x="1395" y="120"/>
                    <a:pt x="1395" y="117"/>
                  </a:cubicBezTo>
                  <a:cubicBezTo>
                    <a:pt x="1407" y="98"/>
                    <a:pt x="1407" y="98"/>
                    <a:pt x="1407" y="98"/>
                  </a:cubicBezTo>
                  <a:cubicBezTo>
                    <a:pt x="1408" y="102"/>
                    <a:pt x="1410" y="105"/>
                    <a:pt x="1412" y="109"/>
                  </a:cubicBezTo>
                  <a:lnTo>
                    <a:pt x="1395" y="127"/>
                  </a:lnTo>
                  <a:close/>
                  <a:moveTo>
                    <a:pt x="1394" y="111"/>
                  </a:moveTo>
                  <a:cubicBezTo>
                    <a:pt x="1393" y="108"/>
                    <a:pt x="1393" y="105"/>
                    <a:pt x="1392" y="102"/>
                  </a:cubicBezTo>
                  <a:cubicBezTo>
                    <a:pt x="1399" y="86"/>
                    <a:pt x="1399" y="86"/>
                    <a:pt x="1399" y="86"/>
                  </a:cubicBezTo>
                  <a:cubicBezTo>
                    <a:pt x="1400" y="88"/>
                    <a:pt x="1401" y="90"/>
                    <a:pt x="1403" y="92"/>
                  </a:cubicBezTo>
                  <a:cubicBezTo>
                    <a:pt x="1403" y="93"/>
                    <a:pt x="1404" y="94"/>
                    <a:pt x="1404" y="95"/>
                  </a:cubicBezTo>
                  <a:lnTo>
                    <a:pt x="1394" y="111"/>
                  </a:lnTo>
                  <a:close/>
                  <a:moveTo>
                    <a:pt x="1390" y="96"/>
                  </a:moveTo>
                  <a:cubicBezTo>
                    <a:pt x="1390" y="93"/>
                    <a:pt x="1388" y="90"/>
                    <a:pt x="1387" y="87"/>
                  </a:cubicBezTo>
                  <a:cubicBezTo>
                    <a:pt x="1389" y="75"/>
                    <a:pt x="1389" y="75"/>
                    <a:pt x="1389" y="75"/>
                  </a:cubicBezTo>
                  <a:cubicBezTo>
                    <a:pt x="1392" y="77"/>
                    <a:pt x="1394" y="80"/>
                    <a:pt x="1396" y="83"/>
                  </a:cubicBezTo>
                  <a:lnTo>
                    <a:pt x="1390" y="96"/>
                  </a:lnTo>
                  <a:close/>
                  <a:moveTo>
                    <a:pt x="1365" y="77"/>
                  </a:moveTo>
                  <a:cubicBezTo>
                    <a:pt x="1372" y="78"/>
                    <a:pt x="1372" y="78"/>
                    <a:pt x="1372" y="78"/>
                  </a:cubicBezTo>
                  <a:cubicBezTo>
                    <a:pt x="1374" y="81"/>
                    <a:pt x="1375" y="84"/>
                    <a:pt x="1376" y="87"/>
                  </a:cubicBezTo>
                  <a:cubicBezTo>
                    <a:pt x="1365" y="84"/>
                    <a:pt x="1365" y="84"/>
                    <a:pt x="1365" y="84"/>
                  </a:cubicBezTo>
                  <a:cubicBezTo>
                    <a:pt x="1365" y="81"/>
                    <a:pt x="1365" y="79"/>
                    <a:pt x="1365" y="77"/>
                  </a:cubicBezTo>
                  <a:close/>
                  <a:moveTo>
                    <a:pt x="1378" y="91"/>
                  </a:moveTo>
                  <a:cubicBezTo>
                    <a:pt x="1379" y="94"/>
                    <a:pt x="1380" y="97"/>
                    <a:pt x="1380" y="100"/>
                  </a:cubicBezTo>
                  <a:cubicBezTo>
                    <a:pt x="1363" y="96"/>
                    <a:pt x="1363" y="96"/>
                    <a:pt x="1363" y="96"/>
                  </a:cubicBezTo>
                  <a:cubicBezTo>
                    <a:pt x="1364" y="93"/>
                    <a:pt x="1364" y="91"/>
                    <a:pt x="1365" y="88"/>
                  </a:cubicBezTo>
                  <a:lnTo>
                    <a:pt x="1378" y="91"/>
                  </a:lnTo>
                  <a:close/>
                  <a:moveTo>
                    <a:pt x="1363" y="59"/>
                  </a:moveTo>
                  <a:cubicBezTo>
                    <a:pt x="1367" y="60"/>
                    <a:pt x="1371" y="62"/>
                    <a:pt x="1374" y="64"/>
                  </a:cubicBezTo>
                  <a:cubicBezTo>
                    <a:pt x="1375" y="68"/>
                    <a:pt x="1375" y="68"/>
                    <a:pt x="1375" y="68"/>
                  </a:cubicBezTo>
                  <a:cubicBezTo>
                    <a:pt x="1371" y="65"/>
                    <a:pt x="1367" y="61"/>
                    <a:pt x="1363" y="59"/>
                  </a:cubicBezTo>
                  <a:close/>
                  <a:moveTo>
                    <a:pt x="1369" y="74"/>
                  </a:moveTo>
                  <a:cubicBezTo>
                    <a:pt x="1364" y="73"/>
                    <a:pt x="1364" y="73"/>
                    <a:pt x="1364" y="73"/>
                  </a:cubicBezTo>
                  <a:cubicBezTo>
                    <a:pt x="1363" y="70"/>
                    <a:pt x="1362" y="67"/>
                    <a:pt x="1361" y="64"/>
                  </a:cubicBezTo>
                  <a:cubicBezTo>
                    <a:pt x="1364" y="67"/>
                    <a:pt x="1367" y="70"/>
                    <a:pt x="1369" y="74"/>
                  </a:cubicBezTo>
                  <a:close/>
                  <a:moveTo>
                    <a:pt x="1381" y="105"/>
                  </a:moveTo>
                  <a:cubicBezTo>
                    <a:pt x="1382" y="108"/>
                    <a:pt x="1382" y="111"/>
                    <a:pt x="1382" y="115"/>
                  </a:cubicBezTo>
                  <a:cubicBezTo>
                    <a:pt x="1361" y="108"/>
                    <a:pt x="1361" y="108"/>
                    <a:pt x="1361" y="108"/>
                  </a:cubicBezTo>
                  <a:cubicBezTo>
                    <a:pt x="1361" y="105"/>
                    <a:pt x="1362" y="103"/>
                    <a:pt x="1363" y="100"/>
                  </a:cubicBezTo>
                  <a:lnTo>
                    <a:pt x="1381" y="105"/>
                  </a:lnTo>
                  <a:close/>
                  <a:moveTo>
                    <a:pt x="1383" y="119"/>
                  </a:moveTo>
                  <a:cubicBezTo>
                    <a:pt x="1383" y="122"/>
                    <a:pt x="1383" y="125"/>
                    <a:pt x="1383" y="129"/>
                  </a:cubicBezTo>
                  <a:cubicBezTo>
                    <a:pt x="1357" y="120"/>
                    <a:pt x="1357" y="120"/>
                    <a:pt x="1357" y="120"/>
                  </a:cubicBezTo>
                  <a:cubicBezTo>
                    <a:pt x="1358" y="119"/>
                    <a:pt x="1358" y="118"/>
                    <a:pt x="1358" y="117"/>
                  </a:cubicBezTo>
                  <a:cubicBezTo>
                    <a:pt x="1359" y="115"/>
                    <a:pt x="1359" y="114"/>
                    <a:pt x="1360" y="112"/>
                  </a:cubicBezTo>
                  <a:lnTo>
                    <a:pt x="1383" y="119"/>
                  </a:lnTo>
                  <a:close/>
                  <a:moveTo>
                    <a:pt x="1383" y="133"/>
                  </a:moveTo>
                  <a:cubicBezTo>
                    <a:pt x="1383" y="137"/>
                    <a:pt x="1383" y="140"/>
                    <a:pt x="1383" y="144"/>
                  </a:cubicBezTo>
                  <a:cubicBezTo>
                    <a:pt x="1354" y="134"/>
                    <a:pt x="1354" y="134"/>
                    <a:pt x="1354" y="134"/>
                  </a:cubicBezTo>
                  <a:cubicBezTo>
                    <a:pt x="1355" y="130"/>
                    <a:pt x="1356" y="127"/>
                    <a:pt x="1356" y="124"/>
                  </a:cubicBezTo>
                  <a:lnTo>
                    <a:pt x="1383" y="133"/>
                  </a:lnTo>
                  <a:close/>
                  <a:moveTo>
                    <a:pt x="1383" y="148"/>
                  </a:moveTo>
                  <a:cubicBezTo>
                    <a:pt x="1383" y="152"/>
                    <a:pt x="1383" y="156"/>
                    <a:pt x="1383" y="160"/>
                  </a:cubicBezTo>
                  <a:cubicBezTo>
                    <a:pt x="1351" y="149"/>
                    <a:pt x="1351" y="149"/>
                    <a:pt x="1351" y="149"/>
                  </a:cubicBezTo>
                  <a:cubicBezTo>
                    <a:pt x="1352" y="145"/>
                    <a:pt x="1352" y="141"/>
                    <a:pt x="1353" y="137"/>
                  </a:cubicBezTo>
                  <a:lnTo>
                    <a:pt x="1383" y="148"/>
                  </a:lnTo>
                  <a:close/>
                  <a:moveTo>
                    <a:pt x="1383" y="164"/>
                  </a:moveTo>
                  <a:cubicBezTo>
                    <a:pt x="1382" y="167"/>
                    <a:pt x="1382" y="170"/>
                    <a:pt x="1382" y="174"/>
                  </a:cubicBezTo>
                  <a:cubicBezTo>
                    <a:pt x="1349" y="163"/>
                    <a:pt x="1349" y="163"/>
                    <a:pt x="1349" y="163"/>
                  </a:cubicBezTo>
                  <a:cubicBezTo>
                    <a:pt x="1350" y="159"/>
                    <a:pt x="1350" y="156"/>
                    <a:pt x="1350" y="152"/>
                  </a:cubicBezTo>
                  <a:lnTo>
                    <a:pt x="1383" y="164"/>
                  </a:lnTo>
                  <a:close/>
                  <a:moveTo>
                    <a:pt x="1382" y="178"/>
                  </a:moveTo>
                  <a:cubicBezTo>
                    <a:pt x="1382" y="181"/>
                    <a:pt x="1382" y="184"/>
                    <a:pt x="1382" y="187"/>
                  </a:cubicBezTo>
                  <a:cubicBezTo>
                    <a:pt x="1349" y="178"/>
                    <a:pt x="1349" y="178"/>
                    <a:pt x="1349" y="178"/>
                  </a:cubicBezTo>
                  <a:cubicBezTo>
                    <a:pt x="1349" y="174"/>
                    <a:pt x="1349" y="170"/>
                    <a:pt x="1349" y="167"/>
                  </a:cubicBezTo>
                  <a:lnTo>
                    <a:pt x="1382" y="178"/>
                  </a:lnTo>
                  <a:close/>
                  <a:moveTo>
                    <a:pt x="1382" y="191"/>
                  </a:moveTo>
                  <a:cubicBezTo>
                    <a:pt x="1382" y="194"/>
                    <a:pt x="1382" y="198"/>
                    <a:pt x="1383" y="201"/>
                  </a:cubicBezTo>
                  <a:cubicBezTo>
                    <a:pt x="1352" y="192"/>
                    <a:pt x="1352" y="192"/>
                    <a:pt x="1352" y="192"/>
                  </a:cubicBezTo>
                  <a:cubicBezTo>
                    <a:pt x="1351" y="189"/>
                    <a:pt x="1350" y="185"/>
                    <a:pt x="1350" y="182"/>
                  </a:cubicBezTo>
                  <a:lnTo>
                    <a:pt x="1382" y="191"/>
                  </a:lnTo>
                  <a:close/>
                  <a:moveTo>
                    <a:pt x="1383" y="205"/>
                  </a:moveTo>
                  <a:cubicBezTo>
                    <a:pt x="1383" y="209"/>
                    <a:pt x="1383" y="212"/>
                    <a:pt x="1384" y="215"/>
                  </a:cubicBezTo>
                  <a:cubicBezTo>
                    <a:pt x="1357" y="209"/>
                    <a:pt x="1357" y="209"/>
                    <a:pt x="1357" y="209"/>
                  </a:cubicBezTo>
                  <a:cubicBezTo>
                    <a:pt x="1355" y="205"/>
                    <a:pt x="1354" y="201"/>
                    <a:pt x="1353" y="197"/>
                  </a:cubicBezTo>
                  <a:lnTo>
                    <a:pt x="1383" y="205"/>
                  </a:lnTo>
                  <a:close/>
                  <a:moveTo>
                    <a:pt x="1384" y="219"/>
                  </a:moveTo>
                  <a:cubicBezTo>
                    <a:pt x="1384" y="220"/>
                    <a:pt x="1384" y="220"/>
                    <a:pt x="1385" y="221"/>
                  </a:cubicBezTo>
                  <a:cubicBezTo>
                    <a:pt x="1378" y="222"/>
                    <a:pt x="1372" y="224"/>
                    <a:pt x="1366" y="226"/>
                  </a:cubicBezTo>
                  <a:cubicBezTo>
                    <a:pt x="1363" y="221"/>
                    <a:pt x="1361" y="217"/>
                    <a:pt x="1359" y="213"/>
                  </a:cubicBezTo>
                  <a:lnTo>
                    <a:pt x="1384" y="219"/>
                  </a:lnTo>
                  <a:close/>
                  <a:moveTo>
                    <a:pt x="1446" y="229"/>
                  </a:moveTo>
                  <a:cubicBezTo>
                    <a:pt x="1447" y="229"/>
                    <a:pt x="1447" y="229"/>
                    <a:pt x="1447" y="229"/>
                  </a:cubicBezTo>
                  <a:cubicBezTo>
                    <a:pt x="1447" y="229"/>
                    <a:pt x="1447" y="229"/>
                    <a:pt x="1447" y="229"/>
                  </a:cubicBezTo>
                  <a:cubicBezTo>
                    <a:pt x="1491" y="247"/>
                    <a:pt x="1532" y="317"/>
                    <a:pt x="1521" y="389"/>
                  </a:cubicBezTo>
                  <a:cubicBezTo>
                    <a:pt x="1517" y="389"/>
                    <a:pt x="1514" y="390"/>
                    <a:pt x="1511" y="392"/>
                  </a:cubicBezTo>
                  <a:cubicBezTo>
                    <a:pt x="1527" y="329"/>
                    <a:pt x="1482" y="252"/>
                    <a:pt x="1443" y="236"/>
                  </a:cubicBezTo>
                  <a:cubicBezTo>
                    <a:pt x="1443" y="236"/>
                    <a:pt x="1443" y="236"/>
                    <a:pt x="1443" y="236"/>
                  </a:cubicBezTo>
                  <a:cubicBezTo>
                    <a:pt x="1405" y="221"/>
                    <a:pt x="1319" y="243"/>
                    <a:pt x="1286" y="298"/>
                  </a:cubicBezTo>
                  <a:cubicBezTo>
                    <a:pt x="1285" y="295"/>
                    <a:pt x="1283" y="292"/>
                    <a:pt x="1281" y="290"/>
                  </a:cubicBezTo>
                  <a:cubicBezTo>
                    <a:pt x="1324" y="231"/>
                    <a:pt x="1403" y="210"/>
                    <a:pt x="1446" y="229"/>
                  </a:cubicBezTo>
                  <a:close/>
                  <a:moveTo>
                    <a:pt x="1433" y="221"/>
                  </a:moveTo>
                  <a:cubicBezTo>
                    <a:pt x="1431" y="220"/>
                    <a:pt x="1430" y="220"/>
                    <a:pt x="1428" y="220"/>
                  </a:cubicBezTo>
                  <a:cubicBezTo>
                    <a:pt x="1447" y="175"/>
                    <a:pt x="1437" y="122"/>
                    <a:pt x="1414" y="86"/>
                  </a:cubicBezTo>
                  <a:cubicBezTo>
                    <a:pt x="1422" y="82"/>
                    <a:pt x="1434" y="80"/>
                    <a:pt x="1447" y="79"/>
                  </a:cubicBezTo>
                  <a:cubicBezTo>
                    <a:pt x="1447" y="79"/>
                    <a:pt x="1447" y="79"/>
                    <a:pt x="1447" y="79"/>
                  </a:cubicBezTo>
                  <a:cubicBezTo>
                    <a:pt x="1457" y="122"/>
                    <a:pt x="1452" y="174"/>
                    <a:pt x="1433" y="221"/>
                  </a:cubicBezTo>
                  <a:close/>
                  <a:moveTo>
                    <a:pt x="1505" y="87"/>
                  </a:moveTo>
                  <a:cubicBezTo>
                    <a:pt x="1511" y="90"/>
                    <a:pt x="1517" y="93"/>
                    <a:pt x="1523" y="97"/>
                  </a:cubicBezTo>
                  <a:cubicBezTo>
                    <a:pt x="1493" y="127"/>
                    <a:pt x="1469" y="184"/>
                    <a:pt x="1451" y="227"/>
                  </a:cubicBezTo>
                  <a:cubicBezTo>
                    <a:pt x="1450" y="226"/>
                    <a:pt x="1449" y="226"/>
                    <a:pt x="1448" y="225"/>
                  </a:cubicBezTo>
                  <a:cubicBezTo>
                    <a:pt x="1448" y="225"/>
                    <a:pt x="1448" y="225"/>
                    <a:pt x="1448" y="225"/>
                  </a:cubicBezTo>
                  <a:cubicBezTo>
                    <a:pt x="1448" y="225"/>
                    <a:pt x="1448" y="225"/>
                    <a:pt x="1448" y="225"/>
                  </a:cubicBezTo>
                  <a:cubicBezTo>
                    <a:pt x="1447" y="225"/>
                    <a:pt x="1446" y="224"/>
                    <a:pt x="1445" y="224"/>
                  </a:cubicBezTo>
                  <a:cubicBezTo>
                    <a:pt x="1462" y="182"/>
                    <a:pt x="1486" y="125"/>
                    <a:pt x="1486" y="82"/>
                  </a:cubicBezTo>
                  <a:cubicBezTo>
                    <a:pt x="1493" y="83"/>
                    <a:pt x="1499" y="85"/>
                    <a:pt x="1505" y="87"/>
                  </a:cubicBezTo>
                  <a:close/>
                  <a:moveTo>
                    <a:pt x="1459" y="230"/>
                  </a:moveTo>
                  <a:cubicBezTo>
                    <a:pt x="1457" y="230"/>
                    <a:pt x="1456" y="229"/>
                    <a:pt x="1455" y="228"/>
                  </a:cubicBezTo>
                  <a:cubicBezTo>
                    <a:pt x="1472" y="186"/>
                    <a:pt x="1496" y="129"/>
                    <a:pt x="1526" y="99"/>
                  </a:cubicBezTo>
                  <a:cubicBezTo>
                    <a:pt x="1535" y="105"/>
                    <a:pt x="1543" y="112"/>
                    <a:pt x="1550" y="120"/>
                  </a:cubicBezTo>
                  <a:cubicBezTo>
                    <a:pt x="1512" y="143"/>
                    <a:pt x="1478" y="184"/>
                    <a:pt x="1459" y="230"/>
                  </a:cubicBezTo>
                  <a:close/>
                  <a:moveTo>
                    <a:pt x="1552" y="123"/>
                  </a:moveTo>
                  <a:cubicBezTo>
                    <a:pt x="1552" y="123"/>
                    <a:pt x="1552" y="123"/>
                    <a:pt x="1552" y="123"/>
                  </a:cubicBezTo>
                  <a:cubicBezTo>
                    <a:pt x="1561" y="133"/>
                    <a:pt x="1567" y="143"/>
                    <a:pt x="1571" y="151"/>
                  </a:cubicBezTo>
                  <a:cubicBezTo>
                    <a:pt x="1529" y="160"/>
                    <a:pt x="1485" y="190"/>
                    <a:pt x="1466" y="236"/>
                  </a:cubicBezTo>
                  <a:cubicBezTo>
                    <a:pt x="1465" y="234"/>
                    <a:pt x="1463" y="233"/>
                    <a:pt x="1462" y="232"/>
                  </a:cubicBezTo>
                  <a:cubicBezTo>
                    <a:pt x="1481" y="186"/>
                    <a:pt x="1515" y="145"/>
                    <a:pt x="1552" y="123"/>
                  </a:cubicBezTo>
                  <a:close/>
                  <a:moveTo>
                    <a:pt x="1441" y="223"/>
                  </a:moveTo>
                  <a:cubicBezTo>
                    <a:pt x="1440" y="222"/>
                    <a:pt x="1438" y="222"/>
                    <a:pt x="1437" y="221"/>
                  </a:cubicBezTo>
                  <a:cubicBezTo>
                    <a:pt x="1456" y="175"/>
                    <a:pt x="1461" y="122"/>
                    <a:pt x="1451" y="79"/>
                  </a:cubicBezTo>
                  <a:cubicBezTo>
                    <a:pt x="1461" y="79"/>
                    <a:pt x="1472" y="79"/>
                    <a:pt x="1482" y="81"/>
                  </a:cubicBezTo>
                  <a:cubicBezTo>
                    <a:pt x="1482" y="123"/>
                    <a:pt x="1459" y="180"/>
                    <a:pt x="1441" y="223"/>
                  </a:cubicBezTo>
                  <a:close/>
                  <a:moveTo>
                    <a:pt x="1609" y="170"/>
                  </a:moveTo>
                  <a:cubicBezTo>
                    <a:pt x="1582" y="176"/>
                    <a:pt x="1560" y="199"/>
                    <a:pt x="1538" y="222"/>
                  </a:cubicBezTo>
                  <a:cubicBezTo>
                    <a:pt x="1524" y="237"/>
                    <a:pt x="1510" y="252"/>
                    <a:pt x="1494" y="264"/>
                  </a:cubicBezTo>
                  <a:cubicBezTo>
                    <a:pt x="1493" y="263"/>
                    <a:pt x="1492" y="262"/>
                    <a:pt x="1492" y="261"/>
                  </a:cubicBezTo>
                  <a:cubicBezTo>
                    <a:pt x="1504" y="250"/>
                    <a:pt x="1516" y="238"/>
                    <a:pt x="1527" y="226"/>
                  </a:cubicBezTo>
                  <a:cubicBezTo>
                    <a:pt x="1553" y="198"/>
                    <a:pt x="1578" y="172"/>
                    <a:pt x="1609" y="170"/>
                  </a:cubicBezTo>
                  <a:close/>
                  <a:moveTo>
                    <a:pt x="1540" y="176"/>
                  </a:moveTo>
                  <a:cubicBezTo>
                    <a:pt x="1544" y="174"/>
                    <a:pt x="1548" y="172"/>
                    <a:pt x="1552" y="170"/>
                  </a:cubicBezTo>
                  <a:cubicBezTo>
                    <a:pt x="1551" y="197"/>
                    <a:pt x="1551" y="197"/>
                    <a:pt x="1551" y="197"/>
                  </a:cubicBezTo>
                  <a:cubicBezTo>
                    <a:pt x="1548" y="199"/>
                    <a:pt x="1546" y="201"/>
                    <a:pt x="1543" y="204"/>
                  </a:cubicBezTo>
                  <a:lnTo>
                    <a:pt x="1540" y="176"/>
                  </a:lnTo>
                  <a:close/>
                  <a:moveTo>
                    <a:pt x="1555" y="193"/>
                  </a:moveTo>
                  <a:cubicBezTo>
                    <a:pt x="1556" y="169"/>
                    <a:pt x="1556" y="169"/>
                    <a:pt x="1556" y="169"/>
                  </a:cubicBezTo>
                  <a:cubicBezTo>
                    <a:pt x="1560" y="167"/>
                    <a:pt x="1563" y="166"/>
                    <a:pt x="1567" y="165"/>
                  </a:cubicBezTo>
                  <a:cubicBezTo>
                    <a:pt x="1563" y="186"/>
                    <a:pt x="1563" y="186"/>
                    <a:pt x="1563" y="186"/>
                  </a:cubicBezTo>
                  <a:cubicBezTo>
                    <a:pt x="1560" y="188"/>
                    <a:pt x="1558" y="191"/>
                    <a:pt x="1555" y="193"/>
                  </a:cubicBezTo>
                  <a:close/>
                  <a:moveTo>
                    <a:pt x="1624" y="173"/>
                  </a:moveTo>
                  <a:cubicBezTo>
                    <a:pt x="1621" y="174"/>
                    <a:pt x="1618" y="175"/>
                    <a:pt x="1615" y="177"/>
                  </a:cubicBezTo>
                  <a:cubicBezTo>
                    <a:pt x="1611" y="174"/>
                    <a:pt x="1611" y="174"/>
                    <a:pt x="1611" y="174"/>
                  </a:cubicBezTo>
                  <a:cubicBezTo>
                    <a:pt x="1615" y="173"/>
                    <a:pt x="1620" y="173"/>
                    <a:pt x="1624" y="173"/>
                  </a:cubicBezTo>
                  <a:close/>
                  <a:moveTo>
                    <a:pt x="1611" y="166"/>
                  </a:moveTo>
                  <a:cubicBezTo>
                    <a:pt x="1614" y="163"/>
                    <a:pt x="1614" y="163"/>
                    <a:pt x="1614" y="163"/>
                  </a:cubicBezTo>
                  <a:cubicBezTo>
                    <a:pt x="1618" y="164"/>
                    <a:pt x="1622" y="166"/>
                    <a:pt x="1626" y="168"/>
                  </a:cubicBezTo>
                  <a:cubicBezTo>
                    <a:pt x="1621" y="166"/>
                    <a:pt x="1616" y="166"/>
                    <a:pt x="1611" y="166"/>
                  </a:cubicBezTo>
                  <a:close/>
                  <a:moveTo>
                    <a:pt x="1612" y="179"/>
                  </a:moveTo>
                  <a:cubicBezTo>
                    <a:pt x="1610" y="181"/>
                    <a:pt x="1609" y="182"/>
                    <a:pt x="1607" y="184"/>
                  </a:cubicBezTo>
                  <a:cubicBezTo>
                    <a:pt x="1597" y="178"/>
                    <a:pt x="1597" y="178"/>
                    <a:pt x="1597" y="178"/>
                  </a:cubicBezTo>
                  <a:cubicBezTo>
                    <a:pt x="1600" y="177"/>
                    <a:pt x="1603" y="176"/>
                    <a:pt x="1606" y="175"/>
                  </a:cubicBezTo>
                  <a:lnTo>
                    <a:pt x="1612" y="179"/>
                  </a:lnTo>
                  <a:close/>
                  <a:moveTo>
                    <a:pt x="1501" y="264"/>
                  </a:moveTo>
                  <a:cubicBezTo>
                    <a:pt x="1503" y="262"/>
                    <a:pt x="1506" y="260"/>
                    <a:pt x="1508" y="257"/>
                  </a:cubicBezTo>
                  <a:cubicBezTo>
                    <a:pt x="1536" y="272"/>
                    <a:pt x="1536" y="272"/>
                    <a:pt x="1536" y="272"/>
                  </a:cubicBezTo>
                  <a:cubicBezTo>
                    <a:pt x="1532" y="274"/>
                    <a:pt x="1528" y="276"/>
                    <a:pt x="1524" y="278"/>
                  </a:cubicBezTo>
                  <a:lnTo>
                    <a:pt x="1501" y="264"/>
                  </a:lnTo>
                  <a:close/>
                  <a:moveTo>
                    <a:pt x="1520" y="280"/>
                  </a:moveTo>
                  <a:cubicBezTo>
                    <a:pt x="1515" y="281"/>
                    <a:pt x="1511" y="282"/>
                    <a:pt x="1506" y="283"/>
                  </a:cubicBezTo>
                  <a:cubicBezTo>
                    <a:pt x="1503" y="278"/>
                    <a:pt x="1500" y="272"/>
                    <a:pt x="1496" y="267"/>
                  </a:cubicBezTo>
                  <a:cubicBezTo>
                    <a:pt x="1497" y="267"/>
                    <a:pt x="1497" y="266"/>
                    <a:pt x="1498" y="266"/>
                  </a:cubicBezTo>
                  <a:lnTo>
                    <a:pt x="1520" y="280"/>
                  </a:lnTo>
                  <a:close/>
                  <a:moveTo>
                    <a:pt x="1511" y="255"/>
                  </a:moveTo>
                  <a:cubicBezTo>
                    <a:pt x="1514" y="252"/>
                    <a:pt x="1517" y="250"/>
                    <a:pt x="1519" y="248"/>
                  </a:cubicBezTo>
                  <a:cubicBezTo>
                    <a:pt x="1548" y="264"/>
                    <a:pt x="1548" y="264"/>
                    <a:pt x="1548" y="264"/>
                  </a:cubicBezTo>
                  <a:cubicBezTo>
                    <a:pt x="1545" y="266"/>
                    <a:pt x="1543" y="268"/>
                    <a:pt x="1540" y="270"/>
                  </a:cubicBezTo>
                  <a:lnTo>
                    <a:pt x="1511" y="255"/>
                  </a:lnTo>
                  <a:close/>
                  <a:moveTo>
                    <a:pt x="1522" y="245"/>
                  </a:moveTo>
                  <a:cubicBezTo>
                    <a:pt x="1524" y="243"/>
                    <a:pt x="1526" y="240"/>
                    <a:pt x="1528" y="238"/>
                  </a:cubicBezTo>
                  <a:cubicBezTo>
                    <a:pt x="1560" y="254"/>
                    <a:pt x="1560" y="254"/>
                    <a:pt x="1560" y="254"/>
                  </a:cubicBezTo>
                  <a:cubicBezTo>
                    <a:pt x="1557" y="256"/>
                    <a:pt x="1554" y="259"/>
                    <a:pt x="1551" y="261"/>
                  </a:cubicBezTo>
                  <a:lnTo>
                    <a:pt x="1522" y="245"/>
                  </a:lnTo>
                  <a:close/>
                  <a:moveTo>
                    <a:pt x="1531" y="235"/>
                  </a:moveTo>
                  <a:cubicBezTo>
                    <a:pt x="1533" y="233"/>
                    <a:pt x="1536" y="230"/>
                    <a:pt x="1538" y="228"/>
                  </a:cubicBezTo>
                  <a:cubicBezTo>
                    <a:pt x="1569" y="243"/>
                    <a:pt x="1569" y="243"/>
                    <a:pt x="1569" y="243"/>
                  </a:cubicBezTo>
                  <a:cubicBezTo>
                    <a:pt x="1567" y="246"/>
                    <a:pt x="1565" y="248"/>
                    <a:pt x="1562" y="251"/>
                  </a:cubicBezTo>
                  <a:lnTo>
                    <a:pt x="1531" y="235"/>
                  </a:lnTo>
                  <a:close/>
                  <a:moveTo>
                    <a:pt x="1541" y="225"/>
                  </a:moveTo>
                  <a:cubicBezTo>
                    <a:pt x="1543" y="222"/>
                    <a:pt x="1546" y="219"/>
                    <a:pt x="1549" y="217"/>
                  </a:cubicBezTo>
                  <a:cubicBezTo>
                    <a:pt x="1577" y="230"/>
                    <a:pt x="1577" y="230"/>
                    <a:pt x="1577" y="230"/>
                  </a:cubicBezTo>
                  <a:cubicBezTo>
                    <a:pt x="1575" y="234"/>
                    <a:pt x="1573" y="237"/>
                    <a:pt x="1571" y="240"/>
                  </a:cubicBezTo>
                  <a:lnTo>
                    <a:pt x="1541" y="225"/>
                  </a:lnTo>
                  <a:close/>
                  <a:moveTo>
                    <a:pt x="1551" y="214"/>
                  </a:moveTo>
                  <a:cubicBezTo>
                    <a:pt x="1554" y="211"/>
                    <a:pt x="1557" y="208"/>
                    <a:pt x="1559" y="206"/>
                  </a:cubicBezTo>
                  <a:cubicBezTo>
                    <a:pt x="1585" y="218"/>
                    <a:pt x="1585" y="218"/>
                    <a:pt x="1585" y="218"/>
                  </a:cubicBezTo>
                  <a:cubicBezTo>
                    <a:pt x="1583" y="221"/>
                    <a:pt x="1581" y="224"/>
                    <a:pt x="1579" y="227"/>
                  </a:cubicBezTo>
                  <a:lnTo>
                    <a:pt x="1551" y="214"/>
                  </a:lnTo>
                  <a:close/>
                  <a:moveTo>
                    <a:pt x="1562" y="203"/>
                  </a:moveTo>
                  <a:cubicBezTo>
                    <a:pt x="1565" y="201"/>
                    <a:pt x="1567" y="198"/>
                    <a:pt x="1570" y="196"/>
                  </a:cubicBezTo>
                  <a:cubicBezTo>
                    <a:pt x="1591" y="208"/>
                    <a:pt x="1591" y="208"/>
                    <a:pt x="1591" y="208"/>
                  </a:cubicBezTo>
                  <a:cubicBezTo>
                    <a:pt x="1590" y="209"/>
                    <a:pt x="1589" y="211"/>
                    <a:pt x="1588" y="212"/>
                  </a:cubicBezTo>
                  <a:cubicBezTo>
                    <a:pt x="1588" y="213"/>
                    <a:pt x="1587" y="214"/>
                    <a:pt x="1587" y="215"/>
                  </a:cubicBezTo>
                  <a:lnTo>
                    <a:pt x="1562" y="203"/>
                  </a:lnTo>
                  <a:close/>
                  <a:moveTo>
                    <a:pt x="1573" y="193"/>
                  </a:moveTo>
                  <a:cubicBezTo>
                    <a:pt x="1575" y="191"/>
                    <a:pt x="1578" y="189"/>
                    <a:pt x="1581" y="187"/>
                  </a:cubicBezTo>
                  <a:cubicBezTo>
                    <a:pt x="1597" y="197"/>
                    <a:pt x="1597" y="197"/>
                    <a:pt x="1597" y="197"/>
                  </a:cubicBezTo>
                  <a:cubicBezTo>
                    <a:pt x="1596" y="199"/>
                    <a:pt x="1594" y="202"/>
                    <a:pt x="1593" y="204"/>
                  </a:cubicBezTo>
                  <a:lnTo>
                    <a:pt x="1573" y="193"/>
                  </a:lnTo>
                  <a:close/>
                  <a:moveTo>
                    <a:pt x="1584" y="185"/>
                  </a:moveTo>
                  <a:cubicBezTo>
                    <a:pt x="1587" y="183"/>
                    <a:pt x="1590" y="181"/>
                    <a:pt x="1593" y="180"/>
                  </a:cubicBezTo>
                  <a:cubicBezTo>
                    <a:pt x="1604" y="187"/>
                    <a:pt x="1604" y="187"/>
                    <a:pt x="1604" y="187"/>
                  </a:cubicBezTo>
                  <a:cubicBezTo>
                    <a:pt x="1603" y="189"/>
                    <a:pt x="1601" y="191"/>
                    <a:pt x="1599" y="194"/>
                  </a:cubicBezTo>
                  <a:lnTo>
                    <a:pt x="1584" y="185"/>
                  </a:lnTo>
                  <a:close/>
                  <a:moveTo>
                    <a:pt x="1589" y="171"/>
                  </a:moveTo>
                  <a:cubicBezTo>
                    <a:pt x="1586" y="172"/>
                    <a:pt x="1583" y="173"/>
                    <a:pt x="1580" y="175"/>
                  </a:cubicBezTo>
                  <a:cubicBezTo>
                    <a:pt x="1586" y="161"/>
                    <a:pt x="1586" y="161"/>
                    <a:pt x="1586" y="161"/>
                  </a:cubicBezTo>
                  <a:cubicBezTo>
                    <a:pt x="1589" y="161"/>
                    <a:pt x="1593" y="161"/>
                    <a:pt x="1596" y="161"/>
                  </a:cubicBezTo>
                  <a:lnTo>
                    <a:pt x="1589" y="171"/>
                  </a:lnTo>
                  <a:close/>
                  <a:moveTo>
                    <a:pt x="1601" y="161"/>
                  </a:moveTo>
                  <a:cubicBezTo>
                    <a:pt x="1604" y="161"/>
                    <a:pt x="1607" y="162"/>
                    <a:pt x="1610" y="162"/>
                  </a:cubicBezTo>
                  <a:cubicBezTo>
                    <a:pt x="1605" y="167"/>
                    <a:pt x="1605" y="167"/>
                    <a:pt x="1605" y="167"/>
                  </a:cubicBezTo>
                  <a:cubicBezTo>
                    <a:pt x="1601" y="167"/>
                    <a:pt x="1598" y="168"/>
                    <a:pt x="1595" y="169"/>
                  </a:cubicBezTo>
                  <a:lnTo>
                    <a:pt x="1601" y="161"/>
                  </a:lnTo>
                  <a:close/>
                  <a:moveTo>
                    <a:pt x="1575" y="178"/>
                  </a:moveTo>
                  <a:cubicBezTo>
                    <a:pt x="1572" y="179"/>
                    <a:pt x="1570" y="181"/>
                    <a:pt x="1567" y="183"/>
                  </a:cubicBezTo>
                  <a:cubicBezTo>
                    <a:pt x="1571" y="164"/>
                    <a:pt x="1571" y="164"/>
                    <a:pt x="1571" y="164"/>
                  </a:cubicBezTo>
                  <a:cubicBezTo>
                    <a:pt x="1572" y="164"/>
                    <a:pt x="1573" y="163"/>
                    <a:pt x="1575" y="163"/>
                  </a:cubicBezTo>
                  <a:cubicBezTo>
                    <a:pt x="1577" y="162"/>
                    <a:pt x="1579" y="162"/>
                    <a:pt x="1581" y="162"/>
                  </a:cubicBezTo>
                  <a:lnTo>
                    <a:pt x="1575" y="178"/>
                  </a:lnTo>
                  <a:close/>
                  <a:moveTo>
                    <a:pt x="1533" y="214"/>
                  </a:moveTo>
                  <a:cubicBezTo>
                    <a:pt x="1526" y="185"/>
                    <a:pt x="1526" y="185"/>
                    <a:pt x="1526" y="185"/>
                  </a:cubicBezTo>
                  <a:cubicBezTo>
                    <a:pt x="1529" y="183"/>
                    <a:pt x="1533" y="180"/>
                    <a:pt x="1537" y="178"/>
                  </a:cubicBezTo>
                  <a:cubicBezTo>
                    <a:pt x="1540" y="207"/>
                    <a:pt x="1540" y="207"/>
                    <a:pt x="1540" y="207"/>
                  </a:cubicBezTo>
                  <a:cubicBezTo>
                    <a:pt x="1538" y="210"/>
                    <a:pt x="1535" y="212"/>
                    <a:pt x="1533" y="214"/>
                  </a:cubicBezTo>
                  <a:close/>
                  <a:moveTo>
                    <a:pt x="1530" y="218"/>
                  </a:moveTo>
                  <a:cubicBezTo>
                    <a:pt x="1528" y="220"/>
                    <a:pt x="1526" y="221"/>
                    <a:pt x="1525" y="223"/>
                  </a:cubicBezTo>
                  <a:cubicBezTo>
                    <a:pt x="1524" y="224"/>
                    <a:pt x="1524" y="224"/>
                    <a:pt x="1523" y="225"/>
                  </a:cubicBezTo>
                  <a:cubicBezTo>
                    <a:pt x="1513" y="195"/>
                    <a:pt x="1513" y="195"/>
                    <a:pt x="1513" y="195"/>
                  </a:cubicBezTo>
                  <a:cubicBezTo>
                    <a:pt x="1516" y="192"/>
                    <a:pt x="1519" y="190"/>
                    <a:pt x="1522" y="188"/>
                  </a:cubicBezTo>
                  <a:lnTo>
                    <a:pt x="1530" y="218"/>
                  </a:lnTo>
                  <a:close/>
                  <a:moveTo>
                    <a:pt x="1520" y="228"/>
                  </a:moveTo>
                  <a:cubicBezTo>
                    <a:pt x="1518" y="230"/>
                    <a:pt x="1516" y="233"/>
                    <a:pt x="1513" y="235"/>
                  </a:cubicBezTo>
                  <a:cubicBezTo>
                    <a:pt x="1500" y="207"/>
                    <a:pt x="1500" y="207"/>
                    <a:pt x="1500" y="207"/>
                  </a:cubicBezTo>
                  <a:cubicBezTo>
                    <a:pt x="1503" y="204"/>
                    <a:pt x="1507" y="201"/>
                    <a:pt x="1510" y="198"/>
                  </a:cubicBezTo>
                  <a:lnTo>
                    <a:pt x="1520" y="228"/>
                  </a:lnTo>
                  <a:close/>
                  <a:moveTo>
                    <a:pt x="1510" y="238"/>
                  </a:moveTo>
                  <a:cubicBezTo>
                    <a:pt x="1508" y="240"/>
                    <a:pt x="1506" y="242"/>
                    <a:pt x="1504" y="245"/>
                  </a:cubicBezTo>
                  <a:cubicBezTo>
                    <a:pt x="1491" y="217"/>
                    <a:pt x="1491" y="217"/>
                    <a:pt x="1491" y="217"/>
                  </a:cubicBezTo>
                  <a:cubicBezTo>
                    <a:pt x="1493" y="215"/>
                    <a:pt x="1495" y="212"/>
                    <a:pt x="1497" y="210"/>
                  </a:cubicBezTo>
                  <a:lnTo>
                    <a:pt x="1510" y="238"/>
                  </a:lnTo>
                  <a:close/>
                  <a:moveTo>
                    <a:pt x="1501" y="247"/>
                  </a:moveTo>
                  <a:cubicBezTo>
                    <a:pt x="1499" y="250"/>
                    <a:pt x="1496" y="252"/>
                    <a:pt x="1494" y="254"/>
                  </a:cubicBezTo>
                  <a:cubicBezTo>
                    <a:pt x="1482" y="229"/>
                    <a:pt x="1482" y="229"/>
                    <a:pt x="1482" y="229"/>
                  </a:cubicBezTo>
                  <a:cubicBezTo>
                    <a:pt x="1484" y="226"/>
                    <a:pt x="1486" y="223"/>
                    <a:pt x="1489" y="221"/>
                  </a:cubicBezTo>
                  <a:lnTo>
                    <a:pt x="1501" y="247"/>
                  </a:lnTo>
                  <a:close/>
                  <a:moveTo>
                    <a:pt x="1491" y="257"/>
                  </a:moveTo>
                  <a:cubicBezTo>
                    <a:pt x="1490" y="257"/>
                    <a:pt x="1490" y="258"/>
                    <a:pt x="1489" y="258"/>
                  </a:cubicBezTo>
                  <a:cubicBezTo>
                    <a:pt x="1485" y="252"/>
                    <a:pt x="1480" y="247"/>
                    <a:pt x="1475" y="243"/>
                  </a:cubicBezTo>
                  <a:cubicBezTo>
                    <a:pt x="1476" y="240"/>
                    <a:pt x="1478" y="236"/>
                    <a:pt x="1480" y="233"/>
                  </a:cubicBezTo>
                  <a:lnTo>
                    <a:pt x="1491" y="257"/>
                  </a:lnTo>
                  <a:close/>
                  <a:moveTo>
                    <a:pt x="1640" y="328"/>
                  </a:moveTo>
                  <a:cubicBezTo>
                    <a:pt x="1637" y="332"/>
                    <a:pt x="1635" y="336"/>
                    <a:pt x="1634" y="340"/>
                  </a:cubicBezTo>
                  <a:cubicBezTo>
                    <a:pt x="1623" y="323"/>
                    <a:pt x="1607" y="312"/>
                    <a:pt x="1589" y="309"/>
                  </a:cubicBezTo>
                  <a:cubicBezTo>
                    <a:pt x="1586" y="309"/>
                    <a:pt x="1582" y="308"/>
                    <a:pt x="1579" y="308"/>
                  </a:cubicBezTo>
                  <a:cubicBezTo>
                    <a:pt x="1590" y="306"/>
                    <a:pt x="1600" y="302"/>
                    <a:pt x="1609" y="299"/>
                  </a:cubicBezTo>
                  <a:cubicBezTo>
                    <a:pt x="1625" y="293"/>
                    <a:pt x="1639" y="288"/>
                    <a:pt x="1649" y="290"/>
                  </a:cubicBezTo>
                  <a:cubicBezTo>
                    <a:pt x="1654" y="291"/>
                    <a:pt x="1658" y="294"/>
                    <a:pt x="1660" y="298"/>
                  </a:cubicBezTo>
                  <a:cubicBezTo>
                    <a:pt x="1656" y="294"/>
                    <a:pt x="1651" y="293"/>
                    <a:pt x="1645" y="294"/>
                  </a:cubicBezTo>
                  <a:cubicBezTo>
                    <a:pt x="1638" y="295"/>
                    <a:pt x="1632" y="302"/>
                    <a:pt x="1632" y="310"/>
                  </a:cubicBezTo>
                  <a:cubicBezTo>
                    <a:pt x="1631" y="317"/>
                    <a:pt x="1634" y="324"/>
                    <a:pt x="1640" y="328"/>
                  </a:cubicBezTo>
                  <a:close/>
                  <a:moveTo>
                    <a:pt x="1589" y="313"/>
                  </a:moveTo>
                  <a:cubicBezTo>
                    <a:pt x="1607" y="316"/>
                    <a:pt x="1623" y="328"/>
                    <a:pt x="1633" y="346"/>
                  </a:cubicBezTo>
                  <a:cubicBezTo>
                    <a:pt x="1630" y="363"/>
                    <a:pt x="1636" y="381"/>
                    <a:pt x="1651" y="397"/>
                  </a:cubicBezTo>
                  <a:cubicBezTo>
                    <a:pt x="1650" y="397"/>
                    <a:pt x="1650" y="397"/>
                    <a:pt x="1650" y="397"/>
                  </a:cubicBezTo>
                  <a:cubicBezTo>
                    <a:pt x="1650" y="398"/>
                    <a:pt x="1649" y="398"/>
                    <a:pt x="1649" y="399"/>
                  </a:cubicBezTo>
                  <a:cubicBezTo>
                    <a:pt x="1644" y="388"/>
                    <a:pt x="1636" y="380"/>
                    <a:pt x="1626" y="375"/>
                  </a:cubicBezTo>
                  <a:cubicBezTo>
                    <a:pt x="1626" y="362"/>
                    <a:pt x="1621" y="350"/>
                    <a:pt x="1613" y="341"/>
                  </a:cubicBezTo>
                  <a:cubicBezTo>
                    <a:pt x="1604" y="332"/>
                    <a:pt x="1592" y="326"/>
                    <a:pt x="1581" y="325"/>
                  </a:cubicBezTo>
                  <a:cubicBezTo>
                    <a:pt x="1564" y="325"/>
                    <a:pt x="1551" y="333"/>
                    <a:pt x="1545" y="346"/>
                  </a:cubicBezTo>
                  <a:cubicBezTo>
                    <a:pt x="1540" y="355"/>
                    <a:pt x="1541" y="365"/>
                    <a:pt x="1546" y="370"/>
                  </a:cubicBezTo>
                  <a:cubicBezTo>
                    <a:pt x="1546" y="370"/>
                    <a:pt x="1547" y="370"/>
                    <a:pt x="1548" y="370"/>
                  </a:cubicBezTo>
                  <a:cubicBezTo>
                    <a:pt x="1548" y="370"/>
                    <a:pt x="1549" y="370"/>
                    <a:pt x="1549" y="369"/>
                  </a:cubicBezTo>
                  <a:cubicBezTo>
                    <a:pt x="1551" y="361"/>
                    <a:pt x="1558" y="359"/>
                    <a:pt x="1563" y="359"/>
                  </a:cubicBezTo>
                  <a:cubicBezTo>
                    <a:pt x="1569" y="360"/>
                    <a:pt x="1576" y="365"/>
                    <a:pt x="1576" y="373"/>
                  </a:cubicBezTo>
                  <a:cubicBezTo>
                    <a:pt x="1576" y="381"/>
                    <a:pt x="1572" y="387"/>
                    <a:pt x="1564" y="390"/>
                  </a:cubicBezTo>
                  <a:cubicBezTo>
                    <a:pt x="1556" y="394"/>
                    <a:pt x="1546" y="392"/>
                    <a:pt x="1539" y="386"/>
                  </a:cubicBezTo>
                  <a:cubicBezTo>
                    <a:pt x="1532" y="380"/>
                    <a:pt x="1528" y="371"/>
                    <a:pt x="1528" y="360"/>
                  </a:cubicBezTo>
                  <a:cubicBezTo>
                    <a:pt x="1528" y="347"/>
                    <a:pt x="1534" y="334"/>
                    <a:pt x="1544" y="325"/>
                  </a:cubicBezTo>
                  <a:cubicBezTo>
                    <a:pt x="1556" y="315"/>
                    <a:pt x="1572" y="310"/>
                    <a:pt x="1589" y="313"/>
                  </a:cubicBezTo>
                  <a:close/>
                  <a:moveTo>
                    <a:pt x="1856" y="386"/>
                  </a:moveTo>
                  <a:cubicBezTo>
                    <a:pt x="1856" y="386"/>
                    <a:pt x="1857" y="387"/>
                    <a:pt x="1857" y="387"/>
                  </a:cubicBezTo>
                  <a:cubicBezTo>
                    <a:pt x="1871" y="390"/>
                    <a:pt x="1877" y="400"/>
                    <a:pt x="1878" y="408"/>
                  </a:cubicBezTo>
                  <a:cubicBezTo>
                    <a:pt x="1879" y="418"/>
                    <a:pt x="1875" y="427"/>
                    <a:pt x="1866" y="432"/>
                  </a:cubicBezTo>
                  <a:cubicBezTo>
                    <a:pt x="1866" y="432"/>
                    <a:pt x="1865" y="433"/>
                    <a:pt x="1865" y="433"/>
                  </a:cubicBezTo>
                  <a:cubicBezTo>
                    <a:pt x="1865" y="434"/>
                    <a:pt x="1865" y="435"/>
                    <a:pt x="1866" y="435"/>
                  </a:cubicBezTo>
                  <a:cubicBezTo>
                    <a:pt x="1875" y="443"/>
                    <a:pt x="1879" y="452"/>
                    <a:pt x="1876" y="462"/>
                  </a:cubicBezTo>
                  <a:cubicBezTo>
                    <a:pt x="1874" y="472"/>
                    <a:pt x="1865" y="479"/>
                    <a:pt x="1853" y="481"/>
                  </a:cubicBezTo>
                  <a:cubicBezTo>
                    <a:pt x="1853" y="481"/>
                    <a:pt x="1852" y="482"/>
                    <a:pt x="1852" y="482"/>
                  </a:cubicBezTo>
                  <a:cubicBezTo>
                    <a:pt x="1852" y="483"/>
                    <a:pt x="1852" y="483"/>
                    <a:pt x="1852" y="484"/>
                  </a:cubicBezTo>
                  <a:cubicBezTo>
                    <a:pt x="1856" y="495"/>
                    <a:pt x="1851" y="508"/>
                    <a:pt x="1841" y="516"/>
                  </a:cubicBezTo>
                  <a:cubicBezTo>
                    <a:pt x="1828" y="526"/>
                    <a:pt x="1810" y="525"/>
                    <a:pt x="1793" y="513"/>
                  </a:cubicBezTo>
                  <a:cubicBezTo>
                    <a:pt x="1794" y="508"/>
                    <a:pt x="1795" y="504"/>
                    <a:pt x="1794" y="499"/>
                  </a:cubicBezTo>
                  <a:cubicBezTo>
                    <a:pt x="1794" y="495"/>
                    <a:pt x="1793" y="491"/>
                    <a:pt x="1792" y="487"/>
                  </a:cubicBezTo>
                  <a:cubicBezTo>
                    <a:pt x="1805" y="498"/>
                    <a:pt x="1826" y="514"/>
                    <a:pt x="1832" y="508"/>
                  </a:cubicBezTo>
                  <a:cubicBezTo>
                    <a:pt x="1833" y="507"/>
                    <a:pt x="1833" y="506"/>
                    <a:pt x="1833" y="504"/>
                  </a:cubicBezTo>
                  <a:cubicBezTo>
                    <a:pt x="1832" y="497"/>
                    <a:pt x="1815" y="484"/>
                    <a:pt x="1804" y="476"/>
                  </a:cubicBezTo>
                  <a:cubicBezTo>
                    <a:pt x="1812" y="477"/>
                    <a:pt x="1819" y="478"/>
                    <a:pt x="1822" y="476"/>
                  </a:cubicBezTo>
                  <a:cubicBezTo>
                    <a:pt x="1824" y="475"/>
                    <a:pt x="1825" y="473"/>
                    <a:pt x="1826" y="472"/>
                  </a:cubicBezTo>
                  <a:cubicBezTo>
                    <a:pt x="1826" y="470"/>
                    <a:pt x="1826" y="468"/>
                    <a:pt x="1825" y="466"/>
                  </a:cubicBezTo>
                  <a:cubicBezTo>
                    <a:pt x="1823" y="465"/>
                    <a:pt x="1821" y="463"/>
                    <a:pt x="1818" y="461"/>
                  </a:cubicBezTo>
                  <a:cubicBezTo>
                    <a:pt x="1838" y="463"/>
                    <a:pt x="1863" y="465"/>
                    <a:pt x="1864" y="457"/>
                  </a:cubicBezTo>
                  <a:cubicBezTo>
                    <a:pt x="1865" y="456"/>
                    <a:pt x="1864" y="455"/>
                    <a:pt x="1863" y="454"/>
                  </a:cubicBezTo>
                  <a:cubicBezTo>
                    <a:pt x="1859" y="449"/>
                    <a:pt x="1837" y="445"/>
                    <a:pt x="1820" y="443"/>
                  </a:cubicBezTo>
                  <a:cubicBezTo>
                    <a:pt x="1830" y="441"/>
                    <a:pt x="1836" y="438"/>
                    <a:pt x="1837" y="434"/>
                  </a:cubicBezTo>
                  <a:cubicBezTo>
                    <a:pt x="1837" y="432"/>
                    <a:pt x="1836" y="430"/>
                    <a:pt x="1834" y="429"/>
                  </a:cubicBezTo>
                  <a:cubicBezTo>
                    <a:pt x="1833" y="428"/>
                    <a:pt x="1830" y="427"/>
                    <a:pt x="1826" y="427"/>
                  </a:cubicBezTo>
                  <a:cubicBezTo>
                    <a:pt x="1841" y="423"/>
                    <a:pt x="1860" y="417"/>
                    <a:pt x="1863" y="412"/>
                  </a:cubicBezTo>
                  <a:cubicBezTo>
                    <a:pt x="1864" y="410"/>
                    <a:pt x="1864" y="409"/>
                    <a:pt x="1864" y="408"/>
                  </a:cubicBezTo>
                  <a:cubicBezTo>
                    <a:pt x="1863" y="407"/>
                    <a:pt x="1863" y="406"/>
                    <a:pt x="1861" y="405"/>
                  </a:cubicBezTo>
                  <a:cubicBezTo>
                    <a:pt x="1855" y="402"/>
                    <a:pt x="1837" y="407"/>
                    <a:pt x="1822" y="411"/>
                  </a:cubicBezTo>
                  <a:cubicBezTo>
                    <a:pt x="1825" y="409"/>
                    <a:pt x="1828" y="407"/>
                    <a:pt x="1829" y="404"/>
                  </a:cubicBezTo>
                  <a:cubicBezTo>
                    <a:pt x="1830" y="402"/>
                    <a:pt x="1829" y="401"/>
                    <a:pt x="1829" y="400"/>
                  </a:cubicBezTo>
                  <a:cubicBezTo>
                    <a:pt x="1828" y="398"/>
                    <a:pt x="1827" y="397"/>
                    <a:pt x="1825" y="396"/>
                  </a:cubicBezTo>
                  <a:cubicBezTo>
                    <a:pt x="1823" y="396"/>
                    <a:pt x="1820" y="396"/>
                    <a:pt x="1817" y="397"/>
                  </a:cubicBezTo>
                  <a:cubicBezTo>
                    <a:pt x="1830" y="388"/>
                    <a:pt x="1846" y="377"/>
                    <a:pt x="1848" y="370"/>
                  </a:cubicBezTo>
                  <a:cubicBezTo>
                    <a:pt x="1848" y="368"/>
                    <a:pt x="1848" y="367"/>
                    <a:pt x="1847" y="366"/>
                  </a:cubicBezTo>
                  <a:cubicBezTo>
                    <a:pt x="1847" y="366"/>
                    <a:pt x="1846" y="365"/>
                    <a:pt x="1844" y="365"/>
                  </a:cubicBezTo>
                  <a:cubicBezTo>
                    <a:pt x="1837" y="364"/>
                    <a:pt x="1821" y="374"/>
                    <a:pt x="1809" y="383"/>
                  </a:cubicBezTo>
                  <a:cubicBezTo>
                    <a:pt x="1811" y="380"/>
                    <a:pt x="1813" y="376"/>
                    <a:pt x="1813" y="374"/>
                  </a:cubicBezTo>
                  <a:cubicBezTo>
                    <a:pt x="1813" y="372"/>
                    <a:pt x="1813" y="370"/>
                    <a:pt x="1811" y="369"/>
                  </a:cubicBezTo>
                  <a:cubicBezTo>
                    <a:pt x="1810" y="367"/>
                    <a:pt x="1808" y="367"/>
                    <a:pt x="1806" y="367"/>
                  </a:cubicBezTo>
                  <a:cubicBezTo>
                    <a:pt x="1803" y="367"/>
                    <a:pt x="1800" y="369"/>
                    <a:pt x="1796" y="371"/>
                  </a:cubicBezTo>
                  <a:cubicBezTo>
                    <a:pt x="1805" y="359"/>
                    <a:pt x="1816" y="342"/>
                    <a:pt x="1815" y="336"/>
                  </a:cubicBezTo>
                  <a:cubicBezTo>
                    <a:pt x="1815" y="334"/>
                    <a:pt x="1814" y="333"/>
                    <a:pt x="1813" y="333"/>
                  </a:cubicBezTo>
                  <a:cubicBezTo>
                    <a:pt x="1813" y="332"/>
                    <a:pt x="1811" y="332"/>
                    <a:pt x="1810" y="332"/>
                  </a:cubicBezTo>
                  <a:cubicBezTo>
                    <a:pt x="1803" y="333"/>
                    <a:pt x="1792" y="349"/>
                    <a:pt x="1783" y="362"/>
                  </a:cubicBezTo>
                  <a:cubicBezTo>
                    <a:pt x="1784" y="359"/>
                    <a:pt x="1784" y="357"/>
                    <a:pt x="1783" y="355"/>
                  </a:cubicBezTo>
                  <a:cubicBezTo>
                    <a:pt x="1783" y="353"/>
                    <a:pt x="1782" y="352"/>
                    <a:pt x="1780" y="351"/>
                  </a:cubicBezTo>
                  <a:cubicBezTo>
                    <a:pt x="1779" y="351"/>
                    <a:pt x="1777" y="350"/>
                    <a:pt x="1775" y="351"/>
                  </a:cubicBezTo>
                  <a:cubicBezTo>
                    <a:pt x="1773" y="352"/>
                    <a:pt x="1771" y="354"/>
                    <a:pt x="1769" y="358"/>
                  </a:cubicBezTo>
                  <a:cubicBezTo>
                    <a:pt x="1773" y="343"/>
                    <a:pt x="1777" y="324"/>
                    <a:pt x="1774" y="319"/>
                  </a:cubicBezTo>
                  <a:cubicBezTo>
                    <a:pt x="1774" y="317"/>
                    <a:pt x="1772" y="316"/>
                    <a:pt x="1772" y="316"/>
                  </a:cubicBezTo>
                  <a:cubicBezTo>
                    <a:pt x="1771" y="316"/>
                    <a:pt x="1769" y="316"/>
                    <a:pt x="1768" y="317"/>
                  </a:cubicBezTo>
                  <a:cubicBezTo>
                    <a:pt x="1762" y="320"/>
                    <a:pt x="1757" y="339"/>
                    <a:pt x="1753" y="353"/>
                  </a:cubicBezTo>
                  <a:cubicBezTo>
                    <a:pt x="1753" y="350"/>
                    <a:pt x="1752" y="347"/>
                    <a:pt x="1750" y="345"/>
                  </a:cubicBezTo>
                  <a:cubicBezTo>
                    <a:pt x="1749" y="344"/>
                    <a:pt x="1748" y="343"/>
                    <a:pt x="1746" y="343"/>
                  </a:cubicBezTo>
                  <a:cubicBezTo>
                    <a:pt x="1742" y="343"/>
                    <a:pt x="1738" y="350"/>
                    <a:pt x="1736" y="359"/>
                  </a:cubicBezTo>
                  <a:cubicBezTo>
                    <a:pt x="1735" y="343"/>
                    <a:pt x="1731" y="320"/>
                    <a:pt x="1726" y="316"/>
                  </a:cubicBezTo>
                  <a:cubicBezTo>
                    <a:pt x="1724" y="315"/>
                    <a:pt x="1723" y="315"/>
                    <a:pt x="1722" y="315"/>
                  </a:cubicBezTo>
                  <a:cubicBezTo>
                    <a:pt x="1715" y="317"/>
                    <a:pt x="1716" y="342"/>
                    <a:pt x="1718" y="361"/>
                  </a:cubicBezTo>
                  <a:cubicBezTo>
                    <a:pt x="1717" y="359"/>
                    <a:pt x="1715" y="356"/>
                    <a:pt x="1713" y="355"/>
                  </a:cubicBezTo>
                  <a:cubicBezTo>
                    <a:pt x="1712" y="354"/>
                    <a:pt x="1710" y="354"/>
                    <a:pt x="1708" y="354"/>
                  </a:cubicBezTo>
                  <a:cubicBezTo>
                    <a:pt x="1706" y="354"/>
                    <a:pt x="1705" y="356"/>
                    <a:pt x="1704" y="357"/>
                  </a:cubicBezTo>
                  <a:cubicBezTo>
                    <a:pt x="1702" y="361"/>
                    <a:pt x="1703" y="368"/>
                    <a:pt x="1704" y="376"/>
                  </a:cubicBezTo>
                  <a:cubicBezTo>
                    <a:pt x="1696" y="365"/>
                    <a:pt x="1683" y="348"/>
                    <a:pt x="1676" y="347"/>
                  </a:cubicBezTo>
                  <a:cubicBezTo>
                    <a:pt x="1674" y="347"/>
                    <a:pt x="1673" y="347"/>
                    <a:pt x="1672" y="348"/>
                  </a:cubicBezTo>
                  <a:cubicBezTo>
                    <a:pt x="1666" y="353"/>
                    <a:pt x="1681" y="374"/>
                    <a:pt x="1693" y="388"/>
                  </a:cubicBezTo>
                  <a:cubicBezTo>
                    <a:pt x="1689" y="387"/>
                    <a:pt x="1685" y="386"/>
                    <a:pt x="1681" y="386"/>
                  </a:cubicBezTo>
                  <a:cubicBezTo>
                    <a:pt x="1676" y="385"/>
                    <a:pt x="1671" y="386"/>
                    <a:pt x="1667" y="387"/>
                  </a:cubicBezTo>
                  <a:cubicBezTo>
                    <a:pt x="1655" y="370"/>
                    <a:pt x="1654" y="352"/>
                    <a:pt x="1664" y="339"/>
                  </a:cubicBezTo>
                  <a:cubicBezTo>
                    <a:pt x="1672" y="329"/>
                    <a:pt x="1685" y="324"/>
                    <a:pt x="1696" y="328"/>
                  </a:cubicBezTo>
                  <a:cubicBezTo>
                    <a:pt x="1697" y="328"/>
                    <a:pt x="1697" y="328"/>
                    <a:pt x="1698" y="328"/>
                  </a:cubicBezTo>
                  <a:cubicBezTo>
                    <a:pt x="1698" y="328"/>
                    <a:pt x="1698" y="327"/>
                    <a:pt x="1699" y="326"/>
                  </a:cubicBezTo>
                  <a:cubicBezTo>
                    <a:pt x="1701" y="315"/>
                    <a:pt x="1708" y="306"/>
                    <a:pt x="1718" y="304"/>
                  </a:cubicBezTo>
                  <a:cubicBezTo>
                    <a:pt x="1727" y="301"/>
                    <a:pt x="1737" y="305"/>
                    <a:pt x="1745" y="314"/>
                  </a:cubicBezTo>
                  <a:cubicBezTo>
                    <a:pt x="1745" y="314"/>
                    <a:pt x="1746" y="315"/>
                    <a:pt x="1746" y="315"/>
                  </a:cubicBezTo>
                  <a:cubicBezTo>
                    <a:pt x="1747" y="315"/>
                    <a:pt x="1748" y="314"/>
                    <a:pt x="1748" y="314"/>
                  </a:cubicBezTo>
                  <a:cubicBezTo>
                    <a:pt x="1753" y="305"/>
                    <a:pt x="1761" y="301"/>
                    <a:pt x="1771" y="302"/>
                  </a:cubicBezTo>
                  <a:cubicBezTo>
                    <a:pt x="1780" y="303"/>
                    <a:pt x="1790" y="309"/>
                    <a:pt x="1793" y="323"/>
                  </a:cubicBezTo>
                  <a:cubicBezTo>
                    <a:pt x="1793" y="323"/>
                    <a:pt x="1794" y="324"/>
                    <a:pt x="1794" y="324"/>
                  </a:cubicBezTo>
                  <a:cubicBezTo>
                    <a:pt x="1795" y="324"/>
                    <a:pt x="1795" y="324"/>
                    <a:pt x="1796" y="324"/>
                  </a:cubicBezTo>
                  <a:cubicBezTo>
                    <a:pt x="1804" y="318"/>
                    <a:pt x="1813" y="318"/>
                    <a:pt x="1820" y="322"/>
                  </a:cubicBezTo>
                  <a:cubicBezTo>
                    <a:pt x="1829" y="327"/>
                    <a:pt x="1833" y="335"/>
                    <a:pt x="1833" y="345"/>
                  </a:cubicBezTo>
                  <a:cubicBezTo>
                    <a:pt x="1833" y="346"/>
                    <a:pt x="1833" y="347"/>
                    <a:pt x="1834" y="347"/>
                  </a:cubicBezTo>
                  <a:cubicBezTo>
                    <a:pt x="1835" y="347"/>
                    <a:pt x="1835" y="347"/>
                    <a:pt x="1835" y="347"/>
                  </a:cubicBezTo>
                  <a:cubicBezTo>
                    <a:pt x="1835" y="347"/>
                    <a:pt x="1835" y="347"/>
                    <a:pt x="1835" y="347"/>
                  </a:cubicBezTo>
                  <a:cubicBezTo>
                    <a:pt x="1845" y="347"/>
                    <a:pt x="1853" y="351"/>
                    <a:pt x="1858" y="359"/>
                  </a:cubicBezTo>
                  <a:cubicBezTo>
                    <a:pt x="1862" y="367"/>
                    <a:pt x="1861" y="376"/>
                    <a:pt x="1856" y="384"/>
                  </a:cubicBezTo>
                  <a:cubicBezTo>
                    <a:pt x="1856" y="384"/>
                    <a:pt x="1856" y="385"/>
                    <a:pt x="1856" y="386"/>
                  </a:cubicBezTo>
                  <a:close/>
                  <a:moveTo>
                    <a:pt x="1882" y="520"/>
                  </a:moveTo>
                  <a:cubicBezTo>
                    <a:pt x="1886" y="522"/>
                    <a:pt x="1888" y="526"/>
                    <a:pt x="1890" y="531"/>
                  </a:cubicBezTo>
                  <a:cubicBezTo>
                    <a:pt x="1892" y="541"/>
                    <a:pt x="1887" y="555"/>
                    <a:pt x="1881" y="571"/>
                  </a:cubicBezTo>
                  <a:cubicBezTo>
                    <a:pt x="1878" y="580"/>
                    <a:pt x="1874" y="590"/>
                    <a:pt x="1871" y="601"/>
                  </a:cubicBezTo>
                  <a:cubicBezTo>
                    <a:pt x="1871" y="597"/>
                    <a:pt x="1871" y="594"/>
                    <a:pt x="1871" y="591"/>
                  </a:cubicBezTo>
                  <a:cubicBezTo>
                    <a:pt x="1868" y="573"/>
                    <a:pt x="1856" y="557"/>
                    <a:pt x="1840" y="546"/>
                  </a:cubicBezTo>
                  <a:cubicBezTo>
                    <a:pt x="1844" y="545"/>
                    <a:pt x="1848" y="543"/>
                    <a:pt x="1852" y="540"/>
                  </a:cubicBezTo>
                  <a:cubicBezTo>
                    <a:pt x="1856" y="546"/>
                    <a:pt x="1863" y="549"/>
                    <a:pt x="1870" y="548"/>
                  </a:cubicBezTo>
                  <a:cubicBezTo>
                    <a:pt x="1878" y="547"/>
                    <a:pt x="1885" y="542"/>
                    <a:pt x="1886" y="534"/>
                  </a:cubicBezTo>
                  <a:cubicBezTo>
                    <a:pt x="1887" y="529"/>
                    <a:pt x="1886" y="524"/>
                    <a:pt x="1882" y="520"/>
                  </a:cubicBezTo>
                  <a:close/>
                  <a:moveTo>
                    <a:pt x="1927" y="600"/>
                  </a:moveTo>
                  <a:cubicBezTo>
                    <a:pt x="1925" y="601"/>
                    <a:pt x="1923" y="603"/>
                    <a:pt x="1922" y="604"/>
                  </a:cubicBezTo>
                  <a:cubicBezTo>
                    <a:pt x="1924" y="577"/>
                    <a:pt x="1924" y="552"/>
                    <a:pt x="1912" y="532"/>
                  </a:cubicBezTo>
                  <a:cubicBezTo>
                    <a:pt x="1925" y="548"/>
                    <a:pt x="1928" y="572"/>
                    <a:pt x="1927" y="600"/>
                  </a:cubicBezTo>
                  <a:close/>
                  <a:moveTo>
                    <a:pt x="1918" y="533"/>
                  </a:moveTo>
                  <a:cubicBezTo>
                    <a:pt x="1918" y="527"/>
                    <a:pt x="1918" y="527"/>
                    <a:pt x="1918" y="527"/>
                  </a:cubicBezTo>
                  <a:cubicBezTo>
                    <a:pt x="1920" y="529"/>
                    <a:pt x="1922" y="531"/>
                    <a:pt x="1925" y="533"/>
                  </a:cubicBezTo>
                  <a:cubicBezTo>
                    <a:pt x="1922" y="542"/>
                    <a:pt x="1922" y="542"/>
                    <a:pt x="1922" y="542"/>
                  </a:cubicBezTo>
                  <a:cubicBezTo>
                    <a:pt x="1921" y="539"/>
                    <a:pt x="1920" y="536"/>
                    <a:pt x="1918" y="533"/>
                  </a:cubicBezTo>
                  <a:close/>
                  <a:moveTo>
                    <a:pt x="1931" y="588"/>
                  </a:moveTo>
                  <a:cubicBezTo>
                    <a:pt x="1931" y="585"/>
                    <a:pt x="1931" y="581"/>
                    <a:pt x="1931" y="578"/>
                  </a:cubicBezTo>
                  <a:cubicBezTo>
                    <a:pt x="1944" y="560"/>
                    <a:pt x="1944" y="560"/>
                    <a:pt x="1944" y="560"/>
                  </a:cubicBezTo>
                  <a:cubicBezTo>
                    <a:pt x="1945" y="564"/>
                    <a:pt x="1947" y="568"/>
                    <a:pt x="1948" y="571"/>
                  </a:cubicBezTo>
                  <a:lnTo>
                    <a:pt x="1931" y="588"/>
                  </a:lnTo>
                  <a:close/>
                  <a:moveTo>
                    <a:pt x="1950" y="575"/>
                  </a:moveTo>
                  <a:cubicBezTo>
                    <a:pt x="1951" y="578"/>
                    <a:pt x="1951" y="581"/>
                    <a:pt x="1952" y="584"/>
                  </a:cubicBezTo>
                  <a:cubicBezTo>
                    <a:pt x="1945" y="588"/>
                    <a:pt x="1938" y="592"/>
                    <a:pt x="1931" y="597"/>
                  </a:cubicBezTo>
                  <a:cubicBezTo>
                    <a:pt x="1931" y="596"/>
                    <a:pt x="1931" y="595"/>
                    <a:pt x="1931" y="593"/>
                  </a:cubicBezTo>
                  <a:lnTo>
                    <a:pt x="1950" y="575"/>
                  </a:lnTo>
                  <a:close/>
                  <a:moveTo>
                    <a:pt x="1930" y="572"/>
                  </a:moveTo>
                  <a:cubicBezTo>
                    <a:pt x="1930" y="569"/>
                    <a:pt x="1930" y="566"/>
                    <a:pt x="1929" y="563"/>
                  </a:cubicBezTo>
                  <a:cubicBezTo>
                    <a:pt x="1937" y="548"/>
                    <a:pt x="1937" y="548"/>
                    <a:pt x="1937" y="548"/>
                  </a:cubicBezTo>
                  <a:cubicBezTo>
                    <a:pt x="1939" y="550"/>
                    <a:pt x="1940" y="553"/>
                    <a:pt x="1942" y="557"/>
                  </a:cubicBezTo>
                  <a:lnTo>
                    <a:pt x="1930" y="572"/>
                  </a:lnTo>
                  <a:close/>
                  <a:moveTo>
                    <a:pt x="1928" y="557"/>
                  </a:moveTo>
                  <a:cubicBezTo>
                    <a:pt x="1927" y="554"/>
                    <a:pt x="1926" y="551"/>
                    <a:pt x="1925" y="548"/>
                  </a:cubicBezTo>
                  <a:cubicBezTo>
                    <a:pt x="1928" y="536"/>
                    <a:pt x="1928" y="536"/>
                    <a:pt x="1928" y="536"/>
                  </a:cubicBezTo>
                  <a:cubicBezTo>
                    <a:pt x="1930" y="539"/>
                    <a:pt x="1932" y="541"/>
                    <a:pt x="1934" y="544"/>
                  </a:cubicBezTo>
                  <a:lnTo>
                    <a:pt x="1928" y="557"/>
                  </a:lnTo>
                  <a:close/>
                  <a:moveTo>
                    <a:pt x="1903" y="536"/>
                  </a:moveTo>
                  <a:cubicBezTo>
                    <a:pt x="1911" y="538"/>
                    <a:pt x="1911" y="538"/>
                    <a:pt x="1911" y="538"/>
                  </a:cubicBezTo>
                  <a:cubicBezTo>
                    <a:pt x="1912" y="541"/>
                    <a:pt x="1913" y="544"/>
                    <a:pt x="1914" y="547"/>
                  </a:cubicBezTo>
                  <a:cubicBezTo>
                    <a:pt x="1903" y="543"/>
                    <a:pt x="1903" y="543"/>
                    <a:pt x="1903" y="543"/>
                  </a:cubicBezTo>
                  <a:cubicBezTo>
                    <a:pt x="1903" y="541"/>
                    <a:pt x="1903" y="539"/>
                    <a:pt x="1903" y="536"/>
                  </a:cubicBezTo>
                  <a:close/>
                  <a:moveTo>
                    <a:pt x="1916" y="551"/>
                  </a:moveTo>
                  <a:cubicBezTo>
                    <a:pt x="1916" y="554"/>
                    <a:pt x="1917" y="558"/>
                    <a:pt x="1917" y="561"/>
                  </a:cubicBezTo>
                  <a:cubicBezTo>
                    <a:pt x="1901" y="555"/>
                    <a:pt x="1901" y="555"/>
                    <a:pt x="1901" y="555"/>
                  </a:cubicBezTo>
                  <a:cubicBezTo>
                    <a:pt x="1901" y="553"/>
                    <a:pt x="1902" y="550"/>
                    <a:pt x="1903" y="547"/>
                  </a:cubicBezTo>
                  <a:lnTo>
                    <a:pt x="1916" y="551"/>
                  </a:lnTo>
                  <a:close/>
                  <a:moveTo>
                    <a:pt x="1914" y="528"/>
                  </a:moveTo>
                  <a:cubicBezTo>
                    <a:pt x="1911" y="525"/>
                    <a:pt x="1907" y="521"/>
                    <a:pt x="1902" y="518"/>
                  </a:cubicBezTo>
                  <a:cubicBezTo>
                    <a:pt x="1906" y="520"/>
                    <a:pt x="1910" y="522"/>
                    <a:pt x="1914" y="524"/>
                  </a:cubicBezTo>
                  <a:lnTo>
                    <a:pt x="1914" y="528"/>
                  </a:lnTo>
                  <a:close/>
                  <a:moveTo>
                    <a:pt x="1908" y="534"/>
                  </a:moveTo>
                  <a:cubicBezTo>
                    <a:pt x="1903" y="532"/>
                    <a:pt x="1903" y="532"/>
                    <a:pt x="1903" y="532"/>
                  </a:cubicBezTo>
                  <a:cubicBezTo>
                    <a:pt x="1902" y="529"/>
                    <a:pt x="1901" y="526"/>
                    <a:pt x="1900" y="523"/>
                  </a:cubicBezTo>
                  <a:cubicBezTo>
                    <a:pt x="1903" y="526"/>
                    <a:pt x="1906" y="530"/>
                    <a:pt x="1908" y="534"/>
                  </a:cubicBezTo>
                  <a:close/>
                  <a:moveTo>
                    <a:pt x="1918" y="565"/>
                  </a:moveTo>
                  <a:cubicBezTo>
                    <a:pt x="1918" y="568"/>
                    <a:pt x="1919" y="572"/>
                    <a:pt x="1919" y="575"/>
                  </a:cubicBezTo>
                  <a:cubicBezTo>
                    <a:pt x="1897" y="567"/>
                    <a:pt x="1897" y="567"/>
                    <a:pt x="1897" y="567"/>
                  </a:cubicBezTo>
                  <a:cubicBezTo>
                    <a:pt x="1898" y="565"/>
                    <a:pt x="1899" y="562"/>
                    <a:pt x="1900" y="559"/>
                  </a:cubicBezTo>
                  <a:lnTo>
                    <a:pt x="1918" y="565"/>
                  </a:lnTo>
                  <a:close/>
                  <a:moveTo>
                    <a:pt x="1919" y="579"/>
                  </a:moveTo>
                  <a:cubicBezTo>
                    <a:pt x="1919" y="583"/>
                    <a:pt x="1919" y="586"/>
                    <a:pt x="1919" y="589"/>
                  </a:cubicBezTo>
                  <a:cubicBezTo>
                    <a:pt x="1893" y="579"/>
                    <a:pt x="1893" y="579"/>
                    <a:pt x="1893" y="579"/>
                  </a:cubicBezTo>
                  <a:cubicBezTo>
                    <a:pt x="1894" y="578"/>
                    <a:pt x="1894" y="577"/>
                    <a:pt x="1894" y="576"/>
                  </a:cubicBezTo>
                  <a:cubicBezTo>
                    <a:pt x="1895" y="574"/>
                    <a:pt x="1895" y="573"/>
                    <a:pt x="1896" y="571"/>
                  </a:cubicBezTo>
                  <a:lnTo>
                    <a:pt x="1919" y="579"/>
                  </a:lnTo>
                  <a:close/>
                  <a:moveTo>
                    <a:pt x="1918" y="593"/>
                  </a:moveTo>
                  <a:cubicBezTo>
                    <a:pt x="1918" y="597"/>
                    <a:pt x="1918" y="601"/>
                    <a:pt x="1918" y="604"/>
                  </a:cubicBezTo>
                  <a:cubicBezTo>
                    <a:pt x="1889" y="592"/>
                    <a:pt x="1889" y="592"/>
                    <a:pt x="1889" y="592"/>
                  </a:cubicBezTo>
                  <a:cubicBezTo>
                    <a:pt x="1890" y="589"/>
                    <a:pt x="1891" y="586"/>
                    <a:pt x="1892" y="583"/>
                  </a:cubicBezTo>
                  <a:lnTo>
                    <a:pt x="1918" y="593"/>
                  </a:lnTo>
                  <a:close/>
                  <a:moveTo>
                    <a:pt x="1917" y="608"/>
                  </a:moveTo>
                  <a:cubicBezTo>
                    <a:pt x="1914" y="611"/>
                    <a:pt x="1911" y="614"/>
                    <a:pt x="1909" y="617"/>
                  </a:cubicBezTo>
                  <a:cubicBezTo>
                    <a:pt x="1885" y="607"/>
                    <a:pt x="1885" y="607"/>
                    <a:pt x="1885" y="607"/>
                  </a:cubicBezTo>
                  <a:cubicBezTo>
                    <a:pt x="1886" y="603"/>
                    <a:pt x="1887" y="600"/>
                    <a:pt x="1888" y="596"/>
                  </a:cubicBezTo>
                  <a:lnTo>
                    <a:pt x="1917" y="608"/>
                  </a:lnTo>
                  <a:close/>
                  <a:moveTo>
                    <a:pt x="1906" y="620"/>
                  </a:moveTo>
                  <a:cubicBezTo>
                    <a:pt x="1904" y="622"/>
                    <a:pt x="1902" y="625"/>
                    <a:pt x="1900" y="628"/>
                  </a:cubicBezTo>
                  <a:cubicBezTo>
                    <a:pt x="1883" y="621"/>
                    <a:pt x="1883" y="621"/>
                    <a:pt x="1883" y="621"/>
                  </a:cubicBezTo>
                  <a:cubicBezTo>
                    <a:pt x="1883" y="617"/>
                    <a:pt x="1884" y="614"/>
                    <a:pt x="1884" y="611"/>
                  </a:cubicBezTo>
                  <a:lnTo>
                    <a:pt x="1906" y="620"/>
                  </a:lnTo>
                  <a:close/>
                  <a:moveTo>
                    <a:pt x="1898" y="631"/>
                  </a:moveTo>
                  <a:cubicBezTo>
                    <a:pt x="1896" y="634"/>
                    <a:pt x="1895" y="637"/>
                    <a:pt x="1893" y="640"/>
                  </a:cubicBezTo>
                  <a:cubicBezTo>
                    <a:pt x="1882" y="636"/>
                    <a:pt x="1882" y="636"/>
                    <a:pt x="1882" y="636"/>
                  </a:cubicBezTo>
                  <a:cubicBezTo>
                    <a:pt x="1882" y="632"/>
                    <a:pt x="1882" y="629"/>
                    <a:pt x="1882" y="625"/>
                  </a:cubicBezTo>
                  <a:lnTo>
                    <a:pt x="1898" y="631"/>
                  </a:lnTo>
                  <a:close/>
                  <a:moveTo>
                    <a:pt x="1892" y="644"/>
                  </a:moveTo>
                  <a:cubicBezTo>
                    <a:pt x="1890" y="646"/>
                    <a:pt x="1889" y="649"/>
                    <a:pt x="1888" y="652"/>
                  </a:cubicBezTo>
                  <a:cubicBezTo>
                    <a:pt x="1883" y="651"/>
                    <a:pt x="1883" y="651"/>
                    <a:pt x="1883" y="651"/>
                  </a:cubicBezTo>
                  <a:cubicBezTo>
                    <a:pt x="1883" y="647"/>
                    <a:pt x="1882" y="644"/>
                    <a:pt x="1882" y="640"/>
                  </a:cubicBezTo>
                  <a:lnTo>
                    <a:pt x="1892" y="644"/>
                  </a:lnTo>
                  <a:close/>
                  <a:moveTo>
                    <a:pt x="1887" y="656"/>
                  </a:moveTo>
                  <a:cubicBezTo>
                    <a:pt x="1887" y="658"/>
                    <a:pt x="1886" y="660"/>
                    <a:pt x="1886" y="662"/>
                  </a:cubicBezTo>
                  <a:cubicBezTo>
                    <a:pt x="1885" y="660"/>
                    <a:pt x="1884" y="657"/>
                    <a:pt x="1884" y="655"/>
                  </a:cubicBezTo>
                  <a:lnTo>
                    <a:pt x="1887" y="656"/>
                  </a:lnTo>
                  <a:close/>
                  <a:moveTo>
                    <a:pt x="1951" y="733"/>
                  </a:moveTo>
                  <a:cubicBezTo>
                    <a:pt x="1951" y="733"/>
                    <a:pt x="1951" y="733"/>
                    <a:pt x="1951" y="733"/>
                  </a:cubicBezTo>
                  <a:cubicBezTo>
                    <a:pt x="1951" y="733"/>
                    <a:pt x="1951" y="733"/>
                    <a:pt x="1951" y="733"/>
                  </a:cubicBezTo>
                  <a:cubicBezTo>
                    <a:pt x="1969" y="777"/>
                    <a:pt x="1949" y="855"/>
                    <a:pt x="1890" y="898"/>
                  </a:cubicBezTo>
                  <a:cubicBezTo>
                    <a:pt x="1887" y="897"/>
                    <a:pt x="1885" y="895"/>
                    <a:pt x="1881" y="894"/>
                  </a:cubicBezTo>
                  <a:cubicBezTo>
                    <a:pt x="1937" y="860"/>
                    <a:pt x="1959" y="774"/>
                    <a:pt x="1943" y="736"/>
                  </a:cubicBezTo>
                  <a:cubicBezTo>
                    <a:pt x="1928" y="698"/>
                    <a:pt x="1851" y="653"/>
                    <a:pt x="1788" y="669"/>
                  </a:cubicBezTo>
                  <a:cubicBezTo>
                    <a:pt x="1790" y="666"/>
                    <a:pt x="1791" y="662"/>
                    <a:pt x="1791" y="659"/>
                  </a:cubicBezTo>
                  <a:cubicBezTo>
                    <a:pt x="1863" y="648"/>
                    <a:pt x="1933" y="689"/>
                    <a:pt x="1951" y="733"/>
                  </a:cubicBezTo>
                  <a:close/>
                  <a:moveTo>
                    <a:pt x="2013" y="575"/>
                  </a:moveTo>
                  <a:cubicBezTo>
                    <a:pt x="2018" y="570"/>
                    <a:pt x="2018" y="570"/>
                    <a:pt x="2018" y="570"/>
                  </a:cubicBezTo>
                  <a:cubicBezTo>
                    <a:pt x="2018" y="573"/>
                    <a:pt x="2019" y="576"/>
                    <a:pt x="2019" y="579"/>
                  </a:cubicBezTo>
                  <a:cubicBezTo>
                    <a:pt x="2011" y="585"/>
                    <a:pt x="2011" y="585"/>
                    <a:pt x="2011" y="585"/>
                  </a:cubicBezTo>
                  <a:cubicBezTo>
                    <a:pt x="2012" y="582"/>
                    <a:pt x="2013" y="578"/>
                    <a:pt x="2013" y="575"/>
                  </a:cubicBezTo>
                  <a:close/>
                  <a:moveTo>
                    <a:pt x="2012" y="554"/>
                  </a:moveTo>
                  <a:cubicBezTo>
                    <a:pt x="2014" y="557"/>
                    <a:pt x="2015" y="561"/>
                    <a:pt x="2017" y="565"/>
                  </a:cubicBezTo>
                  <a:cubicBezTo>
                    <a:pt x="2014" y="569"/>
                    <a:pt x="2014" y="569"/>
                    <a:pt x="2014" y="569"/>
                  </a:cubicBezTo>
                  <a:cubicBezTo>
                    <a:pt x="2014" y="564"/>
                    <a:pt x="2013" y="559"/>
                    <a:pt x="2012" y="554"/>
                  </a:cubicBezTo>
                  <a:close/>
                  <a:moveTo>
                    <a:pt x="2019" y="584"/>
                  </a:moveTo>
                  <a:cubicBezTo>
                    <a:pt x="2019" y="587"/>
                    <a:pt x="2019" y="591"/>
                    <a:pt x="2019" y="594"/>
                  </a:cubicBezTo>
                  <a:cubicBezTo>
                    <a:pt x="2005" y="600"/>
                    <a:pt x="2005" y="600"/>
                    <a:pt x="2005" y="600"/>
                  </a:cubicBezTo>
                  <a:cubicBezTo>
                    <a:pt x="2007" y="597"/>
                    <a:pt x="2008" y="594"/>
                    <a:pt x="2009" y="591"/>
                  </a:cubicBezTo>
                  <a:lnTo>
                    <a:pt x="2019" y="584"/>
                  </a:lnTo>
                  <a:close/>
                  <a:moveTo>
                    <a:pt x="1926" y="686"/>
                  </a:moveTo>
                  <a:cubicBezTo>
                    <a:pt x="1928" y="683"/>
                    <a:pt x="1930" y="681"/>
                    <a:pt x="1932" y="679"/>
                  </a:cubicBezTo>
                  <a:cubicBezTo>
                    <a:pt x="1959" y="691"/>
                    <a:pt x="1959" y="691"/>
                    <a:pt x="1959" y="691"/>
                  </a:cubicBezTo>
                  <a:cubicBezTo>
                    <a:pt x="1956" y="693"/>
                    <a:pt x="1953" y="695"/>
                    <a:pt x="1950" y="697"/>
                  </a:cubicBezTo>
                  <a:lnTo>
                    <a:pt x="1926" y="686"/>
                  </a:lnTo>
                  <a:close/>
                  <a:moveTo>
                    <a:pt x="1946" y="700"/>
                  </a:moveTo>
                  <a:cubicBezTo>
                    <a:pt x="1943" y="702"/>
                    <a:pt x="1940" y="703"/>
                    <a:pt x="1937" y="705"/>
                  </a:cubicBezTo>
                  <a:cubicBezTo>
                    <a:pt x="1933" y="700"/>
                    <a:pt x="1927" y="695"/>
                    <a:pt x="1922" y="690"/>
                  </a:cubicBezTo>
                  <a:cubicBezTo>
                    <a:pt x="1922" y="690"/>
                    <a:pt x="1923" y="689"/>
                    <a:pt x="1923" y="689"/>
                  </a:cubicBezTo>
                  <a:lnTo>
                    <a:pt x="1946" y="700"/>
                  </a:lnTo>
                  <a:close/>
                  <a:moveTo>
                    <a:pt x="1935" y="676"/>
                  </a:moveTo>
                  <a:cubicBezTo>
                    <a:pt x="1937" y="674"/>
                    <a:pt x="1939" y="672"/>
                    <a:pt x="1942" y="669"/>
                  </a:cubicBezTo>
                  <a:cubicBezTo>
                    <a:pt x="1970" y="682"/>
                    <a:pt x="1970" y="682"/>
                    <a:pt x="1970" y="682"/>
                  </a:cubicBezTo>
                  <a:cubicBezTo>
                    <a:pt x="1967" y="684"/>
                    <a:pt x="1965" y="687"/>
                    <a:pt x="1963" y="689"/>
                  </a:cubicBezTo>
                  <a:lnTo>
                    <a:pt x="1935" y="676"/>
                  </a:lnTo>
                  <a:close/>
                  <a:moveTo>
                    <a:pt x="1945" y="666"/>
                  </a:moveTo>
                  <a:cubicBezTo>
                    <a:pt x="1947" y="664"/>
                    <a:pt x="1949" y="662"/>
                    <a:pt x="1952" y="660"/>
                  </a:cubicBezTo>
                  <a:cubicBezTo>
                    <a:pt x="1982" y="670"/>
                    <a:pt x="1982" y="670"/>
                    <a:pt x="1982" y="670"/>
                  </a:cubicBezTo>
                  <a:cubicBezTo>
                    <a:pt x="1979" y="673"/>
                    <a:pt x="1976" y="676"/>
                    <a:pt x="1973" y="679"/>
                  </a:cubicBezTo>
                  <a:lnTo>
                    <a:pt x="1945" y="666"/>
                  </a:lnTo>
                  <a:close/>
                  <a:moveTo>
                    <a:pt x="1955" y="657"/>
                  </a:moveTo>
                  <a:cubicBezTo>
                    <a:pt x="1955" y="656"/>
                    <a:pt x="1956" y="656"/>
                    <a:pt x="1957" y="655"/>
                  </a:cubicBezTo>
                  <a:cubicBezTo>
                    <a:pt x="1958" y="653"/>
                    <a:pt x="1960" y="652"/>
                    <a:pt x="1962" y="650"/>
                  </a:cubicBezTo>
                  <a:cubicBezTo>
                    <a:pt x="1992" y="657"/>
                    <a:pt x="1992" y="657"/>
                    <a:pt x="1992" y="657"/>
                  </a:cubicBezTo>
                  <a:cubicBezTo>
                    <a:pt x="1990" y="661"/>
                    <a:pt x="1987" y="664"/>
                    <a:pt x="1985" y="667"/>
                  </a:cubicBezTo>
                  <a:lnTo>
                    <a:pt x="1955" y="657"/>
                  </a:lnTo>
                  <a:close/>
                  <a:moveTo>
                    <a:pt x="1965" y="647"/>
                  </a:moveTo>
                  <a:cubicBezTo>
                    <a:pt x="1968" y="644"/>
                    <a:pt x="1970" y="642"/>
                    <a:pt x="1972" y="640"/>
                  </a:cubicBezTo>
                  <a:cubicBezTo>
                    <a:pt x="2002" y="643"/>
                    <a:pt x="2002" y="643"/>
                    <a:pt x="2002" y="643"/>
                  </a:cubicBezTo>
                  <a:cubicBezTo>
                    <a:pt x="1999" y="647"/>
                    <a:pt x="1997" y="650"/>
                    <a:pt x="1995" y="654"/>
                  </a:cubicBezTo>
                  <a:lnTo>
                    <a:pt x="1965" y="647"/>
                  </a:lnTo>
                  <a:close/>
                  <a:moveTo>
                    <a:pt x="1976" y="636"/>
                  </a:moveTo>
                  <a:cubicBezTo>
                    <a:pt x="1978" y="634"/>
                    <a:pt x="1981" y="631"/>
                    <a:pt x="1983" y="629"/>
                  </a:cubicBezTo>
                  <a:cubicBezTo>
                    <a:pt x="2009" y="628"/>
                    <a:pt x="2009" y="628"/>
                    <a:pt x="2009" y="628"/>
                  </a:cubicBezTo>
                  <a:cubicBezTo>
                    <a:pt x="2008" y="632"/>
                    <a:pt x="2006" y="635"/>
                    <a:pt x="2004" y="639"/>
                  </a:cubicBezTo>
                  <a:lnTo>
                    <a:pt x="1976" y="636"/>
                  </a:lnTo>
                  <a:close/>
                  <a:moveTo>
                    <a:pt x="1987" y="625"/>
                  </a:moveTo>
                  <a:cubicBezTo>
                    <a:pt x="1989" y="622"/>
                    <a:pt x="1991" y="620"/>
                    <a:pt x="1993" y="617"/>
                  </a:cubicBezTo>
                  <a:cubicBezTo>
                    <a:pt x="2015" y="613"/>
                    <a:pt x="2015" y="613"/>
                    <a:pt x="2015" y="613"/>
                  </a:cubicBezTo>
                  <a:cubicBezTo>
                    <a:pt x="2014" y="616"/>
                    <a:pt x="2012" y="620"/>
                    <a:pt x="2011" y="624"/>
                  </a:cubicBezTo>
                  <a:lnTo>
                    <a:pt x="1987" y="625"/>
                  </a:lnTo>
                  <a:close/>
                  <a:moveTo>
                    <a:pt x="1997" y="612"/>
                  </a:moveTo>
                  <a:cubicBezTo>
                    <a:pt x="1999" y="610"/>
                    <a:pt x="2000" y="608"/>
                    <a:pt x="2002" y="605"/>
                  </a:cubicBezTo>
                  <a:cubicBezTo>
                    <a:pt x="2018" y="599"/>
                    <a:pt x="2018" y="599"/>
                    <a:pt x="2018" y="599"/>
                  </a:cubicBezTo>
                  <a:cubicBezTo>
                    <a:pt x="2018" y="601"/>
                    <a:pt x="2017" y="603"/>
                    <a:pt x="2017" y="605"/>
                  </a:cubicBezTo>
                  <a:cubicBezTo>
                    <a:pt x="2017" y="606"/>
                    <a:pt x="2016" y="607"/>
                    <a:pt x="2016" y="608"/>
                  </a:cubicBezTo>
                  <a:lnTo>
                    <a:pt x="1997" y="612"/>
                  </a:lnTo>
                  <a:close/>
                  <a:moveTo>
                    <a:pt x="1954" y="652"/>
                  </a:moveTo>
                  <a:cubicBezTo>
                    <a:pt x="1942" y="664"/>
                    <a:pt x="1930" y="675"/>
                    <a:pt x="1919" y="688"/>
                  </a:cubicBezTo>
                  <a:cubicBezTo>
                    <a:pt x="1918" y="687"/>
                    <a:pt x="1917" y="687"/>
                    <a:pt x="1916" y="686"/>
                  </a:cubicBezTo>
                  <a:cubicBezTo>
                    <a:pt x="1927" y="670"/>
                    <a:pt x="1943" y="656"/>
                    <a:pt x="1957" y="642"/>
                  </a:cubicBezTo>
                  <a:cubicBezTo>
                    <a:pt x="1981" y="620"/>
                    <a:pt x="2004" y="598"/>
                    <a:pt x="2010" y="571"/>
                  </a:cubicBezTo>
                  <a:cubicBezTo>
                    <a:pt x="2008" y="601"/>
                    <a:pt x="1981" y="626"/>
                    <a:pt x="1954" y="652"/>
                  </a:cubicBezTo>
                  <a:close/>
                  <a:moveTo>
                    <a:pt x="2006" y="569"/>
                  </a:moveTo>
                  <a:cubicBezTo>
                    <a:pt x="2003" y="564"/>
                    <a:pt x="2003" y="564"/>
                    <a:pt x="2003" y="564"/>
                  </a:cubicBezTo>
                  <a:cubicBezTo>
                    <a:pt x="2005" y="562"/>
                    <a:pt x="2006" y="559"/>
                    <a:pt x="2007" y="556"/>
                  </a:cubicBezTo>
                  <a:cubicBezTo>
                    <a:pt x="2007" y="560"/>
                    <a:pt x="2007" y="565"/>
                    <a:pt x="2006" y="569"/>
                  </a:cubicBezTo>
                  <a:close/>
                  <a:moveTo>
                    <a:pt x="2005" y="574"/>
                  </a:moveTo>
                  <a:cubicBezTo>
                    <a:pt x="2004" y="577"/>
                    <a:pt x="2003" y="580"/>
                    <a:pt x="2002" y="583"/>
                  </a:cubicBezTo>
                  <a:cubicBezTo>
                    <a:pt x="1996" y="573"/>
                    <a:pt x="1996" y="573"/>
                    <a:pt x="1996" y="573"/>
                  </a:cubicBezTo>
                  <a:cubicBezTo>
                    <a:pt x="1997" y="571"/>
                    <a:pt x="1999" y="570"/>
                    <a:pt x="2000" y="568"/>
                  </a:cubicBezTo>
                  <a:lnTo>
                    <a:pt x="2005" y="574"/>
                  </a:lnTo>
                  <a:close/>
                  <a:moveTo>
                    <a:pt x="2000" y="587"/>
                  </a:moveTo>
                  <a:cubicBezTo>
                    <a:pt x="1998" y="590"/>
                    <a:pt x="1997" y="593"/>
                    <a:pt x="1995" y="595"/>
                  </a:cubicBezTo>
                  <a:cubicBezTo>
                    <a:pt x="1986" y="580"/>
                    <a:pt x="1986" y="580"/>
                    <a:pt x="1986" y="580"/>
                  </a:cubicBezTo>
                  <a:cubicBezTo>
                    <a:pt x="1988" y="579"/>
                    <a:pt x="1991" y="577"/>
                    <a:pt x="1993" y="575"/>
                  </a:cubicBezTo>
                  <a:lnTo>
                    <a:pt x="2000" y="587"/>
                  </a:lnTo>
                  <a:close/>
                  <a:moveTo>
                    <a:pt x="1992" y="599"/>
                  </a:moveTo>
                  <a:cubicBezTo>
                    <a:pt x="1991" y="602"/>
                    <a:pt x="1989" y="604"/>
                    <a:pt x="1986" y="607"/>
                  </a:cubicBezTo>
                  <a:cubicBezTo>
                    <a:pt x="1975" y="587"/>
                    <a:pt x="1975" y="587"/>
                    <a:pt x="1975" y="587"/>
                  </a:cubicBezTo>
                  <a:cubicBezTo>
                    <a:pt x="1978" y="586"/>
                    <a:pt x="1980" y="584"/>
                    <a:pt x="1983" y="583"/>
                  </a:cubicBezTo>
                  <a:lnTo>
                    <a:pt x="1992" y="599"/>
                  </a:lnTo>
                  <a:close/>
                  <a:moveTo>
                    <a:pt x="1984" y="610"/>
                  </a:moveTo>
                  <a:cubicBezTo>
                    <a:pt x="1981" y="613"/>
                    <a:pt x="1979" y="615"/>
                    <a:pt x="1977" y="618"/>
                  </a:cubicBezTo>
                  <a:cubicBezTo>
                    <a:pt x="1965" y="593"/>
                    <a:pt x="1965" y="593"/>
                    <a:pt x="1965" y="593"/>
                  </a:cubicBezTo>
                  <a:cubicBezTo>
                    <a:pt x="1966" y="593"/>
                    <a:pt x="1967" y="592"/>
                    <a:pt x="1967" y="592"/>
                  </a:cubicBezTo>
                  <a:cubicBezTo>
                    <a:pt x="1969" y="591"/>
                    <a:pt x="1971" y="590"/>
                    <a:pt x="1972" y="589"/>
                  </a:cubicBezTo>
                  <a:lnTo>
                    <a:pt x="1984" y="610"/>
                  </a:lnTo>
                  <a:close/>
                  <a:moveTo>
                    <a:pt x="1974" y="621"/>
                  </a:moveTo>
                  <a:cubicBezTo>
                    <a:pt x="1971" y="623"/>
                    <a:pt x="1969" y="626"/>
                    <a:pt x="1966" y="628"/>
                  </a:cubicBezTo>
                  <a:cubicBezTo>
                    <a:pt x="1953" y="600"/>
                    <a:pt x="1953" y="600"/>
                    <a:pt x="1953" y="600"/>
                  </a:cubicBezTo>
                  <a:cubicBezTo>
                    <a:pt x="1956" y="598"/>
                    <a:pt x="1959" y="597"/>
                    <a:pt x="1961" y="595"/>
                  </a:cubicBezTo>
                  <a:lnTo>
                    <a:pt x="1974" y="621"/>
                  </a:lnTo>
                  <a:close/>
                  <a:moveTo>
                    <a:pt x="1963" y="631"/>
                  </a:moveTo>
                  <a:cubicBezTo>
                    <a:pt x="1960" y="634"/>
                    <a:pt x="1958" y="636"/>
                    <a:pt x="1955" y="639"/>
                  </a:cubicBezTo>
                  <a:cubicBezTo>
                    <a:pt x="1940" y="609"/>
                    <a:pt x="1940" y="609"/>
                    <a:pt x="1940" y="609"/>
                  </a:cubicBezTo>
                  <a:cubicBezTo>
                    <a:pt x="1943" y="606"/>
                    <a:pt x="1946" y="604"/>
                    <a:pt x="1949" y="602"/>
                  </a:cubicBezTo>
                  <a:lnTo>
                    <a:pt x="1963" y="631"/>
                  </a:lnTo>
                  <a:close/>
                  <a:moveTo>
                    <a:pt x="1952" y="642"/>
                  </a:moveTo>
                  <a:cubicBezTo>
                    <a:pt x="1949" y="644"/>
                    <a:pt x="1947" y="646"/>
                    <a:pt x="1945" y="649"/>
                  </a:cubicBezTo>
                  <a:cubicBezTo>
                    <a:pt x="1929" y="617"/>
                    <a:pt x="1929" y="617"/>
                    <a:pt x="1929" y="617"/>
                  </a:cubicBezTo>
                  <a:cubicBezTo>
                    <a:pt x="1932" y="615"/>
                    <a:pt x="1934" y="613"/>
                    <a:pt x="1937" y="611"/>
                  </a:cubicBezTo>
                  <a:lnTo>
                    <a:pt x="1952" y="642"/>
                  </a:lnTo>
                  <a:close/>
                  <a:moveTo>
                    <a:pt x="1942" y="651"/>
                  </a:moveTo>
                  <a:cubicBezTo>
                    <a:pt x="1939" y="654"/>
                    <a:pt x="1937" y="656"/>
                    <a:pt x="1935" y="658"/>
                  </a:cubicBezTo>
                  <a:cubicBezTo>
                    <a:pt x="1918" y="628"/>
                    <a:pt x="1918" y="628"/>
                    <a:pt x="1918" y="628"/>
                  </a:cubicBezTo>
                  <a:cubicBezTo>
                    <a:pt x="1921" y="625"/>
                    <a:pt x="1923" y="623"/>
                    <a:pt x="1926" y="620"/>
                  </a:cubicBezTo>
                  <a:lnTo>
                    <a:pt x="1942" y="651"/>
                  </a:lnTo>
                  <a:close/>
                  <a:moveTo>
                    <a:pt x="1932" y="661"/>
                  </a:moveTo>
                  <a:cubicBezTo>
                    <a:pt x="1930" y="663"/>
                    <a:pt x="1927" y="666"/>
                    <a:pt x="1925" y="668"/>
                  </a:cubicBezTo>
                  <a:cubicBezTo>
                    <a:pt x="1910" y="640"/>
                    <a:pt x="1910" y="640"/>
                    <a:pt x="1910" y="640"/>
                  </a:cubicBezTo>
                  <a:cubicBezTo>
                    <a:pt x="1911" y="637"/>
                    <a:pt x="1914" y="634"/>
                    <a:pt x="1916" y="632"/>
                  </a:cubicBezTo>
                  <a:lnTo>
                    <a:pt x="1932" y="661"/>
                  </a:lnTo>
                  <a:close/>
                  <a:moveTo>
                    <a:pt x="1922" y="671"/>
                  </a:moveTo>
                  <a:cubicBezTo>
                    <a:pt x="1920" y="674"/>
                    <a:pt x="1918" y="676"/>
                    <a:pt x="1916" y="679"/>
                  </a:cubicBezTo>
                  <a:cubicBezTo>
                    <a:pt x="1902" y="656"/>
                    <a:pt x="1902" y="656"/>
                    <a:pt x="1902" y="656"/>
                  </a:cubicBezTo>
                  <a:cubicBezTo>
                    <a:pt x="1903" y="651"/>
                    <a:pt x="1905" y="648"/>
                    <a:pt x="1907" y="644"/>
                  </a:cubicBezTo>
                  <a:lnTo>
                    <a:pt x="1922" y="671"/>
                  </a:lnTo>
                  <a:close/>
                  <a:moveTo>
                    <a:pt x="1914" y="682"/>
                  </a:moveTo>
                  <a:cubicBezTo>
                    <a:pt x="1913" y="683"/>
                    <a:pt x="1913" y="683"/>
                    <a:pt x="1913" y="684"/>
                  </a:cubicBezTo>
                  <a:cubicBezTo>
                    <a:pt x="1907" y="680"/>
                    <a:pt x="1902" y="677"/>
                    <a:pt x="1896" y="674"/>
                  </a:cubicBezTo>
                  <a:cubicBezTo>
                    <a:pt x="1897" y="669"/>
                    <a:pt x="1899" y="664"/>
                    <a:pt x="1900" y="660"/>
                  </a:cubicBezTo>
                  <a:lnTo>
                    <a:pt x="1914" y="682"/>
                  </a:lnTo>
                  <a:close/>
                  <a:moveTo>
                    <a:pt x="2092" y="675"/>
                  </a:moveTo>
                  <a:cubicBezTo>
                    <a:pt x="2095" y="680"/>
                    <a:pt x="2097" y="687"/>
                    <a:pt x="2098" y="694"/>
                  </a:cubicBezTo>
                  <a:cubicBezTo>
                    <a:pt x="2055" y="694"/>
                    <a:pt x="1998" y="717"/>
                    <a:pt x="1956" y="735"/>
                  </a:cubicBezTo>
                  <a:cubicBezTo>
                    <a:pt x="1955" y="734"/>
                    <a:pt x="1955" y="733"/>
                    <a:pt x="1955" y="732"/>
                  </a:cubicBezTo>
                  <a:cubicBezTo>
                    <a:pt x="1955" y="732"/>
                    <a:pt x="1955" y="732"/>
                    <a:pt x="1955" y="732"/>
                  </a:cubicBezTo>
                  <a:cubicBezTo>
                    <a:pt x="1955" y="732"/>
                    <a:pt x="1955" y="731"/>
                    <a:pt x="1955" y="731"/>
                  </a:cubicBezTo>
                  <a:cubicBezTo>
                    <a:pt x="1954" y="730"/>
                    <a:pt x="1954" y="729"/>
                    <a:pt x="1953" y="728"/>
                  </a:cubicBezTo>
                  <a:cubicBezTo>
                    <a:pt x="1996" y="711"/>
                    <a:pt x="2052" y="687"/>
                    <a:pt x="2083" y="657"/>
                  </a:cubicBezTo>
                  <a:cubicBezTo>
                    <a:pt x="2087" y="663"/>
                    <a:pt x="2090" y="669"/>
                    <a:pt x="2092" y="675"/>
                  </a:cubicBezTo>
                  <a:close/>
                  <a:moveTo>
                    <a:pt x="1961" y="763"/>
                  </a:moveTo>
                  <a:cubicBezTo>
                    <a:pt x="1965" y="762"/>
                    <a:pt x="1968" y="761"/>
                    <a:pt x="1971" y="760"/>
                  </a:cubicBezTo>
                  <a:cubicBezTo>
                    <a:pt x="1962" y="784"/>
                    <a:pt x="1962" y="784"/>
                    <a:pt x="1962" y="784"/>
                  </a:cubicBezTo>
                  <a:cubicBezTo>
                    <a:pt x="1962" y="784"/>
                    <a:pt x="1961" y="784"/>
                    <a:pt x="1960" y="784"/>
                  </a:cubicBezTo>
                  <a:cubicBezTo>
                    <a:pt x="1961" y="777"/>
                    <a:pt x="1962" y="770"/>
                    <a:pt x="1961" y="763"/>
                  </a:cubicBezTo>
                  <a:close/>
                  <a:moveTo>
                    <a:pt x="2020" y="793"/>
                  </a:moveTo>
                  <a:cubicBezTo>
                    <a:pt x="2000" y="794"/>
                    <a:pt x="1979" y="795"/>
                    <a:pt x="1959" y="791"/>
                  </a:cubicBezTo>
                  <a:cubicBezTo>
                    <a:pt x="1960" y="790"/>
                    <a:pt x="1960" y="789"/>
                    <a:pt x="1960" y="788"/>
                  </a:cubicBezTo>
                  <a:cubicBezTo>
                    <a:pt x="1977" y="789"/>
                    <a:pt x="1994" y="789"/>
                    <a:pt x="2010" y="788"/>
                  </a:cubicBezTo>
                  <a:cubicBezTo>
                    <a:pt x="2048" y="787"/>
                    <a:pt x="2084" y="786"/>
                    <a:pt x="2107" y="806"/>
                  </a:cubicBezTo>
                  <a:cubicBezTo>
                    <a:pt x="2084" y="791"/>
                    <a:pt x="2053" y="792"/>
                    <a:pt x="2020" y="793"/>
                  </a:cubicBezTo>
                  <a:close/>
                  <a:moveTo>
                    <a:pt x="2103" y="815"/>
                  </a:moveTo>
                  <a:cubicBezTo>
                    <a:pt x="2101" y="815"/>
                    <a:pt x="2098" y="815"/>
                    <a:pt x="2096" y="815"/>
                  </a:cubicBezTo>
                  <a:cubicBezTo>
                    <a:pt x="2093" y="803"/>
                    <a:pt x="2093" y="803"/>
                    <a:pt x="2093" y="803"/>
                  </a:cubicBezTo>
                  <a:cubicBezTo>
                    <a:pt x="2096" y="805"/>
                    <a:pt x="2099" y="806"/>
                    <a:pt x="2101" y="808"/>
                  </a:cubicBezTo>
                  <a:lnTo>
                    <a:pt x="2103" y="815"/>
                  </a:lnTo>
                  <a:close/>
                  <a:moveTo>
                    <a:pt x="1965" y="796"/>
                  </a:moveTo>
                  <a:cubicBezTo>
                    <a:pt x="1968" y="796"/>
                    <a:pt x="1971" y="797"/>
                    <a:pt x="1974" y="797"/>
                  </a:cubicBezTo>
                  <a:cubicBezTo>
                    <a:pt x="1983" y="827"/>
                    <a:pt x="1983" y="827"/>
                    <a:pt x="1983" y="827"/>
                  </a:cubicBezTo>
                  <a:cubicBezTo>
                    <a:pt x="1979" y="826"/>
                    <a:pt x="1975" y="824"/>
                    <a:pt x="1971" y="823"/>
                  </a:cubicBezTo>
                  <a:lnTo>
                    <a:pt x="1965" y="796"/>
                  </a:lnTo>
                  <a:close/>
                  <a:moveTo>
                    <a:pt x="1967" y="821"/>
                  </a:moveTo>
                  <a:cubicBezTo>
                    <a:pt x="1963" y="819"/>
                    <a:pt x="1958" y="816"/>
                    <a:pt x="1954" y="814"/>
                  </a:cubicBezTo>
                  <a:cubicBezTo>
                    <a:pt x="1956" y="807"/>
                    <a:pt x="1958" y="801"/>
                    <a:pt x="1959" y="795"/>
                  </a:cubicBezTo>
                  <a:cubicBezTo>
                    <a:pt x="1959" y="795"/>
                    <a:pt x="1960" y="795"/>
                    <a:pt x="1961" y="796"/>
                  </a:cubicBezTo>
                  <a:lnTo>
                    <a:pt x="1967" y="821"/>
                  </a:lnTo>
                  <a:close/>
                  <a:moveTo>
                    <a:pt x="1978" y="797"/>
                  </a:moveTo>
                  <a:cubicBezTo>
                    <a:pt x="1982" y="797"/>
                    <a:pt x="1985" y="798"/>
                    <a:pt x="1989" y="798"/>
                  </a:cubicBezTo>
                  <a:cubicBezTo>
                    <a:pt x="1998" y="830"/>
                    <a:pt x="1998" y="830"/>
                    <a:pt x="1998" y="830"/>
                  </a:cubicBezTo>
                  <a:cubicBezTo>
                    <a:pt x="1994" y="829"/>
                    <a:pt x="1991" y="829"/>
                    <a:pt x="1987" y="828"/>
                  </a:cubicBezTo>
                  <a:lnTo>
                    <a:pt x="1978" y="797"/>
                  </a:lnTo>
                  <a:close/>
                  <a:moveTo>
                    <a:pt x="1993" y="798"/>
                  </a:moveTo>
                  <a:cubicBezTo>
                    <a:pt x="1996" y="798"/>
                    <a:pt x="1999" y="798"/>
                    <a:pt x="2002" y="798"/>
                  </a:cubicBezTo>
                  <a:cubicBezTo>
                    <a:pt x="2013" y="831"/>
                    <a:pt x="2013" y="831"/>
                    <a:pt x="2013" y="831"/>
                  </a:cubicBezTo>
                  <a:cubicBezTo>
                    <a:pt x="2009" y="831"/>
                    <a:pt x="2006" y="831"/>
                    <a:pt x="2002" y="830"/>
                  </a:cubicBezTo>
                  <a:lnTo>
                    <a:pt x="1993" y="798"/>
                  </a:lnTo>
                  <a:close/>
                  <a:moveTo>
                    <a:pt x="2006" y="797"/>
                  </a:moveTo>
                  <a:cubicBezTo>
                    <a:pt x="2010" y="797"/>
                    <a:pt x="2013" y="797"/>
                    <a:pt x="2016" y="797"/>
                  </a:cubicBezTo>
                  <a:cubicBezTo>
                    <a:pt x="2027" y="829"/>
                    <a:pt x="2027" y="829"/>
                    <a:pt x="2027" y="829"/>
                  </a:cubicBezTo>
                  <a:cubicBezTo>
                    <a:pt x="2024" y="830"/>
                    <a:pt x="2021" y="830"/>
                    <a:pt x="2017" y="830"/>
                  </a:cubicBezTo>
                  <a:lnTo>
                    <a:pt x="2006" y="797"/>
                  </a:lnTo>
                  <a:close/>
                  <a:moveTo>
                    <a:pt x="2020" y="797"/>
                  </a:moveTo>
                  <a:cubicBezTo>
                    <a:pt x="2024" y="797"/>
                    <a:pt x="2028" y="797"/>
                    <a:pt x="2032" y="797"/>
                  </a:cubicBezTo>
                  <a:cubicBezTo>
                    <a:pt x="2042" y="827"/>
                    <a:pt x="2042" y="827"/>
                    <a:pt x="2042" y="827"/>
                  </a:cubicBezTo>
                  <a:cubicBezTo>
                    <a:pt x="2039" y="828"/>
                    <a:pt x="2035" y="828"/>
                    <a:pt x="2031" y="829"/>
                  </a:cubicBezTo>
                  <a:lnTo>
                    <a:pt x="2020" y="797"/>
                  </a:lnTo>
                  <a:close/>
                  <a:moveTo>
                    <a:pt x="2036" y="797"/>
                  </a:moveTo>
                  <a:cubicBezTo>
                    <a:pt x="2039" y="797"/>
                    <a:pt x="2043" y="796"/>
                    <a:pt x="2047" y="797"/>
                  </a:cubicBezTo>
                  <a:cubicBezTo>
                    <a:pt x="2056" y="823"/>
                    <a:pt x="2056" y="823"/>
                    <a:pt x="2056" y="823"/>
                  </a:cubicBezTo>
                  <a:cubicBezTo>
                    <a:pt x="2053" y="824"/>
                    <a:pt x="2049" y="825"/>
                    <a:pt x="2046" y="826"/>
                  </a:cubicBezTo>
                  <a:lnTo>
                    <a:pt x="2036" y="797"/>
                  </a:lnTo>
                  <a:close/>
                  <a:moveTo>
                    <a:pt x="2051" y="797"/>
                  </a:moveTo>
                  <a:cubicBezTo>
                    <a:pt x="2054" y="797"/>
                    <a:pt x="2058" y="797"/>
                    <a:pt x="2061" y="797"/>
                  </a:cubicBezTo>
                  <a:cubicBezTo>
                    <a:pt x="2068" y="820"/>
                    <a:pt x="2068" y="820"/>
                    <a:pt x="2068" y="820"/>
                  </a:cubicBezTo>
                  <a:cubicBezTo>
                    <a:pt x="2066" y="821"/>
                    <a:pt x="2064" y="821"/>
                    <a:pt x="2063" y="822"/>
                  </a:cubicBezTo>
                  <a:cubicBezTo>
                    <a:pt x="2062" y="822"/>
                    <a:pt x="2061" y="822"/>
                    <a:pt x="2060" y="822"/>
                  </a:cubicBezTo>
                  <a:lnTo>
                    <a:pt x="2051" y="797"/>
                  </a:lnTo>
                  <a:close/>
                  <a:moveTo>
                    <a:pt x="2065" y="797"/>
                  </a:moveTo>
                  <a:cubicBezTo>
                    <a:pt x="2069" y="798"/>
                    <a:pt x="2072" y="798"/>
                    <a:pt x="2075" y="799"/>
                  </a:cubicBezTo>
                  <a:cubicBezTo>
                    <a:pt x="2080" y="817"/>
                    <a:pt x="2080" y="817"/>
                    <a:pt x="2080" y="817"/>
                  </a:cubicBezTo>
                  <a:cubicBezTo>
                    <a:pt x="2077" y="818"/>
                    <a:pt x="2074" y="818"/>
                    <a:pt x="2072" y="819"/>
                  </a:cubicBezTo>
                  <a:lnTo>
                    <a:pt x="2065" y="797"/>
                  </a:lnTo>
                  <a:close/>
                  <a:moveTo>
                    <a:pt x="2079" y="799"/>
                  </a:moveTo>
                  <a:cubicBezTo>
                    <a:pt x="2083" y="800"/>
                    <a:pt x="2086" y="801"/>
                    <a:pt x="2089" y="802"/>
                  </a:cubicBezTo>
                  <a:cubicBezTo>
                    <a:pt x="2092" y="815"/>
                    <a:pt x="2092" y="815"/>
                    <a:pt x="2092" y="815"/>
                  </a:cubicBezTo>
                  <a:cubicBezTo>
                    <a:pt x="2089" y="815"/>
                    <a:pt x="2086" y="816"/>
                    <a:pt x="2084" y="816"/>
                  </a:cubicBezTo>
                  <a:lnTo>
                    <a:pt x="2079" y="799"/>
                  </a:lnTo>
                  <a:close/>
                  <a:moveTo>
                    <a:pt x="2116" y="819"/>
                  </a:moveTo>
                  <a:cubicBezTo>
                    <a:pt x="2113" y="818"/>
                    <a:pt x="2110" y="816"/>
                    <a:pt x="2107" y="816"/>
                  </a:cubicBezTo>
                  <a:cubicBezTo>
                    <a:pt x="2106" y="810"/>
                    <a:pt x="2106" y="810"/>
                    <a:pt x="2106" y="810"/>
                  </a:cubicBezTo>
                  <a:cubicBezTo>
                    <a:pt x="2110" y="813"/>
                    <a:pt x="2113" y="816"/>
                    <a:pt x="2116" y="819"/>
                  </a:cubicBezTo>
                  <a:close/>
                  <a:moveTo>
                    <a:pt x="2112" y="805"/>
                  </a:moveTo>
                  <a:cubicBezTo>
                    <a:pt x="2116" y="805"/>
                    <a:pt x="2116" y="805"/>
                    <a:pt x="2116" y="805"/>
                  </a:cubicBezTo>
                  <a:cubicBezTo>
                    <a:pt x="2118" y="809"/>
                    <a:pt x="2120" y="813"/>
                    <a:pt x="2121" y="817"/>
                  </a:cubicBezTo>
                  <a:cubicBezTo>
                    <a:pt x="2118" y="812"/>
                    <a:pt x="2115" y="808"/>
                    <a:pt x="2112" y="805"/>
                  </a:cubicBezTo>
                  <a:close/>
                  <a:moveTo>
                    <a:pt x="2107" y="801"/>
                  </a:moveTo>
                  <a:cubicBezTo>
                    <a:pt x="2104" y="799"/>
                    <a:pt x="2101" y="797"/>
                    <a:pt x="2099" y="795"/>
                  </a:cubicBezTo>
                  <a:cubicBezTo>
                    <a:pt x="2108" y="794"/>
                    <a:pt x="2108" y="794"/>
                    <a:pt x="2108" y="794"/>
                  </a:cubicBezTo>
                  <a:cubicBezTo>
                    <a:pt x="2110" y="796"/>
                    <a:pt x="2112" y="799"/>
                    <a:pt x="2113" y="801"/>
                  </a:cubicBezTo>
                  <a:lnTo>
                    <a:pt x="2107" y="801"/>
                  </a:lnTo>
                  <a:close/>
                  <a:moveTo>
                    <a:pt x="2093" y="793"/>
                  </a:moveTo>
                  <a:cubicBezTo>
                    <a:pt x="2090" y="791"/>
                    <a:pt x="2087" y="790"/>
                    <a:pt x="2084" y="789"/>
                  </a:cubicBezTo>
                  <a:cubicBezTo>
                    <a:pt x="2097" y="784"/>
                    <a:pt x="2097" y="784"/>
                    <a:pt x="2097" y="784"/>
                  </a:cubicBezTo>
                  <a:cubicBezTo>
                    <a:pt x="2100" y="786"/>
                    <a:pt x="2102" y="788"/>
                    <a:pt x="2105" y="791"/>
                  </a:cubicBezTo>
                  <a:lnTo>
                    <a:pt x="2093" y="793"/>
                  </a:lnTo>
                  <a:close/>
                  <a:moveTo>
                    <a:pt x="2077" y="788"/>
                  </a:moveTo>
                  <a:cubicBezTo>
                    <a:pt x="2075" y="787"/>
                    <a:pt x="2072" y="786"/>
                    <a:pt x="2069" y="786"/>
                  </a:cubicBezTo>
                  <a:cubicBezTo>
                    <a:pt x="2085" y="775"/>
                    <a:pt x="2085" y="775"/>
                    <a:pt x="2085" y="775"/>
                  </a:cubicBezTo>
                  <a:cubicBezTo>
                    <a:pt x="2086" y="776"/>
                    <a:pt x="2087" y="776"/>
                    <a:pt x="2088" y="777"/>
                  </a:cubicBezTo>
                  <a:cubicBezTo>
                    <a:pt x="2090" y="778"/>
                    <a:pt x="2092" y="780"/>
                    <a:pt x="2094" y="781"/>
                  </a:cubicBezTo>
                  <a:lnTo>
                    <a:pt x="2077" y="788"/>
                  </a:lnTo>
                  <a:close/>
                  <a:moveTo>
                    <a:pt x="2063" y="785"/>
                  </a:moveTo>
                  <a:cubicBezTo>
                    <a:pt x="2060" y="785"/>
                    <a:pt x="2056" y="785"/>
                    <a:pt x="2053" y="784"/>
                  </a:cubicBezTo>
                  <a:cubicBezTo>
                    <a:pt x="2071" y="768"/>
                    <a:pt x="2071" y="768"/>
                    <a:pt x="2071" y="768"/>
                  </a:cubicBezTo>
                  <a:cubicBezTo>
                    <a:pt x="2074" y="770"/>
                    <a:pt x="2078" y="771"/>
                    <a:pt x="2081" y="773"/>
                  </a:cubicBezTo>
                  <a:lnTo>
                    <a:pt x="2063" y="785"/>
                  </a:lnTo>
                  <a:close/>
                  <a:moveTo>
                    <a:pt x="2048" y="784"/>
                  </a:moveTo>
                  <a:cubicBezTo>
                    <a:pt x="2044" y="784"/>
                    <a:pt x="2041" y="784"/>
                    <a:pt x="2037" y="784"/>
                  </a:cubicBezTo>
                  <a:cubicBezTo>
                    <a:pt x="2055" y="762"/>
                    <a:pt x="2055" y="762"/>
                    <a:pt x="2055" y="762"/>
                  </a:cubicBezTo>
                  <a:cubicBezTo>
                    <a:pt x="2059" y="763"/>
                    <a:pt x="2063" y="765"/>
                    <a:pt x="2067" y="766"/>
                  </a:cubicBezTo>
                  <a:lnTo>
                    <a:pt x="2048" y="784"/>
                  </a:lnTo>
                  <a:close/>
                  <a:moveTo>
                    <a:pt x="2032" y="784"/>
                  </a:moveTo>
                  <a:cubicBezTo>
                    <a:pt x="2029" y="784"/>
                    <a:pt x="2025" y="784"/>
                    <a:pt x="2022" y="784"/>
                  </a:cubicBezTo>
                  <a:cubicBezTo>
                    <a:pt x="2038" y="758"/>
                    <a:pt x="2038" y="758"/>
                    <a:pt x="2038" y="758"/>
                  </a:cubicBezTo>
                  <a:cubicBezTo>
                    <a:pt x="2042" y="759"/>
                    <a:pt x="2046" y="760"/>
                    <a:pt x="2051" y="761"/>
                  </a:cubicBezTo>
                  <a:lnTo>
                    <a:pt x="2032" y="784"/>
                  </a:lnTo>
                  <a:close/>
                  <a:moveTo>
                    <a:pt x="2018" y="784"/>
                  </a:moveTo>
                  <a:cubicBezTo>
                    <a:pt x="2015" y="784"/>
                    <a:pt x="2013" y="784"/>
                    <a:pt x="2010" y="784"/>
                  </a:cubicBezTo>
                  <a:cubicBezTo>
                    <a:pt x="2009" y="784"/>
                    <a:pt x="2009" y="784"/>
                    <a:pt x="2008" y="784"/>
                  </a:cubicBezTo>
                  <a:cubicBezTo>
                    <a:pt x="2022" y="756"/>
                    <a:pt x="2022" y="756"/>
                    <a:pt x="2022" y="756"/>
                  </a:cubicBezTo>
                  <a:cubicBezTo>
                    <a:pt x="2026" y="757"/>
                    <a:pt x="2030" y="757"/>
                    <a:pt x="2034" y="758"/>
                  </a:cubicBezTo>
                  <a:lnTo>
                    <a:pt x="2018" y="784"/>
                  </a:lnTo>
                  <a:close/>
                  <a:moveTo>
                    <a:pt x="2004" y="785"/>
                  </a:moveTo>
                  <a:cubicBezTo>
                    <a:pt x="2000" y="785"/>
                    <a:pt x="1997" y="785"/>
                    <a:pt x="1994" y="785"/>
                  </a:cubicBezTo>
                  <a:cubicBezTo>
                    <a:pt x="2004" y="756"/>
                    <a:pt x="2004" y="756"/>
                    <a:pt x="2004" y="756"/>
                  </a:cubicBezTo>
                  <a:cubicBezTo>
                    <a:pt x="2009" y="756"/>
                    <a:pt x="2013" y="756"/>
                    <a:pt x="2018" y="756"/>
                  </a:cubicBezTo>
                  <a:lnTo>
                    <a:pt x="2004" y="785"/>
                  </a:lnTo>
                  <a:close/>
                  <a:moveTo>
                    <a:pt x="1989" y="785"/>
                  </a:moveTo>
                  <a:cubicBezTo>
                    <a:pt x="1986" y="785"/>
                    <a:pt x="1983" y="785"/>
                    <a:pt x="1980" y="785"/>
                  </a:cubicBezTo>
                  <a:cubicBezTo>
                    <a:pt x="1991" y="756"/>
                    <a:pt x="1991" y="756"/>
                    <a:pt x="1991" y="756"/>
                  </a:cubicBezTo>
                  <a:cubicBezTo>
                    <a:pt x="1994" y="756"/>
                    <a:pt x="1997" y="756"/>
                    <a:pt x="2000" y="756"/>
                  </a:cubicBezTo>
                  <a:lnTo>
                    <a:pt x="1989" y="785"/>
                  </a:lnTo>
                  <a:close/>
                  <a:moveTo>
                    <a:pt x="1976" y="785"/>
                  </a:moveTo>
                  <a:cubicBezTo>
                    <a:pt x="1973" y="785"/>
                    <a:pt x="1970" y="785"/>
                    <a:pt x="1967" y="784"/>
                  </a:cubicBezTo>
                  <a:cubicBezTo>
                    <a:pt x="1976" y="759"/>
                    <a:pt x="1976" y="759"/>
                    <a:pt x="1976" y="759"/>
                  </a:cubicBezTo>
                  <a:cubicBezTo>
                    <a:pt x="1979" y="758"/>
                    <a:pt x="1983" y="758"/>
                    <a:pt x="1986" y="757"/>
                  </a:cubicBezTo>
                  <a:lnTo>
                    <a:pt x="1976" y="785"/>
                  </a:lnTo>
                  <a:close/>
                  <a:moveTo>
                    <a:pt x="1960" y="752"/>
                  </a:moveTo>
                  <a:cubicBezTo>
                    <a:pt x="1960" y="750"/>
                    <a:pt x="1960" y="748"/>
                    <a:pt x="1959" y="747"/>
                  </a:cubicBezTo>
                  <a:cubicBezTo>
                    <a:pt x="2005" y="728"/>
                    <a:pt x="2058" y="722"/>
                    <a:pt x="2100" y="733"/>
                  </a:cubicBezTo>
                  <a:cubicBezTo>
                    <a:pt x="2100" y="733"/>
                    <a:pt x="2100" y="733"/>
                    <a:pt x="2100" y="733"/>
                  </a:cubicBezTo>
                  <a:cubicBezTo>
                    <a:pt x="2100" y="746"/>
                    <a:pt x="2097" y="758"/>
                    <a:pt x="2094" y="766"/>
                  </a:cubicBezTo>
                  <a:cubicBezTo>
                    <a:pt x="2058" y="743"/>
                    <a:pt x="2005" y="733"/>
                    <a:pt x="1960" y="752"/>
                  </a:cubicBezTo>
                  <a:close/>
                  <a:moveTo>
                    <a:pt x="1958" y="743"/>
                  </a:moveTo>
                  <a:cubicBezTo>
                    <a:pt x="1958" y="741"/>
                    <a:pt x="1958" y="740"/>
                    <a:pt x="1957" y="738"/>
                  </a:cubicBezTo>
                  <a:cubicBezTo>
                    <a:pt x="1999" y="721"/>
                    <a:pt x="2057" y="697"/>
                    <a:pt x="2099" y="698"/>
                  </a:cubicBezTo>
                  <a:cubicBezTo>
                    <a:pt x="2100" y="708"/>
                    <a:pt x="2101" y="719"/>
                    <a:pt x="2101" y="729"/>
                  </a:cubicBezTo>
                  <a:cubicBezTo>
                    <a:pt x="2058" y="719"/>
                    <a:pt x="2005" y="724"/>
                    <a:pt x="1958" y="743"/>
                  </a:cubicBezTo>
                  <a:close/>
                  <a:moveTo>
                    <a:pt x="1951" y="725"/>
                  </a:moveTo>
                  <a:cubicBezTo>
                    <a:pt x="1951" y="724"/>
                    <a:pt x="1950" y="722"/>
                    <a:pt x="1949" y="721"/>
                  </a:cubicBezTo>
                  <a:cubicBezTo>
                    <a:pt x="1996" y="702"/>
                    <a:pt x="2037" y="668"/>
                    <a:pt x="2060" y="630"/>
                  </a:cubicBezTo>
                  <a:cubicBezTo>
                    <a:pt x="2067" y="637"/>
                    <a:pt x="2074" y="645"/>
                    <a:pt x="2081" y="654"/>
                  </a:cubicBezTo>
                  <a:cubicBezTo>
                    <a:pt x="2051" y="684"/>
                    <a:pt x="1994" y="707"/>
                    <a:pt x="1951" y="725"/>
                  </a:cubicBezTo>
                  <a:close/>
                  <a:moveTo>
                    <a:pt x="2017" y="939"/>
                  </a:moveTo>
                  <a:cubicBezTo>
                    <a:pt x="2013" y="941"/>
                    <a:pt x="2009" y="942"/>
                    <a:pt x="2005" y="944"/>
                  </a:cubicBezTo>
                  <a:cubicBezTo>
                    <a:pt x="2009" y="925"/>
                    <a:pt x="2005" y="906"/>
                    <a:pt x="1995" y="891"/>
                  </a:cubicBezTo>
                  <a:cubicBezTo>
                    <a:pt x="1993" y="888"/>
                    <a:pt x="1991" y="885"/>
                    <a:pt x="1988" y="883"/>
                  </a:cubicBezTo>
                  <a:cubicBezTo>
                    <a:pt x="1998" y="889"/>
                    <a:pt x="2007" y="893"/>
                    <a:pt x="2016" y="897"/>
                  </a:cubicBezTo>
                  <a:cubicBezTo>
                    <a:pt x="2032" y="905"/>
                    <a:pt x="2045" y="911"/>
                    <a:pt x="2051" y="920"/>
                  </a:cubicBezTo>
                  <a:cubicBezTo>
                    <a:pt x="2054" y="924"/>
                    <a:pt x="2054" y="929"/>
                    <a:pt x="2053" y="933"/>
                  </a:cubicBezTo>
                  <a:cubicBezTo>
                    <a:pt x="2053" y="927"/>
                    <a:pt x="2050" y="923"/>
                    <a:pt x="2046" y="920"/>
                  </a:cubicBezTo>
                  <a:cubicBezTo>
                    <a:pt x="2039" y="915"/>
                    <a:pt x="2031" y="916"/>
                    <a:pt x="2024" y="922"/>
                  </a:cubicBezTo>
                  <a:cubicBezTo>
                    <a:pt x="2019" y="926"/>
                    <a:pt x="2016" y="933"/>
                    <a:pt x="2017" y="939"/>
                  </a:cubicBezTo>
                  <a:close/>
                  <a:moveTo>
                    <a:pt x="1992" y="893"/>
                  </a:moveTo>
                  <a:cubicBezTo>
                    <a:pt x="2002" y="908"/>
                    <a:pt x="2005" y="928"/>
                    <a:pt x="2000" y="947"/>
                  </a:cubicBezTo>
                  <a:cubicBezTo>
                    <a:pt x="1986" y="957"/>
                    <a:pt x="1978" y="974"/>
                    <a:pt x="1976" y="996"/>
                  </a:cubicBezTo>
                  <a:cubicBezTo>
                    <a:pt x="1976" y="996"/>
                    <a:pt x="1976" y="996"/>
                    <a:pt x="1976" y="996"/>
                  </a:cubicBezTo>
                  <a:cubicBezTo>
                    <a:pt x="1975" y="996"/>
                    <a:pt x="1975" y="996"/>
                    <a:pt x="1974" y="996"/>
                  </a:cubicBezTo>
                  <a:cubicBezTo>
                    <a:pt x="1978" y="985"/>
                    <a:pt x="1978" y="974"/>
                    <a:pt x="1974" y="963"/>
                  </a:cubicBezTo>
                  <a:cubicBezTo>
                    <a:pt x="1983" y="954"/>
                    <a:pt x="1989" y="943"/>
                    <a:pt x="1989" y="930"/>
                  </a:cubicBezTo>
                  <a:cubicBezTo>
                    <a:pt x="1990" y="917"/>
                    <a:pt x="1985" y="905"/>
                    <a:pt x="1977" y="896"/>
                  </a:cubicBezTo>
                  <a:cubicBezTo>
                    <a:pt x="1966" y="884"/>
                    <a:pt x="1951" y="880"/>
                    <a:pt x="1937" y="885"/>
                  </a:cubicBezTo>
                  <a:cubicBezTo>
                    <a:pt x="1928" y="889"/>
                    <a:pt x="1922" y="896"/>
                    <a:pt x="1921" y="903"/>
                  </a:cubicBezTo>
                  <a:cubicBezTo>
                    <a:pt x="1921" y="904"/>
                    <a:pt x="1922" y="904"/>
                    <a:pt x="1922" y="905"/>
                  </a:cubicBezTo>
                  <a:cubicBezTo>
                    <a:pt x="1923" y="905"/>
                    <a:pt x="1924" y="905"/>
                    <a:pt x="1924" y="905"/>
                  </a:cubicBezTo>
                  <a:cubicBezTo>
                    <a:pt x="1932" y="901"/>
                    <a:pt x="1938" y="904"/>
                    <a:pt x="1941" y="907"/>
                  </a:cubicBezTo>
                  <a:cubicBezTo>
                    <a:pt x="1945" y="912"/>
                    <a:pt x="1946" y="921"/>
                    <a:pt x="1940" y="926"/>
                  </a:cubicBezTo>
                  <a:cubicBezTo>
                    <a:pt x="1935" y="932"/>
                    <a:pt x="1927" y="933"/>
                    <a:pt x="1920" y="931"/>
                  </a:cubicBezTo>
                  <a:cubicBezTo>
                    <a:pt x="1912" y="927"/>
                    <a:pt x="1906" y="919"/>
                    <a:pt x="1905" y="910"/>
                  </a:cubicBezTo>
                  <a:cubicBezTo>
                    <a:pt x="1905" y="900"/>
                    <a:pt x="1908" y="891"/>
                    <a:pt x="1916" y="884"/>
                  </a:cubicBezTo>
                  <a:cubicBezTo>
                    <a:pt x="1925" y="875"/>
                    <a:pt x="1938" y="870"/>
                    <a:pt x="1952" y="870"/>
                  </a:cubicBezTo>
                  <a:cubicBezTo>
                    <a:pt x="1968" y="871"/>
                    <a:pt x="1982" y="880"/>
                    <a:pt x="1992" y="893"/>
                  </a:cubicBezTo>
                  <a:close/>
                  <a:moveTo>
                    <a:pt x="2102" y="1006"/>
                  </a:moveTo>
                  <a:cubicBezTo>
                    <a:pt x="2103" y="1006"/>
                    <a:pt x="2103" y="1006"/>
                    <a:pt x="2104" y="1006"/>
                  </a:cubicBezTo>
                  <a:cubicBezTo>
                    <a:pt x="2113" y="1003"/>
                    <a:pt x="2123" y="1007"/>
                    <a:pt x="2129" y="1014"/>
                  </a:cubicBezTo>
                  <a:cubicBezTo>
                    <a:pt x="2134" y="1021"/>
                    <a:pt x="2137" y="1033"/>
                    <a:pt x="2130" y="1044"/>
                  </a:cubicBezTo>
                  <a:cubicBezTo>
                    <a:pt x="2129" y="1045"/>
                    <a:pt x="2129" y="1046"/>
                    <a:pt x="2129" y="1046"/>
                  </a:cubicBezTo>
                  <a:cubicBezTo>
                    <a:pt x="2130" y="1047"/>
                    <a:pt x="2130" y="1047"/>
                    <a:pt x="2131" y="1047"/>
                  </a:cubicBezTo>
                  <a:cubicBezTo>
                    <a:pt x="2140" y="1049"/>
                    <a:pt x="2147" y="1055"/>
                    <a:pt x="2149" y="1063"/>
                  </a:cubicBezTo>
                  <a:cubicBezTo>
                    <a:pt x="2152" y="1072"/>
                    <a:pt x="2149" y="1082"/>
                    <a:pt x="2142" y="1088"/>
                  </a:cubicBezTo>
                  <a:cubicBezTo>
                    <a:pt x="2141" y="1089"/>
                    <a:pt x="2141" y="1090"/>
                    <a:pt x="2142" y="1091"/>
                  </a:cubicBezTo>
                  <a:cubicBezTo>
                    <a:pt x="2142" y="1091"/>
                    <a:pt x="2142" y="1091"/>
                    <a:pt x="2142" y="1091"/>
                  </a:cubicBezTo>
                  <a:cubicBezTo>
                    <a:pt x="2142" y="1091"/>
                    <a:pt x="2142" y="1091"/>
                    <a:pt x="2142" y="1091"/>
                  </a:cubicBezTo>
                  <a:cubicBezTo>
                    <a:pt x="2149" y="1098"/>
                    <a:pt x="2152" y="1107"/>
                    <a:pt x="2149" y="1116"/>
                  </a:cubicBezTo>
                  <a:cubicBezTo>
                    <a:pt x="2147" y="1124"/>
                    <a:pt x="2140" y="1130"/>
                    <a:pt x="2131" y="1132"/>
                  </a:cubicBezTo>
                  <a:cubicBezTo>
                    <a:pt x="2130" y="1132"/>
                    <a:pt x="2130" y="1133"/>
                    <a:pt x="2129" y="1133"/>
                  </a:cubicBezTo>
                  <a:cubicBezTo>
                    <a:pt x="2129" y="1134"/>
                    <a:pt x="2129" y="1135"/>
                    <a:pt x="2130" y="1135"/>
                  </a:cubicBezTo>
                  <a:cubicBezTo>
                    <a:pt x="2137" y="1147"/>
                    <a:pt x="2134" y="1158"/>
                    <a:pt x="2129" y="1165"/>
                  </a:cubicBezTo>
                  <a:cubicBezTo>
                    <a:pt x="2123" y="1173"/>
                    <a:pt x="2113" y="1176"/>
                    <a:pt x="2104" y="1173"/>
                  </a:cubicBezTo>
                  <a:cubicBezTo>
                    <a:pt x="2103" y="1173"/>
                    <a:pt x="2103" y="1173"/>
                    <a:pt x="2102" y="1174"/>
                  </a:cubicBezTo>
                  <a:cubicBezTo>
                    <a:pt x="2102" y="1174"/>
                    <a:pt x="2101" y="1175"/>
                    <a:pt x="2102" y="1175"/>
                  </a:cubicBezTo>
                  <a:cubicBezTo>
                    <a:pt x="2103" y="1187"/>
                    <a:pt x="2098" y="1197"/>
                    <a:pt x="2090" y="1202"/>
                  </a:cubicBezTo>
                  <a:cubicBezTo>
                    <a:pt x="2081" y="1207"/>
                    <a:pt x="2070" y="1206"/>
                    <a:pt x="2060" y="1199"/>
                  </a:cubicBezTo>
                  <a:cubicBezTo>
                    <a:pt x="2060" y="1199"/>
                    <a:pt x="2059" y="1199"/>
                    <a:pt x="2058" y="1199"/>
                  </a:cubicBezTo>
                  <a:cubicBezTo>
                    <a:pt x="2058" y="1199"/>
                    <a:pt x="2057" y="1199"/>
                    <a:pt x="2057" y="1200"/>
                  </a:cubicBezTo>
                  <a:cubicBezTo>
                    <a:pt x="2052" y="1210"/>
                    <a:pt x="2040" y="1217"/>
                    <a:pt x="2027" y="1215"/>
                  </a:cubicBezTo>
                  <a:cubicBezTo>
                    <a:pt x="2010" y="1212"/>
                    <a:pt x="1999" y="1199"/>
                    <a:pt x="1995" y="1179"/>
                  </a:cubicBezTo>
                  <a:cubicBezTo>
                    <a:pt x="1999" y="1176"/>
                    <a:pt x="2003" y="1173"/>
                    <a:pt x="2006" y="1170"/>
                  </a:cubicBezTo>
                  <a:cubicBezTo>
                    <a:pt x="2008" y="1167"/>
                    <a:pt x="2011" y="1163"/>
                    <a:pt x="2012" y="1160"/>
                  </a:cubicBezTo>
                  <a:cubicBezTo>
                    <a:pt x="2014" y="1177"/>
                    <a:pt x="2018" y="1203"/>
                    <a:pt x="2026" y="1203"/>
                  </a:cubicBezTo>
                  <a:cubicBezTo>
                    <a:pt x="2027" y="1203"/>
                    <a:pt x="2029" y="1202"/>
                    <a:pt x="2030" y="1201"/>
                  </a:cubicBezTo>
                  <a:cubicBezTo>
                    <a:pt x="2034" y="1195"/>
                    <a:pt x="2031" y="1174"/>
                    <a:pt x="2029" y="1160"/>
                  </a:cubicBezTo>
                  <a:cubicBezTo>
                    <a:pt x="2033" y="1167"/>
                    <a:pt x="2038" y="1172"/>
                    <a:pt x="2042" y="1173"/>
                  </a:cubicBezTo>
                  <a:cubicBezTo>
                    <a:pt x="2044" y="1174"/>
                    <a:pt x="2046" y="1174"/>
                    <a:pt x="2047" y="1173"/>
                  </a:cubicBezTo>
                  <a:cubicBezTo>
                    <a:pt x="2049" y="1172"/>
                    <a:pt x="2050" y="1170"/>
                    <a:pt x="2050" y="1168"/>
                  </a:cubicBezTo>
                  <a:cubicBezTo>
                    <a:pt x="2051" y="1166"/>
                    <a:pt x="2050" y="1164"/>
                    <a:pt x="2049" y="1160"/>
                  </a:cubicBezTo>
                  <a:cubicBezTo>
                    <a:pt x="2062" y="1176"/>
                    <a:pt x="2079" y="1194"/>
                    <a:pt x="2085" y="1190"/>
                  </a:cubicBezTo>
                  <a:cubicBezTo>
                    <a:pt x="2085" y="1190"/>
                    <a:pt x="2086" y="1189"/>
                    <a:pt x="2086" y="1187"/>
                  </a:cubicBezTo>
                  <a:cubicBezTo>
                    <a:pt x="2087" y="1180"/>
                    <a:pt x="2074" y="1162"/>
                    <a:pt x="2064" y="1149"/>
                  </a:cubicBezTo>
                  <a:cubicBezTo>
                    <a:pt x="2072" y="1154"/>
                    <a:pt x="2079" y="1157"/>
                    <a:pt x="2082" y="1154"/>
                  </a:cubicBezTo>
                  <a:cubicBezTo>
                    <a:pt x="2083" y="1152"/>
                    <a:pt x="2084" y="1151"/>
                    <a:pt x="2083" y="1149"/>
                  </a:cubicBezTo>
                  <a:cubicBezTo>
                    <a:pt x="2083" y="1147"/>
                    <a:pt x="2082" y="1144"/>
                    <a:pt x="2080" y="1142"/>
                  </a:cubicBezTo>
                  <a:cubicBezTo>
                    <a:pt x="2093" y="1149"/>
                    <a:pt x="2110" y="1159"/>
                    <a:pt x="2116" y="1157"/>
                  </a:cubicBezTo>
                  <a:cubicBezTo>
                    <a:pt x="2118" y="1157"/>
                    <a:pt x="2119" y="1156"/>
                    <a:pt x="2119" y="1155"/>
                  </a:cubicBezTo>
                  <a:cubicBezTo>
                    <a:pt x="2119" y="1154"/>
                    <a:pt x="2120" y="1153"/>
                    <a:pt x="2119" y="1151"/>
                  </a:cubicBezTo>
                  <a:cubicBezTo>
                    <a:pt x="2117" y="1145"/>
                    <a:pt x="2101" y="1135"/>
                    <a:pt x="2088" y="1128"/>
                  </a:cubicBezTo>
                  <a:cubicBezTo>
                    <a:pt x="2091" y="1128"/>
                    <a:pt x="2095" y="1128"/>
                    <a:pt x="2097" y="1127"/>
                  </a:cubicBezTo>
                  <a:cubicBezTo>
                    <a:pt x="2099" y="1127"/>
                    <a:pt x="2100" y="1125"/>
                    <a:pt x="2100" y="1124"/>
                  </a:cubicBezTo>
                  <a:cubicBezTo>
                    <a:pt x="2101" y="1122"/>
                    <a:pt x="2101" y="1121"/>
                    <a:pt x="2100" y="1119"/>
                  </a:cubicBezTo>
                  <a:cubicBezTo>
                    <a:pt x="2099" y="1117"/>
                    <a:pt x="2097" y="1116"/>
                    <a:pt x="2095" y="1114"/>
                  </a:cubicBezTo>
                  <a:cubicBezTo>
                    <a:pt x="2110" y="1117"/>
                    <a:pt x="2129" y="1120"/>
                    <a:pt x="2135" y="1117"/>
                  </a:cubicBezTo>
                  <a:cubicBezTo>
                    <a:pt x="2136" y="1116"/>
                    <a:pt x="2137" y="1114"/>
                    <a:pt x="2137" y="1114"/>
                  </a:cubicBezTo>
                  <a:cubicBezTo>
                    <a:pt x="2137" y="1113"/>
                    <a:pt x="2137" y="1111"/>
                    <a:pt x="2136" y="1110"/>
                  </a:cubicBezTo>
                  <a:cubicBezTo>
                    <a:pt x="2132" y="1105"/>
                    <a:pt x="2113" y="1101"/>
                    <a:pt x="2098" y="1098"/>
                  </a:cubicBezTo>
                  <a:cubicBezTo>
                    <a:pt x="2102" y="1098"/>
                    <a:pt x="2106" y="1096"/>
                    <a:pt x="2108" y="1095"/>
                  </a:cubicBezTo>
                  <a:cubicBezTo>
                    <a:pt x="2109" y="1093"/>
                    <a:pt x="2110" y="1092"/>
                    <a:pt x="2110" y="1090"/>
                  </a:cubicBezTo>
                  <a:cubicBezTo>
                    <a:pt x="2110" y="1088"/>
                    <a:pt x="2109" y="1086"/>
                    <a:pt x="2108" y="1085"/>
                  </a:cubicBezTo>
                  <a:cubicBezTo>
                    <a:pt x="2106" y="1083"/>
                    <a:pt x="2102" y="1082"/>
                    <a:pt x="2098" y="1081"/>
                  </a:cubicBezTo>
                  <a:cubicBezTo>
                    <a:pt x="2113" y="1079"/>
                    <a:pt x="2132" y="1075"/>
                    <a:pt x="2136" y="1069"/>
                  </a:cubicBezTo>
                  <a:cubicBezTo>
                    <a:pt x="2137" y="1068"/>
                    <a:pt x="2137" y="1067"/>
                    <a:pt x="2137" y="1066"/>
                  </a:cubicBezTo>
                  <a:cubicBezTo>
                    <a:pt x="2137" y="1065"/>
                    <a:pt x="2136" y="1064"/>
                    <a:pt x="2135" y="1063"/>
                  </a:cubicBezTo>
                  <a:cubicBezTo>
                    <a:pt x="2129" y="1059"/>
                    <a:pt x="2110" y="1062"/>
                    <a:pt x="2095" y="1066"/>
                  </a:cubicBezTo>
                  <a:cubicBezTo>
                    <a:pt x="2097" y="1064"/>
                    <a:pt x="2099" y="1062"/>
                    <a:pt x="2100" y="1060"/>
                  </a:cubicBezTo>
                  <a:cubicBezTo>
                    <a:pt x="2101" y="1059"/>
                    <a:pt x="2101" y="1057"/>
                    <a:pt x="2100" y="1055"/>
                  </a:cubicBezTo>
                  <a:cubicBezTo>
                    <a:pt x="2100" y="1054"/>
                    <a:pt x="2099" y="1053"/>
                    <a:pt x="2097" y="1052"/>
                  </a:cubicBezTo>
                  <a:cubicBezTo>
                    <a:pt x="2095" y="1051"/>
                    <a:pt x="2091" y="1051"/>
                    <a:pt x="2088" y="1052"/>
                  </a:cubicBezTo>
                  <a:cubicBezTo>
                    <a:pt x="2101" y="1045"/>
                    <a:pt x="2117" y="1035"/>
                    <a:pt x="2119" y="1028"/>
                  </a:cubicBezTo>
                  <a:cubicBezTo>
                    <a:pt x="2120" y="1027"/>
                    <a:pt x="2119" y="1025"/>
                    <a:pt x="2119" y="1025"/>
                  </a:cubicBezTo>
                  <a:cubicBezTo>
                    <a:pt x="2119" y="1024"/>
                    <a:pt x="2118" y="1023"/>
                    <a:pt x="2116" y="1023"/>
                  </a:cubicBezTo>
                  <a:cubicBezTo>
                    <a:pt x="2110" y="1021"/>
                    <a:pt x="2093" y="1030"/>
                    <a:pt x="2080" y="1038"/>
                  </a:cubicBezTo>
                  <a:cubicBezTo>
                    <a:pt x="2082" y="1035"/>
                    <a:pt x="2083" y="1032"/>
                    <a:pt x="2083" y="1030"/>
                  </a:cubicBezTo>
                  <a:cubicBezTo>
                    <a:pt x="2084" y="1029"/>
                    <a:pt x="2083" y="1027"/>
                    <a:pt x="2082" y="1026"/>
                  </a:cubicBezTo>
                  <a:cubicBezTo>
                    <a:pt x="2079" y="1023"/>
                    <a:pt x="2072" y="1025"/>
                    <a:pt x="2064" y="1030"/>
                  </a:cubicBezTo>
                  <a:cubicBezTo>
                    <a:pt x="2074" y="1017"/>
                    <a:pt x="2087" y="999"/>
                    <a:pt x="2086" y="992"/>
                  </a:cubicBezTo>
                  <a:cubicBezTo>
                    <a:pt x="2086" y="991"/>
                    <a:pt x="2085" y="990"/>
                    <a:pt x="2085" y="989"/>
                  </a:cubicBezTo>
                  <a:cubicBezTo>
                    <a:pt x="2079" y="985"/>
                    <a:pt x="2062" y="1004"/>
                    <a:pt x="2049" y="1019"/>
                  </a:cubicBezTo>
                  <a:cubicBezTo>
                    <a:pt x="2050" y="1016"/>
                    <a:pt x="2051" y="1013"/>
                    <a:pt x="2050" y="1011"/>
                  </a:cubicBezTo>
                  <a:cubicBezTo>
                    <a:pt x="2050" y="1009"/>
                    <a:pt x="2049" y="1008"/>
                    <a:pt x="2047" y="1007"/>
                  </a:cubicBezTo>
                  <a:cubicBezTo>
                    <a:pt x="2046" y="1006"/>
                    <a:pt x="2044" y="1005"/>
                    <a:pt x="2042" y="1006"/>
                  </a:cubicBezTo>
                  <a:cubicBezTo>
                    <a:pt x="2038" y="1007"/>
                    <a:pt x="2033" y="1013"/>
                    <a:pt x="2029" y="1019"/>
                  </a:cubicBezTo>
                  <a:cubicBezTo>
                    <a:pt x="2031" y="1006"/>
                    <a:pt x="2034" y="984"/>
                    <a:pt x="2030" y="979"/>
                  </a:cubicBezTo>
                  <a:cubicBezTo>
                    <a:pt x="2029" y="977"/>
                    <a:pt x="2027" y="977"/>
                    <a:pt x="2026" y="977"/>
                  </a:cubicBezTo>
                  <a:cubicBezTo>
                    <a:pt x="2018" y="976"/>
                    <a:pt x="2014" y="1002"/>
                    <a:pt x="2012" y="1020"/>
                  </a:cubicBezTo>
                  <a:cubicBezTo>
                    <a:pt x="2011" y="1016"/>
                    <a:pt x="2008" y="1013"/>
                    <a:pt x="2006" y="1010"/>
                  </a:cubicBezTo>
                  <a:cubicBezTo>
                    <a:pt x="2003" y="1006"/>
                    <a:pt x="1999" y="1003"/>
                    <a:pt x="1995" y="1001"/>
                  </a:cubicBezTo>
                  <a:cubicBezTo>
                    <a:pt x="1999" y="981"/>
                    <a:pt x="2010" y="967"/>
                    <a:pt x="2027" y="965"/>
                  </a:cubicBezTo>
                  <a:cubicBezTo>
                    <a:pt x="2040" y="963"/>
                    <a:pt x="2052" y="969"/>
                    <a:pt x="2057" y="980"/>
                  </a:cubicBezTo>
                  <a:cubicBezTo>
                    <a:pt x="2057" y="980"/>
                    <a:pt x="2058" y="980"/>
                    <a:pt x="2058" y="981"/>
                  </a:cubicBezTo>
                  <a:cubicBezTo>
                    <a:pt x="2059" y="981"/>
                    <a:pt x="2060" y="981"/>
                    <a:pt x="2060" y="980"/>
                  </a:cubicBezTo>
                  <a:cubicBezTo>
                    <a:pt x="2070" y="974"/>
                    <a:pt x="2081" y="973"/>
                    <a:pt x="2090" y="978"/>
                  </a:cubicBezTo>
                  <a:cubicBezTo>
                    <a:pt x="2098" y="983"/>
                    <a:pt x="2103" y="992"/>
                    <a:pt x="2102" y="1004"/>
                  </a:cubicBezTo>
                  <a:cubicBezTo>
                    <a:pt x="2101" y="1005"/>
                    <a:pt x="2102" y="1005"/>
                    <a:pt x="2102" y="1006"/>
                  </a:cubicBezTo>
                  <a:close/>
                  <a:moveTo>
                    <a:pt x="2005" y="1235"/>
                  </a:moveTo>
                  <a:cubicBezTo>
                    <a:pt x="2009" y="1237"/>
                    <a:pt x="2013" y="1239"/>
                    <a:pt x="2017" y="1240"/>
                  </a:cubicBezTo>
                  <a:cubicBezTo>
                    <a:pt x="2016" y="1247"/>
                    <a:pt x="2019" y="1253"/>
                    <a:pt x="2024" y="1258"/>
                  </a:cubicBezTo>
                  <a:cubicBezTo>
                    <a:pt x="2031" y="1263"/>
                    <a:pt x="2039" y="1264"/>
                    <a:pt x="2046" y="1260"/>
                  </a:cubicBezTo>
                  <a:cubicBezTo>
                    <a:pt x="2050" y="1257"/>
                    <a:pt x="2053" y="1252"/>
                    <a:pt x="2053" y="1247"/>
                  </a:cubicBezTo>
                  <a:cubicBezTo>
                    <a:pt x="2054" y="1251"/>
                    <a:pt x="2054" y="1255"/>
                    <a:pt x="2051" y="1260"/>
                  </a:cubicBezTo>
                  <a:cubicBezTo>
                    <a:pt x="2045" y="1268"/>
                    <a:pt x="2032" y="1275"/>
                    <a:pt x="2016" y="1282"/>
                  </a:cubicBezTo>
                  <a:cubicBezTo>
                    <a:pt x="2007" y="1286"/>
                    <a:pt x="1998" y="1291"/>
                    <a:pt x="1988" y="1297"/>
                  </a:cubicBezTo>
                  <a:cubicBezTo>
                    <a:pt x="1991" y="1294"/>
                    <a:pt x="1993" y="1292"/>
                    <a:pt x="1995" y="1289"/>
                  </a:cubicBezTo>
                  <a:cubicBezTo>
                    <a:pt x="2005" y="1274"/>
                    <a:pt x="2009" y="1255"/>
                    <a:pt x="2005" y="1235"/>
                  </a:cubicBezTo>
                  <a:close/>
                  <a:moveTo>
                    <a:pt x="1992" y="1287"/>
                  </a:moveTo>
                  <a:cubicBezTo>
                    <a:pt x="1982" y="1300"/>
                    <a:pt x="1968" y="1308"/>
                    <a:pt x="1952" y="1309"/>
                  </a:cubicBezTo>
                  <a:cubicBezTo>
                    <a:pt x="1938" y="1310"/>
                    <a:pt x="1925" y="1305"/>
                    <a:pt x="1916" y="1296"/>
                  </a:cubicBezTo>
                  <a:cubicBezTo>
                    <a:pt x="1908" y="1288"/>
                    <a:pt x="1905" y="1279"/>
                    <a:pt x="1905" y="1270"/>
                  </a:cubicBezTo>
                  <a:cubicBezTo>
                    <a:pt x="1906" y="1260"/>
                    <a:pt x="1912" y="1252"/>
                    <a:pt x="1920" y="1249"/>
                  </a:cubicBezTo>
                  <a:cubicBezTo>
                    <a:pt x="1927" y="1246"/>
                    <a:pt x="1935" y="1248"/>
                    <a:pt x="1940" y="1253"/>
                  </a:cubicBezTo>
                  <a:cubicBezTo>
                    <a:pt x="1946" y="1259"/>
                    <a:pt x="1945" y="1267"/>
                    <a:pt x="1941" y="1272"/>
                  </a:cubicBezTo>
                  <a:cubicBezTo>
                    <a:pt x="1938" y="1276"/>
                    <a:pt x="1932" y="1279"/>
                    <a:pt x="1924" y="1275"/>
                  </a:cubicBezTo>
                  <a:cubicBezTo>
                    <a:pt x="1924" y="1275"/>
                    <a:pt x="1923" y="1275"/>
                    <a:pt x="1922" y="1275"/>
                  </a:cubicBezTo>
                  <a:cubicBezTo>
                    <a:pt x="1922" y="1275"/>
                    <a:pt x="1921" y="1276"/>
                    <a:pt x="1921" y="1277"/>
                  </a:cubicBezTo>
                  <a:cubicBezTo>
                    <a:pt x="1922" y="1284"/>
                    <a:pt x="1928" y="1291"/>
                    <a:pt x="1937" y="1294"/>
                  </a:cubicBezTo>
                  <a:cubicBezTo>
                    <a:pt x="1951" y="1299"/>
                    <a:pt x="1966" y="1295"/>
                    <a:pt x="1977" y="1283"/>
                  </a:cubicBezTo>
                  <a:cubicBezTo>
                    <a:pt x="1985" y="1275"/>
                    <a:pt x="1990" y="1262"/>
                    <a:pt x="1989" y="1250"/>
                  </a:cubicBezTo>
                  <a:cubicBezTo>
                    <a:pt x="1989" y="1237"/>
                    <a:pt x="1983" y="1225"/>
                    <a:pt x="1974" y="1216"/>
                  </a:cubicBezTo>
                  <a:cubicBezTo>
                    <a:pt x="1978" y="1206"/>
                    <a:pt x="1978" y="1194"/>
                    <a:pt x="1974" y="1183"/>
                  </a:cubicBezTo>
                  <a:cubicBezTo>
                    <a:pt x="1975" y="1183"/>
                    <a:pt x="1975" y="1183"/>
                    <a:pt x="1976" y="1183"/>
                  </a:cubicBezTo>
                  <a:cubicBezTo>
                    <a:pt x="1976" y="1183"/>
                    <a:pt x="1976" y="1183"/>
                    <a:pt x="1976" y="1183"/>
                  </a:cubicBezTo>
                  <a:cubicBezTo>
                    <a:pt x="1978" y="1205"/>
                    <a:pt x="1986" y="1222"/>
                    <a:pt x="2000" y="1232"/>
                  </a:cubicBezTo>
                  <a:cubicBezTo>
                    <a:pt x="2005" y="1252"/>
                    <a:pt x="2002" y="1272"/>
                    <a:pt x="1992" y="1287"/>
                  </a:cubicBezTo>
                  <a:close/>
                  <a:moveTo>
                    <a:pt x="2107" y="1373"/>
                  </a:moveTo>
                  <a:cubicBezTo>
                    <a:pt x="2084" y="1393"/>
                    <a:pt x="2048" y="1392"/>
                    <a:pt x="2010" y="1391"/>
                  </a:cubicBezTo>
                  <a:cubicBezTo>
                    <a:pt x="1994" y="1391"/>
                    <a:pt x="1977" y="1390"/>
                    <a:pt x="1960" y="1392"/>
                  </a:cubicBezTo>
                  <a:cubicBezTo>
                    <a:pt x="1960" y="1390"/>
                    <a:pt x="1960" y="1389"/>
                    <a:pt x="1959" y="1388"/>
                  </a:cubicBezTo>
                  <a:cubicBezTo>
                    <a:pt x="1979" y="1385"/>
                    <a:pt x="2000" y="1386"/>
                    <a:pt x="2020" y="1386"/>
                  </a:cubicBezTo>
                  <a:cubicBezTo>
                    <a:pt x="2053" y="1387"/>
                    <a:pt x="2084" y="1388"/>
                    <a:pt x="2107" y="1373"/>
                  </a:cubicBezTo>
                  <a:close/>
                  <a:moveTo>
                    <a:pt x="2093" y="1376"/>
                  </a:moveTo>
                  <a:cubicBezTo>
                    <a:pt x="2096" y="1365"/>
                    <a:pt x="2096" y="1365"/>
                    <a:pt x="2096" y="1365"/>
                  </a:cubicBezTo>
                  <a:cubicBezTo>
                    <a:pt x="2098" y="1365"/>
                    <a:pt x="2101" y="1365"/>
                    <a:pt x="2103" y="1364"/>
                  </a:cubicBezTo>
                  <a:cubicBezTo>
                    <a:pt x="2101" y="1372"/>
                    <a:pt x="2101" y="1372"/>
                    <a:pt x="2101" y="1372"/>
                  </a:cubicBezTo>
                  <a:cubicBezTo>
                    <a:pt x="2099" y="1374"/>
                    <a:pt x="2096" y="1375"/>
                    <a:pt x="2093" y="1376"/>
                  </a:cubicBezTo>
                  <a:close/>
                  <a:moveTo>
                    <a:pt x="1960" y="1395"/>
                  </a:moveTo>
                  <a:cubicBezTo>
                    <a:pt x="1961" y="1395"/>
                    <a:pt x="1962" y="1395"/>
                    <a:pt x="1962" y="1395"/>
                  </a:cubicBezTo>
                  <a:cubicBezTo>
                    <a:pt x="1971" y="1420"/>
                    <a:pt x="1971" y="1420"/>
                    <a:pt x="1971" y="1420"/>
                  </a:cubicBezTo>
                  <a:cubicBezTo>
                    <a:pt x="1968" y="1419"/>
                    <a:pt x="1965" y="1418"/>
                    <a:pt x="1961" y="1417"/>
                  </a:cubicBezTo>
                  <a:cubicBezTo>
                    <a:pt x="1962" y="1410"/>
                    <a:pt x="1961" y="1403"/>
                    <a:pt x="1960" y="1395"/>
                  </a:cubicBezTo>
                  <a:close/>
                  <a:moveTo>
                    <a:pt x="2092" y="1505"/>
                  </a:moveTo>
                  <a:cubicBezTo>
                    <a:pt x="2090" y="1511"/>
                    <a:pt x="2087" y="1517"/>
                    <a:pt x="2083" y="1523"/>
                  </a:cubicBezTo>
                  <a:cubicBezTo>
                    <a:pt x="2052" y="1492"/>
                    <a:pt x="1996" y="1469"/>
                    <a:pt x="1953" y="1451"/>
                  </a:cubicBezTo>
                  <a:cubicBezTo>
                    <a:pt x="1954" y="1450"/>
                    <a:pt x="1954" y="1449"/>
                    <a:pt x="1955" y="1448"/>
                  </a:cubicBezTo>
                  <a:cubicBezTo>
                    <a:pt x="1955" y="1448"/>
                    <a:pt x="1955" y="1448"/>
                    <a:pt x="1955" y="1448"/>
                  </a:cubicBezTo>
                  <a:cubicBezTo>
                    <a:pt x="1955" y="1448"/>
                    <a:pt x="1955" y="1448"/>
                    <a:pt x="1955" y="1448"/>
                  </a:cubicBezTo>
                  <a:cubicBezTo>
                    <a:pt x="1955" y="1447"/>
                    <a:pt x="1955" y="1446"/>
                    <a:pt x="1956" y="1445"/>
                  </a:cubicBezTo>
                  <a:cubicBezTo>
                    <a:pt x="1998" y="1462"/>
                    <a:pt x="2055" y="1486"/>
                    <a:pt x="2098" y="1486"/>
                  </a:cubicBezTo>
                  <a:cubicBezTo>
                    <a:pt x="2097" y="1492"/>
                    <a:pt x="2095" y="1499"/>
                    <a:pt x="2092" y="1505"/>
                  </a:cubicBezTo>
                  <a:close/>
                  <a:moveTo>
                    <a:pt x="1951" y="1454"/>
                  </a:moveTo>
                  <a:cubicBezTo>
                    <a:pt x="1994" y="1472"/>
                    <a:pt x="2051" y="1496"/>
                    <a:pt x="2081" y="1526"/>
                  </a:cubicBezTo>
                  <a:cubicBezTo>
                    <a:pt x="2074" y="1534"/>
                    <a:pt x="2067" y="1542"/>
                    <a:pt x="2060" y="1549"/>
                  </a:cubicBezTo>
                  <a:cubicBezTo>
                    <a:pt x="2037" y="1512"/>
                    <a:pt x="1996" y="1478"/>
                    <a:pt x="1949" y="1458"/>
                  </a:cubicBezTo>
                  <a:cubicBezTo>
                    <a:pt x="1950" y="1457"/>
                    <a:pt x="1951" y="1456"/>
                    <a:pt x="1951" y="1454"/>
                  </a:cubicBezTo>
                  <a:close/>
                  <a:moveTo>
                    <a:pt x="1957" y="1441"/>
                  </a:moveTo>
                  <a:cubicBezTo>
                    <a:pt x="1958" y="1440"/>
                    <a:pt x="1958" y="1438"/>
                    <a:pt x="1958" y="1437"/>
                  </a:cubicBezTo>
                  <a:cubicBezTo>
                    <a:pt x="2005" y="1456"/>
                    <a:pt x="2058" y="1461"/>
                    <a:pt x="2101" y="1451"/>
                  </a:cubicBezTo>
                  <a:cubicBezTo>
                    <a:pt x="2101" y="1461"/>
                    <a:pt x="2100" y="1472"/>
                    <a:pt x="2099" y="1482"/>
                  </a:cubicBezTo>
                  <a:cubicBezTo>
                    <a:pt x="2057" y="1482"/>
                    <a:pt x="1999" y="1459"/>
                    <a:pt x="1957" y="1441"/>
                  </a:cubicBezTo>
                  <a:close/>
                  <a:moveTo>
                    <a:pt x="2100" y="1447"/>
                  </a:moveTo>
                  <a:cubicBezTo>
                    <a:pt x="2058" y="1457"/>
                    <a:pt x="2005" y="1452"/>
                    <a:pt x="1959" y="1433"/>
                  </a:cubicBezTo>
                  <a:cubicBezTo>
                    <a:pt x="1960" y="1431"/>
                    <a:pt x="1960" y="1429"/>
                    <a:pt x="1960" y="1428"/>
                  </a:cubicBezTo>
                  <a:cubicBezTo>
                    <a:pt x="2005" y="1447"/>
                    <a:pt x="2058" y="1437"/>
                    <a:pt x="2094" y="1413"/>
                  </a:cubicBezTo>
                  <a:cubicBezTo>
                    <a:pt x="2097" y="1422"/>
                    <a:pt x="2100" y="1434"/>
                    <a:pt x="2100" y="1447"/>
                  </a:cubicBezTo>
                  <a:close/>
                  <a:moveTo>
                    <a:pt x="1967" y="1395"/>
                  </a:moveTo>
                  <a:cubicBezTo>
                    <a:pt x="1970" y="1395"/>
                    <a:pt x="1973" y="1395"/>
                    <a:pt x="1976" y="1395"/>
                  </a:cubicBezTo>
                  <a:cubicBezTo>
                    <a:pt x="1986" y="1422"/>
                    <a:pt x="1986" y="1422"/>
                    <a:pt x="1986" y="1422"/>
                  </a:cubicBezTo>
                  <a:cubicBezTo>
                    <a:pt x="1983" y="1422"/>
                    <a:pt x="1979" y="1421"/>
                    <a:pt x="1976" y="1421"/>
                  </a:cubicBezTo>
                  <a:lnTo>
                    <a:pt x="1967" y="1395"/>
                  </a:lnTo>
                  <a:close/>
                  <a:moveTo>
                    <a:pt x="1980" y="1395"/>
                  </a:moveTo>
                  <a:cubicBezTo>
                    <a:pt x="1983" y="1395"/>
                    <a:pt x="1986" y="1395"/>
                    <a:pt x="1989" y="1395"/>
                  </a:cubicBezTo>
                  <a:cubicBezTo>
                    <a:pt x="2000" y="1424"/>
                    <a:pt x="2000" y="1424"/>
                    <a:pt x="2000" y="1424"/>
                  </a:cubicBezTo>
                  <a:cubicBezTo>
                    <a:pt x="1997" y="1424"/>
                    <a:pt x="1994" y="1423"/>
                    <a:pt x="1991" y="1423"/>
                  </a:cubicBezTo>
                  <a:lnTo>
                    <a:pt x="1980" y="1395"/>
                  </a:lnTo>
                  <a:close/>
                  <a:moveTo>
                    <a:pt x="1994" y="1395"/>
                  </a:moveTo>
                  <a:cubicBezTo>
                    <a:pt x="1997" y="1395"/>
                    <a:pt x="2000" y="1395"/>
                    <a:pt x="2004" y="1395"/>
                  </a:cubicBezTo>
                  <a:cubicBezTo>
                    <a:pt x="2018" y="1424"/>
                    <a:pt x="2018" y="1424"/>
                    <a:pt x="2018" y="1424"/>
                  </a:cubicBezTo>
                  <a:cubicBezTo>
                    <a:pt x="2013" y="1424"/>
                    <a:pt x="2009" y="1424"/>
                    <a:pt x="2004" y="1424"/>
                  </a:cubicBezTo>
                  <a:lnTo>
                    <a:pt x="1994" y="1395"/>
                  </a:lnTo>
                  <a:close/>
                  <a:moveTo>
                    <a:pt x="2008" y="1395"/>
                  </a:moveTo>
                  <a:cubicBezTo>
                    <a:pt x="2009" y="1395"/>
                    <a:pt x="2009" y="1395"/>
                    <a:pt x="2010" y="1395"/>
                  </a:cubicBezTo>
                  <a:cubicBezTo>
                    <a:pt x="2013" y="1395"/>
                    <a:pt x="2015" y="1395"/>
                    <a:pt x="2018" y="1395"/>
                  </a:cubicBezTo>
                  <a:cubicBezTo>
                    <a:pt x="2034" y="1422"/>
                    <a:pt x="2034" y="1422"/>
                    <a:pt x="2034" y="1422"/>
                  </a:cubicBezTo>
                  <a:cubicBezTo>
                    <a:pt x="2030" y="1423"/>
                    <a:pt x="2026" y="1423"/>
                    <a:pt x="2022" y="1423"/>
                  </a:cubicBezTo>
                  <a:lnTo>
                    <a:pt x="2008" y="1395"/>
                  </a:lnTo>
                  <a:close/>
                  <a:moveTo>
                    <a:pt x="2022" y="1395"/>
                  </a:moveTo>
                  <a:cubicBezTo>
                    <a:pt x="2025" y="1396"/>
                    <a:pt x="2029" y="1396"/>
                    <a:pt x="2032" y="1396"/>
                  </a:cubicBezTo>
                  <a:cubicBezTo>
                    <a:pt x="2051" y="1418"/>
                    <a:pt x="2051" y="1418"/>
                    <a:pt x="2051" y="1418"/>
                  </a:cubicBezTo>
                  <a:cubicBezTo>
                    <a:pt x="2046" y="1419"/>
                    <a:pt x="2042" y="1420"/>
                    <a:pt x="2038" y="1421"/>
                  </a:cubicBezTo>
                  <a:lnTo>
                    <a:pt x="2022" y="1395"/>
                  </a:lnTo>
                  <a:close/>
                  <a:moveTo>
                    <a:pt x="2037" y="1396"/>
                  </a:moveTo>
                  <a:cubicBezTo>
                    <a:pt x="2041" y="1396"/>
                    <a:pt x="2044" y="1396"/>
                    <a:pt x="2048" y="1395"/>
                  </a:cubicBezTo>
                  <a:cubicBezTo>
                    <a:pt x="2067" y="1413"/>
                    <a:pt x="2067" y="1413"/>
                    <a:pt x="2067" y="1413"/>
                  </a:cubicBezTo>
                  <a:cubicBezTo>
                    <a:pt x="2063" y="1415"/>
                    <a:pt x="2059" y="1416"/>
                    <a:pt x="2055" y="1417"/>
                  </a:cubicBezTo>
                  <a:lnTo>
                    <a:pt x="2037" y="1396"/>
                  </a:lnTo>
                  <a:close/>
                  <a:moveTo>
                    <a:pt x="2053" y="1395"/>
                  </a:moveTo>
                  <a:cubicBezTo>
                    <a:pt x="2056" y="1395"/>
                    <a:pt x="2060" y="1395"/>
                    <a:pt x="2063" y="1394"/>
                  </a:cubicBezTo>
                  <a:cubicBezTo>
                    <a:pt x="2081" y="1406"/>
                    <a:pt x="2081" y="1406"/>
                    <a:pt x="2081" y="1406"/>
                  </a:cubicBezTo>
                  <a:cubicBezTo>
                    <a:pt x="2078" y="1408"/>
                    <a:pt x="2074" y="1410"/>
                    <a:pt x="2071" y="1411"/>
                  </a:cubicBezTo>
                  <a:lnTo>
                    <a:pt x="2053" y="1395"/>
                  </a:lnTo>
                  <a:close/>
                  <a:moveTo>
                    <a:pt x="2069" y="1393"/>
                  </a:moveTo>
                  <a:cubicBezTo>
                    <a:pt x="2072" y="1393"/>
                    <a:pt x="2075" y="1392"/>
                    <a:pt x="2077" y="1392"/>
                  </a:cubicBezTo>
                  <a:cubicBezTo>
                    <a:pt x="2094" y="1399"/>
                    <a:pt x="2094" y="1399"/>
                    <a:pt x="2094" y="1399"/>
                  </a:cubicBezTo>
                  <a:cubicBezTo>
                    <a:pt x="2092" y="1400"/>
                    <a:pt x="2090" y="1401"/>
                    <a:pt x="2088" y="1402"/>
                  </a:cubicBezTo>
                  <a:cubicBezTo>
                    <a:pt x="2087" y="1403"/>
                    <a:pt x="2086" y="1404"/>
                    <a:pt x="2085" y="1404"/>
                  </a:cubicBezTo>
                  <a:lnTo>
                    <a:pt x="2069" y="1393"/>
                  </a:lnTo>
                  <a:close/>
                  <a:moveTo>
                    <a:pt x="2084" y="1390"/>
                  </a:moveTo>
                  <a:cubicBezTo>
                    <a:pt x="2087" y="1389"/>
                    <a:pt x="2090" y="1388"/>
                    <a:pt x="2093" y="1387"/>
                  </a:cubicBezTo>
                  <a:cubicBezTo>
                    <a:pt x="2105" y="1389"/>
                    <a:pt x="2105" y="1389"/>
                    <a:pt x="2105" y="1389"/>
                  </a:cubicBezTo>
                  <a:cubicBezTo>
                    <a:pt x="2102" y="1391"/>
                    <a:pt x="2100" y="1394"/>
                    <a:pt x="2097" y="1396"/>
                  </a:cubicBezTo>
                  <a:lnTo>
                    <a:pt x="2084" y="1390"/>
                  </a:lnTo>
                  <a:close/>
                  <a:moveTo>
                    <a:pt x="2099" y="1384"/>
                  </a:moveTo>
                  <a:cubicBezTo>
                    <a:pt x="2101" y="1382"/>
                    <a:pt x="2104" y="1381"/>
                    <a:pt x="2107" y="1379"/>
                  </a:cubicBezTo>
                  <a:cubicBezTo>
                    <a:pt x="2113" y="1378"/>
                    <a:pt x="2113" y="1378"/>
                    <a:pt x="2113" y="1378"/>
                  </a:cubicBezTo>
                  <a:cubicBezTo>
                    <a:pt x="2112" y="1381"/>
                    <a:pt x="2110" y="1383"/>
                    <a:pt x="2108" y="1386"/>
                  </a:cubicBezTo>
                  <a:lnTo>
                    <a:pt x="2099" y="1384"/>
                  </a:lnTo>
                  <a:close/>
                  <a:moveTo>
                    <a:pt x="2112" y="1374"/>
                  </a:moveTo>
                  <a:cubicBezTo>
                    <a:pt x="2115" y="1371"/>
                    <a:pt x="2118" y="1367"/>
                    <a:pt x="2121" y="1363"/>
                  </a:cubicBezTo>
                  <a:cubicBezTo>
                    <a:pt x="2120" y="1367"/>
                    <a:pt x="2118" y="1371"/>
                    <a:pt x="2116" y="1374"/>
                  </a:cubicBezTo>
                  <a:lnTo>
                    <a:pt x="2112" y="1374"/>
                  </a:lnTo>
                  <a:close/>
                  <a:moveTo>
                    <a:pt x="2106" y="1369"/>
                  </a:moveTo>
                  <a:cubicBezTo>
                    <a:pt x="2107" y="1364"/>
                    <a:pt x="2107" y="1364"/>
                    <a:pt x="2107" y="1364"/>
                  </a:cubicBezTo>
                  <a:cubicBezTo>
                    <a:pt x="2110" y="1363"/>
                    <a:pt x="2113" y="1362"/>
                    <a:pt x="2116" y="1360"/>
                  </a:cubicBezTo>
                  <a:cubicBezTo>
                    <a:pt x="2113" y="1364"/>
                    <a:pt x="2110" y="1367"/>
                    <a:pt x="2106" y="1369"/>
                  </a:cubicBezTo>
                  <a:close/>
                  <a:moveTo>
                    <a:pt x="2089" y="1378"/>
                  </a:moveTo>
                  <a:cubicBezTo>
                    <a:pt x="2086" y="1379"/>
                    <a:pt x="2083" y="1379"/>
                    <a:pt x="2079" y="1380"/>
                  </a:cubicBezTo>
                  <a:cubicBezTo>
                    <a:pt x="2084" y="1363"/>
                    <a:pt x="2084" y="1363"/>
                    <a:pt x="2084" y="1363"/>
                  </a:cubicBezTo>
                  <a:cubicBezTo>
                    <a:pt x="2086" y="1364"/>
                    <a:pt x="2089" y="1364"/>
                    <a:pt x="2092" y="1364"/>
                  </a:cubicBezTo>
                  <a:lnTo>
                    <a:pt x="2089" y="1378"/>
                  </a:lnTo>
                  <a:close/>
                  <a:moveTo>
                    <a:pt x="2075" y="1381"/>
                  </a:moveTo>
                  <a:cubicBezTo>
                    <a:pt x="2072" y="1381"/>
                    <a:pt x="2069" y="1382"/>
                    <a:pt x="2065" y="1382"/>
                  </a:cubicBezTo>
                  <a:cubicBezTo>
                    <a:pt x="2072" y="1360"/>
                    <a:pt x="2072" y="1360"/>
                    <a:pt x="2072" y="1360"/>
                  </a:cubicBezTo>
                  <a:cubicBezTo>
                    <a:pt x="2074" y="1361"/>
                    <a:pt x="2077" y="1362"/>
                    <a:pt x="2080" y="1362"/>
                  </a:cubicBezTo>
                  <a:lnTo>
                    <a:pt x="2075" y="1381"/>
                  </a:lnTo>
                  <a:close/>
                  <a:moveTo>
                    <a:pt x="2061" y="1382"/>
                  </a:moveTo>
                  <a:cubicBezTo>
                    <a:pt x="2058" y="1383"/>
                    <a:pt x="2054" y="1383"/>
                    <a:pt x="2051" y="1383"/>
                  </a:cubicBezTo>
                  <a:cubicBezTo>
                    <a:pt x="2060" y="1357"/>
                    <a:pt x="2060" y="1357"/>
                    <a:pt x="2060" y="1357"/>
                  </a:cubicBezTo>
                  <a:cubicBezTo>
                    <a:pt x="2061" y="1357"/>
                    <a:pt x="2062" y="1358"/>
                    <a:pt x="2063" y="1358"/>
                  </a:cubicBezTo>
                  <a:cubicBezTo>
                    <a:pt x="2064" y="1358"/>
                    <a:pt x="2066" y="1359"/>
                    <a:pt x="2068" y="1359"/>
                  </a:cubicBezTo>
                  <a:lnTo>
                    <a:pt x="2061" y="1382"/>
                  </a:lnTo>
                  <a:close/>
                  <a:moveTo>
                    <a:pt x="2047" y="1383"/>
                  </a:moveTo>
                  <a:cubicBezTo>
                    <a:pt x="2043" y="1383"/>
                    <a:pt x="2039" y="1383"/>
                    <a:pt x="2036" y="1383"/>
                  </a:cubicBezTo>
                  <a:cubicBezTo>
                    <a:pt x="2046" y="1354"/>
                    <a:pt x="2046" y="1354"/>
                    <a:pt x="2046" y="1354"/>
                  </a:cubicBezTo>
                  <a:cubicBezTo>
                    <a:pt x="2049" y="1354"/>
                    <a:pt x="2053" y="1355"/>
                    <a:pt x="2056" y="1356"/>
                  </a:cubicBezTo>
                  <a:lnTo>
                    <a:pt x="2047" y="1383"/>
                  </a:lnTo>
                  <a:close/>
                  <a:moveTo>
                    <a:pt x="2032" y="1383"/>
                  </a:moveTo>
                  <a:cubicBezTo>
                    <a:pt x="2028" y="1383"/>
                    <a:pt x="2024" y="1383"/>
                    <a:pt x="2020" y="1382"/>
                  </a:cubicBezTo>
                  <a:cubicBezTo>
                    <a:pt x="2031" y="1351"/>
                    <a:pt x="2031" y="1351"/>
                    <a:pt x="2031" y="1351"/>
                  </a:cubicBezTo>
                  <a:cubicBezTo>
                    <a:pt x="2035" y="1351"/>
                    <a:pt x="2039" y="1352"/>
                    <a:pt x="2042" y="1353"/>
                  </a:cubicBezTo>
                  <a:lnTo>
                    <a:pt x="2032" y="1383"/>
                  </a:lnTo>
                  <a:close/>
                  <a:moveTo>
                    <a:pt x="2016" y="1382"/>
                  </a:moveTo>
                  <a:cubicBezTo>
                    <a:pt x="2013" y="1382"/>
                    <a:pt x="2010" y="1382"/>
                    <a:pt x="2006" y="1382"/>
                  </a:cubicBezTo>
                  <a:cubicBezTo>
                    <a:pt x="2017" y="1349"/>
                    <a:pt x="2017" y="1349"/>
                    <a:pt x="2017" y="1349"/>
                  </a:cubicBezTo>
                  <a:cubicBezTo>
                    <a:pt x="2021" y="1349"/>
                    <a:pt x="2024" y="1350"/>
                    <a:pt x="2027" y="1350"/>
                  </a:cubicBezTo>
                  <a:lnTo>
                    <a:pt x="2016" y="1382"/>
                  </a:lnTo>
                  <a:close/>
                  <a:moveTo>
                    <a:pt x="2002" y="1382"/>
                  </a:moveTo>
                  <a:cubicBezTo>
                    <a:pt x="1999" y="1382"/>
                    <a:pt x="1996" y="1382"/>
                    <a:pt x="1993" y="1382"/>
                  </a:cubicBezTo>
                  <a:cubicBezTo>
                    <a:pt x="2002" y="1349"/>
                    <a:pt x="2002" y="1349"/>
                    <a:pt x="2002" y="1349"/>
                  </a:cubicBezTo>
                  <a:cubicBezTo>
                    <a:pt x="2006" y="1349"/>
                    <a:pt x="2009" y="1349"/>
                    <a:pt x="2013" y="1349"/>
                  </a:cubicBezTo>
                  <a:lnTo>
                    <a:pt x="2002" y="1382"/>
                  </a:lnTo>
                  <a:close/>
                  <a:moveTo>
                    <a:pt x="1989" y="1382"/>
                  </a:moveTo>
                  <a:cubicBezTo>
                    <a:pt x="1985" y="1382"/>
                    <a:pt x="1982" y="1382"/>
                    <a:pt x="1978" y="1382"/>
                  </a:cubicBezTo>
                  <a:cubicBezTo>
                    <a:pt x="1987" y="1351"/>
                    <a:pt x="1987" y="1351"/>
                    <a:pt x="1987" y="1351"/>
                  </a:cubicBezTo>
                  <a:cubicBezTo>
                    <a:pt x="1991" y="1351"/>
                    <a:pt x="1994" y="1350"/>
                    <a:pt x="1998" y="1350"/>
                  </a:cubicBezTo>
                  <a:lnTo>
                    <a:pt x="1989" y="1382"/>
                  </a:lnTo>
                  <a:close/>
                  <a:moveTo>
                    <a:pt x="1974" y="1382"/>
                  </a:moveTo>
                  <a:cubicBezTo>
                    <a:pt x="1971" y="1383"/>
                    <a:pt x="1968" y="1383"/>
                    <a:pt x="1965" y="1383"/>
                  </a:cubicBezTo>
                  <a:cubicBezTo>
                    <a:pt x="1971" y="1357"/>
                    <a:pt x="1971" y="1357"/>
                    <a:pt x="1971" y="1357"/>
                  </a:cubicBezTo>
                  <a:cubicBezTo>
                    <a:pt x="1975" y="1355"/>
                    <a:pt x="1979" y="1354"/>
                    <a:pt x="1983" y="1353"/>
                  </a:cubicBezTo>
                  <a:lnTo>
                    <a:pt x="1974" y="1382"/>
                  </a:lnTo>
                  <a:close/>
                  <a:moveTo>
                    <a:pt x="1961" y="1384"/>
                  </a:moveTo>
                  <a:cubicBezTo>
                    <a:pt x="1960" y="1384"/>
                    <a:pt x="1959" y="1384"/>
                    <a:pt x="1959" y="1384"/>
                  </a:cubicBezTo>
                  <a:cubicBezTo>
                    <a:pt x="1958" y="1378"/>
                    <a:pt x="1956" y="1372"/>
                    <a:pt x="1954" y="1366"/>
                  </a:cubicBezTo>
                  <a:cubicBezTo>
                    <a:pt x="1958" y="1363"/>
                    <a:pt x="1963" y="1361"/>
                    <a:pt x="1967" y="1359"/>
                  </a:cubicBezTo>
                  <a:lnTo>
                    <a:pt x="1961" y="1384"/>
                  </a:lnTo>
                  <a:close/>
                  <a:moveTo>
                    <a:pt x="1951" y="1446"/>
                  </a:moveTo>
                  <a:cubicBezTo>
                    <a:pt x="1951" y="1446"/>
                    <a:pt x="1951" y="1446"/>
                    <a:pt x="1951" y="1446"/>
                  </a:cubicBezTo>
                  <a:cubicBezTo>
                    <a:pt x="1951" y="1447"/>
                    <a:pt x="1951" y="1447"/>
                    <a:pt x="1951" y="1447"/>
                  </a:cubicBezTo>
                  <a:cubicBezTo>
                    <a:pt x="1933" y="1490"/>
                    <a:pt x="1863" y="1531"/>
                    <a:pt x="1791" y="1520"/>
                  </a:cubicBezTo>
                  <a:cubicBezTo>
                    <a:pt x="1791" y="1517"/>
                    <a:pt x="1790" y="1514"/>
                    <a:pt x="1788" y="1511"/>
                  </a:cubicBezTo>
                  <a:cubicBezTo>
                    <a:pt x="1851" y="1526"/>
                    <a:pt x="1928" y="1481"/>
                    <a:pt x="1943" y="1443"/>
                  </a:cubicBezTo>
                  <a:cubicBezTo>
                    <a:pt x="1959" y="1405"/>
                    <a:pt x="1937" y="1319"/>
                    <a:pt x="1881" y="1286"/>
                  </a:cubicBezTo>
                  <a:cubicBezTo>
                    <a:pt x="1885" y="1285"/>
                    <a:pt x="1887" y="1283"/>
                    <a:pt x="1890" y="1281"/>
                  </a:cubicBezTo>
                  <a:cubicBezTo>
                    <a:pt x="1949" y="1324"/>
                    <a:pt x="1969" y="1402"/>
                    <a:pt x="1951" y="1446"/>
                  </a:cubicBezTo>
                  <a:close/>
                  <a:moveTo>
                    <a:pt x="2013" y="1604"/>
                  </a:moveTo>
                  <a:cubicBezTo>
                    <a:pt x="2013" y="1601"/>
                    <a:pt x="2012" y="1598"/>
                    <a:pt x="2011" y="1595"/>
                  </a:cubicBezTo>
                  <a:cubicBezTo>
                    <a:pt x="2019" y="1600"/>
                    <a:pt x="2019" y="1600"/>
                    <a:pt x="2019" y="1600"/>
                  </a:cubicBezTo>
                  <a:cubicBezTo>
                    <a:pt x="2019" y="1603"/>
                    <a:pt x="2018" y="1606"/>
                    <a:pt x="2018" y="1609"/>
                  </a:cubicBezTo>
                  <a:lnTo>
                    <a:pt x="2013" y="1604"/>
                  </a:lnTo>
                  <a:close/>
                  <a:moveTo>
                    <a:pt x="2017" y="1614"/>
                  </a:moveTo>
                  <a:cubicBezTo>
                    <a:pt x="2015" y="1618"/>
                    <a:pt x="2014" y="1622"/>
                    <a:pt x="2012" y="1626"/>
                  </a:cubicBezTo>
                  <a:cubicBezTo>
                    <a:pt x="2013" y="1621"/>
                    <a:pt x="2014" y="1616"/>
                    <a:pt x="2014" y="1611"/>
                  </a:cubicBezTo>
                  <a:lnTo>
                    <a:pt x="2017" y="1614"/>
                  </a:lnTo>
                  <a:close/>
                  <a:moveTo>
                    <a:pt x="2009" y="1589"/>
                  </a:moveTo>
                  <a:cubicBezTo>
                    <a:pt x="2008" y="1586"/>
                    <a:pt x="2007" y="1583"/>
                    <a:pt x="2005" y="1580"/>
                  </a:cubicBezTo>
                  <a:cubicBezTo>
                    <a:pt x="2019" y="1585"/>
                    <a:pt x="2019" y="1585"/>
                    <a:pt x="2019" y="1585"/>
                  </a:cubicBezTo>
                  <a:cubicBezTo>
                    <a:pt x="2019" y="1589"/>
                    <a:pt x="2019" y="1592"/>
                    <a:pt x="2019" y="1596"/>
                  </a:cubicBezTo>
                  <a:lnTo>
                    <a:pt x="2009" y="1589"/>
                  </a:lnTo>
                  <a:close/>
                  <a:moveTo>
                    <a:pt x="1916" y="1501"/>
                  </a:moveTo>
                  <a:cubicBezTo>
                    <a:pt x="1918" y="1503"/>
                    <a:pt x="1920" y="1506"/>
                    <a:pt x="1922" y="1508"/>
                  </a:cubicBezTo>
                  <a:cubicBezTo>
                    <a:pt x="1907" y="1535"/>
                    <a:pt x="1907" y="1535"/>
                    <a:pt x="1907" y="1535"/>
                  </a:cubicBezTo>
                  <a:cubicBezTo>
                    <a:pt x="1905" y="1532"/>
                    <a:pt x="1903" y="1528"/>
                    <a:pt x="1902" y="1524"/>
                  </a:cubicBezTo>
                  <a:lnTo>
                    <a:pt x="1916" y="1501"/>
                  </a:lnTo>
                  <a:close/>
                  <a:moveTo>
                    <a:pt x="1900" y="1519"/>
                  </a:moveTo>
                  <a:cubicBezTo>
                    <a:pt x="1899" y="1515"/>
                    <a:pt x="1897" y="1510"/>
                    <a:pt x="1896" y="1506"/>
                  </a:cubicBezTo>
                  <a:cubicBezTo>
                    <a:pt x="1902" y="1503"/>
                    <a:pt x="1907" y="1499"/>
                    <a:pt x="1913" y="1496"/>
                  </a:cubicBezTo>
                  <a:cubicBezTo>
                    <a:pt x="1913" y="1496"/>
                    <a:pt x="1913" y="1497"/>
                    <a:pt x="1914" y="1497"/>
                  </a:cubicBezTo>
                  <a:lnTo>
                    <a:pt x="1900" y="1519"/>
                  </a:lnTo>
                  <a:close/>
                  <a:moveTo>
                    <a:pt x="1925" y="1511"/>
                  </a:moveTo>
                  <a:cubicBezTo>
                    <a:pt x="1927" y="1514"/>
                    <a:pt x="1930" y="1516"/>
                    <a:pt x="1932" y="1519"/>
                  </a:cubicBezTo>
                  <a:cubicBezTo>
                    <a:pt x="1916" y="1548"/>
                    <a:pt x="1916" y="1548"/>
                    <a:pt x="1916" y="1548"/>
                  </a:cubicBezTo>
                  <a:cubicBezTo>
                    <a:pt x="1914" y="1545"/>
                    <a:pt x="1911" y="1542"/>
                    <a:pt x="1910" y="1539"/>
                  </a:cubicBezTo>
                  <a:lnTo>
                    <a:pt x="1925" y="1511"/>
                  </a:lnTo>
                  <a:close/>
                  <a:moveTo>
                    <a:pt x="1935" y="1522"/>
                  </a:moveTo>
                  <a:cubicBezTo>
                    <a:pt x="1937" y="1524"/>
                    <a:pt x="1939" y="1526"/>
                    <a:pt x="1942" y="1528"/>
                  </a:cubicBezTo>
                  <a:cubicBezTo>
                    <a:pt x="1926" y="1559"/>
                    <a:pt x="1926" y="1559"/>
                    <a:pt x="1926" y="1559"/>
                  </a:cubicBezTo>
                  <a:cubicBezTo>
                    <a:pt x="1923" y="1557"/>
                    <a:pt x="1921" y="1554"/>
                    <a:pt x="1918" y="1551"/>
                  </a:cubicBezTo>
                  <a:lnTo>
                    <a:pt x="1935" y="1522"/>
                  </a:lnTo>
                  <a:close/>
                  <a:moveTo>
                    <a:pt x="1945" y="1531"/>
                  </a:moveTo>
                  <a:cubicBezTo>
                    <a:pt x="1947" y="1533"/>
                    <a:pt x="1949" y="1535"/>
                    <a:pt x="1952" y="1538"/>
                  </a:cubicBezTo>
                  <a:cubicBezTo>
                    <a:pt x="1937" y="1568"/>
                    <a:pt x="1937" y="1568"/>
                    <a:pt x="1937" y="1568"/>
                  </a:cubicBezTo>
                  <a:cubicBezTo>
                    <a:pt x="1934" y="1566"/>
                    <a:pt x="1932" y="1564"/>
                    <a:pt x="1929" y="1562"/>
                  </a:cubicBezTo>
                  <a:lnTo>
                    <a:pt x="1945" y="1531"/>
                  </a:lnTo>
                  <a:close/>
                  <a:moveTo>
                    <a:pt x="1955" y="1541"/>
                  </a:moveTo>
                  <a:cubicBezTo>
                    <a:pt x="1958" y="1543"/>
                    <a:pt x="1960" y="1546"/>
                    <a:pt x="1963" y="1548"/>
                  </a:cubicBezTo>
                  <a:cubicBezTo>
                    <a:pt x="1949" y="1577"/>
                    <a:pt x="1949" y="1577"/>
                    <a:pt x="1949" y="1577"/>
                  </a:cubicBezTo>
                  <a:cubicBezTo>
                    <a:pt x="1946" y="1575"/>
                    <a:pt x="1943" y="1573"/>
                    <a:pt x="1940" y="1571"/>
                  </a:cubicBezTo>
                  <a:lnTo>
                    <a:pt x="1955" y="1541"/>
                  </a:lnTo>
                  <a:close/>
                  <a:moveTo>
                    <a:pt x="1966" y="1551"/>
                  </a:moveTo>
                  <a:cubicBezTo>
                    <a:pt x="1969" y="1554"/>
                    <a:pt x="1971" y="1556"/>
                    <a:pt x="1974" y="1559"/>
                  </a:cubicBezTo>
                  <a:cubicBezTo>
                    <a:pt x="1961" y="1584"/>
                    <a:pt x="1961" y="1584"/>
                    <a:pt x="1961" y="1584"/>
                  </a:cubicBezTo>
                  <a:cubicBezTo>
                    <a:pt x="1959" y="1583"/>
                    <a:pt x="1956" y="1581"/>
                    <a:pt x="1953" y="1579"/>
                  </a:cubicBezTo>
                  <a:lnTo>
                    <a:pt x="1966" y="1551"/>
                  </a:lnTo>
                  <a:close/>
                  <a:moveTo>
                    <a:pt x="1977" y="1562"/>
                  </a:moveTo>
                  <a:cubicBezTo>
                    <a:pt x="1979" y="1564"/>
                    <a:pt x="1981" y="1567"/>
                    <a:pt x="1984" y="1569"/>
                  </a:cubicBezTo>
                  <a:cubicBezTo>
                    <a:pt x="1972" y="1591"/>
                    <a:pt x="1972" y="1591"/>
                    <a:pt x="1972" y="1591"/>
                  </a:cubicBezTo>
                  <a:cubicBezTo>
                    <a:pt x="1971" y="1590"/>
                    <a:pt x="1969" y="1589"/>
                    <a:pt x="1967" y="1588"/>
                  </a:cubicBezTo>
                  <a:cubicBezTo>
                    <a:pt x="1967" y="1587"/>
                    <a:pt x="1966" y="1587"/>
                    <a:pt x="1965" y="1586"/>
                  </a:cubicBezTo>
                  <a:lnTo>
                    <a:pt x="1977" y="1562"/>
                  </a:lnTo>
                  <a:close/>
                  <a:moveTo>
                    <a:pt x="1986" y="1572"/>
                  </a:moveTo>
                  <a:cubicBezTo>
                    <a:pt x="1989" y="1575"/>
                    <a:pt x="1991" y="1578"/>
                    <a:pt x="1992" y="1581"/>
                  </a:cubicBezTo>
                  <a:cubicBezTo>
                    <a:pt x="1983" y="1597"/>
                    <a:pt x="1983" y="1597"/>
                    <a:pt x="1983" y="1597"/>
                  </a:cubicBezTo>
                  <a:cubicBezTo>
                    <a:pt x="1980" y="1595"/>
                    <a:pt x="1978" y="1594"/>
                    <a:pt x="1975" y="1592"/>
                  </a:cubicBezTo>
                  <a:lnTo>
                    <a:pt x="1986" y="1572"/>
                  </a:lnTo>
                  <a:close/>
                  <a:moveTo>
                    <a:pt x="1995" y="1584"/>
                  </a:moveTo>
                  <a:cubicBezTo>
                    <a:pt x="1997" y="1587"/>
                    <a:pt x="1998" y="1590"/>
                    <a:pt x="2000" y="1592"/>
                  </a:cubicBezTo>
                  <a:cubicBezTo>
                    <a:pt x="1993" y="1604"/>
                    <a:pt x="1993" y="1604"/>
                    <a:pt x="1993" y="1604"/>
                  </a:cubicBezTo>
                  <a:cubicBezTo>
                    <a:pt x="1991" y="1602"/>
                    <a:pt x="1988" y="1601"/>
                    <a:pt x="1986" y="1599"/>
                  </a:cubicBezTo>
                  <a:lnTo>
                    <a:pt x="1995" y="1584"/>
                  </a:lnTo>
                  <a:close/>
                  <a:moveTo>
                    <a:pt x="2002" y="1597"/>
                  </a:moveTo>
                  <a:cubicBezTo>
                    <a:pt x="2003" y="1599"/>
                    <a:pt x="2004" y="1602"/>
                    <a:pt x="2005" y="1605"/>
                  </a:cubicBezTo>
                  <a:cubicBezTo>
                    <a:pt x="2000" y="1612"/>
                    <a:pt x="2000" y="1612"/>
                    <a:pt x="2000" y="1612"/>
                  </a:cubicBezTo>
                  <a:cubicBezTo>
                    <a:pt x="1999" y="1610"/>
                    <a:pt x="1997" y="1608"/>
                    <a:pt x="1996" y="1607"/>
                  </a:cubicBezTo>
                  <a:lnTo>
                    <a:pt x="2002" y="1597"/>
                  </a:lnTo>
                  <a:close/>
                  <a:moveTo>
                    <a:pt x="2006" y="1611"/>
                  </a:moveTo>
                  <a:cubicBezTo>
                    <a:pt x="2007" y="1615"/>
                    <a:pt x="2007" y="1619"/>
                    <a:pt x="2007" y="1624"/>
                  </a:cubicBezTo>
                  <a:cubicBezTo>
                    <a:pt x="2006" y="1621"/>
                    <a:pt x="2005" y="1618"/>
                    <a:pt x="2003" y="1615"/>
                  </a:cubicBezTo>
                  <a:lnTo>
                    <a:pt x="2006" y="1611"/>
                  </a:lnTo>
                  <a:close/>
                  <a:moveTo>
                    <a:pt x="1957" y="1538"/>
                  </a:moveTo>
                  <a:cubicBezTo>
                    <a:pt x="1943" y="1524"/>
                    <a:pt x="1927" y="1510"/>
                    <a:pt x="1916" y="1494"/>
                  </a:cubicBezTo>
                  <a:cubicBezTo>
                    <a:pt x="1917" y="1493"/>
                    <a:pt x="1918" y="1492"/>
                    <a:pt x="1919" y="1492"/>
                  </a:cubicBezTo>
                  <a:cubicBezTo>
                    <a:pt x="1930" y="1504"/>
                    <a:pt x="1942" y="1516"/>
                    <a:pt x="1954" y="1527"/>
                  </a:cubicBezTo>
                  <a:cubicBezTo>
                    <a:pt x="1981" y="1553"/>
                    <a:pt x="2008" y="1578"/>
                    <a:pt x="2010" y="1608"/>
                  </a:cubicBezTo>
                  <a:cubicBezTo>
                    <a:pt x="2004" y="1581"/>
                    <a:pt x="1981" y="1560"/>
                    <a:pt x="1957" y="1538"/>
                  </a:cubicBezTo>
                  <a:close/>
                  <a:moveTo>
                    <a:pt x="2002" y="1574"/>
                  </a:moveTo>
                  <a:cubicBezTo>
                    <a:pt x="2000" y="1572"/>
                    <a:pt x="1999" y="1570"/>
                    <a:pt x="1997" y="1567"/>
                  </a:cubicBezTo>
                  <a:cubicBezTo>
                    <a:pt x="2016" y="1571"/>
                    <a:pt x="2016" y="1571"/>
                    <a:pt x="2016" y="1571"/>
                  </a:cubicBezTo>
                  <a:cubicBezTo>
                    <a:pt x="2016" y="1572"/>
                    <a:pt x="2017" y="1573"/>
                    <a:pt x="2017" y="1574"/>
                  </a:cubicBezTo>
                  <a:cubicBezTo>
                    <a:pt x="2017" y="1577"/>
                    <a:pt x="2018" y="1579"/>
                    <a:pt x="2018" y="1581"/>
                  </a:cubicBezTo>
                  <a:lnTo>
                    <a:pt x="2002" y="1574"/>
                  </a:lnTo>
                  <a:close/>
                  <a:moveTo>
                    <a:pt x="1993" y="1562"/>
                  </a:moveTo>
                  <a:cubicBezTo>
                    <a:pt x="1991" y="1560"/>
                    <a:pt x="1989" y="1557"/>
                    <a:pt x="1987" y="1555"/>
                  </a:cubicBezTo>
                  <a:cubicBezTo>
                    <a:pt x="2011" y="1556"/>
                    <a:pt x="2011" y="1556"/>
                    <a:pt x="2011" y="1556"/>
                  </a:cubicBezTo>
                  <a:cubicBezTo>
                    <a:pt x="2012" y="1559"/>
                    <a:pt x="2014" y="1563"/>
                    <a:pt x="2015" y="1567"/>
                  </a:cubicBezTo>
                  <a:lnTo>
                    <a:pt x="1993" y="1562"/>
                  </a:lnTo>
                  <a:close/>
                  <a:moveTo>
                    <a:pt x="1983" y="1551"/>
                  </a:moveTo>
                  <a:cubicBezTo>
                    <a:pt x="1981" y="1548"/>
                    <a:pt x="1978" y="1546"/>
                    <a:pt x="1976" y="1543"/>
                  </a:cubicBezTo>
                  <a:cubicBezTo>
                    <a:pt x="2004" y="1540"/>
                    <a:pt x="2004" y="1540"/>
                    <a:pt x="2004" y="1540"/>
                  </a:cubicBezTo>
                  <a:cubicBezTo>
                    <a:pt x="2006" y="1544"/>
                    <a:pt x="2008" y="1548"/>
                    <a:pt x="2009" y="1552"/>
                  </a:cubicBezTo>
                  <a:lnTo>
                    <a:pt x="1983" y="1551"/>
                  </a:lnTo>
                  <a:close/>
                  <a:moveTo>
                    <a:pt x="1972" y="1540"/>
                  </a:moveTo>
                  <a:cubicBezTo>
                    <a:pt x="1970" y="1537"/>
                    <a:pt x="1968" y="1535"/>
                    <a:pt x="1965" y="1533"/>
                  </a:cubicBezTo>
                  <a:cubicBezTo>
                    <a:pt x="1995" y="1526"/>
                    <a:pt x="1995" y="1526"/>
                    <a:pt x="1995" y="1526"/>
                  </a:cubicBezTo>
                  <a:cubicBezTo>
                    <a:pt x="1997" y="1529"/>
                    <a:pt x="1999" y="1533"/>
                    <a:pt x="2002" y="1537"/>
                  </a:cubicBezTo>
                  <a:lnTo>
                    <a:pt x="1972" y="1540"/>
                  </a:lnTo>
                  <a:close/>
                  <a:moveTo>
                    <a:pt x="1962" y="1530"/>
                  </a:moveTo>
                  <a:cubicBezTo>
                    <a:pt x="1960" y="1528"/>
                    <a:pt x="1958" y="1526"/>
                    <a:pt x="1957" y="1524"/>
                  </a:cubicBezTo>
                  <a:cubicBezTo>
                    <a:pt x="1956" y="1524"/>
                    <a:pt x="1955" y="1523"/>
                    <a:pt x="1955" y="1523"/>
                  </a:cubicBezTo>
                  <a:cubicBezTo>
                    <a:pt x="1985" y="1513"/>
                    <a:pt x="1985" y="1513"/>
                    <a:pt x="1985" y="1513"/>
                  </a:cubicBezTo>
                  <a:cubicBezTo>
                    <a:pt x="1987" y="1516"/>
                    <a:pt x="1990" y="1519"/>
                    <a:pt x="1992" y="1522"/>
                  </a:cubicBezTo>
                  <a:lnTo>
                    <a:pt x="1962" y="1530"/>
                  </a:lnTo>
                  <a:close/>
                  <a:moveTo>
                    <a:pt x="1952" y="1520"/>
                  </a:moveTo>
                  <a:cubicBezTo>
                    <a:pt x="1949" y="1518"/>
                    <a:pt x="1947" y="1515"/>
                    <a:pt x="1945" y="1513"/>
                  </a:cubicBezTo>
                  <a:cubicBezTo>
                    <a:pt x="1973" y="1500"/>
                    <a:pt x="1973" y="1500"/>
                    <a:pt x="1973" y="1500"/>
                  </a:cubicBezTo>
                  <a:cubicBezTo>
                    <a:pt x="1976" y="1503"/>
                    <a:pt x="1979" y="1506"/>
                    <a:pt x="1982" y="1510"/>
                  </a:cubicBezTo>
                  <a:lnTo>
                    <a:pt x="1952" y="1520"/>
                  </a:lnTo>
                  <a:close/>
                  <a:moveTo>
                    <a:pt x="1942" y="1510"/>
                  </a:moveTo>
                  <a:cubicBezTo>
                    <a:pt x="1939" y="1508"/>
                    <a:pt x="1937" y="1506"/>
                    <a:pt x="1935" y="1504"/>
                  </a:cubicBezTo>
                  <a:cubicBezTo>
                    <a:pt x="1963" y="1491"/>
                    <a:pt x="1963" y="1491"/>
                    <a:pt x="1963" y="1491"/>
                  </a:cubicBezTo>
                  <a:cubicBezTo>
                    <a:pt x="1965" y="1493"/>
                    <a:pt x="1967" y="1495"/>
                    <a:pt x="1970" y="1497"/>
                  </a:cubicBezTo>
                  <a:lnTo>
                    <a:pt x="1942" y="1510"/>
                  </a:lnTo>
                  <a:close/>
                  <a:moveTo>
                    <a:pt x="1932" y="1501"/>
                  </a:moveTo>
                  <a:cubicBezTo>
                    <a:pt x="1930" y="1498"/>
                    <a:pt x="1928" y="1496"/>
                    <a:pt x="1926" y="1494"/>
                  </a:cubicBezTo>
                  <a:cubicBezTo>
                    <a:pt x="1950" y="1482"/>
                    <a:pt x="1950" y="1482"/>
                    <a:pt x="1950" y="1482"/>
                  </a:cubicBezTo>
                  <a:cubicBezTo>
                    <a:pt x="1953" y="1484"/>
                    <a:pt x="1956" y="1486"/>
                    <a:pt x="1959" y="1488"/>
                  </a:cubicBezTo>
                  <a:lnTo>
                    <a:pt x="1932" y="1501"/>
                  </a:lnTo>
                  <a:close/>
                  <a:moveTo>
                    <a:pt x="1923" y="1491"/>
                  </a:moveTo>
                  <a:cubicBezTo>
                    <a:pt x="1923" y="1490"/>
                    <a:pt x="1922" y="1490"/>
                    <a:pt x="1922" y="1489"/>
                  </a:cubicBezTo>
                  <a:cubicBezTo>
                    <a:pt x="1927" y="1485"/>
                    <a:pt x="1933" y="1480"/>
                    <a:pt x="1937" y="1475"/>
                  </a:cubicBezTo>
                  <a:cubicBezTo>
                    <a:pt x="1940" y="1476"/>
                    <a:pt x="1943" y="1478"/>
                    <a:pt x="1946" y="1480"/>
                  </a:cubicBezTo>
                  <a:lnTo>
                    <a:pt x="1923" y="1491"/>
                  </a:lnTo>
                  <a:close/>
                  <a:moveTo>
                    <a:pt x="1922" y="1575"/>
                  </a:moveTo>
                  <a:cubicBezTo>
                    <a:pt x="1923" y="1577"/>
                    <a:pt x="1925" y="1578"/>
                    <a:pt x="1927" y="1579"/>
                  </a:cubicBezTo>
                  <a:cubicBezTo>
                    <a:pt x="1928" y="1608"/>
                    <a:pt x="1925" y="1631"/>
                    <a:pt x="1912" y="1648"/>
                  </a:cubicBezTo>
                  <a:cubicBezTo>
                    <a:pt x="1924" y="1628"/>
                    <a:pt x="1924" y="1602"/>
                    <a:pt x="1922" y="1575"/>
                  </a:cubicBezTo>
                  <a:close/>
                  <a:moveTo>
                    <a:pt x="1931" y="1592"/>
                  </a:moveTo>
                  <a:cubicBezTo>
                    <a:pt x="1948" y="1608"/>
                    <a:pt x="1948" y="1608"/>
                    <a:pt x="1948" y="1608"/>
                  </a:cubicBezTo>
                  <a:cubicBezTo>
                    <a:pt x="1947" y="1612"/>
                    <a:pt x="1945" y="1616"/>
                    <a:pt x="1944" y="1619"/>
                  </a:cubicBezTo>
                  <a:cubicBezTo>
                    <a:pt x="1931" y="1602"/>
                    <a:pt x="1931" y="1602"/>
                    <a:pt x="1931" y="1602"/>
                  </a:cubicBezTo>
                  <a:cubicBezTo>
                    <a:pt x="1931" y="1598"/>
                    <a:pt x="1931" y="1595"/>
                    <a:pt x="1931" y="1592"/>
                  </a:cubicBezTo>
                  <a:close/>
                  <a:moveTo>
                    <a:pt x="1931" y="1582"/>
                  </a:moveTo>
                  <a:cubicBezTo>
                    <a:pt x="1938" y="1587"/>
                    <a:pt x="1945" y="1592"/>
                    <a:pt x="1952" y="1596"/>
                  </a:cubicBezTo>
                  <a:cubicBezTo>
                    <a:pt x="1951" y="1599"/>
                    <a:pt x="1951" y="1601"/>
                    <a:pt x="1950" y="1604"/>
                  </a:cubicBezTo>
                  <a:cubicBezTo>
                    <a:pt x="1931" y="1586"/>
                    <a:pt x="1931" y="1586"/>
                    <a:pt x="1931" y="1586"/>
                  </a:cubicBezTo>
                  <a:cubicBezTo>
                    <a:pt x="1931" y="1585"/>
                    <a:pt x="1931" y="1584"/>
                    <a:pt x="1931" y="1582"/>
                  </a:cubicBezTo>
                  <a:close/>
                  <a:moveTo>
                    <a:pt x="1942" y="1623"/>
                  </a:moveTo>
                  <a:cubicBezTo>
                    <a:pt x="1940" y="1626"/>
                    <a:pt x="1939" y="1629"/>
                    <a:pt x="1937" y="1632"/>
                  </a:cubicBezTo>
                  <a:cubicBezTo>
                    <a:pt x="1929" y="1616"/>
                    <a:pt x="1929" y="1616"/>
                    <a:pt x="1929" y="1616"/>
                  </a:cubicBezTo>
                  <a:cubicBezTo>
                    <a:pt x="1930" y="1613"/>
                    <a:pt x="1930" y="1610"/>
                    <a:pt x="1930" y="1607"/>
                  </a:cubicBezTo>
                  <a:lnTo>
                    <a:pt x="1942" y="1623"/>
                  </a:lnTo>
                  <a:close/>
                  <a:moveTo>
                    <a:pt x="1934" y="1635"/>
                  </a:moveTo>
                  <a:cubicBezTo>
                    <a:pt x="1932" y="1638"/>
                    <a:pt x="1930" y="1641"/>
                    <a:pt x="1928" y="1643"/>
                  </a:cubicBezTo>
                  <a:cubicBezTo>
                    <a:pt x="1925" y="1631"/>
                    <a:pt x="1925" y="1631"/>
                    <a:pt x="1925" y="1631"/>
                  </a:cubicBezTo>
                  <a:cubicBezTo>
                    <a:pt x="1926" y="1628"/>
                    <a:pt x="1927" y="1625"/>
                    <a:pt x="1928" y="1622"/>
                  </a:cubicBezTo>
                  <a:lnTo>
                    <a:pt x="1934" y="1635"/>
                  </a:lnTo>
                  <a:close/>
                  <a:moveTo>
                    <a:pt x="1925" y="1647"/>
                  </a:moveTo>
                  <a:cubicBezTo>
                    <a:pt x="1922" y="1649"/>
                    <a:pt x="1920" y="1651"/>
                    <a:pt x="1918" y="1653"/>
                  </a:cubicBezTo>
                  <a:cubicBezTo>
                    <a:pt x="1918" y="1646"/>
                    <a:pt x="1918" y="1646"/>
                    <a:pt x="1918" y="1646"/>
                  </a:cubicBezTo>
                  <a:cubicBezTo>
                    <a:pt x="1920" y="1643"/>
                    <a:pt x="1921" y="1640"/>
                    <a:pt x="1922" y="1638"/>
                  </a:cubicBezTo>
                  <a:lnTo>
                    <a:pt x="1925" y="1647"/>
                  </a:lnTo>
                  <a:close/>
                  <a:moveTo>
                    <a:pt x="1903" y="1636"/>
                  </a:moveTo>
                  <a:cubicBezTo>
                    <a:pt x="1914" y="1633"/>
                    <a:pt x="1914" y="1633"/>
                    <a:pt x="1914" y="1633"/>
                  </a:cubicBezTo>
                  <a:cubicBezTo>
                    <a:pt x="1913" y="1636"/>
                    <a:pt x="1912" y="1639"/>
                    <a:pt x="1911" y="1641"/>
                  </a:cubicBezTo>
                  <a:cubicBezTo>
                    <a:pt x="1903" y="1643"/>
                    <a:pt x="1903" y="1643"/>
                    <a:pt x="1903" y="1643"/>
                  </a:cubicBezTo>
                  <a:cubicBezTo>
                    <a:pt x="1903" y="1641"/>
                    <a:pt x="1903" y="1639"/>
                    <a:pt x="1903" y="1636"/>
                  </a:cubicBezTo>
                  <a:close/>
                  <a:moveTo>
                    <a:pt x="1903" y="1632"/>
                  </a:moveTo>
                  <a:cubicBezTo>
                    <a:pt x="1902" y="1630"/>
                    <a:pt x="1901" y="1627"/>
                    <a:pt x="1901" y="1624"/>
                  </a:cubicBezTo>
                  <a:cubicBezTo>
                    <a:pt x="1917" y="1619"/>
                    <a:pt x="1917" y="1619"/>
                    <a:pt x="1917" y="1619"/>
                  </a:cubicBezTo>
                  <a:cubicBezTo>
                    <a:pt x="1917" y="1622"/>
                    <a:pt x="1916" y="1625"/>
                    <a:pt x="1916" y="1628"/>
                  </a:cubicBezTo>
                  <a:lnTo>
                    <a:pt x="1903" y="1632"/>
                  </a:lnTo>
                  <a:close/>
                  <a:moveTo>
                    <a:pt x="1900" y="1620"/>
                  </a:moveTo>
                  <a:cubicBezTo>
                    <a:pt x="1899" y="1618"/>
                    <a:pt x="1898" y="1615"/>
                    <a:pt x="1897" y="1612"/>
                  </a:cubicBezTo>
                  <a:cubicBezTo>
                    <a:pt x="1919" y="1604"/>
                    <a:pt x="1919" y="1604"/>
                    <a:pt x="1919" y="1604"/>
                  </a:cubicBezTo>
                  <a:cubicBezTo>
                    <a:pt x="1919" y="1608"/>
                    <a:pt x="1918" y="1611"/>
                    <a:pt x="1918" y="1615"/>
                  </a:cubicBezTo>
                  <a:lnTo>
                    <a:pt x="1900" y="1620"/>
                  </a:lnTo>
                  <a:close/>
                  <a:moveTo>
                    <a:pt x="1903" y="1647"/>
                  </a:moveTo>
                  <a:cubicBezTo>
                    <a:pt x="1908" y="1646"/>
                    <a:pt x="1908" y="1646"/>
                    <a:pt x="1908" y="1646"/>
                  </a:cubicBezTo>
                  <a:cubicBezTo>
                    <a:pt x="1906" y="1650"/>
                    <a:pt x="1903" y="1653"/>
                    <a:pt x="1900" y="1657"/>
                  </a:cubicBezTo>
                  <a:cubicBezTo>
                    <a:pt x="1901" y="1654"/>
                    <a:pt x="1902" y="1651"/>
                    <a:pt x="1903" y="1647"/>
                  </a:cubicBezTo>
                  <a:close/>
                  <a:moveTo>
                    <a:pt x="1914" y="1651"/>
                  </a:moveTo>
                  <a:cubicBezTo>
                    <a:pt x="1914" y="1656"/>
                    <a:pt x="1914" y="1656"/>
                    <a:pt x="1914" y="1656"/>
                  </a:cubicBezTo>
                  <a:cubicBezTo>
                    <a:pt x="1910" y="1658"/>
                    <a:pt x="1906" y="1660"/>
                    <a:pt x="1902" y="1662"/>
                  </a:cubicBezTo>
                  <a:cubicBezTo>
                    <a:pt x="1907" y="1658"/>
                    <a:pt x="1911" y="1655"/>
                    <a:pt x="1914" y="1651"/>
                  </a:cubicBezTo>
                  <a:close/>
                  <a:moveTo>
                    <a:pt x="1896" y="1608"/>
                  </a:moveTo>
                  <a:cubicBezTo>
                    <a:pt x="1895" y="1607"/>
                    <a:pt x="1895" y="1605"/>
                    <a:pt x="1894" y="1603"/>
                  </a:cubicBezTo>
                  <a:cubicBezTo>
                    <a:pt x="1894" y="1603"/>
                    <a:pt x="1894" y="1602"/>
                    <a:pt x="1893" y="1601"/>
                  </a:cubicBezTo>
                  <a:cubicBezTo>
                    <a:pt x="1919" y="1590"/>
                    <a:pt x="1919" y="1590"/>
                    <a:pt x="1919" y="1590"/>
                  </a:cubicBezTo>
                  <a:cubicBezTo>
                    <a:pt x="1919" y="1594"/>
                    <a:pt x="1919" y="1597"/>
                    <a:pt x="1919" y="1600"/>
                  </a:cubicBezTo>
                  <a:lnTo>
                    <a:pt x="1896" y="1608"/>
                  </a:lnTo>
                  <a:close/>
                  <a:moveTo>
                    <a:pt x="1892" y="1597"/>
                  </a:moveTo>
                  <a:cubicBezTo>
                    <a:pt x="1891" y="1594"/>
                    <a:pt x="1890" y="1590"/>
                    <a:pt x="1889" y="1587"/>
                  </a:cubicBezTo>
                  <a:cubicBezTo>
                    <a:pt x="1918" y="1575"/>
                    <a:pt x="1918" y="1575"/>
                    <a:pt x="1918" y="1575"/>
                  </a:cubicBezTo>
                  <a:cubicBezTo>
                    <a:pt x="1918" y="1579"/>
                    <a:pt x="1918" y="1582"/>
                    <a:pt x="1918" y="1586"/>
                  </a:cubicBezTo>
                  <a:lnTo>
                    <a:pt x="1892" y="1597"/>
                  </a:lnTo>
                  <a:close/>
                  <a:moveTo>
                    <a:pt x="1888" y="1583"/>
                  </a:moveTo>
                  <a:cubicBezTo>
                    <a:pt x="1887" y="1580"/>
                    <a:pt x="1886" y="1576"/>
                    <a:pt x="1885" y="1573"/>
                  </a:cubicBezTo>
                  <a:cubicBezTo>
                    <a:pt x="1909" y="1563"/>
                    <a:pt x="1909" y="1563"/>
                    <a:pt x="1909" y="1563"/>
                  </a:cubicBezTo>
                  <a:cubicBezTo>
                    <a:pt x="1911" y="1566"/>
                    <a:pt x="1914" y="1569"/>
                    <a:pt x="1917" y="1571"/>
                  </a:cubicBezTo>
                  <a:lnTo>
                    <a:pt x="1888" y="1583"/>
                  </a:lnTo>
                  <a:close/>
                  <a:moveTo>
                    <a:pt x="1884" y="1569"/>
                  </a:moveTo>
                  <a:cubicBezTo>
                    <a:pt x="1884" y="1565"/>
                    <a:pt x="1883" y="1562"/>
                    <a:pt x="1883" y="1559"/>
                  </a:cubicBezTo>
                  <a:cubicBezTo>
                    <a:pt x="1900" y="1552"/>
                    <a:pt x="1900" y="1552"/>
                    <a:pt x="1900" y="1552"/>
                  </a:cubicBezTo>
                  <a:cubicBezTo>
                    <a:pt x="1902" y="1554"/>
                    <a:pt x="1904" y="1557"/>
                    <a:pt x="1906" y="1560"/>
                  </a:cubicBezTo>
                  <a:lnTo>
                    <a:pt x="1884" y="1569"/>
                  </a:lnTo>
                  <a:close/>
                  <a:moveTo>
                    <a:pt x="1882" y="1555"/>
                  </a:moveTo>
                  <a:cubicBezTo>
                    <a:pt x="1882" y="1551"/>
                    <a:pt x="1882" y="1547"/>
                    <a:pt x="1882" y="1543"/>
                  </a:cubicBezTo>
                  <a:cubicBezTo>
                    <a:pt x="1893" y="1539"/>
                    <a:pt x="1893" y="1539"/>
                    <a:pt x="1893" y="1539"/>
                  </a:cubicBezTo>
                  <a:cubicBezTo>
                    <a:pt x="1895" y="1543"/>
                    <a:pt x="1896" y="1546"/>
                    <a:pt x="1898" y="1548"/>
                  </a:cubicBezTo>
                  <a:lnTo>
                    <a:pt x="1882" y="1555"/>
                  </a:lnTo>
                  <a:close/>
                  <a:moveTo>
                    <a:pt x="1882" y="1539"/>
                  </a:moveTo>
                  <a:cubicBezTo>
                    <a:pt x="1882" y="1536"/>
                    <a:pt x="1883" y="1532"/>
                    <a:pt x="1883" y="1529"/>
                  </a:cubicBezTo>
                  <a:cubicBezTo>
                    <a:pt x="1888" y="1527"/>
                    <a:pt x="1888" y="1527"/>
                    <a:pt x="1888" y="1527"/>
                  </a:cubicBezTo>
                  <a:cubicBezTo>
                    <a:pt x="1889" y="1530"/>
                    <a:pt x="1890" y="1533"/>
                    <a:pt x="1892" y="1536"/>
                  </a:cubicBezTo>
                  <a:lnTo>
                    <a:pt x="1882" y="1539"/>
                  </a:lnTo>
                  <a:close/>
                  <a:moveTo>
                    <a:pt x="1884" y="1524"/>
                  </a:moveTo>
                  <a:cubicBezTo>
                    <a:pt x="1884" y="1522"/>
                    <a:pt x="1885" y="1520"/>
                    <a:pt x="1886" y="1518"/>
                  </a:cubicBezTo>
                  <a:cubicBezTo>
                    <a:pt x="1886" y="1520"/>
                    <a:pt x="1887" y="1522"/>
                    <a:pt x="1887" y="1523"/>
                  </a:cubicBezTo>
                  <a:lnTo>
                    <a:pt x="1884" y="1524"/>
                  </a:lnTo>
                  <a:close/>
                  <a:moveTo>
                    <a:pt x="1868" y="1558"/>
                  </a:moveTo>
                  <a:cubicBezTo>
                    <a:pt x="1865" y="1552"/>
                    <a:pt x="1862" y="1547"/>
                    <a:pt x="1857" y="1542"/>
                  </a:cubicBezTo>
                  <a:cubicBezTo>
                    <a:pt x="1850" y="1533"/>
                    <a:pt x="1840" y="1528"/>
                    <a:pt x="1830" y="1525"/>
                  </a:cubicBezTo>
                  <a:cubicBezTo>
                    <a:pt x="1844" y="1524"/>
                    <a:pt x="1858" y="1521"/>
                    <a:pt x="1871" y="1516"/>
                  </a:cubicBezTo>
                  <a:cubicBezTo>
                    <a:pt x="1867" y="1531"/>
                    <a:pt x="1866" y="1545"/>
                    <a:pt x="1868" y="1558"/>
                  </a:cubicBezTo>
                  <a:close/>
                  <a:moveTo>
                    <a:pt x="1792" y="1524"/>
                  </a:moveTo>
                  <a:cubicBezTo>
                    <a:pt x="1797" y="1525"/>
                    <a:pt x="1802" y="1526"/>
                    <a:pt x="1807" y="1526"/>
                  </a:cubicBezTo>
                  <a:cubicBezTo>
                    <a:pt x="1802" y="1528"/>
                    <a:pt x="1797" y="1530"/>
                    <a:pt x="1792" y="1535"/>
                  </a:cubicBezTo>
                  <a:cubicBezTo>
                    <a:pt x="1792" y="1535"/>
                    <a:pt x="1791" y="1536"/>
                    <a:pt x="1791" y="1536"/>
                  </a:cubicBezTo>
                  <a:cubicBezTo>
                    <a:pt x="1792" y="1533"/>
                    <a:pt x="1792" y="1530"/>
                    <a:pt x="1792" y="1527"/>
                  </a:cubicBezTo>
                  <a:cubicBezTo>
                    <a:pt x="1792" y="1526"/>
                    <a:pt x="1792" y="1525"/>
                    <a:pt x="1792" y="1524"/>
                  </a:cubicBezTo>
                  <a:close/>
                  <a:moveTo>
                    <a:pt x="1816" y="1546"/>
                  </a:moveTo>
                  <a:cubicBezTo>
                    <a:pt x="1820" y="1545"/>
                    <a:pt x="1826" y="1545"/>
                    <a:pt x="1832" y="1548"/>
                  </a:cubicBezTo>
                  <a:cubicBezTo>
                    <a:pt x="1836" y="1550"/>
                    <a:pt x="1851" y="1558"/>
                    <a:pt x="1850" y="1580"/>
                  </a:cubicBezTo>
                  <a:cubicBezTo>
                    <a:pt x="1850" y="1591"/>
                    <a:pt x="1845" y="1602"/>
                    <a:pt x="1836" y="1610"/>
                  </a:cubicBezTo>
                  <a:cubicBezTo>
                    <a:pt x="1828" y="1617"/>
                    <a:pt x="1817" y="1621"/>
                    <a:pt x="1806" y="1621"/>
                  </a:cubicBezTo>
                  <a:cubicBezTo>
                    <a:pt x="1810" y="1610"/>
                    <a:pt x="1810" y="1598"/>
                    <a:pt x="1806" y="1588"/>
                  </a:cubicBezTo>
                  <a:cubicBezTo>
                    <a:pt x="1805" y="1584"/>
                    <a:pt x="1803" y="1581"/>
                    <a:pt x="1801" y="1578"/>
                  </a:cubicBezTo>
                  <a:cubicBezTo>
                    <a:pt x="1803" y="1579"/>
                    <a:pt x="1805" y="1579"/>
                    <a:pt x="1807" y="1579"/>
                  </a:cubicBezTo>
                  <a:cubicBezTo>
                    <a:pt x="1817" y="1579"/>
                    <a:pt x="1824" y="1571"/>
                    <a:pt x="1825" y="1563"/>
                  </a:cubicBezTo>
                  <a:cubicBezTo>
                    <a:pt x="1825" y="1557"/>
                    <a:pt x="1823" y="1550"/>
                    <a:pt x="1816" y="1546"/>
                  </a:cubicBezTo>
                  <a:close/>
                  <a:moveTo>
                    <a:pt x="1803" y="1589"/>
                  </a:moveTo>
                  <a:cubicBezTo>
                    <a:pt x="1807" y="1600"/>
                    <a:pt x="1806" y="1612"/>
                    <a:pt x="1802" y="1623"/>
                  </a:cubicBezTo>
                  <a:cubicBezTo>
                    <a:pt x="1797" y="1633"/>
                    <a:pt x="1789" y="1641"/>
                    <a:pt x="1778" y="1646"/>
                  </a:cubicBezTo>
                  <a:cubicBezTo>
                    <a:pt x="1772" y="1642"/>
                    <a:pt x="1765" y="1640"/>
                    <a:pt x="1758" y="1640"/>
                  </a:cubicBezTo>
                  <a:cubicBezTo>
                    <a:pt x="1754" y="1641"/>
                    <a:pt x="1751" y="1642"/>
                    <a:pt x="1748" y="1644"/>
                  </a:cubicBezTo>
                  <a:cubicBezTo>
                    <a:pt x="1748" y="1642"/>
                    <a:pt x="1749" y="1641"/>
                    <a:pt x="1750" y="1639"/>
                  </a:cubicBezTo>
                  <a:cubicBezTo>
                    <a:pt x="1770" y="1642"/>
                    <a:pt x="1787" y="1634"/>
                    <a:pt x="1793" y="1617"/>
                  </a:cubicBezTo>
                  <a:cubicBezTo>
                    <a:pt x="1798" y="1604"/>
                    <a:pt x="1796" y="1592"/>
                    <a:pt x="1787" y="1583"/>
                  </a:cubicBezTo>
                  <a:cubicBezTo>
                    <a:pt x="1781" y="1578"/>
                    <a:pt x="1774" y="1576"/>
                    <a:pt x="1769" y="1578"/>
                  </a:cubicBezTo>
                  <a:cubicBezTo>
                    <a:pt x="1768" y="1578"/>
                    <a:pt x="1768" y="1579"/>
                    <a:pt x="1768" y="1579"/>
                  </a:cubicBezTo>
                  <a:cubicBezTo>
                    <a:pt x="1768" y="1580"/>
                    <a:pt x="1768" y="1581"/>
                    <a:pt x="1768" y="1581"/>
                  </a:cubicBezTo>
                  <a:cubicBezTo>
                    <a:pt x="1774" y="1585"/>
                    <a:pt x="1774" y="1590"/>
                    <a:pt x="1772" y="1594"/>
                  </a:cubicBezTo>
                  <a:cubicBezTo>
                    <a:pt x="1770" y="1598"/>
                    <a:pt x="1764" y="1602"/>
                    <a:pt x="1759" y="1600"/>
                  </a:cubicBezTo>
                  <a:cubicBezTo>
                    <a:pt x="1753" y="1598"/>
                    <a:pt x="1749" y="1593"/>
                    <a:pt x="1749" y="1587"/>
                  </a:cubicBezTo>
                  <a:cubicBezTo>
                    <a:pt x="1748" y="1580"/>
                    <a:pt x="1752" y="1573"/>
                    <a:pt x="1759" y="1569"/>
                  </a:cubicBezTo>
                  <a:cubicBezTo>
                    <a:pt x="1765" y="1566"/>
                    <a:pt x="1773" y="1565"/>
                    <a:pt x="1781" y="1568"/>
                  </a:cubicBezTo>
                  <a:cubicBezTo>
                    <a:pt x="1790" y="1571"/>
                    <a:pt x="1799" y="1579"/>
                    <a:pt x="1803" y="1589"/>
                  </a:cubicBezTo>
                  <a:close/>
                  <a:moveTo>
                    <a:pt x="1743" y="1675"/>
                  </a:moveTo>
                  <a:cubicBezTo>
                    <a:pt x="1749" y="1681"/>
                    <a:pt x="1758" y="1680"/>
                    <a:pt x="1763" y="1675"/>
                  </a:cubicBezTo>
                  <a:cubicBezTo>
                    <a:pt x="1767" y="1672"/>
                    <a:pt x="1769" y="1667"/>
                    <a:pt x="1767" y="1661"/>
                  </a:cubicBezTo>
                  <a:cubicBezTo>
                    <a:pt x="1771" y="1662"/>
                    <a:pt x="1773" y="1666"/>
                    <a:pt x="1775" y="1670"/>
                  </a:cubicBezTo>
                  <a:cubicBezTo>
                    <a:pt x="1777" y="1674"/>
                    <a:pt x="1780" y="1687"/>
                    <a:pt x="1768" y="1699"/>
                  </a:cubicBezTo>
                  <a:cubicBezTo>
                    <a:pt x="1757" y="1710"/>
                    <a:pt x="1740" y="1711"/>
                    <a:pt x="1725" y="1702"/>
                  </a:cubicBezTo>
                  <a:cubicBezTo>
                    <a:pt x="1730" y="1690"/>
                    <a:pt x="1730" y="1676"/>
                    <a:pt x="1724" y="1666"/>
                  </a:cubicBezTo>
                  <a:cubicBezTo>
                    <a:pt x="1729" y="1664"/>
                    <a:pt x="1734" y="1660"/>
                    <a:pt x="1738" y="1657"/>
                  </a:cubicBezTo>
                  <a:cubicBezTo>
                    <a:pt x="1736" y="1663"/>
                    <a:pt x="1738" y="1670"/>
                    <a:pt x="1743" y="1675"/>
                  </a:cubicBezTo>
                  <a:close/>
                  <a:moveTo>
                    <a:pt x="1721" y="1663"/>
                  </a:moveTo>
                  <a:cubicBezTo>
                    <a:pt x="1720" y="1663"/>
                    <a:pt x="1720" y="1664"/>
                    <a:pt x="1719" y="1664"/>
                  </a:cubicBezTo>
                  <a:cubicBezTo>
                    <a:pt x="1719" y="1665"/>
                    <a:pt x="1719" y="1665"/>
                    <a:pt x="1720" y="1666"/>
                  </a:cubicBezTo>
                  <a:cubicBezTo>
                    <a:pt x="1728" y="1679"/>
                    <a:pt x="1725" y="1700"/>
                    <a:pt x="1713" y="1712"/>
                  </a:cubicBezTo>
                  <a:cubicBezTo>
                    <a:pt x="1700" y="1725"/>
                    <a:pt x="1679" y="1728"/>
                    <a:pt x="1666" y="1719"/>
                  </a:cubicBezTo>
                  <a:cubicBezTo>
                    <a:pt x="1666" y="1719"/>
                    <a:pt x="1665" y="1719"/>
                    <a:pt x="1664" y="1719"/>
                  </a:cubicBezTo>
                  <a:cubicBezTo>
                    <a:pt x="1664" y="1719"/>
                    <a:pt x="1663" y="1720"/>
                    <a:pt x="1663" y="1720"/>
                  </a:cubicBezTo>
                  <a:cubicBezTo>
                    <a:pt x="1658" y="1734"/>
                    <a:pt x="1647" y="1744"/>
                    <a:pt x="1633" y="1747"/>
                  </a:cubicBezTo>
                  <a:cubicBezTo>
                    <a:pt x="1620" y="1750"/>
                    <a:pt x="1607" y="1747"/>
                    <a:pt x="1597" y="1737"/>
                  </a:cubicBezTo>
                  <a:cubicBezTo>
                    <a:pt x="1596" y="1736"/>
                    <a:pt x="1595" y="1736"/>
                    <a:pt x="1594" y="1737"/>
                  </a:cubicBezTo>
                  <a:cubicBezTo>
                    <a:pt x="1582" y="1747"/>
                    <a:pt x="1568" y="1749"/>
                    <a:pt x="1554" y="1745"/>
                  </a:cubicBezTo>
                  <a:cubicBezTo>
                    <a:pt x="1536" y="1739"/>
                    <a:pt x="1520" y="1721"/>
                    <a:pt x="1513" y="1696"/>
                  </a:cubicBezTo>
                  <a:cubicBezTo>
                    <a:pt x="1516" y="1694"/>
                    <a:pt x="1519" y="1691"/>
                    <a:pt x="1522" y="1689"/>
                  </a:cubicBezTo>
                  <a:cubicBezTo>
                    <a:pt x="1532" y="1707"/>
                    <a:pt x="1547" y="1718"/>
                    <a:pt x="1563" y="1720"/>
                  </a:cubicBezTo>
                  <a:cubicBezTo>
                    <a:pt x="1576" y="1722"/>
                    <a:pt x="1589" y="1717"/>
                    <a:pt x="1597" y="1709"/>
                  </a:cubicBezTo>
                  <a:cubicBezTo>
                    <a:pt x="1597" y="1709"/>
                    <a:pt x="1597" y="1709"/>
                    <a:pt x="1597" y="1709"/>
                  </a:cubicBezTo>
                  <a:cubicBezTo>
                    <a:pt x="1605" y="1714"/>
                    <a:pt x="1615" y="1715"/>
                    <a:pt x="1625" y="1712"/>
                  </a:cubicBezTo>
                  <a:cubicBezTo>
                    <a:pt x="1636" y="1709"/>
                    <a:pt x="1644" y="1700"/>
                    <a:pt x="1648" y="1690"/>
                  </a:cubicBezTo>
                  <a:cubicBezTo>
                    <a:pt x="1660" y="1693"/>
                    <a:pt x="1672" y="1689"/>
                    <a:pt x="1681" y="1680"/>
                  </a:cubicBezTo>
                  <a:cubicBezTo>
                    <a:pt x="1690" y="1671"/>
                    <a:pt x="1693" y="1660"/>
                    <a:pt x="1690" y="1648"/>
                  </a:cubicBezTo>
                  <a:cubicBezTo>
                    <a:pt x="1701" y="1644"/>
                    <a:pt x="1709" y="1635"/>
                    <a:pt x="1712" y="1624"/>
                  </a:cubicBezTo>
                  <a:cubicBezTo>
                    <a:pt x="1715" y="1614"/>
                    <a:pt x="1714" y="1605"/>
                    <a:pt x="1709" y="1597"/>
                  </a:cubicBezTo>
                  <a:cubicBezTo>
                    <a:pt x="1709" y="1597"/>
                    <a:pt x="1709" y="1597"/>
                    <a:pt x="1709" y="1597"/>
                  </a:cubicBezTo>
                  <a:cubicBezTo>
                    <a:pt x="1718" y="1588"/>
                    <a:pt x="1722" y="1576"/>
                    <a:pt x="1720" y="1563"/>
                  </a:cubicBezTo>
                  <a:cubicBezTo>
                    <a:pt x="1718" y="1547"/>
                    <a:pt x="1707" y="1532"/>
                    <a:pt x="1689" y="1522"/>
                  </a:cubicBezTo>
                  <a:cubicBezTo>
                    <a:pt x="1692" y="1519"/>
                    <a:pt x="1694" y="1516"/>
                    <a:pt x="1696" y="1512"/>
                  </a:cubicBezTo>
                  <a:cubicBezTo>
                    <a:pt x="1721" y="1520"/>
                    <a:pt x="1739" y="1536"/>
                    <a:pt x="1745" y="1554"/>
                  </a:cubicBezTo>
                  <a:cubicBezTo>
                    <a:pt x="1750" y="1568"/>
                    <a:pt x="1747" y="1582"/>
                    <a:pt x="1737" y="1594"/>
                  </a:cubicBezTo>
                  <a:cubicBezTo>
                    <a:pt x="1737" y="1595"/>
                    <a:pt x="1737" y="1596"/>
                    <a:pt x="1737" y="1597"/>
                  </a:cubicBezTo>
                  <a:cubicBezTo>
                    <a:pt x="1747" y="1607"/>
                    <a:pt x="1751" y="1620"/>
                    <a:pt x="1748" y="1633"/>
                  </a:cubicBezTo>
                  <a:cubicBezTo>
                    <a:pt x="1744" y="1647"/>
                    <a:pt x="1734" y="1658"/>
                    <a:pt x="1721" y="1663"/>
                  </a:cubicBezTo>
                  <a:close/>
                  <a:moveTo>
                    <a:pt x="1675" y="1743"/>
                  </a:moveTo>
                  <a:cubicBezTo>
                    <a:pt x="1670" y="1738"/>
                    <a:pt x="1664" y="1736"/>
                    <a:pt x="1657" y="1738"/>
                  </a:cubicBezTo>
                  <a:cubicBezTo>
                    <a:pt x="1661" y="1734"/>
                    <a:pt x="1664" y="1729"/>
                    <a:pt x="1666" y="1724"/>
                  </a:cubicBezTo>
                  <a:cubicBezTo>
                    <a:pt x="1676" y="1730"/>
                    <a:pt x="1690" y="1729"/>
                    <a:pt x="1702" y="1724"/>
                  </a:cubicBezTo>
                  <a:cubicBezTo>
                    <a:pt x="1712" y="1740"/>
                    <a:pt x="1711" y="1756"/>
                    <a:pt x="1699" y="1768"/>
                  </a:cubicBezTo>
                  <a:cubicBezTo>
                    <a:pt x="1687" y="1780"/>
                    <a:pt x="1674" y="1776"/>
                    <a:pt x="1670" y="1775"/>
                  </a:cubicBezTo>
                  <a:cubicBezTo>
                    <a:pt x="1666" y="1773"/>
                    <a:pt x="1663" y="1770"/>
                    <a:pt x="1661" y="1767"/>
                  </a:cubicBezTo>
                  <a:cubicBezTo>
                    <a:pt x="1667" y="1769"/>
                    <a:pt x="1672" y="1767"/>
                    <a:pt x="1675" y="1763"/>
                  </a:cubicBezTo>
                  <a:cubicBezTo>
                    <a:pt x="1680" y="1758"/>
                    <a:pt x="1681" y="1749"/>
                    <a:pt x="1675" y="1743"/>
                  </a:cubicBezTo>
                  <a:close/>
                  <a:moveTo>
                    <a:pt x="1646" y="1778"/>
                  </a:moveTo>
                  <a:cubicBezTo>
                    <a:pt x="1642" y="1788"/>
                    <a:pt x="1634" y="1797"/>
                    <a:pt x="1623" y="1801"/>
                  </a:cubicBezTo>
                  <a:cubicBezTo>
                    <a:pt x="1612" y="1806"/>
                    <a:pt x="1600" y="1806"/>
                    <a:pt x="1589" y="1802"/>
                  </a:cubicBezTo>
                  <a:cubicBezTo>
                    <a:pt x="1580" y="1798"/>
                    <a:pt x="1572" y="1790"/>
                    <a:pt x="1568" y="1780"/>
                  </a:cubicBezTo>
                  <a:cubicBezTo>
                    <a:pt x="1565" y="1773"/>
                    <a:pt x="1566" y="1765"/>
                    <a:pt x="1569" y="1758"/>
                  </a:cubicBezTo>
                  <a:cubicBezTo>
                    <a:pt x="1573" y="1752"/>
                    <a:pt x="1580" y="1748"/>
                    <a:pt x="1587" y="1749"/>
                  </a:cubicBezTo>
                  <a:cubicBezTo>
                    <a:pt x="1593" y="1749"/>
                    <a:pt x="1598" y="1753"/>
                    <a:pt x="1600" y="1758"/>
                  </a:cubicBezTo>
                  <a:cubicBezTo>
                    <a:pt x="1602" y="1764"/>
                    <a:pt x="1599" y="1770"/>
                    <a:pt x="1594" y="1772"/>
                  </a:cubicBezTo>
                  <a:cubicBezTo>
                    <a:pt x="1591" y="1773"/>
                    <a:pt x="1585" y="1774"/>
                    <a:pt x="1581" y="1768"/>
                  </a:cubicBezTo>
                  <a:cubicBezTo>
                    <a:pt x="1581" y="1768"/>
                    <a:pt x="1580" y="1767"/>
                    <a:pt x="1580" y="1767"/>
                  </a:cubicBezTo>
                  <a:cubicBezTo>
                    <a:pt x="1579" y="1767"/>
                    <a:pt x="1578" y="1768"/>
                    <a:pt x="1578" y="1769"/>
                  </a:cubicBezTo>
                  <a:cubicBezTo>
                    <a:pt x="1576" y="1774"/>
                    <a:pt x="1578" y="1781"/>
                    <a:pt x="1584" y="1787"/>
                  </a:cubicBezTo>
                  <a:cubicBezTo>
                    <a:pt x="1592" y="1796"/>
                    <a:pt x="1604" y="1798"/>
                    <a:pt x="1617" y="1793"/>
                  </a:cubicBezTo>
                  <a:cubicBezTo>
                    <a:pt x="1634" y="1787"/>
                    <a:pt x="1642" y="1770"/>
                    <a:pt x="1639" y="1750"/>
                  </a:cubicBezTo>
                  <a:cubicBezTo>
                    <a:pt x="1641" y="1749"/>
                    <a:pt x="1643" y="1748"/>
                    <a:pt x="1644" y="1747"/>
                  </a:cubicBezTo>
                  <a:cubicBezTo>
                    <a:pt x="1642" y="1750"/>
                    <a:pt x="1641" y="1754"/>
                    <a:pt x="1641" y="1758"/>
                  </a:cubicBezTo>
                  <a:cubicBezTo>
                    <a:pt x="1640" y="1765"/>
                    <a:pt x="1642" y="1771"/>
                    <a:pt x="1646" y="1778"/>
                  </a:cubicBezTo>
                  <a:close/>
                  <a:moveTo>
                    <a:pt x="1579" y="1801"/>
                  </a:moveTo>
                  <a:cubicBezTo>
                    <a:pt x="1582" y="1803"/>
                    <a:pt x="1585" y="1805"/>
                    <a:pt x="1588" y="1806"/>
                  </a:cubicBezTo>
                  <a:cubicBezTo>
                    <a:pt x="1599" y="1810"/>
                    <a:pt x="1611" y="1810"/>
                    <a:pt x="1622" y="1806"/>
                  </a:cubicBezTo>
                  <a:cubicBezTo>
                    <a:pt x="1622" y="1817"/>
                    <a:pt x="1617" y="1828"/>
                    <a:pt x="1610" y="1836"/>
                  </a:cubicBezTo>
                  <a:cubicBezTo>
                    <a:pt x="1602" y="1845"/>
                    <a:pt x="1591" y="1850"/>
                    <a:pt x="1581" y="1850"/>
                  </a:cubicBezTo>
                  <a:cubicBezTo>
                    <a:pt x="1559" y="1851"/>
                    <a:pt x="1550" y="1836"/>
                    <a:pt x="1548" y="1832"/>
                  </a:cubicBezTo>
                  <a:cubicBezTo>
                    <a:pt x="1545" y="1826"/>
                    <a:pt x="1545" y="1820"/>
                    <a:pt x="1547" y="1815"/>
                  </a:cubicBezTo>
                  <a:cubicBezTo>
                    <a:pt x="1550" y="1822"/>
                    <a:pt x="1557" y="1825"/>
                    <a:pt x="1563" y="1824"/>
                  </a:cubicBezTo>
                  <a:cubicBezTo>
                    <a:pt x="1571" y="1823"/>
                    <a:pt x="1580" y="1817"/>
                    <a:pt x="1579" y="1807"/>
                  </a:cubicBezTo>
                  <a:cubicBezTo>
                    <a:pt x="1579" y="1805"/>
                    <a:pt x="1579" y="1802"/>
                    <a:pt x="1579" y="1801"/>
                  </a:cubicBezTo>
                  <a:close/>
                  <a:moveTo>
                    <a:pt x="1566" y="1756"/>
                  </a:moveTo>
                  <a:cubicBezTo>
                    <a:pt x="1564" y="1761"/>
                    <a:pt x="1562" y="1766"/>
                    <a:pt x="1563" y="1771"/>
                  </a:cubicBezTo>
                  <a:cubicBezTo>
                    <a:pt x="1552" y="1782"/>
                    <a:pt x="1540" y="1788"/>
                    <a:pt x="1527" y="1788"/>
                  </a:cubicBezTo>
                  <a:cubicBezTo>
                    <a:pt x="1515" y="1787"/>
                    <a:pt x="1503" y="1781"/>
                    <a:pt x="1495" y="1771"/>
                  </a:cubicBezTo>
                  <a:cubicBezTo>
                    <a:pt x="1488" y="1763"/>
                    <a:pt x="1485" y="1752"/>
                    <a:pt x="1487" y="1742"/>
                  </a:cubicBezTo>
                  <a:cubicBezTo>
                    <a:pt x="1489" y="1734"/>
                    <a:pt x="1493" y="1727"/>
                    <a:pt x="1500" y="1723"/>
                  </a:cubicBezTo>
                  <a:cubicBezTo>
                    <a:pt x="1506" y="1719"/>
                    <a:pt x="1514" y="1720"/>
                    <a:pt x="1520" y="1724"/>
                  </a:cubicBezTo>
                  <a:cubicBezTo>
                    <a:pt x="1525" y="1727"/>
                    <a:pt x="1527" y="1732"/>
                    <a:pt x="1526" y="1739"/>
                  </a:cubicBezTo>
                  <a:cubicBezTo>
                    <a:pt x="1525" y="1744"/>
                    <a:pt x="1519" y="1748"/>
                    <a:pt x="1515" y="1747"/>
                  </a:cubicBezTo>
                  <a:cubicBezTo>
                    <a:pt x="1511" y="1747"/>
                    <a:pt x="1506" y="1744"/>
                    <a:pt x="1505" y="1738"/>
                  </a:cubicBezTo>
                  <a:cubicBezTo>
                    <a:pt x="1505" y="1737"/>
                    <a:pt x="1505" y="1736"/>
                    <a:pt x="1504" y="1736"/>
                  </a:cubicBezTo>
                  <a:cubicBezTo>
                    <a:pt x="1504" y="1736"/>
                    <a:pt x="1503" y="1736"/>
                    <a:pt x="1502" y="1736"/>
                  </a:cubicBezTo>
                  <a:cubicBezTo>
                    <a:pt x="1498" y="1740"/>
                    <a:pt x="1496" y="1747"/>
                    <a:pt x="1498" y="1755"/>
                  </a:cubicBezTo>
                  <a:cubicBezTo>
                    <a:pt x="1500" y="1764"/>
                    <a:pt x="1508" y="1774"/>
                    <a:pt x="1524" y="1777"/>
                  </a:cubicBezTo>
                  <a:cubicBezTo>
                    <a:pt x="1540" y="1780"/>
                    <a:pt x="1556" y="1769"/>
                    <a:pt x="1564" y="1751"/>
                  </a:cubicBezTo>
                  <a:cubicBezTo>
                    <a:pt x="1566" y="1751"/>
                    <a:pt x="1568" y="1751"/>
                    <a:pt x="1571" y="1751"/>
                  </a:cubicBezTo>
                  <a:cubicBezTo>
                    <a:pt x="1570" y="1751"/>
                    <a:pt x="1570" y="1751"/>
                    <a:pt x="1570" y="1751"/>
                  </a:cubicBezTo>
                  <a:cubicBezTo>
                    <a:pt x="1568" y="1753"/>
                    <a:pt x="1567" y="1755"/>
                    <a:pt x="1566" y="1756"/>
                  </a:cubicBezTo>
                  <a:close/>
                  <a:moveTo>
                    <a:pt x="1566" y="1786"/>
                  </a:moveTo>
                  <a:cubicBezTo>
                    <a:pt x="1566" y="1786"/>
                    <a:pt x="1566" y="1786"/>
                    <a:pt x="1566" y="1786"/>
                  </a:cubicBezTo>
                  <a:cubicBezTo>
                    <a:pt x="1562" y="1784"/>
                    <a:pt x="1558" y="1783"/>
                    <a:pt x="1554" y="1784"/>
                  </a:cubicBezTo>
                  <a:cubicBezTo>
                    <a:pt x="1557" y="1781"/>
                    <a:pt x="1560" y="1779"/>
                    <a:pt x="1563" y="1776"/>
                  </a:cubicBezTo>
                  <a:cubicBezTo>
                    <a:pt x="1563" y="1778"/>
                    <a:pt x="1564" y="1780"/>
                    <a:pt x="1565" y="1782"/>
                  </a:cubicBezTo>
                  <a:cubicBezTo>
                    <a:pt x="1565" y="1783"/>
                    <a:pt x="1566" y="1785"/>
                    <a:pt x="1566" y="1786"/>
                  </a:cubicBezTo>
                  <a:close/>
                  <a:moveTo>
                    <a:pt x="1536" y="1791"/>
                  </a:moveTo>
                  <a:cubicBezTo>
                    <a:pt x="1536" y="1791"/>
                    <a:pt x="1535" y="1792"/>
                    <a:pt x="1535" y="1792"/>
                  </a:cubicBezTo>
                  <a:cubicBezTo>
                    <a:pt x="1531" y="1796"/>
                    <a:pt x="1528" y="1801"/>
                    <a:pt x="1526" y="1807"/>
                  </a:cubicBezTo>
                  <a:cubicBezTo>
                    <a:pt x="1526" y="1802"/>
                    <a:pt x="1525" y="1797"/>
                    <a:pt x="1525" y="1791"/>
                  </a:cubicBezTo>
                  <a:cubicBezTo>
                    <a:pt x="1525" y="1791"/>
                    <a:pt x="1526" y="1792"/>
                    <a:pt x="1527" y="1792"/>
                  </a:cubicBezTo>
                  <a:cubicBezTo>
                    <a:pt x="1530" y="1792"/>
                    <a:pt x="1533" y="1791"/>
                    <a:pt x="1536" y="1791"/>
                  </a:cubicBezTo>
                  <a:close/>
                  <a:moveTo>
                    <a:pt x="1442" y="1940"/>
                  </a:moveTo>
                  <a:cubicBezTo>
                    <a:pt x="1442" y="1940"/>
                    <a:pt x="1442" y="1940"/>
                    <a:pt x="1442" y="1940"/>
                  </a:cubicBezTo>
                  <a:cubicBezTo>
                    <a:pt x="1405" y="1955"/>
                    <a:pt x="1318" y="1931"/>
                    <a:pt x="1288" y="1876"/>
                  </a:cubicBezTo>
                  <a:cubicBezTo>
                    <a:pt x="1289" y="1870"/>
                    <a:pt x="1290" y="1864"/>
                    <a:pt x="1289" y="1858"/>
                  </a:cubicBezTo>
                  <a:cubicBezTo>
                    <a:pt x="1289" y="1858"/>
                    <a:pt x="1289" y="1857"/>
                    <a:pt x="1289" y="1857"/>
                  </a:cubicBezTo>
                  <a:cubicBezTo>
                    <a:pt x="1292" y="1857"/>
                    <a:pt x="1295" y="1857"/>
                    <a:pt x="1297" y="1857"/>
                  </a:cubicBezTo>
                  <a:cubicBezTo>
                    <a:pt x="1295" y="1863"/>
                    <a:pt x="1294" y="1873"/>
                    <a:pt x="1301" y="1879"/>
                  </a:cubicBezTo>
                  <a:cubicBezTo>
                    <a:pt x="1309" y="1885"/>
                    <a:pt x="1317" y="1882"/>
                    <a:pt x="1323" y="1879"/>
                  </a:cubicBezTo>
                  <a:cubicBezTo>
                    <a:pt x="1322" y="1885"/>
                    <a:pt x="1323" y="1895"/>
                    <a:pt x="1331" y="1900"/>
                  </a:cubicBezTo>
                  <a:cubicBezTo>
                    <a:pt x="1339" y="1904"/>
                    <a:pt x="1347" y="1900"/>
                    <a:pt x="1351" y="1896"/>
                  </a:cubicBezTo>
                  <a:cubicBezTo>
                    <a:pt x="1351" y="1902"/>
                    <a:pt x="1353" y="1910"/>
                    <a:pt x="1361" y="1914"/>
                  </a:cubicBezTo>
                  <a:cubicBezTo>
                    <a:pt x="1369" y="1917"/>
                    <a:pt x="1377" y="1913"/>
                    <a:pt x="1381" y="1908"/>
                  </a:cubicBezTo>
                  <a:cubicBezTo>
                    <a:pt x="1382" y="1913"/>
                    <a:pt x="1386" y="1921"/>
                    <a:pt x="1395" y="1922"/>
                  </a:cubicBezTo>
                  <a:cubicBezTo>
                    <a:pt x="1404" y="1924"/>
                    <a:pt x="1410" y="1916"/>
                    <a:pt x="1412" y="1912"/>
                  </a:cubicBezTo>
                  <a:cubicBezTo>
                    <a:pt x="1416" y="1918"/>
                    <a:pt x="1425" y="1925"/>
                    <a:pt x="1434" y="1921"/>
                  </a:cubicBezTo>
                  <a:cubicBezTo>
                    <a:pt x="1434" y="1921"/>
                    <a:pt x="1434" y="1921"/>
                    <a:pt x="1434" y="1921"/>
                  </a:cubicBezTo>
                  <a:cubicBezTo>
                    <a:pt x="1444" y="1917"/>
                    <a:pt x="1445" y="1906"/>
                    <a:pt x="1444" y="1899"/>
                  </a:cubicBezTo>
                  <a:cubicBezTo>
                    <a:pt x="1449" y="1900"/>
                    <a:pt x="1458" y="1901"/>
                    <a:pt x="1464" y="1894"/>
                  </a:cubicBezTo>
                  <a:cubicBezTo>
                    <a:pt x="1469" y="1887"/>
                    <a:pt x="1466" y="1879"/>
                    <a:pt x="1463" y="1874"/>
                  </a:cubicBezTo>
                  <a:cubicBezTo>
                    <a:pt x="1469" y="1874"/>
                    <a:pt x="1478" y="1872"/>
                    <a:pt x="1481" y="1864"/>
                  </a:cubicBezTo>
                  <a:cubicBezTo>
                    <a:pt x="1484" y="1856"/>
                    <a:pt x="1480" y="1849"/>
                    <a:pt x="1476" y="1845"/>
                  </a:cubicBezTo>
                  <a:cubicBezTo>
                    <a:pt x="1482" y="1844"/>
                    <a:pt x="1490" y="1842"/>
                    <a:pt x="1492" y="1833"/>
                  </a:cubicBezTo>
                  <a:cubicBezTo>
                    <a:pt x="1495" y="1824"/>
                    <a:pt x="1488" y="1817"/>
                    <a:pt x="1484" y="1813"/>
                  </a:cubicBezTo>
                  <a:cubicBezTo>
                    <a:pt x="1490" y="1811"/>
                    <a:pt x="1497" y="1806"/>
                    <a:pt x="1498" y="1797"/>
                  </a:cubicBezTo>
                  <a:cubicBezTo>
                    <a:pt x="1499" y="1787"/>
                    <a:pt x="1492" y="1781"/>
                    <a:pt x="1486" y="1779"/>
                  </a:cubicBezTo>
                  <a:cubicBezTo>
                    <a:pt x="1488" y="1777"/>
                    <a:pt x="1490" y="1775"/>
                    <a:pt x="1492" y="1773"/>
                  </a:cubicBezTo>
                  <a:cubicBezTo>
                    <a:pt x="1492" y="1773"/>
                    <a:pt x="1492" y="1774"/>
                    <a:pt x="1492" y="1774"/>
                  </a:cubicBezTo>
                  <a:cubicBezTo>
                    <a:pt x="1496" y="1779"/>
                    <a:pt x="1501" y="1783"/>
                    <a:pt x="1506" y="1786"/>
                  </a:cubicBezTo>
                  <a:cubicBezTo>
                    <a:pt x="1524" y="1846"/>
                    <a:pt x="1479" y="1924"/>
                    <a:pt x="1442" y="1940"/>
                  </a:cubicBezTo>
                  <a:close/>
                  <a:moveTo>
                    <a:pt x="1274" y="1892"/>
                  </a:moveTo>
                  <a:cubicBezTo>
                    <a:pt x="1266" y="1902"/>
                    <a:pt x="1253" y="1906"/>
                    <a:pt x="1238" y="1906"/>
                  </a:cubicBezTo>
                  <a:cubicBezTo>
                    <a:pt x="1234" y="1902"/>
                    <a:pt x="1230" y="1899"/>
                    <a:pt x="1225" y="1898"/>
                  </a:cubicBezTo>
                  <a:cubicBezTo>
                    <a:pt x="1223" y="1897"/>
                    <a:pt x="1221" y="1897"/>
                    <a:pt x="1218" y="1897"/>
                  </a:cubicBezTo>
                  <a:cubicBezTo>
                    <a:pt x="1218" y="1897"/>
                    <a:pt x="1218" y="1897"/>
                    <a:pt x="1218" y="1897"/>
                  </a:cubicBezTo>
                  <a:cubicBezTo>
                    <a:pt x="1219" y="1896"/>
                    <a:pt x="1221" y="1894"/>
                    <a:pt x="1222" y="1892"/>
                  </a:cubicBezTo>
                  <a:cubicBezTo>
                    <a:pt x="1241" y="1900"/>
                    <a:pt x="1260" y="1896"/>
                    <a:pt x="1269" y="1882"/>
                  </a:cubicBezTo>
                  <a:cubicBezTo>
                    <a:pt x="1279" y="1869"/>
                    <a:pt x="1277" y="1856"/>
                    <a:pt x="1272" y="1848"/>
                  </a:cubicBezTo>
                  <a:cubicBezTo>
                    <a:pt x="1268" y="1842"/>
                    <a:pt x="1261" y="1838"/>
                    <a:pt x="1256" y="1838"/>
                  </a:cubicBezTo>
                  <a:cubicBezTo>
                    <a:pt x="1255" y="1839"/>
                    <a:pt x="1254" y="1839"/>
                    <a:pt x="1254" y="1840"/>
                  </a:cubicBezTo>
                  <a:cubicBezTo>
                    <a:pt x="1254" y="1840"/>
                    <a:pt x="1254" y="1841"/>
                    <a:pt x="1255" y="1842"/>
                  </a:cubicBezTo>
                  <a:cubicBezTo>
                    <a:pt x="1259" y="1847"/>
                    <a:pt x="1257" y="1852"/>
                    <a:pt x="1255" y="1855"/>
                  </a:cubicBezTo>
                  <a:cubicBezTo>
                    <a:pt x="1252" y="1859"/>
                    <a:pt x="1245" y="1860"/>
                    <a:pt x="1240" y="1857"/>
                  </a:cubicBezTo>
                  <a:cubicBezTo>
                    <a:pt x="1235" y="1853"/>
                    <a:pt x="1233" y="1848"/>
                    <a:pt x="1234" y="1842"/>
                  </a:cubicBezTo>
                  <a:cubicBezTo>
                    <a:pt x="1235" y="1835"/>
                    <a:pt x="1241" y="1829"/>
                    <a:pt x="1248" y="1827"/>
                  </a:cubicBezTo>
                  <a:cubicBezTo>
                    <a:pt x="1256" y="1826"/>
                    <a:pt x="1264" y="1827"/>
                    <a:pt x="1270" y="1832"/>
                  </a:cubicBezTo>
                  <a:cubicBezTo>
                    <a:pt x="1279" y="1838"/>
                    <a:pt x="1284" y="1847"/>
                    <a:pt x="1285" y="1858"/>
                  </a:cubicBezTo>
                  <a:cubicBezTo>
                    <a:pt x="1287" y="1871"/>
                    <a:pt x="1283" y="1884"/>
                    <a:pt x="1274" y="1892"/>
                  </a:cubicBezTo>
                  <a:close/>
                  <a:moveTo>
                    <a:pt x="1279" y="1893"/>
                  </a:moveTo>
                  <a:cubicBezTo>
                    <a:pt x="1282" y="1897"/>
                    <a:pt x="1285" y="1901"/>
                    <a:pt x="1289" y="1905"/>
                  </a:cubicBezTo>
                  <a:cubicBezTo>
                    <a:pt x="1284" y="1902"/>
                    <a:pt x="1278" y="1901"/>
                    <a:pt x="1272" y="1901"/>
                  </a:cubicBezTo>
                  <a:cubicBezTo>
                    <a:pt x="1271" y="1901"/>
                    <a:pt x="1271" y="1901"/>
                    <a:pt x="1270" y="1901"/>
                  </a:cubicBezTo>
                  <a:cubicBezTo>
                    <a:pt x="1273" y="1899"/>
                    <a:pt x="1275" y="1897"/>
                    <a:pt x="1277" y="1895"/>
                  </a:cubicBezTo>
                  <a:cubicBezTo>
                    <a:pt x="1278" y="1894"/>
                    <a:pt x="1278" y="1894"/>
                    <a:pt x="1279" y="1893"/>
                  </a:cubicBezTo>
                  <a:close/>
                  <a:moveTo>
                    <a:pt x="1280" y="1926"/>
                  </a:moveTo>
                  <a:cubicBezTo>
                    <a:pt x="1284" y="1927"/>
                    <a:pt x="1288" y="1932"/>
                    <a:pt x="1291" y="1938"/>
                  </a:cubicBezTo>
                  <a:cubicBezTo>
                    <a:pt x="1292" y="1943"/>
                    <a:pt x="1297" y="1959"/>
                    <a:pt x="1281" y="1974"/>
                  </a:cubicBezTo>
                  <a:cubicBezTo>
                    <a:pt x="1273" y="1981"/>
                    <a:pt x="1262" y="1985"/>
                    <a:pt x="1250" y="1985"/>
                  </a:cubicBezTo>
                  <a:cubicBezTo>
                    <a:pt x="1239" y="1984"/>
                    <a:pt x="1228" y="1980"/>
                    <a:pt x="1221" y="1972"/>
                  </a:cubicBezTo>
                  <a:cubicBezTo>
                    <a:pt x="1231" y="1967"/>
                    <a:pt x="1240" y="1959"/>
                    <a:pt x="1244" y="1948"/>
                  </a:cubicBezTo>
                  <a:cubicBezTo>
                    <a:pt x="1246" y="1945"/>
                    <a:pt x="1247" y="1941"/>
                    <a:pt x="1247" y="1938"/>
                  </a:cubicBezTo>
                  <a:cubicBezTo>
                    <a:pt x="1248" y="1940"/>
                    <a:pt x="1249" y="1941"/>
                    <a:pt x="1251" y="1943"/>
                  </a:cubicBezTo>
                  <a:cubicBezTo>
                    <a:pt x="1258" y="1950"/>
                    <a:pt x="1268" y="1949"/>
                    <a:pt x="1275" y="1944"/>
                  </a:cubicBezTo>
                  <a:cubicBezTo>
                    <a:pt x="1279" y="1940"/>
                    <a:pt x="1283" y="1933"/>
                    <a:pt x="1280" y="1926"/>
                  </a:cubicBezTo>
                  <a:close/>
                  <a:moveTo>
                    <a:pt x="1246" y="1919"/>
                  </a:moveTo>
                  <a:cubicBezTo>
                    <a:pt x="1246" y="1919"/>
                    <a:pt x="1246" y="1919"/>
                    <a:pt x="1245" y="1919"/>
                  </a:cubicBezTo>
                  <a:cubicBezTo>
                    <a:pt x="1245" y="1917"/>
                    <a:pt x="1244" y="1916"/>
                    <a:pt x="1244" y="1914"/>
                  </a:cubicBezTo>
                  <a:cubicBezTo>
                    <a:pt x="1243" y="1913"/>
                    <a:pt x="1242" y="1911"/>
                    <a:pt x="1241" y="1910"/>
                  </a:cubicBezTo>
                  <a:cubicBezTo>
                    <a:pt x="1245" y="1910"/>
                    <a:pt x="1249" y="1909"/>
                    <a:pt x="1253" y="1908"/>
                  </a:cubicBezTo>
                  <a:cubicBezTo>
                    <a:pt x="1250" y="1911"/>
                    <a:pt x="1247" y="1915"/>
                    <a:pt x="1246" y="1919"/>
                  </a:cubicBezTo>
                  <a:close/>
                  <a:moveTo>
                    <a:pt x="1199" y="1925"/>
                  </a:moveTo>
                  <a:cubicBezTo>
                    <a:pt x="1202" y="1932"/>
                    <a:pt x="1211" y="1934"/>
                    <a:pt x="1217" y="1932"/>
                  </a:cubicBezTo>
                  <a:cubicBezTo>
                    <a:pt x="1222" y="1931"/>
                    <a:pt x="1226" y="1926"/>
                    <a:pt x="1226" y="1920"/>
                  </a:cubicBezTo>
                  <a:cubicBezTo>
                    <a:pt x="1229" y="1923"/>
                    <a:pt x="1230" y="1927"/>
                    <a:pt x="1230" y="1932"/>
                  </a:cubicBezTo>
                  <a:cubicBezTo>
                    <a:pt x="1230" y="1936"/>
                    <a:pt x="1229" y="1949"/>
                    <a:pt x="1213" y="1956"/>
                  </a:cubicBezTo>
                  <a:cubicBezTo>
                    <a:pt x="1198" y="1963"/>
                    <a:pt x="1183" y="1958"/>
                    <a:pt x="1172" y="1943"/>
                  </a:cubicBezTo>
                  <a:cubicBezTo>
                    <a:pt x="1172" y="1943"/>
                    <a:pt x="1172" y="1942"/>
                    <a:pt x="1173" y="1942"/>
                  </a:cubicBezTo>
                  <a:cubicBezTo>
                    <a:pt x="1185" y="1935"/>
                    <a:pt x="1192" y="1922"/>
                    <a:pt x="1193" y="1908"/>
                  </a:cubicBezTo>
                  <a:cubicBezTo>
                    <a:pt x="1196" y="1907"/>
                    <a:pt x="1198" y="1907"/>
                    <a:pt x="1200" y="1906"/>
                  </a:cubicBezTo>
                  <a:cubicBezTo>
                    <a:pt x="1196" y="1912"/>
                    <a:pt x="1196" y="1918"/>
                    <a:pt x="1199" y="1925"/>
                  </a:cubicBezTo>
                  <a:close/>
                  <a:moveTo>
                    <a:pt x="1191" y="1904"/>
                  </a:moveTo>
                  <a:cubicBezTo>
                    <a:pt x="1190" y="1904"/>
                    <a:pt x="1189" y="1905"/>
                    <a:pt x="1189" y="1906"/>
                  </a:cubicBezTo>
                  <a:cubicBezTo>
                    <a:pt x="1189" y="1920"/>
                    <a:pt x="1182" y="1932"/>
                    <a:pt x="1171" y="1939"/>
                  </a:cubicBezTo>
                  <a:cubicBezTo>
                    <a:pt x="1159" y="1946"/>
                    <a:pt x="1144" y="1947"/>
                    <a:pt x="1131" y="1941"/>
                  </a:cubicBezTo>
                  <a:cubicBezTo>
                    <a:pt x="1130" y="1941"/>
                    <a:pt x="1129" y="1941"/>
                    <a:pt x="1129" y="1941"/>
                  </a:cubicBezTo>
                  <a:cubicBezTo>
                    <a:pt x="1128" y="1941"/>
                    <a:pt x="1128" y="1942"/>
                    <a:pt x="1128" y="1942"/>
                  </a:cubicBezTo>
                  <a:cubicBezTo>
                    <a:pt x="1125" y="1958"/>
                    <a:pt x="1108" y="1970"/>
                    <a:pt x="1090" y="1970"/>
                  </a:cubicBezTo>
                  <a:cubicBezTo>
                    <a:pt x="1072" y="1970"/>
                    <a:pt x="1055" y="1958"/>
                    <a:pt x="1052" y="1942"/>
                  </a:cubicBezTo>
                  <a:cubicBezTo>
                    <a:pt x="1052" y="1942"/>
                    <a:pt x="1052" y="1941"/>
                    <a:pt x="1051" y="1941"/>
                  </a:cubicBezTo>
                  <a:cubicBezTo>
                    <a:pt x="1051" y="1941"/>
                    <a:pt x="1050" y="1941"/>
                    <a:pt x="1049" y="1941"/>
                  </a:cubicBezTo>
                  <a:cubicBezTo>
                    <a:pt x="1036" y="1947"/>
                    <a:pt x="1021" y="1946"/>
                    <a:pt x="1009" y="1939"/>
                  </a:cubicBezTo>
                  <a:cubicBezTo>
                    <a:pt x="998" y="1932"/>
                    <a:pt x="991" y="1920"/>
                    <a:pt x="991" y="1906"/>
                  </a:cubicBezTo>
                  <a:cubicBezTo>
                    <a:pt x="991" y="1905"/>
                    <a:pt x="990" y="1904"/>
                    <a:pt x="989" y="1904"/>
                  </a:cubicBezTo>
                  <a:cubicBezTo>
                    <a:pt x="973" y="1902"/>
                    <a:pt x="962" y="1894"/>
                    <a:pt x="955" y="1882"/>
                  </a:cubicBezTo>
                  <a:cubicBezTo>
                    <a:pt x="946" y="1864"/>
                    <a:pt x="948" y="1840"/>
                    <a:pt x="960" y="1817"/>
                  </a:cubicBezTo>
                  <a:cubicBezTo>
                    <a:pt x="964" y="1818"/>
                    <a:pt x="968" y="1818"/>
                    <a:pt x="972" y="1818"/>
                  </a:cubicBezTo>
                  <a:cubicBezTo>
                    <a:pt x="966" y="1839"/>
                    <a:pt x="969" y="1857"/>
                    <a:pt x="979" y="1870"/>
                  </a:cubicBezTo>
                  <a:cubicBezTo>
                    <a:pt x="987" y="1880"/>
                    <a:pt x="999" y="1886"/>
                    <a:pt x="1011" y="1886"/>
                  </a:cubicBezTo>
                  <a:cubicBezTo>
                    <a:pt x="1011" y="1886"/>
                    <a:pt x="1011" y="1886"/>
                    <a:pt x="1011" y="1886"/>
                  </a:cubicBezTo>
                  <a:cubicBezTo>
                    <a:pt x="1013" y="1895"/>
                    <a:pt x="1019" y="1903"/>
                    <a:pt x="1028" y="1908"/>
                  </a:cubicBezTo>
                  <a:cubicBezTo>
                    <a:pt x="1038" y="1913"/>
                    <a:pt x="1050" y="1914"/>
                    <a:pt x="1060" y="1909"/>
                  </a:cubicBezTo>
                  <a:cubicBezTo>
                    <a:pt x="1067" y="1919"/>
                    <a:pt x="1077" y="1925"/>
                    <a:pt x="1090" y="1925"/>
                  </a:cubicBezTo>
                  <a:cubicBezTo>
                    <a:pt x="1103" y="1925"/>
                    <a:pt x="1113" y="1919"/>
                    <a:pt x="1120" y="1909"/>
                  </a:cubicBezTo>
                  <a:cubicBezTo>
                    <a:pt x="1130" y="1914"/>
                    <a:pt x="1142" y="1913"/>
                    <a:pt x="1152" y="1908"/>
                  </a:cubicBezTo>
                  <a:cubicBezTo>
                    <a:pt x="1161" y="1903"/>
                    <a:pt x="1167" y="1895"/>
                    <a:pt x="1169" y="1886"/>
                  </a:cubicBezTo>
                  <a:cubicBezTo>
                    <a:pt x="1169" y="1886"/>
                    <a:pt x="1169" y="1886"/>
                    <a:pt x="1169" y="1886"/>
                  </a:cubicBezTo>
                  <a:cubicBezTo>
                    <a:pt x="1181" y="1886"/>
                    <a:pt x="1193" y="1880"/>
                    <a:pt x="1201" y="1870"/>
                  </a:cubicBezTo>
                  <a:cubicBezTo>
                    <a:pt x="1211" y="1857"/>
                    <a:pt x="1214" y="1839"/>
                    <a:pt x="1208" y="1818"/>
                  </a:cubicBezTo>
                  <a:cubicBezTo>
                    <a:pt x="1212" y="1818"/>
                    <a:pt x="1216" y="1818"/>
                    <a:pt x="1220" y="1817"/>
                  </a:cubicBezTo>
                  <a:cubicBezTo>
                    <a:pt x="1232" y="1840"/>
                    <a:pt x="1234" y="1864"/>
                    <a:pt x="1225" y="1882"/>
                  </a:cubicBezTo>
                  <a:cubicBezTo>
                    <a:pt x="1219" y="1894"/>
                    <a:pt x="1207" y="1902"/>
                    <a:pt x="1191" y="1904"/>
                  </a:cubicBezTo>
                  <a:close/>
                  <a:moveTo>
                    <a:pt x="1148" y="1949"/>
                  </a:moveTo>
                  <a:cubicBezTo>
                    <a:pt x="1142" y="1952"/>
                    <a:pt x="1138" y="1958"/>
                    <a:pt x="1138" y="1966"/>
                  </a:cubicBezTo>
                  <a:cubicBezTo>
                    <a:pt x="1138" y="1974"/>
                    <a:pt x="1145" y="1979"/>
                    <a:pt x="1152" y="1980"/>
                  </a:cubicBezTo>
                  <a:cubicBezTo>
                    <a:pt x="1157" y="1980"/>
                    <a:pt x="1162" y="1978"/>
                    <a:pt x="1165" y="1973"/>
                  </a:cubicBezTo>
                  <a:cubicBezTo>
                    <a:pt x="1166" y="1976"/>
                    <a:pt x="1166" y="1980"/>
                    <a:pt x="1164" y="1985"/>
                  </a:cubicBezTo>
                  <a:cubicBezTo>
                    <a:pt x="1163" y="1988"/>
                    <a:pt x="1156" y="2000"/>
                    <a:pt x="1139" y="2000"/>
                  </a:cubicBezTo>
                  <a:cubicBezTo>
                    <a:pt x="1123" y="2000"/>
                    <a:pt x="1110" y="1989"/>
                    <a:pt x="1106" y="1971"/>
                  </a:cubicBezTo>
                  <a:cubicBezTo>
                    <a:pt x="1118" y="1966"/>
                    <a:pt x="1128" y="1957"/>
                    <a:pt x="1131" y="1945"/>
                  </a:cubicBezTo>
                  <a:cubicBezTo>
                    <a:pt x="1136" y="1948"/>
                    <a:pt x="1142" y="1949"/>
                    <a:pt x="1148" y="1949"/>
                  </a:cubicBezTo>
                  <a:close/>
                  <a:moveTo>
                    <a:pt x="1170" y="2043"/>
                  </a:moveTo>
                  <a:cubicBezTo>
                    <a:pt x="1170" y="2044"/>
                    <a:pt x="1170" y="2045"/>
                    <a:pt x="1170" y="2045"/>
                  </a:cubicBezTo>
                  <a:cubicBezTo>
                    <a:pt x="1170" y="2045"/>
                    <a:pt x="1169" y="2046"/>
                    <a:pt x="1168" y="2046"/>
                  </a:cubicBezTo>
                  <a:cubicBezTo>
                    <a:pt x="1156" y="2048"/>
                    <a:pt x="1115" y="2018"/>
                    <a:pt x="1099" y="2006"/>
                  </a:cubicBezTo>
                  <a:cubicBezTo>
                    <a:pt x="1099" y="2003"/>
                    <a:pt x="1099" y="2001"/>
                    <a:pt x="1098" y="1998"/>
                  </a:cubicBezTo>
                  <a:cubicBezTo>
                    <a:pt x="1104" y="2005"/>
                    <a:pt x="1111" y="2011"/>
                    <a:pt x="1119" y="2014"/>
                  </a:cubicBezTo>
                  <a:cubicBezTo>
                    <a:pt x="1122" y="2015"/>
                    <a:pt x="1124" y="2016"/>
                    <a:pt x="1127" y="2016"/>
                  </a:cubicBezTo>
                  <a:cubicBezTo>
                    <a:pt x="1138" y="2021"/>
                    <a:pt x="1167" y="2034"/>
                    <a:pt x="1170" y="2043"/>
                  </a:cubicBezTo>
                  <a:close/>
                  <a:moveTo>
                    <a:pt x="1139" y="2017"/>
                  </a:moveTo>
                  <a:cubicBezTo>
                    <a:pt x="1143" y="2017"/>
                    <a:pt x="1147" y="2016"/>
                    <a:pt x="1152" y="2015"/>
                  </a:cubicBezTo>
                  <a:cubicBezTo>
                    <a:pt x="1177" y="2017"/>
                    <a:pt x="1199" y="2022"/>
                    <a:pt x="1199" y="2026"/>
                  </a:cubicBezTo>
                  <a:cubicBezTo>
                    <a:pt x="1199" y="2026"/>
                    <a:pt x="1199" y="2026"/>
                    <a:pt x="1199" y="2026"/>
                  </a:cubicBezTo>
                  <a:cubicBezTo>
                    <a:pt x="1194" y="2030"/>
                    <a:pt x="1167" y="2026"/>
                    <a:pt x="1151" y="2023"/>
                  </a:cubicBezTo>
                  <a:cubicBezTo>
                    <a:pt x="1146" y="2021"/>
                    <a:pt x="1142" y="2019"/>
                    <a:pt x="1139" y="2017"/>
                  </a:cubicBezTo>
                  <a:close/>
                  <a:moveTo>
                    <a:pt x="1099" y="2017"/>
                  </a:moveTo>
                  <a:cubicBezTo>
                    <a:pt x="1099" y="2017"/>
                    <a:pt x="1099" y="2017"/>
                    <a:pt x="1099" y="2017"/>
                  </a:cubicBezTo>
                  <a:cubicBezTo>
                    <a:pt x="1099" y="2015"/>
                    <a:pt x="1099" y="2014"/>
                    <a:pt x="1099" y="2012"/>
                  </a:cubicBezTo>
                  <a:cubicBezTo>
                    <a:pt x="1129" y="2041"/>
                    <a:pt x="1156" y="2073"/>
                    <a:pt x="1151" y="2079"/>
                  </a:cubicBezTo>
                  <a:cubicBezTo>
                    <a:pt x="1151" y="2079"/>
                    <a:pt x="1151" y="2079"/>
                    <a:pt x="1150" y="2079"/>
                  </a:cubicBezTo>
                  <a:cubicBezTo>
                    <a:pt x="1140" y="2078"/>
                    <a:pt x="1114" y="2041"/>
                    <a:pt x="1099" y="2017"/>
                  </a:cubicBezTo>
                  <a:close/>
                  <a:moveTo>
                    <a:pt x="1153" y="2115"/>
                  </a:moveTo>
                  <a:cubicBezTo>
                    <a:pt x="1153" y="2115"/>
                    <a:pt x="1153" y="2115"/>
                    <a:pt x="1153" y="2115"/>
                  </a:cubicBezTo>
                  <a:cubicBezTo>
                    <a:pt x="1153" y="2115"/>
                    <a:pt x="1153" y="2115"/>
                    <a:pt x="1153" y="2115"/>
                  </a:cubicBezTo>
                  <a:cubicBezTo>
                    <a:pt x="1146" y="2113"/>
                    <a:pt x="1131" y="2086"/>
                    <a:pt x="1123" y="2069"/>
                  </a:cubicBezTo>
                  <a:cubicBezTo>
                    <a:pt x="1120" y="2061"/>
                    <a:pt x="1116" y="2052"/>
                    <a:pt x="1113" y="2044"/>
                  </a:cubicBezTo>
                  <a:cubicBezTo>
                    <a:pt x="1118" y="2052"/>
                    <a:pt x="1123" y="2059"/>
                    <a:pt x="1129" y="2066"/>
                  </a:cubicBezTo>
                  <a:cubicBezTo>
                    <a:pt x="1129" y="2066"/>
                    <a:pt x="1129" y="2066"/>
                    <a:pt x="1129" y="2066"/>
                  </a:cubicBezTo>
                  <a:cubicBezTo>
                    <a:pt x="1139" y="2081"/>
                    <a:pt x="1155" y="2108"/>
                    <a:pt x="1153" y="2115"/>
                  </a:cubicBezTo>
                  <a:close/>
                  <a:moveTo>
                    <a:pt x="1117" y="2024"/>
                  </a:moveTo>
                  <a:cubicBezTo>
                    <a:pt x="1126" y="2031"/>
                    <a:pt x="1137" y="2038"/>
                    <a:pt x="1147" y="2043"/>
                  </a:cubicBezTo>
                  <a:cubicBezTo>
                    <a:pt x="1172" y="2062"/>
                    <a:pt x="1189" y="2080"/>
                    <a:pt x="1187" y="2082"/>
                  </a:cubicBezTo>
                  <a:cubicBezTo>
                    <a:pt x="1184" y="2084"/>
                    <a:pt x="1163" y="2070"/>
                    <a:pt x="1141" y="2051"/>
                  </a:cubicBezTo>
                  <a:cubicBezTo>
                    <a:pt x="1134" y="2042"/>
                    <a:pt x="1125" y="2033"/>
                    <a:pt x="1117" y="2024"/>
                  </a:cubicBezTo>
                  <a:close/>
                  <a:moveTo>
                    <a:pt x="1124" y="2095"/>
                  </a:moveTo>
                  <a:cubicBezTo>
                    <a:pt x="1124" y="2096"/>
                    <a:pt x="1123" y="2096"/>
                    <a:pt x="1123" y="2097"/>
                  </a:cubicBezTo>
                  <a:cubicBezTo>
                    <a:pt x="1123" y="2097"/>
                    <a:pt x="1122" y="2097"/>
                    <a:pt x="1121" y="2096"/>
                  </a:cubicBezTo>
                  <a:cubicBezTo>
                    <a:pt x="1112" y="2091"/>
                    <a:pt x="1100" y="2044"/>
                    <a:pt x="1096" y="2025"/>
                  </a:cubicBezTo>
                  <a:cubicBezTo>
                    <a:pt x="1096" y="2025"/>
                    <a:pt x="1096" y="2025"/>
                    <a:pt x="1096" y="2025"/>
                  </a:cubicBezTo>
                  <a:cubicBezTo>
                    <a:pt x="1097" y="2024"/>
                    <a:pt x="1097" y="2023"/>
                    <a:pt x="1098" y="2022"/>
                  </a:cubicBezTo>
                  <a:cubicBezTo>
                    <a:pt x="1108" y="2042"/>
                    <a:pt x="1128" y="2085"/>
                    <a:pt x="1124" y="2095"/>
                  </a:cubicBezTo>
                  <a:close/>
                  <a:moveTo>
                    <a:pt x="1106" y="2077"/>
                  </a:moveTo>
                  <a:cubicBezTo>
                    <a:pt x="1111" y="2096"/>
                    <a:pt x="1117" y="2127"/>
                    <a:pt x="1114" y="2132"/>
                  </a:cubicBezTo>
                  <a:cubicBezTo>
                    <a:pt x="1114" y="2133"/>
                    <a:pt x="1113" y="2133"/>
                    <a:pt x="1113" y="2133"/>
                  </a:cubicBezTo>
                  <a:cubicBezTo>
                    <a:pt x="1113" y="2133"/>
                    <a:pt x="1113" y="2133"/>
                    <a:pt x="1113" y="2133"/>
                  </a:cubicBezTo>
                  <a:cubicBezTo>
                    <a:pt x="1107" y="2128"/>
                    <a:pt x="1102" y="2097"/>
                    <a:pt x="1100" y="2078"/>
                  </a:cubicBezTo>
                  <a:cubicBezTo>
                    <a:pt x="1100" y="2078"/>
                    <a:pt x="1100" y="2078"/>
                    <a:pt x="1100" y="2078"/>
                  </a:cubicBezTo>
                  <a:cubicBezTo>
                    <a:pt x="1100" y="2070"/>
                    <a:pt x="1100" y="2062"/>
                    <a:pt x="1099" y="2054"/>
                  </a:cubicBezTo>
                  <a:cubicBezTo>
                    <a:pt x="1101" y="2062"/>
                    <a:pt x="1104" y="2070"/>
                    <a:pt x="1106" y="2077"/>
                  </a:cubicBezTo>
                  <a:close/>
                  <a:moveTo>
                    <a:pt x="1092" y="2105"/>
                  </a:moveTo>
                  <a:cubicBezTo>
                    <a:pt x="1091" y="2106"/>
                    <a:pt x="1090" y="2106"/>
                    <a:pt x="1090" y="2106"/>
                  </a:cubicBezTo>
                  <a:cubicBezTo>
                    <a:pt x="1090" y="2106"/>
                    <a:pt x="1089" y="2106"/>
                    <a:pt x="1088" y="2105"/>
                  </a:cubicBezTo>
                  <a:cubicBezTo>
                    <a:pt x="1080" y="2096"/>
                    <a:pt x="1085" y="2048"/>
                    <a:pt x="1088" y="2028"/>
                  </a:cubicBezTo>
                  <a:cubicBezTo>
                    <a:pt x="1089" y="2028"/>
                    <a:pt x="1089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1" y="2028"/>
                    <a:pt x="1091" y="2028"/>
                    <a:pt x="1092" y="2028"/>
                  </a:cubicBezTo>
                  <a:cubicBezTo>
                    <a:pt x="1095" y="2048"/>
                    <a:pt x="1100" y="2096"/>
                    <a:pt x="1092" y="2105"/>
                  </a:cubicBezTo>
                  <a:close/>
                  <a:moveTo>
                    <a:pt x="1059" y="2096"/>
                  </a:moveTo>
                  <a:cubicBezTo>
                    <a:pt x="1058" y="2097"/>
                    <a:pt x="1057" y="2097"/>
                    <a:pt x="1057" y="2097"/>
                  </a:cubicBezTo>
                  <a:cubicBezTo>
                    <a:pt x="1057" y="2096"/>
                    <a:pt x="1056" y="2096"/>
                    <a:pt x="1056" y="2095"/>
                  </a:cubicBezTo>
                  <a:cubicBezTo>
                    <a:pt x="1052" y="2085"/>
                    <a:pt x="1072" y="2042"/>
                    <a:pt x="1082" y="2022"/>
                  </a:cubicBezTo>
                  <a:cubicBezTo>
                    <a:pt x="1083" y="2023"/>
                    <a:pt x="1083" y="2024"/>
                    <a:pt x="1084" y="2025"/>
                  </a:cubicBezTo>
                  <a:cubicBezTo>
                    <a:pt x="1084" y="2025"/>
                    <a:pt x="1084" y="2025"/>
                    <a:pt x="1084" y="2025"/>
                  </a:cubicBezTo>
                  <a:cubicBezTo>
                    <a:pt x="1080" y="2044"/>
                    <a:pt x="1068" y="2091"/>
                    <a:pt x="1059" y="2096"/>
                  </a:cubicBezTo>
                  <a:close/>
                  <a:moveTo>
                    <a:pt x="1081" y="2054"/>
                  </a:moveTo>
                  <a:cubicBezTo>
                    <a:pt x="1080" y="2062"/>
                    <a:pt x="1080" y="2070"/>
                    <a:pt x="1080" y="2078"/>
                  </a:cubicBezTo>
                  <a:cubicBezTo>
                    <a:pt x="1080" y="2078"/>
                    <a:pt x="1080" y="2078"/>
                    <a:pt x="1080" y="2078"/>
                  </a:cubicBezTo>
                  <a:cubicBezTo>
                    <a:pt x="1078" y="2097"/>
                    <a:pt x="1073" y="2128"/>
                    <a:pt x="1067" y="2133"/>
                  </a:cubicBezTo>
                  <a:cubicBezTo>
                    <a:pt x="1067" y="2133"/>
                    <a:pt x="1067" y="2133"/>
                    <a:pt x="1067" y="2133"/>
                  </a:cubicBezTo>
                  <a:cubicBezTo>
                    <a:pt x="1067" y="2133"/>
                    <a:pt x="1067" y="2133"/>
                    <a:pt x="1066" y="2132"/>
                  </a:cubicBezTo>
                  <a:cubicBezTo>
                    <a:pt x="1063" y="2127"/>
                    <a:pt x="1069" y="2096"/>
                    <a:pt x="1074" y="2077"/>
                  </a:cubicBezTo>
                  <a:cubicBezTo>
                    <a:pt x="1076" y="2070"/>
                    <a:pt x="1079" y="2062"/>
                    <a:pt x="1081" y="2054"/>
                  </a:cubicBezTo>
                  <a:close/>
                  <a:moveTo>
                    <a:pt x="1053" y="2016"/>
                  </a:moveTo>
                  <a:cubicBezTo>
                    <a:pt x="1056" y="2016"/>
                    <a:pt x="1058" y="2015"/>
                    <a:pt x="1061" y="2014"/>
                  </a:cubicBezTo>
                  <a:cubicBezTo>
                    <a:pt x="1069" y="2011"/>
                    <a:pt x="1077" y="2005"/>
                    <a:pt x="1082" y="1998"/>
                  </a:cubicBezTo>
                  <a:cubicBezTo>
                    <a:pt x="1081" y="2001"/>
                    <a:pt x="1081" y="2003"/>
                    <a:pt x="1081" y="2006"/>
                  </a:cubicBezTo>
                  <a:cubicBezTo>
                    <a:pt x="1065" y="2018"/>
                    <a:pt x="1024" y="2048"/>
                    <a:pt x="1012" y="2046"/>
                  </a:cubicBezTo>
                  <a:cubicBezTo>
                    <a:pt x="1011" y="2046"/>
                    <a:pt x="1010" y="2045"/>
                    <a:pt x="1010" y="2045"/>
                  </a:cubicBezTo>
                  <a:cubicBezTo>
                    <a:pt x="1010" y="2045"/>
                    <a:pt x="1010" y="2044"/>
                    <a:pt x="1010" y="2043"/>
                  </a:cubicBezTo>
                  <a:cubicBezTo>
                    <a:pt x="1013" y="2034"/>
                    <a:pt x="1042" y="2021"/>
                    <a:pt x="1053" y="2016"/>
                  </a:cubicBezTo>
                  <a:close/>
                  <a:moveTo>
                    <a:pt x="1029" y="2023"/>
                  </a:moveTo>
                  <a:cubicBezTo>
                    <a:pt x="1013" y="2026"/>
                    <a:pt x="986" y="2030"/>
                    <a:pt x="981" y="2026"/>
                  </a:cubicBezTo>
                  <a:cubicBezTo>
                    <a:pt x="981" y="2026"/>
                    <a:pt x="981" y="2026"/>
                    <a:pt x="981" y="2026"/>
                  </a:cubicBezTo>
                  <a:cubicBezTo>
                    <a:pt x="981" y="2022"/>
                    <a:pt x="1003" y="2017"/>
                    <a:pt x="1028" y="2015"/>
                  </a:cubicBezTo>
                  <a:cubicBezTo>
                    <a:pt x="1033" y="2016"/>
                    <a:pt x="1037" y="2017"/>
                    <a:pt x="1041" y="2017"/>
                  </a:cubicBezTo>
                  <a:cubicBezTo>
                    <a:pt x="1038" y="2019"/>
                    <a:pt x="1034" y="2021"/>
                    <a:pt x="1029" y="2023"/>
                  </a:cubicBezTo>
                  <a:close/>
                  <a:moveTo>
                    <a:pt x="1063" y="2024"/>
                  </a:moveTo>
                  <a:cubicBezTo>
                    <a:pt x="1055" y="2033"/>
                    <a:pt x="1046" y="2042"/>
                    <a:pt x="1039" y="2051"/>
                  </a:cubicBezTo>
                  <a:cubicBezTo>
                    <a:pt x="1017" y="2070"/>
                    <a:pt x="996" y="2084"/>
                    <a:pt x="993" y="2082"/>
                  </a:cubicBezTo>
                  <a:cubicBezTo>
                    <a:pt x="991" y="2080"/>
                    <a:pt x="1008" y="2062"/>
                    <a:pt x="1033" y="2043"/>
                  </a:cubicBezTo>
                  <a:cubicBezTo>
                    <a:pt x="1043" y="2038"/>
                    <a:pt x="1054" y="2031"/>
                    <a:pt x="1063" y="2024"/>
                  </a:cubicBezTo>
                  <a:close/>
                  <a:moveTo>
                    <a:pt x="1081" y="2012"/>
                  </a:moveTo>
                  <a:cubicBezTo>
                    <a:pt x="1081" y="2014"/>
                    <a:pt x="1081" y="2015"/>
                    <a:pt x="1081" y="2017"/>
                  </a:cubicBezTo>
                  <a:cubicBezTo>
                    <a:pt x="1081" y="2017"/>
                    <a:pt x="1081" y="2017"/>
                    <a:pt x="1081" y="2017"/>
                  </a:cubicBezTo>
                  <a:cubicBezTo>
                    <a:pt x="1066" y="2041"/>
                    <a:pt x="1040" y="2078"/>
                    <a:pt x="1030" y="2079"/>
                  </a:cubicBezTo>
                  <a:cubicBezTo>
                    <a:pt x="1029" y="2079"/>
                    <a:pt x="1029" y="2079"/>
                    <a:pt x="1029" y="2079"/>
                  </a:cubicBezTo>
                  <a:cubicBezTo>
                    <a:pt x="1024" y="2073"/>
                    <a:pt x="1051" y="2041"/>
                    <a:pt x="1081" y="2012"/>
                  </a:cubicBezTo>
                  <a:close/>
                  <a:moveTo>
                    <a:pt x="1051" y="2066"/>
                  </a:moveTo>
                  <a:cubicBezTo>
                    <a:pt x="1051" y="2066"/>
                    <a:pt x="1051" y="2066"/>
                    <a:pt x="1051" y="2066"/>
                  </a:cubicBezTo>
                  <a:cubicBezTo>
                    <a:pt x="1057" y="2059"/>
                    <a:pt x="1062" y="2052"/>
                    <a:pt x="1067" y="2044"/>
                  </a:cubicBezTo>
                  <a:cubicBezTo>
                    <a:pt x="1064" y="2052"/>
                    <a:pt x="1060" y="2061"/>
                    <a:pt x="1057" y="2069"/>
                  </a:cubicBezTo>
                  <a:cubicBezTo>
                    <a:pt x="1049" y="2086"/>
                    <a:pt x="1034" y="2113"/>
                    <a:pt x="1027" y="2115"/>
                  </a:cubicBezTo>
                  <a:cubicBezTo>
                    <a:pt x="1027" y="2115"/>
                    <a:pt x="1027" y="2115"/>
                    <a:pt x="1027" y="2115"/>
                  </a:cubicBezTo>
                  <a:cubicBezTo>
                    <a:pt x="1027" y="2115"/>
                    <a:pt x="1027" y="2115"/>
                    <a:pt x="1027" y="2115"/>
                  </a:cubicBezTo>
                  <a:cubicBezTo>
                    <a:pt x="1025" y="2108"/>
                    <a:pt x="1041" y="2081"/>
                    <a:pt x="1051" y="2066"/>
                  </a:cubicBezTo>
                  <a:close/>
                  <a:moveTo>
                    <a:pt x="1093" y="2022"/>
                  </a:moveTo>
                  <a:cubicBezTo>
                    <a:pt x="1092" y="2024"/>
                    <a:pt x="1091" y="2024"/>
                    <a:pt x="1090" y="2024"/>
                  </a:cubicBezTo>
                  <a:cubicBezTo>
                    <a:pt x="1089" y="2024"/>
                    <a:pt x="1088" y="2024"/>
                    <a:pt x="1087" y="2022"/>
                  </a:cubicBezTo>
                  <a:cubicBezTo>
                    <a:pt x="1082" y="2016"/>
                    <a:pt x="1086" y="1994"/>
                    <a:pt x="1088" y="1986"/>
                  </a:cubicBezTo>
                  <a:cubicBezTo>
                    <a:pt x="1088" y="1986"/>
                    <a:pt x="1088" y="1986"/>
                    <a:pt x="1088" y="1986"/>
                  </a:cubicBezTo>
                  <a:cubicBezTo>
                    <a:pt x="1089" y="1984"/>
                    <a:pt x="1090" y="1982"/>
                    <a:pt x="1090" y="1981"/>
                  </a:cubicBezTo>
                  <a:cubicBezTo>
                    <a:pt x="1091" y="1982"/>
                    <a:pt x="1091" y="1984"/>
                    <a:pt x="1092" y="1986"/>
                  </a:cubicBezTo>
                  <a:cubicBezTo>
                    <a:pt x="1092" y="1986"/>
                    <a:pt x="1092" y="1986"/>
                    <a:pt x="1092" y="1986"/>
                  </a:cubicBezTo>
                  <a:cubicBezTo>
                    <a:pt x="1094" y="1994"/>
                    <a:pt x="1098" y="2016"/>
                    <a:pt x="1093" y="2022"/>
                  </a:cubicBezTo>
                  <a:close/>
                  <a:moveTo>
                    <a:pt x="1074" y="1971"/>
                  </a:moveTo>
                  <a:cubicBezTo>
                    <a:pt x="1070" y="1989"/>
                    <a:pt x="1057" y="2000"/>
                    <a:pt x="1041" y="2000"/>
                  </a:cubicBezTo>
                  <a:cubicBezTo>
                    <a:pt x="1024" y="2000"/>
                    <a:pt x="1017" y="1988"/>
                    <a:pt x="1016" y="1985"/>
                  </a:cubicBezTo>
                  <a:cubicBezTo>
                    <a:pt x="1014" y="1980"/>
                    <a:pt x="1014" y="1976"/>
                    <a:pt x="1015" y="1973"/>
                  </a:cubicBezTo>
                  <a:cubicBezTo>
                    <a:pt x="1018" y="1978"/>
                    <a:pt x="1023" y="1980"/>
                    <a:pt x="1028" y="1980"/>
                  </a:cubicBezTo>
                  <a:cubicBezTo>
                    <a:pt x="1035" y="1979"/>
                    <a:pt x="1042" y="1974"/>
                    <a:pt x="1042" y="1966"/>
                  </a:cubicBezTo>
                  <a:cubicBezTo>
                    <a:pt x="1042" y="1958"/>
                    <a:pt x="1038" y="1952"/>
                    <a:pt x="1032" y="1949"/>
                  </a:cubicBezTo>
                  <a:cubicBezTo>
                    <a:pt x="1038" y="1949"/>
                    <a:pt x="1044" y="1948"/>
                    <a:pt x="1049" y="1945"/>
                  </a:cubicBezTo>
                  <a:cubicBezTo>
                    <a:pt x="1052" y="1957"/>
                    <a:pt x="1062" y="1966"/>
                    <a:pt x="1074" y="1971"/>
                  </a:cubicBezTo>
                  <a:close/>
                  <a:moveTo>
                    <a:pt x="980" y="1906"/>
                  </a:moveTo>
                  <a:cubicBezTo>
                    <a:pt x="982" y="1907"/>
                    <a:pt x="984" y="1907"/>
                    <a:pt x="987" y="1908"/>
                  </a:cubicBezTo>
                  <a:cubicBezTo>
                    <a:pt x="988" y="1922"/>
                    <a:pt x="995" y="1935"/>
                    <a:pt x="1007" y="1942"/>
                  </a:cubicBezTo>
                  <a:cubicBezTo>
                    <a:pt x="1008" y="1942"/>
                    <a:pt x="1008" y="1943"/>
                    <a:pt x="1008" y="1943"/>
                  </a:cubicBezTo>
                  <a:cubicBezTo>
                    <a:pt x="997" y="1958"/>
                    <a:pt x="982" y="1963"/>
                    <a:pt x="967" y="1956"/>
                  </a:cubicBezTo>
                  <a:cubicBezTo>
                    <a:pt x="951" y="1949"/>
                    <a:pt x="950" y="1936"/>
                    <a:pt x="950" y="1932"/>
                  </a:cubicBezTo>
                  <a:cubicBezTo>
                    <a:pt x="950" y="1927"/>
                    <a:pt x="951" y="1923"/>
                    <a:pt x="954" y="1920"/>
                  </a:cubicBezTo>
                  <a:cubicBezTo>
                    <a:pt x="954" y="1926"/>
                    <a:pt x="958" y="1931"/>
                    <a:pt x="963" y="1932"/>
                  </a:cubicBezTo>
                  <a:cubicBezTo>
                    <a:pt x="969" y="1934"/>
                    <a:pt x="978" y="1932"/>
                    <a:pt x="981" y="1925"/>
                  </a:cubicBezTo>
                  <a:cubicBezTo>
                    <a:pt x="984" y="1918"/>
                    <a:pt x="984" y="1912"/>
                    <a:pt x="980" y="1906"/>
                  </a:cubicBezTo>
                  <a:close/>
                  <a:moveTo>
                    <a:pt x="905" y="1944"/>
                  </a:moveTo>
                  <a:cubicBezTo>
                    <a:pt x="912" y="1949"/>
                    <a:pt x="922" y="1950"/>
                    <a:pt x="929" y="1943"/>
                  </a:cubicBezTo>
                  <a:cubicBezTo>
                    <a:pt x="931" y="1941"/>
                    <a:pt x="932" y="1940"/>
                    <a:pt x="933" y="1938"/>
                  </a:cubicBezTo>
                  <a:cubicBezTo>
                    <a:pt x="933" y="1941"/>
                    <a:pt x="934" y="1945"/>
                    <a:pt x="936" y="1948"/>
                  </a:cubicBezTo>
                  <a:cubicBezTo>
                    <a:pt x="940" y="1959"/>
                    <a:pt x="949" y="1967"/>
                    <a:pt x="959" y="1972"/>
                  </a:cubicBezTo>
                  <a:cubicBezTo>
                    <a:pt x="952" y="1980"/>
                    <a:pt x="941" y="1984"/>
                    <a:pt x="930" y="1985"/>
                  </a:cubicBezTo>
                  <a:cubicBezTo>
                    <a:pt x="918" y="1985"/>
                    <a:pt x="907" y="1981"/>
                    <a:pt x="899" y="1974"/>
                  </a:cubicBezTo>
                  <a:cubicBezTo>
                    <a:pt x="883" y="1959"/>
                    <a:pt x="888" y="1943"/>
                    <a:pt x="889" y="1938"/>
                  </a:cubicBezTo>
                  <a:cubicBezTo>
                    <a:pt x="892" y="1932"/>
                    <a:pt x="896" y="1927"/>
                    <a:pt x="900" y="1926"/>
                  </a:cubicBezTo>
                  <a:cubicBezTo>
                    <a:pt x="897" y="1933"/>
                    <a:pt x="901" y="1940"/>
                    <a:pt x="905" y="1944"/>
                  </a:cubicBezTo>
                  <a:close/>
                  <a:moveTo>
                    <a:pt x="935" y="1919"/>
                  </a:moveTo>
                  <a:cubicBezTo>
                    <a:pt x="935" y="1919"/>
                    <a:pt x="934" y="1919"/>
                    <a:pt x="934" y="1919"/>
                  </a:cubicBezTo>
                  <a:cubicBezTo>
                    <a:pt x="933" y="1915"/>
                    <a:pt x="930" y="1911"/>
                    <a:pt x="927" y="1908"/>
                  </a:cubicBezTo>
                  <a:cubicBezTo>
                    <a:pt x="931" y="1909"/>
                    <a:pt x="935" y="1910"/>
                    <a:pt x="939" y="1910"/>
                  </a:cubicBezTo>
                  <a:cubicBezTo>
                    <a:pt x="938" y="1911"/>
                    <a:pt x="937" y="1913"/>
                    <a:pt x="936" y="1914"/>
                  </a:cubicBezTo>
                  <a:cubicBezTo>
                    <a:pt x="936" y="1916"/>
                    <a:pt x="935" y="1917"/>
                    <a:pt x="935" y="1919"/>
                  </a:cubicBezTo>
                  <a:close/>
                  <a:moveTo>
                    <a:pt x="906" y="1892"/>
                  </a:moveTo>
                  <a:cubicBezTo>
                    <a:pt x="897" y="1884"/>
                    <a:pt x="893" y="1871"/>
                    <a:pt x="895" y="1858"/>
                  </a:cubicBezTo>
                  <a:cubicBezTo>
                    <a:pt x="896" y="1847"/>
                    <a:pt x="901" y="1838"/>
                    <a:pt x="910" y="1832"/>
                  </a:cubicBezTo>
                  <a:cubicBezTo>
                    <a:pt x="916" y="1827"/>
                    <a:pt x="924" y="1826"/>
                    <a:pt x="932" y="1827"/>
                  </a:cubicBezTo>
                  <a:cubicBezTo>
                    <a:pt x="939" y="1829"/>
                    <a:pt x="945" y="1835"/>
                    <a:pt x="946" y="1842"/>
                  </a:cubicBezTo>
                  <a:cubicBezTo>
                    <a:pt x="947" y="1848"/>
                    <a:pt x="945" y="1853"/>
                    <a:pt x="940" y="1857"/>
                  </a:cubicBezTo>
                  <a:cubicBezTo>
                    <a:pt x="935" y="1860"/>
                    <a:pt x="928" y="1859"/>
                    <a:pt x="925" y="1855"/>
                  </a:cubicBezTo>
                  <a:cubicBezTo>
                    <a:pt x="923" y="1852"/>
                    <a:pt x="921" y="1847"/>
                    <a:pt x="926" y="1842"/>
                  </a:cubicBezTo>
                  <a:cubicBezTo>
                    <a:pt x="926" y="1841"/>
                    <a:pt x="926" y="1840"/>
                    <a:pt x="926" y="1840"/>
                  </a:cubicBezTo>
                  <a:cubicBezTo>
                    <a:pt x="926" y="1839"/>
                    <a:pt x="925" y="1839"/>
                    <a:pt x="924" y="1838"/>
                  </a:cubicBezTo>
                  <a:cubicBezTo>
                    <a:pt x="919" y="1838"/>
                    <a:pt x="912" y="1842"/>
                    <a:pt x="908" y="1848"/>
                  </a:cubicBezTo>
                  <a:cubicBezTo>
                    <a:pt x="903" y="1856"/>
                    <a:pt x="901" y="1869"/>
                    <a:pt x="911" y="1882"/>
                  </a:cubicBezTo>
                  <a:cubicBezTo>
                    <a:pt x="920" y="1896"/>
                    <a:pt x="939" y="1900"/>
                    <a:pt x="958" y="1892"/>
                  </a:cubicBezTo>
                  <a:cubicBezTo>
                    <a:pt x="959" y="1894"/>
                    <a:pt x="961" y="1896"/>
                    <a:pt x="962" y="1897"/>
                  </a:cubicBezTo>
                  <a:cubicBezTo>
                    <a:pt x="962" y="1897"/>
                    <a:pt x="962" y="1897"/>
                    <a:pt x="962" y="1897"/>
                  </a:cubicBezTo>
                  <a:cubicBezTo>
                    <a:pt x="959" y="1897"/>
                    <a:pt x="957" y="1897"/>
                    <a:pt x="955" y="1898"/>
                  </a:cubicBezTo>
                  <a:cubicBezTo>
                    <a:pt x="950" y="1899"/>
                    <a:pt x="946" y="1902"/>
                    <a:pt x="942" y="1906"/>
                  </a:cubicBezTo>
                  <a:cubicBezTo>
                    <a:pt x="927" y="1906"/>
                    <a:pt x="914" y="1902"/>
                    <a:pt x="906" y="1892"/>
                  </a:cubicBezTo>
                  <a:close/>
                  <a:moveTo>
                    <a:pt x="910" y="1901"/>
                  </a:moveTo>
                  <a:cubicBezTo>
                    <a:pt x="909" y="1901"/>
                    <a:pt x="909" y="1901"/>
                    <a:pt x="908" y="1901"/>
                  </a:cubicBezTo>
                  <a:cubicBezTo>
                    <a:pt x="902" y="1901"/>
                    <a:pt x="896" y="1902"/>
                    <a:pt x="891" y="1905"/>
                  </a:cubicBezTo>
                  <a:cubicBezTo>
                    <a:pt x="895" y="1901"/>
                    <a:pt x="898" y="1897"/>
                    <a:pt x="901" y="1893"/>
                  </a:cubicBezTo>
                  <a:cubicBezTo>
                    <a:pt x="902" y="1894"/>
                    <a:pt x="902" y="1894"/>
                    <a:pt x="903" y="1895"/>
                  </a:cubicBezTo>
                  <a:cubicBezTo>
                    <a:pt x="905" y="1897"/>
                    <a:pt x="907" y="1899"/>
                    <a:pt x="910" y="1901"/>
                  </a:cubicBezTo>
                  <a:close/>
                  <a:moveTo>
                    <a:pt x="738" y="1940"/>
                  </a:moveTo>
                  <a:cubicBezTo>
                    <a:pt x="738" y="1940"/>
                    <a:pt x="738" y="1940"/>
                    <a:pt x="738" y="1940"/>
                  </a:cubicBezTo>
                  <a:cubicBezTo>
                    <a:pt x="701" y="1924"/>
                    <a:pt x="656" y="1846"/>
                    <a:pt x="674" y="1786"/>
                  </a:cubicBezTo>
                  <a:cubicBezTo>
                    <a:pt x="679" y="1783"/>
                    <a:pt x="684" y="1779"/>
                    <a:pt x="688" y="1774"/>
                  </a:cubicBezTo>
                  <a:cubicBezTo>
                    <a:pt x="688" y="1774"/>
                    <a:pt x="688" y="1773"/>
                    <a:pt x="688" y="1773"/>
                  </a:cubicBezTo>
                  <a:cubicBezTo>
                    <a:pt x="690" y="1775"/>
                    <a:pt x="692" y="1777"/>
                    <a:pt x="694" y="1779"/>
                  </a:cubicBezTo>
                  <a:cubicBezTo>
                    <a:pt x="688" y="1781"/>
                    <a:pt x="681" y="1787"/>
                    <a:pt x="682" y="1797"/>
                  </a:cubicBezTo>
                  <a:cubicBezTo>
                    <a:pt x="683" y="1806"/>
                    <a:pt x="690" y="1811"/>
                    <a:pt x="696" y="1813"/>
                  </a:cubicBezTo>
                  <a:cubicBezTo>
                    <a:pt x="692" y="1817"/>
                    <a:pt x="685" y="1824"/>
                    <a:pt x="688" y="1833"/>
                  </a:cubicBezTo>
                  <a:cubicBezTo>
                    <a:pt x="690" y="1842"/>
                    <a:pt x="699" y="1844"/>
                    <a:pt x="704" y="1845"/>
                  </a:cubicBezTo>
                  <a:cubicBezTo>
                    <a:pt x="700" y="1849"/>
                    <a:pt x="696" y="1856"/>
                    <a:pt x="699" y="1864"/>
                  </a:cubicBezTo>
                  <a:cubicBezTo>
                    <a:pt x="702" y="1872"/>
                    <a:pt x="711" y="1874"/>
                    <a:pt x="717" y="1874"/>
                  </a:cubicBezTo>
                  <a:cubicBezTo>
                    <a:pt x="714" y="1879"/>
                    <a:pt x="711" y="1887"/>
                    <a:pt x="717" y="1894"/>
                  </a:cubicBezTo>
                  <a:cubicBezTo>
                    <a:pt x="722" y="1901"/>
                    <a:pt x="731" y="1900"/>
                    <a:pt x="736" y="1899"/>
                  </a:cubicBezTo>
                  <a:cubicBezTo>
                    <a:pt x="735" y="1906"/>
                    <a:pt x="736" y="1917"/>
                    <a:pt x="746" y="1921"/>
                  </a:cubicBezTo>
                  <a:cubicBezTo>
                    <a:pt x="746" y="1921"/>
                    <a:pt x="746" y="1921"/>
                    <a:pt x="746" y="1921"/>
                  </a:cubicBezTo>
                  <a:cubicBezTo>
                    <a:pt x="755" y="1925"/>
                    <a:pt x="764" y="1918"/>
                    <a:pt x="768" y="1912"/>
                  </a:cubicBezTo>
                  <a:cubicBezTo>
                    <a:pt x="770" y="1916"/>
                    <a:pt x="776" y="1924"/>
                    <a:pt x="785" y="1922"/>
                  </a:cubicBezTo>
                  <a:cubicBezTo>
                    <a:pt x="794" y="1921"/>
                    <a:pt x="798" y="1913"/>
                    <a:pt x="799" y="1908"/>
                  </a:cubicBezTo>
                  <a:cubicBezTo>
                    <a:pt x="803" y="1913"/>
                    <a:pt x="811" y="1917"/>
                    <a:pt x="819" y="1914"/>
                  </a:cubicBezTo>
                  <a:cubicBezTo>
                    <a:pt x="827" y="1910"/>
                    <a:pt x="829" y="1902"/>
                    <a:pt x="829" y="1896"/>
                  </a:cubicBezTo>
                  <a:cubicBezTo>
                    <a:pt x="834" y="1900"/>
                    <a:pt x="841" y="1904"/>
                    <a:pt x="849" y="1900"/>
                  </a:cubicBezTo>
                  <a:cubicBezTo>
                    <a:pt x="857" y="1895"/>
                    <a:pt x="858" y="1885"/>
                    <a:pt x="857" y="1879"/>
                  </a:cubicBezTo>
                  <a:cubicBezTo>
                    <a:pt x="863" y="1882"/>
                    <a:pt x="871" y="1885"/>
                    <a:pt x="879" y="1879"/>
                  </a:cubicBezTo>
                  <a:cubicBezTo>
                    <a:pt x="886" y="1873"/>
                    <a:pt x="885" y="1863"/>
                    <a:pt x="883" y="1857"/>
                  </a:cubicBezTo>
                  <a:cubicBezTo>
                    <a:pt x="885" y="1857"/>
                    <a:pt x="888" y="1857"/>
                    <a:pt x="891" y="1857"/>
                  </a:cubicBezTo>
                  <a:cubicBezTo>
                    <a:pt x="891" y="1857"/>
                    <a:pt x="891" y="1858"/>
                    <a:pt x="891" y="1858"/>
                  </a:cubicBezTo>
                  <a:cubicBezTo>
                    <a:pt x="890" y="1864"/>
                    <a:pt x="891" y="1870"/>
                    <a:pt x="892" y="1876"/>
                  </a:cubicBezTo>
                  <a:cubicBezTo>
                    <a:pt x="862" y="1931"/>
                    <a:pt x="775" y="1955"/>
                    <a:pt x="738" y="1940"/>
                  </a:cubicBezTo>
                  <a:close/>
                  <a:moveTo>
                    <a:pt x="653" y="1788"/>
                  </a:moveTo>
                  <a:cubicBezTo>
                    <a:pt x="640" y="1788"/>
                    <a:pt x="628" y="1782"/>
                    <a:pt x="617" y="1771"/>
                  </a:cubicBezTo>
                  <a:cubicBezTo>
                    <a:pt x="618" y="1766"/>
                    <a:pt x="616" y="1761"/>
                    <a:pt x="614" y="1756"/>
                  </a:cubicBezTo>
                  <a:cubicBezTo>
                    <a:pt x="613" y="1755"/>
                    <a:pt x="612" y="1753"/>
                    <a:pt x="610" y="1751"/>
                  </a:cubicBezTo>
                  <a:cubicBezTo>
                    <a:pt x="610" y="1751"/>
                    <a:pt x="610" y="1751"/>
                    <a:pt x="609" y="1751"/>
                  </a:cubicBezTo>
                  <a:cubicBezTo>
                    <a:pt x="612" y="1751"/>
                    <a:pt x="614" y="1751"/>
                    <a:pt x="616" y="1751"/>
                  </a:cubicBezTo>
                  <a:cubicBezTo>
                    <a:pt x="624" y="1769"/>
                    <a:pt x="640" y="1780"/>
                    <a:pt x="656" y="1777"/>
                  </a:cubicBezTo>
                  <a:cubicBezTo>
                    <a:pt x="672" y="1774"/>
                    <a:pt x="680" y="1764"/>
                    <a:pt x="682" y="1755"/>
                  </a:cubicBezTo>
                  <a:cubicBezTo>
                    <a:pt x="684" y="1747"/>
                    <a:pt x="682" y="1740"/>
                    <a:pt x="678" y="1736"/>
                  </a:cubicBezTo>
                  <a:cubicBezTo>
                    <a:pt x="677" y="1736"/>
                    <a:pt x="676" y="1736"/>
                    <a:pt x="676" y="1736"/>
                  </a:cubicBezTo>
                  <a:cubicBezTo>
                    <a:pt x="675" y="1736"/>
                    <a:pt x="675" y="1737"/>
                    <a:pt x="675" y="1738"/>
                  </a:cubicBezTo>
                  <a:cubicBezTo>
                    <a:pt x="674" y="1744"/>
                    <a:pt x="669" y="1747"/>
                    <a:pt x="666" y="1747"/>
                  </a:cubicBezTo>
                  <a:cubicBezTo>
                    <a:pt x="661" y="1748"/>
                    <a:pt x="655" y="1744"/>
                    <a:pt x="654" y="1739"/>
                  </a:cubicBezTo>
                  <a:cubicBezTo>
                    <a:pt x="653" y="1732"/>
                    <a:pt x="655" y="1727"/>
                    <a:pt x="660" y="1724"/>
                  </a:cubicBezTo>
                  <a:cubicBezTo>
                    <a:pt x="666" y="1720"/>
                    <a:pt x="674" y="1719"/>
                    <a:pt x="680" y="1723"/>
                  </a:cubicBezTo>
                  <a:cubicBezTo>
                    <a:pt x="687" y="1727"/>
                    <a:pt x="691" y="1734"/>
                    <a:pt x="693" y="1742"/>
                  </a:cubicBezTo>
                  <a:cubicBezTo>
                    <a:pt x="695" y="1752"/>
                    <a:pt x="692" y="1763"/>
                    <a:pt x="685" y="1771"/>
                  </a:cubicBezTo>
                  <a:cubicBezTo>
                    <a:pt x="677" y="1781"/>
                    <a:pt x="665" y="1787"/>
                    <a:pt x="653" y="1788"/>
                  </a:cubicBezTo>
                  <a:close/>
                  <a:moveTo>
                    <a:pt x="655" y="1791"/>
                  </a:moveTo>
                  <a:cubicBezTo>
                    <a:pt x="655" y="1797"/>
                    <a:pt x="654" y="1802"/>
                    <a:pt x="654" y="1807"/>
                  </a:cubicBezTo>
                  <a:cubicBezTo>
                    <a:pt x="652" y="1801"/>
                    <a:pt x="649" y="1796"/>
                    <a:pt x="645" y="1792"/>
                  </a:cubicBezTo>
                  <a:cubicBezTo>
                    <a:pt x="645" y="1792"/>
                    <a:pt x="644" y="1791"/>
                    <a:pt x="644" y="1791"/>
                  </a:cubicBezTo>
                  <a:cubicBezTo>
                    <a:pt x="647" y="1791"/>
                    <a:pt x="650" y="1792"/>
                    <a:pt x="653" y="1792"/>
                  </a:cubicBezTo>
                  <a:cubicBezTo>
                    <a:pt x="654" y="1792"/>
                    <a:pt x="655" y="1791"/>
                    <a:pt x="655" y="1791"/>
                  </a:cubicBezTo>
                  <a:close/>
                  <a:moveTo>
                    <a:pt x="626" y="1784"/>
                  </a:moveTo>
                  <a:cubicBezTo>
                    <a:pt x="622" y="1783"/>
                    <a:pt x="618" y="1784"/>
                    <a:pt x="614" y="1786"/>
                  </a:cubicBezTo>
                  <a:cubicBezTo>
                    <a:pt x="614" y="1786"/>
                    <a:pt x="614" y="1786"/>
                    <a:pt x="614" y="1786"/>
                  </a:cubicBezTo>
                  <a:cubicBezTo>
                    <a:pt x="614" y="1785"/>
                    <a:pt x="615" y="1783"/>
                    <a:pt x="616" y="1782"/>
                  </a:cubicBezTo>
                  <a:cubicBezTo>
                    <a:pt x="616" y="1780"/>
                    <a:pt x="617" y="1778"/>
                    <a:pt x="617" y="1776"/>
                  </a:cubicBezTo>
                  <a:cubicBezTo>
                    <a:pt x="620" y="1779"/>
                    <a:pt x="623" y="1781"/>
                    <a:pt x="626" y="1784"/>
                  </a:cubicBezTo>
                  <a:close/>
                  <a:moveTo>
                    <a:pt x="617" y="1824"/>
                  </a:moveTo>
                  <a:cubicBezTo>
                    <a:pt x="623" y="1825"/>
                    <a:pt x="630" y="1822"/>
                    <a:pt x="633" y="1815"/>
                  </a:cubicBezTo>
                  <a:cubicBezTo>
                    <a:pt x="635" y="1820"/>
                    <a:pt x="635" y="1826"/>
                    <a:pt x="632" y="1832"/>
                  </a:cubicBezTo>
                  <a:cubicBezTo>
                    <a:pt x="630" y="1836"/>
                    <a:pt x="621" y="1851"/>
                    <a:pt x="599" y="1850"/>
                  </a:cubicBezTo>
                  <a:cubicBezTo>
                    <a:pt x="589" y="1850"/>
                    <a:pt x="578" y="1845"/>
                    <a:pt x="570" y="1836"/>
                  </a:cubicBezTo>
                  <a:cubicBezTo>
                    <a:pt x="563" y="1828"/>
                    <a:pt x="558" y="1817"/>
                    <a:pt x="558" y="1806"/>
                  </a:cubicBezTo>
                  <a:cubicBezTo>
                    <a:pt x="569" y="1810"/>
                    <a:pt x="581" y="1810"/>
                    <a:pt x="592" y="1806"/>
                  </a:cubicBezTo>
                  <a:cubicBezTo>
                    <a:pt x="595" y="1805"/>
                    <a:pt x="598" y="1803"/>
                    <a:pt x="601" y="1801"/>
                  </a:cubicBezTo>
                  <a:cubicBezTo>
                    <a:pt x="601" y="1802"/>
                    <a:pt x="601" y="1805"/>
                    <a:pt x="601" y="1807"/>
                  </a:cubicBezTo>
                  <a:cubicBezTo>
                    <a:pt x="600" y="1817"/>
                    <a:pt x="609" y="1823"/>
                    <a:pt x="617" y="1824"/>
                  </a:cubicBezTo>
                  <a:close/>
                  <a:moveTo>
                    <a:pt x="591" y="1802"/>
                  </a:moveTo>
                  <a:cubicBezTo>
                    <a:pt x="580" y="1806"/>
                    <a:pt x="568" y="1806"/>
                    <a:pt x="557" y="1801"/>
                  </a:cubicBezTo>
                  <a:cubicBezTo>
                    <a:pt x="547" y="1797"/>
                    <a:pt x="538" y="1788"/>
                    <a:pt x="534" y="1778"/>
                  </a:cubicBezTo>
                  <a:cubicBezTo>
                    <a:pt x="538" y="1771"/>
                    <a:pt x="540" y="1765"/>
                    <a:pt x="539" y="1758"/>
                  </a:cubicBezTo>
                  <a:cubicBezTo>
                    <a:pt x="539" y="1754"/>
                    <a:pt x="538" y="1750"/>
                    <a:pt x="536" y="1747"/>
                  </a:cubicBezTo>
                  <a:cubicBezTo>
                    <a:pt x="537" y="1748"/>
                    <a:pt x="539" y="1749"/>
                    <a:pt x="541" y="1750"/>
                  </a:cubicBezTo>
                  <a:cubicBezTo>
                    <a:pt x="538" y="1770"/>
                    <a:pt x="546" y="1787"/>
                    <a:pt x="563" y="1793"/>
                  </a:cubicBezTo>
                  <a:cubicBezTo>
                    <a:pt x="576" y="1798"/>
                    <a:pt x="588" y="1796"/>
                    <a:pt x="596" y="1787"/>
                  </a:cubicBezTo>
                  <a:cubicBezTo>
                    <a:pt x="602" y="1781"/>
                    <a:pt x="604" y="1774"/>
                    <a:pt x="602" y="1769"/>
                  </a:cubicBezTo>
                  <a:cubicBezTo>
                    <a:pt x="602" y="1768"/>
                    <a:pt x="601" y="1767"/>
                    <a:pt x="600" y="1767"/>
                  </a:cubicBezTo>
                  <a:cubicBezTo>
                    <a:pt x="600" y="1767"/>
                    <a:pt x="599" y="1768"/>
                    <a:pt x="599" y="1768"/>
                  </a:cubicBezTo>
                  <a:cubicBezTo>
                    <a:pt x="595" y="1774"/>
                    <a:pt x="589" y="1773"/>
                    <a:pt x="586" y="1772"/>
                  </a:cubicBezTo>
                  <a:cubicBezTo>
                    <a:pt x="581" y="1770"/>
                    <a:pt x="578" y="1764"/>
                    <a:pt x="580" y="1758"/>
                  </a:cubicBezTo>
                  <a:cubicBezTo>
                    <a:pt x="582" y="1753"/>
                    <a:pt x="587" y="1749"/>
                    <a:pt x="593" y="1749"/>
                  </a:cubicBezTo>
                  <a:cubicBezTo>
                    <a:pt x="600" y="1748"/>
                    <a:pt x="607" y="1752"/>
                    <a:pt x="611" y="1758"/>
                  </a:cubicBezTo>
                  <a:cubicBezTo>
                    <a:pt x="614" y="1765"/>
                    <a:pt x="615" y="1773"/>
                    <a:pt x="612" y="1780"/>
                  </a:cubicBezTo>
                  <a:cubicBezTo>
                    <a:pt x="608" y="1790"/>
                    <a:pt x="600" y="1798"/>
                    <a:pt x="591" y="1802"/>
                  </a:cubicBezTo>
                  <a:close/>
                  <a:moveTo>
                    <a:pt x="505" y="1763"/>
                  </a:moveTo>
                  <a:cubicBezTo>
                    <a:pt x="508" y="1767"/>
                    <a:pt x="513" y="1769"/>
                    <a:pt x="519" y="1767"/>
                  </a:cubicBezTo>
                  <a:cubicBezTo>
                    <a:pt x="517" y="1770"/>
                    <a:pt x="514" y="1773"/>
                    <a:pt x="510" y="1775"/>
                  </a:cubicBezTo>
                  <a:cubicBezTo>
                    <a:pt x="506" y="1776"/>
                    <a:pt x="493" y="1780"/>
                    <a:pt x="481" y="1768"/>
                  </a:cubicBezTo>
                  <a:cubicBezTo>
                    <a:pt x="469" y="1756"/>
                    <a:pt x="468" y="1740"/>
                    <a:pt x="478" y="1724"/>
                  </a:cubicBezTo>
                  <a:cubicBezTo>
                    <a:pt x="490" y="1729"/>
                    <a:pt x="504" y="1730"/>
                    <a:pt x="514" y="1724"/>
                  </a:cubicBezTo>
                  <a:cubicBezTo>
                    <a:pt x="516" y="1729"/>
                    <a:pt x="519" y="1734"/>
                    <a:pt x="523" y="1738"/>
                  </a:cubicBezTo>
                  <a:cubicBezTo>
                    <a:pt x="517" y="1736"/>
                    <a:pt x="510" y="1738"/>
                    <a:pt x="505" y="1743"/>
                  </a:cubicBezTo>
                  <a:cubicBezTo>
                    <a:pt x="499" y="1749"/>
                    <a:pt x="500" y="1758"/>
                    <a:pt x="505" y="1763"/>
                  </a:cubicBezTo>
                  <a:close/>
                  <a:moveTo>
                    <a:pt x="517" y="1720"/>
                  </a:moveTo>
                  <a:cubicBezTo>
                    <a:pt x="517" y="1720"/>
                    <a:pt x="516" y="1719"/>
                    <a:pt x="516" y="1719"/>
                  </a:cubicBezTo>
                  <a:cubicBezTo>
                    <a:pt x="515" y="1719"/>
                    <a:pt x="514" y="1719"/>
                    <a:pt x="514" y="1719"/>
                  </a:cubicBezTo>
                  <a:cubicBezTo>
                    <a:pt x="501" y="1728"/>
                    <a:pt x="480" y="1725"/>
                    <a:pt x="467" y="1712"/>
                  </a:cubicBezTo>
                  <a:cubicBezTo>
                    <a:pt x="455" y="1700"/>
                    <a:pt x="452" y="1679"/>
                    <a:pt x="460" y="1666"/>
                  </a:cubicBezTo>
                  <a:cubicBezTo>
                    <a:pt x="461" y="1665"/>
                    <a:pt x="461" y="1665"/>
                    <a:pt x="461" y="1664"/>
                  </a:cubicBezTo>
                  <a:cubicBezTo>
                    <a:pt x="460" y="1664"/>
                    <a:pt x="460" y="1663"/>
                    <a:pt x="459" y="1663"/>
                  </a:cubicBezTo>
                  <a:cubicBezTo>
                    <a:pt x="446" y="1658"/>
                    <a:pt x="436" y="1647"/>
                    <a:pt x="432" y="1633"/>
                  </a:cubicBezTo>
                  <a:cubicBezTo>
                    <a:pt x="429" y="1620"/>
                    <a:pt x="433" y="1607"/>
                    <a:pt x="443" y="1597"/>
                  </a:cubicBezTo>
                  <a:cubicBezTo>
                    <a:pt x="443" y="1596"/>
                    <a:pt x="443" y="1595"/>
                    <a:pt x="443" y="1594"/>
                  </a:cubicBezTo>
                  <a:cubicBezTo>
                    <a:pt x="433" y="1582"/>
                    <a:pt x="430" y="1568"/>
                    <a:pt x="435" y="1554"/>
                  </a:cubicBezTo>
                  <a:cubicBezTo>
                    <a:pt x="441" y="1536"/>
                    <a:pt x="459" y="1520"/>
                    <a:pt x="484" y="1512"/>
                  </a:cubicBezTo>
                  <a:cubicBezTo>
                    <a:pt x="486" y="1516"/>
                    <a:pt x="488" y="1519"/>
                    <a:pt x="491" y="1522"/>
                  </a:cubicBezTo>
                  <a:cubicBezTo>
                    <a:pt x="473" y="1532"/>
                    <a:pt x="462" y="1547"/>
                    <a:pt x="460" y="1563"/>
                  </a:cubicBezTo>
                  <a:cubicBezTo>
                    <a:pt x="458" y="1576"/>
                    <a:pt x="462" y="1588"/>
                    <a:pt x="471" y="1597"/>
                  </a:cubicBezTo>
                  <a:cubicBezTo>
                    <a:pt x="471" y="1597"/>
                    <a:pt x="471" y="1597"/>
                    <a:pt x="471" y="1597"/>
                  </a:cubicBezTo>
                  <a:cubicBezTo>
                    <a:pt x="466" y="1605"/>
                    <a:pt x="465" y="1614"/>
                    <a:pt x="468" y="1624"/>
                  </a:cubicBezTo>
                  <a:cubicBezTo>
                    <a:pt x="471" y="1635"/>
                    <a:pt x="479" y="1644"/>
                    <a:pt x="490" y="1648"/>
                  </a:cubicBezTo>
                  <a:cubicBezTo>
                    <a:pt x="487" y="1660"/>
                    <a:pt x="490" y="1671"/>
                    <a:pt x="499" y="1680"/>
                  </a:cubicBezTo>
                  <a:cubicBezTo>
                    <a:pt x="508" y="1689"/>
                    <a:pt x="520" y="1693"/>
                    <a:pt x="532" y="1690"/>
                  </a:cubicBezTo>
                  <a:cubicBezTo>
                    <a:pt x="536" y="1700"/>
                    <a:pt x="544" y="1709"/>
                    <a:pt x="556" y="1712"/>
                  </a:cubicBezTo>
                  <a:cubicBezTo>
                    <a:pt x="565" y="1715"/>
                    <a:pt x="575" y="1714"/>
                    <a:pt x="583" y="1709"/>
                  </a:cubicBezTo>
                  <a:cubicBezTo>
                    <a:pt x="583" y="1709"/>
                    <a:pt x="583" y="1709"/>
                    <a:pt x="583" y="1709"/>
                  </a:cubicBezTo>
                  <a:cubicBezTo>
                    <a:pt x="591" y="1717"/>
                    <a:pt x="604" y="1722"/>
                    <a:pt x="617" y="1720"/>
                  </a:cubicBezTo>
                  <a:cubicBezTo>
                    <a:pt x="633" y="1718"/>
                    <a:pt x="648" y="1707"/>
                    <a:pt x="658" y="1689"/>
                  </a:cubicBezTo>
                  <a:cubicBezTo>
                    <a:pt x="661" y="1691"/>
                    <a:pt x="664" y="1694"/>
                    <a:pt x="667" y="1696"/>
                  </a:cubicBezTo>
                  <a:cubicBezTo>
                    <a:pt x="660" y="1721"/>
                    <a:pt x="644" y="1739"/>
                    <a:pt x="626" y="1745"/>
                  </a:cubicBezTo>
                  <a:cubicBezTo>
                    <a:pt x="612" y="1749"/>
                    <a:pt x="598" y="1747"/>
                    <a:pt x="586" y="1737"/>
                  </a:cubicBezTo>
                  <a:cubicBezTo>
                    <a:pt x="585" y="1736"/>
                    <a:pt x="584" y="1736"/>
                    <a:pt x="583" y="1737"/>
                  </a:cubicBezTo>
                  <a:cubicBezTo>
                    <a:pt x="573" y="1747"/>
                    <a:pt x="560" y="1750"/>
                    <a:pt x="547" y="1747"/>
                  </a:cubicBezTo>
                  <a:cubicBezTo>
                    <a:pt x="533" y="1744"/>
                    <a:pt x="522" y="1734"/>
                    <a:pt x="517" y="1720"/>
                  </a:cubicBezTo>
                  <a:close/>
                  <a:moveTo>
                    <a:pt x="417" y="1675"/>
                  </a:moveTo>
                  <a:cubicBezTo>
                    <a:pt x="422" y="1680"/>
                    <a:pt x="431" y="1681"/>
                    <a:pt x="437" y="1675"/>
                  </a:cubicBezTo>
                  <a:cubicBezTo>
                    <a:pt x="442" y="1670"/>
                    <a:pt x="444" y="1663"/>
                    <a:pt x="442" y="1657"/>
                  </a:cubicBezTo>
                  <a:cubicBezTo>
                    <a:pt x="446" y="1660"/>
                    <a:pt x="451" y="1664"/>
                    <a:pt x="456" y="1666"/>
                  </a:cubicBezTo>
                  <a:cubicBezTo>
                    <a:pt x="450" y="1676"/>
                    <a:pt x="450" y="1690"/>
                    <a:pt x="456" y="1702"/>
                  </a:cubicBezTo>
                  <a:cubicBezTo>
                    <a:pt x="440" y="1711"/>
                    <a:pt x="423" y="1710"/>
                    <a:pt x="412" y="1699"/>
                  </a:cubicBezTo>
                  <a:cubicBezTo>
                    <a:pt x="400" y="1687"/>
                    <a:pt x="403" y="1674"/>
                    <a:pt x="405" y="1670"/>
                  </a:cubicBezTo>
                  <a:cubicBezTo>
                    <a:pt x="407" y="1666"/>
                    <a:pt x="409" y="1662"/>
                    <a:pt x="413" y="1661"/>
                  </a:cubicBezTo>
                  <a:cubicBezTo>
                    <a:pt x="411" y="1667"/>
                    <a:pt x="413" y="1672"/>
                    <a:pt x="417" y="1675"/>
                  </a:cubicBezTo>
                  <a:close/>
                  <a:moveTo>
                    <a:pt x="374" y="1621"/>
                  </a:moveTo>
                  <a:cubicBezTo>
                    <a:pt x="363" y="1621"/>
                    <a:pt x="352" y="1617"/>
                    <a:pt x="344" y="1610"/>
                  </a:cubicBezTo>
                  <a:cubicBezTo>
                    <a:pt x="335" y="1602"/>
                    <a:pt x="330" y="1591"/>
                    <a:pt x="330" y="1580"/>
                  </a:cubicBezTo>
                  <a:cubicBezTo>
                    <a:pt x="329" y="1558"/>
                    <a:pt x="344" y="1550"/>
                    <a:pt x="348" y="1548"/>
                  </a:cubicBezTo>
                  <a:cubicBezTo>
                    <a:pt x="354" y="1545"/>
                    <a:pt x="360" y="1545"/>
                    <a:pt x="364" y="1546"/>
                  </a:cubicBezTo>
                  <a:cubicBezTo>
                    <a:pt x="357" y="1550"/>
                    <a:pt x="355" y="1557"/>
                    <a:pt x="355" y="1563"/>
                  </a:cubicBezTo>
                  <a:cubicBezTo>
                    <a:pt x="356" y="1571"/>
                    <a:pt x="363" y="1579"/>
                    <a:pt x="373" y="1579"/>
                  </a:cubicBezTo>
                  <a:cubicBezTo>
                    <a:pt x="375" y="1579"/>
                    <a:pt x="377" y="1579"/>
                    <a:pt x="379" y="1578"/>
                  </a:cubicBezTo>
                  <a:cubicBezTo>
                    <a:pt x="377" y="1581"/>
                    <a:pt x="375" y="1584"/>
                    <a:pt x="374" y="1588"/>
                  </a:cubicBezTo>
                  <a:cubicBezTo>
                    <a:pt x="370" y="1598"/>
                    <a:pt x="370" y="1610"/>
                    <a:pt x="374" y="1621"/>
                  </a:cubicBezTo>
                  <a:close/>
                  <a:moveTo>
                    <a:pt x="377" y="1589"/>
                  </a:moveTo>
                  <a:cubicBezTo>
                    <a:pt x="381" y="1579"/>
                    <a:pt x="390" y="1571"/>
                    <a:pt x="399" y="1568"/>
                  </a:cubicBezTo>
                  <a:cubicBezTo>
                    <a:pt x="407" y="1565"/>
                    <a:pt x="415" y="1566"/>
                    <a:pt x="421" y="1569"/>
                  </a:cubicBezTo>
                  <a:cubicBezTo>
                    <a:pt x="428" y="1573"/>
                    <a:pt x="432" y="1580"/>
                    <a:pt x="431" y="1587"/>
                  </a:cubicBezTo>
                  <a:cubicBezTo>
                    <a:pt x="431" y="1593"/>
                    <a:pt x="427" y="1598"/>
                    <a:pt x="421" y="1600"/>
                  </a:cubicBezTo>
                  <a:cubicBezTo>
                    <a:pt x="416" y="1602"/>
                    <a:pt x="410" y="1598"/>
                    <a:pt x="408" y="1594"/>
                  </a:cubicBezTo>
                  <a:cubicBezTo>
                    <a:pt x="406" y="1590"/>
                    <a:pt x="406" y="1585"/>
                    <a:pt x="412" y="1581"/>
                  </a:cubicBezTo>
                  <a:cubicBezTo>
                    <a:pt x="412" y="1581"/>
                    <a:pt x="412" y="1580"/>
                    <a:pt x="412" y="1579"/>
                  </a:cubicBezTo>
                  <a:cubicBezTo>
                    <a:pt x="412" y="1579"/>
                    <a:pt x="412" y="1578"/>
                    <a:pt x="411" y="1578"/>
                  </a:cubicBezTo>
                  <a:cubicBezTo>
                    <a:pt x="406" y="1576"/>
                    <a:pt x="399" y="1578"/>
                    <a:pt x="393" y="1583"/>
                  </a:cubicBezTo>
                  <a:cubicBezTo>
                    <a:pt x="384" y="1592"/>
                    <a:pt x="382" y="1604"/>
                    <a:pt x="387" y="1617"/>
                  </a:cubicBezTo>
                  <a:cubicBezTo>
                    <a:pt x="393" y="1634"/>
                    <a:pt x="410" y="1642"/>
                    <a:pt x="430" y="1639"/>
                  </a:cubicBezTo>
                  <a:cubicBezTo>
                    <a:pt x="431" y="1641"/>
                    <a:pt x="432" y="1642"/>
                    <a:pt x="432" y="1644"/>
                  </a:cubicBezTo>
                  <a:cubicBezTo>
                    <a:pt x="429" y="1642"/>
                    <a:pt x="426" y="1641"/>
                    <a:pt x="422" y="1640"/>
                  </a:cubicBezTo>
                  <a:cubicBezTo>
                    <a:pt x="415" y="1640"/>
                    <a:pt x="408" y="1642"/>
                    <a:pt x="402" y="1646"/>
                  </a:cubicBezTo>
                  <a:cubicBezTo>
                    <a:pt x="391" y="1641"/>
                    <a:pt x="383" y="1633"/>
                    <a:pt x="378" y="1623"/>
                  </a:cubicBezTo>
                  <a:cubicBezTo>
                    <a:pt x="374" y="1612"/>
                    <a:pt x="373" y="1600"/>
                    <a:pt x="377" y="1589"/>
                  </a:cubicBezTo>
                  <a:close/>
                  <a:moveTo>
                    <a:pt x="240" y="1442"/>
                  </a:moveTo>
                  <a:cubicBezTo>
                    <a:pt x="240" y="1442"/>
                    <a:pt x="240" y="1442"/>
                    <a:pt x="240" y="1442"/>
                  </a:cubicBezTo>
                  <a:cubicBezTo>
                    <a:pt x="225" y="1405"/>
                    <a:pt x="248" y="1318"/>
                    <a:pt x="303" y="1287"/>
                  </a:cubicBezTo>
                  <a:cubicBezTo>
                    <a:pt x="309" y="1289"/>
                    <a:pt x="316" y="1290"/>
                    <a:pt x="322" y="1289"/>
                  </a:cubicBezTo>
                  <a:cubicBezTo>
                    <a:pt x="322" y="1289"/>
                    <a:pt x="322" y="1289"/>
                    <a:pt x="323" y="1289"/>
                  </a:cubicBezTo>
                  <a:cubicBezTo>
                    <a:pt x="322" y="1292"/>
                    <a:pt x="323" y="1295"/>
                    <a:pt x="323" y="1297"/>
                  </a:cubicBezTo>
                  <a:cubicBezTo>
                    <a:pt x="317" y="1295"/>
                    <a:pt x="307" y="1294"/>
                    <a:pt x="301" y="1301"/>
                  </a:cubicBezTo>
                  <a:cubicBezTo>
                    <a:pt x="295" y="1308"/>
                    <a:pt x="297" y="1317"/>
                    <a:pt x="300" y="1323"/>
                  </a:cubicBezTo>
                  <a:cubicBezTo>
                    <a:pt x="295" y="1322"/>
                    <a:pt x="285" y="1323"/>
                    <a:pt x="280" y="1331"/>
                  </a:cubicBezTo>
                  <a:cubicBezTo>
                    <a:pt x="275" y="1338"/>
                    <a:pt x="280" y="1346"/>
                    <a:pt x="283" y="1351"/>
                  </a:cubicBezTo>
                  <a:cubicBezTo>
                    <a:pt x="278" y="1351"/>
                    <a:pt x="269" y="1353"/>
                    <a:pt x="266" y="1361"/>
                  </a:cubicBezTo>
                  <a:cubicBezTo>
                    <a:pt x="262" y="1369"/>
                    <a:pt x="267" y="1376"/>
                    <a:pt x="272" y="1381"/>
                  </a:cubicBezTo>
                  <a:cubicBezTo>
                    <a:pt x="267" y="1382"/>
                    <a:pt x="258" y="1386"/>
                    <a:pt x="257" y="1394"/>
                  </a:cubicBezTo>
                  <a:cubicBezTo>
                    <a:pt x="256" y="1403"/>
                    <a:pt x="263" y="1409"/>
                    <a:pt x="268" y="1412"/>
                  </a:cubicBezTo>
                  <a:cubicBezTo>
                    <a:pt x="262" y="1416"/>
                    <a:pt x="255" y="142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63" y="1444"/>
                    <a:pt x="274" y="1445"/>
                    <a:pt x="281" y="1443"/>
                  </a:cubicBezTo>
                  <a:cubicBezTo>
                    <a:pt x="279" y="1448"/>
                    <a:pt x="279" y="1458"/>
                    <a:pt x="286" y="1463"/>
                  </a:cubicBezTo>
                  <a:cubicBezTo>
                    <a:pt x="293" y="1469"/>
                    <a:pt x="301" y="1465"/>
                    <a:pt x="306" y="1463"/>
                  </a:cubicBezTo>
                  <a:cubicBezTo>
                    <a:pt x="306" y="1469"/>
                    <a:pt x="307" y="1477"/>
                    <a:pt x="315" y="1481"/>
                  </a:cubicBezTo>
                  <a:cubicBezTo>
                    <a:pt x="324" y="1484"/>
                    <a:pt x="331" y="1479"/>
                    <a:pt x="335" y="1476"/>
                  </a:cubicBezTo>
                  <a:cubicBezTo>
                    <a:pt x="336" y="1481"/>
                    <a:pt x="338" y="1490"/>
                    <a:pt x="347" y="1492"/>
                  </a:cubicBezTo>
                  <a:cubicBezTo>
                    <a:pt x="356" y="1494"/>
                    <a:pt x="363" y="1488"/>
                    <a:pt x="367" y="1483"/>
                  </a:cubicBezTo>
                  <a:cubicBezTo>
                    <a:pt x="369" y="1490"/>
                    <a:pt x="373" y="1497"/>
                    <a:pt x="383" y="1498"/>
                  </a:cubicBezTo>
                  <a:cubicBezTo>
                    <a:pt x="392" y="1499"/>
                    <a:pt x="398" y="1492"/>
                    <a:pt x="401" y="1486"/>
                  </a:cubicBezTo>
                  <a:cubicBezTo>
                    <a:pt x="402" y="1488"/>
                    <a:pt x="404" y="1490"/>
                    <a:pt x="407" y="1492"/>
                  </a:cubicBezTo>
                  <a:cubicBezTo>
                    <a:pt x="406" y="1492"/>
                    <a:pt x="406" y="1492"/>
                    <a:pt x="406" y="1492"/>
                  </a:cubicBezTo>
                  <a:cubicBezTo>
                    <a:pt x="401" y="1496"/>
                    <a:pt x="397" y="1501"/>
                    <a:pt x="394" y="1506"/>
                  </a:cubicBezTo>
                  <a:cubicBezTo>
                    <a:pt x="333" y="1523"/>
                    <a:pt x="255" y="1478"/>
                    <a:pt x="240" y="1442"/>
                  </a:cubicBezTo>
                  <a:close/>
                  <a:moveTo>
                    <a:pt x="279" y="1270"/>
                  </a:moveTo>
                  <a:cubicBezTo>
                    <a:pt x="280" y="1272"/>
                    <a:pt x="282" y="1275"/>
                    <a:pt x="285" y="1277"/>
                  </a:cubicBezTo>
                  <a:cubicBezTo>
                    <a:pt x="285" y="1278"/>
                    <a:pt x="286" y="1278"/>
                    <a:pt x="287" y="1279"/>
                  </a:cubicBezTo>
                  <a:cubicBezTo>
                    <a:pt x="282" y="1282"/>
                    <a:pt x="278" y="1285"/>
                    <a:pt x="274" y="1289"/>
                  </a:cubicBezTo>
                  <a:cubicBezTo>
                    <a:pt x="277" y="1283"/>
                    <a:pt x="279" y="1278"/>
                    <a:pt x="279" y="1272"/>
                  </a:cubicBezTo>
                  <a:cubicBezTo>
                    <a:pt x="279" y="1271"/>
                    <a:pt x="279" y="1271"/>
                    <a:pt x="279" y="1270"/>
                  </a:cubicBezTo>
                  <a:close/>
                  <a:moveTo>
                    <a:pt x="274" y="1237"/>
                  </a:moveTo>
                  <a:cubicBezTo>
                    <a:pt x="278" y="1234"/>
                    <a:pt x="281" y="1229"/>
                    <a:pt x="282" y="1225"/>
                  </a:cubicBezTo>
                  <a:cubicBezTo>
                    <a:pt x="283" y="1222"/>
                    <a:pt x="283" y="1220"/>
                    <a:pt x="283" y="1218"/>
                  </a:cubicBezTo>
                  <a:cubicBezTo>
                    <a:pt x="283" y="1218"/>
                    <a:pt x="283" y="1218"/>
                    <a:pt x="283" y="1217"/>
                  </a:cubicBezTo>
                  <a:cubicBezTo>
                    <a:pt x="284" y="1219"/>
                    <a:pt x="286" y="1221"/>
                    <a:pt x="287" y="1222"/>
                  </a:cubicBezTo>
                  <a:cubicBezTo>
                    <a:pt x="280" y="1241"/>
                    <a:pt x="284" y="1260"/>
                    <a:pt x="297" y="1269"/>
                  </a:cubicBezTo>
                  <a:cubicBezTo>
                    <a:pt x="310" y="1278"/>
                    <a:pt x="324" y="1276"/>
                    <a:pt x="332" y="1272"/>
                  </a:cubicBezTo>
                  <a:cubicBezTo>
                    <a:pt x="338" y="1268"/>
                    <a:pt x="342" y="1261"/>
                    <a:pt x="341" y="1256"/>
                  </a:cubicBezTo>
                  <a:cubicBezTo>
                    <a:pt x="341" y="1255"/>
                    <a:pt x="341" y="1254"/>
                    <a:pt x="340" y="1254"/>
                  </a:cubicBezTo>
                  <a:cubicBezTo>
                    <a:pt x="339" y="1254"/>
                    <a:pt x="339" y="1254"/>
                    <a:pt x="338" y="1254"/>
                  </a:cubicBezTo>
                  <a:cubicBezTo>
                    <a:pt x="333" y="1258"/>
                    <a:pt x="328" y="1257"/>
                    <a:pt x="325" y="1254"/>
                  </a:cubicBezTo>
                  <a:cubicBezTo>
                    <a:pt x="321" y="1251"/>
                    <a:pt x="319" y="1245"/>
                    <a:pt x="323" y="1240"/>
                  </a:cubicBezTo>
                  <a:cubicBezTo>
                    <a:pt x="326" y="1235"/>
                    <a:pt x="332" y="1233"/>
                    <a:pt x="338" y="1234"/>
                  </a:cubicBezTo>
                  <a:cubicBezTo>
                    <a:pt x="345" y="1235"/>
                    <a:pt x="350" y="1241"/>
                    <a:pt x="352" y="1248"/>
                  </a:cubicBezTo>
                  <a:cubicBezTo>
                    <a:pt x="354" y="1255"/>
                    <a:pt x="353" y="1263"/>
                    <a:pt x="348" y="1270"/>
                  </a:cubicBezTo>
                  <a:cubicBezTo>
                    <a:pt x="342" y="1278"/>
                    <a:pt x="332" y="1284"/>
                    <a:pt x="321" y="1285"/>
                  </a:cubicBezTo>
                  <a:cubicBezTo>
                    <a:pt x="309" y="1286"/>
                    <a:pt x="296" y="1283"/>
                    <a:pt x="287" y="1274"/>
                  </a:cubicBezTo>
                  <a:cubicBezTo>
                    <a:pt x="278" y="1265"/>
                    <a:pt x="273" y="1252"/>
                    <a:pt x="274" y="1237"/>
                  </a:cubicBezTo>
                  <a:close/>
                  <a:moveTo>
                    <a:pt x="264" y="1240"/>
                  </a:moveTo>
                  <a:cubicBezTo>
                    <a:pt x="254" y="1244"/>
                    <a:pt x="243" y="1245"/>
                    <a:pt x="233" y="1240"/>
                  </a:cubicBezTo>
                  <a:cubicBezTo>
                    <a:pt x="223" y="1236"/>
                    <a:pt x="214" y="1227"/>
                    <a:pt x="210" y="1216"/>
                  </a:cubicBezTo>
                  <a:cubicBezTo>
                    <a:pt x="206" y="1205"/>
                    <a:pt x="206" y="1194"/>
                    <a:pt x="210" y="1183"/>
                  </a:cubicBezTo>
                  <a:cubicBezTo>
                    <a:pt x="218" y="1181"/>
                    <a:pt x="224" y="1178"/>
                    <a:pt x="228" y="1173"/>
                  </a:cubicBezTo>
                  <a:cubicBezTo>
                    <a:pt x="231" y="1170"/>
                    <a:pt x="232" y="1166"/>
                    <a:pt x="233" y="1163"/>
                  </a:cubicBezTo>
                  <a:cubicBezTo>
                    <a:pt x="234" y="1165"/>
                    <a:pt x="234" y="1166"/>
                    <a:pt x="235" y="1168"/>
                  </a:cubicBezTo>
                  <a:cubicBezTo>
                    <a:pt x="218" y="1180"/>
                    <a:pt x="213" y="1198"/>
                    <a:pt x="220" y="1215"/>
                  </a:cubicBezTo>
                  <a:cubicBezTo>
                    <a:pt x="226" y="1227"/>
                    <a:pt x="236" y="1234"/>
                    <a:pt x="248" y="1234"/>
                  </a:cubicBezTo>
                  <a:cubicBezTo>
                    <a:pt x="256" y="1234"/>
                    <a:pt x="263" y="1230"/>
                    <a:pt x="265" y="1225"/>
                  </a:cubicBezTo>
                  <a:cubicBezTo>
                    <a:pt x="265" y="1224"/>
                    <a:pt x="265" y="1223"/>
                    <a:pt x="265" y="1223"/>
                  </a:cubicBezTo>
                  <a:cubicBezTo>
                    <a:pt x="264" y="1222"/>
                    <a:pt x="263" y="1222"/>
                    <a:pt x="263" y="1222"/>
                  </a:cubicBezTo>
                  <a:cubicBezTo>
                    <a:pt x="256" y="1223"/>
                    <a:pt x="253" y="1219"/>
                    <a:pt x="251" y="1216"/>
                  </a:cubicBezTo>
                  <a:cubicBezTo>
                    <a:pt x="250" y="1211"/>
                    <a:pt x="251" y="1205"/>
                    <a:pt x="257" y="1202"/>
                  </a:cubicBezTo>
                  <a:cubicBezTo>
                    <a:pt x="262" y="1199"/>
                    <a:pt x="268" y="1200"/>
                    <a:pt x="273" y="1204"/>
                  </a:cubicBezTo>
                  <a:cubicBezTo>
                    <a:pt x="278" y="1209"/>
                    <a:pt x="280" y="1216"/>
                    <a:pt x="278" y="1224"/>
                  </a:cubicBezTo>
                  <a:cubicBezTo>
                    <a:pt x="276" y="1231"/>
                    <a:pt x="271" y="1236"/>
                    <a:pt x="264" y="1240"/>
                  </a:cubicBezTo>
                  <a:close/>
                  <a:moveTo>
                    <a:pt x="271" y="1252"/>
                  </a:moveTo>
                  <a:cubicBezTo>
                    <a:pt x="269" y="1249"/>
                    <a:pt x="265" y="1247"/>
                    <a:pt x="261" y="1245"/>
                  </a:cubicBezTo>
                  <a:cubicBezTo>
                    <a:pt x="261" y="1245"/>
                    <a:pt x="261" y="1245"/>
                    <a:pt x="261" y="1245"/>
                  </a:cubicBezTo>
                  <a:cubicBezTo>
                    <a:pt x="262" y="1245"/>
                    <a:pt x="264" y="1244"/>
                    <a:pt x="265" y="1243"/>
                  </a:cubicBezTo>
                  <a:cubicBezTo>
                    <a:pt x="267" y="1243"/>
                    <a:pt x="269" y="1242"/>
                    <a:pt x="270" y="1241"/>
                  </a:cubicBezTo>
                  <a:cubicBezTo>
                    <a:pt x="270" y="1245"/>
                    <a:pt x="271" y="1249"/>
                    <a:pt x="271" y="1252"/>
                  </a:cubicBezTo>
                  <a:close/>
                  <a:moveTo>
                    <a:pt x="242" y="1247"/>
                  </a:moveTo>
                  <a:cubicBezTo>
                    <a:pt x="240" y="1248"/>
                    <a:pt x="238" y="1249"/>
                    <a:pt x="237" y="1251"/>
                  </a:cubicBezTo>
                  <a:cubicBezTo>
                    <a:pt x="230" y="1258"/>
                    <a:pt x="231" y="1268"/>
                    <a:pt x="236" y="1275"/>
                  </a:cubicBezTo>
                  <a:cubicBezTo>
                    <a:pt x="240" y="1279"/>
                    <a:pt x="247" y="1282"/>
                    <a:pt x="254" y="1280"/>
                  </a:cubicBezTo>
                  <a:cubicBezTo>
                    <a:pt x="252" y="1284"/>
                    <a:pt x="248" y="1288"/>
                    <a:pt x="242" y="1290"/>
                  </a:cubicBezTo>
                  <a:cubicBezTo>
                    <a:pt x="237" y="1292"/>
                    <a:pt x="221" y="1297"/>
                    <a:pt x="205" y="1281"/>
                  </a:cubicBezTo>
                  <a:cubicBezTo>
                    <a:pt x="198" y="1273"/>
                    <a:pt x="194" y="1262"/>
                    <a:pt x="195" y="1250"/>
                  </a:cubicBezTo>
                  <a:cubicBezTo>
                    <a:pt x="195" y="1239"/>
                    <a:pt x="200" y="1228"/>
                    <a:pt x="208" y="1220"/>
                  </a:cubicBezTo>
                  <a:cubicBezTo>
                    <a:pt x="213" y="1231"/>
                    <a:pt x="221" y="1240"/>
                    <a:pt x="231" y="1244"/>
                  </a:cubicBezTo>
                  <a:cubicBezTo>
                    <a:pt x="235" y="1245"/>
                    <a:pt x="238" y="1246"/>
                    <a:pt x="242" y="1247"/>
                  </a:cubicBezTo>
                  <a:close/>
                  <a:moveTo>
                    <a:pt x="207" y="1165"/>
                  </a:moveTo>
                  <a:cubicBezTo>
                    <a:pt x="204" y="1166"/>
                    <a:pt x="199" y="1166"/>
                    <a:pt x="195" y="1164"/>
                  </a:cubicBezTo>
                  <a:cubicBezTo>
                    <a:pt x="191" y="1162"/>
                    <a:pt x="180" y="1156"/>
                    <a:pt x="180" y="1138"/>
                  </a:cubicBezTo>
                  <a:cubicBezTo>
                    <a:pt x="180" y="1122"/>
                    <a:pt x="191" y="1110"/>
                    <a:pt x="209" y="1106"/>
                  </a:cubicBezTo>
                  <a:cubicBezTo>
                    <a:pt x="213" y="1118"/>
                    <a:pt x="223" y="1128"/>
                    <a:pt x="234" y="1131"/>
                  </a:cubicBezTo>
                  <a:cubicBezTo>
                    <a:pt x="232" y="1136"/>
                    <a:pt x="231" y="1142"/>
                    <a:pt x="231" y="1147"/>
                  </a:cubicBezTo>
                  <a:cubicBezTo>
                    <a:pt x="227" y="1141"/>
                    <a:pt x="221" y="1138"/>
                    <a:pt x="214" y="1138"/>
                  </a:cubicBezTo>
                  <a:cubicBezTo>
                    <a:pt x="206" y="1138"/>
                    <a:pt x="201" y="1145"/>
                    <a:pt x="200" y="1152"/>
                  </a:cubicBezTo>
                  <a:cubicBezTo>
                    <a:pt x="200" y="1156"/>
                    <a:pt x="202" y="1162"/>
                    <a:pt x="207" y="1165"/>
                  </a:cubicBezTo>
                  <a:close/>
                  <a:moveTo>
                    <a:pt x="200" y="1028"/>
                  </a:moveTo>
                  <a:cubicBezTo>
                    <a:pt x="201" y="1034"/>
                    <a:pt x="206" y="1041"/>
                    <a:pt x="214" y="1041"/>
                  </a:cubicBezTo>
                  <a:cubicBezTo>
                    <a:pt x="221" y="1042"/>
                    <a:pt x="227" y="1038"/>
                    <a:pt x="231" y="1032"/>
                  </a:cubicBezTo>
                  <a:cubicBezTo>
                    <a:pt x="231" y="1038"/>
                    <a:pt x="232" y="1043"/>
                    <a:pt x="234" y="1049"/>
                  </a:cubicBezTo>
                  <a:cubicBezTo>
                    <a:pt x="223" y="1052"/>
                    <a:pt x="213" y="1062"/>
                    <a:pt x="209" y="1074"/>
                  </a:cubicBezTo>
                  <a:cubicBezTo>
                    <a:pt x="191" y="1070"/>
                    <a:pt x="180" y="1057"/>
                    <a:pt x="180" y="1041"/>
                  </a:cubicBezTo>
                  <a:cubicBezTo>
                    <a:pt x="180" y="1024"/>
                    <a:pt x="191" y="1017"/>
                    <a:pt x="195" y="1016"/>
                  </a:cubicBezTo>
                  <a:cubicBezTo>
                    <a:pt x="199" y="1014"/>
                    <a:pt x="204" y="1014"/>
                    <a:pt x="207" y="1015"/>
                  </a:cubicBezTo>
                  <a:cubicBezTo>
                    <a:pt x="202" y="1018"/>
                    <a:pt x="200" y="1023"/>
                    <a:pt x="200" y="1028"/>
                  </a:cubicBezTo>
                  <a:close/>
                  <a:moveTo>
                    <a:pt x="210" y="963"/>
                  </a:moveTo>
                  <a:cubicBezTo>
                    <a:pt x="214" y="952"/>
                    <a:pt x="223" y="943"/>
                    <a:pt x="233" y="939"/>
                  </a:cubicBezTo>
                  <a:cubicBezTo>
                    <a:pt x="243" y="935"/>
                    <a:pt x="254" y="935"/>
                    <a:pt x="264" y="940"/>
                  </a:cubicBezTo>
                  <a:cubicBezTo>
                    <a:pt x="271" y="943"/>
                    <a:pt x="276" y="949"/>
                    <a:pt x="278" y="956"/>
                  </a:cubicBezTo>
                  <a:cubicBezTo>
                    <a:pt x="280" y="963"/>
                    <a:pt x="278" y="971"/>
                    <a:pt x="273" y="975"/>
                  </a:cubicBezTo>
                  <a:cubicBezTo>
                    <a:pt x="268" y="979"/>
                    <a:pt x="262" y="980"/>
                    <a:pt x="257" y="977"/>
                  </a:cubicBezTo>
                  <a:cubicBezTo>
                    <a:pt x="251" y="975"/>
                    <a:pt x="250" y="969"/>
                    <a:pt x="251" y="964"/>
                  </a:cubicBezTo>
                  <a:cubicBezTo>
                    <a:pt x="253" y="960"/>
                    <a:pt x="256" y="956"/>
                    <a:pt x="263" y="958"/>
                  </a:cubicBezTo>
                  <a:cubicBezTo>
                    <a:pt x="263" y="958"/>
                    <a:pt x="264" y="957"/>
                    <a:pt x="265" y="957"/>
                  </a:cubicBezTo>
                  <a:cubicBezTo>
                    <a:pt x="265" y="956"/>
                    <a:pt x="265" y="956"/>
                    <a:pt x="265" y="955"/>
                  </a:cubicBezTo>
                  <a:cubicBezTo>
                    <a:pt x="263" y="949"/>
                    <a:pt x="256" y="946"/>
                    <a:pt x="248" y="946"/>
                  </a:cubicBezTo>
                  <a:cubicBezTo>
                    <a:pt x="236" y="946"/>
                    <a:pt x="226" y="953"/>
                    <a:pt x="220" y="965"/>
                  </a:cubicBezTo>
                  <a:cubicBezTo>
                    <a:pt x="213" y="982"/>
                    <a:pt x="218" y="999"/>
                    <a:pt x="235" y="1012"/>
                  </a:cubicBezTo>
                  <a:cubicBezTo>
                    <a:pt x="234" y="1013"/>
                    <a:pt x="234" y="1015"/>
                    <a:pt x="233" y="1017"/>
                  </a:cubicBezTo>
                  <a:cubicBezTo>
                    <a:pt x="232" y="1013"/>
                    <a:pt x="231" y="1010"/>
                    <a:pt x="228" y="1007"/>
                  </a:cubicBezTo>
                  <a:cubicBezTo>
                    <a:pt x="224" y="1002"/>
                    <a:pt x="218" y="998"/>
                    <a:pt x="210" y="997"/>
                  </a:cubicBezTo>
                  <a:cubicBezTo>
                    <a:pt x="206" y="986"/>
                    <a:pt x="206" y="974"/>
                    <a:pt x="210" y="963"/>
                  </a:cubicBezTo>
                  <a:close/>
                  <a:moveTo>
                    <a:pt x="195" y="930"/>
                  </a:moveTo>
                  <a:cubicBezTo>
                    <a:pt x="194" y="918"/>
                    <a:pt x="198" y="907"/>
                    <a:pt x="205" y="899"/>
                  </a:cubicBezTo>
                  <a:cubicBezTo>
                    <a:pt x="221" y="883"/>
                    <a:pt x="237" y="887"/>
                    <a:pt x="242" y="889"/>
                  </a:cubicBezTo>
                  <a:cubicBezTo>
                    <a:pt x="248" y="891"/>
                    <a:pt x="252" y="895"/>
                    <a:pt x="254" y="900"/>
                  </a:cubicBezTo>
                  <a:cubicBezTo>
                    <a:pt x="247" y="897"/>
                    <a:pt x="240" y="900"/>
                    <a:pt x="236" y="905"/>
                  </a:cubicBezTo>
                  <a:cubicBezTo>
                    <a:pt x="231" y="911"/>
                    <a:pt x="230" y="922"/>
                    <a:pt x="237" y="929"/>
                  </a:cubicBezTo>
                  <a:cubicBezTo>
                    <a:pt x="238" y="930"/>
                    <a:pt x="240" y="932"/>
                    <a:pt x="242" y="933"/>
                  </a:cubicBezTo>
                  <a:cubicBezTo>
                    <a:pt x="238" y="933"/>
                    <a:pt x="235" y="934"/>
                    <a:pt x="231" y="936"/>
                  </a:cubicBezTo>
                  <a:cubicBezTo>
                    <a:pt x="221" y="940"/>
                    <a:pt x="213" y="949"/>
                    <a:pt x="208" y="959"/>
                  </a:cubicBezTo>
                  <a:cubicBezTo>
                    <a:pt x="200" y="951"/>
                    <a:pt x="195" y="941"/>
                    <a:pt x="195" y="930"/>
                  </a:cubicBezTo>
                  <a:close/>
                  <a:moveTo>
                    <a:pt x="261" y="934"/>
                  </a:moveTo>
                  <a:cubicBezTo>
                    <a:pt x="261" y="934"/>
                    <a:pt x="261" y="934"/>
                    <a:pt x="261" y="934"/>
                  </a:cubicBezTo>
                  <a:cubicBezTo>
                    <a:pt x="265" y="933"/>
                    <a:pt x="269" y="930"/>
                    <a:pt x="271" y="927"/>
                  </a:cubicBezTo>
                  <a:cubicBezTo>
                    <a:pt x="271" y="931"/>
                    <a:pt x="270" y="935"/>
                    <a:pt x="270" y="939"/>
                  </a:cubicBezTo>
                  <a:cubicBezTo>
                    <a:pt x="269" y="938"/>
                    <a:pt x="267" y="937"/>
                    <a:pt x="265" y="936"/>
                  </a:cubicBezTo>
                  <a:cubicBezTo>
                    <a:pt x="264" y="935"/>
                    <a:pt x="262" y="935"/>
                    <a:pt x="261" y="934"/>
                  </a:cubicBezTo>
                  <a:close/>
                  <a:moveTo>
                    <a:pt x="274" y="891"/>
                  </a:moveTo>
                  <a:cubicBezTo>
                    <a:pt x="278" y="894"/>
                    <a:pt x="282" y="898"/>
                    <a:pt x="287" y="901"/>
                  </a:cubicBezTo>
                  <a:cubicBezTo>
                    <a:pt x="286" y="901"/>
                    <a:pt x="285" y="902"/>
                    <a:pt x="285" y="903"/>
                  </a:cubicBezTo>
                  <a:cubicBezTo>
                    <a:pt x="282" y="905"/>
                    <a:pt x="280" y="907"/>
                    <a:pt x="279" y="910"/>
                  </a:cubicBezTo>
                  <a:cubicBezTo>
                    <a:pt x="279" y="909"/>
                    <a:pt x="279" y="908"/>
                    <a:pt x="279" y="908"/>
                  </a:cubicBezTo>
                  <a:cubicBezTo>
                    <a:pt x="279" y="902"/>
                    <a:pt x="277" y="896"/>
                    <a:pt x="274" y="891"/>
                  </a:cubicBezTo>
                  <a:close/>
                  <a:moveTo>
                    <a:pt x="287" y="905"/>
                  </a:moveTo>
                  <a:cubicBezTo>
                    <a:pt x="296" y="897"/>
                    <a:pt x="309" y="893"/>
                    <a:pt x="321" y="894"/>
                  </a:cubicBezTo>
                  <a:cubicBezTo>
                    <a:pt x="333" y="896"/>
                    <a:pt x="342" y="901"/>
                    <a:pt x="348" y="909"/>
                  </a:cubicBezTo>
                  <a:cubicBezTo>
                    <a:pt x="353" y="916"/>
                    <a:pt x="354" y="924"/>
                    <a:pt x="352" y="932"/>
                  </a:cubicBezTo>
                  <a:cubicBezTo>
                    <a:pt x="350" y="939"/>
                    <a:pt x="345" y="944"/>
                    <a:pt x="338" y="946"/>
                  </a:cubicBezTo>
                  <a:cubicBezTo>
                    <a:pt x="332" y="947"/>
                    <a:pt x="326" y="944"/>
                    <a:pt x="323" y="939"/>
                  </a:cubicBezTo>
                  <a:cubicBezTo>
                    <a:pt x="319" y="934"/>
                    <a:pt x="321" y="928"/>
                    <a:pt x="325" y="925"/>
                  </a:cubicBezTo>
                  <a:cubicBezTo>
                    <a:pt x="328" y="923"/>
                    <a:pt x="333" y="921"/>
                    <a:pt x="338" y="925"/>
                  </a:cubicBezTo>
                  <a:cubicBezTo>
                    <a:pt x="339" y="926"/>
                    <a:pt x="339" y="926"/>
                    <a:pt x="340" y="926"/>
                  </a:cubicBezTo>
                  <a:cubicBezTo>
                    <a:pt x="341" y="925"/>
                    <a:pt x="341" y="925"/>
                    <a:pt x="341" y="924"/>
                  </a:cubicBezTo>
                  <a:cubicBezTo>
                    <a:pt x="342" y="918"/>
                    <a:pt x="338" y="912"/>
                    <a:pt x="332" y="908"/>
                  </a:cubicBezTo>
                  <a:cubicBezTo>
                    <a:pt x="324" y="903"/>
                    <a:pt x="310" y="901"/>
                    <a:pt x="297" y="910"/>
                  </a:cubicBezTo>
                  <a:cubicBezTo>
                    <a:pt x="284" y="920"/>
                    <a:pt x="280" y="939"/>
                    <a:pt x="287" y="957"/>
                  </a:cubicBezTo>
                  <a:cubicBezTo>
                    <a:pt x="286" y="959"/>
                    <a:pt x="284" y="960"/>
                    <a:pt x="283" y="962"/>
                  </a:cubicBezTo>
                  <a:cubicBezTo>
                    <a:pt x="283" y="962"/>
                    <a:pt x="283" y="962"/>
                    <a:pt x="283" y="961"/>
                  </a:cubicBezTo>
                  <a:cubicBezTo>
                    <a:pt x="283" y="959"/>
                    <a:pt x="283" y="957"/>
                    <a:pt x="282" y="955"/>
                  </a:cubicBezTo>
                  <a:cubicBezTo>
                    <a:pt x="281" y="950"/>
                    <a:pt x="278" y="946"/>
                    <a:pt x="274" y="942"/>
                  </a:cubicBezTo>
                  <a:cubicBezTo>
                    <a:pt x="273" y="927"/>
                    <a:pt x="278" y="914"/>
                    <a:pt x="287" y="905"/>
                  </a:cubicBezTo>
                  <a:close/>
                  <a:moveTo>
                    <a:pt x="240" y="738"/>
                  </a:moveTo>
                  <a:cubicBezTo>
                    <a:pt x="240" y="738"/>
                    <a:pt x="240" y="738"/>
                    <a:pt x="240" y="738"/>
                  </a:cubicBezTo>
                  <a:cubicBezTo>
                    <a:pt x="255" y="701"/>
                    <a:pt x="333" y="656"/>
                    <a:pt x="394" y="673"/>
                  </a:cubicBezTo>
                  <a:cubicBezTo>
                    <a:pt x="397" y="679"/>
                    <a:pt x="401" y="683"/>
                    <a:pt x="406" y="687"/>
                  </a:cubicBezTo>
                  <a:cubicBezTo>
                    <a:pt x="406" y="688"/>
                    <a:pt x="406" y="688"/>
                    <a:pt x="407" y="688"/>
                  </a:cubicBezTo>
                  <a:cubicBezTo>
                    <a:pt x="404" y="690"/>
                    <a:pt x="402" y="692"/>
                    <a:pt x="401" y="694"/>
                  </a:cubicBezTo>
                  <a:cubicBezTo>
                    <a:pt x="398" y="688"/>
                    <a:pt x="392" y="680"/>
                    <a:pt x="383" y="681"/>
                  </a:cubicBezTo>
                  <a:cubicBezTo>
                    <a:pt x="373" y="682"/>
                    <a:pt x="369" y="690"/>
                    <a:pt x="367" y="696"/>
                  </a:cubicBezTo>
                  <a:cubicBezTo>
                    <a:pt x="363" y="692"/>
                    <a:pt x="356" y="685"/>
                    <a:pt x="347" y="687"/>
                  </a:cubicBezTo>
                  <a:cubicBezTo>
                    <a:pt x="338" y="690"/>
                    <a:pt x="336" y="698"/>
                    <a:pt x="335" y="704"/>
                  </a:cubicBezTo>
                  <a:cubicBezTo>
                    <a:pt x="331" y="700"/>
                    <a:pt x="324" y="695"/>
                    <a:pt x="315" y="699"/>
                  </a:cubicBezTo>
                  <a:cubicBezTo>
                    <a:pt x="307" y="702"/>
                    <a:pt x="306" y="711"/>
                    <a:pt x="306" y="717"/>
                  </a:cubicBezTo>
                  <a:cubicBezTo>
                    <a:pt x="301" y="714"/>
                    <a:pt x="293" y="711"/>
                    <a:pt x="286" y="716"/>
                  </a:cubicBezTo>
                  <a:cubicBezTo>
                    <a:pt x="279" y="722"/>
                    <a:pt x="279" y="731"/>
                    <a:pt x="281" y="736"/>
                  </a:cubicBezTo>
                  <a:cubicBezTo>
                    <a:pt x="274" y="735"/>
                    <a:pt x="263" y="736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5" y="755"/>
                    <a:pt x="262" y="763"/>
                    <a:pt x="268" y="768"/>
                  </a:cubicBezTo>
                  <a:cubicBezTo>
                    <a:pt x="263" y="770"/>
                    <a:pt x="256" y="776"/>
                    <a:pt x="257" y="785"/>
                  </a:cubicBezTo>
                  <a:cubicBezTo>
                    <a:pt x="258" y="794"/>
                    <a:pt x="267" y="798"/>
                    <a:pt x="272" y="799"/>
                  </a:cubicBezTo>
                  <a:cubicBezTo>
                    <a:pt x="267" y="803"/>
                    <a:pt x="262" y="810"/>
                    <a:pt x="266" y="818"/>
                  </a:cubicBezTo>
                  <a:cubicBezTo>
                    <a:pt x="269" y="827"/>
                    <a:pt x="278" y="829"/>
                    <a:pt x="283" y="829"/>
                  </a:cubicBezTo>
                  <a:cubicBezTo>
                    <a:pt x="280" y="833"/>
                    <a:pt x="275" y="841"/>
                    <a:pt x="280" y="849"/>
                  </a:cubicBezTo>
                  <a:cubicBezTo>
                    <a:pt x="285" y="857"/>
                    <a:pt x="295" y="857"/>
                    <a:pt x="300" y="857"/>
                  </a:cubicBezTo>
                  <a:cubicBezTo>
                    <a:pt x="297" y="863"/>
                    <a:pt x="295" y="871"/>
                    <a:pt x="301" y="878"/>
                  </a:cubicBezTo>
                  <a:cubicBezTo>
                    <a:pt x="307" y="886"/>
                    <a:pt x="317" y="885"/>
                    <a:pt x="323" y="883"/>
                  </a:cubicBezTo>
                  <a:cubicBezTo>
                    <a:pt x="323" y="885"/>
                    <a:pt x="322" y="888"/>
                    <a:pt x="323" y="891"/>
                  </a:cubicBezTo>
                  <a:cubicBezTo>
                    <a:pt x="322" y="891"/>
                    <a:pt x="322" y="891"/>
                    <a:pt x="322" y="891"/>
                  </a:cubicBezTo>
                  <a:cubicBezTo>
                    <a:pt x="316" y="890"/>
                    <a:pt x="309" y="890"/>
                    <a:pt x="303" y="892"/>
                  </a:cubicBezTo>
                  <a:cubicBezTo>
                    <a:pt x="248" y="861"/>
                    <a:pt x="225" y="774"/>
                    <a:pt x="240" y="738"/>
                  </a:cubicBezTo>
                  <a:close/>
                  <a:moveTo>
                    <a:pt x="364" y="633"/>
                  </a:moveTo>
                  <a:cubicBezTo>
                    <a:pt x="360" y="635"/>
                    <a:pt x="354" y="634"/>
                    <a:pt x="348" y="632"/>
                  </a:cubicBezTo>
                  <a:cubicBezTo>
                    <a:pt x="344" y="630"/>
                    <a:pt x="329" y="621"/>
                    <a:pt x="330" y="599"/>
                  </a:cubicBezTo>
                  <a:cubicBezTo>
                    <a:pt x="330" y="589"/>
                    <a:pt x="335" y="578"/>
                    <a:pt x="344" y="570"/>
                  </a:cubicBezTo>
                  <a:cubicBezTo>
                    <a:pt x="352" y="562"/>
                    <a:pt x="363" y="558"/>
                    <a:pt x="374" y="558"/>
                  </a:cubicBezTo>
                  <a:cubicBezTo>
                    <a:pt x="370" y="569"/>
                    <a:pt x="370" y="581"/>
                    <a:pt x="374" y="592"/>
                  </a:cubicBezTo>
                  <a:cubicBezTo>
                    <a:pt x="375" y="595"/>
                    <a:pt x="377" y="598"/>
                    <a:pt x="379" y="601"/>
                  </a:cubicBezTo>
                  <a:cubicBezTo>
                    <a:pt x="377" y="601"/>
                    <a:pt x="375" y="600"/>
                    <a:pt x="373" y="600"/>
                  </a:cubicBezTo>
                  <a:cubicBezTo>
                    <a:pt x="363" y="600"/>
                    <a:pt x="356" y="608"/>
                    <a:pt x="355" y="617"/>
                  </a:cubicBezTo>
                  <a:cubicBezTo>
                    <a:pt x="355" y="622"/>
                    <a:pt x="357" y="629"/>
                    <a:pt x="364" y="633"/>
                  </a:cubicBezTo>
                  <a:close/>
                  <a:moveTo>
                    <a:pt x="377" y="590"/>
                  </a:moveTo>
                  <a:cubicBezTo>
                    <a:pt x="373" y="580"/>
                    <a:pt x="374" y="568"/>
                    <a:pt x="378" y="557"/>
                  </a:cubicBezTo>
                  <a:cubicBezTo>
                    <a:pt x="383" y="546"/>
                    <a:pt x="391" y="538"/>
                    <a:pt x="402" y="534"/>
                  </a:cubicBezTo>
                  <a:cubicBezTo>
                    <a:pt x="408" y="538"/>
                    <a:pt x="415" y="540"/>
                    <a:pt x="422" y="539"/>
                  </a:cubicBezTo>
                  <a:cubicBezTo>
                    <a:pt x="426" y="539"/>
                    <a:pt x="429" y="537"/>
                    <a:pt x="432" y="536"/>
                  </a:cubicBezTo>
                  <a:cubicBezTo>
                    <a:pt x="432" y="537"/>
                    <a:pt x="431" y="539"/>
                    <a:pt x="430" y="540"/>
                  </a:cubicBezTo>
                  <a:cubicBezTo>
                    <a:pt x="410" y="537"/>
                    <a:pt x="393" y="546"/>
                    <a:pt x="387" y="563"/>
                  </a:cubicBezTo>
                  <a:cubicBezTo>
                    <a:pt x="382" y="575"/>
                    <a:pt x="384" y="588"/>
                    <a:pt x="393" y="596"/>
                  </a:cubicBezTo>
                  <a:cubicBezTo>
                    <a:pt x="399" y="602"/>
                    <a:pt x="406" y="604"/>
                    <a:pt x="411" y="602"/>
                  </a:cubicBezTo>
                  <a:cubicBezTo>
                    <a:pt x="412" y="601"/>
                    <a:pt x="412" y="601"/>
                    <a:pt x="412" y="600"/>
                  </a:cubicBezTo>
                  <a:cubicBezTo>
                    <a:pt x="412" y="599"/>
                    <a:pt x="412" y="599"/>
                    <a:pt x="412" y="598"/>
                  </a:cubicBezTo>
                  <a:cubicBezTo>
                    <a:pt x="406" y="594"/>
                    <a:pt x="406" y="589"/>
                    <a:pt x="408" y="586"/>
                  </a:cubicBezTo>
                  <a:cubicBezTo>
                    <a:pt x="410" y="581"/>
                    <a:pt x="416" y="578"/>
                    <a:pt x="421" y="580"/>
                  </a:cubicBezTo>
                  <a:cubicBezTo>
                    <a:pt x="427" y="582"/>
                    <a:pt x="431" y="587"/>
                    <a:pt x="431" y="593"/>
                  </a:cubicBezTo>
                  <a:cubicBezTo>
                    <a:pt x="432" y="600"/>
                    <a:pt x="428" y="607"/>
                    <a:pt x="421" y="610"/>
                  </a:cubicBezTo>
                  <a:cubicBezTo>
                    <a:pt x="415" y="614"/>
                    <a:pt x="407" y="614"/>
                    <a:pt x="399" y="612"/>
                  </a:cubicBezTo>
                  <a:cubicBezTo>
                    <a:pt x="390" y="608"/>
                    <a:pt x="381" y="600"/>
                    <a:pt x="377" y="590"/>
                  </a:cubicBezTo>
                  <a:close/>
                  <a:moveTo>
                    <a:pt x="437" y="505"/>
                  </a:moveTo>
                  <a:cubicBezTo>
                    <a:pt x="431" y="499"/>
                    <a:pt x="422" y="500"/>
                    <a:pt x="417" y="504"/>
                  </a:cubicBezTo>
                  <a:cubicBezTo>
                    <a:pt x="413" y="507"/>
                    <a:pt x="411" y="513"/>
                    <a:pt x="413" y="519"/>
                  </a:cubicBezTo>
                  <a:cubicBezTo>
                    <a:pt x="409" y="517"/>
                    <a:pt x="407" y="514"/>
                    <a:pt x="405" y="509"/>
                  </a:cubicBezTo>
                  <a:cubicBezTo>
                    <a:pt x="403" y="506"/>
                    <a:pt x="400" y="493"/>
                    <a:pt x="412" y="481"/>
                  </a:cubicBezTo>
                  <a:cubicBezTo>
                    <a:pt x="423" y="469"/>
                    <a:pt x="440" y="468"/>
                    <a:pt x="456" y="478"/>
                  </a:cubicBezTo>
                  <a:cubicBezTo>
                    <a:pt x="450" y="490"/>
                    <a:pt x="450" y="503"/>
                    <a:pt x="456" y="514"/>
                  </a:cubicBezTo>
                  <a:cubicBezTo>
                    <a:pt x="451" y="516"/>
                    <a:pt x="446" y="519"/>
                    <a:pt x="442" y="523"/>
                  </a:cubicBezTo>
                  <a:cubicBezTo>
                    <a:pt x="444" y="516"/>
                    <a:pt x="442" y="509"/>
                    <a:pt x="437" y="505"/>
                  </a:cubicBezTo>
                  <a:close/>
                  <a:moveTo>
                    <a:pt x="459" y="517"/>
                  </a:moveTo>
                  <a:cubicBezTo>
                    <a:pt x="460" y="516"/>
                    <a:pt x="460" y="516"/>
                    <a:pt x="461" y="515"/>
                  </a:cubicBezTo>
                  <a:cubicBezTo>
                    <a:pt x="461" y="515"/>
                    <a:pt x="461" y="514"/>
                    <a:pt x="460" y="514"/>
                  </a:cubicBezTo>
                  <a:cubicBezTo>
                    <a:pt x="452" y="501"/>
                    <a:pt x="455" y="480"/>
                    <a:pt x="467" y="467"/>
                  </a:cubicBezTo>
                  <a:cubicBezTo>
                    <a:pt x="480" y="454"/>
                    <a:pt x="501" y="451"/>
                    <a:pt x="514" y="460"/>
                  </a:cubicBezTo>
                  <a:cubicBezTo>
                    <a:pt x="514" y="460"/>
                    <a:pt x="515" y="461"/>
                    <a:pt x="516" y="460"/>
                  </a:cubicBezTo>
                  <a:cubicBezTo>
                    <a:pt x="516" y="460"/>
                    <a:pt x="517" y="460"/>
                    <a:pt x="517" y="459"/>
                  </a:cubicBezTo>
                  <a:cubicBezTo>
                    <a:pt x="522" y="445"/>
                    <a:pt x="533" y="435"/>
                    <a:pt x="547" y="432"/>
                  </a:cubicBezTo>
                  <a:cubicBezTo>
                    <a:pt x="560" y="429"/>
                    <a:pt x="573" y="433"/>
                    <a:pt x="583" y="442"/>
                  </a:cubicBezTo>
                  <a:cubicBezTo>
                    <a:pt x="584" y="443"/>
                    <a:pt x="585" y="443"/>
                    <a:pt x="586" y="442"/>
                  </a:cubicBezTo>
                  <a:cubicBezTo>
                    <a:pt x="598" y="433"/>
                    <a:pt x="612" y="430"/>
                    <a:pt x="626" y="434"/>
                  </a:cubicBezTo>
                  <a:cubicBezTo>
                    <a:pt x="644" y="440"/>
                    <a:pt x="660" y="459"/>
                    <a:pt x="667" y="484"/>
                  </a:cubicBezTo>
                  <a:cubicBezTo>
                    <a:pt x="664" y="486"/>
                    <a:pt x="661" y="488"/>
                    <a:pt x="658" y="491"/>
                  </a:cubicBezTo>
                  <a:cubicBezTo>
                    <a:pt x="648" y="473"/>
                    <a:pt x="633" y="461"/>
                    <a:pt x="617" y="459"/>
                  </a:cubicBezTo>
                  <a:cubicBezTo>
                    <a:pt x="604" y="458"/>
                    <a:pt x="591" y="462"/>
                    <a:pt x="583" y="471"/>
                  </a:cubicBezTo>
                  <a:cubicBezTo>
                    <a:pt x="583" y="471"/>
                    <a:pt x="583" y="471"/>
                    <a:pt x="583" y="471"/>
                  </a:cubicBezTo>
                  <a:cubicBezTo>
                    <a:pt x="575" y="466"/>
                    <a:pt x="565" y="464"/>
                    <a:pt x="556" y="467"/>
                  </a:cubicBezTo>
                  <a:cubicBezTo>
                    <a:pt x="544" y="471"/>
                    <a:pt x="536" y="479"/>
                    <a:pt x="532" y="489"/>
                  </a:cubicBezTo>
                  <a:cubicBezTo>
                    <a:pt x="520" y="487"/>
                    <a:pt x="508" y="490"/>
                    <a:pt x="499" y="499"/>
                  </a:cubicBezTo>
                  <a:cubicBezTo>
                    <a:pt x="490" y="508"/>
                    <a:pt x="487" y="520"/>
                    <a:pt x="490" y="531"/>
                  </a:cubicBezTo>
                  <a:cubicBezTo>
                    <a:pt x="479" y="535"/>
                    <a:pt x="471" y="544"/>
                    <a:pt x="468" y="555"/>
                  </a:cubicBezTo>
                  <a:cubicBezTo>
                    <a:pt x="465" y="565"/>
                    <a:pt x="466" y="575"/>
                    <a:pt x="471" y="582"/>
                  </a:cubicBezTo>
                  <a:cubicBezTo>
                    <a:pt x="471" y="582"/>
                    <a:pt x="471" y="582"/>
                    <a:pt x="471" y="582"/>
                  </a:cubicBezTo>
                  <a:cubicBezTo>
                    <a:pt x="462" y="591"/>
                    <a:pt x="458" y="604"/>
                    <a:pt x="460" y="616"/>
                  </a:cubicBezTo>
                  <a:cubicBezTo>
                    <a:pt x="462" y="633"/>
                    <a:pt x="473" y="647"/>
                    <a:pt x="491" y="658"/>
                  </a:cubicBezTo>
                  <a:cubicBezTo>
                    <a:pt x="488" y="661"/>
                    <a:pt x="486" y="664"/>
                    <a:pt x="484" y="667"/>
                  </a:cubicBezTo>
                  <a:cubicBezTo>
                    <a:pt x="459" y="659"/>
                    <a:pt x="441" y="644"/>
                    <a:pt x="435" y="625"/>
                  </a:cubicBezTo>
                  <a:cubicBezTo>
                    <a:pt x="430" y="612"/>
                    <a:pt x="433" y="598"/>
                    <a:pt x="443" y="585"/>
                  </a:cubicBezTo>
                  <a:cubicBezTo>
                    <a:pt x="443" y="585"/>
                    <a:pt x="443" y="584"/>
                    <a:pt x="443" y="583"/>
                  </a:cubicBezTo>
                  <a:cubicBezTo>
                    <a:pt x="433" y="573"/>
                    <a:pt x="429" y="560"/>
                    <a:pt x="432" y="546"/>
                  </a:cubicBezTo>
                  <a:cubicBezTo>
                    <a:pt x="436" y="533"/>
                    <a:pt x="446" y="521"/>
                    <a:pt x="459" y="517"/>
                  </a:cubicBezTo>
                  <a:close/>
                  <a:moveTo>
                    <a:pt x="505" y="436"/>
                  </a:moveTo>
                  <a:cubicBezTo>
                    <a:pt x="510" y="441"/>
                    <a:pt x="517" y="443"/>
                    <a:pt x="523" y="442"/>
                  </a:cubicBezTo>
                  <a:cubicBezTo>
                    <a:pt x="519" y="446"/>
                    <a:pt x="516" y="450"/>
                    <a:pt x="514" y="456"/>
                  </a:cubicBezTo>
                  <a:cubicBezTo>
                    <a:pt x="504" y="450"/>
                    <a:pt x="490" y="450"/>
                    <a:pt x="478" y="455"/>
                  </a:cubicBezTo>
                  <a:cubicBezTo>
                    <a:pt x="468" y="440"/>
                    <a:pt x="469" y="423"/>
                    <a:pt x="481" y="412"/>
                  </a:cubicBezTo>
                  <a:cubicBezTo>
                    <a:pt x="493" y="399"/>
                    <a:pt x="506" y="403"/>
                    <a:pt x="510" y="405"/>
                  </a:cubicBezTo>
                  <a:cubicBezTo>
                    <a:pt x="514" y="406"/>
                    <a:pt x="517" y="409"/>
                    <a:pt x="519" y="412"/>
                  </a:cubicBezTo>
                  <a:cubicBezTo>
                    <a:pt x="513" y="411"/>
                    <a:pt x="508" y="413"/>
                    <a:pt x="505" y="417"/>
                  </a:cubicBezTo>
                  <a:cubicBezTo>
                    <a:pt x="500" y="422"/>
                    <a:pt x="499" y="430"/>
                    <a:pt x="505" y="436"/>
                  </a:cubicBezTo>
                  <a:close/>
                  <a:moveTo>
                    <a:pt x="534" y="402"/>
                  </a:moveTo>
                  <a:cubicBezTo>
                    <a:pt x="538" y="391"/>
                    <a:pt x="547" y="383"/>
                    <a:pt x="557" y="378"/>
                  </a:cubicBezTo>
                  <a:cubicBezTo>
                    <a:pt x="568" y="373"/>
                    <a:pt x="580" y="373"/>
                    <a:pt x="591" y="377"/>
                  </a:cubicBezTo>
                  <a:cubicBezTo>
                    <a:pt x="600" y="381"/>
                    <a:pt x="608" y="389"/>
                    <a:pt x="612" y="399"/>
                  </a:cubicBezTo>
                  <a:cubicBezTo>
                    <a:pt x="615" y="407"/>
                    <a:pt x="614" y="415"/>
                    <a:pt x="611" y="421"/>
                  </a:cubicBezTo>
                  <a:cubicBezTo>
                    <a:pt x="607" y="428"/>
                    <a:pt x="600" y="431"/>
                    <a:pt x="593" y="431"/>
                  </a:cubicBezTo>
                  <a:cubicBezTo>
                    <a:pt x="587" y="430"/>
                    <a:pt x="582" y="427"/>
                    <a:pt x="580" y="421"/>
                  </a:cubicBezTo>
                  <a:cubicBezTo>
                    <a:pt x="578" y="415"/>
                    <a:pt x="581" y="410"/>
                    <a:pt x="586" y="408"/>
                  </a:cubicBezTo>
                  <a:cubicBezTo>
                    <a:pt x="589" y="406"/>
                    <a:pt x="595" y="406"/>
                    <a:pt x="599" y="411"/>
                  </a:cubicBezTo>
                  <a:cubicBezTo>
                    <a:pt x="599" y="412"/>
                    <a:pt x="600" y="412"/>
                    <a:pt x="600" y="412"/>
                  </a:cubicBezTo>
                  <a:cubicBezTo>
                    <a:pt x="601" y="412"/>
                    <a:pt x="602" y="412"/>
                    <a:pt x="602" y="411"/>
                  </a:cubicBezTo>
                  <a:cubicBezTo>
                    <a:pt x="604" y="406"/>
                    <a:pt x="602" y="398"/>
                    <a:pt x="596" y="392"/>
                  </a:cubicBezTo>
                  <a:cubicBezTo>
                    <a:pt x="588" y="384"/>
                    <a:pt x="576" y="382"/>
                    <a:pt x="563" y="386"/>
                  </a:cubicBezTo>
                  <a:cubicBezTo>
                    <a:pt x="546" y="393"/>
                    <a:pt x="538" y="410"/>
                    <a:pt x="541" y="430"/>
                  </a:cubicBezTo>
                  <a:cubicBezTo>
                    <a:pt x="539" y="431"/>
                    <a:pt x="537" y="431"/>
                    <a:pt x="536" y="432"/>
                  </a:cubicBezTo>
                  <a:cubicBezTo>
                    <a:pt x="538" y="429"/>
                    <a:pt x="539" y="426"/>
                    <a:pt x="539" y="422"/>
                  </a:cubicBezTo>
                  <a:cubicBezTo>
                    <a:pt x="540" y="415"/>
                    <a:pt x="538" y="408"/>
                    <a:pt x="534" y="402"/>
                  </a:cubicBezTo>
                  <a:close/>
                  <a:moveTo>
                    <a:pt x="601" y="379"/>
                  </a:moveTo>
                  <a:cubicBezTo>
                    <a:pt x="598" y="377"/>
                    <a:pt x="595" y="375"/>
                    <a:pt x="592" y="374"/>
                  </a:cubicBezTo>
                  <a:cubicBezTo>
                    <a:pt x="581" y="369"/>
                    <a:pt x="569" y="369"/>
                    <a:pt x="558" y="373"/>
                  </a:cubicBezTo>
                  <a:cubicBezTo>
                    <a:pt x="558" y="362"/>
                    <a:pt x="563" y="352"/>
                    <a:pt x="570" y="344"/>
                  </a:cubicBezTo>
                  <a:cubicBezTo>
                    <a:pt x="578" y="335"/>
                    <a:pt x="589" y="330"/>
                    <a:pt x="599" y="329"/>
                  </a:cubicBezTo>
                  <a:cubicBezTo>
                    <a:pt x="621" y="329"/>
                    <a:pt x="630" y="343"/>
                    <a:pt x="632" y="348"/>
                  </a:cubicBezTo>
                  <a:cubicBezTo>
                    <a:pt x="635" y="354"/>
                    <a:pt x="635" y="360"/>
                    <a:pt x="633" y="364"/>
                  </a:cubicBezTo>
                  <a:cubicBezTo>
                    <a:pt x="630" y="357"/>
                    <a:pt x="623" y="355"/>
                    <a:pt x="617" y="355"/>
                  </a:cubicBezTo>
                  <a:cubicBezTo>
                    <a:pt x="609" y="356"/>
                    <a:pt x="600" y="363"/>
                    <a:pt x="601" y="373"/>
                  </a:cubicBezTo>
                  <a:cubicBezTo>
                    <a:pt x="601" y="375"/>
                    <a:pt x="601" y="377"/>
                    <a:pt x="601" y="379"/>
                  </a:cubicBezTo>
                  <a:close/>
                  <a:moveTo>
                    <a:pt x="614" y="423"/>
                  </a:moveTo>
                  <a:cubicBezTo>
                    <a:pt x="616" y="419"/>
                    <a:pt x="618" y="414"/>
                    <a:pt x="617" y="408"/>
                  </a:cubicBezTo>
                  <a:cubicBezTo>
                    <a:pt x="628" y="397"/>
                    <a:pt x="640" y="391"/>
                    <a:pt x="653" y="392"/>
                  </a:cubicBezTo>
                  <a:cubicBezTo>
                    <a:pt x="665" y="392"/>
                    <a:pt x="677" y="398"/>
                    <a:pt x="685" y="408"/>
                  </a:cubicBezTo>
                  <a:cubicBezTo>
                    <a:pt x="692" y="417"/>
                    <a:pt x="695" y="428"/>
                    <a:pt x="693" y="437"/>
                  </a:cubicBezTo>
                  <a:cubicBezTo>
                    <a:pt x="691" y="446"/>
                    <a:pt x="687" y="452"/>
                    <a:pt x="680" y="456"/>
                  </a:cubicBezTo>
                  <a:cubicBezTo>
                    <a:pt x="674" y="460"/>
                    <a:pt x="666" y="460"/>
                    <a:pt x="660" y="456"/>
                  </a:cubicBezTo>
                  <a:cubicBezTo>
                    <a:pt x="655" y="452"/>
                    <a:pt x="653" y="447"/>
                    <a:pt x="654" y="441"/>
                  </a:cubicBezTo>
                  <a:cubicBezTo>
                    <a:pt x="655" y="435"/>
                    <a:pt x="661" y="432"/>
                    <a:pt x="666" y="432"/>
                  </a:cubicBezTo>
                  <a:cubicBezTo>
                    <a:pt x="669" y="433"/>
                    <a:pt x="674" y="435"/>
                    <a:pt x="675" y="442"/>
                  </a:cubicBezTo>
                  <a:cubicBezTo>
                    <a:pt x="675" y="442"/>
                    <a:pt x="675" y="443"/>
                    <a:pt x="676" y="443"/>
                  </a:cubicBezTo>
                  <a:cubicBezTo>
                    <a:pt x="676" y="444"/>
                    <a:pt x="677" y="444"/>
                    <a:pt x="678" y="443"/>
                  </a:cubicBezTo>
                  <a:cubicBezTo>
                    <a:pt x="682" y="440"/>
                    <a:pt x="684" y="432"/>
                    <a:pt x="682" y="425"/>
                  </a:cubicBezTo>
                  <a:cubicBezTo>
                    <a:pt x="680" y="416"/>
                    <a:pt x="672" y="405"/>
                    <a:pt x="656" y="402"/>
                  </a:cubicBezTo>
                  <a:cubicBezTo>
                    <a:pt x="640" y="400"/>
                    <a:pt x="624" y="410"/>
                    <a:pt x="616" y="429"/>
                  </a:cubicBezTo>
                  <a:cubicBezTo>
                    <a:pt x="614" y="428"/>
                    <a:pt x="612" y="429"/>
                    <a:pt x="609" y="429"/>
                  </a:cubicBezTo>
                  <a:cubicBezTo>
                    <a:pt x="610" y="429"/>
                    <a:pt x="610" y="428"/>
                    <a:pt x="610" y="428"/>
                  </a:cubicBezTo>
                  <a:cubicBezTo>
                    <a:pt x="612" y="427"/>
                    <a:pt x="613" y="425"/>
                    <a:pt x="614" y="423"/>
                  </a:cubicBezTo>
                  <a:close/>
                  <a:moveTo>
                    <a:pt x="614" y="394"/>
                  </a:moveTo>
                  <a:cubicBezTo>
                    <a:pt x="614" y="394"/>
                    <a:pt x="614" y="394"/>
                    <a:pt x="614" y="394"/>
                  </a:cubicBezTo>
                  <a:cubicBezTo>
                    <a:pt x="618" y="395"/>
                    <a:pt x="622" y="396"/>
                    <a:pt x="626" y="396"/>
                  </a:cubicBezTo>
                  <a:cubicBezTo>
                    <a:pt x="623" y="398"/>
                    <a:pt x="620" y="401"/>
                    <a:pt x="617" y="403"/>
                  </a:cubicBezTo>
                  <a:cubicBezTo>
                    <a:pt x="617" y="402"/>
                    <a:pt x="616" y="400"/>
                    <a:pt x="616" y="398"/>
                  </a:cubicBezTo>
                  <a:cubicBezTo>
                    <a:pt x="615" y="396"/>
                    <a:pt x="614" y="395"/>
                    <a:pt x="614" y="394"/>
                  </a:cubicBezTo>
                  <a:close/>
                  <a:moveTo>
                    <a:pt x="644" y="389"/>
                  </a:moveTo>
                  <a:cubicBezTo>
                    <a:pt x="644" y="388"/>
                    <a:pt x="645" y="388"/>
                    <a:pt x="645" y="387"/>
                  </a:cubicBezTo>
                  <a:cubicBezTo>
                    <a:pt x="649" y="383"/>
                    <a:pt x="652" y="378"/>
                    <a:pt x="654" y="372"/>
                  </a:cubicBezTo>
                  <a:cubicBezTo>
                    <a:pt x="654" y="378"/>
                    <a:pt x="655" y="383"/>
                    <a:pt x="655" y="388"/>
                  </a:cubicBezTo>
                  <a:cubicBezTo>
                    <a:pt x="655" y="388"/>
                    <a:pt x="654" y="388"/>
                    <a:pt x="653" y="388"/>
                  </a:cubicBezTo>
                  <a:cubicBezTo>
                    <a:pt x="650" y="388"/>
                    <a:pt x="647" y="388"/>
                    <a:pt x="644" y="389"/>
                  </a:cubicBezTo>
                  <a:close/>
                  <a:moveTo>
                    <a:pt x="738" y="240"/>
                  </a:moveTo>
                  <a:cubicBezTo>
                    <a:pt x="738" y="240"/>
                    <a:pt x="738" y="240"/>
                    <a:pt x="738" y="240"/>
                  </a:cubicBezTo>
                  <a:cubicBezTo>
                    <a:pt x="775" y="225"/>
                    <a:pt x="862" y="248"/>
                    <a:pt x="892" y="303"/>
                  </a:cubicBezTo>
                  <a:cubicBezTo>
                    <a:pt x="891" y="309"/>
                    <a:pt x="890" y="315"/>
                    <a:pt x="891" y="322"/>
                  </a:cubicBezTo>
                  <a:cubicBezTo>
                    <a:pt x="891" y="322"/>
                    <a:pt x="891" y="322"/>
                    <a:pt x="891" y="322"/>
                  </a:cubicBezTo>
                  <a:cubicBezTo>
                    <a:pt x="888" y="322"/>
                    <a:pt x="885" y="322"/>
                    <a:pt x="883" y="323"/>
                  </a:cubicBezTo>
                  <a:cubicBezTo>
                    <a:pt x="885" y="316"/>
                    <a:pt x="886" y="307"/>
                    <a:pt x="879" y="301"/>
                  </a:cubicBezTo>
                  <a:cubicBezTo>
                    <a:pt x="871" y="295"/>
                    <a:pt x="863" y="297"/>
                    <a:pt x="857" y="300"/>
                  </a:cubicBezTo>
                  <a:cubicBezTo>
                    <a:pt x="858" y="294"/>
                    <a:pt x="857" y="284"/>
                    <a:pt x="849" y="280"/>
                  </a:cubicBezTo>
                  <a:cubicBezTo>
                    <a:pt x="841" y="275"/>
                    <a:pt x="834" y="280"/>
                    <a:pt x="829" y="283"/>
                  </a:cubicBezTo>
                  <a:cubicBezTo>
                    <a:pt x="829" y="278"/>
                    <a:pt x="827" y="269"/>
                    <a:pt x="819" y="266"/>
                  </a:cubicBezTo>
                  <a:cubicBezTo>
                    <a:pt x="811" y="262"/>
                    <a:pt x="803" y="267"/>
                    <a:pt x="799" y="272"/>
                  </a:cubicBezTo>
                  <a:cubicBezTo>
                    <a:pt x="798" y="266"/>
                    <a:pt x="794" y="258"/>
                    <a:pt x="785" y="257"/>
                  </a:cubicBezTo>
                  <a:cubicBezTo>
                    <a:pt x="776" y="256"/>
                    <a:pt x="770" y="263"/>
                    <a:pt x="768" y="267"/>
                  </a:cubicBezTo>
                  <a:cubicBezTo>
                    <a:pt x="764" y="261"/>
                    <a:pt x="755" y="255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36" y="263"/>
                    <a:pt x="735" y="273"/>
                    <a:pt x="736" y="280"/>
                  </a:cubicBezTo>
                  <a:cubicBezTo>
                    <a:pt x="731" y="279"/>
                    <a:pt x="722" y="278"/>
                    <a:pt x="717" y="286"/>
                  </a:cubicBezTo>
                  <a:cubicBezTo>
                    <a:pt x="711" y="293"/>
                    <a:pt x="714" y="301"/>
                    <a:pt x="717" y="306"/>
                  </a:cubicBezTo>
                  <a:cubicBezTo>
                    <a:pt x="711" y="305"/>
                    <a:pt x="702" y="307"/>
                    <a:pt x="699" y="315"/>
                  </a:cubicBezTo>
                  <a:cubicBezTo>
                    <a:pt x="696" y="324"/>
                    <a:pt x="700" y="331"/>
                    <a:pt x="704" y="335"/>
                  </a:cubicBezTo>
                  <a:cubicBezTo>
                    <a:pt x="699" y="336"/>
                    <a:pt x="690" y="338"/>
                    <a:pt x="688" y="347"/>
                  </a:cubicBezTo>
                  <a:cubicBezTo>
                    <a:pt x="685" y="355"/>
                    <a:pt x="692" y="363"/>
                    <a:pt x="696" y="367"/>
                  </a:cubicBezTo>
                  <a:cubicBezTo>
                    <a:pt x="690" y="369"/>
                    <a:pt x="683" y="373"/>
                    <a:pt x="682" y="382"/>
                  </a:cubicBezTo>
                  <a:cubicBezTo>
                    <a:pt x="681" y="392"/>
                    <a:pt x="688" y="398"/>
                    <a:pt x="694" y="401"/>
                  </a:cubicBezTo>
                  <a:cubicBezTo>
                    <a:pt x="692" y="402"/>
                    <a:pt x="690" y="404"/>
                    <a:pt x="688" y="406"/>
                  </a:cubicBezTo>
                  <a:cubicBezTo>
                    <a:pt x="688" y="406"/>
                    <a:pt x="688" y="406"/>
                    <a:pt x="688" y="406"/>
                  </a:cubicBezTo>
                  <a:cubicBezTo>
                    <a:pt x="684" y="401"/>
                    <a:pt x="679" y="397"/>
                    <a:pt x="674" y="394"/>
                  </a:cubicBezTo>
                  <a:cubicBezTo>
                    <a:pt x="656" y="333"/>
                    <a:pt x="701" y="255"/>
                    <a:pt x="738" y="240"/>
                  </a:cubicBezTo>
                  <a:close/>
                  <a:moveTo>
                    <a:pt x="906" y="287"/>
                  </a:moveTo>
                  <a:cubicBezTo>
                    <a:pt x="914" y="278"/>
                    <a:pt x="927" y="273"/>
                    <a:pt x="942" y="274"/>
                  </a:cubicBezTo>
                  <a:cubicBezTo>
                    <a:pt x="946" y="278"/>
                    <a:pt x="950" y="280"/>
                    <a:pt x="955" y="282"/>
                  </a:cubicBezTo>
                  <a:cubicBezTo>
                    <a:pt x="957" y="282"/>
                    <a:pt x="959" y="283"/>
                    <a:pt x="962" y="283"/>
                  </a:cubicBezTo>
                  <a:cubicBezTo>
                    <a:pt x="962" y="283"/>
                    <a:pt x="962" y="283"/>
                    <a:pt x="962" y="282"/>
                  </a:cubicBezTo>
                  <a:cubicBezTo>
                    <a:pt x="961" y="284"/>
                    <a:pt x="959" y="285"/>
                    <a:pt x="958" y="287"/>
                  </a:cubicBezTo>
                  <a:cubicBezTo>
                    <a:pt x="939" y="280"/>
                    <a:pt x="920" y="284"/>
                    <a:pt x="911" y="297"/>
                  </a:cubicBezTo>
                  <a:cubicBezTo>
                    <a:pt x="901" y="310"/>
                    <a:pt x="903" y="323"/>
                    <a:pt x="908" y="331"/>
                  </a:cubicBezTo>
                  <a:cubicBezTo>
                    <a:pt x="912" y="338"/>
                    <a:pt x="919" y="342"/>
                    <a:pt x="924" y="341"/>
                  </a:cubicBezTo>
                  <a:cubicBezTo>
                    <a:pt x="925" y="341"/>
                    <a:pt x="926" y="340"/>
                    <a:pt x="926" y="340"/>
                  </a:cubicBezTo>
                  <a:cubicBezTo>
                    <a:pt x="926" y="339"/>
                    <a:pt x="926" y="338"/>
                    <a:pt x="926" y="338"/>
                  </a:cubicBezTo>
                  <a:cubicBezTo>
                    <a:pt x="921" y="333"/>
                    <a:pt x="923" y="328"/>
                    <a:pt x="925" y="325"/>
                  </a:cubicBezTo>
                  <a:cubicBezTo>
                    <a:pt x="928" y="321"/>
                    <a:pt x="935" y="319"/>
                    <a:pt x="940" y="323"/>
                  </a:cubicBezTo>
                  <a:cubicBezTo>
                    <a:pt x="945" y="326"/>
                    <a:pt x="947" y="332"/>
                    <a:pt x="946" y="337"/>
                  </a:cubicBezTo>
                  <a:cubicBezTo>
                    <a:pt x="945" y="344"/>
                    <a:pt x="939" y="350"/>
                    <a:pt x="932" y="352"/>
                  </a:cubicBezTo>
                  <a:cubicBezTo>
                    <a:pt x="924" y="354"/>
                    <a:pt x="916" y="352"/>
                    <a:pt x="910" y="348"/>
                  </a:cubicBezTo>
                  <a:cubicBezTo>
                    <a:pt x="901" y="342"/>
                    <a:pt x="896" y="332"/>
                    <a:pt x="895" y="321"/>
                  </a:cubicBezTo>
                  <a:cubicBezTo>
                    <a:pt x="893" y="308"/>
                    <a:pt x="897" y="296"/>
                    <a:pt x="906" y="287"/>
                  </a:cubicBezTo>
                  <a:close/>
                  <a:moveTo>
                    <a:pt x="901" y="286"/>
                  </a:moveTo>
                  <a:cubicBezTo>
                    <a:pt x="898" y="282"/>
                    <a:pt x="895" y="278"/>
                    <a:pt x="891" y="274"/>
                  </a:cubicBezTo>
                  <a:cubicBezTo>
                    <a:pt x="896" y="277"/>
                    <a:pt x="902" y="279"/>
                    <a:pt x="908" y="279"/>
                  </a:cubicBezTo>
                  <a:cubicBezTo>
                    <a:pt x="909" y="279"/>
                    <a:pt x="909" y="279"/>
                    <a:pt x="910" y="278"/>
                  </a:cubicBezTo>
                  <a:cubicBezTo>
                    <a:pt x="907" y="280"/>
                    <a:pt x="905" y="282"/>
                    <a:pt x="903" y="284"/>
                  </a:cubicBezTo>
                  <a:cubicBezTo>
                    <a:pt x="902" y="285"/>
                    <a:pt x="902" y="286"/>
                    <a:pt x="901" y="286"/>
                  </a:cubicBezTo>
                  <a:close/>
                  <a:moveTo>
                    <a:pt x="900" y="254"/>
                  </a:moveTo>
                  <a:cubicBezTo>
                    <a:pt x="896" y="252"/>
                    <a:pt x="892" y="247"/>
                    <a:pt x="889" y="241"/>
                  </a:cubicBezTo>
                  <a:cubicBezTo>
                    <a:pt x="888" y="237"/>
                    <a:pt x="883" y="220"/>
                    <a:pt x="899" y="205"/>
                  </a:cubicBezTo>
                  <a:cubicBezTo>
                    <a:pt x="907" y="198"/>
                    <a:pt x="918" y="194"/>
                    <a:pt x="930" y="195"/>
                  </a:cubicBezTo>
                  <a:cubicBezTo>
                    <a:pt x="941" y="195"/>
                    <a:pt x="952" y="200"/>
                    <a:pt x="959" y="207"/>
                  </a:cubicBezTo>
                  <a:cubicBezTo>
                    <a:pt x="949" y="212"/>
                    <a:pt x="940" y="221"/>
                    <a:pt x="936" y="231"/>
                  </a:cubicBezTo>
                  <a:cubicBezTo>
                    <a:pt x="934" y="235"/>
                    <a:pt x="933" y="238"/>
                    <a:pt x="933" y="242"/>
                  </a:cubicBezTo>
                  <a:cubicBezTo>
                    <a:pt x="932" y="240"/>
                    <a:pt x="931" y="238"/>
                    <a:pt x="929" y="237"/>
                  </a:cubicBezTo>
                  <a:cubicBezTo>
                    <a:pt x="922" y="230"/>
                    <a:pt x="912" y="231"/>
                    <a:pt x="905" y="236"/>
                  </a:cubicBezTo>
                  <a:cubicBezTo>
                    <a:pt x="901" y="239"/>
                    <a:pt x="897" y="246"/>
                    <a:pt x="900" y="254"/>
                  </a:cubicBezTo>
                  <a:close/>
                  <a:moveTo>
                    <a:pt x="934" y="261"/>
                  </a:moveTo>
                  <a:cubicBezTo>
                    <a:pt x="934" y="261"/>
                    <a:pt x="935" y="261"/>
                    <a:pt x="935" y="261"/>
                  </a:cubicBezTo>
                  <a:cubicBezTo>
                    <a:pt x="935" y="262"/>
                    <a:pt x="936" y="264"/>
                    <a:pt x="936" y="265"/>
                  </a:cubicBezTo>
                  <a:cubicBezTo>
                    <a:pt x="937" y="267"/>
                    <a:pt x="938" y="268"/>
                    <a:pt x="939" y="270"/>
                  </a:cubicBezTo>
                  <a:cubicBezTo>
                    <a:pt x="935" y="270"/>
                    <a:pt x="931" y="270"/>
                    <a:pt x="927" y="271"/>
                  </a:cubicBezTo>
                  <a:cubicBezTo>
                    <a:pt x="930" y="268"/>
                    <a:pt x="933" y="265"/>
                    <a:pt x="934" y="261"/>
                  </a:cubicBezTo>
                  <a:close/>
                  <a:moveTo>
                    <a:pt x="981" y="255"/>
                  </a:moveTo>
                  <a:cubicBezTo>
                    <a:pt x="978" y="247"/>
                    <a:pt x="969" y="245"/>
                    <a:pt x="963" y="247"/>
                  </a:cubicBezTo>
                  <a:cubicBezTo>
                    <a:pt x="958" y="249"/>
                    <a:pt x="954" y="253"/>
                    <a:pt x="954" y="259"/>
                  </a:cubicBezTo>
                  <a:cubicBezTo>
                    <a:pt x="951" y="257"/>
                    <a:pt x="950" y="252"/>
                    <a:pt x="950" y="248"/>
                  </a:cubicBezTo>
                  <a:cubicBezTo>
                    <a:pt x="950" y="244"/>
                    <a:pt x="951" y="230"/>
                    <a:pt x="967" y="223"/>
                  </a:cubicBezTo>
                  <a:cubicBezTo>
                    <a:pt x="982" y="217"/>
                    <a:pt x="997" y="222"/>
                    <a:pt x="1008" y="237"/>
                  </a:cubicBezTo>
                  <a:cubicBezTo>
                    <a:pt x="1008" y="237"/>
                    <a:pt x="1008" y="237"/>
                    <a:pt x="1007" y="237"/>
                  </a:cubicBezTo>
                  <a:cubicBezTo>
                    <a:pt x="995" y="245"/>
                    <a:pt x="988" y="257"/>
                    <a:pt x="987" y="272"/>
                  </a:cubicBezTo>
                  <a:cubicBezTo>
                    <a:pt x="984" y="272"/>
                    <a:pt x="982" y="273"/>
                    <a:pt x="980" y="274"/>
                  </a:cubicBezTo>
                  <a:cubicBezTo>
                    <a:pt x="984" y="268"/>
                    <a:pt x="984" y="261"/>
                    <a:pt x="981" y="255"/>
                  </a:cubicBezTo>
                  <a:close/>
                  <a:moveTo>
                    <a:pt x="989" y="275"/>
                  </a:moveTo>
                  <a:cubicBezTo>
                    <a:pt x="990" y="275"/>
                    <a:pt x="991" y="275"/>
                    <a:pt x="991" y="274"/>
                  </a:cubicBezTo>
                  <a:cubicBezTo>
                    <a:pt x="991" y="260"/>
                    <a:pt x="998" y="248"/>
                    <a:pt x="1009" y="241"/>
                  </a:cubicBezTo>
                  <a:cubicBezTo>
                    <a:pt x="1021" y="233"/>
                    <a:pt x="1036" y="232"/>
                    <a:pt x="1049" y="239"/>
                  </a:cubicBezTo>
                  <a:cubicBezTo>
                    <a:pt x="1050" y="239"/>
                    <a:pt x="1051" y="239"/>
                    <a:pt x="1051" y="239"/>
                  </a:cubicBezTo>
                  <a:cubicBezTo>
                    <a:pt x="1052" y="238"/>
                    <a:pt x="1052" y="238"/>
                    <a:pt x="1052" y="237"/>
                  </a:cubicBezTo>
                  <a:cubicBezTo>
                    <a:pt x="1055" y="222"/>
                    <a:pt x="1072" y="209"/>
                    <a:pt x="1090" y="209"/>
                  </a:cubicBezTo>
                  <a:cubicBezTo>
                    <a:pt x="1108" y="209"/>
                    <a:pt x="1125" y="222"/>
                    <a:pt x="1128" y="237"/>
                  </a:cubicBezTo>
                  <a:cubicBezTo>
                    <a:pt x="1128" y="238"/>
                    <a:pt x="1128" y="238"/>
                    <a:pt x="1129" y="239"/>
                  </a:cubicBezTo>
                  <a:cubicBezTo>
                    <a:pt x="1129" y="239"/>
                    <a:pt x="1130" y="239"/>
                    <a:pt x="1131" y="239"/>
                  </a:cubicBezTo>
                  <a:cubicBezTo>
                    <a:pt x="1144" y="232"/>
                    <a:pt x="1159" y="233"/>
                    <a:pt x="1171" y="241"/>
                  </a:cubicBezTo>
                  <a:cubicBezTo>
                    <a:pt x="1182" y="248"/>
                    <a:pt x="1189" y="260"/>
                    <a:pt x="1189" y="274"/>
                  </a:cubicBezTo>
                  <a:cubicBezTo>
                    <a:pt x="1189" y="275"/>
                    <a:pt x="1190" y="275"/>
                    <a:pt x="1191" y="275"/>
                  </a:cubicBezTo>
                  <a:cubicBezTo>
                    <a:pt x="1207" y="277"/>
                    <a:pt x="1219" y="285"/>
                    <a:pt x="1225" y="298"/>
                  </a:cubicBezTo>
                  <a:cubicBezTo>
                    <a:pt x="1234" y="315"/>
                    <a:pt x="1232" y="339"/>
                    <a:pt x="1220" y="362"/>
                  </a:cubicBezTo>
                  <a:cubicBezTo>
                    <a:pt x="1216" y="361"/>
                    <a:pt x="1212" y="361"/>
                    <a:pt x="1208" y="361"/>
                  </a:cubicBezTo>
                  <a:cubicBezTo>
                    <a:pt x="1214" y="341"/>
                    <a:pt x="1211" y="322"/>
                    <a:pt x="1201" y="309"/>
                  </a:cubicBezTo>
                  <a:cubicBezTo>
                    <a:pt x="1193" y="299"/>
                    <a:pt x="1181" y="293"/>
                    <a:pt x="1169" y="293"/>
                  </a:cubicBezTo>
                  <a:cubicBezTo>
                    <a:pt x="1169" y="293"/>
                    <a:pt x="1169" y="293"/>
                    <a:pt x="1169" y="293"/>
                  </a:cubicBezTo>
                  <a:cubicBezTo>
                    <a:pt x="1167" y="284"/>
                    <a:pt x="1161" y="277"/>
                    <a:pt x="1152" y="272"/>
                  </a:cubicBezTo>
                  <a:cubicBezTo>
                    <a:pt x="1142" y="266"/>
                    <a:pt x="1130" y="266"/>
                    <a:pt x="1120" y="270"/>
                  </a:cubicBezTo>
                  <a:cubicBezTo>
                    <a:pt x="1113" y="260"/>
                    <a:pt x="1103" y="255"/>
                    <a:pt x="1090" y="255"/>
                  </a:cubicBezTo>
                  <a:cubicBezTo>
                    <a:pt x="1077" y="255"/>
                    <a:pt x="1067" y="260"/>
                    <a:pt x="1060" y="270"/>
                  </a:cubicBezTo>
                  <a:cubicBezTo>
                    <a:pt x="1050" y="266"/>
                    <a:pt x="1038" y="266"/>
                    <a:pt x="1028" y="272"/>
                  </a:cubicBezTo>
                  <a:cubicBezTo>
                    <a:pt x="1019" y="277"/>
                    <a:pt x="1013" y="284"/>
                    <a:pt x="1011" y="293"/>
                  </a:cubicBezTo>
                  <a:cubicBezTo>
                    <a:pt x="1011" y="293"/>
                    <a:pt x="1011" y="293"/>
                    <a:pt x="1011" y="293"/>
                  </a:cubicBezTo>
                  <a:cubicBezTo>
                    <a:pt x="999" y="293"/>
                    <a:pt x="987" y="299"/>
                    <a:pt x="979" y="309"/>
                  </a:cubicBezTo>
                  <a:cubicBezTo>
                    <a:pt x="969" y="322"/>
                    <a:pt x="966" y="341"/>
                    <a:pt x="972" y="361"/>
                  </a:cubicBezTo>
                  <a:cubicBezTo>
                    <a:pt x="968" y="361"/>
                    <a:pt x="964" y="361"/>
                    <a:pt x="960" y="362"/>
                  </a:cubicBezTo>
                  <a:cubicBezTo>
                    <a:pt x="948" y="339"/>
                    <a:pt x="946" y="315"/>
                    <a:pt x="955" y="298"/>
                  </a:cubicBezTo>
                  <a:cubicBezTo>
                    <a:pt x="962" y="285"/>
                    <a:pt x="973" y="277"/>
                    <a:pt x="989" y="275"/>
                  </a:cubicBezTo>
                  <a:close/>
                  <a:moveTo>
                    <a:pt x="1032" y="231"/>
                  </a:moveTo>
                  <a:cubicBezTo>
                    <a:pt x="1038" y="227"/>
                    <a:pt x="1042" y="221"/>
                    <a:pt x="1042" y="214"/>
                  </a:cubicBezTo>
                  <a:cubicBezTo>
                    <a:pt x="1042" y="206"/>
                    <a:pt x="1035" y="200"/>
                    <a:pt x="1028" y="200"/>
                  </a:cubicBezTo>
                  <a:cubicBezTo>
                    <a:pt x="1023" y="199"/>
                    <a:pt x="1018" y="201"/>
                    <a:pt x="1015" y="207"/>
                  </a:cubicBezTo>
                  <a:cubicBezTo>
                    <a:pt x="1014" y="204"/>
                    <a:pt x="1014" y="199"/>
                    <a:pt x="1016" y="195"/>
                  </a:cubicBezTo>
                  <a:cubicBezTo>
                    <a:pt x="1017" y="191"/>
                    <a:pt x="1024" y="179"/>
                    <a:pt x="1041" y="179"/>
                  </a:cubicBezTo>
                  <a:cubicBezTo>
                    <a:pt x="1057" y="179"/>
                    <a:pt x="1070" y="191"/>
                    <a:pt x="1074" y="208"/>
                  </a:cubicBezTo>
                  <a:cubicBezTo>
                    <a:pt x="1062" y="213"/>
                    <a:pt x="1052" y="223"/>
                    <a:pt x="1049" y="234"/>
                  </a:cubicBezTo>
                  <a:cubicBezTo>
                    <a:pt x="1044" y="232"/>
                    <a:pt x="1038" y="231"/>
                    <a:pt x="1032" y="231"/>
                  </a:cubicBezTo>
                  <a:close/>
                  <a:moveTo>
                    <a:pt x="1010" y="137"/>
                  </a:moveTo>
                  <a:cubicBezTo>
                    <a:pt x="1010" y="135"/>
                    <a:pt x="1010" y="135"/>
                    <a:pt x="1010" y="134"/>
                  </a:cubicBezTo>
                  <a:cubicBezTo>
                    <a:pt x="1010" y="134"/>
                    <a:pt x="1011" y="134"/>
                    <a:pt x="1012" y="133"/>
                  </a:cubicBezTo>
                  <a:cubicBezTo>
                    <a:pt x="1024" y="131"/>
                    <a:pt x="1065" y="161"/>
                    <a:pt x="1081" y="173"/>
                  </a:cubicBezTo>
                  <a:cubicBezTo>
                    <a:pt x="1081" y="176"/>
                    <a:pt x="1081" y="179"/>
                    <a:pt x="1082" y="182"/>
                  </a:cubicBezTo>
                  <a:cubicBezTo>
                    <a:pt x="1077" y="174"/>
                    <a:pt x="1069" y="169"/>
                    <a:pt x="1061" y="165"/>
                  </a:cubicBezTo>
                  <a:cubicBezTo>
                    <a:pt x="1058" y="165"/>
                    <a:pt x="1056" y="164"/>
                    <a:pt x="1053" y="163"/>
                  </a:cubicBezTo>
                  <a:cubicBezTo>
                    <a:pt x="1042" y="159"/>
                    <a:pt x="1013" y="145"/>
                    <a:pt x="1010" y="137"/>
                  </a:cubicBezTo>
                  <a:close/>
                  <a:moveTo>
                    <a:pt x="1041" y="162"/>
                  </a:moveTo>
                  <a:cubicBezTo>
                    <a:pt x="1037" y="162"/>
                    <a:pt x="1033" y="163"/>
                    <a:pt x="1028" y="164"/>
                  </a:cubicBezTo>
                  <a:cubicBezTo>
                    <a:pt x="1003" y="162"/>
                    <a:pt x="981" y="157"/>
                    <a:pt x="981" y="154"/>
                  </a:cubicBezTo>
                  <a:cubicBezTo>
                    <a:pt x="981" y="154"/>
                    <a:pt x="981" y="153"/>
                    <a:pt x="981" y="153"/>
                  </a:cubicBezTo>
                  <a:cubicBezTo>
                    <a:pt x="986" y="150"/>
                    <a:pt x="1013" y="153"/>
                    <a:pt x="1029" y="156"/>
                  </a:cubicBezTo>
                  <a:cubicBezTo>
                    <a:pt x="1034" y="159"/>
                    <a:pt x="1038" y="161"/>
                    <a:pt x="1041" y="162"/>
                  </a:cubicBezTo>
                  <a:close/>
                  <a:moveTo>
                    <a:pt x="1081" y="163"/>
                  </a:moveTo>
                  <a:cubicBezTo>
                    <a:pt x="1081" y="163"/>
                    <a:pt x="1081" y="163"/>
                    <a:pt x="1081" y="163"/>
                  </a:cubicBezTo>
                  <a:cubicBezTo>
                    <a:pt x="1081" y="164"/>
                    <a:pt x="1081" y="166"/>
                    <a:pt x="1081" y="168"/>
                  </a:cubicBezTo>
                  <a:cubicBezTo>
                    <a:pt x="1051" y="139"/>
                    <a:pt x="1024" y="106"/>
                    <a:pt x="1029" y="101"/>
                  </a:cubicBezTo>
                  <a:cubicBezTo>
                    <a:pt x="1029" y="100"/>
                    <a:pt x="1029" y="100"/>
                    <a:pt x="1030" y="100"/>
                  </a:cubicBezTo>
                  <a:cubicBezTo>
                    <a:pt x="1040" y="101"/>
                    <a:pt x="1066" y="138"/>
                    <a:pt x="1081" y="163"/>
                  </a:cubicBezTo>
                  <a:close/>
                  <a:moveTo>
                    <a:pt x="1027" y="65"/>
                  </a:moveTo>
                  <a:cubicBezTo>
                    <a:pt x="1027" y="64"/>
                    <a:pt x="1027" y="64"/>
                    <a:pt x="1027" y="64"/>
                  </a:cubicBezTo>
                  <a:cubicBezTo>
                    <a:pt x="1027" y="64"/>
                    <a:pt x="1027" y="64"/>
                    <a:pt x="1027" y="64"/>
                  </a:cubicBezTo>
                  <a:cubicBezTo>
                    <a:pt x="1034" y="66"/>
                    <a:pt x="1049" y="94"/>
                    <a:pt x="1057" y="111"/>
                  </a:cubicBezTo>
                  <a:cubicBezTo>
                    <a:pt x="1060" y="119"/>
                    <a:pt x="1064" y="127"/>
                    <a:pt x="1067" y="135"/>
                  </a:cubicBezTo>
                  <a:cubicBezTo>
                    <a:pt x="1062" y="128"/>
                    <a:pt x="1057" y="120"/>
                    <a:pt x="1051" y="114"/>
                  </a:cubicBezTo>
                  <a:cubicBezTo>
                    <a:pt x="1051" y="114"/>
                    <a:pt x="1051" y="114"/>
                    <a:pt x="1051" y="114"/>
                  </a:cubicBezTo>
                  <a:cubicBezTo>
                    <a:pt x="1041" y="98"/>
                    <a:pt x="1025" y="71"/>
                    <a:pt x="1027" y="65"/>
                  </a:cubicBezTo>
                  <a:close/>
                  <a:moveTo>
                    <a:pt x="1063" y="155"/>
                  </a:moveTo>
                  <a:cubicBezTo>
                    <a:pt x="1054" y="149"/>
                    <a:pt x="1043" y="142"/>
                    <a:pt x="1033" y="137"/>
                  </a:cubicBezTo>
                  <a:cubicBezTo>
                    <a:pt x="1008" y="117"/>
                    <a:pt x="991" y="100"/>
                    <a:pt x="993" y="97"/>
                  </a:cubicBezTo>
                  <a:cubicBezTo>
                    <a:pt x="996" y="95"/>
                    <a:pt x="1017" y="110"/>
                    <a:pt x="1039" y="129"/>
                  </a:cubicBezTo>
                  <a:cubicBezTo>
                    <a:pt x="1046" y="138"/>
                    <a:pt x="1055" y="147"/>
                    <a:pt x="1063" y="155"/>
                  </a:cubicBezTo>
                  <a:close/>
                  <a:moveTo>
                    <a:pt x="1056" y="84"/>
                  </a:moveTo>
                  <a:cubicBezTo>
                    <a:pt x="1056" y="83"/>
                    <a:pt x="1057" y="83"/>
                    <a:pt x="1057" y="83"/>
                  </a:cubicBezTo>
                  <a:cubicBezTo>
                    <a:pt x="1057" y="83"/>
                    <a:pt x="1058" y="83"/>
                    <a:pt x="1059" y="83"/>
                  </a:cubicBezTo>
                  <a:cubicBezTo>
                    <a:pt x="1068" y="88"/>
                    <a:pt x="1080" y="135"/>
                    <a:pt x="1084" y="154"/>
                  </a:cubicBezTo>
                  <a:cubicBezTo>
                    <a:pt x="1084" y="154"/>
                    <a:pt x="1084" y="155"/>
                    <a:pt x="1084" y="155"/>
                  </a:cubicBezTo>
                  <a:cubicBezTo>
                    <a:pt x="1083" y="155"/>
                    <a:pt x="1083" y="156"/>
                    <a:pt x="1082" y="157"/>
                  </a:cubicBezTo>
                  <a:cubicBezTo>
                    <a:pt x="1072" y="137"/>
                    <a:pt x="1052" y="95"/>
                    <a:pt x="1056" y="84"/>
                  </a:cubicBezTo>
                  <a:close/>
                  <a:moveTo>
                    <a:pt x="1074" y="102"/>
                  </a:moveTo>
                  <a:cubicBezTo>
                    <a:pt x="1069" y="84"/>
                    <a:pt x="1063" y="53"/>
                    <a:pt x="1066" y="47"/>
                  </a:cubicBezTo>
                  <a:cubicBezTo>
                    <a:pt x="1067" y="47"/>
                    <a:pt x="1067" y="47"/>
                    <a:pt x="1067" y="47"/>
                  </a:cubicBezTo>
                  <a:cubicBezTo>
                    <a:pt x="1067" y="47"/>
                    <a:pt x="1067" y="47"/>
                    <a:pt x="1067" y="47"/>
                  </a:cubicBezTo>
                  <a:cubicBezTo>
                    <a:pt x="1073" y="51"/>
                    <a:pt x="1078" y="83"/>
                    <a:pt x="1080" y="102"/>
                  </a:cubicBezTo>
                  <a:cubicBezTo>
                    <a:pt x="1080" y="102"/>
                    <a:pt x="1080" y="102"/>
                    <a:pt x="1080" y="102"/>
                  </a:cubicBezTo>
                  <a:cubicBezTo>
                    <a:pt x="1080" y="109"/>
                    <a:pt x="1080" y="117"/>
                    <a:pt x="1081" y="125"/>
                  </a:cubicBezTo>
                  <a:cubicBezTo>
                    <a:pt x="1079" y="117"/>
                    <a:pt x="1076" y="109"/>
                    <a:pt x="1074" y="102"/>
                  </a:cubicBezTo>
                  <a:close/>
                  <a:moveTo>
                    <a:pt x="1088" y="75"/>
                  </a:moveTo>
                  <a:cubicBezTo>
                    <a:pt x="1089" y="74"/>
                    <a:pt x="1090" y="74"/>
                    <a:pt x="1090" y="74"/>
                  </a:cubicBezTo>
                  <a:cubicBezTo>
                    <a:pt x="1090" y="74"/>
                    <a:pt x="1091" y="74"/>
                    <a:pt x="1092" y="75"/>
                  </a:cubicBezTo>
                  <a:cubicBezTo>
                    <a:pt x="1100" y="83"/>
                    <a:pt x="1095" y="131"/>
                    <a:pt x="1092" y="152"/>
                  </a:cubicBezTo>
                  <a:cubicBezTo>
                    <a:pt x="1091" y="152"/>
                    <a:pt x="1091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89" y="152"/>
                    <a:pt x="1089" y="152"/>
                    <a:pt x="1088" y="152"/>
                  </a:cubicBezTo>
                  <a:cubicBezTo>
                    <a:pt x="1085" y="131"/>
                    <a:pt x="1080" y="83"/>
                    <a:pt x="1088" y="75"/>
                  </a:cubicBezTo>
                  <a:close/>
                  <a:moveTo>
                    <a:pt x="1121" y="83"/>
                  </a:moveTo>
                  <a:cubicBezTo>
                    <a:pt x="1122" y="83"/>
                    <a:pt x="1123" y="83"/>
                    <a:pt x="1123" y="83"/>
                  </a:cubicBezTo>
                  <a:cubicBezTo>
                    <a:pt x="1123" y="83"/>
                    <a:pt x="1124" y="83"/>
                    <a:pt x="1124" y="84"/>
                  </a:cubicBezTo>
                  <a:cubicBezTo>
                    <a:pt x="1128" y="95"/>
                    <a:pt x="1108" y="137"/>
                    <a:pt x="1098" y="157"/>
                  </a:cubicBezTo>
                  <a:cubicBezTo>
                    <a:pt x="1097" y="156"/>
                    <a:pt x="1097" y="155"/>
                    <a:pt x="1096" y="155"/>
                  </a:cubicBezTo>
                  <a:cubicBezTo>
                    <a:pt x="1096" y="155"/>
                    <a:pt x="1096" y="154"/>
                    <a:pt x="1096" y="154"/>
                  </a:cubicBezTo>
                  <a:cubicBezTo>
                    <a:pt x="1100" y="135"/>
                    <a:pt x="1112" y="88"/>
                    <a:pt x="1121" y="83"/>
                  </a:cubicBezTo>
                  <a:close/>
                  <a:moveTo>
                    <a:pt x="1099" y="125"/>
                  </a:moveTo>
                  <a:cubicBezTo>
                    <a:pt x="1100" y="117"/>
                    <a:pt x="1100" y="109"/>
                    <a:pt x="1100" y="102"/>
                  </a:cubicBezTo>
                  <a:cubicBezTo>
                    <a:pt x="1100" y="102"/>
                    <a:pt x="1100" y="102"/>
                    <a:pt x="1100" y="102"/>
                  </a:cubicBezTo>
                  <a:cubicBezTo>
                    <a:pt x="1102" y="83"/>
                    <a:pt x="1107" y="51"/>
                    <a:pt x="1113" y="47"/>
                  </a:cubicBezTo>
                  <a:cubicBezTo>
                    <a:pt x="1113" y="47"/>
                    <a:pt x="1113" y="47"/>
                    <a:pt x="1113" y="47"/>
                  </a:cubicBezTo>
                  <a:cubicBezTo>
                    <a:pt x="1113" y="47"/>
                    <a:pt x="1114" y="47"/>
                    <a:pt x="1114" y="47"/>
                  </a:cubicBezTo>
                  <a:cubicBezTo>
                    <a:pt x="1117" y="53"/>
                    <a:pt x="1111" y="84"/>
                    <a:pt x="1106" y="102"/>
                  </a:cubicBezTo>
                  <a:cubicBezTo>
                    <a:pt x="1104" y="109"/>
                    <a:pt x="1101" y="117"/>
                    <a:pt x="1099" y="125"/>
                  </a:cubicBezTo>
                  <a:close/>
                  <a:moveTo>
                    <a:pt x="1127" y="163"/>
                  </a:moveTo>
                  <a:cubicBezTo>
                    <a:pt x="1124" y="164"/>
                    <a:pt x="1122" y="165"/>
                    <a:pt x="1119" y="165"/>
                  </a:cubicBezTo>
                  <a:cubicBezTo>
                    <a:pt x="1111" y="169"/>
                    <a:pt x="1104" y="174"/>
                    <a:pt x="1098" y="182"/>
                  </a:cubicBezTo>
                  <a:cubicBezTo>
                    <a:pt x="1099" y="179"/>
                    <a:pt x="1099" y="176"/>
                    <a:pt x="1099" y="173"/>
                  </a:cubicBezTo>
                  <a:cubicBezTo>
                    <a:pt x="1115" y="161"/>
                    <a:pt x="1156" y="131"/>
                    <a:pt x="1168" y="133"/>
                  </a:cubicBezTo>
                  <a:cubicBezTo>
                    <a:pt x="1169" y="134"/>
                    <a:pt x="1170" y="134"/>
                    <a:pt x="1170" y="134"/>
                  </a:cubicBezTo>
                  <a:cubicBezTo>
                    <a:pt x="1170" y="135"/>
                    <a:pt x="1170" y="135"/>
                    <a:pt x="1170" y="137"/>
                  </a:cubicBezTo>
                  <a:cubicBezTo>
                    <a:pt x="1167" y="145"/>
                    <a:pt x="1138" y="159"/>
                    <a:pt x="1127" y="163"/>
                  </a:cubicBezTo>
                  <a:close/>
                  <a:moveTo>
                    <a:pt x="1151" y="156"/>
                  </a:moveTo>
                  <a:cubicBezTo>
                    <a:pt x="1167" y="153"/>
                    <a:pt x="1194" y="150"/>
                    <a:pt x="1199" y="153"/>
                  </a:cubicBezTo>
                  <a:cubicBezTo>
                    <a:pt x="1199" y="153"/>
                    <a:pt x="1199" y="154"/>
                    <a:pt x="1199" y="154"/>
                  </a:cubicBezTo>
                  <a:cubicBezTo>
                    <a:pt x="1199" y="157"/>
                    <a:pt x="1177" y="162"/>
                    <a:pt x="1152" y="164"/>
                  </a:cubicBezTo>
                  <a:cubicBezTo>
                    <a:pt x="1147" y="163"/>
                    <a:pt x="1143" y="162"/>
                    <a:pt x="1139" y="162"/>
                  </a:cubicBezTo>
                  <a:cubicBezTo>
                    <a:pt x="1142" y="161"/>
                    <a:pt x="1146" y="159"/>
                    <a:pt x="1151" y="156"/>
                  </a:cubicBezTo>
                  <a:close/>
                  <a:moveTo>
                    <a:pt x="1117" y="155"/>
                  </a:moveTo>
                  <a:cubicBezTo>
                    <a:pt x="1125" y="147"/>
                    <a:pt x="1134" y="138"/>
                    <a:pt x="1141" y="129"/>
                  </a:cubicBezTo>
                  <a:cubicBezTo>
                    <a:pt x="1163" y="110"/>
                    <a:pt x="1184" y="95"/>
                    <a:pt x="1187" y="97"/>
                  </a:cubicBezTo>
                  <a:cubicBezTo>
                    <a:pt x="1189" y="100"/>
                    <a:pt x="1172" y="117"/>
                    <a:pt x="1147" y="137"/>
                  </a:cubicBezTo>
                  <a:cubicBezTo>
                    <a:pt x="1137" y="142"/>
                    <a:pt x="1126" y="149"/>
                    <a:pt x="1117" y="155"/>
                  </a:cubicBezTo>
                  <a:close/>
                  <a:moveTo>
                    <a:pt x="1099" y="168"/>
                  </a:moveTo>
                  <a:cubicBezTo>
                    <a:pt x="1099" y="166"/>
                    <a:pt x="1099" y="164"/>
                    <a:pt x="1099" y="163"/>
                  </a:cubicBezTo>
                  <a:cubicBezTo>
                    <a:pt x="1099" y="163"/>
                    <a:pt x="1099" y="163"/>
                    <a:pt x="1099" y="163"/>
                  </a:cubicBezTo>
                  <a:cubicBezTo>
                    <a:pt x="1114" y="138"/>
                    <a:pt x="1140" y="101"/>
                    <a:pt x="1150" y="100"/>
                  </a:cubicBezTo>
                  <a:cubicBezTo>
                    <a:pt x="1151" y="100"/>
                    <a:pt x="1151" y="100"/>
                    <a:pt x="1151" y="101"/>
                  </a:cubicBezTo>
                  <a:cubicBezTo>
                    <a:pt x="1156" y="106"/>
                    <a:pt x="1129" y="139"/>
                    <a:pt x="1099" y="168"/>
                  </a:cubicBezTo>
                  <a:close/>
                  <a:moveTo>
                    <a:pt x="1129" y="114"/>
                  </a:moveTo>
                  <a:cubicBezTo>
                    <a:pt x="1129" y="114"/>
                    <a:pt x="1129" y="114"/>
                    <a:pt x="1129" y="114"/>
                  </a:cubicBezTo>
                  <a:cubicBezTo>
                    <a:pt x="1123" y="120"/>
                    <a:pt x="1118" y="128"/>
                    <a:pt x="1113" y="135"/>
                  </a:cubicBezTo>
                  <a:cubicBezTo>
                    <a:pt x="1116" y="127"/>
                    <a:pt x="1120" y="119"/>
                    <a:pt x="1123" y="111"/>
                  </a:cubicBezTo>
                  <a:cubicBezTo>
                    <a:pt x="1131" y="94"/>
                    <a:pt x="1146" y="66"/>
                    <a:pt x="1153" y="64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4"/>
                    <a:pt x="1153" y="64"/>
                    <a:pt x="1153" y="65"/>
                  </a:cubicBezTo>
                  <a:cubicBezTo>
                    <a:pt x="1155" y="71"/>
                    <a:pt x="1139" y="98"/>
                    <a:pt x="1129" y="114"/>
                  </a:cubicBezTo>
                  <a:close/>
                  <a:moveTo>
                    <a:pt x="1087" y="157"/>
                  </a:moveTo>
                  <a:cubicBezTo>
                    <a:pt x="1088" y="156"/>
                    <a:pt x="1089" y="155"/>
                    <a:pt x="1090" y="155"/>
                  </a:cubicBezTo>
                  <a:cubicBezTo>
                    <a:pt x="1091" y="155"/>
                    <a:pt x="1092" y="156"/>
                    <a:pt x="1093" y="157"/>
                  </a:cubicBezTo>
                  <a:cubicBezTo>
                    <a:pt x="1098" y="164"/>
                    <a:pt x="1094" y="186"/>
                    <a:pt x="1092" y="194"/>
                  </a:cubicBezTo>
                  <a:cubicBezTo>
                    <a:pt x="1092" y="194"/>
                    <a:pt x="1092" y="194"/>
                    <a:pt x="1092" y="194"/>
                  </a:cubicBezTo>
                  <a:cubicBezTo>
                    <a:pt x="1091" y="195"/>
                    <a:pt x="1091" y="197"/>
                    <a:pt x="1090" y="199"/>
                  </a:cubicBezTo>
                  <a:cubicBezTo>
                    <a:pt x="1090" y="197"/>
                    <a:pt x="1089" y="195"/>
                    <a:pt x="1088" y="194"/>
                  </a:cubicBezTo>
                  <a:cubicBezTo>
                    <a:pt x="1088" y="194"/>
                    <a:pt x="1088" y="194"/>
                    <a:pt x="1088" y="194"/>
                  </a:cubicBezTo>
                  <a:cubicBezTo>
                    <a:pt x="1086" y="186"/>
                    <a:pt x="1082" y="164"/>
                    <a:pt x="1087" y="157"/>
                  </a:cubicBezTo>
                  <a:close/>
                  <a:moveTo>
                    <a:pt x="1106" y="208"/>
                  </a:moveTo>
                  <a:cubicBezTo>
                    <a:pt x="1110" y="191"/>
                    <a:pt x="1123" y="179"/>
                    <a:pt x="1139" y="179"/>
                  </a:cubicBezTo>
                  <a:cubicBezTo>
                    <a:pt x="1156" y="179"/>
                    <a:pt x="1163" y="191"/>
                    <a:pt x="1164" y="195"/>
                  </a:cubicBezTo>
                  <a:cubicBezTo>
                    <a:pt x="1166" y="199"/>
                    <a:pt x="1166" y="204"/>
                    <a:pt x="1165" y="207"/>
                  </a:cubicBezTo>
                  <a:cubicBezTo>
                    <a:pt x="1162" y="201"/>
                    <a:pt x="1157" y="199"/>
                    <a:pt x="1152" y="200"/>
                  </a:cubicBezTo>
                  <a:cubicBezTo>
                    <a:pt x="1145" y="200"/>
                    <a:pt x="1138" y="206"/>
                    <a:pt x="1138" y="214"/>
                  </a:cubicBezTo>
                  <a:cubicBezTo>
                    <a:pt x="1138" y="221"/>
                    <a:pt x="1142" y="227"/>
                    <a:pt x="1148" y="231"/>
                  </a:cubicBezTo>
                  <a:cubicBezTo>
                    <a:pt x="1142" y="231"/>
                    <a:pt x="1136" y="232"/>
                    <a:pt x="1131" y="234"/>
                  </a:cubicBezTo>
                  <a:cubicBezTo>
                    <a:pt x="1128" y="223"/>
                    <a:pt x="1118" y="213"/>
                    <a:pt x="1106" y="208"/>
                  </a:cubicBezTo>
                  <a:close/>
                  <a:moveTo>
                    <a:pt x="1200" y="274"/>
                  </a:moveTo>
                  <a:cubicBezTo>
                    <a:pt x="1198" y="273"/>
                    <a:pt x="1196" y="272"/>
                    <a:pt x="1193" y="272"/>
                  </a:cubicBezTo>
                  <a:cubicBezTo>
                    <a:pt x="1192" y="257"/>
                    <a:pt x="1185" y="245"/>
                    <a:pt x="1173" y="237"/>
                  </a:cubicBezTo>
                  <a:cubicBezTo>
                    <a:pt x="1172" y="237"/>
                    <a:pt x="1172" y="237"/>
                    <a:pt x="1172" y="237"/>
                  </a:cubicBezTo>
                  <a:cubicBezTo>
                    <a:pt x="1183" y="222"/>
                    <a:pt x="1198" y="217"/>
                    <a:pt x="1213" y="223"/>
                  </a:cubicBezTo>
                  <a:cubicBezTo>
                    <a:pt x="1229" y="230"/>
                    <a:pt x="1230" y="244"/>
                    <a:pt x="1230" y="248"/>
                  </a:cubicBezTo>
                  <a:cubicBezTo>
                    <a:pt x="1230" y="252"/>
                    <a:pt x="1229" y="257"/>
                    <a:pt x="1226" y="259"/>
                  </a:cubicBezTo>
                  <a:cubicBezTo>
                    <a:pt x="1226" y="253"/>
                    <a:pt x="1222" y="249"/>
                    <a:pt x="1217" y="247"/>
                  </a:cubicBezTo>
                  <a:cubicBezTo>
                    <a:pt x="1211" y="245"/>
                    <a:pt x="1202" y="247"/>
                    <a:pt x="1199" y="255"/>
                  </a:cubicBezTo>
                  <a:cubicBezTo>
                    <a:pt x="1196" y="261"/>
                    <a:pt x="1196" y="268"/>
                    <a:pt x="1200" y="274"/>
                  </a:cubicBezTo>
                  <a:close/>
                  <a:moveTo>
                    <a:pt x="1275" y="236"/>
                  </a:moveTo>
                  <a:cubicBezTo>
                    <a:pt x="1268" y="231"/>
                    <a:pt x="1258" y="230"/>
                    <a:pt x="1251" y="237"/>
                  </a:cubicBezTo>
                  <a:cubicBezTo>
                    <a:pt x="1249" y="238"/>
                    <a:pt x="1248" y="240"/>
                    <a:pt x="1247" y="242"/>
                  </a:cubicBezTo>
                  <a:cubicBezTo>
                    <a:pt x="1247" y="238"/>
                    <a:pt x="1246" y="235"/>
                    <a:pt x="1244" y="231"/>
                  </a:cubicBezTo>
                  <a:cubicBezTo>
                    <a:pt x="1240" y="221"/>
                    <a:pt x="1231" y="212"/>
                    <a:pt x="1221" y="207"/>
                  </a:cubicBezTo>
                  <a:cubicBezTo>
                    <a:pt x="1228" y="200"/>
                    <a:pt x="1239" y="195"/>
                    <a:pt x="1250" y="195"/>
                  </a:cubicBezTo>
                  <a:cubicBezTo>
                    <a:pt x="1262" y="194"/>
                    <a:pt x="1273" y="198"/>
                    <a:pt x="1281" y="205"/>
                  </a:cubicBezTo>
                  <a:cubicBezTo>
                    <a:pt x="1297" y="220"/>
                    <a:pt x="1292" y="237"/>
                    <a:pt x="1291" y="241"/>
                  </a:cubicBezTo>
                  <a:cubicBezTo>
                    <a:pt x="1288" y="247"/>
                    <a:pt x="1284" y="252"/>
                    <a:pt x="1280" y="254"/>
                  </a:cubicBezTo>
                  <a:cubicBezTo>
                    <a:pt x="1283" y="246"/>
                    <a:pt x="1279" y="239"/>
                    <a:pt x="1275" y="236"/>
                  </a:cubicBezTo>
                  <a:close/>
                  <a:moveTo>
                    <a:pt x="1245" y="261"/>
                  </a:moveTo>
                  <a:cubicBezTo>
                    <a:pt x="1246" y="261"/>
                    <a:pt x="1246" y="261"/>
                    <a:pt x="1246" y="261"/>
                  </a:cubicBezTo>
                  <a:cubicBezTo>
                    <a:pt x="1247" y="265"/>
                    <a:pt x="1250" y="268"/>
                    <a:pt x="1253" y="271"/>
                  </a:cubicBezTo>
                  <a:cubicBezTo>
                    <a:pt x="1249" y="270"/>
                    <a:pt x="1245" y="270"/>
                    <a:pt x="1241" y="270"/>
                  </a:cubicBezTo>
                  <a:cubicBezTo>
                    <a:pt x="1242" y="268"/>
                    <a:pt x="1243" y="267"/>
                    <a:pt x="1244" y="265"/>
                  </a:cubicBezTo>
                  <a:cubicBezTo>
                    <a:pt x="1244" y="264"/>
                    <a:pt x="1245" y="262"/>
                    <a:pt x="1245" y="261"/>
                  </a:cubicBezTo>
                  <a:close/>
                  <a:moveTo>
                    <a:pt x="1274" y="287"/>
                  </a:moveTo>
                  <a:cubicBezTo>
                    <a:pt x="1283" y="296"/>
                    <a:pt x="1287" y="308"/>
                    <a:pt x="1285" y="321"/>
                  </a:cubicBezTo>
                  <a:cubicBezTo>
                    <a:pt x="1284" y="332"/>
                    <a:pt x="1279" y="342"/>
                    <a:pt x="1270" y="348"/>
                  </a:cubicBezTo>
                  <a:cubicBezTo>
                    <a:pt x="1264" y="352"/>
                    <a:pt x="1256" y="354"/>
                    <a:pt x="1248" y="352"/>
                  </a:cubicBezTo>
                  <a:cubicBezTo>
                    <a:pt x="1241" y="350"/>
                    <a:pt x="1235" y="344"/>
                    <a:pt x="1234" y="337"/>
                  </a:cubicBezTo>
                  <a:cubicBezTo>
                    <a:pt x="1233" y="332"/>
                    <a:pt x="1235" y="326"/>
                    <a:pt x="1240" y="323"/>
                  </a:cubicBezTo>
                  <a:cubicBezTo>
                    <a:pt x="1245" y="319"/>
                    <a:pt x="1252" y="321"/>
                    <a:pt x="1255" y="325"/>
                  </a:cubicBezTo>
                  <a:cubicBezTo>
                    <a:pt x="1257" y="328"/>
                    <a:pt x="1259" y="333"/>
                    <a:pt x="1255" y="338"/>
                  </a:cubicBezTo>
                  <a:cubicBezTo>
                    <a:pt x="1254" y="338"/>
                    <a:pt x="1254" y="339"/>
                    <a:pt x="1254" y="340"/>
                  </a:cubicBezTo>
                  <a:cubicBezTo>
                    <a:pt x="1254" y="340"/>
                    <a:pt x="1255" y="341"/>
                    <a:pt x="1256" y="341"/>
                  </a:cubicBezTo>
                  <a:cubicBezTo>
                    <a:pt x="1261" y="342"/>
                    <a:pt x="1268" y="338"/>
                    <a:pt x="1272" y="331"/>
                  </a:cubicBezTo>
                  <a:cubicBezTo>
                    <a:pt x="1277" y="323"/>
                    <a:pt x="1279" y="310"/>
                    <a:pt x="1269" y="297"/>
                  </a:cubicBezTo>
                  <a:cubicBezTo>
                    <a:pt x="1260" y="284"/>
                    <a:pt x="1241" y="280"/>
                    <a:pt x="1222" y="287"/>
                  </a:cubicBezTo>
                  <a:cubicBezTo>
                    <a:pt x="1221" y="285"/>
                    <a:pt x="1219" y="284"/>
                    <a:pt x="1218" y="282"/>
                  </a:cubicBezTo>
                  <a:cubicBezTo>
                    <a:pt x="1218" y="283"/>
                    <a:pt x="1218" y="283"/>
                    <a:pt x="1218" y="283"/>
                  </a:cubicBezTo>
                  <a:cubicBezTo>
                    <a:pt x="1221" y="283"/>
                    <a:pt x="1223" y="282"/>
                    <a:pt x="1225" y="282"/>
                  </a:cubicBezTo>
                  <a:cubicBezTo>
                    <a:pt x="1230" y="280"/>
                    <a:pt x="1234" y="278"/>
                    <a:pt x="1238" y="274"/>
                  </a:cubicBezTo>
                  <a:cubicBezTo>
                    <a:pt x="1253" y="273"/>
                    <a:pt x="1266" y="278"/>
                    <a:pt x="1274" y="287"/>
                  </a:cubicBezTo>
                  <a:close/>
                  <a:moveTo>
                    <a:pt x="1270" y="278"/>
                  </a:moveTo>
                  <a:cubicBezTo>
                    <a:pt x="1271" y="279"/>
                    <a:pt x="1271" y="279"/>
                    <a:pt x="1272" y="279"/>
                  </a:cubicBezTo>
                  <a:cubicBezTo>
                    <a:pt x="1278" y="279"/>
                    <a:pt x="1284" y="277"/>
                    <a:pt x="1289" y="274"/>
                  </a:cubicBezTo>
                  <a:cubicBezTo>
                    <a:pt x="1285" y="278"/>
                    <a:pt x="1282" y="282"/>
                    <a:pt x="1279" y="286"/>
                  </a:cubicBezTo>
                  <a:cubicBezTo>
                    <a:pt x="1278" y="286"/>
                    <a:pt x="1278" y="285"/>
                    <a:pt x="1277" y="284"/>
                  </a:cubicBezTo>
                  <a:cubicBezTo>
                    <a:pt x="1275" y="282"/>
                    <a:pt x="1273" y="280"/>
                    <a:pt x="1270" y="278"/>
                  </a:cubicBezTo>
                  <a:close/>
                  <a:moveTo>
                    <a:pt x="1442" y="240"/>
                  </a:moveTo>
                  <a:cubicBezTo>
                    <a:pt x="1442" y="240"/>
                    <a:pt x="1442" y="240"/>
                    <a:pt x="1442" y="240"/>
                  </a:cubicBezTo>
                  <a:cubicBezTo>
                    <a:pt x="1479" y="255"/>
                    <a:pt x="1524" y="333"/>
                    <a:pt x="1506" y="394"/>
                  </a:cubicBezTo>
                  <a:cubicBezTo>
                    <a:pt x="1501" y="397"/>
                    <a:pt x="1496" y="401"/>
                    <a:pt x="1492" y="406"/>
                  </a:cubicBezTo>
                  <a:cubicBezTo>
                    <a:pt x="1492" y="406"/>
                    <a:pt x="1492" y="406"/>
                    <a:pt x="1492" y="406"/>
                  </a:cubicBezTo>
                  <a:cubicBezTo>
                    <a:pt x="1490" y="404"/>
                    <a:pt x="1488" y="402"/>
                    <a:pt x="1486" y="401"/>
                  </a:cubicBezTo>
                  <a:cubicBezTo>
                    <a:pt x="1492" y="398"/>
                    <a:pt x="1499" y="392"/>
                    <a:pt x="1498" y="382"/>
                  </a:cubicBezTo>
                  <a:cubicBezTo>
                    <a:pt x="1497" y="373"/>
                    <a:pt x="1490" y="369"/>
                    <a:pt x="1484" y="367"/>
                  </a:cubicBezTo>
                  <a:cubicBezTo>
                    <a:pt x="1488" y="363"/>
                    <a:pt x="1495" y="355"/>
                    <a:pt x="1492" y="347"/>
                  </a:cubicBezTo>
                  <a:cubicBezTo>
                    <a:pt x="1490" y="338"/>
                    <a:pt x="1482" y="336"/>
                    <a:pt x="1476" y="335"/>
                  </a:cubicBezTo>
                  <a:cubicBezTo>
                    <a:pt x="1480" y="331"/>
                    <a:pt x="1484" y="324"/>
                    <a:pt x="1481" y="315"/>
                  </a:cubicBezTo>
                  <a:cubicBezTo>
                    <a:pt x="1478" y="307"/>
                    <a:pt x="1469" y="305"/>
                    <a:pt x="1463" y="306"/>
                  </a:cubicBezTo>
                  <a:cubicBezTo>
                    <a:pt x="1466" y="301"/>
                    <a:pt x="1469" y="293"/>
                    <a:pt x="1464" y="286"/>
                  </a:cubicBezTo>
                  <a:cubicBezTo>
                    <a:pt x="1458" y="278"/>
                    <a:pt x="1449" y="279"/>
                    <a:pt x="1444" y="280"/>
                  </a:cubicBezTo>
                  <a:cubicBezTo>
                    <a:pt x="1445" y="273"/>
                    <a:pt x="1444" y="263"/>
                    <a:pt x="1434" y="259"/>
                  </a:cubicBezTo>
                  <a:cubicBezTo>
                    <a:pt x="1434" y="259"/>
                    <a:pt x="1434" y="259"/>
                    <a:pt x="1434" y="259"/>
                  </a:cubicBezTo>
                  <a:cubicBezTo>
                    <a:pt x="1425" y="255"/>
                    <a:pt x="1416" y="261"/>
                    <a:pt x="1412" y="267"/>
                  </a:cubicBezTo>
                  <a:cubicBezTo>
                    <a:pt x="1410" y="263"/>
                    <a:pt x="1404" y="256"/>
                    <a:pt x="1395" y="257"/>
                  </a:cubicBezTo>
                  <a:cubicBezTo>
                    <a:pt x="1386" y="258"/>
                    <a:pt x="1382" y="266"/>
                    <a:pt x="1381" y="272"/>
                  </a:cubicBezTo>
                  <a:cubicBezTo>
                    <a:pt x="1377" y="267"/>
                    <a:pt x="1369" y="262"/>
                    <a:pt x="1361" y="266"/>
                  </a:cubicBezTo>
                  <a:cubicBezTo>
                    <a:pt x="1353" y="269"/>
                    <a:pt x="1351" y="278"/>
                    <a:pt x="1351" y="283"/>
                  </a:cubicBezTo>
                  <a:cubicBezTo>
                    <a:pt x="1347" y="280"/>
                    <a:pt x="1339" y="275"/>
                    <a:pt x="1331" y="280"/>
                  </a:cubicBezTo>
                  <a:cubicBezTo>
                    <a:pt x="1323" y="284"/>
                    <a:pt x="1322" y="294"/>
                    <a:pt x="1323" y="300"/>
                  </a:cubicBezTo>
                  <a:cubicBezTo>
                    <a:pt x="1317" y="297"/>
                    <a:pt x="1309" y="295"/>
                    <a:pt x="1301" y="301"/>
                  </a:cubicBezTo>
                  <a:cubicBezTo>
                    <a:pt x="1294" y="307"/>
                    <a:pt x="1295" y="316"/>
                    <a:pt x="1297" y="323"/>
                  </a:cubicBezTo>
                  <a:cubicBezTo>
                    <a:pt x="1295" y="322"/>
                    <a:pt x="1292" y="322"/>
                    <a:pt x="1289" y="322"/>
                  </a:cubicBezTo>
                  <a:cubicBezTo>
                    <a:pt x="1289" y="322"/>
                    <a:pt x="1289" y="322"/>
                    <a:pt x="1289" y="322"/>
                  </a:cubicBezTo>
                  <a:cubicBezTo>
                    <a:pt x="1290" y="315"/>
                    <a:pt x="1289" y="309"/>
                    <a:pt x="1288" y="303"/>
                  </a:cubicBezTo>
                  <a:cubicBezTo>
                    <a:pt x="1318" y="248"/>
                    <a:pt x="1405" y="225"/>
                    <a:pt x="1442" y="240"/>
                  </a:cubicBezTo>
                  <a:close/>
                  <a:moveTo>
                    <a:pt x="1527" y="392"/>
                  </a:moveTo>
                  <a:cubicBezTo>
                    <a:pt x="1540" y="391"/>
                    <a:pt x="1552" y="397"/>
                    <a:pt x="1563" y="408"/>
                  </a:cubicBezTo>
                  <a:cubicBezTo>
                    <a:pt x="1562" y="414"/>
                    <a:pt x="1564" y="419"/>
                    <a:pt x="1566" y="423"/>
                  </a:cubicBezTo>
                  <a:cubicBezTo>
                    <a:pt x="1567" y="425"/>
                    <a:pt x="1568" y="427"/>
                    <a:pt x="1570" y="428"/>
                  </a:cubicBezTo>
                  <a:cubicBezTo>
                    <a:pt x="1570" y="428"/>
                    <a:pt x="1570" y="429"/>
                    <a:pt x="1571" y="429"/>
                  </a:cubicBezTo>
                  <a:cubicBezTo>
                    <a:pt x="1568" y="429"/>
                    <a:pt x="1566" y="428"/>
                    <a:pt x="1564" y="429"/>
                  </a:cubicBezTo>
                  <a:cubicBezTo>
                    <a:pt x="1556" y="410"/>
                    <a:pt x="1540" y="400"/>
                    <a:pt x="1524" y="402"/>
                  </a:cubicBezTo>
                  <a:cubicBezTo>
                    <a:pt x="1508" y="405"/>
                    <a:pt x="1500" y="416"/>
                    <a:pt x="1498" y="425"/>
                  </a:cubicBezTo>
                  <a:cubicBezTo>
                    <a:pt x="1496" y="432"/>
                    <a:pt x="1498" y="440"/>
                    <a:pt x="1502" y="443"/>
                  </a:cubicBezTo>
                  <a:cubicBezTo>
                    <a:pt x="1503" y="444"/>
                    <a:pt x="1504" y="444"/>
                    <a:pt x="1504" y="443"/>
                  </a:cubicBezTo>
                  <a:cubicBezTo>
                    <a:pt x="1505" y="443"/>
                    <a:pt x="1505" y="442"/>
                    <a:pt x="1505" y="442"/>
                  </a:cubicBezTo>
                  <a:cubicBezTo>
                    <a:pt x="1506" y="435"/>
                    <a:pt x="1511" y="433"/>
                    <a:pt x="1515" y="432"/>
                  </a:cubicBezTo>
                  <a:cubicBezTo>
                    <a:pt x="1519" y="432"/>
                    <a:pt x="1525" y="435"/>
                    <a:pt x="1526" y="441"/>
                  </a:cubicBezTo>
                  <a:cubicBezTo>
                    <a:pt x="1527" y="447"/>
                    <a:pt x="1525" y="452"/>
                    <a:pt x="1520" y="456"/>
                  </a:cubicBezTo>
                  <a:cubicBezTo>
                    <a:pt x="1514" y="460"/>
                    <a:pt x="1506" y="460"/>
                    <a:pt x="1500" y="456"/>
                  </a:cubicBezTo>
                  <a:cubicBezTo>
                    <a:pt x="1493" y="452"/>
                    <a:pt x="1489" y="446"/>
                    <a:pt x="1487" y="437"/>
                  </a:cubicBezTo>
                  <a:cubicBezTo>
                    <a:pt x="1485" y="428"/>
                    <a:pt x="1488" y="417"/>
                    <a:pt x="1495" y="408"/>
                  </a:cubicBezTo>
                  <a:cubicBezTo>
                    <a:pt x="1503" y="398"/>
                    <a:pt x="1515" y="392"/>
                    <a:pt x="1527" y="392"/>
                  </a:cubicBezTo>
                  <a:close/>
                  <a:moveTo>
                    <a:pt x="1525" y="388"/>
                  </a:moveTo>
                  <a:cubicBezTo>
                    <a:pt x="1525" y="383"/>
                    <a:pt x="1526" y="378"/>
                    <a:pt x="1526" y="372"/>
                  </a:cubicBezTo>
                  <a:cubicBezTo>
                    <a:pt x="1528" y="378"/>
                    <a:pt x="1531" y="383"/>
                    <a:pt x="1535" y="387"/>
                  </a:cubicBezTo>
                  <a:cubicBezTo>
                    <a:pt x="1535" y="388"/>
                    <a:pt x="1536" y="388"/>
                    <a:pt x="1536" y="389"/>
                  </a:cubicBezTo>
                  <a:cubicBezTo>
                    <a:pt x="1533" y="388"/>
                    <a:pt x="1530" y="388"/>
                    <a:pt x="1527" y="388"/>
                  </a:cubicBezTo>
                  <a:cubicBezTo>
                    <a:pt x="1526" y="388"/>
                    <a:pt x="1525" y="388"/>
                    <a:pt x="1525" y="388"/>
                  </a:cubicBezTo>
                  <a:close/>
                  <a:moveTo>
                    <a:pt x="1554" y="396"/>
                  </a:moveTo>
                  <a:cubicBezTo>
                    <a:pt x="1558" y="396"/>
                    <a:pt x="1562" y="395"/>
                    <a:pt x="1566" y="394"/>
                  </a:cubicBezTo>
                  <a:cubicBezTo>
                    <a:pt x="1566" y="394"/>
                    <a:pt x="1566" y="394"/>
                    <a:pt x="1566" y="394"/>
                  </a:cubicBezTo>
                  <a:cubicBezTo>
                    <a:pt x="1566" y="395"/>
                    <a:pt x="1565" y="396"/>
                    <a:pt x="1564" y="398"/>
                  </a:cubicBezTo>
                  <a:cubicBezTo>
                    <a:pt x="1564" y="400"/>
                    <a:pt x="1563" y="402"/>
                    <a:pt x="1563" y="403"/>
                  </a:cubicBezTo>
                  <a:cubicBezTo>
                    <a:pt x="1560" y="401"/>
                    <a:pt x="1557" y="398"/>
                    <a:pt x="1554" y="396"/>
                  </a:cubicBezTo>
                  <a:close/>
                  <a:moveTo>
                    <a:pt x="1563" y="355"/>
                  </a:moveTo>
                  <a:cubicBezTo>
                    <a:pt x="1557" y="355"/>
                    <a:pt x="1550" y="357"/>
                    <a:pt x="1547" y="364"/>
                  </a:cubicBezTo>
                  <a:cubicBezTo>
                    <a:pt x="1545" y="360"/>
                    <a:pt x="1545" y="354"/>
                    <a:pt x="1548" y="348"/>
                  </a:cubicBezTo>
                  <a:cubicBezTo>
                    <a:pt x="1550" y="343"/>
                    <a:pt x="1559" y="329"/>
                    <a:pt x="1581" y="329"/>
                  </a:cubicBezTo>
                  <a:cubicBezTo>
                    <a:pt x="1591" y="330"/>
                    <a:pt x="1602" y="335"/>
                    <a:pt x="1610" y="344"/>
                  </a:cubicBezTo>
                  <a:cubicBezTo>
                    <a:pt x="1617" y="352"/>
                    <a:pt x="1622" y="362"/>
                    <a:pt x="1622" y="373"/>
                  </a:cubicBezTo>
                  <a:cubicBezTo>
                    <a:pt x="1611" y="369"/>
                    <a:pt x="1599" y="369"/>
                    <a:pt x="1588" y="374"/>
                  </a:cubicBezTo>
                  <a:cubicBezTo>
                    <a:pt x="1585" y="375"/>
                    <a:pt x="1582" y="377"/>
                    <a:pt x="1579" y="379"/>
                  </a:cubicBezTo>
                  <a:cubicBezTo>
                    <a:pt x="1579" y="377"/>
                    <a:pt x="1579" y="375"/>
                    <a:pt x="1579" y="373"/>
                  </a:cubicBezTo>
                  <a:cubicBezTo>
                    <a:pt x="1580" y="363"/>
                    <a:pt x="1571" y="356"/>
                    <a:pt x="1563" y="355"/>
                  </a:cubicBezTo>
                  <a:close/>
                  <a:moveTo>
                    <a:pt x="1589" y="377"/>
                  </a:moveTo>
                  <a:cubicBezTo>
                    <a:pt x="1600" y="373"/>
                    <a:pt x="1612" y="373"/>
                    <a:pt x="1623" y="378"/>
                  </a:cubicBezTo>
                  <a:cubicBezTo>
                    <a:pt x="1634" y="383"/>
                    <a:pt x="1642" y="391"/>
                    <a:pt x="1646" y="402"/>
                  </a:cubicBezTo>
                  <a:cubicBezTo>
                    <a:pt x="1642" y="408"/>
                    <a:pt x="1640" y="415"/>
                    <a:pt x="1641" y="422"/>
                  </a:cubicBezTo>
                  <a:cubicBezTo>
                    <a:pt x="1641" y="426"/>
                    <a:pt x="1642" y="429"/>
                    <a:pt x="1644" y="432"/>
                  </a:cubicBezTo>
                  <a:cubicBezTo>
                    <a:pt x="1643" y="431"/>
                    <a:pt x="1641" y="431"/>
                    <a:pt x="1639" y="430"/>
                  </a:cubicBezTo>
                  <a:cubicBezTo>
                    <a:pt x="1642" y="410"/>
                    <a:pt x="1634" y="393"/>
                    <a:pt x="1617" y="386"/>
                  </a:cubicBezTo>
                  <a:cubicBezTo>
                    <a:pt x="1604" y="382"/>
                    <a:pt x="1592" y="384"/>
                    <a:pt x="1584" y="392"/>
                  </a:cubicBezTo>
                  <a:cubicBezTo>
                    <a:pt x="1578" y="398"/>
                    <a:pt x="1576" y="406"/>
                    <a:pt x="1578" y="411"/>
                  </a:cubicBezTo>
                  <a:cubicBezTo>
                    <a:pt x="1578" y="412"/>
                    <a:pt x="1579" y="412"/>
                    <a:pt x="1580" y="412"/>
                  </a:cubicBezTo>
                  <a:cubicBezTo>
                    <a:pt x="1580" y="412"/>
                    <a:pt x="1581" y="412"/>
                    <a:pt x="1581" y="411"/>
                  </a:cubicBezTo>
                  <a:cubicBezTo>
                    <a:pt x="1585" y="406"/>
                    <a:pt x="1591" y="406"/>
                    <a:pt x="1594" y="408"/>
                  </a:cubicBezTo>
                  <a:cubicBezTo>
                    <a:pt x="1599" y="410"/>
                    <a:pt x="1602" y="415"/>
                    <a:pt x="1600" y="421"/>
                  </a:cubicBezTo>
                  <a:cubicBezTo>
                    <a:pt x="1598" y="427"/>
                    <a:pt x="1593" y="430"/>
                    <a:pt x="1587" y="431"/>
                  </a:cubicBezTo>
                  <a:cubicBezTo>
                    <a:pt x="1580" y="431"/>
                    <a:pt x="1573" y="428"/>
                    <a:pt x="1569" y="421"/>
                  </a:cubicBezTo>
                  <a:cubicBezTo>
                    <a:pt x="1566" y="415"/>
                    <a:pt x="1565" y="407"/>
                    <a:pt x="1568" y="399"/>
                  </a:cubicBezTo>
                  <a:cubicBezTo>
                    <a:pt x="1572" y="389"/>
                    <a:pt x="1580" y="381"/>
                    <a:pt x="1589" y="377"/>
                  </a:cubicBezTo>
                  <a:close/>
                  <a:moveTo>
                    <a:pt x="1675" y="417"/>
                  </a:moveTo>
                  <a:cubicBezTo>
                    <a:pt x="1672" y="413"/>
                    <a:pt x="1667" y="411"/>
                    <a:pt x="1661" y="412"/>
                  </a:cubicBezTo>
                  <a:cubicBezTo>
                    <a:pt x="1663" y="409"/>
                    <a:pt x="1666" y="406"/>
                    <a:pt x="1670" y="405"/>
                  </a:cubicBezTo>
                  <a:cubicBezTo>
                    <a:pt x="1674" y="403"/>
                    <a:pt x="1687" y="399"/>
                    <a:pt x="1699" y="412"/>
                  </a:cubicBezTo>
                  <a:cubicBezTo>
                    <a:pt x="1711" y="423"/>
                    <a:pt x="1712" y="440"/>
                    <a:pt x="1702" y="455"/>
                  </a:cubicBezTo>
                  <a:cubicBezTo>
                    <a:pt x="1690" y="450"/>
                    <a:pt x="1676" y="450"/>
                    <a:pt x="1666" y="456"/>
                  </a:cubicBezTo>
                  <a:cubicBezTo>
                    <a:pt x="1664" y="450"/>
                    <a:pt x="1661" y="446"/>
                    <a:pt x="1657" y="442"/>
                  </a:cubicBezTo>
                  <a:cubicBezTo>
                    <a:pt x="1664" y="443"/>
                    <a:pt x="1670" y="441"/>
                    <a:pt x="1675" y="436"/>
                  </a:cubicBezTo>
                  <a:cubicBezTo>
                    <a:pt x="1681" y="430"/>
                    <a:pt x="1680" y="422"/>
                    <a:pt x="1675" y="417"/>
                  </a:cubicBezTo>
                  <a:close/>
                  <a:moveTo>
                    <a:pt x="1663" y="459"/>
                  </a:moveTo>
                  <a:cubicBezTo>
                    <a:pt x="1663" y="460"/>
                    <a:pt x="1664" y="460"/>
                    <a:pt x="1664" y="460"/>
                  </a:cubicBezTo>
                  <a:cubicBezTo>
                    <a:pt x="1665" y="461"/>
                    <a:pt x="1666" y="460"/>
                    <a:pt x="1666" y="460"/>
                  </a:cubicBezTo>
                  <a:cubicBezTo>
                    <a:pt x="1679" y="451"/>
                    <a:pt x="1700" y="454"/>
                    <a:pt x="1713" y="467"/>
                  </a:cubicBezTo>
                  <a:cubicBezTo>
                    <a:pt x="1725" y="480"/>
                    <a:pt x="1728" y="501"/>
                    <a:pt x="1720" y="514"/>
                  </a:cubicBezTo>
                  <a:cubicBezTo>
                    <a:pt x="1719" y="514"/>
                    <a:pt x="1719" y="515"/>
                    <a:pt x="1719" y="515"/>
                  </a:cubicBezTo>
                  <a:cubicBezTo>
                    <a:pt x="1720" y="516"/>
                    <a:pt x="1720" y="516"/>
                    <a:pt x="1721" y="517"/>
                  </a:cubicBezTo>
                  <a:cubicBezTo>
                    <a:pt x="1734" y="521"/>
                    <a:pt x="1744" y="533"/>
                    <a:pt x="1748" y="546"/>
                  </a:cubicBezTo>
                  <a:cubicBezTo>
                    <a:pt x="1751" y="560"/>
                    <a:pt x="1747" y="573"/>
                    <a:pt x="1737" y="583"/>
                  </a:cubicBezTo>
                  <a:cubicBezTo>
                    <a:pt x="1737" y="584"/>
                    <a:pt x="1737" y="585"/>
                    <a:pt x="1737" y="585"/>
                  </a:cubicBezTo>
                  <a:cubicBezTo>
                    <a:pt x="1747" y="598"/>
                    <a:pt x="1750" y="612"/>
                    <a:pt x="1745" y="625"/>
                  </a:cubicBezTo>
                  <a:cubicBezTo>
                    <a:pt x="1739" y="644"/>
                    <a:pt x="1721" y="659"/>
                    <a:pt x="1696" y="667"/>
                  </a:cubicBezTo>
                  <a:cubicBezTo>
                    <a:pt x="1694" y="664"/>
                    <a:pt x="1692" y="661"/>
                    <a:pt x="1689" y="658"/>
                  </a:cubicBezTo>
                  <a:cubicBezTo>
                    <a:pt x="1707" y="647"/>
                    <a:pt x="1718" y="633"/>
                    <a:pt x="1720" y="616"/>
                  </a:cubicBezTo>
                  <a:cubicBezTo>
                    <a:pt x="1722" y="604"/>
                    <a:pt x="1718" y="591"/>
                    <a:pt x="1709" y="582"/>
                  </a:cubicBezTo>
                  <a:cubicBezTo>
                    <a:pt x="1709" y="582"/>
                    <a:pt x="1709" y="582"/>
                    <a:pt x="1709" y="582"/>
                  </a:cubicBezTo>
                  <a:cubicBezTo>
                    <a:pt x="1714" y="575"/>
                    <a:pt x="1715" y="565"/>
                    <a:pt x="1712" y="555"/>
                  </a:cubicBezTo>
                  <a:cubicBezTo>
                    <a:pt x="1709" y="544"/>
                    <a:pt x="1701" y="535"/>
                    <a:pt x="1690" y="531"/>
                  </a:cubicBezTo>
                  <a:cubicBezTo>
                    <a:pt x="1693" y="520"/>
                    <a:pt x="1690" y="508"/>
                    <a:pt x="1681" y="499"/>
                  </a:cubicBezTo>
                  <a:cubicBezTo>
                    <a:pt x="1672" y="490"/>
                    <a:pt x="1660" y="487"/>
                    <a:pt x="1648" y="489"/>
                  </a:cubicBezTo>
                  <a:cubicBezTo>
                    <a:pt x="1644" y="479"/>
                    <a:pt x="1636" y="471"/>
                    <a:pt x="1625" y="467"/>
                  </a:cubicBezTo>
                  <a:cubicBezTo>
                    <a:pt x="1615" y="464"/>
                    <a:pt x="1605" y="466"/>
                    <a:pt x="1597" y="471"/>
                  </a:cubicBezTo>
                  <a:cubicBezTo>
                    <a:pt x="1597" y="471"/>
                    <a:pt x="1597" y="471"/>
                    <a:pt x="1597" y="471"/>
                  </a:cubicBezTo>
                  <a:cubicBezTo>
                    <a:pt x="1589" y="462"/>
                    <a:pt x="1576" y="458"/>
                    <a:pt x="1563" y="459"/>
                  </a:cubicBezTo>
                  <a:cubicBezTo>
                    <a:pt x="1547" y="461"/>
                    <a:pt x="1532" y="473"/>
                    <a:pt x="1522" y="491"/>
                  </a:cubicBezTo>
                  <a:cubicBezTo>
                    <a:pt x="1519" y="488"/>
                    <a:pt x="1516" y="486"/>
                    <a:pt x="1513" y="484"/>
                  </a:cubicBezTo>
                  <a:cubicBezTo>
                    <a:pt x="1520" y="459"/>
                    <a:pt x="1536" y="440"/>
                    <a:pt x="1554" y="434"/>
                  </a:cubicBezTo>
                  <a:cubicBezTo>
                    <a:pt x="1568" y="430"/>
                    <a:pt x="1582" y="433"/>
                    <a:pt x="1594" y="442"/>
                  </a:cubicBezTo>
                  <a:cubicBezTo>
                    <a:pt x="1595" y="443"/>
                    <a:pt x="1596" y="443"/>
                    <a:pt x="1597" y="442"/>
                  </a:cubicBezTo>
                  <a:cubicBezTo>
                    <a:pt x="1607" y="433"/>
                    <a:pt x="1620" y="429"/>
                    <a:pt x="1633" y="432"/>
                  </a:cubicBezTo>
                  <a:cubicBezTo>
                    <a:pt x="1647" y="435"/>
                    <a:pt x="1658" y="445"/>
                    <a:pt x="1663" y="459"/>
                  </a:cubicBezTo>
                  <a:close/>
                  <a:moveTo>
                    <a:pt x="1763" y="504"/>
                  </a:moveTo>
                  <a:cubicBezTo>
                    <a:pt x="1758" y="500"/>
                    <a:pt x="1749" y="499"/>
                    <a:pt x="1743" y="505"/>
                  </a:cubicBezTo>
                  <a:cubicBezTo>
                    <a:pt x="1738" y="509"/>
                    <a:pt x="1736" y="516"/>
                    <a:pt x="1738" y="523"/>
                  </a:cubicBezTo>
                  <a:cubicBezTo>
                    <a:pt x="1734" y="519"/>
                    <a:pt x="1729" y="516"/>
                    <a:pt x="1724" y="514"/>
                  </a:cubicBezTo>
                  <a:cubicBezTo>
                    <a:pt x="1730" y="503"/>
                    <a:pt x="1730" y="490"/>
                    <a:pt x="1725" y="478"/>
                  </a:cubicBezTo>
                  <a:cubicBezTo>
                    <a:pt x="1740" y="468"/>
                    <a:pt x="1757" y="469"/>
                    <a:pt x="1768" y="481"/>
                  </a:cubicBezTo>
                  <a:cubicBezTo>
                    <a:pt x="1780" y="493"/>
                    <a:pt x="1777" y="506"/>
                    <a:pt x="1775" y="509"/>
                  </a:cubicBezTo>
                  <a:cubicBezTo>
                    <a:pt x="1773" y="514"/>
                    <a:pt x="1771" y="517"/>
                    <a:pt x="1767" y="519"/>
                  </a:cubicBezTo>
                  <a:cubicBezTo>
                    <a:pt x="1769" y="513"/>
                    <a:pt x="1767" y="507"/>
                    <a:pt x="1763" y="504"/>
                  </a:cubicBezTo>
                  <a:close/>
                  <a:moveTo>
                    <a:pt x="1806" y="558"/>
                  </a:moveTo>
                  <a:cubicBezTo>
                    <a:pt x="1817" y="558"/>
                    <a:pt x="1828" y="562"/>
                    <a:pt x="1836" y="570"/>
                  </a:cubicBezTo>
                  <a:cubicBezTo>
                    <a:pt x="1845" y="578"/>
                    <a:pt x="1850" y="589"/>
                    <a:pt x="1850" y="599"/>
                  </a:cubicBezTo>
                  <a:cubicBezTo>
                    <a:pt x="1851" y="621"/>
                    <a:pt x="1836" y="630"/>
                    <a:pt x="1832" y="632"/>
                  </a:cubicBezTo>
                  <a:cubicBezTo>
                    <a:pt x="1826" y="634"/>
                    <a:pt x="1820" y="635"/>
                    <a:pt x="1816" y="633"/>
                  </a:cubicBezTo>
                  <a:cubicBezTo>
                    <a:pt x="1823" y="629"/>
                    <a:pt x="1825" y="622"/>
                    <a:pt x="1825" y="617"/>
                  </a:cubicBezTo>
                  <a:cubicBezTo>
                    <a:pt x="1824" y="608"/>
                    <a:pt x="1817" y="600"/>
                    <a:pt x="1807" y="600"/>
                  </a:cubicBezTo>
                  <a:cubicBezTo>
                    <a:pt x="1805" y="600"/>
                    <a:pt x="1803" y="601"/>
                    <a:pt x="1801" y="601"/>
                  </a:cubicBezTo>
                  <a:cubicBezTo>
                    <a:pt x="1803" y="598"/>
                    <a:pt x="1805" y="595"/>
                    <a:pt x="1806" y="592"/>
                  </a:cubicBezTo>
                  <a:cubicBezTo>
                    <a:pt x="1810" y="581"/>
                    <a:pt x="1810" y="569"/>
                    <a:pt x="1806" y="558"/>
                  </a:cubicBezTo>
                  <a:close/>
                  <a:moveTo>
                    <a:pt x="1803" y="590"/>
                  </a:moveTo>
                  <a:cubicBezTo>
                    <a:pt x="1799" y="600"/>
                    <a:pt x="1790" y="608"/>
                    <a:pt x="1781" y="612"/>
                  </a:cubicBezTo>
                  <a:cubicBezTo>
                    <a:pt x="1773" y="614"/>
                    <a:pt x="1765" y="614"/>
                    <a:pt x="1759" y="610"/>
                  </a:cubicBezTo>
                  <a:cubicBezTo>
                    <a:pt x="1752" y="607"/>
                    <a:pt x="1748" y="600"/>
                    <a:pt x="1749" y="593"/>
                  </a:cubicBezTo>
                  <a:cubicBezTo>
                    <a:pt x="1749" y="587"/>
                    <a:pt x="1753" y="582"/>
                    <a:pt x="1759" y="580"/>
                  </a:cubicBezTo>
                  <a:cubicBezTo>
                    <a:pt x="1764" y="578"/>
                    <a:pt x="1770" y="581"/>
                    <a:pt x="1772" y="586"/>
                  </a:cubicBezTo>
                  <a:cubicBezTo>
                    <a:pt x="1774" y="589"/>
                    <a:pt x="1774" y="594"/>
                    <a:pt x="1768" y="598"/>
                  </a:cubicBezTo>
                  <a:cubicBezTo>
                    <a:pt x="1768" y="599"/>
                    <a:pt x="1768" y="599"/>
                    <a:pt x="1768" y="600"/>
                  </a:cubicBezTo>
                  <a:cubicBezTo>
                    <a:pt x="1768" y="601"/>
                    <a:pt x="1768" y="601"/>
                    <a:pt x="1769" y="602"/>
                  </a:cubicBezTo>
                  <a:cubicBezTo>
                    <a:pt x="1774" y="604"/>
                    <a:pt x="1781" y="602"/>
                    <a:pt x="1787" y="596"/>
                  </a:cubicBezTo>
                  <a:cubicBezTo>
                    <a:pt x="1796" y="588"/>
                    <a:pt x="1798" y="575"/>
                    <a:pt x="1793" y="563"/>
                  </a:cubicBezTo>
                  <a:cubicBezTo>
                    <a:pt x="1787" y="546"/>
                    <a:pt x="1770" y="537"/>
                    <a:pt x="1750" y="540"/>
                  </a:cubicBezTo>
                  <a:cubicBezTo>
                    <a:pt x="1749" y="539"/>
                    <a:pt x="1748" y="537"/>
                    <a:pt x="1748" y="536"/>
                  </a:cubicBezTo>
                  <a:cubicBezTo>
                    <a:pt x="1751" y="537"/>
                    <a:pt x="1754" y="539"/>
                    <a:pt x="1758" y="539"/>
                  </a:cubicBezTo>
                  <a:cubicBezTo>
                    <a:pt x="1765" y="540"/>
                    <a:pt x="1772" y="538"/>
                    <a:pt x="1778" y="534"/>
                  </a:cubicBezTo>
                  <a:cubicBezTo>
                    <a:pt x="1789" y="538"/>
                    <a:pt x="1797" y="546"/>
                    <a:pt x="1802" y="557"/>
                  </a:cubicBezTo>
                  <a:cubicBezTo>
                    <a:pt x="1806" y="568"/>
                    <a:pt x="1807" y="580"/>
                    <a:pt x="1803" y="590"/>
                  </a:cubicBezTo>
                  <a:close/>
                  <a:moveTo>
                    <a:pt x="1940" y="738"/>
                  </a:moveTo>
                  <a:cubicBezTo>
                    <a:pt x="1940" y="738"/>
                    <a:pt x="1940" y="738"/>
                    <a:pt x="1940" y="738"/>
                  </a:cubicBezTo>
                  <a:cubicBezTo>
                    <a:pt x="1955" y="774"/>
                    <a:pt x="1932" y="861"/>
                    <a:pt x="1877" y="892"/>
                  </a:cubicBezTo>
                  <a:cubicBezTo>
                    <a:pt x="1871" y="890"/>
                    <a:pt x="1864" y="890"/>
                    <a:pt x="1858" y="891"/>
                  </a:cubicBezTo>
                  <a:cubicBezTo>
                    <a:pt x="1858" y="891"/>
                    <a:pt x="1858" y="891"/>
                    <a:pt x="1857" y="891"/>
                  </a:cubicBezTo>
                  <a:cubicBezTo>
                    <a:pt x="1858" y="888"/>
                    <a:pt x="1858" y="885"/>
                    <a:pt x="1857" y="883"/>
                  </a:cubicBezTo>
                  <a:cubicBezTo>
                    <a:pt x="1863" y="885"/>
                    <a:pt x="1873" y="886"/>
                    <a:pt x="1879" y="878"/>
                  </a:cubicBezTo>
                  <a:cubicBezTo>
                    <a:pt x="1885" y="871"/>
                    <a:pt x="1883" y="863"/>
                    <a:pt x="1880" y="857"/>
                  </a:cubicBezTo>
                  <a:cubicBezTo>
                    <a:pt x="1885" y="857"/>
                    <a:pt x="1895" y="857"/>
                    <a:pt x="1900" y="849"/>
                  </a:cubicBezTo>
                  <a:cubicBezTo>
                    <a:pt x="1905" y="841"/>
                    <a:pt x="1900" y="833"/>
                    <a:pt x="1897" y="829"/>
                  </a:cubicBezTo>
                  <a:cubicBezTo>
                    <a:pt x="1902" y="829"/>
                    <a:pt x="1911" y="827"/>
                    <a:pt x="1914" y="818"/>
                  </a:cubicBezTo>
                  <a:cubicBezTo>
                    <a:pt x="1918" y="810"/>
                    <a:pt x="1913" y="803"/>
                    <a:pt x="1908" y="799"/>
                  </a:cubicBezTo>
                  <a:cubicBezTo>
                    <a:pt x="1913" y="798"/>
                    <a:pt x="1922" y="794"/>
                    <a:pt x="1923" y="785"/>
                  </a:cubicBezTo>
                  <a:cubicBezTo>
                    <a:pt x="1924" y="776"/>
                    <a:pt x="1917" y="770"/>
                    <a:pt x="1912" y="768"/>
                  </a:cubicBezTo>
                  <a:cubicBezTo>
                    <a:pt x="1918" y="763"/>
                    <a:pt x="1925" y="755"/>
                    <a:pt x="1921" y="745"/>
                  </a:cubicBezTo>
                  <a:cubicBezTo>
                    <a:pt x="1921" y="745"/>
                    <a:pt x="1921" y="745"/>
                    <a:pt x="1921" y="745"/>
                  </a:cubicBezTo>
                  <a:cubicBezTo>
                    <a:pt x="1917" y="736"/>
                    <a:pt x="1907" y="735"/>
                    <a:pt x="1899" y="736"/>
                  </a:cubicBezTo>
                  <a:cubicBezTo>
                    <a:pt x="1901" y="731"/>
                    <a:pt x="1901" y="722"/>
                    <a:pt x="1894" y="716"/>
                  </a:cubicBezTo>
                  <a:cubicBezTo>
                    <a:pt x="1887" y="711"/>
                    <a:pt x="1879" y="714"/>
                    <a:pt x="1874" y="717"/>
                  </a:cubicBezTo>
                  <a:cubicBezTo>
                    <a:pt x="1875" y="711"/>
                    <a:pt x="1873" y="702"/>
                    <a:pt x="1865" y="699"/>
                  </a:cubicBezTo>
                  <a:cubicBezTo>
                    <a:pt x="1856" y="695"/>
                    <a:pt x="1849" y="700"/>
                    <a:pt x="1845" y="704"/>
                  </a:cubicBezTo>
                  <a:cubicBezTo>
                    <a:pt x="1844" y="698"/>
                    <a:pt x="1842" y="690"/>
                    <a:pt x="1833" y="687"/>
                  </a:cubicBezTo>
                  <a:cubicBezTo>
                    <a:pt x="1824" y="685"/>
                    <a:pt x="1817" y="692"/>
                    <a:pt x="1813" y="696"/>
                  </a:cubicBezTo>
                  <a:cubicBezTo>
                    <a:pt x="1811" y="690"/>
                    <a:pt x="1807" y="682"/>
                    <a:pt x="1797" y="681"/>
                  </a:cubicBezTo>
                  <a:cubicBezTo>
                    <a:pt x="1788" y="680"/>
                    <a:pt x="1782" y="688"/>
                    <a:pt x="1779" y="694"/>
                  </a:cubicBezTo>
                  <a:cubicBezTo>
                    <a:pt x="1778" y="692"/>
                    <a:pt x="1776" y="690"/>
                    <a:pt x="1773" y="688"/>
                  </a:cubicBezTo>
                  <a:cubicBezTo>
                    <a:pt x="1774" y="688"/>
                    <a:pt x="1774" y="688"/>
                    <a:pt x="1774" y="687"/>
                  </a:cubicBezTo>
                  <a:cubicBezTo>
                    <a:pt x="1779" y="683"/>
                    <a:pt x="1783" y="679"/>
                    <a:pt x="1786" y="673"/>
                  </a:cubicBezTo>
                  <a:cubicBezTo>
                    <a:pt x="1847" y="656"/>
                    <a:pt x="1925" y="701"/>
                    <a:pt x="1940" y="738"/>
                  </a:cubicBezTo>
                  <a:close/>
                  <a:moveTo>
                    <a:pt x="1901" y="910"/>
                  </a:moveTo>
                  <a:cubicBezTo>
                    <a:pt x="1900" y="907"/>
                    <a:pt x="1898" y="905"/>
                    <a:pt x="1895" y="903"/>
                  </a:cubicBezTo>
                  <a:cubicBezTo>
                    <a:pt x="1895" y="902"/>
                    <a:pt x="1894" y="901"/>
                    <a:pt x="1893" y="901"/>
                  </a:cubicBezTo>
                  <a:cubicBezTo>
                    <a:pt x="1898" y="898"/>
                    <a:pt x="1902" y="894"/>
                    <a:pt x="1906" y="891"/>
                  </a:cubicBezTo>
                  <a:cubicBezTo>
                    <a:pt x="1903" y="896"/>
                    <a:pt x="1901" y="902"/>
                    <a:pt x="1901" y="908"/>
                  </a:cubicBezTo>
                  <a:cubicBezTo>
                    <a:pt x="1901" y="908"/>
                    <a:pt x="1901" y="909"/>
                    <a:pt x="1901" y="910"/>
                  </a:cubicBezTo>
                  <a:close/>
                  <a:moveTo>
                    <a:pt x="1906" y="942"/>
                  </a:moveTo>
                  <a:cubicBezTo>
                    <a:pt x="1902" y="946"/>
                    <a:pt x="1899" y="950"/>
                    <a:pt x="1898" y="955"/>
                  </a:cubicBezTo>
                  <a:cubicBezTo>
                    <a:pt x="1898" y="957"/>
                    <a:pt x="1897" y="959"/>
                    <a:pt x="1897" y="961"/>
                  </a:cubicBezTo>
                  <a:cubicBezTo>
                    <a:pt x="1897" y="962"/>
                    <a:pt x="1897" y="962"/>
                    <a:pt x="1897" y="962"/>
                  </a:cubicBezTo>
                  <a:cubicBezTo>
                    <a:pt x="1896" y="960"/>
                    <a:pt x="1894" y="959"/>
                    <a:pt x="1893" y="957"/>
                  </a:cubicBezTo>
                  <a:cubicBezTo>
                    <a:pt x="1900" y="939"/>
                    <a:pt x="1896" y="920"/>
                    <a:pt x="1883" y="910"/>
                  </a:cubicBezTo>
                  <a:cubicBezTo>
                    <a:pt x="1870" y="901"/>
                    <a:pt x="1856" y="903"/>
                    <a:pt x="1849" y="908"/>
                  </a:cubicBezTo>
                  <a:cubicBezTo>
                    <a:pt x="1842" y="912"/>
                    <a:pt x="1838" y="918"/>
                    <a:pt x="1839" y="924"/>
                  </a:cubicBezTo>
                  <a:cubicBezTo>
                    <a:pt x="1839" y="925"/>
                    <a:pt x="1839" y="925"/>
                    <a:pt x="1840" y="926"/>
                  </a:cubicBezTo>
                  <a:cubicBezTo>
                    <a:pt x="1841" y="926"/>
                    <a:pt x="1841" y="926"/>
                    <a:pt x="1842" y="925"/>
                  </a:cubicBezTo>
                  <a:cubicBezTo>
                    <a:pt x="1847" y="921"/>
                    <a:pt x="1852" y="923"/>
                    <a:pt x="1855" y="925"/>
                  </a:cubicBezTo>
                  <a:cubicBezTo>
                    <a:pt x="1859" y="928"/>
                    <a:pt x="1861" y="934"/>
                    <a:pt x="1857" y="939"/>
                  </a:cubicBezTo>
                  <a:cubicBezTo>
                    <a:pt x="1854" y="944"/>
                    <a:pt x="1848" y="947"/>
                    <a:pt x="1842" y="946"/>
                  </a:cubicBezTo>
                  <a:cubicBezTo>
                    <a:pt x="1835" y="944"/>
                    <a:pt x="1830" y="939"/>
                    <a:pt x="1828" y="932"/>
                  </a:cubicBezTo>
                  <a:cubicBezTo>
                    <a:pt x="1826" y="924"/>
                    <a:pt x="1827" y="916"/>
                    <a:pt x="1832" y="909"/>
                  </a:cubicBezTo>
                  <a:cubicBezTo>
                    <a:pt x="1838" y="901"/>
                    <a:pt x="1848" y="896"/>
                    <a:pt x="1859" y="894"/>
                  </a:cubicBezTo>
                  <a:cubicBezTo>
                    <a:pt x="1871" y="893"/>
                    <a:pt x="1884" y="897"/>
                    <a:pt x="1893" y="905"/>
                  </a:cubicBezTo>
                  <a:cubicBezTo>
                    <a:pt x="1902" y="914"/>
                    <a:pt x="1907" y="927"/>
                    <a:pt x="1906" y="942"/>
                  </a:cubicBezTo>
                  <a:close/>
                  <a:moveTo>
                    <a:pt x="1916" y="940"/>
                  </a:moveTo>
                  <a:cubicBezTo>
                    <a:pt x="1926" y="935"/>
                    <a:pt x="1937" y="935"/>
                    <a:pt x="1947" y="939"/>
                  </a:cubicBezTo>
                  <a:cubicBezTo>
                    <a:pt x="1957" y="943"/>
                    <a:pt x="1966" y="952"/>
                    <a:pt x="1970" y="963"/>
                  </a:cubicBezTo>
                  <a:cubicBezTo>
                    <a:pt x="1974" y="974"/>
                    <a:pt x="1974" y="986"/>
                    <a:pt x="1970" y="997"/>
                  </a:cubicBezTo>
                  <a:cubicBezTo>
                    <a:pt x="1962" y="998"/>
                    <a:pt x="1956" y="1002"/>
                    <a:pt x="1952" y="1007"/>
                  </a:cubicBezTo>
                  <a:cubicBezTo>
                    <a:pt x="1949" y="1010"/>
                    <a:pt x="1948" y="1013"/>
                    <a:pt x="1947" y="1017"/>
                  </a:cubicBezTo>
                  <a:cubicBezTo>
                    <a:pt x="1946" y="1015"/>
                    <a:pt x="1946" y="1013"/>
                    <a:pt x="1945" y="1012"/>
                  </a:cubicBezTo>
                  <a:cubicBezTo>
                    <a:pt x="1962" y="999"/>
                    <a:pt x="1967" y="982"/>
                    <a:pt x="1960" y="965"/>
                  </a:cubicBezTo>
                  <a:cubicBezTo>
                    <a:pt x="1955" y="953"/>
                    <a:pt x="1944" y="946"/>
                    <a:pt x="1932" y="946"/>
                  </a:cubicBezTo>
                  <a:cubicBezTo>
                    <a:pt x="1924" y="946"/>
                    <a:pt x="1917" y="949"/>
                    <a:pt x="1915" y="955"/>
                  </a:cubicBezTo>
                  <a:cubicBezTo>
                    <a:pt x="1915" y="956"/>
                    <a:pt x="1915" y="956"/>
                    <a:pt x="1915" y="957"/>
                  </a:cubicBezTo>
                  <a:cubicBezTo>
                    <a:pt x="1916" y="957"/>
                    <a:pt x="1917" y="958"/>
                    <a:pt x="1917" y="958"/>
                  </a:cubicBezTo>
                  <a:cubicBezTo>
                    <a:pt x="1924" y="956"/>
                    <a:pt x="1928" y="960"/>
                    <a:pt x="1929" y="964"/>
                  </a:cubicBezTo>
                  <a:cubicBezTo>
                    <a:pt x="1930" y="969"/>
                    <a:pt x="1929" y="975"/>
                    <a:pt x="1923" y="977"/>
                  </a:cubicBezTo>
                  <a:cubicBezTo>
                    <a:pt x="1918" y="980"/>
                    <a:pt x="1912" y="979"/>
                    <a:pt x="1907" y="975"/>
                  </a:cubicBezTo>
                  <a:cubicBezTo>
                    <a:pt x="1902" y="971"/>
                    <a:pt x="1900" y="963"/>
                    <a:pt x="1902" y="956"/>
                  </a:cubicBezTo>
                  <a:cubicBezTo>
                    <a:pt x="1904" y="949"/>
                    <a:pt x="1909" y="943"/>
                    <a:pt x="1916" y="940"/>
                  </a:cubicBezTo>
                  <a:close/>
                  <a:moveTo>
                    <a:pt x="1909" y="927"/>
                  </a:moveTo>
                  <a:cubicBezTo>
                    <a:pt x="1911" y="930"/>
                    <a:pt x="1915" y="933"/>
                    <a:pt x="1919" y="934"/>
                  </a:cubicBezTo>
                  <a:cubicBezTo>
                    <a:pt x="1919" y="934"/>
                    <a:pt x="1919" y="934"/>
                    <a:pt x="1919" y="934"/>
                  </a:cubicBezTo>
                  <a:cubicBezTo>
                    <a:pt x="1918" y="935"/>
                    <a:pt x="1916" y="935"/>
                    <a:pt x="1915" y="936"/>
                  </a:cubicBezTo>
                  <a:cubicBezTo>
                    <a:pt x="1913" y="937"/>
                    <a:pt x="1911" y="938"/>
                    <a:pt x="1910" y="939"/>
                  </a:cubicBezTo>
                  <a:cubicBezTo>
                    <a:pt x="1910" y="935"/>
                    <a:pt x="1909" y="931"/>
                    <a:pt x="1909" y="927"/>
                  </a:cubicBezTo>
                  <a:close/>
                  <a:moveTo>
                    <a:pt x="1938" y="933"/>
                  </a:moveTo>
                  <a:cubicBezTo>
                    <a:pt x="1940" y="932"/>
                    <a:pt x="1942" y="930"/>
                    <a:pt x="1943" y="929"/>
                  </a:cubicBezTo>
                  <a:cubicBezTo>
                    <a:pt x="1950" y="922"/>
                    <a:pt x="1949" y="911"/>
                    <a:pt x="1944" y="905"/>
                  </a:cubicBezTo>
                  <a:cubicBezTo>
                    <a:pt x="1940" y="900"/>
                    <a:pt x="1933" y="897"/>
                    <a:pt x="1926" y="900"/>
                  </a:cubicBezTo>
                  <a:cubicBezTo>
                    <a:pt x="1928" y="895"/>
                    <a:pt x="1932" y="891"/>
                    <a:pt x="1938" y="889"/>
                  </a:cubicBezTo>
                  <a:cubicBezTo>
                    <a:pt x="1943" y="887"/>
                    <a:pt x="1959" y="883"/>
                    <a:pt x="1975" y="899"/>
                  </a:cubicBezTo>
                  <a:cubicBezTo>
                    <a:pt x="1982" y="907"/>
                    <a:pt x="1986" y="918"/>
                    <a:pt x="1985" y="930"/>
                  </a:cubicBezTo>
                  <a:cubicBezTo>
                    <a:pt x="1985" y="941"/>
                    <a:pt x="1980" y="951"/>
                    <a:pt x="1972" y="959"/>
                  </a:cubicBezTo>
                  <a:cubicBezTo>
                    <a:pt x="1968" y="949"/>
                    <a:pt x="1959" y="940"/>
                    <a:pt x="1949" y="936"/>
                  </a:cubicBezTo>
                  <a:cubicBezTo>
                    <a:pt x="1945" y="934"/>
                    <a:pt x="1942" y="933"/>
                    <a:pt x="1938" y="933"/>
                  </a:cubicBezTo>
                  <a:close/>
                  <a:moveTo>
                    <a:pt x="1973" y="1015"/>
                  </a:moveTo>
                  <a:cubicBezTo>
                    <a:pt x="1976" y="1014"/>
                    <a:pt x="1981" y="1014"/>
                    <a:pt x="1985" y="1016"/>
                  </a:cubicBezTo>
                  <a:cubicBezTo>
                    <a:pt x="1989" y="1017"/>
                    <a:pt x="2000" y="1024"/>
                    <a:pt x="2000" y="1041"/>
                  </a:cubicBezTo>
                  <a:cubicBezTo>
                    <a:pt x="2000" y="1057"/>
                    <a:pt x="1989" y="1070"/>
                    <a:pt x="1971" y="1074"/>
                  </a:cubicBezTo>
                  <a:cubicBezTo>
                    <a:pt x="1967" y="1062"/>
                    <a:pt x="1957" y="1052"/>
                    <a:pt x="1946" y="1049"/>
                  </a:cubicBezTo>
                  <a:cubicBezTo>
                    <a:pt x="1948" y="1043"/>
                    <a:pt x="1949" y="1038"/>
                    <a:pt x="1949" y="1032"/>
                  </a:cubicBezTo>
                  <a:cubicBezTo>
                    <a:pt x="1953" y="1038"/>
                    <a:pt x="1959" y="1042"/>
                    <a:pt x="1966" y="1041"/>
                  </a:cubicBezTo>
                  <a:cubicBezTo>
                    <a:pt x="1974" y="1041"/>
                    <a:pt x="1979" y="1034"/>
                    <a:pt x="1980" y="1028"/>
                  </a:cubicBezTo>
                  <a:cubicBezTo>
                    <a:pt x="1980" y="1023"/>
                    <a:pt x="1978" y="1018"/>
                    <a:pt x="1973" y="1015"/>
                  </a:cubicBezTo>
                  <a:close/>
                  <a:moveTo>
                    <a:pt x="1980" y="1152"/>
                  </a:moveTo>
                  <a:cubicBezTo>
                    <a:pt x="1979" y="1145"/>
                    <a:pt x="1974" y="1138"/>
                    <a:pt x="1966" y="1138"/>
                  </a:cubicBezTo>
                  <a:cubicBezTo>
                    <a:pt x="1959" y="1138"/>
                    <a:pt x="1953" y="1141"/>
                    <a:pt x="1949" y="1147"/>
                  </a:cubicBezTo>
                  <a:cubicBezTo>
                    <a:pt x="1949" y="1142"/>
                    <a:pt x="1948" y="1136"/>
                    <a:pt x="1946" y="1131"/>
                  </a:cubicBezTo>
                  <a:cubicBezTo>
                    <a:pt x="1957" y="1128"/>
                    <a:pt x="1967" y="1118"/>
                    <a:pt x="1971" y="1106"/>
                  </a:cubicBezTo>
                  <a:cubicBezTo>
                    <a:pt x="1989" y="1110"/>
                    <a:pt x="2000" y="1122"/>
                    <a:pt x="2000" y="1138"/>
                  </a:cubicBezTo>
                  <a:cubicBezTo>
                    <a:pt x="2000" y="1156"/>
                    <a:pt x="1989" y="1162"/>
                    <a:pt x="1985" y="1164"/>
                  </a:cubicBezTo>
                  <a:cubicBezTo>
                    <a:pt x="1981" y="1166"/>
                    <a:pt x="1976" y="1166"/>
                    <a:pt x="1973" y="1165"/>
                  </a:cubicBezTo>
                  <a:cubicBezTo>
                    <a:pt x="1978" y="1162"/>
                    <a:pt x="1980" y="1156"/>
                    <a:pt x="1980" y="1152"/>
                  </a:cubicBezTo>
                  <a:close/>
                  <a:moveTo>
                    <a:pt x="1970" y="1216"/>
                  </a:moveTo>
                  <a:cubicBezTo>
                    <a:pt x="1966" y="1227"/>
                    <a:pt x="1957" y="1236"/>
                    <a:pt x="1947" y="1240"/>
                  </a:cubicBezTo>
                  <a:cubicBezTo>
                    <a:pt x="1937" y="1245"/>
                    <a:pt x="1926" y="1244"/>
                    <a:pt x="1916" y="1240"/>
                  </a:cubicBezTo>
                  <a:cubicBezTo>
                    <a:pt x="1909" y="1236"/>
                    <a:pt x="1904" y="1231"/>
                    <a:pt x="1902" y="1224"/>
                  </a:cubicBezTo>
                  <a:cubicBezTo>
                    <a:pt x="1900" y="1216"/>
                    <a:pt x="1902" y="1209"/>
                    <a:pt x="1907" y="1204"/>
                  </a:cubicBezTo>
                  <a:cubicBezTo>
                    <a:pt x="1912" y="1200"/>
                    <a:pt x="1918" y="1199"/>
                    <a:pt x="1923" y="1202"/>
                  </a:cubicBezTo>
                  <a:cubicBezTo>
                    <a:pt x="1929" y="1205"/>
                    <a:pt x="1930" y="1211"/>
                    <a:pt x="1929" y="1216"/>
                  </a:cubicBezTo>
                  <a:cubicBezTo>
                    <a:pt x="1928" y="1219"/>
                    <a:pt x="1924" y="1223"/>
                    <a:pt x="1917" y="1222"/>
                  </a:cubicBezTo>
                  <a:cubicBezTo>
                    <a:pt x="1917" y="1222"/>
                    <a:pt x="1916" y="1222"/>
                    <a:pt x="1915" y="1223"/>
                  </a:cubicBezTo>
                  <a:cubicBezTo>
                    <a:pt x="1915" y="1223"/>
                    <a:pt x="1915" y="1224"/>
                    <a:pt x="1915" y="1225"/>
                  </a:cubicBezTo>
                  <a:cubicBezTo>
                    <a:pt x="1917" y="1230"/>
                    <a:pt x="1924" y="1234"/>
                    <a:pt x="1932" y="1234"/>
                  </a:cubicBezTo>
                  <a:cubicBezTo>
                    <a:pt x="1944" y="1234"/>
                    <a:pt x="1955" y="1227"/>
                    <a:pt x="1960" y="1215"/>
                  </a:cubicBezTo>
                  <a:cubicBezTo>
                    <a:pt x="1967" y="1198"/>
                    <a:pt x="1962" y="1180"/>
                    <a:pt x="1945" y="1168"/>
                  </a:cubicBezTo>
                  <a:cubicBezTo>
                    <a:pt x="1946" y="1166"/>
                    <a:pt x="1946" y="1165"/>
                    <a:pt x="1947" y="1163"/>
                  </a:cubicBezTo>
                  <a:cubicBezTo>
                    <a:pt x="1948" y="1166"/>
                    <a:pt x="1949" y="1170"/>
                    <a:pt x="1952" y="1173"/>
                  </a:cubicBezTo>
                  <a:cubicBezTo>
                    <a:pt x="1956" y="1178"/>
                    <a:pt x="1962" y="1181"/>
                    <a:pt x="1970" y="1183"/>
                  </a:cubicBezTo>
                  <a:cubicBezTo>
                    <a:pt x="1974" y="1194"/>
                    <a:pt x="1974" y="1205"/>
                    <a:pt x="1970" y="1216"/>
                  </a:cubicBezTo>
                  <a:close/>
                  <a:moveTo>
                    <a:pt x="1985" y="1250"/>
                  </a:moveTo>
                  <a:cubicBezTo>
                    <a:pt x="1986" y="1262"/>
                    <a:pt x="1982" y="1273"/>
                    <a:pt x="1975" y="1281"/>
                  </a:cubicBezTo>
                  <a:cubicBezTo>
                    <a:pt x="1959" y="1297"/>
                    <a:pt x="1943" y="1292"/>
                    <a:pt x="1938" y="1290"/>
                  </a:cubicBezTo>
                  <a:cubicBezTo>
                    <a:pt x="1932" y="1288"/>
                    <a:pt x="1928" y="1284"/>
                    <a:pt x="1926" y="1280"/>
                  </a:cubicBezTo>
                  <a:cubicBezTo>
                    <a:pt x="1933" y="1282"/>
                    <a:pt x="1940" y="1279"/>
                    <a:pt x="1944" y="1275"/>
                  </a:cubicBezTo>
                  <a:cubicBezTo>
                    <a:pt x="1949" y="1268"/>
                    <a:pt x="1950" y="1258"/>
                    <a:pt x="1943" y="1251"/>
                  </a:cubicBezTo>
                  <a:cubicBezTo>
                    <a:pt x="1942" y="1249"/>
                    <a:pt x="1940" y="1248"/>
                    <a:pt x="1938" y="1247"/>
                  </a:cubicBezTo>
                  <a:cubicBezTo>
                    <a:pt x="1942" y="1246"/>
                    <a:pt x="1945" y="1245"/>
                    <a:pt x="1949" y="1244"/>
                  </a:cubicBezTo>
                  <a:cubicBezTo>
                    <a:pt x="1959" y="1240"/>
                    <a:pt x="1968" y="1231"/>
                    <a:pt x="1972" y="1220"/>
                  </a:cubicBezTo>
                  <a:cubicBezTo>
                    <a:pt x="1980" y="1228"/>
                    <a:pt x="1985" y="1239"/>
                    <a:pt x="1985" y="1250"/>
                  </a:cubicBezTo>
                  <a:close/>
                  <a:moveTo>
                    <a:pt x="1919" y="1245"/>
                  </a:moveTo>
                  <a:cubicBezTo>
                    <a:pt x="1919" y="1245"/>
                    <a:pt x="1919" y="1245"/>
                    <a:pt x="1919" y="1245"/>
                  </a:cubicBezTo>
                  <a:cubicBezTo>
                    <a:pt x="1915" y="1247"/>
                    <a:pt x="1911" y="1249"/>
                    <a:pt x="1909" y="1252"/>
                  </a:cubicBezTo>
                  <a:cubicBezTo>
                    <a:pt x="1909" y="1249"/>
                    <a:pt x="1910" y="1245"/>
                    <a:pt x="1910" y="1241"/>
                  </a:cubicBezTo>
                  <a:cubicBezTo>
                    <a:pt x="1911" y="1242"/>
                    <a:pt x="1913" y="1243"/>
                    <a:pt x="1915" y="1243"/>
                  </a:cubicBezTo>
                  <a:cubicBezTo>
                    <a:pt x="1916" y="1244"/>
                    <a:pt x="1918" y="1245"/>
                    <a:pt x="1919" y="1245"/>
                  </a:cubicBezTo>
                  <a:close/>
                  <a:moveTo>
                    <a:pt x="1906" y="1289"/>
                  </a:moveTo>
                  <a:cubicBezTo>
                    <a:pt x="1902" y="1285"/>
                    <a:pt x="1898" y="1282"/>
                    <a:pt x="1893" y="1279"/>
                  </a:cubicBezTo>
                  <a:cubicBezTo>
                    <a:pt x="1894" y="1278"/>
                    <a:pt x="1895" y="1278"/>
                    <a:pt x="1895" y="1277"/>
                  </a:cubicBezTo>
                  <a:cubicBezTo>
                    <a:pt x="1898" y="1275"/>
                    <a:pt x="1900" y="1272"/>
                    <a:pt x="1901" y="1270"/>
                  </a:cubicBezTo>
                  <a:cubicBezTo>
                    <a:pt x="1901" y="1271"/>
                    <a:pt x="1901" y="1271"/>
                    <a:pt x="1901" y="1272"/>
                  </a:cubicBezTo>
                  <a:cubicBezTo>
                    <a:pt x="1901" y="1278"/>
                    <a:pt x="1903" y="1283"/>
                    <a:pt x="1906" y="1289"/>
                  </a:cubicBezTo>
                  <a:close/>
                  <a:moveTo>
                    <a:pt x="1893" y="1274"/>
                  </a:moveTo>
                  <a:cubicBezTo>
                    <a:pt x="1884" y="1283"/>
                    <a:pt x="1871" y="1286"/>
                    <a:pt x="1859" y="1285"/>
                  </a:cubicBezTo>
                  <a:cubicBezTo>
                    <a:pt x="1848" y="1284"/>
                    <a:pt x="1838" y="1278"/>
                    <a:pt x="1832" y="1270"/>
                  </a:cubicBezTo>
                  <a:cubicBezTo>
                    <a:pt x="1827" y="1263"/>
                    <a:pt x="1826" y="1255"/>
                    <a:pt x="1828" y="1248"/>
                  </a:cubicBezTo>
                  <a:cubicBezTo>
                    <a:pt x="1830" y="1241"/>
                    <a:pt x="1835" y="1235"/>
                    <a:pt x="1842" y="1234"/>
                  </a:cubicBezTo>
                  <a:cubicBezTo>
                    <a:pt x="1848" y="1233"/>
                    <a:pt x="1854" y="1235"/>
                    <a:pt x="1857" y="1240"/>
                  </a:cubicBezTo>
                  <a:cubicBezTo>
                    <a:pt x="1861" y="1245"/>
                    <a:pt x="1859" y="1251"/>
                    <a:pt x="1855" y="1254"/>
                  </a:cubicBezTo>
                  <a:cubicBezTo>
                    <a:pt x="1852" y="1257"/>
                    <a:pt x="1847" y="1258"/>
                    <a:pt x="1842" y="1254"/>
                  </a:cubicBezTo>
                  <a:cubicBezTo>
                    <a:pt x="1841" y="1254"/>
                    <a:pt x="1841" y="1254"/>
                    <a:pt x="1840" y="1254"/>
                  </a:cubicBezTo>
                  <a:cubicBezTo>
                    <a:pt x="1839" y="1254"/>
                    <a:pt x="1839" y="1255"/>
                    <a:pt x="1839" y="1256"/>
                  </a:cubicBezTo>
                  <a:cubicBezTo>
                    <a:pt x="1838" y="1261"/>
                    <a:pt x="1842" y="1268"/>
                    <a:pt x="1849" y="1272"/>
                  </a:cubicBezTo>
                  <a:cubicBezTo>
                    <a:pt x="1856" y="1276"/>
                    <a:pt x="1870" y="1278"/>
                    <a:pt x="1883" y="1269"/>
                  </a:cubicBezTo>
                  <a:cubicBezTo>
                    <a:pt x="1896" y="1260"/>
                    <a:pt x="1900" y="1241"/>
                    <a:pt x="1893" y="1222"/>
                  </a:cubicBezTo>
                  <a:cubicBezTo>
                    <a:pt x="1894" y="1221"/>
                    <a:pt x="1896" y="1219"/>
                    <a:pt x="1897" y="1217"/>
                  </a:cubicBezTo>
                  <a:cubicBezTo>
                    <a:pt x="1897" y="1218"/>
                    <a:pt x="1897" y="1218"/>
                    <a:pt x="1897" y="1218"/>
                  </a:cubicBezTo>
                  <a:cubicBezTo>
                    <a:pt x="1897" y="1220"/>
                    <a:pt x="1898" y="1222"/>
                    <a:pt x="1898" y="1225"/>
                  </a:cubicBezTo>
                  <a:cubicBezTo>
                    <a:pt x="1899" y="1229"/>
                    <a:pt x="1902" y="1234"/>
                    <a:pt x="1906" y="1237"/>
                  </a:cubicBezTo>
                  <a:cubicBezTo>
                    <a:pt x="1907" y="1252"/>
                    <a:pt x="1902" y="1265"/>
                    <a:pt x="1893" y="1274"/>
                  </a:cubicBezTo>
                  <a:close/>
                  <a:moveTo>
                    <a:pt x="1859" y="1308"/>
                  </a:moveTo>
                  <a:cubicBezTo>
                    <a:pt x="1896" y="1347"/>
                    <a:pt x="1913" y="1404"/>
                    <a:pt x="1904" y="1427"/>
                  </a:cubicBezTo>
                  <a:cubicBezTo>
                    <a:pt x="1904" y="1427"/>
                    <a:pt x="1904" y="1427"/>
                    <a:pt x="1904" y="1427"/>
                  </a:cubicBezTo>
                  <a:cubicBezTo>
                    <a:pt x="1895" y="1450"/>
                    <a:pt x="1842" y="1477"/>
                    <a:pt x="1788" y="1480"/>
                  </a:cubicBezTo>
                  <a:cubicBezTo>
                    <a:pt x="1761" y="1481"/>
                    <a:pt x="1713" y="1476"/>
                    <a:pt x="1689" y="1431"/>
                  </a:cubicBezTo>
                  <a:cubicBezTo>
                    <a:pt x="1692" y="1430"/>
                    <a:pt x="1695" y="1429"/>
                    <a:pt x="1698" y="1427"/>
                  </a:cubicBezTo>
                  <a:cubicBezTo>
                    <a:pt x="1718" y="1464"/>
                    <a:pt x="1757" y="1470"/>
                    <a:pt x="1787" y="1468"/>
                  </a:cubicBezTo>
                  <a:cubicBezTo>
                    <a:pt x="1837" y="1465"/>
                    <a:pt x="1888" y="1438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901" y="1408"/>
                    <a:pt x="1883" y="1353"/>
                    <a:pt x="1850" y="1315"/>
                  </a:cubicBezTo>
                  <a:cubicBezTo>
                    <a:pt x="1831" y="1293"/>
                    <a:pt x="1799" y="1269"/>
                    <a:pt x="1759" y="1281"/>
                  </a:cubicBezTo>
                  <a:cubicBezTo>
                    <a:pt x="1758" y="1278"/>
                    <a:pt x="1757" y="1275"/>
                    <a:pt x="1755" y="1272"/>
                  </a:cubicBezTo>
                  <a:cubicBezTo>
                    <a:pt x="1804" y="1258"/>
                    <a:pt x="1841" y="1288"/>
                    <a:pt x="1859" y="1308"/>
                  </a:cubicBezTo>
                  <a:close/>
                  <a:moveTo>
                    <a:pt x="1858" y="1301"/>
                  </a:moveTo>
                  <a:cubicBezTo>
                    <a:pt x="1862" y="1299"/>
                    <a:pt x="1870" y="1297"/>
                    <a:pt x="1876" y="1304"/>
                  </a:cubicBezTo>
                  <a:cubicBezTo>
                    <a:pt x="1881" y="1310"/>
                    <a:pt x="1878" y="1318"/>
                    <a:pt x="1876" y="1322"/>
                  </a:cubicBezTo>
                  <a:cubicBezTo>
                    <a:pt x="1872" y="1316"/>
                    <a:pt x="1867" y="1310"/>
                    <a:pt x="1862" y="1305"/>
                  </a:cubicBezTo>
                  <a:cubicBezTo>
                    <a:pt x="1861" y="1304"/>
                    <a:pt x="1859" y="1302"/>
                    <a:pt x="1858" y="1301"/>
                  </a:cubicBezTo>
                  <a:close/>
                  <a:moveTo>
                    <a:pt x="1918" y="1433"/>
                  </a:moveTo>
                  <a:cubicBezTo>
                    <a:pt x="1918" y="1433"/>
                    <a:pt x="1918" y="1433"/>
                    <a:pt x="1918" y="1433"/>
                  </a:cubicBezTo>
                  <a:cubicBezTo>
                    <a:pt x="1914" y="1441"/>
                    <a:pt x="1905" y="1440"/>
                    <a:pt x="1900" y="1440"/>
                  </a:cubicBezTo>
                  <a:cubicBezTo>
                    <a:pt x="1904" y="1436"/>
                    <a:pt x="1906" y="1432"/>
                    <a:pt x="1908" y="1428"/>
                  </a:cubicBezTo>
                  <a:cubicBezTo>
                    <a:pt x="1909" y="1425"/>
                    <a:pt x="1910" y="1420"/>
                    <a:pt x="1910" y="1415"/>
                  </a:cubicBezTo>
                  <a:cubicBezTo>
                    <a:pt x="1914" y="1418"/>
                    <a:pt x="1921" y="1424"/>
                    <a:pt x="1918" y="1433"/>
                  </a:cubicBezTo>
                  <a:close/>
                  <a:moveTo>
                    <a:pt x="1906" y="1384"/>
                  </a:moveTo>
                  <a:cubicBezTo>
                    <a:pt x="1910" y="1385"/>
                    <a:pt x="1918" y="1388"/>
                    <a:pt x="1919" y="1395"/>
                  </a:cubicBezTo>
                  <a:cubicBezTo>
                    <a:pt x="1920" y="1402"/>
                    <a:pt x="1914" y="1407"/>
                    <a:pt x="1910" y="1409"/>
                  </a:cubicBezTo>
                  <a:cubicBezTo>
                    <a:pt x="1910" y="1401"/>
                    <a:pt x="1909" y="1393"/>
                    <a:pt x="1906" y="1384"/>
                  </a:cubicBezTo>
                  <a:close/>
                  <a:moveTo>
                    <a:pt x="1879" y="1326"/>
                  </a:moveTo>
                  <a:cubicBezTo>
                    <a:pt x="1884" y="1326"/>
                    <a:pt x="1893" y="1326"/>
                    <a:pt x="1897" y="1333"/>
                  </a:cubicBezTo>
                  <a:cubicBezTo>
                    <a:pt x="1900" y="1339"/>
                    <a:pt x="1896" y="1346"/>
                    <a:pt x="1893" y="1349"/>
                  </a:cubicBezTo>
                  <a:cubicBezTo>
                    <a:pt x="1889" y="1342"/>
                    <a:pt x="1884" y="1334"/>
                    <a:pt x="1879" y="1326"/>
                  </a:cubicBezTo>
                  <a:close/>
                  <a:moveTo>
                    <a:pt x="1895" y="1355"/>
                  </a:moveTo>
                  <a:cubicBezTo>
                    <a:pt x="1900" y="1355"/>
                    <a:pt x="1908" y="1356"/>
                    <a:pt x="1911" y="1363"/>
                  </a:cubicBezTo>
                  <a:cubicBezTo>
                    <a:pt x="1914" y="1370"/>
                    <a:pt x="1908" y="1376"/>
                    <a:pt x="1905" y="1379"/>
                  </a:cubicBezTo>
                  <a:cubicBezTo>
                    <a:pt x="1902" y="1371"/>
                    <a:pt x="1899" y="1363"/>
                    <a:pt x="1895" y="1355"/>
                  </a:cubicBezTo>
                  <a:close/>
                  <a:moveTo>
                    <a:pt x="1892" y="1460"/>
                  </a:moveTo>
                  <a:cubicBezTo>
                    <a:pt x="1886" y="1464"/>
                    <a:pt x="1879" y="1461"/>
                    <a:pt x="1875" y="1459"/>
                  </a:cubicBezTo>
                  <a:cubicBezTo>
                    <a:pt x="1883" y="1454"/>
                    <a:pt x="1890" y="1449"/>
                    <a:pt x="1896" y="1444"/>
                  </a:cubicBezTo>
                  <a:cubicBezTo>
                    <a:pt x="1897" y="1448"/>
                    <a:pt x="1897" y="1456"/>
                    <a:pt x="1892" y="1460"/>
                  </a:cubicBezTo>
                  <a:close/>
                  <a:moveTo>
                    <a:pt x="1863" y="1477"/>
                  </a:moveTo>
                  <a:cubicBezTo>
                    <a:pt x="1856" y="1480"/>
                    <a:pt x="1850" y="1475"/>
                    <a:pt x="1847" y="1472"/>
                  </a:cubicBezTo>
                  <a:cubicBezTo>
                    <a:pt x="1855" y="1469"/>
                    <a:pt x="1863" y="1465"/>
                    <a:pt x="1870" y="1462"/>
                  </a:cubicBezTo>
                  <a:cubicBezTo>
                    <a:pt x="1871" y="1466"/>
                    <a:pt x="1871" y="1474"/>
                    <a:pt x="1863" y="1477"/>
                  </a:cubicBezTo>
                  <a:close/>
                  <a:moveTo>
                    <a:pt x="1841" y="1474"/>
                  </a:moveTo>
                  <a:cubicBezTo>
                    <a:pt x="1841" y="1478"/>
                    <a:pt x="1839" y="1487"/>
                    <a:pt x="1832" y="1488"/>
                  </a:cubicBezTo>
                  <a:cubicBezTo>
                    <a:pt x="1825" y="1490"/>
                    <a:pt x="1818" y="1484"/>
                    <a:pt x="1815" y="1480"/>
                  </a:cubicBezTo>
                  <a:cubicBezTo>
                    <a:pt x="1824" y="1479"/>
                    <a:pt x="1833" y="1476"/>
                    <a:pt x="1841" y="1474"/>
                  </a:cubicBezTo>
                  <a:close/>
                  <a:moveTo>
                    <a:pt x="1809" y="1481"/>
                  </a:moveTo>
                  <a:cubicBezTo>
                    <a:pt x="1808" y="1486"/>
                    <a:pt x="1805" y="1493"/>
                    <a:pt x="1797" y="1494"/>
                  </a:cubicBezTo>
                  <a:cubicBezTo>
                    <a:pt x="1788" y="1495"/>
                    <a:pt x="1784" y="1488"/>
                    <a:pt x="1782" y="1484"/>
                  </a:cubicBezTo>
                  <a:cubicBezTo>
                    <a:pt x="1784" y="1484"/>
                    <a:pt x="1786" y="1484"/>
                    <a:pt x="1788" y="1484"/>
                  </a:cubicBezTo>
                  <a:cubicBezTo>
                    <a:pt x="1795" y="1483"/>
                    <a:pt x="1802" y="1482"/>
                    <a:pt x="1809" y="1481"/>
                  </a:cubicBezTo>
                  <a:close/>
                  <a:moveTo>
                    <a:pt x="1776" y="1483"/>
                  </a:moveTo>
                  <a:cubicBezTo>
                    <a:pt x="1774" y="1485"/>
                    <a:pt x="1773" y="1487"/>
                    <a:pt x="1770" y="1489"/>
                  </a:cubicBezTo>
                  <a:cubicBezTo>
                    <a:pt x="1763" y="1485"/>
                    <a:pt x="1756" y="1483"/>
                    <a:pt x="1748" y="1483"/>
                  </a:cubicBezTo>
                  <a:cubicBezTo>
                    <a:pt x="1747" y="1482"/>
                    <a:pt x="1747" y="1480"/>
                    <a:pt x="1747" y="1480"/>
                  </a:cubicBezTo>
                  <a:cubicBezTo>
                    <a:pt x="1756" y="1482"/>
                    <a:pt x="1766" y="1483"/>
                    <a:pt x="1776" y="1483"/>
                  </a:cubicBezTo>
                  <a:close/>
                  <a:moveTo>
                    <a:pt x="1719" y="1518"/>
                  </a:moveTo>
                  <a:cubicBezTo>
                    <a:pt x="1712" y="1514"/>
                    <a:pt x="1705" y="1511"/>
                    <a:pt x="1698" y="1509"/>
                  </a:cubicBezTo>
                  <a:cubicBezTo>
                    <a:pt x="1698" y="1509"/>
                    <a:pt x="1698" y="1508"/>
                    <a:pt x="1698" y="1508"/>
                  </a:cubicBezTo>
                  <a:cubicBezTo>
                    <a:pt x="1706" y="1492"/>
                    <a:pt x="1699" y="1481"/>
                    <a:pt x="1692" y="1476"/>
                  </a:cubicBezTo>
                  <a:cubicBezTo>
                    <a:pt x="1689" y="1474"/>
                    <a:pt x="1686" y="1473"/>
                    <a:pt x="1683" y="1472"/>
                  </a:cubicBezTo>
                  <a:cubicBezTo>
                    <a:pt x="1685" y="1472"/>
                    <a:pt x="1687" y="1471"/>
                    <a:pt x="1689" y="1469"/>
                  </a:cubicBezTo>
                  <a:cubicBezTo>
                    <a:pt x="1690" y="1468"/>
                    <a:pt x="1692" y="1466"/>
                    <a:pt x="1693" y="1465"/>
                  </a:cubicBezTo>
                  <a:cubicBezTo>
                    <a:pt x="1699" y="1469"/>
                    <a:pt x="1707" y="1467"/>
                    <a:pt x="1711" y="1465"/>
                  </a:cubicBezTo>
                  <a:cubicBezTo>
                    <a:pt x="1710" y="1471"/>
                    <a:pt x="1710" y="1481"/>
                    <a:pt x="1719" y="1485"/>
                  </a:cubicBezTo>
                  <a:cubicBezTo>
                    <a:pt x="1729" y="1490"/>
                    <a:pt x="1739" y="1484"/>
                    <a:pt x="1743" y="1480"/>
                  </a:cubicBezTo>
                  <a:cubicBezTo>
                    <a:pt x="1743" y="1481"/>
                    <a:pt x="1744" y="1482"/>
                    <a:pt x="1744" y="1483"/>
                  </a:cubicBezTo>
                  <a:cubicBezTo>
                    <a:pt x="1743" y="1483"/>
                    <a:pt x="1742" y="1483"/>
                    <a:pt x="1742" y="1483"/>
                  </a:cubicBezTo>
                  <a:cubicBezTo>
                    <a:pt x="1735" y="1484"/>
                    <a:pt x="1729" y="1487"/>
                    <a:pt x="1725" y="1492"/>
                  </a:cubicBezTo>
                  <a:cubicBezTo>
                    <a:pt x="1723" y="1494"/>
                    <a:pt x="1721" y="1495"/>
                    <a:pt x="1720" y="1498"/>
                  </a:cubicBezTo>
                  <a:cubicBezTo>
                    <a:pt x="1716" y="1504"/>
                    <a:pt x="1716" y="1512"/>
                    <a:pt x="1719" y="1518"/>
                  </a:cubicBezTo>
                  <a:close/>
                  <a:moveTo>
                    <a:pt x="1705" y="1598"/>
                  </a:moveTo>
                  <a:cubicBezTo>
                    <a:pt x="1710" y="1605"/>
                    <a:pt x="1711" y="1614"/>
                    <a:pt x="1709" y="1623"/>
                  </a:cubicBezTo>
                  <a:cubicBezTo>
                    <a:pt x="1705" y="1634"/>
                    <a:pt x="1697" y="1642"/>
                    <a:pt x="1687" y="1645"/>
                  </a:cubicBezTo>
                  <a:cubicBezTo>
                    <a:pt x="1686" y="1645"/>
                    <a:pt x="1686" y="1646"/>
                    <a:pt x="1686" y="1647"/>
                  </a:cubicBezTo>
                  <a:cubicBezTo>
                    <a:pt x="1689" y="1659"/>
                    <a:pt x="1686" y="1669"/>
                    <a:pt x="1678" y="1678"/>
                  </a:cubicBezTo>
                  <a:cubicBezTo>
                    <a:pt x="1669" y="1686"/>
                    <a:pt x="1659" y="1689"/>
                    <a:pt x="1648" y="1686"/>
                  </a:cubicBezTo>
                  <a:cubicBezTo>
                    <a:pt x="1647" y="1686"/>
                    <a:pt x="1646" y="1686"/>
                    <a:pt x="1645" y="1687"/>
                  </a:cubicBezTo>
                  <a:cubicBezTo>
                    <a:pt x="1642" y="1697"/>
                    <a:pt x="1634" y="1705"/>
                    <a:pt x="1623" y="1708"/>
                  </a:cubicBezTo>
                  <a:cubicBezTo>
                    <a:pt x="1614" y="1711"/>
                    <a:pt x="1605" y="1710"/>
                    <a:pt x="1598" y="1705"/>
                  </a:cubicBezTo>
                  <a:cubicBezTo>
                    <a:pt x="1598" y="1704"/>
                    <a:pt x="1597" y="1704"/>
                    <a:pt x="1596" y="1705"/>
                  </a:cubicBezTo>
                  <a:cubicBezTo>
                    <a:pt x="1588" y="1713"/>
                    <a:pt x="1576" y="1718"/>
                    <a:pt x="1564" y="1716"/>
                  </a:cubicBezTo>
                  <a:cubicBezTo>
                    <a:pt x="1548" y="1714"/>
                    <a:pt x="1535" y="1703"/>
                    <a:pt x="1524" y="1686"/>
                  </a:cubicBezTo>
                  <a:cubicBezTo>
                    <a:pt x="1526" y="1684"/>
                    <a:pt x="1527" y="1682"/>
                    <a:pt x="1528" y="1681"/>
                  </a:cubicBezTo>
                  <a:cubicBezTo>
                    <a:pt x="1544" y="1703"/>
                    <a:pt x="1560" y="1706"/>
                    <a:pt x="1569" y="1705"/>
                  </a:cubicBezTo>
                  <a:cubicBezTo>
                    <a:pt x="1579" y="1704"/>
                    <a:pt x="1589" y="1698"/>
                    <a:pt x="1594" y="1689"/>
                  </a:cubicBezTo>
                  <a:cubicBezTo>
                    <a:pt x="1602" y="1696"/>
                    <a:pt x="1613" y="1695"/>
                    <a:pt x="1620" y="1691"/>
                  </a:cubicBezTo>
                  <a:cubicBezTo>
                    <a:pt x="1629" y="1687"/>
                    <a:pt x="1634" y="1679"/>
                    <a:pt x="1634" y="1670"/>
                  </a:cubicBezTo>
                  <a:cubicBezTo>
                    <a:pt x="1646" y="1675"/>
                    <a:pt x="1657" y="1670"/>
                    <a:pt x="1664" y="1663"/>
                  </a:cubicBezTo>
                  <a:cubicBezTo>
                    <a:pt x="1664" y="1663"/>
                    <a:pt x="1664" y="1663"/>
                    <a:pt x="1664" y="1663"/>
                  </a:cubicBezTo>
                  <a:cubicBezTo>
                    <a:pt x="1664" y="1663"/>
                    <a:pt x="1664" y="1663"/>
                    <a:pt x="1664" y="1663"/>
                  </a:cubicBezTo>
                  <a:cubicBezTo>
                    <a:pt x="1670" y="1657"/>
                    <a:pt x="1675" y="1646"/>
                    <a:pt x="1670" y="1634"/>
                  </a:cubicBezTo>
                  <a:cubicBezTo>
                    <a:pt x="1679" y="1634"/>
                    <a:pt x="1687" y="1629"/>
                    <a:pt x="1691" y="1620"/>
                  </a:cubicBezTo>
                  <a:cubicBezTo>
                    <a:pt x="1695" y="1613"/>
                    <a:pt x="1696" y="1602"/>
                    <a:pt x="1689" y="1593"/>
                  </a:cubicBezTo>
                  <a:cubicBezTo>
                    <a:pt x="1698" y="1588"/>
                    <a:pt x="1705" y="1579"/>
                    <a:pt x="1705" y="1569"/>
                  </a:cubicBezTo>
                  <a:cubicBezTo>
                    <a:pt x="1706" y="1560"/>
                    <a:pt x="1704" y="1544"/>
                    <a:pt x="1681" y="1528"/>
                  </a:cubicBezTo>
                  <a:cubicBezTo>
                    <a:pt x="1683" y="1527"/>
                    <a:pt x="1684" y="1526"/>
                    <a:pt x="1686" y="1524"/>
                  </a:cubicBezTo>
                  <a:cubicBezTo>
                    <a:pt x="1704" y="1534"/>
                    <a:pt x="1715" y="1548"/>
                    <a:pt x="1717" y="1564"/>
                  </a:cubicBezTo>
                  <a:cubicBezTo>
                    <a:pt x="1718" y="1576"/>
                    <a:pt x="1714" y="1588"/>
                    <a:pt x="1705" y="1596"/>
                  </a:cubicBezTo>
                  <a:cubicBezTo>
                    <a:pt x="1704" y="1596"/>
                    <a:pt x="1704" y="1597"/>
                    <a:pt x="1705" y="1598"/>
                  </a:cubicBezTo>
                  <a:close/>
                  <a:moveTo>
                    <a:pt x="1433" y="1917"/>
                  </a:moveTo>
                  <a:cubicBezTo>
                    <a:pt x="1433" y="1917"/>
                    <a:pt x="1433" y="1917"/>
                    <a:pt x="1433" y="1917"/>
                  </a:cubicBezTo>
                  <a:cubicBezTo>
                    <a:pt x="1425" y="1921"/>
                    <a:pt x="1418" y="1914"/>
                    <a:pt x="1415" y="1910"/>
                  </a:cubicBezTo>
                  <a:cubicBezTo>
                    <a:pt x="1421" y="1910"/>
                    <a:pt x="1425" y="1909"/>
                    <a:pt x="1429" y="1907"/>
                  </a:cubicBezTo>
                  <a:cubicBezTo>
                    <a:pt x="1432" y="1906"/>
                    <a:pt x="1436" y="1903"/>
                    <a:pt x="1440" y="1900"/>
                  </a:cubicBezTo>
                  <a:cubicBezTo>
                    <a:pt x="1441" y="1905"/>
                    <a:pt x="1441" y="1914"/>
                    <a:pt x="1433" y="1917"/>
                  </a:cubicBezTo>
                  <a:close/>
                  <a:moveTo>
                    <a:pt x="1427" y="1904"/>
                  </a:moveTo>
                  <a:cubicBezTo>
                    <a:pt x="1427" y="1904"/>
                    <a:pt x="1427" y="1904"/>
                    <a:pt x="1427" y="1904"/>
                  </a:cubicBezTo>
                  <a:cubicBezTo>
                    <a:pt x="1405" y="1913"/>
                    <a:pt x="1348" y="1896"/>
                    <a:pt x="1308" y="1859"/>
                  </a:cubicBezTo>
                  <a:cubicBezTo>
                    <a:pt x="1288" y="1841"/>
                    <a:pt x="1258" y="1804"/>
                    <a:pt x="1272" y="1755"/>
                  </a:cubicBezTo>
                  <a:cubicBezTo>
                    <a:pt x="1275" y="1756"/>
                    <a:pt x="1278" y="1758"/>
                    <a:pt x="1281" y="1759"/>
                  </a:cubicBezTo>
                  <a:cubicBezTo>
                    <a:pt x="1270" y="1799"/>
                    <a:pt x="1293" y="1830"/>
                    <a:pt x="1315" y="1850"/>
                  </a:cubicBezTo>
                  <a:cubicBezTo>
                    <a:pt x="1353" y="1883"/>
                    <a:pt x="1408" y="1901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38" y="1888"/>
                    <a:pt x="1465" y="1837"/>
                    <a:pt x="1468" y="1786"/>
                  </a:cubicBezTo>
                  <a:cubicBezTo>
                    <a:pt x="1470" y="1757"/>
                    <a:pt x="1464" y="1718"/>
                    <a:pt x="1428" y="1698"/>
                  </a:cubicBezTo>
                  <a:cubicBezTo>
                    <a:pt x="1429" y="1695"/>
                    <a:pt x="1430" y="1692"/>
                    <a:pt x="1432" y="1689"/>
                  </a:cubicBezTo>
                  <a:cubicBezTo>
                    <a:pt x="1476" y="1713"/>
                    <a:pt x="1481" y="1761"/>
                    <a:pt x="1480" y="1788"/>
                  </a:cubicBezTo>
                  <a:cubicBezTo>
                    <a:pt x="1478" y="1842"/>
                    <a:pt x="1450" y="1894"/>
                    <a:pt x="1427" y="1904"/>
                  </a:cubicBezTo>
                  <a:close/>
                  <a:moveTo>
                    <a:pt x="1409" y="1910"/>
                  </a:moveTo>
                  <a:cubicBezTo>
                    <a:pt x="1407" y="1914"/>
                    <a:pt x="1402" y="1920"/>
                    <a:pt x="1395" y="1919"/>
                  </a:cubicBezTo>
                  <a:cubicBezTo>
                    <a:pt x="1388" y="1918"/>
                    <a:pt x="1385" y="1910"/>
                    <a:pt x="1384" y="1906"/>
                  </a:cubicBezTo>
                  <a:cubicBezTo>
                    <a:pt x="1393" y="1908"/>
                    <a:pt x="1402" y="1910"/>
                    <a:pt x="1409" y="1910"/>
                  </a:cubicBezTo>
                  <a:close/>
                  <a:moveTo>
                    <a:pt x="1379" y="1904"/>
                  </a:moveTo>
                  <a:cubicBezTo>
                    <a:pt x="1376" y="1908"/>
                    <a:pt x="1370" y="1913"/>
                    <a:pt x="1363" y="1910"/>
                  </a:cubicBezTo>
                  <a:cubicBezTo>
                    <a:pt x="1356" y="1907"/>
                    <a:pt x="1355" y="1899"/>
                    <a:pt x="1355" y="1895"/>
                  </a:cubicBezTo>
                  <a:cubicBezTo>
                    <a:pt x="1363" y="1899"/>
                    <a:pt x="1371" y="1902"/>
                    <a:pt x="1379" y="1904"/>
                  </a:cubicBezTo>
                  <a:close/>
                  <a:moveTo>
                    <a:pt x="1350" y="1892"/>
                  </a:moveTo>
                  <a:cubicBezTo>
                    <a:pt x="1346" y="1895"/>
                    <a:pt x="1339" y="1900"/>
                    <a:pt x="1333" y="1896"/>
                  </a:cubicBezTo>
                  <a:cubicBezTo>
                    <a:pt x="1327" y="1893"/>
                    <a:pt x="1326" y="1884"/>
                    <a:pt x="1327" y="1879"/>
                  </a:cubicBezTo>
                  <a:cubicBezTo>
                    <a:pt x="1334" y="1884"/>
                    <a:pt x="1342" y="1889"/>
                    <a:pt x="1350" y="1892"/>
                  </a:cubicBezTo>
                  <a:close/>
                  <a:moveTo>
                    <a:pt x="1322" y="1875"/>
                  </a:moveTo>
                  <a:cubicBezTo>
                    <a:pt x="1318" y="1878"/>
                    <a:pt x="1310" y="1881"/>
                    <a:pt x="1304" y="1876"/>
                  </a:cubicBezTo>
                  <a:cubicBezTo>
                    <a:pt x="1297" y="1870"/>
                    <a:pt x="1299" y="1862"/>
                    <a:pt x="1301" y="1858"/>
                  </a:cubicBezTo>
                  <a:cubicBezTo>
                    <a:pt x="1302" y="1859"/>
                    <a:pt x="1304" y="1861"/>
                    <a:pt x="1305" y="1862"/>
                  </a:cubicBezTo>
                  <a:cubicBezTo>
                    <a:pt x="1311" y="1867"/>
                    <a:pt x="1316" y="1871"/>
                    <a:pt x="1322" y="1875"/>
                  </a:cubicBezTo>
                  <a:close/>
                  <a:moveTo>
                    <a:pt x="1260" y="1843"/>
                  </a:moveTo>
                  <a:cubicBezTo>
                    <a:pt x="1263" y="1844"/>
                    <a:pt x="1266" y="1846"/>
                    <a:pt x="1269" y="1850"/>
                  </a:cubicBezTo>
                  <a:cubicBezTo>
                    <a:pt x="1271" y="1854"/>
                    <a:pt x="1276" y="1866"/>
                    <a:pt x="1266" y="1880"/>
                  </a:cubicBezTo>
                  <a:cubicBezTo>
                    <a:pt x="1258" y="1892"/>
                    <a:pt x="1242" y="1895"/>
                    <a:pt x="1225" y="1889"/>
                  </a:cubicBezTo>
                  <a:cubicBezTo>
                    <a:pt x="1226" y="1887"/>
                    <a:pt x="1227" y="1885"/>
                    <a:pt x="1228" y="1883"/>
                  </a:cubicBezTo>
                  <a:cubicBezTo>
                    <a:pt x="1232" y="1875"/>
                    <a:pt x="1234" y="1866"/>
                    <a:pt x="1234" y="1857"/>
                  </a:cubicBezTo>
                  <a:cubicBezTo>
                    <a:pt x="1235" y="1858"/>
                    <a:pt x="1237" y="1859"/>
                    <a:pt x="1238" y="1860"/>
                  </a:cubicBezTo>
                  <a:cubicBezTo>
                    <a:pt x="1245" y="1865"/>
                    <a:pt x="1253" y="1862"/>
                    <a:pt x="1258" y="1857"/>
                  </a:cubicBezTo>
                  <a:cubicBezTo>
                    <a:pt x="1261" y="1854"/>
                    <a:pt x="1262" y="1848"/>
                    <a:pt x="1260" y="1843"/>
                  </a:cubicBezTo>
                  <a:close/>
                  <a:moveTo>
                    <a:pt x="922" y="1857"/>
                  </a:moveTo>
                  <a:cubicBezTo>
                    <a:pt x="927" y="1862"/>
                    <a:pt x="935" y="1865"/>
                    <a:pt x="942" y="1860"/>
                  </a:cubicBezTo>
                  <a:cubicBezTo>
                    <a:pt x="943" y="1859"/>
                    <a:pt x="945" y="1858"/>
                    <a:pt x="946" y="1857"/>
                  </a:cubicBezTo>
                  <a:cubicBezTo>
                    <a:pt x="946" y="1866"/>
                    <a:pt x="948" y="1875"/>
                    <a:pt x="952" y="1883"/>
                  </a:cubicBezTo>
                  <a:cubicBezTo>
                    <a:pt x="953" y="1885"/>
                    <a:pt x="954" y="1887"/>
                    <a:pt x="955" y="1889"/>
                  </a:cubicBezTo>
                  <a:cubicBezTo>
                    <a:pt x="938" y="1895"/>
                    <a:pt x="922" y="1892"/>
                    <a:pt x="914" y="1880"/>
                  </a:cubicBezTo>
                  <a:cubicBezTo>
                    <a:pt x="904" y="1866"/>
                    <a:pt x="909" y="1854"/>
                    <a:pt x="911" y="1850"/>
                  </a:cubicBezTo>
                  <a:cubicBezTo>
                    <a:pt x="914" y="1846"/>
                    <a:pt x="917" y="1844"/>
                    <a:pt x="920" y="1843"/>
                  </a:cubicBezTo>
                  <a:cubicBezTo>
                    <a:pt x="918" y="1848"/>
                    <a:pt x="919" y="1854"/>
                    <a:pt x="922" y="1857"/>
                  </a:cubicBezTo>
                  <a:close/>
                  <a:moveTo>
                    <a:pt x="872" y="1859"/>
                  </a:moveTo>
                  <a:cubicBezTo>
                    <a:pt x="832" y="1896"/>
                    <a:pt x="775" y="1913"/>
                    <a:pt x="753" y="1904"/>
                  </a:cubicBezTo>
                  <a:cubicBezTo>
                    <a:pt x="753" y="1904"/>
                    <a:pt x="753" y="1904"/>
                    <a:pt x="753" y="1904"/>
                  </a:cubicBezTo>
                  <a:cubicBezTo>
                    <a:pt x="730" y="1894"/>
                    <a:pt x="702" y="1842"/>
                    <a:pt x="700" y="1788"/>
                  </a:cubicBezTo>
                  <a:cubicBezTo>
                    <a:pt x="699" y="1761"/>
                    <a:pt x="704" y="1713"/>
                    <a:pt x="748" y="1689"/>
                  </a:cubicBezTo>
                  <a:cubicBezTo>
                    <a:pt x="750" y="1692"/>
                    <a:pt x="751" y="1695"/>
                    <a:pt x="752" y="1698"/>
                  </a:cubicBezTo>
                  <a:cubicBezTo>
                    <a:pt x="716" y="1718"/>
                    <a:pt x="710" y="1757"/>
                    <a:pt x="712" y="1786"/>
                  </a:cubicBezTo>
                  <a:cubicBezTo>
                    <a:pt x="715" y="1837"/>
                    <a:pt x="742" y="1888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72" y="1901"/>
                    <a:pt x="827" y="1883"/>
                    <a:pt x="865" y="1850"/>
                  </a:cubicBezTo>
                  <a:cubicBezTo>
                    <a:pt x="887" y="1830"/>
                    <a:pt x="911" y="1799"/>
                    <a:pt x="899" y="1759"/>
                  </a:cubicBezTo>
                  <a:cubicBezTo>
                    <a:pt x="902" y="1758"/>
                    <a:pt x="905" y="1756"/>
                    <a:pt x="908" y="1755"/>
                  </a:cubicBezTo>
                  <a:cubicBezTo>
                    <a:pt x="922" y="1804"/>
                    <a:pt x="892" y="1841"/>
                    <a:pt x="872" y="1859"/>
                  </a:cubicBezTo>
                  <a:close/>
                  <a:moveTo>
                    <a:pt x="876" y="1876"/>
                  </a:moveTo>
                  <a:cubicBezTo>
                    <a:pt x="870" y="1881"/>
                    <a:pt x="862" y="1878"/>
                    <a:pt x="858" y="1875"/>
                  </a:cubicBezTo>
                  <a:cubicBezTo>
                    <a:pt x="864" y="1871"/>
                    <a:pt x="869" y="1867"/>
                    <a:pt x="875" y="1862"/>
                  </a:cubicBezTo>
                  <a:cubicBezTo>
                    <a:pt x="876" y="1861"/>
                    <a:pt x="878" y="1859"/>
                    <a:pt x="879" y="1858"/>
                  </a:cubicBezTo>
                  <a:cubicBezTo>
                    <a:pt x="881" y="1862"/>
                    <a:pt x="883" y="1870"/>
                    <a:pt x="876" y="1876"/>
                  </a:cubicBezTo>
                  <a:close/>
                  <a:moveTo>
                    <a:pt x="847" y="1896"/>
                  </a:moveTo>
                  <a:cubicBezTo>
                    <a:pt x="841" y="1900"/>
                    <a:pt x="834" y="1895"/>
                    <a:pt x="830" y="1892"/>
                  </a:cubicBezTo>
                  <a:cubicBezTo>
                    <a:pt x="838" y="1889"/>
                    <a:pt x="846" y="1884"/>
                    <a:pt x="853" y="1879"/>
                  </a:cubicBezTo>
                  <a:cubicBezTo>
                    <a:pt x="854" y="1884"/>
                    <a:pt x="853" y="1893"/>
                    <a:pt x="847" y="1896"/>
                  </a:cubicBezTo>
                  <a:close/>
                  <a:moveTo>
                    <a:pt x="825" y="1895"/>
                  </a:moveTo>
                  <a:cubicBezTo>
                    <a:pt x="825" y="1899"/>
                    <a:pt x="824" y="1907"/>
                    <a:pt x="817" y="1910"/>
                  </a:cubicBezTo>
                  <a:cubicBezTo>
                    <a:pt x="810" y="1913"/>
                    <a:pt x="804" y="1908"/>
                    <a:pt x="801" y="1904"/>
                  </a:cubicBezTo>
                  <a:cubicBezTo>
                    <a:pt x="809" y="1902"/>
                    <a:pt x="817" y="1899"/>
                    <a:pt x="825" y="1895"/>
                  </a:cubicBezTo>
                  <a:close/>
                  <a:moveTo>
                    <a:pt x="796" y="1906"/>
                  </a:moveTo>
                  <a:cubicBezTo>
                    <a:pt x="795" y="1910"/>
                    <a:pt x="792" y="1918"/>
                    <a:pt x="785" y="1919"/>
                  </a:cubicBezTo>
                  <a:cubicBezTo>
                    <a:pt x="778" y="1920"/>
                    <a:pt x="773" y="1914"/>
                    <a:pt x="771" y="1910"/>
                  </a:cubicBezTo>
                  <a:cubicBezTo>
                    <a:pt x="778" y="1910"/>
                    <a:pt x="787" y="1908"/>
                    <a:pt x="796" y="1906"/>
                  </a:cubicBezTo>
                  <a:close/>
                  <a:moveTo>
                    <a:pt x="747" y="1917"/>
                  </a:moveTo>
                  <a:cubicBezTo>
                    <a:pt x="747" y="1917"/>
                    <a:pt x="747" y="1917"/>
                    <a:pt x="747" y="1917"/>
                  </a:cubicBezTo>
                  <a:cubicBezTo>
                    <a:pt x="739" y="1914"/>
                    <a:pt x="739" y="1905"/>
                    <a:pt x="740" y="1900"/>
                  </a:cubicBezTo>
                  <a:cubicBezTo>
                    <a:pt x="744" y="1903"/>
                    <a:pt x="748" y="1906"/>
                    <a:pt x="751" y="1907"/>
                  </a:cubicBezTo>
                  <a:cubicBezTo>
                    <a:pt x="751" y="1907"/>
                    <a:pt x="751" y="1907"/>
                    <a:pt x="751" y="1907"/>
                  </a:cubicBezTo>
                  <a:cubicBezTo>
                    <a:pt x="755" y="1909"/>
                    <a:pt x="760" y="1910"/>
                    <a:pt x="765" y="1910"/>
                  </a:cubicBezTo>
                  <a:cubicBezTo>
                    <a:pt x="762" y="1914"/>
                    <a:pt x="755" y="1921"/>
                    <a:pt x="747" y="1917"/>
                  </a:cubicBezTo>
                  <a:close/>
                  <a:moveTo>
                    <a:pt x="493" y="1645"/>
                  </a:moveTo>
                  <a:cubicBezTo>
                    <a:pt x="483" y="1642"/>
                    <a:pt x="475" y="1634"/>
                    <a:pt x="471" y="1623"/>
                  </a:cubicBezTo>
                  <a:cubicBezTo>
                    <a:pt x="469" y="1614"/>
                    <a:pt x="470" y="1605"/>
                    <a:pt x="475" y="1598"/>
                  </a:cubicBezTo>
                  <a:cubicBezTo>
                    <a:pt x="476" y="1597"/>
                    <a:pt x="476" y="1596"/>
                    <a:pt x="475" y="1596"/>
                  </a:cubicBezTo>
                  <a:cubicBezTo>
                    <a:pt x="466" y="1588"/>
                    <a:pt x="462" y="1576"/>
                    <a:pt x="463" y="1564"/>
                  </a:cubicBezTo>
                  <a:cubicBezTo>
                    <a:pt x="465" y="1548"/>
                    <a:pt x="476" y="1534"/>
                    <a:pt x="494" y="1524"/>
                  </a:cubicBezTo>
                  <a:cubicBezTo>
                    <a:pt x="496" y="1526"/>
                    <a:pt x="497" y="1527"/>
                    <a:pt x="499" y="1528"/>
                  </a:cubicBezTo>
                  <a:cubicBezTo>
                    <a:pt x="476" y="1544"/>
                    <a:pt x="474" y="1560"/>
                    <a:pt x="475" y="1569"/>
                  </a:cubicBezTo>
                  <a:cubicBezTo>
                    <a:pt x="476" y="1579"/>
                    <a:pt x="482" y="1588"/>
                    <a:pt x="491" y="1593"/>
                  </a:cubicBezTo>
                  <a:cubicBezTo>
                    <a:pt x="484" y="1602"/>
                    <a:pt x="485" y="1613"/>
                    <a:pt x="489" y="1620"/>
                  </a:cubicBezTo>
                  <a:cubicBezTo>
                    <a:pt x="493" y="1629"/>
                    <a:pt x="501" y="1634"/>
                    <a:pt x="510" y="1634"/>
                  </a:cubicBezTo>
                  <a:cubicBezTo>
                    <a:pt x="505" y="1646"/>
                    <a:pt x="510" y="1657"/>
                    <a:pt x="516" y="1663"/>
                  </a:cubicBezTo>
                  <a:cubicBezTo>
                    <a:pt x="516" y="1663"/>
                    <a:pt x="516" y="1663"/>
                    <a:pt x="516" y="1663"/>
                  </a:cubicBezTo>
                  <a:cubicBezTo>
                    <a:pt x="516" y="1663"/>
                    <a:pt x="516" y="1663"/>
                    <a:pt x="516" y="1663"/>
                  </a:cubicBezTo>
                  <a:cubicBezTo>
                    <a:pt x="523" y="1670"/>
                    <a:pt x="534" y="1675"/>
                    <a:pt x="546" y="1670"/>
                  </a:cubicBezTo>
                  <a:cubicBezTo>
                    <a:pt x="546" y="1679"/>
                    <a:pt x="551" y="1687"/>
                    <a:pt x="560" y="1691"/>
                  </a:cubicBezTo>
                  <a:cubicBezTo>
                    <a:pt x="567" y="1695"/>
                    <a:pt x="578" y="1696"/>
                    <a:pt x="586" y="1689"/>
                  </a:cubicBezTo>
                  <a:cubicBezTo>
                    <a:pt x="591" y="1698"/>
                    <a:pt x="601" y="1704"/>
                    <a:pt x="611" y="1705"/>
                  </a:cubicBezTo>
                  <a:cubicBezTo>
                    <a:pt x="620" y="1706"/>
                    <a:pt x="636" y="1703"/>
                    <a:pt x="652" y="1681"/>
                  </a:cubicBezTo>
                  <a:cubicBezTo>
                    <a:pt x="653" y="1682"/>
                    <a:pt x="654" y="1684"/>
                    <a:pt x="656" y="1686"/>
                  </a:cubicBezTo>
                  <a:cubicBezTo>
                    <a:pt x="646" y="1703"/>
                    <a:pt x="632" y="1714"/>
                    <a:pt x="616" y="1716"/>
                  </a:cubicBezTo>
                  <a:cubicBezTo>
                    <a:pt x="604" y="1718"/>
                    <a:pt x="592" y="1713"/>
                    <a:pt x="584" y="1705"/>
                  </a:cubicBezTo>
                  <a:cubicBezTo>
                    <a:pt x="583" y="1704"/>
                    <a:pt x="582" y="1704"/>
                    <a:pt x="582" y="1705"/>
                  </a:cubicBezTo>
                  <a:cubicBezTo>
                    <a:pt x="575" y="1710"/>
                    <a:pt x="566" y="1711"/>
                    <a:pt x="557" y="1708"/>
                  </a:cubicBezTo>
                  <a:cubicBezTo>
                    <a:pt x="546" y="1705"/>
                    <a:pt x="538" y="1697"/>
                    <a:pt x="535" y="1687"/>
                  </a:cubicBezTo>
                  <a:cubicBezTo>
                    <a:pt x="534" y="1686"/>
                    <a:pt x="533" y="1686"/>
                    <a:pt x="532" y="1686"/>
                  </a:cubicBezTo>
                  <a:cubicBezTo>
                    <a:pt x="521" y="1689"/>
                    <a:pt x="511" y="1686"/>
                    <a:pt x="502" y="1678"/>
                  </a:cubicBezTo>
                  <a:cubicBezTo>
                    <a:pt x="494" y="1669"/>
                    <a:pt x="491" y="1659"/>
                    <a:pt x="494" y="1647"/>
                  </a:cubicBezTo>
                  <a:cubicBezTo>
                    <a:pt x="494" y="1646"/>
                    <a:pt x="494" y="1645"/>
                    <a:pt x="493" y="1645"/>
                  </a:cubicBezTo>
                  <a:close/>
                  <a:moveTo>
                    <a:pt x="482" y="1508"/>
                  </a:moveTo>
                  <a:cubicBezTo>
                    <a:pt x="482" y="1508"/>
                    <a:pt x="482" y="1509"/>
                    <a:pt x="482" y="1509"/>
                  </a:cubicBezTo>
                  <a:cubicBezTo>
                    <a:pt x="475" y="1511"/>
                    <a:pt x="468" y="1514"/>
                    <a:pt x="461" y="1518"/>
                  </a:cubicBezTo>
                  <a:cubicBezTo>
                    <a:pt x="464" y="1512"/>
                    <a:pt x="464" y="1504"/>
                    <a:pt x="460" y="1498"/>
                  </a:cubicBezTo>
                  <a:cubicBezTo>
                    <a:pt x="459" y="1495"/>
                    <a:pt x="457" y="1494"/>
                    <a:pt x="455" y="1492"/>
                  </a:cubicBezTo>
                  <a:cubicBezTo>
                    <a:pt x="451" y="1487"/>
                    <a:pt x="445" y="1484"/>
                    <a:pt x="438" y="1483"/>
                  </a:cubicBezTo>
                  <a:cubicBezTo>
                    <a:pt x="438" y="1483"/>
                    <a:pt x="437" y="1483"/>
                    <a:pt x="436" y="1483"/>
                  </a:cubicBezTo>
                  <a:cubicBezTo>
                    <a:pt x="436" y="1482"/>
                    <a:pt x="437" y="1481"/>
                    <a:pt x="437" y="1480"/>
                  </a:cubicBezTo>
                  <a:cubicBezTo>
                    <a:pt x="442" y="1484"/>
                    <a:pt x="451" y="1490"/>
                    <a:pt x="461" y="1485"/>
                  </a:cubicBezTo>
                  <a:cubicBezTo>
                    <a:pt x="470" y="1481"/>
                    <a:pt x="470" y="1471"/>
                    <a:pt x="469" y="1465"/>
                  </a:cubicBezTo>
                  <a:cubicBezTo>
                    <a:pt x="473" y="1467"/>
                    <a:pt x="481" y="1469"/>
                    <a:pt x="487" y="1465"/>
                  </a:cubicBezTo>
                  <a:cubicBezTo>
                    <a:pt x="488" y="1466"/>
                    <a:pt x="490" y="1468"/>
                    <a:pt x="491" y="1469"/>
                  </a:cubicBezTo>
                  <a:cubicBezTo>
                    <a:pt x="493" y="1471"/>
                    <a:pt x="495" y="1472"/>
                    <a:pt x="497" y="1472"/>
                  </a:cubicBezTo>
                  <a:cubicBezTo>
                    <a:pt x="494" y="1473"/>
                    <a:pt x="491" y="1474"/>
                    <a:pt x="488" y="1476"/>
                  </a:cubicBezTo>
                  <a:cubicBezTo>
                    <a:pt x="481" y="1481"/>
                    <a:pt x="474" y="1492"/>
                    <a:pt x="482" y="1508"/>
                  </a:cubicBezTo>
                  <a:close/>
                  <a:moveTo>
                    <a:pt x="392" y="1480"/>
                  </a:moveTo>
                  <a:cubicBezTo>
                    <a:pt x="338" y="1477"/>
                    <a:pt x="285" y="1450"/>
                    <a:pt x="276" y="1427"/>
                  </a:cubicBezTo>
                  <a:cubicBezTo>
                    <a:pt x="276" y="1427"/>
                    <a:pt x="276" y="1427"/>
                    <a:pt x="276" y="1427"/>
                  </a:cubicBezTo>
                  <a:cubicBezTo>
                    <a:pt x="267" y="1404"/>
                    <a:pt x="284" y="1347"/>
                    <a:pt x="321" y="1308"/>
                  </a:cubicBezTo>
                  <a:cubicBezTo>
                    <a:pt x="339" y="1288"/>
                    <a:pt x="376" y="1258"/>
                    <a:pt x="425" y="1272"/>
                  </a:cubicBezTo>
                  <a:cubicBezTo>
                    <a:pt x="423" y="1275"/>
                    <a:pt x="422" y="1278"/>
                    <a:pt x="421" y="1281"/>
                  </a:cubicBezTo>
                  <a:cubicBezTo>
                    <a:pt x="381" y="1269"/>
                    <a:pt x="349" y="1293"/>
                    <a:pt x="330" y="1315"/>
                  </a:cubicBezTo>
                  <a:cubicBezTo>
                    <a:pt x="297" y="1353"/>
                    <a:pt x="279" y="1408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92" y="1438"/>
                    <a:pt x="343" y="1465"/>
                    <a:pt x="393" y="1468"/>
                  </a:cubicBezTo>
                  <a:cubicBezTo>
                    <a:pt x="423" y="1470"/>
                    <a:pt x="462" y="1464"/>
                    <a:pt x="482" y="1427"/>
                  </a:cubicBezTo>
                  <a:cubicBezTo>
                    <a:pt x="485" y="1429"/>
                    <a:pt x="488" y="1430"/>
                    <a:pt x="491" y="1431"/>
                  </a:cubicBezTo>
                  <a:cubicBezTo>
                    <a:pt x="467" y="1476"/>
                    <a:pt x="419" y="1481"/>
                    <a:pt x="392" y="1480"/>
                  </a:cubicBezTo>
                  <a:close/>
                  <a:moveTo>
                    <a:pt x="433" y="1480"/>
                  </a:moveTo>
                  <a:cubicBezTo>
                    <a:pt x="433" y="1480"/>
                    <a:pt x="433" y="1482"/>
                    <a:pt x="432" y="1483"/>
                  </a:cubicBezTo>
                  <a:cubicBezTo>
                    <a:pt x="424" y="1483"/>
                    <a:pt x="417" y="1485"/>
                    <a:pt x="410" y="1489"/>
                  </a:cubicBezTo>
                  <a:cubicBezTo>
                    <a:pt x="407" y="1487"/>
                    <a:pt x="406" y="1485"/>
                    <a:pt x="404" y="1483"/>
                  </a:cubicBezTo>
                  <a:cubicBezTo>
                    <a:pt x="414" y="1483"/>
                    <a:pt x="424" y="1482"/>
                    <a:pt x="433" y="1480"/>
                  </a:cubicBezTo>
                  <a:close/>
                  <a:moveTo>
                    <a:pt x="398" y="1484"/>
                  </a:moveTo>
                  <a:cubicBezTo>
                    <a:pt x="396" y="1488"/>
                    <a:pt x="392" y="1495"/>
                    <a:pt x="383" y="1494"/>
                  </a:cubicBezTo>
                  <a:cubicBezTo>
                    <a:pt x="375" y="1493"/>
                    <a:pt x="372" y="1486"/>
                    <a:pt x="371" y="1481"/>
                  </a:cubicBezTo>
                  <a:cubicBezTo>
                    <a:pt x="378" y="1482"/>
                    <a:pt x="385" y="1483"/>
                    <a:pt x="392" y="1484"/>
                  </a:cubicBezTo>
                  <a:cubicBezTo>
                    <a:pt x="394" y="1484"/>
                    <a:pt x="396" y="1484"/>
                    <a:pt x="398" y="1484"/>
                  </a:cubicBezTo>
                  <a:close/>
                  <a:moveTo>
                    <a:pt x="365" y="1480"/>
                  </a:moveTo>
                  <a:cubicBezTo>
                    <a:pt x="362" y="1484"/>
                    <a:pt x="355" y="1490"/>
                    <a:pt x="348" y="1488"/>
                  </a:cubicBezTo>
                  <a:cubicBezTo>
                    <a:pt x="341" y="1487"/>
                    <a:pt x="339" y="1478"/>
                    <a:pt x="339" y="1474"/>
                  </a:cubicBezTo>
                  <a:cubicBezTo>
                    <a:pt x="347" y="1476"/>
                    <a:pt x="356" y="1479"/>
                    <a:pt x="365" y="1480"/>
                  </a:cubicBezTo>
                  <a:close/>
                  <a:moveTo>
                    <a:pt x="333" y="1472"/>
                  </a:moveTo>
                  <a:cubicBezTo>
                    <a:pt x="330" y="1475"/>
                    <a:pt x="324" y="1480"/>
                    <a:pt x="317" y="1477"/>
                  </a:cubicBezTo>
                  <a:cubicBezTo>
                    <a:pt x="310" y="1474"/>
                    <a:pt x="309" y="1466"/>
                    <a:pt x="310" y="1462"/>
                  </a:cubicBezTo>
                  <a:cubicBezTo>
                    <a:pt x="317" y="1465"/>
                    <a:pt x="325" y="1469"/>
                    <a:pt x="333" y="1472"/>
                  </a:cubicBezTo>
                  <a:close/>
                  <a:moveTo>
                    <a:pt x="305" y="1459"/>
                  </a:moveTo>
                  <a:cubicBezTo>
                    <a:pt x="301" y="1461"/>
                    <a:pt x="294" y="1464"/>
                    <a:pt x="288" y="1460"/>
                  </a:cubicBezTo>
                  <a:cubicBezTo>
                    <a:pt x="283" y="1456"/>
                    <a:pt x="283" y="1448"/>
                    <a:pt x="284" y="1444"/>
                  </a:cubicBezTo>
                  <a:cubicBezTo>
                    <a:pt x="290" y="1449"/>
                    <a:pt x="297" y="1454"/>
                    <a:pt x="305" y="1459"/>
                  </a:cubicBezTo>
                  <a:close/>
                  <a:moveTo>
                    <a:pt x="262" y="1433"/>
                  </a:moveTo>
                  <a:cubicBezTo>
                    <a:pt x="262" y="1433"/>
                    <a:pt x="262" y="1433"/>
                    <a:pt x="262" y="1433"/>
                  </a:cubicBezTo>
                  <a:cubicBezTo>
                    <a:pt x="259" y="1424"/>
                    <a:pt x="266" y="1418"/>
                    <a:pt x="270" y="1415"/>
                  </a:cubicBezTo>
                  <a:cubicBezTo>
                    <a:pt x="270" y="1420"/>
                    <a:pt x="271" y="1425"/>
                    <a:pt x="272" y="1428"/>
                  </a:cubicBezTo>
                  <a:cubicBezTo>
                    <a:pt x="272" y="1428"/>
                    <a:pt x="272" y="1428"/>
                    <a:pt x="272" y="1428"/>
                  </a:cubicBezTo>
                  <a:cubicBezTo>
                    <a:pt x="274" y="1432"/>
                    <a:pt x="277" y="1436"/>
                    <a:pt x="280" y="1440"/>
                  </a:cubicBezTo>
                  <a:cubicBezTo>
                    <a:pt x="275" y="1440"/>
                    <a:pt x="266" y="1441"/>
                    <a:pt x="262" y="1433"/>
                  </a:cubicBezTo>
                  <a:close/>
                  <a:moveTo>
                    <a:pt x="270" y="1409"/>
                  </a:moveTo>
                  <a:cubicBezTo>
                    <a:pt x="266" y="1407"/>
                    <a:pt x="260" y="1402"/>
                    <a:pt x="261" y="1395"/>
                  </a:cubicBezTo>
                  <a:cubicBezTo>
                    <a:pt x="262" y="1388"/>
                    <a:pt x="270" y="1385"/>
                    <a:pt x="274" y="1384"/>
                  </a:cubicBezTo>
                  <a:cubicBezTo>
                    <a:pt x="271" y="1393"/>
                    <a:pt x="270" y="1401"/>
                    <a:pt x="270" y="1409"/>
                  </a:cubicBezTo>
                  <a:close/>
                  <a:moveTo>
                    <a:pt x="269" y="1363"/>
                  </a:moveTo>
                  <a:cubicBezTo>
                    <a:pt x="272" y="1356"/>
                    <a:pt x="280" y="1355"/>
                    <a:pt x="285" y="1355"/>
                  </a:cubicBezTo>
                  <a:cubicBezTo>
                    <a:pt x="281" y="1363"/>
                    <a:pt x="278" y="1371"/>
                    <a:pt x="275" y="1379"/>
                  </a:cubicBezTo>
                  <a:cubicBezTo>
                    <a:pt x="272" y="1376"/>
                    <a:pt x="266" y="1370"/>
                    <a:pt x="269" y="1363"/>
                  </a:cubicBezTo>
                  <a:close/>
                  <a:moveTo>
                    <a:pt x="283" y="1333"/>
                  </a:moveTo>
                  <a:cubicBezTo>
                    <a:pt x="287" y="1326"/>
                    <a:pt x="296" y="1326"/>
                    <a:pt x="301" y="1326"/>
                  </a:cubicBezTo>
                  <a:cubicBezTo>
                    <a:pt x="296" y="1334"/>
                    <a:pt x="291" y="1342"/>
                    <a:pt x="287" y="1349"/>
                  </a:cubicBezTo>
                  <a:cubicBezTo>
                    <a:pt x="284" y="1346"/>
                    <a:pt x="280" y="1339"/>
                    <a:pt x="283" y="1333"/>
                  </a:cubicBezTo>
                  <a:close/>
                  <a:moveTo>
                    <a:pt x="304" y="1304"/>
                  </a:moveTo>
                  <a:cubicBezTo>
                    <a:pt x="310" y="1297"/>
                    <a:pt x="318" y="1299"/>
                    <a:pt x="322" y="1301"/>
                  </a:cubicBezTo>
                  <a:cubicBezTo>
                    <a:pt x="321" y="1302"/>
                    <a:pt x="319" y="1304"/>
                    <a:pt x="318" y="1305"/>
                  </a:cubicBezTo>
                  <a:cubicBezTo>
                    <a:pt x="313" y="1310"/>
                    <a:pt x="309" y="1316"/>
                    <a:pt x="304" y="1322"/>
                  </a:cubicBezTo>
                  <a:cubicBezTo>
                    <a:pt x="302" y="1318"/>
                    <a:pt x="299" y="1310"/>
                    <a:pt x="304" y="1304"/>
                  </a:cubicBezTo>
                  <a:close/>
                  <a:moveTo>
                    <a:pt x="356" y="1247"/>
                  </a:moveTo>
                  <a:cubicBezTo>
                    <a:pt x="354" y="1240"/>
                    <a:pt x="349" y="1234"/>
                    <a:pt x="343" y="1231"/>
                  </a:cubicBezTo>
                  <a:cubicBezTo>
                    <a:pt x="350" y="1230"/>
                    <a:pt x="357" y="1227"/>
                    <a:pt x="364" y="1223"/>
                  </a:cubicBezTo>
                  <a:cubicBezTo>
                    <a:pt x="364" y="1223"/>
                    <a:pt x="364" y="1224"/>
                    <a:pt x="364" y="1224"/>
                  </a:cubicBezTo>
                  <a:cubicBezTo>
                    <a:pt x="370" y="1240"/>
                    <a:pt x="383" y="1244"/>
                    <a:pt x="392" y="1242"/>
                  </a:cubicBezTo>
                  <a:cubicBezTo>
                    <a:pt x="395" y="1242"/>
                    <a:pt x="397" y="1240"/>
                    <a:pt x="400" y="1239"/>
                  </a:cubicBezTo>
                  <a:cubicBezTo>
                    <a:pt x="399" y="1241"/>
                    <a:pt x="399" y="1243"/>
                    <a:pt x="398" y="1245"/>
                  </a:cubicBezTo>
                  <a:cubicBezTo>
                    <a:pt x="398" y="1247"/>
                    <a:pt x="398" y="1249"/>
                    <a:pt x="398" y="1251"/>
                  </a:cubicBezTo>
                  <a:cubicBezTo>
                    <a:pt x="391" y="1253"/>
                    <a:pt x="387" y="1259"/>
                    <a:pt x="385" y="1263"/>
                  </a:cubicBezTo>
                  <a:cubicBezTo>
                    <a:pt x="382" y="1259"/>
                    <a:pt x="375" y="1252"/>
                    <a:pt x="366" y="1255"/>
                  </a:cubicBezTo>
                  <a:cubicBezTo>
                    <a:pt x="356" y="1258"/>
                    <a:pt x="353" y="1270"/>
                    <a:pt x="352" y="1275"/>
                  </a:cubicBezTo>
                  <a:cubicBezTo>
                    <a:pt x="351" y="1275"/>
                    <a:pt x="351" y="1275"/>
                    <a:pt x="350" y="1274"/>
                  </a:cubicBezTo>
                  <a:cubicBezTo>
                    <a:pt x="350" y="1274"/>
                    <a:pt x="351" y="1273"/>
                    <a:pt x="351" y="1272"/>
                  </a:cubicBezTo>
                  <a:cubicBezTo>
                    <a:pt x="355" y="1267"/>
                    <a:pt x="357" y="1261"/>
                    <a:pt x="357" y="1254"/>
                  </a:cubicBezTo>
                  <a:cubicBezTo>
                    <a:pt x="357" y="1252"/>
                    <a:pt x="357" y="1249"/>
                    <a:pt x="356" y="1247"/>
                  </a:cubicBezTo>
                  <a:close/>
                  <a:moveTo>
                    <a:pt x="322" y="1257"/>
                  </a:moveTo>
                  <a:cubicBezTo>
                    <a:pt x="326" y="1261"/>
                    <a:pt x="332" y="1262"/>
                    <a:pt x="337" y="1259"/>
                  </a:cubicBezTo>
                  <a:cubicBezTo>
                    <a:pt x="336" y="1263"/>
                    <a:pt x="333" y="1266"/>
                    <a:pt x="329" y="1268"/>
                  </a:cubicBezTo>
                  <a:cubicBezTo>
                    <a:pt x="326" y="1270"/>
                    <a:pt x="314" y="1276"/>
                    <a:pt x="300" y="1266"/>
                  </a:cubicBezTo>
                  <a:cubicBezTo>
                    <a:pt x="288" y="1258"/>
                    <a:pt x="285" y="1241"/>
                    <a:pt x="291" y="1225"/>
                  </a:cubicBezTo>
                  <a:cubicBezTo>
                    <a:pt x="292" y="1226"/>
                    <a:pt x="294" y="1227"/>
                    <a:pt x="296" y="1228"/>
                  </a:cubicBezTo>
                  <a:cubicBezTo>
                    <a:pt x="304" y="1232"/>
                    <a:pt x="313" y="1234"/>
                    <a:pt x="323" y="1234"/>
                  </a:cubicBezTo>
                  <a:cubicBezTo>
                    <a:pt x="322" y="1235"/>
                    <a:pt x="321" y="1236"/>
                    <a:pt x="320" y="1238"/>
                  </a:cubicBezTo>
                  <a:cubicBezTo>
                    <a:pt x="315" y="1245"/>
                    <a:pt x="317" y="1253"/>
                    <a:pt x="322" y="1257"/>
                  </a:cubicBezTo>
                  <a:close/>
                  <a:moveTo>
                    <a:pt x="298" y="1225"/>
                  </a:moveTo>
                  <a:cubicBezTo>
                    <a:pt x="286" y="1218"/>
                    <a:pt x="278" y="1207"/>
                    <a:pt x="276" y="1191"/>
                  </a:cubicBezTo>
                  <a:cubicBezTo>
                    <a:pt x="276" y="1190"/>
                    <a:pt x="275" y="1189"/>
                    <a:pt x="274" y="1189"/>
                  </a:cubicBezTo>
                  <a:cubicBezTo>
                    <a:pt x="260" y="1189"/>
                    <a:pt x="248" y="1182"/>
                    <a:pt x="241" y="1171"/>
                  </a:cubicBezTo>
                  <a:cubicBezTo>
                    <a:pt x="233" y="1159"/>
                    <a:pt x="233" y="1143"/>
                    <a:pt x="239" y="1130"/>
                  </a:cubicBezTo>
                  <a:cubicBezTo>
                    <a:pt x="239" y="1130"/>
                    <a:pt x="239" y="1129"/>
                    <a:pt x="239" y="1129"/>
                  </a:cubicBezTo>
                  <a:cubicBezTo>
                    <a:pt x="239" y="1128"/>
                    <a:pt x="238" y="1128"/>
                    <a:pt x="237" y="1128"/>
                  </a:cubicBezTo>
                  <a:cubicBezTo>
                    <a:pt x="222" y="1125"/>
                    <a:pt x="209" y="1108"/>
                    <a:pt x="209" y="1090"/>
                  </a:cubicBezTo>
                  <a:cubicBezTo>
                    <a:pt x="209" y="1072"/>
                    <a:pt x="222" y="1055"/>
                    <a:pt x="237" y="1052"/>
                  </a:cubicBezTo>
                  <a:cubicBezTo>
                    <a:pt x="238" y="1052"/>
                    <a:pt x="239" y="1051"/>
                    <a:pt x="239" y="1051"/>
                  </a:cubicBezTo>
                  <a:cubicBezTo>
                    <a:pt x="239" y="1050"/>
                    <a:pt x="239" y="1050"/>
                    <a:pt x="239" y="1049"/>
                  </a:cubicBezTo>
                  <a:cubicBezTo>
                    <a:pt x="233" y="1036"/>
                    <a:pt x="233" y="1021"/>
                    <a:pt x="241" y="1009"/>
                  </a:cubicBezTo>
                  <a:cubicBezTo>
                    <a:pt x="248" y="997"/>
                    <a:pt x="260" y="991"/>
                    <a:pt x="274" y="990"/>
                  </a:cubicBezTo>
                  <a:cubicBezTo>
                    <a:pt x="275" y="990"/>
                    <a:pt x="276" y="990"/>
                    <a:pt x="276" y="989"/>
                  </a:cubicBezTo>
                  <a:cubicBezTo>
                    <a:pt x="278" y="973"/>
                    <a:pt x="286" y="961"/>
                    <a:pt x="298" y="955"/>
                  </a:cubicBezTo>
                  <a:cubicBezTo>
                    <a:pt x="315" y="946"/>
                    <a:pt x="339" y="948"/>
                    <a:pt x="363" y="960"/>
                  </a:cubicBezTo>
                  <a:cubicBezTo>
                    <a:pt x="362" y="964"/>
                    <a:pt x="361" y="968"/>
                    <a:pt x="361" y="972"/>
                  </a:cubicBezTo>
                  <a:cubicBezTo>
                    <a:pt x="341" y="966"/>
                    <a:pt x="322" y="969"/>
                    <a:pt x="310" y="979"/>
                  </a:cubicBezTo>
                  <a:cubicBezTo>
                    <a:pt x="299" y="987"/>
                    <a:pt x="294" y="999"/>
                    <a:pt x="294" y="1011"/>
                  </a:cubicBezTo>
                  <a:cubicBezTo>
                    <a:pt x="294" y="1011"/>
                    <a:pt x="294" y="1011"/>
                    <a:pt x="294" y="1011"/>
                  </a:cubicBezTo>
                  <a:cubicBezTo>
                    <a:pt x="285" y="1013"/>
                    <a:pt x="277" y="1019"/>
                    <a:pt x="272" y="1028"/>
                  </a:cubicBezTo>
                  <a:cubicBezTo>
                    <a:pt x="267" y="1038"/>
                    <a:pt x="266" y="1050"/>
                    <a:pt x="271" y="1060"/>
                  </a:cubicBezTo>
                  <a:cubicBezTo>
                    <a:pt x="260" y="1066"/>
                    <a:pt x="255" y="1077"/>
                    <a:pt x="255" y="1090"/>
                  </a:cubicBezTo>
                  <a:cubicBezTo>
                    <a:pt x="255" y="1103"/>
                    <a:pt x="260" y="1113"/>
                    <a:pt x="271" y="1119"/>
                  </a:cubicBezTo>
                  <a:cubicBezTo>
                    <a:pt x="266" y="1130"/>
                    <a:pt x="267" y="1142"/>
                    <a:pt x="272" y="1152"/>
                  </a:cubicBezTo>
                  <a:cubicBezTo>
                    <a:pt x="277" y="1161"/>
                    <a:pt x="285" y="1167"/>
                    <a:pt x="294" y="1169"/>
                  </a:cubicBezTo>
                  <a:cubicBezTo>
                    <a:pt x="294" y="1169"/>
                    <a:pt x="294" y="1169"/>
                    <a:pt x="294" y="1169"/>
                  </a:cubicBezTo>
                  <a:cubicBezTo>
                    <a:pt x="294" y="1181"/>
                    <a:pt x="299" y="1193"/>
                    <a:pt x="310" y="1201"/>
                  </a:cubicBezTo>
                  <a:cubicBezTo>
                    <a:pt x="322" y="1211"/>
                    <a:pt x="341" y="1213"/>
                    <a:pt x="361" y="1208"/>
                  </a:cubicBezTo>
                  <a:cubicBezTo>
                    <a:pt x="361" y="1212"/>
                    <a:pt x="362" y="1216"/>
                    <a:pt x="363" y="1219"/>
                  </a:cubicBezTo>
                  <a:cubicBezTo>
                    <a:pt x="339" y="1232"/>
                    <a:pt x="315" y="1234"/>
                    <a:pt x="298" y="1225"/>
                  </a:cubicBezTo>
                  <a:close/>
                  <a:moveTo>
                    <a:pt x="248" y="1217"/>
                  </a:moveTo>
                  <a:cubicBezTo>
                    <a:pt x="249" y="1221"/>
                    <a:pt x="253" y="1225"/>
                    <a:pt x="259" y="1226"/>
                  </a:cubicBezTo>
                  <a:cubicBezTo>
                    <a:pt x="257" y="1228"/>
                    <a:pt x="253" y="1230"/>
                    <a:pt x="248" y="1230"/>
                  </a:cubicBezTo>
                  <a:cubicBezTo>
                    <a:pt x="244" y="1230"/>
                    <a:pt x="231" y="1229"/>
                    <a:pt x="224" y="1213"/>
                  </a:cubicBezTo>
                  <a:cubicBezTo>
                    <a:pt x="217" y="1198"/>
                    <a:pt x="222" y="1182"/>
                    <a:pt x="237" y="1171"/>
                  </a:cubicBezTo>
                  <a:cubicBezTo>
                    <a:pt x="237" y="1172"/>
                    <a:pt x="237" y="1172"/>
                    <a:pt x="238" y="1173"/>
                  </a:cubicBezTo>
                  <a:cubicBezTo>
                    <a:pt x="245" y="1185"/>
                    <a:pt x="258" y="1192"/>
                    <a:pt x="272" y="1193"/>
                  </a:cubicBezTo>
                  <a:cubicBezTo>
                    <a:pt x="273" y="1195"/>
                    <a:pt x="273" y="1198"/>
                    <a:pt x="274" y="1200"/>
                  </a:cubicBezTo>
                  <a:cubicBezTo>
                    <a:pt x="268" y="1196"/>
                    <a:pt x="261" y="1196"/>
                    <a:pt x="255" y="1199"/>
                  </a:cubicBezTo>
                  <a:cubicBezTo>
                    <a:pt x="248" y="1202"/>
                    <a:pt x="245" y="1211"/>
                    <a:pt x="248" y="1217"/>
                  </a:cubicBezTo>
                  <a:close/>
                  <a:moveTo>
                    <a:pt x="255" y="981"/>
                  </a:moveTo>
                  <a:cubicBezTo>
                    <a:pt x="261" y="984"/>
                    <a:pt x="268" y="983"/>
                    <a:pt x="274" y="979"/>
                  </a:cubicBezTo>
                  <a:cubicBezTo>
                    <a:pt x="273" y="982"/>
                    <a:pt x="273" y="984"/>
                    <a:pt x="272" y="987"/>
                  </a:cubicBezTo>
                  <a:cubicBezTo>
                    <a:pt x="258" y="987"/>
                    <a:pt x="245" y="995"/>
                    <a:pt x="238" y="1007"/>
                  </a:cubicBezTo>
                  <a:cubicBezTo>
                    <a:pt x="237" y="1007"/>
                    <a:pt x="237" y="1008"/>
                    <a:pt x="237" y="1008"/>
                  </a:cubicBezTo>
                  <a:cubicBezTo>
                    <a:pt x="222" y="997"/>
                    <a:pt x="217" y="981"/>
                    <a:pt x="224" y="967"/>
                  </a:cubicBezTo>
                  <a:cubicBezTo>
                    <a:pt x="231" y="951"/>
                    <a:pt x="244" y="950"/>
                    <a:pt x="248" y="950"/>
                  </a:cubicBezTo>
                  <a:cubicBezTo>
                    <a:pt x="253" y="950"/>
                    <a:pt x="257" y="951"/>
                    <a:pt x="259" y="954"/>
                  </a:cubicBezTo>
                  <a:cubicBezTo>
                    <a:pt x="253" y="954"/>
                    <a:pt x="249" y="958"/>
                    <a:pt x="248" y="963"/>
                  </a:cubicBezTo>
                  <a:cubicBezTo>
                    <a:pt x="245" y="969"/>
                    <a:pt x="248" y="977"/>
                    <a:pt x="255" y="981"/>
                  </a:cubicBezTo>
                  <a:close/>
                  <a:moveTo>
                    <a:pt x="320" y="942"/>
                  </a:moveTo>
                  <a:cubicBezTo>
                    <a:pt x="321" y="943"/>
                    <a:pt x="322" y="944"/>
                    <a:pt x="323" y="945"/>
                  </a:cubicBezTo>
                  <a:cubicBezTo>
                    <a:pt x="313" y="945"/>
                    <a:pt x="304" y="947"/>
                    <a:pt x="296" y="951"/>
                  </a:cubicBezTo>
                  <a:cubicBezTo>
                    <a:pt x="294" y="952"/>
                    <a:pt x="292" y="954"/>
                    <a:pt x="291" y="955"/>
                  </a:cubicBezTo>
                  <a:cubicBezTo>
                    <a:pt x="285" y="938"/>
                    <a:pt x="288" y="922"/>
                    <a:pt x="300" y="914"/>
                  </a:cubicBezTo>
                  <a:cubicBezTo>
                    <a:pt x="314" y="903"/>
                    <a:pt x="326" y="909"/>
                    <a:pt x="329" y="911"/>
                  </a:cubicBezTo>
                  <a:cubicBezTo>
                    <a:pt x="333" y="914"/>
                    <a:pt x="336" y="917"/>
                    <a:pt x="337" y="920"/>
                  </a:cubicBezTo>
                  <a:cubicBezTo>
                    <a:pt x="332" y="917"/>
                    <a:pt x="326" y="919"/>
                    <a:pt x="322" y="922"/>
                  </a:cubicBezTo>
                  <a:cubicBezTo>
                    <a:pt x="317" y="926"/>
                    <a:pt x="315" y="935"/>
                    <a:pt x="320" y="942"/>
                  </a:cubicBezTo>
                  <a:close/>
                  <a:moveTo>
                    <a:pt x="351" y="907"/>
                  </a:moveTo>
                  <a:cubicBezTo>
                    <a:pt x="351" y="907"/>
                    <a:pt x="350" y="906"/>
                    <a:pt x="350" y="905"/>
                  </a:cubicBezTo>
                  <a:cubicBezTo>
                    <a:pt x="351" y="905"/>
                    <a:pt x="351" y="905"/>
                    <a:pt x="352" y="904"/>
                  </a:cubicBezTo>
                  <a:cubicBezTo>
                    <a:pt x="353" y="910"/>
                    <a:pt x="356" y="921"/>
                    <a:pt x="366" y="924"/>
                  </a:cubicBezTo>
                  <a:cubicBezTo>
                    <a:pt x="375" y="927"/>
                    <a:pt x="382" y="921"/>
                    <a:pt x="385" y="916"/>
                  </a:cubicBezTo>
                  <a:cubicBezTo>
                    <a:pt x="387" y="921"/>
                    <a:pt x="391" y="927"/>
                    <a:pt x="398" y="929"/>
                  </a:cubicBezTo>
                  <a:cubicBezTo>
                    <a:pt x="398" y="931"/>
                    <a:pt x="398" y="933"/>
                    <a:pt x="398" y="935"/>
                  </a:cubicBezTo>
                  <a:cubicBezTo>
                    <a:pt x="399" y="937"/>
                    <a:pt x="399" y="939"/>
                    <a:pt x="400" y="941"/>
                  </a:cubicBezTo>
                  <a:cubicBezTo>
                    <a:pt x="397" y="939"/>
                    <a:pt x="395" y="938"/>
                    <a:pt x="392" y="937"/>
                  </a:cubicBezTo>
                  <a:cubicBezTo>
                    <a:pt x="383" y="935"/>
                    <a:pt x="370" y="939"/>
                    <a:pt x="364" y="955"/>
                  </a:cubicBezTo>
                  <a:cubicBezTo>
                    <a:pt x="364" y="956"/>
                    <a:pt x="364" y="956"/>
                    <a:pt x="364" y="956"/>
                  </a:cubicBezTo>
                  <a:cubicBezTo>
                    <a:pt x="357" y="953"/>
                    <a:pt x="350" y="950"/>
                    <a:pt x="343" y="948"/>
                  </a:cubicBezTo>
                  <a:cubicBezTo>
                    <a:pt x="349" y="945"/>
                    <a:pt x="354" y="940"/>
                    <a:pt x="356" y="932"/>
                  </a:cubicBezTo>
                  <a:cubicBezTo>
                    <a:pt x="357" y="930"/>
                    <a:pt x="357" y="928"/>
                    <a:pt x="357" y="925"/>
                  </a:cubicBezTo>
                  <a:cubicBezTo>
                    <a:pt x="357" y="919"/>
                    <a:pt x="355" y="913"/>
                    <a:pt x="351" y="907"/>
                  </a:cubicBezTo>
                  <a:close/>
                  <a:moveTo>
                    <a:pt x="321" y="872"/>
                  </a:moveTo>
                  <a:cubicBezTo>
                    <a:pt x="284" y="832"/>
                    <a:pt x="267" y="775"/>
                    <a:pt x="276" y="753"/>
                  </a:cubicBezTo>
                  <a:cubicBezTo>
                    <a:pt x="276" y="753"/>
                    <a:pt x="276" y="753"/>
                    <a:pt x="276" y="753"/>
                  </a:cubicBezTo>
                  <a:cubicBezTo>
                    <a:pt x="285" y="730"/>
                    <a:pt x="338" y="702"/>
                    <a:pt x="392" y="700"/>
                  </a:cubicBezTo>
                  <a:cubicBezTo>
                    <a:pt x="419" y="699"/>
                    <a:pt x="467" y="704"/>
                    <a:pt x="491" y="748"/>
                  </a:cubicBezTo>
                  <a:cubicBezTo>
                    <a:pt x="488" y="749"/>
                    <a:pt x="485" y="751"/>
                    <a:pt x="482" y="752"/>
                  </a:cubicBezTo>
                  <a:cubicBezTo>
                    <a:pt x="462" y="715"/>
                    <a:pt x="423" y="710"/>
                    <a:pt x="393" y="711"/>
                  </a:cubicBezTo>
                  <a:cubicBezTo>
                    <a:pt x="343" y="715"/>
                    <a:pt x="292" y="741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79" y="772"/>
                    <a:pt x="297" y="827"/>
                    <a:pt x="330" y="865"/>
                  </a:cubicBezTo>
                  <a:cubicBezTo>
                    <a:pt x="349" y="887"/>
                    <a:pt x="381" y="910"/>
                    <a:pt x="421" y="898"/>
                  </a:cubicBezTo>
                  <a:cubicBezTo>
                    <a:pt x="422" y="901"/>
                    <a:pt x="423" y="904"/>
                    <a:pt x="425" y="907"/>
                  </a:cubicBezTo>
                  <a:cubicBezTo>
                    <a:pt x="376" y="922"/>
                    <a:pt x="339" y="891"/>
                    <a:pt x="321" y="872"/>
                  </a:cubicBezTo>
                  <a:close/>
                  <a:moveTo>
                    <a:pt x="322" y="879"/>
                  </a:moveTo>
                  <a:cubicBezTo>
                    <a:pt x="318" y="880"/>
                    <a:pt x="310" y="883"/>
                    <a:pt x="304" y="876"/>
                  </a:cubicBezTo>
                  <a:cubicBezTo>
                    <a:pt x="299" y="869"/>
                    <a:pt x="302" y="862"/>
                    <a:pt x="304" y="858"/>
                  </a:cubicBezTo>
                  <a:cubicBezTo>
                    <a:pt x="309" y="864"/>
                    <a:pt x="313" y="869"/>
                    <a:pt x="318" y="874"/>
                  </a:cubicBezTo>
                  <a:cubicBezTo>
                    <a:pt x="319" y="876"/>
                    <a:pt x="321" y="877"/>
                    <a:pt x="322" y="879"/>
                  </a:cubicBezTo>
                  <a:close/>
                  <a:moveTo>
                    <a:pt x="262" y="747"/>
                  </a:moveTo>
                  <a:cubicBezTo>
                    <a:pt x="262" y="747"/>
                    <a:pt x="262" y="747"/>
                    <a:pt x="262" y="747"/>
                  </a:cubicBezTo>
                  <a:cubicBezTo>
                    <a:pt x="266" y="739"/>
                    <a:pt x="275" y="739"/>
                    <a:pt x="280" y="740"/>
                  </a:cubicBezTo>
                  <a:cubicBezTo>
                    <a:pt x="277" y="744"/>
                    <a:pt x="274" y="747"/>
                    <a:pt x="272" y="751"/>
                  </a:cubicBezTo>
                  <a:cubicBezTo>
                    <a:pt x="272" y="751"/>
                    <a:pt x="272" y="751"/>
                    <a:pt x="272" y="751"/>
                  </a:cubicBezTo>
                  <a:cubicBezTo>
                    <a:pt x="271" y="755"/>
                    <a:pt x="270" y="759"/>
                    <a:pt x="270" y="764"/>
                  </a:cubicBezTo>
                  <a:cubicBezTo>
                    <a:pt x="266" y="761"/>
                    <a:pt x="259" y="755"/>
                    <a:pt x="262" y="747"/>
                  </a:cubicBezTo>
                  <a:close/>
                  <a:moveTo>
                    <a:pt x="274" y="795"/>
                  </a:moveTo>
                  <a:cubicBezTo>
                    <a:pt x="270" y="794"/>
                    <a:pt x="262" y="792"/>
                    <a:pt x="261" y="785"/>
                  </a:cubicBezTo>
                  <a:cubicBezTo>
                    <a:pt x="260" y="778"/>
                    <a:pt x="266" y="773"/>
                    <a:pt x="270" y="771"/>
                  </a:cubicBezTo>
                  <a:cubicBezTo>
                    <a:pt x="270" y="778"/>
                    <a:pt x="271" y="787"/>
                    <a:pt x="274" y="795"/>
                  </a:cubicBezTo>
                  <a:close/>
                  <a:moveTo>
                    <a:pt x="301" y="853"/>
                  </a:moveTo>
                  <a:cubicBezTo>
                    <a:pt x="296" y="853"/>
                    <a:pt x="287" y="853"/>
                    <a:pt x="283" y="847"/>
                  </a:cubicBezTo>
                  <a:cubicBezTo>
                    <a:pt x="280" y="841"/>
                    <a:pt x="284" y="833"/>
                    <a:pt x="287" y="830"/>
                  </a:cubicBezTo>
                  <a:cubicBezTo>
                    <a:pt x="291" y="838"/>
                    <a:pt x="296" y="846"/>
                    <a:pt x="301" y="853"/>
                  </a:cubicBezTo>
                  <a:close/>
                  <a:moveTo>
                    <a:pt x="285" y="825"/>
                  </a:moveTo>
                  <a:cubicBezTo>
                    <a:pt x="280" y="825"/>
                    <a:pt x="272" y="824"/>
                    <a:pt x="269" y="817"/>
                  </a:cubicBezTo>
                  <a:cubicBezTo>
                    <a:pt x="266" y="810"/>
                    <a:pt x="272" y="804"/>
                    <a:pt x="275" y="801"/>
                  </a:cubicBezTo>
                  <a:cubicBezTo>
                    <a:pt x="278" y="809"/>
                    <a:pt x="281" y="817"/>
                    <a:pt x="285" y="825"/>
                  </a:cubicBezTo>
                  <a:close/>
                  <a:moveTo>
                    <a:pt x="288" y="719"/>
                  </a:moveTo>
                  <a:cubicBezTo>
                    <a:pt x="294" y="715"/>
                    <a:pt x="301" y="718"/>
                    <a:pt x="305" y="721"/>
                  </a:cubicBezTo>
                  <a:cubicBezTo>
                    <a:pt x="297" y="725"/>
                    <a:pt x="290" y="730"/>
                    <a:pt x="284" y="735"/>
                  </a:cubicBezTo>
                  <a:cubicBezTo>
                    <a:pt x="283" y="731"/>
                    <a:pt x="283" y="724"/>
                    <a:pt x="288" y="719"/>
                  </a:cubicBezTo>
                  <a:close/>
                  <a:moveTo>
                    <a:pt x="317" y="702"/>
                  </a:moveTo>
                  <a:cubicBezTo>
                    <a:pt x="324" y="699"/>
                    <a:pt x="330" y="705"/>
                    <a:pt x="333" y="708"/>
                  </a:cubicBezTo>
                  <a:cubicBezTo>
                    <a:pt x="325" y="711"/>
                    <a:pt x="317" y="714"/>
                    <a:pt x="310" y="718"/>
                  </a:cubicBezTo>
                  <a:cubicBezTo>
                    <a:pt x="309" y="714"/>
                    <a:pt x="310" y="705"/>
                    <a:pt x="317" y="702"/>
                  </a:cubicBezTo>
                  <a:close/>
                  <a:moveTo>
                    <a:pt x="339" y="706"/>
                  </a:moveTo>
                  <a:cubicBezTo>
                    <a:pt x="339" y="701"/>
                    <a:pt x="341" y="693"/>
                    <a:pt x="348" y="691"/>
                  </a:cubicBezTo>
                  <a:cubicBezTo>
                    <a:pt x="355" y="689"/>
                    <a:pt x="362" y="696"/>
                    <a:pt x="365" y="699"/>
                  </a:cubicBezTo>
                  <a:cubicBezTo>
                    <a:pt x="356" y="701"/>
                    <a:pt x="347" y="703"/>
                    <a:pt x="339" y="706"/>
                  </a:cubicBezTo>
                  <a:close/>
                  <a:moveTo>
                    <a:pt x="371" y="698"/>
                  </a:moveTo>
                  <a:cubicBezTo>
                    <a:pt x="372" y="694"/>
                    <a:pt x="375" y="686"/>
                    <a:pt x="383" y="685"/>
                  </a:cubicBezTo>
                  <a:cubicBezTo>
                    <a:pt x="392" y="684"/>
                    <a:pt x="396" y="692"/>
                    <a:pt x="398" y="696"/>
                  </a:cubicBezTo>
                  <a:cubicBezTo>
                    <a:pt x="396" y="696"/>
                    <a:pt x="394" y="696"/>
                    <a:pt x="392" y="696"/>
                  </a:cubicBezTo>
                  <a:cubicBezTo>
                    <a:pt x="385" y="696"/>
                    <a:pt x="378" y="697"/>
                    <a:pt x="371" y="698"/>
                  </a:cubicBezTo>
                  <a:close/>
                  <a:moveTo>
                    <a:pt x="404" y="696"/>
                  </a:moveTo>
                  <a:cubicBezTo>
                    <a:pt x="406" y="694"/>
                    <a:pt x="407" y="692"/>
                    <a:pt x="410" y="690"/>
                  </a:cubicBezTo>
                  <a:cubicBezTo>
                    <a:pt x="417" y="695"/>
                    <a:pt x="424" y="697"/>
                    <a:pt x="432" y="697"/>
                  </a:cubicBezTo>
                  <a:cubicBezTo>
                    <a:pt x="433" y="698"/>
                    <a:pt x="433" y="699"/>
                    <a:pt x="433" y="700"/>
                  </a:cubicBezTo>
                  <a:cubicBezTo>
                    <a:pt x="424" y="698"/>
                    <a:pt x="414" y="696"/>
                    <a:pt x="404" y="696"/>
                  </a:cubicBezTo>
                  <a:close/>
                  <a:moveTo>
                    <a:pt x="461" y="661"/>
                  </a:moveTo>
                  <a:cubicBezTo>
                    <a:pt x="468" y="665"/>
                    <a:pt x="475" y="668"/>
                    <a:pt x="482" y="671"/>
                  </a:cubicBezTo>
                  <a:cubicBezTo>
                    <a:pt x="482" y="671"/>
                    <a:pt x="482" y="671"/>
                    <a:pt x="482" y="671"/>
                  </a:cubicBezTo>
                  <a:cubicBezTo>
                    <a:pt x="474" y="687"/>
                    <a:pt x="481" y="699"/>
                    <a:pt x="488" y="704"/>
                  </a:cubicBezTo>
                  <a:cubicBezTo>
                    <a:pt x="491" y="706"/>
                    <a:pt x="494" y="707"/>
                    <a:pt x="497" y="707"/>
                  </a:cubicBezTo>
                  <a:cubicBezTo>
                    <a:pt x="495" y="708"/>
                    <a:pt x="493" y="709"/>
                    <a:pt x="491" y="710"/>
                  </a:cubicBezTo>
                  <a:cubicBezTo>
                    <a:pt x="490" y="712"/>
                    <a:pt x="488" y="713"/>
                    <a:pt x="487" y="715"/>
                  </a:cubicBezTo>
                  <a:cubicBezTo>
                    <a:pt x="481" y="711"/>
                    <a:pt x="473" y="712"/>
                    <a:pt x="469" y="714"/>
                  </a:cubicBezTo>
                  <a:cubicBezTo>
                    <a:pt x="470" y="709"/>
                    <a:pt x="470" y="699"/>
                    <a:pt x="461" y="694"/>
                  </a:cubicBezTo>
                  <a:cubicBezTo>
                    <a:pt x="451" y="690"/>
                    <a:pt x="442" y="696"/>
                    <a:pt x="437" y="699"/>
                  </a:cubicBezTo>
                  <a:cubicBezTo>
                    <a:pt x="437" y="698"/>
                    <a:pt x="436" y="698"/>
                    <a:pt x="436" y="697"/>
                  </a:cubicBezTo>
                  <a:cubicBezTo>
                    <a:pt x="437" y="697"/>
                    <a:pt x="438" y="696"/>
                    <a:pt x="438" y="696"/>
                  </a:cubicBezTo>
                  <a:cubicBezTo>
                    <a:pt x="445" y="695"/>
                    <a:pt x="451" y="692"/>
                    <a:pt x="455" y="688"/>
                  </a:cubicBezTo>
                  <a:cubicBezTo>
                    <a:pt x="457" y="686"/>
                    <a:pt x="459" y="684"/>
                    <a:pt x="460" y="682"/>
                  </a:cubicBezTo>
                  <a:cubicBezTo>
                    <a:pt x="464" y="676"/>
                    <a:pt x="464" y="668"/>
                    <a:pt x="461" y="661"/>
                  </a:cubicBezTo>
                  <a:close/>
                  <a:moveTo>
                    <a:pt x="475" y="581"/>
                  </a:moveTo>
                  <a:cubicBezTo>
                    <a:pt x="470" y="575"/>
                    <a:pt x="469" y="566"/>
                    <a:pt x="471" y="556"/>
                  </a:cubicBezTo>
                  <a:cubicBezTo>
                    <a:pt x="475" y="546"/>
                    <a:pt x="483" y="538"/>
                    <a:pt x="493" y="535"/>
                  </a:cubicBezTo>
                  <a:cubicBezTo>
                    <a:pt x="494" y="534"/>
                    <a:pt x="494" y="533"/>
                    <a:pt x="494" y="532"/>
                  </a:cubicBezTo>
                  <a:cubicBezTo>
                    <a:pt x="491" y="521"/>
                    <a:pt x="494" y="510"/>
                    <a:pt x="502" y="502"/>
                  </a:cubicBezTo>
                  <a:cubicBezTo>
                    <a:pt x="511" y="493"/>
                    <a:pt x="521" y="490"/>
                    <a:pt x="532" y="494"/>
                  </a:cubicBezTo>
                  <a:cubicBezTo>
                    <a:pt x="533" y="494"/>
                    <a:pt x="534" y="493"/>
                    <a:pt x="535" y="492"/>
                  </a:cubicBezTo>
                  <a:cubicBezTo>
                    <a:pt x="538" y="482"/>
                    <a:pt x="546" y="474"/>
                    <a:pt x="557" y="471"/>
                  </a:cubicBezTo>
                  <a:cubicBezTo>
                    <a:pt x="566" y="468"/>
                    <a:pt x="575" y="470"/>
                    <a:pt x="582" y="475"/>
                  </a:cubicBezTo>
                  <a:cubicBezTo>
                    <a:pt x="582" y="476"/>
                    <a:pt x="583" y="476"/>
                    <a:pt x="584" y="475"/>
                  </a:cubicBezTo>
                  <a:cubicBezTo>
                    <a:pt x="592" y="466"/>
                    <a:pt x="604" y="462"/>
                    <a:pt x="616" y="463"/>
                  </a:cubicBezTo>
                  <a:cubicBezTo>
                    <a:pt x="632" y="465"/>
                    <a:pt x="646" y="476"/>
                    <a:pt x="656" y="494"/>
                  </a:cubicBezTo>
                  <a:cubicBezTo>
                    <a:pt x="654" y="496"/>
                    <a:pt x="653" y="497"/>
                    <a:pt x="652" y="499"/>
                  </a:cubicBezTo>
                  <a:cubicBezTo>
                    <a:pt x="636" y="476"/>
                    <a:pt x="620" y="474"/>
                    <a:pt x="611" y="474"/>
                  </a:cubicBezTo>
                  <a:cubicBezTo>
                    <a:pt x="601" y="475"/>
                    <a:pt x="591" y="481"/>
                    <a:pt x="586" y="491"/>
                  </a:cubicBezTo>
                  <a:cubicBezTo>
                    <a:pt x="578" y="483"/>
                    <a:pt x="567" y="485"/>
                    <a:pt x="560" y="488"/>
                  </a:cubicBezTo>
                  <a:cubicBezTo>
                    <a:pt x="551" y="493"/>
                    <a:pt x="546" y="501"/>
                    <a:pt x="546" y="509"/>
                  </a:cubicBezTo>
                  <a:cubicBezTo>
                    <a:pt x="534" y="505"/>
                    <a:pt x="523" y="510"/>
                    <a:pt x="516" y="516"/>
                  </a:cubicBezTo>
                  <a:cubicBezTo>
                    <a:pt x="516" y="516"/>
                    <a:pt x="516" y="516"/>
                    <a:pt x="516" y="516"/>
                  </a:cubicBezTo>
                  <a:cubicBezTo>
                    <a:pt x="516" y="516"/>
                    <a:pt x="516" y="516"/>
                    <a:pt x="516" y="516"/>
                  </a:cubicBezTo>
                  <a:cubicBezTo>
                    <a:pt x="510" y="522"/>
                    <a:pt x="505" y="534"/>
                    <a:pt x="510" y="545"/>
                  </a:cubicBezTo>
                  <a:cubicBezTo>
                    <a:pt x="501" y="546"/>
                    <a:pt x="493" y="551"/>
                    <a:pt x="489" y="560"/>
                  </a:cubicBezTo>
                  <a:cubicBezTo>
                    <a:pt x="485" y="567"/>
                    <a:pt x="484" y="577"/>
                    <a:pt x="491" y="586"/>
                  </a:cubicBezTo>
                  <a:cubicBezTo>
                    <a:pt x="482" y="591"/>
                    <a:pt x="476" y="600"/>
                    <a:pt x="475" y="611"/>
                  </a:cubicBezTo>
                  <a:cubicBezTo>
                    <a:pt x="474" y="620"/>
                    <a:pt x="476" y="636"/>
                    <a:pt x="499" y="652"/>
                  </a:cubicBezTo>
                  <a:cubicBezTo>
                    <a:pt x="497" y="653"/>
                    <a:pt x="496" y="654"/>
                    <a:pt x="494" y="655"/>
                  </a:cubicBezTo>
                  <a:cubicBezTo>
                    <a:pt x="476" y="645"/>
                    <a:pt x="465" y="631"/>
                    <a:pt x="463" y="616"/>
                  </a:cubicBezTo>
                  <a:cubicBezTo>
                    <a:pt x="462" y="604"/>
                    <a:pt x="466" y="592"/>
                    <a:pt x="475" y="584"/>
                  </a:cubicBezTo>
                  <a:cubicBezTo>
                    <a:pt x="476" y="583"/>
                    <a:pt x="476" y="582"/>
                    <a:pt x="475" y="581"/>
                  </a:cubicBezTo>
                  <a:close/>
                  <a:moveTo>
                    <a:pt x="747" y="262"/>
                  </a:moveTo>
                  <a:cubicBezTo>
                    <a:pt x="755" y="259"/>
                    <a:pt x="762" y="266"/>
                    <a:pt x="765" y="270"/>
                  </a:cubicBezTo>
                  <a:cubicBezTo>
                    <a:pt x="760" y="270"/>
                    <a:pt x="755" y="271"/>
                    <a:pt x="751" y="272"/>
                  </a:cubicBezTo>
                  <a:cubicBezTo>
                    <a:pt x="751" y="272"/>
                    <a:pt x="751" y="272"/>
                    <a:pt x="751" y="272"/>
                  </a:cubicBezTo>
                  <a:cubicBezTo>
                    <a:pt x="748" y="274"/>
                    <a:pt x="744" y="276"/>
                    <a:pt x="740" y="280"/>
                  </a:cubicBezTo>
                  <a:cubicBezTo>
                    <a:pt x="739" y="275"/>
                    <a:pt x="739" y="266"/>
                    <a:pt x="747" y="262"/>
                  </a:cubicBezTo>
                  <a:close/>
                  <a:moveTo>
                    <a:pt x="753" y="276"/>
                  </a:moveTo>
                  <a:cubicBezTo>
                    <a:pt x="753" y="276"/>
                    <a:pt x="753" y="276"/>
                    <a:pt x="753" y="276"/>
                  </a:cubicBezTo>
                  <a:cubicBezTo>
                    <a:pt x="775" y="266"/>
                    <a:pt x="832" y="284"/>
                    <a:pt x="872" y="320"/>
                  </a:cubicBezTo>
                  <a:cubicBezTo>
                    <a:pt x="892" y="339"/>
                    <a:pt x="922" y="376"/>
                    <a:pt x="908" y="424"/>
                  </a:cubicBezTo>
                  <a:cubicBezTo>
                    <a:pt x="905" y="423"/>
                    <a:pt x="902" y="422"/>
                    <a:pt x="899" y="421"/>
                  </a:cubicBezTo>
                  <a:cubicBezTo>
                    <a:pt x="910" y="381"/>
                    <a:pt x="887" y="349"/>
                    <a:pt x="865" y="330"/>
                  </a:cubicBezTo>
                  <a:cubicBezTo>
                    <a:pt x="827" y="296"/>
                    <a:pt x="772" y="279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42" y="291"/>
                    <a:pt x="715" y="343"/>
                    <a:pt x="712" y="393"/>
                  </a:cubicBezTo>
                  <a:cubicBezTo>
                    <a:pt x="710" y="423"/>
                    <a:pt x="716" y="461"/>
                    <a:pt x="752" y="482"/>
                  </a:cubicBezTo>
                  <a:cubicBezTo>
                    <a:pt x="751" y="484"/>
                    <a:pt x="750" y="487"/>
                    <a:pt x="748" y="490"/>
                  </a:cubicBezTo>
                  <a:cubicBezTo>
                    <a:pt x="704" y="466"/>
                    <a:pt x="699" y="418"/>
                    <a:pt x="700" y="392"/>
                  </a:cubicBezTo>
                  <a:cubicBezTo>
                    <a:pt x="702" y="338"/>
                    <a:pt x="730" y="285"/>
                    <a:pt x="753" y="276"/>
                  </a:cubicBezTo>
                  <a:close/>
                  <a:moveTo>
                    <a:pt x="771" y="269"/>
                  </a:moveTo>
                  <a:cubicBezTo>
                    <a:pt x="773" y="266"/>
                    <a:pt x="778" y="260"/>
                    <a:pt x="785" y="261"/>
                  </a:cubicBezTo>
                  <a:cubicBezTo>
                    <a:pt x="792" y="262"/>
                    <a:pt x="795" y="269"/>
                    <a:pt x="796" y="273"/>
                  </a:cubicBezTo>
                  <a:cubicBezTo>
                    <a:pt x="787" y="271"/>
                    <a:pt x="778" y="270"/>
                    <a:pt x="771" y="269"/>
                  </a:cubicBezTo>
                  <a:close/>
                  <a:moveTo>
                    <a:pt x="801" y="275"/>
                  </a:moveTo>
                  <a:cubicBezTo>
                    <a:pt x="804" y="272"/>
                    <a:pt x="810" y="266"/>
                    <a:pt x="817" y="269"/>
                  </a:cubicBezTo>
                  <a:cubicBezTo>
                    <a:pt x="824" y="272"/>
                    <a:pt x="825" y="280"/>
                    <a:pt x="825" y="284"/>
                  </a:cubicBezTo>
                  <a:cubicBezTo>
                    <a:pt x="817" y="281"/>
                    <a:pt x="809" y="278"/>
                    <a:pt x="801" y="275"/>
                  </a:cubicBezTo>
                  <a:close/>
                  <a:moveTo>
                    <a:pt x="830" y="287"/>
                  </a:moveTo>
                  <a:cubicBezTo>
                    <a:pt x="834" y="284"/>
                    <a:pt x="841" y="279"/>
                    <a:pt x="847" y="283"/>
                  </a:cubicBezTo>
                  <a:cubicBezTo>
                    <a:pt x="853" y="287"/>
                    <a:pt x="854" y="296"/>
                    <a:pt x="853" y="301"/>
                  </a:cubicBezTo>
                  <a:cubicBezTo>
                    <a:pt x="846" y="295"/>
                    <a:pt x="838" y="291"/>
                    <a:pt x="830" y="287"/>
                  </a:cubicBezTo>
                  <a:close/>
                  <a:moveTo>
                    <a:pt x="858" y="304"/>
                  </a:moveTo>
                  <a:cubicBezTo>
                    <a:pt x="862" y="302"/>
                    <a:pt x="870" y="298"/>
                    <a:pt x="876" y="304"/>
                  </a:cubicBezTo>
                  <a:cubicBezTo>
                    <a:pt x="883" y="309"/>
                    <a:pt x="881" y="318"/>
                    <a:pt x="879" y="322"/>
                  </a:cubicBezTo>
                  <a:cubicBezTo>
                    <a:pt x="878" y="320"/>
                    <a:pt x="876" y="319"/>
                    <a:pt x="875" y="318"/>
                  </a:cubicBezTo>
                  <a:cubicBezTo>
                    <a:pt x="869" y="313"/>
                    <a:pt x="864" y="308"/>
                    <a:pt x="858" y="304"/>
                  </a:cubicBezTo>
                  <a:close/>
                  <a:moveTo>
                    <a:pt x="920" y="337"/>
                  </a:moveTo>
                  <a:cubicBezTo>
                    <a:pt x="917" y="336"/>
                    <a:pt x="914" y="333"/>
                    <a:pt x="911" y="329"/>
                  </a:cubicBezTo>
                  <a:cubicBezTo>
                    <a:pt x="909" y="326"/>
                    <a:pt x="904" y="314"/>
                    <a:pt x="914" y="299"/>
                  </a:cubicBezTo>
                  <a:cubicBezTo>
                    <a:pt x="922" y="288"/>
                    <a:pt x="938" y="284"/>
                    <a:pt x="955" y="290"/>
                  </a:cubicBezTo>
                  <a:cubicBezTo>
                    <a:pt x="954" y="292"/>
                    <a:pt x="953" y="294"/>
                    <a:pt x="952" y="296"/>
                  </a:cubicBezTo>
                  <a:cubicBezTo>
                    <a:pt x="948" y="304"/>
                    <a:pt x="946" y="313"/>
                    <a:pt x="946" y="323"/>
                  </a:cubicBezTo>
                  <a:cubicBezTo>
                    <a:pt x="945" y="322"/>
                    <a:pt x="943" y="320"/>
                    <a:pt x="942" y="319"/>
                  </a:cubicBezTo>
                  <a:cubicBezTo>
                    <a:pt x="935" y="315"/>
                    <a:pt x="927" y="317"/>
                    <a:pt x="922" y="322"/>
                  </a:cubicBezTo>
                  <a:cubicBezTo>
                    <a:pt x="919" y="326"/>
                    <a:pt x="918" y="331"/>
                    <a:pt x="920" y="337"/>
                  </a:cubicBezTo>
                  <a:close/>
                  <a:moveTo>
                    <a:pt x="1258" y="322"/>
                  </a:moveTo>
                  <a:cubicBezTo>
                    <a:pt x="1253" y="317"/>
                    <a:pt x="1245" y="315"/>
                    <a:pt x="1238" y="319"/>
                  </a:cubicBezTo>
                  <a:cubicBezTo>
                    <a:pt x="1237" y="320"/>
                    <a:pt x="1235" y="322"/>
                    <a:pt x="1234" y="323"/>
                  </a:cubicBezTo>
                  <a:cubicBezTo>
                    <a:pt x="1234" y="313"/>
                    <a:pt x="1232" y="304"/>
                    <a:pt x="1228" y="296"/>
                  </a:cubicBezTo>
                  <a:cubicBezTo>
                    <a:pt x="1227" y="294"/>
                    <a:pt x="1226" y="292"/>
                    <a:pt x="1225" y="290"/>
                  </a:cubicBezTo>
                  <a:cubicBezTo>
                    <a:pt x="1242" y="284"/>
                    <a:pt x="1258" y="288"/>
                    <a:pt x="1266" y="299"/>
                  </a:cubicBezTo>
                  <a:cubicBezTo>
                    <a:pt x="1276" y="314"/>
                    <a:pt x="1271" y="326"/>
                    <a:pt x="1269" y="329"/>
                  </a:cubicBezTo>
                  <a:cubicBezTo>
                    <a:pt x="1266" y="333"/>
                    <a:pt x="1263" y="336"/>
                    <a:pt x="1260" y="337"/>
                  </a:cubicBezTo>
                  <a:cubicBezTo>
                    <a:pt x="1262" y="331"/>
                    <a:pt x="1261" y="326"/>
                    <a:pt x="1258" y="322"/>
                  </a:cubicBezTo>
                  <a:close/>
                  <a:moveTo>
                    <a:pt x="1308" y="320"/>
                  </a:moveTo>
                  <a:cubicBezTo>
                    <a:pt x="1348" y="284"/>
                    <a:pt x="1405" y="266"/>
                    <a:pt x="1427" y="276"/>
                  </a:cubicBezTo>
                  <a:cubicBezTo>
                    <a:pt x="1450" y="285"/>
                    <a:pt x="1478" y="338"/>
                    <a:pt x="1480" y="392"/>
                  </a:cubicBezTo>
                  <a:cubicBezTo>
                    <a:pt x="1481" y="418"/>
                    <a:pt x="1476" y="466"/>
                    <a:pt x="1432" y="490"/>
                  </a:cubicBezTo>
                  <a:cubicBezTo>
                    <a:pt x="1430" y="487"/>
                    <a:pt x="1429" y="484"/>
                    <a:pt x="1428" y="482"/>
                  </a:cubicBezTo>
                  <a:cubicBezTo>
                    <a:pt x="1464" y="461"/>
                    <a:pt x="1470" y="423"/>
                    <a:pt x="1468" y="393"/>
                  </a:cubicBezTo>
                  <a:cubicBezTo>
                    <a:pt x="1465" y="343"/>
                    <a:pt x="1438" y="292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08" y="279"/>
                    <a:pt x="1353" y="296"/>
                    <a:pt x="1315" y="330"/>
                  </a:cubicBezTo>
                  <a:cubicBezTo>
                    <a:pt x="1293" y="349"/>
                    <a:pt x="1270" y="381"/>
                    <a:pt x="1281" y="421"/>
                  </a:cubicBezTo>
                  <a:cubicBezTo>
                    <a:pt x="1278" y="422"/>
                    <a:pt x="1275" y="423"/>
                    <a:pt x="1272" y="424"/>
                  </a:cubicBezTo>
                  <a:cubicBezTo>
                    <a:pt x="1258" y="376"/>
                    <a:pt x="1288" y="339"/>
                    <a:pt x="1308" y="320"/>
                  </a:cubicBezTo>
                  <a:close/>
                  <a:moveTo>
                    <a:pt x="1304" y="304"/>
                  </a:moveTo>
                  <a:cubicBezTo>
                    <a:pt x="1310" y="298"/>
                    <a:pt x="1318" y="302"/>
                    <a:pt x="1322" y="304"/>
                  </a:cubicBezTo>
                  <a:cubicBezTo>
                    <a:pt x="1316" y="308"/>
                    <a:pt x="1311" y="313"/>
                    <a:pt x="1305" y="318"/>
                  </a:cubicBezTo>
                  <a:cubicBezTo>
                    <a:pt x="1304" y="319"/>
                    <a:pt x="1302" y="320"/>
                    <a:pt x="1301" y="322"/>
                  </a:cubicBezTo>
                  <a:cubicBezTo>
                    <a:pt x="1299" y="318"/>
                    <a:pt x="1297" y="309"/>
                    <a:pt x="1304" y="304"/>
                  </a:cubicBezTo>
                  <a:close/>
                  <a:moveTo>
                    <a:pt x="1333" y="283"/>
                  </a:moveTo>
                  <a:cubicBezTo>
                    <a:pt x="1339" y="279"/>
                    <a:pt x="1346" y="284"/>
                    <a:pt x="1350" y="287"/>
                  </a:cubicBezTo>
                  <a:cubicBezTo>
                    <a:pt x="1342" y="291"/>
                    <a:pt x="1334" y="295"/>
                    <a:pt x="1327" y="301"/>
                  </a:cubicBezTo>
                  <a:cubicBezTo>
                    <a:pt x="1326" y="296"/>
                    <a:pt x="1327" y="287"/>
                    <a:pt x="1333" y="283"/>
                  </a:cubicBezTo>
                  <a:close/>
                  <a:moveTo>
                    <a:pt x="1355" y="284"/>
                  </a:moveTo>
                  <a:cubicBezTo>
                    <a:pt x="1355" y="280"/>
                    <a:pt x="1356" y="272"/>
                    <a:pt x="1363" y="269"/>
                  </a:cubicBezTo>
                  <a:cubicBezTo>
                    <a:pt x="1370" y="266"/>
                    <a:pt x="1376" y="272"/>
                    <a:pt x="1379" y="275"/>
                  </a:cubicBezTo>
                  <a:cubicBezTo>
                    <a:pt x="1371" y="278"/>
                    <a:pt x="1363" y="281"/>
                    <a:pt x="1355" y="284"/>
                  </a:cubicBezTo>
                  <a:close/>
                  <a:moveTo>
                    <a:pt x="1384" y="273"/>
                  </a:moveTo>
                  <a:cubicBezTo>
                    <a:pt x="1385" y="269"/>
                    <a:pt x="1388" y="262"/>
                    <a:pt x="1395" y="261"/>
                  </a:cubicBezTo>
                  <a:cubicBezTo>
                    <a:pt x="1402" y="260"/>
                    <a:pt x="1407" y="266"/>
                    <a:pt x="1409" y="269"/>
                  </a:cubicBezTo>
                  <a:cubicBezTo>
                    <a:pt x="1402" y="270"/>
                    <a:pt x="1393" y="271"/>
                    <a:pt x="1384" y="273"/>
                  </a:cubicBezTo>
                  <a:close/>
                  <a:moveTo>
                    <a:pt x="1433" y="262"/>
                  </a:moveTo>
                  <a:cubicBezTo>
                    <a:pt x="1441" y="266"/>
                    <a:pt x="1441" y="275"/>
                    <a:pt x="1440" y="280"/>
                  </a:cubicBezTo>
                  <a:cubicBezTo>
                    <a:pt x="1436" y="276"/>
                    <a:pt x="1432" y="274"/>
                    <a:pt x="1429" y="272"/>
                  </a:cubicBezTo>
                  <a:cubicBezTo>
                    <a:pt x="1425" y="271"/>
                    <a:pt x="1421" y="270"/>
                    <a:pt x="1415" y="270"/>
                  </a:cubicBezTo>
                  <a:cubicBezTo>
                    <a:pt x="1418" y="266"/>
                    <a:pt x="1425" y="259"/>
                    <a:pt x="1433" y="262"/>
                  </a:cubicBezTo>
                  <a:close/>
                  <a:moveTo>
                    <a:pt x="1687" y="535"/>
                  </a:moveTo>
                  <a:cubicBezTo>
                    <a:pt x="1697" y="538"/>
                    <a:pt x="1705" y="546"/>
                    <a:pt x="1709" y="556"/>
                  </a:cubicBezTo>
                  <a:cubicBezTo>
                    <a:pt x="1711" y="566"/>
                    <a:pt x="1710" y="575"/>
                    <a:pt x="1705" y="581"/>
                  </a:cubicBezTo>
                  <a:cubicBezTo>
                    <a:pt x="1704" y="582"/>
                    <a:pt x="1704" y="583"/>
                    <a:pt x="1705" y="584"/>
                  </a:cubicBezTo>
                  <a:cubicBezTo>
                    <a:pt x="1714" y="592"/>
                    <a:pt x="1718" y="604"/>
                    <a:pt x="1717" y="616"/>
                  </a:cubicBezTo>
                  <a:cubicBezTo>
                    <a:pt x="1715" y="631"/>
                    <a:pt x="1704" y="645"/>
                    <a:pt x="1686" y="655"/>
                  </a:cubicBezTo>
                  <a:cubicBezTo>
                    <a:pt x="1684" y="654"/>
                    <a:pt x="1683" y="653"/>
                    <a:pt x="1681" y="652"/>
                  </a:cubicBezTo>
                  <a:cubicBezTo>
                    <a:pt x="1704" y="636"/>
                    <a:pt x="1706" y="619"/>
                    <a:pt x="1705" y="611"/>
                  </a:cubicBezTo>
                  <a:cubicBezTo>
                    <a:pt x="1705" y="600"/>
                    <a:pt x="1698" y="591"/>
                    <a:pt x="1689" y="586"/>
                  </a:cubicBezTo>
                  <a:cubicBezTo>
                    <a:pt x="1696" y="577"/>
                    <a:pt x="1695" y="567"/>
                    <a:pt x="1691" y="560"/>
                  </a:cubicBezTo>
                  <a:cubicBezTo>
                    <a:pt x="1687" y="551"/>
                    <a:pt x="1679" y="546"/>
                    <a:pt x="1670" y="545"/>
                  </a:cubicBezTo>
                  <a:cubicBezTo>
                    <a:pt x="1675" y="534"/>
                    <a:pt x="1670" y="522"/>
                    <a:pt x="1664" y="516"/>
                  </a:cubicBezTo>
                  <a:cubicBezTo>
                    <a:pt x="1664" y="516"/>
                    <a:pt x="1664" y="516"/>
                    <a:pt x="1664" y="516"/>
                  </a:cubicBezTo>
                  <a:cubicBezTo>
                    <a:pt x="1664" y="516"/>
                    <a:pt x="1664" y="516"/>
                    <a:pt x="1664" y="516"/>
                  </a:cubicBezTo>
                  <a:cubicBezTo>
                    <a:pt x="1657" y="510"/>
                    <a:pt x="1646" y="505"/>
                    <a:pt x="1634" y="509"/>
                  </a:cubicBezTo>
                  <a:cubicBezTo>
                    <a:pt x="1634" y="501"/>
                    <a:pt x="1629" y="493"/>
                    <a:pt x="1620" y="488"/>
                  </a:cubicBezTo>
                  <a:cubicBezTo>
                    <a:pt x="1613" y="485"/>
                    <a:pt x="1602" y="483"/>
                    <a:pt x="1594" y="491"/>
                  </a:cubicBezTo>
                  <a:cubicBezTo>
                    <a:pt x="1589" y="481"/>
                    <a:pt x="1579" y="475"/>
                    <a:pt x="1569" y="474"/>
                  </a:cubicBezTo>
                  <a:cubicBezTo>
                    <a:pt x="1560" y="474"/>
                    <a:pt x="1544" y="476"/>
                    <a:pt x="1528" y="499"/>
                  </a:cubicBezTo>
                  <a:cubicBezTo>
                    <a:pt x="1527" y="497"/>
                    <a:pt x="1526" y="496"/>
                    <a:pt x="1524" y="494"/>
                  </a:cubicBezTo>
                  <a:cubicBezTo>
                    <a:pt x="1535" y="476"/>
                    <a:pt x="1548" y="465"/>
                    <a:pt x="1564" y="463"/>
                  </a:cubicBezTo>
                  <a:cubicBezTo>
                    <a:pt x="1576" y="462"/>
                    <a:pt x="1588" y="466"/>
                    <a:pt x="1596" y="475"/>
                  </a:cubicBezTo>
                  <a:cubicBezTo>
                    <a:pt x="1597" y="476"/>
                    <a:pt x="1598" y="476"/>
                    <a:pt x="1598" y="475"/>
                  </a:cubicBezTo>
                  <a:cubicBezTo>
                    <a:pt x="1605" y="470"/>
                    <a:pt x="1614" y="468"/>
                    <a:pt x="1623" y="471"/>
                  </a:cubicBezTo>
                  <a:cubicBezTo>
                    <a:pt x="1634" y="474"/>
                    <a:pt x="1642" y="482"/>
                    <a:pt x="1645" y="492"/>
                  </a:cubicBezTo>
                  <a:cubicBezTo>
                    <a:pt x="1646" y="493"/>
                    <a:pt x="1647" y="494"/>
                    <a:pt x="1648" y="494"/>
                  </a:cubicBezTo>
                  <a:cubicBezTo>
                    <a:pt x="1659" y="490"/>
                    <a:pt x="1669" y="493"/>
                    <a:pt x="1678" y="502"/>
                  </a:cubicBezTo>
                  <a:cubicBezTo>
                    <a:pt x="1686" y="510"/>
                    <a:pt x="1689" y="521"/>
                    <a:pt x="1686" y="532"/>
                  </a:cubicBezTo>
                  <a:cubicBezTo>
                    <a:pt x="1686" y="533"/>
                    <a:pt x="1686" y="534"/>
                    <a:pt x="1687" y="535"/>
                  </a:cubicBezTo>
                  <a:close/>
                  <a:moveTo>
                    <a:pt x="1698" y="671"/>
                  </a:moveTo>
                  <a:cubicBezTo>
                    <a:pt x="1698" y="671"/>
                    <a:pt x="1698" y="671"/>
                    <a:pt x="1698" y="671"/>
                  </a:cubicBezTo>
                  <a:cubicBezTo>
                    <a:pt x="1705" y="668"/>
                    <a:pt x="1712" y="665"/>
                    <a:pt x="1719" y="661"/>
                  </a:cubicBezTo>
                  <a:cubicBezTo>
                    <a:pt x="1716" y="668"/>
                    <a:pt x="1716" y="676"/>
                    <a:pt x="1720" y="682"/>
                  </a:cubicBezTo>
                  <a:cubicBezTo>
                    <a:pt x="1721" y="684"/>
                    <a:pt x="1723" y="686"/>
                    <a:pt x="1725" y="688"/>
                  </a:cubicBezTo>
                  <a:cubicBezTo>
                    <a:pt x="1729" y="692"/>
                    <a:pt x="1735" y="695"/>
                    <a:pt x="1742" y="696"/>
                  </a:cubicBezTo>
                  <a:cubicBezTo>
                    <a:pt x="1742" y="696"/>
                    <a:pt x="1743" y="697"/>
                    <a:pt x="1744" y="697"/>
                  </a:cubicBezTo>
                  <a:cubicBezTo>
                    <a:pt x="1744" y="698"/>
                    <a:pt x="1743" y="698"/>
                    <a:pt x="1743" y="699"/>
                  </a:cubicBezTo>
                  <a:cubicBezTo>
                    <a:pt x="1739" y="696"/>
                    <a:pt x="1729" y="690"/>
                    <a:pt x="1719" y="694"/>
                  </a:cubicBezTo>
                  <a:cubicBezTo>
                    <a:pt x="1710" y="699"/>
                    <a:pt x="1710" y="709"/>
                    <a:pt x="1711" y="714"/>
                  </a:cubicBezTo>
                  <a:cubicBezTo>
                    <a:pt x="1707" y="712"/>
                    <a:pt x="1699" y="711"/>
                    <a:pt x="1693" y="715"/>
                  </a:cubicBezTo>
                  <a:cubicBezTo>
                    <a:pt x="1692" y="713"/>
                    <a:pt x="1690" y="712"/>
                    <a:pt x="1689" y="710"/>
                  </a:cubicBezTo>
                  <a:cubicBezTo>
                    <a:pt x="1687" y="709"/>
                    <a:pt x="1685" y="708"/>
                    <a:pt x="1683" y="707"/>
                  </a:cubicBezTo>
                  <a:cubicBezTo>
                    <a:pt x="1686" y="707"/>
                    <a:pt x="1689" y="706"/>
                    <a:pt x="1692" y="704"/>
                  </a:cubicBezTo>
                  <a:cubicBezTo>
                    <a:pt x="1699" y="699"/>
                    <a:pt x="1706" y="687"/>
                    <a:pt x="1698" y="671"/>
                  </a:cubicBezTo>
                  <a:close/>
                  <a:moveTo>
                    <a:pt x="1788" y="700"/>
                  </a:moveTo>
                  <a:cubicBezTo>
                    <a:pt x="1842" y="702"/>
                    <a:pt x="1895" y="730"/>
                    <a:pt x="1904" y="753"/>
                  </a:cubicBezTo>
                  <a:cubicBezTo>
                    <a:pt x="1904" y="753"/>
                    <a:pt x="1904" y="753"/>
                    <a:pt x="1904" y="753"/>
                  </a:cubicBezTo>
                  <a:cubicBezTo>
                    <a:pt x="1913" y="775"/>
                    <a:pt x="1896" y="832"/>
                    <a:pt x="1859" y="872"/>
                  </a:cubicBezTo>
                  <a:cubicBezTo>
                    <a:pt x="1841" y="891"/>
                    <a:pt x="1804" y="922"/>
                    <a:pt x="1755" y="907"/>
                  </a:cubicBezTo>
                  <a:cubicBezTo>
                    <a:pt x="1757" y="904"/>
                    <a:pt x="1758" y="901"/>
                    <a:pt x="1759" y="898"/>
                  </a:cubicBezTo>
                  <a:cubicBezTo>
                    <a:pt x="1799" y="910"/>
                    <a:pt x="1831" y="887"/>
                    <a:pt x="1850" y="865"/>
                  </a:cubicBezTo>
                  <a:cubicBezTo>
                    <a:pt x="1883" y="827"/>
                    <a:pt x="1901" y="772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88" y="741"/>
                    <a:pt x="1837" y="715"/>
                    <a:pt x="1787" y="711"/>
                  </a:cubicBezTo>
                  <a:cubicBezTo>
                    <a:pt x="1757" y="710"/>
                    <a:pt x="1718" y="715"/>
                    <a:pt x="1698" y="752"/>
                  </a:cubicBezTo>
                  <a:cubicBezTo>
                    <a:pt x="1695" y="751"/>
                    <a:pt x="1692" y="749"/>
                    <a:pt x="1689" y="748"/>
                  </a:cubicBezTo>
                  <a:cubicBezTo>
                    <a:pt x="1713" y="704"/>
                    <a:pt x="1761" y="699"/>
                    <a:pt x="1788" y="700"/>
                  </a:cubicBezTo>
                  <a:close/>
                  <a:moveTo>
                    <a:pt x="1747" y="700"/>
                  </a:moveTo>
                  <a:cubicBezTo>
                    <a:pt x="1747" y="699"/>
                    <a:pt x="1747" y="698"/>
                    <a:pt x="1748" y="697"/>
                  </a:cubicBezTo>
                  <a:cubicBezTo>
                    <a:pt x="1756" y="697"/>
                    <a:pt x="1763" y="695"/>
                    <a:pt x="1770" y="690"/>
                  </a:cubicBezTo>
                  <a:cubicBezTo>
                    <a:pt x="1773" y="692"/>
                    <a:pt x="1774" y="694"/>
                    <a:pt x="1776" y="696"/>
                  </a:cubicBezTo>
                  <a:cubicBezTo>
                    <a:pt x="1766" y="696"/>
                    <a:pt x="1756" y="698"/>
                    <a:pt x="1747" y="700"/>
                  </a:cubicBezTo>
                  <a:close/>
                  <a:moveTo>
                    <a:pt x="1782" y="696"/>
                  </a:moveTo>
                  <a:cubicBezTo>
                    <a:pt x="1784" y="692"/>
                    <a:pt x="1788" y="684"/>
                    <a:pt x="1797" y="685"/>
                  </a:cubicBezTo>
                  <a:cubicBezTo>
                    <a:pt x="1805" y="686"/>
                    <a:pt x="1808" y="694"/>
                    <a:pt x="1809" y="698"/>
                  </a:cubicBezTo>
                  <a:cubicBezTo>
                    <a:pt x="1802" y="697"/>
                    <a:pt x="1795" y="696"/>
                    <a:pt x="1788" y="696"/>
                  </a:cubicBezTo>
                  <a:cubicBezTo>
                    <a:pt x="1786" y="696"/>
                    <a:pt x="1784" y="696"/>
                    <a:pt x="1782" y="696"/>
                  </a:cubicBezTo>
                  <a:close/>
                  <a:moveTo>
                    <a:pt x="1815" y="699"/>
                  </a:moveTo>
                  <a:cubicBezTo>
                    <a:pt x="1818" y="696"/>
                    <a:pt x="1825" y="689"/>
                    <a:pt x="1832" y="691"/>
                  </a:cubicBezTo>
                  <a:cubicBezTo>
                    <a:pt x="1839" y="693"/>
                    <a:pt x="1841" y="701"/>
                    <a:pt x="1841" y="706"/>
                  </a:cubicBezTo>
                  <a:cubicBezTo>
                    <a:pt x="1833" y="703"/>
                    <a:pt x="1824" y="701"/>
                    <a:pt x="1815" y="699"/>
                  </a:cubicBezTo>
                  <a:close/>
                  <a:moveTo>
                    <a:pt x="1847" y="708"/>
                  </a:moveTo>
                  <a:cubicBezTo>
                    <a:pt x="1850" y="705"/>
                    <a:pt x="1856" y="699"/>
                    <a:pt x="1863" y="702"/>
                  </a:cubicBezTo>
                  <a:cubicBezTo>
                    <a:pt x="1871" y="705"/>
                    <a:pt x="1871" y="714"/>
                    <a:pt x="1870" y="718"/>
                  </a:cubicBezTo>
                  <a:cubicBezTo>
                    <a:pt x="1863" y="714"/>
                    <a:pt x="1855" y="711"/>
                    <a:pt x="1847" y="708"/>
                  </a:cubicBezTo>
                  <a:close/>
                  <a:moveTo>
                    <a:pt x="1875" y="721"/>
                  </a:moveTo>
                  <a:cubicBezTo>
                    <a:pt x="1879" y="718"/>
                    <a:pt x="1886" y="715"/>
                    <a:pt x="1892" y="719"/>
                  </a:cubicBezTo>
                  <a:cubicBezTo>
                    <a:pt x="1897" y="724"/>
                    <a:pt x="1897" y="731"/>
                    <a:pt x="1896" y="735"/>
                  </a:cubicBezTo>
                  <a:cubicBezTo>
                    <a:pt x="1890" y="730"/>
                    <a:pt x="1883" y="725"/>
                    <a:pt x="1875" y="721"/>
                  </a:cubicBezTo>
                  <a:close/>
                  <a:moveTo>
                    <a:pt x="1918" y="747"/>
                  </a:moveTo>
                  <a:cubicBezTo>
                    <a:pt x="1918" y="747"/>
                    <a:pt x="1918" y="747"/>
                    <a:pt x="1918" y="747"/>
                  </a:cubicBezTo>
                  <a:cubicBezTo>
                    <a:pt x="1921" y="755"/>
                    <a:pt x="1914" y="761"/>
                    <a:pt x="1910" y="764"/>
                  </a:cubicBezTo>
                  <a:cubicBezTo>
                    <a:pt x="1910" y="759"/>
                    <a:pt x="1909" y="755"/>
                    <a:pt x="1908" y="751"/>
                  </a:cubicBezTo>
                  <a:cubicBezTo>
                    <a:pt x="1906" y="747"/>
                    <a:pt x="1904" y="744"/>
                    <a:pt x="1900" y="740"/>
                  </a:cubicBezTo>
                  <a:cubicBezTo>
                    <a:pt x="1905" y="739"/>
                    <a:pt x="1914" y="739"/>
                    <a:pt x="1918" y="747"/>
                  </a:cubicBezTo>
                  <a:close/>
                  <a:moveTo>
                    <a:pt x="1910" y="771"/>
                  </a:moveTo>
                  <a:cubicBezTo>
                    <a:pt x="1914" y="773"/>
                    <a:pt x="1920" y="778"/>
                    <a:pt x="1919" y="785"/>
                  </a:cubicBezTo>
                  <a:cubicBezTo>
                    <a:pt x="1918" y="792"/>
                    <a:pt x="1910" y="794"/>
                    <a:pt x="1906" y="795"/>
                  </a:cubicBezTo>
                  <a:cubicBezTo>
                    <a:pt x="1909" y="787"/>
                    <a:pt x="1910" y="778"/>
                    <a:pt x="1910" y="771"/>
                  </a:cubicBezTo>
                  <a:close/>
                  <a:moveTo>
                    <a:pt x="1911" y="817"/>
                  </a:moveTo>
                  <a:cubicBezTo>
                    <a:pt x="1908" y="824"/>
                    <a:pt x="1900" y="825"/>
                    <a:pt x="1895" y="825"/>
                  </a:cubicBezTo>
                  <a:cubicBezTo>
                    <a:pt x="1899" y="817"/>
                    <a:pt x="1902" y="809"/>
                    <a:pt x="1905" y="801"/>
                  </a:cubicBezTo>
                  <a:cubicBezTo>
                    <a:pt x="1908" y="804"/>
                    <a:pt x="1914" y="810"/>
                    <a:pt x="1911" y="817"/>
                  </a:cubicBezTo>
                  <a:close/>
                  <a:moveTo>
                    <a:pt x="1897" y="847"/>
                  </a:moveTo>
                  <a:cubicBezTo>
                    <a:pt x="1893" y="853"/>
                    <a:pt x="1884" y="853"/>
                    <a:pt x="1879" y="853"/>
                  </a:cubicBezTo>
                  <a:cubicBezTo>
                    <a:pt x="1884" y="846"/>
                    <a:pt x="1889" y="838"/>
                    <a:pt x="1893" y="830"/>
                  </a:cubicBezTo>
                  <a:cubicBezTo>
                    <a:pt x="1896" y="833"/>
                    <a:pt x="1900" y="841"/>
                    <a:pt x="1897" y="847"/>
                  </a:cubicBezTo>
                  <a:close/>
                  <a:moveTo>
                    <a:pt x="1876" y="876"/>
                  </a:moveTo>
                  <a:cubicBezTo>
                    <a:pt x="1870" y="883"/>
                    <a:pt x="1862" y="880"/>
                    <a:pt x="1858" y="879"/>
                  </a:cubicBezTo>
                  <a:cubicBezTo>
                    <a:pt x="1859" y="877"/>
                    <a:pt x="1861" y="876"/>
                    <a:pt x="1862" y="874"/>
                  </a:cubicBezTo>
                  <a:cubicBezTo>
                    <a:pt x="1867" y="869"/>
                    <a:pt x="1872" y="864"/>
                    <a:pt x="1876" y="858"/>
                  </a:cubicBezTo>
                  <a:cubicBezTo>
                    <a:pt x="1878" y="862"/>
                    <a:pt x="1881" y="869"/>
                    <a:pt x="1876" y="876"/>
                  </a:cubicBezTo>
                  <a:close/>
                  <a:moveTo>
                    <a:pt x="1824" y="932"/>
                  </a:moveTo>
                  <a:cubicBezTo>
                    <a:pt x="1826" y="940"/>
                    <a:pt x="1831" y="945"/>
                    <a:pt x="1837" y="948"/>
                  </a:cubicBezTo>
                  <a:cubicBezTo>
                    <a:pt x="1830" y="950"/>
                    <a:pt x="1823" y="953"/>
                    <a:pt x="1816" y="956"/>
                  </a:cubicBezTo>
                  <a:cubicBezTo>
                    <a:pt x="1816" y="956"/>
                    <a:pt x="1816" y="956"/>
                    <a:pt x="1816" y="955"/>
                  </a:cubicBezTo>
                  <a:cubicBezTo>
                    <a:pt x="1810" y="939"/>
                    <a:pt x="1797" y="935"/>
                    <a:pt x="1789" y="937"/>
                  </a:cubicBezTo>
                  <a:cubicBezTo>
                    <a:pt x="1785" y="938"/>
                    <a:pt x="1783" y="939"/>
                    <a:pt x="1780" y="941"/>
                  </a:cubicBezTo>
                  <a:cubicBezTo>
                    <a:pt x="1781" y="939"/>
                    <a:pt x="1782" y="937"/>
                    <a:pt x="1782" y="935"/>
                  </a:cubicBezTo>
                  <a:cubicBezTo>
                    <a:pt x="1782" y="933"/>
                    <a:pt x="1782" y="931"/>
                    <a:pt x="1782" y="929"/>
                  </a:cubicBezTo>
                  <a:cubicBezTo>
                    <a:pt x="1789" y="927"/>
                    <a:pt x="1793" y="921"/>
                    <a:pt x="1795" y="916"/>
                  </a:cubicBezTo>
                  <a:cubicBezTo>
                    <a:pt x="1798" y="921"/>
                    <a:pt x="1805" y="927"/>
                    <a:pt x="1814" y="924"/>
                  </a:cubicBezTo>
                  <a:cubicBezTo>
                    <a:pt x="1824" y="921"/>
                    <a:pt x="1827" y="910"/>
                    <a:pt x="1828" y="904"/>
                  </a:cubicBezTo>
                  <a:cubicBezTo>
                    <a:pt x="1829" y="905"/>
                    <a:pt x="1829" y="905"/>
                    <a:pt x="1830" y="905"/>
                  </a:cubicBezTo>
                  <a:cubicBezTo>
                    <a:pt x="1830" y="906"/>
                    <a:pt x="1829" y="907"/>
                    <a:pt x="1829" y="907"/>
                  </a:cubicBezTo>
                  <a:cubicBezTo>
                    <a:pt x="1825" y="913"/>
                    <a:pt x="1823" y="919"/>
                    <a:pt x="1823" y="925"/>
                  </a:cubicBezTo>
                  <a:cubicBezTo>
                    <a:pt x="1823" y="928"/>
                    <a:pt x="1823" y="930"/>
                    <a:pt x="1824" y="932"/>
                  </a:cubicBezTo>
                  <a:close/>
                  <a:moveTo>
                    <a:pt x="1858" y="922"/>
                  </a:moveTo>
                  <a:cubicBezTo>
                    <a:pt x="1854" y="919"/>
                    <a:pt x="1848" y="917"/>
                    <a:pt x="1843" y="920"/>
                  </a:cubicBezTo>
                  <a:cubicBezTo>
                    <a:pt x="1844" y="917"/>
                    <a:pt x="1847" y="914"/>
                    <a:pt x="1851" y="911"/>
                  </a:cubicBezTo>
                  <a:cubicBezTo>
                    <a:pt x="1854" y="909"/>
                    <a:pt x="1866" y="903"/>
                    <a:pt x="1880" y="914"/>
                  </a:cubicBezTo>
                  <a:cubicBezTo>
                    <a:pt x="1892" y="922"/>
                    <a:pt x="1895" y="938"/>
                    <a:pt x="1889" y="955"/>
                  </a:cubicBezTo>
                  <a:cubicBezTo>
                    <a:pt x="1888" y="954"/>
                    <a:pt x="1886" y="952"/>
                    <a:pt x="1884" y="951"/>
                  </a:cubicBezTo>
                  <a:cubicBezTo>
                    <a:pt x="1876" y="947"/>
                    <a:pt x="1867" y="945"/>
                    <a:pt x="1857" y="945"/>
                  </a:cubicBezTo>
                  <a:cubicBezTo>
                    <a:pt x="1858" y="944"/>
                    <a:pt x="1859" y="943"/>
                    <a:pt x="1860" y="942"/>
                  </a:cubicBezTo>
                  <a:cubicBezTo>
                    <a:pt x="1865" y="935"/>
                    <a:pt x="1863" y="926"/>
                    <a:pt x="1858" y="922"/>
                  </a:cubicBezTo>
                  <a:close/>
                  <a:moveTo>
                    <a:pt x="1882" y="955"/>
                  </a:moveTo>
                  <a:cubicBezTo>
                    <a:pt x="1895" y="961"/>
                    <a:pt x="1902" y="973"/>
                    <a:pt x="1904" y="989"/>
                  </a:cubicBezTo>
                  <a:cubicBezTo>
                    <a:pt x="1904" y="990"/>
                    <a:pt x="1905" y="990"/>
                    <a:pt x="1906" y="990"/>
                  </a:cubicBezTo>
                  <a:cubicBezTo>
                    <a:pt x="1920" y="991"/>
                    <a:pt x="1932" y="997"/>
                    <a:pt x="1939" y="1009"/>
                  </a:cubicBezTo>
                  <a:cubicBezTo>
                    <a:pt x="1947" y="1021"/>
                    <a:pt x="1947" y="1036"/>
                    <a:pt x="1941" y="1049"/>
                  </a:cubicBezTo>
                  <a:cubicBezTo>
                    <a:pt x="1941" y="1050"/>
                    <a:pt x="1941" y="1050"/>
                    <a:pt x="1941" y="1051"/>
                  </a:cubicBezTo>
                  <a:cubicBezTo>
                    <a:pt x="1942" y="1051"/>
                    <a:pt x="1942" y="1052"/>
                    <a:pt x="1943" y="1052"/>
                  </a:cubicBezTo>
                  <a:cubicBezTo>
                    <a:pt x="1958" y="1055"/>
                    <a:pt x="1971" y="1072"/>
                    <a:pt x="1971" y="1090"/>
                  </a:cubicBezTo>
                  <a:cubicBezTo>
                    <a:pt x="1971" y="1108"/>
                    <a:pt x="1958" y="1125"/>
                    <a:pt x="1943" y="1128"/>
                  </a:cubicBezTo>
                  <a:cubicBezTo>
                    <a:pt x="1942" y="1128"/>
                    <a:pt x="1942" y="1128"/>
                    <a:pt x="1941" y="1129"/>
                  </a:cubicBezTo>
                  <a:cubicBezTo>
                    <a:pt x="1941" y="1129"/>
                    <a:pt x="1941" y="1130"/>
                    <a:pt x="1941" y="1130"/>
                  </a:cubicBezTo>
                  <a:cubicBezTo>
                    <a:pt x="1947" y="1143"/>
                    <a:pt x="1947" y="1159"/>
                    <a:pt x="1939" y="1171"/>
                  </a:cubicBezTo>
                  <a:cubicBezTo>
                    <a:pt x="1932" y="1182"/>
                    <a:pt x="1920" y="1189"/>
                    <a:pt x="1906" y="1189"/>
                  </a:cubicBezTo>
                  <a:cubicBezTo>
                    <a:pt x="1905" y="1189"/>
                    <a:pt x="1904" y="1190"/>
                    <a:pt x="1904" y="1191"/>
                  </a:cubicBezTo>
                  <a:cubicBezTo>
                    <a:pt x="1902" y="1207"/>
                    <a:pt x="1895" y="1218"/>
                    <a:pt x="1882" y="1225"/>
                  </a:cubicBezTo>
                  <a:cubicBezTo>
                    <a:pt x="1865" y="1234"/>
                    <a:pt x="1841" y="1232"/>
                    <a:pt x="1817" y="1219"/>
                  </a:cubicBezTo>
                  <a:cubicBezTo>
                    <a:pt x="1818" y="1216"/>
                    <a:pt x="1819" y="1212"/>
                    <a:pt x="1819" y="1208"/>
                  </a:cubicBezTo>
                  <a:cubicBezTo>
                    <a:pt x="1839" y="1213"/>
                    <a:pt x="1858" y="1211"/>
                    <a:pt x="1870" y="1201"/>
                  </a:cubicBezTo>
                  <a:cubicBezTo>
                    <a:pt x="1881" y="1193"/>
                    <a:pt x="1886" y="1181"/>
                    <a:pt x="1886" y="1169"/>
                  </a:cubicBezTo>
                  <a:cubicBezTo>
                    <a:pt x="1886" y="1169"/>
                    <a:pt x="1886" y="1169"/>
                    <a:pt x="1886" y="1169"/>
                  </a:cubicBezTo>
                  <a:cubicBezTo>
                    <a:pt x="1895" y="1167"/>
                    <a:pt x="1903" y="1161"/>
                    <a:pt x="1908" y="1152"/>
                  </a:cubicBezTo>
                  <a:cubicBezTo>
                    <a:pt x="1913" y="1142"/>
                    <a:pt x="1914" y="1130"/>
                    <a:pt x="1909" y="1119"/>
                  </a:cubicBezTo>
                  <a:cubicBezTo>
                    <a:pt x="1920" y="1113"/>
                    <a:pt x="1925" y="1103"/>
                    <a:pt x="1925" y="1090"/>
                  </a:cubicBezTo>
                  <a:cubicBezTo>
                    <a:pt x="1925" y="1077"/>
                    <a:pt x="1920" y="1066"/>
                    <a:pt x="1909" y="1060"/>
                  </a:cubicBezTo>
                  <a:cubicBezTo>
                    <a:pt x="1914" y="1050"/>
                    <a:pt x="1913" y="1038"/>
                    <a:pt x="1908" y="1028"/>
                  </a:cubicBezTo>
                  <a:cubicBezTo>
                    <a:pt x="1903" y="1019"/>
                    <a:pt x="1895" y="1013"/>
                    <a:pt x="1886" y="1011"/>
                  </a:cubicBezTo>
                  <a:cubicBezTo>
                    <a:pt x="1886" y="1011"/>
                    <a:pt x="1886" y="1011"/>
                    <a:pt x="1886" y="1011"/>
                  </a:cubicBezTo>
                  <a:cubicBezTo>
                    <a:pt x="1886" y="999"/>
                    <a:pt x="1881" y="987"/>
                    <a:pt x="1870" y="979"/>
                  </a:cubicBezTo>
                  <a:cubicBezTo>
                    <a:pt x="1858" y="969"/>
                    <a:pt x="1839" y="966"/>
                    <a:pt x="1819" y="972"/>
                  </a:cubicBezTo>
                  <a:cubicBezTo>
                    <a:pt x="1819" y="968"/>
                    <a:pt x="1818" y="964"/>
                    <a:pt x="1817" y="960"/>
                  </a:cubicBezTo>
                  <a:cubicBezTo>
                    <a:pt x="1841" y="948"/>
                    <a:pt x="1865" y="946"/>
                    <a:pt x="1882" y="955"/>
                  </a:cubicBezTo>
                  <a:close/>
                  <a:moveTo>
                    <a:pt x="1932" y="963"/>
                  </a:moveTo>
                  <a:cubicBezTo>
                    <a:pt x="1931" y="958"/>
                    <a:pt x="1927" y="954"/>
                    <a:pt x="1921" y="954"/>
                  </a:cubicBezTo>
                  <a:cubicBezTo>
                    <a:pt x="1923" y="951"/>
                    <a:pt x="1927" y="950"/>
                    <a:pt x="1932" y="950"/>
                  </a:cubicBezTo>
                  <a:cubicBezTo>
                    <a:pt x="1936" y="950"/>
                    <a:pt x="1949" y="951"/>
                    <a:pt x="1956" y="967"/>
                  </a:cubicBezTo>
                  <a:cubicBezTo>
                    <a:pt x="1963" y="981"/>
                    <a:pt x="1958" y="997"/>
                    <a:pt x="1943" y="1008"/>
                  </a:cubicBezTo>
                  <a:cubicBezTo>
                    <a:pt x="1943" y="1008"/>
                    <a:pt x="1943" y="1007"/>
                    <a:pt x="1942" y="1007"/>
                  </a:cubicBezTo>
                  <a:cubicBezTo>
                    <a:pt x="1935" y="995"/>
                    <a:pt x="1922" y="987"/>
                    <a:pt x="1908" y="987"/>
                  </a:cubicBezTo>
                  <a:cubicBezTo>
                    <a:pt x="1907" y="984"/>
                    <a:pt x="1907" y="982"/>
                    <a:pt x="1906" y="979"/>
                  </a:cubicBezTo>
                  <a:cubicBezTo>
                    <a:pt x="1912" y="983"/>
                    <a:pt x="1919" y="984"/>
                    <a:pt x="1925" y="981"/>
                  </a:cubicBezTo>
                  <a:cubicBezTo>
                    <a:pt x="1932" y="977"/>
                    <a:pt x="1935" y="969"/>
                    <a:pt x="1932" y="963"/>
                  </a:cubicBezTo>
                  <a:close/>
                  <a:moveTo>
                    <a:pt x="1925" y="1199"/>
                  </a:moveTo>
                  <a:cubicBezTo>
                    <a:pt x="1919" y="1196"/>
                    <a:pt x="1912" y="1196"/>
                    <a:pt x="1906" y="1200"/>
                  </a:cubicBezTo>
                  <a:cubicBezTo>
                    <a:pt x="1907" y="1198"/>
                    <a:pt x="1907" y="1195"/>
                    <a:pt x="1908" y="1193"/>
                  </a:cubicBezTo>
                  <a:cubicBezTo>
                    <a:pt x="1922" y="1192"/>
                    <a:pt x="1935" y="1185"/>
                    <a:pt x="1942" y="1173"/>
                  </a:cubicBezTo>
                  <a:cubicBezTo>
                    <a:pt x="1943" y="1172"/>
                    <a:pt x="1943" y="1172"/>
                    <a:pt x="1943" y="1171"/>
                  </a:cubicBezTo>
                  <a:cubicBezTo>
                    <a:pt x="1958" y="1182"/>
                    <a:pt x="1963" y="1198"/>
                    <a:pt x="1956" y="1213"/>
                  </a:cubicBezTo>
                  <a:cubicBezTo>
                    <a:pt x="1949" y="1229"/>
                    <a:pt x="1936" y="1230"/>
                    <a:pt x="1932" y="1230"/>
                  </a:cubicBezTo>
                  <a:cubicBezTo>
                    <a:pt x="1927" y="1230"/>
                    <a:pt x="1923" y="1228"/>
                    <a:pt x="1921" y="1226"/>
                  </a:cubicBezTo>
                  <a:cubicBezTo>
                    <a:pt x="1927" y="1225"/>
                    <a:pt x="1931" y="1221"/>
                    <a:pt x="1932" y="1217"/>
                  </a:cubicBezTo>
                  <a:cubicBezTo>
                    <a:pt x="1935" y="1211"/>
                    <a:pt x="1932" y="1202"/>
                    <a:pt x="1925" y="1199"/>
                  </a:cubicBezTo>
                  <a:close/>
                  <a:moveTo>
                    <a:pt x="1860" y="1238"/>
                  </a:moveTo>
                  <a:cubicBezTo>
                    <a:pt x="1859" y="1236"/>
                    <a:pt x="1858" y="1235"/>
                    <a:pt x="1857" y="1234"/>
                  </a:cubicBezTo>
                  <a:cubicBezTo>
                    <a:pt x="1867" y="1234"/>
                    <a:pt x="1876" y="1232"/>
                    <a:pt x="1884" y="1228"/>
                  </a:cubicBezTo>
                  <a:cubicBezTo>
                    <a:pt x="1886" y="1227"/>
                    <a:pt x="1888" y="1226"/>
                    <a:pt x="1889" y="1225"/>
                  </a:cubicBezTo>
                  <a:cubicBezTo>
                    <a:pt x="1895" y="1241"/>
                    <a:pt x="1892" y="1258"/>
                    <a:pt x="1880" y="1266"/>
                  </a:cubicBezTo>
                  <a:cubicBezTo>
                    <a:pt x="1866" y="1276"/>
                    <a:pt x="1854" y="1270"/>
                    <a:pt x="1851" y="1268"/>
                  </a:cubicBezTo>
                  <a:cubicBezTo>
                    <a:pt x="1847" y="1266"/>
                    <a:pt x="1844" y="1263"/>
                    <a:pt x="1843" y="1259"/>
                  </a:cubicBezTo>
                  <a:cubicBezTo>
                    <a:pt x="1848" y="1262"/>
                    <a:pt x="1854" y="1261"/>
                    <a:pt x="1858" y="1257"/>
                  </a:cubicBezTo>
                  <a:cubicBezTo>
                    <a:pt x="1863" y="1253"/>
                    <a:pt x="1865" y="1245"/>
                    <a:pt x="1860" y="1238"/>
                  </a:cubicBezTo>
                  <a:close/>
                  <a:moveTo>
                    <a:pt x="1829" y="1272"/>
                  </a:moveTo>
                  <a:cubicBezTo>
                    <a:pt x="1829" y="1273"/>
                    <a:pt x="1830" y="1274"/>
                    <a:pt x="1830" y="1274"/>
                  </a:cubicBezTo>
                  <a:cubicBezTo>
                    <a:pt x="1830" y="1275"/>
                    <a:pt x="1829" y="1275"/>
                    <a:pt x="1828" y="1275"/>
                  </a:cubicBezTo>
                  <a:cubicBezTo>
                    <a:pt x="1827" y="1270"/>
                    <a:pt x="1824" y="1258"/>
                    <a:pt x="1814" y="1255"/>
                  </a:cubicBezTo>
                  <a:cubicBezTo>
                    <a:pt x="1805" y="1252"/>
                    <a:pt x="1798" y="1259"/>
                    <a:pt x="1795" y="1263"/>
                  </a:cubicBezTo>
                  <a:cubicBezTo>
                    <a:pt x="1793" y="1259"/>
                    <a:pt x="1789" y="1253"/>
                    <a:pt x="1782" y="1251"/>
                  </a:cubicBezTo>
                  <a:cubicBezTo>
                    <a:pt x="1782" y="1249"/>
                    <a:pt x="1782" y="1247"/>
                    <a:pt x="1782" y="1245"/>
                  </a:cubicBezTo>
                  <a:cubicBezTo>
                    <a:pt x="1782" y="1243"/>
                    <a:pt x="1781" y="1241"/>
                    <a:pt x="1780" y="1239"/>
                  </a:cubicBezTo>
                  <a:cubicBezTo>
                    <a:pt x="1783" y="1240"/>
                    <a:pt x="1785" y="1242"/>
                    <a:pt x="1789" y="1242"/>
                  </a:cubicBezTo>
                  <a:cubicBezTo>
                    <a:pt x="1797" y="1244"/>
                    <a:pt x="1810" y="1240"/>
                    <a:pt x="1816" y="1224"/>
                  </a:cubicBezTo>
                  <a:cubicBezTo>
                    <a:pt x="1816" y="1224"/>
                    <a:pt x="1816" y="1223"/>
                    <a:pt x="1816" y="1223"/>
                  </a:cubicBezTo>
                  <a:cubicBezTo>
                    <a:pt x="1823" y="1227"/>
                    <a:pt x="1830" y="1230"/>
                    <a:pt x="1837" y="1231"/>
                  </a:cubicBezTo>
                  <a:cubicBezTo>
                    <a:pt x="1831" y="1234"/>
                    <a:pt x="1826" y="1240"/>
                    <a:pt x="1824" y="1247"/>
                  </a:cubicBezTo>
                  <a:cubicBezTo>
                    <a:pt x="1823" y="1249"/>
                    <a:pt x="1823" y="1252"/>
                    <a:pt x="1823" y="1254"/>
                  </a:cubicBezTo>
                  <a:cubicBezTo>
                    <a:pt x="1823" y="1261"/>
                    <a:pt x="1825" y="1267"/>
                    <a:pt x="1829" y="1272"/>
                  </a:cubicBezTo>
                  <a:close/>
                  <a:moveTo>
                    <a:pt x="1833" y="1277"/>
                  </a:moveTo>
                  <a:cubicBezTo>
                    <a:pt x="1838" y="1283"/>
                    <a:pt x="1845" y="1286"/>
                    <a:pt x="1853" y="1288"/>
                  </a:cubicBezTo>
                  <a:cubicBezTo>
                    <a:pt x="1854" y="1291"/>
                    <a:pt x="1854" y="1294"/>
                    <a:pt x="1853" y="1296"/>
                  </a:cubicBezTo>
                  <a:cubicBezTo>
                    <a:pt x="1846" y="1289"/>
                    <a:pt x="1838" y="1283"/>
                    <a:pt x="1830" y="1279"/>
                  </a:cubicBezTo>
                  <a:cubicBezTo>
                    <a:pt x="1831" y="1278"/>
                    <a:pt x="1832" y="1278"/>
                    <a:pt x="1833" y="1277"/>
                  </a:cubicBezTo>
                  <a:close/>
                  <a:moveTo>
                    <a:pt x="1824" y="1275"/>
                  </a:moveTo>
                  <a:cubicBezTo>
                    <a:pt x="1815" y="1271"/>
                    <a:pt x="1806" y="1268"/>
                    <a:pt x="1797" y="1266"/>
                  </a:cubicBezTo>
                  <a:cubicBezTo>
                    <a:pt x="1800" y="1263"/>
                    <a:pt x="1806" y="1256"/>
                    <a:pt x="1813" y="1259"/>
                  </a:cubicBezTo>
                  <a:cubicBezTo>
                    <a:pt x="1821" y="1261"/>
                    <a:pt x="1823" y="1270"/>
                    <a:pt x="1824" y="1275"/>
                  </a:cubicBezTo>
                  <a:close/>
                  <a:moveTo>
                    <a:pt x="1891" y="1421"/>
                  </a:moveTo>
                  <a:cubicBezTo>
                    <a:pt x="1891" y="1421"/>
                    <a:pt x="1891" y="1421"/>
                    <a:pt x="1891" y="1421"/>
                  </a:cubicBezTo>
                  <a:cubicBezTo>
                    <a:pt x="1891" y="1421"/>
                    <a:pt x="1891" y="1421"/>
                    <a:pt x="1891" y="1421"/>
                  </a:cubicBezTo>
                  <a:cubicBezTo>
                    <a:pt x="1889" y="1425"/>
                    <a:pt x="1885" y="1429"/>
                    <a:pt x="1879" y="1433"/>
                  </a:cubicBezTo>
                  <a:cubicBezTo>
                    <a:pt x="1878" y="1427"/>
                    <a:pt x="1877" y="1421"/>
                    <a:pt x="1875" y="1415"/>
                  </a:cubicBezTo>
                  <a:cubicBezTo>
                    <a:pt x="1881" y="1412"/>
                    <a:pt x="1886" y="1408"/>
                    <a:pt x="1891" y="1405"/>
                  </a:cubicBezTo>
                  <a:cubicBezTo>
                    <a:pt x="1892" y="1412"/>
                    <a:pt x="1892" y="1418"/>
                    <a:pt x="1891" y="1421"/>
                  </a:cubicBezTo>
                  <a:close/>
                  <a:moveTo>
                    <a:pt x="1663" y="1499"/>
                  </a:moveTo>
                  <a:cubicBezTo>
                    <a:pt x="1666" y="1504"/>
                    <a:pt x="1670" y="1507"/>
                    <a:pt x="1676" y="1508"/>
                  </a:cubicBezTo>
                  <a:cubicBezTo>
                    <a:pt x="1672" y="1509"/>
                    <a:pt x="1667" y="1508"/>
                    <a:pt x="1663" y="1504"/>
                  </a:cubicBezTo>
                  <a:cubicBezTo>
                    <a:pt x="1654" y="1498"/>
                    <a:pt x="1649" y="1484"/>
                    <a:pt x="1643" y="1469"/>
                  </a:cubicBezTo>
                  <a:cubicBezTo>
                    <a:pt x="1640" y="1460"/>
                    <a:pt x="1636" y="1450"/>
                    <a:pt x="1631" y="1441"/>
                  </a:cubicBezTo>
                  <a:cubicBezTo>
                    <a:pt x="1641" y="1441"/>
                    <a:pt x="1651" y="1441"/>
                    <a:pt x="1660" y="1439"/>
                  </a:cubicBezTo>
                  <a:cubicBezTo>
                    <a:pt x="1659" y="1440"/>
                    <a:pt x="1658" y="1441"/>
                    <a:pt x="1657" y="1442"/>
                  </a:cubicBezTo>
                  <a:cubicBezTo>
                    <a:pt x="1656" y="1442"/>
                    <a:pt x="1656" y="1442"/>
                    <a:pt x="1656" y="1442"/>
                  </a:cubicBezTo>
                  <a:cubicBezTo>
                    <a:pt x="1653" y="1445"/>
                    <a:pt x="1651" y="1451"/>
                    <a:pt x="1652" y="1456"/>
                  </a:cubicBezTo>
                  <a:cubicBezTo>
                    <a:pt x="1653" y="1463"/>
                    <a:pt x="1657" y="1468"/>
                    <a:pt x="1663" y="1472"/>
                  </a:cubicBezTo>
                  <a:cubicBezTo>
                    <a:pt x="1666" y="1473"/>
                    <a:pt x="1669" y="1474"/>
                    <a:pt x="1672" y="1474"/>
                  </a:cubicBezTo>
                  <a:cubicBezTo>
                    <a:pt x="1670" y="1475"/>
                    <a:pt x="1668" y="1477"/>
                    <a:pt x="1666" y="1478"/>
                  </a:cubicBezTo>
                  <a:cubicBezTo>
                    <a:pt x="1661" y="1484"/>
                    <a:pt x="1659" y="1493"/>
                    <a:pt x="1663" y="1499"/>
                  </a:cubicBezTo>
                  <a:close/>
                  <a:moveTo>
                    <a:pt x="1665" y="1468"/>
                  </a:moveTo>
                  <a:cubicBezTo>
                    <a:pt x="1660" y="1466"/>
                    <a:pt x="1657" y="1461"/>
                    <a:pt x="1656" y="1456"/>
                  </a:cubicBezTo>
                  <a:cubicBezTo>
                    <a:pt x="1655" y="1451"/>
                    <a:pt x="1657" y="1447"/>
                    <a:pt x="1659" y="1445"/>
                  </a:cubicBezTo>
                  <a:cubicBezTo>
                    <a:pt x="1663" y="1441"/>
                    <a:pt x="1669" y="1439"/>
                    <a:pt x="1674" y="1443"/>
                  </a:cubicBezTo>
                  <a:cubicBezTo>
                    <a:pt x="1679" y="1446"/>
                    <a:pt x="1679" y="1451"/>
                    <a:pt x="1678" y="1454"/>
                  </a:cubicBezTo>
                  <a:cubicBezTo>
                    <a:pt x="1677" y="1457"/>
                    <a:pt x="1674" y="1460"/>
                    <a:pt x="1670" y="1459"/>
                  </a:cubicBezTo>
                  <a:cubicBezTo>
                    <a:pt x="1669" y="1459"/>
                    <a:pt x="1668" y="1460"/>
                    <a:pt x="1667" y="1461"/>
                  </a:cubicBezTo>
                  <a:cubicBezTo>
                    <a:pt x="1667" y="1462"/>
                    <a:pt x="1668" y="1463"/>
                    <a:pt x="1669" y="1463"/>
                  </a:cubicBezTo>
                  <a:cubicBezTo>
                    <a:pt x="1675" y="1464"/>
                    <a:pt x="1680" y="1461"/>
                    <a:pt x="1682" y="1455"/>
                  </a:cubicBezTo>
                  <a:cubicBezTo>
                    <a:pt x="1684" y="1450"/>
                    <a:pt x="1682" y="1443"/>
                    <a:pt x="1677" y="1440"/>
                  </a:cubicBezTo>
                  <a:cubicBezTo>
                    <a:pt x="1675" y="1438"/>
                    <a:pt x="1673" y="1438"/>
                    <a:pt x="1670" y="1437"/>
                  </a:cubicBezTo>
                  <a:cubicBezTo>
                    <a:pt x="1676" y="1436"/>
                    <a:pt x="1681" y="1435"/>
                    <a:pt x="1686" y="1433"/>
                  </a:cubicBezTo>
                  <a:cubicBezTo>
                    <a:pt x="1688" y="1437"/>
                    <a:pt x="1690" y="1441"/>
                    <a:pt x="1693" y="1444"/>
                  </a:cubicBezTo>
                  <a:cubicBezTo>
                    <a:pt x="1695" y="1453"/>
                    <a:pt x="1693" y="1461"/>
                    <a:pt x="1686" y="1466"/>
                  </a:cubicBezTo>
                  <a:cubicBezTo>
                    <a:pt x="1680" y="1471"/>
                    <a:pt x="1672" y="1472"/>
                    <a:pt x="1665" y="1468"/>
                  </a:cubicBezTo>
                  <a:close/>
                  <a:moveTo>
                    <a:pt x="1629" y="1437"/>
                  </a:moveTo>
                  <a:cubicBezTo>
                    <a:pt x="1628" y="1435"/>
                    <a:pt x="1627" y="1433"/>
                    <a:pt x="1626" y="1431"/>
                  </a:cubicBezTo>
                  <a:cubicBezTo>
                    <a:pt x="1670" y="1436"/>
                    <a:pt x="1706" y="1421"/>
                    <a:pt x="1722" y="1391"/>
                  </a:cubicBezTo>
                  <a:cubicBezTo>
                    <a:pt x="1722" y="1390"/>
                    <a:pt x="1722" y="1389"/>
                    <a:pt x="1721" y="1389"/>
                  </a:cubicBezTo>
                  <a:cubicBezTo>
                    <a:pt x="1721" y="1388"/>
                    <a:pt x="1720" y="1388"/>
                    <a:pt x="1719" y="1388"/>
                  </a:cubicBezTo>
                  <a:cubicBezTo>
                    <a:pt x="1698" y="1403"/>
                    <a:pt x="1681" y="1390"/>
                    <a:pt x="1659" y="1372"/>
                  </a:cubicBezTo>
                  <a:cubicBezTo>
                    <a:pt x="1642" y="1359"/>
                    <a:pt x="1622" y="1343"/>
                    <a:pt x="1596" y="1337"/>
                  </a:cubicBezTo>
                  <a:cubicBezTo>
                    <a:pt x="1598" y="1336"/>
                    <a:pt x="1601" y="1334"/>
                    <a:pt x="1603" y="1332"/>
                  </a:cubicBezTo>
                  <a:cubicBezTo>
                    <a:pt x="1628" y="1338"/>
                    <a:pt x="1647" y="1354"/>
                    <a:pt x="1664" y="1368"/>
                  </a:cubicBezTo>
                  <a:cubicBezTo>
                    <a:pt x="1677" y="1379"/>
                    <a:pt x="1689" y="1388"/>
                    <a:pt x="1700" y="1390"/>
                  </a:cubicBezTo>
                  <a:cubicBezTo>
                    <a:pt x="1711" y="1391"/>
                    <a:pt x="1719" y="1386"/>
                    <a:pt x="1721" y="1377"/>
                  </a:cubicBezTo>
                  <a:cubicBezTo>
                    <a:pt x="1721" y="1376"/>
                    <a:pt x="1721" y="1376"/>
                    <a:pt x="1720" y="1375"/>
                  </a:cubicBezTo>
                  <a:cubicBezTo>
                    <a:pt x="1719" y="1375"/>
                    <a:pt x="1719" y="1375"/>
                    <a:pt x="1718" y="1375"/>
                  </a:cubicBezTo>
                  <a:cubicBezTo>
                    <a:pt x="1712" y="1381"/>
                    <a:pt x="1705" y="1380"/>
                    <a:pt x="1701" y="1378"/>
                  </a:cubicBezTo>
                  <a:cubicBezTo>
                    <a:pt x="1696" y="1375"/>
                    <a:pt x="1693" y="1369"/>
                    <a:pt x="1695" y="1362"/>
                  </a:cubicBezTo>
                  <a:cubicBezTo>
                    <a:pt x="1697" y="1355"/>
                    <a:pt x="1704" y="1350"/>
                    <a:pt x="1712" y="1351"/>
                  </a:cubicBezTo>
                  <a:cubicBezTo>
                    <a:pt x="1720" y="1351"/>
                    <a:pt x="1729" y="1357"/>
                    <a:pt x="1730" y="1372"/>
                  </a:cubicBezTo>
                  <a:cubicBezTo>
                    <a:pt x="1732" y="1391"/>
                    <a:pt x="1719" y="1412"/>
                    <a:pt x="1698" y="1423"/>
                  </a:cubicBezTo>
                  <a:cubicBezTo>
                    <a:pt x="1679" y="1433"/>
                    <a:pt x="1655" y="1438"/>
                    <a:pt x="1629" y="1437"/>
                  </a:cubicBezTo>
                  <a:close/>
                  <a:moveTo>
                    <a:pt x="1595" y="1386"/>
                  </a:moveTo>
                  <a:cubicBezTo>
                    <a:pt x="1588" y="1382"/>
                    <a:pt x="1580" y="1379"/>
                    <a:pt x="1573" y="1376"/>
                  </a:cubicBezTo>
                  <a:cubicBezTo>
                    <a:pt x="1574" y="1374"/>
                    <a:pt x="1575" y="1373"/>
                    <a:pt x="1576" y="1371"/>
                  </a:cubicBezTo>
                  <a:cubicBezTo>
                    <a:pt x="1586" y="1376"/>
                    <a:pt x="1596" y="1380"/>
                    <a:pt x="1606" y="1385"/>
                  </a:cubicBezTo>
                  <a:cubicBezTo>
                    <a:pt x="1636" y="1399"/>
                    <a:pt x="1664" y="1412"/>
                    <a:pt x="1692" y="1407"/>
                  </a:cubicBezTo>
                  <a:cubicBezTo>
                    <a:pt x="1663" y="1416"/>
                    <a:pt x="1630" y="1401"/>
                    <a:pt x="1595" y="1386"/>
                  </a:cubicBezTo>
                  <a:close/>
                  <a:moveTo>
                    <a:pt x="1602" y="1401"/>
                  </a:moveTo>
                  <a:cubicBezTo>
                    <a:pt x="1599" y="1399"/>
                    <a:pt x="1596" y="1396"/>
                    <a:pt x="1592" y="1394"/>
                  </a:cubicBezTo>
                  <a:cubicBezTo>
                    <a:pt x="1592" y="1388"/>
                    <a:pt x="1592" y="1388"/>
                    <a:pt x="1592" y="1388"/>
                  </a:cubicBezTo>
                  <a:cubicBezTo>
                    <a:pt x="1592" y="1389"/>
                    <a:pt x="1593" y="1389"/>
                    <a:pt x="1594" y="1389"/>
                  </a:cubicBezTo>
                  <a:cubicBezTo>
                    <a:pt x="1596" y="1390"/>
                    <a:pt x="1598" y="1391"/>
                    <a:pt x="1601" y="1392"/>
                  </a:cubicBezTo>
                  <a:lnTo>
                    <a:pt x="1602" y="1401"/>
                  </a:lnTo>
                  <a:close/>
                  <a:moveTo>
                    <a:pt x="1588" y="1391"/>
                  </a:moveTo>
                  <a:cubicBezTo>
                    <a:pt x="1585" y="1390"/>
                    <a:pt x="1582" y="1388"/>
                    <a:pt x="1579" y="1386"/>
                  </a:cubicBezTo>
                  <a:cubicBezTo>
                    <a:pt x="1579" y="1382"/>
                    <a:pt x="1579" y="1382"/>
                    <a:pt x="1579" y="1382"/>
                  </a:cubicBezTo>
                  <a:cubicBezTo>
                    <a:pt x="1582" y="1384"/>
                    <a:pt x="1585" y="1385"/>
                    <a:pt x="1588" y="1386"/>
                  </a:cubicBezTo>
                  <a:lnTo>
                    <a:pt x="1588" y="1391"/>
                  </a:lnTo>
                  <a:close/>
                  <a:moveTo>
                    <a:pt x="1647" y="1514"/>
                  </a:moveTo>
                  <a:cubicBezTo>
                    <a:pt x="1652" y="1512"/>
                    <a:pt x="1652" y="1512"/>
                    <a:pt x="1652" y="1512"/>
                  </a:cubicBezTo>
                  <a:cubicBezTo>
                    <a:pt x="1654" y="1514"/>
                    <a:pt x="1657" y="1516"/>
                    <a:pt x="1660" y="1517"/>
                  </a:cubicBezTo>
                  <a:cubicBezTo>
                    <a:pt x="1655" y="1517"/>
                    <a:pt x="1651" y="1516"/>
                    <a:pt x="1647" y="1514"/>
                  </a:cubicBezTo>
                  <a:close/>
                  <a:moveTo>
                    <a:pt x="1661" y="1523"/>
                  </a:moveTo>
                  <a:cubicBezTo>
                    <a:pt x="1657" y="1524"/>
                    <a:pt x="1653" y="1525"/>
                    <a:pt x="1649" y="1525"/>
                  </a:cubicBezTo>
                  <a:cubicBezTo>
                    <a:pt x="1646" y="1522"/>
                    <a:pt x="1646" y="1522"/>
                    <a:pt x="1646" y="1522"/>
                  </a:cubicBezTo>
                  <a:cubicBezTo>
                    <a:pt x="1651" y="1523"/>
                    <a:pt x="1656" y="1523"/>
                    <a:pt x="1661" y="1523"/>
                  </a:cubicBezTo>
                  <a:close/>
                  <a:moveTo>
                    <a:pt x="1642" y="1513"/>
                  </a:moveTo>
                  <a:cubicBezTo>
                    <a:pt x="1639" y="1511"/>
                    <a:pt x="1636" y="1510"/>
                    <a:pt x="1633" y="1508"/>
                  </a:cubicBezTo>
                  <a:cubicBezTo>
                    <a:pt x="1644" y="1504"/>
                    <a:pt x="1644" y="1504"/>
                    <a:pt x="1644" y="1504"/>
                  </a:cubicBezTo>
                  <a:cubicBezTo>
                    <a:pt x="1646" y="1506"/>
                    <a:pt x="1647" y="1507"/>
                    <a:pt x="1649" y="1509"/>
                  </a:cubicBezTo>
                  <a:lnTo>
                    <a:pt x="1642" y="1513"/>
                  </a:lnTo>
                  <a:close/>
                  <a:moveTo>
                    <a:pt x="1571" y="1452"/>
                  </a:moveTo>
                  <a:cubicBezTo>
                    <a:pt x="1558" y="1435"/>
                    <a:pt x="1546" y="1417"/>
                    <a:pt x="1530" y="1402"/>
                  </a:cubicBezTo>
                  <a:cubicBezTo>
                    <a:pt x="1531" y="1402"/>
                    <a:pt x="1532" y="1401"/>
                    <a:pt x="1533" y="1401"/>
                  </a:cubicBezTo>
                  <a:cubicBezTo>
                    <a:pt x="1552" y="1416"/>
                    <a:pt x="1567" y="1437"/>
                    <a:pt x="1581" y="1457"/>
                  </a:cubicBezTo>
                  <a:cubicBezTo>
                    <a:pt x="1600" y="1483"/>
                    <a:pt x="1618" y="1509"/>
                    <a:pt x="1644" y="1518"/>
                  </a:cubicBezTo>
                  <a:cubicBezTo>
                    <a:pt x="1614" y="1512"/>
                    <a:pt x="1593" y="1482"/>
                    <a:pt x="1571" y="1452"/>
                  </a:cubicBezTo>
                  <a:close/>
                  <a:moveTo>
                    <a:pt x="1644" y="1526"/>
                  </a:moveTo>
                  <a:cubicBezTo>
                    <a:pt x="1641" y="1526"/>
                    <a:pt x="1638" y="1526"/>
                    <a:pt x="1635" y="1526"/>
                  </a:cubicBezTo>
                  <a:cubicBezTo>
                    <a:pt x="1631" y="1518"/>
                    <a:pt x="1631" y="1518"/>
                    <a:pt x="1631" y="1518"/>
                  </a:cubicBezTo>
                  <a:cubicBezTo>
                    <a:pt x="1634" y="1519"/>
                    <a:pt x="1637" y="1520"/>
                    <a:pt x="1640" y="1521"/>
                  </a:cubicBezTo>
                  <a:lnTo>
                    <a:pt x="1644" y="1526"/>
                  </a:lnTo>
                  <a:close/>
                  <a:moveTo>
                    <a:pt x="1630" y="1526"/>
                  </a:moveTo>
                  <a:cubicBezTo>
                    <a:pt x="1627" y="1525"/>
                    <a:pt x="1623" y="1524"/>
                    <a:pt x="1620" y="1524"/>
                  </a:cubicBezTo>
                  <a:cubicBezTo>
                    <a:pt x="1617" y="1510"/>
                    <a:pt x="1617" y="1510"/>
                    <a:pt x="1617" y="1510"/>
                  </a:cubicBezTo>
                  <a:cubicBezTo>
                    <a:pt x="1619" y="1511"/>
                    <a:pt x="1622" y="1513"/>
                    <a:pt x="1625" y="1515"/>
                  </a:cubicBezTo>
                  <a:lnTo>
                    <a:pt x="1630" y="1526"/>
                  </a:lnTo>
                  <a:close/>
                  <a:moveTo>
                    <a:pt x="1616" y="1523"/>
                  </a:moveTo>
                  <a:cubicBezTo>
                    <a:pt x="1613" y="1522"/>
                    <a:pt x="1609" y="1520"/>
                    <a:pt x="1606" y="1519"/>
                  </a:cubicBezTo>
                  <a:cubicBezTo>
                    <a:pt x="1605" y="1500"/>
                    <a:pt x="1605" y="1500"/>
                    <a:pt x="1605" y="1500"/>
                  </a:cubicBezTo>
                  <a:cubicBezTo>
                    <a:pt x="1607" y="1502"/>
                    <a:pt x="1609" y="1504"/>
                    <a:pt x="1611" y="1506"/>
                  </a:cubicBezTo>
                  <a:lnTo>
                    <a:pt x="1616" y="1523"/>
                  </a:lnTo>
                  <a:close/>
                  <a:moveTo>
                    <a:pt x="1602" y="1517"/>
                  </a:moveTo>
                  <a:cubicBezTo>
                    <a:pt x="1599" y="1516"/>
                    <a:pt x="1595" y="1514"/>
                    <a:pt x="1592" y="1512"/>
                  </a:cubicBezTo>
                  <a:cubicBezTo>
                    <a:pt x="1594" y="1488"/>
                    <a:pt x="1594" y="1488"/>
                    <a:pt x="1594" y="1488"/>
                  </a:cubicBezTo>
                  <a:cubicBezTo>
                    <a:pt x="1596" y="1491"/>
                    <a:pt x="1598" y="1493"/>
                    <a:pt x="1601" y="1496"/>
                  </a:cubicBezTo>
                  <a:lnTo>
                    <a:pt x="1602" y="1517"/>
                  </a:lnTo>
                  <a:close/>
                  <a:moveTo>
                    <a:pt x="1519" y="1403"/>
                  </a:moveTo>
                  <a:cubicBezTo>
                    <a:pt x="1521" y="1403"/>
                    <a:pt x="1523" y="1403"/>
                    <a:pt x="1526" y="1403"/>
                  </a:cubicBezTo>
                  <a:cubicBezTo>
                    <a:pt x="1527" y="1404"/>
                    <a:pt x="1529" y="1405"/>
                    <a:pt x="1530" y="1407"/>
                  </a:cubicBezTo>
                  <a:cubicBezTo>
                    <a:pt x="1520" y="1425"/>
                    <a:pt x="1520" y="1425"/>
                    <a:pt x="1520" y="1425"/>
                  </a:cubicBezTo>
                  <a:cubicBezTo>
                    <a:pt x="1519" y="1423"/>
                    <a:pt x="1519" y="1420"/>
                    <a:pt x="1518" y="1418"/>
                  </a:cubicBezTo>
                  <a:cubicBezTo>
                    <a:pt x="1519" y="1411"/>
                    <a:pt x="1519" y="1406"/>
                    <a:pt x="1519" y="1403"/>
                  </a:cubicBezTo>
                  <a:close/>
                  <a:moveTo>
                    <a:pt x="1533" y="1410"/>
                  </a:moveTo>
                  <a:cubicBezTo>
                    <a:pt x="1535" y="1412"/>
                    <a:pt x="1537" y="1414"/>
                    <a:pt x="1539" y="1416"/>
                  </a:cubicBezTo>
                  <a:cubicBezTo>
                    <a:pt x="1525" y="1438"/>
                    <a:pt x="1525" y="1438"/>
                    <a:pt x="1525" y="1438"/>
                  </a:cubicBezTo>
                  <a:cubicBezTo>
                    <a:pt x="1524" y="1436"/>
                    <a:pt x="1523" y="1433"/>
                    <a:pt x="1522" y="1430"/>
                  </a:cubicBezTo>
                  <a:lnTo>
                    <a:pt x="1533" y="1410"/>
                  </a:lnTo>
                  <a:close/>
                  <a:moveTo>
                    <a:pt x="1541" y="1419"/>
                  </a:moveTo>
                  <a:cubicBezTo>
                    <a:pt x="1544" y="1422"/>
                    <a:pt x="1546" y="1424"/>
                    <a:pt x="1548" y="1427"/>
                  </a:cubicBezTo>
                  <a:cubicBezTo>
                    <a:pt x="1532" y="1452"/>
                    <a:pt x="1532" y="1452"/>
                    <a:pt x="1532" y="1452"/>
                  </a:cubicBezTo>
                  <a:cubicBezTo>
                    <a:pt x="1530" y="1449"/>
                    <a:pt x="1528" y="1446"/>
                    <a:pt x="1527" y="1443"/>
                  </a:cubicBezTo>
                  <a:lnTo>
                    <a:pt x="1541" y="1419"/>
                  </a:lnTo>
                  <a:close/>
                  <a:moveTo>
                    <a:pt x="1550" y="1430"/>
                  </a:moveTo>
                  <a:cubicBezTo>
                    <a:pt x="1552" y="1433"/>
                    <a:pt x="1554" y="1435"/>
                    <a:pt x="1556" y="1437"/>
                  </a:cubicBezTo>
                  <a:cubicBezTo>
                    <a:pt x="1539" y="1464"/>
                    <a:pt x="1539" y="1464"/>
                    <a:pt x="1539" y="1464"/>
                  </a:cubicBezTo>
                  <a:cubicBezTo>
                    <a:pt x="1537" y="1461"/>
                    <a:pt x="1536" y="1458"/>
                    <a:pt x="1534" y="1456"/>
                  </a:cubicBezTo>
                  <a:lnTo>
                    <a:pt x="1550" y="1430"/>
                  </a:lnTo>
                  <a:close/>
                  <a:moveTo>
                    <a:pt x="1558" y="1441"/>
                  </a:moveTo>
                  <a:cubicBezTo>
                    <a:pt x="1560" y="1443"/>
                    <a:pt x="1562" y="1446"/>
                    <a:pt x="1564" y="1449"/>
                  </a:cubicBezTo>
                  <a:cubicBezTo>
                    <a:pt x="1550" y="1478"/>
                    <a:pt x="1550" y="1478"/>
                    <a:pt x="1550" y="1478"/>
                  </a:cubicBezTo>
                  <a:cubicBezTo>
                    <a:pt x="1547" y="1474"/>
                    <a:pt x="1544" y="1471"/>
                    <a:pt x="1542" y="1467"/>
                  </a:cubicBezTo>
                  <a:lnTo>
                    <a:pt x="1558" y="1441"/>
                  </a:lnTo>
                  <a:close/>
                  <a:moveTo>
                    <a:pt x="1567" y="1452"/>
                  </a:moveTo>
                  <a:cubicBezTo>
                    <a:pt x="1567" y="1453"/>
                    <a:pt x="1567" y="1454"/>
                    <a:pt x="1568" y="1454"/>
                  </a:cubicBezTo>
                  <a:cubicBezTo>
                    <a:pt x="1569" y="1456"/>
                    <a:pt x="1571" y="1458"/>
                    <a:pt x="1572" y="1460"/>
                  </a:cubicBezTo>
                  <a:cubicBezTo>
                    <a:pt x="1561" y="1489"/>
                    <a:pt x="1561" y="1489"/>
                    <a:pt x="1561" y="1489"/>
                  </a:cubicBezTo>
                  <a:cubicBezTo>
                    <a:pt x="1558" y="1486"/>
                    <a:pt x="1555" y="1484"/>
                    <a:pt x="1553" y="1481"/>
                  </a:cubicBezTo>
                  <a:lnTo>
                    <a:pt x="1567" y="1452"/>
                  </a:lnTo>
                  <a:close/>
                  <a:moveTo>
                    <a:pt x="1575" y="1464"/>
                  </a:moveTo>
                  <a:cubicBezTo>
                    <a:pt x="1577" y="1467"/>
                    <a:pt x="1579" y="1469"/>
                    <a:pt x="1581" y="1472"/>
                  </a:cubicBezTo>
                  <a:cubicBezTo>
                    <a:pt x="1574" y="1500"/>
                    <a:pt x="1574" y="1500"/>
                    <a:pt x="1574" y="1500"/>
                  </a:cubicBezTo>
                  <a:cubicBezTo>
                    <a:pt x="1571" y="1498"/>
                    <a:pt x="1567" y="1495"/>
                    <a:pt x="1564" y="1492"/>
                  </a:cubicBezTo>
                  <a:lnTo>
                    <a:pt x="1575" y="1464"/>
                  </a:lnTo>
                  <a:close/>
                  <a:moveTo>
                    <a:pt x="1584" y="1476"/>
                  </a:moveTo>
                  <a:cubicBezTo>
                    <a:pt x="1586" y="1479"/>
                    <a:pt x="1588" y="1481"/>
                    <a:pt x="1591" y="1484"/>
                  </a:cubicBezTo>
                  <a:cubicBezTo>
                    <a:pt x="1588" y="1510"/>
                    <a:pt x="1588" y="1510"/>
                    <a:pt x="1588" y="1510"/>
                  </a:cubicBezTo>
                  <a:cubicBezTo>
                    <a:pt x="1584" y="1508"/>
                    <a:pt x="1581" y="1505"/>
                    <a:pt x="1577" y="1503"/>
                  </a:cubicBezTo>
                  <a:lnTo>
                    <a:pt x="1584" y="1476"/>
                  </a:lnTo>
                  <a:close/>
                  <a:moveTo>
                    <a:pt x="1630" y="1506"/>
                  </a:moveTo>
                  <a:cubicBezTo>
                    <a:pt x="1627" y="1504"/>
                    <a:pt x="1624" y="1502"/>
                    <a:pt x="1622" y="1500"/>
                  </a:cubicBezTo>
                  <a:cubicBezTo>
                    <a:pt x="1638" y="1493"/>
                    <a:pt x="1638" y="1493"/>
                    <a:pt x="1638" y="1493"/>
                  </a:cubicBezTo>
                  <a:cubicBezTo>
                    <a:pt x="1639" y="1496"/>
                    <a:pt x="1641" y="1498"/>
                    <a:pt x="1642" y="1500"/>
                  </a:cubicBezTo>
                  <a:lnTo>
                    <a:pt x="1630" y="1506"/>
                  </a:lnTo>
                  <a:close/>
                  <a:moveTo>
                    <a:pt x="1619" y="1497"/>
                  </a:moveTo>
                  <a:cubicBezTo>
                    <a:pt x="1616" y="1495"/>
                    <a:pt x="1614" y="1492"/>
                    <a:pt x="1612" y="1490"/>
                  </a:cubicBezTo>
                  <a:cubicBezTo>
                    <a:pt x="1633" y="1482"/>
                    <a:pt x="1633" y="1482"/>
                    <a:pt x="1633" y="1482"/>
                  </a:cubicBezTo>
                  <a:cubicBezTo>
                    <a:pt x="1634" y="1484"/>
                    <a:pt x="1635" y="1487"/>
                    <a:pt x="1636" y="1490"/>
                  </a:cubicBezTo>
                  <a:lnTo>
                    <a:pt x="1619" y="1497"/>
                  </a:lnTo>
                  <a:close/>
                  <a:moveTo>
                    <a:pt x="1609" y="1487"/>
                  </a:moveTo>
                  <a:cubicBezTo>
                    <a:pt x="1607" y="1484"/>
                    <a:pt x="1604" y="1482"/>
                    <a:pt x="1602" y="1479"/>
                  </a:cubicBezTo>
                  <a:cubicBezTo>
                    <a:pt x="1628" y="1470"/>
                    <a:pt x="1628" y="1470"/>
                    <a:pt x="1628" y="1470"/>
                  </a:cubicBezTo>
                  <a:cubicBezTo>
                    <a:pt x="1629" y="1471"/>
                    <a:pt x="1629" y="1472"/>
                    <a:pt x="1629" y="1473"/>
                  </a:cubicBezTo>
                  <a:cubicBezTo>
                    <a:pt x="1630" y="1475"/>
                    <a:pt x="1631" y="1477"/>
                    <a:pt x="1631" y="1478"/>
                  </a:cubicBezTo>
                  <a:lnTo>
                    <a:pt x="1609" y="1487"/>
                  </a:lnTo>
                  <a:close/>
                  <a:moveTo>
                    <a:pt x="1600" y="1476"/>
                  </a:moveTo>
                  <a:cubicBezTo>
                    <a:pt x="1598" y="1473"/>
                    <a:pt x="1595" y="1470"/>
                    <a:pt x="1593" y="1467"/>
                  </a:cubicBezTo>
                  <a:cubicBezTo>
                    <a:pt x="1623" y="1458"/>
                    <a:pt x="1623" y="1458"/>
                    <a:pt x="1623" y="1458"/>
                  </a:cubicBezTo>
                  <a:cubicBezTo>
                    <a:pt x="1624" y="1461"/>
                    <a:pt x="1625" y="1464"/>
                    <a:pt x="1627" y="1467"/>
                  </a:cubicBezTo>
                  <a:lnTo>
                    <a:pt x="1600" y="1476"/>
                  </a:lnTo>
                  <a:close/>
                  <a:moveTo>
                    <a:pt x="1591" y="1464"/>
                  </a:moveTo>
                  <a:cubicBezTo>
                    <a:pt x="1589" y="1461"/>
                    <a:pt x="1586" y="1458"/>
                    <a:pt x="1584" y="1454"/>
                  </a:cubicBezTo>
                  <a:cubicBezTo>
                    <a:pt x="1616" y="1444"/>
                    <a:pt x="1616" y="1444"/>
                    <a:pt x="1616" y="1444"/>
                  </a:cubicBezTo>
                  <a:cubicBezTo>
                    <a:pt x="1618" y="1447"/>
                    <a:pt x="1620" y="1451"/>
                    <a:pt x="1621" y="1454"/>
                  </a:cubicBezTo>
                  <a:lnTo>
                    <a:pt x="1591" y="1464"/>
                  </a:lnTo>
                  <a:close/>
                  <a:moveTo>
                    <a:pt x="1582" y="1451"/>
                  </a:moveTo>
                  <a:cubicBezTo>
                    <a:pt x="1580" y="1448"/>
                    <a:pt x="1578" y="1446"/>
                    <a:pt x="1576" y="1443"/>
                  </a:cubicBezTo>
                  <a:cubicBezTo>
                    <a:pt x="1609" y="1432"/>
                    <a:pt x="1609" y="1432"/>
                    <a:pt x="1609" y="1432"/>
                  </a:cubicBezTo>
                  <a:cubicBezTo>
                    <a:pt x="1611" y="1435"/>
                    <a:pt x="1612" y="1438"/>
                    <a:pt x="1614" y="1440"/>
                  </a:cubicBezTo>
                  <a:lnTo>
                    <a:pt x="1582" y="1451"/>
                  </a:lnTo>
                  <a:close/>
                  <a:moveTo>
                    <a:pt x="1574" y="1440"/>
                  </a:moveTo>
                  <a:cubicBezTo>
                    <a:pt x="1572" y="1437"/>
                    <a:pt x="1570" y="1435"/>
                    <a:pt x="1568" y="1432"/>
                  </a:cubicBezTo>
                  <a:cubicBezTo>
                    <a:pt x="1599" y="1420"/>
                    <a:pt x="1599" y="1420"/>
                    <a:pt x="1599" y="1420"/>
                  </a:cubicBezTo>
                  <a:cubicBezTo>
                    <a:pt x="1602" y="1423"/>
                    <a:pt x="1604" y="1426"/>
                    <a:pt x="1606" y="1429"/>
                  </a:cubicBezTo>
                  <a:lnTo>
                    <a:pt x="1574" y="1440"/>
                  </a:lnTo>
                  <a:close/>
                  <a:moveTo>
                    <a:pt x="1566" y="1429"/>
                  </a:moveTo>
                  <a:cubicBezTo>
                    <a:pt x="1564" y="1427"/>
                    <a:pt x="1562" y="1425"/>
                    <a:pt x="1560" y="1422"/>
                  </a:cubicBezTo>
                  <a:cubicBezTo>
                    <a:pt x="1589" y="1410"/>
                    <a:pt x="1589" y="1410"/>
                    <a:pt x="1589" y="1410"/>
                  </a:cubicBezTo>
                  <a:cubicBezTo>
                    <a:pt x="1592" y="1412"/>
                    <a:pt x="1594" y="1414"/>
                    <a:pt x="1597" y="1417"/>
                  </a:cubicBezTo>
                  <a:lnTo>
                    <a:pt x="1566" y="1429"/>
                  </a:lnTo>
                  <a:close/>
                  <a:moveTo>
                    <a:pt x="1557" y="1419"/>
                  </a:moveTo>
                  <a:cubicBezTo>
                    <a:pt x="1555" y="1417"/>
                    <a:pt x="1554" y="1415"/>
                    <a:pt x="1552" y="1413"/>
                  </a:cubicBezTo>
                  <a:cubicBezTo>
                    <a:pt x="1577" y="1401"/>
                    <a:pt x="1577" y="1401"/>
                    <a:pt x="1577" y="1401"/>
                  </a:cubicBezTo>
                  <a:cubicBezTo>
                    <a:pt x="1580" y="1403"/>
                    <a:pt x="1583" y="1405"/>
                    <a:pt x="1585" y="1407"/>
                  </a:cubicBezTo>
                  <a:lnTo>
                    <a:pt x="1557" y="1419"/>
                  </a:lnTo>
                  <a:close/>
                  <a:moveTo>
                    <a:pt x="1549" y="1410"/>
                  </a:moveTo>
                  <a:cubicBezTo>
                    <a:pt x="1547" y="1408"/>
                    <a:pt x="1545" y="1406"/>
                    <a:pt x="1543" y="1404"/>
                  </a:cubicBezTo>
                  <a:cubicBezTo>
                    <a:pt x="1563" y="1394"/>
                    <a:pt x="1563" y="1394"/>
                    <a:pt x="1563" y="1394"/>
                  </a:cubicBezTo>
                  <a:cubicBezTo>
                    <a:pt x="1567" y="1396"/>
                    <a:pt x="1570" y="1397"/>
                    <a:pt x="1573" y="1399"/>
                  </a:cubicBezTo>
                  <a:lnTo>
                    <a:pt x="1549" y="1410"/>
                  </a:lnTo>
                  <a:close/>
                  <a:moveTo>
                    <a:pt x="1539" y="1401"/>
                  </a:moveTo>
                  <a:cubicBezTo>
                    <a:pt x="1539" y="1401"/>
                    <a:pt x="1538" y="1400"/>
                    <a:pt x="1537" y="1400"/>
                  </a:cubicBezTo>
                  <a:cubicBezTo>
                    <a:pt x="1543" y="1398"/>
                    <a:pt x="1548" y="1395"/>
                    <a:pt x="1555" y="1391"/>
                  </a:cubicBezTo>
                  <a:cubicBezTo>
                    <a:pt x="1556" y="1391"/>
                    <a:pt x="1557" y="1392"/>
                    <a:pt x="1558" y="1392"/>
                  </a:cubicBezTo>
                  <a:lnTo>
                    <a:pt x="1539" y="1401"/>
                  </a:lnTo>
                  <a:close/>
                  <a:moveTo>
                    <a:pt x="1517" y="1399"/>
                  </a:moveTo>
                  <a:cubicBezTo>
                    <a:pt x="1517" y="1399"/>
                    <a:pt x="1516" y="1399"/>
                    <a:pt x="1516" y="1400"/>
                  </a:cubicBezTo>
                  <a:cubicBezTo>
                    <a:pt x="1516" y="1400"/>
                    <a:pt x="1516" y="1400"/>
                    <a:pt x="1516" y="1400"/>
                  </a:cubicBezTo>
                  <a:cubicBezTo>
                    <a:pt x="1515" y="1400"/>
                    <a:pt x="1515" y="1401"/>
                    <a:pt x="1515" y="1401"/>
                  </a:cubicBezTo>
                  <a:cubicBezTo>
                    <a:pt x="1515" y="1402"/>
                    <a:pt x="1520" y="1440"/>
                    <a:pt x="1480" y="1480"/>
                  </a:cubicBezTo>
                  <a:cubicBezTo>
                    <a:pt x="1441" y="1519"/>
                    <a:pt x="1402" y="1515"/>
                    <a:pt x="1402" y="1515"/>
                  </a:cubicBezTo>
                  <a:cubicBezTo>
                    <a:pt x="1401" y="1515"/>
                    <a:pt x="1400" y="1515"/>
                    <a:pt x="1400" y="1516"/>
                  </a:cubicBezTo>
                  <a:cubicBezTo>
                    <a:pt x="1400" y="1516"/>
                    <a:pt x="1400" y="1516"/>
                    <a:pt x="1400" y="1516"/>
                  </a:cubicBezTo>
                  <a:cubicBezTo>
                    <a:pt x="1399" y="1516"/>
                    <a:pt x="1399" y="1517"/>
                    <a:pt x="1399" y="1517"/>
                  </a:cubicBezTo>
                  <a:cubicBezTo>
                    <a:pt x="1399" y="1517"/>
                    <a:pt x="1401" y="1537"/>
                    <a:pt x="1383" y="1559"/>
                  </a:cubicBezTo>
                  <a:cubicBezTo>
                    <a:pt x="1366" y="1581"/>
                    <a:pt x="1342" y="1585"/>
                    <a:pt x="1342" y="1585"/>
                  </a:cubicBezTo>
                  <a:cubicBezTo>
                    <a:pt x="1341" y="1585"/>
                    <a:pt x="1340" y="1585"/>
                    <a:pt x="1340" y="1586"/>
                  </a:cubicBezTo>
                  <a:cubicBezTo>
                    <a:pt x="1340" y="1586"/>
                    <a:pt x="1327" y="1608"/>
                    <a:pt x="1308" y="1616"/>
                  </a:cubicBezTo>
                  <a:cubicBezTo>
                    <a:pt x="1308" y="1616"/>
                    <a:pt x="1308" y="1616"/>
                    <a:pt x="1308" y="1616"/>
                  </a:cubicBezTo>
                  <a:cubicBezTo>
                    <a:pt x="1288" y="1624"/>
                    <a:pt x="1264" y="1617"/>
                    <a:pt x="1264" y="1617"/>
                  </a:cubicBezTo>
                  <a:cubicBezTo>
                    <a:pt x="1263" y="1617"/>
                    <a:pt x="1263" y="1617"/>
                    <a:pt x="1262" y="1617"/>
                  </a:cubicBezTo>
                  <a:cubicBezTo>
                    <a:pt x="1262" y="1618"/>
                    <a:pt x="1242" y="1632"/>
                    <a:pt x="1214" y="1629"/>
                  </a:cubicBezTo>
                  <a:cubicBezTo>
                    <a:pt x="1186" y="1626"/>
                    <a:pt x="1174" y="1611"/>
                    <a:pt x="1173" y="1611"/>
                  </a:cubicBezTo>
                  <a:cubicBezTo>
                    <a:pt x="1173" y="1610"/>
                    <a:pt x="1173" y="1610"/>
                    <a:pt x="1172" y="1610"/>
                  </a:cubicBezTo>
                  <a:cubicBezTo>
                    <a:pt x="1172" y="1610"/>
                    <a:pt x="1172" y="1610"/>
                    <a:pt x="1172" y="1610"/>
                  </a:cubicBezTo>
                  <a:cubicBezTo>
                    <a:pt x="1171" y="1610"/>
                    <a:pt x="1171" y="1610"/>
                    <a:pt x="1170" y="1611"/>
                  </a:cubicBezTo>
                  <a:cubicBezTo>
                    <a:pt x="1170" y="1611"/>
                    <a:pt x="1146" y="1641"/>
                    <a:pt x="1090" y="1641"/>
                  </a:cubicBezTo>
                  <a:cubicBezTo>
                    <a:pt x="1034" y="1641"/>
                    <a:pt x="1010" y="1611"/>
                    <a:pt x="1010" y="1611"/>
                  </a:cubicBezTo>
                  <a:cubicBezTo>
                    <a:pt x="1009" y="1610"/>
                    <a:pt x="1009" y="1610"/>
                    <a:pt x="1008" y="1610"/>
                  </a:cubicBezTo>
                  <a:cubicBezTo>
                    <a:pt x="1008" y="1610"/>
                    <a:pt x="1008" y="1610"/>
                    <a:pt x="1008" y="1610"/>
                  </a:cubicBezTo>
                  <a:cubicBezTo>
                    <a:pt x="1007" y="1610"/>
                    <a:pt x="1007" y="1610"/>
                    <a:pt x="1007" y="1611"/>
                  </a:cubicBezTo>
                  <a:cubicBezTo>
                    <a:pt x="1006" y="1611"/>
                    <a:pt x="994" y="1626"/>
                    <a:pt x="966" y="1629"/>
                  </a:cubicBezTo>
                  <a:cubicBezTo>
                    <a:pt x="938" y="1632"/>
                    <a:pt x="918" y="1618"/>
                    <a:pt x="918" y="1617"/>
                  </a:cubicBezTo>
                  <a:cubicBezTo>
                    <a:pt x="917" y="1617"/>
                    <a:pt x="917" y="1617"/>
                    <a:pt x="916" y="1617"/>
                  </a:cubicBezTo>
                  <a:cubicBezTo>
                    <a:pt x="916" y="1617"/>
                    <a:pt x="892" y="1624"/>
                    <a:pt x="872" y="1616"/>
                  </a:cubicBezTo>
                  <a:cubicBezTo>
                    <a:pt x="872" y="1616"/>
                    <a:pt x="872" y="1616"/>
                    <a:pt x="872" y="1616"/>
                  </a:cubicBezTo>
                  <a:cubicBezTo>
                    <a:pt x="853" y="1608"/>
                    <a:pt x="840" y="1586"/>
                    <a:pt x="840" y="1586"/>
                  </a:cubicBezTo>
                  <a:cubicBezTo>
                    <a:pt x="840" y="1585"/>
                    <a:pt x="839" y="1585"/>
                    <a:pt x="839" y="1585"/>
                  </a:cubicBezTo>
                  <a:cubicBezTo>
                    <a:pt x="838" y="1585"/>
                    <a:pt x="814" y="1581"/>
                    <a:pt x="797" y="1559"/>
                  </a:cubicBezTo>
                  <a:cubicBezTo>
                    <a:pt x="779" y="1537"/>
                    <a:pt x="781" y="1517"/>
                    <a:pt x="781" y="1517"/>
                  </a:cubicBezTo>
                  <a:cubicBezTo>
                    <a:pt x="781" y="1517"/>
                    <a:pt x="781" y="1516"/>
                    <a:pt x="780" y="1516"/>
                  </a:cubicBezTo>
                  <a:cubicBezTo>
                    <a:pt x="780" y="1516"/>
                    <a:pt x="780" y="1516"/>
                    <a:pt x="780" y="1516"/>
                  </a:cubicBezTo>
                  <a:cubicBezTo>
                    <a:pt x="780" y="1515"/>
                    <a:pt x="779" y="1515"/>
                    <a:pt x="779" y="1515"/>
                  </a:cubicBezTo>
                  <a:cubicBezTo>
                    <a:pt x="778" y="1515"/>
                    <a:pt x="739" y="1519"/>
                    <a:pt x="700" y="1480"/>
                  </a:cubicBezTo>
                  <a:cubicBezTo>
                    <a:pt x="660" y="1440"/>
                    <a:pt x="665" y="1402"/>
                    <a:pt x="665" y="1401"/>
                  </a:cubicBezTo>
                  <a:cubicBezTo>
                    <a:pt x="665" y="1401"/>
                    <a:pt x="665" y="1400"/>
                    <a:pt x="664" y="1400"/>
                  </a:cubicBezTo>
                  <a:cubicBezTo>
                    <a:pt x="664" y="1400"/>
                    <a:pt x="664" y="1400"/>
                    <a:pt x="664" y="1400"/>
                  </a:cubicBezTo>
                  <a:cubicBezTo>
                    <a:pt x="664" y="1399"/>
                    <a:pt x="663" y="1399"/>
                    <a:pt x="663" y="1399"/>
                  </a:cubicBezTo>
                  <a:cubicBezTo>
                    <a:pt x="662" y="1399"/>
                    <a:pt x="643" y="1401"/>
                    <a:pt x="621" y="1383"/>
                  </a:cubicBezTo>
                  <a:cubicBezTo>
                    <a:pt x="599" y="1366"/>
                    <a:pt x="595" y="1341"/>
                    <a:pt x="595" y="1341"/>
                  </a:cubicBezTo>
                  <a:cubicBezTo>
                    <a:pt x="595" y="1341"/>
                    <a:pt x="595" y="1340"/>
                    <a:pt x="594" y="1340"/>
                  </a:cubicBezTo>
                  <a:cubicBezTo>
                    <a:pt x="594" y="1340"/>
                    <a:pt x="572" y="1327"/>
                    <a:pt x="564" y="1308"/>
                  </a:cubicBezTo>
                  <a:cubicBezTo>
                    <a:pt x="564" y="1308"/>
                    <a:pt x="564" y="1308"/>
                    <a:pt x="564" y="1308"/>
                  </a:cubicBezTo>
                  <a:cubicBezTo>
                    <a:pt x="564" y="1308"/>
                    <a:pt x="564" y="1308"/>
                    <a:pt x="564" y="1308"/>
                  </a:cubicBezTo>
                  <a:cubicBezTo>
                    <a:pt x="556" y="1288"/>
                    <a:pt x="563" y="1264"/>
                    <a:pt x="563" y="1263"/>
                  </a:cubicBezTo>
                  <a:cubicBezTo>
                    <a:pt x="563" y="1263"/>
                    <a:pt x="563" y="1262"/>
                    <a:pt x="562" y="1262"/>
                  </a:cubicBezTo>
                  <a:cubicBezTo>
                    <a:pt x="562" y="1262"/>
                    <a:pt x="547" y="1242"/>
                    <a:pt x="551" y="1214"/>
                  </a:cubicBezTo>
                  <a:cubicBezTo>
                    <a:pt x="554" y="1186"/>
                    <a:pt x="569" y="1173"/>
                    <a:pt x="569" y="1173"/>
                  </a:cubicBezTo>
                  <a:cubicBezTo>
                    <a:pt x="570" y="1173"/>
                    <a:pt x="570" y="1172"/>
                    <a:pt x="570" y="1172"/>
                  </a:cubicBezTo>
                  <a:cubicBezTo>
                    <a:pt x="570" y="1172"/>
                    <a:pt x="570" y="1172"/>
                    <a:pt x="570" y="1172"/>
                  </a:cubicBezTo>
                  <a:cubicBezTo>
                    <a:pt x="570" y="1171"/>
                    <a:pt x="570" y="1171"/>
                    <a:pt x="569" y="1170"/>
                  </a:cubicBezTo>
                  <a:cubicBezTo>
                    <a:pt x="569" y="1170"/>
                    <a:pt x="538" y="1146"/>
                    <a:pt x="538" y="1090"/>
                  </a:cubicBezTo>
                  <a:cubicBezTo>
                    <a:pt x="538" y="1034"/>
                    <a:pt x="569" y="1010"/>
                    <a:pt x="569" y="1009"/>
                  </a:cubicBezTo>
                  <a:cubicBezTo>
                    <a:pt x="570" y="1009"/>
                    <a:pt x="570" y="1008"/>
                    <a:pt x="570" y="1008"/>
                  </a:cubicBezTo>
                  <a:cubicBezTo>
                    <a:pt x="570" y="1008"/>
                    <a:pt x="570" y="1008"/>
                    <a:pt x="570" y="1008"/>
                  </a:cubicBezTo>
                  <a:cubicBezTo>
                    <a:pt x="570" y="1007"/>
                    <a:pt x="570" y="1007"/>
                    <a:pt x="569" y="1006"/>
                  </a:cubicBezTo>
                  <a:cubicBezTo>
                    <a:pt x="569" y="1006"/>
                    <a:pt x="554" y="994"/>
                    <a:pt x="551" y="966"/>
                  </a:cubicBezTo>
                  <a:cubicBezTo>
                    <a:pt x="547" y="938"/>
                    <a:pt x="562" y="918"/>
                    <a:pt x="562" y="918"/>
                  </a:cubicBezTo>
                  <a:cubicBezTo>
                    <a:pt x="563" y="917"/>
                    <a:pt x="563" y="917"/>
                    <a:pt x="563" y="916"/>
                  </a:cubicBezTo>
                  <a:cubicBezTo>
                    <a:pt x="563" y="916"/>
                    <a:pt x="556" y="891"/>
                    <a:pt x="564" y="872"/>
                  </a:cubicBezTo>
                  <a:cubicBezTo>
                    <a:pt x="564" y="872"/>
                    <a:pt x="564" y="872"/>
                    <a:pt x="564" y="872"/>
                  </a:cubicBezTo>
                  <a:cubicBezTo>
                    <a:pt x="572" y="852"/>
                    <a:pt x="594" y="840"/>
                    <a:pt x="594" y="840"/>
                  </a:cubicBezTo>
                  <a:cubicBezTo>
                    <a:pt x="595" y="839"/>
                    <a:pt x="595" y="839"/>
                    <a:pt x="595" y="838"/>
                  </a:cubicBezTo>
                  <a:cubicBezTo>
                    <a:pt x="595" y="838"/>
                    <a:pt x="599" y="814"/>
                    <a:pt x="621" y="796"/>
                  </a:cubicBezTo>
                  <a:cubicBezTo>
                    <a:pt x="643" y="779"/>
                    <a:pt x="662" y="780"/>
                    <a:pt x="663" y="780"/>
                  </a:cubicBezTo>
                  <a:cubicBezTo>
                    <a:pt x="663" y="780"/>
                    <a:pt x="664" y="780"/>
                    <a:pt x="664" y="780"/>
                  </a:cubicBezTo>
                  <a:cubicBezTo>
                    <a:pt x="664" y="780"/>
                    <a:pt x="664" y="780"/>
                    <a:pt x="664" y="780"/>
                  </a:cubicBezTo>
                  <a:cubicBezTo>
                    <a:pt x="665" y="779"/>
                    <a:pt x="665" y="779"/>
                    <a:pt x="665" y="778"/>
                  </a:cubicBezTo>
                  <a:cubicBezTo>
                    <a:pt x="665" y="778"/>
                    <a:pt x="660" y="739"/>
                    <a:pt x="700" y="700"/>
                  </a:cubicBezTo>
                  <a:cubicBezTo>
                    <a:pt x="739" y="660"/>
                    <a:pt x="778" y="664"/>
                    <a:pt x="779" y="664"/>
                  </a:cubicBezTo>
                  <a:cubicBezTo>
                    <a:pt x="779" y="665"/>
                    <a:pt x="780" y="664"/>
                    <a:pt x="780" y="664"/>
                  </a:cubicBezTo>
                  <a:cubicBezTo>
                    <a:pt x="780" y="664"/>
                    <a:pt x="780" y="664"/>
                    <a:pt x="780" y="664"/>
                  </a:cubicBezTo>
                  <a:cubicBezTo>
                    <a:pt x="781" y="664"/>
                    <a:pt x="781" y="663"/>
                    <a:pt x="781" y="662"/>
                  </a:cubicBezTo>
                  <a:cubicBezTo>
                    <a:pt x="781" y="662"/>
                    <a:pt x="779" y="643"/>
                    <a:pt x="797" y="621"/>
                  </a:cubicBezTo>
                  <a:cubicBezTo>
                    <a:pt x="814" y="599"/>
                    <a:pt x="838" y="595"/>
                    <a:pt x="839" y="595"/>
                  </a:cubicBezTo>
                  <a:cubicBezTo>
                    <a:pt x="839" y="595"/>
                    <a:pt x="840" y="594"/>
                    <a:pt x="840" y="594"/>
                  </a:cubicBezTo>
                  <a:cubicBezTo>
                    <a:pt x="840" y="594"/>
                    <a:pt x="853" y="572"/>
                    <a:pt x="872" y="564"/>
                  </a:cubicBezTo>
                  <a:cubicBezTo>
                    <a:pt x="872" y="564"/>
                    <a:pt x="872" y="564"/>
                    <a:pt x="872" y="564"/>
                  </a:cubicBezTo>
                  <a:cubicBezTo>
                    <a:pt x="892" y="556"/>
                    <a:pt x="916" y="562"/>
                    <a:pt x="916" y="562"/>
                  </a:cubicBezTo>
                  <a:cubicBezTo>
                    <a:pt x="917" y="562"/>
                    <a:pt x="917" y="562"/>
                    <a:pt x="918" y="562"/>
                  </a:cubicBezTo>
                  <a:cubicBezTo>
                    <a:pt x="918" y="562"/>
                    <a:pt x="938" y="547"/>
                    <a:pt x="966" y="550"/>
                  </a:cubicBezTo>
                  <a:cubicBezTo>
                    <a:pt x="994" y="554"/>
                    <a:pt x="1006" y="569"/>
                    <a:pt x="1007" y="569"/>
                  </a:cubicBezTo>
                  <a:cubicBezTo>
                    <a:pt x="1007" y="569"/>
                    <a:pt x="1007" y="570"/>
                    <a:pt x="1008" y="570"/>
                  </a:cubicBezTo>
                  <a:cubicBezTo>
                    <a:pt x="1008" y="570"/>
                    <a:pt x="1008" y="570"/>
                    <a:pt x="1008" y="570"/>
                  </a:cubicBezTo>
                  <a:cubicBezTo>
                    <a:pt x="1009" y="570"/>
                    <a:pt x="1009" y="569"/>
                    <a:pt x="1010" y="569"/>
                  </a:cubicBezTo>
                  <a:cubicBezTo>
                    <a:pt x="1010" y="568"/>
                    <a:pt x="1034" y="538"/>
                    <a:pt x="1090" y="538"/>
                  </a:cubicBezTo>
                  <a:cubicBezTo>
                    <a:pt x="1146" y="538"/>
                    <a:pt x="1170" y="568"/>
                    <a:pt x="1170" y="569"/>
                  </a:cubicBezTo>
                  <a:cubicBezTo>
                    <a:pt x="1171" y="569"/>
                    <a:pt x="1171" y="570"/>
                    <a:pt x="1172" y="570"/>
                  </a:cubicBezTo>
                  <a:cubicBezTo>
                    <a:pt x="1172" y="570"/>
                    <a:pt x="1172" y="570"/>
                    <a:pt x="1172" y="570"/>
                  </a:cubicBezTo>
                  <a:cubicBezTo>
                    <a:pt x="1173" y="570"/>
                    <a:pt x="1173" y="569"/>
                    <a:pt x="1173" y="569"/>
                  </a:cubicBezTo>
                  <a:cubicBezTo>
                    <a:pt x="1174" y="569"/>
                    <a:pt x="1186" y="554"/>
                    <a:pt x="1214" y="550"/>
                  </a:cubicBezTo>
                  <a:cubicBezTo>
                    <a:pt x="1242" y="547"/>
                    <a:pt x="1262" y="562"/>
                    <a:pt x="1262" y="562"/>
                  </a:cubicBezTo>
                  <a:cubicBezTo>
                    <a:pt x="1263" y="562"/>
                    <a:pt x="1263" y="562"/>
                    <a:pt x="1264" y="562"/>
                  </a:cubicBezTo>
                  <a:cubicBezTo>
                    <a:pt x="1264" y="562"/>
                    <a:pt x="1288" y="556"/>
                    <a:pt x="1308" y="564"/>
                  </a:cubicBezTo>
                  <a:cubicBezTo>
                    <a:pt x="1308" y="564"/>
                    <a:pt x="1308" y="564"/>
                    <a:pt x="1308" y="564"/>
                  </a:cubicBezTo>
                  <a:cubicBezTo>
                    <a:pt x="1308" y="564"/>
                    <a:pt x="1308" y="564"/>
                    <a:pt x="1308" y="564"/>
                  </a:cubicBezTo>
                  <a:cubicBezTo>
                    <a:pt x="1327" y="572"/>
                    <a:pt x="1340" y="594"/>
                    <a:pt x="1340" y="594"/>
                  </a:cubicBezTo>
                  <a:cubicBezTo>
                    <a:pt x="1340" y="594"/>
                    <a:pt x="1341" y="595"/>
                    <a:pt x="1342" y="595"/>
                  </a:cubicBezTo>
                  <a:cubicBezTo>
                    <a:pt x="1342" y="595"/>
                    <a:pt x="1366" y="599"/>
                    <a:pt x="1383" y="621"/>
                  </a:cubicBezTo>
                  <a:cubicBezTo>
                    <a:pt x="1401" y="643"/>
                    <a:pt x="1399" y="662"/>
                    <a:pt x="1399" y="662"/>
                  </a:cubicBezTo>
                  <a:cubicBezTo>
                    <a:pt x="1399" y="663"/>
                    <a:pt x="1399" y="664"/>
                    <a:pt x="1400" y="664"/>
                  </a:cubicBezTo>
                  <a:cubicBezTo>
                    <a:pt x="1400" y="664"/>
                    <a:pt x="1400" y="664"/>
                    <a:pt x="1400" y="664"/>
                  </a:cubicBezTo>
                  <a:cubicBezTo>
                    <a:pt x="1400" y="664"/>
                    <a:pt x="1401" y="665"/>
                    <a:pt x="1402" y="665"/>
                  </a:cubicBezTo>
                  <a:cubicBezTo>
                    <a:pt x="1402" y="664"/>
                    <a:pt x="1441" y="660"/>
                    <a:pt x="1480" y="700"/>
                  </a:cubicBezTo>
                  <a:cubicBezTo>
                    <a:pt x="1520" y="739"/>
                    <a:pt x="1515" y="778"/>
                    <a:pt x="1515" y="778"/>
                  </a:cubicBezTo>
                  <a:cubicBezTo>
                    <a:pt x="1515" y="779"/>
                    <a:pt x="1515" y="779"/>
                    <a:pt x="1516" y="780"/>
                  </a:cubicBezTo>
                  <a:cubicBezTo>
                    <a:pt x="1516" y="780"/>
                    <a:pt x="1516" y="780"/>
                    <a:pt x="1516" y="780"/>
                  </a:cubicBezTo>
                  <a:cubicBezTo>
                    <a:pt x="1516" y="780"/>
                    <a:pt x="1517" y="780"/>
                    <a:pt x="1517" y="780"/>
                  </a:cubicBezTo>
                  <a:cubicBezTo>
                    <a:pt x="1518" y="780"/>
                    <a:pt x="1537" y="779"/>
                    <a:pt x="1559" y="796"/>
                  </a:cubicBezTo>
                  <a:cubicBezTo>
                    <a:pt x="1581" y="814"/>
                    <a:pt x="1585" y="838"/>
                    <a:pt x="1585" y="838"/>
                  </a:cubicBezTo>
                  <a:cubicBezTo>
                    <a:pt x="1585" y="839"/>
                    <a:pt x="1585" y="839"/>
                    <a:pt x="1586" y="840"/>
                  </a:cubicBezTo>
                  <a:cubicBezTo>
                    <a:pt x="1586" y="840"/>
                    <a:pt x="1608" y="852"/>
                    <a:pt x="1616" y="872"/>
                  </a:cubicBezTo>
                  <a:cubicBezTo>
                    <a:pt x="1616" y="872"/>
                    <a:pt x="1616" y="872"/>
                    <a:pt x="1616" y="872"/>
                  </a:cubicBezTo>
                  <a:cubicBezTo>
                    <a:pt x="1624" y="891"/>
                    <a:pt x="1618" y="916"/>
                    <a:pt x="1617" y="916"/>
                  </a:cubicBezTo>
                  <a:cubicBezTo>
                    <a:pt x="1617" y="917"/>
                    <a:pt x="1617" y="917"/>
                    <a:pt x="1618" y="918"/>
                  </a:cubicBezTo>
                  <a:cubicBezTo>
                    <a:pt x="1618" y="918"/>
                    <a:pt x="1633" y="938"/>
                    <a:pt x="1629" y="966"/>
                  </a:cubicBezTo>
                  <a:cubicBezTo>
                    <a:pt x="1626" y="994"/>
                    <a:pt x="1611" y="1006"/>
                    <a:pt x="1611" y="1006"/>
                  </a:cubicBezTo>
                  <a:cubicBezTo>
                    <a:pt x="1610" y="1007"/>
                    <a:pt x="1610" y="1007"/>
                    <a:pt x="1610" y="1008"/>
                  </a:cubicBezTo>
                  <a:cubicBezTo>
                    <a:pt x="1610" y="1008"/>
                    <a:pt x="1610" y="1008"/>
                    <a:pt x="1610" y="1008"/>
                  </a:cubicBezTo>
                  <a:cubicBezTo>
                    <a:pt x="1610" y="1008"/>
                    <a:pt x="1611" y="1009"/>
                    <a:pt x="1611" y="1009"/>
                  </a:cubicBezTo>
                  <a:cubicBezTo>
                    <a:pt x="1611" y="1010"/>
                    <a:pt x="1642" y="1034"/>
                    <a:pt x="1642" y="1090"/>
                  </a:cubicBezTo>
                  <a:cubicBezTo>
                    <a:pt x="1642" y="1146"/>
                    <a:pt x="1611" y="1170"/>
                    <a:pt x="1611" y="1170"/>
                  </a:cubicBezTo>
                  <a:cubicBezTo>
                    <a:pt x="1611" y="1171"/>
                    <a:pt x="1610" y="1171"/>
                    <a:pt x="1610" y="1172"/>
                  </a:cubicBezTo>
                  <a:cubicBezTo>
                    <a:pt x="1610" y="1172"/>
                    <a:pt x="1610" y="1172"/>
                    <a:pt x="1610" y="1172"/>
                  </a:cubicBezTo>
                  <a:cubicBezTo>
                    <a:pt x="1610" y="1172"/>
                    <a:pt x="1610" y="1173"/>
                    <a:pt x="1611" y="1173"/>
                  </a:cubicBezTo>
                  <a:cubicBezTo>
                    <a:pt x="1611" y="1173"/>
                    <a:pt x="1626" y="1186"/>
                    <a:pt x="1629" y="1214"/>
                  </a:cubicBezTo>
                  <a:cubicBezTo>
                    <a:pt x="1633" y="1242"/>
                    <a:pt x="1618" y="1262"/>
                    <a:pt x="1618" y="1262"/>
                  </a:cubicBezTo>
                  <a:cubicBezTo>
                    <a:pt x="1617" y="1262"/>
                    <a:pt x="1617" y="1263"/>
                    <a:pt x="1617" y="1263"/>
                  </a:cubicBezTo>
                  <a:cubicBezTo>
                    <a:pt x="1618" y="1264"/>
                    <a:pt x="1624" y="1288"/>
                    <a:pt x="1616" y="1308"/>
                  </a:cubicBezTo>
                  <a:cubicBezTo>
                    <a:pt x="1616" y="1308"/>
                    <a:pt x="1616" y="1308"/>
                    <a:pt x="1616" y="1308"/>
                  </a:cubicBezTo>
                  <a:cubicBezTo>
                    <a:pt x="1608" y="1327"/>
                    <a:pt x="1586" y="1340"/>
                    <a:pt x="1586" y="1340"/>
                  </a:cubicBezTo>
                  <a:cubicBezTo>
                    <a:pt x="1585" y="1340"/>
                    <a:pt x="1585" y="1341"/>
                    <a:pt x="1585" y="1341"/>
                  </a:cubicBezTo>
                  <a:cubicBezTo>
                    <a:pt x="1585" y="1341"/>
                    <a:pt x="1581" y="1366"/>
                    <a:pt x="1559" y="1383"/>
                  </a:cubicBezTo>
                  <a:cubicBezTo>
                    <a:pt x="1537" y="1401"/>
                    <a:pt x="1518" y="1399"/>
                    <a:pt x="1517" y="1399"/>
                  </a:cubicBezTo>
                  <a:close/>
                  <a:moveTo>
                    <a:pt x="1521" y="1507"/>
                  </a:moveTo>
                  <a:cubicBezTo>
                    <a:pt x="1525" y="1510"/>
                    <a:pt x="1529" y="1511"/>
                    <a:pt x="1532" y="1510"/>
                  </a:cubicBezTo>
                  <a:cubicBezTo>
                    <a:pt x="1533" y="1509"/>
                    <a:pt x="1533" y="1508"/>
                    <a:pt x="1533" y="1507"/>
                  </a:cubicBezTo>
                  <a:cubicBezTo>
                    <a:pt x="1533" y="1506"/>
                    <a:pt x="1532" y="1506"/>
                    <a:pt x="1531" y="1506"/>
                  </a:cubicBezTo>
                  <a:cubicBezTo>
                    <a:pt x="1528" y="1506"/>
                    <a:pt x="1525" y="1503"/>
                    <a:pt x="1524" y="1500"/>
                  </a:cubicBezTo>
                  <a:cubicBezTo>
                    <a:pt x="1523" y="1496"/>
                    <a:pt x="1524" y="1492"/>
                    <a:pt x="1529" y="1489"/>
                  </a:cubicBezTo>
                  <a:cubicBezTo>
                    <a:pt x="1534" y="1486"/>
                    <a:pt x="1540" y="1488"/>
                    <a:pt x="1543" y="1491"/>
                  </a:cubicBezTo>
                  <a:cubicBezTo>
                    <a:pt x="1546" y="1494"/>
                    <a:pt x="1549" y="1500"/>
                    <a:pt x="1546" y="1506"/>
                  </a:cubicBezTo>
                  <a:cubicBezTo>
                    <a:pt x="1541" y="1516"/>
                    <a:pt x="1531" y="1520"/>
                    <a:pt x="1521" y="1516"/>
                  </a:cubicBezTo>
                  <a:cubicBezTo>
                    <a:pt x="1506" y="1508"/>
                    <a:pt x="1497" y="1482"/>
                    <a:pt x="1514" y="1441"/>
                  </a:cubicBezTo>
                  <a:cubicBezTo>
                    <a:pt x="1514" y="1444"/>
                    <a:pt x="1515" y="1446"/>
                    <a:pt x="1516" y="1449"/>
                  </a:cubicBezTo>
                  <a:cubicBezTo>
                    <a:pt x="1506" y="1489"/>
                    <a:pt x="1518" y="1503"/>
                    <a:pt x="1521" y="1507"/>
                  </a:cubicBezTo>
                  <a:close/>
                  <a:moveTo>
                    <a:pt x="1519" y="1455"/>
                  </a:moveTo>
                  <a:cubicBezTo>
                    <a:pt x="1524" y="1465"/>
                    <a:pt x="1530" y="1475"/>
                    <a:pt x="1537" y="1484"/>
                  </a:cubicBezTo>
                  <a:cubicBezTo>
                    <a:pt x="1534" y="1483"/>
                    <a:pt x="1530" y="1484"/>
                    <a:pt x="1527" y="1485"/>
                  </a:cubicBezTo>
                  <a:cubicBezTo>
                    <a:pt x="1522" y="1488"/>
                    <a:pt x="1520" y="1493"/>
                    <a:pt x="1520" y="1498"/>
                  </a:cubicBezTo>
                  <a:cubicBezTo>
                    <a:pt x="1516" y="1489"/>
                    <a:pt x="1515" y="1475"/>
                    <a:pt x="1519" y="1455"/>
                  </a:cubicBezTo>
                  <a:close/>
                  <a:moveTo>
                    <a:pt x="1551" y="1499"/>
                  </a:moveTo>
                  <a:cubicBezTo>
                    <a:pt x="1554" y="1502"/>
                    <a:pt x="1558" y="1505"/>
                    <a:pt x="1561" y="1508"/>
                  </a:cubicBezTo>
                  <a:cubicBezTo>
                    <a:pt x="1564" y="1521"/>
                    <a:pt x="1557" y="1540"/>
                    <a:pt x="1549" y="1548"/>
                  </a:cubicBezTo>
                  <a:cubicBezTo>
                    <a:pt x="1540" y="1557"/>
                    <a:pt x="1522" y="1564"/>
                    <a:pt x="1508" y="1561"/>
                  </a:cubicBezTo>
                  <a:cubicBezTo>
                    <a:pt x="1505" y="1557"/>
                    <a:pt x="1502" y="1554"/>
                    <a:pt x="1499" y="1551"/>
                  </a:cubicBezTo>
                  <a:cubicBezTo>
                    <a:pt x="1502" y="1551"/>
                    <a:pt x="1505" y="1550"/>
                    <a:pt x="1508" y="1549"/>
                  </a:cubicBezTo>
                  <a:cubicBezTo>
                    <a:pt x="1516" y="1545"/>
                    <a:pt x="1521" y="1538"/>
                    <a:pt x="1522" y="1531"/>
                  </a:cubicBezTo>
                  <a:cubicBezTo>
                    <a:pt x="1525" y="1538"/>
                    <a:pt x="1529" y="1545"/>
                    <a:pt x="1535" y="1546"/>
                  </a:cubicBezTo>
                  <a:cubicBezTo>
                    <a:pt x="1537" y="1546"/>
                    <a:pt x="1540" y="1546"/>
                    <a:pt x="1543" y="1543"/>
                  </a:cubicBezTo>
                  <a:cubicBezTo>
                    <a:pt x="1547" y="1540"/>
                    <a:pt x="1547" y="1536"/>
                    <a:pt x="1546" y="1534"/>
                  </a:cubicBezTo>
                  <a:cubicBezTo>
                    <a:pt x="1545" y="1529"/>
                    <a:pt x="1538" y="1524"/>
                    <a:pt x="1531" y="1521"/>
                  </a:cubicBezTo>
                  <a:cubicBezTo>
                    <a:pt x="1539" y="1520"/>
                    <a:pt x="1545" y="1516"/>
                    <a:pt x="1549" y="1508"/>
                  </a:cubicBezTo>
                  <a:cubicBezTo>
                    <a:pt x="1551" y="1505"/>
                    <a:pt x="1551" y="1502"/>
                    <a:pt x="1551" y="1499"/>
                  </a:cubicBezTo>
                  <a:close/>
                  <a:moveTo>
                    <a:pt x="1566" y="1511"/>
                  </a:moveTo>
                  <a:cubicBezTo>
                    <a:pt x="1568" y="1512"/>
                    <a:pt x="1570" y="1514"/>
                    <a:pt x="1572" y="1515"/>
                  </a:cubicBezTo>
                  <a:cubicBezTo>
                    <a:pt x="1574" y="1528"/>
                    <a:pt x="1568" y="1544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44" y="1567"/>
                    <a:pt x="1528" y="1574"/>
                    <a:pt x="1515" y="1571"/>
                  </a:cubicBezTo>
                  <a:cubicBezTo>
                    <a:pt x="1514" y="1569"/>
                    <a:pt x="1513" y="1567"/>
                    <a:pt x="1511" y="1565"/>
                  </a:cubicBezTo>
                  <a:cubicBezTo>
                    <a:pt x="1526" y="1567"/>
                    <a:pt x="1543" y="1560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60" y="1543"/>
                    <a:pt x="1567" y="1525"/>
                    <a:pt x="1566" y="1511"/>
                  </a:cubicBezTo>
                  <a:close/>
                  <a:moveTo>
                    <a:pt x="1576" y="1518"/>
                  </a:moveTo>
                  <a:cubicBezTo>
                    <a:pt x="1590" y="1527"/>
                    <a:pt x="1605" y="1533"/>
                    <a:pt x="1620" y="1536"/>
                  </a:cubicBezTo>
                  <a:cubicBezTo>
                    <a:pt x="1620" y="1536"/>
                    <a:pt x="1620" y="1536"/>
                    <a:pt x="1620" y="1536"/>
                  </a:cubicBezTo>
                  <a:cubicBezTo>
                    <a:pt x="1635" y="1541"/>
                    <a:pt x="1676" y="1555"/>
                    <a:pt x="1682" y="1566"/>
                  </a:cubicBezTo>
                  <a:cubicBezTo>
                    <a:pt x="1682" y="1567"/>
                    <a:pt x="1682" y="1568"/>
                    <a:pt x="1682" y="1569"/>
                  </a:cubicBezTo>
                  <a:cubicBezTo>
                    <a:pt x="1682" y="1570"/>
                    <a:pt x="1681" y="1571"/>
                    <a:pt x="1679" y="1571"/>
                  </a:cubicBezTo>
                  <a:cubicBezTo>
                    <a:pt x="1664" y="1578"/>
                    <a:pt x="1603" y="1550"/>
                    <a:pt x="1576" y="1537"/>
                  </a:cubicBezTo>
                  <a:cubicBezTo>
                    <a:pt x="1575" y="1536"/>
                    <a:pt x="1574" y="1536"/>
                    <a:pt x="1573" y="1535"/>
                  </a:cubicBezTo>
                  <a:cubicBezTo>
                    <a:pt x="1575" y="1529"/>
                    <a:pt x="1576" y="1523"/>
                    <a:pt x="1576" y="1518"/>
                  </a:cubicBezTo>
                  <a:close/>
                  <a:moveTo>
                    <a:pt x="1685" y="1594"/>
                  </a:moveTo>
                  <a:cubicBezTo>
                    <a:pt x="1692" y="1602"/>
                    <a:pt x="1691" y="1612"/>
                    <a:pt x="1688" y="1618"/>
                  </a:cubicBezTo>
                  <a:cubicBezTo>
                    <a:pt x="1684" y="1625"/>
                    <a:pt x="1677" y="1631"/>
                    <a:pt x="1667" y="1630"/>
                  </a:cubicBezTo>
                  <a:cubicBezTo>
                    <a:pt x="1667" y="1630"/>
                    <a:pt x="1666" y="1630"/>
                    <a:pt x="1666" y="1631"/>
                  </a:cubicBezTo>
                  <a:cubicBezTo>
                    <a:pt x="1665" y="1631"/>
                    <a:pt x="1665" y="1632"/>
                    <a:pt x="1665" y="1633"/>
                  </a:cubicBezTo>
                  <a:cubicBezTo>
                    <a:pt x="1673" y="1647"/>
                    <a:pt x="1663" y="1658"/>
                    <a:pt x="1661" y="1661"/>
                  </a:cubicBezTo>
                  <a:cubicBezTo>
                    <a:pt x="1661" y="1661"/>
                    <a:pt x="1661" y="1661"/>
                    <a:pt x="1661" y="1661"/>
                  </a:cubicBezTo>
                  <a:cubicBezTo>
                    <a:pt x="1661" y="1661"/>
                    <a:pt x="1661" y="1661"/>
                    <a:pt x="1661" y="1661"/>
                  </a:cubicBezTo>
                  <a:cubicBezTo>
                    <a:pt x="1659" y="1663"/>
                    <a:pt x="1647" y="1673"/>
                    <a:pt x="1633" y="1665"/>
                  </a:cubicBezTo>
                  <a:cubicBezTo>
                    <a:pt x="1632" y="1665"/>
                    <a:pt x="1632" y="1665"/>
                    <a:pt x="1631" y="1665"/>
                  </a:cubicBezTo>
                  <a:cubicBezTo>
                    <a:pt x="1630" y="1666"/>
                    <a:pt x="1630" y="1666"/>
                    <a:pt x="1630" y="1667"/>
                  </a:cubicBezTo>
                  <a:cubicBezTo>
                    <a:pt x="1632" y="1676"/>
                    <a:pt x="1625" y="1684"/>
                    <a:pt x="1619" y="1688"/>
                  </a:cubicBezTo>
                  <a:cubicBezTo>
                    <a:pt x="1612" y="1691"/>
                    <a:pt x="1602" y="1692"/>
                    <a:pt x="1594" y="1684"/>
                  </a:cubicBezTo>
                  <a:cubicBezTo>
                    <a:pt x="1594" y="1684"/>
                    <a:pt x="1593" y="1684"/>
                    <a:pt x="1593" y="1684"/>
                  </a:cubicBezTo>
                  <a:cubicBezTo>
                    <a:pt x="1592" y="1684"/>
                    <a:pt x="1591" y="1684"/>
                    <a:pt x="1591" y="1685"/>
                  </a:cubicBezTo>
                  <a:cubicBezTo>
                    <a:pt x="1587" y="1694"/>
                    <a:pt x="1578" y="1700"/>
                    <a:pt x="1569" y="1701"/>
                  </a:cubicBezTo>
                  <a:cubicBezTo>
                    <a:pt x="1561" y="1702"/>
                    <a:pt x="1545" y="1699"/>
                    <a:pt x="1530" y="1677"/>
                  </a:cubicBezTo>
                  <a:cubicBezTo>
                    <a:pt x="1536" y="1667"/>
                    <a:pt x="1539" y="1655"/>
                    <a:pt x="1539" y="1642"/>
                  </a:cubicBezTo>
                  <a:cubicBezTo>
                    <a:pt x="1539" y="1641"/>
                    <a:pt x="1539" y="1640"/>
                    <a:pt x="1539" y="1639"/>
                  </a:cubicBezTo>
                  <a:cubicBezTo>
                    <a:pt x="1545" y="1657"/>
                    <a:pt x="1555" y="1680"/>
                    <a:pt x="1564" y="1685"/>
                  </a:cubicBezTo>
                  <a:cubicBezTo>
                    <a:pt x="1566" y="1686"/>
                    <a:pt x="1568" y="1686"/>
                    <a:pt x="1570" y="1686"/>
                  </a:cubicBezTo>
                  <a:cubicBezTo>
                    <a:pt x="1572" y="1685"/>
                    <a:pt x="1574" y="1683"/>
                    <a:pt x="1575" y="1681"/>
                  </a:cubicBezTo>
                  <a:cubicBezTo>
                    <a:pt x="1580" y="1670"/>
                    <a:pt x="1571" y="1644"/>
                    <a:pt x="1561" y="1619"/>
                  </a:cubicBezTo>
                  <a:cubicBezTo>
                    <a:pt x="1575" y="1643"/>
                    <a:pt x="1592" y="1667"/>
                    <a:pt x="1604" y="1671"/>
                  </a:cubicBezTo>
                  <a:cubicBezTo>
                    <a:pt x="1606" y="1672"/>
                    <a:pt x="1609" y="1672"/>
                    <a:pt x="1611" y="1670"/>
                  </a:cubicBezTo>
                  <a:cubicBezTo>
                    <a:pt x="1613" y="1669"/>
                    <a:pt x="1614" y="1667"/>
                    <a:pt x="1615" y="1665"/>
                  </a:cubicBezTo>
                  <a:cubicBezTo>
                    <a:pt x="1617" y="1654"/>
                    <a:pt x="1603" y="1631"/>
                    <a:pt x="1588" y="1609"/>
                  </a:cubicBezTo>
                  <a:cubicBezTo>
                    <a:pt x="1607" y="1630"/>
                    <a:pt x="1629" y="1649"/>
                    <a:pt x="1641" y="1650"/>
                  </a:cubicBezTo>
                  <a:cubicBezTo>
                    <a:pt x="1643" y="1650"/>
                    <a:pt x="1646" y="1649"/>
                    <a:pt x="1647" y="1647"/>
                  </a:cubicBezTo>
                  <a:cubicBezTo>
                    <a:pt x="1649" y="1645"/>
                    <a:pt x="1650" y="1643"/>
                    <a:pt x="1650" y="1640"/>
                  </a:cubicBezTo>
                  <a:cubicBezTo>
                    <a:pt x="1649" y="1628"/>
                    <a:pt x="1630" y="1607"/>
                    <a:pt x="1610" y="1588"/>
                  </a:cubicBezTo>
                  <a:cubicBezTo>
                    <a:pt x="1631" y="1603"/>
                    <a:pt x="1654" y="1616"/>
                    <a:pt x="1665" y="1614"/>
                  </a:cubicBezTo>
                  <a:cubicBezTo>
                    <a:pt x="1668" y="1614"/>
                    <a:pt x="1669" y="1613"/>
                    <a:pt x="1671" y="1611"/>
                  </a:cubicBezTo>
                  <a:cubicBezTo>
                    <a:pt x="1672" y="1609"/>
                    <a:pt x="1672" y="1606"/>
                    <a:pt x="1671" y="1603"/>
                  </a:cubicBezTo>
                  <a:cubicBezTo>
                    <a:pt x="1668" y="1592"/>
                    <a:pt x="1643" y="1575"/>
                    <a:pt x="1620" y="1561"/>
                  </a:cubicBezTo>
                  <a:cubicBezTo>
                    <a:pt x="1644" y="1571"/>
                    <a:pt x="1671" y="1579"/>
                    <a:pt x="1681" y="1575"/>
                  </a:cubicBezTo>
                  <a:cubicBezTo>
                    <a:pt x="1683" y="1574"/>
                    <a:pt x="1685" y="1572"/>
                    <a:pt x="1686" y="1570"/>
                  </a:cubicBezTo>
                  <a:cubicBezTo>
                    <a:pt x="1686" y="1568"/>
                    <a:pt x="1686" y="1566"/>
                    <a:pt x="1685" y="1564"/>
                  </a:cubicBezTo>
                  <a:cubicBezTo>
                    <a:pt x="1680" y="1555"/>
                    <a:pt x="1657" y="1545"/>
                    <a:pt x="1640" y="1539"/>
                  </a:cubicBezTo>
                  <a:cubicBezTo>
                    <a:pt x="1640" y="1539"/>
                    <a:pt x="1641" y="1539"/>
                    <a:pt x="1642" y="1539"/>
                  </a:cubicBezTo>
                  <a:cubicBezTo>
                    <a:pt x="1655" y="1539"/>
                    <a:pt x="1667" y="1536"/>
                    <a:pt x="1677" y="1530"/>
                  </a:cubicBezTo>
                  <a:cubicBezTo>
                    <a:pt x="1700" y="1545"/>
                    <a:pt x="1702" y="1560"/>
                    <a:pt x="1701" y="1568"/>
                  </a:cubicBezTo>
                  <a:cubicBezTo>
                    <a:pt x="1701" y="1578"/>
                    <a:pt x="1694" y="1587"/>
                    <a:pt x="1685" y="1591"/>
                  </a:cubicBezTo>
                  <a:cubicBezTo>
                    <a:pt x="1685" y="1591"/>
                    <a:pt x="1684" y="1592"/>
                    <a:pt x="1684" y="1592"/>
                  </a:cubicBezTo>
                  <a:cubicBezTo>
                    <a:pt x="1684" y="1593"/>
                    <a:pt x="1684" y="1594"/>
                    <a:pt x="1685" y="1594"/>
                  </a:cubicBezTo>
                  <a:close/>
                  <a:moveTo>
                    <a:pt x="1556" y="1573"/>
                  </a:moveTo>
                  <a:cubicBezTo>
                    <a:pt x="1577" y="1599"/>
                    <a:pt x="1614" y="1649"/>
                    <a:pt x="1611" y="1664"/>
                  </a:cubicBezTo>
                  <a:cubicBezTo>
                    <a:pt x="1611" y="1665"/>
                    <a:pt x="1610" y="1666"/>
                    <a:pt x="1609" y="1667"/>
                  </a:cubicBezTo>
                  <a:cubicBezTo>
                    <a:pt x="1608" y="1668"/>
                    <a:pt x="1607" y="1668"/>
                    <a:pt x="1605" y="1667"/>
                  </a:cubicBezTo>
                  <a:cubicBezTo>
                    <a:pt x="1585" y="1661"/>
                    <a:pt x="1547" y="1588"/>
                    <a:pt x="1540" y="1573"/>
                  </a:cubicBezTo>
                  <a:cubicBezTo>
                    <a:pt x="1540" y="1572"/>
                    <a:pt x="1539" y="1572"/>
                    <a:pt x="1539" y="1572"/>
                  </a:cubicBezTo>
                  <a:cubicBezTo>
                    <a:pt x="1543" y="1570"/>
                    <a:pt x="1546" y="1568"/>
                    <a:pt x="1550" y="1566"/>
                  </a:cubicBezTo>
                  <a:cubicBezTo>
                    <a:pt x="1551" y="1567"/>
                    <a:pt x="1553" y="1570"/>
                    <a:pt x="1556" y="1573"/>
                  </a:cubicBezTo>
                  <a:close/>
                  <a:moveTo>
                    <a:pt x="1553" y="1563"/>
                  </a:moveTo>
                  <a:cubicBezTo>
                    <a:pt x="1555" y="1562"/>
                    <a:pt x="1557" y="1560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61" y="1557"/>
                    <a:pt x="1562" y="1555"/>
                    <a:pt x="1564" y="1553"/>
                  </a:cubicBezTo>
                  <a:cubicBezTo>
                    <a:pt x="1565" y="1554"/>
                    <a:pt x="1568" y="1556"/>
                    <a:pt x="1572" y="1559"/>
                  </a:cubicBezTo>
                  <a:cubicBezTo>
                    <a:pt x="1601" y="1584"/>
                    <a:pt x="1645" y="1624"/>
                    <a:pt x="1646" y="1641"/>
                  </a:cubicBezTo>
                  <a:cubicBezTo>
                    <a:pt x="1646" y="1642"/>
                    <a:pt x="1646" y="1644"/>
                    <a:pt x="1645" y="1644"/>
                  </a:cubicBezTo>
                  <a:cubicBezTo>
                    <a:pt x="1644" y="1645"/>
                    <a:pt x="1642" y="1646"/>
                    <a:pt x="1641" y="1646"/>
                  </a:cubicBezTo>
                  <a:cubicBezTo>
                    <a:pt x="1624" y="1645"/>
                    <a:pt x="1584" y="1601"/>
                    <a:pt x="1559" y="1571"/>
                  </a:cubicBezTo>
                  <a:cubicBezTo>
                    <a:pt x="1556" y="1568"/>
                    <a:pt x="1554" y="1565"/>
                    <a:pt x="1553" y="1563"/>
                  </a:cubicBezTo>
                  <a:close/>
                  <a:moveTo>
                    <a:pt x="1572" y="1679"/>
                  </a:moveTo>
                  <a:cubicBezTo>
                    <a:pt x="1571" y="1681"/>
                    <a:pt x="1570" y="1682"/>
                    <a:pt x="1569" y="1682"/>
                  </a:cubicBezTo>
                  <a:cubicBezTo>
                    <a:pt x="1568" y="1682"/>
                    <a:pt x="1567" y="1682"/>
                    <a:pt x="1566" y="1681"/>
                  </a:cubicBezTo>
                  <a:cubicBezTo>
                    <a:pt x="1555" y="1676"/>
                    <a:pt x="1541" y="1635"/>
                    <a:pt x="1537" y="1620"/>
                  </a:cubicBezTo>
                  <a:cubicBezTo>
                    <a:pt x="1537" y="1620"/>
                    <a:pt x="1537" y="1620"/>
                    <a:pt x="1537" y="1620"/>
                  </a:cubicBezTo>
                  <a:cubicBezTo>
                    <a:pt x="1533" y="1605"/>
                    <a:pt x="1527" y="1590"/>
                    <a:pt x="1518" y="1576"/>
                  </a:cubicBezTo>
                  <a:cubicBezTo>
                    <a:pt x="1524" y="1576"/>
                    <a:pt x="1530" y="1575"/>
                    <a:pt x="1536" y="1573"/>
                  </a:cubicBezTo>
                  <a:cubicBezTo>
                    <a:pt x="1536" y="1574"/>
                    <a:pt x="1536" y="1575"/>
                    <a:pt x="1537" y="1576"/>
                  </a:cubicBezTo>
                  <a:cubicBezTo>
                    <a:pt x="1551" y="1603"/>
                    <a:pt x="1578" y="1664"/>
                    <a:pt x="1572" y="1679"/>
                  </a:cubicBezTo>
                  <a:close/>
                  <a:moveTo>
                    <a:pt x="1667" y="1605"/>
                  </a:moveTo>
                  <a:cubicBezTo>
                    <a:pt x="1668" y="1606"/>
                    <a:pt x="1668" y="1608"/>
                    <a:pt x="1667" y="1609"/>
                  </a:cubicBezTo>
                  <a:cubicBezTo>
                    <a:pt x="1667" y="1610"/>
                    <a:pt x="1666" y="1610"/>
                    <a:pt x="1664" y="1611"/>
                  </a:cubicBezTo>
                  <a:cubicBezTo>
                    <a:pt x="1649" y="1613"/>
                    <a:pt x="1600" y="1577"/>
                    <a:pt x="1573" y="1555"/>
                  </a:cubicBezTo>
                  <a:cubicBezTo>
                    <a:pt x="1570" y="1553"/>
                    <a:pt x="1568" y="1551"/>
                    <a:pt x="1566" y="1549"/>
                  </a:cubicBezTo>
                  <a:cubicBezTo>
                    <a:pt x="1568" y="1546"/>
                    <a:pt x="1570" y="1543"/>
                    <a:pt x="1572" y="1539"/>
                  </a:cubicBezTo>
                  <a:cubicBezTo>
                    <a:pt x="1572" y="1539"/>
                    <a:pt x="1573" y="1539"/>
                    <a:pt x="1573" y="1540"/>
                  </a:cubicBezTo>
                  <a:cubicBezTo>
                    <a:pt x="1588" y="1547"/>
                    <a:pt x="1662" y="1585"/>
                    <a:pt x="1667" y="1605"/>
                  </a:cubicBezTo>
                  <a:close/>
                  <a:moveTo>
                    <a:pt x="1484" y="1537"/>
                  </a:moveTo>
                  <a:cubicBezTo>
                    <a:pt x="1475" y="1530"/>
                    <a:pt x="1466" y="1523"/>
                    <a:pt x="1455" y="1519"/>
                  </a:cubicBezTo>
                  <a:cubicBezTo>
                    <a:pt x="1476" y="1514"/>
                    <a:pt x="1490" y="1516"/>
                    <a:pt x="1498" y="1519"/>
                  </a:cubicBezTo>
                  <a:cubicBezTo>
                    <a:pt x="1493" y="1519"/>
                    <a:pt x="1488" y="1522"/>
                    <a:pt x="1486" y="1527"/>
                  </a:cubicBezTo>
                  <a:cubicBezTo>
                    <a:pt x="1484" y="1530"/>
                    <a:pt x="1483" y="1533"/>
                    <a:pt x="1484" y="1537"/>
                  </a:cubicBezTo>
                  <a:close/>
                  <a:moveTo>
                    <a:pt x="1489" y="1529"/>
                  </a:moveTo>
                  <a:cubicBezTo>
                    <a:pt x="1492" y="1524"/>
                    <a:pt x="1497" y="1523"/>
                    <a:pt x="1500" y="1524"/>
                  </a:cubicBezTo>
                  <a:cubicBezTo>
                    <a:pt x="1504" y="1525"/>
                    <a:pt x="1506" y="1528"/>
                    <a:pt x="1506" y="1531"/>
                  </a:cubicBezTo>
                  <a:cubicBezTo>
                    <a:pt x="1506" y="1532"/>
                    <a:pt x="1507" y="1533"/>
                    <a:pt x="1508" y="1533"/>
                  </a:cubicBezTo>
                  <a:cubicBezTo>
                    <a:pt x="1509" y="1533"/>
                    <a:pt x="1509" y="1533"/>
                    <a:pt x="1510" y="1532"/>
                  </a:cubicBezTo>
                  <a:cubicBezTo>
                    <a:pt x="1511" y="1528"/>
                    <a:pt x="1510" y="1524"/>
                    <a:pt x="1507" y="1521"/>
                  </a:cubicBezTo>
                  <a:cubicBezTo>
                    <a:pt x="1503" y="1517"/>
                    <a:pt x="1489" y="1506"/>
                    <a:pt x="1449" y="1516"/>
                  </a:cubicBezTo>
                  <a:cubicBezTo>
                    <a:pt x="1447" y="1515"/>
                    <a:pt x="1444" y="1514"/>
                    <a:pt x="1441" y="1513"/>
                  </a:cubicBezTo>
                  <a:cubicBezTo>
                    <a:pt x="1482" y="1497"/>
                    <a:pt x="1509" y="1505"/>
                    <a:pt x="1516" y="1521"/>
                  </a:cubicBezTo>
                  <a:cubicBezTo>
                    <a:pt x="1520" y="1530"/>
                    <a:pt x="1517" y="1540"/>
                    <a:pt x="1506" y="1546"/>
                  </a:cubicBezTo>
                  <a:cubicBezTo>
                    <a:pt x="1500" y="1549"/>
                    <a:pt x="1494" y="1546"/>
                    <a:pt x="1491" y="1542"/>
                  </a:cubicBezTo>
                  <a:cubicBezTo>
                    <a:pt x="1488" y="1539"/>
                    <a:pt x="1486" y="1534"/>
                    <a:pt x="1489" y="1529"/>
                  </a:cubicBezTo>
                  <a:close/>
                  <a:moveTo>
                    <a:pt x="1454" y="1505"/>
                  </a:moveTo>
                  <a:cubicBezTo>
                    <a:pt x="1463" y="1499"/>
                    <a:pt x="1473" y="1492"/>
                    <a:pt x="1483" y="1483"/>
                  </a:cubicBezTo>
                  <a:cubicBezTo>
                    <a:pt x="1483" y="1483"/>
                    <a:pt x="1483" y="1483"/>
                    <a:pt x="1483" y="1483"/>
                  </a:cubicBezTo>
                  <a:cubicBezTo>
                    <a:pt x="1493" y="1473"/>
                    <a:pt x="1500" y="1463"/>
                    <a:pt x="1505" y="1454"/>
                  </a:cubicBezTo>
                  <a:cubicBezTo>
                    <a:pt x="1498" y="1477"/>
                    <a:pt x="1500" y="1494"/>
                    <a:pt x="1506" y="1506"/>
                  </a:cubicBezTo>
                  <a:cubicBezTo>
                    <a:pt x="1495" y="1500"/>
                    <a:pt x="1477" y="1498"/>
                    <a:pt x="1454" y="1505"/>
                  </a:cubicBezTo>
                  <a:close/>
                  <a:moveTo>
                    <a:pt x="1522" y="1521"/>
                  </a:moveTo>
                  <a:cubicBezTo>
                    <a:pt x="1529" y="1524"/>
                    <a:pt x="1541" y="1530"/>
                    <a:pt x="1542" y="1535"/>
                  </a:cubicBezTo>
                  <a:cubicBezTo>
                    <a:pt x="1543" y="1537"/>
                    <a:pt x="1542" y="1539"/>
                    <a:pt x="1541" y="1540"/>
                  </a:cubicBezTo>
                  <a:cubicBezTo>
                    <a:pt x="1539" y="1542"/>
                    <a:pt x="1537" y="1543"/>
                    <a:pt x="1536" y="1542"/>
                  </a:cubicBezTo>
                  <a:cubicBezTo>
                    <a:pt x="1530" y="1541"/>
                    <a:pt x="1524" y="1529"/>
                    <a:pt x="1522" y="1521"/>
                  </a:cubicBezTo>
                  <a:close/>
                  <a:moveTo>
                    <a:pt x="1522" y="1646"/>
                  </a:moveTo>
                  <a:cubicBezTo>
                    <a:pt x="1526" y="1649"/>
                    <a:pt x="1526" y="1649"/>
                    <a:pt x="1526" y="1649"/>
                  </a:cubicBezTo>
                  <a:cubicBezTo>
                    <a:pt x="1525" y="1653"/>
                    <a:pt x="1524" y="1657"/>
                    <a:pt x="1523" y="1661"/>
                  </a:cubicBezTo>
                  <a:cubicBezTo>
                    <a:pt x="1523" y="1656"/>
                    <a:pt x="1523" y="1651"/>
                    <a:pt x="1522" y="1646"/>
                  </a:cubicBezTo>
                  <a:close/>
                  <a:moveTo>
                    <a:pt x="1521" y="1640"/>
                  </a:moveTo>
                  <a:cubicBezTo>
                    <a:pt x="1520" y="1636"/>
                    <a:pt x="1519" y="1633"/>
                    <a:pt x="1518" y="1630"/>
                  </a:cubicBezTo>
                  <a:cubicBezTo>
                    <a:pt x="1526" y="1635"/>
                    <a:pt x="1526" y="1635"/>
                    <a:pt x="1526" y="1635"/>
                  </a:cubicBezTo>
                  <a:cubicBezTo>
                    <a:pt x="1526" y="1638"/>
                    <a:pt x="1526" y="1641"/>
                    <a:pt x="1526" y="1644"/>
                  </a:cubicBezTo>
                  <a:lnTo>
                    <a:pt x="1521" y="1640"/>
                  </a:lnTo>
                  <a:close/>
                  <a:moveTo>
                    <a:pt x="1404" y="1542"/>
                  </a:moveTo>
                  <a:cubicBezTo>
                    <a:pt x="1406" y="1545"/>
                    <a:pt x="1409" y="1547"/>
                    <a:pt x="1411" y="1549"/>
                  </a:cubicBezTo>
                  <a:cubicBezTo>
                    <a:pt x="1399" y="1573"/>
                    <a:pt x="1399" y="1573"/>
                    <a:pt x="1399" y="1573"/>
                  </a:cubicBezTo>
                  <a:cubicBezTo>
                    <a:pt x="1398" y="1570"/>
                    <a:pt x="1396" y="1566"/>
                    <a:pt x="1394" y="1563"/>
                  </a:cubicBezTo>
                  <a:lnTo>
                    <a:pt x="1404" y="1542"/>
                  </a:lnTo>
                  <a:close/>
                  <a:moveTo>
                    <a:pt x="1393" y="1558"/>
                  </a:moveTo>
                  <a:cubicBezTo>
                    <a:pt x="1392" y="1557"/>
                    <a:pt x="1392" y="1556"/>
                    <a:pt x="1391" y="1555"/>
                  </a:cubicBezTo>
                  <a:cubicBezTo>
                    <a:pt x="1396" y="1548"/>
                    <a:pt x="1398" y="1542"/>
                    <a:pt x="1400" y="1537"/>
                  </a:cubicBezTo>
                  <a:cubicBezTo>
                    <a:pt x="1401" y="1538"/>
                    <a:pt x="1401" y="1538"/>
                    <a:pt x="1402" y="1539"/>
                  </a:cubicBezTo>
                  <a:lnTo>
                    <a:pt x="1393" y="1558"/>
                  </a:lnTo>
                  <a:close/>
                  <a:moveTo>
                    <a:pt x="1414" y="1552"/>
                  </a:moveTo>
                  <a:cubicBezTo>
                    <a:pt x="1416" y="1553"/>
                    <a:pt x="1417" y="1555"/>
                    <a:pt x="1419" y="1557"/>
                  </a:cubicBezTo>
                  <a:cubicBezTo>
                    <a:pt x="1407" y="1585"/>
                    <a:pt x="1407" y="1585"/>
                    <a:pt x="1407" y="1585"/>
                  </a:cubicBezTo>
                  <a:cubicBezTo>
                    <a:pt x="1405" y="1583"/>
                    <a:pt x="1403" y="1580"/>
                    <a:pt x="1402" y="1577"/>
                  </a:cubicBezTo>
                  <a:lnTo>
                    <a:pt x="1414" y="1552"/>
                  </a:lnTo>
                  <a:close/>
                  <a:moveTo>
                    <a:pt x="1423" y="1560"/>
                  </a:moveTo>
                  <a:cubicBezTo>
                    <a:pt x="1425" y="1562"/>
                    <a:pt x="1427" y="1563"/>
                    <a:pt x="1430" y="1565"/>
                  </a:cubicBezTo>
                  <a:cubicBezTo>
                    <a:pt x="1417" y="1596"/>
                    <a:pt x="1417" y="1596"/>
                    <a:pt x="1417" y="1596"/>
                  </a:cubicBezTo>
                  <a:cubicBezTo>
                    <a:pt x="1415" y="1594"/>
                    <a:pt x="1412" y="1591"/>
                    <a:pt x="1410" y="1589"/>
                  </a:cubicBezTo>
                  <a:lnTo>
                    <a:pt x="1423" y="1560"/>
                  </a:lnTo>
                  <a:close/>
                  <a:moveTo>
                    <a:pt x="1433" y="1568"/>
                  </a:moveTo>
                  <a:cubicBezTo>
                    <a:pt x="1435" y="1570"/>
                    <a:pt x="1438" y="1571"/>
                    <a:pt x="1440" y="1573"/>
                  </a:cubicBezTo>
                  <a:cubicBezTo>
                    <a:pt x="1429" y="1606"/>
                    <a:pt x="1429" y="1606"/>
                    <a:pt x="1429" y="1606"/>
                  </a:cubicBezTo>
                  <a:cubicBezTo>
                    <a:pt x="1426" y="1604"/>
                    <a:pt x="1423" y="1602"/>
                    <a:pt x="1420" y="1599"/>
                  </a:cubicBezTo>
                  <a:lnTo>
                    <a:pt x="1433" y="1568"/>
                  </a:lnTo>
                  <a:close/>
                  <a:moveTo>
                    <a:pt x="1443" y="1576"/>
                  </a:moveTo>
                  <a:cubicBezTo>
                    <a:pt x="1446" y="1578"/>
                    <a:pt x="1449" y="1580"/>
                    <a:pt x="1451" y="1581"/>
                  </a:cubicBezTo>
                  <a:cubicBezTo>
                    <a:pt x="1441" y="1614"/>
                    <a:pt x="1441" y="1614"/>
                    <a:pt x="1441" y="1614"/>
                  </a:cubicBezTo>
                  <a:cubicBezTo>
                    <a:pt x="1438" y="1612"/>
                    <a:pt x="1435" y="1610"/>
                    <a:pt x="1432" y="1609"/>
                  </a:cubicBezTo>
                  <a:lnTo>
                    <a:pt x="1443" y="1576"/>
                  </a:lnTo>
                  <a:close/>
                  <a:moveTo>
                    <a:pt x="1455" y="1584"/>
                  </a:moveTo>
                  <a:cubicBezTo>
                    <a:pt x="1458" y="1586"/>
                    <a:pt x="1461" y="1588"/>
                    <a:pt x="1464" y="1591"/>
                  </a:cubicBezTo>
                  <a:cubicBezTo>
                    <a:pt x="1454" y="1621"/>
                    <a:pt x="1454" y="1621"/>
                    <a:pt x="1454" y="1621"/>
                  </a:cubicBezTo>
                  <a:cubicBezTo>
                    <a:pt x="1451" y="1619"/>
                    <a:pt x="1448" y="1618"/>
                    <a:pt x="1444" y="1616"/>
                  </a:cubicBezTo>
                  <a:lnTo>
                    <a:pt x="1455" y="1584"/>
                  </a:lnTo>
                  <a:close/>
                  <a:moveTo>
                    <a:pt x="1467" y="1593"/>
                  </a:moveTo>
                  <a:cubicBezTo>
                    <a:pt x="1470" y="1595"/>
                    <a:pt x="1473" y="1597"/>
                    <a:pt x="1476" y="1600"/>
                  </a:cubicBezTo>
                  <a:cubicBezTo>
                    <a:pt x="1467" y="1627"/>
                    <a:pt x="1467" y="1627"/>
                    <a:pt x="1467" y="1627"/>
                  </a:cubicBezTo>
                  <a:cubicBezTo>
                    <a:pt x="1464" y="1625"/>
                    <a:pt x="1461" y="1624"/>
                    <a:pt x="1458" y="1622"/>
                  </a:cubicBezTo>
                  <a:lnTo>
                    <a:pt x="1467" y="1593"/>
                  </a:lnTo>
                  <a:close/>
                  <a:moveTo>
                    <a:pt x="1479" y="1602"/>
                  </a:moveTo>
                  <a:cubicBezTo>
                    <a:pt x="1482" y="1604"/>
                    <a:pt x="1485" y="1606"/>
                    <a:pt x="1487" y="1609"/>
                  </a:cubicBezTo>
                  <a:cubicBezTo>
                    <a:pt x="1478" y="1631"/>
                    <a:pt x="1478" y="1631"/>
                    <a:pt x="1478" y="1631"/>
                  </a:cubicBezTo>
                  <a:cubicBezTo>
                    <a:pt x="1477" y="1630"/>
                    <a:pt x="1475" y="1630"/>
                    <a:pt x="1474" y="1629"/>
                  </a:cubicBezTo>
                  <a:cubicBezTo>
                    <a:pt x="1473" y="1629"/>
                    <a:pt x="1472" y="1628"/>
                    <a:pt x="1471" y="1628"/>
                  </a:cubicBezTo>
                  <a:lnTo>
                    <a:pt x="1479" y="1602"/>
                  </a:lnTo>
                  <a:close/>
                  <a:moveTo>
                    <a:pt x="1490" y="1611"/>
                  </a:moveTo>
                  <a:cubicBezTo>
                    <a:pt x="1493" y="1614"/>
                    <a:pt x="1495" y="1616"/>
                    <a:pt x="1497" y="1619"/>
                  </a:cubicBezTo>
                  <a:cubicBezTo>
                    <a:pt x="1490" y="1636"/>
                    <a:pt x="1490" y="1636"/>
                    <a:pt x="1490" y="1636"/>
                  </a:cubicBezTo>
                  <a:cubicBezTo>
                    <a:pt x="1487" y="1635"/>
                    <a:pt x="1485" y="1634"/>
                    <a:pt x="1482" y="1633"/>
                  </a:cubicBezTo>
                  <a:lnTo>
                    <a:pt x="1490" y="1611"/>
                  </a:lnTo>
                  <a:close/>
                  <a:moveTo>
                    <a:pt x="1500" y="1622"/>
                  </a:moveTo>
                  <a:cubicBezTo>
                    <a:pt x="1502" y="1624"/>
                    <a:pt x="1504" y="1627"/>
                    <a:pt x="1506" y="1629"/>
                  </a:cubicBezTo>
                  <a:cubicBezTo>
                    <a:pt x="1501" y="1642"/>
                    <a:pt x="1501" y="1642"/>
                    <a:pt x="1501" y="1642"/>
                  </a:cubicBezTo>
                  <a:cubicBezTo>
                    <a:pt x="1498" y="1640"/>
                    <a:pt x="1496" y="1639"/>
                    <a:pt x="1493" y="1638"/>
                  </a:cubicBezTo>
                  <a:lnTo>
                    <a:pt x="1500" y="1622"/>
                  </a:lnTo>
                  <a:close/>
                  <a:moveTo>
                    <a:pt x="1509" y="1633"/>
                  </a:moveTo>
                  <a:cubicBezTo>
                    <a:pt x="1510" y="1636"/>
                    <a:pt x="1512" y="1639"/>
                    <a:pt x="1513" y="1642"/>
                  </a:cubicBezTo>
                  <a:cubicBezTo>
                    <a:pt x="1509" y="1648"/>
                    <a:pt x="1509" y="1648"/>
                    <a:pt x="1509" y="1648"/>
                  </a:cubicBezTo>
                  <a:cubicBezTo>
                    <a:pt x="1508" y="1647"/>
                    <a:pt x="1506" y="1645"/>
                    <a:pt x="1504" y="1644"/>
                  </a:cubicBezTo>
                  <a:lnTo>
                    <a:pt x="1509" y="1633"/>
                  </a:lnTo>
                  <a:close/>
                  <a:moveTo>
                    <a:pt x="1515" y="1647"/>
                  </a:moveTo>
                  <a:cubicBezTo>
                    <a:pt x="1516" y="1651"/>
                    <a:pt x="1517" y="1655"/>
                    <a:pt x="1517" y="1660"/>
                  </a:cubicBezTo>
                  <a:cubicBezTo>
                    <a:pt x="1516" y="1657"/>
                    <a:pt x="1514" y="1654"/>
                    <a:pt x="1512" y="1651"/>
                  </a:cubicBezTo>
                  <a:lnTo>
                    <a:pt x="1515" y="1647"/>
                  </a:lnTo>
                  <a:close/>
                  <a:moveTo>
                    <a:pt x="1457" y="1581"/>
                  </a:moveTo>
                  <a:cubicBezTo>
                    <a:pt x="1437" y="1566"/>
                    <a:pt x="1416" y="1552"/>
                    <a:pt x="1401" y="1533"/>
                  </a:cubicBezTo>
                  <a:cubicBezTo>
                    <a:pt x="1402" y="1532"/>
                    <a:pt x="1402" y="1531"/>
                    <a:pt x="1402" y="1530"/>
                  </a:cubicBezTo>
                  <a:cubicBezTo>
                    <a:pt x="1417" y="1545"/>
                    <a:pt x="1435" y="1558"/>
                    <a:pt x="1452" y="1571"/>
                  </a:cubicBezTo>
                  <a:cubicBezTo>
                    <a:pt x="1483" y="1593"/>
                    <a:pt x="1512" y="1614"/>
                    <a:pt x="1518" y="1644"/>
                  </a:cubicBezTo>
                  <a:cubicBezTo>
                    <a:pt x="1509" y="1618"/>
                    <a:pt x="1484" y="1600"/>
                    <a:pt x="1457" y="1581"/>
                  </a:cubicBezTo>
                  <a:close/>
                  <a:moveTo>
                    <a:pt x="1515" y="1624"/>
                  </a:moveTo>
                  <a:cubicBezTo>
                    <a:pt x="1513" y="1622"/>
                    <a:pt x="1512" y="1619"/>
                    <a:pt x="1510" y="1616"/>
                  </a:cubicBezTo>
                  <a:cubicBezTo>
                    <a:pt x="1524" y="1620"/>
                    <a:pt x="1524" y="1620"/>
                    <a:pt x="1524" y="1620"/>
                  </a:cubicBezTo>
                  <a:cubicBezTo>
                    <a:pt x="1525" y="1623"/>
                    <a:pt x="1525" y="1627"/>
                    <a:pt x="1526" y="1630"/>
                  </a:cubicBezTo>
                  <a:lnTo>
                    <a:pt x="1515" y="1624"/>
                  </a:lnTo>
                  <a:close/>
                  <a:moveTo>
                    <a:pt x="1506" y="1611"/>
                  </a:moveTo>
                  <a:cubicBezTo>
                    <a:pt x="1504" y="1609"/>
                    <a:pt x="1502" y="1607"/>
                    <a:pt x="1500" y="1605"/>
                  </a:cubicBezTo>
                  <a:cubicBezTo>
                    <a:pt x="1519" y="1606"/>
                    <a:pt x="1519" y="1606"/>
                    <a:pt x="1519" y="1606"/>
                  </a:cubicBezTo>
                  <a:cubicBezTo>
                    <a:pt x="1521" y="1609"/>
                    <a:pt x="1522" y="1612"/>
                    <a:pt x="1523" y="1616"/>
                  </a:cubicBezTo>
                  <a:lnTo>
                    <a:pt x="1506" y="1611"/>
                  </a:lnTo>
                  <a:close/>
                  <a:moveTo>
                    <a:pt x="1496" y="1600"/>
                  </a:moveTo>
                  <a:cubicBezTo>
                    <a:pt x="1494" y="1598"/>
                    <a:pt x="1491" y="1596"/>
                    <a:pt x="1488" y="1594"/>
                  </a:cubicBezTo>
                  <a:cubicBezTo>
                    <a:pt x="1512" y="1591"/>
                    <a:pt x="1512" y="1591"/>
                    <a:pt x="1512" y="1591"/>
                  </a:cubicBezTo>
                  <a:cubicBezTo>
                    <a:pt x="1514" y="1595"/>
                    <a:pt x="1516" y="1598"/>
                    <a:pt x="1518" y="1602"/>
                  </a:cubicBezTo>
                  <a:lnTo>
                    <a:pt x="1496" y="1600"/>
                  </a:lnTo>
                  <a:close/>
                  <a:moveTo>
                    <a:pt x="1484" y="1590"/>
                  </a:moveTo>
                  <a:cubicBezTo>
                    <a:pt x="1482" y="1588"/>
                    <a:pt x="1479" y="1586"/>
                    <a:pt x="1476" y="1584"/>
                  </a:cubicBezTo>
                  <a:cubicBezTo>
                    <a:pt x="1503" y="1577"/>
                    <a:pt x="1503" y="1577"/>
                    <a:pt x="1503" y="1577"/>
                  </a:cubicBezTo>
                  <a:cubicBezTo>
                    <a:pt x="1506" y="1581"/>
                    <a:pt x="1508" y="1584"/>
                    <a:pt x="1510" y="1588"/>
                  </a:cubicBezTo>
                  <a:lnTo>
                    <a:pt x="1484" y="1590"/>
                  </a:lnTo>
                  <a:close/>
                  <a:moveTo>
                    <a:pt x="1472" y="1581"/>
                  </a:moveTo>
                  <a:cubicBezTo>
                    <a:pt x="1470" y="1579"/>
                    <a:pt x="1467" y="1577"/>
                    <a:pt x="1464" y="1575"/>
                  </a:cubicBezTo>
                  <a:cubicBezTo>
                    <a:pt x="1492" y="1564"/>
                    <a:pt x="1492" y="1564"/>
                    <a:pt x="1492" y="1564"/>
                  </a:cubicBezTo>
                  <a:cubicBezTo>
                    <a:pt x="1495" y="1567"/>
                    <a:pt x="1498" y="1570"/>
                    <a:pt x="1501" y="1574"/>
                  </a:cubicBezTo>
                  <a:lnTo>
                    <a:pt x="1472" y="1581"/>
                  </a:lnTo>
                  <a:close/>
                  <a:moveTo>
                    <a:pt x="1461" y="1572"/>
                  </a:moveTo>
                  <a:cubicBezTo>
                    <a:pt x="1458" y="1571"/>
                    <a:pt x="1456" y="1569"/>
                    <a:pt x="1454" y="1568"/>
                  </a:cubicBezTo>
                  <a:cubicBezTo>
                    <a:pt x="1454" y="1567"/>
                    <a:pt x="1453" y="1567"/>
                    <a:pt x="1453" y="1566"/>
                  </a:cubicBezTo>
                  <a:cubicBezTo>
                    <a:pt x="1481" y="1552"/>
                    <a:pt x="1481" y="1552"/>
                    <a:pt x="1481" y="1552"/>
                  </a:cubicBezTo>
                  <a:cubicBezTo>
                    <a:pt x="1484" y="1555"/>
                    <a:pt x="1487" y="1558"/>
                    <a:pt x="1489" y="1561"/>
                  </a:cubicBezTo>
                  <a:lnTo>
                    <a:pt x="1461" y="1572"/>
                  </a:lnTo>
                  <a:close/>
                  <a:moveTo>
                    <a:pt x="1449" y="1564"/>
                  </a:moveTo>
                  <a:cubicBezTo>
                    <a:pt x="1446" y="1562"/>
                    <a:pt x="1444" y="1560"/>
                    <a:pt x="1441" y="1558"/>
                  </a:cubicBezTo>
                  <a:cubicBezTo>
                    <a:pt x="1467" y="1541"/>
                    <a:pt x="1467" y="1541"/>
                    <a:pt x="1467" y="1541"/>
                  </a:cubicBezTo>
                  <a:cubicBezTo>
                    <a:pt x="1471" y="1544"/>
                    <a:pt x="1474" y="1547"/>
                    <a:pt x="1478" y="1550"/>
                  </a:cubicBezTo>
                  <a:lnTo>
                    <a:pt x="1449" y="1564"/>
                  </a:lnTo>
                  <a:close/>
                  <a:moveTo>
                    <a:pt x="1438" y="1555"/>
                  </a:moveTo>
                  <a:cubicBezTo>
                    <a:pt x="1435" y="1554"/>
                    <a:pt x="1433" y="1552"/>
                    <a:pt x="1430" y="1550"/>
                  </a:cubicBezTo>
                  <a:cubicBezTo>
                    <a:pt x="1456" y="1534"/>
                    <a:pt x="1456" y="1534"/>
                    <a:pt x="1456" y="1534"/>
                  </a:cubicBezTo>
                  <a:cubicBezTo>
                    <a:pt x="1459" y="1535"/>
                    <a:pt x="1461" y="1537"/>
                    <a:pt x="1464" y="1539"/>
                  </a:cubicBezTo>
                  <a:lnTo>
                    <a:pt x="1438" y="1555"/>
                  </a:lnTo>
                  <a:close/>
                  <a:moveTo>
                    <a:pt x="1427" y="1547"/>
                  </a:moveTo>
                  <a:cubicBezTo>
                    <a:pt x="1425" y="1545"/>
                    <a:pt x="1422" y="1543"/>
                    <a:pt x="1420" y="1541"/>
                  </a:cubicBezTo>
                  <a:cubicBezTo>
                    <a:pt x="1443" y="1527"/>
                    <a:pt x="1443" y="1527"/>
                    <a:pt x="1443" y="1527"/>
                  </a:cubicBezTo>
                  <a:cubicBezTo>
                    <a:pt x="1446" y="1528"/>
                    <a:pt x="1449" y="1530"/>
                    <a:pt x="1452" y="1532"/>
                  </a:cubicBezTo>
                  <a:lnTo>
                    <a:pt x="1427" y="1547"/>
                  </a:lnTo>
                  <a:close/>
                  <a:moveTo>
                    <a:pt x="1417" y="1539"/>
                  </a:moveTo>
                  <a:cubicBezTo>
                    <a:pt x="1414" y="1537"/>
                    <a:pt x="1412" y="1535"/>
                    <a:pt x="1410" y="1533"/>
                  </a:cubicBezTo>
                  <a:cubicBezTo>
                    <a:pt x="1431" y="1522"/>
                    <a:pt x="1431" y="1522"/>
                    <a:pt x="1431" y="1522"/>
                  </a:cubicBezTo>
                  <a:cubicBezTo>
                    <a:pt x="1433" y="1523"/>
                    <a:pt x="1436" y="1524"/>
                    <a:pt x="1439" y="1525"/>
                  </a:cubicBezTo>
                  <a:lnTo>
                    <a:pt x="1417" y="1539"/>
                  </a:lnTo>
                  <a:close/>
                  <a:moveTo>
                    <a:pt x="1407" y="1530"/>
                  </a:moveTo>
                  <a:cubicBezTo>
                    <a:pt x="1406" y="1528"/>
                    <a:pt x="1404" y="1527"/>
                    <a:pt x="1403" y="1525"/>
                  </a:cubicBezTo>
                  <a:cubicBezTo>
                    <a:pt x="1403" y="1523"/>
                    <a:pt x="1403" y="1521"/>
                    <a:pt x="1403" y="1519"/>
                  </a:cubicBezTo>
                  <a:cubicBezTo>
                    <a:pt x="1406" y="1519"/>
                    <a:pt x="1411" y="1519"/>
                    <a:pt x="1418" y="1518"/>
                  </a:cubicBezTo>
                  <a:cubicBezTo>
                    <a:pt x="1420" y="1519"/>
                    <a:pt x="1423" y="1519"/>
                    <a:pt x="1426" y="1520"/>
                  </a:cubicBezTo>
                  <a:lnTo>
                    <a:pt x="1407" y="1530"/>
                  </a:lnTo>
                  <a:close/>
                  <a:moveTo>
                    <a:pt x="1431" y="1625"/>
                  </a:moveTo>
                  <a:cubicBezTo>
                    <a:pt x="1433" y="1627"/>
                    <a:pt x="1435" y="1628"/>
                    <a:pt x="1437" y="1629"/>
                  </a:cubicBezTo>
                  <a:cubicBezTo>
                    <a:pt x="1439" y="1655"/>
                    <a:pt x="1434" y="1679"/>
                    <a:pt x="1423" y="1698"/>
                  </a:cubicBezTo>
                  <a:cubicBezTo>
                    <a:pt x="1412" y="1719"/>
                    <a:pt x="1391" y="1731"/>
                    <a:pt x="1372" y="1730"/>
                  </a:cubicBezTo>
                  <a:cubicBezTo>
                    <a:pt x="1358" y="1729"/>
                    <a:pt x="1352" y="1719"/>
                    <a:pt x="1351" y="1712"/>
                  </a:cubicBezTo>
                  <a:cubicBezTo>
                    <a:pt x="1350" y="1704"/>
                    <a:pt x="1355" y="1697"/>
                    <a:pt x="1363" y="1695"/>
                  </a:cubicBezTo>
                  <a:cubicBezTo>
                    <a:pt x="1369" y="1693"/>
                    <a:pt x="1375" y="1695"/>
                    <a:pt x="1378" y="1701"/>
                  </a:cubicBezTo>
                  <a:cubicBezTo>
                    <a:pt x="1381" y="1705"/>
                    <a:pt x="1381" y="1711"/>
                    <a:pt x="1376" y="1718"/>
                  </a:cubicBezTo>
                  <a:cubicBezTo>
                    <a:pt x="1375" y="1718"/>
                    <a:pt x="1375" y="1719"/>
                    <a:pt x="1375" y="1720"/>
                  </a:cubicBezTo>
                  <a:cubicBezTo>
                    <a:pt x="1376" y="1721"/>
                    <a:pt x="1377" y="1721"/>
                    <a:pt x="1377" y="1721"/>
                  </a:cubicBezTo>
                  <a:cubicBezTo>
                    <a:pt x="1386" y="1719"/>
                    <a:pt x="1392" y="1710"/>
                    <a:pt x="1390" y="1700"/>
                  </a:cubicBezTo>
                  <a:cubicBezTo>
                    <a:pt x="1389" y="1689"/>
                    <a:pt x="1379" y="1677"/>
                    <a:pt x="1368" y="1663"/>
                  </a:cubicBezTo>
                  <a:cubicBezTo>
                    <a:pt x="1354" y="1647"/>
                    <a:pt x="1339" y="1627"/>
                    <a:pt x="1332" y="1603"/>
                  </a:cubicBezTo>
                  <a:cubicBezTo>
                    <a:pt x="1334" y="1600"/>
                    <a:pt x="1336" y="1598"/>
                    <a:pt x="1338" y="1596"/>
                  </a:cubicBezTo>
                  <a:cubicBezTo>
                    <a:pt x="1344" y="1622"/>
                    <a:pt x="1359" y="1642"/>
                    <a:pt x="1373" y="1659"/>
                  </a:cubicBezTo>
                  <a:cubicBezTo>
                    <a:pt x="1390" y="1681"/>
                    <a:pt x="1404" y="1698"/>
                    <a:pt x="1389" y="1719"/>
                  </a:cubicBezTo>
                  <a:cubicBezTo>
                    <a:pt x="1388" y="1719"/>
                    <a:pt x="1388" y="1720"/>
                    <a:pt x="1389" y="1721"/>
                  </a:cubicBezTo>
                  <a:cubicBezTo>
                    <a:pt x="1389" y="1722"/>
                    <a:pt x="1390" y="1722"/>
                    <a:pt x="1391" y="1721"/>
                  </a:cubicBezTo>
                  <a:cubicBezTo>
                    <a:pt x="1421" y="1705"/>
                    <a:pt x="1436" y="1670"/>
                    <a:pt x="1431" y="1625"/>
                  </a:cubicBezTo>
                  <a:close/>
                  <a:moveTo>
                    <a:pt x="1441" y="1631"/>
                  </a:moveTo>
                  <a:cubicBezTo>
                    <a:pt x="1451" y="1636"/>
                    <a:pt x="1460" y="1639"/>
                    <a:pt x="1469" y="1643"/>
                  </a:cubicBezTo>
                  <a:cubicBezTo>
                    <a:pt x="1485" y="1649"/>
                    <a:pt x="1498" y="1654"/>
                    <a:pt x="1505" y="1662"/>
                  </a:cubicBezTo>
                  <a:cubicBezTo>
                    <a:pt x="1508" y="1667"/>
                    <a:pt x="1509" y="1671"/>
                    <a:pt x="1508" y="1675"/>
                  </a:cubicBezTo>
                  <a:cubicBezTo>
                    <a:pt x="1507" y="1670"/>
                    <a:pt x="1504" y="1665"/>
                    <a:pt x="1500" y="1663"/>
                  </a:cubicBezTo>
                  <a:cubicBezTo>
                    <a:pt x="1493" y="1659"/>
                    <a:pt x="1485" y="1660"/>
                    <a:pt x="1478" y="1666"/>
                  </a:cubicBezTo>
                  <a:cubicBezTo>
                    <a:pt x="1477" y="1668"/>
                    <a:pt x="1475" y="1670"/>
                    <a:pt x="1475" y="1671"/>
                  </a:cubicBezTo>
                  <a:cubicBezTo>
                    <a:pt x="1474" y="1668"/>
                    <a:pt x="1473" y="1665"/>
                    <a:pt x="1472" y="1663"/>
                  </a:cubicBezTo>
                  <a:cubicBezTo>
                    <a:pt x="1469" y="1657"/>
                    <a:pt x="1463" y="1653"/>
                    <a:pt x="1457" y="1652"/>
                  </a:cubicBezTo>
                  <a:cubicBezTo>
                    <a:pt x="1451" y="1651"/>
                    <a:pt x="1446" y="1653"/>
                    <a:pt x="1442" y="1656"/>
                  </a:cubicBezTo>
                  <a:cubicBezTo>
                    <a:pt x="1442" y="1656"/>
                    <a:pt x="1442" y="1656"/>
                    <a:pt x="1442" y="1656"/>
                  </a:cubicBezTo>
                  <a:cubicBezTo>
                    <a:pt x="1441" y="1657"/>
                    <a:pt x="1440" y="1658"/>
                    <a:pt x="1440" y="1660"/>
                  </a:cubicBezTo>
                  <a:cubicBezTo>
                    <a:pt x="1441" y="1650"/>
                    <a:pt x="1441" y="1641"/>
                    <a:pt x="1441" y="1631"/>
                  </a:cubicBezTo>
                  <a:close/>
                  <a:moveTo>
                    <a:pt x="1440" y="1676"/>
                  </a:moveTo>
                  <a:cubicBezTo>
                    <a:pt x="1443" y="1681"/>
                    <a:pt x="1450" y="1684"/>
                    <a:pt x="1456" y="1682"/>
                  </a:cubicBezTo>
                  <a:cubicBezTo>
                    <a:pt x="1461" y="1680"/>
                    <a:pt x="1464" y="1675"/>
                    <a:pt x="1463" y="1669"/>
                  </a:cubicBezTo>
                  <a:cubicBezTo>
                    <a:pt x="1463" y="1668"/>
                    <a:pt x="1462" y="1667"/>
                    <a:pt x="1461" y="1667"/>
                  </a:cubicBezTo>
                  <a:cubicBezTo>
                    <a:pt x="1460" y="1667"/>
                    <a:pt x="1459" y="1668"/>
                    <a:pt x="1459" y="1669"/>
                  </a:cubicBezTo>
                  <a:cubicBezTo>
                    <a:pt x="1460" y="1674"/>
                    <a:pt x="1457" y="1677"/>
                    <a:pt x="1454" y="1678"/>
                  </a:cubicBezTo>
                  <a:cubicBezTo>
                    <a:pt x="1451" y="1679"/>
                    <a:pt x="1446" y="1678"/>
                    <a:pt x="1443" y="1674"/>
                  </a:cubicBezTo>
                  <a:cubicBezTo>
                    <a:pt x="1440" y="1669"/>
                    <a:pt x="1441" y="1663"/>
                    <a:pt x="1445" y="1659"/>
                  </a:cubicBezTo>
                  <a:cubicBezTo>
                    <a:pt x="1447" y="1656"/>
                    <a:pt x="1452" y="1655"/>
                    <a:pt x="1456" y="1656"/>
                  </a:cubicBezTo>
                  <a:cubicBezTo>
                    <a:pt x="1461" y="1656"/>
                    <a:pt x="1466" y="1660"/>
                    <a:pt x="1468" y="1664"/>
                  </a:cubicBezTo>
                  <a:cubicBezTo>
                    <a:pt x="1472" y="1672"/>
                    <a:pt x="1471" y="1680"/>
                    <a:pt x="1467" y="1686"/>
                  </a:cubicBezTo>
                  <a:cubicBezTo>
                    <a:pt x="1461" y="1692"/>
                    <a:pt x="1453" y="1695"/>
                    <a:pt x="1444" y="1693"/>
                  </a:cubicBezTo>
                  <a:cubicBezTo>
                    <a:pt x="1441" y="1690"/>
                    <a:pt x="1437" y="1688"/>
                    <a:pt x="1433" y="1686"/>
                  </a:cubicBezTo>
                  <a:cubicBezTo>
                    <a:pt x="1435" y="1681"/>
                    <a:pt x="1436" y="1675"/>
                    <a:pt x="1438" y="1670"/>
                  </a:cubicBezTo>
                  <a:cubicBezTo>
                    <a:pt x="1438" y="1672"/>
                    <a:pt x="1439" y="1674"/>
                    <a:pt x="1440" y="1676"/>
                  </a:cubicBezTo>
                  <a:close/>
                  <a:moveTo>
                    <a:pt x="1462" y="1710"/>
                  </a:moveTo>
                  <a:cubicBezTo>
                    <a:pt x="1458" y="1705"/>
                    <a:pt x="1455" y="1701"/>
                    <a:pt x="1450" y="1697"/>
                  </a:cubicBezTo>
                  <a:cubicBezTo>
                    <a:pt x="1454" y="1697"/>
                    <a:pt x="1458" y="1697"/>
                    <a:pt x="1462" y="1695"/>
                  </a:cubicBezTo>
                  <a:cubicBezTo>
                    <a:pt x="1465" y="1700"/>
                    <a:pt x="1463" y="1706"/>
                    <a:pt x="1462" y="1710"/>
                  </a:cubicBezTo>
                  <a:close/>
                  <a:moveTo>
                    <a:pt x="1422" y="1890"/>
                  </a:moveTo>
                  <a:cubicBezTo>
                    <a:pt x="1422" y="1890"/>
                    <a:pt x="1422" y="1890"/>
                    <a:pt x="1422" y="1890"/>
                  </a:cubicBezTo>
                  <a:cubicBezTo>
                    <a:pt x="1422" y="1890"/>
                    <a:pt x="1422" y="1890"/>
                    <a:pt x="1422" y="1890"/>
                  </a:cubicBezTo>
                  <a:cubicBezTo>
                    <a:pt x="1418" y="1892"/>
                    <a:pt x="1413" y="1892"/>
                    <a:pt x="1405" y="1891"/>
                  </a:cubicBezTo>
                  <a:cubicBezTo>
                    <a:pt x="1409" y="1886"/>
                    <a:pt x="1412" y="1880"/>
                    <a:pt x="1415" y="1875"/>
                  </a:cubicBezTo>
                  <a:cubicBezTo>
                    <a:pt x="1421" y="1877"/>
                    <a:pt x="1427" y="1878"/>
                    <a:pt x="1434" y="1879"/>
                  </a:cubicBezTo>
                  <a:cubicBezTo>
                    <a:pt x="1429" y="1885"/>
                    <a:pt x="1425" y="1889"/>
                    <a:pt x="1422" y="1890"/>
                  </a:cubicBezTo>
                  <a:close/>
                  <a:moveTo>
                    <a:pt x="1265" y="1791"/>
                  </a:moveTo>
                  <a:cubicBezTo>
                    <a:pt x="1262" y="1790"/>
                    <a:pt x="1256" y="1786"/>
                    <a:pt x="1255" y="1780"/>
                  </a:cubicBezTo>
                  <a:cubicBezTo>
                    <a:pt x="1259" y="1779"/>
                    <a:pt x="1262" y="1777"/>
                    <a:pt x="1265" y="1774"/>
                  </a:cubicBezTo>
                  <a:cubicBezTo>
                    <a:pt x="1265" y="1780"/>
                    <a:pt x="1265" y="1785"/>
                    <a:pt x="1265" y="1791"/>
                  </a:cubicBezTo>
                  <a:close/>
                  <a:moveTo>
                    <a:pt x="1266" y="1797"/>
                  </a:moveTo>
                  <a:cubicBezTo>
                    <a:pt x="1268" y="1806"/>
                    <a:pt x="1271" y="1815"/>
                    <a:pt x="1276" y="1824"/>
                  </a:cubicBezTo>
                  <a:cubicBezTo>
                    <a:pt x="1271" y="1823"/>
                    <a:pt x="1262" y="1821"/>
                    <a:pt x="1259" y="1813"/>
                  </a:cubicBezTo>
                  <a:cubicBezTo>
                    <a:pt x="1257" y="1806"/>
                    <a:pt x="1263" y="1800"/>
                    <a:pt x="1266" y="1797"/>
                  </a:cubicBezTo>
                  <a:close/>
                  <a:moveTo>
                    <a:pt x="1266" y="1767"/>
                  </a:moveTo>
                  <a:cubicBezTo>
                    <a:pt x="1261" y="1774"/>
                    <a:pt x="1254" y="1779"/>
                    <a:pt x="1245" y="1778"/>
                  </a:cubicBezTo>
                  <a:cubicBezTo>
                    <a:pt x="1238" y="1777"/>
                    <a:pt x="1231" y="1771"/>
                    <a:pt x="1229" y="1764"/>
                  </a:cubicBezTo>
                  <a:cubicBezTo>
                    <a:pt x="1227" y="1758"/>
                    <a:pt x="1228" y="1753"/>
                    <a:pt x="1231" y="1749"/>
                  </a:cubicBezTo>
                  <a:cubicBezTo>
                    <a:pt x="1234" y="1745"/>
                    <a:pt x="1238" y="1743"/>
                    <a:pt x="1242" y="1743"/>
                  </a:cubicBezTo>
                  <a:cubicBezTo>
                    <a:pt x="1247" y="1743"/>
                    <a:pt x="1252" y="1746"/>
                    <a:pt x="1253" y="1753"/>
                  </a:cubicBezTo>
                  <a:cubicBezTo>
                    <a:pt x="1255" y="1758"/>
                    <a:pt x="1252" y="1762"/>
                    <a:pt x="1248" y="1763"/>
                  </a:cubicBezTo>
                  <a:cubicBezTo>
                    <a:pt x="1246" y="1764"/>
                    <a:pt x="1242" y="1764"/>
                    <a:pt x="1239" y="1761"/>
                  </a:cubicBezTo>
                  <a:cubicBezTo>
                    <a:pt x="1238" y="1760"/>
                    <a:pt x="1237" y="1760"/>
                    <a:pt x="1236" y="1760"/>
                  </a:cubicBezTo>
                  <a:cubicBezTo>
                    <a:pt x="1235" y="1761"/>
                    <a:pt x="1235" y="1762"/>
                    <a:pt x="1236" y="1763"/>
                  </a:cubicBezTo>
                  <a:cubicBezTo>
                    <a:pt x="1239" y="1768"/>
                    <a:pt x="1245" y="1769"/>
                    <a:pt x="1250" y="1767"/>
                  </a:cubicBezTo>
                  <a:cubicBezTo>
                    <a:pt x="1256" y="1764"/>
                    <a:pt x="1259" y="1758"/>
                    <a:pt x="1257" y="1752"/>
                  </a:cubicBezTo>
                  <a:cubicBezTo>
                    <a:pt x="1257" y="1750"/>
                    <a:pt x="1256" y="1748"/>
                    <a:pt x="1255" y="1746"/>
                  </a:cubicBezTo>
                  <a:cubicBezTo>
                    <a:pt x="1259" y="1749"/>
                    <a:pt x="1264" y="1751"/>
                    <a:pt x="1269" y="1754"/>
                  </a:cubicBezTo>
                  <a:cubicBezTo>
                    <a:pt x="1267" y="1758"/>
                    <a:pt x="1266" y="1762"/>
                    <a:pt x="1266" y="1767"/>
                  </a:cubicBezTo>
                  <a:close/>
                  <a:moveTo>
                    <a:pt x="1209" y="1799"/>
                  </a:moveTo>
                  <a:cubicBezTo>
                    <a:pt x="1205" y="1797"/>
                    <a:pt x="1202" y="1793"/>
                    <a:pt x="1202" y="1788"/>
                  </a:cubicBezTo>
                  <a:cubicBezTo>
                    <a:pt x="1200" y="1778"/>
                    <a:pt x="1206" y="1764"/>
                    <a:pt x="1213" y="1749"/>
                  </a:cubicBezTo>
                  <a:cubicBezTo>
                    <a:pt x="1217" y="1740"/>
                    <a:pt x="1221" y="1731"/>
                    <a:pt x="1224" y="1720"/>
                  </a:cubicBezTo>
                  <a:cubicBezTo>
                    <a:pt x="1231" y="1728"/>
                    <a:pt x="1238" y="1734"/>
                    <a:pt x="1246" y="1740"/>
                  </a:cubicBezTo>
                  <a:cubicBezTo>
                    <a:pt x="1244" y="1740"/>
                    <a:pt x="1243" y="1739"/>
                    <a:pt x="1242" y="1739"/>
                  </a:cubicBezTo>
                  <a:cubicBezTo>
                    <a:pt x="1242" y="1739"/>
                    <a:pt x="1241" y="1739"/>
                    <a:pt x="1241" y="1739"/>
                  </a:cubicBezTo>
                  <a:cubicBezTo>
                    <a:pt x="1237" y="1739"/>
                    <a:pt x="1232" y="1742"/>
                    <a:pt x="1228" y="1746"/>
                  </a:cubicBezTo>
                  <a:cubicBezTo>
                    <a:pt x="1224" y="1752"/>
                    <a:pt x="1223" y="1758"/>
                    <a:pt x="1225" y="1765"/>
                  </a:cubicBezTo>
                  <a:cubicBezTo>
                    <a:pt x="1226" y="1768"/>
                    <a:pt x="1228" y="1771"/>
                    <a:pt x="1229" y="1773"/>
                  </a:cubicBezTo>
                  <a:cubicBezTo>
                    <a:pt x="1227" y="1772"/>
                    <a:pt x="1225" y="1772"/>
                    <a:pt x="1223" y="1772"/>
                  </a:cubicBezTo>
                  <a:cubicBezTo>
                    <a:pt x="1214" y="1772"/>
                    <a:pt x="1208" y="1777"/>
                    <a:pt x="1206" y="1785"/>
                  </a:cubicBezTo>
                  <a:cubicBezTo>
                    <a:pt x="1204" y="1790"/>
                    <a:pt x="1205" y="1795"/>
                    <a:pt x="1209" y="1799"/>
                  </a:cubicBezTo>
                  <a:close/>
                  <a:moveTo>
                    <a:pt x="1226" y="1716"/>
                  </a:moveTo>
                  <a:cubicBezTo>
                    <a:pt x="1227" y="1714"/>
                    <a:pt x="1227" y="1712"/>
                    <a:pt x="1228" y="1710"/>
                  </a:cubicBezTo>
                  <a:cubicBezTo>
                    <a:pt x="1255" y="1745"/>
                    <a:pt x="1291" y="1759"/>
                    <a:pt x="1324" y="1749"/>
                  </a:cubicBezTo>
                  <a:cubicBezTo>
                    <a:pt x="1325" y="1749"/>
                    <a:pt x="1325" y="1748"/>
                    <a:pt x="1325" y="1747"/>
                  </a:cubicBezTo>
                  <a:cubicBezTo>
                    <a:pt x="1325" y="1746"/>
                    <a:pt x="1324" y="1746"/>
                    <a:pt x="1323" y="1746"/>
                  </a:cubicBezTo>
                  <a:cubicBezTo>
                    <a:pt x="1299" y="1742"/>
                    <a:pt x="1296" y="1720"/>
                    <a:pt x="1293" y="1692"/>
                  </a:cubicBezTo>
                  <a:cubicBezTo>
                    <a:pt x="1290" y="1670"/>
                    <a:pt x="1287" y="1645"/>
                    <a:pt x="1273" y="1623"/>
                  </a:cubicBezTo>
                  <a:cubicBezTo>
                    <a:pt x="1276" y="1623"/>
                    <a:pt x="1278" y="1623"/>
                    <a:pt x="1282" y="1624"/>
                  </a:cubicBezTo>
                  <a:cubicBezTo>
                    <a:pt x="1294" y="1646"/>
                    <a:pt x="1297" y="1670"/>
                    <a:pt x="1299" y="1692"/>
                  </a:cubicBezTo>
                  <a:cubicBezTo>
                    <a:pt x="1301" y="1709"/>
                    <a:pt x="1303" y="1725"/>
                    <a:pt x="1309" y="1734"/>
                  </a:cubicBezTo>
                  <a:cubicBezTo>
                    <a:pt x="1316" y="1742"/>
                    <a:pt x="1325" y="1744"/>
                    <a:pt x="1333" y="1739"/>
                  </a:cubicBezTo>
                  <a:cubicBezTo>
                    <a:pt x="1334" y="1739"/>
                    <a:pt x="1334" y="1738"/>
                    <a:pt x="1334" y="1737"/>
                  </a:cubicBezTo>
                  <a:cubicBezTo>
                    <a:pt x="1334" y="1736"/>
                    <a:pt x="1333" y="1736"/>
                    <a:pt x="1332" y="1736"/>
                  </a:cubicBezTo>
                  <a:cubicBezTo>
                    <a:pt x="1324" y="1735"/>
                    <a:pt x="1319" y="1730"/>
                    <a:pt x="1318" y="1725"/>
                  </a:cubicBezTo>
                  <a:cubicBezTo>
                    <a:pt x="1317" y="1719"/>
                    <a:pt x="1319" y="1714"/>
                    <a:pt x="1325" y="1710"/>
                  </a:cubicBezTo>
                  <a:cubicBezTo>
                    <a:pt x="1332" y="1706"/>
                    <a:pt x="1340" y="1708"/>
                    <a:pt x="1345" y="1714"/>
                  </a:cubicBezTo>
                  <a:cubicBezTo>
                    <a:pt x="1350" y="1720"/>
                    <a:pt x="1352" y="1731"/>
                    <a:pt x="1343" y="1742"/>
                  </a:cubicBezTo>
                  <a:cubicBezTo>
                    <a:pt x="1331" y="1757"/>
                    <a:pt x="1307" y="1762"/>
                    <a:pt x="1284" y="1755"/>
                  </a:cubicBezTo>
                  <a:cubicBezTo>
                    <a:pt x="1264" y="1749"/>
                    <a:pt x="1243" y="1736"/>
                    <a:pt x="1226" y="1716"/>
                  </a:cubicBezTo>
                  <a:close/>
                  <a:moveTo>
                    <a:pt x="1229" y="1642"/>
                  </a:moveTo>
                  <a:cubicBezTo>
                    <a:pt x="1230" y="1645"/>
                    <a:pt x="1231" y="1648"/>
                    <a:pt x="1232" y="1652"/>
                  </a:cubicBezTo>
                  <a:cubicBezTo>
                    <a:pt x="1229" y="1655"/>
                    <a:pt x="1229" y="1655"/>
                    <a:pt x="1229" y="1655"/>
                  </a:cubicBezTo>
                  <a:cubicBezTo>
                    <a:pt x="1228" y="1652"/>
                    <a:pt x="1227" y="1648"/>
                    <a:pt x="1226" y="1645"/>
                  </a:cubicBezTo>
                  <a:lnTo>
                    <a:pt x="1229" y="1642"/>
                  </a:lnTo>
                  <a:close/>
                  <a:moveTo>
                    <a:pt x="1224" y="1641"/>
                  </a:moveTo>
                  <a:cubicBezTo>
                    <a:pt x="1223" y="1639"/>
                    <a:pt x="1222" y="1636"/>
                    <a:pt x="1221" y="1633"/>
                  </a:cubicBezTo>
                  <a:cubicBezTo>
                    <a:pt x="1222" y="1633"/>
                    <a:pt x="1224" y="1633"/>
                    <a:pt x="1225" y="1633"/>
                  </a:cubicBezTo>
                  <a:cubicBezTo>
                    <a:pt x="1226" y="1635"/>
                    <a:pt x="1226" y="1637"/>
                    <a:pt x="1227" y="1638"/>
                  </a:cubicBezTo>
                  <a:lnTo>
                    <a:pt x="1224" y="1641"/>
                  </a:lnTo>
                  <a:close/>
                  <a:moveTo>
                    <a:pt x="1295" y="1737"/>
                  </a:moveTo>
                  <a:cubicBezTo>
                    <a:pt x="1300" y="1736"/>
                    <a:pt x="1300" y="1736"/>
                    <a:pt x="1300" y="1736"/>
                  </a:cubicBezTo>
                  <a:cubicBezTo>
                    <a:pt x="1302" y="1738"/>
                    <a:pt x="1304" y="1741"/>
                    <a:pt x="1307" y="1743"/>
                  </a:cubicBezTo>
                  <a:cubicBezTo>
                    <a:pt x="1302" y="1741"/>
                    <a:pt x="1298" y="1739"/>
                    <a:pt x="1295" y="1737"/>
                  </a:cubicBezTo>
                  <a:close/>
                  <a:moveTo>
                    <a:pt x="1306" y="1749"/>
                  </a:moveTo>
                  <a:cubicBezTo>
                    <a:pt x="1302" y="1749"/>
                    <a:pt x="1298" y="1749"/>
                    <a:pt x="1294" y="1748"/>
                  </a:cubicBezTo>
                  <a:cubicBezTo>
                    <a:pt x="1292" y="1744"/>
                    <a:pt x="1292" y="1744"/>
                    <a:pt x="1292" y="1744"/>
                  </a:cubicBezTo>
                  <a:cubicBezTo>
                    <a:pt x="1296" y="1746"/>
                    <a:pt x="1301" y="1748"/>
                    <a:pt x="1306" y="1749"/>
                  </a:cubicBezTo>
                  <a:close/>
                  <a:moveTo>
                    <a:pt x="1290" y="1734"/>
                  </a:moveTo>
                  <a:cubicBezTo>
                    <a:pt x="1288" y="1732"/>
                    <a:pt x="1285" y="1730"/>
                    <a:pt x="1283" y="1727"/>
                  </a:cubicBezTo>
                  <a:cubicBezTo>
                    <a:pt x="1295" y="1726"/>
                    <a:pt x="1295" y="1726"/>
                    <a:pt x="1295" y="1726"/>
                  </a:cubicBezTo>
                  <a:cubicBezTo>
                    <a:pt x="1296" y="1728"/>
                    <a:pt x="1297" y="1730"/>
                    <a:pt x="1298" y="1732"/>
                  </a:cubicBezTo>
                  <a:lnTo>
                    <a:pt x="1290" y="1734"/>
                  </a:lnTo>
                  <a:close/>
                  <a:moveTo>
                    <a:pt x="1280" y="1724"/>
                  </a:moveTo>
                  <a:cubicBezTo>
                    <a:pt x="1278" y="1722"/>
                    <a:pt x="1276" y="1719"/>
                    <a:pt x="1274" y="1716"/>
                  </a:cubicBezTo>
                  <a:cubicBezTo>
                    <a:pt x="1292" y="1714"/>
                    <a:pt x="1292" y="1714"/>
                    <a:pt x="1292" y="1714"/>
                  </a:cubicBezTo>
                  <a:cubicBezTo>
                    <a:pt x="1292" y="1717"/>
                    <a:pt x="1293" y="1719"/>
                    <a:pt x="1294" y="1722"/>
                  </a:cubicBezTo>
                  <a:lnTo>
                    <a:pt x="1280" y="1724"/>
                  </a:lnTo>
                  <a:close/>
                  <a:moveTo>
                    <a:pt x="1272" y="1713"/>
                  </a:moveTo>
                  <a:cubicBezTo>
                    <a:pt x="1270" y="1710"/>
                    <a:pt x="1269" y="1707"/>
                    <a:pt x="1267" y="1704"/>
                  </a:cubicBezTo>
                  <a:cubicBezTo>
                    <a:pt x="1290" y="1702"/>
                    <a:pt x="1290" y="1702"/>
                    <a:pt x="1290" y="1702"/>
                  </a:cubicBezTo>
                  <a:cubicBezTo>
                    <a:pt x="1290" y="1705"/>
                    <a:pt x="1291" y="1707"/>
                    <a:pt x="1291" y="1710"/>
                  </a:cubicBezTo>
                  <a:lnTo>
                    <a:pt x="1272" y="1713"/>
                  </a:lnTo>
                  <a:close/>
                  <a:moveTo>
                    <a:pt x="1265" y="1700"/>
                  </a:moveTo>
                  <a:cubicBezTo>
                    <a:pt x="1264" y="1697"/>
                    <a:pt x="1262" y="1694"/>
                    <a:pt x="1261" y="1691"/>
                  </a:cubicBezTo>
                  <a:cubicBezTo>
                    <a:pt x="1288" y="1689"/>
                    <a:pt x="1288" y="1689"/>
                    <a:pt x="1288" y="1689"/>
                  </a:cubicBezTo>
                  <a:cubicBezTo>
                    <a:pt x="1288" y="1691"/>
                    <a:pt x="1289" y="1692"/>
                    <a:pt x="1289" y="1693"/>
                  </a:cubicBezTo>
                  <a:cubicBezTo>
                    <a:pt x="1289" y="1694"/>
                    <a:pt x="1289" y="1696"/>
                    <a:pt x="1289" y="1698"/>
                  </a:cubicBezTo>
                  <a:lnTo>
                    <a:pt x="1265" y="1700"/>
                  </a:lnTo>
                  <a:close/>
                  <a:moveTo>
                    <a:pt x="1260" y="1687"/>
                  </a:moveTo>
                  <a:cubicBezTo>
                    <a:pt x="1258" y="1684"/>
                    <a:pt x="1257" y="1680"/>
                    <a:pt x="1255" y="1677"/>
                  </a:cubicBezTo>
                  <a:cubicBezTo>
                    <a:pt x="1286" y="1676"/>
                    <a:pt x="1286" y="1676"/>
                    <a:pt x="1286" y="1676"/>
                  </a:cubicBezTo>
                  <a:cubicBezTo>
                    <a:pt x="1287" y="1679"/>
                    <a:pt x="1287" y="1682"/>
                    <a:pt x="1288" y="1686"/>
                  </a:cubicBezTo>
                  <a:lnTo>
                    <a:pt x="1260" y="1687"/>
                  </a:lnTo>
                  <a:close/>
                  <a:moveTo>
                    <a:pt x="1254" y="1673"/>
                  </a:moveTo>
                  <a:cubicBezTo>
                    <a:pt x="1253" y="1670"/>
                    <a:pt x="1251" y="1666"/>
                    <a:pt x="1250" y="1662"/>
                  </a:cubicBezTo>
                  <a:cubicBezTo>
                    <a:pt x="1284" y="1661"/>
                    <a:pt x="1284" y="1661"/>
                    <a:pt x="1284" y="1661"/>
                  </a:cubicBezTo>
                  <a:cubicBezTo>
                    <a:pt x="1285" y="1664"/>
                    <a:pt x="1285" y="1668"/>
                    <a:pt x="1286" y="1672"/>
                  </a:cubicBezTo>
                  <a:lnTo>
                    <a:pt x="1254" y="1673"/>
                  </a:lnTo>
                  <a:close/>
                  <a:moveTo>
                    <a:pt x="1249" y="1658"/>
                  </a:moveTo>
                  <a:cubicBezTo>
                    <a:pt x="1248" y="1655"/>
                    <a:pt x="1246" y="1652"/>
                    <a:pt x="1245" y="1649"/>
                  </a:cubicBezTo>
                  <a:cubicBezTo>
                    <a:pt x="1280" y="1647"/>
                    <a:pt x="1280" y="1647"/>
                    <a:pt x="1280" y="1647"/>
                  </a:cubicBezTo>
                  <a:cubicBezTo>
                    <a:pt x="1281" y="1650"/>
                    <a:pt x="1282" y="1654"/>
                    <a:pt x="1283" y="1657"/>
                  </a:cubicBezTo>
                  <a:lnTo>
                    <a:pt x="1249" y="1658"/>
                  </a:lnTo>
                  <a:close/>
                  <a:moveTo>
                    <a:pt x="1244" y="1645"/>
                  </a:moveTo>
                  <a:cubicBezTo>
                    <a:pt x="1243" y="1643"/>
                    <a:pt x="1242" y="1640"/>
                    <a:pt x="1240" y="1637"/>
                  </a:cubicBezTo>
                  <a:cubicBezTo>
                    <a:pt x="1274" y="1633"/>
                    <a:pt x="1274" y="1633"/>
                    <a:pt x="1274" y="1633"/>
                  </a:cubicBezTo>
                  <a:cubicBezTo>
                    <a:pt x="1276" y="1636"/>
                    <a:pt x="1277" y="1640"/>
                    <a:pt x="1279" y="1643"/>
                  </a:cubicBezTo>
                  <a:lnTo>
                    <a:pt x="1244" y="1645"/>
                  </a:lnTo>
                  <a:close/>
                  <a:moveTo>
                    <a:pt x="1239" y="1633"/>
                  </a:moveTo>
                  <a:cubicBezTo>
                    <a:pt x="1239" y="1633"/>
                    <a:pt x="1238" y="1632"/>
                    <a:pt x="1238" y="1632"/>
                  </a:cubicBezTo>
                  <a:cubicBezTo>
                    <a:pt x="1252" y="1629"/>
                    <a:pt x="1261" y="1623"/>
                    <a:pt x="1264" y="1621"/>
                  </a:cubicBezTo>
                  <a:cubicBezTo>
                    <a:pt x="1264" y="1621"/>
                    <a:pt x="1266" y="1622"/>
                    <a:pt x="1268" y="1622"/>
                  </a:cubicBezTo>
                  <a:cubicBezTo>
                    <a:pt x="1269" y="1624"/>
                    <a:pt x="1271" y="1627"/>
                    <a:pt x="1272" y="1629"/>
                  </a:cubicBezTo>
                  <a:lnTo>
                    <a:pt x="1239" y="1633"/>
                  </a:lnTo>
                  <a:close/>
                  <a:moveTo>
                    <a:pt x="1246" y="1664"/>
                  </a:moveTo>
                  <a:cubicBezTo>
                    <a:pt x="1258" y="1694"/>
                    <a:pt x="1268" y="1724"/>
                    <a:pt x="1291" y="1739"/>
                  </a:cubicBezTo>
                  <a:cubicBezTo>
                    <a:pt x="1264" y="1726"/>
                    <a:pt x="1251" y="1692"/>
                    <a:pt x="1238" y="1656"/>
                  </a:cubicBezTo>
                  <a:cubicBezTo>
                    <a:pt x="1235" y="1649"/>
                    <a:pt x="1232" y="1641"/>
                    <a:pt x="1229" y="1633"/>
                  </a:cubicBezTo>
                  <a:cubicBezTo>
                    <a:pt x="1231" y="1633"/>
                    <a:pt x="1233" y="1633"/>
                    <a:pt x="1234" y="1632"/>
                  </a:cubicBezTo>
                  <a:cubicBezTo>
                    <a:pt x="1239" y="1643"/>
                    <a:pt x="1243" y="1653"/>
                    <a:pt x="1246" y="1664"/>
                  </a:cubicBezTo>
                  <a:close/>
                  <a:moveTo>
                    <a:pt x="1289" y="1747"/>
                  </a:moveTo>
                  <a:cubicBezTo>
                    <a:pt x="1286" y="1747"/>
                    <a:pt x="1283" y="1746"/>
                    <a:pt x="1280" y="1745"/>
                  </a:cubicBezTo>
                  <a:cubicBezTo>
                    <a:pt x="1278" y="1736"/>
                    <a:pt x="1278" y="1736"/>
                    <a:pt x="1278" y="1736"/>
                  </a:cubicBezTo>
                  <a:cubicBezTo>
                    <a:pt x="1281" y="1738"/>
                    <a:pt x="1283" y="1740"/>
                    <a:pt x="1286" y="1741"/>
                  </a:cubicBezTo>
                  <a:lnTo>
                    <a:pt x="1289" y="1747"/>
                  </a:lnTo>
                  <a:close/>
                  <a:moveTo>
                    <a:pt x="1276" y="1743"/>
                  </a:moveTo>
                  <a:cubicBezTo>
                    <a:pt x="1273" y="1742"/>
                    <a:pt x="1270" y="1740"/>
                    <a:pt x="1266" y="1739"/>
                  </a:cubicBezTo>
                  <a:cubicBezTo>
                    <a:pt x="1267" y="1724"/>
                    <a:pt x="1267" y="1724"/>
                    <a:pt x="1267" y="1724"/>
                  </a:cubicBezTo>
                  <a:cubicBezTo>
                    <a:pt x="1269" y="1727"/>
                    <a:pt x="1271" y="1729"/>
                    <a:pt x="1273" y="1731"/>
                  </a:cubicBezTo>
                  <a:lnTo>
                    <a:pt x="1276" y="1743"/>
                  </a:lnTo>
                  <a:close/>
                  <a:moveTo>
                    <a:pt x="1232" y="1678"/>
                  </a:moveTo>
                  <a:cubicBezTo>
                    <a:pt x="1239" y="1669"/>
                    <a:pt x="1239" y="1669"/>
                    <a:pt x="1239" y="1669"/>
                  </a:cubicBezTo>
                  <a:cubicBezTo>
                    <a:pt x="1240" y="1672"/>
                    <a:pt x="1241" y="1675"/>
                    <a:pt x="1242" y="1678"/>
                  </a:cubicBezTo>
                  <a:cubicBezTo>
                    <a:pt x="1230" y="1701"/>
                    <a:pt x="1230" y="1701"/>
                    <a:pt x="1230" y="1701"/>
                  </a:cubicBezTo>
                  <a:cubicBezTo>
                    <a:pt x="1231" y="1694"/>
                    <a:pt x="1232" y="1686"/>
                    <a:pt x="1232" y="1678"/>
                  </a:cubicBezTo>
                  <a:close/>
                  <a:moveTo>
                    <a:pt x="1230" y="1660"/>
                  </a:moveTo>
                  <a:cubicBezTo>
                    <a:pt x="1234" y="1656"/>
                    <a:pt x="1234" y="1656"/>
                    <a:pt x="1234" y="1656"/>
                  </a:cubicBezTo>
                  <a:cubicBezTo>
                    <a:pt x="1234" y="1656"/>
                    <a:pt x="1234" y="1657"/>
                    <a:pt x="1234" y="1658"/>
                  </a:cubicBezTo>
                  <a:cubicBezTo>
                    <a:pt x="1235" y="1660"/>
                    <a:pt x="1236" y="1662"/>
                    <a:pt x="1237" y="1665"/>
                  </a:cubicBezTo>
                  <a:cubicBezTo>
                    <a:pt x="1232" y="1672"/>
                    <a:pt x="1232" y="1672"/>
                    <a:pt x="1232" y="1672"/>
                  </a:cubicBezTo>
                  <a:cubicBezTo>
                    <a:pt x="1231" y="1668"/>
                    <a:pt x="1231" y="1664"/>
                    <a:pt x="1230" y="1660"/>
                  </a:cubicBezTo>
                  <a:close/>
                  <a:moveTo>
                    <a:pt x="1244" y="1683"/>
                  </a:moveTo>
                  <a:cubicBezTo>
                    <a:pt x="1246" y="1686"/>
                    <a:pt x="1247" y="1689"/>
                    <a:pt x="1248" y="1693"/>
                  </a:cubicBezTo>
                  <a:cubicBezTo>
                    <a:pt x="1239" y="1717"/>
                    <a:pt x="1239" y="1717"/>
                    <a:pt x="1239" y="1717"/>
                  </a:cubicBezTo>
                  <a:cubicBezTo>
                    <a:pt x="1236" y="1714"/>
                    <a:pt x="1233" y="1711"/>
                    <a:pt x="1231" y="1707"/>
                  </a:cubicBezTo>
                  <a:lnTo>
                    <a:pt x="1244" y="1683"/>
                  </a:lnTo>
                  <a:close/>
                  <a:moveTo>
                    <a:pt x="1251" y="1697"/>
                  </a:moveTo>
                  <a:cubicBezTo>
                    <a:pt x="1252" y="1701"/>
                    <a:pt x="1254" y="1704"/>
                    <a:pt x="1255" y="1706"/>
                  </a:cubicBezTo>
                  <a:cubicBezTo>
                    <a:pt x="1251" y="1728"/>
                    <a:pt x="1251" y="1728"/>
                    <a:pt x="1251" y="1728"/>
                  </a:cubicBezTo>
                  <a:cubicBezTo>
                    <a:pt x="1248" y="1726"/>
                    <a:pt x="1245" y="1723"/>
                    <a:pt x="1242" y="1720"/>
                  </a:cubicBezTo>
                  <a:lnTo>
                    <a:pt x="1251" y="1697"/>
                  </a:lnTo>
                  <a:close/>
                  <a:moveTo>
                    <a:pt x="1258" y="1712"/>
                  </a:moveTo>
                  <a:cubicBezTo>
                    <a:pt x="1260" y="1714"/>
                    <a:pt x="1261" y="1717"/>
                    <a:pt x="1263" y="1719"/>
                  </a:cubicBezTo>
                  <a:cubicBezTo>
                    <a:pt x="1263" y="1736"/>
                    <a:pt x="1263" y="1736"/>
                    <a:pt x="1263" y="1736"/>
                  </a:cubicBezTo>
                  <a:cubicBezTo>
                    <a:pt x="1260" y="1735"/>
                    <a:pt x="1257" y="1733"/>
                    <a:pt x="1254" y="1731"/>
                  </a:cubicBezTo>
                  <a:lnTo>
                    <a:pt x="1258" y="1712"/>
                  </a:lnTo>
                  <a:close/>
                  <a:moveTo>
                    <a:pt x="1309" y="1619"/>
                  </a:moveTo>
                  <a:cubicBezTo>
                    <a:pt x="1317" y="1616"/>
                    <a:pt x="1324" y="1611"/>
                    <a:pt x="1329" y="1606"/>
                  </a:cubicBezTo>
                  <a:cubicBezTo>
                    <a:pt x="1330" y="1609"/>
                    <a:pt x="1331" y="1613"/>
                    <a:pt x="1332" y="1616"/>
                  </a:cubicBezTo>
                  <a:cubicBezTo>
                    <a:pt x="1330" y="1618"/>
                    <a:pt x="1324" y="1625"/>
                    <a:pt x="1314" y="1629"/>
                  </a:cubicBezTo>
                  <a:cubicBezTo>
                    <a:pt x="1314" y="1629"/>
                    <a:pt x="1314" y="1630"/>
                    <a:pt x="1314" y="1630"/>
                  </a:cubicBezTo>
                  <a:cubicBezTo>
                    <a:pt x="1314" y="1630"/>
                    <a:pt x="1313" y="1630"/>
                    <a:pt x="1313" y="1630"/>
                  </a:cubicBezTo>
                  <a:cubicBezTo>
                    <a:pt x="1303" y="1634"/>
                    <a:pt x="1294" y="1633"/>
                    <a:pt x="1291" y="1633"/>
                  </a:cubicBezTo>
                  <a:cubicBezTo>
                    <a:pt x="1289" y="1630"/>
                    <a:pt x="1288" y="1627"/>
                    <a:pt x="1286" y="1624"/>
                  </a:cubicBezTo>
                  <a:cubicBezTo>
                    <a:pt x="1294" y="1624"/>
                    <a:pt x="1302" y="1622"/>
                    <a:pt x="1309" y="1619"/>
                  </a:cubicBezTo>
                  <a:close/>
                  <a:moveTo>
                    <a:pt x="1381" y="1699"/>
                  </a:moveTo>
                  <a:cubicBezTo>
                    <a:pt x="1377" y="1692"/>
                    <a:pt x="1369" y="1689"/>
                    <a:pt x="1362" y="1691"/>
                  </a:cubicBezTo>
                  <a:cubicBezTo>
                    <a:pt x="1359" y="1692"/>
                    <a:pt x="1357" y="1693"/>
                    <a:pt x="1355" y="1694"/>
                  </a:cubicBezTo>
                  <a:cubicBezTo>
                    <a:pt x="1355" y="1681"/>
                    <a:pt x="1351" y="1670"/>
                    <a:pt x="1344" y="1665"/>
                  </a:cubicBezTo>
                  <a:cubicBezTo>
                    <a:pt x="1340" y="1662"/>
                    <a:pt x="1334" y="1662"/>
                    <a:pt x="1328" y="1664"/>
                  </a:cubicBezTo>
                  <a:cubicBezTo>
                    <a:pt x="1322" y="1667"/>
                    <a:pt x="1318" y="1671"/>
                    <a:pt x="1317" y="1677"/>
                  </a:cubicBezTo>
                  <a:cubicBezTo>
                    <a:pt x="1316" y="1685"/>
                    <a:pt x="1320" y="1695"/>
                    <a:pt x="1330" y="1705"/>
                  </a:cubicBezTo>
                  <a:cubicBezTo>
                    <a:pt x="1328" y="1705"/>
                    <a:pt x="1325" y="1706"/>
                    <a:pt x="1323" y="1707"/>
                  </a:cubicBezTo>
                  <a:cubicBezTo>
                    <a:pt x="1316" y="1711"/>
                    <a:pt x="1313" y="1719"/>
                    <a:pt x="1314" y="1726"/>
                  </a:cubicBezTo>
                  <a:cubicBezTo>
                    <a:pt x="1315" y="1731"/>
                    <a:pt x="1319" y="1735"/>
                    <a:pt x="1324" y="1738"/>
                  </a:cubicBezTo>
                  <a:cubicBezTo>
                    <a:pt x="1320" y="1738"/>
                    <a:pt x="1316" y="1736"/>
                    <a:pt x="1313" y="1731"/>
                  </a:cubicBezTo>
                  <a:cubicBezTo>
                    <a:pt x="1306" y="1723"/>
                    <a:pt x="1305" y="1708"/>
                    <a:pt x="1303" y="1692"/>
                  </a:cubicBezTo>
                  <a:cubicBezTo>
                    <a:pt x="1301" y="1675"/>
                    <a:pt x="1299" y="1656"/>
                    <a:pt x="1292" y="1637"/>
                  </a:cubicBezTo>
                  <a:cubicBezTo>
                    <a:pt x="1297" y="1637"/>
                    <a:pt x="1306" y="1637"/>
                    <a:pt x="1315" y="1633"/>
                  </a:cubicBezTo>
                  <a:cubicBezTo>
                    <a:pt x="1315" y="1633"/>
                    <a:pt x="1315" y="1633"/>
                    <a:pt x="1315" y="1633"/>
                  </a:cubicBezTo>
                  <a:cubicBezTo>
                    <a:pt x="1315" y="1633"/>
                    <a:pt x="1315" y="1633"/>
                    <a:pt x="1315" y="1633"/>
                  </a:cubicBezTo>
                  <a:cubicBezTo>
                    <a:pt x="1324" y="1629"/>
                    <a:pt x="1331" y="1623"/>
                    <a:pt x="1334" y="1620"/>
                  </a:cubicBezTo>
                  <a:cubicBezTo>
                    <a:pt x="1342" y="1638"/>
                    <a:pt x="1355" y="1653"/>
                    <a:pt x="1365" y="1666"/>
                  </a:cubicBezTo>
                  <a:cubicBezTo>
                    <a:pt x="1376" y="1679"/>
                    <a:pt x="1385" y="1691"/>
                    <a:pt x="1386" y="1701"/>
                  </a:cubicBezTo>
                  <a:cubicBezTo>
                    <a:pt x="1387" y="1706"/>
                    <a:pt x="1386" y="1711"/>
                    <a:pt x="1383" y="1714"/>
                  </a:cubicBezTo>
                  <a:cubicBezTo>
                    <a:pt x="1385" y="1708"/>
                    <a:pt x="1384" y="1702"/>
                    <a:pt x="1381" y="1699"/>
                  </a:cubicBezTo>
                  <a:close/>
                  <a:moveTo>
                    <a:pt x="1351" y="1698"/>
                  </a:moveTo>
                  <a:cubicBezTo>
                    <a:pt x="1351" y="1699"/>
                    <a:pt x="1350" y="1699"/>
                    <a:pt x="1350" y="1700"/>
                  </a:cubicBezTo>
                  <a:cubicBezTo>
                    <a:pt x="1349" y="1691"/>
                    <a:pt x="1347" y="1681"/>
                    <a:pt x="1342" y="1678"/>
                  </a:cubicBezTo>
                  <a:cubicBezTo>
                    <a:pt x="1340" y="1677"/>
                    <a:pt x="1337" y="1676"/>
                    <a:pt x="1333" y="1677"/>
                  </a:cubicBezTo>
                  <a:cubicBezTo>
                    <a:pt x="1329" y="1679"/>
                    <a:pt x="1328" y="1681"/>
                    <a:pt x="1328" y="1683"/>
                  </a:cubicBezTo>
                  <a:cubicBezTo>
                    <a:pt x="1327" y="1690"/>
                    <a:pt x="1332" y="1698"/>
                    <a:pt x="1338" y="1705"/>
                  </a:cubicBezTo>
                  <a:cubicBezTo>
                    <a:pt x="1337" y="1705"/>
                    <a:pt x="1336" y="1705"/>
                    <a:pt x="1335" y="1705"/>
                  </a:cubicBezTo>
                  <a:cubicBezTo>
                    <a:pt x="1335" y="1705"/>
                    <a:pt x="1335" y="1704"/>
                    <a:pt x="1335" y="1704"/>
                  </a:cubicBezTo>
                  <a:cubicBezTo>
                    <a:pt x="1325" y="1695"/>
                    <a:pt x="1320" y="1685"/>
                    <a:pt x="1321" y="1677"/>
                  </a:cubicBezTo>
                  <a:cubicBezTo>
                    <a:pt x="1322" y="1673"/>
                    <a:pt x="1325" y="1670"/>
                    <a:pt x="1329" y="1668"/>
                  </a:cubicBezTo>
                  <a:cubicBezTo>
                    <a:pt x="1334" y="1666"/>
                    <a:pt x="1339" y="1666"/>
                    <a:pt x="1342" y="1669"/>
                  </a:cubicBezTo>
                  <a:cubicBezTo>
                    <a:pt x="1349" y="1673"/>
                    <a:pt x="1352" y="1684"/>
                    <a:pt x="1351" y="1698"/>
                  </a:cubicBezTo>
                  <a:cubicBezTo>
                    <a:pt x="1351" y="1698"/>
                    <a:pt x="1351" y="1698"/>
                    <a:pt x="1351" y="1698"/>
                  </a:cubicBezTo>
                  <a:close/>
                  <a:moveTo>
                    <a:pt x="1413" y="1870"/>
                  </a:moveTo>
                  <a:cubicBezTo>
                    <a:pt x="1406" y="1868"/>
                    <a:pt x="1399" y="1866"/>
                    <a:pt x="1393" y="1863"/>
                  </a:cubicBezTo>
                  <a:cubicBezTo>
                    <a:pt x="1396" y="1857"/>
                    <a:pt x="1399" y="1850"/>
                    <a:pt x="1402" y="1842"/>
                  </a:cubicBezTo>
                  <a:cubicBezTo>
                    <a:pt x="1409" y="1846"/>
                    <a:pt x="1416" y="1848"/>
                    <a:pt x="1423" y="1850"/>
                  </a:cubicBezTo>
                  <a:cubicBezTo>
                    <a:pt x="1420" y="1857"/>
                    <a:pt x="1417" y="1864"/>
                    <a:pt x="1413" y="1870"/>
                  </a:cubicBezTo>
                  <a:close/>
                  <a:moveTo>
                    <a:pt x="1328" y="1773"/>
                  </a:moveTo>
                  <a:cubicBezTo>
                    <a:pt x="1333" y="1784"/>
                    <a:pt x="1341" y="1794"/>
                    <a:pt x="1349" y="1803"/>
                  </a:cubicBezTo>
                  <a:cubicBezTo>
                    <a:pt x="1347" y="1813"/>
                    <a:pt x="1344" y="1822"/>
                    <a:pt x="1341" y="1829"/>
                  </a:cubicBezTo>
                  <a:cubicBezTo>
                    <a:pt x="1334" y="1823"/>
                    <a:pt x="1328" y="1816"/>
                    <a:pt x="1323" y="1809"/>
                  </a:cubicBezTo>
                  <a:cubicBezTo>
                    <a:pt x="1327" y="1798"/>
                    <a:pt x="1329" y="1786"/>
                    <a:pt x="1328" y="1773"/>
                  </a:cubicBezTo>
                  <a:close/>
                  <a:moveTo>
                    <a:pt x="1320" y="1805"/>
                  </a:moveTo>
                  <a:cubicBezTo>
                    <a:pt x="1312" y="1791"/>
                    <a:pt x="1306" y="1777"/>
                    <a:pt x="1306" y="1762"/>
                  </a:cubicBezTo>
                  <a:cubicBezTo>
                    <a:pt x="1312" y="1762"/>
                    <a:pt x="1318" y="1761"/>
                    <a:pt x="1323" y="1759"/>
                  </a:cubicBezTo>
                  <a:cubicBezTo>
                    <a:pt x="1326" y="1776"/>
                    <a:pt x="1325" y="1791"/>
                    <a:pt x="1320" y="1805"/>
                  </a:cubicBezTo>
                  <a:close/>
                  <a:moveTo>
                    <a:pt x="1327" y="1758"/>
                  </a:moveTo>
                  <a:cubicBezTo>
                    <a:pt x="1333" y="1755"/>
                    <a:pt x="1339" y="1751"/>
                    <a:pt x="1344" y="1747"/>
                  </a:cubicBezTo>
                  <a:cubicBezTo>
                    <a:pt x="1351" y="1766"/>
                    <a:pt x="1352" y="1784"/>
                    <a:pt x="1350" y="1798"/>
                  </a:cubicBezTo>
                  <a:cubicBezTo>
                    <a:pt x="1339" y="1786"/>
                    <a:pt x="1331" y="1773"/>
                    <a:pt x="1327" y="1758"/>
                  </a:cubicBezTo>
                  <a:close/>
                  <a:moveTo>
                    <a:pt x="1352" y="1807"/>
                  </a:moveTo>
                  <a:cubicBezTo>
                    <a:pt x="1359" y="1814"/>
                    <a:pt x="1366" y="1820"/>
                    <a:pt x="1373" y="1825"/>
                  </a:cubicBezTo>
                  <a:cubicBezTo>
                    <a:pt x="1371" y="1833"/>
                    <a:pt x="1368" y="1841"/>
                    <a:pt x="1364" y="1848"/>
                  </a:cubicBezTo>
                  <a:cubicBezTo>
                    <a:pt x="1357" y="1843"/>
                    <a:pt x="1350" y="1838"/>
                    <a:pt x="1344" y="1832"/>
                  </a:cubicBezTo>
                  <a:cubicBezTo>
                    <a:pt x="1347" y="1825"/>
                    <a:pt x="1350" y="1816"/>
                    <a:pt x="1352" y="1807"/>
                  </a:cubicBezTo>
                  <a:close/>
                  <a:moveTo>
                    <a:pt x="1379" y="1749"/>
                  </a:moveTo>
                  <a:cubicBezTo>
                    <a:pt x="1388" y="1763"/>
                    <a:pt x="1398" y="1772"/>
                    <a:pt x="1408" y="1780"/>
                  </a:cubicBezTo>
                  <a:cubicBezTo>
                    <a:pt x="1408" y="1789"/>
                    <a:pt x="1407" y="1799"/>
                    <a:pt x="1406" y="1808"/>
                  </a:cubicBezTo>
                  <a:cubicBezTo>
                    <a:pt x="1398" y="1804"/>
                    <a:pt x="1390" y="1798"/>
                    <a:pt x="1383" y="1792"/>
                  </a:cubicBezTo>
                  <a:cubicBezTo>
                    <a:pt x="1384" y="1777"/>
                    <a:pt x="1383" y="1763"/>
                    <a:pt x="1379" y="1749"/>
                  </a:cubicBezTo>
                  <a:close/>
                  <a:moveTo>
                    <a:pt x="1383" y="1796"/>
                  </a:moveTo>
                  <a:cubicBezTo>
                    <a:pt x="1390" y="1802"/>
                    <a:pt x="1398" y="1808"/>
                    <a:pt x="1405" y="1812"/>
                  </a:cubicBezTo>
                  <a:cubicBezTo>
                    <a:pt x="1404" y="1821"/>
                    <a:pt x="1402" y="1829"/>
                    <a:pt x="1399" y="1837"/>
                  </a:cubicBezTo>
                  <a:cubicBezTo>
                    <a:pt x="1392" y="1833"/>
                    <a:pt x="1385" y="1829"/>
                    <a:pt x="1378" y="1824"/>
                  </a:cubicBezTo>
                  <a:cubicBezTo>
                    <a:pt x="1380" y="1815"/>
                    <a:pt x="1382" y="1806"/>
                    <a:pt x="1383" y="1796"/>
                  </a:cubicBezTo>
                  <a:close/>
                  <a:moveTo>
                    <a:pt x="1375" y="1821"/>
                  </a:moveTo>
                  <a:cubicBezTo>
                    <a:pt x="1367" y="1816"/>
                    <a:pt x="1360" y="1809"/>
                    <a:pt x="1353" y="1802"/>
                  </a:cubicBezTo>
                  <a:cubicBezTo>
                    <a:pt x="1355" y="1790"/>
                    <a:pt x="1355" y="1776"/>
                    <a:pt x="1352" y="1761"/>
                  </a:cubicBezTo>
                  <a:cubicBezTo>
                    <a:pt x="1359" y="1773"/>
                    <a:pt x="1369" y="1784"/>
                    <a:pt x="1379" y="1793"/>
                  </a:cubicBezTo>
                  <a:cubicBezTo>
                    <a:pt x="1378" y="1803"/>
                    <a:pt x="1377" y="1812"/>
                    <a:pt x="1375" y="1821"/>
                  </a:cubicBezTo>
                  <a:close/>
                  <a:moveTo>
                    <a:pt x="1377" y="1828"/>
                  </a:moveTo>
                  <a:cubicBezTo>
                    <a:pt x="1384" y="1833"/>
                    <a:pt x="1391" y="1837"/>
                    <a:pt x="1398" y="1841"/>
                  </a:cubicBezTo>
                  <a:cubicBezTo>
                    <a:pt x="1396" y="1848"/>
                    <a:pt x="1392" y="1855"/>
                    <a:pt x="1389" y="1861"/>
                  </a:cubicBezTo>
                  <a:cubicBezTo>
                    <a:pt x="1381" y="1858"/>
                    <a:pt x="1374" y="1854"/>
                    <a:pt x="1367" y="1850"/>
                  </a:cubicBezTo>
                  <a:cubicBezTo>
                    <a:pt x="1371" y="1843"/>
                    <a:pt x="1374" y="1836"/>
                    <a:pt x="1377" y="1828"/>
                  </a:cubicBezTo>
                  <a:close/>
                  <a:moveTo>
                    <a:pt x="1403" y="1839"/>
                  </a:moveTo>
                  <a:cubicBezTo>
                    <a:pt x="1405" y="1831"/>
                    <a:pt x="1407" y="1823"/>
                    <a:pt x="1409" y="1814"/>
                  </a:cubicBezTo>
                  <a:cubicBezTo>
                    <a:pt x="1416" y="1818"/>
                    <a:pt x="1424" y="1821"/>
                    <a:pt x="1432" y="1823"/>
                  </a:cubicBezTo>
                  <a:cubicBezTo>
                    <a:pt x="1430" y="1831"/>
                    <a:pt x="1427" y="1839"/>
                    <a:pt x="1424" y="1847"/>
                  </a:cubicBezTo>
                  <a:cubicBezTo>
                    <a:pt x="1417" y="1845"/>
                    <a:pt x="1410" y="1842"/>
                    <a:pt x="1403" y="1839"/>
                  </a:cubicBezTo>
                  <a:close/>
                  <a:moveTo>
                    <a:pt x="1410" y="1810"/>
                  </a:moveTo>
                  <a:cubicBezTo>
                    <a:pt x="1411" y="1801"/>
                    <a:pt x="1412" y="1792"/>
                    <a:pt x="1412" y="1782"/>
                  </a:cubicBezTo>
                  <a:cubicBezTo>
                    <a:pt x="1420" y="1788"/>
                    <a:pt x="1428" y="1791"/>
                    <a:pt x="1436" y="1794"/>
                  </a:cubicBezTo>
                  <a:cubicBezTo>
                    <a:pt x="1435" y="1802"/>
                    <a:pt x="1434" y="1811"/>
                    <a:pt x="1432" y="1819"/>
                  </a:cubicBezTo>
                  <a:cubicBezTo>
                    <a:pt x="1425" y="1817"/>
                    <a:pt x="1417" y="1814"/>
                    <a:pt x="1410" y="1810"/>
                  </a:cubicBezTo>
                  <a:close/>
                  <a:moveTo>
                    <a:pt x="1411" y="1778"/>
                  </a:moveTo>
                  <a:cubicBezTo>
                    <a:pt x="1411" y="1765"/>
                    <a:pt x="1409" y="1753"/>
                    <a:pt x="1405" y="1741"/>
                  </a:cubicBezTo>
                  <a:cubicBezTo>
                    <a:pt x="1414" y="1751"/>
                    <a:pt x="1423" y="1758"/>
                    <a:pt x="1434" y="1763"/>
                  </a:cubicBezTo>
                  <a:cubicBezTo>
                    <a:pt x="1435" y="1772"/>
                    <a:pt x="1436" y="1781"/>
                    <a:pt x="1436" y="1790"/>
                  </a:cubicBezTo>
                  <a:cubicBezTo>
                    <a:pt x="1428" y="1787"/>
                    <a:pt x="1420" y="1783"/>
                    <a:pt x="1411" y="1778"/>
                  </a:cubicBezTo>
                  <a:close/>
                  <a:moveTo>
                    <a:pt x="1399" y="1728"/>
                  </a:moveTo>
                  <a:cubicBezTo>
                    <a:pt x="1404" y="1725"/>
                    <a:pt x="1408" y="1722"/>
                    <a:pt x="1413" y="1718"/>
                  </a:cubicBezTo>
                  <a:cubicBezTo>
                    <a:pt x="1423" y="1728"/>
                    <a:pt x="1429" y="1743"/>
                    <a:pt x="1433" y="1759"/>
                  </a:cubicBezTo>
                  <a:cubicBezTo>
                    <a:pt x="1420" y="1752"/>
                    <a:pt x="1409" y="1741"/>
                    <a:pt x="1399" y="1728"/>
                  </a:cubicBezTo>
                  <a:close/>
                  <a:moveTo>
                    <a:pt x="1407" y="1775"/>
                  </a:moveTo>
                  <a:cubicBezTo>
                    <a:pt x="1396" y="1765"/>
                    <a:pt x="1384" y="1752"/>
                    <a:pt x="1375" y="1734"/>
                  </a:cubicBezTo>
                  <a:cubicBezTo>
                    <a:pt x="1382" y="1734"/>
                    <a:pt x="1388" y="1732"/>
                    <a:pt x="1395" y="1730"/>
                  </a:cubicBezTo>
                  <a:cubicBezTo>
                    <a:pt x="1403" y="1743"/>
                    <a:pt x="1406" y="1759"/>
                    <a:pt x="1407" y="1775"/>
                  </a:cubicBezTo>
                  <a:close/>
                  <a:moveTo>
                    <a:pt x="1379" y="1788"/>
                  </a:moveTo>
                  <a:cubicBezTo>
                    <a:pt x="1366" y="1775"/>
                    <a:pt x="1354" y="1760"/>
                    <a:pt x="1347" y="1743"/>
                  </a:cubicBezTo>
                  <a:cubicBezTo>
                    <a:pt x="1352" y="1737"/>
                    <a:pt x="1353" y="1731"/>
                    <a:pt x="1353" y="1726"/>
                  </a:cubicBezTo>
                  <a:cubicBezTo>
                    <a:pt x="1357" y="1729"/>
                    <a:pt x="1363" y="1733"/>
                    <a:pt x="1371" y="1733"/>
                  </a:cubicBezTo>
                  <a:cubicBezTo>
                    <a:pt x="1377" y="1751"/>
                    <a:pt x="1380" y="1769"/>
                    <a:pt x="1379" y="1788"/>
                  </a:cubicBezTo>
                  <a:close/>
                  <a:moveTo>
                    <a:pt x="1335" y="1681"/>
                  </a:moveTo>
                  <a:cubicBezTo>
                    <a:pt x="1337" y="1680"/>
                    <a:pt x="1338" y="1680"/>
                    <a:pt x="1340" y="1681"/>
                  </a:cubicBezTo>
                  <a:cubicBezTo>
                    <a:pt x="1345" y="1685"/>
                    <a:pt x="1347" y="1700"/>
                    <a:pt x="1347" y="1710"/>
                  </a:cubicBezTo>
                  <a:cubicBezTo>
                    <a:pt x="1340" y="1703"/>
                    <a:pt x="1330" y="1691"/>
                    <a:pt x="1332" y="1684"/>
                  </a:cubicBezTo>
                  <a:cubicBezTo>
                    <a:pt x="1332" y="1683"/>
                    <a:pt x="1333" y="1682"/>
                    <a:pt x="1335" y="1681"/>
                  </a:cubicBezTo>
                  <a:close/>
                  <a:moveTo>
                    <a:pt x="1285" y="1760"/>
                  </a:moveTo>
                  <a:cubicBezTo>
                    <a:pt x="1291" y="1761"/>
                    <a:pt x="1296" y="1762"/>
                    <a:pt x="1302" y="1762"/>
                  </a:cubicBezTo>
                  <a:cubicBezTo>
                    <a:pt x="1302" y="1785"/>
                    <a:pt x="1296" y="1796"/>
                    <a:pt x="1287" y="1805"/>
                  </a:cubicBezTo>
                  <a:cubicBezTo>
                    <a:pt x="1282" y="1792"/>
                    <a:pt x="1280" y="1777"/>
                    <a:pt x="1285" y="1760"/>
                  </a:cubicBezTo>
                  <a:close/>
                  <a:moveTo>
                    <a:pt x="1304" y="1779"/>
                  </a:moveTo>
                  <a:cubicBezTo>
                    <a:pt x="1307" y="1789"/>
                    <a:pt x="1312" y="1800"/>
                    <a:pt x="1319" y="1810"/>
                  </a:cubicBezTo>
                  <a:cubicBezTo>
                    <a:pt x="1316" y="1819"/>
                    <a:pt x="1311" y="1827"/>
                    <a:pt x="1305" y="1834"/>
                  </a:cubicBezTo>
                  <a:cubicBezTo>
                    <a:pt x="1298" y="1827"/>
                    <a:pt x="1293" y="1818"/>
                    <a:pt x="1289" y="1809"/>
                  </a:cubicBezTo>
                  <a:cubicBezTo>
                    <a:pt x="1296" y="1802"/>
                    <a:pt x="1302" y="1793"/>
                    <a:pt x="1304" y="1779"/>
                  </a:cubicBezTo>
                  <a:close/>
                  <a:moveTo>
                    <a:pt x="1322" y="1813"/>
                  </a:moveTo>
                  <a:cubicBezTo>
                    <a:pt x="1327" y="1820"/>
                    <a:pt x="1332" y="1827"/>
                    <a:pt x="1339" y="1833"/>
                  </a:cubicBezTo>
                  <a:cubicBezTo>
                    <a:pt x="1334" y="1842"/>
                    <a:pt x="1329" y="1849"/>
                    <a:pt x="1325" y="1853"/>
                  </a:cubicBezTo>
                  <a:cubicBezTo>
                    <a:pt x="1323" y="1851"/>
                    <a:pt x="1320" y="1849"/>
                    <a:pt x="1318" y="1847"/>
                  </a:cubicBezTo>
                  <a:cubicBezTo>
                    <a:pt x="1314" y="1844"/>
                    <a:pt x="1311" y="1840"/>
                    <a:pt x="1307" y="1837"/>
                  </a:cubicBezTo>
                  <a:cubicBezTo>
                    <a:pt x="1313" y="1830"/>
                    <a:pt x="1318" y="1822"/>
                    <a:pt x="1322" y="1813"/>
                  </a:cubicBezTo>
                  <a:close/>
                  <a:moveTo>
                    <a:pt x="1342" y="1836"/>
                  </a:moveTo>
                  <a:cubicBezTo>
                    <a:pt x="1348" y="1841"/>
                    <a:pt x="1355" y="1846"/>
                    <a:pt x="1362" y="1851"/>
                  </a:cubicBezTo>
                  <a:cubicBezTo>
                    <a:pt x="1358" y="1858"/>
                    <a:pt x="1353" y="1864"/>
                    <a:pt x="1348" y="1868"/>
                  </a:cubicBezTo>
                  <a:cubicBezTo>
                    <a:pt x="1341" y="1865"/>
                    <a:pt x="1335" y="1860"/>
                    <a:pt x="1328" y="1855"/>
                  </a:cubicBezTo>
                  <a:cubicBezTo>
                    <a:pt x="1332" y="1851"/>
                    <a:pt x="1337" y="1845"/>
                    <a:pt x="1342" y="1836"/>
                  </a:cubicBezTo>
                  <a:close/>
                  <a:moveTo>
                    <a:pt x="1365" y="1853"/>
                  </a:moveTo>
                  <a:cubicBezTo>
                    <a:pt x="1372" y="1857"/>
                    <a:pt x="1380" y="1861"/>
                    <a:pt x="1387" y="1865"/>
                  </a:cubicBezTo>
                  <a:cubicBezTo>
                    <a:pt x="1383" y="1871"/>
                    <a:pt x="1379" y="1877"/>
                    <a:pt x="1375" y="1882"/>
                  </a:cubicBezTo>
                  <a:cubicBezTo>
                    <a:pt x="1367" y="1879"/>
                    <a:pt x="1359" y="1875"/>
                    <a:pt x="1351" y="1870"/>
                  </a:cubicBezTo>
                  <a:cubicBezTo>
                    <a:pt x="1357" y="1866"/>
                    <a:pt x="1361" y="1860"/>
                    <a:pt x="1365" y="1853"/>
                  </a:cubicBezTo>
                  <a:close/>
                  <a:moveTo>
                    <a:pt x="1391" y="1866"/>
                  </a:moveTo>
                  <a:cubicBezTo>
                    <a:pt x="1397" y="1869"/>
                    <a:pt x="1404" y="1872"/>
                    <a:pt x="1411" y="1874"/>
                  </a:cubicBezTo>
                  <a:cubicBezTo>
                    <a:pt x="1408" y="1879"/>
                    <a:pt x="1405" y="1885"/>
                    <a:pt x="1401" y="1890"/>
                  </a:cubicBezTo>
                  <a:cubicBezTo>
                    <a:pt x="1394" y="1888"/>
                    <a:pt x="1387" y="1886"/>
                    <a:pt x="1379" y="1883"/>
                  </a:cubicBezTo>
                  <a:cubicBezTo>
                    <a:pt x="1383" y="1878"/>
                    <a:pt x="1387" y="1873"/>
                    <a:pt x="1391" y="1866"/>
                  </a:cubicBezTo>
                  <a:close/>
                  <a:moveTo>
                    <a:pt x="1417" y="1871"/>
                  </a:moveTo>
                  <a:cubicBezTo>
                    <a:pt x="1421" y="1865"/>
                    <a:pt x="1424" y="1858"/>
                    <a:pt x="1427" y="1852"/>
                  </a:cubicBezTo>
                  <a:cubicBezTo>
                    <a:pt x="1434" y="1854"/>
                    <a:pt x="1441" y="1855"/>
                    <a:pt x="1447" y="1855"/>
                  </a:cubicBezTo>
                  <a:cubicBezTo>
                    <a:pt x="1443" y="1863"/>
                    <a:pt x="1440" y="1870"/>
                    <a:pt x="1436" y="1875"/>
                  </a:cubicBezTo>
                  <a:cubicBezTo>
                    <a:pt x="1430" y="1874"/>
                    <a:pt x="1423" y="1873"/>
                    <a:pt x="1417" y="1871"/>
                  </a:cubicBezTo>
                  <a:close/>
                  <a:moveTo>
                    <a:pt x="1428" y="1848"/>
                  </a:moveTo>
                  <a:cubicBezTo>
                    <a:pt x="1431" y="1840"/>
                    <a:pt x="1433" y="1832"/>
                    <a:pt x="1435" y="1824"/>
                  </a:cubicBezTo>
                  <a:cubicBezTo>
                    <a:pt x="1443" y="1826"/>
                    <a:pt x="1450" y="1827"/>
                    <a:pt x="1457" y="1827"/>
                  </a:cubicBezTo>
                  <a:cubicBezTo>
                    <a:pt x="1455" y="1835"/>
                    <a:pt x="1452" y="1844"/>
                    <a:pt x="1449" y="1851"/>
                  </a:cubicBezTo>
                  <a:cubicBezTo>
                    <a:pt x="1442" y="1851"/>
                    <a:pt x="1435" y="1850"/>
                    <a:pt x="1428" y="1848"/>
                  </a:cubicBezTo>
                  <a:close/>
                  <a:moveTo>
                    <a:pt x="1436" y="1820"/>
                  </a:moveTo>
                  <a:cubicBezTo>
                    <a:pt x="1438" y="1812"/>
                    <a:pt x="1439" y="1803"/>
                    <a:pt x="1439" y="1795"/>
                  </a:cubicBezTo>
                  <a:cubicBezTo>
                    <a:pt x="1449" y="1798"/>
                    <a:pt x="1458" y="1799"/>
                    <a:pt x="1463" y="1800"/>
                  </a:cubicBezTo>
                  <a:cubicBezTo>
                    <a:pt x="1462" y="1807"/>
                    <a:pt x="1460" y="1815"/>
                    <a:pt x="1458" y="1823"/>
                  </a:cubicBezTo>
                  <a:cubicBezTo>
                    <a:pt x="1451" y="1823"/>
                    <a:pt x="1444" y="1822"/>
                    <a:pt x="1436" y="1820"/>
                  </a:cubicBezTo>
                  <a:close/>
                  <a:moveTo>
                    <a:pt x="1439" y="1791"/>
                  </a:moveTo>
                  <a:cubicBezTo>
                    <a:pt x="1440" y="1782"/>
                    <a:pt x="1439" y="1773"/>
                    <a:pt x="1438" y="1765"/>
                  </a:cubicBezTo>
                  <a:cubicBezTo>
                    <a:pt x="1446" y="1769"/>
                    <a:pt x="1455" y="1771"/>
                    <a:pt x="1465" y="1772"/>
                  </a:cubicBezTo>
                  <a:cubicBezTo>
                    <a:pt x="1465" y="1777"/>
                    <a:pt x="1465" y="1781"/>
                    <a:pt x="1464" y="1786"/>
                  </a:cubicBezTo>
                  <a:cubicBezTo>
                    <a:pt x="1464" y="1789"/>
                    <a:pt x="1464" y="1792"/>
                    <a:pt x="1464" y="1796"/>
                  </a:cubicBezTo>
                  <a:cubicBezTo>
                    <a:pt x="1458" y="1795"/>
                    <a:pt x="1450" y="1794"/>
                    <a:pt x="1439" y="1791"/>
                  </a:cubicBezTo>
                  <a:close/>
                  <a:moveTo>
                    <a:pt x="1437" y="1761"/>
                  </a:moveTo>
                  <a:cubicBezTo>
                    <a:pt x="1435" y="1749"/>
                    <a:pt x="1431" y="1738"/>
                    <a:pt x="1425" y="1728"/>
                  </a:cubicBezTo>
                  <a:cubicBezTo>
                    <a:pt x="1438" y="1737"/>
                    <a:pt x="1448" y="1739"/>
                    <a:pt x="1458" y="1739"/>
                  </a:cubicBezTo>
                  <a:cubicBezTo>
                    <a:pt x="1462" y="1748"/>
                    <a:pt x="1464" y="1758"/>
                    <a:pt x="1464" y="1768"/>
                  </a:cubicBezTo>
                  <a:cubicBezTo>
                    <a:pt x="1455" y="1767"/>
                    <a:pt x="1446" y="1765"/>
                    <a:pt x="1437" y="1761"/>
                  </a:cubicBezTo>
                  <a:close/>
                  <a:moveTo>
                    <a:pt x="1415" y="1715"/>
                  </a:moveTo>
                  <a:cubicBezTo>
                    <a:pt x="1419" y="1711"/>
                    <a:pt x="1423" y="1706"/>
                    <a:pt x="1426" y="1701"/>
                  </a:cubicBezTo>
                  <a:cubicBezTo>
                    <a:pt x="1441" y="1710"/>
                    <a:pt x="1451" y="1722"/>
                    <a:pt x="1457" y="1735"/>
                  </a:cubicBezTo>
                  <a:cubicBezTo>
                    <a:pt x="1444" y="1735"/>
                    <a:pt x="1432" y="1731"/>
                    <a:pt x="1415" y="1715"/>
                  </a:cubicBezTo>
                  <a:close/>
                  <a:moveTo>
                    <a:pt x="1414" y="1673"/>
                  </a:moveTo>
                  <a:cubicBezTo>
                    <a:pt x="1414" y="1670"/>
                    <a:pt x="1414" y="1666"/>
                    <a:pt x="1414" y="1663"/>
                  </a:cubicBezTo>
                  <a:cubicBezTo>
                    <a:pt x="1424" y="1673"/>
                    <a:pt x="1424" y="1673"/>
                    <a:pt x="1424" y="1673"/>
                  </a:cubicBezTo>
                  <a:cubicBezTo>
                    <a:pt x="1423" y="1677"/>
                    <a:pt x="1422" y="1680"/>
                    <a:pt x="1421" y="1683"/>
                  </a:cubicBezTo>
                  <a:lnTo>
                    <a:pt x="1414" y="1673"/>
                  </a:lnTo>
                  <a:close/>
                  <a:moveTo>
                    <a:pt x="1419" y="1687"/>
                  </a:moveTo>
                  <a:cubicBezTo>
                    <a:pt x="1417" y="1690"/>
                    <a:pt x="1416" y="1693"/>
                    <a:pt x="1414" y="1695"/>
                  </a:cubicBezTo>
                  <a:cubicBezTo>
                    <a:pt x="1412" y="1689"/>
                    <a:pt x="1412" y="1689"/>
                    <a:pt x="1412" y="1689"/>
                  </a:cubicBezTo>
                  <a:cubicBezTo>
                    <a:pt x="1413" y="1686"/>
                    <a:pt x="1413" y="1683"/>
                    <a:pt x="1414" y="1679"/>
                  </a:cubicBezTo>
                  <a:lnTo>
                    <a:pt x="1419" y="1687"/>
                  </a:lnTo>
                  <a:close/>
                  <a:moveTo>
                    <a:pt x="1413" y="1657"/>
                  </a:moveTo>
                  <a:cubicBezTo>
                    <a:pt x="1412" y="1654"/>
                    <a:pt x="1412" y="1651"/>
                    <a:pt x="1411" y="1648"/>
                  </a:cubicBezTo>
                  <a:cubicBezTo>
                    <a:pt x="1427" y="1659"/>
                    <a:pt x="1427" y="1659"/>
                    <a:pt x="1427" y="1659"/>
                  </a:cubicBezTo>
                  <a:cubicBezTo>
                    <a:pt x="1427" y="1663"/>
                    <a:pt x="1426" y="1666"/>
                    <a:pt x="1425" y="1669"/>
                  </a:cubicBezTo>
                  <a:lnTo>
                    <a:pt x="1413" y="1657"/>
                  </a:lnTo>
                  <a:close/>
                  <a:moveTo>
                    <a:pt x="1412" y="1699"/>
                  </a:moveTo>
                  <a:cubicBezTo>
                    <a:pt x="1409" y="1703"/>
                    <a:pt x="1406" y="1706"/>
                    <a:pt x="1403" y="1708"/>
                  </a:cubicBezTo>
                  <a:cubicBezTo>
                    <a:pt x="1406" y="1704"/>
                    <a:pt x="1408" y="1700"/>
                    <a:pt x="1410" y="1695"/>
                  </a:cubicBezTo>
                  <a:lnTo>
                    <a:pt x="1412" y="1699"/>
                  </a:lnTo>
                  <a:close/>
                  <a:moveTo>
                    <a:pt x="1398" y="1695"/>
                  </a:moveTo>
                  <a:cubicBezTo>
                    <a:pt x="1403" y="1692"/>
                    <a:pt x="1403" y="1692"/>
                    <a:pt x="1403" y="1692"/>
                  </a:cubicBezTo>
                  <a:cubicBezTo>
                    <a:pt x="1402" y="1696"/>
                    <a:pt x="1401" y="1700"/>
                    <a:pt x="1399" y="1705"/>
                  </a:cubicBezTo>
                  <a:cubicBezTo>
                    <a:pt x="1399" y="1701"/>
                    <a:pt x="1399" y="1698"/>
                    <a:pt x="1398" y="1695"/>
                  </a:cubicBezTo>
                  <a:close/>
                  <a:moveTo>
                    <a:pt x="1382" y="1608"/>
                  </a:moveTo>
                  <a:cubicBezTo>
                    <a:pt x="1383" y="1611"/>
                    <a:pt x="1385" y="1615"/>
                    <a:pt x="1387" y="1618"/>
                  </a:cubicBezTo>
                  <a:cubicBezTo>
                    <a:pt x="1363" y="1640"/>
                    <a:pt x="1363" y="1640"/>
                    <a:pt x="1363" y="1640"/>
                  </a:cubicBezTo>
                  <a:cubicBezTo>
                    <a:pt x="1361" y="1637"/>
                    <a:pt x="1359" y="1634"/>
                    <a:pt x="1357" y="1630"/>
                  </a:cubicBezTo>
                  <a:lnTo>
                    <a:pt x="1382" y="1608"/>
                  </a:lnTo>
                  <a:close/>
                  <a:moveTo>
                    <a:pt x="1355" y="1627"/>
                  </a:moveTo>
                  <a:cubicBezTo>
                    <a:pt x="1353" y="1624"/>
                    <a:pt x="1351" y="1621"/>
                    <a:pt x="1350" y="1618"/>
                  </a:cubicBezTo>
                  <a:cubicBezTo>
                    <a:pt x="1376" y="1595"/>
                    <a:pt x="1376" y="1595"/>
                    <a:pt x="1376" y="1595"/>
                  </a:cubicBezTo>
                  <a:cubicBezTo>
                    <a:pt x="1377" y="1598"/>
                    <a:pt x="1379" y="1601"/>
                    <a:pt x="1380" y="1604"/>
                  </a:cubicBezTo>
                  <a:lnTo>
                    <a:pt x="1355" y="1627"/>
                  </a:lnTo>
                  <a:close/>
                  <a:moveTo>
                    <a:pt x="1388" y="1622"/>
                  </a:moveTo>
                  <a:cubicBezTo>
                    <a:pt x="1390" y="1625"/>
                    <a:pt x="1391" y="1629"/>
                    <a:pt x="1393" y="1632"/>
                  </a:cubicBezTo>
                  <a:cubicBezTo>
                    <a:pt x="1371" y="1651"/>
                    <a:pt x="1371" y="1651"/>
                    <a:pt x="1371" y="1651"/>
                  </a:cubicBezTo>
                  <a:cubicBezTo>
                    <a:pt x="1369" y="1648"/>
                    <a:pt x="1367" y="1646"/>
                    <a:pt x="1365" y="1643"/>
                  </a:cubicBezTo>
                  <a:lnTo>
                    <a:pt x="1388" y="1622"/>
                  </a:lnTo>
                  <a:close/>
                  <a:moveTo>
                    <a:pt x="1394" y="1636"/>
                  </a:moveTo>
                  <a:cubicBezTo>
                    <a:pt x="1395" y="1639"/>
                    <a:pt x="1397" y="1642"/>
                    <a:pt x="1398" y="1645"/>
                  </a:cubicBezTo>
                  <a:cubicBezTo>
                    <a:pt x="1379" y="1661"/>
                    <a:pt x="1379" y="1661"/>
                    <a:pt x="1379" y="1661"/>
                  </a:cubicBezTo>
                  <a:cubicBezTo>
                    <a:pt x="1378" y="1659"/>
                    <a:pt x="1377" y="1658"/>
                    <a:pt x="1376" y="1656"/>
                  </a:cubicBezTo>
                  <a:cubicBezTo>
                    <a:pt x="1375" y="1656"/>
                    <a:pt x="1374" y="1655"/>
                    <a:pt x="1374" y="1654"/>
                  </a:cubicBezTo>
                  <a:lnTo>
                    <a:pt x="1394" y="1636"/>
                  </a:lnTo>
                  <a:close/>
                  <a:moveTo>
                    <a:pt x="1399" y="1649"/>
                  </a:moveTo>
                  <a:cubicBezTo>
                    <a:pt x="1400" y="1653"/>
                    <a:pt x="1401" y="1656"/>
                    <a:pt x="1402" y="1659"/>
                  </a:cubicBezTo>
                  <a:cubicBezTo>
                    <a:pt x="1386" y="1671"/>
                    <a:pt x="1386" y="1671"/>
                    <a:pt x="1386" y="1671"/>
                  </a:cubicBezTo>
                  <a:cubicBezTo>
                    <a:pt x="1385" y="1668"/>
                    <a:pt x="1383" y="1666"/>
                    <a:pt x="1381" y="1664"/>
                  </a:cubicBezTo>
                  <a:lnTo>
                    <a:pt x="1399" y="1649"/>
                  </a:lnTo>
                  <a:close/>
                  <a:moveTo>
                    <a:pt x="1403" y="1663"/>
                  </a:moveTo>
                  <a:cubicBezTo>
                    <a:pt x="1403" y="1666"/>
                    <a:pt x="1404" y="1670"/>
                    <a:pt x="1404" y="1673"/>
                  </a:cubicBezTo>
                  <a:cubicBezTo>
                    <a:pt x="1393" y="1681"/>
                    <a:pt x="1393" y="1681"/>
                    <a:pt x="1393" y="1681"/>
                  </a:cubicBezTo>
                  <a:cubicBezTo>
                    <a:pt x="1392" y="1679"/>
                    <a:pt x="1390" y="1676"/>
                    <a:pt x="1389" y="1674"/>
                  </a:cubicBezTo>
                  <a:lnTo>
                    <a:pt x="1403" y="1663"/>
                  </a:lnTo>
                  <a:close/>
                  <a:moveTo>
                    <a:pt x="1404" y="1677"/>
                  </a:moveTo>
                  <a:cubicBezTo>
                    <a:pt x="1404" y="1680"/>
                    <a:pt x="1404" y="1684"/>
                    <a:pt x="1404" y="1687"/>
                  </a:cubicBezTo>
                  <a:cubicBezTo>
                    <a:pt x="1397" y="1691"/>
                    <a:pt x="1397" y="1691"/>
                    <a:pt x="1397" y="1691"/>
                  </a:cubicBezTo>
                  <a:cubicBezTo>
                    <a:pt x="1397" y="1689"/>
                    <a:pt x="1396" y="1687"/>
                    <a:pt x="1395" y="1684"/>
                  </a:cubicBezTo>
                  <a:lnTo>
                    <a:pt x="1404" y="1677"/>
                  </a:lnTo>
                  <a:close/>
                  <a:moveTo>
                    <a:pt x="1407" y="1691"/>
                  </a:moveTo>
                  <a:cubicBezTo>
                    <a:pt x="1412" y="1664"/>
                    <a:pt x="1399" y="1636"/>
                    <a:pt x="1385" y="1606"/>
                  </a:cubicBezTo>
                  <a:cubicBezTo>
                    <a:pt x="1381" y="1596"/>
                    <a:pt x="1376" y="1586"/>
                    <a:pt x="1372" y="1576"/>
                  </a:cubicBezTo>
                  <a:cubicBezTo>
                    <a:pt x="1373" y="1575"/>
                    <a:pt x="1374" y="1573"/>
                    <a:pt x="1376" y="1572"/>
                  </a:cubicBezTo>
                  <a:cubicBezTo>
                    <a:pt x="1379" y="1580"/>
                    <a:pt x="1383" y="1588"/>
                    <a:pt x="1386" y="1595"/>
                  </a:cubicBezTo>
                  <a:cubicBezTo>
                    <a:pt x="1402" y="1629"/>
                    <a:pt x="1417" y="1662"/>
                    <a:pt x="1407" y="1691"/>
                  </a:cubicBezTo>
                  <a:close/>
                  <a:moveTo>
                    <a:pt x="1374" y="1591"/>
                  </a:moveTo>
                  <a:cubicBezTo>
                    <a:pt x="1348" y="1614"/>
                    <a:pt x="1348" y="1614"/>
                    <a:pt x="1348" y="1614"/>
                  </a:cubicBezTo>
                  <a:cubicBezTo>
                    <a:pt x="1347" y="1611"/>
                    <a:pt x="1345" y="1608"/>
                    <a:pt x="1344" y="1604"/>
                  </a:cubicBezTo>
                  <a:cubicBezTo>
                    <a:pt x="1371" y="1583"/>
                    <a:pt x="1371" y="1583"/>
                    <a:pt x="1371" y="1583"/>
                  </a:cubicBezTo>
                  <a:cubicBezTo>
                    <a:pt x="1372" y="1586"/>
                    <a:pt x="1373" y="1589"/>
                    <a:pt x="1374" y="1591"/>
                  </a:cubicBezTo>
                  <a:close/>
                  <a:moveTo>
                    <a:pt x="1343" y="1600"/>
                  </a:moveTo>
                  <a:cubicBezTo>
                    <a:pt x="1342" y="1597"/>
                    <a:pt x="1341" y="1595"/>
                    <a:pt x="1341" y="1592"/>
                  </a:cubicBezTo>
                  <a:cubicBezTo>
                    <a:pt x="1342" y="1590"/>
                    <a:pt x="1343" y="1589"/>
                    <a:pt x="1343" y="1588"/>
                  </a:cubicBezTo>
                  <a:cubicBezTo>
                    <a:pt x="1346" y="1588"/>
                    <a:pt x="1357" y="1585"/>
                    <a:pt x="1368" y="1578"/>
                  </a:cubicBezTo>
                  <a:cubicBezTo>
                    <a:pt x="1369" y="1578"/>
                    <a:pt x="1369" y="1579"/>
                    <a:pt x="1369" y="1579"/>
                  </a:cubicBezTo>
                  <a:lnTo>
                    <a:pt x="1343" y="1600"/>
                  </a:lnTo>
                  <a:close/>
                  <a:moveTo>
                    <a:pt x="1428" y="1655"/>
                  </a:moveTo>
                  <a:cubicBezTo>
                    <a:pt x="1409" y="1643"/>
                    <a:pt x="1409" y="1643"/>
                    <a:pt x="1409" y="1643"/>
                  </a:cubicBezTo>
                  <a:cubicBezTo>
                    <a:pt x="1408" y="1639"/>
                    <a:pt x="1407" y="1636"/>
                    <a:pt x="1406" y="1633"/>
                  </a:cubicBezTo>
                  <a:cubicBezTo>
                    <a:pt x="1428" y="1643"/>
                    <a:pt x="1428" y="1643"/>
                    <a:pt x="1428" y="1643"/>
                  </a:cubicBezTo>
                  <a:cubicBezTo>
                    <a:pt x="1428" y="1647"/>
                    <a:pt x="1428" y="1651"/>
                    <a:pt x="1428" y="1655"/>
                  </a:cubicBezTo>
                  <a:close/>
                  <a:moveTo>
                    <a:pt x="1404" y="1628"/>
                  </a:moveTo>
                  <a:cubicBezTo>
                    <a:pt x="1403" y="1625"/>
                    <a:pt x="1402" y="1621"/>
                    <a:pt x="1400" y="1618"/>
                  </a:cubicBezTo>
                  <a:cubicBezTo>
                    <a:pt x="1427" y="1626"/>
                    <a:pt x="1427" y="1626"/>
                    <a:pt x="1427" y="1626"/>
                  </a:cubicBezTo>
                  <a:cubicBezTo>
                    <a:pt x="1428" y="1630"/>
                    <a:pt x="1428" y="1634"/>
                    <a:pt x="1428" y="1639"/>
                  </a:cubicBezTo>
                  <a:lnTo>
                    <a:pt x="1404" y="1628"/>
                  </a:lnTo>
                  <a:close/>
                  <a:moveTo>
                    <a:pt x="1398" y="1614"/>
                  </a:moveTo>
                  <a:cubicBezTo>
                    <a:pt x="1397" y="1611"/>
                    <a:pt x="1396" y="1608"/>
                    <a:pt x="1394" y="1605"/>
                  </a:cubicBezTo>
                  <a:cubicBezTo>
                    <a:pt x="1406" y="1606"/>
                    <a:pt x="1406" y="1606"/>
                    <a:pt x="1406" y="1606"/>
                  </a:cubicBezTo>
                  <a:cubicBezTo>
                    <a:pt x="1411" y="1612"/>
                    <a:pt x="1417" y="1617"/>
                    <a:pt x="1423" y="1621"/>
                  </a:cubicBezTo>
                  <a:lnTo>
                    <a:pt x="1398" y="1614"/>
                  </a:lnTo>
                  <a:close/>
                  <a:moveTo>
                    <a:pt x="1393" y="1600"/>
                  </a:moveTo>
                  <a:cubicBezTo>
                    <a:pt x="1392" y="1598"/>
                    <a:pt x="1390" y="1596"/>
                    <a:pt x="1389" y="1593"/>
                  </a:cubicBezTo>
                  <a:cubicBezTo>
                    <a:pt x="1389" y="1593"/>
                    <a:pt x="1389" y="1592"/>
                    <a:pt x="1389" y="1592"/>
                  </a:cubicBezTo>
                  <a:cubicBezTo>
                    <a:pt x="1394" y="1592"/>
                    <a:pt x="1394" y="1592"/>
                    <a:pt x="1394" y="1592"/>
                  </a:cubicBezTo>
                  <a:cubicBezTo>
                    <a:pt x="1396" y="1595"/>
                    <a:pt x="1399" y="1599"/>
                    <a:pt x="1402" y="1602"/>
                  </a:cubicBezTo>
                  <a:lnTo>
                    <a:pt x="1393" y="1600"/>
                  </a:lnTo>
                  <a:close/>
                  <a:moveTo>
                    <a:pt x="1387" y="1588"/>
                  </a:moveTo>
                  <a:cubicBezTo>
                    <a:pt x="1385" y="1585"/>
                    <a:pt x="1384" y="1582"/>
                    <a:pt x="1383" y="1578"/>
                  </a:cubicBezTo>
                  <a:cubicBezTo>
                    <a:pt x="1387" y="1578"/>
                    <a:pt x="1387" y="1578"/>
                    <a:pt x="1387" y="1578"/>
                  </a:cubicBezTo>
                  <a:cubicBezTo>
                    <a:pt x="1388" y="1582"/>
                    <a:pt x="1390" y="1585"/>
                    <a:pt x="1392" y="1588"/>
                  </a:cubicBezTo>
                  <a:lnTo>
                    <a:pt x="1387" y="1588"/>
                  </a:lnTo>
                  <a:close/>
                  <a:moveTo>
                    <a:pt x="1381" y="1575"/>
                  </a:moveTo>
                  <a:cubicBezTo>
                    <a:pt x="1380" y="1573"/>
                    <a:pt x="1380" y="1571"/>
                    <a:pt x="1379" y="1570"/>
                  </a:cubicBezTo>
                  <a:cubicBezTo>
                    <a:pt x="1380" y="1569"/>
                    <a:pt x="1381" y="1568"/>
                    <a:pt x="1382" y="1566"/>
                  </a:cubicBezTo>
                  <a:cubicBezTo>
                    <a:pt x="1383" y="1569"/>
                    <a:pt x="1384" y="1572"/>
                    <a:pt x="1385" y="1575"/>
                  </a:cubicBezTo>
                  <a:lnTo>
                    <a:pt x="1381" y="1575"/>
                  </a:lnTo>
                  <a:close/>
                  <a:moveTo>
                    <a:pt x="1177" y="1629"/>
                  </a:moveTo>
                  <a:cubicBezTo>
                    <a:pt x="1177" y="1632"/>
                    <a:pt x="1177" y="1635"/>
                    <a:pt x="1176" y="1638"/>
                  </a:cubicBezTo>
                  <a:cubicBezTo>
                    <a:pt x="1151" y="1644"/>
                    <a:pt x="1151" y="1644"/>
                    <a:pt x="1151" y="1644"/>
                  </a:cubicBezTo>
                  <a:cubicBezTo>
                    <a:pt x="1152" y="1641"/>
                    <a:pt x="1153" y="1639"/>
                    <a:pt x="1154" y="1636"/>
                  </a:cubicBezTo>
                  <a:lnTo>
                    <a:pt x="1177" y="1629"/>
                  </a:lnTo>
                  <a:close/>
                  <a:moveTo>
                    <a:pt x="1157" y="1631"/>
                  </a:moveTo>
                  <a:cubicBezTo>
                    <a:pt x="1158" y="1629"/>
                    <a:pt x="1160" y="1627"/>
                    <a:pt x="1161" y="1624"/>
                  </a:cubicBezTo>
                  <a:cubicBezTo>
                    <a:pt x="1167" y="1620"/>
                    <a:pt x="1170" y="1617"/>
                    <a:pt x="1172" y="1615"/>
                  </a:cubicBezTo>
                  <a:cubicBezTo>
                    <a:pt x="1173" y="1616"/>
                    <a:pt x="1175" y="1617"/>
                    <a:pt x="1177" y="1619"/>
                  </a:cubicBezTo>
                  <a:cubicBezTo>
                    <a:pt x="1177" y="1621"/>
                    <a:pt x="1177" y="1623"/>
                    <a:pt x="1177" y="1625"/>
                  </a:cubicBezTo>
                  <a:lnTo>
                    <a:pt x="1157" y="1631"/>
                  </a:lnTo>
                  <a:close/>
                  <a:moveTo>
                    <a:pt x="1176" y="1642"/>
                  </a:moveTo>
                  <a:cubicBezTo>
                    <a:pt x="1176" y="1645"/>
                    <a:pt x="1176" y="1649"/>
                    <a:pt x="1175" y="1652"/>
                  </a:cubicBezTo>
                  <a:cubicBezTo>
                    <a:pt x="1146" y="1658"/>
                    <a:pt x="1146" y="1658"/>
                    <a:pt x="1146" y="1658"/>
                  </a:cubicBezTo>
                  <a:cubicBezTo>
                    <a:pt x="1147" y="1655"/>
                    <a:pt x="1148" y="1651"/>
                    <a:pt x="1149" y="1648"/>
                  </a:cubicBezTo>
                  <a:lnTo>
                    <a:pt x="1176" y="1642"/>
                  </a:lnTo>
                  <a:close/>
                  <a:moveTo>
                    <a:pt x="1175" y="1656"/>
                  </a:moveTo>
                  <a:cubicBezTo>
                    <a:pt x="1174" y="1659"/>
                    <a:pt x="1174" y="1662"/>
                    <a:pt x="1173" y="1665"/>
                  </a:cubicBezTo>
                  <a:cubicBezTo>
                    <a:pt x="1143" y="1672"/>
                    <a:pt x="1143" y="1672"/>
                    <a:pt x="1143" y="1672"/>
                  </a:cubicBezTo>
                  <a:cubicBezTo>
                    <a:pt x="1144" y="1669"/>
                    <a:pt x="1144" y="1666"/>
                    <a:pt x="1145" y="1662"/>
                  </a:cubicBezTo>
                  <a:lnTo>
                    <a:pt x="1175" y="1656"/>
                  </a:lnTo>
                  <a:close/>
                  <a:moveTo>
                    <a:pt x="1173" y="1669"/>
                  </a:moveTo>
                  <a:cubicBezTo>
                    <a:pt x="1172" y="1672"/>
                    <a:pt x="1172" y="1676"/>
                    <a:pt x="1171" y="1679"/>
                  </a:cubicBezTo>
                  <a:cubicBezTo>
                    <a:pt x="1141" y="1689"/>
                    <a:pt x="1141" y="1689"/>
                    <a:pt x="1141" y="1689"/>
                  </a:cubicBezTo>
                  <a:cubicBezTo>
                    <a:pt x="1141" y="1685"/>
                    <a:pt x="1142" y="1680"/>
                    <a:pt x="1143" y="1676"/>
                  </a:cubicBezTo>
                  <a:lnTo>
                    <a:pt x="1173" y="1669"/>
                  </a:lnTo>
                  <a:close/>
                  <a:moveTo>
                    <a:pt x="1171" y="1683"/>
                  </a:moveTo>
                  <a:cubicBezTo>
                    <a:pt x="1170" y="1684"/>
                    <a:pt x="1170" y="1685"/>
                    <a:pt x="1170" y="1685"/>
                  </a:cubicBezTo>
                  <a:cubicBezTo>
                    <a:pt x="1170" y="1688"/>
                    <a:pt x="1169" y="1690"/>
                    <a:pt x="1169" y="1693"/>
                  </a:cubicBezTo>
                  <a:cubicBezTo>
                    <a:pt x="1141" y="1705"/>
                    <a:pt x="1141" y="1705"/>
                    <a:pt x="1141" y="1705"/>
                  </a:cubicBezTo>
                  <a:cubicBezTo>
                    <a:pt x="1141" y="1701"/>
                    <a:pt x="1141" y="1697"/>
                    <a:pt x="1141" y="1693"/>
                  </a:cubicBezTo>
                  <a:lnTo>
                    <a:pt x="1171" y="1683"/>
                  </a:lnTo>
                  <a:close/>
                  <a:moveTo>
                    <a:pt x="1168" y="1697"/>
                  </a:moveTo>
                  <a:cubicBezTo>
                    <a:pt x="1168" y="1701"/>
                    <a:pt x="1167" y="1704"/>
                    <a:pt x="1167" y="1707"/>
                  </a:cubicBezTo>
                  <a:cubicBezTo>
                    <a:pt x="1142" y="1722"/>
                    <a:pt x="1142" y="1722"/>
                    <a:pt x="1142" y="1722"/>
                  </a:cubicBezTo>
                  <a:cubicBezTo>
                    <a:pt x="1141" y="1718"/>
                    <a:pt x="1141" y="1714"/>
                    <a:pt x="1141" y="1709"/>
                  </a:cubicBezTo>
                  <a:lnTo>
                    <a:pt x="1168" y="1697"/>
                  </a:lnTo>
                  <a:close/>
                  <a:moveTo>
                    <a:pt x="1166" y="1712"/>
                  </a:moveTo>
                  <a:cubicBezTo>
                    <a:pt x="1166" y="1716"/>
                    <a:pt x="1165" y="1719"/>
                    <a:pt x="1165" y="1723"/>
                  </a:cubicBezTo>
                  <a:cubicBezTo>
                    <a:pt x="1145" y="1739"/>
                    <a:pt x="1145" y="1739"/>
                    <a:pt x="1145" y="1739"/>
                  </a:cubicBezTo>
                  <a:cubicBezTo>
                    <a:pt x="1144" y="1735"/>
                    <a:pt x="1143" y="1731"/>
                    <a:pt x="1143" y="1726"/>
                  </a:cubicBezTo>
                  <a:lnTo>
                    <a:pt x="1166" y="1712"/>
                  </a:lnTo>
                  <a:close/>
                  <a:moveTo>
                    <a:pt x="1165" y="1728"/>
                  </a:moveTo>
                  <a:cubicBezTo>
                    <a:pt x="1164" y="1731"/>
                    <a:pt x="1164" y="1735"/>
                    <a:pt x="1164" y="1738"/>
                  </a:cubicBezTo>
                  <a:cubicBezTo>
                    <a:pt x="1150" y="1754"/>
                    <a:pt x="1150" y="1754"/>
                    <a:pt x="1150" y="1754"/>
                  </a:cubicBezTo>
                  <a:cubicBezTo>
                    <a:pt x="1148" y="1751"/>
                    <a:pt x="1147" y="1747"/>
                    <a:pt x="1146" y="1743"/>
                  </a:cubicBezTo>
                  <a:lnTo>
                    <a:pt x="1165" y="1728"/>
                  </a:lnTo>
                  <a:close/>
                  <a:moveTo>
                    <a:pt x="1164" y="1744"/>
                  </a:moveTo>
                  <a:cubicBezTo>
                    <a:pt x="1164" y="1747"/>
                    <a:pt x="1164" y="1750"/>
                    <a:pt x="1165" y="1753"/>
                  </a:cubicBezTo>
                  <a:cubicBezTo>
                    <a:pt x="1156" y="1768"/>
                    <a:pt x="1156" y="1768"/>
                    <a:pt x="1156" y="1768"/>
                  </a:cubicBezTo>
                  <a:cubicBezTo>
                    <a:pt x="1154" y="1765"/>
                    <a:pt x="1153" y="1761"/>
                    <a:pt x="1151" y="1758"/>
                  </a:cubicBezTo>
                  <a:lnTo>
                    <a:pt x="1164" y="1744"/>
                  </a:lnTo>
                  <a:close/>
                  <a:moveTo>
                    <a:pt x="1165" y="1759"/>
                  </a:moveTo>
                  <a:cubicBezTo>
                    <a:pt x="1166" y="1762"/>
                    <a:pt x="1167" y="1765"/>
                    <a:pt x="1168" y="1768"/>
                  </a:cubicBezTo>
                  <a:cubicBezTo>
                    <a:pt x="1164" y="1780"/>
                    <a:pt x="1164" y="1780"/>
                    <a:pt x="1164" y="1780"/>
                  </a:cubicBezTo>
                  <a:cubicBezTo>
                    <a:pt x="1162" y="1777"/>
                    <a:pt x="1160" y="1774"/>
                    <a:pt x="1158" y="1771"/>
                  </a:cubicBezTo>
                  <a:lnTo>
                    <a:pt x="1165" y="1759"/>
                  </a:lnTo>
                  <a:close/>
                  <a:moveTo>
                    <a:pt x="1170" y="1775"/>
                  </a:moveTo>
                  <a:cubicBezTo>
                    <a:pt x="1171" y="1778"/>
                    <a:pt x="1172" y="1781"/>
                    <a:pt x="1174" y="1783"/>
                  </a:cubicBezTo>
                  <a:cubicBezTo>
                    <a:pt x="1173" y="1790"/>
                    <a:pt x="1173" y="1790"/>
                    <a:pt x="1173" y="1790"/>
                  </a:cubicBezTo>
                  <a:cubicBezTo>
                    <a:pt x="1171" y="1788"/>
                    <a:pt x="1169" y="1786"/>
                    <a:pt x="1167" y="1784"/>
                  </a:cubicBezTo>
                  <a:lnTo>
                    <a:pt x="1170" y="1775"/>
                  </a:lnTo>
                  <a:close/>
                  <a:moveTo>
                    <a:pt x="1174" y="1686"/>
                  </a:moveTo>
                  <a:cubicBezTo>
                    <a:pt x="1177" y="1665"/>
                    <a:pt x="1181" y="1643"/>
                    <a:pt x="1181" y="1622"/>
                  </a:cubicBezTo>
                  <a:cubicBezTo>
                    <a:pt x="1181" y="1622"/>
                    <a:pt x="1182" y="1623"/>
                    <a:pt x="1183" y="1623"/>
                  </a:cubicBezTo>
                  <a:cubicBezTo>
                    <a:pt x="1186" y="1647"/>
                    <a:pt x="1182" y="1672"/>
                    <a:pt x="1178" y="1696"/>
                  </a:cubicBezTo>
                  <a:cubicBezTo>
                    <a:pt x="1172" y="1729"/>
                    <a:pt x="1167" y="1760"/>
                    <a:pt x="1179" y="1784"/>
                  </a:cubicBezTo>
                  <a:cubicBezTo>
                    <a:pt x="1162" y="1759"/>
                    <a:pt x="1168" y="1723"/>
                    <a:pt x="1174" y="1686"/>
                  </a:cubicBezTo>
                  <a:close/>
                  <a:moveTo>
                    <a:pt x="1178" y="1770"/>
                  </a:moveTo>
                  <a:cubicBezTo>
                    <a:pt x="1189" y="1774"/>
                    <a:pt x="1189" y="1774"/>
                    <a:pt x="1189" y="1774"/>
                  </a:cubicBezTo>
                  <a:cubicBezTo>
                    <a:pt x="1189" y="1777"/>
                    <a:pt x="1189" y="1779"/>
                    <a:pt x="1188" y="1781"/>
                  </a:cubicBezTo>
                  <a:cubicBezTo>
                    <a:pt x="1181" y="1779"/>
                    <a:pt x="1181" y="1779"/>
                    <a:pt x="1181" y="1779"/>
                  </a:cubicBezTo>
                  <a:cubicBezTo>
                    <a:pt x="1180" y="1776"/>
                    <a:pt x="1179" y="1773"/>
                    <a:pt x="1178" y="1770"/>
                  </a:cubicBezTo>
                  <a:close/>
                  <a:moveTo>
                    <a:pt x="1177" y="1789"/>
                  </a:moveTo>
                  <a:cubicBezTo>
                    <a:pt x="1180" y="1793"/>
                    <a:pt x="1184" y="1796"/>
                    <a:pt x="1188" y="1800"/>
                  </a:cubicBezTo>
                  <a:cubicBezTo>
                    <a:pt x="1184" y="1798"/>
                    <a:pt x="1180" y="1796"/>
                    <a:pt x="1177" y="1793"/>
                  </a:cubicBezTo>
                  <a:lnTo>
                    <a:pt x="1177" y="1789"/>
                  </a:lnTo>
                  <a:close/>
                  <a:moveTo>
                    <a:pt x="1183" y="1784"/>
                  </a:moveTo>
                  <a:cubicBezTo>
                    <a:pt x="1189" y="1785"/>
                    <a:pt x="1189" y="1785"/>
                    <a:pt x="1189" y="1785"/>
                  </a:cubicBezTo>
                  <a:cubicBezTo>
                    <a:pt x="1189" y="1789"/>
                    <a:pt x="1190" y="1792"/>
                    <a:pt x="1191" y="1795"/>
                  </a:cubicBezTo>
                  <a:cubicBezTo>
                    <a:pt x="1188" y="1791"/>
                    <a:pt x="1185" y="1788"/>
                    <a:pt x="1183" y="1784"/>
                  </a:cubicBezTo>
                  <a:close/>
                  <a:moveTo>
                    <a:pt x="1190" y="1771"/>
                  </a:moveTo>
                  <a:cubicBezTo>
                    <a:pt x="1177" y="1766"/>
                    <a:pt x="1177" y="1766"/>
                    <a:pt x="1177" y="1766"/>
                  </a:cubicBezTo>
                  <a:cubicBezTo>
                    <a:pt x="1177" y="1762"/>
                    <a:pt x="1176" y="1759"/>
                    <a:pt x="1176" y="1756"/>
                  </a:cubicBezTo>
                  <a:cubicBezTo>
                    <a:pt x="1192" y="1762"/>
                    <a:pt x="1192" y="1762"/>
                    <a:pt x="1192" y="1762"/>
                  </a:cubicBezTo>
                  <a:cubicBezTo>
                    <a:pt x="1191" y="1765"/>
                    <a:pt x="1191" y="1768"/>
                    <a:pt x="1190" y="1771"/>
                  </a:cubicBezTo>
                  <a:close/>
                  <a:moveTo>
                    <a:pt x="1176" y="1752"/>
                  </a:moveTo>
                  <a:cubicBezTo>
                    <a:pt x="1176" y="1748"/>
                    <a:pt x="1176" y="1745"/>
                    <a:pt x="1176" y="1742"/>
                  </a:cubicBezTo>
                  <a:cubicBezTo>
                    <a:pt x="1197" y="1751"/>
                    <a:pt x="1197" y="1751"/>
                    <a:pt x="1197" y="1751"/>
                  </a:cubicBezTo>
                  <a:cubicBezTo>
                    <a:pt x="1196" y="1754"/>
                    <a:pt x="1195" y="1756"/>
                    <a:pt x="1194" y="1759"/>
                  </a:cubicBezTo>
                  <a:lnTo>
                    <a:pt x="1176" y="1752"/>
                  </a:lnTo>
                  <a:close/>
                  <a:moveTo>
                    <a:pt x="1176" y="1737"/>
                  </a:moveTo>
                  <a:cubicBezTo>
                    <a:pt x="1176" y="1734"/>
                    <a:pt x="1177" y="1731"/>
                    <a:pt x="1177" y="1727"/>
                  </a:cubicBezTo>
                  <a:cubicBezTo>
                    <a:pt x="1201" y="1740"/>
                    <a:pt x="1201" y="1740"/>
                    <a:pt x="1201" y="1740"/>
                  </a:cubicBezTo>
                  <a:cubicBezTo>
                    <a:pt x="1201" y="1741"/>
                    <a:pt x="1201" y="1741"/>
                    <a:pt x="1200" y="1742"/>
                  </a:cubicBezTo>
                  <a:cubicBezTo>
                    <a:pt x="1200" y="1744"/>
                    <a:pt x="1199" y="1746"/>
                    <a:pt x="1198" y="1747"/>
                  </a:cubicBezTo>
                  <a:lnTo>
                    <a:pt x="1176" y="1737"/>
                  </a:lnTo>
                  <a:close/>
                  <a:moveTo>
                    <a:pt x="1177" y="1723"/>
                  </a:moveTo>
                  <a:cubicBezTo>
                    <a:pt x="1178" y="1720"/>
                    <a:pt x="1178" y="1716"/>
                    <a:pt x="1179" y="1712"/>
                  </a:cubicBezTo>
                  <a:cubicBezTo>
                    <a:pt x="1207" y="1726"/>
                    <a:pt x="1207" y="1726"/>
                    <a:pt x="1207" y="1726"/>
                  </a:cubicBezTo>
                  <a:cubicBezTo>
                    <a:pt x="1205" y="1730"/>
                    <a:pt x="1204" y="1733"/>
                    <a:pt x="1203" y="1736"/>
                  </a:cubicBezTo>
                  <a:lnTo>
                    <a:pt x="1177" y="1723"/>
                  </a:lnTo>
                  <a:close/>
                  <a:moveTo>
                    <a:pt x="1180" y="1708"/>
                  </a:moveTo>
                  <a:cubicBezTo>
                    <a:pt x="1180" y="1705"/>
                    <a:pt x="1181" y="1701"/>
                    <a:pt x="1182" y="1697"/>
                  </a:cubicBezTo>
                  <a:cubicBezTo>
                    <a:pt x="1212" y="1712"/>
                    <a:pt x="1212" y="1712"/>
                    <a:pt x="1212" y="1712"/>
                  </a:cubicBezTo>
                  <a:cubicBezTo>
                    <a:pt x="1210" y="1716"/>
                    <a:pt x="1209" y="1719"/>
                    <a:pt x="1208" y="1723"/>
                  </a:cubicBezTo>
                  <a:lnTo>
                    <a:pt x="1180" y="1708"/>
                  </a:lnTo>
                  <a:close/>
                  <a:moveTo>
                    <a:pt x="1182" y="1693"/>
                  </a:moveTo>
                  <a:cubicBezTo>
                    <a:pt x="1183" y="1690"/>
                    <a:pt x="1183" y="1686"/>
                    <a:pt x="1184" y="1683"/>
                  </a:cubicBezTo>
                  <a:cubicBezTo>
                    <a:pt x="1215" y="1698"/>
                    <a:pt x="1215" y="1698"/>
                    <a:pt x="1215" y="1698"/>
                  </a:cubicBezTo>
                  <a:cubicBezTo>
                    <a:pt x="1214" y="1702"/>
                    <a:pt x="1214" y="1705"/>
                    <a:pt x="1213" y="1708"/>
                  </a:cubicBezTo>
                  <a:lnTo>
                    <a:pt x="1182" y="1693"/>
                  </a:lnTo>
                  <a:close/>
                  <a:moveTo>
                    <a:pt x="1184" y="1679"/>
                  </a:moveTo>
                  <a:cubicBezTo>
                    <a:pt x="1185" y="1676"/>
                    <a:pt x="1185" y="1673"/>
                    <a:pt x="1186" y="1670"/>
                  </a:cubicBezTo>
                  <a:cubicBezTo>
                    <a:pt x="1217" y="1683"/>
                    <a:pt x="1217" y="1683"/>
                    <a:pt x="1217" y="1683"/>
                  </a:cubicBezTo>
                  <a:cubicBezTo>
                    <a:pt x="1217" y="1687"/>
                    <a:pt x="1216" y="1691"/>
                    <a:pt x="1216" y="1694"/>
                  </a:cubicBezTo>
                  <a:lnTo>
                    <a:pt x="1184" y="1679"/>
                  </a:lnTo>
                  <a:close/>
                  <a:moveTo>
                    <a:pt x="1186" y="1666"/>
                  </a:moveTo>
                  <a:cubicBezTo>
                    <a:pt x="1187" y="1663"/>
                    <a:pt x="1187" y="1660"/>
                    <a:pt x="1187" y="1657"/>
                  </a:cubicBezTo>
                  <a:cubicBezTo>
                    <a:pt x="1217" y="1669"/>
                    <a:pt x="1217" y="1669"/>
                    <a:pt x="1217" y="1669"/>
                  </a:cubicBezTo>
                  <a:cubicBezTo>
                    <a:pt x="1217" y="1672"/>
                    <a:pt x="1217" y="1676"/>
                    <a:pt x="1217" y="1679"/>
                  </a:cubicBezTo>
                  <a:lnTo>
                    <a:pt x="1186" y="1666"/>
                  </a:lnTo>
                  <a:close/>
                  <a:moveTo>
                    <a:pt x="1187" y="1625"/>
                  </a:moveTo>
                  <a:cubicBezTo>
                    <a:pt x="1192" y="1628"/>
                    <a:pt x="1198" y="1630"/>
                    <a:pt x="1206" y="1632"/>
                  </a:cubicBezTo>
                  <a:cubicBezTo>
                    <a:pt x="1206" y="1633"/>
                    <a:pt x="1207" y="1634"/>
                    <a:pt x="1207" y="1635"/>
                  </a:cubicBezTo>
                  <a:cubicBezTo>
                    <a:pt x="1187" y="1628"/>
                    <a:pt x="1187" y="1628"/>
                    <a:pt x="1187" y="1628"/>
                  </a:cubicBezTo>
                  <a:cubicBezTo>
                    <a:pt x="1187" y="1627"/>
                    <a:pt x="1187" y="1626"/>
                    <a:pt x="1187" y="1625"/>
                  </a:cubicBezTo>
                  <a:close/>
                  <a:moveTo>
                    <a:pt x="1187" y="1653"/>
                  </a:moveTo>
                  <a:cubicBezTo>
                    <a:pt x="1188" y="1650"/>
                    <a:pt x="1188" y="1648"/>
                    <a:pt x="1188" y="1645"/>
                  </a:cubicBezTo>
                  <a:cubicBezTo>
                    <a:pt x="1214" y="1655"/>
                    <a:pt x="1214" y="1655"/>
                    <a:pt x="1214" y="1655"/>
                  </a:cubicBezTo>
                  <a:cubicBezTo>
                    <a:pt x="1215" y="1658"/>
                    <a:pt x="1216" y="1661"/>
                    <a:pt x="1216" y="1664"/>
                  </a:cubicBezTo>
                  <a:lnTo>
                    <a:pt x="1187" y="1653"/>
                  </a:lnTo>
                  <a:close/>
                  <a:moveTo>
                    <a:pt x="1188" y="1641"/>
                  </a:moveTo>
                  <a:cubicBezTo>
                    <a:pt x="1188" y="1638"/>
                    <a:pt x="1188" y="1635"/>
                    <a:pt x="1188" y="1632"/>
                  </a:cubicBezTo>
                  <a:cubicBezTo>
                    <a:pt x="1209" y="1639"/>
                    <a:pt x="1209" y="1639"/>
                    <a:pt x="1209" y="1639"/>
                  </a:cubicBezTo>
                  <a:cubicBezTo>
                    <a:pt x="1211" y="1643"/>
                    <a:pt x="1212" y="1647"/>
                    <a:pt x="1213" y="1650"/>
                  </a:cubicBezTo>
                  <a:lnTo>
                    <a:pt x="1188" y="1641"/>
                  </a:lnTo>
                  <a:close/>
                  <a:moveTo>
                    <a:pt x="1094" y="1872"/>
                  </a:moveTo>
                  <a:cubicBezTo>
                    <a:pt x="1093" y="1874"/>
                    <a:pt x="1091" y="1874"/>
                    <a:pt x="1090" y="1874"/>
                  </a:cubicBezTo>
                  <a:cubicBezTo>
                    <a:pt x="1089" y="1874"/>
                    <a:pt x="1087" y="1874"/>
                    <a:pt x="1086" y="1872"/>
                  </a:cubicBezTo>
                  <a:cubicBezTo>
                    <a:pt x="1075" y="1860"/>
                    <a:pt x="1078" y="1801"/>
                    <a:pt x="1081" y="1762"/>
                  </a:cubicBezTo>
                  <a:cubicBezTo>
                    <a:pt x="1082" y="1758"/>
                    <a:pt x="1082" y="1754"/>
                    <a:pt x="1082" y="1752"/>
                  </a:cubicBezTo>
                  <a:cubicBezTo>
                    <a:pt x="1085" y="1752"/>
                    <a:pt x="1087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3" y="1753"/>
                    <a:pt x="1095" y="1752"/>
                    <a:pt x="1098" y="1752"/>
                  </a:cubicBezTo>
                  <a:cubicBezTo>
                    <a:pt x="1098" y="1754"/>
                    <a:pt x="1098" y="1758"/>
                    <a:pt x="1099" y="1762"/>
                  </a:cubicBezTo>
                  <a:cubicBezTo>
                    <a:pt x="1102" y="1801"/>
                    <a:pt x="1105" y="1860"/>
                    <a:pt x="1094" y="1872"/>
                  </a:cubicBezTo>
                  <a:close/>
                  <a:moveTo>
                    <a:pt x="1102" y="1751"/>
                  </a:moveTo>
                  <a:cubicBezTo>
                    <a:pt x="1106" y="1751"/>
                    <a:pt x="1109" y="1750"/>
                    <a:pt x="1113" y="1748"/>
                  </a:cubicBezTo>
                  <a:cubicBezTo>
                    <a:pt x="1113" y="1749"/>
                    <a:pt x="1113" y="1749"/>
                    <a:pt x="1114" y="1750"/>
                  </a:cubicBezTo>
                  <a:cubicBezTo>
                    <a:pt x="1119" y="1765"/>
                    <a:pt x="1144" y="1844"/>
                    <a:pt x="1134" y="1862"/>
                  </a:cubicBezTo>
                  <a:cubicBezTo>
                    <a:pt x="1133" y="1864"/>
                    <a:pt x="1132" y="1865"/>
                    <a:pt x="1131" y="1865"/>
                  </a:cubicBezTo>
                  <a:cubicBezTo>
                    <a:pt x="1130" y="1865"/>
                    <a:pt x="1129" y="1865"/>
                    <a:pt x="1128" y="1864"/>
                  </a:cubicBezTo>
                  <a:cubicBezTo>
                    <a:pt x="1115" y="1855"/>
                    <a:pt x="1106" y="1794"/>
                    <a:pt x="1102" y="1761"/>
                  </a:cubicBezTo>
                  <a:cubicBezTo>
                    <a:pt x="1102" y="1757"/>
                    <a:pt x="1102" y="1753"/>
                    <a:pt x="1102" y="1751"/>
                  </a:cubicBezTo>
                  <a:close/>
                  <a:moveTo>
                    <a:pt x="1078" y="1761"/>
                  </a:moveTo>
                  <a:cubicBezTo>
                    <a:pt x="1074" y="1794"/>
                    <a:pt x="1065" y="1855"/>
                    <a:pt x="1052" y="1864"/>
                  </a:cubicBezTo>
                  <a:cubicBezTo>
                    <a:pt x="1051" y="1865"/>
                    <a:pt x="1050" y="1865"/>
                    <a:pt x="1049" y="1865"/>
                  </a:cubicBezTo>
                  <a:cubicBezTo>
                    <a:pt x="1048" y="1865"/>
                    <a:pt x="1047" y="1864"/>
                    <a:pt x="1046" y="1862"/>
                  </a:cubicBezTo>
                  <a:cubicBezTo>
                    <a:pt x="1036" y="1844"/>
                    <a:pt x="1061" y="1765"/>
                    <a:pt x="1067" y="1750"/>
                  </a:cubicBezTo>
                  <a:cubicBezTo>
                    <a:pt x="1067" y="1749"/>
                    <a:pt x="1067" y="1749"/>
                    <a:pt x="1067" y="1748"/>
                  </a:cubicBezTo>
                  <a:cubicBezTo>
                    <a:pt x="1071" y="1750"/>
                    <a:pt x="1074" y="1751"/>
                    <a:pt x="1078" y="1751"/>
                  </a:cubicBezTo>
                  <a:cubicBezTo>
                    <a:pt x="1078" y="1753"/>
                    <a:pt x="1078" y="1757"/>
                    <a:pt x="1078" y="1761"/>
                  </a:cubicBezTo>
                  <a:close/>
                  <a:moveTo>
                    <a:pt x="1062" y="1750"/>
                  </a:moveTo>
                  <a:cubicBezTo>
                    <a:pt x="1053" y="1778"/>
                    <a:pt x="1029" y="1841"/>
                    <a:pt x="1014" y="1847"/>
                  </a:cubicBezTo>
                  <a:cubicBezTo>
                    <a:pt x="1012" y="1848"/>
                    <a:pt x="1011" y="1848"/>
                    <a:pt x="1010" y="1847"/>
                  </a:cubicBezTo>
                  <a:cubicBezTo>
                    <a:pt x="1009" y="1847"/>
                    <a:pt x="1009" y="1846"/>
                    <a:pt x="1008" y="1845"/>
                  </a:cubicBezTo>
                  <a:cubicBezTo>
                    <a:pt x="1005" y="1833"/>
                    <a:pt x="1024" y="1794"/>
                    <a:pt x="1031" y="1780"/>
                  </a:cubicBezTo>
                  <a:cubicBezTo>
                    <a:pt x="1031" y="1780"/>
                    <a:pt x="1031" y="1780"/>
                    <a:pt x="1031" y="1780"/>
                  </a:cubicBezTo>
                  <a:cubicBezTo>
                    <a:pt x="1039" y="1767"/>
                    <a:pt x="1045" y="1752"/>
                    <a:pt x="1049" y="1736"/>
                  </a:cubicBezTo>
                  <a:cubicBezTo>
                    <a:pt x="1053" y="1740"/>
                    <a:pt x="1058" y="1744"/>
                    <a:pt x="1063" y="1747"/>
                  </a:cubicBezTo>
                  <a:cubicBezTo>
                    <a:pt x="1063" y="1747"/>
                    <a:pt x="1063" y="1748"/>
                    <a:pt x="1062" y="1750"/>
                  </a:cubicBezTo>
                  <a:close/>
                  <a:moveTo>
                    <a:pt x="1005" y="1846"/>
                  </a:moveTo>
                  <a:cubicBezTo>
                    <a:pt x="1005" y="1848"/>
                    <a:pt x="1006" y="1850"/>
                    <a:pt x="1008" y="1851"/>
                  </a:cubicBezTo>
                  <a:cubicBezTo>
                    <a:pt x="1010" y="1852"/>
                    <a:pt x="1013" y="1852"/>
                    <a:pt x="1015" y="1851"/>
                  </a:cubicBezTo>
                  <a:cubicBezTo>
                    <a:pt x="1026" y="1846"/>
                    <a:pt x="1038" y="1822"/>
                    <a:pt x="1049" y="1797"/>
                  </a:cubicBezTo>
                  <a:cubicBezTo>
                    <a:pt x="1042" y="1824"/>
                    <a:pt x="1037" y="1853"/>
                    <a:pt x="1042" y="1864"/>
                  </a:cubicBezTo>
                  <a:cubicBezTo>
                    <a:pt x="1044" y="1866"/>
                    <a:pt x="1045" y="1868"/>
                    <a:pt x="1048" y="1869"/>
                  </a:cubicBezTo>
                  <a:cubicBezTo>
                    <a:pt x="1050" y="1869"/>
                    <a:pt x="1052" y="1869"/>
                    <a:pt x="1055" y="1867"/>
                  </a:cubicBezTo>
                  <a:cubicBezTo>
                    <a:pt x="1063" y="1861"/>
                    <a:pt x="1070" y="1835"/>
                    <a:pt x="1075" y="1809"/>
                  </a:cubicBezTo>
                  <a:cubicBezTo>
                    <a:pt x="1074" y="1837"/>
                    <a:pt x="1075" y="1866"/>
                    <a:pt x="1083" y="1875"/>
                  </a:cubicBezTo>
                  <a:cubicBezTo>
                    <a:pt x="1085" y="1877"/>
                    <a:pt x="1088" y="1878"/>
                    <a:pt x="1090" y="1878"/>
                  </a:cubicBezTo>
                  <a:cubicBezTo>
                    <a:pt x="1092" y="1878"/>
                    <a:pt x="1095" y="1877"/>
                    <a:pt x="1097" y="1875"/>
                  </a:cubicBezTo>
                  <a:cubicBezTo>
                    <a:pt x="1105" y="1866"/>
                    <a:pt x="1106" y="1837"/>
                    <a:pt x="1105" y="1809"/>
                  </a:cubicBezTo>
                  <a:cubicBezTo>
                    <a:pt x="1110" y="1835"/>
                    <a:pt x="1117" y="1861"/>
                    <a:pt x="1126" y="1867"/>
                  </a:cubicBezTo>
                  <a:cubicBezTo>
                    <a:pt x="1128" y="1869"/>
                    <a:pt x="1130" y="1869"/>
                    <a:pt x="1132" y="1869"/>
                  </a:cubicBezTo>
                  <a:cubicBezTo>
                    <a:pt x="1135" y="1868"/>
                    <a:pt x="1136" y="1866"/>
                    <a:pt x="1138" y="1864"/>
                  </a:cubicBezTo>
                  <a:cubicBezTo>
                    <a:pt x="1143" y="1853"/>
                    <a:pt x="1138" y="1824"/>
                    <a:pt x="1131" y="1797"/>
                  </a:cubicBezTo>
                  <a:cubicBezTo>
                    <a:pt x="1142" y="1822"/>
                    <a:pt x="1154" y="1846"/>
                    <a:pt x="1165" y="1851"/>
                  </a:cubicBezTo>
                  <a:cubicBezTo>
                    <a:pt x="1167" y="1852"/>
                    <a:pt x="1170" y="1852"/>
                    <a:pt x="1172" y="1851"/>
                  </a:cubicBezTo>
                  <a:cubicBezTo>
                    <a:pt x="1174" y="1850"/>
                    <a:pt x="1175" y="1848"/>
                    <a:pt x="1175" y="1846"/>
                  </a:cubicBezTo>
                  <a:cubicBezTo>
                    <a:pt x="1178" y="1836"/>
                    <a:pt x="1169" y="1813"/>
                    <a:pt x="1161" y="1796"/>
                  </a:cubicBezTo>
                  <a:cubicBezTo>
                    <a:pt x="1162" y="1797"/>
                    <a:pt x="1162" y="1797"/>
                    <a:pt x="1163" y="1798"/>
                  </a:cubicBezTo>
                  <a:cubicBezTo>
                    <a:pt x="1172" y="1807"/>
                    <a:pt x="1183" y="1813"/>
                    <a:pt x="1194" y="1816"/>
                  </a:cubicBezTo>
                  <a:cubicBezTo>
                    <a:pt x="1199" y="1843"/>
                    <a:pt x="1190" y="1855"/>
                    <a:pt x="1184" y="1860"/>
                  </a:cubicBezTo>
                  <a:cubicBezTo>
                    <a:pt x="1176" y="1867"/>
                    <a:pt x="1166" y="1869"/>
                    <a:pt x="1157" y="1865"/>
                  </a:cubicBezTo>
                  <a:cubicBezTo>
                    <a:pt x="1156" y="1865"/>
                    <a:pt x="1155" y="1865"/>
                    <a:pt x="1155" y="1865"/>
                  </a:cubicBezTo>
                  <a:cubicBezTo>
                    <a:pt x="1154" y="1866"/>
                    <a:pt x="1154" y="1866"/>
                    <a:pt x="1154" y="1867"/>
                  </a:cubicBezTo>
                  <a:cubicBezTo>
                    <a:pt x="1154" y="1878"/>
                    <a:pt x="1146" y="1884"/>
                    <a:pt x="1139" y="1886"/>
                  </a:cubicBezTo>
                  <a:cubicBezTo>
                    <a:pt x="1132" y="1889"/>
                    <a:pt x="1122" y="1888"/>
                    <a:pt x="1116" y="1880"/>
                  </a:cubicBezTo>
                  <a:cubicBezTo>
                    <a:pt x="1116" y="1879"/>
                    <a:pt x="1115" y="1879"/>
                    <a:pt x="1114" y="1879"/>
                  </a:cubicBezTo>
                  <a:cubicBezTo>
                    <a:pt x="1114" y="1879"/>
                    <a:pt x="1113" y="1880"/>
                    <a:pt x="1113" y="1881"/>
                  </a:cubicBezTo>
                  <a:cubicBezTo>
                    <a:pt x="1108" y="1896"/>
                    <a:pt x="1093" y="1897"/>
                    <a:pt x="1090" y="1897"/>
                  </a:cubicBezTo>
                  <a:cubicBezTo>
                    <a:pt x="1090" y="1897"/>
                    <a:pt x="1090" y="1897"/>
                    <a:pt x="1090" y="1897"/>
                  </a:cubicBezTo>
                  <a:cubicBezTo>
                    <a:pt x="1090" y="1897"/>
                    <a:pt x="1090" y="1897"/>
                    <a:pt x="1090" y="1897"/>
                  </a:cubicBezTo>
                  <a:cubicBezTo>
                    <a:pt x="1087" y="1897"/>
                    <a:pt x="1072" y="1896"/>
                    <a:pt x="1067" y="1881"/>
                  </a:cubicBezTo>
                  <a:cubicBezTo>
                    <a:pt x="1067" y="1880"/>
                    <a:pt x="1066" y="1879"/>
                    <a:pt x="1066" y="1879"/>
                  </a:cubicBezTo>
                  <a:cubicBezTo>
                    <a:pt x="1065" y="1879"/>
                    <a:pt x="1064" y="1879"/>
                    <a:pt x="1064" y="1880"/>
                  </a:cubicBezTo>
                  <a:cubicBezTo>
                    <a:pt x="1058" y="1888"/>
                    <a:pt x="1048" y="1889"/>
                    <a:pt x="1041" y="1886"/>
                  </a:cubicBezTo>
                  <a:cubicBezTo>
                    <a:pt x="1034" y="1884"/>
                    <a:pt x="1026" y="1878"/>
                    <a:pt x="1026" y="1867"/>
                  </a:cubicBezTo>
                  <a:cubicBezTo>
                    <a:pt x="1026" y="1866"/>
                    <a:pt x="1026" y="1866"/>
                    <a:pt x="1025" y="1865"/>
                  </a:cubicBezTo>
                  <a:cubicBezTo>
                    <a:pt x="1025" y="1865"/>
                    <a:pt x="1024" y="1865"/>
                    <a:pt x="1024" y="1865"/>
                  </a:cubicBezTo>
                  <a:cubicBezTo>
                    <a:pt x="1014" y="1869"/>
                    <a:pt x="1004" y="1867"/>
                    <a:pt x="996" y="1860"/>
                  </a:cubicBezTo>
                  <a:cubicBezTo>
                    <a:pt x="990" y="1855"/>
                    <a:pt x="981" y="1843"/>
                    <a:pt x="986" y="1816"/>
                  </a:cubicBezTo>
                  <a:cubicBezTo>
                    <a:pt x="997" y="1813"/>
                    <a:pt x="1008" y="1807"/>
                    <a:pt x="1018" y="1798"/>
                  </a:cubicBezTo>
                  <a:cubicBezTo>
                    <a:pt x="1018" y="1797"/>
                    <a:pt x="1018" y="1797"/>
                    <a:pt x="1019" y="1796"/>
                  </a:cubicBezTo>
                  <a:cubicBezTo>
                    <a:pt x="1011" y="1813"/>
                    <a:pt x="1002" y="1836"/>
                    <a:pt x="1005" y="1846"/>
                  </a:cubicBezTo>
                  <a:close/>
                  <a:moveTo>
                    <a:pt x="1172" y="1845"/>
                  </a:moveTo>
                  <a:cubicBezTo>
                    <a:pt x="1171" y="1846"/>
                    <a:pt x="1171" y="1847"/>
                    <a:pt x="1170" y="1847"/>
                  </a:cubicBezTo>
                  <a:cubicBezTo>
                    <a:pt x="1169" y="1848"/>
                    <a:pt x="1168" y="1848"/>
                    <a:pt x="1166" y="1847"/>
                  </a:cubicBezTo>
                  <a:cubicBezTo>
                    <a:pt x="1151" y="1841"/>
                    <a:pt x="1127" y="1778"/>
                    <a:pt x="1118" y="1750"/>
                  </a:cubicBezTo>
                  <a:cubicBezTo>
                    <a:pt x="1117" y="1748"/>
                    <a:pt x="1117" y="1747"/>
                    <a:pt x="1117" y="1747"/>
                  </a:cubicBezTo>
                  <a:cubicBezTo>
                    <a:pt x="1122" y="1744"/>
                    <a:pt x="1127" y="1740"/>
                    <a:pt x="1131" y="1736"/>
                  </a:cubicBezTo>
                  <a:cubicBezTo>
                    <a:pt x="1135" y="1752"/>
                    <a:pt x="1141" y="1767"/>
                    <a:pt x="1149" y="1780"/>
                  </a:cubicBezTo>
                  <a:cubicBezTo>
                    <a:pt x="1149" y="1780"/>
                    <a:pt x="1149" y="1780"/>
                    <a:pt x="1149" y="1780"/>
                  </a:cubicBezTo>
                  <a:cubicBezTo>
                    <a:pt x="1156" y="1794"/>
                    <a:pt x="1175" y="1833"/>
                    <a:pt x="1172" y="1845"/>
                  </a:cubicBezTo>
                  <a:close/>
                  <a:moveTo>
                    <a:pt x="1090" y="1749"/>
                  </a:moveTo>
                  <a:cubicBezTo>
                    <a:pt x="1090" y="1749"/>
                    <a:pt x="1090" y="1749"/>
                    <a:pt x="1090" y="1749"/>
                  </a:cubicBezTo>
                  <a:cubicBezTo>
                    <a:pt x="1090" y="1749"/>
                    <a:pt x="1090" y="1749"/>
                    <a:pt x="1090" y="1749"/>
                  </a:cubicBezTo>
                  <a:cubicBezTo>
                    <a:pt x="1090" y="1749"/>
                    <a:pt x="1090" y="1749"/>
                    <a:pt x="1090" y="1749"/>
                  </a:cubicBezTo>
                  <a:cubicBezTo>
                    <a:pt x="1073" y="1749"/>
                    <a:pt x="1058" y="1742"/>
                    <a:pt x="1050" y="1731"/>
                  </a:cubicBezTo>
                  <a:cubicBezTo>
                    <a:pt x="1051" y="1729"/>
                    <a:pt x="1051" y="1726"/>
                    <a:pt x="1052" y="1724"/>
                  </a:cubicBezTo>
                  <a:cubicBezTo>
                    <a:pt x="1061" y="1735"/>
                    <a:pt x="1078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102" y="1742"/>
                    <a:pt x="1119" y="1735"/>
                    <a:pt x="1128" y="1724"/>
                  </a:cubicBezTo>
                  <a:cubicBezTo>
                    <a:pt x="1129" y="1726"/>
                    <a:pt x="1129" y="1729"/>
                    <a:pt x="1130" y="1731"/>
                  </a:cubicBezTo>
                  <a:cubicBezTo>
                    <a:pt x="1122" y="1742"/>
                    <a:pt x="1107" y="1749"/>
                    <a:pt x="1090" y="1749"/>
                  </a:cubicBezTo>
                  <a:close/>
                  <a:moveTo>
                    <a:pt x="1097" y="1707"/>
                  </a:moveTo>
                  <a:cubicBezTo>
                    <a:pt x="1103" y="1712"/>
                    <a:pt x="1111" y="1713"/>
                    <a:pt x="1119" y="1710"/>
                  </a:cubicBezTo>
                  <a:cubicBezTo>
                    <a:pt x="1122" y="1709"/>
                    <a:pt x="1125" y="1707"/>
                    <a:pt x="1127" y="1705"/>
                  </a:cubicBezTo>
                  <a:cubicBezTo>
                    <a:pt x="1127" y="1709"/>
                    <a:pt x="1127" y="1714"/>
                    <a:pt x="1128" y="1718"/>
                  </a:cubicBezTo>
                  <a:cubicBezTo>
                    <a:pt x="1120" y="1730"/>
                    <a:pt x="1102" y="1738"/>
                    <a:pt x="1090" y="1738"/>
                  </a:cubicBezTo>
                  <a:cubicBezTo>
                    <a:pt x="1078" y="1738"/>
                    <a:pt x="1060" y="1730"/>
                    <a:pt x="1052" y="1718"/>
                  </a:cubicBezTo>
                  <a:cubicBezTo>
                    <a:pt x="1053" y="1714"/>
                    <a:pt x="1053" y="1709"/>
                    <a:pt x="1053" y="1705"/>
                  </a:cubicBezTo>
                  <a:cubicBezTo>
                    <a:pt x="1055" y="1707"/>
                    <a:pt x="1058" y="1709"/>
                    <a:pt x="1061" y="1710"/>
                  </a:cubicBezTo>
                  <a:cubicBezTo>
                    <a:pt x="1069" y="1713"/>
                    <a:pt x="1077" y="1712"/>
                    <a:pt x="1083" y="1707"/>
                  </a:cubicBezTo>
                  <a:cubicBezTo>
                    <a:pt x="1081" y="1714"/>
                    <a:pt x="1079" y="1722"/>
                    <a:pt x="1082" y="1727"/>
                  </a:cubicBezTo>
                  <a:cubicBezTo>
                    <a:pt x="1083" y="1729"/>
                    <a:pt x="1085" y="1731"/>
                    <a:pt x="1090" y="1731"/>
                  </a:cubicBezTo>
                  <a:cubicBezTo>
                    <a:pt x="1095" y="1731"/>
                    <a:pt x="1097" y="1729"/>
                    <a:pt x="1098" y="1727"/>
                  </a:cubicBezTo>
                  <a:cubicBezTo>
                    <a:pt x="1101" y="1722"/>
                    <a:pt x="1099" y="1714"/>
                    <a:pt x="1097" y="1707"/>
                  </a:cubicBezTo>
                  <a:close/>
                  <a:moveTo>
                    <a:pt x="1095" y="1725"/>
                  </a:moveTo>
                  <a:cubicBezTo>
                    <a:pt x="1094" y="1726"/>
                    <a:pt x="1092" y="1727"/>
                    <a:pt x="1090" y="1727"/>
                  </a:cubicBezTo>
                  <a:cubicBezTo>
                    <a:pt x="1088" y="1727"/>
                    <a:pt x="1086" y="1726"/>
                    <a:pt x="1085" y="1725"/>
                  </a:cubicBezTo>
                  <a:cubicBezTo>
                    <a:pt x="1082" y="1720"/>
                    <a:pt x="1087" y="1707"/>
                    <a:pt x="1090" y="1700"/>
                  </a:cubicBezTo>
                  <a:cubicBezTo>
                    <a:pt x="1093" y="1707"/>
                    <a:pt x="1098" y="1720"/>
                    <a:pt x="1095" y="1725"/>
                  </a:cubicBezTo>
                  <a:close/>
                  <a:moveTo>
                    <a:pt x="1054" y="1641"/>
                  </a:moveTo>
                  <a:cubicBezTo>
                    <a:pt x="1064" y="1643"/>
                    <a:pt x="1076" y="1645"/>
                    <a:pt x="1090" y="1645"/>
                  </a:cubicBezTo>
                  <a:cubicBezTo>
                    <a:pt x="1090" y="1645"/>
                    <a:pt x="1090" y="1645"/>
                    <a:pt x="1090" y="1645"/>
                  </a:cubicBezTo>
                  <a:cubicBezTo>
                    <a:pt x="1104" y="1645"/>
                    <a:pt x="1116" y="1643"/>
                    <a:pt x="1126" y="1641"/>
                  </a:cubicBezTo>
                  <a:cubicBezTo>
                    <a:pt x="1105" y="1652"/>
                    <a:pt x="1094" y="1666"/>
                    <a:pt x="1090" y="1678"/>
                  </a:cubicBezTo>
                  <a:cubicBezTo>
                    <a:pt x="1086" y="1666"/>
                    <a:pt x="1075" y="1652"/>
                    <a:pt x="1054" y="1641"/>
                  </a:cubicBezTo>
                  <a:close/>
                  <a:moveTo>
                    <a:pt x="1086" y="1696"/>
                  </a:moveTo>
                  <a:cubicBezTo>
                    <a:pt x="1083" y="1706"/>
                    <a:pt x="1073" y="1710"/>
                    <a:pt x="1062" y="1706"/>
                  </a:cubicBezTo>
                  <a:cubicBezTo>
                    <a:pt x="1056" y="1704"/>
                    <a:pt x="1053" y="1698"/>
                    <a:pt x="1054" y="1694"/>
                  </a:cubicBezTo>
                  <a:cubicBezTo>
                    <a:pt x="1054" y="1689"/>
                    <a:pt x="1056" y="1684"/>
                    <a:pt x="1062" y="1682"/>
                  </a:cubicBezTo>
                  <a:cubicBezTo>
                    <a:pt x="1068" y="1681"/>
                    <a:pt x="1071" y="1683"/>
                    <a:pt x="1073" y="1686"/>
                  </a:cubicBezTo>
                  <a:cubicBezTo>
                    <a:pt x="1075" y="1690"/>
                    <a:pt x="1075" y="1694"/>
                    <a:pt x="1072" y="1696"/>
                  </a:cubicBezTo>
                  <a:cubicBezTo>
                    <a:pt x="1071" y="1697"/>
                    <a:pt x="1071" y="1698"/>
                    <a:pt x="1072" y="1699"/>
                  </a:cubicBezTo>
                  <a:cubicBezTo>
                    <a:pt x="1072" y="1699"/>
                    <a:pt x="1073" y="1700"/>
                    <a:pt x="1074" y="1699"/>
                  </a:cubicBezTo>
                  <a:cubicBezTo>
                    <a:pt x="1078" y="1698"/>
                    <a:pt x="1080" y="1694"/>
                    <a:pt x="1080" y="1689"/>
                  </a:cubicBezTo>
                  <a:cubicBezTo>
                    <a:pt x="1080" y="1684"/>
                    <a:pt x="1078" y="1666"/>
                    <a:pt x="1042" y="1645"/>
                  </a:cubicBezTo>
                  <a:cubicBezTo>
                    <a:pt x="1041" y="1643"/>
                    <a:pt x="1040" y="1640"/>
                    <a:pt x="1039" y="1638"/>
                  </a:cubicBezTo>
                  <a:cubicBezTo>
                    <a:pt x="1080" y="1655"/>
                    <a:pt x="1092" y="1680"/>
                    <a:pt x="1086" y="1696"/>
                  </a:cubicBezTo>
                  <a:close/>
                  <a:moveTo>
                    <a:pt x="1075" y="1682"/>
                  </a:moveTo>
                  <a:cubicBezTo>
                    <a:pt x="1071" y="1678"/>
                    <a:pt x="1066" y="1677"/>
                    <a:pt x="1061" y="1678"/>
                  </a:cubicBezTo>
                  <a:cubicBezTo>
                    <a:pt x="1057" y="1679"/>
                    <a:pt x="1054" y="1681"/>
                    <a:pt x="1053" y="1684"/>
                  </a:cubicBezTo>
                  <a:cubicBezTo>
                    <a:pt x="1051" y="1673"/>
                    <a:pt x="1049" y="1662"/>
                    <a:pt x="1045" y="1651"/>
                  </a:cubicBezTo>
                  <a:cubicBezTo>
                    <a:pt x="1063" y="1663"/>
                    <a:pt x="1071" y="1674"/>
                    <a:pt x="1075" y="1682"/>
                  </a:cubicBezTo>
                  <a:close/>
                  <a:moveTo>
                    <a:pt x="1128" y="1684"/>
                  </a:moveTo>
                  <a:cubicBezTo>
                    <a:pt x="1126" y="1681"/>
                    <a:pt x="1123" y="1679"/>
                    <a:pt x="1119" y="1678"/>
                  </a:cubicBezTo>
                  <a:cubicBezTo>
                    <a:pt x="1114" y="1677"/>
                    <a:pt x="1109" y="1678"/>
                    <a:pt x="1105" y="1682"/>
                  </a:cubicBezTo>
                  <a:cubicBezTo>
                    <a:pt x="1109" y="1674"/>
                    <a:pt x="1118" y="1663"/>
                    <a:pt x="1135" y="1651"/>
                  </a:cubicBezTo>
                  <a:cubicBezTo>
                    <a:pt x="1131" y="1662"/>
                    <a:pt x="1129" y="1673"/>
                    <a:pt x="1128" y="1684"/>
                  </a:cubicBezTo>
                  <a:close/>
                  <a:moveTo>
                    <a:pt x="1100" y="1689"/>
                  </a:moveTo>
                  <a:cubicBezTo>
                    <a:pt x="1100" y="1694"/>
                    <a:pt x="1102" y="1698"/>
                    <a:pt x="1106" y="1699"/>
                  </a:cubicBezTo>
                  <a:cubicBezTo>
                    <a:pt x="1107" y="1700"/>
                    <a:pt x="1108" y="1699"/>
                    <a:pt x="1108" y="1699"/>
                  </a:cubicBezTo>
                  <a:cubicBezTo>
                    <a:pt x="1109" y="1698"/>
                    <a:pt x="1109" y="1697"/>
                    <a:pt x="1108" y="1696"/>
                  </a:cubicBezTo>
                  <a:cubicBezTo>
                    <a:pt x="1105" y="1694"/>
                    <a:pt x="1105" y="1690"/>
                    <a:pt x="1107" y="1686"/>
                  </a:cubicBezTo>
                  <a:cubicBezTo>
                    <a:pt x="1109" y="1683"/>
                    <a:pt x="1113" y="1681"/>
                    <a:pt x="1118" y="1682"/>
                  </a:cubicBezTo>
                  <a:cubicBezTo>
                    <a:pt x="1124" y="1684"/>
                    <a:pt x="1126" y="1689"/>
                    <a:pt x="1127" y="1694"/>
                  </a:cubicBezTo>
                  <a:cubicBezTo>
                    <a:pt x="1127" y="1698"/>
                    <a:pt x="1125" y="1704"/>
                    <a:pt x="1118" y="1706"/>
                  </a:cubicBezTo>
                  <a:cubicBezTo>
                    <a:pt x="1107" y="1710"/>
                    <a:pt x="1097" y="1706"/>
                    <a:pt x="1094" y="1696"/>
                  </a:cubicBezTo>
                  <a:cubicBezTo>
                    <a:pt x="1088" y="1680"/>
                    <a:pt x="1100" y="1655"/>
                    <a:pt x="1141" y="1638"/>
                  </a:cubicBezTo>
                  <a:cubicBezTo>
                    <a:pt x="1140" y="1640"/>
                    <a:pt x="1139" y="1643"/>
                    <a:pt x="1138" y="1645"/>
                  </a:cubicBezTo>
                  <a:cubicBezTo>
                    <a:pt x="1102" y="1666"/>
                    <a:pt x="1100" y="1684"/>
                    <a:pt x="1100" y="1689"/>
                  </a:cubicBezTo>
                  <a:close/>
                  <a:moveTo>
                    <a:pt x="992" y="1632"/>
                  </a:moveTo>
                  <a:cubicBezTo>
                    <a:pt x="992" y="1635"/>
                    <a:pt x="992" y="1638"/>
                    <a:pt x="992" y="1641"/>
                  </a:cubicBezTo>
                  <a:cubicBezTo>
                    <a:pt x="967" y="1650"/>
                    <a:pt x="967" y="1650"/>
                    <a:pt x="967" y="1650"/>
                  </a:cubicBezTo>
                  <a:cubicBezTo>
                    <a:pt x="968" y="1647"/>
                    <a:pt x="969" y="1643"/>
                    <a:pt x="971" y="1639"/>
                  </a:cubicBezTo>
                  <a:lnTo>
                    <a:pt x="992" y="1632"/>
                  </a:lnTo>
                  <a:close/>
                  <a:moveTo>
                    <a:pt x="973" y="1635"/>
                  </a:moveTo>
                  <a:cubicBezTo>
                    <a:pt x="974" y="1634"/>
                    <a:pt x="974" y="1633"/>
                    <a:pt x="975" y="1632"/>
                  </a:cubicBezTo>
                  <a:cubicBezTo>
                    <a:pt x="982" y="1630"/>
                    <a:pt x="988" y="1628"/>
                    <a:pt x="993" y="1625"/>
                  </a:cubicBezTo>
                  <a:cubicBezTo>
                    <a:pt x="993" y="1626"/>
                    <a:pt x="993" y="1627"/>
                    <a:pt x="993" y="1628"/>
                  </a:cubicBezTo>
                  <a:lnTo>
                    <a:pt x="973" y="1635"/>
                  </a:lnTo>
                  <a:close/>
                  <a:moveTo>
                    <a:pt x="992" y="1645"/>
                  </a:moveTo>
                  <a:cubicBezTo>
                    <a:pt x="992" y="1648"/>
                    <a:pt x="992" y="1650"/>
                    <a:pt x="993" y="1653"/>
                  </a:cubicBezTo>
                  <a:cubicBezTo>
                    <a:pt x="964" y="1664"/>
                    <a:pt x="964" y="1664"/>
                    <a:pt x="964" y="1664"/>
                  </a:cubicBezTo>
                  <a:cubicBezTo>
                    <a:pt x="964" y="1661"/>
                    <a:pt x="965" y="1658"/>
                    <a:pt x="966" y="1655"/>
                  </a:cubicBezTo>
                  <a:lnTo>
                    <a:pt x="992" y="1645"/>
                  </a:lnTo>
                  <a:close/>
                  <a:moveTo>
                    <a:pt x="993" y="1657"/>
                  </a:moveTo>
                  <a:cubicBezTo>
                    <a:pt x="993" y="1660"/>
                    <a:pt x="994" y="1663"/>
                    <a:pt x="994" y="1666"/>
                  </a:cubicBezTo>
                  <a:cubicBezTo>
                    <a:pt x="963" y="1679"/>
                    <a:pt x="963" y="1679"/>
                    <a:pt x="963" y="1679"/>
                  </a:cubicBezTo>
                  <a:cubicBezTo>
                    <a:pt x="963" y="1676"/>
                    <a:pt x="963" y="1672"/>
                    <a:pt x="963" y="1669"/>
                  </a:cubicBezTo>
                  <a:lnTo>
                    <a:pt x="993" y="1657"/>
                  </a:lnTo>
                  <a:close/>
                  <a:moveTo>
                    <a:pt x="994" y="1670"/>
                  </a:moveTo>
                  <a:cubicBezTo>
                    <a:pt x="995" y="1673"/>
                    <a:pt x="995" y="1676"/>
                    <a:pt x="996" y="1679"/>
                  </a:cubicBezTo>
                  <a:cubicBezTo>
                    <a:pt x="964" y="1694"/>
                    <a:pt x="964" y="1694"/>
                    <a:pt x="964" y="1694"/>
                  </a:cubicBezTo>
                  <a:cubicBezTo>
                    <a:pt x="964" y="1691"/>
                    <a:pt x="963" y="1687"/>
                    <a:pt x="963" y="1683"/>
                  </a:cubicBezTo>
                  <a:lnTo>
                    <a:pt x="994" y="1670"/>
                  </a:lnTo>
                  <a:close/>
                  <a:moveTo>
                    <a:pt x="996" y="1683"/>
                  </a:moveTo>
                  <a:cubicBezTo>
                    <a:pt x="997" y="1686"/>
                    <a:pt x="997" y="1690"/>
                    <a:pt x="998" y="1693"/>
                  </a:cubicBezTo>
                  <a:cubicBezTo>
                    <a:pt x="967" y="1708"/>
                    <a:pt x="967" y="1708"/>
                    <a:pt x="967" y="1708"/>
                  </a:cubicBezTo>
                  <a:cubicBezTo>
                    <a:pt x="966" y="1705"/>
                    <a:pt x="966" y="1702"/>
                    <a:pt x="965" y="1698"/>
                  </a:cubicBezTo>
                  <a:lnTo>
                    <a:pt x="996" y="1683"/>
                  </a:lnTo>
                  <a:close/>
                  <a:moveTo>
                    <a:pt x="999" y="1697"/>
                  </a:moveTo>
                  <a:cubicBezTo>
                    <a:pt x="999" y="1701"/>
                    <a:pt x="1000" y="1705"/>
                    <a:pt x="1000" y="1708"/>
                  </a:cubicBezTo>
                  <a:cubicBezTo>
                    <a:pt x="972" y="1723"/>
                    <a:pt x="972" y="1723"/>
                    <a:pt x="972" y="1723"/>
                  </a:cubicBezTo>
                  <a:cubicBezTo>
                    <a:pt x="971" y="1719"/>
                    <a:pt x="970" y="1716"/>
                    <a:pt x="968" y="1712"/>
                  </a:cubicBezTo>
                  <a:lnTo>
                    <a:pt x="999" y="1697"/>
                  </a:lnTo>
                  <a:close/>
                  <a:moveTo>
                    <a:pt x="1001" y="1712"/>
                  </a:moveTo>
                  <a:cubicBezTo>
                    <a:pt x="1002" y="1716"/>
                    <a:pt x="1002" y="1720"/>
                    <a:pt x="1003" y="1723"/>
                  </a:cubicBezTo>
                  <a:cubicBezTo>
                    <a:pt x="977" y="1736"/>
                    <a:pt x="977" y="1736"/>
                    <a:pt x="977" y="1736"/>
                  </a:cubicBezTo>
                  <a:cubicBezTo>
                    <a:pt x="976" y="1733"/>
                    <a:pt x="975" y="1730"/>
                    <a:pt x="973" y="1726"/>
                  </a:cubicBezTo>
                  <a:lnTo>
                    <a:pt x="1001" y="1712"/>
                  </a:lnTo>
                  <a:close/>
                  <a:moveTo>
                    <a:pt x="1003" y="1727"/>
                  </a:moveTo>
                  <a:cubicBezTo>
                    <a:pt x="1003" y="1731"/>
                    <a:pt x="1004" y="1734"/>
                    <a:pt x="1004" y="1737"/>
                  </a:cubicBezTo>
                  <a:cubicBezTo>
                    <a:pt x="982" y="1747"/>
                    <a:pt x="982" y="1747"/>
                    <a:pt x="982" y="1747"/>
                  </a:cubicBezTo>
                  <a:cubicBezTo>
                    <a:pt x="981" y="1746"/>
                    <a:pt x="981" y="1744"/>
                    <a:pt x="980" y="1742"/>
                  </a:cubicBezTo>
                  <a:cubicBezTo>
                    <a:pt x="979" y="1741"/>
                    <a:pt x="979" y="1741"/>
                    <a:pt x="979" y="1740"/>
                  </a:cubicBezTo>
                  <a:lnTo>
                    <a:pt x="1003" y="1727"/>
                  </a:lnTo>
                  <a:close/>
                  <a:moveTo>
                    <a:pt x="1004" y="1742"/>
                  </a:moveTo>
                  <a:cubicBezTo>
                    <a:pt x="1004" y="1745"/>
                    <a:pt x="1004" y="1748"/>
                    <a:pt x="1004" y="1752"/>
                  </a:cubicBezTo>
                  <a:cubicBezTo>
                    <a:pt x="986" y="1759"/>
                    <a:pt x="986" y="1759"/>
                    <a:pt x="986" y="1759"/>
                  </a:cubicBezTo>
                  <a:cubicBezTo>
                    <a:pt x="985" y="1756"/>
                    <a:pt x="984" y="1754"/>
                    <a:pt x="983" y="1751"/>
                  </a:cubicBezTo>
                  <a:lnTo>
                    <a:pt x="1004" y="1742"/>
                  </a:lnTo>
                  <a:close/>
                  <a:moveTo>
                    <a:pt x="1004" y="1756"/>
                  </a:moveTo>
                  <a:cubicBezTo>
                    <a:pt x="1004" y="1759"/>
                    <a:pt x="1003" y="1762"/>
                    <a:pt x="1003" y="1766"/>
                  </a:cubicBezTo>
                  <a:cubicBezTo>
                    <a:pt x="990" y="1771"/>
                    <a:pt x="990" y="1771"/>
                    <a:pt x="990" y="1771"/>
                  </a:cubicBezTo>
                  <a:cubicBezTo>
                    <a:pt x="989" y="1768"/>
                    <a:pt x="989" y="1765"/>
                    <a:pt x="988" y="1762"/>
                  </a:cubicBezTo>
                  <a:lnTo>
                    <a:pt x="1004" y="1756"/>
                  </a:lnTo>
                  <a:close/>
                  <a:moveTo>
                    <a:pt x="1002" y="1770"/>
                  </a:moveTo>
                  <a:cubicBezTo>
                    <a:pt x="1001" y="1773"/>
                    <a:pt x="1000" y="1776"/>
                    <a:pt x="999" y="1779"/>
                  </a:cubicBezTo>
                  <a:cubicBezTo>
                    <a:pt x="992" y="1781"/>
                    <a:pt x="992" y="1781"/>
                    <a:pt x="992" y="1781"/>
                  </a:cubicBezTo>
                  <a:cubicBezTo>
                    <a:pt x="991" y="1779"/>
                    <a:pt x="991" y="1777"/>
                    <a:pt x="991" y="1774"/>
                  </a:cubicBezTo>
                  <a:lnTo>
                    <a:pt x="1002" y="1770"/>
                  </a:lnTo>
                  <a:close/>
                  <a:moveTo>
                    <a:pt x="991" y="1785"/>
                  </a:moveTo>
                  <a:cubicBezTo>
                    <a:pt x="997" y="1784"/>
                    <a:pt x="997" y="1784"/>
                    <a:pt x="997" y="1784"/>
                  </a:cubicBezTo>
                  <a:cubicBezTo>
                    <a:pt x="995" y="1788"/>
                    <a:pt x="992" y="1791"/>
                    <a:pt x="989" y="1795"/>
                  </a:cubicBezTo>
                  <a:cubicBezTo>
                    <a:pt x="990" y="1792"/>
                    <a:pt x="991" y="1789"/>
                    <a:pt x="991" y="1785"/>
                  </a:cubicBezTo>
                  <a:close/>
                  <a:moveTo>
                    <a:pt x="1003" y="1789"/>
                  </a:moveTo>
                  <a:cubicBezTo>
                    <a:pt x="1003" y="1793"/>
                    <a:pt x="1003" y="1793"/>
                    <a:pt x="1003" y="1793"/>
                  </a:cubicBezTo>
                  <a:cubicBezTo>
                    <a:pt x="1000" y="1796"/>
                    <a:pt x="996" y="1798"/>
                    <a:pt x="992" y="1800"/>
                  </a:cubicBezTo>
                  <a:cubicBezTo>
                    <a:pt x="996" y="1796"/>
                    <a:pt x="1000" y="1793"/>
                    <a:pt x="1003" y="1789"/>
                  </a:cubicBezTo>
                  <a:close/>
                  <a:moveTo>
                    <a:pt x="1001" y="1784"/>
                  </a:moveTo>
                  <a:cubicBezTo>
                    <a:pt x="1013" y="1760"/>
                    <a:pt x="1008" y="1729"/>
                    <a:pt x="1002" y="1696"/>
                  </a:cubicBezTo>
                  <a:cubicBezTo>
                    <a:pt x="998" y="1672"/>
                    <a:pt x="994" y="1647"/>
                    <a:pt x="997" y="1623"/>
                  </a:cubicBezTo>
                  <a:cubicBezTo>
                    <a:pt x="998" y="1623"/>
                    <a:pt x="999" y="1622"/>
                    <a:pt x="999" y="1622"/>
                  </a:cubicBezTo>
                  <a:cubicBezTo>
                    <a:pt x="999" y="1643"/>
                    <a:pt x="1003" y="1665"/>
                    <a:pt x="1006" y="1686"/>
                  </a:cubicBezTo>
                  <a:cubicBezTo>
                    <a:pt x="1012" y="1723"/>
                    <a:pt x="1018" y="1759"/>
                    <a:pt x="1001" y="1784"/>
                  </a:cubicBezTo>
                  <a:close/>
                  <a:moveTo>
                    <a:pt x="1010" y="1775"/>
                  </a:moveTo>
                  <a:cubicBezTo>
                    <a:pt x="1013" y="1784"/>
                    <a:pt x="1013" y="1784"/>
                    <a:pt x="1013" y="1784"/>
                  </a:cubicBezTo>
                  <a:cubicBezTo>
                    <a:pt x="1011" y="1786"/>
                    <a:pt x="1009" y="1788"/>
                    <a:pt x="1007" y="1790"/>
                  </a:cubicBezTo>
                  <a:cubicBezTo>
                    <a:pt x="1006" y="1783"/>
                    <a:pt x="1006" y="1783"/>
                    <a:pt x="1006" y="1783"/>
                  </a:cubicBezTo>
                  <a:cubicBezTo>
                    <a:pt x="1008" y="1781"/>
                    <a:pt x="1009" y="1778"/>
                    <a:pt x="1010" y="1775"/>
                  </a:cubicBezTo>
                  <a:close/>
                  <a:moveTo>
                    <a:pt x="1012" y="1768"/>
                  </a:moveTo>
                  <a:cubicBezTo>
                    <a:pt x="1013" y="1765"/>
                    <a:pt x="1014" y="1762"/>
                    <a:pt x="1015" y="1759"/>
                  </a:cubicBezTo>
                  <a:cubicBezTo>
                    <a:pt x="1022" y="1771"/>
                    <a:pt x="1022" y="1771"/>
                    <a:pt x="1022" y="1771"/>
                  </a:cubicBezTo>
                  <a:cubicBezTo>
                    <a:pt x="1020" y="1774"/>
                    <a:pt x="1018" y="1777"/>
                    <a:pt x="1016" y="1780"/>
                  </a:cubicBezTo>
                  <a:lnTo>
                    <a:pt x="1012" y="1768"/>
                  </a:lnTo>
                  <a:close/>
                  <a:moveTo>
                    <a:pt x="1015" y="1753"/>
                  </a:moveTo>
                  <a:cubicBezTo>
                    <a:pt x="1016" y="1750"/>
                    <a:pt x="1016" y="1747"/>
                    <a:pt x="1016" y="1744"/>
                  </a:cubicBezTo>
                  <a:cubicBezTo>
                    <a:pt x="1029" y="1758"/>
                    <a:pt x="1029" y="1758"/>
                    <a:pt x="1029" y="1758"/>
                  </a:cubicBezTo>
                  <a:cubicBezTo>
                    <a:pt x="1027" y="1761"/>
                    <a:pt x="1026" y="1765"/>
                    <a:pt x="1024" y="1768"/>
                  </a:cubicBezTo>
                  <a:lnTo>
                    <a:pt x="1015" y="1753"/>
                  </a:lnTo>
                  <a:close/>
                  <a:moveTo>
                    <a:pt x="1016" y="1738"/>
                  </a:moveTo>
                  <a:cubicBezTo>
                    <a:pt x="1016" y="1735"/>
                    <a:pt x="1016" y="1731"/>
                    <a:pt x="1015" y="1728"/>
                  </a:cubicBezTo>
                  <a:cubicBezTo>
                    <a:pt x="1034" y="1743"/>
                    <a:pt x="1034" y="1743"/>
                    <a:pt x="1034" y="1743"/>
                  </a:cubicBezTo>
                  <a:cubicBezTo>
                    <a:pt x="1033" y="1747"/>
                    <a:pt x="1032" y="1751"/>
                    <a:pt x="1030" y="1754"/>
                  </a:cubicBezTo>
                  <a:lnTo>
                    <a:pt x="1016" y="1738"/>
                  </a:lnTo>
                  <a:close/>
                  <a:moveTo>
                    <a:pt x="1015" y="1723"/>
                  </a:moveTo>
                  <a:cubicBezTo>
                    <a:pt x="1015" y="1719"/>
                    <a:pt x="1014" y="1716"/>
                    <a:pt x="1014" y="1712"/>
                  </a:cubicBezTo>
                  <a:cubicBezTo>
                    <a:pt x="1038" y="1726"/>
                    <a:pt x="1038" y="1726"/>
                    <a:pt x="1038" y="1726"/>
                  </a:cubicBezTo>
                  <a:cubicBezTo>
                    <a:pt x="1037" y="1731"/>
                    <a:pt x="1036" y="1735"/>
                    <a:pt x="1035" y="1739"/>
                  </a:cubicBezTo>
                  <a:lnTo>
                    <a:pt x="1015" y="1723"/>
                  </a:lnTo>
                  <a:close/>
                  <a:moveTo>
                    <a:pt x="1013" y="1707"/>
                  </a:moveTo>
                  <a:cubicBezTo>
                    <a:pt x="1013" y="1704"/>
                    <a:pt x="1012" y="1701"/>
                    <a:pt x="1012" y="1697"/>
                  </a:cubicBezTo>
                  <a:cubicBezTo>
                    <a:pt x="1039" y="1709"/>
                    <a:pt x="1039" y="1709"/>
                    <a:pt x="1039" y="1709"/>
                  </a:cubicBezTo>
                  <a:cubicBezTo>
                    <a:pt x="1039" y="1714"/>
                    <a:pt x="1039" y="1718"/>
                    <a:pt x="1038" y="1722"/>
                  </a:cubicBezTo>
                  <a:lnTo>
                    <a:pt x="1013" y="1707"/>
                  </a:lnTo>
                  <a:close/>
                  <a:moveTo>
                    <a:pt x="1011" y="1693"/>
                  </a:moveTo>
                  <a:cubicBezTo>
                    <a:pt x="1011" y="1690"/>
                    <a:pt x="1010" y="1688"/>
                    <a:pt x="1010" y="1685"/>
                  </a:cubicBezTo>
                  <a:cubicBezTo>
                    <a:pt x="1010" y="1685"/>
                    <a:pt x="1010" y="1684"/>
                    <a:pt x="1009" y="1683"/>
                  </a:cubicBezTo>
                  <a:cubicBezTo>
                    <a:pt x="1039" y="1693"/>
                    <a:pt x="1039" y="1693"/>
                    <a:pt x="1039" y="1693"/>
                  </a:cubicBezTo>
                  <a:cubicBezTo>
                    <a:pt x="1039" y="1697"/>
                    <a:pt x="1040" y="1701"/>
                    <a:pt x="1039" y="1705"/>
                  </a:cubicBezTo>
                  <a:lnTo>
                    <a:pt x="1011" y="1693"/>
                  </a:lnTo>
                  <a:close/>
                  <a:moveTo>
                    <a:pt x="1009" y="1679"/>
                  </a:moveTo>
                  <a:cubicBezTo>
                    <a:pt x="1008" y="1676"/>
                    <a:pt x="1008" y="1672"/>
                    <a:pt x="1007" y="1669"/>
                  </a:cubicBezTo>
                  <a:cubicBezTo>
                    <a:pt x="1037" y="1676"/>
                    <a:pt x="1037" y="1676"/>
                    <a:pt x="1037" y="1676"/>
                  </a:cubicBezTo>
                  <a:cubicBezTo>
                    <a:pt x="1038" y="1680"/>
                    <a:pt x="1039" y="1685"/>
                    <a:pt x="1039" y="1689"/>
                  </a:cubicBezTo>
                  <a:lnTo>
                    <a:pt x="1009" y="1679"/>
                  </a:lnTo>
                  <a:close/>
                  <a:moveTo>
                    <a:pt x="1007" y="1665"/>
                  </a:moveTo>
                  <a:cubicBezTo>
                    <a:pt x="1006" y="1662"/>
                    <a:pt x="1006" y="1659"/>
                    <a:pt x="1005" y="1656"/>
                  </a:cubicBezTo>
                  <a:cubicBezTo>
                    <a:pt x="1035" y="1662"/>
                    <a:pt x="1035" y="1662"/>
                    <a:pt x="1035" y="1662"/>
                  </a:cubicBezTo>
                  <a:cubicBezTo>
                    <a:pt x="1036" y="1666"/>
                    <a:pt x="1036" y="1669"/>
                    <a:pt x="1037" y="1672"/>
                  </a:cubicBezTo>
                  <a:lnTo>
                    <a:pt x="1007" y="1665"/>
                  </a:lnTo>
                  <a:close/>
                  <a:moveTo>
                    <a:pt x="1005" y="1652"/>
                  </a:moveTo>
                  <a:cubicBezTo>
                    <a:pt x="1005" y="1649"/>
                    <a:pt x="1004" y="1645"/>
                    <a:pt x="1004" y="1642"/>
                  </a:cubicBezTo>
                  <a:cubicBezTo>
                    <a:pt x="1031" y="1648"/>
                    <a:pt x="1031" y="1648"/>
                    <a:pt x="1031" y="1648"/>
                  </a:cubicBezTo>
                  <a:cubicBezTo>
                    <a:pt x="1032" y="1651"/>
                    <a:pt x="1033" y="1655"/>
                    <a:pt x="1034" y="1658"/>
                  </a:cubicBezTo>
                  <a:lnTo>
                    <a:pt x="1005" y="1652"/>
                  </a:lnTo>
                  <a:close/>
                  <a:moveTo>
                    <a:pt x="1004" y="1638"/>
                  </a:moveTo>
                  <a:cubicBezTo>
                    <a:pt x="1003" y="1635"/>
                    <a:pt x="1003" y="1632"/>
                    <a:pt x="1003" y="1629"/>
                  </a:cubicBezTo>
                  <a:cubicBezTo>
                    <a:pt x="1026" y="1636"/>
                    <a:pt x="1026" y="1636"/>
                    <a:pt x="1026" y="1636"/>
                  </a:cubicBezTo>
                  <a:cubicBezTo>
                    <a:pt x="1027" y="1639"/>
                    <a:pt x="1028" y="1641"/>
                    <a:pt x="1029" y="1644"/>
                  </a:cubicBezTo>
                  <a:lnTo>
                    <a:pt x="1004" y="1638"/>
                  </a:lnTo>
                  <a:close/>
                  <a:moveTo>
                    <a:pt x="1003" y="1625"/>
                  </a:moveTo>
                  <a:cubicBezTo>
                    <a:pt x="1003" y="1623"/>
                    <a:pt x="1003" y="1621"/>
                    <a:pt x="1003" y="1619"/>
                  </a:cubicBezTo>
                  <a:cubicBezTo>
                    <a:pt x="1005" y="1617"/>
                    <a:pt x="1007" y="1616"/>
                    <a:pt x="1008" y="1615"/>
                  </a:cubicBezTo>
                  <a:cubicBezTo>
                    <a:pt x="1010" y="1617"/>
                    <a:pt x="1013" y="1620"/>
                    <a:pt x="1019" y="1624"/>
                  </a:cubicBezTo>
                  <a:cubicBezTo>
                    <a:pt x="1020" y="1627"/>
                    <a:pt x="1022" y="1629"/>
                    <a:pt x="1023" y="1631"/>
                  </a:cubicBezTo>
                  <a:lnTo>
                    <a:pt x="1003" y="1625"/>
                  </a:lnTo>
                  <a:close/>
                  <a:moveTo>
                    <a:pt x="974" y="1785"/>
                  </a:moveTo>
                  <a:cubicBezTo>
                    <a:pt x="972" y="1777"/>
                    <a:pt x="966" y="1772"/>
                    <a:pt x="957" y="1772"/>
                  </a:cubicBezTo>
                  <a:cubicBezTo>
                    <a:pt x="955" y="1772"/>
                    <a:pt x="953" y="1772"/>
                    <a:pt x="951" y="1773"/>
                  </a:cubicBezTo>
                  <a:cubicBezTo>
                    <a:pt x="952" y="1771"/>
                    <a:pt x="954" y="1768"/>
                    <a:pt x="955" y="1765"/>
                  </a:cubicBezTo>
                  <a:cubicBezTo>
                    <a:pt x="957" y="1758"/>
                    <a:pt x="956" y="1752"/>
                    <a:pt x="952" y="1746"/>
                  </a:cubicBezTo>
                  <a:cubicBezTo>
                    <a:pt x="948" y="1742"/>
                    <a:pt x="943" y="1739"/>
                    <a:pt x="939" y="1739"/>
                  </a:cubicBezTo>
                  <a:cubicBezTo>
                    <a:pt x="939" y="1739"/>
                    <a:pt x="938" y="1739"/>
                    <a:pt x="938" y="1739"/>
                  </a:cubicBezTo>
                  <a:cubicBezTo>
                    <a:pt x="937" y="1739"/>
                    <a:pt x="936" y="1740"/>
                    <a:pt x="934" y="1740"/>
                  </a:cubicBezTo>
                  <a:cubicBezTo>
                    <a:pt x="942" y="1734"/>
                    <a:pt x="949" y="1728"/>
                    <a:pt x="956" y="1720"/>
                  </a:cubicBezTo>
                  <a:cubicBezTo>
                    <a:pt x="959" y="1731"/>
                    <a:pt x="963" y="1740"/>
                    <a:pt x="967" y="1749"/>
                  </a:cubicBezTo>
                  <a:cubicBezTo>
                    <a:pt x="974" y="1764"/>
                    <a:pt x="980" y="1778"/>
                    <a:pt x="978" y="1788"/>
                  </a:cubicBezTo>
                  <a:cubicBezTo>
                    <a:pt x="978" y="1793"/>
                    <a:pt x="975" y="1797"/>
                    <a:pt x="971" y="1799"/>
                  </a:cubicBezTo>
                  <a:cubicBezTo>
                    <a:pt x="975" y="1795"/>
                    <a:pt x="976" y="1790"/>
                    <a:pt x="974" y="1785"/>
                  </a:cubicBezTo>
                  <a:close/>
                  <a:moveTo>
                    <a:pt x="915" y="1791"/>
                  </a:moveTo>
                  <a:cubicBezTo>
                    <a:pt x="915" y="1785"/>
                    <a:pt x="916" y="1780"/>
                    <a:pt x="915" y="1774"/>
                  </a:cubicBezTo>
                  <a:cubicBezTo>
                    <a:pt x="918" y="1777"/>
                    <a:pt x="921" y="1779"/>
                    <a:pt x="925" y="1780"/>
                  </a:cubicBezTo>
                  <a:cubicBezTo>
                    <a:pt x="924" y="1786"/>
                    <a:pt x="918" y="1790"/>
                    <a:pt x="915" y="1791"/>
                  </a:cubicBezTo>
                  <a:close/>
                  <a:moveTo>
                    <a:pt x="921" y="1813"/>
                  </a:moveTo>
                  <a:cubicBezTo>
                    <a:pt x="918" y="1821"/>
                    <a:pt x="909" y="1823"/>
                    <a:pt x="904" y="1824"/>
                  </a:cubicBezTo>
                  <a:cubicBezTo>
                    <a:pt x="909" y="1815"/>
                    <a:pt x="912" y="1806"/>
                    <a:pt x="914" y="1797"/>
                  </a:cubicBezTo>
                  <a:cubicBezTo>
                    <a:pt x="917" y="1800"/>
                    <a:pt x="923" y="1806"/>
                    <a:pt x="921" y="1813"/>
                  </a:cubicBezTo>
                  <a:close/>
                  <a:moveTo>
                    <a:pt x="914" y="1767"/>
                  </a:moveTo>
                  <a:cubicBezTo>
                    <a:pt x="914" y="1762"/>
                    <a:pt x="913" y="1758"/>
                    <a:pt x="911" y="1754"/>
                  </a:cubicBezTo>
                  <a:cubicBezTo>
                    <a:pt x="916" y="1751"/>
                    <a:pt x="921" y="1749"/>
                    <a:pt x="925" y="1746"/>
                  </a:cubicBezTo>
                  <a:cubicBezTo>
                    <a:pt x="924" y="1748"/>
                    <a:pt x="923" y="1750"/>
                    <a:pt x="923" y="1752"/>
                  </a:cubicBezTo>
                  <a:cubicBezTo>
                    <a:pt x="921" y="1758"/>
                    <a:pt x="924" y="1764"/>
                    <a:pt x="930" y="1767"/>
                  </a:cubicBezTo>
                  <a:cubicBezTo>
                    <a:pt x="935" y="1769"/>
                    <a:pt x="941" y="1768"/>
                    <a:pt x="944" y="1763"/>
                  </a:cubicBezTo>
                  <a:cubicBezTo>
                    <a:pt x="945" y="1762"/>
                    <a:pt x="945" y="1761"/>
                    <a:pt x="944" y="1760"/>
                  </a:cubicBezTo>
                  <a:cubicBezTo>
                    <a:pt x="943" y="1760"/>
                    <a:pt x="942" y="1760"/>
                    <a:pt x="941" y="1761"/>
                  </a:cubicBezTo>
                  <a:cubicBezTo>
                    <a:pt x="938" y="1764"/>
                    <a:pt x="934" y="1764"/>
                    <a:pt x="932" y="1763"/>
                  </a:cubicBezTo>
                  <a:cubicBezTo>
                    <a:pt x="928" y="1762"/>
                    <a:pt x="925" y="1758"/>
                    <a:pt x="927" y="1753"/>
                  </a:cubicBezTo>
                  <a:cubicBezTo>
                    <a:pt x="928" y="1746"/>
                    <a:pt x="933" y="1743"/>
                    <a:pt x="938" y="1743"/>
                  </a:cubicBezTo>
                  <a:cubicBezTo>
                    <a:pt x="942" y="1743"/>
                    <a:pt x="946" y="1745"/>
                    <a:pt x="949" y="1749"/>
                  </a:cubicBezTo>
                  <a:cubicBezTo>
                    <a:pt x="952" y="1753"/>
                    <a:pt x="953" y="1758"/>
                    <a:pt x="951" y="1764"/>
                  </a:cubicBezTo>
                  <a:cubicBezTo>
                    <a:pt x="949" y="1771"/>
                    <a:pt x="942" y="1777"/>
                    <a:pt x="935" y="1778"/>
                  </a:cubicBezTo>
                  <a:cubicBezTo>
                    <a:pt x="926" y="1779"/>
                    <a:pt x="919" y="1774"/>
                    <a:pt x="914" y="1767"/>
                  </a:cubicBezTo>
                  <a:close/>
                  <a:moveTo>
                    <a:pt x="896" y="1755"/>
                  </a:moveTo>
                  <a:cubicBezTo>
                    <a:pt x="873" y="1762"/>
                    <a:pt x="849" y="1757"/>
                    <a:pt x="837" y="1742"/>
                  </a:cubicBezTo>
                  <a:cubicBezTo>
                    <a:pt x="828" y="1731"/>
                    <a:pt x="830" y="1720"/>
                    <a:pt x="835" y="1714"/>
                  </a:cubicBezTo>
                  <a:cubicBezTo>
                    <a:pt x="840" y="1708"/>
                    <a:pt x="848" y="1706"/>
                    <a:pt x="855" y="1710"/>
                  </a:cubicBezTo>
                  <a:cubicBezTo>
                    <a:pt x="861" y="1714"/>
                    <a:pt x="863" y="1719"/>
                    <a:pt x="862" y="1725"/>
                  </a:cubicBezTo>
                  <a:cubicBezTo>
                    <a:pt x="861" y="1730"/>
                    <a:pt x="856" y="1735"/>
                    <a:pt x="848" y="1736"/>
                  </a:cubicBezTo>
                  <a:cubicBezTo>
                    <a:pt x="847" y="1736"/>
                    <a:pt x="846" y="1736"/>
                    <a:pt x="846" y="1737"/>
                  </a:cubicBezTo>
                  <a:cubicBezTo>
                    <a:pt x="846" y="1738"/>
                    <a:pt x="846" y="1739"/>
                    <a:pt x="847" y="1739"/>
                  </a:cubicBezTo>
                  <a:cubicBezTo>
                    <a:pt x="855" y="1744"/>
                    <a:pt x="864" y="1742"/>
                    <a:pt x="871" y="1734"/>
                  </a:cubicBezTo>
                  <a:cubicBezTo>
                    <a:pt x="877" y="1725"/>
                    <a:pt x="879" y="1709"/>
                    <a:pt x="881" y="1692"/>
                  </a:cubicBezTo>
                  <a:cubicBezTo>
                    <a:pt x="883" y="1670"/>
                    <a:pt x="886" y="1646"/>
                    <a:pt x="898" y="1624"/>
                  </a:cubicBezTo>
                  <a:cubicBezTo>
                    <a:pt x="902" y="1623"/>
                    <a:pt x="905" y="1623"/>
                    <a:pt x="907" y="1623"/>
                  </a:cubicBezTo>
                  <a:cubicBezTo>
                    <a:pt x="893" y="1645"/>
                    <a:pt x="890" y="1670"/>
                    <a:pt x="887" y="1692"/>
                  </a:cubicBezTo>
                  <a:cubicBezTo>
                    <a:pt x="884" y="1720"/>
                    <a:pt x="882" y="1742"/>
                    <a:pt x="857" y="1746"/>
                  </a:cubicBezTo>
                  <a:cubicBezTo>
                    <a:pt x="856" y="1746"/>
                    <a:pt x="855" y="1746"/>
                    <a:pt x="855" y="1747"/>
                  </a:cubicBezTo>
                  <a:cubicBezTo>
                    <a:pt x="855" y="1748"/>
                    <a:pt x="855" y="1749"/>
                    <a:pt x="856" y="1749"/>
                  </a:cubicBezTo>
                  <a:cubicBezTo>
                    <a:pt x="889" y="1759"/>
                    <a:pt x="925" y="1745"/>
                    <a:pt x="952" y="1710"/>
                  </a:cubicBezTo>
                  <a:cubicBezTo>
                    <a:pt x="953" y="1712"/>
                    <a:pt x="954" y="1714"/>
                    <a:pt x="954" y="1716"/>
                  </a:cubicBezTo>
                  <a:cubicBezTo>
                    <a:pt x="937" y="1736"/>
                    <a:pt x="916" y="1749"/>
                    <a:pt x="896" y="1755"/>
                  </a:cubicBezTo>
                  <a:close/>
                  <a:moveTo>
                    <a:pt x="758" y="1890"/>
                  </a:moveTo>
                  <a:cubicBezTo>
                    <a:pt x="758" y="1890"/>
                    <a:pt x="758" y="1890"/>
                    <a:pt x="758" y="1890"/>
                  </a:cubicBezTo>
                  <a:cubicBezTo>
                    <a:pt x="758" y="1890"/>
                    <a:pt x="758" y="1890"/>
                    <a:pt x="758" y="1890"/>
                  </a:cubicBezTo>
                  <a:cubicBezTo>
                    <a:pt x="755" y="1889"/>
                    <a:pt x="751" y="1885"/>
                    <a:pt x="747" y="1879"/>
                  </a:cubicBezTo>
                  <a:cubicBezTo>
                    <a:pt x="753" y="1878"/>
                    <a:pt x="759" y="1877"/>
                    <a:pt x="765" y="1875"/>
                  </a:cubicBezTo>
                  <a:cubicBezTo>
                    <a:pt x="768" y="1880"/>
                    <a:pt x="771" y="1886"/>
                    <a:pt x="775" y="1891"/>
                  </a:cubicBezTo>
                  <a:cubicBezTo>
                    <a:pt x="767" y="1892"/>
                    <a:pt x="762" y="1892"/>
                    <a:pt x="758" y="1890"/>
                  </a:cubicBezTo>
                  <a:close/>
                  <a:moveTo>
                    <a:pt x="714" y="1686"/>
                  </a:moveTo>
                  <a:cubicBezTo>
                    <a:pt x="709" y="1680"/>
                    <a:pt x="708" y="1672"/>
                    <a:pt x="712" y="1664"/>
                  </a:cubicBezTo>
                  <a:cubicBezTo>
                    <a:pt x="714" y="1660"/>
                    <a:pt x="719" y="1656"/>
                    <a:pt x="724" y="1656"/>
                  </a:cubicBezTo>
                  <a:cubicBezTo>
                    <a:pt x="728" y="1655"/>
                    <a:pt x="733" y="1656"/>
                    <a:pt x="735" y="1659"/>
                  </a:cubicBezTo>
                  <a:cubicBezTo>
                    <a:pt x="739" y="1663"/>
                    <a:pt x="740" y="1669"/>
                    <a:pt x="737" y="1674"/>
                  </a:cubicBezTo>
                  <a:cubicBezTo>
                    <a:pt x="734" y="1678"/>
                    <a:pt x="729" y="1679"/>
                    <a:pt x="726" y="1678"/>
                  </a:cubicBezTo>
                  <a:cubicBezTo>
                    <a:pt x="723" y="1677"/>
                    <a:pt x="720" y="1674"/>
                    <a:pt x="721" y="1669"/>
                  </a:cubicBezTo>
                  <a:cubicBezTo>
                    <a:pt x="721" y="1668"/>
                    <a:pt x="720" y="1667"/>
                    <a:pt x="719" y="1667"/>
                  </a:cubicBezTo>
                  <a:cubicBezTo>
                    <a:pt x="718" y="1667"/>
                    <a:pt x="717" y="1668"/>
                    <a:pt x="717" y="1669"/>
                  </a:cubicBezTo>
                  <a:cubicBezTo>
                    <a:pt x="716" y="1675"/>
                    <a:pt x="719" y="1680"/>
                    <a:pt x="724" y="1682"/>
                  </a:cubicBezTo>
                  <a:cubicBezTo>
                    <a:pt x="730" y="1684"/>
                    <a:pt x="737" y="1681"/>
                    <a:pt x="740" y="1676"/>
                  </a:cubicBezTo>
                  <a:cubicBezTo>
                    <a:pt x="741" y="1674"/>
                    <a:pt x="742" y="1672"/>
                    <a:pt x="742" y="1670"/>
                  </a:cubicBezTo>
                  <a:cubicBezTo>
                    <a:pt x="744" y="1675"/>
                    <a:pt x="745" y="1681"/>
                    <a:pt x="747" y="1686"/>
                  </a:cubicBezTo>
                  <a:cubicBezTo>
                    <a:pt x="743" y="1688"/>
                    <a:pt x="739" y="1690"/>
                    <a:pt x="736" y="1693"/>
                  </a:cubicBezTo>
                  <a:cubicBezTo>
                    <a:pt x="727" y="1695"/>
                    <a:pt x="719" y="1692"/>
                    <a:pt x="714" y="1686"/>
                  </a:cubicBezTo>
                  <a:close/>
                  <a:moveTo>
                    <a:pt x="730" y="1697"/>
                  </a:moveTo>
                  <a:cubicBezTo>
                    <a:pt x="726" y="1701"/>
                    <a:pt x="722" y="1705"/>
                    <a:pt x="718" y="1710"/>
                  </a:cubicBezTo>
                  <a:cubicBezTo>
                    <a:pt x="717" y="1706"/>
                    <a:pt x="715" y="1700"/>
                    <a:pt x="718" y="1695"/>
                  </a:cubicBezTo>
                  <a:cubicBezTo>
                    <a:pt x="722" y="1697"/>
                    <a:pt x="726" y="1697"/>
                    <a:pt x="730" y="1697"/>
                  </a:cubicBezTo>
                  <a:close/>
                  <a:moveTo>
                    <a:pt x="740" y="1660"/>
                  </a:moveTo>
                  <a:cubicBezTo>
                    <a:pt x="740" y="1658"/>
                    <a:pt x="739" y="1657"/>
                    <a:pt x="738" y="1656"/>
                  </a:cubicBezTo>
                  <a:cubicBezTo>
                    <a:pt x="738" y="1656"/>
                    <a:pt x="738" y="1656"/>
                    <a:pt x="738" y="1656"/>
                  </a:cubicBezTo>
                  <a:cubicBezTo>
                    <a:pt x="734" y="1653"/>
                    <a:pt x="729" y="1651"/>
                    <a:pt x="723" y="1652"/>
                  </a:cubicBezTo>
                  <a:cubicBezTo>
                    <a:pt x="717" y="1653"/>
                    <a:pt x="711" y="1657"/>
                    <a:pt x="708" y="1663"/>
                  </a:cubicBezTo>
                  <a:cubicBezTo>
                    <a:pt x="707" y="1665"/>
                    <a:pt x="706" y="1668"/>
                    <a:pt x="706" y="1671"/>
                  </a:cubicBezTo>
                  <a:cubicBezTo>
                    <a:pt x="705" y="1670"/>
                    <a:pt x="703" y="1668"/>
                    <a:pt x="702" y="1666"/>
                  </a:cubicBezTo>
                  <a:cubicBezTo>
                    <a:pt x="695" y="1660"/>
                    <a:pt x="687" y="1659"/>
                    <a:pt x="680" y="1663"/>
                  </a:cubicBezTo>
                  <a:cubicBezTo>
                    <a:pt x="676" y="1665"/>
                    <a:pt x="673" y="1670"/>
                    <a:pt x="672" y="1675"/>
                  </a:cubicBezTo>
                  <a:cubicBezTo>
                    <a:pt x="671" y="1671"/>
                    <a:pt x="672" y="1667"/>
                    <a:pt x="675" y="1662"/>
                  </a:cubicBezTo>
                  <a:cubicBezTo>
                    <a:pt x="682" y="1654"/>
                    <a:pt x="695" y="1649"/>
                    <a:pt x="711" y="1643"/>
                  </a:cubicBezTo>
                  <a:cubicBezTo>
                    <a:pt x="720" y="1639"/>
                    <a:pt x="730" y="1636"/>
                    <a:pt x="739" y="1631"/>
                  </a:cubicBezTo>
                  <a:cubicBezTo>
                    <a:pt x="739" y="1641"/>
                    <a:pt x="739" y="1650"/>
                    <a:pt x="740" y="1660"/>
                  </a:cubicBezTo>
                  <a:close/>
                  <a:moveTo>
                    <a:pt x="743" y="1629"/>
                  </a:moveTo>
                  <a:cubicBezTo>
                    <a:pt x="745" y="1628"/>
                    <a:pt x="747" y="1627"/>
                    <a:pt x="749" y="1625"/>
                  </a:cubicBezTo>
                  <a:cubicBezTo>
                    <a:pt x="744" y="1670"/>
                    <a:pt x="759" y="1705"/>
                    <a:pt x="789" y="1721"/>
                  </a:cubicBezTo>
                  <a:cubicBezTo>
                    <a:pt x="790" y="1722"/>
                    <a:pt x="791" y="1722"/>
                    <a:pt x="791" y="1721"/>
                  </a:cubicBezTo>
                  <a:cubicBezTo>
                    <a:pt x="792" y="1720"/>
                    <a:pt x="792" y="1719"/>
                    <a:pt x="791" y="1719"/>
                  </a:cubicBezTo>
                  <a:cubicBezTo>
                    <a:pt x="776" y="1698"/>
                    <a:pt x="790" y="1681"/>
                    <a:pt x="807" y="1659"/>
                  </a:cubicBezTo>
                  <a:cubicBezTo>
                    <a:pt x="821" y="1642"/>
                    <a:pt x="836" y="1622"/>
                    <a:pt x="842" y="1596"/>
                  </a:cubicBezTo>
                  <a:cubicBezTo>
                    <a:pt x="844" y="1598"/>
                    <a:pt x="846" y="1600"/>
                    <a:pt x="848" y="1603"/>
                  </a:cubicBezTo>
                  <a:cubicBezTo>
                    <a:pt x="841" y="1627"/>
                    <a:pt x="826" y="1647"/>
                    <a:pt x="812" y="1663"/>
                  </a:cubicBezTo>
                  <a:cubicBezTo>
                    <a:pt x="801" y="1677"/>
                    <a:pt x="791" y="1689"/>
                    <a:pt x="790" y="1700"/>
                  </a:cubicBezTo>
                  <a:cubicBezTo>
                    <a:pt x="789" y="1710"/>
                    <a:pt x="794" y="1719"/>
                    <a:pt x="803" y="1721"/>
                  </a:cubicBezTo>
                  <a:cubicBezTo>
                    <a:pt x="803" y="1721"/>
                    <a:pt x="804" y="1721"/>
                    <a:pt x="805" y="1720"/>
                  </a:cubicBezTo>
                  <a:cubicBezTo>
                    <a:pt x="805" y="1719"/>
                    <a:pt x="805" y="1718"/>
                    <a:pt x="804" y="1718"/>
                  </a:cubicBezTo>
                  <a:cubicBezTo>
                    <a:pt x="799" y="1711"/>
                    <a:pt x="799" y="1705"/>
                    <a:pt x="802" y="1701"/>
                  </a:cubicBezTo>
                  <a:cubicBezTo>
                    <a:pt x="805" y="1695"/>
                    <a:pt x="811" y="1693"/>
                    <a:pt x="817" y="1695"/>
                  </a:cubicBezTo>
                  <a:cubicBezTo>
                    <a:pt x="825" y="1697"/>
                    <a:pt x="830" y="1704"/>
                    <a:pt x="829" y="1712"/>
                  </a:cubicBezTo>
                  <a:cubicBezTo>
                    <a:pt x="828" y="1719"/>
                    <a:pt x="822" y="1729"/>
                    <a:pt x="808" y="1730"/>
                  </a:cubicBezTo>
                  <a:cubicBezTo>
                    <a:pt x="789" y="1731"/>
                    <a:pt x="768" y="1719"/>
                    <a:pt x="757" y="1698"/>
                  </a:cubicBezTo>
                  <a:cubicBezTo>
                    <a:pt x="746" y="1679"/>
                    <a:pt x="741" y="1655"/>
                    <a:pt x="743" y="1629"/>
                  </a:cubicBezTo>
                  <a:close/>
                  <a:moveTo>
                    <a:pt x="836" y="1604"/>
                  </a:moveTo>
                  <a:cubicBezTo>
                    <a:pt x="835" y="1608"/>
                    <a:pt x="834" y="1611"/>
                    <a:pt x="832" y="1614"/>
                  </a:cubicBezTo>
                  <a:cubicBezTo>
                    <a:pt x="806" y="1591"/>
                    <a:pt x="806" y="1591"/>
                    <a:pt x="806" y="1591"/>
                  </a:cubicBezTo>
                  <a:cubicBezTo>
                    <a:pt x="807" y="1589"/>
                    <a:pt x="808" y="1586"/>
                    <a:pt x="809" y="1583"/>
                  </a:cubicBezTo>
                  <a:lnTo>
                    <a:pt x="836" y="1604"/>
                  </a:lnTo>
                  <a:close/>
                  <a:moveTo>
                    <a:pt x="811" y="1579"/>
                  </a:moveTo>
                  <a:cubicBezTo>
                    <a:pt x="811" y="1579"/>
                    <a:pt x="811" y="1578"/>
                    <a:pt x="812" y="1578"/>
                  </a:cubicBezTo>
                  <a:cubicBezTo>
                    <a:pt x="823" y="1585"/>
                    <a:pt x="834" y="1588"/>
                    <a:pt x="837" y="1588"/>
                  </a:cubicBezTo>
                  <a:cubicBezTo>
                    <a:pt x="837" y="1589"/>
                    <a:pt x="838" y="1590"/>
                    <a:pt x="839" y="1592"/>
                  </a:cubicBezTo>
                  <a:cubicBezTo>
                    <a:pt x="839" y="1595"/>
                    <a:pt x="838" y="1597"/>
                    <a:pt x="837" y="1600"/>
                  </a:cubicBezTo>
                  <a:lnTo>
                    <a:pt x="811" y="1579"/>
                  </a:lnTo>
                  <a:close/>
                  <a:moveTo>
                    <a:pt x="781" y="1705"/>
                  </a:moveTo>
                  <a:cubicBezTo>
                    <a:pt x="779" y="1700"/>
                    <a:pt x="778" y="1696"/>
                    <a:pt x="777" y="1692"/>
                  </a:cubicBezTo>
                  <a:cubicBezTo>
                    <a:pt x="782" y="1695"/>
                    <a:pt x="782" y="1695"/>
                    <a:pt x="782" y="1695"/>
                  </a:cubicBezTo>
                  <a:cubicBezTo>
                    <a:pt x="781" y="1698"/>
                    <a:pt x="781" y="1701"/>
                    <a:pt x="781" y="1705"/>
                  </a:cubicBezTo>
                  <a:close/>
                  <a:moveTo>
                    <a:pt x="766" y="1679"/>
                  </a:moveTo>
                  <a:cubicBezTo>
                    <a:pt x="767" y="1683"/>
                    <a:pt x="767" y="1686"/>
                    <a:pt x="768" y="1689"/>
                  </a:cubicBezTo>
                  <a:cubicBezTo>
                    <a:pt x="766" y="1695"/>
                    <a:pt x="766" y="1695"/>
                    <a:pt x="766" y="1695"/>
                  </a:cubicBezTo>
                  <a:cubicBezTo>
                    <a:pt x="764" y="1693"/>
                    <a:pt x="763" y="1690"/>
                    <a:pt x="761" y="1687"/>
                  </a:cubicBezTo>
                  <a:lnTo>
                    <a:pt x="766" y="1679"/>
                  </a:lnTo>
                  <a:close/>
                  <a:moveTo>
                    <a:pt x="759" y="1683"/>
                  </a:moveTo>
                  <a:cubicBezTo>
                    <a:pt x="758" y="1680"/>
                    <a:pt x="757" y="1677"/>
                    <a:pt x="756" y="1673"/>
                  </a:cubicBezTo>
                  <a:cubicBezTo>
                    <a:pt x="766" y="1663"/>
                    <a:pt x="766" y="1663"/>
                    <a:pt x="766" y="1663"/>
                  </a:cubicBezTo>
                  <a:cubicBezTo>
                    <a:pt x="766" y="1666"/>
                    <a:pt x="766" y="1670"/>
                    <a:pt x="766" y="1673"/>
                  </a:cubicBezTo>
                  <a:lnTo>
                    <a:pt x="759" y="1683"/>
                  </a:lnTo>
                  <a:close/>
                  <a:moveTo>
                    <a:pt x="767" y="1657"/>
                  </a:moveTo>
                  <a:cubicBezTo>
                    <a:pt x="755" y="1669"/>
                    <a:pt x="755" y="1669"/>
                    <a:pt x="755" y="1669"/>
                  </a:cubicBezTo>
                  <a:cubicBezTo>
                    <a:pt x="754" y="1666"/>
                    <a:pt x="753" y="1663"/>
                    <a:pt x="753" y="1659"/>
                  </a:cubicBezTo>
                  <a:cubicBezTo>
                    <a:pt x="769" y="1648"/>
                    <a:pt x="769" y="1648"/>
                    <a:pt x="769" y="1648"/>
                  </a:cubicBezTo>
                  <a:cubicBezTo>
                    <a:pt x="768" y="1651"/>
                    <a:pt x="768" y="1654"/>
                    <a:pt x="767" y="1657"/>
                  </a:cubicBezTo>
                  <a:close/>
                  <a:moveTo>
                    <a:pt x="770" y="1695"/>
                  </a:moveTo>
                  <a:cubicBezTo>
                    <a:pt x="772" y="1700"/>
                    <a:pt x="774" y="1704"/>
                    <a:pt x="777" y="1708"/>
                  </a:cubicBezTo>
                  <a:cubicBezTo>
                    <a:pt x="774" y="1706"/>
                    <a:pt x="771" y="1703"/>
                    <a:pt x="769" y="1699"/>
                  </a:cubicBezTo>
                  <a:lnTo>
                    <a:pt x="770" y="1695"/>
                  </a:lnTo>
                  <a:close/>
                  <a:moveTo>
                    <a:pt x="776" y="1687"/>
                  </a:moveTo>
                  <a:cubicBezTo>
                    <a:pt x="776" y="1684"/>
                    <a:pt x="776" y="1680"/>
                    <a:pt x="776" y="1677"/>
                  </a:cubicBezTo>
                  <a:cubicBezTo>
                    <a:pt x="785" y="1684"/>
                    <a:pt x="785" y="1684"/>
                    <a:pt x="785" y="1684"/>
                  </a:cubicBezTo>
                  <a:cubicBezTo>
                    <a:pt x="784" y="1687"/>
                    <a:pt x="783" y="1689"/>
                    <a:pt x="783" y="1691"/>
                  </a:cubicBezTo>
                  <a:lnTo>
                    <a:pt x="776" y="1687"/>
                  </a:lnTo>
                  <a:close/>
                  <a:moveTo>
                    <a:pt x="776" y="1673"/>
                  </a:moveTo>
                  <a:cubicBezTo>
                    <a:pt x="776" y="1670"/>
                    <a:pt x="777" y="1666"/>
                    <a:pt x="777" y="1663"/>
                  </a:cubicBezTo>
                  <a:cubicBezTo>
                    <a:pt x="791" y="1674"/>
                    <a:pt x="791" y="1674"/>
                    <a:pt x="791" y="1674"/>
                  </a:cubicBezTo>
                  <a:cubicBezTo>
                    <a:pt x="790" y="1676"/>
                    <a:pt x="788" y="1679"/>
                    <a:pt x="787" y="1681"/>
                  </a:cubicBezTo>
                  <a:lnTo>
                    <a:pt x="776" y="1673"/>
                  </a:lnTo>
                  <a:close/>
                  <a:moveTo>
                    <a:pt x="778" y="1659"/>
                  </a:moveTo>
                  <a:cubicBezTo>
                    <a:pt x="779" y="1656"/>
                    <a:pt x="780" y="1653"/>
                    <a:pt x="781" y="1649"/>
                  </a:cubicBezTo>
                  <a:cubicBezTo>
                    <a:pt x="799" y="1664"/>
                    <a:pt x="799" y="1664"/>
                    <a:pt x="799" y="1664"/>
                  </a:cubicBezTo>
                  <a:cubicBezTo>
                    <a:pt x="797" y="1666"/>
                    <a:pt x="795" y="1668"/>
                    <a:pt x="794" y="1671"/>
                  </a:cubicBezTo>
                  <a:lnTo>
                    <a:pt x="778" y="1659"/>
                  </a:lnTo>
                  <a:close/>
                  <a:moveTo>
                    <a:pt x="782" y="1645"/>
                  </a:moveTo>
                  <a:cubicBezTo>
                    <a:pt x="783" y="1642"/>
                    <a:pt x="785" y="1639"/>
                    <a:pt x="786" y="1636"/>
                  </a:cubicBezTo>
                  <a:cubicBezTo>
                    <a:pt x="806" y="1654"/>
                    <a:pt x="806" y="1654"/>
                    <a:pt x="806" y="1654"/>
                  </a:cubicBezTo>
                  <a:cubicBezTo>
                    <a:pt x="806" y="1655"/>
                    <a:pt x="805" y="1656"/>
                    <a:pt x="804" y="1656"/>
                  </a:cubicBezTo>
                  <a:cubicBezTo>
                    <a:pt x="803" y="1658"/>
                    <a:pt x="802" y="1659"/>
                    <a:pt x="801" y="1661"/>
                  </a:cubicBezTo>
                  <a:lnTo>
                    <a:pt x="782" y="1645"/>
                  </a:lnTo>
                  <a:close/>
                  <a:moveTo>
                    <a:pt x="787" y="1632"/>
                  </a:moveTo>
                  <a:cubicBezTo>
                    <a:pt x="789" y="1629"/>
                    <a:pt x="790" y="1625"/>
                    <a:pt x="792" y="1622"/>
                  </a:cubicBezTo>
                  <a:cubicBezTo>
                    <a:pt x="815" y="1643"/>
                    <a:pt x="815" y="1643"/>
                    <a:pt x="815" y="1643"/>
                  </a:cubicBezTo>
                  <a:cubicBezTo>
                    <a:pt x="813" y="1646"/>
                    <a:pt x="811" y="1648"/>
                    <a:pt x="809" y="1651"/>
                  </a:cubicBezTo>
                  <a:lnTo>
                    <a:pt x="787" y="1632"/>
                  </a:lnTo>
                  <a:close/>
                  <a:moveTo>
                    <a:pt x="793" y="1618"/>
                  </a:moveTo>
                  <a:cubicBezTo>
                    <a:pt x="795" y="1615"/>
                    <a:pt x="797" y="1611"/>
                    <a:pt x="798" y="1608"/>
                  </a:cubicBezTo>
                  <a:cubicBezTo>
                    <a:pt x="823" y="1630"/>
                    <a:pt x="823" y="1630"/>
                    <a:pt x="823" y="1630"/>
                  </a:cubicBezTo>
                  <a:cubicBezTo>
                    <a:pt x="821" y="1634"/>
                    <a:pt x="819" y="1637"/>
                    <a:pt x="817" y="1640"/>
                  </a:cubicBezTo>
                  <a:lnTo>
                    <a:pt x="793" y="1618"/>
                  </a:lnTo>
                  <a:close/>
                  <a:moveTo>
                    <a:pt x="800" y="1604"/>
                  </a:moveTo>
                  <a:cubicBezTo>
                    <a:pt x="801" y="1601"/>
                    <a:pt x="803" y="1598"/>
                    <a:pt x="804" y="1595"/>
                  </a:cubicBezTo>
                  <a:cubicBezTo>
                    <a:pt x="830" y="1618"/>
                    <a:pt x="830" y="1618"/>
                    <a:pt x="830" y="1618"/>
                  </a:cubicBezTo>
                  <a:cubicBezTo>
                    <a:pt x="829" y="1621"/>
                    <a:pt x="827" y="1624"/>
                    <a:pt x="825" y="1627"/>
                  </a:cubicBezTo>
                  <a:lnTo>
                    <a:pt x="800" y="1604"/>
                  </a:lnTo>
                  <a:close/>
                  <a:moveTo>
                    <a:pt x="795" y="1606"/>
                  </a:moveTo>
                  <a:cubicBezTo>
                    <a:pt x="781" y="1636"/>
                    <a:pt x="768" y="1664"/>
                    <a:pt x="773" y="1691"/>
                  </a:cubicBezTo>
                  <a:cubicBezTo>
                    <a:pt x="763" y="1662"/>
                    <a:pt x="778" y="1629"/>
                    <a:pt x="794" y="1595"/>
                  </a:cubicBezTo>
                  <a:cubicBezTo>
                    <a:pt x="797" y="1588"/>
                    <a:pt x="801" y="1580"/>
                    <a:pt x="804" y="1572"/>
                  </a:cubicBezTo>
                  <a:cubicBezTo>
                    <a:pt x="806" y="1573"/>
                    <a:pt x="807" y="1575"/>
                    <a:pt x="808" y="1576"/>
                  </a:cubicBezTo>
                  <a:cubicBezTo>
                    <a:pt x="804" y="1586"/>
                    <a:pt x="799" y="1596"/>
                    <a:pt x="795" y="1606"/>
                  </a:cubicBezTo>
                  <a:close/>
                  <a:moveTo>
                    <a:pt x="799" y="1575"/>
                  </a:moveTo>
                  <a:cubicBezTo>
                    <a:pt x="795" y="1575"/>
                    <a:pt x="795" y="1575"/>
                    <a:pt x="795" y="1575"/>
                  </a:cubicBezTo>
                  <a:cubicBezTo>
                    <a:pt x="796" y="1572"/>
                    <a:pt x="797" y="1569"/>
                    <a:pt x="798" y="1566"/>
                  </a:cubicBezTo>
                  <a:cubicBezTo>
                    <a:pt x="799" y="1568"/>
                    <a:pt x="800" y="1569"/>
                    <a:pt x="801" y="1570"/>
                  </a:cubicBezTo>
                  <a:cubicBezTo>
                    <a:pt x="800" y="1571"/>
                    <a:pt x="800" y="1573"/>
                    <a:pt x="799" y="1575"/>
                  </a:cubicBezTo>
                  <a:close/>
                  <a:moveTo>
                    <a:pt x="797" y="1578"/>
                  </a:moveTo>
                  <a:cubicBezTo>
                    <a:pt x="796" y="1582"/>
                    <a:pt x="795" y="1585"/>
                    <a:pt x="793" y="1588"/>
                  </a:cubicBezTo>
                  <a:cubicBezTo>
                    <a:pt x="788" y="1588"/>
                    <a:pt x="788" y="1588"/>
                    <a:pt x="788" y="1588"/>
                  </a:cubicBezTo>
                  <a:cubicBezTo>
                    <a:pt x="790" y="1585"/>
                    <a:pt x="792" y="1582"/>
                    <a:pt x="793" y="1578"/>
                  </a:cubicBezTo>
                  <a:lnTo>
                    <a:pt x="797" y="1578"/>
                  </a:lnTo>
                  <a:close/>
                  <a:moveTo>
                    <a:pt x="791" y="1592"/>
                  </a:moveTo>
                  <a:cubicBezTo>
                    <a:pt x="791" y="1592"/>
                    <a:pt x="791" y="1593"/>
                    <a:pt x="791" y="1593"/>
                  </a:cubicBezTo>
                  <a:cubicBezTo>
                    <a:pt x="790" y="1596"/>
                    <a:pt x="788" y="1598"/>
                    <a:pt x="787" y="1600"/>
                  </a:cubicBezTo>
                  <a:cubicBezTo>
                    <a:pt x="778" y="1602"/>
                    <a:pt x="778" y="1602"/>
                    <a:pt x="778" y="1602"/>
                  </a:cubicBezTo>
                  <a:cubicBezTo>
                    <a:pt x="781" y="1599"/>
                    <a:pt x="784" y="1595"/>
                    <a:pt x="786" y="1592"/>
                  </a:cubicBezTo>
                  <a:lnTo>
                    <a:pt x="791" y="1592"/>
                  </a:lnTo>
                  <a:close/>
                  <a:moveTo>
                    <a:pt x="786" y="1605"/>
                  </a:moveTo>
                  <a:cubicBezTo>
                    <a:pt x="784" y="1608"/>
                    <a:pt x="783" y="1611"/>
                    <a:pt x="782" y="1614"/>
                  </a:cubicBezTo>
                  <a:cubicBezTo>
                    <a:pt x="757" y="1621"/>
                    <a:pt x="757" y="1621"/>
                    <a:pt x="757" y="1621"/>
                  </a:cubicBezTo>
                  <a:cubicBezTo>
                    <a:pt x="763" y="1617"/>
                    <a:pt x="769" y="1612"/>
                    <a:pt x="774" y="1606"/>
                  </a:cubicBezTo>
                  <a:lnTo>
                    <a:pt x="786" y="1605"/>
                  </a:lnTo>
                  <a:close/>
                  <a:moveTo>
                    <a:pt x="780" y="1618"/>
                  </a:moveTo>
                  <a:cubicBezTo>
                    <a:pt x="778" y="1621"/>
                    <a:pt x="777" y="1625"/>
                    <a:pt x="776" y="1628"/>
                  </a:cubicBezTo>
                  <a:cubicBezTo>
                    <a:pt x="752" y="1639"/>
                    <a:pt x="752" y="1639"/>
                    <a:pt x="752" y="1639"/>
                  </a:cubicBezTo>
                  <a:cubicBezTo>
                    <a:pt x="752" y="1634"/>
                    <a:pt x="752" y="1630"/>
                    <a:pt x="753" y="1626"/>
                  </a:cubicBezTo>
                  <a:lnTo>
                    <a:pt x="780" y="1618"/>
                  </a:lnTo>
                  <a:close/>
                  <a:moveTo>
                    <a:pt x="774" y="1633"/>
                  </a:moveTo>
                  <a:cubicBezTo>
                    <a:pt x="773" y="1636"/>
                    <a:pt x="772" y="1639"/>
                    <a:pt x="771" y="1643"/>
                  </a:cubicBezTo>
                  <a:cubicBezTo>
                    <a:pt x="752" y="1655"/>
                    <a:pt x="752" y="1655"/>
                    <a:pt x="752" y="1655"/>
                  </a:cubicBezTo>
                  <a:cubicBezTo>
                    <a:pt x="752" y="1651"/>
                    <a:pt x="752" y="1647"/>
                    <a:pt x="752" y="1643"/>
                  </a:cubicBezTo>
                  <a:lnTo>
                    <a:pt x="774" y="1633"/>
                  </a:lnTo>
                  <a:close/>
                  <a:moveTo>
                    <a:pt x="871" y="1619"/>
                  </a:moveTo>
                  <a:cubicBezTo>
                    <a:pt x="878" y="1622"/>
                    <a:pt x="886" y="1624"/>
                    <a:pt x="894" y="1624"/>
                  </a:cubicBezTo>
                  <a:cubicBezTo>
                    <a:pt x="892" y="1627"/>
                    <a:pt x="891" y="1630"/>
                    <a:pt x="889" y="1633"/>
                  </a:cubicBezTo>
                  <a:cubicBezTo>
                    <a:pt x="886" y="1633"/>
                    <a:pt x="877" y="1634"/>
                    <a:pt x="867" y="1630"/>
                  </a:cubicBezTo>
                  <a:cubicBezTo>
                    <a:pt x="867" y="1630"/>
                    <a:pt x="867" y="1630"/>
                    <a:pt x="866" y="1630"/>
                  </a:cubicBezTo>
                  <a:cubicBezTo>
                    <a:pt x="866" y="1630"/>
                    <a:pt x="866" y="1629"/>
                    <a:pt x="866" y="1629"/>
                  </a:cubicBezTo>
                  <a:cubicBezTo>
                    <a:pt x="856" y="1625"/>
                    <a:pt x="850" y="1618"/>
                    <a:pt x="848" y="1616"/>
                  </a:cubicBezTo>
                  <a:cubicBezTo>
                    <a:pt x="849" y="1613"/>
                    <a:pt x="850" y="1609"/>
                    <a:pt x="851" y="1606"/>
                  </a:cubicBezTo>
                  <a:cubicBezTo>
                    <a:pt x="856" y="1611"/>
                    <a:pt x="863" y="1616"/>
                    <a:pt x="871" y="1619"/>
                  </a:cubicBezTo>
                  <a:close/>
                  <a:moveTo>
                    <a:pt x="857" y="1707"/>
                  </a:moveTo>
                  <a:cubicBezTo>
                    <a:pt x="855" y="1706"/>
                    <a:pt x="852" y="1705"/>
                    <a:pt x="850" y="1705"/>
                  </a:cubicBezTo>
                  <a:cubicBezTo>
                    <a:pt x="860" y="1695"/>
                    <a:pt x="864" y="1685"/>
                    <a:pt x="863" y="1677"/>
                  </a:cubicBezTo>
                  <a:cubicBezTo>
                    <a:pt x="862" y="1671"/>
                    <a:pt x="858" y="1667"/>
                    <a:pt x="852" y="1664"/>
                  </a:cubicBezTo>
                  <a:cubicBezTo>
                    <a:pt x="846" y="1662"/>
                    <a:pt x="840" y="1662"/>
                    <a:pt x="836" y="1665"/>
                  </a:cubicBezTo>
                  <a:cubicBezTo>
                    <a:pt x="829" y="1670"/>
                    <a:pt x="825" y="1681"/>
                    <a:pt x="825" y="1694"/>
                  </a:cubicBezTo>
                  <a:cubicBezTo>
                    <a:pt x="823" y="1693"/>
                    <a:pt x="821" y="1692"/>
                    <a:pt x="818" y="1691"/>
                  </a:cubicBezTo>
                  <a:cubicBezTo>
                    <a:pt x="811" y="1689"/>
                    <a:pt x="803" y="1692"/>
                    <a:pt x="799" y="1699"/>
                  </a:cubicBezTo>
                  <a:cubicBezTo>
                    <a:pt x="796" y="1702"/>
                    <a:pt x="795" y="1708"/>
                    <a:pt x="797" y="1714"/>
                  </a:cubicBezTo>
                  <a:cubicBezTo>
                    <a:pt x="794" y="1711"/>
                    <a:pt x="793" y="1706"/>
                    <a:pt x="794" y="1701"/>
                  </a:cubicBezTo>
                  <a:cubicBezTo>
                    <a:pt x="795" y="1691"/>
                    <a:pt x="804" y="1679"/>
                    <a:pt x="815" y="1666"/>
                  </a:cubicBezTo>
                  <a:cubicBezTo>
                    <a:pt x="826" y="1653"/>
                    <a:pt x="838" y="1638"/>
                    <a:pt x="846" y="1620"/>
                  </a:cubicBezTo>
                  <a:cubicBezTo>
                    <a:pt x="849" y="1623"/>
                    <a:pt x="856" y="1629"/>
                    <a:pt x="865" y="1633"/>
                  </a:cubicBezTo>
                  <a:cubicBezTo>
                    <a:pt x="865" y="1633"/>
                    <a:pt x="865" y="1633"/>
                    <a:pt x="865" y="1633"/>
                  </a:cubicBezTo>
                  <a:cubicBezTo>
                    <a:pt x="865" y="1633"/>
                    <a:pt x="865" y="1633"/>
                    <a:pt x="865" y="1633"/>
                  </a:cubicBezTo>
                  <a:cubicBezTo>
                    <a:pt x="874" y="1637"/>
                    <a:pt x="883" y="1637"/>
                    <a:pt x="888" y="1637"/>
                  </a:cubicBezTo>
                  <a:cubicBezTo>
                    <a:pt x="881" y="1656"/>
                    <a:pt x="879" y="1675"/>
                    <a:pt x="877" y="1692"/>
                  </a:cubicBezTo>
                  <a:cubicBezTo>
                    <a:pt x="875" y="1708"/>
                    <a:pt x="874" y="1723"/>
                    <a:pt x="868" y="1731"/>
                  </a:cubicBezTo>
                  <a:cubicBezTo>
                    <a:pt x="864" y="1736"/>
                    <a:pt x="860" y="1738"/>
                    <a:pt x="856" y="1738"/>
                  </a:cubicBezTo>
                  <a:cubicBezTo>
                    <a:pt x="861" y="1735"/>
                    <a:pt x="865" y="1731"/>
                    <a:pt x="866" y="1726"/>
                  </a:cubicBezTo>
                  <a:cubicBezTo>
                    <a:pt x="867" y="1719"/>
                    <a:pt x="864" y="1711"/>
                    <a:pt x="857" y="1707"/>
                  </a:cubicBezTo>
                  <a:close/>
                  <a:moveTo>
                    <a:pt x="857" y="1809"/>
                  </a:moveTo>
                  <a:cubicBezTo>
                    <a:pt x="852" y="1816"/>
                    <a:pt x="846" y="1823"/>
                    <a:pt x="839" y="1829"/>
                  </a:cubicBezTo>
                  <a:cubicBezTo>
                    <a:pt x="836" y="1822"/>
                    <a:pt x="833" y="1813"/>
                    <a:pt x="831" y="1803"/>
                  </a:cubicBezTo>
                  <a:cubicBezTo>
                    <a:pt x="839" y="1794"/>
                    <a:pt x="847" y="1784"/>
                    <a:pt x="852" y="1773"/>
                  </a:cubicBezTo>
                  <a:cubicBezTo>
                    <a:pt x="851" y="1786"/>
                    <a:pt x="853" y="1798"/>
                    <a:pt x="857" y="1809"/>
                  </a:cubicBezTo>
                  <a:close/>
                  <a:moveTo>
                    <a:pt x="857" y="1759"/>
                  </a:moveTo>
                  <a:cubicBezTo>
                    <a:pt x="862" y="1761"/>
                    <a:pt x="868" y="1762"/>
                    <a:pt x="874" y="1762"/>
                  </a:cubicBezTo>
                  <a:cubicBezTo>
                    <a:pt x="874" y="1777"/>
                    <a:pt x="868" y="1791"/>
                    <a:pt x="860" y="1805"/>
                  </a:cubicBezTo>
                  <a:cubicBezTo>
                    <a:pt x="855" y="1791"/>
                    <a:pt x="855" y="1776"/>
                    <a:pt x="857" y="1759"/>
                  </a:cubicBezTo>
                  <a:close/>
                  <a:moveTo>
                    <a:pt x="767" y="1870"/>
                  </a:moveTo>
                  <a:cubicBezTo>
                    <a:pt x="763" y="1864"/>
                    <a:pt x="760" y="1857"/>
                    <a:pt x="757" y="1850"/>
                  </a:cubicBezTo>
                  <a:cubicBezTo>
                    <a:pt x="764" y="1848"/>
                    <a:pt x="771" y="1846"/>
                    <a:pt x="778" y="1842"/>
                  </a:cubicBezTo>
                  <a:cubicBezTo>
                    <a:pt x="781" y="1850"/>
                    <a:pt x="784" y="1857"/>
                    <a:pt x="787" y="1863"/>
                  </a:cubicBezTo>
                  <a:cubicBezTo>
                    <a:pt x="781" y="1866"/>
                    <a:pt x="774" y="1868"/>
                    <a:pt x="767" y="1870"/>
                  </a:cubicBezTo>
                  <a:close/>
                  <a:moveTo>
                    <a:pt x="827" y="1802"/>
                  </a:moveTo>
                  <a:cubicBezTo>
                    <a:pt x="820" y="1809"/>
                    <a:pt x="813" y="1816"/>
                    <a:pt x="806" y="1821"/>
                  </a:cubicBezTo>
                  <a:cubicBezTo>
                    <a:pt x="803" y="1812"/>
                    <a:pt x="802" y="1803"/>
                    <a:pt x="801" y="1793"/>
                  </a:cubicBezTo>
                  <a:cubicBezTo>
                    <a:pt x="812" y="1784"/>
                    <a:pt x="821" y="1773"/>
                    <a:pt x="828" y="1761"/>
                  </a:cubicBezTo>
                  <a:cubicBezTo>
                    <a:pt x="825" y="1776"/>
                    <a:pt x="825" y="1790"/>
                    <a:pt x="827" y="1802"/>
                  </a:cubicBezTo>
                  <a:close/>
                  <a:moveTo>
                    <a:pt x="802" y="1824"/>
                  </a:moveTo>
                  <a:cubicBezTo>
                    <a:pt x="795" y="1829"/>
                    <a:pt x="788" y="1833"/>
                    <a:pt x="781" y="1837"/>
                  </a:cubicBezTo>
                  <a:cubicBezTo>
                    <a:pt x="778" y="1829"/>
                    <a:pt x="776" y="1821"/>
                    <a:pt x="775" y="1812"/>
                  </a:cubicBezTo>
                  <a:cubicBezTo>
                    <a:pt x="782" y="1808"/>
                    <a:pt x="790" y="1802"/>
                    <a:pt x="797" y="1796"/>
                  </a:cubicBezTo>
                  <a:cubicBezTo>
                    <a:pt x="798" y="1806"/>
                    <a:pt x="800" y="1815"/>
                    <a:pt x="802" y="1824"/>
                  </a:cubicBezTo>
                  <a:close/>
                  <a:moveTo>
                    <a:pt x="797" y="1792"/>
                  </a:moveTo>
                  <a:cubicBezTo>
                    <a:pt x="790" y="1798"/>
                    <a:pt x="782" y="1804"/>
                    <a:pt x="774" y="1808"/>
                  </a:cubicBezTo>
                  <a:cubicBezTo>
                    <a:pt x="773" y="1799"/>
                    <a:pt x="772" y="1789"/>
                    <a:pt x="772" y="1780"/>
                  </a:cubicBezTo>
                  <a:cubicBezTo>
                    <a:pt x="782" y="1772"/>
                    <a:pt x="792" y="1763"/>
                    <a:pt x="801" y="1749"/>
                  </a:cubicBezTo>
                  <a:cubicBezTo>
                    <a:pt x="797" y="1763"/>
                    <a:pt x="796" y="1777"/>
                    <a:pt x="797" y="1792"/>
                  </a:cubicBezTo>
                  <a:close/>
                  <a:moveTo>
                    <a:pt x="773" y="1775"/>
                  </a:moveTo>
                  <a:cubicBezTo>
                    <a:pt x="774" y="1759"/>
                    <a:pt x="777" y="1743"/>
                    <a:pt x="785" y="1730"/>
                  </a:cubicBezTo>
                  <a:cubicBezTo>
                    <a:pt x="792" y="1732"/>
                    <a:pt x="798" y="1734"/>
                    <a:pt x="805" y="1734"/>
                  </a:cubicBezTo>
                  <a:cubicBezTo>
                    <a:pt x="796" y="1752"/>
                    <a:pt x="784" y="1765"/>
                    <a:pt x="773" y="1775"/>
                  </a:cubicBezTo>
                  <a:close/>
                  <a:moveTo>
                    <a:pt x="775" y="1741"/>
                  </a:moveTo>
                  <a:cubicBezTo>
                    <a:pt x="771" y="1753"/>
                    <a:pt x="769" y="1765"/>
                    <a:pt x="769" y="1778"/>
                  </a:cubicBezTo>
                  <a:cubicBezTo>
                    <a:pt x="760" y="1783"/>
                    <a:pt x="752" y="1787"/>
                    <a:pt x="744" y="1790"/>
                  </a:cubicBezTo>
                  <a:cubicBezTo>
                    <a:pt x="744" y="1781"/>
                    <a:pt x="745" y="1772"/>
                    <a:pt x="746" y="1763"/>
                  </a:cubicBezTo>
                  <a:cubicBezTo>
                    <a:pt x="757" y="1758"/>
                    <a:pt x="767" y="1751"/>
                    <a:pt x="775" y="1741"/>
                  </a:cubicBezTo>
                  <a:close/>
                  <a:moveTo>
                    <a:pt x="747" y="1759"/>
                  </a:moveTo>
                  <a:cubicBezTo>
                    <a:pt x="751" y="1743"/>
                    <a:pt x="757" y="1728"/>
                    <a:pt x="767" y="1718"/>
                  </a:cubicBezTo>
                  <a:cubicBezTo>
                    <a:pt x="772" y="1722"/>
                    <a:pt x="776" y="1725"/>
                    <a:pt x="781" y="1728"/>
                  </a:cubicBezTo>
                  <a:cubicBezTo>
                    <a:pt x="771" y="1741"/>
                    <a:pt x="760" y="1752"/>
                    <a:pt x="747" y="1759"/>
                  </a:cubicBezTo>
                  <a:close/>
                  <a:moveTo>
                    <a:pt x="768" y="1782"/>
                  </a:moveTo>
                  <a:cubicBezTo>
                    <a:pt x="768" y="1792"/>
                    <a:pt x="769" y="1801"/>
                    <a:pt x="770" y="1810"/>
                  </a:cubicBezTo>
                  <a:cubicBezTo>
                    <a:pt x="763" y="1814"/>
                    <a:pt x="755" y="1817"/>
                    <a:pt x="748" y="1819"/>
                  </a:cubicBezTo>
                  <a:cubicBezTo>
                    <a:pt x="746" y="1811"/>
                    <a:pt x="745" y="1802"/>
                    <a:pt x="744" y="1794"/>
                  </a:cubicBezTo>
                  <a:cubicBezTo>
                    <a:pt x="752" y="1791"/>
                    <a:pt x="760" y="1788"/>
                    <a:pt x="768" y="1782"/>
                  </a:cubicBezTo>
                  <a:close/>
                  <a:moveTo>
                    <a:pt x="771" y="1814"/>
                  </a:moveTo>
                  <a:cubicBezTo>
                    <a:pt x="773" y="1823"/>
                    <a:pt x="775" y="1831"/>
                    <a:pt x="777" y="1839"/>
                  </a:cubicBezTo>
                  <a:cubicBezTo>
                    <a:pt x="770" y="1842"/>
                    <a:pt x="763" y="1845"/>
                    <a:pt x="756" y="1847"/>
                  </a:cubicBezTo>
                  <a:cubicBezTo>
                    <a:pt x="753" y="1839"/>
                    <a:pt x="750" y="1831"/>
                    <a:pt x="749" y="1823"/>
                  </a:cubicBezTo>
                  <a:cubicBezTo>
                    <a:pt x="756" y="1821"/>
                    <a:pt x="764" y="1818"/>
                    <a:pt x="771" y="1814"/>
                  </a:cubicBezTo>
                  <a:close/>
                  <a:moveTo>
                    <a:pt x="782" y="1841"/>
                  </a:moveTo>
                  <a:cubicBezTo>
                    <a:pt x="789" y="1837"/>
                    <a:pt x="796" y="1833"/>
                    <a:pt x="803" y="1828"/>
                  </a:cubicBezTo>
                  <a:cubicBezTo>
                    <a:pt x="806" y="1836"/>
                    <a:pt x="809" y="1843"/>
                    <a:pt x="813" y="1850"/>
                  </a:cubicBezTo>
                  <a:cubicBezTo>
                    <a:pt x="806" y="1854"/>
                    <a:pt x="799" y="1858"/>
                    <a:pt x="791" y="1861"/>
                  </a:cubicBezTo>
                  <a:cubicBezTo>
                    <a:pt x="788" y="1855"/>
                    <a:pt x="784" y="1848"/>
                    <a:pt x="782" y="1841"/>
                  </a:cubicBezTo>
                  <a:close/>
                  <a:moveTo>
                    <a:pt x="807" y="1825"/>
                  </a:moveTo>
                  <a:cubicBezTo>
                    <a:pt x="814" y="1820"/>
                    <a:pt x="821" y="1814"/>
                    <a:pt x="828" y="1807"/>
                  </a:cubicBezTo>
                  <a:cubicBezTo>
                    <a:pt x="830" y="1816"/>
                    <a:pt x="833" y="1825"/>
                    <a:pt x="836" y="1832"/>
                  </a:cubicBezTo>
                  <a:cubicBezTo>
                    <a:pt x="830" y="1838"/>
                    <a:pt x="823" y="1843"/>
                    <a:pt x="816" y="1848"/>
                  </a:cubicBezTo>
                  <a:cubicBezTo>
                    <a:pt x="812" y="1841"/>
                    <a:pt x="809" y="1833"/>
                    <a:pt x="807" y="1825"/>
                  </a:cubicBezTo>
                  <a:close/>
                  <a:moveTo>
                    <a:pt x="830" y="1798"/>
                  </a:moveTo>
                  <a:cubicBezTo>
                    <a:pt x="828" y="1784"/>
                    <a:pt x="829" y="1766"/>
                    <a:pt x="836" y="1747"/>
                  </a:cubicBezTo>
                  <a:cubicBezTo>
                    <a:pt x="841" y="1751"/>
                    <a:pt x="847" y="1755"/>
                    <a:pt x="853" y="1758"/>
                  </a:cubicBezTo>
                  <a:cubicBezTo>
                    <a:pt x="849" y="1773"/>
                    <a:pt x="841" y="1786"/>
                    <a:pt x="830" y="1798"/>
                  </a:cubicBezTo>
                  <a:close/>
                  <a:moveTo>
                    <a:pt x="801" y="1788"/>
                  </a:moveTo>
                  <a:cubicBezTo>
                    <a:pt x="800" y="1769"/>
                    <a:pt x="803" y="1751"/>
                    <a:pt x="809" y="1733"/>
                  </a:cubicBezTo>
                  <a:cubicBezTo>
                    <a:pt x="817" y="1733"/>
                    <a:pt x="823" y="1729"/>
                    <a:pt x="827" y="1726"/>
                  </a:cubicBezTo>
                  <a:cubicBezTo>
                    <a:pt x="827" y="1731"/>
                    <a:pt x="828" y="1737"/>
                    <a:pt x="833" y="1743"/>
                  </a:cubicBezTo>
                  <a:cubicBezTo>
                    <a:pt x="826" y="1760"/>
                    <a:pt x="814" y="1775"/>
                    <a:pt x="801" y="1788"/>
                  </a:cubicBezTo>
                  <a:close/>
                  <a:moveTo>
                    <a:pt x="845" y="1681"/>
                  </a:moveTo>
                  <a:cubicBezTo>
                    <a:pt x="847" y="1682"/>
                    <a:pt x="848" y="1683"/>
                    <a:pt x="848" y="1684"/>
                  </a:cubicBezTo>
                  <a:cubicBezTo>
                    <a:pt x="850" y="1691"/>
                    <a:pt x="840" y="1703"/>
                    <a:pt x="833" y="1710"/>
                  </a:cubicBezTo>
                  <a:cubicBezTo>
                    <a:pt x="833" y="1700"/>
                    <a:pt x="835" y="1685"/>
                    <a:pt x="841" y="1681"/>
                  </a:cubicBezTo>
                  <a:cubicBezTo>
                    <a:pt x="842" y="1680"/>
                    <a:pt x="843" y="1680"/>
                    <a:pt x="845" y="1681"/>
                  </a:cubicBezTo>
                  <a:close/>
                  <a:moveTo>
                    <a:pt x="852" y="1683"/>
                  </a:moveTo>
                  <a:cubicBezTo>
                    <a:pt x="852" y="1681"/>
                    <a:pt x="851" y="1679"/>
                    <a:pt x="847" y="1677"/>
                  </a:cubicBezTo>
                  <a:cubicBezTo>
                    <a:pt x="843" y="1676"/>
                    <a:pt x="840" y="1677"/>
                    <a:pt x="838" y="1678"/>
                  </a:cubicBezTo>
                  <a:cubicBezTo>
                    <a:pt x="833" y="1681"/>
                    <a:pt x="831" y="1691"/>
                    <a:pt x="830" y="1700"/>
                  </a:cubicBezTo>
                  <a:cubicBezTo>
                    <a:pt x="830" y="1699"/>
                    <a:pt x="829" y="1699"/>
                    <a:pt x="829" y="1698"/>
                  </a:cubicBezTo>
                  <a:cubicBezTo>
                    <a:pt x="829" y="1698"/>
                    <a:pt x="829" y="1698"/>
                    <a:pt x="829" y="1698"/>
                  </a:cubicBezTo>
                  <a:cubicBezTo>
                    <a:pt x="828" y="1684"/>
                    <a:pt x="831" y="1673"/>
                    <a:pt x="838" y="1669"/>
                  </a:cubicBezTo>
                  <a:cubicBezTo>
                    <a:pt x="841" y="1666"/>
                    <a:pt x="846" y="1666"/>
                    <a:pt x="851" y="1668"/>
                  </a:cubicBezTo>
                  <a:cubicBezTo>
                    <a:pt x="855" y="1670"/>
                    <a:pt x="858" y="1673"/>
                    <a:pt x="859" y="1677"/>
                  </a:cubicBezTo>
                  <a:cubicBezTo>
                    <a:pt x="860" y="1685"/>
                    <a:pt x="855" y="1695"/>
                    <a:pt x="845" y="1704"/>
                  </a:cubicBezTo>
                  <a:cubicBezTo>
                    <a:pt x="845" y="1704"/>
                    <a:pt x="845" y="1705"/>
                    <a:pt x="845" y="1705"/>
                  </a:cubicBezTo>
                  <a:cubicBezTo>
                    <a:pt x="844" y="1705"/>
                    <a:pt x="843" y="1705"/>
                    <a:pt x="842" y="1705"/>
                  </a:cubicBezTo>
                  <a:cubicBezTo>
                    <a:pt x="848" y="1698"/>
                    <a:pt x="853" y="1690"/>
                    <a:pt x="852" y="1683"/>
                  </a:cubicBezTo>
                  <a:close/>
                  <a:moveTo>
                    <a:pt x="765" y="1715"/>
                  </a:moveTo>
                  <a:cubicBezTo>
                    <a:pt x="748" y="1731"/>
                    <a:pt x="736" y="1735"/>
                    <a:pt x="723" y="1735"/>
                  </a:cubicBezTo>
                  <a:cubicBezTo>
                    <a:pt x="729" y="1722"/>
                    <a:pt x="739" y="1710"/>
                    <a:pt x="754" y="1701"/>
                  </a:cubicBezTo>
                  <a:cubicBezTo>
                    <a:pt x="757" y="1706"/>
                    <a:pt x="761" y="1711"/>
                    <a:pt x="765" y="1715"/>
                  </a:cubicBezTo>
                  <a:close/>
                  <a:moveTo>
                    <a:pt x="755" y="1728"/>
                  </a:moveTo>
                  <a:cubicBezTo>
                    <a:pt x="749" y="1738"/>
                    <a:pt x="745" y="1749"/>
                    <a:pt x="743" y="1761"/>
                  </a:cubicBezTo>
                  <a:cubicBezTo>
                    <a:pt x="734" y="1765"/>
                    <a:pt x="725" y="1767"/>
                    <a:pt x="716" y="1768"/>
                  </a:cubicBezTo>
                  <a:cubicBezTo>
                    <a:pt x="716" y="1758"/>
                    <a:pt x="718" y="1748"/>
                    <a:pt x="722" y="1739"/>
                  </a:cubicBezTo>
                  <a:cubicBezTo>
                    <a:pt x="732" y="1739"/>
                    <a:pt x="743" y="1737"/>
                    <a:pt x="755" y="1728"/>
                  </a:cubicBezTo>
                  <a:close/>
                  <a:moveTo>
                    <a:pt x="742" y="1765"/>
                  </a:moveTo>
                  <a:cubicBezTo>
                    <a:pt x="741" y="1773"/>
                    <a:pt x="740" y="1782"/>
                    <a:pt x="741" y="1791"/>
                  </a:cubicBezTo>
                  <a:cubicBezTo>
                    <a:pt x="730" y="1794"/>
                    <a:pt x="722" y="1795"/>
                    <a:pt x="716" y="1796"/>
                  </a:cubicBezTo>
                  <a:cubicBezTo>
                    <a:pt x="716" y="1792"/>
                    <a:pt x="716" y="1789"/>
                    <a:pt x="716" y="1786"/>
                  </a:cubicBezTo>
                  <a:cubicBezTo>
                    <a:pt x="715" y="1781"/>
                    <a:pt x="715" y="1777"/>
                    <a:pt x="715" y="1772"/>
                  </a:cubicBezTo>
                  <a:cubicBezTo>
                    <a:pt x="725" y="1771"/>
                    <a:pt x="734" y="1769"/>
                    <a:pt x="742" y="1765"/>
                  </a:cubicBezTo>
                  <a:close/>
                  <a:moveTo>
                    <a:pt x="741" y="1795"/>
                  </a:moveTo>
                  <a:cubicBezTo>
                    <a:pt x="741" y="1803"/>
                    <a:pt x="742" y="1812"/>
                    <a:pt x="744" y="1820"/>
                  </a:cubicBezTo>
                  <a:cubicBezTo>
                    <a:pt x="736" y="1822"/>
                    <a:pt x="729" y="1823"/>
                    <a:pt x="722" y="1823"/>
                  </a:cubicBezTo>
                  <a:cubicBezTo>
                    <a:pt x="720" y="1815"/>
                    <a:pt x="718" y="1807"/>
                    <a:pt x="717" y="1800"/>
                  </a:cubicBezTo>
                  <a:cubicBezTo>
                    <a:pt x="722" y="1799"/>
                    <a:pt x="731" y="1798"/>
                    <a:pt x="741" y="1795"/>
                  </a:cubicBezTo>
                  <a:close/>
                  <a:moveTo>
                    <a:pt x="745" y="1824"/>
                  </a:moveTo>
                  <a:cubicBezTo>
                    <a:pt x="747" y="1832"/>
                    <a:pt x="749" y="1840"/>
                    <a:pt x="752" y="1848"/>
                  </a:cubicBezTo>
                  <a:cubicBezTo>
                    <a:pt x="745" y="1850"/>
                    <a:pt x="738" y="1851"/>
                    <a:pt x="731" y="1851"/>
                  </a:cubicBezTo>
                  <a:cubicBezTo>
                    <a:pt x="728" y="1844"/>
                    <a:pt x="725" y="1835"/>
                    <a:pt x="723" y="1827"/>
                  </a:cubicBezTo>
                  <a:cubicBezTo>
                    <a:pt x="730" y="1827"/>
                    <a:pt x="737" y="1826"/>
                    <a:pt x="745" y="1824"/>
                  </a:cubicBezTo>
                  <a:close/>
                  <a:moveTo>
                    <a:pt x="753" y="1852"/>
                  </a:moveTo>
                  <a:cubicBezTo>
                    <a:pt x="756" y="1858"/>
                    <a:pt x="759" y="1865"/>
                    <a:pt x="763" y="1871"/>
                  </a:cubicBezTo>
                  <a:cubicBezTo>
                    <a:pt x="757" y="1873"/>
                    <a:pt x="750" y="1874"/>
                    <a:pt x="744" y="1875"/>
                  </a:cubicBezTo>
                  <a:cubicBezTo>
                    <a:pt x="740" y="1870"/>
                    <a:pt x="737" y="1863"/>
                    <a:pt x="733" y="1855"/>
                  </a:cubicBezTo>
                  <a:cubicBezTo>
                    <a:pt x="739" y="1855"/>
                    <a:pt x="746" y="1854"/>
                    <a:pt x="753" y="1852"/>
                  </a:cubicBezTo>
                  <a:close/>
                  <a:moveTo>
                    <a:pt x="769" y="1874"/>
                  </a:moveTo>
                  <a:cubicBezTo>
                    <a:pt x="776" y="1872"/>
                    <a:pt x="783" y="1869"/>
                    <a:pt x="789" y="1866"/>
                  </a:cubicBezTo>
                  <a:cubicBezTo>
                    <a:pt x="793" y="1873"/>
                    <a:pt x="797" y="1878"/>
                    <a:pt x="801" y="1883"/>
                  </a:cubicBezTo>
                  <a:cubicBezTo>
                    <a:pt x="793" y="1886"/>
                    <a:pt x="786" y="1888"/>
                    <a:pt x="779" y="1890"/>
                  </a:cubicBezTo>
                  <a:cubicBezTo>
                    <a:pt x="775" y="1885"/>
                    <a:pt x="772" y="1879"/>
                    <a:pt x="769" y="1874"/>
                  </a:cubicBezTo>
                  <a:close/>
                  <a:moveTo>
                    <a:pt x="793" y="1865"/>
                  </a:moveTo>
                  <a:cubicBezTo>
                    <a:pt x="801" y="1861"/>
                    <a:pt x="808" y="1857"/>
                    <a:pt x="815" y="1853"/>
                  </a:cubicBezTo>
                  <a:cubicBezTo>
                    <a:pt x="819" y="1860"/>
                    <a:pt x="823" y="1866"/>
                    <a:pt x="829" y="1870"/>
                  </a:cubicBezTo>
                  <a:cubicBezTo>
                    <a:pt x="821" y="1875"/>
                    <a:pt x="813" y="1879"/>
                    <a:pt x="805" y="1882"/>
                  </a:cubicBezTo>
                  <a:cubicBezTo>
                    <a:pt x="801" y="1877"/>
                    <a:pt x="797" y="1871"/>
                    <a:pt x="793" y="1865"/>
                  </a:cubicBezTo>
                  <a:close/>
                  <a:moveTo>
                    <a:pt x="818" y="1851"/>
                  </a:moveTo>
                  <a:cubicBezTo>
                    <a:pt x="825" y="1846"/>
                    <a:pt x="832" y="1841"/>
                    <a:pt x="838" y="1836"/>
                  </a:cubicBezTo>
                  <a:cubicBezTo>
                    <a:pt x="843" y="1845"/>
                    <a:pt x="848" y="1851"/>
                    <a:pt x="852" y="1855"/>
                  </a:cubicBezTo>
                  <a:cubicBezTo>
                    <a:pt x="845" y="1860"/>
                    <a:pt x="839" y="1865"/>
                    <a:pt x="832" y="1868"/>
                  </a:cubicBezTo>
                  <a:cubicBezTo>
                    <a:pt x="827" y="1864"/>
                    <a:pt x="822" y="1858"/>
                    <a:pt x="818" y="1851"/>
                  </a:cubicBezTo>
                  <a:close/>
                  <a:moveTo>
                    <a:pt x="841" y="1833"/>
                  </a:moveTo>
                  <a:cubicBezTo>
                    <a:pt x="848" y="1827"/>
                    <a:pt x="853" y="1820"/>
                    <a:pt x="858" y="1813"/>
                  </a:cubicBezTo>
                  <a:cubicBezTo>
                    <a:pt x="862" y="1822"/>
                    <a:pt x="867" y="1830"/>
                    <a:pt x="873" y="1837"/>
                  </a:cubicBezTo>
                  <a:cubicBezTo>
                    <a:pt x="869" y="1840"/>
                    <a:pt x="866" y="1844"/>
                    <a:pt x="862" y="1847"/>
                  </a:cubicBezTo>
                  <a:cubicBezTo>
                    <a:pt x="860" y="1849"/>
                    <a:pt x="858" y="1851"/>
                    <a:pt x="855" y="1853"/>
                  </a:cubicBezTo>
                  <a:cubicBezTo>
                    <a:pt x="851" y="1849"/>
                    <a:pt x="846" y="1842"/>
                    <a:pt x="841" y="1833"/>
                  </a:cubicBezTo>
                  <a:close/>
                  <a:moveTo>
                    <a:pt x="861" y="1810"/>
                  </a:moveTo>
                  <a:cubicBezTo>
                    <a:pt x="868" y="1800"/>
                    <a:pt x="873" y="1789"/>
                    <a:pt x="876" y="1779"/>
                  </a:cubicBezTo>
                  <a:cubicBezTo>
                    <a:pt x="878" y="1793"/>
                    <a:pt x="884" y="1802"/>
                    <a:pt x="891" y="1809"/>
                  </a:cubicBezTo>
                  <a:cubicBezTo>
                    <a:pt x="887" y="1818"/>
                    <a:pt x="882" y="1827"/>
                    <a:pt x="875" y="1834"/>
                  </a:cubicBezTo>
                  <a:cubicBezTo>
                    <a:pt x="869" y="1827"/>
                    <a:pt x="864" y="1819"/>
                    <a:pt x="861" y="1810"/>
                  </a:cubicBezTo>
                  <a:close/>
                  <a:moveTo>
                    <a:pt x="878" y="1762"/>
                  </a:moveTo>
                  <a:cubicBezTo>
                    <a:pt x="884" y="1762"/>
                    <a:pt x="889" y="1761"/>
                    <a:pt x="895" y="1760"/>
                  </a:cubicBezTo>
                  <a:cubicBezTo>
                    <a:pt x="900" y="1777"/>
                    <a:pt x="898" y="1792"/>
                    <a:pt x="893" y="1805"/>
                  </a:cubicBezTo>
                  <a:cubicBezTo>
                    <a:pt x="884" y="1796"/>
                    <a:pt x="878" y="1785"/>
                    <a:pt x="878" y="1762"/>
                  </a:cubicBezTo>
                  <a:close/>
                  <a:moveTo>
                    <a:pt x="925" y="1706"/>
                  </a:moveTo>
                  <a:cubicBezTo>
                    <a:pt x="926" y="1704"/>
                    <a:pt x="928" y="1701"/>
                    <a:pt x="929" y="1697"/>
                  </a:cubicBezTo>
                  <a:cubicBezTo>
                    <a:pt x="938" y="1720"/>
                    <a:pt x="938" y="1720"/>
                    <a:pt x="938" y="1720"/>
                  </a:cubicBezTo>
                  <a:cubicBezTo>
                    <a:pt x="935" y="1723"/>
                    <a:pt x="932" y="1726"/>
                    <a:pt x="929" y="1728"/>
                  </a:cubicBezTo>
                  <a:lnTo>
                    <a:pt x="925" y="1706"/>
                  </a:lnTo>
                  <a:close/>
                  <a:moveTo>
                    <a:pt x="926" y="1731"/>
                  </a:moveTo>
                  <a:cubicBezTo>
                    <a:pt x="923" y="1733"/>
                    <a:pt x="920" y="1735"/>
                    <a:pt x="917" y="1736"/>
                  </a:cubicBezTo>
                  <a:cubicBezTo>
                    <a:pt x="917" y="1719"/>
                    <a:pt x="917" y="1719"/>
                    <a:pt x="917" y="1719"/>
                  </a:cubicBezTo>
                  <a:cubicBezTo>
                    <a:pt x="919" y="1717"/>
                    <a:pt x="920" y="1714"/>
                    <a:pt x="922" y="1712"/>
                  </a:cubicBezTo>
                  <a:lnTo>
                    <a:pt x="926" y="1731"/>
                  </a:lnTo>
                  <a:close/>
                  <a:moveTo>
                    <a:pt x="932" y="1693"/>
                  </a:moveTo>
                  <a:cubicBezTo>
                    <a:pt x="933" y="1689"/>
                    <a:pt x="934" y="1686"/>
                    <a:pt x="936" y="1683"/>
                  </a:cubicBezTo>
                  <a:cubicBezTo>
                    <a:pt x="949" y="1707"/>
                    <a:pt x="949" y="1707"/>
                    <a:pt x="949" y="1707"/>
                  </a:cubicBezTo>
                  <a:cubicBezTo>
                    <a:pt x="947" y="1711"/>
                    <a:pt x="944" y="1714"/>
                    <a:pt x="941" y="1717"/>
                  </a:cubicBezTo>
                  <a:lnTo>
                    <a:pt x="932" y="1693"/>
                  </a:lnTo>
                  <a:close/>
                  <a:moveTo>
                    <a:pt x="938" y="1678"/>
                  </a:moveTo>
                  <a:cubicBezTo>
                    <a:pt x="939" y="1675"/>
                    <a:pt x="940" y="1672"/>
                    <a:pt x="941" y="1669"/>
                  </a:cubicBezTo>
                  <a:cubicBezTo>
                    <a:pt x="948" y="1678"/>
                    <a:pt x="948" y="1678"/>
                    <a:pt x="948" y="1678"/>
                  </a:cubicBezTo>
                  <a:cubicBezTo>
                    <a:pt x="948" y="1686"/>
                    <a:pt x="949" y="1694"/>
                    <a:pt x="950" y="1701"/>
                  </a:cubicBezTo>
                  <a:lnTo>
                    <a:pt x="938" y="1678"/>
                  </a:lnTo>
                  <a:close/>
                  <a:moveTo>
                    <a:pt x="948" y="1672"/>
                  </a:moveTo>
                  <a:cubicBezTo>
                    <a:pt x="943" y="1665"/>
                    <a:pt x="943" y="1665"/>
                    <a:pt x="943" y="1665"/>
                  </a:cubicBezTo>
                  <a:cubicBezTo>
                    <a:pt x="944" y="1662"/>
                    <a:pt x="945" y="1660"/>
                    <a:pt x="946" y="1658"/>
                  </a:cubicBezTo>
                  <a:cubicBezTo>
                    <a:pt x="946" y="1657"/>
                    <a:pt x="946" y="1656"/>
                    <a:pt x="946" y="1656"/>
                  </a:cubicBezTo>
                  <a:cubicBezTo>
                    <a:pt x="950" y="1660"/>
                    <a:pt x="950" y="1660"/>
                    <a:pt x="950" y="1660"/>
                  </a:cubicBezTo>
                  <a:cubicBezTo>
                    <a:pt x="949" y="1664"/>
                    <a:pt x="949" y="1668"/>
                    <a:pt x="948" y="1672"/>
                  </a:cubicBezTo>
                  <a:close/>
                  <a:moveTo>
                    <a:pt x="942" y="1656"/>
                  </a:moveTo>
                  <a:cubicBezTo>
                    <a:pt x="929" y="1692"/>
                    <a:pt x="916" y="1726"/>
                    <a:pt x="889" y="1739"/>
                  </a:cubicBezTo>
                  <a:cubicBezTo>
                    <a:pt x="912" y="1724"/>
                    <a:pt x="922" y="1694"/>
                    <a:pt x="934" y="1664"/>
                  </a:cubicBezTo>
                  <a:cubicBezTo>
                    <a:pt x="937" y="1653"/>
                    <a:pt x="941" y="1643"/>
                    <a:pt x="946" y="1632"/>
                  </a:cubicBezTo>
                  <a:cubicBezTo>
                    <a:pt x="947" y="1633"/>
                    <a:pt x="949" y="1633"/>
                    <a:pt x="951" y="1633"/>
                  </a:cubicBezTo>
                  <a:cubicBezTo>
                    <a:pt x="948" y="1641"/>
                    <a:pt x="945" y="1649"/>
                    <a:pt x="942" y="1656"/>
                  </a:cubicBezTo>
                  <a:close/>
                  <a:moveTo>
                    <a:pt x="914" y="1739"/>
                  </a:moveTo>
                  <a:cubicBezTo>
                    <a:pt x="911" y="1740"/>
                    <a:pt x="907" y="1742"/>
                    <a:pt x="904" y="1743"/>
                  </a:cubicBezTo>
                  <a:cubicBezTo>
                    <a:pt x="907" y="1731"/>
                    <a:pt x="907" y="1731"/>
                    <a:pt x="907" y="1731"/>
                  </a:cubicBezTo>
                  <a:cubicBezTo>
                    <a:pt x="909" y="1729"/>
                    <a:pt x="911" y="1727"/>
                    <a:pt x="913" y="1724"/>
                  </a:cubicBezTo>
                  <a:lnTo>
                    <a:pt x="914" y="1739"/>
                  </a:lnTo>
                  <a:close/>
                  <a:moveTo>
                    <a:pt x="902" y="1736"/>
                  </a:moveTo>
                  <a:cubicBezTo>
                    <a:pt x="900" y="1745"/>
                    <a:pt x="900" y="1745"/>
                    <a:pt x="900" y="1745"/>
                  </a:cubicBezTo>
                  <a:cubicBezTo>
                    <a:pt x="897" y="1746"/>
                    <a:pt x="894" y="1747"/>
                    <a:pt x="891" y="1747"/>
                  </a:cubicBezTo>
                  <a:cubicBezTo>
                    <a:pt x="894" y="1741"/>
                    <a:pt x="894" y="1741"/>
                    <a:pt x="894" y="1741"/>
                  </a:cubicBezTo>
                  <a:cubicBezTo>
                    <a:pt x="897" y="1740"/>
                    <a:pt x="899" y="1738"/>
                    <a:pt x="902" y="1736"/>
                  </a:cubicBezTo>
                  <a:close/>
                  <a:moveTo>
                    <a:pt x="888" y="1744"/>
                  </a:moveTo>
                  <a:cubicBezTo>
                    <a:pt x="886" y="1748"/>
                    <a:pt x="886" y="1748"/>
                    <a:pt x="886" y="1748"/>
                  </a:cubicBezTo>
                  <a:cubicBezTo>
                    <a:pt x="882" y="1749"/>
                    <a:pt x="878" y="1749"/>
                    <a:pt x="874" y="1749"/>
                  </a:cubicBezTo>
                  <a:cubicBezTo>
                    <a:pt x="879" y="1748"/>
                    <a:pt x="884" y="1746"/>
                    <a:pt x="888" y="1744"/>
                  </a:cubicBezTo>
                  <a:close/>
                  <a:moveTo>
                    <a:pt x="873" y="1743"/>
                  </a:moveTo>
                  <a:cubicBezTo>
                    <a:pt x="876" y="1741"/>
                    <a:pt x="878" y="1738"/>
                    <a:pt x="880" y="1736"/>
                  </a:cubicBezTo>
                  <a:cubicBezTo>
                    <a:pt x="886" y="1737"/>
                    <a:pt x="886" y="1737"/>
                    <a:pt x="886" y="1737"/>
                  </a:cubicBezTo>
                  <a:cubicBezTo>
                    <a:pt x="882" y="1739"/>
                    <a:pt x="878" y="1741"/>
                    <a:pt x="873" y="1743"/>
                  </a:cubicBezTo>
                  <a:close/>
                  <a:moveTo>
                    <a:pt x="882" y="1732"/>
                  </a:moveTo>
                  <a:cubicBezTo>
                    <a:pt x="883" y="1730"/>
                    <a:pt x="884" y="1728"/>
                    <a:pt x="885" y="1726"/>
                  </a:cubicBezTo>
                  <a:cubicBezTo>
                    <a:pt x="897" y="1727"/>
                    <a:pt x="897" y="1727"/>
                    <a:pt x="897" y="1727"/>
                  </a:cubicBezTo>
                  <a:cubicBezTo>
                    <a:pt x="895" y="1730"/>
                    <a:pt x="892" y="1732"/>
                    <a:pt x="890" y="1734"/>
                  </a:cubicBezTo>
                  <a:lnTo>
                    <a:pt x="882" y="1732"/>
                  </a:lnTo>
                  <a:close/>
                  <a:moveTo>
                    <a:pt x="930" y="1662"/>
                  </a:moveTo>
                  <a:cubicBezTo>
                    <a:pt x="929" y="1666"/>
                    <a:pt x="927" y="1670"/>
                    <a:pt x="926" y="1673"/>
                  </a:cubicBezTo>
                  <a:cubicBezTo>
                    <a:pt x="894" y="1672"/>
                    <a:pt x="894" y="1672"/>
                    <a:pt x="894" y="1672"/>
                  </a:cubicBezTo>
                  <a:cubicBezTo>
                    <a:pt x="895" y="1668"/>
                    <a:pt x="895" y="1664"/>
                    <a:pt x="896" y="1661"/>
                  </a:cubicBezTo>
                  <a:lnTo>
                    <a:pt x="930" y="1662"/>
                  </a:lnTo>
                  <a:close/>
                  <a:moveTo>
                    <a:pt x="897" y="1657"/>
                  </a:moveTo>
                  <a:cubicBezTo>
                    <a:pt x="898" y="1654"/>
                    <a:pt x="899" y="1650"/>
                    <a:pt x="900" y="1647"/>
                  </a:cubicBezTo>
                  <a:cubicBezTo>
                    <a:pt x="935" y="1649"/>
                    <a:pt x="935" y="1649"/>
                    <a:pt x="935" y="1649"/>
                  </a:cubicBezTo>
                  <a:cubicBezTo>
                    <a:pt x="934" y="1652"/>
                    <a:pt x="933" y="1655"/>
                    <a:pt x="931" y="1658"/>
                  </a:cubicBezTo>
                  <a:lnTo>
                    <a:pt x="897" y="1657"/>
                  </a:lnTo>
                  <a:close/>
                  <a:moveTo>
                    <a:pt x="925" y="1677"/>
                  </a:moveTo>
                  <a:cubicBezTo>
                    <a:pt x="923" y="1680"/>
                    <a:pt x="922" y="1684"/>
                    <a:pt x="921" y="1687"/>
                  </a:cubicBezTo>
                  <a:cubicBezTo>
                    <a:pt x="892" y="1686"/>
                    <a:pt x="892" y="1686"/>
                    <a:pt x="892" y="1686"/>
                  </a:cubicBezTo>
                  <a:cubicBezTo>
                    <a:pt x="893" y="1682"/>
                    <a:pt x="893" y="1679"/>
                    <a:pt x="894" y="1676"/>
                  </a:cubicBezTo>
                  <a:lnTo>
                    <a:pt x="925" y="1677"/>
                  </a:lnTo>
                  <a:close/>
                  <a:moveTo>
                    <a:pt x="919" y="1691"/>
                  </a:moveTo>
                  <a:cubicBezTo>
                    <a:pt x="918" y="1694"/>
                    <a:pt x="916" y="1697"/>
                    <a:pt x="915" y="1700"/>
                  </a:cubicBezTo>
                  <a:cubicBezTo>
                    <a:pt x="891" y="1698"/>
                    <a:pt x="891" y="1698"/>
                    <a:pt x="891" y="1698"/>
                  </a:cubicBezTo>
                  <a:cubicBezTo>
                    <a:pt x="891" y="1696"/>
                    <a:pt x="891" y="1694"/>
                    <a:pt x="891" y="1693"/>
                  </a:cubicBezTo>
                  <a:cubicBezTo>
                    <a:pt x="891" y="1692"/>
                    <a:pt x="892" y="1691"/>
                    <a:pt x="892" y="1689"/>
                  </a:cubicBezTo>
                  <a:lnTo>
                    <a:pt x="919" y="1691"/>
                  </a:lnTo>
                  <a:close/>
                  <a:moveTo>
                    <a:pt x="913" y="1704"/>
                  </a:moveTo>
                  <a:cubicBezTo>
                    <a:pt x="911" y="1707"/>
                    <a:pt x="910" y="1710"/>
                    <a:pt x="908" y="1713"/>
                  </a:cubicBezTo>
                  <a:cubicBezTo>
                    <a:pt x="889" y="1710"/>
                    <a:pt x="889" y="1710"/>
                    <a:pt x="889" y="1710"/>
                  </a:cubicBezTo>
                  <a:cubicBezTo>
                    <a:pt x="889" y="1707"/>
                    <a:pt x="890" y="1705"/>
                    <a:pt x="890" y="1702"/>
                  </a:cubicBezTo>
                  <a:lnTo>
                    <a:pt x="913" y="1704"/>
                  </a:lnTo>
                  <a:close/>
                  <a:moveTo>
                    <a:pt x="906" y="1716"/>
                  </a:moveTo>
                  <a:cubicBezTo>
                    <a:pt x="904" y="1719"/>
                    <a:pt x="902" y="1722"/>
                    <a:pt x="900" y="1724"/>
                  </a:cubicBezTo>
                  <a:cubicBezTo>
                    <a:pt x="886" y="1722"/>
                    <a:pt x="886" y="1722"/>
                    <a:pt x="886" y="1722"/>
                  </a:cubicBezTo>
                  <a:cubicBezTo>
                    <a:pt x="887" y="1719"/>
                    <a:pt x="888" y="1717"/>
                    <a:pt x="888" y="1714"/>
                  </a:cubicBezTo>
                  <a:lnTo>
                    <a:pt x="906" y="1716"/>
                  </a:lnTo>
                  <a:close/>
                  <a:moveTo>
                    <a:pt x="941" y="1633"/>
                  </a:moveTo>
                  <a:cubicBezTo>
                    <a:pt x="908" y="1629"/>
                    <a:pt x="908" y="1629"/>
                    <a:pt x="908" y="1629"/>
                  </a:cubicBezTo>
                  <a:cubicBezTo>
                    <a:pt x="909" y="1627"/>
                    <a:pt x="911" y="1624"/>
                    <a:pt x="912" y="1622"/>
                  </a:cubicBezTo>
                  <a:cubicBezTo>
                    <a:pt x="914" y="1622"/>
                    <a:pt x="916" y="1621"/>
                    <a:pt x="916" y="1621"/>
                  </a:cubicBezTo>
                  <a:cubicBezTo>
                    <a:pt x="919" y="1623"/>
                    <a:pt x="928" y="1629"/>
                    <a:pt x="942" y="1632"/>
                  </a:cubicBezTo>
                  <a:cubicBezTo>
                    <a:pt x="942" y="1632"/>
                    <a:pt x="941" y="1633"/>
                    <a:pt x="941" y="1633"/>
                  </a:cubicBezTo>
                  <a:close/>
                  <a:moveTo>
                    <a:pt x="940" y="1637"/>
                  </a:moveTo>
                  <a:cubicBezTo>
                    <a:pt x="938" y="1640"/>
                    <a:pt x="937" y="1643"/>
                    <a:pt x="936" y="1645"/>
                  </a:cubicBezTo>
                  <a:cubicBezTo>
                    <a:pt x="901" y="1643"/>
                    <a:pt x="901" y="1643"/>
                    <a:pt x="901" y="1643"/>
                  </a:cubicBezTo>
                  <a:cubicBezTo>
                    <a:pt x="903" y="1640"/>
                    <a:pt x="904" y="1636"/>
                    <a:pt x="906" y="1633"/>
                  </a:cubicBezTo>
                  <a:lnTo>
                    <a:pt x="940" y="1637"/>
                  </a:lnTo>
                  <a:close/>
                  <a:moveTo>
                    <a:pt x="948" y="1652"/>
                  </a:moveTo>
                  <a:cubicBezTo>
                    <a:pt x="949" y="1648"/>
                    <a:pt x="950" y="1645"/>
                    <a:pt x="951" y="1642"/>
                  </a:cubicBezTo>
                  <a:cubicBezTo>
                    <a:pt x="954" y="1645"/>
                    <a:pt x="954" y="1645"/>
                    <a:pt x="954" y="1645"/>
                  </a:cubicBezTo>
                  <a:cubicBezTo>
                    <a:pt x="953" y="1648"/>
                    <a:pt x="952" y="1652"/>
                    <a:pt x="951" y="1655"/>
                  </a:cubicBezTo>
                  <a:lnTo>
                    <a:pt x="948" y="1652"/>
                  </a:lnTo>
                  <a:close/>
                  <a:moveTo>
                    <a:pt x="953" y="1638"/>
                  </a:moveTo>
                  <a:cubicBezTo>
                    <a:pt x="954" y="1637"/>
                    <a:pt x="954" y="1635"/>
                    <a:pt x="955" y="1633"/>
                  </a:cubicBezTo>
                  <a:cubicBezTo>
                    <a:pt x="956" y="1633"/>
                    <a:pt x="958" y="1633"/>
                    <a:pt x="959" y="1633"/>
                  </a:cubicBezTo>
                  <a:cubicBezTo>
                    <a:pt x="958" y="1636"/>
                    <a:pt x="957" y="1639"/>
                    <a:pt x="956" y="1641"/>
                  </a:cubicBezTo>
                  <a:lnTo>
                    <a:pt x="953" y="1638"/>
                  </a:lnTo>
                  <a:close/>
                  <a:moveTo>
                    <a:pt x="657" y="1661"/>
                  </a:moveTo>
                  <a:cubicBezTo>
                    <a:pt x="656" y="1657"/>
                    <a:pt x="655" y="1653"/>
                    <a:pt x="654" y="1649"/>
                  </a:cubicBezTo>
                  <a:cubicBezTo>
                    <a:pt x="658" y="1646"/>
                    <a:pt x="658" y="1646"/>
                    <a:pt x="658" y="1646"/>
                  </a:cubicBezTo>
                  <a:cubicBezTo>
                    <a:pt x="657" y="1651"/>
                    <a:pt x="657" y="1656"/>
                    <a:pt x="657" y="1661"/>
                  </a:cubicBezTo>
                  <a:close/>
                  <a:moveTo>
                    <a:pt x="654" y="1644"/>
                  </a:moveTo>
                  <a:cubicBezTo>
                    <a:pt x="654" y="1641"/>
                    <a:pt x="654" y="1638"/>
                    <a:pt x="654" y="1635"/>
                  </a:cubicBezTo>
                  <a:cubicBezTo>
                    <a:pt x="662" y="1630"/>
                    <a:pt x="662" y="1630"/>
                    <a:pt x="662" y="1630"/>
                  </a:cubicBezTo>
                  <a:cubicBezTo>
                    <a:pt x="661" y="1633"/>
                    <a:pt x="660" y="1636"/>
                    <a:pt x="659" y="1640"/>
                  </a:cubicBezTo>
                  <a:lnTo>
                    <a:pt x="654" y="1644"/>
                  </a:lnTo>
                  <a:close/>
                  <a:moveTo>
                    <a:pt x="770" y="1533"/>
                  </a:moveTo>
                  <a:cubicBezTo>
                    <a:pt x="768" y="1535"/>
                    <a:pt x="766" y="1537"/>
                    <a:pt x="763" y="1539"/>
                  </a:cubicBezTo>
                  <a:cubicBezTo>
                    <a:pt x="741" y="1525"/>
                    <a:pt x="741" y="1525"/>
                    <a:pt x="741" y="1525"/>
                  </a:cubicBezTo>
                  <a:cubicBezTo>
                    <a:pt x="744" y="1524"/>
                    <a:pt x="747" y="1523"/>
                    <a:pt x="749" y="1522"/>
                  </a:cubicBezTo>
                  <a:lnTo>
                    <a:pt x="770" y="1533"/>
                  </a:lnTo>
                  <a:close/>
                  <a:moveTo>
                    <a:pt x="754" y="1520"/>
                  </a:moveTo>
                  <a:cubicBezTo>
                    <a:pt x="757" y="1519"/>
                    <a:pt x="760" y="1519"/>
                    <a:pt x="762" y="1518"/>
                  </a:cubicBezTo>
                  <a:cubicBezTo>
                    <a:pt x="769" y="1519"/>
                    <a:pt x="774" y="1519"/>
                    <a:pt x="777" y="1519"/>
                  </a:cubicBezTo>
                  <a:cubicBezTo>
                    <a:pt x="777" y="1521"/>
                    <a:pt x="777" y="1523"/>
                    <a:pt x="777" y="1525"/>
                  </a:cubicBezTo>
                  <a:cubicBezTo>
                    <a:pt x="776" y="1527"/>
                    <a:pt x="774" y="1528"/>
                    <a:pt x="773" y="1530"/>
                  </a:cubicBezTo>
                  <a:lnTo>
                    <a:pt x="754" y="1520"/>
                  </a:lnTo>
                  <a:close/>
                  <a:moveTo>
                    <a:pt x="760" y="1541"/>
                  </a:moveTo>
                  <a:cubicBezTo>
                    <a:pt x="758" y="1543"/>
                    <a:pt x="755" y="1545"/>
                    <a:pt x="753" y="1547"/>
                  </a:cubicBezTo>
                  <a:cubicBezTo>
                    <a:pt x="728" y="1532"/>
                    <a:pt x="728" y="1532"/>
                    <a:pt x="728" y="1532"/>
                  </a:cubicBezTo>
                  <a:cubicBezTo>
                    <a:pt x="731" y="1530"/>
                    <a:pt x="734" y="1528"/>
                    <a:pt x="737" y="1527"/>
                  </a:cubicBezTo>
                  <a:lnTo>
                    <a:pt x="760" y="1541"/>
                  </a:lnTo>
                  <a:close/>
                  <a:moveTo>
                    <a:pt x="750" y="1550"/>
                  </a:moveTo>
                  <a:cubicBezTo>
                    <a:pt x="747" y="1552"/>
                    <a:pt x="745" y="1554"/>
                    <a:pt x="742" y="1555"/>
                  </a:cubicBezTo>
                  <a:cubicBezTo>
                    <a:pt x="716" y="1539"/>
                    <a:pt x="716" y="1539"/>
                    <a:pt x="716" y="1539"/>
                  </a:cubicBezTo>
                  <a:cubicBezTo>
                    <a:pt x="719" y="1537"/>
                    <a:pt x="721" y="1535"/>
                    <a:pt x="724" y="1534"/>
                  </a:cubicBezTo>
                  <a:lnTo>
                    <a:pt x="750" y="1550"/>
                  </a:lnTo>
                  <a:close/>
                  <a:moveTo>
                    <a:pt x="739" y="1558"/>
                  </a:moveTo>
                  <a:cubicBezTo>
                    <a:pt x="736" y="1560"/>
                    <a:pt x="734" y="1562"/>
                    <a:pt x="731" y="1564"/>
                  </a:cubicBezTo>
                  <a:cubicBezTo>
                    <a:pt x="702" y="1550"/>
                    <a:pt x="702" y="1550"/>
                    <a:pt x="702" y="1550"/>
                  </a:cubicBezTo>
                  <a:cubicBezTo>
                    <a:pt x="706" y="1547"/>
                    <a:pt x="709" y="1544"/>
                    <a:pt x="713" y="1541"/>
                  </a:cubicBezTo>
                  <a:lnTo>
                    <a:pt x="739" y="1558"/>
                  </a:lnTo>
                  <a:close/>
                  <a:moveTo>
                    <a:pt x="727" y="1566"/>
                  </a:moveTo>
                  <a:cubicBezTo>
                    <a:pt x="727" y="1567"/>
                    <a:pt x="726" y="1567"/>
                    <a:pt x="726" y="1568"/>
                  </a:cubicBezTo>
                  <a:cubicBezTo>
                    <a:pt x="724" y="1569"/>
                    <a:pt x="722" y="1571"/>
                    <a:pt x="720" y="1572"/>
                  </a:cubicBezTo>
                  <a:cubicBezTo>
                    <a:pt x="691" y="1561"/>
                    <a:pt x="691" y="1561"/>
                    <a:pt x="691" y="1561"/>
                  </a:cubicBezTo>
                  <a:cubicBezTo>
                    <a:pt x="693" y="1558"/>
                    <a:pt x="696" y="1555"/>
                    <a:pt x="699" y="1552"/>
                  </a:cubicBezTo>
                  <a:lnTo>
                    <a:pt x="727" y="1566"/>
                  </a:lnTo>
                  <a:close/>
                  <a:moveTo>
                    <a:pt x="716" y="1575"/>
                  </a:moveTo>
                  <a:cubicBezTo>
                    <a:pt x="713" y="1577"/>
                    <a:pt x="711" y="1579"/>
                    <a:pt x="708" y="1581"/>
                  </a:cubicBezTo>
                  <a:cubicBezTo>
                    <a:pt x="679" y="1574"/>
                    <a:pt x="679" y="1574"/>
                    <a:pt x="679" y="1574"/>
                  </a:cubicBezTo>
                  <a:cubicBezTo>
                    <a:pt x="682" y="1570"/>
                    <a:pt x="685" y="1567"/>
                    <a:pt x="688" y="1564"/>
                  </a:cubicBezTo>
                  <a:lnTo>
                    <a:pt x="716" y="1575"/>
                  </a:lnTo>
                  <a:close/>
                  <a:moveTo>
                    <a:pt x="704" y="1584"/>
                  </a:moveTo>
                  <a:cubicBezTo>
                    <a:pt x="701" y="1586"/>
                    <a:pt x="698" y="1588"/>
                    <a:pt x="696" y="1590"/>
                  </a:cubicBezTo>
                  <a:cubicBezTo>
                    <a:pt x="670" y="1588"/>
                    <a:pt x="670" y="1588"/>
                    <a:pt x="670" y="1588"/>
                  </a:cubicBezTo>
                  <a:cubicBezTo>
                    <a:pt x="672" y="1584"/>
                    <a:pt x="674" y="1581"/>
                    <a:pt x="677" y="1577"/>
                  </a:cubicBezTo>
                  <a:lnTo>
                    <a:pt x="704" y="1584"/>
                  </a:lnTo>
                  <a:close/>
                  <a:moveTo>
                    <a:pt x="692" y="1594"/>
                  </a:moveTo>
                  <a:cubicBezTo>
                    <a:pt x="689" y="1596"/>
                    <a:pt x="687" y="1598"/>
                    <a:pt x="684" y="1600"/>
                  </a:cubicBezTo>
                  <a:cubicBezTo>
                    <a:pt x="662" y="1602"/>
                    <a:pt x="662" y="1602"/>
                    <a:pt x="662" y="1602"/>
                  </a:cubicBezTo>
                  <a:cubicBezTo>
                    <a:pt x="664" y="1598"/>
                    <a:pt x="666" y="1595"/>
                    <a:pt x="668" y="1591"/>
                  </a:cubicBezTo>
                  <a:lnTo>
                    <a:pt x="692" y="1594"/>
                  </a:lnTo>
                  <a:close/>
                  <a:moveTo>
                    <a:pt x="680" y="1605"/>
                  </a:moveTo>
                  <a:cubicBezTo>
                    <a:pt x="678" y="1607"/>
                    <a:pt x="676" y="1609"/>
                    <a:pt x="674" y="1611"/>
                  </a:cubicBezTo>
                  <a:cubicBezTo>
                    <a:pt x="657" y="1616"/>
                    <a:pt x="657" y="1616"/>
                    <a:pt x="657" y="1616"/>
                  </a:cubicBezTo>
                  <a:cubicBezTo>
                    <a:pt x="658" y="1612"/>
                    <a:pt x="659" y="1609"/>
                    <a:pt x="661" y="1606"/>
                  </a:cubicBezTo>
                  <a:lnTo>
                    <a:pt x="680" y="1605"/>
                  </a:lnTo>
                  <a:close/>
                  <a:moveTo>
                    <a:pt x="670" y="1616"/>
                  </a:moveTo>
                  <a:cubicBezTo>
                    <a:pt x="668" y="1619"/>
                    <a:pt x="667" y="1622"/>
                    <a:pt x="665" y="1624"/>
                  </a:cubicBezTo>
                  <a:cubicBezTo>
                    <a:pt x="654" y="1630"/>
                    <a:pt x="654" y="1630"/>
                    <a:pt x="654" y="1630"/>
                  </a:cubicBezTo>
                  <a:cubicBezTo>
                    <a:pt x="655" y="1627"/>
                    <a:pt x="655" y="1623"/>
                    <a:pt x="656" y="1620"/>
                  </a:cubicBezTo>
                  <a:lnTo>
                    <a:pt x="670" y="1616"/>
                  </a:lnTo>
                  <a:close/>
                  <a:moveTo>
                    <a:pt x="728" y="1571"/>
                  </a:moveTo>
                  <a:cubicBezTo>
                    <a:pt x="745" y="1558"/>
                    <a:pt x="763" y="1545"/>
                    <a:pt x="778" y="1530"/>
                  </a:cubicBezTo>
                  <a:cubicBezTo>
                    <a:pt x="778" y="1531"/>
                    <a:pt x="778" y="1532"/>
                    <a:pt x="779" y="1533"/>
                  </a:cubicBezTo>
                  <a:cubicBezTo>
                    <a:pt x="764" y="1552"/>
                    <a:pt x="743" y="1566"/>
                    <a:pt x="723" y="1581"/>
                  </a:cubicBezTo>
                  <a:cubicBezTo>
                    <a:pt x="696" y="1600"/>
                    <a:pt x="671" y="1618"/>
                    <a:pt x="662" y="1644"/>
                  </a:cubicBezTo>
                  <a:cubicBezTo>
                    <a:pt x="668" y="1614"/>
                    <a:pt x="697" y="1593"/>
                    <a:pt x="728" y="1571"/>
                  </a:cubicBezTo>
                  <a:close/>
                  <a:moveTo>
                    <a:pt x="665" y="1647"/>
                  </a:moveTo>
                  <a:cubicBezTo>
                    <a:pt x="668" y="1651"/>
                    <a:pt x="668" y="1651"/>
                    <a:pt x="668" y="1651"/>
                  </a:cubicBezTo>
                  <a:cubicBezTo>
                    <a:pt x="666" y="1654"/>
                    <a:pt x="664" y="1657"/>
                    <a:pt x="663" y="1660"/>
                  </a:cubicBezTo>
                  <a:cubicBezTo>
                    <a:pt x="663" y="1655"/>
                    <a:pt x="664" y="1651"/>
                    <a:pt x="665" y="1647"/>
                  </a:cubicBezTo>
                  <a:close/>
                  <a:moveTo>
                    <a:pt x="667" y="1642"/>
                  </a:moveTo>
                  <a:cubicBezTo>
                    <a:pt x="668" y="1639"/>
                    <a:pt x="670" y="1636"/>
                    <a:pt x="671" y="1633"/>
                  </a:cubicBezTo>
                  <a:cubicBezTo>
                    <a:pt x="676" y="1644"/>
                    <a:pt x="676" y="1644"/>
                    <a:pt x="676" y="1644"/>
                  </a:cubicBezTo>
                  <a:cubicBezTo>
                    <a:pt x="674" y="1645"/>
                    <a:pt x="672" y="1647"/>
                    <a:pt x="671" y="1648"/>
                  </a:cubicBezTo>
                  <a:lnTo>
                    <a:pt x="667" y="1642"/>
                  </a:lnTo>
                  <a:close/>
                  <a:moveTo>
                    <a:pt x="674" y="1629"/>
                  </a:moveTo>
                  <a:cubicBezTo>
                    <a:pt x="676" y="1627"/>
                    <a:pt x="678" y="1624"/>
                    <a:pt x="680" y="1622"/>
                  </a:cubicBezTo>
                  <a:cubicBezTo>
                    <a:pt x="687" y="1638"/>
                    <a:pt x="687" y="1638"/>
                    <a:pt x="687" y="1638"/>
                  </a:cubicBezTo>
                  <a:cubicBezTo>
                    <a:pt x="684" y="1639"/>
                    <a:pt x="682" y="1640"/>
                    <a:pt x="679" y="1642"/>
                  </a:cubicBezTo>
                  <a:lnTo>
                    <a:pt x="674" y="1629"/>
                  </a:lnTo>
                  <a:close/>
                  <a:moveTo>
                    <a:pt x="683" y="1619"/>
                  </a:moveTo>
                  <a:cubicBezTo>
                    <a:pt x="685" y="1616"/>
                    <a:pt x="687" y="1614"/>
                    <a:pt x="690" y="1611"/>
                  </a:cubicBezTo>
                  <a:cubicBezTo>
                    <a:pt x="698" y="1633"/>
                    <a:pt x="698" y="1633"/>
                    <a:pt x="698" y="1633"/>
                  </a:cubicBezTo>
                  <a:cubicBezTo>
                    <a:pt x="695" y="1634"/>
                    <a:pt x="693" y="1635"/>
                    <a:pt x="690" y="1636"/>
                  </a:cubicBezTo>
                  <a:lnTo>
                    <a:pt x="683" y="1619"/>
                  </a:lnTo>
                  <a:close/>
                  <a:moveTo>
                    <a:pt x="693" y="1609"/>
                  </a:moveTo>
                  <a:cubicBezTo>
                    <a:pt x="695" y="1606"/>
                    <a:pt x="698" y="1604"/>
                    <a:pt x="701" y="1602"/>
                  </a:cubicBezTo>
                  <a:cubicBezTo>
                    <a:pt x="709" y="1628"/>
                    <a:pt x="709" y="1628"/>
                    <a:pt x="709" y="1628"/>
                  </a:cubicBezTo>
                  <a:cubicBezTo>
                    <a:pt x="708" y="1628"/>
                    <a:pt x="707" y="1629"/>
                    <a:pt x="706" y="1629"/>
                  </a:cubicBezTo>
                  <a:cubicBezTo>
                    <a:pt x="705" y="1630"/>
                    <a:pt x="703" y="1630"/>
                    <a:pt x="702" y="1631"/>
                  </a:cubicBezTo>
                  <a:lnTo>
                    <a:pt x="693" y="1609"/>
                  </a:lnTo>
                  <a:close/>
                  <a:moveTo>
                    <a:pt x="704" y="1600"/>
                  </a:moveTo>
                  <a:cubicBezTo>
                    <a:pt x="707" y="1597"/>
                    <a:pt x="710" y="1595"/>
                    <a:pt x="713" y="1593"/>
                  </a:cubicBezTo>
                  <a:cubicBezTo>
                    <a:pt x="722" y="1622"/>
                    <a:pt x="722" y="1622"/>
                    <a:pt x="722" y="1622"/>
                  </a:cubicBezTo>
                  <a:cubicBezTo>
                    <a:pt x="719" y="1624"/>
                    <a:pt x="716" y="1625"/>
                    <a:pt x="713" y="1627"/>
                  </a:cubicBezTo>
                  <a:lnTo>
                    <a:pt x="704" y="1600"/>
                  </a:lnTo>
                  <a:close/>
                  <a:moveTo>
                    <a:pt x="716" y="1591"/>
                  </a:moveTo>
                  <a:cubicBezTo>
                    <a:pt x="719" y="1588"/>
                    <a:pt x="722" y="1586"/>
                    <a:pt x="725" y="1584"/>
                  </a:cubicBezTo>
                  <a:cubicBezTo>
                    <a:pt x="736" y="1616"/>
                    <a:pt x="736" y="1616"/>
                    <a:pt x="736" y="1616"/>
                  </a:cubicBezTo>
                  <a:cubicBezTo>
                    <a:pt x="733" y="1618"/>
                    <a:pt x="729" y="1619"/>
                    <a:pt x="726" y="1621"/>
                  </a:cubicBezTo>
                  <a:lnTo>
                    <a:pt x="716" y="1591"/>
                  </a:lnTo>
                  <a:close/>
                  <a:moveTo>
                    <a:pt x="729" y="1581"/>
                  </a:moveTo>
                  <a:cubicBezTo>
                    <a:pt x="731" y="1580"/>
                    <a:pt x="734" y="1578"/>
                    <a:pt x="737" y="1576"/>
                  </a:cubicBezTo>
                  <a:cubicBezTo>
                    <a:pt x="748" y="1609"/>
                    <a:pt x="748" y="1609"/>
                    <a:pt x="748" y="1609"/>
                  </a:cubicBezTo>
                  <a:cubicBezTo>
                    <a:pt x="745" y="1610"/>
                    <a:pt x="742" y="1612"/>
                    <a:pt x="739" y="1614"/>
                  </a:cubicBezTo>
                  <a:lnTo>
                    <a:pt x="729" y="1581"/>
                  </a:lnTo>
                  <a:close/>
                  <a:moveTo>
                    <a:pt x="740" y="1573"/>
                  </a:moveTo>
                  <a:cubicBezTo>
                    <a:pt x="742" y="1571"/>
                    <a:pt x="745" y="1570"/>
                    <a:pt x="747" y="1568"/>
                  </a:cubicBezTo>
                  <a:cubicBezTo>
                    <a:pt x="760" y="1599"/>
                    <a:pt x="760" y="1599"/>
                    <a:pt x="760" y="1599"/>
                  </a:cubicBezTo>
                  <a:cubicBezTo>
                    <a:pt x="757" y="1602"/>
                    <a:pt x="754" y="1604"/>
                    <a:pt x="751" y="1606"/>
                  </a:cubicBezTo>
                  <a:lnTo>
                    <a:pt x="740" y="1573"/>
                  </a:lnTo>
                  <a:close/>
                  <a:moveTo>
                    <a:pt x="750" y="1565"/>
                  </a:moveTo>
                  <a:cubicBezTo>
                    <a:pt x="753" y="1563"/>
                    <a:pt x="755" y="1562"/>
                    <a:pt x="757" y="1560"/>
                  </a:cubicBezTo>
                  <a:cubicBezTo>
                    <a:pt x="770" y="1589"/>
                    <a:pt x="770" y="1589"/>
                    <a:pt x="770" y="1589"/>
                  </a:cubicBezTo>
                  <a:cubicBezTo>
                    <a:pt x="768" y="1591"/>
                    <a:pt x="766" y="1594"/>
                    <a:pt x="763" y="1596"/>
                  </a:cubicBezTo>
                  <a:lnTo>
                    <a:pt x="750" y="1565"/>
                  </a:lnTo>
                  <a:close/>
                  <a:moveTo>
                    <a:pt x="761" y="1557"/>
                  </a:moveTo>
                  <a:cubicBezTo>
                    <a:pt x="763" y="1555"/>
                    <a:pt x="764" y="1553"/>
                    <a:pt x="766" y="1552"/>
                  </a:cubicBezTo>
                  <a:cubicBezTo>
                    <a:pt x="778" y="1577"/>
                    <a:pt x="778" y="1577"/>
                    <a:pt x="778" y="1577"/>
                  </a:cubicBezTo>
                  <a:cubicBezTo>
                    <a:pt x="777" y="1580"/>
                    <a:pt x="775" y="1583"/>
                    <a:pt x="773" y="1585"/>
                  </a:cubicBezTo>
                  <a:lnTo>
                    <a:pt x="761" y="1557"/>
                  </a:lnTo>
                  <a:close/>
                  <a:moveTo>
                    <a:pt x="769" y="1549"/>
                  </a:moveTo>
                  <a:cubicBezTo>
                    <a:pt x="771" y="1547"/>
                    <a:pt x="774" y="1545"/>
                    <a:pt x="776" y="1542"/>
                  </a:cubicBezTo>
                  <a:cubicBezTo>
                    <a:pt x="786" y="1563"/>
                    <a:pt x="786" y="1563"/>
                    <a:pt x="786" y="1563"/>
                  </a:cubicBezTo>
                  <a:cubicBezTo>
                    <a:pt x="784" y="1566"/>
                    <a:pt x="782" y="1570"/>
                    <a:pt x="781" y="1573"/>
                  </a:cubicBezTo>
                  <a:lnTo>
                    <a:pt x="769" y="1549"/>
                  </a:lnTo>
                  <a:close/>
                  <a:moveTo>
                    <a:pt x="778" y="1539"/>
                  </a:moveTo>
                  <a:cubicBezTo>
                    <a:pt x="779" y="1538"/>
                    <a:pt x="779" y="1538"/>
                    <a:pt x="780" y="1537"/>
                  </a:cubicBezTo>
                  <a:cubicBezTo>
                    <a:pt x="782" y="1542"/>
                    <a:pt x="784" y="1548"/>
                    <a:pt x="789" y="1555"/>
                  </a:cubicBezTo>
                  <a:cubicBezTo>
                    <a:pt x="788" y="1556"/>
                    <a:pt x="788" y="1557"/>
                    <a:pt x="788" y="1558"/>
                  </a:cubicBezTo>
                  <a:lnTo>
                    <a:pt x="778" y="1539"/>
                  </a:lnTo>
                  <a:close/>
                  <a:moveTo>
                    <a:pt x="694" y="1527"/>
                  </a:moveTo>
                  <a:cubicBezTo>
                    <a:pt x="692" y="1522"/>
                    <a:pt x="687" y="1519"/>
                    <a:pt x="682" y="1519"/>
                  </a:cubicBezTo>
                  <a:cubicBezTo>
                    <a:pt x="690" y="1516"/>
                    <a:pt x="704" y="1514"/>
                    <a:pt x="725" y="1519"/>
                  </a:cubicBezTo>
                  <a:cubicBezTo>
                    <a:pt x="715" y="1523"/>
                    <a:pt x="705" y="1530"/>
                    <a:pt x="696" y="1537"/>
                  </a:cubicBezTo>
                  <a:cubicBezTo>
                    <a:pt x="697" y="1533"/>
                    <a:pt x="696" y="1530"/>
                    <a:pt x="694" y="1527"/>
                  </a:cubicBezTo>
                  <a:close/>
                  <a:moveTo>
                    <a:pt x="673" y="1521"/>
                  </a:moveTo>
                  <a:cubicBezTo>
                    <a:pt x="670" y="1524"/>
                    <a:pt x="669" y="1528"/>
                    <a:pt x="670" y="1532"/>
                  </a:cubicBezTo>
                  <a:cubicBezTo>
                    <a:pt x="671" y="1533"/>
                    <a:pt x="671" y="1533"/>
                    <a:pt x="672" y="1533"/>
                  </a:cubicBezTo>
                  <a:cubicBezTo>
                    <a:pt x="673" y="1533"/>
                    <a:pt x="674" y="1532"/>
                    <a:pt x="674" y="1531"/>
                  </a:cubicBezTo>
                  <a:cubicBezTo>
                    <a:pt x="674" y="1528"/>
                    <a:pt x="676" y="1525"/>
                    <a:pt x="680" y="1524"/>
                  </a:cubicBezTo>
                  <a:cubicBezTo>
                    <a:pt x="683" y="1523"/>
                    <a:pt x="688" y="1524"/>
                    <a:pt x="691" y="1529"/>
                  </a:cubicBezTo>
                  <a:cubicBezTo>
                    <a:pt x="694" y="1534"/>
                    <a:pt x="692" y="1539"/>
                    <a:pt x="689" y="1542"/>
                  </a:cubicBezTo>
                  <a:cubicBezTo>
                    <a:pt x="686" y="1546"/>
                    <a:pt x="680" y="1549"/>
                    <a:pt x="674" y="1546"/>
                  </a:cubicBezTo>
                  <a:cubicBezTo>
                    <a:pt x="663" y="1540"/>
                    <a:pt x="660" y="1530"/>
                    <a:pt x="664" y="1521"/>
                  </a:cubicBezTo>
                  <a:cubicBezTo>
                    <a:pt x="671" y="1505"/>
                    <a:pt x="698" y="1497"/>
                    <a:pt x="739" y="1513"/>
                  </a:cubicBezTo>
                  <a:cubicBezTo>
                    <a:pt x="736" y="1514"/>
                    <a:pt x="733" y="1515"/>
                    <a:pt x="731" y="1516"/>
                  </a:cubicBezTo>
                  <a:cubicBezTo>
                    <a:pt x="691" y="1506"/>
                    <a:pt x="677" y="1517"/>
                    <a:pt x="673" y="1521"/>
                  </a:cubicBezTo>
                  <a:close/>
                  <a:moveTo>
                    <a:pt x="549" y="1665"/>
                  </a:moveTo>
                  <a:cubicBezTo>
                    <a:pt x="548" y="1665"/>
                    <a:pt x="548" y="1665"/>
                    <a:pt x="547" y="1665"/>
                  </a:cubicBezTo>
                  <a:cubicBezTo>
                    <a:pt x="533" y="1673"/>
                    <a:pt x="521" y="1663"/>
                    <a:pt x="519" y="1661"/>
                  </a:cubicBezTo>
                  <a:cubicBezTo>
                    <a:pt x="519" y="1661"/>
                    <a:pt x="519" y="1661"/>
                    <a:pt x="519" y="1661"/>
                  </a:cubicBezTo>
                  <a:cubicBezTo>
                    <a:pt x="519" y="1661"/>
                    <a:pt x="519" y="1661"/>
                    <a:pt x="519" y="1661"/>
                  </a:cubicBezTo>
                  <a:cubicBezTo>
                    <a:pt x="517" y="1658"/>
                    <a:pt x="507" y="1647"/>
                    <a:pt x="515" y="1633"/>
                  </a:cubicBezTo>
                  <a:cubicBezTo>
                    <a:pt x="515" y="1632"/>
                    <a:pt x="515" y="1631"/>
                    <a:pt x="514" y="1631"/>
                  </a:cubicBezTo>
                  <a:cubicBezTo>
                    <a:pt x="514" y="1630"/>
                    <a:pt x="513" y="1630"/>
                    <a:pt x="513" y="1630"/>
                  </a:cubicBezTo>
                  <a:cubicBezTo>
                    <a:pt x="503" y="1631"/>
                    <a:pt x="496" y="1625"/>
                    <a:pt x="492" y="1618"/>
                  </a:cubicBezTo>
                  <a:cubicBezTo>
                    <a:pt x="489" y="1612"/>
                    <a:pt x="488" y="1602"/>
                    <a:pt x="495" y="1594"/>
                  </a:cubicBezTo>
                  <a:cubicBezTo>
                    <a:pt x="496" y="1594"/>
                    <a:pt x="496" y="1593"/>
                    <a:pt x="496" y="1592"/>
                  </a:cubicBezTo>
                  <a:cubicBezTo>
                    <a:pt x="496" y="1592"/>
                    <a:pt x="495" y="1591"/>
                    <a:pt x="495" y="1591"/>
                  </a:cubicBezTo>
                  <a:cubicBezTo>
                    <a:pt x="486" y="1587"/>
                    <a:pt x="479" y="1578"/>
                    <a:pt x="479" y="1568"/>
                  </a:cubicBezTo>
                  <a:cubicBezTo>
                    <a:pt x="478" y="1560"/>
                    <a:pt x="480" y="1545"/>
                    <a:pt x="503" y="1530"/>
                  </a:cubicBezTo>
                  <a:cubicBezTo>
                    <a:pt x="513" y="1536"/>
                    <a:pt x="525" y="1539"/>
                    <a:pt x="538" y="1539"/>
                  </a:cubicBezTo>
                  <a:cubicBezTo>
                    <a:pt x="539" y="1539"/>
                    <a:pt x="540" y="1539"/>
                    <a:pt x="540" y="1539"/>
                  </a:cubicBezTo>
                  <a:cubicBezTo>
                    <a:pt x="523" y="1545"/>
                    <a:pt x="500" y="1555"/>
                    <a:pt x="495" y="1564"/>
                  </a:cubicBezTo>
                  <a:cubicBezTo>
                    <a:pt x="494" y="1566"/>
                    <a:pt x="494" y="1568"/>
                    <a:pt x="494" y="1570"/>
                  </a:cubicBezTo>
                  <a:cubicBezTo>
                    <a:pt x="495" y="1572"/>
                    <a:pt x="497" y="1574"/>
                    <a:pt x="499" y="1575"/>
                  </a:cubicBezTo>
                  <a:cubicBezTo>
                    <a:pt x="509" y="1579"/>
                    <a:pt x="536" y="1571"/>
                    <a:pt x="560" y="1561"/>
                  </a:cubicBezTo>
                  <a:cubicBezTo>
                    <a:pt x="537" y="1575"/>
                    <a:pt x="512" y="1592"/>
                    <a:pt x="509" y="1603"/>
                  </a:cubicBezTo>
                  <a:cubicBezTo>
                    <a:pt x="508" y="1606"/>
                    <a:pt x="508" y="1609"/>
                    <a:pt x="509" y="1611"/>
                  </a:cubicBezTo>
                  <a:cubicBezTo>
                    <a:pt x="511" y="1613"/>
                    <a:pt x="512" y="1614"/>
                    <a:pt x="515" y="1614"/>
                  </a:cubicBezTo>
                  <a:cubicBezTo>
                    <a:pt x="526" y="1616"/>
                    <a:pt x="549" y="1603"/>
                    <a:pt x="570" y="1588"/>
                  </a:cubicBezTo>
                  <a:cubicBezTo>
                    <a:pt x="550" y="1607"/>
                    <a:pt x="531" y="1628"/>
                    <a:pt x="530" y="1640"/>
                  </a:cubicBezTo>
                  <a:cubicBezTo>
                    <a:pt x="530" y="1643"/>
                    <a:pt x="531" y="1645"/>
                    <a:pt x="533" y="1647"/>
                  </a:cubicBezTo>
                  <a:cubicBezTo>
                    <a:pt x="534" y="1649"/>
                    <a:pt x="537" y="1650"/>
                    <a:pt x="539" y="1650"/>
                  </a:cubicBezTo>
                  <a:cubicBezTo>
                    <a:pt x="551" y="1649"/>
                    <a:pt x="573" y="1630"/>
                    <a:pt x="592" y="1609"/>
                  </a:cubicBezTo>
                  <a:cubicBezTo>
                    <a:pt x="577" y="1631"/>
                    <a:pt x="563" y="1654"/>
                    <a:pt x="565" y="1665"/>
                  </a:cubicBezTo>
                  <a:cubicBezTo>
                    <a:pt x="566" y="1667"/>
                    <a:pt x="567" y="1669"/>
                    <a:pt x="569" y="1670"/>
                  </a:cubicBezTo>
                  <a:cubicBezTo>
                    <a:pt x="571" y="1672"/>
                    <a:pt x="574" y="1672"/>
                    <a:pt x="576" y="1671"/>
                  </a:cubicBezTo>
                  <a:cubicBezTo>
                    <a:pt x="588" y="1667"/>
                    <a:pt x="605" y="1643"/>
                    <a:pt x="619" y="1619"/>
                  </a:cubicBezTo>
                  <a:cubicBezTo>
                    <a:pt x="609" y="1644"/>
                    <a:pt x="601" y="1670"/>
                    <a:pt x="605" y="1681"/>
                  </a:cubicBezTo>
                  <a:cubicBezTo>
                    <a:pt x="606" y="1683"/>
                    <a:pt x="608" y="1685"/>
                    <a:pt x="610" y="1686"/>
                  </a:cubicBezTo>
                  <a:cubicBezTo>
                    <a:pt x="612" y="1686"/>
                    <a:pt x="614" y="1686"/>
                    <a:pt x="616" y="1685"/>
                  </a:cubicBezTo>
                  <a:cubicBezTo>
                    <a:pt x="625" y="1680"/>
                    <a:pt x="635" y="1657"/>
                    <a:pt x="641" y="1639"/>
                  </a:cubicBezTo>
                  <a:cubicBezTo>
                    <a:pt x="641" y="1640"/>
                    <a:pt x="641" y="1641"/>
                    <a:pt x="641" y="1642"/>
                  </a:cubicBezTo>
                  <a:cubicBezTo>
                    <a:pt x="641" y="1655"/>
                    <a:pt x="644" y="1667"/>
                    <a:pt x="650" y="1677"/>
                  </a:cubicBezTo>
                  <a:cubicBezTo>
                    <a:pt x="635" y="1699"/>
                    <a:pt x="619" y="1702"/>
                    <a:pt x="611" y="1701"/>
                  </a:cubicBezTo>
                  <a:cubicBezTo>
                    <a:pt x="602" y="1700"/>
                    <a:pt x="593" y="1694"/>
                    <a:pt x="589" y="1685"/>
                  </a:cubicBezTo>
                  <a:cubicBezTo>
                    <a:pt x="589" y="1684"/>
                    <a:pt x="588" y="1684"/>
                    <a:pt x="587" y="1684"/>
                  </a:cubicBezTo>
                  <a:cubicBezTo>
                    <a:pt x="587" y="1684"/>
                    <a:pt x="586" y="1684"/>
                    <a:pt x="586" y="1684"/>
                  </a:cubicBezTo>
                  <a:cubicBezTo>
                    <a:pt x="578" y="1692"/>
                    <a:pt x="568" y="1691"/>
                    <a:pt x="562" y="1688"/>
                  </a:cubicBezTo>
                  <a:cubicBezTo>
                    <a:pt x="555" y="1684"/>
                    <a:pt x="548" y="1676"/>
                    <a:pt x="550" y="1667"/>
                  </a:cubicBezTo>
                  <a:cubicBezTo>
                    <a:pt x="550" y="1666"/>
                    <a:pt x="550" y="1666"/>
                    <a:pt x="549" y="1665"/>
                  </a:cubicBezTo>
                  <a:close/>
                  <a:moveTo>
                    <a:pt x="607" y="1535"/>
                  </a:moveTo>
                  <a:cubicBezTo>
                    <a:pt x="606" y="1536"/>
                    <a:pt x="605" y="1536"/>
                    <a:pt x="604" y="1537"/>
                  </a:cubicBezTo>
                  <a:cubicBezTo>
                    <a:pt x="577" y="1550"/>
                    <a:pt x="516" y="1578"/>
                    <a:pt x="501" y="1571"/>
                  </a:cubicBezTo>
                  <a:cubicBezTo>
                    <a:pt x="499" y="1571"/>
                    <a:pt x="498" y="1570"/>
                    <a:pt x="498" y="1569"/>
                  </a:cubicBezTo>
                  <a:cubicBezTo>
                    <a:pt x="498" y="1568"/>
                    <a:pt x="498" y="1567"/>
                    <a:pt x="498" y="1566"/>
                  </a:cubicBezTo>
                  <a:cubicBezTo>
                    <a:pt x="504" y="1555"/>
                    <a:pt x="545" y="1541"/>
                    <a:pt x="560" y="1536"/>
                  </a:cubicBezTo>
                  <a:cubicBezTo>
                    <a:pt x="560" y="1536"/>
                    <a:pt x="560" y="1536"/>
                    <a:pt x="560" y="1536"/>
                  </a:cubicBezTo>
                  <a:cubicBezTo>
                    <a:pt x="575" y="1533"/>
                    <a:pt x="590" y="1527"/>
                    <a:pt x="604" y="1518"/>
                  </a:cubicBezTo>
                  <a:cubicBezTo>
                    <a:pt x="604" y="1523"/>
                    <a:pt x="605" y="1529"/>
                    <a:pt x="607" y="1535"/>
                  </a:cubicBezTo>
                  <a:close/>
                  <a:moveTo>
                    <a:pt x="621" y="1571"/>
                  </a:moveTo>
                  <a:cubicBezTo>
                    <a:pt x="596" y="1601"/>
                    <a:pt x="556" y="1645"/>
                    <a:pt x="539" y="1646"/>
                  </a:cubicBezTo>
                  <a:cubicBezTo>
                    <a:pt x="538" y="1646"/>
                    <a:pt x="536" y="1645"/>
                    <a:pt x="535" y="1644"/>
                  </a:cubicBezTo>
                  <a:cubicBezTo>
                    <a:pt x="534" y="1644"/>
                    <a:pt x="534" y="1642"/>
                    <a:pt x="534" y="1641"/>
                  </a:cubicBezTo>
                  <a:cubicBezTo>
                    <a:pt x="535" y="1624"/>
                    <a:pt x="579" y="1584"/>
                    <a:pt x="608" y="1559"/>
                  </a:cubicBezTo>
                  <a:cubicBezTo>
                    <a:pt x="612" y="1556"/>
                    <a:pt x="615" y="1554"/>
                    <a:pt x="616" y="1553"/>
                  </a:cubicBezTo>
                  <a:cubicBezTo>
                    <a:pt x="618" y="1555"/>
                    <a:pt x="620" y="1557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3" y="1560"/>
                    <a:pt x="625" y="1562"/>
                    <a:pt x="627" y="1563"/>
                  </a:cubicBezTo>
                  <a:cubicBezTo>
                    <a:pt x="626" y="1565"/>
                    <a:pt x="624" y="1568"/>
                    <a:pt x="621" y="1571"/>
                  </a:cubicBezTo>
                  <a:close/>
                  <a:moveTo>
                    <a:pt x="630" y="1566"/>
                  </a:moveTo>
                  <a:cubicBezTo>
                    <a:pt x="634" y="1568"/>
                    <a:pt x="637" y="1570"/>
                    <a:pt x="641" y="1572"/>
                  </a:cubicBezTo>
                  <a:cubicBezTo>
                    <a:pt x="641" y="1572"/>
                    <a:pt x="640" y="1572"/>
                    <a:pt x="640" y="1573"/>
                  </a:cubicBezTo>
                  <a:cubicBezTo>
                    <a:pt x="633" y="1588"/>
                    <a:pt x="595" y="1661"/>
                    <a:pt x="575" y="1667"/>
                  </a:cubicBezTo>
                  <a:cubicBezTo>
                    <a:pt x="573" y="1668"/>
                    <a:pt x="572" y="1668"/>
                    <a:pt x="571" y="1667"/>
                  </a:cubicBezTo>
                  <a:cubicBezTo>
                    <a:pt x="570" y="1666"/>
                    <a:pt x="569" y="1665"/>
                    <a:pt x="569" y="1664"/>
                  </a:cubicBezTo>
                  <a:cubicBezTo>
                    <a:pt x="566" y="1649"/>
                    <a:pt x="603" y="1599"/>
                    <a:pt x="624" y="1573"/>
                  </a:cubicBezTo>
                  <a:cubicBezTo>
                    <a:pt x="627" y="1570"/>
                    <a:pt x="629" y="1567"/>
                    <a:pt x="630" y="1566"/>
                  </a:cubicBezTo>
                  <a:close/>
                  <a:moveTo>
                    <a:pt x="607" y="1555"/>
                  </a:moveTo>
                  <a:cubicBezTo>
                    <a:pt x="580" y="1577"/>
                    <a:pt x="531" y="1613"/>
                    <a:pt x="516" y="1611"/>
                  </a:cubicBezTo>
                  <a:cubicBezTo>
                    <a:pt x="514" y="1610"/>
                    <a:pt x="513" y="1610"/>
                    <a:pt x="513" y="1609"/>
                  </a:cubicBezTo>
                  <a:cubicBezTo>
                    <a:pt x="512" y="1608"/>
                    <a:pt x="512" y="1606"/>
                    <a:pt x="513" y="1605"/>
                  </a:cubicBezTo>
                  <a:cubicBezTo>
                    <a:pt x="519" y="1585"/>
                    <a:pt x="592" y="1547"/>
                    <a:pt x="607" y="1540"/>
                  </a:cubicBezTo>
                  <a:cubicBezTo>
                    <a:pt x="607" y="1539"/>
                    <a:pt x="608" y="1539"/>
                    <a:pt x="608" y="1539"/>
                  </a:cubicBezTo>
                  <a:cubicBezTo>
                    <a:pt x="610" y="1543"/>
                    <a:pt x="612" y="1546"/>
                    <a:pt x="614" y="1549"/>
                  </a:cubicBezTo>
                  <a:cubicBezTo>
                    <a:pt x="612" y="1551"/>
                    <a:pt x="610" y="1553"/>
                    <a:pt x="607" y="1555"/>
                  </a:cubicBezTo>
                  <a:close/>
                  <a:moveTo>
                    <a:pt x="643" y="1620"/>
                  </a:moveTo>
                  <a:cubicBezTo>
                    <a:pt x="639" y="1635"/>
                    <a:pt x="625" y="1676"/>
                    <a:pt x="614" y="1681"/>
                  </a:cubicBezTo>
                  <a:cubicBezTo>
                    <a:pt x="613" y="1682"/>
                    <a:pt x="612" y="1682"/>
                    <a:pt x="611" y="1682"/>
                  </a:cubicBezTo>
                  <a:cubicBezTo>
                    <a:pt x="610" y="1682"/>
                    <a:pt x="609" y="1681"/>
                    <a:pt x="608" y="1679"/>
                  </a:cubicBezTo>
                  <a:cubicBezTo>
                    <a:pt x="602" y="1664"/>
                    <a:pt x="629" y="1603"/>
                    <a:pt x="643" y="1576"/>
                  </a:cubicBezTo>
                  <a:cubicBezTo>
                    <a:pt x="644" y="1575"/>
                    <a:pt x="644" y="1574"/>
                    <a:pt x="644" y="1573"/>
                  </a:cubicBezTo>
                  <a:cubicBezTo>
                    <a:pt x="650" y="1575"/>
                    <a:pt x="656" y="1576"/>
                    <a:pt x="662" y="1576"/>
                  </a:cubicBezTo>
                  <a:cubicBezTo>
                    <a:pt x="653" y="1590"/>
                    <a:pt x="647" y="1605"/>
                    <a:pt x="643" y="1620"/>
                  </a:cubicBezTo>
                  <a:cubicBezTo>
                    <a:pt x="643" y="1620"/>
                    <a:pt x="643" y="1620"/>
                    <a:pt x="643" y="1620"/>
                  </a:cubicBezTo>
                  <a:close/>
                  <a:moveTo>
                    <a:pt x="624" y="1556"/>
                  </a:moveTo>
                  <a:cubicBezTo>
                    <a:pt x="624" y="1556"/>
                    <a:pt x="624" y="1556"/>
                    <a:pt x="624" y="1556"/>
                  </a:cubicBezTo>
                  <a:cubicBezTo>
                    <a:pt x="624" y="1556"/>
                    <a:pt x="624" y="1556"/>
                    <a:pt x="624" y="1556"/>
                  </a:cubicBezTo>
                  <a:cubicBezTo>
                    <a:pt x="624" y="1556"/>
                    <a:pt x="624" y="1556"/>
                    <a:pt x="624" y="1556"/>
                  </a:cubicBezTo>
                  <a:cubicBezTo>
                    <a:pt x="612" y="1544"/>
                    <a:pt x="606" y="1528"/>
                    <a:pt x="608" y="1515"/>
                  </a:cubicBezTo>
                  <a:cubicBezTo>
                    <a:pt x="611" y="1514"/>
                    <a:pt x="613" y="1512"/>
                    <a:pt x="614" y="1511"/>
                  </a:cubicBezTo>
                  <a:cubicBezTo>
                    <a:pt x="613" y="1525"/>
                    <a:pt x="620" y="1543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37" y="1560"/>
                    <a:pt x="654" y="1567"/>
                    <a:pt x="669" y="1565"/>
                  </a:cubicBezTo>
                  <a:cubicBezTo>
                    <a:pt x="667" y="1567"/>
                    <a:pt x="666" y="1569"/>
                    <a:pt x="665" y="1571"/>
                  </a:cubicBezTo>
                  <a:cubicBezTo>
                    <a:pt x="652" y="1574"/>
                    <a:pt x="636" y="1567"/>
                    <a:pt x="624" y="1556"/>
                  </a:cubicBezTo>
                  <a:close/>
                  <a:moveTo>
                    <a:pt x="631" y="1548"/>
                  </a:moveTo>
                  <a:cubicBezTo>
                    <a:pt x="623" y="1540"/>
                    <a:pt x="616" y="1521"/>
                    <a:pt x="619" y="1508"/>
                  </a:cubicBezTo>
                  <a:cubicBezTo>
                    <a:pt x="622" y="1505"/>
                    <a:pt x="626" y="1502"/>
                    <a:pt x="629" y="1499"/>
                  </a:cubicBezTo>
                  <a:cubicBezTo>
                    <a:pt x="629" y="1502"/>
                    <a:pt x="629" y="1505"/>
                    <a:pt x="631" y="1508"/>
                  </a:cubicBezTo>
                  <a:cubicBezTo>
                    <a:pt x="635" y="1516"/>
                    <a:pt x="641" y="1520"/>
                    <a:pt x="649" y="1521"/>
                  </a:cubicBezTo>
                  <a:cubicBezTo>
                    <a:pt x="642" y="1524"/>
                    <a:pt x="635" y="1529"/>
                    <a:pt x="634" y="1534"/>
                  </a:cubicBezTo>
                  <a:cubicBezTo>
                    <a:pt x="633" y="1536"/>
                    <a:pt x="633" y="1540"/>
                    <a:pt x="637" y="1543"/>
                  </a:cubicBezTo>
                  <a:cubicBezTo>
                    <a:pt x="640" y="1546"/>
                    <a:pt x="643" y="1546"/>
                    <a:pt x="645" y="1546"/>
                  </a:cubicBezTo>
                  <a:cubicBezTo>
                    <a:pt x="651" y="1545"/>
                    <a:pt x="655" y="1538"/>
                    <a:pt x="658" y="1531"/>
                  </a:cubicBezTo>
                  <a:cubicBezTo>
                    <a:pt x="659" y="1538"/>
                    <a:pt x="664" y="1545"/>
                    <a:pt x="672" y="1549"/>
                  </a:cubicBezTo>
                  <a:cubicBezTo>
                    <a:pt x="675" y="1550"/>
                    <a:pt x="678" y="1551"/>
                    <a:pt x="681" y="1551"/>
                  </a:cubicBezTo>
                  <a:cubicBezTo>
                    <a:pt x="678" y="1554"/>
                    <a:pt x="675" y="1557"/>
                    <a:pt x="672" y="1561"/>
                  </a:cubicBezTo>
                  <a:cubicBezTo>
                    <a:pt x="658" y="1564"/>
                    <a:pt x="640" y="1557"/>
                    <a:pt x="631" y="1548"/>
                  </a:cubicBezTo>
                  <a:close/>
                  <a:moveTo>
                    <a:pt x="651" y="1489"/>
                  </a:moveTo>
                  <a:cubicBezTo>
                    <a:pt x="656" y="1492"/>
                    <a:pt x="657" y="1496"/>
                    <a:pt x="656" y="1500"/>
                  </a:cubicBezTo>
                  <a:cubicBezTo>
                    <a:pt x="655" y="1503"/>
                    <a:pt x="652" y="1506"/>
                    <a:pt x="649" y="1506"/>
                  </a:cubicBezTo>
                  <a:cubicBezTo>
                    <a:pt x="648" y="1506"/>
                    <a:pt x="647" y="1506"/>
                    <a:pt x="647" y="1507"/>
                  </a:cubicBezTo>
                  <a:cubicBezTo>
                    <a:pt x="647" y="1508"/>
                    <a:pt x="647" y="1509"/>
                    <a:pt x="648" y="1510"/>
                  </a:cubicBezTo>
                  <a:cubicBezTo>
                    <a:pt x="651" y="1511"/>
                    <a:pt x="655" y="1510"/>
                    <a:pt x="659" y="1507"/>
                  </a:cubicBezTo>
                  <a:cubicBezTo>
                    <a:pt x="662" y="1503"/>
                    <a:pt x="674" y="1489"/>
                    <a:pt x="664" y="1449"/>
                  </a:cubicBezTo>
                  <a:cubicBezTo>
                    <a:pt x="665" y="1446"/>
                    <a:pt x="666" y="1444"/>
                    <a:pt x="666" y="1441"/>
                  </a:cubicBezTo>
                  <a:cubicBezTo>
                    <a:pt x="683" y="1482"/>
                    <a:pt x="674" y="1508"/>
                    <a:pt x="659" y="1516"/>
                  </a:cubicBezTo>
                  <a:cubicBezTo>
                    <a:pt x="649" y="1520"/>
                    <a:pt x="639" y="1516"/>
                    <a:pt x="634" y="1506"/>
                  </a:cubicBezTo>
                  <a:cubicBezTo>
                    <a:pt x="631" y="1500"/>
                    <a:pt x="634" y="1494"/>
                    <a:pt x="637" y="1491"/>
                  </a:cubicBezTo>
                  <a:cubicBezTo>
                    <a:pt x="640" y="1488"/>
                    <a:pt x="646" y="1486"/>
                    <a:pt x="651" y="1489"/>
                  </a:cubicBezTo>
                  <a:close/>
                  <a:moveTo>
                    <a:pt x="643" y="1484"/>
                  </a:moveTo>
                  <a:cubicBezTo>
                    <a:pt x="650" y="1475"/>
                    <a:pt x="656" y="1465"/>
                    <a:pt x="661" y="1455"/>
                  </a:cubicBezTo>
                  <a:cubicBezTo>
                    <a:pt x="665" y="1475"/>
                    <a:pt x="664" y="1489"/>
                    <a:pt x="660" y="1498"/>
                  </a:cubicBezTo>
                  <a:cubicBezTo>
                    <a:pt x="661" y="1493"/>
                    <a:pt x="658" y="1488"/>
                    <a:pt x="653" y="1485"/>
                  </a:cubicBezTo>
                  <a:cubicBezTo>
                    <a:pt x="650" y="1484"/>
                    <a:pt x="646" y="1483"/>
                    <a:pt x="643" y="1484"/>
                  </a:cubicBezTo>
                  <a:close/>
                  <a:moveTo>
                    <a:pt x="675" y="1454"/>
                  </a:moveTo>
                  <a:cubicBezTo>
                    <a:pt x="680" y="1463"/>
                    <a:pt x="687" y="1473"/>
                    <a:pt x="697" y="1483"/>
                  </a:cubicBezTo>
                  <a:cubicBezTo>
                    <a:pt x="697" y="1483"/>
                    <a:pt x="697" y="1483"/>
                    <a:pt x="697" y="1483"/>
                  </a:cubicBezTo>
                  <a:cubicBezTo>
                    <a:pt x="707" y="1492"/>
                    <a:pt x="717" y="1499"/>
                    <a:pt x="726" y="1505"/>
                  </a:cubicBezTo>
                  <a:cubicBezTo>
                    <a:pt x="703" y="1498"/>
                    <a:pt x="686" y="1500"/>
                    <a:pt x="674" y="1506"/>
                  </a:cubicBezTo>
                  <a:cubicBezTo>
                    <a:pt x="680" y="1494"/>
                    <a:pt x="682" y="1477"/>
                    <a:pt x="675" y="1454"/>
                  </a:cubicBezTo>
                  <a:close/>
                  <a:moveTo>
                    <a:pt x="658" y="1521"/>
                  </a:moveTo>
                  <a:cubicBezTo>
                    <a:pt x="656" y="1529"/>
                    <a:pt x="650" y="1541"/>
                    <a:pt x="644" y="1542"/>
                  </a:cubicBezTo>
                  <a:cubicBezTo>
                    <a:pt x="643" y="1543"/>
                    <a:pt x="641" y="1542"/>
                    <a:pt x="640" y="1540"/>
                  </a:cubicBezTo>
                  <a:cubicBezTo>
                    <a:pt x="638" y="1539"/>
                    <a:pt x="637" y="1537"/>
                    <a:pt x="638" y="1535"/>
                  </a:cubicBezTo>
                  <a:cubicBezTo>
                    <a:pt x="639" y="1530"/>
                    <a:pt x="651" y="1524"/>
                    <a:pt x="658" y="1521"/>
                  </a:cubicBezTo>
                  <a:close/>
                  <a:moveTo>
                    <a:pt x="536" y="1518"/>
                  </a:moveTo>
                  <a:cubicBezTo>
                    <a:pt x="562" y="1509"/>
                    <a:pt x="580" y="1483"/>
                    <a:pt x="599" y="1457"/>
                  </a:cubicBezTo>
                  <a:cubicBezTo>
                    <a:pt x="613" y="1437"/>
                    <a:pt x="628" y="1416"/>
                    <a:pt x="647" y="1401"/>
                  </a:cubicBezTo>
                  <a:cubicBezTo>
                    <a:pt x="648" y="1401"/>
                    <a:pt x="649" y="1402"/>
                    <a:pt x="650" y="1402"/>
                  </a:cubicBezTo>
                  <a:cubicBezTo>
                    <a:pt x="634" y="1417"/>
                    <a:pt x="622" y="1435"/>
                    <a:pt x="609" y="1452"/>
                  </a:cubicBezTo>
                  <a:cubicBezTo>
                    <a:pt x="587" y="1482"/>
                    <a:pt x="566" y="1512"/>
                    <a:pt x="536" y="1518"/>
                  </a:cubicBezTo>
                  <a:close/>
                  <a:moveTo>
                    <a:pt x="588" y="1512"/>
                  </a:moveTo>
                  <a:cubicBezTo>
                    <a:pt x="585" y="1514"/>
                    <a:pt x="581" y="1516"/>
                    <a:pt x="578" y="1517"/>
                  </a:cubicBezTo>
                  <a:cubicBezTo>
                    <a:pt x="579" y="1496"/>
                    <a:pt x="579" y="1496"/>
                    <a:pt x="579" y="1496"/>
                  </a:cubicBezTo>
                  <a:cubicBezTo>
                    <a:pt x="582" y="1493"/>
                    <a:pt x="584" y="1491"/>
                    <a:pt x="586" y="1488"/>
                  </a:cubicBezTo>
                  <a:lnTo>
                    <a:pt x="588" y="1512"/>
                  </a:lnTo>
                  <a:close/>
                  <a:moveTo>
                    <a:pt x="575" y="1500"/>
                  </a:moveTo>
                  <a:cubicBezTo>
                    <a:pt x="574" y="1519"/>
                    <a:pt x="574" y="1519"/>
                    <a:pt x="574" y="1519"/>
                  </a:cubicBezTo>
                  <a:cubicBezTo>
                    <a:pt x="571" y="1520"/>
                    <a:pt x="568" y="1522"/>
                    <a:pt x="564" y="1523"/>
                  </a:cubicBezTo>
                  <a:cubicBezTo>
                    <a:pt x="569" y="1506"/>
                    <a:pt x="569" y="1506"/>
                    <a:pt x="569" y="1506"/>
                  </a:cubicBezTo>
                  <a:cubicBezTo>
                    <a:pt x="571" y="1504"/>
                    <a:pt x="573" y="1502"/>
                    <a:pt x="575" y="1500"/>
                  </a:cubicBezTo>
                  <a:close/>
                  <a:moveTo>
                    <a:pt x="564" y="1510"/>
                  </a:moveTo>
                  <a:cubicBezTo>
                    <a:pt x="560" y="1524"/>
                    <a:pt x="560" y="1524"/>
                    <a:pt x="560" y="1524"/>
                  </a:cubicBezTo>
                  <a:cubicBezTo>
                    <a:pt x="557" y="1524"/>
                    <a:pt x="553" y="1525"/>
                    <a:pt x="550" y="1526"/>
                  </a:cubicBezTo>
                  <a:cubicBezTo>
                    <a:pt x="555" y="1515"/>
                    <a:pt x="555" y="1515"/>
                    <a:pt x="555" y="1515"/>
                  </a:cubicBezTo>
                  <a:cubicBezTo>
                    <a:pt x="558" y="1513"/>
                    <a:pt x="561" y="1511"/>
                    <a:pt x="564" y="1510"/>
                  </a:cubicBezTo>
                  <a:close/>
                  <a:moveTo>
                    <a:pt x="549" y="1518"/>
                  </a:moveTo>
                  <a:cubicBezTo>
                    <a:pt x="545" y="1526"/>
                    <a:pt x="545" y="1526"/>
                    <a:pt x="545" y="1526"/>
                  </a:cubicBezTo>
                  <a:cubicBezTo>
                    <a:pt x="542" y="1526"/>
                    <a:pt x="539" y="1526"/>
                    <a:pt x="536" y="1526"/>
                  </a:cubicBezTo>
                  <a:cubicBezTo>
                    <a:pt x="540" y="1521"/>
                    <a:pt x="540" y="1521"/>
                    <a:pt x="540" y="1521"/>
                  </a:cubicBezTo>
                  <a:cubicBezTo>
                    <a:pt x="543" y="1520"/>
                    <a:pt x="546" y="1519"/>
                    <a:pt x="549" y="1518"/>
                  </a:cubicBezTo>
                  <a:close/>
                  <a:moveTo>
                    <a:pt x="534" y="1522"/>
                  </a:moveTo>
                  <a:cubicBezTo>
                    <a:pt x="531" y="1525"/>
                    <a:pt x="531" y="1525"/>
                    <a:pt x="531" y="1525"/>
                  </a:cubicBezTo>
                  <a:cubicBezTo>
                    <a:pt x="527" y="1525"/>
                    <a:pt x="523" y="1524"/>
                    <a:pt x="519" y="1523"/>
                  </a:cubicBezTo>
                  <a:cubicBezTo>
                    <a:pt x="524" y="1523"/>
                    <a:pt x="529" y="1523"/>
                    <a:pt x="534" y="1522"/>
                  </a:cubicBezTo>
                  <a:close/>
                  <a:moveTo>
                    <a:pt x="520" y="1517"/>
                  </a:moveTo>
                  <a:cubicBezTo>
                    <a:pt x="523" y="1516"/>
                    <a:pt x="526" y="1514"/>
                    <a:pt x="528" y="1512"/>
                  </a:cubicBezTo>
                  <a:cubicBezTo>
                    <a:pt x="533" y="1514"/>
                    <a:pt x="533" y="1514"/>
                    <a:pt x="533" y="1514"/>
                  </a:cubicBezTo>
                  <a:cubicBezTo>
                    <a:pt x="529" y="1516"/>
                    <a:pt x="525" y="1517"/>
                    <a:pt x="520" y="1517"/>
                  </a:cubicBezTo>
                  <a:close/>
                  <a:moveTo>
                    <a:pt x="531" y="1509"/>
                  </a:moveTo>
                  <a:cubicBezTo>
                    <a:pt x="533" y="1507"/>
                    <a:pt x="534" y="1506"/>
                    <a:pt x="536" y="1504"/>
                  </a:cubicBezTo>
                  <a:cubicBezTo>
                    <a:pt x="547" y="1508"/>
                    <a:pt x="547" y="1508"/>
                    <a:pt x="547" y="1508"/>
                  </a:cubicBezTo>
                  <a:cubicBezTo>
                    <a:pt x="544" y="1510"/>
                    <a:pt x="541" y="1511"/>
                    <a:pt x="538" y="1513"/>
                  </a:cubicBezTo>
                  <a:lnTo>
                    <a:pt x="531" y="1509"/>
                  </a:lnTo>
                  <a:close/>
                  <a:moveTo>
                    <a:pt x="637" y="1404"/>
                  </a:moveTo>
                  <a:cubicBezTo>
                    <a:pt x="635" y="1406"/>
                    <a:pt x="633" y="1408"/>
                    <a:pt x="631" y="1410"/>
                  </a:cubicBezTo>
                  <a:cubicBezTo>
                    <a:pt x="607" y="1399"/>
                    <a:pt x="607" y="1399"/>
                    <a:pt x="607" y="1399"/>
                  </a:cubicBezTo>
                  <a:cubicBezTo>
                    <a:pt x="610" y="1397"/>
                    <a:pt x="613" y="1396"/>
                    <a:pt x="617" y="1394"/>
                  </a:cubicBezTo>
                  <a:lnTo>
                    <a:pt x="637" y="1404"/>
                  </a:lnTo>
                  <a:close/>
                  <a:moveTo>
                    <a:pt x="622" y="1392"/>
                  </a:moveTo>
                  <a:cubicBezTo>
                    <a:pt x="623" y="1392"/>
                    <a:pt x="624" y="1392"/>
                    <a:pt x="625" y="1391"/>
                  </a:cubicBezTo>
                  <a:cubicBezTo>
                    <a:pt x="632" y="1395"/>
                    <a:pt x="638" y="1398"/>
                    <a:pt x="643" y="1400"/>
                  </a:cubicBezTo>
                  <a:cubicBezTo>
                    <a:pt x="642" y="1400"/>
                    <a:pt x="641" y="1401"/>
                    <a:pt x="641" y="1401"/>
                  </a:cubicBezTo>
                  <a:lnTo>
                    <a:pt x="622" y="1392"/>
                  </a:lnTo>
                  <a:close/>
                  <a:moveTo>
                    <a:pt x="628" y="1413"/>
                  </a:moveTo>
                  <a:cubicBezTo>
                    <a:pt x="626" y="1415"/>
                    <a:pt x="625" y="1417"/>
                    <a:pt x="623" y="1419"/>
                  </a:cubicBezTo>
                  <a:cubicBezTo>
                    <a:pt x="595" y="1407"/>
                    <a:pt x="595" y="1407"/>
                    <a:pt x="595" y="1407"/>
                  </a:cubicBezTo>
                  <a:cubicBezTo>
                    <a:pt x="597" y="1405"/>
                    <a:pt x="600" y="1403"/>
                    <a:pt x="603" y="1401"/>
                  </a:cubicBezTo>
                  <a:lnTo>
                    <a:pt x="628" y="1413"/>
                  </a:lnTo>
                  <a:close/>
                  <a:moveTo>
                    <a:pt x="620" y="1422"/>
                  </a:moveTo>
                  <a:cubicBezTo>
                    <a:pt x="618" y="1425"/>
                    <a:pt x="616" y="1427"/>
                    <a:pt x="614" y="1429"/>
                  </a:cubicBezTo>
                  <a:cubicBezTo>
                    <a:pt x="583" y="1417"/>
                    <a:pt x="583" y="1417"/>
                    <a:pt x="583" y="1417"/>
                  </a:cubicBezTo>
                  <a:cubicBezTo>
                    <a:pt x="586" y="1414"/>
                    <a:pt x="588" y="1412"/>
                    <a:pt x="591" y="1410"/>
                  </a:cubicBezTo>
                  <a:lnTo>
                    <a:pt x="620" y="1422"/>
                  </a:lnTo>
                  <a:close/>
                  <a:moveTo>
                    <a:pt x="612" y="1432"/>
                  </a:moveTo>
                  <a:cubicBezTo>
                    <a:pt x="610" y="1435"/>
                    <a:pt x="608" y="1437"/>
                    <a:pt x="606" y="1440"/>
                  </a:cubicBezTo>
                  <a:cubicBezTo>
                    <a:pt x="574" y="1429"/>
                    <a:pt x="574" y="1429"/>
                    <a:pt x="574" y="1429"/>
                  </a:cubicBezTo>
                  <a:cubicBezTo>
                    <a:pt x="576" y="1426"/>
                    <a:pt x="578" y="1423"/>
                    <a:pt x="581" y="1420"/>
                  </a:cubicBezTo>
                  <a:lnTo>
                    <a:pt x="612" y="1432"/>
                  </a:lnTo>
                  <a:close/>
                  <a:moveTo>
                    <a:pt x="604" y="1443"/>
                  </a:moveTo>
                  <a:cubicBezTo>
                    <a:pt x="602" y="1446"/>
                    <a:pt x="600" y="1448"/>
                    <a:pt x="598" y="1451"/>
                  </a:cubicBezTo>
                  <a:cubicBezTo>
                    <a:pt x="566" y="1440"/>
                    <a:pt x="566" y="1440"/>
                    <a:pt x="566" y="1440"/>
                  </a:cubicBezTo>
                  <a:cubicBezTo>
                    <a:pt x="568" y="1438"/>
                    <a:pt x="569" y="1435"/>
                    <a:pt x="571" y="1432"/>
                  </a:cubicBezTo>
                  <a:lnTo>
                    <a:pt x="604" y="1443"/>
                  </a:lnTo>
                  <a:close/>
                  <a:moveTo>
                    <a:pt x="596" y="1454"/>
                  </a:moveTo>
                  <a:cubicBezTo>
                    <a:pt x="594" y="1458"/>
                    <a:pt x="591" y="1461"/>
                    <a:pt x="589" y="1464"/>
                  </a:cubicBezTo>
                  <a:cubicBezTo>
                    <a:pt x="559" y="1454"/>
                    <a:pt x="559" y="1454"/>
                    <a:pt x="559" y="1454"/>
                  </a:cubicBezTo>
                  <a:cubicBezTo>
                    <a:pt x="560" y="1451"/>
                    <a:pt x="562" y="1447"/>
                    <a:pt x="564" y="1444"/>
                  </a:cubicBezTo>
                  <a:lnTo>
                    <a:pt x="596" y="1454"/>
                  </a:lnTo>
                  <a:close/>
                  <a:moveTo>
                    <a:pt x="587" y="1467"/>
                  </a:moveTo>
                  <a:cubicBezTo>
                    <a:pt x="585" y="1470"/>
                    <a:pt x="582" y="1473"/>
                    <a:pt x="580" y="1476"/>
                  </a:cubicBezTo>
                  <a:cubicBezTo>
                    <a:pt x="553" y="1467"/>
                    <a:pt x="553" y="1467"/>
                    <a:pt x="553" y="1467"/>
                  </a:cubicBezTo>
                  <a:cubicBezTo>
                    <a:pt x="555" y="1464"/>
                    <a:pt x="556" y="1461"/>
                    <a:pt x="557" y="1458"/>
                  </a:cubicBezTo>
                  <a:lnTo>
                    <a:pt x="587" y="1467"/>
                  </a:lnTo>
                  <a:close/>
                  <a:moveTo>
                    <a:pt x="578" y="1479"/>
                  </a:moveTo>
                  <a:cubicBezTo>
                    <a:pt x="576" y="1482"/>
                    <a:pt x="573" y="1484"/>
                    <a:pt x="571" y="1487"/>
                  </a:cubicBezTo>
                  <a:cubicBezTo>
                    <a:pt x="549" y="1478"/>
                    <a:pt x="549" y="1478"/>
                    <a:pt x="549" y="1478"/>
                  </a:cubicBezTo>
                  <a:cubicBezTo>
                    <a:pt x="549" y="1477"/>
                    <a:pt x="550" y="1475"/>
                    <a:pt x="551" y="1473"/>
                  </a:cubicBezTo>
                  <a:cubicBezTo>
                    <a:pt x="551" y="1472"/>
                    <a:pt x="551" y="1471"/>
                    <a:pt x="552" y="1470"/>
                  </a:cubicBezTo>
                  <a:lnTo>
                    <a:pt x="578" y="1479"/>
                  </a:lnTo>
                  <a:close/>
                  <a:moveTo>
                    <a:pt x="568" y="1490"/>
                  </a:moveTo>
                  <a:cubicBezTo>
                    <a:pt x="566" y="1492"/>
                    <a:pt x="564" y="1495"/>
                    <a:pt x="561" y="1497"/>
                  </a:cubicBezTo>
                  <a:cubicBezTo>
                    <a:pt x="544" y="1490"/>
                    <a:pt x="544" y="1490"/>
                    <a:pt x="544" y="1490"/>
                  </a:cubicBezTo>
                  <a:cubicBezTo>
                    <a:pt x="545" y="1487"/>
                    <a:pt x="546" y="1484"/>
                    <a:pt x="547" y="1482"/>
                  </a:cubicBezTo>
                  <a:lnTo>
                    <a:pt x="568" y="1490"/>
                  </a:lnTo>
                  <a:close/>
                  <a:moveTo>
                    <a:pt x="558" y="1500"/>
                  </a:moveTo>
                  <a:cubicBezTo>
                    <a:pt x="556" y="1502"/>
                    <a:pt x="553" y="1504"/>
                    <a:pt x="550" y="1506"/>
                  </a:cubicBezTo>
                  <a:cubicBezTo>
                    <a:pt x="538" y="1500"/>
                    <a:pt x="538" y="1500"/>
                    <a:pt x="538" y="1500"/>
                  </a:cubicBezTo>
                  <a:cubicBezTo>
                    <a:pt x="539" y="1498"/>
                    <a:pt x="541" y="1496"/>
                    <a:pt x="542" y="1493"/>
                  </a:cubicBezTo>
                  <a:lnTo>
                    <a:pt x="558" y="1500"/>
                  </a:lnTo>
                  <a:close/>
                  <a:moveTo>
                    <a:pt x="596" y="1476"/>
                  </a:moveTo>
                  <a:cubicBezTo>
                    <a:pt x="603" y="1503"/>
                    <a:pt x="603" y="1503"/>
                    <a:pt x="603" y="1503"/>
                  </a:cubicBezTo>
                  <a:cubicBezTo>
                    <a:pt x="599" y="1505"/>
                    <a:pt x="596" y="1508"/>
                    <a:pt x="592" y="1510"/>
                  </a:cubicBezTo>
                  <a:cubicBezTo>
                    <a:pt x="590" y="1484"/>
                    <a:pt x="590" y="1484"/>
                    <a:pt x="590" y="1484"/>
                  </a:cubicBezTo>
                  <a:cubicBezTo>
                    <a:pt x="592" y="1481"/>
                    <a:pt x="594" y="1479"/>
                    <a:pt x="596" y="1476"/>
                  </a:cubicBezTo>
                  <a:close/>
                  <a:moveTo>
                    <a:pt x="599" y="1472"/>
                  </a:moveTo>
                  <a:cubicBezTo>
                    <a:pt x="601" y="1469"/>
                    <a:pt x="603" y="1467"/>
                    <a:pt x="605" y="1464"/>
                  </a:cubicBezTo>
                  <a:cubicBezTo>
                    <a:pt x="616" y="1492"/>
                    <a:pt x="616" y="1492"/>
                    <a:pt x="616" y="1492"/>
                  </a:cubicBezTo>
                  <a:cubicBezTo>
                    <a:pt x="613" y="1495"/>
                    <a:pt x="609" y="1498"/>
                    <a:pt x="606" y="1500"/>
                  </a:cubicBezTo>
                  <a:lnTo>
                    <a:pt x="599" y="1472"/>
                  </a:lnTo>
                  <a:close/>
                  <a:moveTo>
                    <a:pt x="608" y="1460"/>
                  </a:moveTo>
                  <a:cubicBezTo>
                    <a:pt x="609" y="1458"/>
                    <a:pt x="611" y="1456"/>
                    <a:pt x="612" y="1454"/>
                  </a:cubicBezTo>
                  <a:cubicBezTo>
                    <a:pt x="613" y="1454"/>
                    <a:pt x="613" y="1453"/>
                    <a:pt x="613" y="1452"/>
                  </a:cubicBezTo>
                  <a:cubicBezTo>
                    <a:pt x="627" y="1481"/>
                    <a:pt x="627" y="1481"/>
                    <a:pt x="627" y="1481"/>
                  </a:cubicBezTo>
                  <a:cubicBezTo>
                    <a:pt x="625" y="1484"/>
                    <a:pt x="622" y="1486"/>
                    <a:pt x="619" y="1489"/>
                  </a:cubicBezTo>
                  <a:lnTo>
                    <a:pt x="608" y="1460"/>
                  </a:lnTo>
                  <a:close/>
                  <a:moveTo>
                    <a:pt x="616" y="1449"/>
                  </a:moveTo>
                  <a:cubicBezTo>
                    <a:pt x="618" y="1446"/>
                    <a:pt x="620" y="1443"/>
                    <a:pt x="622" y="1441"/>
                  </a:cubicBezTo>
                  <a:cubicBezTo>
                    <a:pt x="638" y="1467"/>
                    <a:pt x="638" y="1467"/>
                    <a:pt x="638" y="1467"/>
                  </a:cubicBezTo>
                  <a:cubicBezTo>
                    <a:pt x="636" y="1471"/>
                    <a:pt x="633" y="1474"/>
                    <a:pt x="630" y="1478"/>
                  </a:cubicBezTo>
                  <a:lnTo>
                    <a:pt x="616" y="1449"/>
                  </a:lnTo>
                  <a:close/>
                  <a:moveTo>
                    <a:pt x="624" y="1437"/>
                  </a:moveTo>
                  <a:cubicBezTo>
                    <a:pt x="626" y="1435"/>
                    <a:pt x="628" y="1433"/>
                    <a:pt x="630" y="1430"/>
                  </a:cubicBezTo>
                  <a:cubicBezTo>
                    <a:pt x="646" y="1456"/>
                    <a:pt x="646" y="1456"/>
                    <a:pt x="646" y="1456"/>
                  </a:cubicBezTo>
                  <a:cubicBezTo>
                    <a:pt x="644" y="1458"/>
                    <a:pt x="643" y="1461"/>
                    <a:pt x="641" y="1464"/>
                  </a:cubicBezTo>
                  <a:lnTo>
                    <a:pt x="624" y="1437"/>
                  </a:lnTo>
                  <a:close/>
                  <a:moveTo>
                    <a:pt x="632" y="1427"/>
                  </a:moveTo>
                  <a:cubicBezTo>
                    <a:pt x="634" y="1424"/>
                    <a:pt x="636" y="1422"/>
                    <a:pt x="639" y="1419"/>
                  </a:cubicBezTo>
                  <a:cubicBezTo>
                    <a:pt x="653" y="1443"/>
                    <a:pt x="653" y="1443"/>
                    <a:pt x="653" y="1443"/>
                  </a:cubicBezTo>
                  <a:cubicBezTo>
                    <a:pt x="652" y="1446"/>
                    <a:pt x="650" y="1449"/>
                    <a:pt x="648" y="1452"/>
                  </a:cubicBezTo>
                  <a:lnTo>
                    <a:pt x="632" y="1427"/>
                  </a:lnTo>
                  <a:close/>
                  <a:moveTo>
                    <a:pt x="641" y="1416"/>
                  </a:moveTo>
                  <a:cubicBezTo>
                    <a:pt x="643" y="1414"/>
                    <a:pt x="645" y="1412"/>
                    <a:pt x="647" y="1410"/>
                  </a:cubicBezTo>
                  <a:cubicBezTo>
                    <a:pt x="658" y="1430"/>
                    <a:pt x="658" y="1430"/>
                    <a:pt x="658" y="1430"/>
                  </a:cubicBezTo>
                  <a:cubicBezTo>
                    <a:pt x="657" y="1433"/>
                    <a:pt x="656" y="1436"/>
                    <a:pt x="655" y="1438"/>
                  </a:cubicBezTo>
                  <a:lnTo>
                    <a:pt x="641" y="1416"/>
                  </a:lnTo>
                  <a:close/>
                  <a:moveTo>
                    <a:pt x="650" y="1407"/>
                  </a:moveTo>
                  <a:cubicBezTo>
                    <a:pt x="651" y="1405"/>
                    <a:pt x="653" y="1404"/>
                    <a:pt x="654" y="1403"/>
                  </a:cubicBezTo>
                  <a:cubicBezTo>
                    <a:pt x="657" y="1403"/>
                    <a:pt x="659" y="1403"/>
                    <a:pt x="661" y="1403"/>
                  </a:cubicBezTo>
                  <a:cubicBezTo>
                    <a:pt x="661" y="1406"/>
                    <a:pt x="661" y="1411"/>
                    <a:pt x="662" y="1418"/>
                  </a:cubicBezTo>
                  <a:cubicBezTo>
                    <a:pt x="661" y="1420"/>
                    <a:pt x="661" y="1423"/>
                    <a:pt x="660" y="1425"/>
                  </a:cubicBezTo>
                  <a:lnTo>
                    <a:pt x="650" y="1407"/>
                  </a:lnTo>
                  <a:close/>
                  <a:moveTo>
                    <a:pt x="585" y="1386"/>
                  </a:moveTo>
                  <a:cubicBezTo>
                    <a:pt x="550" y="1401"/>
                    <a:pt x="517" y="1416"/>
                    <a:pt x="488" y="1407"/>
                  </a:cubicBezTo>
                  <a:cubicBezTo>
                    <a:pt x="516" y="1412"/>
                    <a:pt x="544" y="1399"/>
                    <a:pt x="574" y="1385"/>
                  </a:cubicBezTo>
                  <a:cubicBezTo>
                    <a:pt x="584" y="1380"/>
                    <a:pt x="594" y="1376"/>
                    <a:pt x="604" y="1371"/>
                  </a:cubicBezTo>
                  <a:cubicBezTo>
                    <a:pt x="605" y="1373"/>
                    <a:pt x="606" y="1374"/>
                    <a:pt x="607" y="1376"/>
                  </a:cubicBezTo>
                  <a:cubicBezTo>
                    <a:pt x="600" y="1379"/>
                    <a:pt x="592" y="1382"/>
                    <a:pt x="585" y="1386"/>
                  </a:cubicBezTo>
                  <a:close/>
                  <a:moveTo>
                    <a:pt x="601" y="1386"/>
                  </a:moveTo>
                  <a:cubicBezTo>
                    <a:pt x="598" y="1388"/>
                    <a:pt x="595" y="1390"/>
                    <a:pt x="592" y="1391"/>
                  </a:cubicBezTo>
                  <a:cubicBezTo>
                    <a:pt x="592" y="1386"/>
                    <a:pt x="592" y="1386"/>
                    <a:pt x="592" y="1386"/>
                  </a:cubicBezTo>
                  <a:cubicBezTo>
                    <a:pt x="595" y="1385"/>
                    <a:pt x="598" y="1384"/>
                    <a:pt x="601" y="1382"/>
                  </a:cubicBezTo>
                  <a:lnTo>
                    <a:pt x="601" y="1386"/>
                  </a:lnTo>
                  <a:close/>
                  <a:moveTo>
                    <a:pt x="588" y="1388"/>
                  </a:moveTo>
                  <a:cubicBezTo>
                    <a:pt x="588" y="1394"/>
                    <a:pt x="588" y="1394"/>
                    <a:pt x="588" y="1394"/>
                  </a:cubicBezTo>
                  <a:cubicBezTo>
                    <a:pt x="584" y="1396"/>
                    <a:pt x="581" y="1399"/>
                    <a:pt x="578" y="1401"/>
                  </a:cubicBezTo>
                  <a:cubicBezTo>
                    <a:pt x="579" y="1392"/>
                    <a:pt x="579" y="1392"/>
                    <a:pt x="579" y="1392"/>
                  </a:cubicBezTo>
                  <a:cubicBezTo>
                    <a:pt x="582" y="1391"/>
                    <a:pt x="584" y="1390"/>
                    <a:pt x="586" y="1389"/>
                  </a:cubicBezTo>
                  <a:cubicBezTo>
                    <a:pt x="587" y="1389"/>
                    <a:pt x="588" y="1389"/>
                    <a:pt x="588" y="1388"/>
                  </a:cubicBezTo>
                  <a:close/>
                  <a:moveTo>
                    <a:pt x="514" y="1478"/>
                  </a:moveTo>
                  <a:cubicBezTo>
                    <a:pt x="512" y="1477"/>
                    <a:pt x="510" y="1475"/>
                    <a:pt x="508" y="1474"/>
                  </a:cubicBezTo>
                  <a:cubicBezTo>
                    <a:pt x="511" y="1474"/>
                    <a:pt x="514" y="1473"/>
                    <a:pt x="517" y="1472"/>
                  </a:cubicBezTo>
                  <a:cubicBezTo>
                    <a:pt x="523" y="1468"/>
                    <a:pt x="527" y="1463"/>
                    <a:pt x="528" y="1456"/>
                  </a:cubicBezTo>
                  <a:cubicBezTo>
                    <a:pt x="529" y="1451"/>
                    <a:pt x="527" y="1445"/>
                    <a:pt x="524" y="1442"/>
                  </a:cubicBezTo>
                  <a:cubicBezTo>
                    <a:pt x="524" y="1442"/>
                    <a:pt x="524" y="1442"/>
                    <a:pt x="523" y="1442"/>
                  </a:cubicBezTo>
                  <a:cubicBezTo>
                    <a:pt x="522" y="1441"/>
                    <a:pt x="521" y="1440"/>
                    <a:pt x="520" y="1439"/>
                  </a:cubicBezTo>
                  <a:cubicBezTo>
                    <a:pt x="529" y="1441"/>
                    <a:pt x="539" y="1441"/>
                    <a:pt x="549" y="1441"/>
                  </a:cubicBezTo>
                  <a:cubicBezTo>
                    <a:pt x="544" y="1450"/>
                    <a:pt x="540" y="1460"/>
                    <a:pt x="537" y="1469"/>
                  </a:cubicBezTo>
                  <a:cubicBezTo>
                    <a:pt x="531" y="1484"/>
                    <a:pt x="526" y="1498"/>
                    <a:pt x="517" y="1504"/>
                  </a:cubicBezTo>
                  <a:cubicBezTo>
                    <a:pt x="513" y="1508"/>
                    <a:pt x="509" y="1509"/>
                    <a:pt x="504" y="1508"/>
                  </a:cubicBezTo>
                  <a:cubicBezTo>
                    <a:pt x="510" y="1507"/>
                    <a:pt x="514" y="1504"/>
                    <a:pt x="517" y="1499"/>
                  </a:cubicBezTo>
                  <a:cubicBezTo>
                    <a:pt x="521" y="1493"/>
                    <a:pt x="519" y="1484"/>
                    <a:pt x="514" y="1478"/>
                  </a:cubicBezTo>
                  <a:close/>
                  <a:moveTo>
                    <a:pt x="498" y="1455"/>
                  </a:moveTo>
                  <a:cubicBezTo>
                    <a:pt x="500" y="1461"/>
                    <a:pt x="505" y="1464"/>
                    <a:pt x="511" y="1463"/>
                  </a:cubicBezTo>
                  <a:cubicBezTo>
                    <a:pt x="512" y="1463"/>
                    <a:pt x="513" y="1462"/>
                    <a:pt x="513" y="1461"/>
                  </a:cubicBezTo>
                  <a:cubicBezTo>
                    <a:pt x="512" y="1460"/>
                    <a:pt x="511" y="1459"/>
                    <a:pt x="510" y="1459"/>
                  </a:cubicBezTo>
                  <a:cubicBezTo>
                    <a:pt x="506" y="1460"/>
                    <a:pt x="503" y="1457"/>
                    <a:pt x="502" y="1454"/>
                  </a:cubicBezTo>
                  <a:cubicBezTo>
                    <a:pt x="501" y="1451"/>
                    <a:pt x="501" y="1446"/>
                    <a:pt x="506" y="1443"/>
                  </a:cubicBezTo>
                  <a:cubicBezTo>
                    <a:pt x="511" y="1439"/>
                    <a:pt x="517" y="1441"/>
                    <a:pt x="521" y="1445"/>
                  </a:cubicBezTo>
                  <a:cubicBezTo>
                    <a:pt x="523" y="1447"/>
                    <a:pt x="525" y="1451"/>
                    <a:pt x="524" y="1456"/>
                  </a:cubicBezTo>
                  <a:cubicBezTo>
                    <a:pt x="523" y="1461"/>
                    <a:pt x="520" y="1466"/>
                    <a:pt x="515" y="1468"/>
                  </a:cubicBezTo>
                  <a:cubicBezTo>
                    <a:pt x="508" y="1472"/>
                    <a:pt x="500" y="1471"/>
                    <a:pt x="494" y="1466"/>
                  </a:cubicBezTo>
                  <a:cubicBezTo>
                    <a:pt x="487" y="1461"/>
                    <a:pt x="485" y="1453"/>
                    <a:pt x="487" y="1444"/>
                  </a:cubicBezTo>
                  <a:cubicBezTo>
                    <a:pt x="490" y="1441"/>
                    <a:pt x="492" y="1437"/>
                    <a:pt x="494" y="1433"/>
                  </a:cubicBezTo>
                  <a:cubicBezTo>
                    <a:pt x="499" y="1435"/>
                    <a:pt x="504" y="1436"/>
                    <a:pt x="510" y="1437"/>
                  </a:cubicBezTo>
                  <a:cubicBezTo>
                    <a:pt x="508" y="1438"/>
                    <a:pt x="505" y="1438"/>
                    <a:pt x="504" y="1440"/>
                  </a:cubicBezTo>
                  <a:cubicBezTo>
                    <a:pt x="498" y="1443"/>
                    <a:pt x="496" y="1450"/>
                    <a:pt x="498" y="1455"/>
                  </a:cubicBezTo>
                  <a:close/>
                  <a:moveTo>
                    <a:pt x="482" y="1423"/>
                  </a:moveTo>
                  <a:cubicBezTo>
                    <a:pt x="461" y="1412"/>
                    <a:pt x="448" y="1391"/>
                    <a:pt x="450" y="1372"/>
                  </a:cubicBezTo>
                  <a:cubicBezTo>
                    <a:pt x="451" y="1357"/>
                    <a:pt x="460" y="1351"/>
                    <a:pt x="468" y="1351"/>
                  </a:cubicBezTo>
                  <a:cubicBezTo>
                    <a:pt x="476" y="1350"/>
                    <a:pt x="483" y="1355"/>
                    <a:pt x="485" y="1362"/>
                  </a:cubicBezTo>
                  <a:cubicBezTo>
                    <a:pt x="487" y="1369"/>
                    <a:pt x="484" y="1375"/>
                    <a:pt x="479" y="1378"/>
                  </a:cubicBezTo>
                  <a:cubicBezTo>
                    <a:pt x="475" y="1380"/>
                    <a:pt x="468" y="1381"/>
                    <a:pt x="462" y="1375"/>
                  </a:cubicBezTo>
                  <a:cubicBezTo>
                    <a:pt x="462" y="1375"/>
                    <a:pt x="461" y="1375"/>
                    <a:pt x="460" y="1375"/>
                  </a:cubicBezTo>
                  <a:cubicBezTo>
                    <a:pt x="459" y="1376"/>
                    <a:pt x="459" y="1376"/>
                    <a:pt x="459" y="1377"/>
                  </a:cubicBezTo>
                  <a:cubicBezTo>
                    <a:pt x="461" y="1386"/>
                    <a:pt x="469" y="1391"/>
                    <a:pt x="480" y="1390"/>
                  </a:cubicBezTo>
                  <a:cubicBezTo>
                    <a:pt x="491" y="1388"/>
                    <a:pt x="503" y="1379"/>
                    <a:pt x="516" y="1368"/>
                  </a:cubicBezTo>
                  <a:cubicBezTo>
                    <a:pt x="533" y="1354"/>
                    <a:pt x="552" y="1338"/>
                    <a:pt x="577" y="1332"/>
                  </a:cubicBezTo>
                  <a:cubicBezTo>
                    <a:pt x="579" y="1334"/>
                    <a:pt x="582" y="1336"/>
                    <a:pt x="584" y="1337"/>
                  </a:cubicBezTo>
                  <a:cubicBezTo>
                    <a:pt x="558" y="1343"/>
                    <a:pt x="538" y="1359"/>
                    <a:pt x="521" y="1372"/>
                  </a:cubicBezTo>
                  <a:cubicBezTo>
                    <a:pt x="499" y="1390"/>
                    <a:pt x="482" y="1403"/>
                    <a:pt x="461" y="1388"/>
                  </a:cubicBezTo>
                  <a:cubicBezTo>
                    <a:pt x="461" y="1388"/>
                    <a:pt x="460" y="1388"/>
                    <a:pt x="459" y="1389"/>
                  </a:cubicBezTo>
                  <a:cubicBezTo>
                    <a:pt x="458" y="1389"/>
                    <a:pt x="458" y="1390"/>
                    <a:pt x="458" y="1391"/>
                  </a:cubicBezTo>
                  <a:cubicBezTo>
                    <a:pt x="474" y="1421"/>
                    <a:pt x="510" y="1436"/>
                    <a:pt x="554" y="1431"/>
                  </a:cubicBezTo>
                  <a:cubicBezTo>
                    <a:pt x="553" y="1433"/>
                    <a:pt x="552" y="1435"/>
                    <a:pt x="551" y="1437"/>
                  </a:cubicBezTo>
                  <a:cubicBezTo>
                    <a:pt x="525" y="1438"/>
                    <a:pt x="501" y="1433"/>
                    <a:pt x="482" y="1423"/>
                  </a:cubicBezTo>
                  <a:close/>
                  <a:moveTo>
                    <a:pt x="289" y="1421"/>
                  </a:moveTo>
                  <a:cubicBezTo>
                    <a:pt x="289" y="1421"/>
                    <a:pt x="289" y="1421"/>
                    <a:pt x="289" y="1421"/>
                  </a:cubicBezTo>
                  <a:cubicBezTo>
                    <a:pt x="289" y="1421"/>
                    <a:pt x="289" y="1421"/>
                    <a:pt x="289" y="1421"/>
                  </a:cubicBezTo>
                  <a:cubicBezTo>
                    <a:pt x="288" y="1418"/>
                    <a:pt x="288" y="1412"/>
                    <a:pt x="289" y="1405"/>
                  </a:cubicBezTo>
                  <a:cubicBezTo>
                    <a:pt x="294" y="1408"/>
                    <a:pt x="299" y="1412"/>
                    <a:pt x="305" y="1415"/>
                  </a:cubicBezTo>
                  <a:cubicBezTo>
                    <a:pt x="303" y="1421"/>
                    <a:pt x="302" y="1427"/>
                    <a:pt x="301" y="1433"/>
                  </a:cubicBezTo>
                  <a:cubicBezTo>
                    <a:pt x="295" y="1429"/>
                    <a:pt x="291" y="1425"/>
                    <a:pt x="289" y="1421"/>
                  </a:cubicBezTo>
                  <a:close/>
                  <a:moveTo>
                    <a:pt x="402" y="1245"/>
                  </a:moveTo>
                  <a:cubicBezTo>
                    <a:pt x="403" y="1237"/>
                    <a:pt x="408" y="1231"/>
                    <a:pt x="416" y="1228"/>
                  </a:cubicBezTo>
                  <a:cubicBezTo>
                    <a:pt x="421" y="1227"/>
                    <a:pt x="427" y="1228"/>
                    <a:pt x="431" y="1231"/>
                  </a:cubicBezTo>
                  <a:cubicBezTo>
                    <a:pt x="435" y="1234"/>
                    <a:pt x="437" y="1238"/>
                    <a:pt x="437" y="1241"/>
                  </a:cubicBezTo>
                  <a:cubicBezTo>
                    <a:pt x="437" y="1246"/>
                    <a:pt x="434" y="1252"/>
                    <a:pt x="427" y="1253"/>
                  </a:cubicBezTo>
                  <a:cubicBezTo>
                    <a:pt x="422" y="1254"/>
                    <a:pt x="418" y="1251"/>
                    <a:pt x="417" y="1248"/>
                  </a:cubicBezTo>
                  <a:cubicBezTo>
                    <a:pt x="415" y="1245"/>
                    <a:pt x="415" y="1241"/>
                    <a:pt x="419" y="1238"/>
                  </a:cubicBezTo>
                  <a:cubicBezTo>
                    <a:pt x="420" y="1238"/>
                    <a:pt x="420" y="1237"/>
                    <a:pt x="419" y="1236"/>
                  </a:cubicBezTo>
                  <a:cubicBezTo>
                    <a:pt x="419" y="1235"/>
                    <a:pt x="418" y="1235"/>
                    <a:pt x="417" y="1235"/>
                  </a:cubicBezTo>
                  <a:cubicBezTo>
                    <a:pt x="412" y="1239"/>
                    <a:pt x="411" y="1245"/>
                    <a:pt x="413" y="1250"/>
                  </a:cubicBezTo>
                  <a:cubicBezTo>
                    <a:pt x="416" y="1255"/>
                    <a:pt x="422" y="1258"/>
                    <a:pt x="428" y="1257"/>
                  </a:cubicBezTo>
                  <a:cubicBezTo>
                    <a:pt x="430" y="1257"/>
                    <a:pt x="432" y="1256"/>
                    <a:pt x="434" y="1254"/>
                  </a:cubicBezTo>
                  <a:cubicBezTo>
                    <a:pt x="431" y="1259"/>
                    <a:pt x="428" y="1264"/>
                    <a:pt x="426" y="1268"/>
                  </a:cubicBezTo>
                  <a:cubicBezTo>
                    <a:pt x="422" y="1267"/>
                    <a:pt x="417" y="1266"/>
                    <a:pt x="413" y="1265"/>
                  </a:cubicBezTo>
                  <a:cubicBezTo>
                    <a:pt x="405" y="1261"/>
                    <a:pt x="401" y="1253"/>
                    <a:pt x="402" y="1245"/>
                  </a:cubicBezTo>
                  <a:close/>
                  <a:moveTo>
                    <a:pt x="406" y="1265"/>
                  </a:moveTo>
                  <a:cubicBezTo>
                    <a:pt x="400" y="1264"/>
                    <a:pt x="394" y="1264"/>
                    <a:pt x="389" y="1265"/>
                  </a:cubicBezTo>
                  <a:cubicBezTo>
                    <a:pt x="390" y="1262"/>
                    <a:pt x="393" y="1256"/>
                    <a:pt x="399" y="1255"/>
                  </a:cubicBezTo>
                  <a:cubicBezTo>
                    <a:pt x="400" y="1258"/>
                    <a:pt x="403" y="1262"/>
                    <a:pt x="406" y="1265"/>
                  </a:cubicBezTo>
                  <a:close/>
                  <a:moveTo>
                    <a:pt x="274" y="1117"/>
                  </a:moveTo>
                  <a:cubicBezTo>
                    <a:pt x="264" y="1111"/>
                    <a:pt x="259" y="1102"/>
                    <a:pt x="259" y="1090"/>
                  </a:cubicBezTo>
                  <a:cubicBezTo>
                    <a:pt x="259" y="1078"/>
                    <a:pt x="264" y="1068"/>
                    <a:pt x="274" y="1063"/>
                  </a:cubicBezTo>
                  <a:cubicBezTo>
                    <a:pt x="275" y="1062"/>
                    <a:pt x="275" y="1061"/>
                    <a:pt x="275" y="1060"/>
                  </a:cubicBezTo>
                  <a:cubicBezTo>
                    <a:pt x="270" y="1051"/>
                    <a:pt x="270" y="1039"/>
                    <a:pt x="275" y="1030"/>
                  </a:cubicBezTo>
                  <a:cubicBezTo>
                    <a:pt x="280" y="1021"/>
                    <a:pt x="287" y="1016"/>
                    <a:pt x="296" y="1015"/>
                  </a:cubicBezTo>
                  <a:cubicBezTo>
                    <a:pt x="297" y="1014"/>
                    <a:pt x="297" y="1014"/>
                    <a:pt x="297" y="1013"/>
                  </a:cubicBezTo>
                  <a:cubicBezTo>
                    <a:pt x="297" y="1001"/>
                    <a:pt x="302" y="989"/>
                    <a:pt x="312" y="982"/>
                  </a:cubicBezTo>
                  <a:cubicBezTo>
                    <a:pt x="324" y="972"/>
                    <a:pt x="342" y="970"/>
                    <a:pt x="362" y="976"/>
                  </a:cubicBezTo>
                  <a:cubicBezTo>
                    <a:pt x="362" y="978"/>
                    <a:pt x="362" y="980"/>
                    <a:pt x="362" y="982"/>
                  </a:cubicBezTo>
                  <a:cubicBezTo>
                    <a:pt x="335" y="977"/>
                    <a:pt x="322" y="987"/>
                    <a:pt x="316" y="993"/>
                  </a:cubicBezTo>
                  <a:cubicBezTo>
                    <a:pt x="309" y="1001"/>
                    <a:pt x="307" y="1012"/>
                    <a:pt x="310" y="1022"/>
                  </a:cubicBezTo>
                  <a:cubicBezTo>
                    <a:pt x="299" y="1023"/>
                    <a:pt x="292" y="1032"/>
                    <a:pt x="290" y="1039"/>
                  </a:cubicBezTo>
                  <a:cubicBezTo>
                    <a:pt x="287" y="1049"/>
                    <a:pt x="289" y="1058"/>
                    <a:pt x="295" y="1064"/>
                  </a:cubicBezTo>
                  <a:cubicBezTo>
                    <a:pt x="283" y="1069"/>
                    <a:pt x="279" y="1081"/>
                    <a:pt x="279" y="1090"/>
                  </a:cubicBezTo>
                  <a:cubicBezTo>
                    <a:pt x="279" y="1090"/>
                    <a:pt x="279" y="1090"/>
                    <a:pt x="279" y="1090"/>
                  </a:cubicBezTo>
                  <a:cubicBezTo>
                    <a:pt x="279" y="1090"/>
                    <a:pt x="279" y="1090"/>
                    <a:pt x="279" y="1090"/>
                  </a:cubicBezTo>
                  <a:cubicBezTo>
                    <a:pt x="279" y="1099"/>
                    <a:pt x="283" y="1110"/>
                    <a:pt x="295" y="1115"/>
                  </a:cubicBezTo>
                  <a:cubicBezTo>
                    <a:pt x="289" y="1121"/>
                    <a:pt x="287" y="1131"/>
                    <a:pt x="290" y="1140"/>
                  </a:cubicBezTo>
                  <a:cubicBezTo>
                    <a:pt x="292" y="1148"/>
                    <a:pt x="299" y="1156"/>
                    <a:pt x="310" y="1157"/>
                  </a:cubicBezTo>
                  <a:cubicBezTo>
                    <a:pt x="307" y="1167"/>
                    <a:pt x="309" y="1178"/>
                    <a:pt x="316" y="1186"/>
                  </a:cubicBezTo>
                  <a:cubicBezTo>
                    <a:pt x="322" y="1193"/>
                    <a:pt x="335" y="1203"/>
                    <a:pt x="362" y="1198"/>
                  </a:cubicBezTo>
                  <a:cubicBezTo>
                    <a:pt x="362" y="1200"/>
                    <a:pt x="362" y="1202"/>
                    <a:pt x="362" y="1204"/>
                  </a:cubicBezTo>
                  <a:cubicBezTo>
                    <a:pt x="342" y="1209"/>
                    <a:pt x="324" y="1207"/>
                    <a:pt x="312" y="1198"/>
                  </a:cubicBezTo>
                  <a:cubicBezTo>
                    <a:pt x="302" y="1190"/>
                    <a:pt x="297" y="1179"/>
                    <a:pt x="297" y="1167"/>
                  </a:cubicBezTo>
                  <a:cubicBezTo>
                    <a:pt x="297" y="1166"/>
                    <a:pt x="297" y="1165"/>
                    <a:pt x="296" y="1165"/>
                  </a:cubicBezTo>
                  <a:cubicBezTo>
                    <a:pt x="287" y="1164"/>
                    <a:pt x="280" y="1158"/>
                    <a:pt x="275" y="1150"/>
                  </a:cubicBezTo>
                  <a:cubicBezTo>
                    <a:pt x="270" y="1140"/>
                    <a:pt x="270" y="1129"/>
                    <a:pt x="275" y="1120"/>
                  </a:cubicBezTo>
                  <a:cubicBezTo>
                    <a:pt x="275" y="1119"/>
                    <a:pt x="275" y="1117"/>
                    <a:pt x="274" y="1117"/>
                  </a:cubicBezTo>
                  <a:close/>
                  <a:moveTo>
                    <a:pt x="319" y="1184"/>
                  </a:moveTo>
                  <a:cubicBezTo>
                    <a:pt x="313" y="1176"/>
                    <a:pt x="311" y="1166"/>
                    <a:pt x="315" y="1156"/>
                  </a:cubicBezTo>
                  <a:cubicBezTo>
                    <a:pt x="315" y="1156"/>
                    <a:pt x="315" y="1155"/>
                    <a:pt x="315" y="1154"/>
                  </a:cubicBezTo>
                  <a:cubicBezTo>
                    <a:pt x="314" y="1154"/>
                    <a:pt x="314" y="1154"/>
                    <a:pt x="313" y="1154"/>
                  </a:cubicBezTo>
                  <a:cubicBezTo>
                    <a:pt x="302" y="1154"/>
                    <a:pt x="296" y="1146"/>
                    <a:pt x="294" y="1139"/>
                  </a:cubicBezTo>
                  <a:cubicBezTo>
                    <a:pt x="291" y="1131"/>
                    <a:pt x="292" y="1122"/>
                    <a:pt x="300" y="1116"/>
                  </a:cubicBezTo>
                  <a:cubicBezTo>
                    <a:pt x="300" y="1116"/>
                    <a:pt x="301" y="1115"/>
                    <a:pt x="300" y="1114"/>
                  </a:cubicBezTo>
                  <a:cubicBezTo>
                    <a:pt x="300" y="1113"/>
                    <a:pt x="300" y="1113"/>
                    <a:pt x="299" y="1113"/>
                  </a:cubicBezTo>
                  <a:cubicBezTo>
                    <a:pt x="283" y="1108"/>
                    <a:pt x="283" y="1093"/>
                    <a:pt x="283" y="1090"/>
                  </a:cubicBezTo>
                  <a:cubicBezTo>
                    <a:pt x="283" y="1090"/>
                    <a:pt x="283" y="1090"/>
                    <a:pt x="283" y="1090"/>
                  </a:cubicBezTo>
                  <a:cubicBezTo>
                    <a:pt x="283" y="1090"/>
                    <a:pt x="283" y="1090"/>
                    <a:pt x="283" y="1090"/>
                  </a:cubicBezTo>
                  <a:cubicBezTo>
                    <a:pt x="283" y="1087"/>
                    <a:pt x="283" y="1071"/>
                    <a:pt x="299" y="1067"/>
                  </a:cubicBezTo>
                  <a:cubicBezTo>
                    <a:pt x="300" y="1067"/>
                    <a:pt x="300" y="1066"/>
                    <a:pt x="300" y="1065"/>
                  </a:cubicBezTo>
                  <a:cubicBezTo>
                    <a:pt x="301" y="1065"/>
                    <a:pt x="300" y="1064"/>
                    <a:pt x="300" y="1063"/>
                  </a:cubicBezTo>
                  <a:cubicBezTo>
                    <a:pt x="292" y="1058"/>
                    <a:pt x="291" y="1048"/>
                    <a:pt x="294" y="1041"/>
                  </a:cubicBezTo>
                  <a:cubicBezTo>
                    <a:pt x="296" y="1034"/>
                    <a:pt x="302" y="1026"/>
                    <a:pt x="313" y="1026"/>
                  </a:cubicBezTo>
                  <a:cubicBezTo>
                    <a:pt x="314" y="1026"/>
                    <a:pt x="314" y="1026"/>
                    <a:pt x="315" y="1025"/>
                  </a:cubicBezTo>
                  <a:cubicBezTo>
                    <a:pt x="315" y="1025"/>
                    <a:pt x="315" y="1024"/>
                    <a:pt x="315" y="1023"/>
                  </a:cubicBezTo>
                  <a:cubicBezTo>
                    <a:pt x="311" y="1014"/>
                    <a:pt x="313" y="1003"/>
                    <a:pt x="319" y="996"/>
                  </a:cubicBezTo>
                  <a:cubicBezTo>
                    <a:pt x="324" y="990"/>
                    <a:pt x="337" y="981"/>
                    <a:pt x="363" y="986"/>
                  </a:cubicBezTo>
                  <a:cubicBezTo>
                    <a:pt x="366" y="997"/>
                    <a:pt x="373" y="1008"/>
                    <a:pt x="382" y="1017"/>
                  </a:cubicBezTo>
                  <a:cubicBezTo>
                    <a:pt x="383" y="1018"/>
                    <a:pt x="383" y="1018"/>
                    <a:pt x="384" y="1019"/>
                  </a:cubicBezTo>
                  <a:cubicBezTo>
                    <a:pt x="367" y="1011"/>
                    <a:pt x="343" y="1001"/>
                    <a:pt x="334" y="1004"/>
                  </a:cubicBezTo>
                  <a:cubicBezTo>
                    <a:pt x="332" y="1005"/>
                    <a:pt x="330" y="1006"/>
                    <a:pt x="329" y="1008"/>
                  </a:cubicBezTo>
                  <a:cubicBezTo>
                    <a:pt x="328" y="1010"/>
                    <a:pt x="328" y="1012"/>
                    <a:pt x="329" y="1015"/>
                  </a:cubicBezTo>
                  <a:cubicBezTo>
                    <a:pt x="333" y="1025"/>
                    <a:pt x="358" y="1038"/>
                    <a:pt x="382" y="1048"/>
                  </a:cubicBezTo>
                  <a:cubicBezTo>
                    <a:pt x="356" y="1042"/>
                    <a:pt x="327" y="1036"/>
                    <a:pt x="316" y="1042"/>
                  </a:cubicBezTo>
                  <a:cubicBezTo>
                    <a:pt x="313" y="1043"/>
                    <a:pt x="312" y="1045"/>
                    <a:pt x="311" y="1047"/>
                  </a:cubicBezTo>
                  <a:cubicBezTo>
                    <a:pt x="310" y="1050"/>
                    <a:pt x="311" y="1052"/>
                    <a:pt x="312" y="1054"/>
                  </a:cubicBezTo>
                  <a:cubicBezTo>
                    <a:pt x="319" y="1063"/>
                    <a:pt x="344" y="1070"/>
                    <a:pt x="370" y="1074"/>
                  </a:cubicBezTo>
                  <a:cubicBezTo>
                    <a:pt x="343" y="1074"/>
                    <a:pt x="314" y="1075"/>
                    <a:pt x="305" y="1083"/>
                  </a:cubicBezTo>
                  <a:cubicBezTo>
                    <a:pt x="303" y="1085"/>
                    <a:pt x="302" y="1087"/>
                    <a:pt x="302" y="1090"/>
                  </a:cubicBezTo>
                  <a:cubicBezTo>
                    <a:pt x="302" y="1092"/>
                    <a:pt x="303" y="1094"/>
                    <a:pt x="305" y="1096"/>
                  </a:cubicBezTo>
                  <a:cubicBezTo>
                    <a:pt x="314" y="1104"/>
                    <a:pt x="343" y="1106"/>
                    <a:pt x="370" y="1105"/>
                  </a:cubicBezTo>
                  <a:cubicBezTo>
                    <a:pt x="344" y="1110"/>
                    <a:pt x="319" y="1116"/>
                    <a:pt x="312" y="1125"/>
                  </a:cubicBezTo>
                  <a:cubicBezTo>
                    <a:pt x="311" y="1127"/>
                    <a:pt x="310" y="1130"/>
                    <a:pt x="311" y="1132"/>
                  </a:cubicBezTo>
                  <a:cubicBezTo>
                    <a:pt x="312" y="1134"/>
                    <a:pt x="313" y="1136"/>
                    <a:pt x="316" y="1137"/>
                  </a:cubicBezTo>
                  <a:cubicBezTo>
                    <a:pt x="327" y="1143"/>
                    <a:pt x="356" y="1138"/>
                    <a:pt x="382" y="1131"/>
                  </a:cubicBezTo>
                  <a:cubicBezTo>
                    <a:pt x="358" y="1141"/>
                    <a:pt x="333" y="1154"/>
                    <a:pt x="329" y="1165"/>
                  </a:cubicBezTo>
                  <a:cubicBezTo>
                    <a:pt x="328" y="1167"/>
                    <a:pt x="328" y="1169"/>
                    <a:pt x="329" y="1172"/>
                  </a:cubicBezTo>
                  <a:cubicBezTo>
                    <a:pt x="330" y="1173"/>
                    <a:pt x="332" y="1174"/>
                    <a:pt x="334" y="1175"/>
                  </a:cubicBezTo>
                  <a:cubicBezTo>
                    <a:pt x="343" y="1178"/>
                    <a:pt x="367" y="1169"/>
                    <a:pt x="384" y="1161"/>
                  </a:cubicBezTo>
                  <a:cubicBezTo>
                    <a:pt x="383" y="1161"/>
                    <a:pt x="383" y="1162"/>
                    <a:pt x="382" y="1162"/>
                  </a:cubicBezTo>
                  <a:cubicBezTo>
                    <a:pt x="373" y="1171"/>
                    <a:pt x="366" y="1182"/>
                    <a:pt x="363" y="1193"/>
                  </a:cubicBezTo>
                  <a:cubicBezTo>
                    <a:pt x="337" y="1199"/>
                    <a:pt x="324" y="1190"/>
                    <a:pt x="319" y="1184"/>
                  </a:cubicBezTo>
                  <a:close/>
                  <a:moveTo>
                    <a:pt x="413" y="914"/>
                  </a:moveTo>
                  <a:cubicBezTo>
                    <a:pt x="417" y="913"/>
                    <a:pt x="422" y="912"/>
                    <a:pt x="426" y="911"/>
                  </a:cubicBezTo>
                  <a:cubicBezTo>
                    <a:pt x="428" y="916"/>
                    <a:pt x="431" y="921"/>
                    <a:pt x="434" y="925"/>
                  </a:cubicBezTo>
                  <a:cubicBezTo>
                    <a:pt x="432" y="924"/>
                    <a:pt x="430" y="923"/>
                    <a:pt x="428" y="922"/>
                  </a:cubicBezTo>
                  <a:cubicBezTo>
                    <a:pt x="422" y="921"/>
                    <a:pt x="416" y="924"/>
                    <a:pt x="413" y="930"/>
                  </a:cubicBezTo>
                  <a:cubicBezTo>
                    <a:pt x="411" y="935"/>
                    <a:pt x="412" y="941"/>
                    <a:pt x="417" y="944"/>
                  </a:cubicBezTo>
                  <a:cubicBezTo>
                    <a:pt x="418" y="945"/>
                    <a:pt x="419" y="945"/>
                    <a:pt x="419" y="944"/>
                  </a:cubicBezTo>
                  <a:cubicBezTo>
                    <a:pt x="420" y="943"/>
                    <a:pt x="420" y="942"/>
                    <a:pt x="419" y="941"/>
                  </a:cubicBezTo>
                  <a:cubicBezTo>
                    <a:pt x="415" y="938"/>
                    <a:pt x="415" y="934"/>
                    <a:pt x="417" y="931"/>
                  </a:cubicBezTo>
                  <a:cubicBezTo>
                    <a:pt x="418" y="928"/>
                    <a:pt x="422" y="925"/>
                    <a:pt x="427" y="926"/>
                  </a:cubicBezTo>
                  <a:cubicBezTo>
                    <a:pt x="434" y="928"/>
                    <a:pt x="437" y="933"/>
                    <a:pt x="437" y="938"/>
                  </a:cubicBezTo>
                  <a:cubicBezTo>
                    <a:pt x="437" y="942"/>
                    <a:pt x="435" y="946"/>
                    <a:pt x="431" y="948"/>
                  </a:cubicBezTo>
                  <a:cubicBezTo>
                    <a:pt x="427" y="952"/>
                    <a:pt x="421" y="953"/>
                    <a:pt x="416" y="951"/>
                  </a:cubicBezTo>
                  <a:cubicBezTo>
                    <a:pt x="408" y="949"/>
                    <a:pt x="403" y="942"/>
                    <a:pt x="402" y="934"/>
                  </a:cubicBezTo>
                  <a:cubicBezTo>
                    <a:pt x="401" y="926"/>
                    <a:pt x="405" y="919"/>
                    <a:pt x="413" y="914"/>
                  </a:cubicBezTo>
                  <a:close/>
                  <a:moveTo>
                    <a:pt x="399" y="925"/>
                  </a:moveTo>
                  <a:cubicBezTo>
                    <a:pt x="393" y="923"/>
                    <a:pt x="390" y="918"/>
                    <a:pt x="389" y="914"/>
                  </a:cubicBezTo>
                  <a:cubicBezTo>
                    <a:pt x="394" y="915"/>
                    <a:pt x="400" y="915"/>
                    <a:pt x="406" y="915"/>
                  </a:cubicBezTo>
                  <a:cubicBezTo>
                    <a:pt x="403" y="918"/>
                    <a:pt x="400" y="921"/>
                    <a:pt x="399" y="925"/>
                  </a:cubicBezTo>
                  <a:close/>
                  <a:moveTo>
                    <a:pt x="289" y="758"/>
                  </a:moveTo>
                  <a:cubicBezTo>
                    <a:pt x="289" y="758"/>
                    <a:pt x="289" y="758"/>
                    <a:pt x="289" y="758"/>
                  </a:cubicBezTo>
                  <a:cubicBezTo>
                    <a:pt x="289" y="758"/>
                    <a:pt x="289" y="758"/>
                    <a:pt x="289" y="758"/>
                  </a:cubicBezTo>
                  <a:cubicBezTo>
                    <a:pt x="291" y="755"/>
                    <a:pt x="295" y="751"/>
                    <a:pt x="301" y="746"/>
                  </a:cubicBezTo>
                  <a:cubicBezTo>
                    <a:pt x="302" y="752"/>
                    <a:pt x="303" y="758"/>
                    <a:pt x="305" y="765"/>
                  </a:cubicBezTo>
                  <a:cubicBezTo>
                    <a:pt x="299" y="768"/>
                    <a:pt x="294" y="771"/>
                    <a:pt x="289" y="775"/>
                  </a:cubicBezTo>
                  <a:cubicBezTo>
                    <a:pt x="288" y="767"/>
                    <a:pt x="288" y="761"/>
                    <a:pt x="289" y="758"/>
                  </a:cubicBezTo>
                  <a:close/>
                  <a:moveTo>
                    <a:pt x="517" y="680"/>
                  </a:moveTo>
                  <a:cubicBezTo>
                    <a:pt x="514" y="675"/>
                    <a:pt x="510" y="673"/>
                    <a:pt x="504" y="672"/>
                  </a:cubicBezTo>
                  <a:cubicBezTo>
                    <a:pt x="508" y="671"/>
                    <a:pt x="513" y="672"/>
                    <a:pt x="517" y="675"/>
                  </a:cubicBezTo>
                  <a:cubicBezTo>
                    <a:pt x="526" y="681"/>
                    <a:pt x="531" y="695"/>
                    <a:pt x="537" y="711"/>
                  </a:cubicBezTo>
                  <a:cubicBezTo>
                    <a:pt x="540" y="720"/>
                    <a:pt x="544" y="729"/>
                    <a:pt x="549" y="739"/>
                  </a:cubicBezTo>
                  <a:cubicBezTo>
                    <a:pt x="539" y="738"/>
                    <a:pt x="529" y="739"/>
                    <a:pt x="520" y="740"/>
                  </a:cubicBezTo>
                  <a:cubicBezTo>
                    <a:pt x="521" y="740"/>
                    <a:pt x="522" y="739"/>
                    <a:pt x="523" y="738"/>
                  </a:cubicBezTo>
                  <a:cubicBezTo>
                    <a:pt x="524" y="738"/>
                    <a:pt x="524" y="738"/>
                    <a:pt x="524" y="738"/>
                  </a:cubicBezTo>
                  <a:cubicBezTo>
                    <a:pt x="527" y="734"/>
                    <a:pt x="529" y="729"/>
                    <a:pt x="528" y="723"/>
                  </a:cubicBezTo>
                  <a:cubicBezTo>
                    <a:pt x="527" y="717"/>
                    <a:pt x="523" y="711"/>
                    <a:pt x="517" y="708"/>
                  </a:cubicBezTo>
                  <a:cubicBezTo>
                    <a:pt x="514" y="706"/>
                    <a:pt x="511" y="706"/>
                    <a:pt x="508" y="705"/>
                  </a:cubicBezTo>
                  <a:cubicBezTo>
                    <a:pt x="510" y="704"/>
                    <a:pt x="512" y="703"/>
                    <a:pt x="514" y="701"/>
                  </a:cubicBezTo>
                  <a:cubicBezTo>
                    <a:pt x="519" y="695"/>
                    <a:pt x="521" y="687"/>
                    <a:pt x="517" y="680"/>
                  </a:cubicBezTo>
                  <a:close/>
                  <a:moveTo>
                    <a:pt x="515" y="711"/>
                  </a:moveTo>
                  <a:cubicBezTo>
                    <a:pt x="520" y="714"/>
                    <a:pt x="523" y="718"/>
                    <a:pt x="524" y="724"/>
                  </a:cubicBezTo>
                  <a:cubicBezTo>
                    <a:pt x="525" y="728"/>
                    <a:pt x="523" y="732"/>
                    <a:pt x="521" y="735"/>
                  </a:cubicBezTo>
                  <a:cubicBezTo>
                    <a:pt x="517" y="738"/>
                    <a:pt x="511" y="740"/>
                    <a:pt x="506" y="737"/>
                  </a:cubicBezTo>
                  <a:cubicBezTo>
                    <a:pt x="501" y="734"/>
                    <a:pt x="501" y="729"/>
                    <a:pt x="502" y="726"/>
                  </a:cubicBezTo>
                  <a:cubicBezTo>
                    <a:pt x="503" y="723"/>
                    <a:pt x="506" y="720"/>
                    <a:pt x="510" y="720"/>
                  </a:cubicBezTo>
                  <a:cubicBezTo>
                    <a:pt x="511" y="721"/>
                    <a:pt x="512" y="720"/>
                    <a:pt x="513" y="719"/>
                  </a:cubicBezTo>
                  <a:cubicBezTo>
                    <a:pt x="513" y="718"/>
                    <a:pt x="512" y="717"/>
                    <a:pt x="511" y="717"/>
                  </a:cubicBezTo>
                  <a:cubicBezTo>
                    <a:pt x="505" y="716"/>
                    <a:pt x="500" y="719"/>
                    <a:pt x="498" y="724"/>
                  </a:cubicBezTo>
                  <a:cubicBezTo>
                    <a:pt x="496" y="730"/>
                    <a:pt x="498" y="736"/>
                    <a:pt x="504" y="740"/>
                  </a:cubicBezTo>
                  <a:cubicBezTo>
                    <a:pt x="505" y="741"/>
                    <a:pt x="508" y="742"/>
                    <a:pt x="510" y="742"/>
                  </a:cubicBezTo>
                  <a:cubicBezTo>
                    <a:pt x="504" y="743"/>
                    <a:pt x="499" y="745"/>
                    <a:pt x="494" y="747"/>
                  </a:cubicBezTo>
                  <a:cubicBezTo>
                    <a:pt x="492" y="743"/>
                    <a:pt x="490" y="739"/>
                    <a:pt x="487" y="735"/>
                  </a:cubicBezTo>
                  <a:cubicBezTo>
                    <a:pt x="485" y="727"/>
                    <a:pt x="487" y="718"/>
                    <a:pt x="494" y="713"/>
                  </a:cubicBezTo>
                  <a:cubicBezTo>
                    <a:pt x="500" y="708"/>
                    <a:pt x="508" y="708"/>
                    <a:pt x="515" y="711"/>
                  </a:cubicBezTo>
                  <a:close/>
                  <a:moveTo>
                    <a:pt x="551" y="743"/>
                  </a:moveTo>
                  <a:cubicBezTo>
                    <a:pt x="552" y="745"/>
                    <a:pt x="553" y="747"/>
                    <a:pt x="554" y="749"/>
                  </a:cubicBezTo>
                  <a:cubicBezTo>
                    <a:pt x="510" y="744"/>
                    <a:pt x="474" y="758"/>
                    <a:pt x="458" y="789"/>
                  </a:cubicBezTo>
                  <a:cubicBezTo>
                    <a:pt x="458" y="789"/>
                    <a:pt x="458" y="790"/>
                    <a:pt x="459" y="791"/>
                  </a:cubicBezTo>
                  <a:cubicBezTo>
                    <a:pt x="460" y="792"/>
                    <a:pt x="461" y="792"/>
                    <a:pt x="461" y="791"/>
                  </a:cubicBezTo>
                  <a:cubicBezTo>
                    <a:pt x="482" y="776"/>
                    <a:pt x="499" y="790"/>
                    <a:pt x="521" y="807"/>
                  </a:cubicBezTo>
                  <a:cubicBezTo>
                    <a:pt x="538" y="821"/>
                    <a:pt x="558" y="836"/>
                    <a:pt x="584" y="842"/>
                  </a:cubicBezTo>
                  <a:cubicBezTo>
                    <a:pt x="582" y="844"/>
                    <a:pt x="579" y="846"/>
                    <a:pt x="577" y="848"/>
                  </a:cubicBezTo>
                  <a:cubicBezTo>
                    <a:pt x="552" y="841"/>
                    <a:pt x="533" y="826"/>
                    <a:pt x="516" y="812"/>
                  </a:cubicBezTo>
                  <a:cubicBezTo>
                    <a:pt x="503" y="801"/>
                    <a:pt x="491" y="791"/>
                    <a:pt x="480" y="790"/>
                  </a:cubicBezTo>
                  <a:cubicBezTo>
                    <a:pt x="469" y="788"/>
                    <a:pt x="461" y="793"/>
                    <a:pt x="459" y="802"/>
                  </a:cubicBezTo>
                  <a:cubicBezTo>
                    <a:pt x="459" y="803"/>
                    <a:pt x="459" y="804"/>
                    <a:pt x="460" y="804"/>
                  </a:cubicBezTo>
                  <a:cubicBezTo>
                    <a:pt x="461" y="805"/>
                    <a:pt x="462" y="805"/>
                    <a:pt x="462" y="804"/>
                  </a:cubicBezTo>
                  <a:cubicBezTo>
                    <a:pt x="468" y="798"/>
                    <a:pt x="475" y="799"/>
                    <a:pt x="479" y="802"/>
                  </a:cubicBezTo>
                  <a:cubicBezTo>
                    <a:pt x="484" y="805"/>
                    <a:pt x="487" y="811"/>
                    <a:pt x="485" y="817"/>
                  </a:cubicBezTo>
                  <a:cubicBezTo>
                    <a:pt x="483" y="825"/>
                    <a:pt x="476" y="829"/>
                    <a:pt x="468" y="829"/>
                  </a:cubicBezTo>
                  <a:cubicBezTo>
                    <a:pt x="460" y="828"/>
                    <a:pt x="451" y="822"/>
                    <a:pt x="450" y="807"/>
                  </a:cubicBezTo>
                  <a:cubicBezTo>
                    <a:pt x="448" y="788"/>
                    <a:pt x="461" y="768"/>
                    <a:pt x="482" y="756"/>
                  </a:cubicBezTo>
                  <a:cubicBezTo>
                    <a:pt x="501" y="746"/>
                    <a:pt x="525" y="741"/>
                    <a:pt x="551" y="743"/>
                  </a:cubicBezTo>
                  <a:close/>
                  <a:moveTo>
                    <a:pt x="585" y="794"/>
                  </a:moveTo>
                  <a:cubicBezTo>
                    <a:pt x="592" y="797"/>
                    <a:pt x="600" y="801"/>
                    <a:pt x="607" y="804"/>
                  </a:cubicBezTo>
                  <a:cubicBezTo>
                    <a:pt x="606" y="805"/>
                    <a:pt x="605" y="807"/>
                    <a:pt x="604" y="808"/>
                  </a:cubicBezTo>
                  <a:cubicBezTo>
                    <a:pt x="594" y="804"/>
                    <a:pt x="584" y="799"/>
                    <a:pt x="574" y="795"/>
                  </a:cubicBezTo>
                  <a:cubicBezTo>
                    <a:pt x="544" y="781"/>
                    <a:pt x="516" y="768"/>
                    <a:pt x="488" y="773"/>
                  </a:cubicBezTo>
                  <a:cubicBezTo>
                    <a:pt x="517" y="763"/>
                    <a:pt x="550" y="778"/>
                    <a:pt x="585" y="794"/>
                  </a:cubicBezTo>
                  <a:close/>
                  <a:moveTo>
                    <a:pt x="578" y="778"/>
                  </a:moveTo>
                  <a:cubicBezTo>
                    <a:pt x="581" y="781"/>
                    <a:pt x="584" y="783"/>
                    <a:pt x="588" y="786"/>
                  </a:cubicBezTo>
                  <a:cubicBezTo>
                    <a:pt x="588" y="791"/>
                    <a:pt x="588" y="791"/>
                    <a:pt x="588" y="791"/>
                  </a:cubicBezTo>
                  <a:cubicBezTo>
                    <a:pt x="588" y="791"/>
                    <a:pt x="587" y="791"/>
                    <a:pt x="586" y="790"/>
                  </a:cubicBezTo>
                  <a:cubicBezTo>
                    <a:pt x="584" y="789"/>
                    <a:pt x="582" y="788"/>
                    <a:pt x="579" y="787"/>
                  </a:cubicBezTo>
                  <a:lnTo>
                    <a:pt x="578" y="778"/>
                  </a:lnTo>
                  <a:close/>
                  <a:moveTo>
                    <a:pt x="592" y="788"/>
                  </a:moveTo>
                  <a:cubicBezTo>
                    <a:pt x="595" y="790"/>
                    <a:pt x="598" y="792"/>
                    <a:pt x="601" y="793"/>
                  </a:cubicBezTo>
                  <a:cubicBezTo>
                    <a:pt x="601" y="797"/>
                    <a:pt x="601" y="797"/>
                    <a:pt x="601" y="797"/>
                  </a:cubicBezTo>
                  <a:cubicBezTo>
                    <a:pt x="598" y="796"/>
                    <a:pt x="595" y="794"/>
                    <a:pt x="592" y="793"/>
                  </a:cubicBezTo>
                  <a:lnTo>
                    <a:pt x="592" y="788"/>
                  </a:lnTo>
                  <a:close/>
                  <a:moveTo>
                    <a:pt x="605" y="799"/>
                  </a:moveTo>
                  <a:cubicBezTo>
                    <a:pt x="605" y="795"/>
                    <a:pt x="605" y="795"/>
                    <a:pt x="605" y="795"/>
                  </a:cubicBezTo>
                  <a:cubicBezTo>
                    <a:pt x="608" y="796"/>
                    <a:pt x="611" y="797"/>
                    <a:pt x="613" y="798"/>
                  </a:cubicBezTo>
                  <a:cubicBezTo>
                    <a:pt x="612" y="799"/>
                    <a:pt x="611" y="800"/>
                    <a:pt x="610" y="801"/>
                  </a:cubicBezTo>
                  <a:cubicBezTo>
                    <a:pt x="608" y="800"/>
                    <a:pt x="607" y="799"/>
                    <a:pt x="605" y="799"/>
                  </a:cubicBezTo>
                  <a:close/>
                  <a:moveTo>
                    <a:pt x="507" y="776"/>
                  </a:moveTo>
                  <a:cubicBezTo>
                    <a:pt x="510" y="776"/>
                    <a:pt x="513" y="776"/>
                    <a:pt x="517" y="777"/>
                  </a:cubicBezTo>
                  <a:cubicBezTo>
                    <a:pt x="506" y="791"/>
                    <a:pt x="506" y="791"/>
                    <a:pt x="506" y="791"/>
                  </a:cubicBezTo>
                  <a:cubicBezTo>
                    <a:pt x="504" y="790"/>
                    <a:pt x="501" y="788"/>
                    <a:pt x="499" y="787"/>
                  </a:cubicBezTo>
                  <a:lnTo>
                    <a:pt x="507" y="776"/>
                  </a:lnTo>
                  <a:close/>
                  <a:moveTo>
                    <a:pt x="495" y="785"/>
                  </a:moveTo>
                  <a:cubicBezTo>
                    <a:pt x="493" y="784"/>
                    <a:pt x="491" y="783"/>
                    <a:pt x="489" y="782"/>
                  </a:cubicBezTo>
                  <a:cubicBezTo>
                    <a:pt x="493" y="776"/>
                    <a:pt x="493" y="776"/>
                    <a:pt x="493" y="776"/>
                  </a:cubicBezTo>
                  <a:cubicBezTo>
                    <a:pt x="496" y="776"/>
                    <a:pt x="499" y="775"/>
                    <a:pt x="502" y="776"/>
                  </a:cubicBezTo>
                  <a:lnTo>
                    <a:pt x="495" y="785"/>
                  </a:lnTo>
                  <a:close/>
                  <a:moveTo>
                    <a:pt x="521" y="778"/>
                  </a:moveTo>
                  <a:cubicBezTo>
                    <a:pt x="524" y="779"/>
                    <a:pt x="527" y="780"/>
                    <a:pt x="531" y="781"/>
                  </a:cubicBezTo>
                  <a:cubicBezTo>
                    <a:pt x="516" y="798"/>
                    <a:pt x="516" y="798"/>
                    <a:pt x="516" y="798"/>
                  </a:cubicBezTo>
                  <a:cubicBezTo>
                    <a:pt x="514" y="797"/>
                    <a:pt x="511" y="795"/>
                    <a:pt x="509" y="793"/>
                  </a:cubicBezTo>
                  <a:lnTo>
                    <a:pt x="521" y="778"/>
                  </a:lnTo>
                  <a:close/>
                  <a:moveTo>
                    <a:pt x="534" y="782"/>
                  </a:moveTo>
                  <a:cubicBezTo>
                    <a:pt x="538" y="783"/>
                    <a:pt x="541" y="784"/>
                    <a:pt x="544" y="786"/>
                  </a:cubicBezTo>
                  <a:cubicBezTo>
                    <a:pt x="526" y="806"/>
                    <a:pt x="526" y="806"/>
                    <a:pt x="526" y="806"/>
                  </a:cubicBezTo>
                  <a:cubicBezTo>
                    <a:pt x="525" y="805"/>
                    <a:pt x="524" y="805"/>
                    <a:pt x="523" y="804"/>
                  </a:cubicBezTo>
                  <a:cubicBezTo>
                    <a:pt x="522" y="803"/>
                    <a:pt x="520" y="802"/>
                    <a:pt x="519" y="801"/>
                  </a:cubicBezTo>
                  <a:lnTo>
                    <a:pt x="534" y="782"/>
                  </a:lnTo>
                  <a:close/>
                  <a:moveTo>
                    <a:pt x="548" y="787"/>
                  </a:moveTo>
                  <a:cubicBezTo>
                    <a:pt x="551" y="789"/>
                    <a:pt x="554" y="790"/>
                    <a:pt x="558" y="792"/>
                  </a:cubicBezTo>
                  <a:cubicBezTo>
                    <a:pt x="537" y="814"/>
                    <a:pt x="537" y="814"/>
                    <a:pt x="537" y="814"/>
                  </a:cubicBezTo>
                  <a:cubicBezTo>
                    <a:pt x="534" y="812"/>
                    <a:pt x="531" y="810"/>
                    <a:pt x="529" y="808"/>
                  </a:cubicBezTo>
                  <a:lnTo>
                    <a:pt x="548" y="787"/>
                  </a:lnTo>
                  <a:close/>
                  <a:moveTo>
                    <a:pt x="562" y="793"/>
                  </a:moveTo>
                  <a:cubicBezTo>
                    <a:pt x="565" y="795"/>
                    <a:pt x="568" y="796"/>
                    <a:pt x="572" y="798"/>
                  </a:cubicBezTo>
                  <a:cubicBezTo>
                    <a:pt x="549" y="823"/>
                    <a:pt x="549" y="823"/>
                    <a:pt x="549" y="823"/>
                  </a:cubicBezTo>
                  <a:cubicBezTo>
                    <a:pt x="546" y="821"/>
                    <a:pt x="543" y="819"/>
                    <a:pt x="540" y="817"/>
                  </a:cubicBezTo>
                  <a:lnTo>
                    <a:pt x="562" y="793"/>
                  </a:lnTo>
                  <a:close/>
                  <a:moveTo>
                    <a:pt x="576" y="800"/>
                  </a:moveTo>
                  <a:cubicBezTo>
                    <a:pt x="579" y="801"/>
                    <a:pt x="582" y="803"/>
                    <a:pt x="585" y="804"/>
                  </a:cubicBezTo>
                  <a:cubicBezTo>
                    <a:pt x="562" y="830"/>
                    <a:pt x="562" y="830"/>
                    <a:pt x="562" y="830"/>
                  </a:cubicBezTo>
                  <a:cubicBezTo>
                    <a:pt x="559" y="828"/>
                    <a:pt x="556" y="827"/>
                    <a:pt x="553" y="825"/>
                  </a:cubicBezTo>
                  <a:lnTo>
                    <a:pt x="576" y="800"/>
                  </a:lnTo>
                  <a:close/>
                  <a:moveTo>
                    <a:pt x="588" y="806"/>
                  </a:moveTo>
                  <a:cubicBezTo>
                    <a:pt x="591" y="807"/>
                    <a:pt x="594" y="808"/>
                    <a:pt x="597" y="809"/>
                  </a:cubicBezTo>
                  <a:cubicBezTo>
                    <a:pt x="576" y="836"/>
                    <a:pt x="576" y="836"/>
                    <a:pt x="576" y="836"/>
                  </a:cubicBezTo>
                  <a:cubicBezTo>
                    <a:pt x="572" y="835"/>
                    <a:pt x="569" y="833"/>
                    <a:pt x="565" y="832"/>
                  </a:cubicBezTo>
                  <a:lnTo>
                    <a:pt x="588" y="806"/>
                  </a:lnTo>
                  <a:close/>
                  <a:moveTo>
                    <a:pt x="601" y="811"/>
                  </a:moveTo>
                  <a:cubicBezTo>
                    <a:pt x="601" y="811"/>
                    <a:pt x="602" y="811"/>
                    <a:pt x="602" y="811"/>
                  </a:cubicBezTo>
                  <a:cubicBezTo>
                    <a:pt x="594" y="823"/>
                    <a:pt x="592" y="834"/>
                    <a:pt x="591" y="837"/>
                  </a:cubicBezTo>
                  <a:cubicBezTo>
                    <a:pt x="591" y="837"/>
                    <a:pt x="589" y="838"/>
                    <a:pt x="588" y="839"/>
                  </a:cubicBezTo>
                  <a:cubicBezTo>
                    <a:pt x="585" y="839"/>
                    <a:pt x="582" y="838"/>
                    <a:pt x="580" y="837"/>
                  </a:cubicBezTo>
                  <a:lnTo>
                    <a:pt x="601" y="811"/>
                  </a:lnTo>
                  <a:close/>
                  <a:moveTo>
                    <a:pt x="488" y="777"/>
                  </a:moveTo>
                  <a:cubicBezTo>
                    <a:pt x="485" y="781"/>
                    <a:pt x="485" y="781"/>
                    <a:pt x="485" y="781"/>
                  </a:cubicBezTo>
                  <a:cubicBezTo>
                    <a:pt x="482" y="781"/>
                    <a:pt x="478" y="781"/>
                    <a:pt x="475" y="781"/>
                  </a:cubicBezTo>
                  <a:cubicBezTo>
                    <a:pt x="479" y="779"/>
                    <a:pt x="484" y="778"/>
                    <a:pt x="488" y="777"/>
                  </a:cubicBezTo>
                  <a:close/>
                  <a:moveTo>
                    <a:pt x="471" y="777"/>
                  </a:moveTo>
                  <a:cubicBezTo>
                    <a:pt x="474" y="774"/>
                    <a:pt x="477" y="771"/>
                    <a:pt x="481" y="768"/>
                  </a:cubicBezTo>
                  <a:cubicBezTo>
                    <a:pt x="485" y="770"/>
                    <a:pt x="485" y="770"/>
                    <a:pt x="485" y="770"/>
                  </a:cubicBezTo>
                  <a:cubicBezTo>
                    <a:pt x="480" y="771"/>
                    <a:pt x="476" y="774"/>
                    <a:pt x="471" y="777"/>
                  </a:cubicBezTo>
                  <a:close/>
                  <a:moveTo>
                    <a:pt x="484" y="766"/>
                  </a:moveTo>
                  <a:cubicBezTo>
                    <a:pt x="487" y="764"/>
                    <a:pt x="490" y="762"/>
                    <a:pt x="492" y="761"/>
                  </a:cubicBezTo>
                  <a:cubicBezTo>
                    <a:pt x="500" y="766"/>
                    <a:pt x="500" y="766"/>
                    <a:pt x="500" y="766"/>
                  </a:cubicBezTo>
                  <a:cubicBezTo>
                    <a:pt x="497" y="766"/>
                    <a:pt x="494" y="767"/>
                    <a:pt x="491" y="768"/>
                  </a:cubicBezTo>
                  <a:lnTo>
                    <a:pt x="484" y="766"/>
                  </a:lnTo>
                  <a:close/>
                  <a:moveTo>
                    <a:pt x="532" y="769"/>
                  </a:moveTo>
                  <a:cubicBezTo>
                    <a:pt x="529" y="768"/>
                    <a:pt x="526" y="768"/>
                    <a:pt x="523" y="767"/>
                  </a:cubicBezTo>
                  <a:cubicBezTo>
                    <a:pt x="511" y="754"/>
                    <a:pt x="511" y="754"/>
                    <a:pt x="511" y="754"/>
                  </a:cubicBezTo>
                  <a:cubicBezTo>
                    <a:pt x="514" y="754"/>
                    <a:pt x="517" y="753"/>
                    <a:pt x="521" y="753"/>
                  </a:cubicBezTo>
                  <a:lnTo>
                    <a:pt x="532" y="769"/>
                  </a:lnTo>
                  <a:close/>
                  <a:moveTo>
                    <a:pt x="525" y="752"/>
                  </a:moveTo>
                  <a:cubicBezTo>
                    <a:pt x="529" y="752"/>
                    <a:pt x="533" y="752"/>
                    <a:pt x="537" y="752"/>
                  </a:cubicBezTo>
                  <a:cubicBezTo>
                    <a:pt x="547" y="774"/>
                    <a:pt x="547" y="774"/>
                    <a:pt x="547" y="774"/>
                  </a:cubicBezTo>
                  <a:cubicBezTo>
                    <a:pt x="544" y="772"/>
                    <a:pt x="540" y="771"/>
                    <a:pt x="537" y="770"/>
                  </a:cubicBezTo>
                  <a:lnTo>
                    <a:pt x="525" y="752"/>
                  </a:lnTo>
                  <a:close/>
                  <a:moveTo>
                    <a:pt x="517" y="766"/>
                  </a:moveTo>
                  <a:cubicBezTo>
                    <a:pt x="513" y="766"/>
                    <a:pt x="510" y="766"/>
                    <a:pt x="507" y="766"/>
                  </a:cubicBezTo>
                  <a:cubicBezTo>
                    <a:pt x="497" y="759"/>
                    <a:pt x="497" y="759"/>
                    <a:pt x="497" y="759"/>
                  </a:cubicBezTo>
                  <a:cubicBezTo>
                    <a:pt x="500" y="758"/>
                    <a:pt x="503" y="757"/>
                    <a:pt x="506" y="756"/>
                  </a:cubicBezTo>
                  <a:lnTo>
                    <a:pt x="517" y="766"/>
                  </a:lnTo>
                  <a:close/>
                  <a:moveTo>
                    <a:pt x="566" y="781"/>
                  </a:moveTo>
                  <a:cubicBezTo>
                    <a:pt x="559" y="756"/>
                    <a:pt x="559" y="756"/>
                    <a:pt x="559" y="756"/>
                  </a:cubicBezTo>
                  <a:cubicBezTo>
                    <a:pt x="563" y="763"/>
                    <a:pt x="568" y="769"/>
                    <a:pt x="574" y="774"/>
                  </a:cubicBezTo>
                  <a:cubicBezTo>
                    <a:pt x="575" y="785"/>
                    <a:pt x="575" y="785"/>
                    <a:pt x="575" y="785"/>
                  </a:cubicBezTo>
                  <a:cubicBezTo>
                    <a:pt x="572" y="784"/>
                    <a:pt x="569" y="783"/>
                    <a:pt x="566" y="781"/>
                  </a:cubicBezTo>
                  <a:close/>
                  <a:moveTo>
                    <a:pt x="562" y="779"/>
                  </a:moveTo>
                  <a:cubicBezTo>
                    <a:pt x="558" y="778"/>
                    <a:pt x="555" y="777"/>
                    <a:pt x="552" y="775"/>
                  </a:cubicBezTo>
                  <a:cubicBezTo>
                    <a:pt x="541" y="752"/>
                    <a:pt x="541" y="752"/>
                    <a:pt x="541" y="752"/>
                  </a:cubicBezTo>
                  <a:cubicBezTo>
                    <a:pt x="545" y="752"/>
                    <a:pt x="550" y="752"/>
                    <a:pt x="554" y="753"/>
                  </a:cubicBezTo>
                  <a:lnTo>
                    <a:pt x="562" y="779"/>
                  </a:lnTo>
                  <a:close/>
                  <a:moveTo>
                    <a:pt x="560" y="870"/>
                  </a:moveTo>
                  <a:cubicBezTo>
                    <a:pt x="560" y="870"/>
                    <a:pt x="560" y="870"/>
                    <a:pt x="560" y="870"/>
                  </a:cubicBezTo>
                  <a:cubicBezTo>
                    <a:pt x="557" y="878"/>
                    <a:pt x="556" y="886"/>
                    <a:pt x="556" y="894"/>
                  </a:cubicBezTo>
                  <a:cubicBezTo>
                    <a:pt x="553" y="892"/>
                    <a:pt x="550" y="890"/>
                    <a:pt x="547" y="889"/>
                  </a:cubicBezTo>
                  <a:cubicBezTo>
                    <a:pt x="546" y="886"/>
                    <a:pt x="546" y="876"/>
                    <a:pt x="550" y="866"/>
                  </a:cubicBezTo>
                  <a:cubicBezTo>
                    <a:pt x="550" y="866"/>
                    <a:pt x="550" y="866"/>
                    <a:pt x="550" y="866"/>
                  </a:cubicBezTo>
                  <a:cubicBezTo>
                    <a:pt x="550" y="866"/>
                    <a:pt x="550" y="866"/>
                    <a:pt x="550" y="866"/>
                  </a:cubicBezTo>
                  <a:cubicBezTo>
                    <a:pt x="554" y="856"/>
                    <a:pt x="562" y="849"/>
                    <a:pt x="564" y="847"/>
                  </a:cubicBezTo>
                  <a:cubicBezTo>
                    <a:pt x="567" y="849"/>
                    <a:pt x="570" y="850"/>
                    <a:pt x="574" y="851"/>
                  </a:cubicBezTo>
                  <a:cubicBezTo>
                    <a:pt x="569" y="856"/>
                    <a:pt x="564" y="863"/>
                    <a:pt x="560" y="870"/>
                  </a:cubicBezTo>
                  <a:close/>
                  <a:moveTo>
                    <a:pt x="391" y="1002"/>
                  </a:moveTo>
                  <a:cubicBezTo>
                    <a:pt x="387" y="1003"/>
                    <a:pt x="387" y="1003"/>
                    <a:pt x="387" y="1003"/>
                  </a:cubicBezTo>
                  <a:cubicBezTo>
                    <a:pt x="384" y="999"/>
                    <a:pt x="382" y="996"/>
                    <a:pt x="380" y="992"/>
                  </a:cubicBezTo>
                  <a:cubicBezTo>
                    <a:pt x="383" y="996"/>
                    <a:pt x="387" y="999"/>
                    <a:pt x="391" y="1002"/>
                  </a:cubicBezTo>
                  <a:close/>
                  <a:moveTo>
                    <a:pt x="385" y="989"/>
                  </a:moveTo>
                  <a:cubicBezTo>
                    <a:pt x="388" y="990"/>
                    <a:pt x="391" y="991"/>
                    <a:pt x="394" y="991"/>
                  </a:cubicBezTo>
                  <a:cubicBezTo>
                    <a:pt x="396" y="996"/>
                    <a:pt x="396" y="996"/>
                    <a:pt x="396" y="996"/>
                  </a:cubicBezTo>
                  <a:cubicBezTo>
                    <a:pt x="392" y="994"/>
                    <a:pt x="388" y="992"/>
                    <a:pt x="385" y="989"/>
                  </a:cubicBezTo>
                  <a:close/>
                  <a:moveTo>
                    <a:pt x="396" y="1006"/>
                  </a:moveTo>
                  <a:cubicBezTo>
                    <a:pt x="399" y="1008"/>
                    <a:pt x="402" y="1009"/>
                    <a:pt x="405" y="1010"/>
                  </a:cubicBezTo>
                  <a:cubicBezTo>
                    <a:pt x="396" y="1013"/>
                    <a:pt x="396" y="1013"/>
                    <a:pt x="396" y="1013"/>
                  </a:cubicBezTo>
                  <a:cubicBezTo>
                    <a:pt x="394" y="1011"/>
                    <a:pt x="392" y="1009"/>
                    <a:pt x="390" y="1006"/>
                  </a:cubicBezTo>
                  <a:lnTo>
                    <a:pt x="396" y="1006"/>
                  </a:lnTo>
                  <a:close/>
                  <a:moveTo>
                    <a:pt x="412" y="1012"/>
                  </a:moveTo>
                  <a:cubicBezTo>
                    <a:pt x="415" y="1013"/>
                    <a:pt x="418" y="1014"/>
                    <a:pt x="421" y="1014"/>
                  </a:cubicBezTo>
                  <a:cubicBezTo>
                    <a:pt x="408" y="1022"/>
                    <a:pt x="408" y="1022"/>
                    <a:pt x="408" y="1022"/>
                  </a:cubicBezTo>
                  <a:cubicBezTo>
                    <a:pt x="405" y="1020"/>
                    <a:pt x="403" y="1018"/>
                    <a:pt x="400" y="1016"/>
                  </a:cubicBezTo>
                  <a:lnTo>
                    <a:pt x="412" y="1012"/>
                  </a:lnTo>
                  <a:close/>
                  <a:moveTo>
                    <a:pt x="427" y="1015"/>
                  </a:moveTo>
                  <a:cubicBezTo>
                    <a:pt x="430" y="1015"/>
                    <a:pt x="433" y="1016"/>
                    <a:pt x="436" y="1016"/>
                  </a:cubicBezTo>
                  <a:cubicBezTo>
                    <a:pt x="421" y="1028"/>
                    <a:pt x="421" y="1028"/>
                    <a:pt x="421" y="1028"/>
                  </a:cubicBezTo>
                  <a:cubicBezTo>
                    <a:pt x="418" y="1027"/>
                    <a:pt x="415" y="1026"/>
                    <a:pt x="412" y="1024"/>
                  </a:cubicBezTo>
                  <a:lnTo>
                    <a:pt x="427" y="1015"/>
                  </a:lnTo>
                  <a:close/>
                  <a:moveTo>
                    <a:pt x="442" y="1016"/>
                  </a:moveTo>
                  <a:cubicBezTo>
                    <a:pt x="445" y="1016"/>
                    <a:pt x="448" y="1015"/>
                    <a:pt x="452" y="1015"/>
                  </a:cubicBezTo>
                  <a:cubicBezTo>
                    <a:pt x="437" y="1034"/>
                    <a:pt x="437" y="1034"/>
                    <a:pt x="437" y="1034"/>
                  </a:cubicBezTo>
                  <a:cubicBezTo>
                    <a:pt x="433" y="1033"/>
                    <a:pt x="429" y="1031"/>
                    <a:pt x="425" y="1030"/>
                  </a:cubicBezTo>
                  <a:lnTo>
                    <a:pt x="442" y="1016"/>
                  </a:lnTo>
                  <a:close/>
                  <a:moveTo>
                    <a:pt x="457" y="1015"/>
                  </a:moveTo>
                  <a:cubicBezTo>
                    <a:pt x="461" y="1014"/>
                    <a:pt x="464" y="1014"/>
                    <a:pt x="468" y="1013"/>
                  </a:cubicBezTo>
                  <a:cubicBezTo>
                    <a:pt x="453" y="1037"/>
                    <a:pt x="453" y="1037"/>
                    <a:pt x="453" y="1037"/>
                  </a:cubicBezTo>
                  <a:cubicBezTo>
                    <a:pt x="449" y="1037"/>
                    <a:pt x="445" y="1036"/>
                    <a:pt x="441" y="1035"/>
                  </a:cubicBezTo>
                  <a:lnTo>
                    <a:pt x="457" y="1015"/>
                  </a:lnTo>
                  <a:close/>
                  <a:moveTo>
                    <a:pt x="473" y="1013"/>
                  </a:moveTo>
                  <a:cubicBezTo>
                    <a:pt x="476" y="1012"/>
                    <a:pt x="479" y="1012"/>
                    <a:pt x="482" y="1011"/>
                  </a:cubicBezTo>
                  <a:cubicBezTo>
                    <a:pt x="470" y="1039"/>
                    <a:pt x="470" y="1039"/>
                    <a:pt x="470" y="1039"/>
                  </a:cubicBezTo>
                  <a:cubicBezTo>
                    <a:pt x="466" y="1039"/>
                    <a:pt x="462" y="1038"/>
                    <a:pt x="457" y="1038"/>
                  </a:cubicBezTo>
                  <a:lnTo>
                    <a:pt x="473" y="1013"/>
                  </a:lnTo>
                  <a:close/>
                  <a:moveTo>
                    <a:pt x="487" y="1011"/>
                  </a:moveTo>
                  <a:cubicBezTo>
                    <a:pt x="489" y="1010"/>
                    <a:pt x="492" y="1010"/>
                    <a:pt x="494" y="1009"/>
                  </a:cubicBezTo>
                  <a:cubicBezTo>
                    <a:pt x="495" y="1009"/>
                    <a:pt x="496" y="1009"/>
                    <a:pt x="497" y="1009"/>
                  </a:cubicBezTo>
                  <a:cubicBezTo>
                    <a:pt x="486" y="1039"/>
                    <a:pt x="486" y="1039"/>
                    <a:pt x="486" y="1039"/>
                  </a:cubicBezTo>
                  <a:cubicBezTo>
                    <a:pt x="482" y="1039"/>
                    <a:pt x="478" y="1039"/>
                    <a:pt x="474" y="1039"/>
                  </a:cubicBezTo>
                  <a:lnTo>
                    <a:pt x="487" y="1011"/>
                  </a:lnTo>
                  <a:close/>
                  <a:moveTo>
                    <a:pt x="501" y="1008"/>
                  </a:moveTo>
                  <a:cubicBezTo>
                    <a:pt x="504" y="1008"/>
                    <a:pt x="507" y="1007"/>
                    <a:pt x="511" y="1007"/>
                  </a:cubicBezTo>
                  <a:cubicBezTo>
                    <a:pt x="504" y="1037"/>
                    <a:pt x="504" y="1037"/>
                    <a:pt x="504" y="1037"/>
                  </a:cubicBezTo>
                  <a:cubicBezTo>
                    <a:pt x="499" y="1038"/>
                    <a:pt x="495" y="1038"/>
                    <a:pt x="491" y="1039"/>
                  </a:cubicBezTo>
                  <a:lnTo>
                    <a:pt x="501" y="1008"/>
                  </a:lnTo>
                  <a:close/>
                  <a:moveTo>
                    <a:pt x="515" y="1006"/>
                  </a:moveTo>
                  <a:cubicBezTo>
                    <a:pt x="518" y="1006"/>
                    <a:pt x="521" y="1006"/>
                    <a:pt x="524" y="1005"/>
                  </a:cubicBezTo>
                  <a:cubicBezTo>
                    <a:pt x="517" y="1035"/>
                    <a:pt x="517" y="1035"/>
                    <a:pt x="517" y="1035"/>
                  </a:cubicBezTo>
                  <a:cubicBezTo>
                    <a:pt x="514" y="1035"/>
                    <a:pt x="511" y="1036"/>
                    <a:pt x="508" y="1037"/>
                  </a:cubicBezTo>
                  <a:lnTo>
                    <a:pt x="515" y="1006"/>
                  </a:lnTo>
                  <a:close/>
                  <a:moveTo>
                    <a:pt x="528" y="1005"/>
                  </a:moveTo>
                  <a:cubicBezTo>
                    <a:pt x="531" y="1004"/>
                    <a:pt x="534" y="1004"/>
                    <a:pt x="538" y="1004"/>
                  </a:cubicBezTo>
                  <a:cubicBezTo>
                    <a:pt x="532" y="1030"/>
                    <a:pt x="532" y="1030"/>
                    <a:pt x="532" y="1030"/>
                  </a:cubicBezTo>
                  <a:cubicBezTo>
                    <a:pt x="528" y="1031"/>
                    <a:pt x="525" y="1033"/>
                    <a:pt x="522" y="1033"/>
                  </a:cubicBezTo>
                  <a:lnTo>
                    <a:pt x="528" y="1005"/>
                  </a:lnTo>
                  <a:close/>
                  <a:moveTo>
                    <a:pt x="542" y="1003"/>
                  </a:moveTo>
                  <a:cubicBezTo>
                    <a:pt x="545" y="1003"/>
                    <a:pt x="548" y="1003"/>
                    <a:pt x="551" y="1003"/>
                  </a:cubicBezTo>
                  <a:cubicBezTo>
                    <a:pt x="544" y="1025"/>
                    <a:pt x="544" y="1025"/>
                    <a:pt x="544" y="1025"/>
                  </a:cubicBezTo>
                  <a:cubicBezTo>
                    <a:pt x="541" y="1026"/>
                    <a:pt x="539" y="1028"/>
                    <a:pt x="536" y="1029"/>
                  </a:cubicBezTo>
                  <a:lnTo>
                    <a:pt x="542" y="1003"/>
                  </a:lnTo>
                  <a:close/>
                  <a:moveTo>
                    <a:pt x="555" y="1003"/>
                  </a:moveTo>
                  <a:cubicBezTo>
                    <a:pt x="557" y="1003"/>
                    <a:pt x="559" y="1003"/>
                    <a:pt x="561" y="1003"/>
                  </a:cubicBezTo>
                  <a:cubicBezTo>
                    <a:pt x="562" y="1005"/>
                    <a:pt x="564" y="1007"/>
                    <a:pt x="565" y="1008"/>
                  </a:cubicBezTo>
                  <a:cubicBezTo>
                    <a:pt x="563" y="1010"/>
                    <a:pt x="559" y="1013"/>
                    <a:pt x="555" y="1019"/>
                  </a:cubicBezTo>
                  <a:cubicBezTo>
                    <a:pt x="553" y="1020"/>
                    <a:pt x="551" y="1022"/>
                    <a:pt x="548" y="1023"/>
                  </a:cubicBezTo>
                  <a:lnTo>
                    <a:pt x="555" y="1003"/>
                  </a:lnTo>
                  <a:close/>
                  <a:moveTo>
                    <a:pt x="494" y="1006"/>
                  </a:moveTo>
                  <a:cubicBezTo>
                    <a:pt x="457" y="1012"/>
                    <a:pt x="421" y="1017"/>
                    <a:pt x="395" y="1001"/>
                  </a:cubicBezTo>
                  <a:cubicBezTo>
                    <a:pt x="420" y="1013"/>
                    <a:pt x="451" y="1007"/>
                    <a:pt x="483" y="1002"/>
                  </a:cubicBezTo>
                  <a:cubicBezTo>
                    <a:pt x="508" y="998"/>
                    <a:pt x="533" y="994"/>
                    <a:pt x="557" y="997"/>
                  </a:cubicBezTo>
                  <a:cubicBezTo>
                    <a:pt x="557" y="998"/>
                    <a:pt x="558" y="998"/>
                    <a:pt x="558" y="999"/>
                  </a:cubicBezTo>
                  <a:cubicBezTo>
                    <a:pt x="537" y="999"/>
                    <a:pt x="515" y="1002"/>
                    <a:pt x="494" y="1006"/>
                  </a:cubicBezTo>
                  <a:close/>
                  <a:moveTo>
                    <a:pt x="535" y="992"/>
                  </a:moveTo>
                  <a:cubicBezTo>
                    <a:pt x="532" y="992"/>
                    <a:pt x="529" y="992"/>
                    <a:pt x="527" y="992"/>
                  </a:cubicBezTo>
                  <a:cubicBezTo>
                    <a:pt x="515" y="964"/>
                    <a:pt x="515" y="964"/>
                    <a:pt x="515" y="964"/>
                  </a:cubicBezTo>
                  <a:cubicBezTo>
                    <a:pt x="519" y="964"/>
                    <a:pt x="522" y="965"/>
                    <a:pt x="525" y="965"/>
                  </a:cubicBezTo>
                  <a:lnTo>
                    <a:pt x="535" y="992"/>
                  </a:lnTo>
                  <a:close/>
                  <a:moveTo>
                    <a:pt x="530" y="967"/>
                  </a:moveTo>
                  <a:cubicBezTo>
                    <a:pt x="533" y="968"/>
                    <a:pt x="537" y="969"/>
                    <a:pt x="540" y="971"/>
                  </a:cubicBezTo>
                  <a:cubicBezTo>
                    <a:pt x="548" y="992"/>
                    <a:pt x="548" y="992"/>
                    <a:pt x="548" y="992"/>
                  </a:cubicBezTo>
                  <a:cubicBezTo>
                    <a:pt x="545" y="992"/>
                    <a:pt x="542" y="992"/>
                    <a:pt x="539" y="992"/>
                  </a:cubicBezTo>
                  <a:lnTo>
                    <a:pt x="530" y="967"/>
                  </a:lnTo>
                  <a:close/>
                  <a:moveTo>
                    <a:pt x="523" y="993"/>
                  </a:moveTo>
                  <a:cubicBezTo>
                    <a:pt x="520" y="993"/>
                    <a:pt x="517" y="993"/>
                    <a:pt x="514" y="994"/>
                  </a:cubicBezTo>
                  <a:cubicBezTo>
                    <a:pt x="501" y="963"/>
                    <a:pt x="501" y="963"/>
                    <a:pt x="501" y="963"/>
                  </a:cubicBezTo>
                  <a:cubicBezTo>
                    <a:pt x="504" y="963"/>
                    <a:pt x="508" y="963"/>
                    <a:pt x="511" y="963"/>
                  </a:cubicBezTo>
                  <a:lnTo>
                    <a:pt x="523" y="993"/>
                  </a:lnTo>
                  <a:close/>
                  <a:moveTo>
                    <a:pt x="510" y="994"/>
                  </a:moveTo>
                  <a:cubicBezTo>
                    <a:pt x="507" y="994"/>
                    <a:pt x="504" y="995"/>
                    <a:pt x="501" y="995"/>
                  </a:cubicBezTo>
                  <a:cubicBezTo>
                    <a:pt x="485" y="964"/>
                    <a:pt x="485" y="964"/>
                    <a:pt x="485" y="964"/>
                  </a:cubicBezTo>
                  <a:cubicBezTo>
                    <a:pt x="489" y="964"/>
                    <a:pt x="493" y="963"/>
                    <a:pt x="496" y="963"/>
                  </a:cubicBezTo>
                  <a:lnTo>
                    <a:pt x="510" y="994"/>
                  </a:lnTo>
                  <a:close/>
                  <a:moveTo>
                    <a:pt x="497" y="996"/>
                  </a:moveTo>
                  <a:cubicBezTo>
                    <a:pt x="493" y="997"/>
                    <a:pt x="490" y="997"/>
                    <a:pt x="487" y="998"/>
                  </a:cubicBezTo>
                  <a:cubicBezTo>
                    <a:pt x="471" y="967"/>
                    <a:pt x="471" y="967"/>
                    <a:pt x="471" y="967"/>
                  </a:cubicBezTo>
                  <a:cubicBezTo>
                    <a:pt x="475" y="966"/>
                    <a:pt x="478" y="965"/>
                    <a:pt x="481" y="965"/>
                  </a:cubicBezTo>
                  <a:lnTo>
                    <a:pt x="497" y="996"/>
                  </a:lnTo>
                  <a:close/>
                  <a:moveTo>
                    <a:pt x="483" y="998"/>
                  </a:moveTo>
                  <a:cubicBezTo>
                    <a:pt x="479" y="999"/>
                    <a:pt x="475" y="1000"/>
                    <a:pt x="471" y="1000"/>
                  </a:cubicBezTo>
                  <a:cubicBezTo>
                    <a:pt x="457" y="972"/>
                    <a:pt x="457" y="972"/>
                    <a:pt x="457" y="972"/>
                  </a:cubicBezTo>
                  <a:cubicBezTo>
                    <a:pt x="460" y="970"/>
                    <a:pt x="464" y="969"/>
                    <a:pt x="468" y="968"/>
                  </a:cubicBezTo>
                  <a:lnTo>
                    <a:pt x="483" y="998"/>
                  </a:lnTo>
                  <a:close/>
                  <a:moveTo>
                    <a:pt x="467" y="1001"/>
                  </a:moveTo>
                  <a:cubicBezTo>
                    <a:pt x="464" y="1001"/>
                    <a:pt x="460" y="1002"/>
                    <a:pt x="456" y="1002"/>
                  </a:cubicBezTo>
                  <a:cubicBezTo>
                    <a:pt x="444" y="977"/>
                    <a:pt x="444" y="977"/>
                    <a:pt x="444" y="977"/>
                  </a:cubicBezTo>
                  <a:cubicBezTo>
                    <a:pt x="447" y="976"/>
                    <a:pt x="450" y="974"/>
                    <a:pt x="453" y="973"/>
                  </a:cubicBezTo>
                  <a:lnTo>
                    <a:pt x="467" y="1001"/>
                  </a:lnTo>
                  <a:close/>
                  <a:moveTo>
                    <a:pt x="452" y="1003"/>
                  </a:moveTo>
                  <a:cubicBezTo>
                    <a:pt x="449" y="1003"/>
                    <a:pt x="446" y="1003"/>
                    <a:pt x="442" y="1004"/>
                  </a:cubicBezTo>
                  <a:cubicBezTo>
                    <a:pt x="432" y="982"/>
                    <a:pt x="432" y="982"/>
                    <a:pt x="432" y="982"/>
                  </a:cubicBezTo>
                  <a:cubicBezTo>
                    <a:pt x="434" y="981"/>
                    <a:pt x="436" y="980"/>
                    <a:pt x="437" y="980"/>
                  </a:cubicBezTo>
                  <a:cubicBezTo>
                    <a:pt x="438" y="979"/>
                    <a:pt x="439" y="979"/>
                    <a:pt x="440" y="978"/>
                  </a:cubicBezTo>
                  <a:lnTo>
                    <a:pt x="452" y="1003"/>
                  </a:lnTo>
                  <a:close/>
                  <a:moveTo>
                    <a:pt x="438" y="1004"/>
                  </a:moveTo>
                  <a:cubicBezTo>
                    <a:pt x="435" y="1004"/>
                    <a:pt x="431" y="1004"/>
                    <a:pt x="428" y="1004"/>
                  </a:cubicBezTo>
                  <a:cubicBezTo>
                    <a:pt x="421" y="986"/>
                    <a:pt x="421" y="986"/>
                    <a:pt x="421" y="986"/>
                  </a:cubicBezTo>
                  <a:cubicBezTo>
                    <a:pt x="424" y="985"/>
                    <a:pt x="426" y="984"/>
                    <a:pt x="429" y="983"/>
                  </a:cubicBezTo>
                  <a:lnTo>
                    <a:pt x="438" y="1004"/>
                  </a:lnTo>
                  <a:close/>
                  <a:moveTo>
                    <a:pt x="424" y="1004"/>
                  </a:moveTo>
                  <a:cubicBezTo>
                    <a:pt x="421" y="1003"/>
                    <a:pt x="417" y="1003"/>
                    <a:pt x="414" y="1002"/>
                  </a:cubicBezTo>
                  <a:cubicBezTo>
                    <a:pt x="409" y="990"/>
                    <a:pt x="409" y="990"/>
                    <a:pt x="409" y="990"/>
                  </a:cubicBezTo>
                  <a:cubicBezTo>
                    <a:pt x="412" y="989"/>
                    <a:pt x="415" y="988"/>
                    <a:pt x="417" y="987"/>
                  </a:cubicBezTo>
                  <a:lnTo>
                    <a:pt x="424" y="1004"/>
                  </a:lnTo>
                  <a:close/>
                  <a:moveTo>
                    <a:pt x="410" y="1001"/>
                  </a:moveTo>
                  <a:cubicBezTo>
                    <a:pt x="407" y="1001"/>
                    <a:pt x="404" y="1000"/>
                    <a:pt x="401" y="999"/>
                  </a:cubicBezTo>
                  <a:cubicBezTo>
                    <a:pt x="398" y="991"/>
                    <a:pt x="398" y="991"/>
                    <a:pt x="398" y="991"/>
                  </a:cubicBezTo>
                  <a:cubicBezTo>
                    <a:pt x="401" y="991"/>
                    <a:pt x="403" y="991"/>
                    <a:pt x="405" y="991"/>
                  </a:cubicBezTo>
                  <a:lnTo>
                    <a:pt x="410" y="1001"/>
                  </a:lnTo>
                  <a:close/>
                  <a:moveTo>
                    <a:pt x="552" y="992"/>
                  </a:moveTo>
                  <a:cubicBezTo>
                    <a:pt x="545" y="973"/>
                    <a:pt x="545" y="973"/>
                    <a:pt x="545" y="973"/>
                  </a:cubicBezTo>
                  <a:cubicBezTo>
                    <a:pt x="546" y="973"/>
                    <a:pt x="547" y="974"/>
                    <a:pt x="548" y="974"/>
                  </a:cubicBezTo>
                  <a:cubicBezTo>
                    <a:pt x="550" y="982"/>
                    <a:pt x="552" y="988"/>
                    <a:pt x="555" y="993"/>
                  </a:cubicBezTo>
                  <a:cubicBezTo>
                    <a:pt x="554" y="993"/>
                    <a:pt x="553" y="993"/>
                    <a:pt x="552" y="992"/>
                  </a:cubicBezTo>
                  <a:close/>
                  <a:moveTo>
                    <a:pt x="548" y="942"/>
                  </a:moveTo>
                  <a:cubicBezTo>
                    <a:pt x="548" y="941"/>
                    <a:pt x="547" y="941"/>
                    <a:pt x="547" y="941"/>
                  </a:cubicBezTo>
                  <a:cubicBezTo>
                    <a:pt x="551" y="908"/>
                    <a:pt x="551" y="908"/>
                    <a:pt x="551" y="908"/>
                  </a:cubicBezTo>
                  <a:cubicBezTo>
                    <a:pt x="553" y="909"/>
                    <a:pt x="555" y="910"/>
                    <a:pt x="558" y="912"/>
                  </a:cubicBezTo>
                  <a:cubicBezTo>
                    <a:pt x="558" y="914"/>
                    <a:pt x="558" y="915"/>
                    <a:pt x="559" y="916"/>
                  </a:cubicBezTo>
                  <a:cubicBezTo>
                    <a:pt x="557" y="919"/>
                    <a:pt x="551" y="928"/>
                    <a:pt x="548" y="942"/>
                  </a:cubicBezTo>
                  <a:close/>
                  <a:moveTo>
                    <a:pt x="523" y="942"/>
                  </a:moveTo>
                  <a:cubicBezTo>
                    <a:pt x="488" y="928"/>
                    <a:pt x="454" y="916"/>
                    <a:pt x="440" y="889"/>
                  </a:cubicBezTo>
                  <a:cubicBezTo>
                    <a:pt x="456" y="911"/>
                    <a:pt x="485" y="922"/>
                    <a:pt x="516" y="933"/>
                  </a:cubicBezTo>
                  <a:cubicBezTo>
                    <a:pt x="526" y="937"/>
                    <a:pt x="537" y="941"/>
                    <a:pt x="547" y="945"/>
                  </a:cubicBezTo>
                  <a:cubicBezTo>
                    <a:pt x="547" y="947"/>
                    <a:pt x="547" y="949"/>
                    <a:pt x="547" y="951"/>
                  </a:cubicBezTo>
                  <a:cubicBezTo>
                    <a:pt x="539" y="947"/>
                    <a:pt x="531" y="944"/>
                    <a:pt x="523" y="942"/>
                  </a:cubicBezTo>
                  <a:close/>
                  <a:moveTo>
                    <a:pt x="546" y="955"/>
                  </a:moveTo>
                  <a:cubicBezTo>
                    <a:pt x="546" y="956"/>
                    <a:pt x="546" y="958"/>
                    <a:pt x="546" y="959"/>
                  </a:cubicBezTo>
                  <a:cubicBezTo>
                    <a:pt x="544" y="958"/>
                    <a:pt x="541" y="957"/>
                    <a:pt x="539" y="956"/>
                  </a:cubicBezTo>
                  <a:cubicBezTo>
                    <a:pt x="541" y="953"/>
                    <a:pt x="541" y="953"/>
                    <a:pt x="541" y="953"/>
                  </a:cubicBezTo>
                  <a:cubicBezTo>
                    <a:pt x="543" y="953"/>
                    <a:pt x="545" y="954"/>
                    <a:pt x="546" y="955"/>
                  </a:cubicBezTo>
                  <a:close/>
                  <a:moveTo>
                    <a:pt x="537" y="951"/>
                  </a:moveTo>
                  <a:cubicBezTo>
                    <a:pt x="535" y="954"/>
                    <a:pt x="535" y="954"/>
                    <a:pt x="535" y="954"/>
                  </a:cubicBezTo>
                  <a:cubicBezTo>
                    <a:pt x="531" y="953"/>
                    <a:pt x="528" y="952"/>
                    <a:pt x="525" y="951"/>
                  </a:cubicBezTo>
                  <a:cubicBezTo>
                    <a:pt x="528" y="948"/>
                    <a:pt x="528" y="948"/>
                    <a:pt x="528" y="948"/>
                  </a:cubicBezTo>
                  <a:cubicBezTo>
                    <a:pt x="531" y="949"/>
                    <a:pt x="534" y="950"/>
                    <a:pt x="537" y="951"/>
                  </a:cubicBezTo>
                  <a:close/>
                  <a:moveTo>
                    <a:pt x="439" y="894"/>
                  </a:moveTo>
                  <a:cubicBezTo>
                    <a:pt x="440" y="897"/>
                    <a:pt x="442" y="899"/>
                    <a:pt x="444" y="902"/>
                  </a:cubicBezTo>
                  <a:cubicBezTo>
                    <a:pt x="435" y="900"/>
                    <a:pt x="435" y="900"/>
                    <a:pt x="435" y="900"/>
                  </a:cubicBezTo>
                  <a:cubicBezTo>
                    <a:pt x="434" y="897"/>
                    <a:pt x="433" y="894"/>
                    <a:pt x="433" y="891"/>
                  </a:cubicBezTo>
                  <a:lnTo>
                    <a:pt x="439" y="894"/>
                  </a:lnTo>
                  <a:close/>
                  <a:moveTo>
                    <a:pt x="432" y="886"/>
                  </a:moveTo>
                  <a:cubicBezTo>
                    <a:pt x="431" y="882"/>
                    <a:pt x="431" y="878"/>
                    <a:pt x="431" y="873"/>
                  </a:cubicBezTo>
                  <a:cubicBezTo>
                    <a:pt x="432" y="879"/>
                    <a:pt x="434" y="884"/>
                    <a:pt x="436" y="888"/>
                  </a:cubicBezTo>
                  <a:lnTo>
                    <a:pt x="432" y="886"/>
                  </a:lnTo>
                  <a:close/>
                  <a:moveTo>
                    <a:pt x="437" y="873"/>
                  </a:moveTo>
                  <a:cubicBezTo>
                    <a:pt x="439" y="876"/>
                    <a:pt x="441" y="878"/>
                    <a:pt x="444" y="880"/>
                  </a:cubicBezTo>
                  <a:cubicBezTo>
                    <a:pt x="443" y="885"/>
                    <a:pt x="443" y="885"/>
                    <a:pt x="443" y="885"/>
                  </a:cubicBezTo>
                  <a:cubicBezTo>
                    <a:pt x="441" y="882"/>
                    <a:pt x="439" y="878"/>
                    <a:pt x="437" y="873"/>
                  </a:cubicBezTo>
                  <a:close/>
                  <a:moveTo>
                    <a:pt x="449" y="907"/>
                  </a:moveTo>
                  <a:cubicBezTo>
                    <a:pt x="451" y="909"/>
                    <a:pt x="453" y="911"/>
                    <a:pt x="456" y="913"/>
                  </a:cubicBezTo>
                  <a:cubicBezTo>
                    <a:pt x="441" y="913"/>
                    <a:pt x="441" y="913"/>
                    <a:pt x="441" y="913"/>
                  </a:cubicBezTo>
                  <a:cubicBezTo>
                    <a:pt x="439" y="910"/>
                    <a:pt x="438" y="907"/>
                    <a:pt x="437" y="904"/>
                  </a:cubicBezTo>
                  <a:lnTo>
                    <a:pt x="449" y="907"/>
                  </a:lnTo>
                  <a:close/>
                  <a:moveTo>
                    <a:pt x="461" y="917"/>
                  </a:moveTo>
                  <a:cubicBezTo>
                    <a:pt x="463" y="919"/>
                    <a:pt x="466" y="920"/>
                    <a:pt x="468" y="922"/>
                  </a:cubicBezTo>
                  <a:cubicBezTo>
                    <a:pt x="449" y="926"/>
                    <a:pt x="449" y="926"/>
                    <a:pt x="449" y="926"/>
                  </a:cubicBezTo>
                  <a:cubicBezTo>
                    <a:pt x="447" y="923"/>
                    <a:pt x="445" y="920"/>
                    <a:pt x="443" y="917"/>
                  </a:cubicBezTo>
                  <a:lnTo>
                    <a:pt x="461" y="917"/>
                  </a:lnTo>
                  <a:close/>
                  <a:moveTo>
                    <a:pt x="473" y="925"/>
                  </a:moveTo>
                  <a:cubicBezTo>
                    <a:pt x="476" y="926"/>
                    <a:pt x="479" y="928"/>
                    <a:pt x="482" y="929"/>
                  </a:cubicBezTo>
                  <a:cubicBezTo>
                    <a:pt x="460" y="938"/>
                    <a:pt x="460" y="938"/>
                    <a:pt x="460" y="938"/>
                  </a:cubicBezTo>
                  <a:cubicBezTo>
                    <a:pt x="457" y="935"/>
                    <a:pt x="454" y="932"/>
                    <a:pt x="452" y="929"/>
                  </a:cubicBezTo>
                  <a:lnTo>
                    <a:pt x="473" y="925"/>
                  </a:lnTo>
                  <a:close/>
                  <a:moveTo>
                    <a:pt x="487" y="931"/>
                  </a:moveTo>
                  <a:cubicBezTo>
                    <a:pt x="490" y="933"/>
                    <a:pt x="494" y="934"/>
                    <a:pt x="497" y="936"/>
                  </a:cubicBezTo>
                  <a:cubicBezTo>
                    <a:pt x="473" y="949"/>
                    <a:pt x="473" y="949"/>
                    <a:pt x="473" y="949"/>
                  </a:cubicBezTo>
                  <a:cubicBezTo>
                    <a:pt x="469" y="946"/>
                    <a:pt x="466" y="944"/>
                    <a:pt x="463" y="941"/>
                  </a:cubicBezTo>
                  <a:lnTo>
                    <a:pt x="487" y="931"/>
                  </a:lnTo>
                  <a:close/>
                  <a:moveTo>
                    <a:pt x="502" y="937"/>
                  </a:moveTo>
                  <a:cubicBezTo>
                    <a:pt x="505" y="939"/>
                    <a:pt x="508" y="940"/>
                    <a:pt x="511" y="941"/>
                  </a:cubicBezTo>
                  <a:cubicBezTo>
                    <a:pt x="502" y="948"/>
                    <a:pt x="502" y="948"/>
                    <a:pt x="502" y="948"/>
                  </a:cubicBezTo>
                  <a:cubicBezTo>
                    <a:pt x="494" y="948"/>
                    <a:pt x="486" y="949"/>
                    <a:pt x="479" y="950"/>
                  </a:cubicBezTo>
                  <a:lnTo>
                    <a:pt x="502" y="937"/>
                  </a:lnTo>
                  <a:close/>
                  <a:moveTo>
                    <a:pt x="515" y="943"/>
                  </a:moveTo>
                  <a:cubicBezTo>
                    <a:pt x="517" y="944"/>
                    <a:pt x="520" y="944"/>
                    <a:pt x="522" y="945"/>
                  </a:cubicBezTo>
                  <a:cubicBezTo>
                    <a:pt x="523" y="946"/>
                    <a:pt x="523" y="946"/>
                    <a:pt x="524" y="946"/>
                  </a:cubicBezTo>
                  <a:cubicBezTo>
                    <a:pt x="520" y="950"/>
                    <a:pt x="520" y="950"/>
                    <a:pt x="520" y="950"/>
                  </a:cubicBezTo>
                  <a:cubicBezTo>
                    <a:pt x="516" y="949"/>
                    <a:pt x="512" y="948"/>
                    <a:pt x="508" y="948"/>
                  </a:cubicBezTo>
                  <a:lnTo>
                    <a:pt x="515" y="943"/>
                  </a:lnTo>
                  <a:close/>
                  <a:moveTo>
                    <a:pt x="446" y="890"/>
                  </a:moveTo>
                  <a:cubicBezTo>
                    <a:pt x="448" y="882"/>
                    <a:pt x="448" y="882"/>
                    <a:pt x="448" y="882"/>
                  </a:cubicBezTo>
                  <a:cubicBezTo>
                    <a:pt x="450" y="883"/>
                    <a:pt x="452" y="884"/>
                    <a:pt x="454" y="885"/>
                  </a:cubicBezTo>
                  <a:cubicBezTo>
                    <a:pt x="452" y="896"/>
                    <a:pt x="452" y="896"/>
                    <a:pt x="452" y="896"/>
                  </a:cubicBezTo>
                  <a:cubicBezTo>
                    <a:pt x="450" y="894"/>
                    <a:pt x="448" y="892"/>
                    <a:pt x="446" y="890"/>
                  </a:cubicBezTo>
                  <a:close/>
                  <a:moveTo>
                    <a:pt x="456" y="900"/>
                  </a:moveTo>
                  <a:cubicBezTo>
                    <a:pt x="458" y="886"/>
                    <a:pt x="458" y="886"/>
                    <a:pt x="458" y="886"/>
                  </a:cubicBezTo>
                  <a:cubicBezTo>
                    <a:pt x="460" y="887"/>
                    <a:pt x="463" y="887"/>
                    <a:pt x="466" y="888"/>
                  </a:cubicBezTo>
                  <a:cubicBezTo>
                    <a:pt x="463" y="905"/>
                    <a:pt x="463" y="905"/>
                    <a:pt x="463" y="905"/>
                  </a:cubicBezTo>
                  <a:cubicBezTo>
                    <a:pt x="461" y="904"/>
                    <a:pt x="458" y="902"/>
                    <a:pt x="456" y="900"/>
                  </a:cubicBezTo>
                  <a:close/>
                  <a:moveTo>
                    <a:pt x="467" y="908"/>
                  </a:moveTo>
                  <a:cubicBezTo>
                    <a:pt x="470" y="889"/>
                    <a:pt x="470" y="889"/>
                    <a:pt x="470" y="889"/>
                  </a:cubicBezTo>
                  <a:cubicBezTo>
                    <a:pt x="472" y="889"/>
                    <a:pt x="475" y="890"/>
                    <a:pt x="478" y="890"/>
                  </a:cubicBezTo>
                  <a:cubicBezTo>
                    <a:pt x="476" y="913"/>
                    <a:pt x="476" y="913"/>
                    <a:pt x="476" y="913"/>
                  </a:cubicBezTo>
                  <a:cubicBezTo>
                    <a:pt x="473" y="911"/>
                    <a:pt x="470" y="909"/>
                    <a:pt x="467" y="908"/>
                  </a:cubicBezTo>
                  <a:close/>
                  <a:moveTo>
                    <a:pt x="480" y="914"/>
                  </a:moveTo>
                  <a:cubicBezTo>
                    <a:pt x="482" y="890"/>
                    <a:pt x="482" y="890"/>
                    <a:pt x="482" y="890"/>
                  </a:cubicBezTo>
                  <a:cubicBezTo>
                    <a:pt x="484" y="891"/>
                    <a:pt x="485" y="891"/>
                    <a:pt x="487" y="891"/>
                  </a:cubicBezTo>
                  <a:cubicBezTo>
                    <a:pt x="488" y="891"/>
                    <a:pt x="489" y="891"/>
                    <a:pt x="490" y="891"/>
                  </a:cubicBezTo>
                  <a:cubicBezTo>
                    <a:pt x="489" y="919"/>
                    <a:pt x="489" y="919"/>
                    <a:pt x="489" y="919"/>
                  </a:cubicBezTo>
                  <a:cubicBezTo>
                    <a:pt x="486" y="917"/>
                    <a:pt x="483" y="916"/>
                    <a:pt x="480" y="914"/>
                  </a:cubicBezTo>
                  <a:close/>
                  <a:moveTo>
                    <a:pt x="493" y="920"/>
                  </a:moveTo>
                  <a:cubicBezTo>
                    <a:pt x="494" y="892"/>
                    <a:pt x="494" y="892"/>
                    <a:pt x="494" y="892"/>
                  </a:cubicBezTo>
                  <a:cubicBezTo>
                    <a:pt x="497" y="892"/>
                    <a:pt x="501" y="893"/>
                    <a:pt x="504" y="893"/>
                  </a:cubicBezTo>
                  <a:cubicBezTo>
                    <a:pt x="503" y="924"/>
                    <a:pt x="503" y="924"/>
                    <a:pt x="503" y="924"/>
                  </a:cubicBezTo>
                  <a:cubicBezTo>
                    <a:pt x="499" y="923"/>
                    <a:pt x="496" y="922"/>
                    <a:pt x="493" y="920"/>
                  </a:cubicBezTo>
                  <a:close/>
                  <a:moveTo>
                    <a:pt x="507" y="926"/>
                  </a:moveTo>
                  <a:cubicBezTo>
                    <a:pt x="508" y="894"/>
                    <a:pt x="508" y="894"/>
                    <a:pt x="508" y="894"/>
                  </a:cubicBezTo>
                  <a:cubicBezTo>
                    <a:pt x="512" y="895"/>
                    <a:pt x="515" y="895"/>
                    <a:pt x="519" y="896"/>
                  </a:cubicBezTo>
                  <a:cubicBezTo>
                    <a:pt x="517" y="930"/>
                    <a:pt x="517" y="930"/>
                    <a:pt x="517" y="930"/>
                  </a:cubicBezTo>
                  <a:cubicBezTo>
                    <a:pt x="514" y="928"/>
                    <a:pt x="510" y="927"/>
                    <a:pt x="507" y="926"/>
                  </a:cubicBezTo>
                  <a:close/>
                  <a:moveTo>
                    <a:pt x="521" y="931"/>
                  </a:moveTo>
                  <a:cubicBezTo>
                    <a:pt x="523" y="897"/>
                    <a:pt x="523" y="897"/>
                    <a:pt x="523" y="897"/>
                  </a:cubicBezTo>
                  <a:cubicBezTo>
                    <a:pt x="526" y="898"/>
                    <a:pt x="529" y="899"/>
                    <a:pt x="533" y="900"/>
                  </a:cubicBezTo>
                  <a:cubicBezTo>
                    <a:pt x="531" y="935"/>
                    <a:pt x="531" y="935"/>
                    <a:pt x="531" y="935"/>
                  </a:cubicBezTo>
                  <a:cubicBezTo>
                    <a:pt x="527" y="933"/>
                    <a:pt x="524" y="932"/>
                    <a:pt x="521" y="931"/>
                  </a:cubicBezTo>
                  <a:close/>
                  <a:moveTo>
                    <a:pt x="534" y="936"/>
                  </a:moveTo>
                  <a:cubicBezTo>
                    <a:pt x="537" y="901"/>
                    <a:pt x="537" y="901"/>
                    <a:pt x="537" y="901"/>
                  </a:cubicBezTo>
                  <a:cubicBezTo>
                    <a:pt x="540" y="902"/>
                    <a:pt x="543" y="904"/>
                    <a:pt x="547" y="906"/>
                  </a:cubicBezTo>
                  <a:cubicBezTo>
                    <a:pt x="543" y="939"/>
                    <a:pt x="543" y="939"/>
                    <a:pt x="543" y="939"/>
                  </a:cubicBezTo>
                  <a:cubicBezTo>
                    <a:pt x="540" y="938"/>
                    <a:pt x="537" y="937"/>
                    <a:pt x="534" y="936"/>
                  </a:cubicBezTo>
                  <a:close/>
                  <a:moveTo>
                    <a:pt x="543" y="887"/>
                  </a:moveTo>
                  <a:cubicBezTo>
                    <a:pt x="524" y="880"/>
                    <a:pt x="505" y="878"/>
                    <a:pt x="488" y="877"/>
                  </a:cubicBezTo>
                  <a:cubicBezTo>
                    <a:pt x="471" y="875"/>
                    <a:pt x="457" y="873"/>
                    <a:pt x="448" y="867"/>
                  </a:cubicBezTo>
                  <a:cubicBezTo>
                    <a:pt x="444" y="864"/>
                    <a:pt x="442" y="860"/>
                    <a:pt x="442" y="856"/>
                  </a:cubicBezTo>
                  <a:cubicBezTo>
                    <a:pt x="444" y="861"/>
                    <a:pt x="449" y="864"/>
                    <a:pt x="453" y="865"/>
                  </a:cubicBezTo>
                  <a:cubicBezTo>
                    <a:pt x="461" y="867"/>
                    <a:pt x="469" y="864"/>
                    <a:pt x="473" y="857"/>
                  </a:cubicBezTo>
                  <a:cubicBezTo>
                    <a:pt x="474" y="854"/>
                    <a:pt x="475" y="852"/>
                    <a:pt x="475" y="850"/>
                  </a:cubicBezTo>
                  <a:cubicBezTo>
                    <a:pt x="485" y="859"/>
                    <a:pt x="495" y="864"/>
                    <a:pt x="503" y="863"/>
                  </a:cubicBezTo>
                  <a:cubicBezTo>
                    <a:pt x="509" y="862"/>
                    <a:pt x="513" y="858"/>
                    <a:pt x="516" y="852"/>
                  </a:cubicBezTo>
                  <a:cubicBezTo>
                    <a:pt x="516" y="852"/>
                    <a:pt x="516" y="852"/>
                    <a:pt x="516" y="852"/>
                  </a:cubicBezTo>
                  <a:cubicBezTo>
                    <a:pt x="518" y="846"/>
                    <a:pt x="518" y="840"/>
                    <a:pt x="514" y="835"/>
                  </a:cubicBezTo>
                  <a:cubicBezTo>
                    <a:pt x="510" y="828"/>
                    <a:pt x="499" y="825"/>
                    <a:pt x="486" y="825"/>
                  </a:cubicBezTo>
                  <a:cubicBezTo>
                    <a:pt x="487" y="823"/>
                    <a:pt x="488" y="820"/>
                    <a:pt x="489" y="818"/>
                  </a:cubicBezTo>
                  <a:cubicBezTo>
                    <a:pt x="491" y="810"/>
                    <a:pt x="488" y="802"/>
                    <a:pt x="481" y="798"/>
                  </a:cubicBezTo>
                  <a:cubicBezTo>
                    <a:pt x="477" y="796"/>
                    <a:pt x="472" y="795"/>
                    <a:pt x="466" y="797"/>
                  </a:cubicBezTo>
                  <a:cubicBezTo>
                    <a:pt x="469" y="794"/>
                    <a:pt x="474" y="793"/>
                    <a:pt x="479" y="793"/>
                  </a:cubicBezTo>
                  <a:cubicBezTo>
                    <a:pt x="489" y="795"/>
                    <a:pt x="501" y="804"/>
                    <a:pt x="514" y="815"/>
                  </a:cubicBezTo>
                  <a:cubicBezTo>
                    <a:pt x="527" y="825"/>
                    <a:pt x="542" y="838"/>
                    <a:pt x="560" y="846"/>
                  </a:cubicBezTo>
                  <a:cubicBezTo>
                    <a:pt x="557" y="849"/>
                    <a:pt x="551" y="855"/>
                    <a:pt x="547" y="864"/>
                  </a:cubicBezTo>
                  <a:cubicBezTo>
                    <a:pt x="547" y="865"/>
                    <a:pt x="547" y="865"/>
                    <a:pt x="547" y="865"/>
                  </a:cubicBezTo>
                  <a:cubicBezTo>
                    <a:pt x="547" y="865"/>
                    <a:pt x="547" y="865"/>
                    <a:pt x="547" y="865"/>
                  </a:cubicBezTo>
                  <a:cubicBezTo>
                    <a:pt x="543" y="874"/>
                    <a:pt x="543" y="883"/>
                    <a:pt x="543" y="887"/>
                  </a:cubicBezTo>
                  <a:close/>
                  <a:moveTo>
                    <a:pt x="388" y="797"/>
                  </a:moveTo>
                  <a:cubicBezTo>
                    <a:pt x="382" y="789"/>
                    <a:pt x="376" y="782"/>
                    <a:pt x="372" y="774"/>
                  </a:cubicBezTo>
                  <a:cubicBezTo>
                    <a:pt x="381" y="772"/>
                    <a:pt x="391" y="772"/>
                    <a:pt x="400" y="772"/>
                  </a:cubicBezTo>
                  <a:cubicBezTo>
                    <a:pt x="407" y="782"/>
                    <a:pt x="417" y="792"/>
                    <a:pt x="430" y="800"/>
                  </a:cubicBezTo>
                  <a:cubicBezTo>
                    <a:pt x="417" y="797"/>
                    <a:pt x="402" y="796"/>
                    <a:pt x="388" y="797"/>
                  </a:cubicBezTo>
                  <a:close/>
                  <a:moveTo>
                    <a:pt x="405" y="772"/>
                  </a:moveTo>
                  <a:cubicBezTo>
                    <a:pt x="421" y="773"/>
                    <a:pt x="437" y="777"/>
                    <a:pt x="450" y="785"/>
                  </a:cubicBezTo>
                  <a:cubicBezTo>
                    <a:pt x="447" y="791"/>
                    <a:pt x="446" y="798"/>
                    <a:pt x="446" y="804"/>
                  </a:cubicBezTo>
                  <a:cubicBezTo>
                    <a:pt x="427" y="796"/>
                    <a:pt x="414" y="784"/>
                    <a:pt x="405" y="772"/>
                  </a:cubicBezTo>
                  <a:close/>
                  <a:moveTo>
                    <a:pt x="439" y="775"/>
                  </a:moveTo>
                  <a:cubicBezTo>
                    <a:pt x="427" y="771"/>
                    <a:pt x="415" y="769"/>
                    <a:pt x="402" y="768"/>
                  </a:cubicBezTo>
                  <a:cubicBezTo>
                    <a:pt x="396" y="760"/>
                    <a:pt x="393" y="752"/>
                    <a:pt x="390" y="744"/>
                  </a:cubicBezTo>
                  <a:cubicBezTo>
                    <a:pt x="399" y="744"/>
                    <a:pt x="408" y="744"/>
                    <a:pt x="416" y="746"/>
                  </a:cubicBezTo>
                  <a:cubicBezTo>
                    <a:pt x="422" y="756"/>
                    <a:pt x="429" y="766"/>
                    <a:pt x="439" y="775"/>
                  </a:cubicBezTo>
                  <a:close/>
                  <a:moveTo>
                    <a:pt x="421" y="747"/>
                  </a:moveTo>
                  <a:cubicBezTo>
                    <a:pt x="437" y="750"/>
                    <a:pt x="451" y="757"/>
                    <a:pt x="462" y="767"/>
                  </a:cubicBezTo>
                  <a:cubicBezTo>
                    <a:pt x="458" y="771"/>
                    <a:pt x="455" y="776"/>
                    <a:pt x="452" y="781"/>
                  </a:cubicBezTo>
                  <a:cubicBezTo>
                    <a:pt x="438" y="771"/>
                    <a:pt x="428" y="760"/>
                    <a:pt x="421" y="747"/>
                  </a:cubicBezTo>
                  <a:close/>
                  <a:moveTo>
                    <a:pt x="397" y="768"/>
                  </a:moveTo>
                  <a:cubicBezTo>
                    <a:pt x="388" y="768"/>
                    <a:pt x="379" y="769"/>
                    <a:pt x="370" y="770"/>
                  </a:cubicBezTo>
                  <a:cubicBezTo>
                    <a:pt x="366" y="763"/>
                    <a:pt x="363" y="755"/>
                    <a:pt x="360" y="747"/>
                  </a:cubicBezTo>
                  <a:cubicBezTo>
                    <a:pt x="369" y="746"/>
                    <a:pt x="377" y="745"/>
                    <a:pt x="386" y="744"/>
                  </a:cubicBezTo>
                  <a:cubicBezTo>
                    <a:pt x="388" y="752"/>
                    <a:pt x="392" y="760"/>
                    <a:pt x="397" y="768"/>
                  </a:cubicBezTo>
                  <a:close/>
                  <a:moveTo>
                    <a:pt x="383" y="797"/>
                  </a:moveTo>
                  <a:cubicBezTo>
                    <a:pt x="374" y="798"/>
                    <a:pt x="365" y="799"/>
                    <a:pt x="356" y="802"/>
                  </a:cubicBezTo>
                  <a:cubicBezTo>
                    <a:pt x="351" y="795"/>
                    <a:pt x="347" y="787"/>
                    <a:pt x="343" y="780"/>
                  </a:cubicBezTo>
                  <a:cubicBezTo>
                    <a:pt x="350" y="778"/>
                    <a:pt x="359" y="776"/>
                    <a:pt x="368" y="774"/>
                  </a:cubicBezTo>
                  <a:cubicBezTo>
                    <a:pt x="372" y="782"/>
                    <a:pt x="377" y="790"/>
                    <a:pt x="383" y="797"/>
                  </a:cubicBezTo>
                  <a:close/>
                  <a:moveTo>
                    <a:pt x="339" y="782"/>
                  </a:moveTo>
                  <a:cubicBezTo>
                    <a:pt x="343" y="788"/>
                    <a:pt x="347" y="796"/>
                    <a:pt x="352" y="803"/>
                  </a:cubicBezTo>
                  <a:cubicBezTo>
                    <a:pt x="344" y="806"/>
                    <a:pt x="337" y="809"/>
                    <a:pt x="330" y="813"/>
                  </a:cubicBezTo>
                  <a:cubicBezTo>
                    <a:pt x="326" y="806"/>
                    <a:pt x="322" y="798"/>
                    <a:pt x="318" y="791"/>
                  </a:cubicBezTo>
                  <a:cubicBezTo>
                    <a:pt x="325" y="787"/>
                    <a:pt x="332" y="784"/>
                    <a:pt x="339" y="782"/>
                  </a:cubicBezTo>
                  <a:close/>
                  <a:moveTo>
                    <a:pt x="355" y="806"/>
                  </a:moveTo>
                  <a:cubicBezTo>
                    <a:pt x="360" y="814"/>
                    <a:pt x="366" y="821"/>
                    <a:pt x="373" y="827"/>
                  </a:cubicBezTo>
                  <a:cubicBezTo>
                    <a:pt x="363" y="829"/>
                    <a:pt x="355" y="833"/>
                    <a:pt x="348" y="836"/>
                  </a:cubicBezTo>
                  <a:cubicBezTo>
                    <a:pt x="342" y="830"/>
                    <a:pt x="337" y="823"/>
                    <a:pt x="332" y="816"/>
                  </a:cubicBezTo>
                  <a:cubicBezTo>
                    <a:pt x="339" y="812"/>
                    <a:pt x="346" y="809"/>
                    <a:pt x="355" y="806"/>
                  </a:cubicBezTo>
                  <a:close/>
                  <a:moveTo>
                    <a:pt x="376" y="831"/>
                  </a:moveTo>
                  <a:cubicBezTo>
                    <a:pt x="386" y="839"/>
                    <a:pt x="396" y="846"/>
                    <a:pt x="407" y="852"/>
                  </a:cubicBezTo>
                  <a:cubicBezTo>
                    <a:pt x="394" y="851"/>
                    <a:pt x="382" y="853"/>
                    <a:pt x="371" y="857"/>
                  </a:cubicBezTo>
                  <a:cubicBezTo>
                    <a:pt x="364" y="852"/>
                    <a:pt x="357" y="846"/>
                    <a:pt x="350" y="839"/>
                  </a:cubicBezTo>
                  <a:cubicBezTo>
                    <a:pt x="358" y="836"/>
                    <a:pt x="366" y="833"/>
                    <a:pt x="376" y="831"/>
                  </a:cubicBezTo>
                  <a:close/>
                  <a:moveTo>
                    <a:pt x="359" y="805"/>
                  </a:moveTo>
                  <a:cubicBezTo>
                    <a:pt x="367" y="803"/>
                    <a:pt x="377" y="801"/>
                    <a:pt x="386" y="801"/>
                  </a:cubicBezTo>
                  <a:cubicBezTo>
                    <a:pt x="396" y="811"/>
                    <a:pt x="407" y="821"/>
                    <a:pt x="419" y="828"/>
                  </a:cubicBezTo>
                  <a:cubicBezTo>
                    <a:pt x="404" y="825"/>
                    <a:pt x="390" y="825"/>
                    <a:pt x="378" y="827"/>
                  </a:cubicBezTo>
                  <a:cubicBezTo>
                    <a:pt x="371" y="820"/>
                    <a:pt x="364" y="813"/>
                    <a:pt x="359" y="805"/>
                  </a:cubicBezTo>
                  <a:close/>
                  <a:moveTo>
                    <a:pt x="392" y="800"/>
                  </a:moveTo>
                  <a:cubicBezTo>
                    <a:pt x="410" y="800"/>
                    <a:pt x="429" y="803"/>
                    <a:pt x="446" y="809"/>
                  </a:cubicBezTo>
                  <a:cubicBezTo>
                    <a:pt x="447" y="817"/>
                    <a:pt x="450" y="823"/>
                    <a:pt x="454" y="826"/>
                  </a:cubicBezTo>
                  <a:cubicBezTo>
                    <a:pt x="449" y="826"/>
                    <a:pt x="443" y="828"/>
                    <a:pt x="436" y="833"/>
                  </a:cubicBezTo>
                  <a:cubicBezTo>
                    <a:pt x="420" y="825"/>
                    <a:pt x="404" y="814"/>
                    <a:pt x="392" y="800"/>
                  </a:cubicBezTo>
                  <a:close/>
                  <a:moveTo>
                    <a:pt x="512" y="850"/>
                  </a:moveTo>
                  <a:cubicBezTo>
                    <a:pt x="510" y="855"/>
                    <a:pt x="507" y="858"/>
                    <a:pt x="502" y="859"/>
                  </a:cubicBezTo>
                  <a:cubicBezTo>
                    <a:pt x="495" y="860"/>
                    <a:pt x="485" y="855"/>
                    <a:pt x="475" y="845"/>
                  </a:cubicBezTo>
                  <a:cubicBezTo>
                    <a:pt x="475" y="845"/>
                    <a:pt x="475" y="845"/>
                    <a:pt x="475" y="845"/>
                  </a:cubicBezTo>
                  <a:cubicBezTo>
                    <a:pt x="475" y="844"/>
                    <a:pt x="475" y="843"/>
                    <a:pt x="475" y="842"/>
                  </a:cubicBezTo>
                  <a:cubicBezTo>
                    <a:pt x="481" y="848"/>
                    <a:pt x="490" y="853"/>
                    <a:pt x="496" y="852"/>
                  </a:cubicBezTo>
                  <a:cubicBezTo>
                    <a:pt x="498" y="852"/>
                    <a:pt x="501" y="850"/>
                    <a:pt x="503" y="846"/>
                  </a:cubicBezTo>
                  <a:cubicBezTo>
                    <a:pt x="503" y="846"/>
                    <a:pt x="503" y="846"/>
                    <a:pt x="503" y="846"/>
                  </a:cubicBezTo>
                  <a:cubicBezTo>
                    <a:pt x="504" y="843"/>
                    <a:pt x="503" y="840"/>
                    <a:pt x="502" y="838"/>
                  </a:cubicBezTo>
                  <a:cubicBezTo>
                    <a:pt x="498" y="833"/>
                    <a:pt x="489" y="831"/>
                    <a:pt x="480" y="830"/>
                  </a:cubicBezTo>
                  <a:cubicBezTo>
                    <a:pt x="481" y="829"/>
                    <a:pt x="481" y="829"/>
                    <a:pt x="482" y="828"/>
                  </a:cubicBezTo>
                  <a:cubicBezTo>
                    <a:pt x="482" y="828"/>
                    <a:pt x="482" y="828"/>
                    <a:pt x="482" y="828"/>
                  </a:cubicBezTo>
                  <a:cubicBezTo>
                    <a:pt x="496" y="828"/>
                    <a:pt x="507" y="831"/>
                    <a:pt x="511" y="838"/>
                  </a:cubicBezTo>
                  <a:cubicBezTo>
                    <a:pt x="514" y="841"/>
                    <a:pt x="514" y="845"/>
                    <a:pt x="512" y="850"/>
                  </a:cubicBezTo>
                  <a:close/>
                  <a:moveTo>
                    <a:pt x="499" y="840"/>
                  </a:moveTo>
                  <a:cubicBezTo>
                    <a:pt x="500" y="842"/>
                    <a:pt x="500" y="843"/>
                    <a:pt x="499" y="845"/>
                  </a:cubicBezTo>
                  <a:cubicBezTo>
                    <a:pt x="498" y="847"/>
                    <a:pt x="497" y="848"/>
                    <a:pt x="496" y="848"/>
                  </a:cubicBezTo>
                  <a:cubicBezTo>
                    <a:pt x="489" y="849"/>
                    <a:pt x="477" y="839"/>
                    <a:pt x="470" y="833"/>
                  </a:cubicBezTo>
                  <a:cubicBezTo>
                    <a:pt x="479" y="833"/>
                    <a:pt x="495" y="835"/>
                    <a:pt x="499" y="840"/>
                  </a:cubicBezTo>
                  <a:close/>
                  <a:moveTo>
                    <a:pt x="465" y="764"/>
                  </a:moveTo>
                  <a:cubicBezTo>
                    <a:pt x="449" y="748"/>
                    <a:pt x="445" y="736"/>
                    <a:pt x="445" y="723"/>
                  </a:cubicBezTo>
                  <a:cubicBezTo>
                    <a:pt x="458" y="729"/>
                    <a:pt x="470" y="739"/>
                    <a:pt x="478" y="754"/>
                  </a:cubicBezTo>
                  <a:cubicBezTo>
                    <a:pt x="473" y="757"/>
                    <a:pt x="469" y="760"/>
                    <a:pt x="465" y="764"/>
                  </a:cubicBezTo>
                  <a:close/>
                  <a:moveTo>
                    <a:pt x="451" y="754"/>
                  </a:moveTo>
                  <a:cubicBezTo>
                    <a:pt x="442" y="749"/>
                    <a:pt x="431" y="745"/>
                    <a:pt x="419" y="743"/>
                  </a:cubicBezTo>
                  <a:cubicBezTo>
                    <a:pt x="415" y="734"/>
                    <a:pt x="413" y="725"/>
                    <a:pt x="412" y="715"/>
                  </a:cubicBezTo>
                  <a:cubicBezTo>
                    <a:pt x="422" y="716"/>
                    <a:pt x="431" y="718"/>
                    <a:pt x="441" y="721"/>
                  </a:cubicBezTo>
                  <a:cubicBezTo>
                    <a:pt x="441" y="732"/>
                    <a:pt x="443" y="742"/>
                    <a:pt x="451" y="754"/>
                  </a:cubicBezTo>
                  <a:close/>
                  <a:moveTo>
                    <a:pt x="415" y="742"/>
                  </a:moveTo>
                  <a:cubicBezTo>
                    <a:pt x="406" y="741"/>
                    <a:pt x="398" y="740"/>
                    <a:pt x="389" y="740"/>
                  </a:cubicBezTo>
                  <a:cubicBezTo>
                    <a:pt x="385" y="730"/>
                    <a:pt x="384" y="722"/>
                    <a:pt x="384" y="716"/>
                  </a:cubicBezTo>
                  <a:cubicBezTo>
                    <a:pt x="387" y="716"/>
                    <a:pt x="390" y="716"/>
                    <a:pt x="394" y="715"/>
                  </a:cubicBezTo>
                  <a:cubicBezTo>
                    <a:pt x="398" y="715"/>
                    <a:pt x="403" y="715"/>
                    <a:pt x="408" y="715"/>
                  </a:cubicBezTo>
                  <a:cubicBezTo>
                    <a:pt x="409" y="724"/>
                    <a:pt x="411" y="733"/>
                    <a:pt x="415" y="742"/>
                  </a:cubicBezTo>
                  <a:close/>
                  <a:moveTo>
                    <a:pt x="385" y="740"/>
                  </a:moveTo>
                  <a:cubicBezTo>
                    <a:pt x="376" y="741"/>
                    <a:pt x="368" y="742"/>
                    <a:pt x="359" y="744"/>
                  </a:cubicBezTo>
                  <a:cubicBezTo>
                    <a:pt x="358" y="736"/>
                    <a:pt x="357" y="729"/>
                    <a:pt x="357" y="721"/>
                  </a:cubicBezTo>
                  <a:cubicBezTo>
                    <a:pt x="364" y="719"/>
                    <a:pt x="372" y="718"/>
                    <a:pt x="380" y="717"/>
                  </a:cubicBezTo>
                  <a:cubicBezTo>
                    <a:pt x="381" y="722"/>
                    <a:pt x="382" y="731"/>
                    <a:pt x="385" y="740"/>
                  </a:cubicBezTo>
                  <a:close/>
                  <a:moveTo>
                    <a:pt x="366" y="771"/>
                  </a:moveTo>
                  <a:cubicBezTo>
                    <a:pt x="357" y="772"/>
                    <a:pt x="349" y="774"/>
                    <a:pt x="341" y="777"/>
                  </a:cubicBezTo>
                  <a:cubicBezTo>
                    <a:pt x="338" y="770"/>
                    <a:pt x="335" y="762"/>
                    <a:pt x="333" y="756"/>
                  </a:cubicBezTo>
                  <a:cubicBezTo>
                    <a:pt x="341" y="753"/>
                    <a:pt x="349" y="750"/>
                    <a:pt x="357" y="748"/>
                  </a:cubicBezTo>
                  <a:cubicBezTo>
                    <a:pt x="359" y="756"/>
                    <a:pt x="362" y="763"/>
                    <a:pt x="366" y="771"/>
                  </a:cubicBezTo>
                  <a:close/>
                  <a:moveTo>
                    <a:pt x="332" y="752"/>
                  </a:moveTo>
                  <a:cubicBezTo>
                    <a:pt x="330" y="744"/>
                    <a:pt x="329" y="737"/>
                    <a:pt x="329" y="731"/>
                  </a:cubicBezTo>
                  <a:cubicBezTo>
                    <a:pt x="336" y="728"/>
                    <a:pt x="344" y="725"/>
                    <a:pt x="353" y="723"/>
                  </a:cubicBezTo>
                  <a:cubicBezTo>
                    <a:pt x="353" y="730"/>
                    <a:pt x="354" y="737"/>
                    <a:pt x="356" y="745"/>
                  </a:cubicBezTo>
                  <a:cubicBezTo>
                    <a:pt x="348" y="746"/>
                    <a:pt x="340" y="749"/>
                    <a:pt x="332" y="752"/>
                  </a:cubicBezTo>
                  <a:close/>
                  <a:moveTo>
                    <a:pt x="329" y="757"/>
                  </a:moveTo>
                  <a:cubicBezTo>
                    <a:pt x="331" y="764"/>
                    <a:pt x="334" y="771"/>
                    <a:pt x="338" y="778"/>
                  </a:cubicBezTo>
                  <a:cubicBezTo>
                    <a:pt x="330" y="781"/>
                    <a:pt x="323" y="784"/>
                    <a:pt x="317" y="787"/>
                  </a:cubicBezTo>
                  <a:cubicBezTo>
                    <a:pt x="314" y="780"/>
                    <a:pt x="311" y="774"/>
                    <a:pt x="309" y="766"/>
                  </a:cubicBezTo>
                  <a:cubicBezTo>
                    <a:pt x="316" y="763"/>
                    <a:pt x="323" y="760"/>
                    <a:pt x="329" y="757"/>
                  </a:cubicBezTo>
                  <a:close/>
                  <a:moveTo>
                    <a:pt x="308" y="763"/>
                  </a:moveTo>
                  <a:cubicBezTo>
                    <a:pt x="307" y="756"/>
                    <a:pt x="305" y="750"/>
                    <a:pt x="304" y="744"/>
                  </a:cubicBezTo>
                  <a:cubicBezTo>
                    <a:pt x="310" y="740"/>
                    <a:pt x="317" y="736"/>
                    <a:pt x="325" y="733"/>
                  </a:cubicBezTo>
                  <a:cubicBezTo>
                    <a:pt x="325" y="739"/>
                    <a:pt x="326" y="746"/>
                    <a:pt x="328" y="753"/>
                  </a:cubicBezTo>
                  <a:cubicBezTo>
                    <a:pt x="321" y="756"/>
                    <a:pt x="315" y="759"/>
                    <a:pt x="308" y="763"/>
                  </a:cubicBezTo>
                  <a:close/>
                  <a:moveTo>
                    <a:pt x="306" y="768"/>
                  </a:moveTo>
                  <a:cubicBezTo>
                    <a:pt x="308" y="775"/>
                    <a:pt x="311" y="782"/>
                    <a:pt x="313" y="789"/>
                  </a:cubicBezTo>
                  <a:cubicBezTo>
                    <a:pt x="307" y="793"/>
                    <a:pt x="301" y="797"/>
                    <a:pt x="297" y="801"/>
                  </a:cubicBezTo>
                  <a:cubicBezTo>
                    <a:pt x="294" y="793"/>
                    <a:pt x="291" y="785"/>
                    <a:pt x="290" y="779"/>
                  </a:cubicBezTo>
                  <a:cubicBezTo>
                    <a:pt x="295" y="775"/>
                    <a:pt x="300" y="772"/>
                    <a:pt x="306" y="768"/>
                  </a:cubicBezTo>
                  <a:close/>
                  <a:moveTo>
                    <a:pt x="315" y="793"/>
                  </a:moveTo>
                  <a:cubicBezTo>
                    <a:pt x="318" y="800"/>
                    <a:pt x="322" y="808"/>
                    <a:pt x="327" y="815"/>
                  </a:cubicBezTo>
                  <a:cubicBezTo>
                    <a:pt x="320" y="819"/>
                    <a:pt x="314" y="823"/>
                    <a:pt x="309" y="828"/>
                  </a:cubicBezTo>
                  <a:cubicBezTo>
                    <a:pt x="305" y="820"/>
                    <a:pt x="301" y="813"/>
                    <a:pt x="298" y="805"/>
                  </a:cubicBezTo>
                  <a:cubicBezTo>
                    <a:pt x="303" y="801"/>
                    <a:pt x="308" y="796"/>
                    <a:pt x="315" y="793"/>
                  </a:cubicBezTo>
                  <a:close/>
                  <a:moveTo>
                    <a:pt x="329" y="818"/>
                  </a:moveTo>
                  <a:cubicBezTo>
                    <a:pt x="334" y="825"/>
                    <a:pt x="339" y="832"/>
                    <a:pt x="344" y="838"/>
                  </a:cubicBezTo>
                  <a:cubicBezTo>
                    <a:pt x="335" y="843"/>
                    <a:pt x="328" y="848"/>
                    <a:pt x="324" y="852"/>
                  </a:cubicBezTo>
                  <a:cubicBezTo>
                    <a:pt x="320" y="845"/>
                    <a:pt x="315" y="839"/>
                    <a:pt x="311" y="832"/>
                  </a:cubicBezTo>
                  <a:cubicBezTo>
                    <a:pt x="316" y="827"/>
                    <a:pt x="322" y="822"/>
                    <a:pt x="329" y="818"/>
                  </a:cubicBezTo>
                  <a:close/>
                  <a:moveTo>
                    <a:pt x="347" y="841"/>
                  </a:moveTo>
                  <a:cubicBezTo>
                    <a:pt x="353" y="847"/>
                    <a:pt x="360" y="853"/>
                    <a:pt x="366" y="858"/>
                  </a:cubicBezTo>
                  <a:cubicBezTo>
                    <a:pt x="358" y="862"/>
                    <a:pt x="350" y="866"/>
                    <a:pt x="343" y="872"/>
                  </a:cubicBezTo>
                  <a:cubicBezTo>
                    <a:pt x="339" y="869"/>
                    <a:pt x="336" y="866"/>
                    <a:pt x="333" y="862"/>
                  </a:cubicBezTo>
                  <a:cubicBezTo>
                    <a:pt x="331" y="860"/>
                    <a:pt x="329" y="857"/>
                    <a:pt x="327" y="855"/>
                  </a:cubicBezTo>
                  <a:cubicBezTo>
                    <a:pt x="331" y="851"/>
                    <a:pt x="338" y="846"/>
                    <a:pt x="347" y="841"/>
                  </a:cubicBezTo>
                  <a:close/>
                  <a:moveTo>
                    <a:pt x="370" y="861"/>
                  </a:moveTo>
                  <a:cubicBezTo>
                    <a:pt x="380" y="868"/>
                    <a:pt x="391" y="873"/>
                    <a:pt x="401" y="875"/>
                  </a:cubicBezTo>
                  <a:cubicBezTo>
                    <a:pt x="387" y="878"/>
                    <a:pt x="378" y="884"/>
                    <a:pt x="371" y="891"/>
                  </a:cubicBezTo>
                  <a:cubicBezTo>
                    <a:pt x="361" y="887"/>
                    <a:pt x="353" y="881"/>
                    <a:pt x="346" y="875"/>
                  </a:cubicBezTo>
                  <a:cubicBezTo>
                    <a:pt x="353" y="869"/>
                    <a:pt x="361" y="864"/>
                    <a:pt x="370" y="861"/>
                  </a:cubicBezTo>
                  <a:close/>
                  <a:moveTo>
                    <a:pt x="418" y="878"/>
                  </a:moveTo>
                  <a:cubicBezTo>
                    <a:pt x="418" y="883"/>
                    <a:pt x="419" y="889"/>
                    <a:pt x="420" y="895"/>
                  </a:cubicBezTo>
                  <a:cubicBezTo>
                    <a:pt x="403" y="900"/>
                    <a:pt x="388" y="898"/>
                    <a:pt x="374" y="893"/>
                  </a:cubicBezTo>
                  <a:cubicBezTo>
                    <a:pt x="383" y="884"/>
                    <a:pt x="395" y="878"/>
                    <a:pt x="418" y="878"/>
                  </a:cubicBezTo>
                  <a:close/>
                  <a:moveTo>
                    <a:pt x="418" y="874"/>
                  </a:moveTo>
                  <a:cubicBezTo>
                    <a:pt x="403" y="873"/>
                    <a:pt x="389" y="868"/>
                    <a:pt x="375" y="859"/>
                  </a:cubicBezTo>
                  <a:cubicBezTo>
                    <a:pt x="388" y="855"/>
                    <a:pt x="404" y="854"/>
                    <a:pt x="421" y="857"/>
                  </a:cubicBezTo>
                  <a:cubicBezTo>
                    <a:pt x="419" y="862"/>
                    <a:pt x="418" y="868"/>
                    <a:pt x="418" y="874"/>
                  </a:cubicBezTo>
                  <a:close/>
                  <a:moveTo>
                    <a:pt x="381" y="830"/>
                  </a:moveTo>
                  <a:cubicBezTo>
                    <a:pt x="396" y="828"/>
                    <a:pt x="413" y="829"/>
                    <a:pt x="433" y="836"/>
                  </a:cubicBezTo>
                  <a:cubicBezTo>
                    <a:pt x="428" y="841"/>
                    <a:pt x="425" y="846"/>
                    <a:pt x="422" y="853"/>
                  </a:cubicBezTo>
                  <a:cubicBezTo>
                    <a:pt x="407" y="849"/>
                    <a:pt x="393" y="841"/>
                    <a:pt x="381" y="830"/>
                  </a:cubicBezTo>
                  <a:close/>
                  <a:moveTo>
                    <a:pt x="438" y="837"/>
                  </a:moveTo>
                  <a:cubicBezTo>
                    <a:pt x="449" y="827"/>
                    <a:pt x="460" y="830"/>
                    <a:pt x="465" y="834"/>
                  </a:cubicBezTo>
                  <a:cubicBezTo>
                    <a:pt x="472" y="839"/>
                    <a:pt x="473" y="848"/>
                    <a:pt x="469" y="855"/>
                  </a:cubicBezTo>
                  <a:cubicBezTo>
                    <a:pt x="466" y="860"/>
                    <a:pt x="460" y="863"/>
                    <a:pt x="454" y="862"/>
                  </a:cubicBezTo>
                  <a:cubicBezTo>
                    <a:pt x="450" y="860"/>
                    <a:pt x="444" y="856"/>
                    <a:pt x="444" y="848"/>
                  </a:cubicBezTo>
                  <a:cubicBezTo>
                    <a:pt x="444" y="847"/>
                    <a:pt x="443" y="846"/>
                    <a:pt x="443" y="846"/>
                  </a:cubicBezTo>
                  <a:cubicBezTo>
                    <a:pt x="442" y="846"/>
                    <a:pt x="441" y="846"/>
                    <a:pt x="441" y="847"/>
                  </a:cubicBezTo>
                  <a:cubicBezTo>
                    <a:pt x="436" y="854"/>
                    <a:pt x="438" y="864"/>
                    <a:pt x="446" y="870"/>
                  </a:cubicBezTo>
                  <a:cubicBezTo>
                    <a:pt x="455" y="877"/>
                    <a:pt x="470" y="879"/>
                    <a:pt x="488" y="881"/>
                  </a:cubicBezTo>
                  <a:cubicBezTo>
                    <a:pt x="509" y="883"/>
                    <a:pt x="534" y="885"/>
                    <a:pt x="556" y="898"/>
                  </a:cubicBezTo>
                  <a:cubicBezTo>
                    <a:pt x="556" y="901"/>
                    <a:pt x="557" y="904"/>
                    <a:pt x="557" y="907"/>
                  </a:cubicBezTo>
                  <a:cubicBezTo>
                    <a:pt x="534" y="893"/>
                    <a:pt x="510" y="890"/>
                    <a:pt x="488" y="887"/>
                  </a:cubicBezTo>
                  <a:cubicBezTo>
                    <a:pt x="460" y="884"/>
                    <a:pt x="438" y="881"/>
                    <a:pt x="434" y="856"/>
                  </a:cubicBezTo>
                  <a:cubicBezTo>
                    <a:pt x="434" y="855"/>
                    <a:pt x="433" y="855"/>
                    <a:pt x="432" y="855"/>
                  </a:cubicBezTo>
                  <a:cubicBezTo>
                    <a:pt x="432" y="855"/>
                    <a:pt x="431" y="855"/>
                    <a:pt x="430" y="856"/>
                  </a:cubicBezTo>
                  <a:cubicBezTo>
                    <a:pt x="420" y="889"/>
                    <a:pt x="435" y="924"/>
                    <a:pt x="470" y="952"/>
                  </a:cubicBezTo>
                  <a:cubicBezTo>
                    <a:pt x="468" y="953"/>
                    <a:pt x="466" y="953"/>
                    <a:pt x="464" y="954"/>
                  </a:cubicBezTo>
                  <a:cubicBezTo>
                    <a:pt x="444" y="937"/>
                    <a:pt x="430" y="916"/>
                    <a:pt x="424" y="895"/>
                  </a:cubicBezTo>
                  <a:cubicBezTo>
                    <a:pt x="418" y="873"/>
                    <a:pt x="423" y="849"/>
                    <a:pt x="438" y="837"/>
                  </a:cubicBezTo>
                  <a:close/>
                  <a:moveTo>
                    <a:pt x="407" y="950"/>
                  </a:moveTo>
                  <a:cubicBezTo>
                    <a:pt x="409" y="952"/>
                    <a:pt x="412" y="954"/>
                    <a:pt x="415" y="955"/>
                  </a:cubicBezTo>
                  <a:cubicBezTo>
                    <a:pt x="421" y="957"/>
                    <a:pt x="428" y="956"/>
                    <a:pt x="433" y="952"/>
                  </a:cubicBezTo>
                  <a:cubicBezTo>
                    <a:pt x="438" y="948"/>
                    <a:pt x="441" y="943"/>
                    <a:pt x="441" y="938"/>
                  </a:cubicBezTo>
                  <a:cubicBezTo>
                    <a:pt x="441" y="938"/>
                    <a:pt x="441" y="938"/>
                    <a:pt x="441" y="938"/>
                  </a:cubicBezTo>
                  <a:cubicBezTo>
                    <a:pt x="440" y="937"/>
                    <a:pt x="440" y="935"/>
                    <a:pt x="440" y="934"/>
                  </a:cubicBezTo>
                  <a:cubicBezTo>
                    <a:pt x="445" y="941"/>
                    <a:pt x="452" y="949"/>
                    <a:pt x="459" y="955"/>
                  </a:cubicBezTo>
                  <a:cubicBezTo>
                    <a:pt x="449" y="959"/>
                    <a:pt x="440" y="963"/>
                    <a:pt x="431" y="967"/>
                  </a:cubicBezTo>
                  <a:cubicBezTo>
                    <a:pt x="416" y="973"/>
                    <a:pt x="402" y="979"/>
                    <a:pt x="392" y="978"/>
                  </a:cubicBezTo>
                  <a:cubicBezTo>
                    <a:pt x="387" y="977"/>
                    <a:pt x="383" y="975"/>
                    <a:pt x="380" y="971"/>
                  </a:cubicBezTo>
                  <a:cubicBezTo>
                    <a:pt x="385" y="974"/>
                    <a:pt x="390" y="976"/>
                    <a:pt x="395" y="974"/>
                  </a:cubicBezTo>
                  <a:cubicBezTo>
                    <a:pt x="403" y="972"/>
                    <a:pt x="408" y="965"/>
                    <a:pt x="408" y="957"/>
                  </a:cubicBezTo>
                  <a:cubicBezTo>
                    <a:pt x="408" y="955"/>
                    <a:pt x="407" y="952"/>
                    <a:pt x="407" y="950"/>
                  </a:cubicBezTo>
                  <a:close/>
                  <a:moveTo>
                    <a:pt x="404" y="956"/>
                  </a:moveTo>
                  <a:cubicBezTo>
                    <a:pt x="404" y="956"/>
                    <a:pt x="404" y="957"/>
                    <a:pt x="404" y="957"/>
                  </a:cubicBezTo>
                  <a:cubicBezTo>
                    <a:pt x="404" y="964"/>
                    <a:pt x="400" y="969"/>
                    <a:pt x="394" y="970"/>
                  </a:cubicBezTo>
                  <a:cubicBezTo>
                    <a:pt x="390" y="972"/>
                    <a:pt x="383" y="970"/>
                    <a:pt x="378" y="963"/>
                  </a:cubicBezTo>
                  <a:cubicBezTo>
                    <a:pt x="378" y="962"/>
                    <a:pt x="377" y="962"/>
                    <a:pt x="376" y="962"/>
                  </a:cubicBezTo>
                  <a:cubicBezTo>
                    <a:pt x="375" y="963"/>
                    <a:pt x="375" y="963"/>
                    <a:pt x="375" y="964"/>
                  </a:cubicBezTo>
                  <a:cubicBezTo>
                    <a:pt x="375" y="973"/>
                    <a:pt x="381" y="980"/>
                    <a:pt x="391" y="982"/>
                  </a:cubicBezTo>
                  <a:cubicBezTo>
                    <a:pt x="403" y="983"/>
                    <a:pt x="417" y="977"/>
                    <a:pt x="433" y="970"/>
                  </a:cubicBezTo>
                  <a:cubicBezTo>
                    <a:pt x="464" y="957"/>
                    <a:pt x="502" y="940"/>
                    <a:pt x="547" y="964"/>
                  </a:cubicBezTo>
                  <a:cubicBezTo>
                    <a:pt x="547" y="964"/>
                    <a:pt x="547" y="965"/>
                    <a:pt x="547" y="966"/>
                  </a:cubicBezTo>
                  <a:cubicBezTo>
                    <a:pt x="547" y="967"/>
                    <a:pt x="547" y="968"/>
                    <a:pt x="547" y="970"/>
                  </a:cubicBezTo>
                  <a:cubicBezTo>
                    <a:pt x="503" y="948"/>
                    <a:pt x="466" y="963"/>
                    <a:pt x="436" y="976"/>
                  </a:cubicBezTo>
                  <a:cubicBezTo>
                    <a:pt x="410" y="987"/>
                    <a:pt x="390" y="995"/>
                    <a:pt x="374" y="976"/>
                  </a:cubicBezTo>
                  <a:cubicBezTo>
                    <a:pt x="374" y="975"/>
                    <a:pt x="373" y="975"/>
                    <a:pt x="372" y="975"/>
                  </a:cubicBezTo>
                  <a:cubicBezTo>
                    <a:pt x="371" y="975"/>
                    <a:pt x="371" y="976"/>
                    <a:pt x="371" y="977"/>
                  </a:cubicBezTo>
                  <a:cubicBezTo>
                    <a:pt x="376" y="1002"/>
                    <a:pt x="394" y="1022"/>
                    <a:pt x="422" y="1033"/>
                  </a:cubicBezTo>
                  <a:cubicBezTo>
                    <a:pt x="462" y="1049"/>
                    <a:pt x="515" y="1046"/>
                    <a:pt x="551" y="1026"/>
                  </a:cubicBezTo>
                  <a:cubicBezTo>
                    <a:pt x="550" y="1028"/>
                    <a:pt x="549" y="1029"/>
                    <a:pt x="548" y="1031"/>
                  </a:cubicBezTo>
                  <a:cubicBezTo>
                    <a:pt x="494" y="1064"/>
                    <a:pt x="420" y="1049"/>
                    <a:pt x="385" y="1014"/>
                  </a:cubicBezTo>
                  <a:cubicBezTo>
                    <a:pt x="368" y="998"/>
                    <a:pt x="361" y="975"/>
                    <a:pt x="368" y="957"/>
                  </a:cubicBezTo>
                  <a:cubicBezTo>
                    <a:pt x="373" y="943"/>
                    <a:pt x="383" y="940"/>
                    <a:pt x="391" y="941"/>
                  </a:cubicBezTo>
                  <a:cubicBezTo>
                    <a:pt x="397" y="942"/>
                    <a:pt x="404" y="947"/>
                    <a:pt x="404" y="956"/>
                  </a:cubicBezTo>
                  <a:close/>
                  <a:moveTo>
                    <a:pt x="535" y="1090"/>
                  </a:moveTo>
                  <a:cubicBezTo>
                    <a:pt x="535" y="1104"/>
                    <a:pt x="536" y="1115"/>
                    <a:pt x="539" y="1126"/>
                  </a:cubicBezTo>
                  <a:cubicBezTo>
                    <a:pt x="528" y="1105"/>
                    <a:pt x="514" y="1094"/>
                    <a:pt x="502" y="1090"/>
                  </a:cubicBezTo>
                  <a:cubicBezTo>
                    <a:pt x="514" y="1086"/>
                    <a:pt x="528" y="1075"/>
                    <a:pt x="539" y="1054"/>
                  </a:cubicBezTo>
                  <a:cubicBezTo>
                    <a:pt x="536" y="1064"/>
                    <a:pt x="535" y="1076"/>
                    <a:pt x="535" y="1090"/>
                  </a:cubicBezTo>
                  <a:cubicBezTo>
                    <a:pt x="535" y="1090"/>
                    <a:pt x="535" y="1090"/>
                    <a:pt x="535" y="1090"/>
                  </a:cubicBezTo>
                  <a:close/>
                  <a:moveTo>
                    <a:pt x="498" y="1105"/>
                  </a:moveTo>
                  <a:cubicBezTo>
                    <a:pt x="506" y="1108"/>
                    <a:pt x="517" y="1117"/>
                    <a:pt x="529" y="1135"/>
                  </a:cubicBezTo>
                  <a:cubicBezTo>
                    <a:pt x="518" y="1131"/>
                    <a:pt x="507" y="1128"/>
                    <a:pt x="495" y="1127"/>
                  </a:cubicBezTo>
                  <a:cubicBezTo>
                    <a:pt x="498" y="1125"/>
                    <a:pt x="500" y="1122"/>
                    <a:pt x="501" y="1119"/>
                  </a:cubicBezTo>
                  <a:cubicBezTo>
                    <a:pt x="503" y="1114"/>
                    <a:pt x="501" y="1108"/>
                    <a:pt x="498" y="1105"/>
                  </a:cubicBezTo>
                  <a:close/>
                  <a:moveTo>
                    <a:pt x="490" y="1100"/>
                  </a:moveTo>
                  <a:cubicBezTo>
                    <a:pt x="486" y="1100"/>
                    <a:pt x="482" y="1102"/>
                    <a:pt x="481" y="1105"/>
                  </a:cubicBezTo>
                  <a:cubicBezTo>
                    <a:pt x="480" y="1106"/>
                    <a:pt x="480" y="1107"/>
                    <a:pt x="481" y="1108"/>
                  </a:cubicBezTo>
                  <a:cubicBezTo>
                    <a:pt x="482" y="1108"/>
                    <a:pt x="483" y="1108"/>
                    <a:pt x="484" y="1108"/>
                  </a:cubicBezTo>
                  <a:cubicBezTo>
                    <a:pt x="486" y="1105"/>
                    <a:pt x="490" y="1105"/>
                    <a:pt x="493" y="1107"/>
                  </a:cubicBezTo>
                  <a:cubicBezTo>
                    <a:pt x="496" y="1108"/>
                    <a:pt x="499" y="1112"/>
                    <a:pt x="498" y="1118"/>
                  </a:cubicBezTo>
                  <a:cubicBezTo>
                    <a:pt x="496" y="1124"/>
                    <a:pt x="491" y="1126"/>
                    <a:pt x="486" y="1126"/>
                  </a:cubicBezTo>
                  <a:cubicBezTo>
                    <a:pt x="482" y="1126"/>
                    <a:pt x="476" y="1124"/>
                    <a:pt x="473" y="1118"/>
                  </a:cubicBezTo>
                  <a:cubicBezTo>
                    <a:pt x="470" y="1107"/>
                    <a:pt x="474" y="1097"/>
                    <a:pt x="484" y="1093"/>
                  </a:cubicBezTo>
                  <a:cubicBezTo>
                    <a:pt x="500" y="1088"/>
                    <a:pt x="525" y="1100"/>
                    <a:pt x="542" y="1141"/>
                  </a:cubicBezTo>
                  <a:cubicBezTo>
                    <a:pt x="540" y="1140"/>
                    <a:pt x="537" y="1138"/>
                    <a:pt x="535" y="1137"/>
                  </a:cubicBezTo>
                  <a:cubicBezTo>
                    <a:pt x="513" y="1102"/>
                    <a:pt x="495" y="1100"/>
                    <a:pt x="490" y="1100"/>
                  </a:cubicBezTo>
                  <a:close/>
                  <a:moveTo>
                    <a:pt x="430" y="1066"/>
                  </a:moveTo>
                  <a:cubicBezTo>
                    <a:pt x="431" y="1066"/>
                    <a:pt x="431" y="1067"/>
                    <a:pt x="432" y="1067"/>
                  </a:cubicBezTo>
                  <a:cubicBezTo>
                    <a:pt x="430" y="1070"/>
                    <a:pt x="429" y="1074"/>
                    <a:pt x="428" y="1078"/>
                  </a:cubicBezTo>
                  <a:cubicBezTo>
                    <a:pt x="426" y="1078"/>
                    <a:pt x="423" y="1078"/>
                    <a:pt x="419" y="1077"/>
                  </a:cubicBezTo>
                  <a:cubicBezTo>
                    <a:pt x="386" y="1074"/>
                    <a:pt x="324" y="1065"/>
                    <a:pt x="316" y="1052"/>
                  </a:cubicBezTo>
                  <a:cubicBezTo>
                    <a:pt x="315" y="1051"/>
                    <a:pt x="315" y="1050"/>
                    <a:pt x="315" y="1049"/>
                  </a:cubicBezTo>
                  <a:cubicBezTo>
                    <a:pt x="315" y="1047"/>
                    <a:pt x="316" y="1046"/>
                    <a:pt x="318" y="1045"/>
                  </a:cubicBezTo>
                  <a:cubicBezTo>
                    <a:pt x="336" y="1036"/>
                    <a:pt x="415" y="1061"/>
                    <a:pt x="430" y="1066"/>
                  </a:cubicBezTo>
                  <a:close/>
                  <a:moveTo>
                    <a:pt x="430" y="1062"/>
                  </a:moveTo>
                  <a:cubicBezTo>
                    <a:pt x="401" y="1052"/>
                    <a:pt x="339" y="1029"/>
                    <a:pt x="333" y="1013"/>
                  </a:cubicBezTo>
                  <a:cubicBezTo>
                    <a:pt x="332" y="1012"/>
                    <a:pt x="332" y="1011"/>
                    <a:pt x="333" y="1010"/>
                  </a:cubicBezTo>
                  <a:cubicBezTo>
                    <a:pt x="333" y="1009"/>
                    <a:pt x="334" y="1008"/>
                    <a:pt x="335" y="1008"/>
                  </a:cubicBezTo>
                  <a:cubicBezTo>
                    <a:pt x="346" y="1004"/>
                    <a:pt x="386" y="1023"/>
                    <a:pt x="400" y="1031"/>
                  </a:cubicBezTo>
                  <a:cubicBezTo>
                    <a:pt x="400" y="1031"/>
                    <a:pt x="400" y="1031"/>
                    <a:pt x="400" y="1031"/>
                  </a:cubicBezTo>
                  <a:cubicBezTo>
                    <a:pt x="412" y="1039"/>
                    <a:pt x="428" y="1045"/>
                    <a:pt x="444" y="1049"/>
                  </a:cubicBezTo>
                  <a:cubicBezTo>
                    <a:pt x="440" y="1053"/>
                    <a:pt x="436" y="1057"/>
                    <a:pt x="433" y="1063"/>
                  </a:cubicBezTo>
                  <a:cubicBezTo>
                    <a:pt x="432" y="1063"/>
                    <a:pt x="431" y="1063"/>
                    <a:pt x="430" y="1062"/>
                  </a:cubicBezTo>
                  <a:close/>
                  <a:moveTo>
                    <a:pt x="428" y="1082"/>
                  </a:moveTo>
                  <a:cubicBezTo>
                    <a:pt x="427" y="1085"/>
                    <a:pt x="427" y="1087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2"/>
                    <a:pt x="427" y="1095"/>
                    <a:pt x="428" y="1097"/>
                  </a:cubicBezTo>
                  <a:cubicBezTo>
                    <a:pt x="426" y="1098"/>
                    <a:pt x="422" y="1098"/>
                    <a:pt x="417" y="1098"/>
                  </a:cubicBezTo>
                  <a:cubicBezTo>
                    <a:pt x="379" y="1102"/>
                    <a:pt x="320" y="1104"/>
                    <a:pt x="307" y="1093"/>
                  </a:cubicBezTo>
                  <a:cubicBezTo>
                    <a:pt x="306" y="1092"/>
                    <a:pt x="306" y="1091"/>
                    <a:pt x="306" y="1090"/>
                  </a:cubicBezTo>
                  <a:cubicBezTo>
                    <a:pt x="306" y="1088"/>
                    <a:pt x="306" y="1087"/>
                    <a:pt x="307" y="1086"/>
                  </a:cubicBezTo>
                  <a:cubicBezTo>
                    <a:pt x="320" y="1075"/>
                    <a:pt x="379" y="1078"/>
                    <a:pt x="417" y="1081"/>
                  </a:cubicBezTo>
                  <a:cubicBezTo>
                    <a:pt x="422" y="1082"/>
                    <a:pt x="426" y="1082"/>
                    <a:pt x="428" y="1082"/>
                  </a:cubicBezTo>
                  <a:close/>
                  <a:moveTo>
                    <a:pt x="419" y="1102"/>
                  </a:moveTo>
                  <a:cubicBezTo>
                    <a:pt x="423" y="1102"/>
                    <a:pt x="426" y="1102"/>
                    <a:pt x="428" y="1101"/>
                  </a:cubicBezTo>
                  <a:cubicBezTo>
                    <a:pt x="429" y="1105"/>
                    <a:pt x="430" y="1109"/>
                    <a:pt x="432" y="1113"/>
                  </a:cubicBezTo>
                  <a:cubicBezTo>
                    <a:pt x="431" y="1113"/>
                    <a:pt x="431" y="1113"/>
                    <a:pt x="430" y="1113"/>
                  </a:cubicBezTo>
                  <a:cubicBezTo>
                    <a:pt x="415" y="1118"/>
                    <a:pt x="336" y="1143"/>
                    <a:pt x="318" y="1134"/>
                  </a:cubicBezTo>
                  <a:cubicBezTo>
                    <a:pt x="316" y="1133"/>
                    <a:pt x="315" y="1132"/>
                    <a:pt x="315" y="1131"/>
                  </a:cubicBezTo>
                  <a:cubicBezTo>
                    <a:pt x="315" y="1130"/>
                    <a:pt x="315" y="1129"/>
                    <a:pt x="316" y="1127"/>
                  </a:cubicBezTo>
                  <a:cubicBezTo>
                    <a:pt x="324" y="1115"/>
                    <a:pt x="386" y="1106"/>
                    <a:pt x="419" y="1102"/>
                  </a:cubicBezTo>
                  <a:close/>
                  <a:moveTo>
                    <a:pt x="433" y="1116"/>
                  </a:moveTo>
                  <a:cubicBezTo>
                    <a:pt x="436" y="1122"/>
                    <a:pt x="440" y="1127"/>
                    <a:pt x="444" y="1131"/>
                  </a:cubicBezTo>
                  <a:cubicBezTo>
                    <a:pt x="428" y="1134"/>
                    <a:pt x="412" y="1141"/>
                    <a:pt x="400" y="1149"/>
                  </a:cubicBezTo>
                  <a:cubicBezTo>
                    <a:pt x="400" y="1149"/>
                    <a:pt x="400" y="1149"/>
                    <a:pt x="400" y="1149"/>
                  </a:cubicBezTo>
                  <a:cubicBezTo>
                    <a:pt x="386" y="1156"/>
                    <a:pt x="346" y="1175"/>
                    <a:pt x="335" y="1171"/>
                  </a:cubicBezTo>
                  <a:cubicBezTo>
                    <a:pt x="334" y="1171"/>
                    <a:pt x="333" y="1171"/>
                    <a:pt x="333" y="1170"/>
                  </a:cubicBezTo>
                  <a:cubicBezTo>
                    <a:pt x="332" y="1169"/>
                    <a:pt x="332" y="1167"/>
                    <a:pt x="333" y="1166"/>
                  </a:cubicBezTo>
                  <a:cubicBezTo>
                    <a:pt x="339" y="1151"/>
                    <a:pt x="401" y="1127"/>
                    <a:pt x="430" y="1117"/>
                  </a:cubicBezTo>
                  <a:cubicBezTo>
                    <a:pt x="431" y="1117"/>
                    <a:pt x="432" y="1117"/>
                    <a:pt x="433" y="1116"/>
                  </a:cubicBezTo>
                  <a:close/>
                  <a:moveTo>
                    <a:pt x="431" y="1090"/>
                  </a:moveTo>
                  <a:cubicBezTo>
                    <a:pt x="431" y="1090"/>
                    <a:pt x="431" y="1090"/>
                    <a:pt x="431" y="1090"/>
                  </a:cubicBezTo>
                  <a:cubicBezTo>
                    <a:pt x="431" y="1090"/>
                    <a:pt x="431" y="1090"/>
                    <a:pt x="431" y="1090"/>
                  </a:cubicBezTo>
                  <a:cubicBezTo>
                    <a:pt x="431" y="1090"/>
                    <a:pt x="431" y="1090"/>
                    <a:pt x="431" y="1090"/>
                  </a:cubicBezTo>
                  <a:cubicBezTo>
                    <a:pt x="431" y="1073"/>
                    <a:pt x="438" y="1057"/>
                    <a:pt x="449" y="1050"/>
                  </a:cubicBezTo>
                  <a:cubicBezTo>
                    <a:pt x="451" y="1051"/>
                    <a:pt x="454" y="1051"/>
                    <a:pt x="456" y="1051"/>
                  </a:cubicBezTo>
                  <a:cubicBezTo>
                    <a:pt x="445" y="1061"/>
                    <a:pt x="438" y="1078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102"/>
                    <a:pt x="445" y="1119"/>
                    <a:pt x="456" y="1128"/>
                  </a:cubicBezTo>
                  <a:cubicBezTo>
                    <a:pt x="454" y="1129"/>
                    <a:pt x="451" y="1129"/>
                    <a:pt x="449" y="1129"/>
                  </a:cubicBezTo>
                  <a:cubicBezTo>
                    <a:pt x="438" y="1122"/>
                    <a:pt x="431" y="1106"/>
                    <a:pt x="431" y="1090"/>
                  </a:cubicBezTo>
                  <a:close/>
                  <a:moveTo>
                    <a:pt x="441" y="1090"/>
                  </a:moveTo>
                  <a:cubicBezTo>
                    <a:pt x="441" y="1078"/>
                    <a:pt x="450" y="1060"/>
                    <a:pt x="461" y="1052"/>
                  </a:cubicBezTo>
                  <a:cubicBezTo>
                    <a:pt x="466" y="1053"/>
                    <a:pt x="470" y="1053"/>
                    <a:pt x="475" y="1053"/>
                  </a:cubicBezTo>
                  <a:cubicBezTo>
                    <a:pt x="473" y="1055"/>
                    <a:pt x="471" y="1057"/>
                    <a:pt x="470" y="1061"/>
                  </a:cubicBezTo>
                  <a:cubicBezTo>
                    <a:pt x="467" y="1069"/>
                    <a:pt x="468" y="1077"/>
                    <a:pt x="473" y="1083"/>
                  </a:cubicBezTo>
                  <a:cubicBezTo>
                    <a:pt x="466" y="1080"/>
                    <a:pt x="458" y="1079"/>
                    <a:pt x="453" y="1082"/>
                  </a:cubicBezTo>
                  <a:cubicBezTo>
                    <a:pt x="451" y="1083"/>
                    <a:pt x="449" y="1085"/>
                    <a:pt x="449" y="1090"/>
                  </a:cubicBezTo>
                  <a:cubicBezTo>
                    <a:pt x="449" y="1094"/>
                    <a:pt x="451" y="1097"/>
                    <a:pt x="453" y="1098"/>
                  </a:cubicBezTo>
                  <a:cubicBezTo>
                    <a:pt x="458" y="1101"/>
                    <a:pt x="466" y="1099"/>
                    <a:pt x="473" y="1097"/>
                  </a:cubicBezTo>
                  <a:cubicBezTo>
                    <a:pt x="468" y="1102"/>
                    <a:pt x="467" y="1110"/>
                    <a:pt x="470" y="1119"/>
                  </a:cubicBezTo>
                  <a:cubicBezTo>
                    <a:pt x="471" y="1122"/>
                    <a:pt x="473" y="1125"/>
                    <a:pt x="475" y="1126"/>
                  </a:cubicBezTo>
                  <a:cubicBezTo>
                    <a:pt x="470" y="1127"/>
                    <a:pt x="466" y="1127"/>
                    <a:pt x="461" y="1127"/>
                  </a:cubicBezTo>
                  <a:cubicBezTo>
                    <a:pt x="450" y="1120"/>
                    <a:pt x="441" y="1102"/>
                    <a:pt x="441" y="1090"/>
                  </a:cubicBezTo>
                  <a:close/>
                  <a:moveTo>
                    <a:pt x="480" y="1090"/>
                  </a:moveTo>
                  <a:cubicBezTo>
                    <a:pt x="472" y="1093"/>
                    <a:pt x="460" y="1098"/>
                    <a:pt x="455" y="1095"/>
                  </a:cubicBezTo>
                  <a:cubicBezTo>
                    <a:pt x="454" y="1094"/>
                    <a:pt x="453" y="1092"/>
                    <a:pt x="453" y="1090"/>
                  </a:cubicBezTo>
                  <a:cubicBezTo>
                    <a:pt x="453" y="1087"/>
                    <a:pt x="454" y="1086"/>
                    <a:pt x="455" y="1085"/>
                  </a:cubicBezTo>
                  <a:cubicBezTo>
                    <a:pt x="460" y="1082"/>
                    <a:pt x="472" y="1086"/>
                    <a:pt x="480" y="1090"/>
                  </a:cubicBezTo>
                  <a:close/>
                  <a:moveTo>
                    <a:pt x="484" y="1086"/>
                  </a:moveTo>
                  <a:cubicBezTo>
                    <a:pt x="474" y="1083"/>
                    <a:pt x="470" y="1073"/>
                    <a:pt x="473" y="1062"/>
                  </a:cubicBezTo>
                  <a:cubicBezTo>
                    <a:pt x="476" y="1055"/>
                    <a:pt x="482" y="1053"/>
                    <a:pt x="486" y="1053"/>
                  </a:cubicBezTo>
                  <a:cubicBezTo>
                    <a:pt x="491" y="1053"/>
                    <a:pt x="496" y="1056"/>
                    <a:pt x="498" y="1062"/>
                  </a:cubicBezTo>
                  <a:cubicBezTo>
                    <a:pt x="499" y="1067"/>
                    <a:pt x="496" y="1071"/>
                    <a:pt x="493" y="1073"/>
                  </a:cubicBezTo>
                  <a:cubicBezTo>
                    <a:pt x="490" y="1075"/>
                    <a:pt x="486" y="1074"/>
                    <a:pt x="484" y="1072"/>
                  </a:cubicBezTo>
                  <a:cubicBezTo>
                    <a:pt x="483" y="1071"/>
                    <a:pt x="482" y="1071"/>
                    <a:pt x="481" y="1072"/>
                  </a:cubicBezTo>
                  <a:cubicBezTo>
                    <a:pt x="480" y="1072"/>
                    <a:pt x="480" y="1073"/>
                    <a:pt x="481" y="1074"/>
                  </a:cubicBezTo>
                  <a:cubicBezTo>
                    <a:pt x="482" y="1077"/>
                    <a:pt x="486" y="1079"/>
                    <a:pt x="490" y="1080"/>
                  </a:cubicBezTo>
                  <a:cubicBezTo>
                    <a:pt x="495" y="1080"/>
                    <a:pt x="513" y="1078"/>
                    <a:pt x="535" y="1042"/>
                  </a:cubicBezTo>
                  <a:cubicBezTo>
                    <a:pt x="537" y="1041"/>
                    <a:pt x="540" y="1040"/>
                    <a:pt x="542" y="1039"/>
                  </a:cubicBezTo>
                  <a:cubicBezTo>
                    <a:pt x="525" y="1079"/>
                    <a:pt x="500" y="1092"/>
                    <a:pt x="484" y="1086"/>
                  </a:cubicBezTo>
                  <a:close/>
                  <a:moveTo>
                    <a:pt x="501" y="1061"/>
                  </a:moveTo>
                  <a:cubicBezTo>
                    <a:pt x="500" y="1057"/>
                    <a:pt x="498" y="1054"/>
                    <a:pt x="495" y="1052"/>
                  </a:cubicBezTo>
                  <a:cubicBezTo>
                    <a:pt x="507" y="1051"/>
                    <a:pt x="518" y="1049"/>
                    <a:pt x="529" y="1045"/>
                  </a:cubicBezTo>
                  <a:cubicBezTo>
                    <a:pt x="517" y="1062"/>
                    <a:pt x="506" y="1071"/>
                    <a:pt x="498" y="1074"/>
                  </a:cubicBezTo>
                  <a:cubicBezTo>
                    <a:pt x="501" y="1071"/>
                    <a:pt x="503" y="1066"/>
                    <a:pt x="501" y="1061"/>
                  </a:cubicBezTo>
                  <a:close/>
                  <a:moveTo>
                    <a:pt x="385" y="1165"/>
                  </a:moveTo>
                  <a:cubicBezTo>
                    <a:pt x="420" y="1131"/>
                    <a:pt x="494" y="1116"/>
                    <a:pt x="548" y="1148"/>
                  </a:cubicBezTo>
                  <a:cubicBezTo>
                    <a:pt x="549" y="1150"/>
                    <a:pt x="550" y="1152"/>
                    <a:pt x="551" y="1153"/>
                  </a:cubicBezTo>
                  <a:cubicBezTo>
                    <a:pt x="515" y="1134"/>
                    <a:pt x="462" y="1131"/>
                    <a:pt x="422" y="1147"/>
                  </a:cubicBezTo>
                  <a:cubicBezTo>
                    <a:pt x="394" y="1158"/>
                    <a:pt x="376" y="1177"/>
                    <a:pt x="371" y="1202"/>
                  </a:cubicBezTo>
                  <a:cubicBezTo>
                    <a:pt x="371" y="1203"/>
                    <a:pt x="371" y="1204"/>
                    <a:pt x="372" y="1204"/>
                  </a:cubicBezTo>
                  <a:cubicBezTo>
                    <a:pt x="373" y="1205"/>
                    <a:pt x="374" y="1205"/>
                    <a:pt x="374" y="1204"/>
                  </a:cubicBezTo>
                  <a:cubicBezTo>
                    <a:pt x="390" y="1184"/>
                    <a:pt x="410" y="1193"/>
                    <a:pt x="436" y="1204"/>
                  </a:cubicBezTo>
                  <a:cubicBezTo>
                    <a:pt x="466" y="1216"/>
                    <a:pt x="503" y="1231"/>
                    <a:pt x="547" y="1210"/>
                  </a:cubicBezTo>
                  <a:cubicBezTo>
                    <a:pt x="547" y="1211"/>
                    <a:pt x="547" y="1212"/>
                    <a:pt x="547" y="1214"/>
                  </a:cubicBezTo>
                  <a:cubicBezTo>
                    <a:pt x="547" y="1214"/>
                    <a:pt x="547" y="1215"/>
                    <a:pt x="547" y="1216"/>
                  </a:cubicBezTo>
                  <a:cubicBezTo>
                    <a:pt x="502" y="1240"/>
                    <a:pt x="464" y="1223"/>
                    <a:pt x="433" y="1209"/>
                  </a:cubicBezTo>
                  <a:cubicBezTo>
                    <a:pt x="417" y="1202"/>
                    <a:pt x="403" y="1196"/>
                    <a:pt x="391" y="1198"/>
                  </a:cubicBezTo>
                  <a:cubicBezTo>
                    <a:pt x="381" y="1199"/>
                    <a:pt x="375" y="1206"/>
                    <a:pt x="375" y="1215"/>
                  </a:cubicBezTo>
                  <a:cubicBezTo>
                    <a:pt x="375" y="1216"/>
                    <a:pt x="375" y="1217"/>
                    <a:pt x="376" y="1217"/>
                  </a:cubicBezTo>
                  <a:cubicBezTo>
                    <a:pt x="377" y="1217"/>
                    <a:pt x="378" y="1217"/>
                    <a:pt x="378" y="1216"/>
                  </a:cubicBezTo>
                  <a:cubicBezTo>
                    <a:pt x="383" y="1209"/>
                    <a:pt x="390" y="1208"/>
                    <a:pt x="394" y="1209"/>
                  </a:cubicBezTo>
                  <a:cubicBezTo>
                    <a:pt x="400" y="1211"/>
                    <a:pt x="404" y="1216"/>
                    <a:pt x="404" y="1223"/>
                  </a:cubicBezTo>
                  <a:cubicBezTo>
                    <a:pt x="404" y="1223"/>
                    <a:pt x="404" y="1223"/>
                    <a:pt x="404" y="1223"/>
                  </a:cubicBezTo>
                  <a:cubicBezTo>
                    <a:pt x="404" y="1232"/>
                    <a:pt x="397" y="1237"/>
                    <a:pt x="391" y="1238"/>
                  </a:cubicBezTo>
                  <a:cubicBezTo>
                    <a:pt x="383" y="1240"/>
                    <a:pt x="373" y="1237"/>
                    <a:pt x="368" y="1223"/>
                  </a:cubicBezTo>
                  <a:cubicBezTo>
                    <a:pt x="361" y="1205"/>
                    <a:pt x="368" y="1182"/>
                    <a:pt x="385" y="1165"/>
                  </a:cubicBezTo>
                  <a:close/>
                  <a:moveTo>
                    <a:pt x="560" y="1309"/>
                  </a:moveTo>
                  <a:cubicBezTo>
                    <a:pt x="560" y="1309"/>
                    <a:pt x="560" y="1309"/>
                    <a:pt x="560" y="1309"/>
                  </a:cubicBezTo>
                  <a:cubicBezTo>
                    <a:pt x="564" y="1317"/>
                    <a:pt x="569" y="1323"/>
                    <a:pt x="574" y="1329"/>
                  </a:cubicBezTo>
                  <a:cubicBezTo>
                    <a:pt x="570" y="1330"/>
                    <a:pt x="567" y="1331"/>
                    <a:pt x="564" y="1332"/>
                  </a:cubicBezTo>
                  <a:cubicBezTo>
                    <a:pt x="562" y="1330"/>
                    <a:pt x="554" y="1323"/>
                    <a:pt x="550" y="1314"/>
                  </a:cubicBezTo>
                  <a:cubicBezTo>
                    <a:pt x="550" y="1313"/>
                    <a:pt x="550" y="1313"/>
                    <a:pt x="550" y="1313"/>
                  </a:cubicBezTo>
                  <a:cubicBezTo>
                    <a:pt x="550" y="1313"/>
                    <a:pt x="550" y="1313"/>
                    <a:pt x="550" y="1313"/>
                  </a:cubicBezTo>
                  <a:cubicBezTo>
                    <a:pt x="546" y="1303"/>
                    <a:pt x="546" y="1294"/>
                    <a:pt x="547" y="1290"/>
                  </a:cubicBezTo>
                  <a:cubicBezTo>
                    <a:pt x="550" y="1289"/>
                    <a:pt x="553" y="1288"/>
                    <a:pt x="556" y="1286"/>
                  </a:cubicBezTo>
                  <a:cubicBezTo>
                    <a:pt x="556" y="1293"/>
                    <a:pt x="557" y="1301"/>
                    <a:pt x="560" y="1309"/>
                  </a:cubicBezTo>
                  <a:close/>
                  <a:moveTo>
                    <a:pt x="489" y="1361"/>
                  </a:moveTo>
                  <a:cubicBezTo>
                    <a:pt x="488" y="1359"/>
                    <a:pt x="487" y="1357"/>
                    <a:pt x="486" y="1355"/>
                  </a:cubicBezTo>
                  <a:cubicBezTo>
                    <a:pt x="499" y="1355"/>
                    <a:pt x="510" y="1351"/>
                    <a:pt x="514" y="1344"/>
                  </a:cubicBezTo>
                  <a:cubicBezTo>
                    <a:pt x="518" y="1339"/>
                    <a:pt x="518" y="1334"/>
                    <a:pt x="516" y="1328"/>
                  </a:cubicBezTo>
                  <a:cubicBezTo>
                    <a:pt x="513" y="1322"/>
                    <a:pt x="509" y="1318"/>
                    <a:pt x="503" y="1317"/>
                  </a:cubicBezTo>
                  <a:cubicBezTo>
                    <a:pt x="495" y="1315"/>
                    <a:pt x="485" y="1320"/>
                    <a:pt x="475" y="1330"/>
                  </a:cubicBezTo>
                  <a:cubicBezTo>
                    <a:pt x="475" y="1327"/>
                    <a:pt x="474" y="1325"/>
                    <a:pt x="473" y="1323"/>
                  </a:cubicBezTo>
                  <a:cubicBezTo>
                    <a:pt x="469" y="1316"/>
                    <a:pt x="461" y="1312"/>
                    <a:pt x="453" y="1314"/>
                  </a:cubicBezTo>
                  <a:cubicBezTo>
                    <a:pt x="449" y="1315"/>
                    <a:pt x="444" y="1318"/>
                    <a:pt x="442" y="1324"/>
                  </a:cubicBezTo>
                  <a:cubicBezTo>
                    <a:pt x="442" y="1320"/>
                    <a:pt x="444" y="1315"/>
                    <a:pt x="448" y="1312"/>
                  </a:cubicBezTo>
                  <a:cubicBezTo>
                    <a:pt x="457" y="1306"/>
                    <a:pt x="471" y="1305"/>
                    <a:pt x="488" y="1303"/>
                  </a:cubicBezTo>
                  <a:cubicBezTo>
                    <a:pt x="505" y="1301"/>
                    <a:pt x="524" y="1299"/>
                    <a:pt x="543" y="1292"/>
                  </a:cubicBezTo>
                  <a:cubicBezTo>
                    <a:pt x="543" y="1297"/>
                    <a:pt x="543" y="1305"/>
                    <a:pt x="547" y="1315"/>
                  </a:cubicBezTo>
                  <a:cubicBezTo>
                    <a:pt x="547" y="1315"/>
                    <a:pt x="547" y="1315"/>
                    <a:pt x="547" y="1315"/>
                  </a:cubicBezTo>
                  <a:cubicBezTo>
                    <a:pt x="547" y="1315"/>
                    <a:pt x="547" y="1315"/>
                    <a:pt x="547" y="1315"/>
                  </a:cubicBezTo>
                  <a:cubicBezTo>
                    <a:pt x="551" y="1324"/>
                    <a:pt x="557" y="1331"/>
                    <a:pt x="560" y="1334"/>
                  </a:cubicBezTo>
                  <a:cubicBezTo>
                    <a:pt x="542" y="1342"/>
                    <a:pt x="527" y="1354"/>
                    <a:pt x="514" y="1365"/>
                  </a:cubicBezTo>
                  <a:cubicBezTo>
                    <a:pt x="501" y="1375"/>
                    <a:pt x="489" y="1385"/>
                    <a:pt x="479" y="1386"/>
                  </a:cubicBezTo>
                  <a:cubicBezTo>
                    <a:pt x="474" y="1387"/>
                    <a:pt x="469" y="1385"/>
                    <a:pt x="466" y="1382"/>
                  </a:cubicBezTo>
                  <a:cubicBezTo>
                    <a:pt x="472" y="1385"/>
                    <a:pt x="477" y="1384"/>
                    <a:pt x="481" y="1381"/>
                  </a:cubicBezTo>
                  <a:cubicBezTo>
                    <a:pt x="488" y="1377"/>
                    <a:pt x="491" y="1369"/>
                    <a:pt x="489" y="1361"/>
                  </a:cubicBezTo>
                  <a:close/>
                  <a:moveTo>
                    <a:pt x="388" y="1383"/>
                  </a:moveTo>
                  <a:cubicBezTo>
                    <a:pt x="402" y="1384"/>
                    <a:pt x="417" y="1382"/>
                    <a:pt x="430" y="1379"/>
                  </a:cubicBezTo>
                  <a:cubicBezTo>
                    <a:pt x="417" y="1388"/>
                    <a:pt x="407" y="1397"/>
                    <a:pt x="400" y="1407"/>
                  </a:cubicBezTo>
                  <a:cubicBezTo>
                    <a:pt x="391" y="1408"/>
                    <a:pt x="381" y="1407"/>
                    <a:pt x="372" y="1406"/>
                  </a:cubicBezTo>
                  <a:cubicBezTo>
                    <a:pt x="376" y="1398"/>
                    <a:pt x="382" y="1390"/>
                    <a:pt x="388" y="1383"/>
                  </a:cubicBezTo>
                  <a:close/>
                  <a:moveTo>
                    <a:pt x="386" y="1379"/>
                  </a:moveTo>
                  <a:cubicBezTo>
                    <a:pt x="377" y="1378"/>
                    <a:pt x="367" y="1377"/>
                    <a:pt x="359" y="1374"/>
                  </a:cubicBezTo>
                  <a:cubicBezTo>
                    <a:pt x="364" y="1367"/>
                    <a:pt x="371" y="1360"/>
                    <a:pt x="378" y="1353"/>
                  </a:cubicBezTo>
                  <a:cubicBezTo>
                    <a:pt x="390" y="1355"/>
                    <a:pt x="404" y="1355"/>
                    <a:pt x="419" y="1352"/>
                  </a:cubicBezTo>
                  <a:cubicBezTo>
                    <a:pt x="407" y="1359"/>
                    <a:pt x="396" y="1368"/>
                    <a:pt x="386" y="1379"/>
                  </a:cubicBezTo>
                  <a:close/>
                  <a:moveTo>
                    <a:pt x="376" y="1349"/>
                  </a:moveTo>
                  <a:cubicBezTo>
                    <a:pt x="366" y="1347"/>
                    <a:pt x="358" y="1344"/>
                    <a:pt x="350" y="1340"/>
                  </a:cubicBezTo>
                  <a:cubicBezTo>
                    <a:pt x="357" y="1334"/>
                    <a:pt x="364" y="1328"/>
                    <a:pt x="371" y="1323"/>
                  </a:cubicBezTo>
                  <a:cubicBezTo>
                    <a:pt x="382" y="1327"/>
                    <a:pt x="394" y="1328"/>
                    <a:pt x="407" y="1328"/>
                  </a:cubicBezTo>
                  <a:cubicBezTo>
                    <a:pt x="396" y="1333"/>
                    <a:pt x="386" y="1340"/>
                    <a:pt x="376" y="1349"/>
                  </a:cubicBezTo>
                  <a:close/>
                  <a:moveTo>
                    <a:pt x="373" y="1352"/>
                  </a:moveTo>
                  <a:cubicBezTo>
                    <a:pt x="366" y="1359"/>
                    <a:pt x="360" y="1366"/>
                    <a:pt x="355" y="1373"/>
                  </a:cubicBezTo>
                  <a:cubicBezTo>
                    <a:pt x="346" y="1371"/>
                    <a:pt x="339" y="1367"/>
                    <a:pt x="332" y="1364"/>
                  </a:cubicBezTo>
                  <a:cubicBezTo>
                    <a:pt x="337" y="1356"/>
                    <a:pt x="342" y="1350"/>
                    <a:pt x="348" y="1343"/>
                  </a:cubicBezTo>
                  <a:cubicBezTo>
                    <a:pt x="355" y="1347"/>
                    <a:pt x="363" y="1350"/>
                    <a:pt x="373" y="1352"/>
                  </a:cubicBezTo>
                  <a:close/>
                  <a:moveTo>
                    <a:pt x="352" y="1376"/>
                  </a:moveTo>
                  <a:cubicBezTo>
                    <a:pt x="347" y="1384"/>
                    <a:pt x="343" y="1391"/>
                    <a:pt x="339" y="1398"/>
                  </a:cubicBezTo>
                  <a:cubicBezTo>
                    <a:pt x="332" y="1395"/>
                    <a:pt x="325" y="1392"/>
                    <a:pt x="318" y="1389"/>
                  </a:cubicBezTo>
                  <a:cubicBezTo>
                    <a:pt x="322" y="1381"/>
                    <a:pt x="326" y="1374"/>
                    <a:pt x="330" y="1367"/>
                  </a:cubicBezTo>
                  <a:cubicBezTo>
                    <a:pt x="337" y="1371"/>
                    <a:pt x="344" y="1374"/>
                    <a:pt x="352" y="1376"/>
                  </a:cubicBezTo>
                  <a:close/>
                  <a:moveTo>
                    <a:pt x="356" y="1378"/>
                  </a:moveTo>
                  <a:cubicBezTo>
                    <a:pt x="365" y="1380"/>
                    <a:pt x="374" y="1382"/>
                    <a:pt x="383" y="1382"/>
                  </a:cubicBezTo>
                  <a:cubicBezTo>
                    <a:pt x="377" y="1390"/>
                    <a:pt x="372" y="1397"/>
                    <a:pt x="368" y="1405"/>
                  </a:cubicBezTo>
                  <a:cubicBezTo>
                    <a:pt x="359" y="1404"/>
                    <a:pt x="350" y="1402"/>
                    <a:pt x="343" y="1399"/>
                  </a:cubicBezTo>
                  <a:cubicBezTo>
                    <a:pt x="347" y="1392"/>
                    <a:pt x="351" y="1385"/>
                    <a:pt x="356" y="1378"/>
                  </a:cubicBezTo>
                  <a:close/>
                  <a:moveTo>
                    <a:pt x="370" y="1409"/>
                  </a:moveTo>
                  <a:cubicBezTo>
                    <a:pt x="379" y="1411"/>
                    <a:pt x="388" y="1411"/>
                    <a:pt x="397" y="1411"/>
                  </a:cubicBezTo>
                  <a:cubicBezTo>
                    <a:pt x="392" y="1420"/>
                    <a:pt x="388" y="1428"/>
                    <a:pt x="386" y="1435"/>
                  </a:cubicBezTo>
                  <a:cubicBezTo>
                    <a:pt x="377" y="1435"/>
                    <a:pt x="369" y="1434"/>
                    <a:pt x="360" y="1432"/>
                  </a:cubicBezTo>
                  <a:cubicBezTo>
                    <a:pt x="363" y="1425"/>
                    <a:pt x="366" y="1417"/>
                    <a:pt x="370" y="1409"/>
                  </a:cubicBezTo>
                  <a:close/>
                  <a:moveTo>
                    <a:pt x="402" y="1411"/>
                  </a:moveTo>
                  <a:cubicBezTo>
                    <a:pt x="415" y="1411"/>
                    <a:pt x="427" y="1409"/>
                    <a:pt x="439" y="1404"/>
                  </a:cubicBezTo>
                  <a:cubicBezTo>
                    <a:pt x="429" y="1413"/>
                    <a:pt x="422" y="1423"/>
                    <a:pt x="416" y="1434"/>
                  </a:cubicBezTo>
                  <a:cubicBezTo>
                    <a:pt x="408" y="1435"/>
                    <a:pt x="399" y="1436"/>
                    <a:pt x="390" y="1435"/>
                  </a:cubicBezTo>
                  <a:cubicBezTo>
                    <a:pt x="393" y="1428"/>
                    <a:pt x="396" y="1419"/>
                    <a:pt x="402" y="1411"/>
                  </a:cubicBezTo>
                  <a:close/>
                  <a:moveTo>
                    <a:pt x="452" y="1398"/>
                  </a:moveTo>
                  <a:cubicBezTo>
                    <a:pt x="455" y="1403"/>
                    <a:pt x="458" y="1408"/>
                    <a:pt x="462" y="1412"/>
                  </a:cubicBezTo>
                  <a:cubicBezTo>
                    <a:pt x="451" y="1422"/>
                    <a:pt x="437" y="1429"/>
                    <a:pt x="421" y="1433"/>
                  </a:cubicBezTo>
                  <a:cubicBezTo>
                    <a:pt x="428" y="1420"/>
                    <a:pt x="438" y="1408"/>
                    <a:pt x="452" y="1398"/>
                  </a:cubicBezTo>
                  <a:close/>
                  <a:moveTo>
                    <a:pt x="405" y="1407"/>
                  </a:moveTo>
                  <a:cubicBezTo>
                    <a:pt x="414" y="1395"/>
                    <a:pt x="427" y="1384"/>
                    <a:pt x="446" y="1375"/>
                  </a:cubicBezTo>
                  <a:cubicBezTo>
                    <a:pt x="446" y="1382"/>
                    <a:pt x="447" y="1388"/>
                    <a:pt x="450" y="1395"/>
                  </a:cubicBezTo>
                  <a:cubicBezTo>
                    <a:pt x="437" y="1402"/>
                    <a:pt x="421" y="1406"/>
                    <a:pt x="405" y="1407"/>
                  </a:cubicBezTo>
                  <a:close/>
                  <a:moveTo>
                    <a:pt x="392" y="1379"/>
                  </a:moveTo>
                  <a:cubicBezTo>
                    <a:pt x="404" y="1365"/>
                    <a:pt x="420" y="1354"/>
                    <a:pt x="436" y="1346"/>
                  </a:cubicBezTo>
                  <a:cubicBezTo>
                    <a:pt x="443" y="1351"/>
                    <a:pt x="449" y="1353"/>
                    <a:pt x="454" y="1353"/>
                  </a:cubicBezTo>
                  <a:cubicBezTo>
                    <a:pt x="450" y="1357"/>
                    <a:pt x="447" y="1363"/>
                    <a:pt x="446" y="1370"/>
                  </a:cubicBezTo>
                  <a:cubicBezTo>
                    <a:pt x="429" y="1377"/>
                    <a:pt x="410" y="1380"/>
                    <a:pt x="392" y="1379"/>
                  </a:cubicBezTo>
                  <a:close/>
                  <a:moveTo>
                    <a:pt x="499" y="1335"/>
                  </a:moveTo>
                  <a:cubicBezTo>
                    <a:pt x="500" y="1336"/>
                    <a:pt x="500" y="1338"/>
                    <a:pt x="499" y="1339"/>
                  </a:cubicBezTo>
                  <a:cubicBezTo>
                    <a:pt x="495" y="1345"/>
                    <a:pt x="479" y="1346"/>
                    <a:pt x="470" y="1347"/>
                  </a:cubicBezTo>
                  <a:cubicBezTo>
                    <a:pt x="477" y="1340"/>
                    <a:pt x="489" y="1330"/>
                    <a:pt x="496" y="1331"/>
                  </a:cubicBezTo>
                  <a:cubicBezTo>
                    <a:pt x="497" y="1332"/>
                    <a:pt x="498" y="1333"/>
                    <a:pt x="499" y="1335"/>
                  </a:cubicBezTo>
                  <a:close/>
                  <a:moveTo>
                    <a:pt x="502" y="1341"/>
                  </a:moveTo>
                  <a:cubicBezTo>
                    <a:pt x="503" y="1340"/>
                    <a:pt x="504" y="1337"/>
                    <a:pt x="503" y="1333"/>
                  </a:cubicBezTo>
                  <a:cubicBezTo>
                    <a:pt x="501" y="1329"/>
                    <a:pt x="498" y="1328"/>
                    <a:pt x="496" y="1328"/>
                  </a:cubicBezTo>
                  <a:cubicBezTo>
                    <a:pt x="490" y="1326"/>
                    <a:pt x="481" y="1332"/>
                    <a:pt x="475" y="1337"/>
                  </a:cubicBezTo>
                  <a:cubicBezTo>
                    <a:pt x="475" y="1337"/>
                    <a:pt x="475" y="1336"/>
                    <a:pt x="475" y="1335"/>
                  </a:cubicBezTo>
                  <a:cubicBezTo>
                    <a:pt x="475" y="1335"/>
                    <a:pt x="475" y="1335"/>
                    <a:pt x="475" y="1335"/>
                  </a:cubicBezTo>
                  <a:cubicBezTo>
                    <a:pt x="485" y="1325"/>
                    <a:pt x="495" y="1319"/>
                    <a:pt x="502" y="1321"/>
                  </a:cubicBezTo>
                  <a:cubicBezTo>
                    <a:pt x="507" y="1321"/>
                    <a:pt x="510" y="1324"/>
                    <a:pt x="512" y="1329"/>
                  </a:cubicBezTo>
                  <a:cubicBezTo>
                    <a:pt x="514" y="1334"/>
                    <a:pt x="514" y="1338"/>
                    <a:pt x="511" y="1342"/>
                  </a:cubicBezTo>
                  <a:cubicBezTo>
                    <a:pt x="507" y="1348"/>
                    <a:pt x="496" y="1352"/>
                    <a:pt x="482" y="1351"/>
                  </a:cubicBezTo>
                  <a:cubicBezTo>
                    <a:pt x="482" y="1351"/>
                    <a:pt x="482" y="1351"/>
                    <a:pt x="482" y="1351"/>
                  </a:cubicBezTo>
                  <a:cubicBezTo>
                    <a:pt x="481" y="1351"/>
                    <a:pt x="481" y="1350"/>
                    <a:pt x="480" y="1350"/>
                  </a:cubicBezTo>
                  <a:cubicBezTo>
                    <a:pt x="489" y="1349"/>
                    <a:pt x="498" y="1347"/>
                    <a:pt x="502" y="1341"/>
                  </a:cubicBezTo>
                  <a:close/>
                  <a:moveTo>
                    <a:pt x="558" y="1268"/>
                  </a:moveTo>
                  <a:cubicBezTo>
                    <a:pt x="555" y="1269"/>
                    <a:pt x="553" y="1271"/>
                    <a:pt x="551" y="1272"/>
                  </a:cubicBezTo>
                  <a:cubicBezTo>
                    <a:pt x="547" y="1239"/>
                    <a:pt x="547" y="1239"/>
                    <a:pt x="547" y="1239"/>
                  </a:cubicBezTo>
                  <a:cubicBezTo>
                    <a:pt x="547" y="1238"/>
                    <a:pt x="548" y="1238"/>
                    <a:pt x="548" y="1238"/>
                  </a:cubicBezTo>
                  <a:cubicBezTo>
                    <a:pt x="551" y="1251"/>
                    <a:pt x="557" y="1261"/>
                    <a:pt x="559" y="1263"/>
                  </a:cubicBezTo>
                  <a:cubicBezTo>
                    <a:pt x="558" y="1264"/>
                    <a:pt x="558" y="1266"/>
                    <a:pt x="558" y="1268"/>
                  </a:cubicBezTo>
                  <a:close/>
                  <a:moveTo>
                    <a:pt x="516" y="1246"/>
                  </a:moveTo>
                  <a:cubicBezTo>
                    <a:pt x="485" y="1257"/>
                    <a:pt x="456" y="1268"/>
                    <a:pt x="440" y="1291"/>
                  </a:cubicBezTo>
                  <a:cubicBezTo>
                    <a:pt x="454" y="1264"/>
                    <a:pt x="488" y="1251"/>
                    <a:pt x="523" y="1238"/>
                  </a:cubicBezTo>
                  <a:cubicBezTo>
                    <a:pt x="531" y="1235"/>
                    <a:pt x="539" y="1232"/>
                    <a:pt x="547" y="1229"/>
                  </a:cubicBezTo>
                  <a:cubicBezTo>
                    <a:pt x="547" y="1231"/>
                    <a:pt x="547" y="1232"/>
                    <a:pt x="547" y="1234"/>
                  </a:cubicBezTo>
                  <a:cubicBezTo>
                    <a:pt x="537" y="1238"/>
                    <a:pt x="526" y="1242"/>
                    <a:pt x="516" y="1246"/>
                  </a:cubicBezTo>
                  <a:close/>
                  <a:moveTo>
                    <a:pt x="533" y="1280"/>
                  </a:moveTo>
                  <a:cubicBezTo>
                    <a:pt x="529" y="1281"/>
                    <a:pt x="526" y="1282"/>
                    <a:pt x="523" y="1283"/>
                  </a:cubicBezTo>
                  <a:cubicBezTo>
                    <a:pt x="521" y="1248"/>
                    <a:pt x="521" y="1248"/>
                    <a:pt x="521" y="1248"/>
                  </a:cubicBezTo>
                  <a:cubicBezTo>
                    <a:pt x="524" y="1247"/>
                    <a:pt x="527" y="1246"/>
                    <a:pt x="531" y="1245"/>
                  </a:cubicBezTo>
                  <a:lnTo>
                    <a:pt x="533" y="1280"/>
                  </a:lnTo>
                  <a:close/>
                  <a:moveTo>
                    <a:pt x="519" y="1283"/>
                  </a:moveTo>
                  <a:cubicBezTo>
                    <a:pt x="515" y="1284"/>
                    <a:pt x="512" y="1285"/>
                    <a:pt x="508" y="1286"/>
                  </a:cubicBezTo>
                  <a:cubicBezTo>
                    <a:pt x="507" y="1254"/>
                    <a:pt x="507" y="1254"/>
                    <a:pt x="507" y="1254"/>
                  </a:cubicBezTo>
                  <a:cubicBezTo>
                    <a:pt x="510" y="1252"/>
                    <a:pt x="514" y="1251"/>
                    <a:pt x="517" y="1250"/>
                  </a:cubicBezTo>
                  <a:lnTo>
                    <a:pt x="519" y="1283"/>
                  </a:lnTo>
                  <a:close/>
                  <a:moveTo>
                    <a:pt x="504" y="1286"/>
                  </a:moveTo>
                  <a:cubicBezTo>
                    <a:pt x="501" y="1287"/>
                    <a:pt x="497" y="1287"/>
                    <a:pt x="494" y="1288"/>
                  </a:cubicBezTo>
                  <a:cubicBezTo>
                    <a:pt x="493" y="1259"/>
                    <a:pt x="493" y="1259"/>
                    <a:pt x="493" y="1259"/>
                  </a:cubicBezTo>
                  <a:cubicBezTo>
                    <a:pt x="496" y="1258"/>
                    <a:pt x="499" y="1257"/>
                    <a:pt x="503" y="1255"/>
                  </a:cubicBezTo>
                  <a:lnTo>
                    <a:pt x="504" y="1286"/>
                  </a:lnTo>
                  <a:close/>
                  <a:moveTo>
                    <a:pt x="490" y="1288"/>
                  </a:moveTo>
                  <a:cubicBezTo>
                    <a:pt x="489" y="1288"/>
                    <a:pt x="488" y="1288"/>
                    <a:pt x="487" y="1288"/>
                  </a:cubicBezTo>
                  <a:cubicBezTo>
                    <a:pt x="485" y="1289"/>
                    <a:pt x="484" y="1289"/>
                    <a:pt x="482" y="1289"/>
                  </a:cubicBezTo>
                  <a:cubicBezTo>
                    <a:pt x="480" y="1265"/>
                    <a:pt x="480" y="1265"/>
                    <a:pt x="480" y="1265"/>
                  </a:cubicBezTo>
                  <a:cubicBezTo>
                    <a:pt x="483" y="1264"/>
                    <a:pt x="486" y="1262"/>
                    <a:pt x="489" y="1261"/>
                  </a:cubicBezTo>
                  <a:lnTo>
                    <a:pt x="490" y="1288"/>
                  </a:lnTo>
                  <a:close/>
                  <a:moveTo>
                    <a:pt x="478" y="1290"/>
                  </a:moveTo>
                  <a:cubicBezTo>
                    <a:pt x="475" y="1290"/>
                    <a:pt x="472" y="1290"/>
                    <a:pt x="470" y="1291"/>
                  </a:cubicBezTo>
                  <a:cubicBezTo>
                    <a:pt x="467" y="1272"/>
                    <a:pt x="467" y="1272"/>
                    <a:pt x="467" y="1272"/>
                  </a:cubicBezTo>
                  <a:cubicBezTo>
                    <a:pt x="470" y="1270"/>
                    <a:pt x="473" y="1268"/>
                    <a:pt x="476" y="1267"/>
                  </a:cubicBezTo>
                  <a:lnTo>
                    <a:pt x="478" y="1290"/>
                  </a:lnTo>
                  <a:close/>
                  <a:moveTo>
                    <a:pt x="466" y="1292"/>
                  </a:moveTo>
                  <a:cubicBezTo>
                    <a:pt x="463" y="1292"/>
                    <a:pt x="460" y="1293"/>
                    <a:pt x="458" y="1293"/>
                  </a:cubicBezTo>
                  <a:cubicBezTo>
                    <a:pt x="456" y="1280"/>
                    <a:pt x="456" y="1280"/>
                    <a:pt x="456" y="1280"/>
                  </a:cubicBezTo>
                  <a:cubicBezTo>
                    <a:pt x="458" y="1278"/>
                    <a:pt x="461" y="1276"/>
                    <a:pt x="463" y="1274"/>
                  </a:cubicBezTo>
                  <a:lnTo>
                    <a:pt x="466" y="1292"/>
                  </a:lnTo>
                  <a:close/>
                  <a:moveTo>
                    <a:pt x="454" y="1295"/>
                  </a:moveTo>
                  <a:cubicBezTo>
                    <a:pt x="452" y="1295"/>
                    <a:pt x="450" y="1296"/>
                    <a:pt x="448" y="1297"/>
                  </a:cubicBezTo>
                  <a:cubicBezTo>
                    <a:pt x="446" y="1290"/>
                    <a:pt x="446" y="1290"/>
                    <a:pt x="446" y="1290"/>
                  </a:cubicBezTo>
                  <a:cubicBezTo>
                    <a:pt x="448" y="1288"/>
                    <a:pt x="450" y="1285"/>
                    <a:pt x="452" y="1283"/>
                  </a:cubicBezTo>
                  <a:lnTo>
                    <a:pt x="454" y="1295"/>
                  </a:lnTo>
                  <a:close/>
                  <a:moveTo>
                    <a:pt x="433" y="1289"/>
                  </a:moveTo>
                  <a:cubicBezTo>
                    <a:pt x="433" y="1286"/>
                    <a:pt x="434" y="1283"/>
                    <a:pt x="435" y="1280"/>
                  </a:cubicBezTo>
                  <a:cubicBezTo>
                    <a:pt x="444" y="1278"/>
                    <a:pt x="444" y="1278"/>
                    <a:pt x="444" y="1278"/>
                  </a:cubicBezTo>
                  <a:cubicBezTo>
                    <a:pt x="442" y="1280"/>
                    <a:pt x="440" y="1283"/>
                    <a:pt x="439" y="1286"/>
                  </a:cubicBezTo>
                  <a:lnTo>
                    <a:pt x="433" y="1289"/>
                  </a:lnTo>
                  <a:close/>
                  <a:moveTo>
                    <a:pt x="436" y="1291"/>
                  </a:moveTo>
                  <a:cubicBezTo>
                    <a:pt x="434" y="1296"/>
                    <a:pt x="432" y="1301"/>
                    <a:pt x="431" y="1306"/>
                  </a:cubicBezTo>
                  <a:cubicBezTo>
                    <a:pt x="431" y="1302"/>
                    <a:pt x="431" y="1298"/>
                    <a:pt x="432" y="1293"/>
                  </a:cubicBezTo>
                  <a:lnTo>
                    <a:pt x="436" y="1291"/>
                  </a:lnTo>
                  <a:close/>
                  <a:moveTo>
                    <a:pt x="511" y="1238"/>
                  </a:moveTo>
                  <a:cubicBezTo>
                    <a:pt x="508" y="1240"/>
                    <a:pt x="505" y="1241"/>
                    <a:pt x="502" y="1242"/>
                  </a:cubicBezTo>
                  <a:cubicBezTo>
                    <a:pt x="479" y="1229"/>
                    <a:pt x="479" y="1229"/>
                    <a:pt x="479" y="1229"/>
                  </a:cubicBezTo>
                  <a:cubicBezTo>
                    <a:pt x="486" y="1231"/>
                    <a:pt x="494" y="1232"/>
                    <a:pt x="502" y="1232"/>
                  </a:cubicBezTo>
                  <a:lnTo>
                    <a:pt x="511" y="1238"/>
                  </a:lnTo>
                  <a:close/>
                  <a:moveTo>
                    <a:pt x="508" y="1231"/>
                  </a:moveTo>
                  <a:cubicBezTo>
                    <a:pt x="512" y="1231"/>
                    <a:pt x="516" y="1231"/>
                    <a:pt x="520" y="1230"/>
                  </a:cubicBezTo>
                  <a:cubicBezTo>
                    <a:pt x="524" y="1233"/>
                    <a:pt x="524" y="1233"/>
                    <a:pt x="524" y="1233"/>
                  </a:cubicBezTo>
                  <a:cubicBezTo>
                    <a:pt x="523" y="1234"/>
                    <a:pt x="523" y="1234"/>
                    <a:pt x="522" y="1234"/>
                  </a:cubicBezTo>
                  <a:cubicBezTo>
                    <a:pt x="520" y="1235"/>
                    <a:pt x="517" y="1236"/>
                    <a:pt x="515" y="1237"/>
                  </a:cubicBezTo>
                  <a:lnTo>
                    <a:pt x="508" y="1231"/>
                  </a:lnTo>
                  <a:close/>
                  <a:moveTo>
                    <a:pt x="497" y="1244"/>
                  </a:moveTo>
                  <a:cubicBezTo>
                    <a:pt x="494" y="1245"/>
                    <a:pt x="490" y="1247"/>
                    <a:pt x="487" y="1248"/>
                  </a:cubicBezTo>
                  <a:cubicBezTo>
                    <a:pt x="463" y="1239"/>
                    <a:pt x="463" y="1239"/>
                    <a:pt x="463" y="1239"/>
                  </a:cubicBezTo>
                  <a:cubicBezTo>
                    <a:pt x="466" y="1236"/>
                    <a:pt x="469" y="1233"/>
                    <a:pt x="473" y="1230"/>
                  </a:cubicBezTo>
                  <a:lnTo>
                    <a:pt x="497" y="1244"/>
                  </a:lnTo>
                  <a:close/>
                  <a:moveTo>
                    <a:pt x="482" y="1250"/>
                  </a:moveTo>
                  <a:cubicBezTo>
                    <a:pt x="479" y="1252"/>
                    <a:pt x="476" y="1253"/>
                    <a:pt x="473" y="1255"/>
                  </a:cubicBezTo>
                  <a:cubicBezTo>
                    <a:pt x="452" y="1251"/>
                    <a:pt x="452" y="1251"/>
                    <a:pt x="452" y="1251"/>
                  </a:cubicBezTo>
                  <a:cubicBezTo>
                    <a:pt x="454" y="1248"/>
                    <a:pt x="457" y="1245"/>
                    <a:pt x="460" y="1242"/>
                  </a:cubicBezTo>
                  <a:lnTo>
                    <a:pt x="482" y="1250"/>
                  </a:lnTo>
                  <a:close/>
                  <a:moveTo>
                    <a:pt x="468" y="1258"/>
                  </a:moveTo>
                  <a:cubicBezTo>
                    <a:pt x="466" y="1259"/>
                    <a:pt x="463" y="1261"/>
                    <a:pt x="461" y="1263"/>
                  </a:cubicBezTo>
                  <a:cubicBezTo>
                    <a:pt x="443" y="1262"/>
                    <a:pt x="443" y="1262"/>
                    <a:pt x="443" y="1262"/>
                  </a:cubicBezTo>
                  <a:cubicBezTo>
                    <a:pt x="445" y="1260"/>
                    <a:pt x="447" y="1257"/>
                    <a:pt x="449" y="1254"/>
                  </a:cubicBezTo>
                  <a:lnTo>
                    <a:pt x="468" y="1258"/>
                  </a:lnTo>
                  <a:close/>
                  <a:moveTo>
                    <a:pt x="456" y="1266"/>
                  </a:moveTo>
                  <a:cubicBezTo>
                    <a:pt x="453" y="1268"/>
                    <a:pt x="451" y="1271"/>
                    <a:pt x="449" y="1273"/>
                  </a:cubicBezTo>
                  <a:cubicBezTo>
                    <a:pt x="437" y="1275"/>
                    <a:pt x="437" y="1275"/>
                    <a:pt x="437" y="1275"/>
                  </a:cubicBezTo>
                  <a:cubicBezTo>
                    <a:pt x="438" y="1272"/>
                    <a:pt x="439" y="1269"/>
                    <a:pt x="441" y="1266"/>
                  </a:cubicBezTo>
                  <a:lnTo>
                    <a:pt x="456" y="1266"/>
                  </a:lnTo>
                  <a:close/>
                  <a:moveTo>
                    <a:pt x="443" y="1294"/>
                  </a:moveTo>
                  <a:cubicBezTo>
                    <a:pt x="444" y="1300"/>
                    <a:pt x="444" y="1300"/>
                    <a:pt x="444" y="1300"/>
                  </a:cubicBezTo>
                  <a:cubicBezTo>
                    <a:pt x="441" y="1301"/>
                    <a:pt x="439" y="1304"/>
                    <a:pt x="437" y="1306"/>
                  </a:cubicBezTo>
                  <a:cubicBezTo>
                    <a:pt x="439" y="1302"/>
                    <a:pt x="441" y="1298"/>
                    <a:pt x="443" y="1294"/>
                  </a:cubicBezTo>
                  <a:close/>
                  <a:moveTo>
                    <a:pt x="525" y="1229"/>
                  </a:moveTo>
                  <a:cubicBezTo>
                    <a:pt x="528" y="1228"/>
                    <a:pt x="531" y="1227"/>
                    <a:pt x="535" y="1225"/>
                  </a:cubicBezTo>
                  <a:cubicBezTo>
                    <a:pt x="537" y="1228"/>
                    <a:pt x="537" y="1228"/>
                    <a:pt x="537" y="1228"/>
                  </a:cubicBezTo>
                  <a:cubicBezTo>
                    <a:pt x="534" y="1230"/>
                    <a:pt x="531" y="1231"/>
                    <a:pt x="528" y="1232"/>
                  </a:cubicBezTo>
                  <a:lnTo>
                    <a:pt x="525" y="1229"/>
                  </a:lnTo>
                  <a:close/>
                  <a:moveTo>
                    <a:pt x="539" y="1224"/>
                  </a:moveTo>
                  <a:cubicBezTo>
                    <a:pt x="541" y="1223"/>
                    <a:pt x="544" y="1222"/>
                    <a:pt x="546" y="1220"/>
                  </a:cubicBezTo>
                  <a:cubicBezTo>
                    <a:pt x="546" y="1222"/>
                    <a:pt x="546" y="1223"/>
                    <a:pt x="546" y="1225"/>
                  </a:cubicBezTo>
                  <a:cubicBezTo>
                    <a:pt x="545" y="1226"/>
                    <a:pt x="543" y="1226"/>
                    <a:pt x="541" y="1227"/>
                  </a:cubicBezTo>
                  <a:lnTo>
                    <a:pt x="539" y="1224"/>
                  </a:lnTo>
                  <a:close/>
                  <a:moveTo>
                    <a:pt x="543" y="1240"/>
                  </a:moveTo>
                  <a:cubicBezTo>
                    <a:pt x="547" y="1274"/>
                    <a:pt x="547" y="1274"/>
                    <a:pt x="547" y="1274"/>
                  </a:cubicBezTo>
                  <a:cubicBezTo>
                    <a:pt x="543" y="1275"/>
                    <a:pt x="540" y="1277"/>
                    <a:pt x="537" y="1278"/>
                  </a:cubicBezTo>
                  <a:cubicBezTo>
                    <a:pt x="534" y="1243"/>
                    <a:pt x="534" y="1243"/>
                    <a:pt x="534" y="1243"/>
                  </a:cubicBezTo>
                  <a:cubicBezTo>
                    <a:pt x="537" y="1242"/>
                    <a:pt x="540" y="1241"/>
                    <a:pt x="543" y="1240"/>
                  </a:cubicBezTo>
                  <a:close/>
                  <a:moveTo>
                    <a:pt x="545" y="1207"/>
                  </a:moveTo>
                  <a:cubicBezTo>
                    <a:pt x="552" y="1187"/>
                    <a:pt x="552" y="1187"/>
                    <a:pt x="552" y="1187"/>
                  </a:cubicBezTo>
                  <a:cubicBezTo>
                    <a:pt x="553" y="1187"/>
                    <a:pt x="554" y="1187"/>
                    <a:pt x="555" y="1187"/>
                  </a:cubicBezTo>
                  <a:cubicBezTo>
                    <a:pt x="552" y="1192"/>
                    <a:pt x="550" y="1198"/>
                    <a:pt x="548" y="1205"/>
                  </a:cubicBezTo>
                  <a:cubicBezTo>
                    <a:pt x="547" y="1206"/>
                    <a:pt x="546" y="1206"/>
                    <a:pt x="545" y="1207"/>
                  </a:cubicBezTo>
                  <a:close/>
                  <a:moveTo>
                    <a:pt x="414" y="1177"/>
                  </a:moveTo>
                  <a:cubicBezTo>
                    <a:pt x="417" y="1176"/>
                    <a:pt x="421" y="1176"/>
                    <a:pt x="424" y="1176"/>
                  </a:cubicBezTo>
                  <a:cubicBezTo>
                    <a:pt x="417" y="1192"/>
                    <a:pt x="417" y="1192"/>
                    <a:pt x="417" y="1192"/>
                  </a:cubicBezTo>
                  <a:cubicBezTo>
                    <a:pt x="415" y="1191"/>
                    <a:pt x="412" y="1190"/>
                    <a:pt x="409" y="1190"/>
                  </a:cubicBezTo>
                  <a:lnTo>
                    <a:pt x="414" y="1177"/>
                  </a:lnTo>
                  <a:close/>
                  <a:moveTo>
                    <a:pt x="405" y="1189"/>
                  </a:moveTo>
                  <a:cubicBezTo>
                    <a:pt x="403" y="1189"/>
                    <a:pt x="401" y="1188"/>
                    <a:pt x="398" y="1188"/>
                  </a:cubicBezTo>
                  <a:cubicBezTo>
                    <a:pt x="401" y="1181"/>
                    <a:pt x="401" y="1181"/>
                    <a:pt x="401" y="1181"/>
                  </a:cubicBezTo>
                  <a:cubicBezTo>
                    <a:pt x="404" y="1180"/>
                    <a:pt x="407" y="1179"/>
                    <a:pt x="410" y="1178"/>
                  </a:cubicBezTo>
                  <a:lnTo>
                    <a:pt x="405" y="1189"/>
                  </a:lnTo>
                  <a:close/>
                  <a:moveTo>
                    <a:pt x="428" y="1176"/>
                  </a:moveTo>
                  <a:cubicBezTo>
                    <a:pt x="431" y="1175"/>
                    <a:pt x="435" y="1175"/>
                    <a:pt x="438" y="1176"/>
                  </a:cubicBezTo>
                  <a:cubicBezTo>
                    <a:pt x="429" y="1196"/>
                    <a:pt x="429" y="1196"/>
                    <a:pt x="429" y="1196"/>
                  </a:cubicBezTo>
                  <a:cubicBezTo>
                    <a:pt x="426" y="1195"/>
                    <a:pt x="424" y="1194"/>
                    <a:pt x="421" y="1193"/>
                  </a:cubicBezTo>
                  <a:lnTo>
                    <a:pt x="428" y="1176"/>
                  </a:lnTo>
                  <a:close/>
                  <a:moveTo>
                    <a:pt x="442" y="1176"/>
                  </a:moveTo>
                  <a:cubicBezTo>
                    <a:pt x="446" y="1176"/>
                    <a:pt x="449" y="1176"/>
                    <a:pt x="452" y="1177"/>
                  </a:cubicBezTo>
                  <a:cubicBezTo>
                    <a:pt x="440" y="1201"/>
                    <a:pt x="440" y="1201"/>
                    <a:pt x="440" y="1201"/>
                  </a:cubicBezTo>
                  <a:cubicBezTo>
                    <a:pt x="439" y="1201"/>
                    <a:pt x="438" y="1200"/>
                    <a:pt x="437" y="1200"/>
                  </a:cubicBezTo>
                  <a:cubicBezTo>
                    <a:pt x="436" y="1199"/>
                    <a:pt x="434" y="1199"/>
                    <a:pt x="432" y="1198"/>
                  </a:cubicBezTo>
                  <a:lnTo>
                    <a:pt x="442" y="1176"/>
                  </a:lnTo>
                  <a:close/>
                  <a:moveTo>
                    <a:pt x="456" y="1177"/>
                  </a:moveTo>
                  <a:cubicBezTo>
                    <a:pt x="460" y="1178"/>
                    <a:pt x="464" y="1178"/>
                    <a:pt x="467" y="1179"/>
                  </a:cubicBezTo>
                  <a:cubicBezTo>
                    <a:pt x="453" y="1206"/>
                    <a:pt x="453" y="1206"/>
                    <a:pt x="453" y="1206"/>
                  </a:cubicBezTo>
                  <a:cubicBezTo>
                    <a:pt x="450" y="1205"/>
                    <a:pt x="447" y="1204"/>
                    <a:pt x="444" y="1203"/>
                  </a:cubicBezTo>
                  <a:lnTo>
                    <a:pt x="456" y="1177"/>
                  </a:lnTo>
                  <a:close/>
                  <a:moveTo>
                    <a:pt x="471" y="1179"/>
                  </a:moveTo>
                  <a:cubicBezTo>
                    <a:pt x="475" y="1180"/>
                    <a:pt x="479" y="1181"/>
                    <a:pt x="483" y="1181"/>
                  </a:cubicBezTo>
                  <a:cubicBezTo>
                    <a:pt x="468" y="1211"/>
                    <a:pt x="468" y="1211"/>
                    <a:pt x="468" y="1211"/>
                  </a:cubicBezTo>
                  <a:cubicBezTo>
                    <a:pt x="464" y="1210"/>
                    <a:pt x="460" y="1209"/>
                    <a:pt x="457" y="1208"/>
                  </a:cubicBezTo>
                  <a:lnTo>
                    <a:pt x="471" y="1179"/>
                  </a:lnTo>
                  <a:close/>
                  <a:moveTo>
                    <a:pt x="487" y="1182"/>
                  </a:moveTo>
                  <a:cubicBezTo>
                    <a:pt x="490" y="1182"/>
                    <a:pt x="493" y="1183"/>
                    <a:pt x="497" y="1183"/>
                  </a:cubicBezTo>
                  <a:cubicBezTo>
                    <a:pt x="481" y="1215"/>
                    <a:pt x="481" y="1215"/>
                    <a:pt x="481" y="1215"/>
                  </a:cubicBezTo>
                  <a:cubicBezTo>
                    <a:pt x="478" y="1214"/>
                    <a:pt x="475" y="1213"/>
                    <a:pt x="471" y="1212"/>
                  </a:cubicBezTo>
                  <a:lnTo>
                    <a:pt x="487" y="1182"/>
                  </a:lnTo>
                  <a:close/>
                  <a:moveTo>
                    <a:pt x="501" y="1184"/>
                  </a:moveTo>
                  <a:cubicBezTo>
                    <a:pt x="504" y="1185"/>
                    <a:pt x="507" y="1185"/>
                    <a:pt x="510" y="1185"/>
                  </a:cubicBezTo>
                  <a:cubicBezTo>
                    <a:pt x="496" y="1217"/>
                    <a:pt x="496" y="1217"/>
                    <a:pt x="496" y="1217"/>
                  </a:cubicBezTo>
                  <a:cubicBezTo>
                    <a:pt x="493" y="1216"/>
                    <a:pt x="489" y="1216"/>
                    <a:pt x="485" y="1215"/>
                  </a:cubicBezTo>
                  <a:lnTo>
                    <a:pt x="501" y="1184"/>
                  </a:lnTo>
                  <a:close/>
                  <a:moveTo>
                    <a:pt x="514" y="1186"/>
                  </a:moveTo>
                  <a:cubicBezTo>
                    <a:pt x="517" y="1186"/>
                    <a:pt x="520" y="1187"/>
                    <a:pt x="523" y="1187"/>
                  </a:cubicBezTo>
                  <a:cubicBezTo>
                    <a:pt x="511" y="1216"/>
                    <a:pt x="511" y="1216"/>
                    <a:pt x="511" y="1216"/>
                  </a:cubicBezTo>
                  <a:cubicBezTo>
                    <a:pt x="508" y="1217"/>
                    <a:pt x="504" y="1217"/>
                    <a:pt x="501" y="1217"/>
                  </a:cubicBezTo>
                  <a:lnTo>
                    <a:pt x="514" y="1186"/>
                  </a:lnTo>
                  <a:close/>
                  <a:moveTo>
                    <a:pt x="527" y="1187"/>
                  </a:moveTo>
                  <a:cubicBezTo>
                    <a:pt x="529" y="1187"/>
                    <a:pt x="532" y="1187"/>
                    <a:pt x="535" y="1187"/>
                  </a:cubicBezTo>
                  <a:cubicBezTo>
                    <a:pt x="525" y="1214"/>
                    <a:pt x="525" y="1214"/>
                    <a:pt x="525" y="1214"/>
                  </a:cubicBezTo>
                  <a:cubicBezTo>
                    <a:pt x="522" y="1215"/>
                    <a:pt x="519" y="1215"/>
                    <a:pt x="515" y="1216"/>
                  </a:cubicBezTo>
                  <a:lnTo>
                    <a:pt x="527" y="1187"/>
                  </a:lnTo>
                  <a:close/>
                  <a:moveTo>
                    <a:pt x="539" y="1188"/>
                  </a:moveTo>
                  <a:cubicBezTo>
                    <a:pt x="542" y="1188"/>
                    <a:pt x="545" y="1188"/>
                    <a:pt x="548" y="1187"/>
                  </a:cubicBezTo>
                  <a:cubicBezTo>
                    <a:pt x="540" y="1209"/>
                    <a:pt x="540" y="1209"/>
                    <a:pt x="540" y="1209"/>
                  </a:cubicBezTo>
                  <a:cubicBezTo>
                    <a:pt x="537" y="1210"/>
                    <a:pt x="533" y="1212"/>
                    <a:pt x="530" y="1213"/>
                  </a:cubicBezTo>
                  <a:lnTo>
                    <a:pt x="539" y="1188"/>
                  </a:lnTo>
                  <a:close/>
                  <a:moveTo>
                    <a:pt x="483" y="1177"/>
                  </a:moveTo>
                  <a:cubicBezTo>
                    <a:pt x="451" y="1172"/>
                    <a:pt x="420" y="1167"/>
                    <a:pt x="395" y="1179"/>
                  </a:cubicBezTo>
                  <a:cubicBezTo>
                    <a:pt x="421" y="1162"/>
                    <a:pt x="457" y="1168"/>
                    <a:pt x="494" y="1174"/>
                  </a:cubicBezTo>
                  <a:cubicBezTo>
                    <a:pt x="515" y="1177"/>
                    <a:pt x="537" y="1181"/>
                    <a:pt x="558" y="1181"/>
                  </a:cubicBezTo>
                  <a:cubicBezTo>
                    <a:pt x="558" y="1181"/>
                    <a:pt x="557" y="1182"/>
                    <a:pt x="557" y="1183"/>
                  </a:cubicBezTo>
                  <a:cubicBezTo>
                    <a:pt x="533" y="1186"/>
                    <a:pt x="508" y="1182"/>
                    <a:pt x="483" y="1177"/>
                  </a:cubicBezTo>
                  <a:close/>
                  <a:moveTo>
                    <a:pt x="538" y="1176"/>
                  </a:moveTo>
                  <a:cubicBezTo>
                    <a:pt x="534" y="1176"/>
                    <a:pt x="531" y="1175"/>
                    <a:pt x="528" y="1175"/>
                  </a:cubicBezTo>
                  <a:cubicBezTo>
                    <a:pt x="522" y="1146"/>
                    <a:pt x="522" y="1146"/>
                    <a:pt x="522" y="1146"/>
                  </a:cubicBezTo>
                  <a:cubicBezTo>
                    <a:pt x="525" y="1147"/>
                    <a:pt x="528" y="1148"/>
                    <a:pt x="532" y="1149"/>
                  </a:cubicBezTo>
                  <a:lnTo>
                    <a:pt x="538" y="1176"/>
                  </a:lnTo>
                  <a:close/>
                  <a:moveTo>
                    <a:pt x="536" y="1151"/>
                  </a:moveTo>
                  <a:cubicBezTo>
                    <a:pt x="539" y="1152"/>
                    <a:pt x="541" y="1153"/>
                    <a:pt x="544" y="1154"/>
                  </a:cubicBezTo>
                  <a:cubicBezTo>
                    <a:pt x="551" y="1177"/>
                    <a:pt x="551" y="1177"/>
                    <a:pt x="551" y="1177"/>
                  </a:cubicBezTo>
                  <a:cubicBezTo>
                    <a:pt x="548" y="1176"/>
                    <a:pt x="545" y="1176"/>
                    <a:pt x="542" y="1176"/>
                  </a:cubicBezTo>
                  <a:lnTo>
                    <a:pt x="536" y="1151"/>
                  </a:lnTo>
                  <a:close/>
                  <a:moveTo>
                    <a:pt x="524" y="1174"/>
                  </a:moveTo>
                  <a:cubicBezTo>
                    <a:pt x="521" y="1174"/>
                    <a:pt x="518" y="1174"/>
                    <a:pt x="515" y="1173"/>
                  </a:cubicBezTo>
                  <a:cubicBezTo>
                    <a:pt x="508" y="1143"/>
                    <a:pt x="508" y="1143"/>
                    <a:pt x="508" y="1143"/>
                  </a:cubicBezTo>
                  <a:cubicBezTo>
                    <a:pt x="511" y="1144"/>
                    <a:pt x="514" y="1144"/>
                    <a:pt x="517" y="1145"/>
                  </a:cubicBezTo>
                  <a:lnTo>
                    <a:pt x="524" y="1174"/>
                  </a:lnTo>
                  <a:close/>
                  <a:moveTo>
                    <a:pt x="511" y="1173"/>
                  </a:moveTo>
                  <a:cubicBezTo>
                    <a:pt x="507" y="1172"/>
                    <a:pt x="504" y="1172"/>
                    <a:pt x="501" y="1171"/>
                  </a:cubicBezTo>
                  <a:cubicBezTo>
                    <a:pt x="491" y="1141"/>
                    <a:pt x="491" y="1141"/>
                    <a:pt x="491" y="1141"/>
                  </a:cubicBezTo>
                  <a:cubicBezTo>
                    <a:pt x="495" y="1141"/>
                    <a:pt x="499" y="1142"/>
                    <a:pt x="504" y="1142"/>
                  </a:cubicBezTo>
                  <a:lnTo>
                    <a:pt x="511" y="1173"/>
                  </a:lnTo>
                  <a:close/>
                  <a:moveTo>
                    <a:pt x="497" y="1170"/>
                  </a:moveTo>
                  <a:cubicBezTo>
                    <a:pt x="496" y="1170"/>
                    <a:pt x="495" y="1170"/>
                    <a:pt x="494" y="1170"/>
                  </a:cubicBezTo>
                  <a:cubicBezTo>
                    <a:pt x="492" y="1170"/>
                    <a:pt x="489" y="1169"/>
                    <a:pt x="487" y="1169"/>
                  </a:cubicBezTo>
                  <a:cubicBezTo>
                    <a:pt x="474" y="1140"/>
                    <a:pt x="474" y="1140"/>
                    <a:pt x="474" y="1140"/>
                  </a:cubicBezTo>
                  <a:cubicBezTo>
                    <a:pt x="478" y="1140"/>
                    <a:pt x="482" y="1140"/>
                    <a:pt x="486" y="1141"/>
                  </a:cubicBezTo>
                  <a:lnTo>
                    <a:pt x="497" y="1170"/>
                  </a:lnTo>
                  <a:close/>
                  <a:moveTo>
                    <a:pt x="482" y="1168"/>
                  </a:moveTo>
                  <a:cubicBezTo>
                    <a:pt x="479" y="1168"/>
                    <a:pt x="476" y="1167"/>
                    <a:pt x="473" y="1167"/>
                  </a:cubicBezTo>
                  <a:cubicBezTo>
                    <a:pt x="457" y="1142"/>
                    <a:pt x="457" y="1142"/>
                    <a:pt x="457" y="1142"/>
                  </a:cubicBezTo>
                  <a:cubicBezTo>
                    <a:pt x="462" y="1141"/>
                    <a:pt x="466" y="1141"/>
                    <a:pt x="470" y="1141"/>
                  </a:cubicBezTo>
                  <a:lnTo>
                    <a:pt x="482" y="1168"/>
                  </a:lnTo>
                  <a:close/>
                  <a:moveTo>
                    <a:pt x="468" y="1166"/>
                  </a:moveTo>
                  <a:cubicBezTo>
                    <a:pt x="464" y="1166"/>
                    <a:pt x="461" y="1165"/>
                    <a:pt x="457" y="1165"/>
                  </a:cubicBezTo>
                  <a:cubicBezTo>
                    <a:pt x="441" y="1145"/>
                    <a:pt x="441" y="1145"/>
                    <a:pt x="441" y="1145"/>
                  </a:cubicBezTo>
                  <a:cubicBezTo>
                    <a:pt x="445" y="1144"/>
                    <a:pt x="449" y="1143"/>
                    <a:pt x="453" y="1142"/>
                  </a:cubicBezTo>
                  <a:lnTo>
                    <a:pt x="468" y="1166"/>
                  </a:lnTo>
                  <a:close/>
                  <a:moveTo>
                    <a:pt x="452" y="1164"/>
                  </a:moveTo>
                  <a:cubicBezTo>
                    <a:pt x="448" y="1164"/>
                    <a:pt x="445" y="1164"/>
                    <a:pt x="442" y="1164"/>
                  </a:cubicBezTo>
                  <a:cubicBezTo>
                    <a:pt x="425" y="1150"/>
                    <a:pt x="425" y="1150"/>
                    <a:pt x="425" y="1150"/>
                  </a:cubicBezTo>
                  <a:cubicBezTo>
                    <a:pt x="429" y="1148"/>
                    <a:pt x="433" y="1147"/>
                    <a:pt x="437" y="1146"/>
                  </a:cubicBezTo>
                  <a:lnTo>
                    <a:pt x="452" y="1164"/>
                  </a:lnTo>
                  <a:close/>
                  <a:moveTo>
                    <a:pt x="436" y="1164"/>
                  </a:moveTo>
                  <a:cubicBezTo>
                    <a:pt x="433" y="1164"/>
                    <a:pt x="430" y="1164"/>
                    <a:pt x="427" y="1164"/>
                  </a:cubicBezTo>
                  <a:cubicBezTo>
                    <a:pt x="412" y="1156"/>
                    <a:pt x="412" y="1156"/>
                    <a:pt x="412" y="1156"/>
                  </a:cubicBezTo>
                  <a:cubicBezTo>
                    <a:pt x="415" y="1154"/>
                    <a:pt x="418" y="1152"/>
                    <a:pt x="421" y="1151"/>
                  </a:cubicBezTo>
                  <a:lnTo>
                    <a:pt x="436" y="1164"/>
                  </a:lnTo>
                  <a:close/>
                  <a:moveTo>
                    <a:pt x="421" y="1165"/>
                  </a:moveTo>
                  <a:cubicBezTo>
                    <a:pt x="418" y="1166"/>
                    <a:pt x="415" y="1166"/>
                    <a:pt x="412" y="1167"/>
                  </a:cubicBezTo>
                  <a:cubicBezTo>
                    <a:pt x="400" y="1164"/>
                    <a:pt x="400" y="1164"/>
                    <a:pt x="400" y="1164"/>
                  </a:cubicBezTo>
                  <a:cubicBezTo>
                    <a:pt x="403" y="1161"/>
                    <a:pt x="405" y="1160"/>
                    <a:pt x="408" y="1158"/>
                  </a:cubicBezTo>
                  <a:lnTo>
                    <a:pt x="421" y="1165"/>
                  </a:lnTo>
                  <a:close/>
                  <a:moveTo>
                    <a:pt x="405" y="1169"/>
                  </a:moveTo>
                  <a:cubicBezTo>
                    <a:pt x="402" y="1171"/>
                    <a:pt x="399" y="1172"/>
                    <a:pt x="396" y="1174"/>
                  </a:cubicBezTo>
                  <a:cubicBezTo>
                    <a:pt x="390" y="1173"/>
                    <a:pt x="390" y="1173"/>
                    <a:pt x="390" y="1173"/>
                  </a:cubicBezTo>
                  <a:cubicBezTo>
                    <a:pt x="392" y="1171"/>
                    <a:pt x="394" y="1169"/>
                    <a:pt x="396" y="1167"/>
                  </a:cubicBezTo>
                  <a:lnTo>
                    <a:pt x="405" y="1169"/>
                  </a:lnTo>
                  <a:close/>
                  <a:moveTo>
                    <a:pt x="391" y="1177"/>
                  </a:moveTo>
                  <a:cubicBezTo>
                    <a:pt x="387" y="1180"/>
                    <a:pt x="383" y="1184"/>
                    <a:pt x="380" y="1188"/>
                  </a:cubicBezTo>
                  <a:cubicBezTo>
                    <a:pt x="382" y="1184"/>
                    <a:pt x="384" y="1180"/>
                    <a:pt x="387" y="1177"/>
                  </a:cubicBezTo>
                  <a:lnTo>
                    <a:pt x="391" y="1177"/>
                  </a:lnTo>
                  <a:close/>
                  <a:moveTo>
                    <a:pt x="396" y="1183"/>
                  </a:moveTo>
                  <a:cubicBezTo>
                    <a:pt x="394" y="1188"/>
                    <a:pt x="394" y="1188"/>
                    <a:pt x="394" y="1188"/>
                  </a:cubicBezTo>
                  <a:cubicBezTo>
                    <a:pt x="391" y="1189"/>
                    <a:pt x="388" y="1189"/>
                    <a:pt x="385" y="1191"/>
                  </a:cubicBezTo>
                  <a:cubicBezTo>
                    <a:pt x="388" y="1188"/>
                    <a:pt x="392" y="1185"/>
                    <a:pt x="396" y="1183"/>
                  </a:cubicBezTo>
                  <a:close/>
                  <a:moveTo>
                    <a:pt x="555" y="1177"/>
                  </a:moveTo>
                  <a:cubicBezTo>
                    <a:pt x="548" y="1157"/>
                    <a:pt x="548" y="1157"/>
                    <a:pt x="548" y="1157"/>
                  </a:cubicBezTo>
                  <a:cubicBezTo>
                    <a:pt x="551" y="1158"/>
                    <a:pt x="553" y="1159"/>
                    <a:pt x="555" y="1161"/>
                  </a:cubicBezTo>
                  <a:cubicBezTo>
                    <a:pt x="559" y="1166"/>
                    <a:pt x="563" y="1170"/>
                    <a:pt x="565" y="1172"/>
                  </a:cubicBezTo>
                  <a:cubicBezTo>
                    <a:pt x="564" y="1173"/>
                    <a:pt x="562" y="1174"/>
                    <a:pt x="561" y="1177"/>
                  </a:cubicBezTo>
                  <a:cubicBezTo>
                    <a:pt x="559" y="1177"/>
                    <a:pt x="557" y="1177"/>
                    <a:pt x="555" y="1177"/>
                  </a:cubicBezTo>
                  <a:close/>
                  <a:moveTo>
                    <a:pt x="433" y="1228"/>
                  </a:moveTo>
                  <a:cubicBezTo>
                    <a:pt x="428" y="1224"/>
                    <a:pt x="421" y="1223"/>
                    <a:pt x="415" y="1225"/>
                  </a:cubicBezTo>
                  <a:cubicBezTo>
                    <a:pt x="412" y="1226"/>
                    <a:pt x="409" y="1227"/>
                    <a:pt x="407" y="1229"/>
                  </a:cubicBezTo>
                  <a:cubicBezTo>
                    <a:pt x="407" y="1227"/>
                    <a:pt x="408" y="1225"/>
                    <a:pt x="408" y="1223"/>
                  </a:cubicBezTo>
                  <a:cubicBezTo>
                    <a:pt x="408" y="1214"/>
                    <a:pt x="403" y="1207"/>
                    <a:pt x="395" y="1205"/>
                  </a:cubicBezTo>
                  <a:cubicBezTo>
                    <a:pt x="390" y="1204"/>
                    <a:pt x="385" y="1205"/>
                    <a:pt x="380" y="1208"/>
                  </a:cubicBezTo>
                  <a:cubicBezTo>
                    <a:pt x="383" y="1205"/>
                    <a:pt x="387" y="1202"/>
                    <a:pt x="392" y="1201"/>
                  </a:cubicBezTo>
                  <a:cubicBezTo>
                    <a:pt x="402" y="1200"/>
                    <a:pt x="416" y="1206"/>
                    <a:pt x="431" y="1213"/>
                  </a:cubicBezTo>
                  <a:cubicBezTo>
                    <a:pt x="440" y="1217"/>
                    <a:pt x="449" y="1221"/>
                    <a:pt x="459" y="1224"/>
                  </a:cubicBezTo>
                  <a:cubicBezTo>
                    <a:pt x="452" y="1231"/>
                    <a:pt x="445" y="1238"/>
                    <a:pt x="440" y="1246"/>
                  </a:cubicBezTo>
                  <a:cubicBezTo>
                    <a:pt x="440" y="1244"/>
                    <a:pt x="440" y="1243"/>
                    <a:pt x="441" y="1241"/>
                  </a:cubicBezTo>
                  <a:cubicBezTo>
                    <a:pt x="441" y="1241"/>
                    <a:pt x="441" y="1241"/>
                    <a:pt x="441" y="1241"/>
                  </a:cubicBezTo>
                  <a:cubicBezTo>
                    <a:pt x="441" y="1236"/>
                    <a:pt x="438" y="1231"/>
                    <a:pt x="433" y="1228"/>
                  </a:cubicBezTo>
                  <a:close/>
                  <a:moveTo>
                    <a:pt x="464" y="1226"/>
                  </a:moveTo>
                  <a:cubicBezTo>
                    <a:pt x="466" y="1226"/>
                    <a:pt x="468" y="1227"/>
                    <a:pt x="470" y="1227"/>
                  </a:cubicBezTo>
                  <a:cubicBezTo>
                    <a:pt x="435" y="1255"/>
                    <a:pt x="420" y="1291"/>
                    <a:pt x="430" y="1323"/>
                  </a:cubicBezTo>
                  <a:cubicBezTo>
                    <a:pt x="431" y="1324"/>
                    <a:pt x="432" y="1325"/>
                    <a:pt x="432" y="1325"/>
                  </a:cubicBezTo>
                  <a:cubicBezTo>
                    <a:pt x="433" y="1325"/>
                    <a:pt x="434" y="1324"/>
                    <a:pt x="434" y="1323"/>
                  </a:cubicBezTo>
                  <a:cubicBezTo>
                    <a:pt x="438" y="1298"/>
                    <a:pt x="460" y="1296"/>
                    <a:pt x="488" y="1292"/>
                  </a:cubicBezTo>
                  <a:cubicBezTo>
                    <a:pt x="510" y="1290"/>
                    <a:pt x="534" y="1287"/>
                    <a:pt x="557" y="1273"/>
                  </a:cubicBezTo>
                  <a:cubicBezTo>
                    <a:pt x="557" y="1275"/>
                    <a:pt x="556" y="1278"/>
                    <a:pt x="556" y="1281"/>
                  </a:cubicBezTo>
                  <a:cubicBezTo>
                    <a:pt x="534" y="1294"/>
                    <a:pt x="509" y="1297"/>
                    <a:pt x="488" y="1299"/>
                  </a:cubicBezTo>
                  <a:cubicBezTo>
                    <a:pt x="470" y="1301"/>
                    <a:pt x="455" y="1302"/>
                    <a:pt x="446" y="1309"/>
                  </a:cubicBezTo>
                  <a:cubicBezTo>
                    <a:pt x="438" y="1315"/>
                    <a:pt x="436" y="1325"/>
                    <a:pt x="441" y="1333"/>
                  </a:cubicBezTo>
                  <a:cubicBezTo>
                    <a:pt x="441" y="1333"/>
                    <a:pt x="442" y="1334"/>
                    <a:pt x="443" y="1334"/>
                  </a:cubicBezTo>
                  <a:cubicBezTo>
                    <a:pt x="443" y="1333"/>
                    <a:pt x="444" y="1333"/>
                    <a:pt x="444" y="1332"/>
                  </a:cubicBezTo>
                  <a:cubicBezTo>
                    <a:pt x="444" y="1323"/>
                    <a:pt x="450" y="1319"/>
                    <a:pt x="454" y="1318"/>
                  </a:cubicBezTo>
                  <a:cubicBezTo>
                    <a:pt x="460" y="1316"/>
                    <a:pt x="466" y="1319"/>
                    <a:pt x="469" y="1325"/>
                  </a:cubicBezTo>
                  <a:cubicBezTo>
                    <a:pt x="473" y="1332"/>
                    <a:pt x="472" y="1340"/>
                    <a:pt x="465" y="1345"/>
                  </a:cubicBezTo>
                  <a:cubicBezTo>
                    <a:pt x="460" y="1350"/>
                    <a:pt x="449" y="1352"/>
                    <a:pt x="438" y="1343"/>
                  </a:cubicBezTo>
                  <a:cubicBezTo>
                    <a:pt x="423" y="1330"/>
                    <a:pt x="418" y="1307"/>
                    <a:pt x="424" y="1284"/>
                  </a:cubicBezTo>
                  <a:cubicBezTo>
                    <a:pt x="430" y="1263"/>
                    <a:pt x="444" y="1243"/>
                    <a:pt x="464" y="1226"/>
                  </a:cubicBezTo>
                  <a:close/>
                  <a:moveTo>
                    <a:pt x="422" y="1327"/>
                  </a:moveTo>
                  <a:cubicBezTo>
                    <a:pt x="425" y="1333"/>
                    <a:pt x="428" y="1339"/>
                    <a:pt x="433" y="1343"/>
                  </a:cubicBezTo>
                  <a:cubicBezTo>
                    <a:pt x="413" y="1350"/>
                    <a:pt x="396" y="1351"/>
                    <a:pt x="381" y="1350"/>
                  </a:cubicBezTo>
                  <a:cubicBezTo>
                    <a:pt x="393" y="1339"/>
                    <a:pt x="407" y="1331"/>
                    <a:pt x="422" y="1327"/>
                  </a:cubicBezTo>
                  <a:close/>
                  <a:moveTo>
                    <a:pt x="375" y="1320"/>
                  </a:moveTo>
                  <a:cubicBezTo>
                    <a:pt x="389" y="1311"/>
                    <a:pt x="403" y="1306"/>
                    <a:pt x="418" y="1306"/>
                  </a:cubicBezTo>
                  <a:cubicBezTo>
                    <a:pt x="418" y="1312"/>
                    <a:pt x="419" y="1317"/>
                    <a:pt x="421" y="1323"/>
                  </a:cubicBezTo>
                  <a:cubicBezTo>
                    <a:pt x="404" y="1325"/>
                    <a:pt x="388" y="1324"/>
                    <a:pt x="375" y="1320"/>
                  </a:cubicBezTo>
                  <a:close/>
                  <a:moveTo>
                    <a:pt x="418" y="1302"/>
                  </a:moveTo>
                  <a:cubicBezTo>
                    <a:pt x="395" y="1301"/>
                    <a:pt x="383" y="1296"/>
                    <a:pt x="374" y="1287"/>
                  </a:cubicBezTo>
                  <a:cubicBezTo>
                    <a:pt x="388" y="1281"/>
                    <a:pt x="403" y="1280"/>
                    <a:pt x="420" y="1285"/>
                  </a:cubicBezTo>
                  <a:cubicBezTo>
                    <a:pt x="419" y="1290"/>
                    <a:pt x="418" y="1296"/>
                    <a:pt x="418" y="1302"/>
                  </a:cubicBezTo>
                  <a:close/>
                  <a:moveTo>
                    <a:pt x="401" y="1304"/>
                  </a:moveTo>
                  <a:cubicBezTo>
                    <a:pt x="391" y="1307"/>
                    <a:pt x="380" y="1312"/>
                    <a:pt x="370" y="1319"/>
                  </a:cubicBezTo>
                  <a:cubicBezTo>
                    <a:pt x="361" y="1315"/>
                    <a:pt x="353" y="1311"/>
                    <a:pt x="346" y="1304"/>
                  </a:cubicBezTo>
                  <a:cubicBezTo>
                    <a:pt x="353" y="1298"/>
                    <a:pt x="361" y="1292"/>
                    <a:pt x="371" y="1288"/>
                  </a:cubicBezTo>
                  <a:cubicBezTo>
                    <a:pt x="378" y="1296"/>
                    <a:pt x="387" y="1302"/>
                    <a:pt x="401" y="1304"/>
                  </a:cubicBezTo>
                  <a:close/>
                  <a:moveTo>
                    <a:pt x="366" y="1321"/>
                  </a:moveTo>
                  <a:cubicBezTo>
                    <a:pt x="360" y="1326"/>
                    <a:pt x="353" y="1332"/>
                    <a:pt x="347" y="1339"/>
                  </a:cubicBezTo>
                  <a:cubicBezTo>
                    <a:pt x="338" y="1334"/>
                    <a:pt x="331" y="1328"/>
                    <a:pt x="327" y="1325"/>
                  </a:cubicBezTo>
                  <a:cubicBezTo>
                    <a:pt x="329" y="1322"/>
                    <a:pt x="331" y="1320"/>
                    <a:pt x="333" y="1317"/>
                  </a:cubicBezTo>
                  <a:cubicBezTo>
                    <a:pt x="336" y="1314"/>
                    <a:pt x="339" y="1310"/>
                    <a:pt x="343" y="1307"/>
                  </a:cubicBezTo>
                  <a:cubicBezTo>
                    <a:pt x="350" y="1313"/>
                    <a:pt x="358" y="1318"/>
                    <a:pt x="366" y="1321"/>
                  </a:cubicBezTo>
                  <a:close/>
                  <a:moveTo>
                    <a:pt x="344" y="1342"/>
                  </a:moveTo>
                  <a:cubicBezTo>
                    <a:pt x="339" y="1348"/>
                    <a:pt x="334" y="1354"/>
                    <a:pt x="329" y="1362"/>
                  </a:cubicBezTo>
                  <a:cubicBezTo>
                    <a:pt x="322" y="1358"/>
                    <a:pt x="316" y="1353"/>
                    <a:pt x="311" y="1348"/>
                  </a:cubicBezTo>
                  <a:cubicBezTo>
                    <a:pt x="315" y="1341"/>
                    <a:pt x="320" y="1334"/>
                    <a:pt x="324" y="1328"/>
                  </a:cubicBezTo>
                  <a:cubicBezTo>
                    <a:pt x="328" y="1331"/>
                    <a:pt x="335" y="1337"/>
                    <a:pt x="344" y="1342"/>
                  </a:cubicBezTo>
                  <a:close/>
                  <a:moveTo>
                    <a:pt x="327" y="1365"/>
                  </a:moveTo>
                  <a:cubicBezTo>
                    <a:pt x="322" y="1372"/>
                    <a:pt x="318" y="1379"/>
                    <a:pt x="315" y="1387"/>
                  </a:cubicBezTo>
                  <a:cubicBezTo>
                    <a:pt x="308" y="1383"/>
                    <a:pt x="303" y="1379"/>
                    <a:pt x="298" y="1374"/>
                  </a:cubicBezTo>
                  <a:cubicBezTo>
                    <a:pt x="301" y="1367"/>
                    <a:pt x="305" y="1359"/>
                    <a:pt x="309" y="1351"/>
                  </a:cubicBezTo>
                  <a:cubicBezTo>
                    <a:pt x="314" y="1356"/>
                    <a:pt x="320" y="1361"/>
                    <a:pt x="327" y="1365"/>
                  </a:cubicBezTo>
                  <a:close/>
                  <a:moveTo>
                    <a:pt x="313" y="1390"/>
                  </a:moveTo>
                  <a:cubicBezTo>
                    <a:pt x="311" y="1397"/>
                    <a:pt x="308" y="1404"/>
                    <a:pt x="306" y="1411"/>
                  </a:cubicBezTo>
                  <a:cubicBezTo>
                    <a:pt x="300" y="1408"/>
                    <a:pt x="295" y="1404"/>
                    <a:pt x="290" y="1401"/>
                  </a:cubicBezTo>
                  <a:cubicBezTo>
                    <a:pt x="291" y="1394"/>
                    <a:pt x="294" y="1386"/>
                    <a:pt x="297" y="1378"/>
                  </a:cubicBezTo>
                  <a:cubicBezTo>
                    <a:pt x="301" y="1383"/>
                    <a:pt x="307" y="1387"/>
                    <a:pt x="313" y="1390"/>
                  </a:cubicBezTo>
                  <a:close/>
                  <a:moveTo>
                    <a:pt x="308" y="1417"/>
                  </a:moveTo>
                  <a:cubicBezTo>
                    <a:pt x="315" y="1420"/>
                    <a:pt x="321" y="1424"/>
                    <a:pt x="328" y="1426"/>
                  </a:cubicBezTo>
                  <a:cubicBezTo>
                    <a:pt x="326" y="1433"/>
                    <a:pt x="325" y="1440"/>
                    <a:pt x="325" y="1447"/>
                  </a:cubicBezTo>
                  <a:cubicBezTo>
                    <a:pt x="317" y="1443"/>
                    <a:pt x="310" y="1439"/>
                    <a:pt x="304" y="1436"/>
                  </a:cubicBezTo>
                  <a:cubicBezTo>
                    <a:pt x="305" y="1429"/>
                    <a:pt x="307" y="1423"/>
                    <a:pt x="308" y="1417"/>
                  </a:cubicBezTo>
                  <a:close/>
                  <a:moveTo>
                    <a:pt x="309" y="1413"/>
                  </a:moveTo>
                  <a:cubicBezTo>
                    <a:pt x="311" y="1406"/>
                    <a:pt x="314" y="1399"/>
                    <a:pt x="317" y="1392"/>
                  </a:cubicBezTo>
                  <a:cubicBezTo>
                    <a:pt x="323" y="1396"/>
                    <a:pt x="330" y="1399"/>
                    <a:pt x="338" y="1401"/>
                  </a:cubicBezTo>
                  <a:cubicBezTo>
                    <a:pt x="334" y="1409"/>
                    <a:pt x="331" y="1416"/>
                    <a:pt x="329" y="1423"/>
                  </a:cubicBezTo>
                  <a:cubicBezTo>
                    <a:pt x="323" y="1420"/>
                    <a:pt x="316" y="1417"/>
                    <a:pt x="309" y="1413"/>
                  </a:cubicBezTo>
                  <a:close/>
                  <a:moveTo>
                    <a:pt x="332" y="1428"/>
                  </a:moveTo>
                  <a:cubicBezTo>
                    <a:pt x="340" y="1431"/>
                    <a:pt x="348" y="1433"/>
                    <a:pt x="356" y="1435"/>
                  </a:cubicBezTo>
                  <a:cubicBezTo>
                    <a:pt x="354" y="1442"/>
                    <a:pt x="353" y="1450"/>
                    <a:pt x="353" y="1457"/>
                  </a:cubicBezTo>
                  <a:cubicBezTo>
                    <a:pt x="344" y="1454"/>
                    <a:pt x="336" y="1452"/>
                    <a:pt x="329" y="1448"/>
                  </a:cubicBezTo>
                  <a:cubicBezTo>
                    <a:pt x="329" y="1442"/>
                    <a:pt x="330" y="1435"/>
                    <a:pt x="332" y="1428"/>
                  </a:cubicBezTo>
                  <a:close/>
                  <a:moveTo>
                    <a:pt x="333" y="1424"/>
                  </a:moveTo>
                  <a:cubicBezTo>
                    <a:pt x="335" y="1417"/>
                    <a:pt x="338" y="1410"/>
                    <a:pt x="341" y="1403"/>
                  </a:cubicBezTo>
                  <a:cubicBezTo>
                    <a:pt x="349" y="1405"/>
                    <a:pt x="357" y="1407"/>
                    <a:pt x="366" y="1409"/>
                  </a:cubicBezTo>
                  <a:cubicBezTo>
                    <a:pt x="362" y="1416"/>
                    <a:pt x="359" y="1424"/>
                    <a:pt x="357" y="1431"/>
                  </a:cubicBezTo>
                  <a:cubicBezTo>
                    <a:pt x="349" y="1429"/>
                    <a:pt x="341" y="1427"/>
                    <a:pt x="333" y="1424"/>
                  </a:cubicBezTo>
                  <a:close/>
                  <a:moveTo>
                    <a:pt x="359" y="1436"/>
                  </a:moveTo>
                  <a:cubicBezTo>
                    <a:pt x="368" y="1437"/>
                    <a:pt x="376" y="1439"/>
                    <a:pt x="385" y="1439"/>
                  </a:cubicBezTo>
                  <a:cubicBezTo>
                    <a:pt x="382" y="1449"/>
                    <a:pt x="381" y="1457"/>
                    <a:pt x="380" y="1463"/>
                  </a:cubicBezTo>
                  <a:cubicBezTo>
                    <a:pt x="372" y="1462"/>
                    <a:pt x="364" y="1460"/>
                    <a:pt x="357" y="1458"/>
                  </a:cubicBezTo>
                  <a:cubicBezTo>
                    <a:pt x="357" y="1451"/>
                    <a:pt x="358" y="1443"/>
                    <a:pt x="359" y="1436"/>
                  </a:cubicBezTo>
                  <a:close/>
                  <a:moveTo>
                    <a:pt x="389" y="1439"/>
                  </a:moveTo>
                  <a:cubicBezTo>
                    <a:pt x="398" y="1439"/>
                    <a:pt x="406" y="1439"/>
                    <a:pt x="415" y="1438"/>
                  </a:cubicBezTo>
                  <a:cubicBezTo>
                    <a:pt x="411" y="1446"/>
                    <a:pt x="409" y="1455"/>
                    <a:pt x="408" y="1464"/>
                  </a:cubicBezTo>
                  <a:cubicBezTo>
                    <a:pt x="403" y="1465"/>
                    <a:pt x="398" y="1464"/>
                    <a:pt x="394" y="1464"/>
                  </a:cubicBezTo>
                  <a:cubicBezTo>
                    <a:pt x="390" y="1464"/>
                    <a:pt x="387" y="1464"/>
                    <a:pt x="384" y="1463"/>
                  </a:cubicBezTo>
                  <a:cubicBezTo>
                    <a:pt x="384" y="1458"/>
                    <a:pt x="385" y="1449"/>
                    <a:pt x="389" y="1439"/>
                  </a:cubicBezTo>
                  <a:close/>
                  <a:moveTo>
                    <a:pt x="419" y="1437"/>
                  </a:moveTo>
                  <a:cubicBezTo>
                    <a:pt x="431" y="1435"/>
                    <a:pt x="442" y="1431"/>
                    <a:pt x="451" y="1425"/>
                  </a:cubicBezTo>
                  <a:cubicBezTo>
                    <a:pt x="443" y="1437"/>
                    <a:pt x="441" y="1447"/>
                    <a:pt x="441" y="1458"/>
                  </a:cubicBezTo>
                  <a:cubicBezTo>
                    <a:pt x="431" y="1462"/>
                    <a:pt x="422" y="1463"/>
                    <a:pt x="412" y="1464"/>
                  </a:cubicBezTo>
                  <a:cubicBezTo>
                    <a:pt x="413" y="1455"/>
                    <a:pt x="415" y="1446"/>
                    <a:pt x="419" y="1437"/>
                  </a:cubicBezTo>
                  <a:close/>
                  <a:moveTo>
                    <a:pt x="465" y="1415"/>
                  </a:moveTo>
                  <a:cubicBezTo>
                    <a:pt x="469" y="1419"/>
                    <a:pt x="473" y="1423"/>
                    <a:pt x="478" y="1425"/>
                  </a:cubicBezTo>
                  <a:cubicBezTo>
                    <a:pt x="470" y="1441"/>
                    <a:pt x="458" y="1451"/>
                    <a:pt x="445" y="1457"/>
                  </a:cubicBezTo>
                  <a:cubicBezTo>
                    <a:pt x="445" y="1444"/>
                    <a:pt x="449" y="1432"/>
                    <a:pt x="465" y="1415"/>
                  </a:cubicBezTo>
                  <a:close/>
                  <a:moveTo>
                    <a:pt x="499" y="1393"/>
                  </a:moveTo>
                  <a:cubicBezTo>
                    <a:pt x="501" y="1391"/>
                    <a:pt x="504" y="1390"/>
                    <a:pt x="506" y="1388"/>
                  </a:cubicBezTo>
                  <a:cubicBezTo>
                    <a:pt x="517" y="1402"/>
                    <a:pt x="517" y="1402"/>
                    <a:pt x="517" y="1402"/>
                  </a:cubicBezTo>
                  <a:cubicBezTo>
                    <a:pt x="513" y="1403"/>
                    <a:pt x="510" y="1403"/>
                    <a:pt x="507" y="1404"/>
                  </a:cubicBezTo>
                  <a:lnTo>
                    <a:pt x="499" y="1393"/>
                  </a:lnTo>
                  <a:close/>
                  <a:moveTo>
                    <a:pt x="502" y="1404"/>
                  </a:moveTo>
                  <a:cubicBezTo>
                    <a:pt x="499" y="1404"/>
                    <a:pt x="496" y="1404"/>
                    <a:pt x="493" y="1404"/>
                  </a:cubicBezTo>
                  <a:cubicBezTo>
                    <a:pt x="489" y="1397"/>
                    <a:pt x="489" y="1397"/>
                    <a:pt x="489" y="1397"/>
                  </a:cubicBezTo>
                  <a:cubicBezTo>
                    <a:pt x="491" y="1396"/>
                    <a:pt x="493" y="1396"/>
                    <a:pt x="495" y="1395"/>
                  </a:cubicBezTo>
                  <a:lnTo>
                    <a:pt x="502" y="1404"/>
                  </a:lnTo>
                  <a:close/>
                  <a:moveTo>
                    <a:pt x="509" y="1386"/>
                  </a:moveTo>
                  <a:cubicBezTo>
                    <a:pt x="511" y="1385"/>
                    <a:pt x="514" y="1383"/>
                    <a:pt x="516" y="1381"/>
                  </a:cubicBezTo>
                  <a:cubicBezTo>
                    <a:pt x="531" y="1399"/>
                    <a:pt x="531" y="1399"/>
                    <a:pt x="531" y="1399"/>
                  </a:cubicBezTo>
                  <a:cubicBezTo>
                    <a:pt x="527" y="1400"/>
                    <a:pt x="524" y="1401"/>
                    <a:pt x="521" y="1401"/>
                  </a:cubicBezTo>
                  <a:lnTo>
                    <a:pt x="509" y="1386"/>
                  </a:lnTo>
                  <a:close/>
                  <a:moveTo>
                    <a:pt x="519" y="1379"/>
                  </a:moveTo>
                  <a:cubicBezTo>
                    <a:pt x="520" y="1378"/>
                    <a:pt x="522" y="1377"/>
                    <a:pt x="523" y="1375"/>
                  </a:cubicBezTo>
                  <a:cubicBezTo>
                    <a:pt x="524" y="1375"/>
                    <a:pt x="525" y="1374"/>
                    <a:pt x="526" y="1374"/>
                  </a:cubicBezTo>
                  <a:cubicBezTo>
                    <a:pt x="544" y="1394"/>
                    <a:pt x="544" y="1394"/>
                    <a:pt x="544" y="1394"/>
                  </a:cubicBezTo>
                  <a:cubicBezTo>
                    <a:pt x="541" y="1395"/>
                    <a:pt x="538" y="1396"/>
                    <a:pt x="534" y="1397"/>
                  </a:cubicBezTo>
                  <a:lnTo>
                    <a:pt x="519" y="1379"/>
                  </a:lnTo>
                  <a:close/>
                  <a:moveTo>
                    <a:pt x="529" y="1371"/>
                  </a:moveTo>
                  <a:cubicBezTo>
                    <a:pt x="531" y="1369"/>
                    <a:pt x="534" y="1367"/>
                    <a:pt x="537" y="1365"/>
                  </a:cubicBezTo>
                  <a:cubicBezTo>
                    <a:pt x="558" y="1388"/>
                    <a:pt x="558" y="1388"/>
                    <a:pt x="558" y="1388"/>
                  </a:cubicBezTo>
                  <a:cubicBezTo>
                    <a:pt x="554" y="1389"/>
                    <a:pt x="551" y="1391"/>
                    <a:pt x="548" y="1392"/>
                  </a:cubicBezTo>
                  <a:lnTo>
                    <a:pt x="529" y="1371"/>
                  </a:lnTo>
                  <a:close/>
                  <a:moveTo>
                    <a:pt x="540" y="1363"/>
                  </a:moveTo>
                  <a:cubicBezTo>
                    <a:pt x="543" y="1361"/>
                    <a:pt x="546" y="1358"/>
                    <a:pt x="549" y="1356"/>
                  </a:cubicBezTo>
                  <a:cubicBezTo>
                    <a:pt x="572" y="1381"/>
                    <a:pt x="572" y="1381"/>
                    <a:pt x="572" y="1381"/>
                  </a:cubicBezTo>
                  <a:cubicBezTo>
                    <a:pt x="568" y="1383"/>
                    <a:pt x="565" y="1385"/>
                    <a:pt x="562" y="1386"/>
                  </a:cubicBezTo>
                  <a:lnTo>
                    <a:pt x="540" y="1363"/>
                  </a:lnTo>
                  <a:close/>
                  <a:moveTo>
                    <a:pt x="553" y="1354"/>
                  </a:moveTo>
                  <a:cubicBezTo>
                    <a:pt x="556" y="1353"/>
                    <a:pt x="559" y="1351"/>
                    <a:pt x="562" y="1350"/>
                  </a:cubicBezTo>
                  <a:cubicBezTo>
                    <a:pt x="585" y="1376"/>
                    <a:pt x="585" y="1376"/>
                    <a:pt x="585" y="1376"/>
                  </a:cubicBezTo>
                  <a:cubicBezTo>
                    <a:pt x="582" y="1377"/>
                    <a:pt x="579" y="1378"/>
                    <a:pt x="576" y="1380"/>
                  </a:cubicBezTo>
                  <a:lnTo>
                    <a:pt x="553" y="1354"/>
                  </a:lnTo>
                  <a:close/>
                  <a:moveTo>
                    <a:pt x="565" y="1348"/>
                  </a:moveTo>
                  <a:cubicBezTo>
                    <a:pt x="569" y="1346"/>
                    <a:pt x="572" y="1345"/>
                    <a:pt x="576" y="1344"/>
                  </a:cubicBezTo>
                  <a:cubicBezTo>
                    <a:pt x="597" y="1370"/>
                    <a:pt x="597" y="1370"/>
                    <a:pt x="597" y="1370"/>
                  </a:cubicBezTo>
                  <a:cubicBezTo>
                    <a:pt x="594" y="1371"/>
                    <a:pt x="591" y="1373"/>
                    <a:pt x="588" y="1374"/>
                  </a:cubicBezTo>
                  <a:lnTo>
                    <a:pt x="565" y="1348"/>
                  </a:lnTo>
                  <a:close/>
                  <a:moveTo>
                    <a:pt x="580" y="1342"/>
                  </a:moveTo>
                  <a:cubicBezTo>
                    <a:pt x="582" y="1342"/>
                    <a:pt x="585" y="1341"/>
                    <a:pt x="588" y="1340"/>
                  </a:cubicBezTo>
                  <a:cubicBezTo>
                    <a:pt x="590" y="1341"/>
                    <a:pt x="591" y="1342"/>
                    <a:pt x="591" y="1343"/>
                  </a:cubicBezTo>
                  <a:cubicBezTo>
                    <a:pt x="592" y="1346"/>
                    <a:pt x="594" y="1357"/>
                    <a:pt x="602" y="1368"/>
                  </a:cubicBezTo>
                  <a:cubicBezTo>
                    <a:pt x="602" y="1368"/>
                    <a:pt x="601" y="1369"/>
                    <a:pt x="601" y="1369"/>
                  </a:cubicBezTo>
                  <a:lnTo>
                    <a:pt x="580" y="1342"/>
                  </a:lnTo>
                  <a:close/>
                  <a:moveTo>
                    <a:pt x="521" y="1427"/>
                  </a:moveTo>
                  <a:cubicBezTo>
                    <a:pt x="517" y="1426"/>
                    <a:pt x="514" y="1426"/>
                    <a:pt x="511" y="1425"/>
                  </a:cubicBezTo>
                  <a:cubicBezTo>
                    <a:pt x="523" y="1412"/>
                    <a:pt x="523" y="1412"/>
                    <a:pt x="523" y="1412"/>
                  </a:cubicBezTo>
                  <a:cubicBezTo>
                    <a:pt x="526" y="1412"/>
                    <a:pt x="529" y="1411"/>
                    <a:pt x="532" y="1411"/>
                  </a:cubicBezTo>
                  <a:lnTo>
                    <a:pt x="521" y="1427"/>
                  </a:lnTo>
                  <a:close/>
                  <a:moveTo>
                    <a:pt x="537" y="1409"/>
                  </a:moveTo>
                  <a:cubicBezTo>
                    <a:pt x="540" y="1408"/>
                    <a:pt x="544" y="1407"/>
                    <a:pt x="547" y="1406"/>
                  </a:cubicBezTo>
                  <a:cubicBezTo>
                    <a:pt x="537" y="1428"/>
                    <a:pt x="537" y="1428"/>
                    <a:pt x="537" y="1428"/>
                  </a:cubicBezTo>
                  <a:cubicBezTo>
                    <a:pt x="533" y="1428"/>
                    <a:pt x="529" y="1428"/>
                    <a:pt x="525" y="1427"/>
                  </a:cubicBezTo>
                  <a:lnTo>
                    <a:pt x="537" y="1409"/>
                  </a:lnTo>
                  <a:close/>
                  <a:moveTo>
                    <a:pt x="506" y="1424"/>
                  </a:moveTo>
                  <a:cubicBezTo>
                    <a:pt x="503" y="1423"/>
                    <a:pt x="500" y="1422"/>
                    <a:pt x="497" y="1421"/>
                  </a:cubicBezTo>
                  <a:cubicBezTo>
                    <a:pt x="507" y="1414"/>
                    <a:pt x="507" y="1414"/>
                    <a:pt x="507" y="1414"/>
                  </a:cubicBezTo>
                  <a:cubicBezTo>
                    <a:pt x="510" y="1414"/>
                    <a:pt x="513" y="1414"/>
                    <a:pt x="517" y="1413"/>
                  </a:cubicBezTo>
                  <a:lnTo>
                    <a:pt x="506" y="1424"/>
                  </a:lnTo>
                  <a:close/>
                  <a:moveTo>
                    <a:pt x="492" y="1419"/>
                  </a:moveTo>
                  <a:cubicBezTo>
                    <a:pt x="490" y="1417"/>
                    <a:pt x="487" y="1416"/>
                    <a:pt x="484" y="1414"/>
                  </a:cubicBezTo>
                  <a:cubicBezTo>
                    <a:pt x="491" y="1412"/>
                    <a:pt x="491" y="1412"/>
                    <a:pt x="491" y="1412"/>
                  </a:cubicBezTo>
                  <a:cubicBezTo>
                    <a:pt x="494" y="1413"/>
                    <a:pt x="497" y="1413"/>
                    <a:pt x="500" y="1413"/>
                  </a:cubicBezTo>
                  <a:lnTo>
                    <a:pt x="492" y="1419"/>
                  </a:lnTo>
                  <a:close/>
                  <a:moveTo>
                    <a:pt x="481" y="1411"/>
                  </a:moveTo>
                  <a:cubicBezTo>
                    <a:pt x="477" y="1409"/>
                    <a:pt x="474" y="1406"/>
                    <a:pt x="471" y="1403"/>
                  </a:cubicBezTo>
                  <a:cubicBezTo>
                    <a:pt x="476" y="1406"/>
                    <a:pt x="480" y="1408"/>
                    <a:pt x="485" y="1410"/>
                  </a:cubicBezTo>
                  <a:lnTo>
                    <a:pt x="481" y="1411"/>
                  </a:lnTo>
                  <a:close/>
                  <a:moveTo>
                    <a:pt x="475" y="1398"/>
                  </a:moveTo>
                  <a:cubicBezTo>
                    <a:pt x="478" y="1399"/>
                    <a:pt x="482" y="1399"/>
                    <a:pt x="485" y="1398"/>
                  </a:cubicBezTo>
                  <a:cubicBezTo>
                    <a:pt x="488" y="1403"/>
                    <a:pt x="488" y="1403"/>
                    <a:pt x="488" y="1403"/>
                  </a:cubicBezTo>
                  <a:cubicBezTo>
                    <a:pt x="484" y="1402"/>
                    <a:pt x="479" y="1400"/>
                    <a:pt x="475" y="1398"/>
                  </a:cubicBezTo>
                  <a:close/>
                  <a:moveTo>
                    <a:pt x="554" y="1427"/>
                  </a:moveTo>
                  <a:cubicBezTo>
                    <a:pt x="550" y="1427"/>
                    <a:pt x="545" y="1428"/>
                    <a:pt x="541" y="1428"/>
                  </a:cubicBezTo>
                  <a:cubicBezTo>
                    <a:pt x="552" y="1404"/>
                    <a:pt x="552" y="1404"/>
                    <a:pt x="552" y="1404"/>
                  </a:cubicBezTo>
                  <a:cubicBezTo>
                    <a:pt x="555" y="1403"/>
                    <a:pt x="558" y="1402"/>
                    <a:pt x="562" y="1400"/>
                  </a:cubicBezTo>
                  <a:lnTo>
                    <a:pt x="554" y="1427"/>
                  </a:lnTo>
                  <a:close/>
                  <a:moveTo>
                    <a:pt x="566" y="1398"/>
                  </a:moveTo>
                  <a:cubicBezTo>
                    <a:pt x="569" y="1397"/>
                    <a:pt x="572" y="1396"/>
                    <a:pt x="575" y="1394"/>
                  </a:cubicBezTo>
                  <a:cubicBezTo>
                    <a:pt x="574" y="1405"/>
                    <a:pt x="574" y="1405"/>
                    <a:pt x="574" y="1405"/>
                  </a:cubicBezTo>
                  <a:cubicBezTo>
                    <a:pt x="568" y="1411"/>
                    <a:pt x="563" y="1417"/>
                    <a:pt x="559" y="1423"/>
                  </a:cubicBezTo>
                  <a:lnTo>
                    <a:pt x="566" y="1398"/>
                  </a:lnTo>
                  <a:close/>
                  <a:moveTo>
                    <a:pt x="610" y="1379"/>
                  </a:moveTo>
                  <a:cubicBezTo>
                    <a:pt x="611" y="1380"/>
                    <a:pt x="612" y="1381"/>
                    <a:pt x="613" y="1382"/>
                  </a:cubicBezTo>
                  <a:cubicBezTo>
                    <a:pt x="611" y="1383"/>
                    <a:pt x="608" y="1384"/>
                    <a:pt x="605" y="1385"/>
                  </a:cubicBezTo>
                  <a:cubicBezTo>
                    <a:pt x="605" y="1381"/>
                    <a:pt x="605" y="1381"/>
                    <a:pt x="605" y="1381"/>
                  </a:cubicBezTo>
                  <a:cubicBezTo>
                    <a:pt x="607" y="1380"/>
                    <a:pt x="608" y="1379"/>
                    <a:pt x="610" y="1379"/>
                  </a:cubicBezTo>
                  <a:close/>
                  <a:moveTo>
                    <a:pt x="533" y="665"/>
                  </a:moveTo>
                  <a:cubicBezTo>
                    <a:pt x="528" y="668"/>
                    <a:pt x="528" y="668"/>
                    <a:pt x="528" y="668"/>
                  </a:cubicBezTo>
                  <a:cubicBezTo>
                    <a:pt x="526" y="665"/>
                    <a:pt x="523" y="664"/>
                    <a:pt x="520" y="662"/>
                  </a:cubicBezTo>
                  <a:cubicBezTo>
                    <a:pt x="525" y="663"/>
                    <a:pt x="529" y="664"/>
                    <a:pt x="533" y="665"/>
                  </a:cubicBezTo>
                  <a:close/>
                  <a:moveTo>
                    <a:pt x="519" y="657"/>
                  </a:moveTo>
                  <a:cubicBezTo>
                    <a:pt x="523" y="655"/>
                    <a:pt x="527" y="655"/>
                    <a:pt x="531" y="654"/>
                  </a:cubicBezTo>
                  <a:cubicBezTo>
                    <a:pt x="534" y="657"/>
                    <a:pt x="534" y="657"/>
                    <a:pt x="534" y="657"/>
                  </a:cubicBezTo>
                  <a:cubicBezTo>
                    <a:pt x="529" y="657"/>
                    <a:pt x="524" y="656"/>
                    <a:pt x="519" y="657"/>
                  </a:cubicBezTo>
                  <a:close/>
                  <a:moveTo>
                    <a:pt x="538" y="667"/>
                  </a:moveTo>
                  <a:cubicBezTo>
                    <a:pt x="541" y="668"/>
                    <a:pt x="544" y="669"/>
                    <a:pt x="547" y="671"/>
                  </a:cubicBezTo>
                  <a:cubicBezTo>
                    <a:pt x="536" y="676"/>
                    <a:pt x="536" y="676"/>
                    <a:pt x="536" y="676"/>
                  </a:cubicBezTo>
                  <a:cubicBezTo>
                    <a:pt x="534" y="674"/>
                    <a:pt x="533" y="672"/>
                    <a:pt x="531" y="670"/>
                  </a:cubicBezTo>
                  <a:lnTo>
                    <a:pt x="538" y="667"/>
                  </a:lnTo>
                  <a:close/>
                  <a:moveTo>
                    <a:pt x="609" y="728"/>
                  </a:moveTo>
                  <a:cubicBezTo>
                    <a:pt x="622" y="745"/>
                    <a:pt x="634" y="763"/>
                    <a:pt x="650" y="778"/>
                  </a:cubicBezTo>
                  <a:cubicBezTo>
                    <a:pt x="649" y="778"/>
                    <a:pt x="648" y="778"/>
                    <a:pt x="647" y="778"/>
                  </a:cubicBezTo>
                  <a:cubicBezTo>
                    <a:pt x="628" y="764"/>
                    <a:pt x="613" y="743"/>
                    <a:pt x="599" y="723"/>
                  </a:cubicBezTo>
                  <a:cubicBezTo>
                    <a:pt x="580" y="696"/>
                    <a:pt x="562" y="671"/>
                    <a:pt x="536" y="662"/>
                  </a:cubicBezTo>
                  <a:cubicBezTo>
                    <a:pt x="566" y="668"/>
                    <a:pt x="587" y="697"/>
                    <a:pt x="609" y="728"/>
                  </a:cubicBezTo>
                  <a:close/>
                  <a:moveTo>
                    <a:pt x="536" y="654"/>
                  </a:moveTo>
                  <a:cubicBezTo>
                    <a:pt x="539" y="653"/>
                    <a:pt x="542" y="653"/>
                    <a:pt x="545" y="654"/>
                  </a:cubicBezTo>
                  <a:cubicBezTo>
                    <a:pt x="549" y="662"/>
                    <a:pt x="549" y="662"/>
                    <a:pt x="549" y="662"/>
                  </a:cubicBezTo>
                  <a:cubicBezTo>
                    <a:pt x="546" y="661"/>
                    <a:pt x="543" y="659"/>
                    <a:pt x="540" y="659"/>
                  </a:cubicBezTo>
                  <a:lnTo>
                    <a:pt x="536" y="654"/>
                  </a:lnTo>
                  <a:close/>
                  <a:moveTo>
                    <a:pt x="550" y="654"/>
                  </a:moveTo>
                  <a:cubicBezTo>
                    <a:pt x="553" y="654"/>
                    <a:pt x="557" y="655"/>
                    <a:pt x="560" y="656"/>
                  </a:cubicBezTo>
                  <a:cubicBezTo>
                    <a:pt x="564" y="670"/>
                    <a:pt x="564" y="670"/>
                    <a:pt x="564" y="670"/>
                  </a:cubicBezTo>
                  <a:cubicBezTo>
                    <a:pt x="561" y="668"/>
                    <a:pt x="558" y="666"/>
                    <a:pt x="555" y="665"/>
                  </a:cubicBezTo>
                  <a:lnTo>
                    <a:pt x="550" y="654"/>
                  </a:lnTo>
                  <a:close/>
                  <a:moveTo>
                    <a:pt x="564" y="657"/>
                  </a:moveTo>
                  <a:cubicBezTo>
                    <a:pt x="568" y="658"/>
                    <a:pt x="571" y="659"/>
                    <a:pt x="574" y="660"/>
                  </a:cubicBezTo>
                  <a:cubicBezTo>
                    <a:pt x="575" y="680"/>
                    <a:pt x="575" y="680"/>
                    <a:pt x="575" y="680"/>
                  </a:cubicBezTo>
                  <a:cubicBezTo>
                    <a:pt x="573" y="678"/>
                    <a:pt x="571" y="676"/>
                    <a:pt x="569" y="674"/>
                  </a:cubicBezTo>
                  <a:lnTo>
                    <a:pt x="564" y="657"/>
                  </a:lnTo>
                  <a:close/>
                  <a:moveTo>
                    <a:pt x="578" y="662"/>
                  </a:moveTo>
                  <a:cubicBezTo>
                    <a:pt x="581" y="664"/>
                    <a:pt x="585" y="665"/>
                    <a:pt x="588" y="667"/>
                  </a:cubicBezTo>
                  <a:cubicBezTo>
                    <a:pt x="586" y="691"/>
                    <a:pt x="586" y="691"/>
                    <a:pt x="586" y="691"/>
                  </a:cubicBezTo>
                  <a:cubicBezTo>
                    <a:pt x="584" y="689"/>
                    <a:pt x="582" y="686"/>
                    <a:pt x="579" y="684"/>
                  </a:cubicBezTo>
                  <a:lnTo>
                    <a:pt x="578" y="662"/>
                  </a:lnTo>
                  <a:close/>
                  <a:moveTo>
                    <a:pt x="661" y="776"/>
                  </a:moveTo>
                  <a:cubicBezTo>
                    <a:pt x="659" y="776"/>
                    <a:pt x="657" y="777"/>
                    <a:pt x="654" y="777"/>
                  </a:cubicBezTo>
                  <a:cubicBezTo>
                    <a:pt x="653" y="776"/>
                    <a:pt x="651" y="774"/>
                    <a:pt x="650" y="773"/>
                  </a:cubicBezTo>
                  <a:cubicBezTo>
                    <a:pt x="660" y="754"/>
                    <a:pt x="660" y="754"/>
                    <a:pt x="660" y="754"/>
                  </a:cubicBezTo>
                  <a:cubicBezTo>
                    <a:pt x="661" y="757"/>
                    <a:pt x="661" y="759"/>
                    <a:pt x="662" y="762"/>
                  </a:cubicBezTo>
                  <a:cubicBezTo>
                    <a:pt x="661" y="769"/>
                    <a:pt x="661" y="774"/>
                    <a:pt x="661" y="776"/>
                  </a:cubicBezTo>
                  <a:close/>
                  <a:moveTo>
                    <a:pt x="647" y="770"/>
                  </a:moveTo>
                  <a:cubicBezTo>
                    <a:pt x="645" y="768"/>
                    <a:pt x="643" y="765"/>
                    <a:pt x="641" y="763"/>
                  </a:cubicBezTo>
                  <a:cubicBezTo>
                    <a:pt x="655" y="741"/>
                    <a:pt x="655" y="741"/>
                    <a:pt x="655" y="741"/>
                  </a:cubicBezTo>
                  <a:cubicBezTo>
                    <a:pt x="656" y="744"/>
                    <a:pt x="657" y="746"/>
                    <a:pt x="658" y="749"/>
                  </a:cubicBezTo>
                  <a:lnTo>
                    <a:pt x="647" y="770"/>
                  </a:lnTo>
                  <a:close/>
                  <a:moveTo>
                    <a:pt x="639" y="760"/>
                  </a:moveTo>
                  <a:cubicBezTo>
                    <a:pt x="636" y="758"/>
                    <a:pt x="634" y="755"/>
                    <a:pt x="632" y="753"/>
                  </a:cubicBezTo>
                  <a:cubicBezTo>
                    <a:pt x="648" y="728"/>
                    <a:pt x="648" y="728"/>
                    <a:pt x="648" y="728"/>
                  </a:cubicBezTo>
                  <a:cubicBezTo>
                    <a:pt x="650" y="731"/>
                    <a:pt x="652" y="734"/>
                    <a:pt x="653" y="737"/>
                  </a:cubicBezTo>
                  <a:lnTo>
                    <a:pt x="639" y="760"/>
                  </a:lnTo>
                  <a:close/>
                  <a:moveTo>
                    <a:pt x="630" y="749"/>
                  </a:moveTo>
                  <a:cubicBezTo>
                    <a:pt x="628" y="747"/>
                    <a:pt x="626" y="744"/>
                    <a:pt x="624" y="742"/>
                  </a:cubicBezTo>
                  <a:cubicBezTo>
                    <a:pt x="641" y="716"/>
                    <a:pt x="641" y="716"/>
                    <a:pt x="641" y="716"/>
                  </a:cubicBezTo>
                  <a:cubicBezTo>
                    <a:pt x="643" y="718"/>
                    <a:pt x="644" y="721"/>
                    <a:pt x="646" y="724"/>
                  </a:cubicBezTo>
                  <a:lnTo>
                    <a:pt x="630" y="749"/>
                  </a:lnTo>
                  <a:close/>
                  <a:moveTo>
                    <a:pt x="622" y="739"/>
                  </a:moveTo>
                  <a:cubicBezTo>
                    <a:pt x="620" y="736"/>
                    <a:pt x="618" y="733"/>
                    <a:pt x="616" y="731"/>
                  </a:cubicBezTo>
                  <a:cubicBezTo>
                    <a:pt x="630" y="702"/>
                    <a:pt x="630" y="702"/>
                    <a:pt x="630" y="702"/>
                  </a:cubicBezTo>
                  <a:cubicBezTo>
                    <a:pt x="633" y="705"/>
                    <a:pt x="636" y="709"/>
                    <a:pt x="638" y="712"/>
                  </a:cubicBezTo>
                  <a:lnTo>
                    <a:pt x="622" y="739"/>
                  </a:lnTo>
                  <a:close/>
                  <a:moveTo>
                    <a:pt x="613" y="727"/>
                  </a:moveTo>
                  <a:cubicBezTo>
                    <a:pt x="613" y="727"/>
                    <a:pt x="613" y="726"/>
                    <a:pt x="612" y="725"/>
                  </a:cubicBezTo>
                  <a:cubicBezTo>
                    <a:pt x="611" y="723"/>
                    <a:pt x="609" y="721"/>
                    <a:pt x="608" y="719"/>
                  </a:cubicBezTo>
                  <a:cubicBezTo>
                    <a:pt x="619" y="690"/>
                    <a:pt x="619" y="690"/>
                    <a:pt x="619" y="690"/>
                  </a:cubicBezTo>
                  <a:cubicBezTo>
                    <a:pt x="622" y="693"/>
                    <a:pt x="625" y="696"/>
                    <a:pt x="627" y="699"/>
                  </a:cubicBezTo>
                  <a:lnTo>
                    <a:pt x="613" y="727"/>
                  </a:lnTo>
                  <a:close/>
                  <a:moveTo>
                    <a:pt x="605" y="716"/>
                  </a:moveTo>
                  <a:cubicBezTo>
                    <a:pt x="603" y="713"/>
                    <a:pt x="601" y="710"/>
                    <a:pt x="599" y="708"/>
                  </a:cubicBezTo>
                  <a:cubicBezTo>
                    <a:pt x="606" y="679"/>
                    <a:pt x="606" y="679"/>
                    <a:pt x="606" y="679"/>
                  </a:cubicBezTo>
                  <a:cubicBezTo>
                    <a:pt x="609" y="682"/>
                    <a:pt x="613" y="685"/>
                    <a:pt x="616" y="687"/>
                  </a:cubicBezTo>
                  <a:lnTo>
                    <a:pt x="605" y="716"/>
                  </a:lnTo>
                  <a:close/>
                  <a:moveTo>
                    <a:pt x="596" y="704"/>
                  </a:moveTo>
                  <a:cubicBezTo>
                    <a:pt x="594" y="701"/>
                    <a:pt x="592" y="698"/>
                    <a:pt x="589" y="695"/>
                  </a:cubicBezTo>
                  <a:cubicBezTo>
                    <a:pt x="592" y="670"/>
                    <a:pt x="592" y="670"/>
                    <a:pt x="592" y="670"/>
                  </a:cubicBezTo>
                  <a:cubicBezTo>
                    <a:pt x="596" y="672"/>
                    <a:pt x="599" y="674"/>
                    <a:pt x="603" y="677"/>
                  </a:cubicBezTo>
                  <a:lnTo>
                    <a:pt x="596" y="704"/>
                  </a:lnTo>
                  <a:close/>
                  <a:moveTo>
                    <a:pt x="550" y="674"/>
                  </a:moveTo>
                  <a:cubicBezTo>
                    <a:pt x="553" y="675"/>
                    <a:pt x="556" y="677"/>
                    <a:pt x="558" y="679"/>
                  </a:cubicBezTo>
                  <a:cubicBezTo>
                    <a:pt x="542" y="686"/>
                    <a:pt x="542" y="686"/>
                    <a:pt x="542" y="686"/>
                  </a:cubicBezTo>
                  <a:cubicBezTo>
                    <a:pt x="541" y="684"/>
                    <a:pt x="539" y="681"/>
                    <a:pt x="538" y="679"/>
                  </a:cubicBezTo>
                  <a:lnTo>
                    <a:pt x="550" y="674"/>
                  </a:lnTo>
                  <a:close/>
                  <a:moveTo>
                    <a:pt x="561" y="682"/>
                  </a:moveTo>
                  <a:cubicBezTo>
                    <a:pt x="564" y="685"/>
                    <a:pt x="566" y="687"/>
                    <a:pt x="568" y="690"/>
                  </a:cubicBezTo>
                  <a:cubicBezTo>
                    <a:pt x="547" y="698"/>
                    <a:pt x="547" y="698"/>
                    <a:pt x="547" y="698"/>
                  </a:cubicBezTo>
                  <a:cubicBezTo>
                    <a:pt x="546" y="695"/>
                    <a:pt x="545" y="692"/>
                    <a:pt x="544" y="690"/>
                  </a:cubicBezTo>
                  <a:lnTo>
                    <a:pt x="561" y="682"/>
                  </a:lnTo>
                  <a:close/>
                  <a:moveTo>
                    <a:pt x="571" y="693"/>
                  </a:moveTo>
                  <a:cubicBezTo>
                    <a:pt x="573" y="695"/>
                    <a:pt x="576" y="698"/>
                    <a:pt x="578" y="700"/>
                  </a:cubicBezTo>
                  <a:cubicBezTo>
                    <a:pt x="552" y="709"/>
                    <a:pt x="552" y="709"/>
                    <a:pt x="552" y="709"/>
                  </a:cubicBezTo>
                  <a:cubicBezTo>
                    <a:pt x="551" y="708"/>
                    <a:pt x="551" y="707"/>
                    <a:pt x="551" y="706"/>
                  </a:cubicBezTo>
                  <a:cubicBezTo>
                    <a:pt x="550" y="705"/>
                    <a:pt x="549" y="703"/>
                    <a:pt x="549" y="701"/>
                  </a:cubicBezTo>
                  <a:lnTo>
                    <a:pt x="571" y="693"/>
                  </a:lnTo>
                  <a:close/>
                  <a:moveTo>
                    <a:pt x="580" y="704"/>
                  </a:moveTo>
                  <a:cubicBezTo>
                    <a:pt x="582" y="706"/>
                    <a:pt x="585" y="709"/>
                    <a:pt x="587" y="712"/>
                  </a:cubicBezTo>
                  <a:cubicBezTo>
                    <a:pt x="557" y="722"/>
                    <a:pt x="557" y="722"/>
                    <a:pt x="557" y="722"/>
                  </a:cubicBezTo>
                  <a:cubicBezTo>
                    <a:pt x="556" y="719"/>
                    <a:pt x="555" y="716"/>
                    <a:pt x="553" y="713"/>
                  </a:cubicBezTo>
                  <a:lnTo>
                    <a:pt x="580" y="704"/>
                  </a:lnTo>
                  <a:close/>
                  <a:moveTo>
                    <a:pt x="589" y="716"/>
                  </a:moveTo>
                  <a:cubicBezTo>
                    <a:pt x="591" y="719"/>
                    <a:pt x="594" y="722"/>
                    <a:pt x="596" y="725"/>
                  </a:cubicBezTo>
                  <a:cubicBezTo>
                    <a:pt x="564" y="736"/>
                    <a:pt x="564" y="736"/>
                    <a:pt x="564" y="736"/>
                  </a:cubicBezTo>
                  <a:cubicBezTo>
                    <a:pt x="562" y="732"/>
                    <a:pt x="560" y="729"/>
                    <a:pt x="559" y="726"/>
                  </a:cubicBezTo>
                  <a:lnTo>
                    <a:pt x="589" y="716"/>
                  </a:lnTo>
                  <a:close/>
                  <a:moveTo>
                    <a:pt x="598" y="728"/>
                  </a:moveTo>
                  <a:cubicBezTo>
                    <a:pt x="600" y="731"/>
                    <a:pt x="602" y="734"/>
                    <a:pt x="604" y="736"/>
                  </a:cubicBezTo>
                  <a:cubicBezTo>
                    <a:pt x="571" y="748"/>
                    <a:pt x="571" y="748"/>
                    <a:pt x="571" y="748"/>
                  </a:cubicBezTo>
                  <a:cubicBezTo>
                    <a:pt x="569" y="745"/>
                    <a:pt x="568" y="742"/>
                    <a:pt x="566" y="739"/>
                  </a:cubicBezTo>
                  <a:lnTo>
                    <a:pt x="598" y="728"/>
                  </a:lnTo>
                  <a:close/>
                  <a:moveTo>
                    <a:pt x="606" y="740"/>
                  </a:moveTo>
                  <a:cubicBezTo>
                    <a:pt x="608" y="742"/>
                    <a:pt x="610" y="745"/>
                    <a:pt x="612" y="747"/>
                  </a:cubicBezTo>
                  <a:cubicBezTo>
                    <a:pt x="581" y="760"/>
                    <a:pt x="581" y="760"/>
                    <a:pt x="581" y="760"/>
                  </a:cubicBezTo>
                  <a:cubicBezTo>
                    <a:pt x="578" y="757"/>
                    <a:pt x="576" y="754"/>
                    <a:pt x="574" y="751"/>
                  </a:cubicBezTo>
                  <a:lnTo>
                    <a:pt x="606" y="740"/>
                  </a:lnTo>
                  <a:close/>
                  <a:moveTo>
                    <a:pt x="614" y="750"/>
                  </a:moveTo>
                  <a:cubicBezTo>
                    <a:pt x="616" y="753"/>
                    <a:pt x="618" y="755"/>
                    <a:pt x="620" y="757"/>
                  </a:cubicBezTo>
                  <a:cubicBezTo>
                    <a:pt x="591" y="770"/>
                    <a:pt x="591" y="770"/>
                    <a:pt x="591" y="770"/>
                  </a:cubicBezTo>
                  <a:cubicBezTo>
                    <a:pt x="588" y="768"/>
                    <a:pt x="586" y="765"/>
                    <a:pt x="583" y="763"/>
                  </a:cubicBezTo>
                  <a:lnTo>
                    <a:pt x="614" y="750"/>
                  </a:lnTo>
                  <a:close/>
                  <a:moveTo>
                    <a:pt x="623" y="760"/>
                  </a:moveTo>
                  <a:cubicBezTo>
                    <a:pt x="625" y="762"/>
                    <a:pt x="626" y="764"/>
                    <a:pt x="628" y="766"/>
                  </a:cubicBezTo>
                  <a:cubicBezTo>
                    <a:pt x="603" y="778"/>
                    <a:pt x="603" y="778"/>
                    <a:pt x="603" y="778"/>
                  </a:cubicBezTo>
                  <a:cubicBezTo>
                    <a:pt x="600" y="776"/>
                    <a:pt x="597" y="775"/>
                    <a:pt x="595" y="773"/>
                  </a:cubicBezTo>
                  <a:lnTo>
                    <a:pt x="623" y="760"/>
                  </a:lnTo>
                  <a:close/>
                  <a:moveTo>
                    <a:pt x="631" y="769"/>
                  </a:moveTo>
                  <a:cubicBezTo>
                    <a:pt x="633" y="771"/>
                    <a:pt x="635" y="773"/>
                    <a:pt x="637" y="775"/>
                  </a:cubicBezTo>
                  <a:cubicBezTo>
                    <a:pt x="617" y="785"/>
                    <a:pt x="617" y="785"/>
                    <a:pt x="617" y="785"/>
                  </a:cubicBezTo>
                  <a:cubicBezTo>
                    <a:pt x="613" y="784"/>
                    <a:pt x="610" y="782"/>
                    <a:pt x="607" y="780"/>
                  </a:cubicBezTo>
                  <a:lnTo>
                    <a:pt x="631" y="769"/>
                  </a:lnTo>
                  <a:close/>
                  <a:moveTo>
                    <a:pt x="641" y="778"/>
                  </a:moveTo>
                  <a:cubicBezTo>
                    <a:pt x="641" y="779"/>
                    <a:pt x="642" y="779"/>
                    <a:pt x="643" y="780"/>
                  </a:cubicBezTo>
                  <a:cubicBezTo>
                    <a:pt x="638" y="782"/>
                    <a:pt x="632" y="784"/>
                    <a:pt x="625" y="788"/>
                  </a:cubicBezTo>
                  <a:cubicBezTo>
                    <a:pt x="624" y="788"/>
                    <a:pt x="623" y="788"/>
                    <a:pt x="622" y="787"/>
                  </a:cubicBezTo>
                  <a:lnTo>
                    <a:pt x="641" y="778"/>
                  </a:lnTo>
                  <a:close/>
                  <a:moveTo>
                    <a:pt x="659" y="673"/>
                  </a:moveTo>
                  <a:cubicBezTo>
                    <a:pt x="655" y="670"/>
                    <a:pt x="651" y="669"/>
                    <a:pt x="648" y="670"/>
                  </a:cubicBezTo>
                  <a:cubicBezTo>
                    <a:pt x="647" y="670"/>
                    <a:pt x="647" y="671"/>
                    <a:pt x="647" y="672"/>
                  </a:cubicBezTo>
                  <a:cubicBezTo>
                    <a:pt x="647" y="673"/>
                    <a:pt x="648" y="674"/>
                    <a:pt x="649" y="674"/>
                  </a:cubicBezTo>
                  <a:cubicBezTo>
                    <a:pt x="652" y="674"/>
                    <a:pt x="655" y="676"/>
                    <a:pt x="656" y="680"/>
                  </a:cubicBezTo>
                  <a:cubicBezTo>
                    <a:pt x="657" y="683"/>
                    <a:pt x="656" y="688"/>
                    <a:pt x="651" y="691"/>
                  </a:cubicBezTo>
                  <a:cubicBezTo>
                    <a:pt x="646" y="694"/>
                    <a:pt x="640" y="692"/>
                    <a:pt x="637" y="689"/>
                  </a:cubicBezTo>
                  <a:cubicBezTo>
                    <a:pt x="634" y="686"/>
                    <a:pt x="631" y="680"/>
                    <a:pt x="634" y="674"/>
                  </a:cubicBezTo>
                  <a:cubicBezTo>
                    <a:pt x="639" y="663"/>
                    <a:pt x="649" y="659"/>
                    <a:pt x="659" y="664"/>
                  </a:cubicBezTo>
                  <a:cubicBezTo>
                    <a:pt x="674" y="671"/>
                    <a:pt x="683" y="697"/>
                    <a:pt x="666" y="738"/>
                  </a:cubicBezTo>
                  <a:cubicBezTo>
                    <a:pt x="666" y="736"/>
                    <a:pt x="665" y="733"/>
                    <a:pt x="664" y="731"/>
                  </a:cubicBezTo>
                  <a:cubicBezTo>
                    <a:pt x="674" y="691"/>
                    <a:pt x="662" y="676"/>
                    <a:pt x="659" y="673"/>
                  </a:cubicBezTo>
                  <a:close/>
                  <a:moveTo>
                    <a:pt x="661" y="725"/>
                  </a:moveTo>
                  <a:cubicBezTo>
                    <a:pt x="656" y="714"/>
                    <a:pt x="650" y="705"/>
                    <a:pt x="643" y="696"/>
                  </a:cubicBezTo>
                  <a:cubicBezTo>
                    <a:pt x="646" y="696"/>
                    <a:pt x="650" y="696"/>
                    <a:pt x="653" y="694"/>
                  </a:cubicBezTo>
                  <a:cubicBezTo>
                    <a:pt x="658" y="691"/>
                    <a:pt x="661" y="687"/>
                    <a:pt x="660" y="682"/>
                  </a:cubicBezTo>
                  <a:cubicBezTo>
                    <a:pt x="664" y="690"/>
                    <a:pt x="665" y="704"/>
                    <a:pt x="661" y="725"/>
                  </a:cubicBezTo>
                  <a:close/>
                  <a:moveTo>
                    <a:pt x="629" y="681"/>
                  </a:moveTo>
                  <a:cubicBezTo>
                    <a:pt x="626" y="678"/>
                    <a:pt x="622" y="675"/>
                    <a:pt x="619" y="672"/>
                  </a:cubicBezTo>
                  <a:cubicBezTo>
                    <a:pt x="616" y="658"/>
                    <a:pt x="623" y="640"/>
                    <a:pt x="631" y="631"/>
                  </a:cubicBezTo>
                  <a:cubicBezTo>
                    <a:pt x="640" y="623"/>
                    <a:pt x="658" y="616"/>
                    <a:pt x="672" y="619"/>
                  </a:cubicBezTo>
                  <a:cubicBezTo>
                    <a:pt x="675" y="622"/>
                    <a:pt x="678" y="626"/>
                    <a:pt x="681" y="629"/>
                  </a:cubicBezTo>
                  <a:cubicBezTo>
                    <a:pt x="678" y="629"/>
                    <a:pt x="675" y="629"/>
                    <a:pt x="672" y="631"/>
                  </a:cubicBezTo>
                  <a:cubicBezTo>
                    <a:pt x="664" y="634"/>
                    <a:pt x="659" y="641"/>
                    <a:pt x="658" y="648"/>
                  </a:cubicBezTo>
                  <a:cubicBezTo>
                    <a:pt x="655" y="642"/>
                    <a:pt x="651" y="635"/>
                    <a:pt x="645" y="634"/>
                  </a:cubicBezTo>
                  <a:cubicBezTo>
                    <a:pt x="643" y="633"/>
                    <a:pt x="640" y="633"/>
                    <a:pt x="637" y="636"/>
                  </a:cubicBezTo>
                  <a:cubicBezTo>
                    <a:pt x="633" y="640"/>
                    <a:pt x="633" y="643"/>
                    <a:pt x="634" y="645"/>
                  </a:cubicBezTo>
                  <a:cubicBezTo>
                    <a:pt x="635" y="650"/>
                    <a:pt x="642" y="655"/>
                    <a:pt x="649" y="658"/>
                  </a:cubicBezTo>
                  <a:cubicBezTo>
                    <a:pt x="641" y="659"/>
                    <a:pt x="635" y="664"/>
                    <a:pt x="631" y="672"/>
                  </a:cubicBezTo>
                  <a:cubicBezTo>
                    <a:pt x="629" y="675"/>
                    <a:pt x="629" y="678"/>
                    <a:pt x="629" y="681"/>
                  </a:cubicBezTo>
                  <a:close/>
                  <a:moveTo>
                    <a:pt x="614" y="669"/>
                  </a:moveTo>
                  <a:cubicBezTo>
                    <a:pt x="613" y="667"/>
                    <a:pt x="611" y="666"/>
                    <a:pt x="608" y="664"/>
                  </a:cubicBezTo>
                  <a:cubicBezTo>
                    <a:pt x="606" y="652"/>
                    <a:pt x="612" y="636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36" y="612"/>
                    <a:pt x="652" y="606"/>
                    <a:pt x="665" y="608"/>
                  </a:cubicBezTo>
                  <a:cubicBezTo>
                    <a:pt x="666" y="610"/>
                    <a:pt x="667" y="612"/>
                    <a:pt x="669" y="614"/>
                  </a:cubicBezTo>
                  <a:cubicBezTo>
                    <a:pt x="654" y="613"/>
                    <a:pt x="637" y="620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0" y="637"/>
                    <a:pt x="613" y="654"/>
                    <a:pt x="614" y="669"/>
                  </a:cubicBezTo>
                  <a:close/>
                  <a:moveTo>
                    <a:pt x="604" y="662"/>
                  </a:moveTo>
                  <a:cubicBezTo>
                    <a:pt x="590" y="653"/>
                    <a:pt x="575" y="647"/>
                    <a:pt x="560" y="643"/>
                  </a:cubicBezTo>
                  <a:cubicBezTo>
                    <a:pt x="560" y="643"/>
                    <a:pt x="560" y="643"/>
                    <a:pt x="560" y="643"/>
                  </a:cubicBezTo>
                  <a:cubicBezTo>
                    <a:pt x="545" y="639"/>
                    <a:pt x="504" y="624"/>
                    <a:pt x="498" y="614"/>
                  </a:cubicBezTo>
                  <a:cubicBezTo>
                    <a:pt x="498" y="613"/>
                    <a:pt x="498" y="612"/>
                    <a:pt x="498" y="611"/>
                  </a:cubicBezTo>
                  <a:cubicBezTo>
                    <a:pt x="498" y="610"/>
                    <a:pt x="499" y="609"/>
                    <a:pt x="501" y="608"/>
                  </a:cubicBezTo>
                  <a:cubicBezTo>
                    <a:pt x="516" y="602"/>
                    <a:pt x="577" y="629"/>
                    <a:pt x="604" y="643"/>
                  </a:cubicBezTo>
                  <a:cubicBezTo>
                    <a:pt x="605" y="643"/>
                    <a:pt x="606" y="644"/>
                    <a:pt x="607" y="644"/>
                  </a:cubicBezTo>
                  <a:cubicBezTo>
                    <a:pt x="605" y="650"/>
                    <a:pt x="604" y="656"/>
                    <a:pt x="604" y="662"/>
                  </a:cubicBezTo>
                  <a:close/>
                  <a:moveTo>
                    <a:pt x="495" y="585"/>
                  </a:moveTo>
                  <a:cubicBezTo>
                    <a:pt x="488" y="578"/>
                    <a:pt x="489" y="568"/>
                    <a:pt x="492" y="561"/>
                  </a:cubicBezTo>
                  <a:cubicBezTo>
                    <a:pt x="496" y="554"/>
                    <a:pt x="503" y="548"/>
                    <a:pt x="513" y="549"/>
                  </a:cubicBezTo>
                  <a:cubicBezTo>
                    <a:pt x="513" y="550"/>
                    <a:pt x="514" y="549"/>
                    <a:pt x="514" y="549"/>
                  </a:cubicBezTo>
                  <a:cubicBezTo>
                    <a:pt x="515" y="548"/>
                    <a:pt x="515" y="547"/>
                    <a:pt x="515" y="547"/>
                  </a:cubicBezTo>
                  <a:cubicBezTo>
                    <a:pt x="507" y="532"/>
                    <a:pt x="517" y="521"/>
                    <a:pt x="519" y="519"/>
                  </a:cubicBezTo>
                  <a:cubicBezTo>
                    <a:pt x="519" y="519"/>
                    <a:pt x="519" y="519"/>
                    <a:pt x="519" y="519"/>
                  </a:cubicBezTo>
                  <a:cubicBezTo>
                    <a:pt x="519" y="519"/>
                    <a:pt x="519" y="519"/>
                    <a:pt x="519" y="519"/>
                  </a:cubicBezTo>
                  <a:cubicBezTo>
                    <a:pt x="521" y="517"/>
                    <a:pt x="533" y="506"/>
                    <a:pt x="547" y="514"/>
                  </a:cubicBezTo>
                  <a:cubicBezTo>
                    <a:pt x="548" y="515"/>
                    <a:pt x="548" y="515"/>
                    <a:pt x="549" y="514"/>
                  </a:cubicBezTo>
                  <a:cubicBezTo>
                    <a:pt x="550" y="514"/>
                    <a:pt x="550" y="513"/>
                    <a:pt x="550" y="512"/>
                  </a:cubicBezTo>
                  <a:cubicBezTo>
                    <a:pt x="548" y="503"/>
                    <a:pt x="555" y="495"/>
                    <a:pt x="562" y="492"/>
                  </a:cubicBezTo>
                  <a:cubicBezTo>
                    <a:pt x="568" y="488"/>
                    <a:pt x="578" y="487"/>
                    <a:pt x="586" y="495"/>
                  </a:cubicBezTo>
                  <a:cubicBezTo>
                    <a:pt x="586" y="496"/>
                    <a:pt x="587" y="496"/>
                    <a:pt x="587" y="496"/>
                  </a:cubicBezTo>
                  <a:cubicBezTo>
                    <a:pt x="588" y="496"/>
                    <a:pt x="589" y="495"/>
                    <a:pt x="589" y="495"/>
                  </a:cubicBezTo>
                  <a:cubicBezTo>
                    <a:pt x="593" y="485"/>
                    <a:pt x="602" y="479"/>
                    <a:pt x="611" y="478"/>
                  </a:cubicBezTo>
                  <a:cubicBezTo>
                    <a:pt x="619" y="478"/>
                    <a:pt x="635" y="480"/>
                    <a:pt x="650" y="503"/>
                  </a:cubicBezTo>
                  <a:cubicBezTo>
                    <a:pt x="644" y="513"/>
                    <a:pt x="641" y="525"/>
                    <a:pt x="641" y="538"/>
                  </a:cubicBezTo>
                  <a:cubicBezTo>
                    <a:pt x="641" y="539"/>
                    <a:pt x="641" y="539"/>
                    <a:pt x="641" y="540"/>
                  </a:cubicBezTo>
                  <a:cubicBezTo>
                    <a:pt x="635" y="523"/>
                    <a:pt x="625" y="499"/>
                    <a:pt x="616" y="495"/>
                  </a:cubicBezTo>
                  <a:cubicBezTo>
                    <a:pt x="614" y="494"/>
                    <a:pt x="612" y="493"/>
                    <a:pt x="610" y="494"/>
                  </a:cubicBezTo>
                  <a:cubicBezTo>
                    <a:pt x="608" y="495"/>
                    <a:pt x="606" y="496"/>
                    <a:pt x="605" y="499"/>
                  </a:cubicBezTo>
                  <a:cubicBezTo>
                    <a:pt x="601" y="509"/>
                    <a:pt x="609" y="536"/>
                    <a:pt x="619" y="560"/>
                  </a:cubicBezTo>
                  <a:cubicBezTo>
                    <a:pt x="605" y="536"/>
                    <a:pt x="588" y="512"/>
                    <a:pt x="576" y="509"/>
                  </a:cubicBezTo>
                  <a:cubicBezTo>
                    <a:pt x="574" y="508"/>
                    <a:pt x="571" y="508"/>
                    <a:pt x="569" y="509"/>
                  </a:cubicBezTo>
                  <a:cubicBezTo>
                    <a:pt x="567" y="510"/>
                    <a:pt x="566" y="512"/>
                    <a:pt x="565" y="515"/>
                  </a:cubicBezTo>
                  <a:cubicBezTo>
                    <a:pt x="563" y="525"/>
                    <a:pt x="577" y="548"/>
                    <a:pt x="592" y="570"/>
                  </a:cubicBezTo>
                  <a:cubicBezTo>
                    <a:pt x="573" y="550"/>
                    <a:pt x="551" y="531"/>
                    <a:pt x="539" y="530"/>
                  </a:cubicBezTo>
                  <a:cubicBezTo>
                    <a:pt x="537" y="530"/>
                    <a:pt x="534" y="531"/>
                    <a:pt x="533" y="532"/>
                  </a:cubicBezTo>
                  <a:cubicBezTo>
                    <a:pt x="531" y="534"/>
                    <a:pt x="530" y="536"/>
                    <a:pt x="530" y="539"/>
                  </a:cubicBezTo>
                  <a:cubicBezTo>
                    <a:pt x="531" y="551"/>
                    <a:pt x="550" y="573"/>
                    <a:pt x="570" y="592"/>
                  </a:cubicBezTo>
                  <a:cubicBezTo>
                    <a:pt x="549" y="577"/>
                    <a:pt x="526" y="563"/>
                    <a:pt x="515" y="565"/>
                  </a:cubicBezTo>
                  <a:cubicBezTo>
                    <a:pt x="512" y="565"/>
                    <a:pt x="511" y="567"/>
                    <a:pt x="509" y="569"/>
                  </a:cubicBezTo>
                  <a:cubicBezTo>
                    <a:pt x="508" y="571"/>
                    <a:pt x="508" y="573"/>
                    <a:pt x="509" y="576"/>
                  </a:cubicBezTo>
                  <a:cubicBezTo>
                    <a:pt x="512" y="588"/>
                    <a:pt x="537" y="605"/>
                    <a:pt x="560" y="619"/>
                  </a:cubicBezTo>
                  <a:cubicBezTo>
                    <a:pt x="536" y="609"/>
                    <a:pt x="509" y="600"/>
                    <a:pt x="499" y="605"/>
                  </a:cubicBezTo>
                  <a:cubicBezTo>
                    <a:pt x="497" y="606"/>
                    <a:pt x="495" y="607"/>
                    <a:pt x="494" y="610"/>
                  </a:cubicBezTo>
                  <a:cubicBezTo>
                    <a:pt x="494" y="611"/>
                    <a:pt x="494" y="613"/>
                    <a:pt x="495" y="615"/>
                  </a:cubicBezTo>
                  <a:cubicBezTo>
                    <a:pt x="500" y="624"/>
                    <a:pt x="523" y="634"/>
                    <a:pt x="540" y="641"/>
                  </a:cubicBezTo>
                  <a:cubicBezTo>
                    <a:pt x="540" y="641"/>
                    <a:pt x="539" y="641"/>
                    <a:pt x="538" y="641"/>
                  </a:cubicBezTo>
                  <a:cubicBezTo>
                    <a:pt x="525" y="640"/>
                    <a:pt x="513" y="644"/>
                    <a:pt x="503" y="649"/>
                  </a:cubicBezTo>
                  <a:cubicBezTo>
                    <a:pt x="480" y="635"/>
                    <a:pt x="478" y="619"/>
                    <a:pt x="479" y="611"/>
                  </a:cubicBezTo>
                  <a:cubicBezTo>
                    <a:pt x="479" y="601"/>
                    <a:pt x="486" y="593"/>
                    <a:pt x="495" y="589"/>
                  </a:cubicBezTo>
                  <a:cubicBezTo>
                    <a:pt x="495" y="588"/>
                    <a:pt x="496" y="588"/>
                    <a:pt x="496" y="587"/>
                  </a:cubicBezTo>
                  <a:cubicBezTo>
                    <a:pt x="496" y="587"/>
                    <a:pt x="496" y="586"/>
                    <a:pt x="495" y="585"/>
                  </a:cubicBezTo>
                  <a:close/>
                  <a:moveTo>
                    <a:pt x="624" y="606"/>
                  </a:moveTo>
                  <a:cubicBezTo>
                    <a:pt x="603" y="580"/>
                    <a:pt x="566" y="531"/>
                    <a:pt x="569" y="515"/>
                  </a:cubicBezTo>
                  <a:cubicBezTo>
                    <a:pt x="569" y="514"/>
                    <a:pt x="570" y="513"/>
                    <a:pt x="571" y="512"/>
                  </a:cubicBezTo>
                  <a:cubicBezTo>
                    <a:pt x="572" y="512"/>
                    <a:pt x="573" y="512"/>
                    <a:pt x="575" y="512"/>
                  </a:cubicBezTo>
                  <a:cubicBezTo>
                    <a:pt x="595" y="518"/>
                    <a:pt x="633" y="592"/>
                    <a:pt x="640" y="607"/>
                  </a:cubicBezTo>
                  <a:cubicBezTo>
                    <a:pt x="640" y="607"/>
                    <a:pt x="641" y="608"/>
                    <a:pt x="641" y="608"/>
                  </a:cubicBezTo>
                  <a:cubicBezTo>
                    <a:pt x="637" y="609"/>
                    <a:pt x="634" y="611"/>
                    <a:pt x="630" y="614"/>
                  </a:cubicBezTo>
                  <a:cubicBezTo>
                    <a:pt x="629" y="612"/>
                    <a:pt x="627" y="610"/>
                    <a:pt x="624" y="606"/>
                  </a:cubicBezTo>
                  <a:close/>
                  <a:moveTo>
                    <a:pt x="627" y="616"/>
                  </a:moveTo>
                  <a:cubicBezTo>
                    <a:pt x="625" y="618"/>
                    <a:pt x="623" y="619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0" y="623"/>
                    <a:pt x="618" y="625"/>
                    <a:pt x="616" y="627"/>
                  </a:cubicBezTo>
                  <a:cubicBezTo>
                    <a:pt x="615" y="626"/>
                    <a:pt x="612" y="623"/>
                    <a:pt x="608" y="620"/>
                  </a:cubicBezTo>
                  <a:cubicBezTo>
                    <a:pt x="579" y="596"/>
                    <a:pt x="535" y="555"/>
                    <a:pt x="534" y="539"/>
                  </a:cubicBezTo>
                  <a:cubicBezTo>
                    <a:pt x="534" y="537"/>
                    <a:pt x="534" y="536"/>
                    <a:pt x="535" y="535"/>
                  </a:cubicBezTo>
                  <a:cubicBezTo>
                    <a:pt x="536" y="534"/>
                    <a:pt x="538" y="534"/>
                    <a:pt x="539" y="534"/>
                  </a:cubicBezTo>
                  <a:cubicBezTo>
                    <a:pt x="556" y="535"/>
                    <a:pt x="596" y="578"/>
                    <a:pt x="621" y="608"/>
                  </a:cubicBezTo>
                  <a:cubicBezTo>
                    <a:pt x="624" y="612"/>
                    <a:pt x="626" y="614"/>
                    <a:pt x="627" y="616"/>
                  </a:cubicBezTo>
                  <a:close/>
                  <a:moveTo>
                    <a:pt x="608" y="500"/>
                  </a:moveTo>
                  <a:cubicBezTo>
                    <a:pt x="609" y="499"/>
                    <a:pt x="610" y="498"/>
                    <a:pt x="611" y="498"/>
                  </a:cubicBezTo>
                  <a:cubicBezTo>
                    <a:pt x="612" y="497"/>
                    <a:pt x="613" y="497"/>
                    <a:pt x="614" y="498"/>
                  </a:cubicBezTo>
                  <a:cubicBezTo>
                    <a:pt x="625" y="504"/>
                    <a:pt x="639" y="545"/>
                    <a:pt x="643" y="560"/>
                  </a:cubicBezTo>
                  <a:cubicBezTo>
                    <a:pt x="643" y="560"/>
                    <a:pt x="643" y="560"/>
                    <a:pt x="643" y="560"/>
                  </a:cubicBezTo>
                  <a:cubicBezTo>
                    <a:pt x="647" y="575"/>
                    <a:pt x="653" y="590"/>
                    <a:pt x="662" y="604"/>
                  </a:cubicBezTo>
                  <a:cubicBezTo>
                    <a:pt x="656" y="604"/>
                    <a:pt x="650" y="604"/>
                    <a:pt x="644" y="607"/>
                  </a:cubicBezTo>
                  <a:cubicBezTo>
                    <a:pt x="644" y="606"/>
                    <a:pt x="644" y="605"/>
                    <a:pt x="643" y="603"/>
                  </a:cubicBezTo>
                  <a:cubicBezTo>
                    <a:pt x="629" y="576"/>
                    <a:pt x="602" y="515"/>
                    <a:pt x="608" y="500"/>
                  </a:cubicBezTo>
                  <a:close/>
                  <a:moveTo>
                    <a:pt x="513" y="575"/>
                  </a:moveTo>
                  <a:cubicBezTo>
                    <a:pt x="512" y="573"/>
                    <a:pt x="512" y="572"/>
                    <a:pt x="513" y="571"/>
                  </a:cubicBezTo>
                  <a:cubicBezTo>
                    <a:pt x="513" y="570"/>
                    <a:pt x="514" y="569"/>
                    <a:pt x="516" y="569"/>
                  </a:cubicBezTo>
                  <a:cubicBezTo>
                    <a:pt x="531" y="566"/>
                    <a:pt x="580" y="603"/>
                    <a:pt x="607" y="624"/>
                  </a:cubicBezTo>
                  <a:cubicBezTo>
                    <a:pt x="610" y="627"/>
                    <a:pt x="612" y="629"/>
                    <a:pt x="614" y="630"/>
                  </a:cubicBezTo>
                  <a:cubicBezTo>
                    <a:pt x="612" y="633"/>
                    <a:pt x="610" y="637"/>
                    <a:pt x="608" y="640"/>
                  </a:cubicBezTo>
                  <a:cubicBezTo>
                    <a:pt x="608" y="640"/>
                    <a:pt x="607" y="640"/>
                    <a:pt x="607" y="640"/>
                  </a:cubicBezTo>
                  <a:cubicBezTo>
                    <a:pt x="592" y="632"/>
                    <a:pt x="519" y="594"/>
                    <a:pt x="513" y="575"/>
                  </a:cubicBezTo>
                  <a:close/>
                  <a:moveTo>
                    <a:pt x="696" y="643"/>
                  </a:moveTo>
                  <a:cubicBezTo>
                    <a:pt x="705" y="650"/>
                    <a:pt x="715" y="656"/>
                    <a:pt x="725" y="661"/>
                  </a:cubicBezTo>
                  <a:cubicBezTo>
                    <a:pt x="704" y="665"/>
                    <a:pt x="690" y="664"/>
                    <a:pt x="682" y="660"/>
                  </a:cubicBezTo>
                  <a:cubicBezTo>
                    <a:pt x="687" y="660"/>
                    <a:pt x="692" y="658"/>
                    <a:pt x="694" y="653"/>
                  </a:cubicBezTo>
                  <a:cubicBezTo>
                    <a:pt x="696" y="650"/>
                    <a:pt x="697" y="646"/>
                    <a:pt x="696" y="643"/>
                  </a:cubicBezTo>
                  <a:close/>
                  <a:moveTo>
                    <a:pt x="691" y="651"/>
                  </a:moveTo>
                  <a:cubicBezTo>
                    <a:pt x="688" y="656"/>
                    <a:pt x="683" y="657"/>
                    <a:pt x="680" y="656"/>
                  </a:cubicBezTo>
                  <a:cubicBezTo>
                    <a:pt x="676" y="655"/>
                    <a:pt x="674" y="652"/>
                    <a:pt x="674" y="648"/>
                  </a:cubicBezTo>
                  <a:cubicBezTo>
                    <a:pt x="674" y="647"/>
                    <a:pt x="673" y="647"/>
                    <a:pt x="672" y="646"/>
                  </a:cubicBezTo>
                  <a:cubicBezTo>
                    <a:pt x="671" y="646"/>
                    <a:pt x="671" y="647"/>
                    <a:pt x="670" y="648"/>
                  </a:cubicBezTo>
                  <a:cubicBezTo>
                    <a:pt x="669" y="651"/>
                    <a:pt x="670" y="655"/>
                    <a:pt x="673" y="659"/>
                  </a:cubicBezTo>
                  <a:cubicBezTo>
                    <a:pt x="677" y="662"/>
                    <a:pt x="691" y="673"/>
                    <a:pt x="731" y="663"/>
                  </a:cubicBezTo>
                  <a:cubicBezTo>
                    <a:pt x="733" y="664"/>
                    <a:pt x="736" y="665"/>
                    <a:pt x="739" y="666"/>
                  </a:cubicBezTo>
                  <a:cubicBezTo>
                    <a:pt x="698" y="683"/>
                    <a:pt x="671" y="674"/>
                    <a:pt x="664" y="659"/>
                  </a:cubicBezTo>
                  <a:cubicBezTo>
                    <a:pt x="660" y="649"/>
                    <a:pt x="663" y="639"/>
                    <a:pt x="674" y="634"/>
                  </a:cubicBezTo>
                  <a:cubicBezTo>
                    <a:pt x="680" y="631"/>
                    <a:pt x="686" y="634"/>
                    <a:pt x="689" y="637"/>
                  </a:cubicBezTo>
                  <a:cubicBezTo>
                    <a:pt x="692" y="640"/>
                    <a:pt x="694" y="646"/>
                    <a:pt x="691" y="651"/>
                  </a:cubicBezTo>
                  <a:close/>
                  <a:moveTo>
                    <a:pt x="726" y="675"/>
                  </a:moveTo>
                  <a:cubicBezTo>
                    <a:pt x="717" y="680"/>
                    <a:pt x="707" y="687"/>
                    <a:pt x="697" y="697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87" y="707"/>
                    <a:pt x="680" y="716"/>
                    <a:pt x="675" y="726"/>
                  </a:cubicBezTo>
                  <a:cubicBezTo>
                    <a:pt x="682" y="703"/>
                    <a:pt x="680" y="685"/>
                    <a:pt x="674" y="674"/>
                  </a:cubicBezTo>
                  <a:cubicBezTo>
                    <a:pt x="686" y="680"/>
                    <a:pt x="703" y="681"/>
                    <a:pt x="726" y="675"/>
                  </a:cubicBezTo>
                  <a:close/>
                  <a:moveTo>
                    <a:pt x="658" y="658"/>
                  </a:moveTo>
                  <a:cubicBezTo>
                    <a:pt x="651" y="655"/>
                    <a:pt x="639" y="650"/>
                    <a:pt x="638" y="644"/>
                  </a:cubicBezTo>
                  <a:cubicBezTo>
                    <a:pt x="637" y="643"/>
                    <a:pt x="638" y="641"/>
                    <a:pt x="640" y="639"/>
                  </a:cubicBezTo>
                  <a:cubicBezTo>
                    <a:pt x="641" y="638"/>
                    <a:pt x="643" y="637"/>
                    <a:pt x="644" y="637"/>
                  </a:cubicBezTo>
                  <a:cubicBezTo>
                    <a:pt x="650" y="639"/>
                    <a:pt x="656" y="651"/>
                    <a:pt x="658" y="658"/>
                  </a:cubicBezTo>
                  <a:close/>
                  <a:moveTo>
                    <a:pt x="658" y="534"/>
                  </a:moveTo>
                  <a:cubicBezTo>
                    <a:pt x="654" y="531"/>
                    <a:pt x="654" y="531"/>
                    <a:pt x="654" y="531"/>
                  </a:cubicBezTo>
                  <a:cubicBezTo>
                    <a:pt x="655" y="527"/>
                    <a:pt x="656" y="523"/>
                    <a:pt x="657" y="518"/>
                  </a:cubicBezTo>
                  <a:cubicBezTo>
                    <a:pt x="657" y="524"/>
                    <a:pt x="657" y="529"/>
                    <a:pt x="658" y="534"/>
                  </a:cubicBezTo>
                  <a:close/>
                  <a:moveTo>
                    <a:pt x="659" y="540"/>
                  </a:moveTo>
                  <a:cubicBezTo>
                    <a:pt x="660" y="543"/>
                    <a:pt x="661" y="546"/>
                    <a:pt x="662" y="549"/>
                  </a:cubicBezTo>
                  <a:cubicBezTo>
                    <a:pt x="654" y="545"/>
                    <a:pt x="654" y="545"/>
                    <a:pt x="654" y="545"/>
                  </a:cubicBezTo>
                  <a:cubicBezTo>
                    <a:pt x="654" y="542"/>
                    <a:pt x="654" y="539"/>
                    <a:pt x="654" y="536"/>
                  </a:cubicBezTo>
                  <a:lnTo>
                    <a:pt x="659" y="540"/>
                  </a:lnTo>
                  <a:close/>
                  <a:moveTo>
                    <a:pt x="776" y="637"/>
                  </a:moveTo>
                  <a:cubicBezTo>
                    <a:pt x="774" y="635"/>
                    <a:pt x="771" y="633"/>
                    <a:pt x="769" y="631"/>
                  </a:cubicBezTo>
                  <a:cubicBezTo>
                    <a:pt x="781" y="606"/>
                    <a:pt x="781" y="606"/>
                    <a:pt x="781" y="606"/>
                  </a:cubicBezTo>
                  <a:cubicBezTo>
                    <a:pt x="782" y="610"/>
                    <a:pt x="784" y="613"/>
                    <a:pt x="786" y="617"/>
                  </a:cubicBezTo>
                  <a:lnTo>
                    <a:pt x="776" y="637"/>
                  </a:lnTo>
                  <a:close/>
                  <a:moveTo>
                    <a:pt x="788" y="622"/>
                  </a:moveTo>
                  <a:cubicBezTo>
                    <a:pt x="788" y="623"/>
                    <a:pt x="788" y="624"/>
                    <a:pt x="789" y="625"/>
                  </a:cubicBezTo>
                  <a:cubicBezTo>
                    <a:pt x="784" y="631"/>
                    <a:pt x="782" y="637"/>
                    <a:pt x="780" y="642"/>
                  </a:cubicBezTo>
                  <a:cubicBezTo>
                    <a:pt x="779" y="642"/>
                    <a:pt x="779" y="641"/>
                    <a:pt x="778" y="640"/>
                  </a:cubicBezTo>
                  <a:lnTo>
                    <a:pt x="788" y="622"/>
                  </a:lnTo>
                  <a:close/>
                  <a:moveTo>
                    <a:pt x="766" y="628"/>
                  </a:moveTo>
                  <a:cubicBezTo>
                    <a:pt x="764" y="626"/>
                    <a:pt x="763" y="624"/>
                    <a:pt x="761" y="623"/>
                  </a:cubicBezTo>
                  <a:cubicBezTo>
                    <a:pt x="773" y="594"/>
                    <a:pt x="773" y="594"/>
                    <a:pt x="773" y="594"/>
                  </a:cubicBezTo>
                  <a:cubicBezTo>
                    <a:pt x="775" y="597"/>
                    <a:pt x="777" y="599"/>
                    <a:pt x="778" y="602"/>
                  </a:cubicBezTo>
                  <a:lnTo>
                    <a:pt x="766" y="628"/>
                  </a:lnTo>
                  <a:close/>
                  <a:moveTo>
                    <a:pt x="757" y="620"/>
                  </a:moveTo>
                  <a:cubicBezTo>
                    <a:pt x="755" y="618"/>
                    <a:pt x="753" y="616"/>
                    <a:pt x="750" y="614"/>
                  </a:cubicBezTo>
                  <a:cubicBezTo>
                    <a:pt x="763" y="583"/>
                    <a:pt x="763" y="583"/>
                    <a:pt x="763" y="583"/>
                  </a:cubicBezTo>
                  <a:cubicBezTo>
                    <a:pt x="766" y="586"/>
                    <a:pt x="768" y="588"/>
                    <a:pt x="770" y="591"/>
                  </a:cubicBezTo>
                  <a:lnTo>
                    <a:pt x="757" y="620"/>
                  </a:lnTo>
                  <a:close/>
                  <a:moveTo>
                    <a:pt x="747" y="612"/>
                  </a:moveTo>
                  <a:cubicBezTo>
                    <a:pt x="745" y="610"/>
                    <a:pt x="742" y="608"/>
                    <a:pt x="740" y="606"/>
                  </a:cubicBezTo>
                  <a:cubicBezTo>
                    <a:pt x="751" y="573"/>
                    <a:pt x="751" y="573"/>
                    <a:pt x="751" y="573"/>
                  </a:cubicBezTo>
                  <a:cubicBezTo>
                    <a:pt x="754" y="575"/>
                    <a:pt x="757" y="578"/>
                    <a:pt x="760" y="580"/>
                  </a:cubicBezTo>
                  <a:lnTo>
                    <a:pt x="747" y="612"/>
                  </a:lnTo>
                  <a:close/>
                  <a:moveTo>
                    <a:pt x="737" y="604"/>
                  </a:moveTo>
                  <a:cubicBezTo>
                    <a:pt x="734" y="602"/>
                    <a:pt x="731" y="600"/>
                    <a:pt x="729" y="598"/>
                  </a:cubicBezTo>
                  <a:cubicBezTo>
                    <a:pt x="739" y="566"/>
                    <a:pt x="739" y="566"/>
                    <a:pt x="739" y="566"/>
                  </a:cubicBezTo>
                  <a:cubicBezTo>
                    <a:pt x="742" y="567"/>
                    <a:pt x="745" y="569"/>
                    <a:pt x="748" y="571"/>
                  </a:cubicBezTo>
                  <a:lnTo>
                    <a:pt x="737" y="604"/>
                  </a:lnTo>
                  <a:close/>
                  <a:moveTo>
                    <a:pt x="725" y="596"/>
                  </a:moveTo>
                  <a:cubicBezTo>
                    <a:pt x="722" y="593"/>
                    <a:pt x="719" y="591"/>
                    <a:pt x="716" y="589"/>
                  </a:cubicBezTo>
                  <a:cubicBezTo>
                    <a:pt x="726" y="559"/>
                    <a:pt x="726" y="559"/>
                    <a:pt x="726" y="559"/>
                  </a:cubicBezTo>
                  <a:cubicBezTo>
                    <a:pt x="729" y="560"/>
                    <a:pt x="733" y="562"/>
                    <a:pt x="736" y="564"/>
                  </a:cubicBezTo>
                  <a:lnTo>
                    <a:pt x="725" y="596"/>
                  </a:lnTo>
                  <a:close/>
                  <a:moveTo>
                    <a:pt x="713" y="587"/>
                  </a:moveTo>
                  <a:cubicBezTo>
                    <a:pt x="710" y="584"/>
                    <a:pt x="707" y="582"/>
                    <a:pt x="704" y="580"/>
                  </a:cubicBezTo>
                  <a:cubicBezTo>
                    <a:pt x="713" y="553"/>
                    <a:pt x="713" y="553"/>
                    <a:pt x="713" y="553"/>
                  </a:cubicBezTo>
                  <a:cubicBezTo>
                    <a:pt x="716" y="554"/>
                    <a:pt x="719" y="556"/>
                    <a:pt x="722" y="557"/>
                  </a:cubicBezTo>
                  <a:lnTo>
                    <a:pt x="713" y="587"/>
                  </a:lnTo>
                  <a:close/>
                  <a:moveTo>
                    <a:pt x="701" y="577"/>
                  </a:moveTo>
                  <a:cubicBezTo>
                    <a:pt x="698" y="575"/>
                    <a:pt x="695" y="573"/>
                    <a:pt x="693" y="571"/>
                  </a:cubicBezTo>
                  <a:cubicBezTo>
                    <a:pt x="702" y="548"/>
                    <a:pt x="702" y="548"/>
                    <a:pt x="702" y="548"/>
                  </a:cubicBezTo>
                  <a:cubicBezTo>
                    <a:pt x="703" y="549"/>
                    <a:pt x="705" y="550"/>
                    <a:pt x="706" y="550"/>
                  </a:cubicBezTo>
                  <a:cubicBezTo>
                    <a:pt x="707" y="551"/>
                    <a:pt x="708" y="551"/>
                    <a:pt x="709" y="552"/>
                  </a:cubicBezTo>
                  <a:lnTo>
                    <a:pt x="701" y="577"/>
                  </a:lnTo>
                  <a:close/>
                  <a:moveTo>
                    <a:pt x="690" y="568"/>
                  </a:moveTo>
                  <a:cubicBezTo>
                    <a:pt x="687" y="566"/>
                    <a:pt x="685" y="563"/>
                    <a:pt x="683" y="561"/>
                  </a:cubicBezTo>
                  <a:cubicBezTo>
                    <a:pt x="690" y="543"/>
                    <a:pt x="690" y="543"/>
                    <a:pt x="690" y="543"/>
                  </a:cubicBezTo>
                  <a:cubicBezTo>
                    <a:pt x="693" y="545"/>
                    <a:pt x="695" y="546"/>
                    <a:pt x="698" y="547"/>
                  </a:cubicBezTo>
                  <a:lnTo>
                    <a:pt x="690" y="568"/>
                  </a:lnTo>
                  <a:close/>
                  <a:moveTo>
                    <a:pt x="680" y="558"/>
                  </a:moveTo>
                  <a:cubicBezTo>
                    <a:pt x="678" y="555"/>
                    <a:pt x="676" y="553"/>
                    <a:pt x="674" y="550"/>
                  </a:cubicBezTo>
                  <a:cubicBezTo>
                    <a:pt x="679" y="538"/>
                    <a:pt x="679" y="538"/>
                    <a:pt x="679" y="538"/>
                  </a:cubicBezTo>
                  <a:cubicBezTo>
                    <a:pt x="682" y="539"/>
                    <a:pt x="684" y="540"/>
                    <a:pt x="687" y="542"/>
                  </a:cubicBezTo>
                  <a:lnTo>
                    <a:pt x="680" y="558"/>
                  </a:lnTo>
                  <a:close/>
                  <a:moveTo>
                    <a:pt x="671" y="546"/>
                  </a:moveTo>
                  <a:cubicBezTo>
                    <a:pt x="670" y="544"/>
                    <a:pt x="668" y="541"/>
                    <a:pt x="667" y="538"/>
                  </a:cubicBezTo>
                  <a:cubicBezTo>
                    <a:pt x="671" y="531"/>
                    <a:pt x="671" y="531"/>
                    <a:pt x="671" y="531"/>
                  </a:cubicBezTo>
                  <a:cubicBezTo>
                    <a:pt x="672" y="533"/>
                    <a:pt x="674" y="534"/>
                    <a:pt x="676" y="535"/>
                  </a:cubicBezTo>
                  <a:lnTo>
                    <a:pt x="671" y="546"/>
                  </a:lnTo>
                  <a:close/>
                  <a:moveTo>
                    <a:pt x="665" y="533"/>
                  </a:moveTo>
                  <a:cubicBezTo>
                    <a:pt x="664" y="529"/>
                    <a:pt x="663" y="524"/>
                    <a:pt x="663" y="520"/>
                  </a:cubicBezTo>
                  <a:cubicBezTo>
                    <a:pt x="664" y="523"/>
                    <a:pt x="666" y="526"/>
                    <a:pt x="668" y="528"/>
                  </a:cubicBezTo>
                  <a:lnTo>
                    <a:pt x="665" y="533"/>
                  </a:lnTo>
                  <a:close/>
                  <a:moveTo>
                    <a:pt x="723" y="599"/>
                  </a:moveTo>
                  <a:cubicBezTo>
                    <a:pt x="743" y="613"/>
                    <a:pt x="764" y="628"/>
                    <a:pt x="779" y="647"/>
                  </a:cubicBezTo>
                  <a:cubicBezTo>
                    <a:pt x="778" y="648"/>
                    <a:pt x="778" y="649"/>
                    <a:pt x="778" y="649"/>
                  </a:cubicBezTo>
                  <a:cubicBezTo>
                    <a:pt x="763" y="634"/>
                    <a:pt x="745" y="621"/>
                    <a:pt x="728" y="609"/>
                  </a:cubicBezTo>
                  <a:cubicBezTo>
                    <a:pt x="697" y="587"/>
                    <a:pt x="668" y="565"/>
                    <a:pt x="662" y="536"/>
                  </a:cubicBezTo>
                  <a:cubicBezTo>
                    <a:pt x="671" y="562"/>
                    <a:pt x="696" y="580"/>
                    <a:pt x="723" y="599"/>
                  </a:cubicBezTo>
                  <a:close/>
                  <a:moveTo>
                    <a:pt x="665" y="555"/>
                  </a:moveTo>
                  <a:cubicBezTo>
                    <a:pt x="667" y="558"/>
                    <a:pt x="668" y="561"/>
                    <a:pt x="670" y="563"/>
                  </a:cubicBezTo>
                  <a:cubicBezTo>
                    <a:pt x="656" y="560"/>
                    <a:pt x="656" y="560"/>
                    <a:pt x="656" y="560"/>
                  </a:cubicBezTo>
                  <a:cubicBezTo>
                    <a:pt x="655" y="556"/>
                    <a:pt x="655" y="553"/>
                    <a:pt x="654" y="549"/>
                  </a:cubicBezTo>
                  <a:lnTo>
                    <a:pt x="665" y="555"/>
                  </a:lnTo>
                  <a:close/>
                  <a:moveTo>
                    <a:pt x="674" y="568"/>
                  </a:moveTo>
                  <a:cubicBezTo>
                    <a:pt x="676" y="570"/>
                    <a:pt x="678" y="573"/>
                    <a:pt x="680" y="575"/>
                  </a:cubicBezTo>
                  <a:cubicBezTo>
                    <a:pt x="661" y="573"/>
                    <a:pt x="661" y="573"/>
                    <a:pt x="661" y="573"/>
                  </a:cubicBezTo>
                  <a:cubicBezTo>
                    <a:pt x="659" y="570"/>
                    <a:pt x="658" y="567"/>
                    <a:pt x="657" y="564"/>
                  </a:cubicBezTo>
                  <a:lnTo>
                    <a:pt x="674" y="568"/>
                  </a:lnTo>
                  <a:close/>
                  <a:moveTo>
                    <a:pt x="684" y="579"/>
                  </a:moveTo>
                  <a:cubicBezTo>
                    <a:pt x="687" y="581"/>
                    <a:pt x="689" y="584"/>
                    <a:pt x="692" y="586"/>
                  </a:cubicBezTo>
                  <a:cubicBezTo>
                    <a:pt x="668" y="588"/>
                    <a:pt x="668" y="588"/>
                    <a:pt x="668" y="588"/>
                  </a:cubicBezTo>
                  <a:cubicBezTo>
                    <a:pt x="666" y="585"/>
                    <a:pt x="664" y="581"/>
                    <a:pt x="662" y="577"/>
                  </a:cubicBezTo>
                  <a:lnTo>
                    <a:pt x="684" y="579"/>
                  </a:lnTo>
                  <a:close/>
                  <a:moveTo>
                    <a:pt x="696" y="589"/>
                  </a:moveTo>
                  <a:cubicBezTo>
                    <a:pt x="698" y="591"/>
                    <a:pt x="701" y="594"/>
                    <a:pt x="704" y="596"/>
                  </a:cubicBezTo>
                  <a:cubicBezTo>
                    <a:pt x="677" y="602"/>
                    <a:pt x="677" y="602"/>
                    <a:pt x="677" y="602"/>
                  </a:cubicBezTo>
                  <a:cubicBezTo>
                    <a:pt x="674" y="599"/>
                    <a:pt x="672" y="595"/>
                    <a:pt x="670" y="592"/>
                  </a:cubicBezTo>
                  <a:lnTo>
                    <a:pt x="696" y="589"/>
                  </a:lnTo>
                  <a:close/>
                  <a:moveTo>
                    <a:pt x="708" y="599"/>
                  </a:moveTo>
                  <a:cubicBezTo>
                    <a:pt x="711" y="601"/>
                    <a:pt x="713" y="603"/>
                    <a:pt x="716" y="605"/>
                  </a:cubicBezTo>
                  <a:cubicBezTo>
                    <a:pt x="688" y="616"/>
                    <a:pt x="688" y="616"/>
                    <a:pt x="688" y="616"/>
                  </a:cubicBezTo>
                  <a:cubicBezTo>
                    <a:pt x="685" y="612"/>
                    <a:pt x="682" y="609"/>
                    <a:pt x="679" y="606"/>
                  </a:cubicBezTo>
                  <a:lnTo>
                    <a:pt x="708" y="599"/>
                  </a:lnTo>
                  <a:close/>
                  <a:moveTo>
                    <a:pt x="720" y="607"/>
                  </a:moveTo>
                  <a:cubicBezTo>
                    <a:pt x="722" y="609"/>
                    <a:pt x="724" y="610"/>
                    <a:pt x="726" y="612"/>
                  </a:cubicBezTo>
                  <a:cubicBezTo>
                    <a:pt x="726" y="612"/>
                    <a:pt x="727" y="613"/>
                    <a:pt x="727" y="613"/>
                  </a:cubicBezTo>
                  <a:cubicBezTo>
                    <a:pt x="699" y="627"/>
                    <a:pt x="699" y="627"/>
                    <a:pt x="699" y="627"/>
                  </a:cubicBezTo>
                  <a:cubicBezTo>
                    <a:pt x="696" y="624"/>
                    <a:pt x="693" y="622"/>
                    <a:pt x="691" y="619"/>
                  </a:cubicBezTo>
                  <a:lnTo>
                    <a:pt x="720" y="607"/>
                  </a:lnTo>
                  <a:close/>
                  <a:moveTo>
                    <a:pt x="731" y="616"/>
                  </a:moveTo>
                  <a:cubicBezTo>
                    <a:pt x="734" y="618"/>
                    <a:pt x="736" y="620"/>
                    <a:pt x="739" y="622"/>
                  </a:cubicBezTo>
                  <a:cubicBezTo>
                    <a:pt x="713" y="638"/>
                    <a:pt x="713" y="638"/>
                    <a:pt x="713" y="638"/>
                  </a:cubicBezTo>
                  <a:cubicBezTo>
                    <a:pt x="709" y="636"/>
                    <a:pt x="706" y="633"/>
                    <a:pt x="702" y="630"/>
                  </a:cubicBezTo>
                  <a:lnTo>
                    <a:pt x="731" y="616"/>
                  </a:lnTo>
                  <a:close/>
                  <a:moveTo>
                    <a:pt x="742" y="624"/>
                  </a:moveTo>
                  <a:cubicBezTo>
                    <a:pt x="745" y="626"/>
                    <a:pt x="747" y="628"/>
                    <a:pt x="750" y="630"/>
                  </a:cubicBezTo>
                  <a:cubicBezTo>
                    <a:pt x="724" y="646"/>
                    <a:pt x="724" y="646"/>
                    <a:pt x="724" y="646"/>
                  </a:cubicBezTo>
                  <a:cubicBezTo>
                    <a:pt x="721" y="644"/>
                    <a:pt x="719" y="642"/>
                    <a:pt x="716" y="641"/>
                  </a:cubicBezTo>
                  <a:lnTo>
                    <a:pt x="742" y="624"/>
                  </a:lnTo>
                  <a:close/>
                  <a:moveTo>
                    <a:pt x="753" y="632"/>
                  </a:moveTo>
                  <a:cubicBezTo>
                    <a:pt x="755" y="634"/>
                    <a:pt x="758" y="636"/>
                    <a:pt x="760" y="638"/>
                  </a:cubicBezTo>
                  <a:cubicBezTo>
                    <a:pt x="737" y="653"/>
                    <a:pt x="737" y="653"/>
                    <a:pt x="737" y="653"/>
                  </a:cubicBezTo>
                  <a:cubicBezTo>
                    <a:pt x="734" y="651"/>
                    <a:pt x="731" y="650"/>
                    <a:pt x="728" y="648"/>
                  </a:cubicBezTo>
                  <a:lnTo>
                    <a:pt x="753" y="632"/>
                  </a:lnTo>
                  <a:close/>
                  <a:moveTo>
                    <a:pt x="763" y="641"/>
                  </a:moveTo>
                  <a:cubicBezTo>
                    <a:pt x="766" y="643"/>
                    <a:pt x="768" y="645"/>
                    <a:pt x="770" y="647"/>
                  </a:cubicBezTo>
                  <a:cubicBezTo>
                    <a:pt x="749" y="658"/>
                    <a:pt x="749" y="658"/>
                    <a:pt x="749" y="658"/>
                  </a:cubicBezTo>
                  <a:cubicBezTo>
                    <a:pt x="747" y="657"/>
                    <a:pt x="744" y="656"/>
                    <a:pt x="741" y="655"/>
                  </a:cubicBezTo>
                  <a:lnTo>
                    <a:pt x="763" y="641"/>
                  </a:lnTo>
                  <a:close/>
                  <a:moveTo>
                    <a:pt x="773" y="650"/>
                  </a:moveTo>
                  <a:cubicBezTo>
                    <a:pt x="774" y="651"/>
                    <a:pt x="776" y="653"/>
                    <a:pt x="777" y="654"/>
                  </a:cubicBezTo>
                  <a:cubicBezTo>
                    <a:pt x="777" y="657"/>
                    <a:pt x="777" y="659"/>
                    <a:pt x="777" y="660"/>
                  </a:cubicBezTo>
                  <a:cubicBezTo>
                    <a:pt x="774" y="660"/>
                    <a:pt x="769" y="660"/>
                    <a:pt x="762" y="661"/>
                  </a:cubicBezTo>
                  <a:cubicBezTo>
                    <a:pt x="760" y="661"/>
                    <a:pt x="757" y="660"/>
                    <a:pt x="754" y="660"/>
                  </a:cubicBezTo>
                  <a:lnTo>
                    <a:pt x="773" y="650"/>
                  </a:lnTo>
                  <a:close/>
                  <a:moveTo>
                    <a:pt x="749" y="554"/>
                  </a:moveTo>
                  <a:cubicBezTo>
                    <a:pt x="747" y="553"/>
                    <a:pt x="745" y="552"/>
                    <a:pt x="743" y="551"/>
                  </a:cubicBezTo>
                  <a:cubicBezTo>
                    <a:pt x="741" y="525"/>
                    <a:pt x="746" y="500"/>
                    <a:pt x="757" y="482"/>
                  </a:cubicBezTo>
                  <a:cubicBezTo>
                    <a:pt x="768" y="461"/>
                    <a:pt x="789" y="448"/>
                    <a:pt x="808" y="450"/>
                  </a:cubicBezTo>
                  <a:cubicBezTo>
                    <a:pt x="822" y="451"/>
                    <a:pt x="828" y="460"/>
                    <a:pt x="829" y="467"/>
                  </a:cubicBezTo>
                  <a:cubicBezTo>
                    <a:pt x="830" y="476"/>
                    <a:pt x="825" y="483"/>
                    <a:pt x="817" y="485"/>
                  </a:cubicBezTo>
                  <a:cubicBezTo>
                    <a:pt x="811" y="486"/>
                    <a:pt x="805" y="484"/>
                    <a:pt x="802" y="479"/>
                  </a:cubicBezTo>
                  <a:cubicBezTo>
                    <a:pt x="799" y="475"/>
                    <a:pt x="799" y="468"/>
                    <a:pt x="804" y="462"/>
                  </a:cubicBezTo>
                  <a:cubicBezTo>
                    <a:pt x="805" y="461"/>
                    <a:pt x="805" y="460"/>
                    <a:pt x="805" y="460"/>
                  </a:cubicBezTo>
                  <a:cubicBezTo>
                    <a:pt x="804" y="459"/>
                    <a:pt x="803" y="458"/>
                    <a:pt x="803" y="459"/>
                  </a:cubicBezTo>
                  <a:cubicBezTo>
                    <a:pt x="794" y="461"/>
                    <a:pt x="789" y="469"/>
                    <a:pt x="790" y="479"/>
                  </a:cubicBezTo>
                  <a:cubicBezTo>
                    <a:pt x="791" y="491"/>
                    <a:pt x="801" y="502"/>
                    <a:pt x="812" y="516"/>
                  </a:cubicBezTo>
                  <a:cubicBezTo>
                    <a:pt x="826" y="533"/>
                    <a:pt x="841" y="552"/>
                    <a:pt x="848" y="577"/>
                  </a:cubicBezTo>
                  <a:cubicBezTo>
                    <a:pt x="846" y="579"/>
                    <a:pt x="844" y="581"/>
                    <a:pt x="842" y="583"/>
                  </a:cubicBezTo>
                  <a:cubicBezTo>
                    <a:pt x="836" y="558"/>
                    <a:pt x="821" y="538"/>
                    <a:pt x="807" y="521"/>
                  </a:cubicBezTo>
                  <a:cubicBezTo>
                    <a:pt x="790" y="499"/>
                    <a:pt x="776" y="481"/>
                    <a:pt x="791" y="461"/>
                  </a:cubicBezTo>
                  <a:cubicBezTo>
                    <a:pt x="792" y="460"/>
                    <a:pt x="792" y="459"/>
                    <a:pt x="791" y="459"/>
                  </a:cubicBezTo>
                  <a:cubicBezTo>
                    <a:pt x="791" y="458"/>
                    <a:pt x="790" y="458"/>
                    <a:pt x="789" y="458"/>
                  </a:cubicBezTo>
                  <a:cubicBezTo>
                    <a:pt x="759" y="474"/>
                    <a:pt x="744" y="510"/>
                    <a:pt x="749" y="554"/>
                  </a:cubicBezTo>
                  <a:close/>
                  <a:moveTo>
                    <a:pt x="739" y="549"/>
                  </a:moveTo>
                  <a:cubicBezTo>
                    <a:pt x="730" y="544"/>
                    <a:pt x="720" y="540"/>
                    <a:pt x="711" y="537"/>
                  </a:cubicBezTo>
                  <a:cubicBezTo>
                    <a:pt x="695" y="531"/>
                    <a:pt x="682" y="525"/>
                    <a:pt x="675" y="517"/>
                  </a:cubicBezTo>
                  <a:cubicBezTo>
                    <a:pt x="672" y="513"/>
                    <a:pt x="671" y="508"/>
                    <a:pt x="672" y="504"/>
                  </a:cubicBezTo>
                  <a:cubicBezTo>
                    <a:pt x="673" y="510"/>
                    <a:pt x="676" y="514"/>
                    <a:pt x="680" y="517"/>
                  </a:cubicBezTo>
                  <a:cubicBezTo>
                    <a:pt x="687" y="521"/>
                    <a:pt x="695" y="519"/>
                    <a:pt x="702" y="513"/>
                  </a:cubicBezTo>
                  <a:cubicBezTo>
                    <a:pt x="703" y="512"/>
                    <a:pt x="705" y="510"/>
                    <a:pt x="706" y="508"/>
                  </a:cubicBezTo>
                  <a:cubicBezTo>
                    <a:pt x="706" y="511"/>
                    <a:pt x="707" y="514"/>
                    <a:pt x="708" y="517"/>
                  </a:cubicBezTo>
                  <a:cubicBezTo>
                    <a:pt x="711" y="523"/>
                    <a:pt x="717" y="527"/>
                    <a:pt x="723" y="528"/>
                  </a:cubicBezTo>
                  <a:cubicBezTo>
                    <a:pt x="729" y="528"/>
                    <a:pt x="734" y="527"/>
                    <a:pt x="738" y="523"/>
                  </a:cubicBezTo>
                  <a:cubicBezTo>
                    <a:pt x="738" y="523"/>
                    <a:pt x="738" y="523"/>
                    <a:pt x="738" y="523"/>
                  </a:cubicBezTo>
                  <a:cubicBezTo>
                    <a:pt x="739" y="522"/>
                    <a:pt x="740" y="521"/>
                    <a:pt x="740" y="520"/>
                  </a:cubicBezTo>
                  <a:cubicBezTo>
                    <a:pt x="739" y="529"/>
                    <a:pt x="739" y="539"/>
                    <a:pt x="739" y="549"/>
                  </a:cubicBezTo>
                  <a:close/>
                  <a:moveTo>
                    <a:pt x="740" y="503"/>
                  </a:moveTo>
                  <a:cubicBezTo>
                    <a:pt x="737" y="498"/>
                    <a:pt x="730" y="496"/>
                    <a:pt x="724" y="498"/>
                  </a:cubicBezTo>
                  <a:cubicBezTo>
                    <a:pt x="719" y="500"/>
                    <a:pt x="716" y="505"/>
                    <a:pt x="717" y="511"/>
                  </a:cubicBezTo>
                  <a:cubicBezTo>
                    <a:pt x="717" y="512"/>
                    <a:pt x="718" y="512"/>
                    <a:pt x="719" y="512"/>
                  </a:cubicBezTo>
                  <a:cubicBezTo>
                    <a:pt x="720" y="512"/>
                    <a:pt x="721" y="511"/>
                    <a:pt x="721" y="510"/>
                  </a:cubicBezTo>
                  <a:cubicBezTo>
                    <a:pt x="720" y="505"/>
                    <a:pt x="723" y="503"/>
                    <a:pt x="726" y="502"/>
                  </a:cubicBezTo>
                  <a:cubicBezTo>
                    <a:pt x="729" y="500"/>
                    <a:pt x="734" y="501"/>
                    <a:pt x="737" y="505"/>
                  </a:cubicBezTo>
                  <a:cubicBezTo>
                    <a:pt x="740" y="511"/>
                    <a:pt x="739" y="517"/>
                    <a:pt x="735" y="521"/>
                  </a:cubicBezTo>
                  <a:cubicBezTo>
                    <a:pt x="733" y="523"/>
                    <a:pt x="728" y="524"/>
                    <a:pt x="724" y="524"/>
                  </a:cubicBezTo>
                  <a:cubicBezTo>
                    <a:pt x="719" y="523"/>
                    <a:pt x="714" y="520"/>
                    <a:pt x="712" y="515"/>
                  </a:cubicBezTo>
                  <a:cubicBezTo>
                    <a:pt x="708" y="508"/>
                    <a:pt x="709" y="500"/>
                    <a:pt x="714" y="493"/>
                  </a:cubicBezTo>
                  <a:cubicBezTo>
                    <a:pt x="719" y="487"/>
                    <a:pt x="727" y="485"/>
                    <a:pt x="736" y="487"/>
                  </a:cubicBezTo>
                  <a:cubicBezTo>
                    <a:pt x="739" y="489"/>
                    <a:pt x="743" y="492"/>
                    <a:pt x="747" y="494"/>
                  </a:cubicBezTo>
                  <a:cubicBezTo>
                    <a:pt x="745" y="499"/>
                    <a:pt x="744" y="504"/>
                    <a:pt x="742" y="509"/>
                  </a:cubicBezTo>
                  <a:cubicBezTo>
                    <a:pt x="742" y="507"/>
                    <a:pt x="741" y="505"/>
                    <a:pt x="740" y="503"/>
                  </a:cubicBezTo>
                  <a:close/>
                  <a:moveTo>
                    <a:pt x="718" y="470"/>
                  </a:moveTo>
                  <a:cubicBezTo>
                    <a:pt x="722" y="474"/>
                    <a:pt x="726" y="478"/>
                    <a:pt x="730" y="482"/>
                  </a:cubicBezTo>
                  <a:cubicBezTo>
                    <a:pt x="726" y="482"/>
                    <a:pt x="722" y="483"/>
                    <a:pt x="718" y="485"/>
                  </a:cubicBezTo>
                  <a:cubicBezTo>
                    <a:pt x="715" y="479"/>
                    <a:pt x="717" y="473"/>
                    <a:pt x="718" y="470"/>
                  </a:cubicBezTo>
                  <a:close/>
                  <a:moveTo>
                    <a:pt x="758" y="289"/>
                  </a:moveTo>
                  <a:cubicBezTo>
                    <a:pt x="758" y="289"/>
                    <a:pt x="758" y="289"/>
                    <a:pt x="758" y="289"/>
                  </a:cubicBezTo>
                  <a:cubicBezTo>
                    <a:pt x="758" y="289"/>
                    <a:pt x="758" y="289"/>
                    <a:pt x="758" y="289"/>
                  </a:cubicBezTo>
                  <a:cubicBezTo>
                    <a:pt x="762" y="288"/>
                    <a:pt x="767" y="288"/>
                    <a:pt x="775" y="289"/>
                  </a:cubicBezTo>
                  <a:cubicBezTo>
                    <a:pt x="771" y="294"/>
                    <a:pt x="768" y="299"/>
                    <a:pt x="765" y="305"/>
                  </a:cubicBezTo>
                  <a:cubicBezTo>
                    <a:pt x="759" y="303"/>
                    <a:pt x="753" y="302"/>
                    <a:pt x="747" y="301"/>
                  </a:cubicBezTo>
                  <a:cubicBezTo>
                    <a:pt x="751" y="294"/>
                    <a:pt x="755" y="290"/>
                    <a:pt x="758" y="289"/>
                  </a:cubicBezTo>
                  <a:close/>
                  <a:moveTo>
                    <a:pt x="915" y="389"/>
                  </a:moveTo>
                  <a:cubicBezTo>
                    <a:pt x="918" y="390"/>
                    <a:pt x="924" y="393"/>
                    <a:pt x="925" y="399"/>
                  </a:cubicBezTo>
                  <a:cubicBezTo>
                    <a:pt x="921" y="400"/>
                    <a:pt x="918" y="402"/>
                    <a:pt x="915" y="405"/>
                  </a:cubicBezTo>
                  <a:cubicBezTo>
                    <a:pt x="916" y="400"/>
                    <a:pt x="915" y="394"/>
                    <a:pt x="915" y="389"/>
                  </a:cubicBezTo>
                  <a:close/>
                  <a:moveTo>
                    <a:pt x="914" y="383"/>
                  </a:moveTo>
                  <a:cubicBezTo>
                    <a:pt x="912" y="373"/>
                    <a:pt x="909" y="364"/>
                    <a:pt x="904" y="356"/>
                  </a:cubicBezTo>
                  <a:cubicBezTo>
                    <a:pt x="909" y="356"/>
                    <a:pt x="918" y="359"/>
                    <a:pt x="921" y="367"/>
                  </a:cubicBezTo>
                  <a:cubicBezTo>
                    <a:pt x="923" y="374"/>
                    <a:pt x="917" y="380"/>
                    <a:pt x="914" y="383"/>
                  </a:cubicBezTo>
                  <a:close/>
                  <a:moveTo>
                    <a:pt x="914" y="413"/>
                  </a:moveTo>
                  <a:cubicBezTo>
                    <a:pt x="919" y="405"/>
                    <a:pt x="926" y="401"/>
                    <a:pt x="935" y="402"/>
                  </a:cubicBezTo>
                  <a:cubicBezTo>
                    <a:pt x="942" y="403"/>
                    <a:pt x="949" y="408"/>
                    <a:pt x="951" y="416"/>
                  </a:cubicBezTo>
                  <a:cubicBezTo>
                    <a:pt x="953" y="421"/>
                    <a:pt x="952" y="427"/>
                    <a:pt x="949" y="431"/>
                  </a:cubicBezTo>
                  <a:cubicBezTo>
                    <a:pt x="946" y="434"/>
                    <a:pt x="942" y="436"/>
                    <a:pt x="938" y="436"/>
                  </a:cubicBezTo>
                  <a:cubicBezTo>
                    <a:pt x="933" y="436"/>
                    <a:pt x="928" y="433"/>
                    <a:pt x="927" y="427"/>
                  </a:cubicBezTo>
                  <a:cubicBezTo>
                    <a:pt x="925" y="422"/>
                    <a:pt x="928" y="418"/>
                    <a:pt x="932" y="416"/>
                  </a:cubicBezTo>
                  <a:cubicBezTo>
                    <a:pt x="934" y="415"/>
                    <a:pt x="938" y="415"/>
                    <a:pt x="941" y="419"/>
                  </a:cubicBezTo>
                  <a:cubicBezTo>
                    <a:pt x="942" y="420"/>
                    <a:pt x="943" y="420"/>
                    <a:pt x="944" y="419"/>
                  </a:cubicBezTo>
                  <a:cubicBezTo>
                    <a:pt x="945" y="418"/>
                    <a:pt x="945" y="417"/>
                    <a:pt x="944" y="416"/>
                  </a:cubicBezTo>
                  <a:cubicBezTo>
                    <a:pt x="941" y="412"/>
                    <a:pt x="935" y="410"/>
                    <a:pt x="930" y="413"/>
                  </a:cubicBezTo>
                  <a:cubicBezTo>
                    <a:pt x="924" y="415"/>
                    <a:pt x="921" y="421"/>
                    <a:pt x="923" y="428"/>
                  </a:cubicBezTo>
                  <a:cubicBezTo>
                    <a:pt x="923" y="430"/>
                    <a:pt x="924" y="432"/>
                    <a:pt x="925" y="434"/>
                  </a:cubicBezTo>
                  <a:cubicBezTo>
                    <a:pt x="921" y="431"/>
                    <a:pt x="916" y="428"/>
                    <a:pt x="911" y="426"/>
                  </a:cubicBezTo>
                  <a:cubicBezTo>
                    <a:pt x="913" y="421"/>
                    <a:pt x="914" y="417"/>
                    <a:pt x="914" y="413"/>
                  </a:cubicBezTo>
                  <a:close/>
                  <a:moveTo>
                    <a:pt x="971" y="380"/>
                  </a:moveTo>
                  <a:cubicBezTo>
                    <a:pt x="975" y="382"/>
                    <a:pt x="978" y="386"/>
                    <a:pt x="978" y="392"/>
                  </a:cubicBezTo>
                  <a:cubicBezTo>
                    <a:pt x="980" y="402"/>
                    <a:pt x="974" y="415"/>
                    <a:pt x="967" y="431"/>
                  </a:cubicBezTo>
                  <a:cubicBezTo>
                    <a:pt x="963" y="439"/>
                    <a:pt x="959" y="449"/>
                    <a:pt x="956" y="459"/>
                  </a:cubicBezTo>
                  <a:cubicBezTo>
                    <a:pt x="949" y="452"/>
                    <a:pt x="942" y="445"/>
                    <a:pt x="934" y="440"/>
                  </a:cubicBezTo>
                  <a:cubicBezTo>
                    <a:pt x="936" y="440"/>
                    <a:pt x="937" y="440"/>
                    <a:pt x="938" y="440"/>
                  </a:cubicBezTo>
                  <a:cubicBezTo>
                    <a:pt x="938" y="440"/>
                    <a:pt x="939" y="440"/>
                    <a:pt x="939" y="440"/>
                  </a:cubicBezTo>
                  <a:cubicBezTo>
                    <a:pt x="943" y="440"/>
                    <a:pt x="948" y="438"/>
                    <a:pt x="952" y="433"/>
                  </a:cubicBezTo>
                  <a:cubicBezTo>
                    <a:pt x="956" y="428"/>
                    <a:pt x="957" y="421"/>
                    <a:pt x="955" y="415"/>
                  </a:cubicBezTo>
                  <a:cubicBezTo>
                    <a:pt x="954" y="412"/>
                    <a:pt x="952" y="409"/>
                    <a:pt x="951" y="407"/>
                  </a:cubicBezTo>
                  <a:cubicBezTo>
                    <a:pt x="953" y="407"/>
                    <a:pt x="955" y="408"/>
                    <a:pt x="957" y="408"/>
                  </a:cubicBezTo>
                  <a:cubicBezTo>
                    <a:pt x="966" y="407"/>
                    <a:pt x="972" y="402"/>
                    <a:pt x="974" y="395"/>
                  </a:cubicBezTo>
                  <a:cubicBezTo>
                    <a:pt x="976" y="390"/>
                    <a:pt x="975" y="385"/>
                    <a:pt x="971" y="380"/>
                  </a:cubicBezTo>
                  <a:close/>
                  <a:moveTo>
                    <a:pt x="954" y="463"/>
                  </a:moveTo>
                  <a:cubicBezTo>
                    <a:pt x="954" y="465"/>
                    <a:pt x="953" y="468"/>
                    <a:pt x="952" y="470"/>
                  </a:cubicBezTo>
                  <a:cubicBezTo>
                    <a:pt x="925" y="435"/>
                    <a:pt x="889" y="420"/>
                    <a:pt x="856" y="430"/>
                  </a:cubicBezTo>
                  <a:cubicBezTo>
                    <a:pt x="855" y="430"/>
                    <a:pt x="855" y="431"/>
                    <a:pt x="855" y="432"/>
                  </a:cubicBezTo>
                  <a:cubicBezTo>
                    <a:pt x="855" y="433"/>
                    <a:pt x="856" y="434"/>
                    <a:pt x="857" y="434"/>
                  </a:cubicBezTo>
                  <a:cubicBezTo>
                    <a:pt x="881" y="438"/>
                    <a:pt x="884" y="460"/>
                    <a:pt x="887" y="487"/>
                  </a:cubicBezTo>
                  <a:cubicBezTo>
                    <a:pt x="890" y="509"/>
                    <a:pt x="893" y="534"/>
                    <a:pt x="907" y="557"/>
                  </a:cubicBezTo>
                  <a:cubicBezTo>
                    <a:pt x="905" y="556"/>
                    <a:pt x="902" y="556"/>
                    <a:pt x="898" y="556"/>
                  </a:cubicBezTo>
                  <a:cubicBezTo>
                    <a:pt x="886" y="534"/>
                    <a:pt x="883" y="509"/>
                    <a:pt x="881" y="488"/>
                  </a:cubicBezTo>
                  <a:cubicBezTo>
                    <a:pt x="879" y="470"/>
                    <a:pt x="877" y="455"/>
                    <a:pt x="871" y="446"/>
                  </a:cubicBezTo>
                  <a:cubicBezTo>
                    <a:pt x="864" y="438"/>
                    <a:pt x="855" y="435"/>
                    <a:pt x="847" y="440"/>
                  </a:cubicBezTo>
                  <a:cubicBezTo>
                    <a:pt x="846" y="441"/>
                    <a:pt x="846" y="442"/>
                    <a:pt x="846" y="442"/>
                  </a:cubicBezTo>
                  <a:cubicBezTo>
                    <a:pt x="846" y="443"/>
                    <a:pt x="847" y="444"/>
                    <a:pt x="848" y="444"/>
                  </a:cubicBezTo>
                  <a:cubicBezTo>
                    <a:pt x="856" y="444"/>
                    <a:pt x="861" y="449"/>
                    <a:pt x="862" y="454"/>
                  </a:cubicBezTo>
                  <a:cubicBezTo>
                    <a:pt x="863" y="460"/>
                    <a:pt x="861" y="466"/>
                    <a:pt x="855" y="469"/>
                  </a:cubicBezTo>
                  <a:cubicBezTo>
                    <a:pt x="848" y="473"/>
                    <a:pt x="840" y="471"/>
                    <a:pt x="835" y="465"/>
                  </a:cubicBezTo>
                  <a:cubicBezTo>
                    <a:pt x="830" y="459"/>
                    <a:pt x="828" y="449"/>
                    <a:pt x="837" y="438"/>
                  </a:cubicBezTo>
                  <a:cubicBezTo>
                    <a:pt x="849" y="423"/>
                    <a:pt x="873" y="418"/>
                    <a:pt x="896" y="424"/>
                  </a:cubicBezTo>
                  <a:cubicBezTo>
                    <a:pt x="916" y="430"/>
                    <a:pt x="937" y="444"/>
                    <a:pt x="954" y="463"/>
                  </a:cubicBezTo>
                  <a:close/>
                  <a:moveTo>
                    <a:pt x="951" y="537"/>
                  </a:moveTo>
                  <a:cubicBezTo>
                    <a:pt x="950" y="534"/>
                    <a:pt x="949" y="531"/>
                    <a:pt x="948" y="528"/>
                  </a:cubicBezTo>
                  <a:cubicBezTo>
                    <a:pt x="951" y="524"/>
                    <a:pt x="951" y="524"/>
                    <a:pt x="951" y="524"/>
                  </a:cubicBezTo>
                  <a:cubicBezTo>
                    <a:pt x="952" y="528"/>
                    <a:pt x="953" y="531"/>
                    <a:pt x="954" y="535"/>
                  </a:cubicBezTo>
                  <a:lnTo>
                    <a:pt x="951" y="537"/>
                  </a:lnTo>
                  <a:close/>
                  <a:moveTo>
                    <a:pt x="956" y="538"/>
                  </a:moveTo>
                  <a:cubicBezTo>
                    <a:pt x="957" y="541"/>
                    <a:pt x="958" y="544"/>
                    <a:pt x="959" y="546"/>
                  </a:cubicBezTo>
                  <a:cubicBezTo>
                    <a:pt x="958" y="546"/>
                    <a:pt x="956" y="546"/>
                    <a:pt x="955" y="546"/>
                  </a:cubicBezTo>
                  <a:cubicBezTo>
                    <a:pt x="954" y="544"/>
                    <a:pt x="954" y="543"/>
                    <a:pt x="953" y="541"/>
                  </a:cubicBezTo>
                  <a:lnTo>
                    <a:pt x="956" y="538"/>
                  </a:lnTo>
                  <a:close/>
                  <a:moveTo>
                    <a:pt x="886" y="443"/>
                  </a:moveTo>
                  <a:cubicBezTo>
                    <a:pt x="880" y="444"/>
                    <a:pt x="880" y="444"/>
                    <a:pt x="880" y="444"/>
                  </a:cubicBezTo>
                  <a:cubicBezTo>
                    <a:pt x="878" y="441"/>
                    <a:pt x="876" y="439"/>
                    <a:pt x="873" y="437"/>
                  </a:cubicBezTo>
                  <a:cubicBezTo>
                    <a:pt x="878" y="438"/>
                    <a:pt x="882" y="440"/>
                    <a:pt x="886" y="443"/>
                  </a:cubicBezTo>
                  <a:close/>
                  <a:moveTo>
                    <a:pt x="874" y="431"/>
                  </a:moveTo>
                  <a:cubicBezTo>
                    <a:pt x="878" y="431"/>
                    <a:pt x="882" y="431"/>
                    <a:pt x="886" y="431"/>
                  </a:cubicBezTo>
                  <a:cubicBezTo>
                    <a:pt x="888" y="435"/>
                    <a:pt x="888" y="435"/>
                    <a:pt x="888" y="435"/>
                  </a:cubicBezTo>
                  <a:cubicBezTo>
                    <a:pt x="884" y="433"/>
                    <a:pt x="879" y="432"/>
                    <a:pt x="874" y="431"/>
                  </a:cubicBezTo>
                  <a:close/>
                  <a:moveTo>
                    <a:pt x="890" y="446"/>
                  </a:moveTo>
                  <a:cubicBezTo>
                    <a:pt x="892" y="448"/>
                    <a:pt x="895" y="450"/>
                    <a:pt x="897" y="452"/>
                  </a:cubicBezTo>
                  <a:cubicBezTo>
                    <a:pt x="885" y="454"/>
                    <a:pt x="885" y="454"/>
                    <a:pt x="885" y="454"/>
                  </a:cubicBezTo>
                  <a:cubicBezTo>
                    <a:pt x="884" y="451"/>
                    <a:pt x="883" y="449"/>
                    <a:pt x="882" y="447"/>
                  </a:cubicBezTo>
                  <a:lnTo>
                    <a:pt x="890" y="446"/>
                  </a:lnTo>
                  <a:close/>
                  <a:moveTo>
                    <a:pt x="900" y="456"/>
                  </a:moveTo>
                  <a:cubicBezTo>
                    <a:pt x="902" y="458"/>
                    <a:pt x="904" y="460"/>
                    <a:pt x="906" y="463"/>
                  </a:cubicBezTo>
                  <a:cubicBezTo>
                    <a:pt x="888" y="466"/>
                    <a:pt x="888" y="466"/>
                    <a:pt x="888" y="466"/>
                  </a:cubicBezTo>
                  <a:cubicBezTo>
                    <a:pt x="888" y="463"/>
                    <a:pt x="887" y="460"/>
                    <a:pt x="886" y="457"/>
                  </a:cubicBezTo>
                  <a:lnTo>
                    <a:pt x="900" y="456"/>
                  </a:lnTo>
                  <a:close/>
                  <a:moveTo>
                    <a:pt x="908" y="467"/>
                  </a:moveTo>
                  <a:cubicBezTo>
                    <a:pt x="910" y="470"/>
                    <a:pt x="911" y="473"/>
                    <a:pt x="913" y="476"/>
                  </a:cubicBezTo>
                  <a:cubicBezTo>
                    <a:pt x="890" y="478"/>
                    <a:pt x="890" y="478"/>
                    <a:pt x="890" y="478"/>
                  </a:cubicBezTo>
                  <a:cubicBezTo>
                    <a:pt x="890" y="475"/>
                    <a:pt x="889" y="472"/>
                    <a:pt x="889" y="469"/>
                  </a:cubicBezTo>
                  <a:lnTo>
                    <a:pt x="908" y="467"/>
                  </a:lnTo>
                  <a:close/>
                  <a:moveTo>
                    <a:pt x="915" y="479"/>
                  </a:moveTo>
                  <a:cubicBezTo>
                    <a:pt x="916" y="482"/>
                    <a:pt x="918" y="485"/>
                    <a:pt x="919" y="489"/>
                  </a:cubicBezTo>
                  <a:cubicBezTo>
                    <a:pt x="892" y="490"/>
                    <a:pt x="892" y="490"/>
                    <a:pt x="892" y="490"/>
                  </a:cubicBezTo>
                  <a:cubicBezTo>
                    <a:pt x="892" y="489"/>
                    <a:pt x="891" y="488"/>
                    <a:pt x="891" y="487"/>
                  </a:cubicBezTo>
                  <a:cubicBezTo>
                    <a:pt x="891" y="485"/>
                    <a:pt x="891" y="483"/>
                    <a:pt x="891" y="482"/>
                  </a:cubicBezTo>
                  <a:lnTo>
                    <a:pt x="915" y="479"/>
                  </a:lnTo>
                  <a:close/>
                  <a:moveTo>
                    <a:pt x="921" y="492"/>
                  </a:moveTo>
                  <a:cubicBezTo>
                    <a:pt x="922" y="496"/>
                    <a:pt x="923" y="499"/>
                    <a:pt x="925" y="503"/>
                  </a:cubicBezTo>
                  <a:cubicBezTo>
                    <a:pt x="894" y="504"/>
                    <a:pt x="894" y="504"/>
                    <a:pt x="894" y="504"/>
                  </a:cubicBezTo>
                  <a:cubicBezTo>
                    <a:pt x="893" y="501"/>
                    <a:pt x="893" y="497"/>
                    <a:pt x="892" y="494"/>
                  </a:cubicBezTo>
                  <a:lnTo>
                    <a:pt x="921" y="492"/>
                  </a:lnTo>
                  <a:close/>
                  <a:moveTo>
                    <a:pt x="926" y="506"/>
                  </a:moveTo>
                  <a:cubicBezTo>
                    <a:pt x="927" y="510"/>
                    <a:pt x="929" y="514"/>
                    <a:pt x="930" y="517"/>
                  </a:cubicBezTo>
                  <a:cubicBezTo>
                    <a:pt x="896" y="519"/>
                    <a:pt x="896" y="519"/>
                    <a:pt x="896" y="519"/>
                  </a:cubicBezTo>
                  <a:cubicBezTo>
                    <a:pt x="895" y="515"/>
                    <a:pt x="895" y="511"/>
                    <a:pt x="894" y="508"/>
                  </a:cubicBezTo>
                  <a:lnTo>
                    <a:pt x="926" y="506"/>
                  </a:lnTo>
                  <a:close/>
                  <a:moveTo>
                    <a:pt x="931" y="521"/>
                  </a:moveTo>
                  <a:cubicBezTo>
                    <a:pt x="933" y="524"/>
                    <a:pt x="934" y="527"/>
                    <a:pt x="935" y="530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29"/>
                    <a:pt x="898" y="526"/>
                    <a:pt x="897" y="523"/>
                  </a:cubicBezTo>
                  <a:lnTo>
                    <a:pt x="931" y="521"/>
                  </a:lnTo>
                  <a:close/>
                  <a:moveTo>
                    <a:pt x="936" y="534"/>
                  </a:moveTo>
                  <a:cubicBezTo>
                    <a:pt x="937" y="537"/>
                    <a:pt x="938" y="540"/>
                    <a:pt x="940" y="543"/>
                  </a:cubicBezTo>
                  <a:cubicBezTo>
                    <a:pt x="906" y="547"/>
                    <a:pt x="906" y="547"/>
                    <a:pt x="906" y="547"/>
                  </a:cubicBezTo>
                  <a:cubicBezTo>
                    <a:pt x="904" y="543"/>
                    <a:pt x="903" y="540"/>
                    <a:pt x="901" y="536"/>
                  </a:cubicBezTo>
                  <a:lnTo>
                    <a:pt x="936" y="534"/>
                  </a:lnTo>
                  <a:close/>
                  <a:moveTo>
                    <a:pt x="941" y="546"/>
                  </a:moveTo>
                  <a:cubicBezTo>
                    <a:pt x="941" y="547"/>
                    <a:pt x="942" y="547"/>
                    <a:pt x="942" y="548"/>
                  </a:cubicBezTo>
                  <a:cubicBezTo>
                    <a:pt x="928" y="551"/>
                    <a:pt x="919" y="557"/>
                    <a:pt x="916" y="558"/>
                  </a:cubicBezTo>
                  <a:cubicBezTo>
                    <a:pt x="916" y="558"/>
                    <a:pt x="914" y="558"/>
                    <a:pt x="912" y="557"/>
                  </a:cubicBezTo>
                  <a:cubicBezTo>
                    <a:pt x="911" y="555"/>
                    <a:pt x="909" y="553"/>
                    <a:pt x="908" y="550"/>
                  </a:cubicBezTo>
                  <a:lnTo>
                    <a:pt x="941" y="546"/>
                  </a:lnTo>
                  <a:close/>
                  <a:moveTo>
                    <a:pt x="934" y="516"/>
                  </a:moveTo>
                  <a:cubicBezTo>
                    <a:pt x="922" y="485"/>
                    <a:pt x="912" y="456"/>
                    <a:pt x="889" y="440"/>
                  </a:cubicBezTo>
                  <a:cubicBezTo>
                    <a:pt x="916" y="454"/>
                    <a:pt x="929" y="488"/>
                    <a:pt x="942" y="523"/>
                  </a:cubicBezTo>
                  <a:cubicBezTo>
                    <a:pt x="945" y="531"/>
                    <a:pt x="948" y="539"/>
                    <a:pt x="951" y="546"/>
                  </a:cubicBezTo>
                  <a:cubicBezTo>
                    <a:pt x="949" y="547"/>
                    <a:pt x="947" y="547"/>
                    <a:pt x="946" y="547"/>
                  </a:cubicBezTo>
                  <a:cubicBezTo>
                    <a:pt x="941" y="537"/>
                    <a:pt x="937" y="526"/>
                    <a:pt x="934" y="516"/>
                  </a:cubicBezTo>
                  <a:close/>
                  <a:moveTo>
                    <a:pt x="891" y="432"/>
                  </a:moveTo>
                  <a:cubicBezTo>
                    <a:pt x="894" y="433"/>
                    <a:pt x="897" y="434"/>
                    <a:pt x="900" y="435"/>
                  </a:cubicBezTo>
                  <a:cubicBezTo>
                    <a:pt x="902" y="444"/>
                    <a:pt x="902" y="444"/>
                    <a:pt x="902" y="444"/>
                  </a:cubicBezTo>
                  <a:cubicBezTo>
                    <a:pt x="899" y="442"/>
                    <a:pt x="897" y="440"/>
                    <a:pt x="894" y="438"/>
                  </a:cubicBezTo>
                  <a:lnTo>
                    <a:pt x="891" y="432"/>
                  </a:lnTo>
                  <a:close/>
                  <a:moveTo>
                    <a:pt x="904" y="436"/>
                  </a:moveTo>
                  <a:cubicBezTo>
                    <a:pt x="907" y="438"/>
                    <a:pt x="911" y="439"/>
                    <a:pt x="914" y="441"/>
                  </a:cubicBezTo>
                  <a:cubicBezTo>
                    <a:pt x="913" y="456"/>
                    <a:pt x="913" y="456"/>
                    <a:pt x="913" y="456"/>
                  </a:cubicBezTo>
                  <a:cubicBezTo>
                    <a:pt x="911" y="453"/>
                    <a:pt x="909" y="451"/>
                    <a:pt x="907" y="448"/>
                  </a:cubicBezTo>
                  <a:lnTo>
                    <a:pt x="904" y="436"/>
                  </a:lnTo>
                  <a:close/>
                  <a:moveTo>
                    <a:pt x="948" y="501"/>
                  </a:moveTo>
                  <a:cubicBezTo>
                    <a:pt x="941" y="510"/>
                    <a:pt x="941" y="510"/>
                    <a:pt x="941" y="510"/>
                  </a:cubicBezTo>
                  <a:cubicBezTo>
                    <a:pt x="940" y="507"/>
                    <a:pt x="939" y="504"/>
                    <a:pt x="938" y="501"/>
                  </a:cubicBezTo>
                  <a:cubicBezTo>
                    <a:pt x="950" y="479"/>
                    <a:pt x="950" y="479"/>
                    <a:pt x="950" y="479"/>
                  </a:cubicBezTo>
                  <a:cubicBezTo>
                    <a:pt x="949" y="486"/>
                    <a:pt x="948" y="493"/>
                    <a:pt x="948" y="501"/>
                  </a:cubicBezTo>
                  <a:close/>
                  <a:moveTo>
                    <a:pt x="950" y="520"/>
                  </a:moveTo>
                  <a:cubicBezTo>
                    <a:pt x="946" y="524"/>
                    <a:pt x="946" y="524"/>
                    <a:pt x="946" y="524"/>
                  </a:cubicBezTo>
                  <a:cubicBezTo>
                    <a:pt x="946" y="523"/>
                    <a:pt x="946" y="522"/>
                    <a:pt x="946" y="522"/>
                  </a:cubicBezTo>
                  <a:cubicBezTo>
                    <a:pt x="945" y="519"/>
                    <a:pt x="944" y="517"/>
                    <a:pt x="943" y="515"/>
                  </a:cubicBezTo>
                  <a:cubicBezTo>
                    <a:pt x="948" y="507"/>
                    <a:pt x="948" y="507"/>
                    <a:pt x="948" y="507"/>
                  </a:cubicBezTo>
                  <a:cubicBezTo>
                    <a:pt x="949" y="511"/>
                    <a:pt x="949" y="516"/>
                    <a:pt x="950" y="520"/>
                  </a:cubicBezTo>
                  <a:close/>
                  <a:moveTo>
                    <a:pt x="936" y="497"/>
                  </a:moveTo>
                  <a:cubicBezTo>
                    <a:pt x="934" y="493"/>
                    <a:pt x="933" y="490"/>
                    <a:pt x="932" y="487"/>
                  </a:cubicBezTo>
                  <a:cubicBezTo>
                    <a:pt x="941" y="463"/>
                    <a:pt x="941" y="463"/>
                    <a:pt x="941" y="463"/>
                  </a:cubicBezTo>
                  <a:cubicBezTo>
                    <a:pt x="944" y="466"/>
                    <a:pt x="947" y="469"/>
                    <a:pt x="949" y="472"/>
                  </a:cubicBezTo>
                  <a:lnTo>
                    <a:pt x="936" y="497"/>
                  </a:lnTo>
                  <a:close/>
                  <a:moveTo>
                    <a:pt x="929" y="482"/>
                  </a:moveTo>
                  <a:cubicBezTo>
                    <a:pt x="928" y="479"/>
                    <a:pt x="926" y="476"/>
                    <a:pt x="925" y="473"/>
                  </a:cubicBezTo>
                  <a:cubicBezTo>
                    <a:pt x="929" y="451"/>
                    <a:pt x="929" y="451"/>
                    <a:pt x="929" y="451"/>
                  </a:cubicBezTo>
                  <a:cubicBezTo>
                    <a:pt x="932" y="454"/>
                    <a:pt x="935" y="457"/>
                    <a:pt x="938" y="460"/>
                  </a:cubicBezTo>
                  <a:lnTo>
                    <a:pt x="929" y="482"/>
                  </a:lnTo>
                  <a:close/>
                  <a:moveTo>
                    <a:pt x="922" y="468"/>
                  </a:moveTo>
                  <a:cubicBezTo>
                    <a:pt x="920" y="465"/>
                    <a:pt x="919" y="463"/>
                    <a:pt x="917" y="461"/>
                  </a:cubicBezTo>
                  <a:cubicBezTo>
                    <a:pt x="917" y="443"/>
                    <a:pt x="917" y="443"/>
                    <a:pt x="917" y="443"/>
                  </a:cubicBezTo>
                  <a:cubicBezTo>
                    <a:pt x="920" y="445"/>
                    <a:pt x="923" y="447"/>
                    <a:pt x="926" y="449"/>
                  </a:cubicBezTo>
                  <a:lnTo>
                    <a:pt x="922" y="468"/>
                  </a:lnTo>
                  <a:close/>
                  <a:moveTo>
                    <a:pt x="871" y="560"/>
                  </a:moveTo>
                  <a:cubicBezTo>
                    <a:pt x="871" y="560"/>
                    <a:pt x="871" y="560"/>
                    <a:pt x="871" y="560"/>
                  </a:cubicBezTo>
                  <a:cubicBezTo>
                    <a:pt x="863" y="563"/>
                    <a:pt x="856" y="568"/>
                    <a:pt x="851" y="574"/>
                  </a:cubicBezTo>
                  <a:cubicBezTo>
                    <a:pt x="850" y="570"/>
                    <a:pt x="849" y="567"/>
                    <a:pt x="848" y="564"/>
                  </a:cubicBezTo>
                  <a:cubicBezTo>
                    <a:pt x="850" y="561"/>
                    <a:pt x="856" y="554"/>
                    <a:pt x="866" y="550"/>
                  </a:cubicBezTo>
                  <a:cubicBezTo>
                    <a:pt x="866" y="550"/>
                    <a:pt x="866" y="550"/>
                    <a:pt x="866" y="550"/>
                  </a:cubicBezTo>
                  <a:cubicBezTo>
                    <a:pt x="867" y="550"/>
                    <a:pt x="867" y="550"/>
                    <a:pt x="867" y="550"/>
                  </a:cubicBezTo>
                  <a:cubicBezTo>
                    <a:pt x="877" y="546"/>
                    <a:pt x="886" y="546"/>
                    <a:pt x="889" y="546"/>
                  </a:cubicBezTo>
                  <a:cubicBezTo>
                    <a:pt x="891" y="550"/>
                    <a:pt x="892" y="553"/>
                    <a:pt x="894" y="556"/>
                  </a:cubicBezTo>
                  <a:cubicBezTo>
                    <a:pt x="886" y="556"/>
                    <a:pt x="878" y="557"/>
                    <a:pt x="871" y="560"/>
                  </a:cubicBezTo>
                  <a:close/>
                  <a:moveTo>
                    <a:pt x="799" y="481"/>
                  </a:moveTo>
                  <a:cubicBezTo>
                    <a:pt x="803" y="488"/>
                    <a:pt x="811" y="491"/>
                    <a:pt x="818" y="488"/>
                  </a:cubicBezTo>
                  <a:cubicBezTo>
                    <a:pt x="821" y="488"/>
                    <a:pt x="823" y="487"/>
                    <a:pt x="825" y="485"/>
                  </a:cubicBezTo>
                  <a:cubicBezTo>
                    <a:pt x="825" y="499"/>
                    <a:pt x="829" y="509"/>
                    <a:pt x="836" y="514"/>
                  </a:cubicBezTo>
                  <a:cubicBezTo>
                    <a:pt x="840" y="517"/>
                    <a:pt x="846" y="518"/>
                    <a:pt x="852" y="515"/>
                  </a:cubicBezTo>
                  <a:cubicBezTo>
                    <a:pt x="852" y="515"/>
                    <a:pt x="852" y="515"/>
                    <a:pt x="852" y="515"/>
                  </a:cubicBezTo>
                  <a:cubicBezTo>
                    <a:pt x="858" y="513"/>
                    <a:pt x="862" y="509"/>
                    <a:pt x="863" y="503"/>
                  </a:cubicBezTo>
                  <a:cubicBezTo>
                    <a:pt x="864" y="495"/>
                    <a:pt x="860" y="484"/>
                    <a:pt x="850" y="475"/>
                  </a:cubicBezTo>
                  <a:cubicBezTo>
                    <a:pt x="852" y="474"/>
                    <a:pt x="855" y="474"/>
                    <a:pt x="857" y="472"/>
                  </a:cubicBezTo>
                  <a:cubicBezTo>
                    <a:pt x="864" y="468"/>
                    <a:pt x="867" y="461"/>
                    <a:pt x="866" y="453"/>
                  </a:cubicBezTo>
                  <a:cubicBezTo>
                    <a:pt x="865" y="449"/>
                    <a:pt x="861" y="444"/>
                    <a:pt x="856" y="442"/>
                  </a:cubicBezTo>
                  <a:cubicBezTo>
                    <a:pt x="860" y="442"/>
                    <a:pt x="864" y="444"/>
                    <a:pt x="868" y="448"/>
                  </a:cubicBezTo>
                  <a:cubicBezTo>
                    <a:pt x="874" y="456"/>
                    <a:pt x="875" y="471"/>
                    <a:pt x="877" y="488"/>
                  </a:cubicBezTo>
                  <a:cubicBezTo>
                    <a:pt x="879" y="504"/>
                    <a:pt x="881" y="524"/>
                    <a:pt x="888" y="542"/>
                  </a:cubicBezTo>
                  <a:cubicBezTo>
                    <a:pt x="883" y="542"/>
                    <a:pt x="874" y="542"/>
                    <a:pt x="865" y="546"/>
                  </a:cubicBezTo>
                  <a:cubicBezTo>
                    <a:pt x="865" y="546"/>
                    <a:pt x="865" y="546"/>
                    <a:pt x="865" y="546"/>
                  </a:cubicBezTo>
                  <a:cubicBezTo>
                    <a:pt x="865" y="546"/>
                    <a:pt x="865" y="546"/>
                    <a:pt x="865" y="546"/>
                  </a:cubicBezTo>
                  <a:cubicBezTo>
                    <a:pt x="856" y="550"/>
                    <a:pt x="849" y="556"/>
                    <a:pt x="846" y="560"/>
                  </a:cubicBezTo>
                  <a:cubicBezTo>
                    <a:pt x="838" y="542"/>
                    <a:pt x="826" y="526"/>
                    <a:pt x="815" y="514"/>
                  </a:cubicBezTo>
                  <a:cubicBezTo>
                    <a:pt x="804" y="500"/>
                    <a:pt x="795" y="489"/>
                    <a:pt x="794" y="479"/>
                  </a:cubicBezTo>
                  <a:cubicBezTo>
                    <a:pt x="793" y="473"/>
                    <a:pt x="794" y="469"/>
                    <a:pt x="797" y="466"/>
                  </a:cubicBezTo>
                  <a:cubicBezTo>
                    <a:pt x="795" y="472"/>
                    <a:pt x="796" y="477"/>
                    <a:pt x="799" y="481"/>
                  </a:cubicBezTo>
                  <a:close/>
                  <a:moveTo>
                    <a:pt x="829" y="482"/>
                  </a:moveTo>
                  <a:cubicBezTo>
                    <a:pt x="829" y="481"/>
                    <a:pt x="830" y="480"/>
                    <a:pt x="830" y="480"/>
                  </a:cubicBezTo>
                  <a:cubicBezTo>
                    <a:pt x="831" y="488"/>
                    <a:pt x="833" y="498"/>
                    <a:pt x="838" y="502"/>
                  </a:cubicBezTo>
                  <a:cubicBezTo>
                    <a:pt x="840" y="503"/>
                    <a:pt x="843" y="504"/>
                    <a:pt x="847" y="502"/>
                  </a:cubicBezTo>
                  <a:cubicBezTo>
                    <a:pt x="847" y="502"/>
                    <a:pt x="847" y="502"/>
                    <a:pt x="847" y="502"/>
                  </a:cubicBezTo>
                  <a:cubicBezTo>
                    <a:pt x="851" y="501"/>
                    <a:pt x="852" y="498"/>
                    <a:pt x="852" y="496"/>
                  </a:cubicBezTo>
                  <a:cubicBezTo>
                    <a:pt x="853" y="490"/>
                    <a:pt x="848" y="481"/>
                    <a:pt x="842" y="474"/>
                  </a:cubicBezTo>
                  <a:cubicBezTo>
                    <a:pt x="843" y="475"/>
                    <a:pt x="844" y="475"/>
                    <a:pt x="845" y="475"/>
                  </a:cubicBezTo>
                  <a:cubicBezTo>
                    <a:pt x="845" y="475"/>
                    <a:pt x="845" y="475"/>
                    <a:pt x="845" y="475"/>
                  </a:cubicBezTo>
                  <a:cubicBezTo>
                    <a:pt x="855" y="484"/>
                    <a:pt x="860" y="494"/>
                    <a:pt x="859" y="502"/>
                  </a:cubicBezTo>
                  <a:cubicBezTo>
                    <a:pt x="858" y="507"/>
                    <a:pt x="855" y="510"/>
                    <a:pt x="851" y="512"/>
                  </a:cubicBezTo>
                  <a:cubicBezTo>
                    <a:pt x="846" y="514"/>
                    <a:pt x="841" y="514"/>
                    <a:pt x="838" y="511"/>
                  </a:cubicBezTo>
                  <a:cubicBezTo>
                    <a:pt x="831" y="506"/>
                    <a:pt x="828" y="496"/>
                    <a:pt x="829" y="482"/>
                  </a:cubicBezTo>
                  <a:cubicBezTo>
                    <a:pt x="829" y="482"/>
                    <a:pt x="829" y="482"/>
                    <a:pt x="829" y="482"/>
                  </a:cubicBezTo>
                  <a:close/>
                  <a:moveTo>
                    <a:pt x="767" y="309"/>
                  </a:moveTo>
                  <a:cubicBezTo>
                    <a:pt x="774" y="311"/>
                    <a:pt x="781" y="314"/>
                    <a:pt x="787" y="316"/>
                  </a:cubicBezTo>
                  <a:cubicBezTo>
                    <a:pt x="784" y="323"/>
                    <a:pt x="781" y="330"/>
                    <a:pt x="778" y="337"/>
                  </a:cubicBezTo>
                  <a:cubicBezTo>
                    <a:pt x="771" y="334"/>
                    <a:pt x="764" y="331"/>
                    <a:pt x="757" y="329"/>
                  </a:cubicBezTo>
                  <a:cubicBezTo>
                    <a:pt x="760" y="322"/>
                    <a:pt x="763" y="316"/>
                    <a:pt x="767" y="309"/>
                  </a:cubicBezTo>
                  <a:close/>
                  <a:moveTo>
                    <a:pt x="852" y="407"/>
                  </a:moveTo>
                  <a:cubicBezTo>
                    <a:pt x="847" y="396"/>
                    <a:pt x="839" y="385"/>
                    <a:pt x="831" y="376"/>
                  </a:cubicBezTo>
                  <a:cubicBezTo>
                    <a:pt x="833" y="366"/>
                    <a:pt x="836" y="358"/>
                    <a:pt x="839" y="350"/>
                  </a:cubicBezTo>
                  <a:cubicBezTo>
                    <a:pt x="846" y="357"/>
                    <a:pt x="852" y="363"/>
                    <a:pt x="857" y="370"/>
                  </a:cubicBezTo>
                  <a:cubicBezTo>
                    <a:pt x="853" y="381"/>
                    <a:pt x="851" y="394"/>
                    <a:pt x="852" y="407"/>
                  </a:cubicBezTo>
                  <a:close/>
                  <a:moveTo>
                    <a:pt x="860" y="374"/>
                  </a:moveTo>
                  <a:cubicBezTo>
                    <a:pt x="868" y="388"/>
                    <a:pt x="874" y="403"/>
                    <a:pt x="874" y="418"/>
                  </a:cubicBezTo>
                  <a:cubicBezTo>
                    <a:pt x="868" y="418"/>
                    <a:pt x="862" y="419"/>
                    <a:pt x="857" y="420"/>
                  </a:cubicBezTo>
                  <a:cubicBezTo>
                    <a:pt x="855" y="404"/>
                    <a:pt x="855" y="388"/>
                    <a:pt x="860" y="374"/>
                  </a:cubicBezTo>
                  <a:close/>
                  <a:moveTo>
                    <a:pt x="853" y="422"/>
                  </a:moveTo>
                  <a:cubicBezTo>
                    <a:pt x="847" y="424"/>
                    <a:pt x="841" y="428"/>
                    <a:pt x="836" y="433"/>
                  </a:cubicBezTo>
                  <a:cubicBezTo>
                    <a:pt x="829" y="413"/>
                    <a:pt x="828" y="396"/>
                    <a:pt x="830" y="381"/>
                  </a:cubicBezTo>
                  <a:cubicBezTo>
                    <a:pt x="841" y="393"/>
                    <a:pt x="849" y="407"/>
                    <a:pt x="853" y="422"/>
                  </a:cubicBezTo>
                  <a:close/>
                  <a:moveTo>
                    <a:pt x="828" y="373"/>
                  </a:moveTo>
                  <a:cubicBezTo>
                    <a:pt x="821" y="366"/>
                    <a:pt x="814" y="360"/>
                    <a:pt x="807" y="354"/>
                  </a:cubicBezTo>
                  <a:cubicBezTo>
                    <a:pt x="809" y="346"/>
                    <a:pt x="812" y="339"/>
                    <a:pt x="816" y="332"/>
                  </a:cubicBezTo>
                  <a:cubicBezTo>
                    <a:pt x="823" y="337"/>
                    <a:pt x="830" y="342"/>
                    <a:pt x="836" y="347"/>
                  </a:cubicBezTo>
                  <a:cubicBezTo>
                    <a:pt x="833" y="355"/>
                    <a:pt x="830" y="363"/>
                    <a:pt x="828" y="373"/>
                  </a:cubicBezTo>
                  <a:close/>
                  <a:moveTo>
                    <a:pt x="801" y="430"/>
                  </a:moveTo>
                  <a:cubicBezTo>
                    <a:pt x="792" y="417"/>
                    <a:pt x="782" y="407"/>
                    <a:pt x="772" y="400"/>
                  </a:cubicBezTo>
                  <a:cubicBezTo>
                    <a:pt x="772" y="390"/>
                    <a:pt x="773" y="381"/>
                    <a:pt x="774" y="371"/>
                  </a:cubicBezTo>
                  <a:cubicBezTo>
                    <a:pt x="782" y="376"/>
                    <a:pt x="790" y="381"/>
                    <a:pt x="797" y="388"/>
                  </a:cubicBezTo>
                  <a:cubicBezTo>
                    <a:pt x="796" y="402"/>
                    <a:pt x="797" y="416"/>
                    <a:pt x="801" y="430"/>
                  </a:cubicBezTo>
                  <a:close/>
                  <a:moveTo>
                    <a:pt x="797" y="383"/>
                  </a:moveTo>
                  <a:cubicBezTo>
                    <a:pt x="790" y="377"/>
                    <a:pt x="782" y="372"/>
                    <a:pt x="775" y="367"/>
                  </a:cubicBezTo>
                  <a:cubicBezTo>
                    <a:pt x="776" y="358"/>
                    <a:pt x="778" y="350"/>
                    <a:pt x="781" y="343"/>
                  </a:cubicBezTo>
                  <a:cubicBezTo>
                    <a:pt x="788" y="346"/>
                    <a:pt x="795" y="351"/>
                    <a:pt x="802" y="356"/>
                  </a:cubicBezTo>
                  <a:cubicBezTo>
                    <a:pt x="800" y="365"/>
                    <a:pt x="798" y="374"/>
                    <a:pt x="797" y="383"/>
                  </a:cubicBezTo>
                  <a:close/>
                  <a:moveTo>
                    <a:pt x="806" y="358"/>
                  </a:moveTo>
                  <a:cubicBezTo>
                    <a:pt x="813" y="364"/>
                    <a:pt x="820" y="370"/>
                    <a:pt x="827" y="377"/>
                  </a:cubicBezTo>
                  <a:cubicBezTo>
                    <a:pt x="825" y="389"/>
                    <a:pt x="825" y="403"/>
                    <a:pt x="828" y="419"/>
                  </a:cubicBezTo>
                  <a:cubicBezTo>
                    <a:pt x="821" y="407"/>
                    <a:pt x="812" y="396"/>
                    <a:pt x="801" y="386"/>
                  </a:cubicBezTo>
                  <a:cubicBezTo>
                    <a:pt x="802" y="377"/>
                    <a:pt x="803" y="367"/>
                    <a:pt x="806" y="358"/>
                  </a:cubicBezTo>
                  <a:close/>
                  <a:moveTo>
                    <a:pt x="803" y="352"/>
                  </a:moveTo>
                  <a:cubicBezTo>
                    <a:pt x="796" y="347"/>
                    <a:pt x="789" y="342"/>
                    <a:pt x="782" y="339"/>
                  </a:cubicBezTo>
                  <a:cubicBezTo>
                    <a:pt x="784" y="331"/>
                    <a:pt x="788" y="324"/>
                    <a:pt x="791" y="318"/>
                  </a:cubicBezTo>
                  <a:cubicBezTo>
                    <a:pt x="799" y="321"/>
                    <a:pt x="806" y="325"/>
                    <a:pt x="813" y="330"/>
                  </a:cubicBezTo>
                  <a:cubicBezTo>
                    <a:pt x="809" y="336"/>
                    <a:pt x="806" y="344"/>
                    <a:pt x="803" y="352"/>
                  </a:cubicBezTo>
                  <a:close/>
                  <a:moveTo>
                    <a:pt x="777" y="341"/>
                  </a:moveTo>
                  <a:cubicBezTo>
                    <a:pt x="775" y="348"/>
                    <a:pt x="773" y="357"/>
                    <a:pt x="771" y="365"/>
                  </a:cubicBezTo>
                  <a:cubicBezTo>
                    <a:pt x="764" y="361"/>
                    <a:pt x="756" y="358"/>
                    <a:pt x="749" y="356"/>
                  </a:cubicBezTo>
                  <a:cubicBezTo>
                    <a:pt x="750" y="348"/>
                    <a:pt x="753" y="340"/>
                    <a:pt x="756" y="333"/>
                  </a:cubicBezTo>
                  <a:cubicBezTo>
                    <a:pt x="763" y="335"/>
                    <a:pt x="770" y="337"/>
                    <a:pt x="777" y="341"/>
                  </a:cubicBezTo>
                  <a:close/>
                  <a:moveTo>
                    <a:pt x="770" y="369"/>
                  </a:moveTo>
                  <a:cubicBezTo>
                    <a:pt x="769" y="378"/>
                    <a:pt x="768" y="388"/>
                    <a:pt x="768" y="397"/>
                  </a:cubicBezTo>
                  <a:cubicBezTo>
                    <a:pt x="760" y="392"/>
                    <a:pt x="752" y="388"/>
                    <a:pt x="744" y="386"/>
                  </a:cubicBezTo>
                  <a:cubicBezTo>
                    <a:pt x="745" y="377"/>
                    <a:pt x="746" y="369"/>
                    <a:pt x="748" y="360"/>
                  </a:cubicBezTo>
                  <a:cubicBezTo>
                    <a:pt x="755" y="362"/>
                    <a:pt x="763" y="365"/>
                    <a:pt x="770" y="369"/>
                  </a:cubicBezTo>
                  <a:close/>
                  <a:moveTo>
                    <a:pt x="769" y="402"/>
                  </a:moveTo>
                  <a:cubicBezTo>
                    <a:pt x="769" y="414"/>
                    <a:pt x="771" y="427"/>
                    <a:pt x="775" y="438"/>
                  </a:cubicBezTo>
                  <a:cubicBezTo>
                    <a:pt x="767" y="429"/>
                    <a:pt x="757" y="421"/>
                    <a:pt x="746" y="416"/>
                  </a:cubicBezTo>
                  <a:cubicBezTo>
                    <a:pt x="745" y="408"/>
                    <a:pt x="744" y="399"/>
                    <a:pt x="744" y="390"/>
                  </a:cubicBezTo>
                  <a:cubicBezTo>
                    <a:pt x="752" y="392"/>
                    <a:pt x="760" y="396"/>
                    <a:pt x="769" y="402"/>
                  </a:cubicBezTo>
                  <a:close/>
                  <a:moveTo>
                    <a:pt x="781" y="452"/>
                  </a:moveTo>
                  <a:cubicBezTo>
                    <a:pt x="776" y="454"/>
                    <a:pt x="772" y="458"/>
                    <a:pt x="767" y="462"/>
                  </a:cubicBezTo>
                  <a:cubicBezTo>
                    <a:pt x="757" y="451"/>
                    <a:pt x="751" y="437"/>
                    <a:pt x="747" y="421"/>
                  </a:cubicBezTo>
                  <a:cubicBezTo>
                    <a:pt x="760" y="428"/>
                    <a:pt x="771" y="438"/>
                    <a:pt x="781" y="452"/>
                  </a:cubicBezTo>
                  <a:close/>
                  <a:moveTo>
                    <a:pt x="773" y="405"/>
                  </a:moveTo>
                  <a:cubicBezTo>
                    <a:pt x="784" y="414"/>
                    <a:pt x="796" y="427"/>
                    <a:pt x="805" y="446"/>
                  </a:cubicBezTo>
                  <a:cubicBezTo>
                    <a:pt x="798" y="446"/>
                    <a:pt x="792" y="447"/>
                    <a:pt x="785" y="450"/>
                  </a:cubicBezTo>
                  <a:cubicBezTo>
                    <a:pt x="777" y="437"/>
                    <a:pt x="774" y="421"/>
                    <a:pt x="773" y="405"/>
                  </a:cubicBezTo>
                  <a:close/>
                  <a:moveTo>
                    <a:pt x="801" y="391"/>
                  </a:moveTo>
                  <a:cubicBezTo>
                    <a:pt x="814" y="404"/>
                    <a:pt x="826" y="420"/>
                    <a:pt x="833" y="436"/>
                  </a:cubicBezTo>
                  <a:cubicBezTo>
                    <a:pt x="828" y="442"/>
                    <a:pt x="827" y="449"/>
                    <a:pt x="827" y="454"/>
                  </a:cubicBezTo>
                  <a:cubicBezTo>
                    <a:pt x="823" y="450"/>
                    <a:pt x="817" y="447"/>
                    <a:pt x="809" y="446"/>
                  </a:cubicBezTo>
                  <a:cubicBezTo>
                    <a:pt x="803" y="429"/>
                    <a:pt x="800" y="410"/>
                    <a:pt x="801" y="391"/>
                  </a:cubicBezTo>
                  <a:close/>
                  <a:moveTo>
                    <a:pt x="845" y="499"/>
                  </a:moveTo>
                  <a:cubicBezTo>
                    <a:pt x="843" y="500"/>
                    <a:pt x="842" y="499"/>
                    <a:pt x="841" y="499"/>
                  </a:cubicBezTo>
                  <a:cubicBezTo>
                    <a:pt x="835" y="495"/>
                    <a:pt x="833" y="479"/>
                    <a:pt x="833" y="470"/>
                  </a:cubicBezTo>
                  <a:cubicBezTo>
                    <a:pt x="840" y="477"/>
                    <a:pt x="850" y="489"/>
                    <a:pt x="848" y="495"/>
                  </a:cubicBezTo>
                  <a:cubicBezTo>
                    <a:pt x="848" y="497"/>
                    <a:pt x="847" y="498"/>
                    <a:pt x="845" y="499"/>
                  </a:cubicBezTo>
                  <a:close/>
                  <a:moveTo>
                    <a:pt x="895" y="420"/>
                  </a:moveTo>
                  <a:cubicBezTo>
                    <a:pt x="889" y="418"/>
                    <a:pt x="884" y="418"/>
                    <a:pt x="878" y="418"/>
                  </a:cubicBezTo>
                  <a:cubicBezTo>
                    <a:pt x="878" y="395"/>
                    <a:pt x="884" y="383"/>
                    <a:pt x="893" y="374"/>
                  </a:cubicBezTo>
                  <a:cubicBezTo>
                    <a:pt x="898" y="388"/>
                    <a:pt x="900" y="403"/>
                    <a:pt x="895" y="420"/>
                  </a:cubicBezTo>
                  <a:close/>
                  <a:moveTo>
                    <a:pt x="876" y="401"/>
                  </a:moveTo>
                  <a:cubicBezTo>
                    <a:pt x="873" y="390"/>
                    <a:pt x="868" y="380"/>
                    <a:pt x="861" y="370"/>
                  </a:cubicBezTo>
                  <a:cubicBezTo>
                    <a:pt x="864" y="361"/>
                    <a:pt x="869" y="353"/>
                    <a:pt x="875" y="346"/>
                  </a:cubicBezTo>
                  <a:cubicBezTo>
                    <a:pt x="882" y="353"/>
                    <a:pt x="887" y="361"/>
                    <a:pt x="891" y="370"/>
                  </a:cubicBezTo>
                  <a:cubicBezTo>
                    <a:pt x="884" y="378"/>
                    <a:pt x="878" y="386"/>
                    <a:pt x="876" y="401"/>
                  </a:cubicBezTo>
                  <a:close/>
                  <a:moveTo>
                    <a:pt x="858" y="366"/>
                  </a:moveTo>
                  <a:cubicBezTo>
                    <a:pt x="853" y="359"/>
                    <a:pt x="848" y="353"/>
                    <a:pt x="841" y="347"/>
                  </a:cubicBezTo>
                  <a:cubicBezTo>
                    <a:pt x="846" y="337"/>
                    <a:pt x="851" y="330"/>
                    <a:pt x="855" y="326"/>
                  </a:cubicBezTo>
                  <a:cubicBezTo>
                    <a:pt x="858" y="328"/>
                    <a:pt x="860" y="330"/>
                    <a:pt x="862" y="333"/>
                  </a:cubicBezTo>
                  <a:cubicBezTo>
                    <a:pt x="866" y="336"/>
                    <a:pt x="869" y="339"/>
                    <a:pt x="873" y="343"/>
                  </a:cubicBezTo>
                  <a:cubicBezTo>
                    <a:pt x="867" y="350"/>
                    <a:pt x="862" y="358"/>
                    <a:pt x="858" y="366"/>
                  </a:cubicBezTo>
                  <a:close/>
                  <a:moveTo>
                    <a:pt x="838" y="344"/>
                  </a:moveTo>
                  <a:cubicBezTo>
                    <a:pt x="832" y="338"/>
                    <a:pt x="825" y="333"/>
                    <a:pt x="818" y="328"/>
                  </a:cubicBezTo>
                  <a:cubicBezTo>
                    <a:pt x="822" y="322"/>
                    <a:pt x="827" y="316"/>
                    <a:pt x="832" y="311"/>
                  </a:cubicBezTo>
                  <a:cubicBezTo>
                    <a:pt x="839" y="315"/>
                    <a:pt x="845" y="319"/>
                    <a:pt x="852" y="324"/>
                  </a:cubicBezTo>
                  <a:cubicBezTo>
                    <a:pt x="848" y="328"/>
                    <a:pt x="843" y="335"/>
                    <a:pt x="838" y="344"/>
                  </a:cubicBezTo>
                  <a:close/>
                  <a:moveTo>
                    <a:pt x="815" y="326"/>
                  </a:moveTo>
                  <a:cubicBezTo>
                    <a:pt x="808" y="322"/>
                    <a:pt x="801" y="318"/>
                    <a:pt x="793" y="315"/>
                  </a:cubicBezTo>
                  <a:cubicBezTo>
                    <a:pt x="797" y="308"/>
                    <a:pt x="801" y="302"/>
                    <a:pt x="805" y="298"/>
                  </a:cubicBezTo>
                  <a:cubicBezTo>
                    <a:pt x="813" y="301"/>
                    <a:pt x="821" y="305"/>
                    <a:pt x="829" y="309"/>
                  </a:cubicBezTo>
                  <a:cubicBezTo>
                    <a:pt x="823" y="314"/>
                    <a:pt x="819" y="320"/>
                    <a:pt x="815" y="326"/>
                  </a:cubicBezTo>
                  <a:close/>
                  <a:moveTo>
                    <a:pt x="789" y="313"/>
                  </a:moveTo>
                  <a:cubicBezTo>
                    <a:pt x="783" y="310"/>
                    <a:pt x="776" y="308"/>
                    <a:pt x="769" y="306"/>
                  </a:cubicBezTo>
                  <a:cubicBezTo>
                    <a:pt x="772" y="300"/>
                    <a:pt x="775" y="295"/>
                    <a:pt x="779" y="290"/>
                  </a:cubicBezTo>
                  <a:cubicBezTo>
                    <a:pt x="786" y="291"/>
                    <a:pt x="793" y="293"/>
                    <a:pt x="801" y="296"/>
                  </a:cubicBezTo>
                  <a:cubicBezTo>
                    <a:pt x="797" y="301"/>
                    <a:pt x="793" y="307"/>
                    <a:pt x="789" y="313"/>
                  </a:cubicBezTo>
                  <a:close/>
                  <a:moveTo>
                    <a:pt x="763" y="308"/>
                  </a:moveTo>
                  <a:cubicBezTo>
                    <a:pt x="759" y="315"/>
                    <a:pt x="756" y="321"/>
                    <a:pt x="753" y="328"/>
                  </a:cubicBezTo>
                  <a:cubicBezTo>
                    <a:pt x="746" y="326"/>
                    <a:pt x="739" y="325"/>
                    <a:pt x="733" y="325"/>
                  </a:cubicBezTo>
                  <a:cubicBezTo>
                    <a:pt x="737" y="317"/>
                    <a:pt x="740" y="310"/>
                    <a:pt x="744" y="304"/>
                  </a:cubicBezTo>
                  <a:cubicBezTo>
                    <a:pt x="750" y="305"/>
                    <a:pt x="757" y="306"/>
                    <a:pt x="763" y="308"/>
                  </a:cubicBezTo>
                  <a:close/>
                  <a:moveTo>
                    <a:pt x="752" y="332"/>
                  </a:moveTo>
                  <a:cubicBezTo>
                    <a:pt x="749" y="339"/>
                    <a:pt x="747" y="347"/>
                    <a:pt x="745" y="355"/>
                  </a:cubicBezTo>
                  <a:cubicBezTo>
                    <a:pt x="737" y="354"/>
                    <a:pt x="730" y="353"/>
                    <a:pt x="723" y="353"/>
                  </a:cubicBezTo>
                  <a:cubicBezTo>
                    <a:pt x="725" y="344"/>
                    <a:pt x="728" y="336"/>
                    <a:pt x="731" y="329"/>
                  </a:cubicBezTo>
                  <a:cubicBezTo>
                    <a:pt x="738" y="329"/>
                    <a:pt x="745" y="330"/>
                    <a:pt x="752" y="332"/>
                  </a:cubicBezTo>
                  <a:close/>
                  <a:moveTo>
                    <a:pt x="744" y="359"/>
                  </a:moveTo>
                  <a:cubicBezTo>
                    <a:pt x="742" y="368"/>
                    <a:pt x="741" y="376"/>
                    <a:pt x="741" y="384"/>
                  </a:cubicBezTo>
                  <a:cubicBezTo>
                    <a:pt x="731" y="381"/>
                    <a:pt x="722" y="380"/>
                    <a:pt x="717" y="380"/>
                  </a:cubicBezTo>
                  <a:cubicBezTo>
                    <a:pt x="718" y="372"/>
                    <a:pt x="720" y="364"/>
                    <a:pt x="722" y="357"/>
                  </a:cubicBezTo>
                  <a:cubicBezTo>
                    <a:pt x="729" y="356"/>
                    <a:pt x="736" y="357"/>
                    <a:pt x="744" y="359"/>
                  </a:cubicBezTo>
                  <a:close/>
                  <a:moveTo>
                    <a:pt x="741" y="388"/>
                  </a:moveTo>
                  <a:cubicBezTo>
                    <a:pt x="740" y="397"/>
                    <a:pt x="741" y="406"/>
                    <a:pt x="742" y="414"/>
                  </a:cubicBezTo>
                  <a:cubicBezTo>
                    <a:pt x="734" y="411"/>
                    <a:pt x="725" y="409"/>
                    <a:pt x="715" y="408"/>
                  </a:cubicBezTo>
                  <a:cubicBezTo>
                    <a:pt x="715" y="403"/>
                    <a:pt x="715" y="398"/>
                    <a:pt x="716" y="393"/>
                  </a:cubicBezTo>
                  <a:cubicBezTo>
                    <a:pt x="716" y="390"/>
                    <a:pt x="716" y="387"/>
                    <a:pt x="716" y="384"/>
                  </a:cubicBezTo>
                  <a:cubicBezTo>
                    <a:pt x="722" y="384"/>
                    <a:pt x="730" y="385"/>
                    <a:pt x="741" y="388"/>
                  </a:cubicBezTo>
                  <a:close/>
                  <a:moveTo>
                    <a:pt x="743" y="419"/>
                  </a:moveTo>
                  <a:cubicBezTo>
                    <a:pt x="745" y="431"/>
                    <a:pt x="749" y="442"/>
                    <a:pt x="755" y="451"/>
                  </a:cubicBezTo>
                  <a:cubicBezTo>
                    <a:pt x="743" y="443"/>
                    <a:pt x="732" y="440"/>
                    <a:pt x="722" y="441"/>
                  </a:cubicBezTo>
                  <a:cubicBezTo>
                    <a:pt x="718" y="431"/>
                    <a:pt x="716" y="421"/>
                    <a:pt x="716" y="412"/>
                  </a:cubicBezTo>
                  <a:cubicBezTo>
                    <a:pt x="725" y="412"/>
                    <a:pt x="734" y="415"/>
                    <a:pt x="743" y="419"/>
                  </a:cubicBezTo>
                  <a:close/>
                  <a:moveTo>
                    <a:pt x="765" y="465"/>
                  </a:moveTo>
                  <a:cubicBezTo>
                    <a:pt x="761" y="469"/>
                    <a:pt x="757" y="473"/>
                    <a:pt x="754" y="478"/>
                  </a:cubicBezTo>
                  <a:cubicBezTo>
                    <a:pt x="739" y="470"/>
                    <a:pt x="729" y="458"/>
                    <a:pt x="723" y="444"/>
                  </a:cubicBezTo>
                  <a:cubicBezTo>
                    <a:pt x="736" y="445"/>
                    <a:pt x="748" y="448"/>
                    <a:pt x="765" y="465"/>
                  </a:cubicBezTo>
                  <a:close/>
                  <a:moveTo>
                    <a:pt x="766" y="507"/>
                  </a:moveTo>
                  <a:cubicBezTo>
                    <a:pt x="766" y="510"/>
                    <a:pt x="766" y="513"/>
                    <a:pt x="766" y="516"/>
                  </a:cubicBezTo>
                  <a:cubicBezTo>
                    <a:pt x="756" y="506"/>
                    <a:pt x="756" y="506"/>
                    <a:pt x="756" y="506"/>
                  </a:cubicBezTo>
                  <a:cubicBezTo>
                    <a:pt x="757" y="503"/>
                    <a:pt x="758" y="499"/>
                    <a:pt x="759" y="496"/>
                  </a:cubicBezTo>
                  <a:lnTo>
                    <a:pt x="766" y="507"/>
                  </a:lnTo>
                  <a:close/>
                  <a:moveTo>
                    <a:pt x="761" y="492"/>
                  </a:moveTo>
                  <a:cubicBezTo>
                    <a:pt x="763" y="489"/>
                    <a:pt x="764" y="487"/>
                    <a:pt x="766" y="484"/>
                  </a:cubicBezTo>
                  <a:cubicBezTo>
                    <a:pt x="768" y="490"/>
                    <a:pt x="768" y="490"/>
                    <a:pt x="768" y="490"/>
                  </a:cubicBezTo>
                  <a:cubicBezTo>
                    <a:pt x="767" y="494"/>
                    <a:pt x="767" y="497"/>
                    <a:pt x="766" y="500"/>
                  </a:cubicBezTo>
                  <a:lnTo>
                    <a:pt x="761" y="492"/>
                  </a:lnTo>
                  <a:close/>
                  <a:moveTo>
                    <a:pt x="767" y="523"/>
                  </a:moveTo>
                  <a:cubicBezTo>
                    <a:pt x="768" y="525"/>
                    <a:pt x="768" y="528"/>
                    <a:pt x="769" y="531"/>
                  </a:cubicBezTo>
                  <a:cubicBezTo>
                    <a:pt x="753" y="520"/>
                    <a:pt x="753" y="520"/>
                    <a:pt x="753" y="520"/>
                  </a:cubicBezTo>
                  <a:cubicBezTo>
                    <a:pt x="753" y="517"/>
                    <a:pt x="754" y="514"/>
                    <a:pt x="755" y="510"/>
                  </a:cubicBezTo>
                  <a:lnTo>
                    <a:pt x="767" y="523"/>
                  </a:lnTo>
                  <a:close/>
                  <a:moveTo>
                    <a:pt x="769" y="480"/>
                  </a:moveTo>
                  <a:cubicBezTo>
                    <a:pt x="771" y="477"/>
                    <a:pt x="774" y="474"/>
                    <a:pt x="777" y="471"/>
                  </a:cubicBezTo>
                  <a:cubicBezTo>
                    <a:pt x="774" y="475"/>
                    <a:pt x="772" y="480"/>
                    <a:pt x="770" y="484"/>
                  </a:cubicBezTo>
                  <a:lnTo>
                    <a:pt x="769" y="480"/>
                  </a:lnTo>
                  <a:close/>
                  <a:moveTo>
                    <a:pt x="782" y="485"/>
                  </a:moveTo>
                  <a:cubicBezTo>
                    <a:pt x="777" y="488"/>
                    <a:pt x="777" y="488"/>
                    <a:pt x="777" y="488"/>
                  </a:cubicBezTo>
                  <a:cubicBezTo>
                    <a:pt x="778" y="483"/>
                    <a:pt x="779" y="479"/>
                    <a:pt x="781" y="475"/>
                  </a:cubicBezTo>
                  <a:cubicBezTo>
                    <a:pt x="781" y="478"/>
                    <a:pt x="781" y="481"/>
                    <a:pt x="782" y="485"/>
                  </a:cubicBezTo>
                  <a:close/>
                  <a:moveTo>
                    <a:pt x="798" y="572"/>
                  </a:moveTo>
                  <a:cubicBezTo>
                    <a:pt x="797" y="568"/>
                    <a:pt x="795" y="565"/>
                    <a:pt x="793" y="561"/>
                  </a:cubicBezTo>
                  <a:cubicBezTo>
                    <a:pt x="817" y="540"/>
                    <a:pt x="817" y="540"/>
                    <a:pt x="817" y="540"/>
                  </a:cubicBezTo>
                  <a:cubicBezTo>
                    <a:pt x="819" y="543"/>
                    <a:pt x="821" y="546"/>
                    <a:pt x="823" y="549"/>
                  </a:cubicBezTo>
                  <a:lnTo>
                    <a:pt x="798" y="572"/>
                  </a:lnTo>
                  <a:close/>
                  <a:moveTo>
                    <a:pt x="825" y="552"/>
                  </a:moveTo>
                  <a:cubicBezTo>
                    <a:pt x="827" y="555"/>
                    <a:pt x="829" y="558"/>
                    <a:pt x="830" y="561"/>
                  </a:cubicBezTo>
                  <a:cubicBezTo>
                    <a:pt x="804" y="584"/>
                    <a:pt x="804" y="584"/>
                    <a:pt x="804" y="584"/>
                  </a:cubicBezTo>
                  <a:cubicBezTo>
                    <a:pt x="803" y="581"/>
                    <a:pt x="801" y="578"/>
                    <a:pt x="800" y="575"/>
                  </a:cubicBezTo>
                  <a:lnTo>
                    <a:pt x="825" y="552"/>
                  </a:lnTo>
                  <a:close/>
                  <a:moveTo>
                    <a:pt x="792" y="558"/>
                  </a:moveTo>
                  <a:cubicBezTo>
                    <a:pt x="790" y="554"/>
                    <a:pt x="789" y="551"/>
                    <a:pt x="787" y="547"/>
                  </a:cubicBezTo>
                  <a:cubicBezTo>
                    <a:pt x="809" y="528"/>
                    <a:pt x="809" y="528"/>
                    <a:pt x="809" y="528"/>
                  </a:cubicBezTo>
                  <a:cubicBezTo>
                    <a:pt x="811" y="531"/>
                    <a:pt x="813" y="534"/>
                    <a:pt x="815" y="537"/>
                  </a:cubicBezTo>
                  <a:lnTo>
                    <a:pt x="792" y="558"/>
                  </a:lnTo>
                  <a:close/>
                  <a:moveTo>
                    <a:pt x="786" y="544"/>
                  </a:moveTo>
                  <a:cubicBezTo>
                    <a:pt x="785" y="540"/>
                    <a:pt x="783" y="537"/>
                    <a:pt x="782" y="534"/>
                  </a:cubicBezTo>
                  <a:cubicBezTo>
                    <a:pt x="801" y="519"/>
                    <a:pt x="801" y="519"/>
                    <a:pt x="801" y="519"/>
                  </a:cubicBezTo>
                  <a:cubicBezTo>
                    <a:pt x="802" y="520"/>
                    <a:pt x="803" y="522"/>
                    <a:pt x="804" y="523"/>
                  </a:cubicBezTo>
                  <a:cubicBezTo>
                    <a:pt x="805" y="524"/>
                    <a:pt x="806" y="525"/>
                    <a:pt x="806" y="525"/>
                  </a:cubicBezTo>
                  <a:lnTo>
                    <a:pt x="786" y="544"/>
                  </a:lnTo>
                  <a:close/>
                  <a:moveTo>
                    <a:pt x="781" y="530"/>
                  </a:moveTo>
                  <a:cubicBezTo>
                    <a:pt x="780" y="527"/>
                    <a:pt x="779" y="524"/>
                    <a:pt x="778" y="520"/>
                  </a:cubicBezTo>
                  <a:cubicBezTo>
                    <a:pt x="794" y="509"/>
                    <a:pt x="794" y="509"/>
                    <a:pt x="794" y="509"/>
                  </a:cubicBezTo>
                  <a:cubicBezTo>
                    <a:pt x="795" y="511"/>
                    <a:pt x="797" y="513"/>
                    <a:pt x="799" y="516"/>
                  </a:cubicBezTo>
                  <a:lnTo>
                    <a:pt x="781" y="530"/>
                  </a:lnTo>
                  <a:close/>
                  <a:moveTo>
                    <a:pt x="777" y="516"/>
                  </a:moveTo>
                  <a:cubicBezTo>
                    <a:pt x="777" y="513"/>
                    <a:pt x="776" y="510"/>
                    <a:pt x="776" y="507"/>
                  </a:cubicBezTo>
                  <a:cubicBezTo>
                    <a:pt x="787" y="499"/>
                    <a:pt x="787" y="499"/>
                    <a:pt x="787" y="499"/>
                  </a:cubicBezTo>
                  <a:cubicBezTo>
                    <a:pt x="788" y="501"/>
                    <a:pt x="790" y="503"/>
                    <a:pt x="791" y="506"/>
                  </a:cubicBezTo>
                  <a:lnTo>
                    <a:pt x="777" y="516"/>
                  </a:lnTo>
                  <a:close/>
                  <a:moveTo>
                    <a:pt x="776" y="502"/>
                  </a:moveTo>
                  <a:cubicBezTo>
                    <a:pt x="776" y="499"/>
                    <a:pt x="776" y="496"/>
                    <a:pt x="776" y="493"/>
                  </a:cubicBezTo>
                  <a:cubicBezTo>
                    <a:pt x="783" y="489"/>
                    <a:pt x="783" y="489"/>
                    <a:pt x="783" y="489"/>
                  </a:cubicBezTo>
                  <a:cubicBezTo>
                    <a:pt x="783" y="491"/>
                    <a:pt x="784" y="493"/>
                    <a:pt x="785" y="495"/>
                  </a:cubicBezTo>
                  <a:lnTo>
                    <a:pt x="776" y="502"/>
                  </a:lnTo>
                  <a:close/>
                  <a:moveTo>
                    <a:pt x="773" y="488"/>
                  </a:moveTo>
                  <a:cubicBezTo>
                    <a:pt x="768" y="515"/>
                    <a:pt x="781" y="544"/>
                    <a:pt x="795" y="573"/>
                  </a:cubicBezTo>
                  <a:cubicBezTo>
                    <a:pt x="799" y="583"/>
                    <a:pt x="804" y="594"/>
                    <a:pt x="808" y="604"/>
                  </a:cubicBezTo>
                  <a:cubicBezTo>
                    <a:pt x="807" y="605"/>
                    <a:pt x="806" y="606"/>
                    <a:pt x="804" y="607"/>
                  </a:cubicBezTo>
                  <a:cubicBezTo>
                    <a:pt x="801" y="599"/>
                    <a:pt x="797" y="592"/>
                    <a:pt x="794" y="584"/>
                  </a:cubicBezTo>
                  <a:cubicBezTo>
                    <a:pt x="778" y="550"/>
                    <a:pt x="763" y="517"/>
                    <a:pt x="773" y="488"/>
                  </a:cubicBezTo>
                  <a:close/>
                  <a:moveTo>
                    <a:pt x="806" y="588"/>
                  </a:moveTo>
                  <a:cubicBezTo>
                    <a:pt x="832" y="565"/>
                    <a:pt x="832" y="565"/>
                    <a:pt x="832" y="565"/>
                  </a:cubicBezTo>
                  <a:cubicBezTo>
                    <a:pt x="834" y="568"/>
                    <a:pt x="835" y="572"/>
                    <a:pt x="836" y="576"/>
                  </a:cubicBezTo>
                  <a:cubicBezTo>
                    <a:pt x="809" y="597"/>
                    <a:pt x="809" y="597"/>
                    <a:pt x="809" y="597"/>
                  </a:cubicBezTo>
                  <a:cubicBezTo>
                    <a:pt x="808" y="594"/>
                    <a:pt x="807" y="591"/>
                    <a:pt x="806" y="588"/>
                  </a:cubicBezTo>
                  <a:close/>
                  <a:moveTo>
                    <a:pt x="837" y="580"/>
                  </a:moveTo>
                  <a:cubicBezTo>
                    <a:pt x="838" y="582"/>
                    <a:pt x="839" y="585"/>
                    <a:pt x="839" y="588"/>
                  </a:cubicBezTo>
                  <a:cubicBezTo>
                    <a:pt x="838" y="589"/>
                    <a:pt x="837" y="590"/>
                    <a:pt x="837" y="591"/>
                  </a:cubicBezTo>
                  <a:cubicBezTo>
                    <a:pt x="834" y="592"/>
                    <a:pt x="823" y="594"/>
                    <a:pt x="812" y="602"/>
                  </a:cubicBezTo>
                  <a:cubicBezTo>
                    <a:pt x="811" y="601"/>
                    <a:pt x="811" y="601"/>
                    <a:pt x="811" y="600"/>
                  </a:cubicBezTo>
                  <a:lnTo>
                    <a:pt x="837" y="580"/>
                  </a:lnTo>
                  <a:close/>
                  <a:moveTo>
                    <a:pt x="752" y="525"/>
                  </a:moveTo>
                  <a:cubicBezTo>
                    <a:pt x="771" y="537"/>
                    <a:pt x="771" y="537"/>
                    <a:pt x="771" y="537"/>
                  </a:cubicBezTo>
                  <a:cubicBezTo>
                    <a:pt x="772" y="540"/>
                    <a:pt x="773" y="543"/>
                    <a:pt x="774" y="546"/>
                  </a:cubicBezTo>
                  <a:cubicBezTo>
                    <a:pt x="752" y="537"/>
                    <a:pt x="752" y="537"/>
                    <a:pt x="752" y="537"/>
                  </a:cubicBezTo>
                  <a:cubicBezTo>
                    <a:pt x="752" y="533"/>
                    <a:pt x="752" y="529"/>
                    <a:pt x="752" y="525"/>
                  </a:cubicBezTo>
                  <a:close/>
                  <a:moveTo>
                    <a:pt x="776" y="552"/>
                  </a:moveTo>
                  <a:cubicBezTo>
                    <a:pt x="777" y="555"/>
                    <a:pt x="778" y="558"/>
                    <a:pt x="780" y="561"/>
                  </a:cubicBezTo>
                  <a:cubicBezTo>
                    <a:pt x="753" y="554"/>
                    <a:pt x="753" y="554"/>
                    <a:pt x="753" y="554"/>
                  </a:cubicBezTo>
                  <a:cubicBezTo>
                    <a:pt x="752" y="549"/>
                    <a:pt x="752" y="545"/>
                    <a:pt x="752" y="541"/>
                  </a:cubicBezTo>
                  <a:lnTo>
                    <a:pt x="776" y="552"/>
                  </a:lnTo>
                  <a:close/>
                  <a:moveTo>
                    <a:pt x="782" y="566"/>
                  </a:moveTo>
                  <a:cubicBezTo>
                    <a:pt x="783" y="569"/>
                    <a:pt x="784" y="572"/>
                    <a:pt x="786" y="575"/>
                  </a:cubicBezTo>
                  <a:cubicBezTo>
                    <a:pt x="774" y="573"/>
                    <a:pt x="774" y="573"/>
                    <a:pt x="774" y="573"/>
                  </a:cubicBezTo>
                  <a:cubicBezTo>
                    <a:pt x="769" y="568"/>
                    <a:pt x="763" y="563"/>
                    <a:pt x="757" y="559"/>
                  </a:cubicBezTo>
                  <a:lnTo>
                    <a:pt x="782" y="566"/>
                  </a:lnTo>
                  <a:close/>
                  <a:moveTo>
                    <a:pt x="787" y="579"/>
                  </a:moveTo>
                  <a:cubicBezTo>
                    <a:pt x="788" y="581"/>
                    <a:pt x="790" y="584"/>
                    <a:pt x="791" y="586"/>
                  </a:cubicBezTo>
                  <a:cubicBezTo>
                    <a:pt x="791" y="587"/>
                    <a:pt x="791" y="587"/>
                    <a:pt x="791" y="588"/>
                  </a:cubicBezTo>
                  <a:cubicBezTo>
                    <a:pt x="786" y="588"/>
                    <a:pt x="786" y="588"/>
                    <a:pt x="786" y="588"/>
                  </a:cubicBezTo>
                  <a:cubicBezTo>
                    <a:pt x="784" y="584"/>
                    <a:pt x="781" y="581"/>
                    <a:pt x="778" y="578"/>
                  </a:cubicBezTo>
                  <a:lnTo>
                    <a:pt x="787" y="579"/>
                  </a:lnTo>
                  <a:close/>
                  <a:moveTo>
                    <a:pt x="793" y="592"/>
                  </a:moveTo>
                  <a:cubicBezTo>
                    <a:pt x="795" y="595"/>
                    <a:pt x="796" y="598"/>
                    <a:pt x="797" y="601"/>
                  </a:cubicBezTo>
                  <a:cubicBezTo>
                    <a:pt x="793" y="601"/>
                    <a:pt x="793" y="601"/>
                    <a:pt x="793" y="601"/>
                  </a:cubicBezTo>
                  <a:cubicBezTo>
                    <a:pt x="792" y="598"/>
                    <a:pt x="790" y="595"/>
                    <a:pt x="788" y="592"/>
                  </a:cubicBezTo>
                  <a:lnTo>
                    <a:pt x="793" y="592"/>
                  </a:lnTo>
                  <a:close/>
                  <a:moveTo>
                    <a:pt x="799" y="605"/>
                  </a:moveTo>
                  <a:cubicBezTo>
                    <a:pt x="800" y="606"/>
                    <a:pt x="800" y="608"/>
                    <a:pt x="801" y="610"/>
                  </a:cubicBezTo>
                  <a:cubicBezTo>
                    <a:pt x="800" y="611"/>
                    <a:pt x="799" y="612"/>
                    <a:pt x="798" y="613"/>
                  </a:cubicBezTo>
                  <a:cubicBezTo>
                    <a:pt x="797" y="610"/>
                    <a:pt x="796" y="608"/>
                    <a:pt x="795" y="605"/>
                  </a:cubicBezTo>
                  <a:lnTo>
                    <a:pt x="799" y="605"/>
                  </a:lnTo>
                  <a:close/>
                  <a:moveTo>
                    <a:pt x="1003" y="550"/>
                  </a:moveTo>
                  <a:cubicBezTo>
                    <a:pt x="1003" y="547"/>
                    <a:pt x="1003" y="544"/>
                    <a:pt x="1004" y="541"/>
                  </a:cubicBezTo>
                  <a:cubicBezTo>
                    <a:pt x="1029" y="536"/>
                    <a:pt x="1029" y="536"/>
                    <a:pt x="1029" y="536"/>
                  </a:cubicBezTo>
                  <a:cubicBezTo>
                    <a:pt x="1028" y="538"/>
                    <a:pt x="1027" y="541"/>
                    <a:pt x="1026" y="543"/>
                  </a:cubicBezTo>
                  <a:lnTo>
                    <a:pt x="1003" y="550"/>
                  </a:lnTo>
                  <a:close/>
                  <a:moveTo>
                    <a:pt x="1023" y="548"/>
                  </a:moveTo>
                  <a:cubicBezTo>
                    <a:pt x="1022" y="551"/>
                    <a:pt x="1020" y="553"/>
                    <a:pt x="1019" y="555"/>
                  </a:cubicBezTo>
                  <a:cubicBezTo>
                    <a:pt x="1013" y="559"/>
                    <a:pt x="1010" y="563"/>
                    <a:pt x="1008" y="565"/>
                  </a:cubicBezTo>
                  <a:cubicBezTo>
                    <a:pt x="1007" y="564"/>
                    <a:pt x="1005" y="562"/>
                    <a:pt x="1003" y="560"/>
                  </a:cubicBezTo>
                  <a:cubicBezTo>
                    <a:pt x="1003" y="558"/>
                    <a:pt x="1003" y="556"/>
                    <a:pt x="1003" y="554"/>
                  </a:cubicBezTo>
                  <a:lnTo>
                    <a:pt x="1023" y="548"/>
                  </a:lnTo>
                  <a:close/>
                  <a:moveTo>
                    <a:pt x="1004" y="537"/>
                  </a:moveTo>
                  <a:cubicBezTo>
                    <a:pt x="1004" y="534"/>
                    <a:pt x="1005" y="531"/>
                    <a:pt x="1005" y="528"/>
                  </a:cubicBezTo>
                  <a:cubicBezTo>
                    <a:pt x="1034" y="521"/>
                    <a:pt x="1034" y="521"/>
                    <a:pt x="1034" y="521"/>
                  </a:cubicBezTo>
                  <a:cubicBezTo>
                    <a:pt x="1033" y="525"/>
                    <a:pt x="1032" y="528"/>
                    <a:pt x="1031" y="531"/>
                  </a:cubicBezTo>
                  <a:lnTo>
                    <a:pt x="1004" y="537"/>
                  </a:lnTo>
                  <a:close/>
                  <a:moveTo>
                    <a:pt x="1005" y="524"/>
                  </a:moveTo>
                  <a:cubicBezTo>
                    <a:pt x="1006" y="521"/>
                    <a:pt x="1006" y="518"/>
                    <a:pt x="1007" y="515"/>
                  </a:cubicBezTo>
                  <a:cubicBezTo>
                    <a:pt x="1037" y="508"/>
                    <a:pt x="1037" y="508"/>
                    <a:pt x="1037" y="508"/>
                  </a:cubicBezTo>
                  <a:cubicBezTo>
                    <a:pt x="1036" y="511"/>
                    <a:pt x="1036" y="514"/>
                    <a:pt x="1035" y="517"/>
                  </a:cubicBezTo>
                  <a:lnTo>
                    <a:pt x="1005" y="524"/>
                  </a:lnTo>
                  <a:close/>
                  <a:moveTo>
                    <a:pt x="1007" y="510"/>
                  </a:moveTo>
                  <a:cubicBezTo>
                    <a:pt x="1008" y="507"/>
                    <a:pt x="1008" y="504"/>
                    <a:pt x="1009" y="501"/>
                  </a:cubicBezTo>
                  <a:cubicBezTo>
                    <a:pt x="1039" y="490"/>
                    <a:pt x="1039" y="490"/>
                    <a:pt x="1039" y="490"/>
                  </a:cubicBezTo>
                  <a:cubicBezTo>
                    <a:pt x="1039" y="495"/>
                    <a:pt x="1038" y="499"/>
                    <a:pt x="1037" y="504"/>
                  </a:cubicBezTo>
                  <a:lnTo>
                    <a:pt x="1007" y="510"/>
                  </a:lnTo>
                  <a:close/>
                  <a:moveTo>
                    <a:pt x="1009" y="496"/>
                  </a:moveTo>
                  <a:cubicBezTo>
                    <a:pt x="1010" y="496"/>
                    <a:pt x="1010" y="495"/>
                    <a:pt x="1010" y="494"/>
                  </a:cubicBezTo>
                  <a:cubicBezTo>
                    <a:pt x="1010" y="492"/>
                    <a:pt x="1011" y="489"/>
                    <a:pt x="1011" y="487"/>
                  </a:cubicBezTo>
                  <a:cubicBezTo>
                    <a:pt x="1039" y="474"/>
                    <a:pt x="1039" y="474"/>
                    <a:pt x="1039" y="474"/>
                  </a:cubicBezTo>
                  <a:cubicBezTo>
                    <a:pt x="1040" y="478"/>
                    <a:pt x="1039" y="482"/>
                    <a:pt x="1039" y="486"/>
                  </a:cubicBezTo>
                  <a:lnTo>
                    <a:pt x="1009" y="496"/>
                  </a:lnTo>
                  <a:close/>
                  <a:moveTo>
                    <a:pt x="1012" y="482"/>
                  </a:moveTo>
                  <a:cubicBezTo>
                    <a:pt x="1012" y="479"/>
                    <a:pt x="1013" y="476"/>
                    <a:pt x="1013" y="472"/>
                  </a:cubicBezTo>
                  <a:cubicBezTo>
                    <a:pt x="1038" y="457"/>
                    <a:pt x="1038" y="457"/>
                    <a:pt x="1038" y="457"/>
                  </a:cubicBezTo>
                  <a:cubicBezTo>
                    <a:pt x="1039" y="461"/>
                    <a:pt x="1039" y="466"/>
                    <a:pt x="1039" y="470"/>
                  </a:cubicBezTo>
                  <a:lnTo>
                    <a:pt x="1012" y="482"/>
                  </a:lnTo>
                  <a:close/>
                  <a:moveTo>
                    <a:pt x="1014" y="468"/>
                  </a:moveTo>
                  <a:cubicBezTo>
                    <a:pt x="1014" y="464"/>
                    <a:pt x="1015" y="460"/>
                    <a:pt x="1015" y="457"/>
                  </a:cubicBezTo>
                  <a:cubicBezTo>
                    <a:pt x="1035" y="440"/>
                    <a:pt x="1035" y="440"/>
                    <a:pt x="1035" y="440"/>
                  </a:cubicBezTo>
                  <a:cubicBezTo>
                    <a:pt x="1036" y="445"/>
                    <a:pt x="1037" y="449"/>
                    <a:pt x="1038" y="453"/>
                  </a:cubicBezTo>
                  <a:lnTo>
                    <a:pt x="1014" y="468"/>
                  </a:lnTo>
                  <a:close/>
                  <a:moveTo>
                    <a:pt x="1015" y="452"/>
                  </a:moveTo>
                  <a:cubicBezTo>
                    <a:pt x="1016" y="448"/>
                    <a:pt x="1016" y="445"/>
                    <a:pt x="1016" y="442"/>
                  </a:cubicBezTo>
                  <a:cubicBezTo>
                    <a:pt x="1030" y="425"/>
                    <a:pt x="1030" y="425"/>
                    <a:pt x="1030" y="425"/>
                  </a:cubicBezTo>
                  <a:cubicBezTo>
                    <a:pt x="1032" y="429"/>
                    <a:pt x="1033" y="432"/>
                    <a:pt x="1034" y="436"/>
                  </a:cubicBezTo>
                  <a:lnTo>
                    <a:pt x="1015" y="452"/>
                  </a:lnTo>
                  <a:close/>
                  <a:moveTo>
                    <a:pt x="1016" y="436"/>
                  </a:moveTo>
                  <a:cubicBezTo>
                    <a:pt x="1016" y="433"/>
                    <a:pt x="1016" y="430"/>
                    <a:pt x="1015" y="427"/>
                  </a:cubicBezTo>
                  <a:cubicBezTo>
                    <a:pt x="1024" y="412"/>
                    <a:pt x="1024" y="412"/>
                    <a:pt x="1024" y="412"/>
                  </a:cubicBezTo>
                  <a:cubicBezTo>
                    <a:pt x="1026" y="415"/>
                    <a:pt x="1027" y="418"/>
                    <a:pt x="1029" y="421"/>
                  </a:cubicBezTo>
                  <a:lnTo>
                    <a:pt x="1016" y="436"/>
                  </a:lnTo>
                  <a:close/>
                  <a:moveTo>
                    <a:pt x="1015" y="421"/>
                  </a:moveTo>
                  <a:cubicBezTo>
                    <a:pt x="1014" y="417"/>
                    <a:pt x="1013" y="414"/>
                    <a:pt x="1012" y="411"/>
                  </a:cubicBezTo>
                  <a:cubicBezTo>
                    <a:pt x="1016" y="400"/>
                    <a:pt x="1016" y="400"/>
                    <a:pt x="1016" y="400"/>
                  </a:cubicBezTo>
                  <a:cubicBezTo>
                    <a:pt x="1018" y="402"/>
                    <a:pt x="1020" y="405"/>
                    <a:pt x="1022" y="408"/>
                  </a:cubicBezTo>
                  <a:lnTo>
                    <a:pt x="1015" y="421"/>
                  </a:lnTo>
                  <a:close/>
                  <a:moveTo>
                    <a:pt x="1010" y="405"/>
                  </a:moveTo>
                  <a:cubicBezTo>
                    <a:pt x="1009" y="402"/>
                    <a:pt x="1008" y="399"/>
                    <a:pt x="1006" y="396"/>
                  </a:cubicBezTo>
                  <a:cubicBezTo>
                    <a:pt x="1007" y="389"/>
                    <a:pt x="1007" y="389"/>
                    <a:pt x="1007" y="389"/>
                  </a:cubicBezTo>
                  <a:cubicBezTo>
                    <a:pt x="1009" y="392"/>
                    <a:pt x="1011" y="394"/>
                    <a:pt x="1013" y="396"/>
                  </a:cubicBezTo>
                  <a:lnTo>
                    <a:pt x="1010" y="405"/>
                  </a:lnTo>
                  <a:close/>
                  <a:moveTo>
                    <a:pt x="1006" y="494"/>
                  </a:moveTo>
                  <a:cubicBezTo>
                    <a:pt x="1003" y="515"/>
                    <a:pt x="999" y="536"/>
                    <a:pt x="999" y="558"/>
                  </a:cubicBezTo>
                  <a:cubicBezTo>
                    <a:pt x="999" y="557"/>
                    <a:pt x="998" y="557"/>
                    <a:pt x="997" y="556"/>
                  </a:cubicBezTo>
                  <a:cubicBezTo>
                    <a:pt x="994" y="533"/>
                    <a:pt x="998" y="507"/>
                    <a:pt x="1002" y="483"/>
                  </a:cubicBezTo>
                  <a:cubicBezTo>
                    <a:pt x="1008" y="451"/>
                    <a:pt x="1013" y="420"/>
                    <a:pt x="1001" y="395"/>
                  </a:cubicBezTo>
                  <a:cubicBezTo>
                    <a:pt x="1018" y="421"/>
                    <a:pt x="1012" y="456"/>
                    <a:pt x="1006" y="494"/>
                  </a:cubicBezTo>
                  <a:close/>
                  <a:moveTo>
                    <a:pt x="1002" y="409"/>
                  </a:moveTo>
                  <a:cubicBezTo>
                    <a:pt x="991" y="405"/>
                    <a:pt x="991" y="405"/>
                    <a:pt x="991" y="405"/>
                  </a:cubicBezTo>
                  <a:cubicBezTo>
                    <a:pt x="991" y="403"/>
                    <a:pt x="991" y="400"/>
                    <a:pt x="992" y="398"/>
                  </a:cubicBezTo>
                  <a:cubicBezTo>
                    <a:pt x="999" y="401"/>
                    <a:pt x="999" y="401"/>
                    <a:pt x="999" y="401"/>
                  </a:cubicBezTo>
                  <a:cubicBezTo>
                    <a:pt x="1000" y="403"/>
                    <a:pt x="1001" y="406"/>
                    <a:pt x="1002" y="409"/>
                  </a:cubicBezTo>
                  <a:close/>
                  <a:moveTo>
                    <a:pt x="1003" y="391"/>
                  </a:moveTo>
                  <a:cubicBezTo>
                    <a:pt x="1000" y="387"/>
                    <a:pt x="996" y="383"/>
                    <a:pt x="992" y="380"/>
                  </a:cubicBezTo>
                  <a:cubicBezTo>
                    <a:pt x="996" y="382"/>
                    <a:pt x="1000" y="384"/>
                    <a:pt x="1003" y="386"/>
                  </a:cubicBezTo>
                  <a:lnTo>
                    <a:pt x="1003" y="391"/>
                  </a:lnTo>
                  <a:close/>
                  <a:moveTo>
                    <a:pt x="997" y="396"/>
                  </a:moveTo>
                  <a:cubicBezTo>
                    <a:pt x="991" y="394"/>
                    <a:pt x="991" y="394"/>
                    <a:pt x="991" y="394"/>
                  </a:cubicBezTo>
                  <a:cubicBezTo>
                    <a:pt x="991" y="391"/>
                    <a:pt x="990" y="388"/>
                    <a:pt x="989" y="385"/>
                  </a:cubicBezTo>
                  <a:cubicBezTo>
                    <a:pt x="992" y="388"/>
                    <a:pt x="995" y="392"/>
                    <a:pt x="997" y="396"/>
                  </a:cubicBezTo>
                  <a:close/>
                  <a:moveTo>
                    <a:pt x="990" y="409"/>
                  </a:moveTo>
                  <a:cubicBezTo>
                    <a:pt x="1003" y="414"/>
                    <a:pt x="1003" y="414"/>
                    <a:pt x="1003" y="414"/>
                  </a:cubicBezTo>
                  <a:cubicBezTo>
                    <a:pt x="1003" y="417"/>
                    <a:pt x="1004" y="420"/>
                    <a:pt x="1004" y="424"/>
                  </a:cubicBezTo>
                  <a:cubicBezTo>
                    <a:pt x="988" y="417"/>
                    <a:pt x="988" y="417"/>
                    <a:pt x="988" y="417"/>
                  </a:cubicBezTo>
                  <a:cubicBezTo>
                    <a:pt x="989" y="414"/>
                    <a:pt x="989" y="412"/>
                    <a:pt x="990" y="409"/>
                  </a:cubicBezTo>
                  <a:close/>
                  <a:moveTo>
                    <a:pt x="1004" y="428"/>
                  </a:moveTo>
                  <a:cubicBezTo>
                    <a:pt x="1004" y="431"/>
                    <a:pt x="1004" y="434"/>
                    <a:pt x="1004" y="438"/>
                  </a:cubicBezTo>
                  <a:cubicBezTo>
                    <a:pt x="983" y="429"/>
                    <a:pt x="983" y="429"/>
                    <a:pt x="983" y="429"/>
                  </a:cubicBezTo>
                  <a:cubicBezTo>
                    <a:pt x="984" y="426"/>
                    <a:pt x="985" y="423"/>
                    <a:pt x="986" y="421"/>
                  </a:cubicBezTo>
                  <a:lnTo>
                    <a:pt x="1004" y="428"/>
                  </a:lnTo>
                  <a:close/>
                  <a:moveTo>
                    <a:pt x="1004" y="442"/>
                  </a:moveTo>
                  <a:cubicBezTo>
                    <a:pt x="1004" y="445"/>
                    <a:pt x="1003" y="449"/>
                    <a:pt x="1003" y="452"/>
                  </a:cubicBezTo>
                  <a:cubicBezTo>
                    <a:pt x="979" y="440"/>
                    <a:pt x="979" y="440"/>
                    <a:pt x="979" y="440"/>
                  </a:cubicBezTo>
                  <a:cubicBezTo>
                    <a:pt x="979" y="439"/>
                    <a:pt x="979" y="438"/>
                    <a:pt x="980" y="437"/>
                  </a:cubicBezTo>
                  <a:cubicBezTo>
                    <a:pt x="981" y="435"/>
                    <a:pt x="981" y="434"/>
                    <a:pt x="982" y="432"/>
                  </a:cubicBezTo>
                  <a:lnTo>
                    <a:pt x="1004" y="442"/>
                  </a:lnTo>
                  <a:close/>
                  <a:moveTo>
                    <a:pt x="1003" y="456"/>
                  </a:moveTo>
                  <a:cubicBezTo>
                    <a:pt x="1002" y="460"/>
                    <a:pt x="1002" y="463"/>
                    <a:pt x="1001" y="467"/>
                  </a:cubicBezTo>
                  <a:cubicBezTo>
                    <a:pt x="973" y="453"/>
                    <a:pt x="973" y="453"/>
                    <a:pt x="973" y="453"/>
                  </a:cubicBezTo>
                  <a:cubicBezTo>
                    <a:pt x="975" y="450"/>
                    <a:pt x="976" y="447"/>
                    <a:pt x="977" y="444"/>
                  </a:cubicBezTo>
                  <a:lnTo>
                    <a:pt x="1003" y="456"/>
                  </a:lnTo>
                  <a:close/>
                  <a:moveTo>
                    <a:pt x="1000" y="471"/>
                  </a:moveTo>
                  <a:cubicBezTo>
                    <a:pt x="1000" y="475"/>
                    <a:pt x="999" y="479"/>
                    <a:pt x="999" y="482"/>
                  </a:cubicBezTo>
                  <a:cubicBezTo>
                    <a:pt x="968" y="467"/>
                    <a:pt x="968" y="467"/>
                    <a:pt x="968" y="467"/>
                  </a:cubicBezTo>
                  <a:cubicBezTo>
                    <a:pt x="970" y="464"/>
                    <a:pt x="971" y="460"/>
                    <a:pt x="972" y="457"/>
                  </a:cubicBezTo>
                  <a:lnTo>
                    <a:pt x="1000" y="471"/>
                  </a:lnTo>
                  <a:close/>
                  <a:moveTo>
                    <a:pt x="998" y="486"/>
                  </a:moveTo>
                  <a:cubicBezTo>
                    <a:pt x="997" y="490"/>
                    <a:pt x="997" y="493"/>
                    <a:pt x="996" y="496"/>
                  </a:cubicBezTo>
                  <a:cubicBezTo>
                    <a:pt x="965" y="481"/>
                    <a:pt x="965" y="481"/>
                    <a:pt x="965" y="481"/>
                  </a:cubicBezTo>
                  <a:cubicBezTo>
                    <a:pt x="966" y="478"/>
                    <a:pt x="966" y="474"/>
                    <a:pt x="967" y="471"/>
                  </a:cubicBezTo>
                  <a:lnTo>
                    <a:pt x="998" y="486"/>
                  </a:lnTo>
                  <a:close/>
                  <a:moveTo>
                    <a:pt x="996" y="500"/>
                  </a:moveTo>
                  <a:cubicBezTo>
                    <a:pt x="995" y="503"/>
                    <a:pt x="995" y="506"/>
                    <a:pt x="994" y="509"/>
                  </a:cubicBezTo>
                  <a:cubicBezTo>
                    <a:pt x="963" y="496"/>
                    <a:pt x="963" y="496"/>
                    <a:pt x="963" y="496"/>
                  </a:cubicBezTo>
                  <a:cubicBezTo>
                    <a:pt x="963" y="492"/>
                    <a:pt x="964" y="489"/>
                    <a:pt x="964" y="485"/>
                  </a:cubicBezTo>
                  <a:lnTo>
                    <a:pt x="996" y="500"/>
                  </a:lnTo>
                  <a:close/>
                  <a:moveTo>
                    <a:pt x="994" y="513"/>
                  </a:moveTo>
                  <a:cubicBezTo>
                    <a:pt x="994" y="516"/>
                    <a:pt x="993" y="519"/>
                    <a:pt x="993" y="522"/>
                  </a:cubicBezTo>
                  <a:cubicBezTo>
                    <a:pt x="963" y="511"/>
                    <a:pt x="963" y="511"/>
                    <a:pt x="963" y="511"/>
                  </a:cubicBezTo>
                  <a:cubicBezTo>
                    <a:pt x="963" y="507"/>
                    <a:pt x="963" y="504"/>
                    <a:pt x="963" y="500"/>
                  </a:cubicBezTo>
                  <a:lnTo>
                    <a:pt x="994" y="513"/>
                  </a:lnTo>
                  <a:close/>
                  <a:moveTo>
                    <a:pt x="993" y="554"/>
                  </a:moveTo>
                  <a:cubicBezTo>
                    <a:pt x="988" y="552"/>
                    <a:pt x="982" y="550"/>
                    <a:pt x="975" y="548"/>
                  </a:cubicBezTo>
                  <a:cubicBezTo>
                    <a:pt x="974" y="547"/>
                    <a:pt x="974" y="546"/>
                    <a:pt x="973" y="545"/>
                  </a:cubicBezTo>
                  <a:cubicBezTo>
                    <a:pt x="993" y="552"/>
                    <a:pt x="993" y="552"/>
                    <a:pt x="993" y="552"/>
                  </a:cubicBezTo>
                  <a:cubicBezTo>
                    <a:pt x="993" y="552"/>
                    <a:pt x="993" y="553"/>
                    <a:pt x="993" y="554"/>
                  </a:cubicBezTo>
                  <a:close/>
                  <a:moveTo>
                    <a:pt x="993" y="526"/>
                  </a:moveTo>
                  <a:cubicBezTo>
                    <a:pt x="992" y="529"/>
                    <a:pt x="992" y="532"/>
                    <a:pt x="992" y="534"/>
                  </a:cubicBezTo>
                  <a:cubicBezTo>
                    <a:pt x="966" y="525"/>
                    <a:pt x="966" y="525"/>
                    <a:pt x="966" y="525"/>
                  </a:cubicBezTo>
                  <a:cubicBezTo>
                    <a:pt x="965" y="521"/>
                    <a:pt x="964" y="518"/>
                    <a:pt x="964" y="515"/>
                  </a:cubicBezTo>
                  <a:lnTo>
                    <a:pt x="993" y="526"/>
                  </a:lnTo>
                  <a:close/>
                  <a:moveTo>
                    <a:pt x="992" y="538"/>
                  </a:moveTo>
                  <a:cubicBezTo>
                    <a:pt x="992" y="541"/>
                    <a:pt x="992" y="544"/>
                    <a:pt x="992" y="547"/>
                  </a:cubicBezTo>
                  <a:cubicBezTo>
                    <a:pt x="971" y="540"/>
                    <a:pt x="971" y="540"/>
                    <a:pt x="971" y="540"/>
                  </a:cubicBezTo>
                  <a:cubicBezTo>
                    <a:pt x="969" y="536"/>
                    <a:pt x="968" y="533"/>
                    <a:pt x="967" y="529"/>
                  </a:cubicBezTo>
                  <a:lnTo>
                    <a:pt x="992" y="538"/>
                  </a:lnTo>
                  <a:close/>
                  <a:moveTo>
                    <a:pt x="1086" y="307"/>
                  </a:moveTo>
                  <a:cubicBezTo>
                    <a:pt x="1087" y="306"/>
                    <a:pt x="1089" y="305"/>
                    <a:pt x="1090" y="305"/>
                  </a:cubicBezTo>
                  <a:cubicBezTo>
                    <a:pt x="1091" y="305"/>
                    <a:pt x="1093" y="306"/>
                    <a:pt x="1094" y="307"/>
                  </a:cubicBezTo>
                  <a:cubicBezTo>
                    <a:pt x="1105" y="319"/>
                    <a:pt x="1102" y="379"/>
                    <a:pt x="1099" y="417"/>
                  </a:cubicBezTo>
                  <a:cubicBezTo>
                    <a:pt x="1098" y="422"/>
                    <a:pt x="1098" y="425"/>
                    <a:pt x="1098" y="427"/>
                  </a:cubicBezTo>
                  <a:cubicBezTo>
                    <a:pt x="1095" y="427"/>
                    <a:pt x="1093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87" y="427"/>
                    <a:pt x="1085" y="427"/>
                    <a:pt x="1082" y="427"/>
                  </a:cubicBezTo>
                  <a:cubicBezTo>
                    <a:pt x="1082" y="425"/>
                    <a:pt x="1082" y="422"/>
                    <a:pt x="1081" y="417"/>
                  </a:cubicBezTo>
                  <a:cubicBezTo>
                    <a:pt x="1078" y="379"/>
                    <a:pt x="1075" y="319"/>
                    <a:pt x="1086" y="307"/>
                  </a:cubicBezTo>
                  <a:close/>
                  <a:moveTo>
                    <a:pt x="1078" y="428"/>
                  </a:moveTo>
                  <a:cubicBezTo>
                    <a:pt x="1074" y="429"/>
                    <a:pt x="1071" y="430"/>
                    <a:pt x="1067" y="431"/>
                  </a:cubicBezTo>
                  <a:cubicBezTo>
                    <a:pt x="1067" y="431"/>
                    <a:pt x="1067" y="431"/>
                    <a:pt x="1067" y="430"/>
                  </a:cubicBezTo>
                  <a:cubicBezTo>
                    <a:pt x="1061" y="414"/>
                    <a:pt x="1036" y="335"/>
                    <a:pt x="1046" y="317"/>
                  </a:cubicBezTo>
                  <a:cubicBezTo>
                    <a:pt x="1047" y="316"/>
                    <a:pt x="1048" y="315"/>
                    <a:pt x="1049" y="315"/>
                  </a:cubicBezTo>
                  <a:cubicBezTo>
                    <a:pt x="1050" y="314"/>
                    <a:pt x="1051" y="314"/>
                    <a:pt x="1052" y="315"/>
                  </a:cubicBezTo>
                  <a:cubicBezTo>
                    <a:pt x="1065" y="324"/>
                    <a:pt x="1074" y="385"/>
                    <a:pt x="1078" y="419"/>
                  </a:cubicBezTo>
                  <a:cubicBezTo>
                    <a:pt x="1078" y="423"/>
                    <a:pt x="1078" y="426"/>
                    <a:pt x="1078" y="428"/>
                  </a:cubicBezTo>
                  <a:close/>
                  <a:moveTo>
                    <a:pt x="1102" y="419"/>
                  </a:moveTo>
                  <a:cubicBezTo>
                    <a:pt x="1106" y="385"/>
                    <a:pt x="1115" y="324"/>
                    <a:pt x="1128" y="315"/>
                  </a:cubicBezTo>
                  <a:cubicBezTo>
                    <a:pt x="1129" y="314"/>
                    <a:pt x="1130" y="314"/>
                    <a:pt x="1131" y="315"/>
                  </a:cubicBezTo>
                  <a:cubicBezTo>
                    <a:pt x="1132" y="315"/>
                    <a:pt x="1133" y="316"/>
                    <a:pt x="1134" y="317"/>
                  </a:cubicBezTo>
                  <a:cubicBezTo>
                    <a:pt x="1144" y="335"/>
                    <a:pt x="1119" y="414"/>
                    <a:pt x="1114" y="430"/>
                  </a:cubicBezTo>
                  <a:cubicBezTo>
                    <a:pt x="1113" y="431"/>
                    <a:pt x="1113" y="431"/>
                    <a:pt x="1113" y="431"/>
                  </a:cubicBezTo>
                  <a:cubicBezTo>
                    <a:pt x="1109" y="430"/>
                    <a:pt x="1106" y="429"/>
                    <a:pt x="1102" y="428"/>
                  </a:cubicBezTo>
                  <a:cubicBezTo>
                    <a:pt x="1102" y="426"/>
                    <a:pt x="1102" y="423"/>
                    <a:pt x="1102" y="419"/>
                  </a:cubicBezTo>
                  <a:close/>
                  <a:moveTo>
                    <a:pt x="1118" y="430"/>
                  </a:moveTo>
                  <a:cubicBezTo>
                    <a:pt x="1127" y="401"/>
                    <a:pt x="1151" y="339"/>
                    <a:pt x="1166" y="332"/>
                  </a:cubicBezTo>
                  <a:cubicBezTo>
                    <a:pt x="1168" y="332"/>
                    <a:pt x="1169" y="332"/>
                    <a:pt x="1170" y="332"/>
                  </a:cubicBezTo>
                  <a:cubicBezTo>
                    <a:pt x="1171" y="333"/>
                    <a:pt x="1171" y="333"/>
                    <a:pt x="1172" y="335"/>
                  </a:cubicBezTo>
                  <a:cubicBezTo>
                    <a:pt x="1175" y="346"/>
                    <a:pt x="1156" y="385"/>
                    <a:pt x="1149" y="399"/>
                  </a:cubicBezTo>
                  <a:cubicBezTo>
                    <a:pt x="1149" y="399"/>
                    <a:pt x="1149" y="399"/>
                    <a:pt x="1149" y="399"/>
                  </a:cubicBezTo>
                  <a:cubicBezTo>
                    <a:pt x="1141" y="412"/>
                    <a:pt x="1135" y="427"/>
                    <a:pt x="1131" y="444"/>
                  </a:cubicBezTo>
                  <a:cubicBezTo>
                    <a:pt x="1127" y="439"/>
                    <a:pt x="1122" y="436"/>
                    <a:pt x="1117" y="433"/>
                  </a:cubicBezTo>
                  <a:cubicBezTo>
                    <a:pt x="1117" y="432"/>
                    <a:pt x="1117" y="431"/>
                    <a:pt x="1118" y="430"/>
                  </a:cubicBezTo>
                  <a:close/>
                  <a:moveTo>
                    <a:pt x="1175" y="333"/>
                  </a:moveTo>
                  <a:cubicBezTo>
                    <a:pt x="1175" y="331"/>
                    <a:pt x="1174" y="330"/>
                    <a:pt x="1172" y="329"/>
                  </a:cubicBezTo>
                  <a:cubicBezTo>
                    <a:pt x="1170" y="328"/>
                    <a:pt x="1167" y="328"/>
                    <a:pt x="1165" y="329"/>
                  </a:cubicBezTo>
                  <a:cubicBezTo>
                    <a:pt x="1154" y="333"/>
                    <a:pt x="1142" y="358"/>
                    <a:pt x="1131" y="382"/>
                  </a:cubicBezTo>
                  <a:cubicBezTo>
                    <a:pt x="1138" y="355"/>
                    <a:pt x="1143" y="326"/>
                    <a:pt x="1138" y="316"/>
                  </a:cubicBezTo>
                  <a:cubicBezTo>
                    <a:pt x="1136" y="313"/>
                    <a:pt x="1135" y="311"/>
                    <a:pt x="1132" y="311"/>
                  </a:cubicBezTo>
                  <a:cubicBezTo>
                    <a:pt x="1130" y="310"/>
                    <a:pt x="1128" y="311"/>
                    <a:pt x="1126" y="312"/>
                  </a:cubicBezTo>
                  <a:cubicBezTo>
                    <a:pt x="1117" y="318"/>
                    <a:pt x="1110" y="344"/>
                    <a:pt x="1105" y="370"/>
                  </a:cubicBezTo>
                  <a:cubicBezTo>
                    <a:pt x="1106" y="342"/>
                    <a:pt x="1105" y="313"/>
                    <a:pt x="1097" y="305"/>
                  </a:cubicBezTo>
                  <a:cubicBezTo>
                    <a:pt x="1095" y="302"/>
                    <a:pt x="1092" y="301"/>
                    <a:pt x="1090" y="301"/>
                  </a:cubicBezTo>
                  <a:cubicBezTo>
                    <a:pt x="1088" y="301"/>
                    <a:pt x="1085" y="302"/>
                    <a:pt x="1083" y="305"/>
                  </a:cubicBezTo>
                  <a:cubicBezTo>
                    <a:pt x="1075" y="313"/>
                    <a:pt x="1074" y="342"/>
                    <a:pt x="1075" y="370"/>
                  </a:cubicBezTo>
                  <a:cubicBezTo>
                    <a:pt x="1070" y="344"/>
                    <a:pt x="1063" y="318"/>
                    <a:pt x="1055" y="312"/>
                  </a:cubicBezTo>
                  <a:cubicBezTo>
                    <a:pt x="1052" y="311"/>
                    <a:pt x="1050" y="310"/>
                    <a:pt x="1048" y="311"/>
                  </a:cubicBezTo>
                  <a:cubicBezTo>
                    <a:pt x="1045" y="311"/>
                    <a:pt x="1044" y="313"/>
                    <a:pt x="1042" y="316"/>
                  </a:cubicBezTo>
                  <a:cubicBezTo>
                    <a:pt x="1037" y="326"/>
                    <a:pt x="1042" y="355"/>
                    <a:pt x="1049" y="382"/>
                  </a:cubicBezTo>
                  <a:cubicBezTo>
                    <a:pt x="1038" y="358"/>
                    <a:pt x="1026" y="333"/>
                    <a:pt x="1015" y="329"/>
                  </a:cubicBezTo>
                  <a:cubicBezTo>
                    <a:pt x="1013" y="328"/>
                    <a:pt x="1010" y="328"/>
                    <a:pt x="1008" y="329"/>
                  </a:cubicBezTo>
                  <a:cubicBezTo>
                    <a:pt x="1006" y="330"/>
                    <a:pt x="1005" y="331"/>
                    <a:pt x="1005" y="333"/>
                  </a:cubicBezTo>
                  <a:cubicBezTo>
                    <a:pt x="1002" y="343"/>
                    <a:pt x="1011" y="367"/>
                    <a:pt x="1019" y="383"/>
                  </a:cubicBezTo>
                  <a:cubicBezTo>
                    <a:pt x="1018" y="383"/>
                    <a:pt x="1018" y="382"/>
                    <a:pt x="1018" y="382"/>
                  </a:cubicBezTo>
                  <a:cubicBezTo>
                    <a:pt x="1008" y="373"/>
                    <a:pt x="997" y="366"/>
                    <a:pt x="986" y="363"/>
                  </a:cubicBezTo>
                  <a:cubicBezTo>
                    <a:pt x="981" y="337"/>
                    <a:pt x="990" y="324"/>
                    <a:pt x="996" y="319"/>
                  </a:cubicBezTo>
                  <a:cubicBezTo>
                    <a:pt x="1004" y="313"/>
                    <a:pt x="1014" y="311"/>
                    <a:pt x="1024" y="314"/>
                  </a:cubicBezTo>
                  <a:cubicBezTo>
                    <a:pt x="1024" y="315"/>
                    <a:pt x="1025" y="315"/>
                    <a:pt x="1025" y="314"/>
                  </a:cubicBezTo>
                  <a:cubicBezTo>
                    <a:pt x="1026" y="314"/>
                    <a:pt x="1026" y="313"/>
                    <a:pt x="1026" y="313"/>
                  </a:cubicBezTo>
                  <a:cubicBezTo>
                    <a:pt x="1026" y="302"/>
                    <a:pt x="1034" y="296"/>
                    <a:pt x="1041" y="293"/>
                  </a:cubicBezTo>
                  <a:cubicBezTo>
                    <a:pt x="1048" y="291"/>
                    <a:pt x="1058" y="292"/>
                    <a:pt x="1064" y="299"/>
                  </a:cubicBezTo>
                  <a:cubicBezTo>
                    <a:pt x="1064" y="300"/>
                    <a:pt x="1065" y="300"/>
                    <a:pt x="1066" y="300"/>
                  </a:cubicBezTo>
                  <a:cubicBezTo>
                    <a:pt x="1066" y="300"/>
                    <a:pt x="1067" y="300"/>
                    <a:pt x="1067" y="299"/>
                  </a:cubicBezTo>
                  <a:cubicBezTo>
                    <a:pt x="1072" y="283"/>
                    <a:pt x="1087" y="282"/>
                    <a:pt x="1090" y="282"/>
                  </a:cubicBezTo>
                  <a:cubicBezTo>
                    <a:pt x="1090" y="282"/>
                    <a:pt x="1090" y="282"/>
                    <a:pt x="1090" y="282"/>
                  </a:cubicBezTo>
                  <a:cubicBezTo>
                    <a:pt x="1090" y="282"/>
                    <a:pt x="1090" y="282"/>
                    <a:pt x="1090" y="282"/>
                  </a:cubicBezTo>
                  <a:cubicBezTo>
                    <a:pt x="1093" y="282"/>
                    <a:pt x="1108" y="283"/>
                    <a:pt x="1113" y="299"/>
                  </a:cubicBezTo>
                  <a:cubicBezTo>
                    <a:pt x="1113" y="300"/>
                    <a:pt x="1114" y="300"/>
                    <a:pt x="1114" y="300"/>
                  </a:cubicBezTo>
                  <a:cubicBezTo>
                    <a:pt x="1115" y="300"/>
                    <a:pt x="1116" y="300"/>
                    <a:pt x="1116" y="299"/>
                  </a:cubicBezTo>
                  <a:cubicBezTo>
                    <a:pt x="1122" y="292"/>
                    <a:pt x="1132" y="291"/>
                    <a:pt x="1139" y="293"/>
                  </a:cubicBezTo>
                  <a:cubicBezTo>
                    <a:pt x="1146" y="296"/>
                    <a:pt x="1154" y="302"/>
                    <a:pt x="1154" y="313"/>
                  </a:cubicBezTo>
                  <a:cubicBezTo>
                    <a:pt x="1154" y="313"/>
                    <a:pt x="1154" y="314"/>
                    <a:pt x="1155" y="314"/>
                  </a:cubicBezTo>
                  <a:cubicBezTo>
                    <a:pt x="1155" y="315"/>
                    <a:pt x="1156" y="315"/>
                    <a:pt x="1157" y="314"/>
                  </a:cubicBezTo>
                  <a:cubicBezTo>
                    <a:pt x="1166" y="311"/>
                    <a:pt x="1176" y="313"/>
                    <a:pt x="1184" y="319"/>
                  </a:cubicBezTo>
                  <a:cubicBezTo>
                    <a:pt x="1190" y="324"/>
                    <a:pt x="1199" y="337"/>
                    <a:pt x="1194" y="363"/>
                  </a:cubicBezTo>
                  <a:cubicBezTo>
                    <a:pt x="1183" y="366"/>
                    <a:pt x="1172" y="373"/>
                    <a:pt x="1163" y="382"/>
                  </a:cubicBezTo>
                  <a:cubicBezTo>
                    <a:pt x="1162" y="382"/>
                    <a:pt x="1162" y="383"/>
                    <a:pt x="1161" y="383"/>
                  </a:cubicBezTo>
                  <a:cubicBezTo>
                    <a:pt x="1169" y="367"/>
                    <a:pt x="1178" y="343"/>
                    <a:pt x="1175" y="333"/>
                  </a:cubicBezTo>
                  <a:close/>
                  <a:moveTo>
                    <a:pt x="1008" y="335"/>
                  </a:moveTo>
                  <a:cubicBezTo>
                    <a:pt x="1009" y="333"/>
                    <a:pt x="1009" y="333"/>
                    <a:pt x="1010" y="332"/>
                  </a:cubicBezTo>
                  <a:cubicBezTo>
                    <a:pt x="1011" y="332"/>
                    <a:pt x="1012" y="332"/>
                    <a:pt x="1014" y="332"/>
                  </a:cubicBezTo>
                  <a:cubicBezTo>
                    <a:pt x="1029" y="339"/>
                    <a:pt x="1053" y="401"/>
                    <a:pt x="1062" y="430"/>
                  </a:cubicBezTo>
                  <a:cubicBezTo>
                    <a:pt x="1063" y="431"/>
                    <a:pt x="1063" y="432"/>
                    <a:pt x="1063" y="433"/>
                  </a:cubicBezTo>
                  <a:cubicBezTo>
                    <a:pt x="1058" y="436"/>
                    <a:pt x="1053" y="439"/>
                    <a:pt x="1049" y="444"/>
                  </a:cubicBezTo>
                  <a:cubicBezTo>
                    <a:pt x="1045" y="427"/>
                    <a:pt x="1039" y="412"/>
                    <a:pt x="1031" y="399"/>
                  </a:cubicBezTo>
                  <a:cubicBezTo>
                    <a:pt x="1031" y="399"/>
                    <a:pt x="1031" y="399"/>
                    <a:pt x="1031" y="399"/>
                  </a:cubicBezTo>
                  <a:cubicBezTo>
                    <a:pt x="1024" y="385"/>
                    <a:pt x="1005" y="346"/>
                    <a:pt x="1008" y="335"/>
                  </a:cubicBezTo>
                  <a:close/>
                  <a:moveTo>
                    <a:pt x="1090" y="431"/>
                  </a:moveTo>
                  <a:cubicBezTo>
                    <a:pt x="1090" y="431"/>
                    <a:pt x="1090" y="431"/>
                    <a:pt x="1090" y="431"/>
                  </a:cubicBezTo>
                  <a:cubicBezTo>
                    <a:pt x="1090" y="431"/>
                    <a:pt x="1090" y="431"/>
                    <a:pt x="1090" y="431"/>
                  </a:cubicBezTo>
                  <a:cubicBezTo>
                    <a:pt x="1090" y="431"/>
                    <a:pt x="1090" y="431"/>
                    <a:pt x="1090" y="431"/>
                  </a:cubicBezTo>
                  <a:cubicBezTo>
                    <a:pt x="1107" y="431"/>
                    <a:pt x="1122" y="438"/>
                    <a:pt x="1130" y="448"/>
                  </a:cubicBezTo>
                  <a:cubicBezTo>
                    <a:pt x="1129" y="451"/>
                    <a:pt x="1129" y="453"/>
                    <a:pt x="1128" y="456"/>
                  </a:cubicBezTo>
                  <a:cubicBezTo>
                    <a:pt x="1119" y="445"/>
                    <a:pt x="1102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78" y="437"/>
                    <a:pt x="1061" y="445"/>
                    <a:pt x="1052" y="456"/>
                  </a:cubicBezTo>
                  <a:cubicBezTo>
                    <a:pt x="1051" y="453"/>
                    <a:pt x="1051" y="451"/>
                    <a:pt x="1050" y="448"/>
                  </a:cubicBezTo>
                  <a:cubicBezTo>
                    <a:pt x="1058" y="438"/>
                    <a:pt x="1073" y="431"/>
                    <a:pt x="1090" y="431"/>
                  </a:cubicBezTo>
                  <a:close/>
                  <a:moveTo>
                    <a:pt x="1083" y="473"/>
                  </a:moveTo>
                  <a:cubicBezTo>
                    <a:pt x="1077" y="468"/>
                    <a:pt x="1069" y="467"/>
                    <a:pt x="1061" y="469"/>
                  </a:cubicBezTo>
                  <a:cubicBezTo>
                    <a:pt x="1058" y="471"/>
                    <a:pt x="1055" y="472"/>
                    <a:pt x="1053" y="475"/>
                  </a:cubicBezTo>
                  <a:cubicBezTo>
                    <a:pt x="1053" y="470"/>
                    <a:pt x="1053" y="466"/>
                    <a:pt x="1052" y="461"/>
                  </a:cubicBezTo>
                  <a:cubicBezTo>
                    <a:pt x="1060" y="449"/>
                    <a:pt x="1078" y="441"/>
                    <a:pt x="1090" y="441"/>
                  </a:cubicBezTo>
                  <a:cubicBezTo>
                    <a:pt x="1102" y="441"/>
                    <a:pt x="1120" y="449"/>
                    <a:pt x="1128" y="461"/>
                  </a:cubicBezTo>
                  <a:cubicBezTo>
                    <a:pt x="1127" y="466"/>
                    <a:pt x="1127" y="470"/>
                    <a:pt x="1127" y="475"/>
                  </a:cubicBezTo>
                  <a:cubicBezTo>
                    <a:pt x="1125" y="472"/>
                    <a:pt x="1122" y="471"/>
                    <a:pt x="1119" y="469"/>
                  </a:cubicBezTo>
                  <a:cubicBezTo>
                    <a:pt x="1111" y="467"/>
                    <a:pt x="1103" y="468"/>
                    <a:pt x="1097" y="473"/>
                  </a:cubicBezTo>
                  <a:cubicBezTo>
                    <a:pt x="1099" y="466"/>
                    <a:pt x="1101" y="458"/>
                    <a:pt x="1098" y="453"/>
                  </a:cubicBezTo>
                  <a:cubicBezTo>
                    <a:pt x="1097" y="451"/>
                    <a:pt x="1095" y="449"/>
                    <a:pt x="1090" y="449"/>
                  </a:cubicBezTo>
                  <a:cubicBezTo>
                    <a:pt x="1085" y="449"/>
                    <a:pt x="1083" y="451"/>
                    <a:pt x="1082" y="453"/>
                  </a:cubicBezTo>
                  <a:cubicBezTo>
                    <a:pt x="1079" y="458"/>
                    <a:pt x="1081" y="466"/>
                    <a:pt x="1083" y="473"/>
                  </a:cubicBezTo>
                  <a:close/>
                  <a:moveTo>
                    <a:pt x="1085" y="455"/>
                  </a:moveTo>
                  <a:cubicBezTo>
                    <a:pt x="1086" y="453"/>
                    <a:pt x="1088" y="453"/>
                    <a:pt x="1090" y="453"/>
                  </a:cubicBezTo>
                  <a:cubicBezTo>
                    <a:pt x="1092" y="453"/>
                    <a:pt x="1094" y="453"/>
                    <a:pt x="1095" y="455"/>
                  </a:cubicBezTo>
                  <a:cubicBezTo>
                    <a:pt x="1098" y="460"/>
                    <a:pt x="1093" y="472"/>
                    <a:pt x="1090" y="479"/>
                  </a:cubicBezTo>
                  <a:cubicBezTo>
                    <a:pt x="1087" y="472"/>
                    <a:pt x="1082" y="460"/>
                    <a:pt x="1085" y="455"/>
                  </a:cubicBezTo>
                  <a:close/>
                  <a:moveTo>
                    <a:pt x="1126" y="539"/>
                  </a:moveTo>
                  <a:cubicBezTo>
                    <a:pt x="1116" y="536"/>
                    <a:pt x="1104" y="534"/>
                    <a:pt x="1090" y="534"/>
                  </a:cubicBezTo>
                  <a:cubicBezTo>
                    <a:pt x="1090" y="534"/>
                    <a:pt x="1090" y="534"/>
                    <a:pt x="1090" y="534"/>
                  </a:cubicBezTo>
                  <a:cubicBezTo>
                    <a:pt x="1090" y="534"/>
                    <a:pt x="1090" y="534"/>
                    <a:pt x="1090" y="534"/>
                  </a:cubicBezTo>
                  <a:cubicBezTo>
                    <a:pt x="1076" y="534"/>
                    <a:pt x="1064" y="536"/>
                    <a:pt x="1054" y="539"/>
                  </a:cubicBezTo>
                  <a:cubicBezTo>
                    <a:pt x="1075" y="527"/>
                    <a:pt x="1086" y="514"/>
                    <a:pt x="1090" y="501"/>
                  </a:cubicBezTo>
                  <a:cubicBezTo>
                    <a:pt x="1094" y="514"/>
                    <a:pt x="1105" y="527"/>
                    <a:pt x="1126" y="539"/>
                  </a:cubicBezTo>
                  <a:close/>
                  <a:moveTo>
                    <a:pt x="1094" y="484"/>
                  </a:moveTo>
                  <a:cubicBezTo>
                    <a:pt x="1097" y="474"/>
                    <a:pt x="1107" y="470"/>
                    <a:pt x="1118" y="473"/>
                  </a:cubicBezTo>
                  <a:cubicBezTo>
                    <a:pt x="1125" y="475"/>
                    <a:pt x="1127" y="481"/>
                    <a:pt x="1127" y="486"/>
                  </a:cubicBezTo>
                  <a:cubicBezTo>
                    <a:pt x="1126" y="490"/>
                    <a:pt x="1124" y="496"/>
                    <a:pt x="1118" y="497"/>
                  </a:cubicBezTo>
                  <a:cubicBezTo>
                    <a:pt x="1113" y="499"/>
                    <a:pt x="1109" y="496"/>
                    <a:pt x="1107" y="493"/>
                  </a:cubicBezTo>
                  <a:cubicBezTo>
                    <a:pt x="1105" y="490"/>
                    <a:pt x="1105" y="486"/>
                    <a:pt x="1108" y="483"/>
                  </a:cubicBezTo>
                  <a:cubicBezTo>
                    <a:pt x="1109" y="483"/>
                    <a:pt x="1109" y="482"/>
                    <a:pt x="1108" y="481"/>
                  </a:cubicBezTo>
                  <a:cubicBezTo>
                    <a:pt x="1108" y="480"/>
                    <a:pt x="1107" y="480"/>
                    <a:pt x="1106" y="480"/>
                  </a:cubicBezTo>
                  <a:cubicBezTo>
                    <a:pt x="1102" y="482"/>
                    <a:pt x="1100" y="486"/>
                    <a:pt x="1100" y="490"/>
                  </a:cubicBezTo>
                  <a:cubicBezTo>
                    <a:pt x="1100" y="495"/>
                    <a:pt x="1102" y="513"/>
                    <a:pt x="1138" y="534"/>
                  </a:cubicBezTo>
                  <a:cubicBezTo>
                    <a:pt x="1139" y="537"/>
                    <a:pt x="1140" y="539"/>
                    <a:pt x="1141" y="542"/>
                  </a:cubicBezTo>
                  <a:cubicBezTo>
                    <a:pt x="1100" y="525"/>
                    <a:pt x="1088" y="500"/>
                    <a:pt x="1094" y="484"/>
                  </a:cubicBezTo>
                  <a:close/>
                  <a:moveTo>
                    <a:pt x="1105" y="498"/>
                  </a:moveTo>
                  <a:cubicBezTo>
                    <a:pt x="1109" y="501"/>
                    <a:pt x="1114" y="502"/>
                    <a:pt x="1119" y="501"/>
                  </a:cubicBezTo>
                  <a:cubicBezTo>
                    <a:pt x="1123" y="500"/>
                    <a:pt x="1126" y="498"/>
                    <a:pt x="1128" y="495"/>
                  </a:cubicBezTo>
                  <a:cubicBezTo>
                    <a:pt x="1129" y="506"/>
                    <a:pt x="1131" y="518"/>
                    <a:pt x="1135" y="528"/>
                  </a:cubicBezTo>
                  <a:cubicBezTo>
                    <a:pt x="1118" y="517"/>
                    <a:pt x="1109" y="506"/>
                    <a:pt x="1105" y="498"/>
                  </a:cubicBezTo>
                  <a:close/>
                  <a:moveTo>
                    <a:pt x="1053" y="495"/>
                  </a:moveTo>
                  <a:cubicBezTo>
                    <a:pt x="1054" y="498"/>
                    <a:pt x="1057" y="500"/>
                    <a:pt x="1061" y="501"/>
                  </a:cubicBezTo>
                  <a:cubicBezTo>
                    <a:pt x="1066" y="502"/>
                    <a:pt x="1071" y="501"/>
                    <a:pt x="1075" y="498"/>
                  </a:cubicBezTo>
                  <a:cubicBezTo>
                    <a:pt x="1071" y="506"/>
                    <a:pt x="1063" y="517"/>
                    <a:pt x="1045" y="528"/>
                  </a:cubicBezTo>
                  <a:cubicBezTo>
                    <a:pt x="1049" y="518"/>
                    <a:pt x="1051" y="506"/>
                    <a:pt x="1053" y="495"/>
                  </a:cubicBezTo>
                  <a:close/>
                  <a:moveTo>
                    <a:pt x="1080" y="490"/>
                  </a:moveTo>
                  <a:cubicBezTo>
                    <a:pt x="1080" y="486"/>
                    <a:pt x="1078" y="482"/>
                    <a:pt x="1074" y="480"/>
                  </a:cubicBezTo>
                  <a:cubicBezTo>
                    <a:pt x="1073" y="480"/>
                    <a:pt x="1072" y="480"/>
                    <a:pt x="1072" y="481"/>
                  </a:cubicBezTo>
                  <a:cubicBezTo>
                    <a:pt x="1071" y="482"/>
                    <a:pt x="1071" y="483"/>
                    <a:pt x="1072" y="483"/>
                  </a:cubicBezTo>
                  <a:cubicBezTo>
                    <a:pt x="1075" y="486"/>
                    <a:pt x="1075" y="490"/>
                    <a:pt x="1073" y="493"/>
                  </a:cubicBezTo>
                  <a:cubicBezTo>
                    <a:pt x="1071" y="496"/>
                    <a:pt x="1068" y="499"/>
                    <a:pt x="1062" y="497"/>
                  </a:cubicBezTo>
                  <a:cubicBezTo>
                    <a:pt x="1056" y="496"/>
                    <a:pt x="1054" y="490"/>
                    <a:pt x="1054" y="486"/>
                  </a:cubicBezTo>
                  <a:cubicBezTo>
                    <a:pt x="1053" y="481"/>
                    <a:pt x="1056" y="475"/>
                    <a:pt x="1062" y="473"/>
                  </a:cubicBezTo>
                  <a:cubicBezTo>
                    <a:pt x="1073" y="470"/>
                    <a:pt x="1083" y="474"/>
                    <a:pt x="1086" y="484"/>
                  </a:cubicBezTo>
                  <a:cubicBezTo>
                    <a:pt x="1092" y="500"/>
                    <a:pt x="1080" y="525"/>
                    <a:pt x="1039" y="542"/>
                  </a:cubicBezTo>
                  <a:cubicBezTo>
                    <a:pt x="1040" y="539"/>
                    <a:pt x="1041" y="537"/>
                    <a:pt x="1042" y="534"/>
                  </a:cubicBezTo>
                  <a:cubicBezTo>
                    <a:pt x="1078" y="513"/>
                    <a:pt x="1080" y="495"/>
                    <a:pt x="1080" y="490"/>
                  </a:cubicBezTo>
                  <a:close/>
                  <a:moveTo>
                    <a:pt x="1188" y="547"/>
                  </a:moveTo>
                  <a:cubicBezTo>
                    <a:pt x="1188" y="544"/>
                    <a:pt x="1188" y="541"/>
                    <a:pt x="1188" y="538"/>
                  </a:cubicBezTo>
                  <a:cubicBezTo>
                    <a:pt x="1213" y="529"/>
                    <a:pt x="1213" y="529"/>
                    <a:pt x="1213" y="529"/>
                  </a:cubicBezTo>
                  <a:cubicBezTo>
                    <a:pt x="1212" y="533"/>
                    <a:pt x="1211" y="536"/>
                    <a:pt x="1209" y="540"/>
                  </a:cubicBezTo>
                  <a:lnTo>
                    <a:pt x="1188" y="547"/>
                  </a:lnTo>
                  <a:close/>
                  <a:moveTo>
                    <a:pt x="1207" y="545"/>
                  </a:moveTo>
                  <a:cubicBezTo>
                    <a:pt x="1207" y="546"/>
                    <a:pt x="1206" y="547"/>
                    <a:pt x="1206" y="548"/>
                  </a:cubicBezTo>
                  <a:cubicBezTo>
                    <a:pt x="1198" y="550"/>
                    <a:pt x="1192" y="552"/>
                    <a:pt x="1187" y="554"/>
                  </a:cubicBezTo>
                  <a:cubicBezTo>
                    <a:pt x="1187" y="553"/>
                    <a:pt x="1187" y="552"/>
                    <a:pt x="1187" y="552"/>
                  </a:cubicBezTo>
                  <a:lnTo>
                    <a:pt x="1207" y="545"/>
                  </a:lnTo>
                  <a:close/>
                  <a:moveTo>
                    <a:pt x="1188" y="534"/>
                  </a:moveTo>
                  <a:cubicBezTo>
                    <a:pt x="1188" y="532"/>
                    <a:pt x="1188" y="529"/>
                    <a:pt x="1187" y="526"/>
                  </a:cubicBezTo>
                  <a:cubicBezTo>
                    <a:pt x="1216" y="515"/>
                    <a:pt x="1216" y="515"/>
                    <a:pt x="1216" y="515"/>
                  </a:cubicBezTo>
                  <a:cubicBezTo>
                    <a:pt x="1216" y="518"/>
                    <a:pt x="1215" y="521"/>
                    <a:pt x="1214" y="525"/>
                  </a:cubicBezTo>
                  <a:lnTo>
                    <a:pt x="1188" y="534"/>
                  </a:lnTo>
                  <a:close/>
                  <a:moveTo>
                    <a:pt x="1187" y="522"/>
                  </a:moveTo>
                  <a:cubicBezTo>
                    <a:pt x="1187" y="519"/>
                    <a:pt x="1187" y="516"/>
                    <a:pt x="1186" y="513"/>
                  </a:cubicBezTo>
                  <a:cubicBezTo>
                    <a:pt x="1217" y="500"/>
                    <a:pt x="1217" y="500"/>
                    <a:pt x="1217" y="500"/>
                  </a:cubicBezTo>
                  <a:cubicBezTo>
                    <a:pt x="1217" y="504"/>
                    <a:pt x="1217" y="507"/>
                    <a:pt x="1217" y="511"/>
                  </a:cubicBezTo>
                  <a:lnTo>
                    <a:pt x="1187" y="522"/>
                  </a:lnTo>
                  <a:close/>
                  <a:moveTo>
                    <a:pt x="1186" y="509"/>
                  </a:moveTo>
                  <a:cubicBezTo>
                    <a:pt x="1185" y="506"/>
                    <a:pt x="1185" y="503"/>
                    <a:pt x="1184" y="500"/>
                  </a:cubicBezTo>
                  <a:cubicBezTo>
                    <a:pt x="1216" y="485"/>
                    <a:pt x="1216" y="485"/>
                    <a:pt x="1216" y="485"/>
                  </a:cubicBezTo>
                  <a:cubicBezTo>
                    <a:pt x="1216" y="489"/>
                    <a:pt x="1217" y="492"/>
                    <a:pt x="1217" y="496"/>
                  </a:cubicBezTo>
                  <a:lnTo>
                    <a:pt x="1186" y="509"/>
                  </a:lnTo>
                  <a:close/>
                  <a:moveTo>
                    <a:pt x="1184" y="496"/>
                  </a:moveTo>
                  <a:cubicBezTo>
                    <a:pt x="1183" y="493"/>
                    <a:pt x="1183" y="490"/>
                    <a:pt x="1182" y="486"/>
                  </a:cubicBezTo>
                  <a:cubicBezTo>
                    <a:pt x="1213" y="471"/>
                    <a:pt x="1213" y="471"/>
                    <a:pt x="1213" y="471"/>
                  </a:cubicBezTo>
                  <a:cubicBezTo>
                    <a:pt x="1214" y="474"/>
                    <a:pt x="1214" y="478"/>
                    <a:pt x="1215" y="481"/>
                  </a:cubicBezTo>
                  <a:lnTo>
                    <a:pt x="1184" y="496"/>
                  </a:lnTo>
                  <a:close/>
                  <a:moveTo>
                    <a:pt x="1182" y="482"/>
                  </a:moveTo>
                  <a:cubicBezTo>
                    <a:pt x="1181" y="479"/>
                    <a:pt x="1180" y="475"/>
                    <a:pt x="1180" y="471"/>
                  </a:cubicBezTo>
                  <a:cubicBezTo>
                    <a:pt x="1208" y="457"/>
                    <a:pt x="1208" y="457"/>
                    <a:pt x="1208" y="457"/>
                  </a:cubicBezTo>
                  <a:cubicBezTo>
                    <a:pt x="1209" y="460"/>
                    <a:pt x="1210" y="464"/>
                    <a:pt x="1212" y="467"/>
                  </a:cubicBezTo>
                  <a:lnTo>
                    <a:pt x="1182" y="482"/>
                  </a:lnTo>
                  <a:close/>
                  <a:moveTo>
                    <a:pt x="1179" y="467"/>
                  </a:moveTo>
                  <a:cubicBezTo>
                    <a:pt x="1178" y="463"/>
                    <a:pt x="1178" y="460"/>
                    <a:pt x="1177" y="456"/>
                  </a:cubicBezTo>
                  <a:cubicBezTo>
                    <a:pt x="1203" y="444"/>
                    <a:pt x="1203" y="444"/>
                    <a:pt x="1203" y="444"/>
                  </a:cubicBezTo>
                  <a:cubicBezTo>
                    <a:pt x="1204" y="447"/>
                    <a:pt x="1205" y="450"/>
                    <a:pt x="1207" y="453"/>
                  </a:cubicBezTo>
                  <a:lnTo>
                    <a:pt x="1179" y="467"/>
                  </a:lnTo>
                  <a:close/>
                  <a:moveTo>
                    <a:pt x="1177" y="452"/>
                  </a:moveTo>
                  <a:cubicBezTo>
                    <a:pt x="1177" y="449"/>
                    <a:pt x="1176" y="445"/>
                    <a:pt x="1176" y="442"/>
                  </a:cubicBezTo>
                  <a:cubicBezTo>
                    <a:pt x="1198" y="432"/>
                    <a:pt x="1198" y="432"/>
                    <a:pt x="1198" y="432"/>
                  </a:cubicBezTo>
                  <a:cubicBezTo>
                    <a:pt x="1199" y="434"/>
                    <a:pt x="1200" y="435"/>
                    <a:pt x="1200" y="437"/>
                  </a:cubicBezTo>
                  <a:cubicBezTo>
                    <a:pt x="1201" y="438"/>
                    <a:pt x="1201" y="439"/>
                    <a:pt x="1201" y="440"/>
                  </a:cubicBezTo>
                  <a:lnTo>
                    <a:pt x="1177" y="452"/>
                  </a:lnTo>
                  <a:close/>
                  <a:moveTo>
                    <a:pt x="1176" y="438"/>
                  </a:moveTo>
                  <a:cubicBezTo>
                    <a:pt x="1176" y="434"/>
                    <a:pt x="1176" y="431"/>
                    <a:pt x="1176" y="428"/>
                  </a:cubicBezTo>
                  <a:cubicBezTo>
                    <a:pt x="1194" y="421"/>
                    <a:pt x="1194" y="421"/>
                    <a:pt x="1194" y="421"/>
                  </a:cubicBezTo>
                  <a:cubicBezTo>
                    <a:pt x="1195" y="423"/>
                    <a:pt x="1196" y="426"/>
                    <a:pt x="1197" y="429"/>
                  </a:cubicBezTo>
                  <a:lnTo>
                    <a:pt x="1176" y="438"/>
                  </a:lnTo>
                  <a:close/>
                  <a:moveTo>
                    <a:pt x="1176" y="424"/>
                  </a:moveTo>
                  <a:cubicBezTo>
                    <a:pt x="1176" y="420"/>
                    <a:pt x="1177" y="417"/>
                    <a:pt x="1177" y="414"/>
                  </a:cubicBezTo>
                  <a:cubicBezTo>
                    <a:pt x="1190" y="409"/>
                    <a:pt x="1190" y="409"/>
                    <a:pt x="1190" y="409"/>
                  </a:cubicBezTo>
                  <a:cubicBezTo>
                    <a:pt x="1191" y="412"/>
                    <a:pt x="1191" y="414"/>
                    <a:pt x="1192" y="417"/>
                  </a:cubicBezTo>
                  <a:lnTo>
                    <a:pt x="1176" y="424"/>
                  </a:lnTo>
                  <a:close/>
                  <a:moveTo>
                    <a:pt x="1178" y="409"/>
                  </a:moveTo>
                  <a:cubicBezTo>
                    <a:pt x="1179" y="406"/>
                    <a:pt x="1180" y="403"/>
                    <a:pt x="1181" y="401"/>
                  </a:cubicBezTo>
                  <a:cubicBezTo>
                    <a:pt x="1188" y="398"/>
                    <a:pt x="1188" y="398"/>
                    <a:pt x="1188" y="398"/>
                  </a:cubicBezTo>
                  <a:cubicBezTo>
                    <a:pt x="1189" y="400"/>
                    <a:pt x="1189" y="403"/>
                    <a:pt x="1189" y="405"/>
                  </a:cubicBezTo>
                  <a:lnTo>
                    <a:pt x="1178" y="409"/>
                  </a:lnTo>
                  <a:close/>
                  <a:moveTo>
                    <a:pt x="1189" y="394"/>
                  </a:moveTo>
                  <a:cubicBezTo>
                    <a:pt x="1183" y="396"/>
                    <a:pt x="1183" y="396"/>
                    <a:pt x="1183" y="396"/>
                  </a:cubicBezTo>
                  <a:cubicBezTo>
                    <a:pt x="1185" y="392"/>
                    <a:pt x="1188" y="388"/>
                    <a:pt x="1191" y="385"/>
                  </a:cubicBezTo>
                  <a:cubicBezTo>
                    <a:pt x="1190" y="388"/>
                    <a:pt x="1189" y="391"/>
                    <a:pt x="1189" y="394"/>
                  </a:cubicBezTo>
                  <a:close/>
                  <a:moveTo>
                    <a:pt x="1177" y="391"/>
                  </a:moveTo>
                  <a:cubicBezTo>
                    <a:pt x="1177" y="386"/>
                    <a:pt x="1177" y="386"/>
                    <a:pt x="1177" y="386"/>
                  </a:cubicBezTo>
                  <a:cubicBezTo>
                    <a:pt x="1180" y="384"/>
                    <a:pt x="1184" y="382"/>
                    <a:pt x="1188" y="380"/>
                  </a:cubicBezTo>
                  <a:cubicBezTo>
                    <a:pt x="1184" y="383"/>
                    <a:pt x="1180" y="387"/>
                    <a:pt x="1177" y="391"/>
                  </a:cubicBezTo>
                  <a:close/>
                  <a:moveTo>
                    <a:pt x="1179" y="395"/>
                  </a:moveTo>
                  <a:cubicBezTo>
                    <a:pt x="1167" y="420"/>
                    <a:pt x="1172" y="451"/>
                    <a:pt x="1178" y="483"/>
                  </a:cubicBezTo>
                  <a:cubicBezTo>
                    <a:pt x="1182" y="507"/>
                    <a:pt x="1186" y="533"/>
                    <a:pt x="1183" y="556"/>
                  </a:cubicBezTo>
                  <a:cubicBezTo>
                    <a:pt x="1182" y="557"/>
                    <a:pt x="1181" y="557"/>
                    <a:pt x="1181" y="558"/>
                  </a:cubicBezTo>
                  <a:cubicBezTo>
                    <a:pt x="1181" y="536"/>
                    <a:pt x="1177" y="515"/>
                    <a:pt x="1174" y="494"/>
                  </a:cubicBezTo>
                  <a:cubicBezTo>
                    <a:pt x="1168" y="456"/>
                    <a:pt x="1162" y="421"/>
                    <a:pt x="1179" y="395"/>
                  </a:cubicBezTo>
                  <a:close/>
                  <a:moveTo>
                    <a:pt x="1170" y="405"/>
                  </a:moveTo>
                  <a:cubicBezTo>
                    <a:pt x="1167" y="396"/>
                    <a:pt x="1167" y="396"/>
                    <a:pt x="1167" y="396"/>
                  </a:cubicBezTo>
                  <a:cubicBezTo>
                    <a:pt x="1169" y="394"/>
                    <a:pt x="1171" y="392"/>
                    <a:pt x="1173" y="389"/>
                  </a:cubicBezTo>
                  <a:cubicBezTo>
                    <a:pt x="1174" y="396"/>
                    <a:pt x="1174" y="396"/>
                    <a:pt x="1174" y="396"/>
                  </a:cubicBezTo>
                  <a:cubicBezTo>
                    <a:pt x="1172" y="399"/>
                    <a:pt x="1171" y="402"/>
                    <a:pt x="1170" y="405"/>
                  </a:cubicBezTo>
                  <a:close/>
                  <a:moveTo>
                    <a:pt x="1168" y="411"/>
                  </a:moveTo>
                  <a:cubicBezTo>
                    <a:pt x="1167" y="414"/>
                    <a:pt x="1166" y="417"/>
                    <a:pt x="1165" y="421"/>
                  </a:cubicBezTo>
                  <a:cubicBezTo>
                    <a:pt x="1158" y="408"/>
                    <a:pt x="1158" y="408"/>
                    <a:pt x="1158" y="408"/>
                  </a:cubicBezTo>
                  <a:cubicBezTo>
                    <a:pt x="1160" y="405"/>
                    <a:pt x="1162" y="402"/>
                    <a:pt x="1164" y="400"/>
                  </a:cubicBezTo>
                  <a:lnTo>
                    <a:pt x="1168" y="411"/>
                  </a:lnTo>
                  <a:close/>
                  <a:moveTo>
                    <a:pt x="1165" y="427"/>
                  </a:moveTo>
                  <a:cubicBezTo>
                    <a:pt x="1164" y="430"/>
                    <a:pt x="1164" y="433"/>
                    <a:pt x="1164" y="436"/>
                  </a:cubicBezTo>
                  <a:cubicBezTo>
                    <a:pt x="1151" y="421"/>
                    <a:pt x="1151" y="421"/>
                    <a:pt x="1151" y="421"/>
                  </a:cubicBezTo>
                  <a:cubicBezTo>
                    <a:pt x="1153" y="418"/>
                    <a:pt x="1154" y="415"/>
                    <a:pt x="1156" y="412"/>
                  </a:cubicBezTo>
                  <a:lnTo>
                    <a:pt x="1165" y="427"/>
                  </a:lnTo>
                  <a:close/>
                  <a:moveTo>
                    <a:pt x="1164" y="442"/>
                  </a:moveTo>
                  <a:cubicBezTo>
                    <a:pt x="1164" y="445"/>
                    <a:pt x="1164" y="448"/>
                    <a:pt x="1165" y="452"/>
                  </a:cubicBezTo>
                  <a:cubicBezTo>
                    <a:pt x="1146" y="436"/>
                    <a:pt x="1146" y="436"/>
                    <a:pt x="1146" y="436"/>
                  </a:cubicBezTo>
                  <a:cubicBezTo>
                    <a:pt x="1147" y="432"/>
                    <a:pt x="1148" y="429"/>
                    <a:pt x="1150" y="425"/>
                  </a:cubicBezTo>
                  <a:lnTo>
                    <a:pt x="1164" y="442"/>
                  </a:lnTo>
                  <a:close/>
                  <a:moveTo>
                    <a:pt x="1165" y="457"/>
                  </a:moveTo>
                  <a:cubicBezTo>
                    <a:pt x="1165" y="460"/>
                    <a:pt x="1166" y="464"/>
                    <a:pt x="1166" y="468"/>
                  </a:cubicBezTo>
                  <a:cubicBezTo>
                    <a:pt x="1143" y="453"/>
                    <a:pt x="1143" y="453"/>
                    <a:pt x="1143" y="453"/>
                  </a:cubicBezTo>
                  <a:cubicBezTo>
                    <a:pt x="1143" y="449"/>
                    <a:pt x="1144" y="445"/>
                    <a:pt x="1145" y="440"/>
                  </a:cubicBezTo>
                  <a:lnTo>
                    <a:pt x="1165" y="457"/>
                  </a:lnTo>
                  <a:close/>
                  <a:moveTo>
                    <a:pt x="1167" y="472"/>
                  </a:moveTo>
                  <a:cubicBezTo>
                    <a:pt x="1167" y="476"/>
                    <a:pt x="1168" y="479"/>
                    <a:pt x="1168" y="482"/>
                  </a:cubicBezTo>
                  <a:cubicBezTo>
                    <a:pt x="1141" y="470"/>
                    <a:pt x="1141" y="470"/>
                    <a:pt x="1141" y="470"/>
                  </a:cubicBezTo>
                  <a:cubicBezTo>
                    <a:pt x="1141" y="466"/>
                    <a:pt x="1141" y="461"/>
                    <a:pt x="1142" y="457"/>
                  </a:cubicBezTo>
                  <a:lnTo>
                    <a:pt x="1167" y="472"/>
                  </a:lnTo>
                  <a:close/>
                  <a:moveTo>
                    <a:pt x="1169" y="487"/>
                  </a:moveTo>
                  <a:cubicBezTo>
                    <a:pt x="1169" y="489"/>
                    <a:pt x="1170" y="492"/>
                    <a:pt x="1170" y="494"/>
                  </a:cubicBezTo>
                  <a:cubicBezTo>
                    <a:pt x="1170" y="495"/>
                    <a:pt x="1170" y="496"/>
                    <a:pt x="1171" y="496"/>
                  </a:cubicBezTo>
                  <a:cubicBezTo>
                    <a:pt x="1141" y="486"/>
                    <a:pt x="1141" y="486"/>
                    <a:pt x="1141" y="486"/>
                  </a:cubicBezTo>
                  <a:cubicBezTo>
                    <a:pt x="1141" y="482"/>
                    <a:pt x="1141" y="478"/>
                    <a:pt x="1141" y="474"/>
                  </a:cubicBezTo>
                  <a:lnTo>
                    <a:pt x="1169" y="487"/>
                  </a:lnTo>
                  <a:close/>
                  <a:moveTo>
                    <a:pt x="1171" y="501"/>
                  </a:moveTo>
                  <a:cubicBezTo>
                    <a:pt x="1172" y="504"/>
                    <a:pt x="1172" y="507"/>
                    <a:pt x="1173" y="510"/>
                  </a:cubicBezTo>
                  <a:cubicBezTo>
                    <a:pt x="1143" y="504"/>
                    <a:pt x="1143" y="504"/>
                    <a:pt x="1143" y="504"/>
                  </a:cubicBezTo>
                  <a:cubicBezTo>
                    <a:pt x="1142" y="499"/>
                    <a:pt x="1141" y="495"/>
                    <a:pt x="1141" y="490"/>
                  </a:cubicBezTo>
                  <a:lnTo>
                    <a:pt x="1171" y="501"/>
                  </a:lnTo>
                  <a:close/>
                  <a:moveTo>
                    <a:pt x="1173" y="515"/>
                  </a:moveTo>
                  <a:cubicBezTo>
                    <a:pt x="1174" y="518"/>
                    <a:pt x="1174" y="521"/>
                    <a:pt x="1175" y="524"/>
                  </a:cubicBezTo>
                  <a:cubicBezTo>
                    <a:pt x="1145" y="517"/>
                    <a:pt x="1145" y="517"/>
                    <a:pt x="1145" y="517"/>
                  </a:cubicBezTo>
                  <a:cubicBezTo>
                    <a:pt x="1144" y="514"/>
                    <a:pt x="1144" y="511"/>
                    <a:pt x="1143" y="508"/>
                  </a:cubicBezTo>
                  <a:lnTo>
                    <a:pt x="1173" y="515"/>
                  </a:lnTo>
                  <a:close/>
                  <a:moveTo>
                    <a:pt x="1175" y="528"/>
                  </a:moveTo>
                  <a:cubicBezTo>
                    <a:pt x="1176" y="531"/>
                    <a:pt x="1176" y="534"/>
                    <a:pt x="1176" y="537"/>
                  </a:cubicBezTo>
                  <a:cubicBezTo>
                    <a:pt x="1149" y="531"/>
                    <a:pt x="1149" y="531"/>
                    <a:pt x="1149" y="531"/>
                  </a:cubicBezTo>
                  <a:cubicBezTo>
                    <a:pt x="1148" y="528"/>
                    <a:pt x="1147" y="525"/>
                    <a:pt x="1146" y="521"/>
                  </a:cubicBezTo>
                  <a:lnTo>
                    <a:pt x="1175" y="528"/>
                  </a:lnTo>
                  <a:close/>
                  <a:moveTo>
                    <a:pt x="1176" y="541"/>
                  </a:moveTo>
                  <a:cubicBezTo>
                    <a:pt x="1177" y="544"/>
                    <a:pt x="1177" y="547"/>
                    <a:pt x="1177" y="550"/>
                  </a:cubicBezTo>
                  <a:cubicBezTo>
                    <a:pt x="1154" y="543"/>
                    <a:pt x="1154" y="543"/>
                    <a:pt x="1154" y="543"/>
                  </a:cubicBezTo>
                  <a:cubicBezTo>
                    <a:pt x="1153" y="541"/>
                    <a:pt x="1152" y="538"/>
                    <a:pt x="1151" y="536"/>
                  </a:cubicBezTo>
                  <a:lnTo>
                    <a:pt x="1176" y="541"/>
                  </a:lnTo>
                  <a:close/>
                  <a:moveTo>
                    <a:pt x="1177" y="554"/>
                  </a:moveTo>
                  <a:cubicBezTo>
                    <a:pt x="1177" y="556"/>
                    <a:pt x="1177" y="558"/>
                    <a:pt x="1177" y="560"/>
                  </a:cubicBezTo>
                  <a:cubicBezTo>
                    <a:pt x="1175" y="562"/>
                    <a:pt x="1173" y="564"/>
                    <a:pt x="1172" y="565"/>
                  </a:cubicBezTo>
                  <a:cubicBezTo>
                    <a:pt x="1170" y="563"/>
                    <a:pt x="1167" y="559"/>
                    <a:pt x="1161" y="555"/>
                  </a:cubicBezTo>
                  <a:cubicBezTo>
                    <a:pt x="1160" y="553"/>
                    <a:pt x="1158" y="551"/>
                    <a:pt x="1157" y="548"/>
                  </a:cubicBezTo>
                  <a:lnTo>
                    <a:pt x="1177" y="554"/>
                  </a:lnTo>
                  <a:close/>
                  <a:moveTo>
                    <a:pt x="1206" y="395"/>
                  </a:moveTo>
                  <a:cubicBezTo>
                    <a:pt x="1208" y="402"/>
                    <a:pt x="1214" y="407"/>
                    <a:pt x="1223" y="408"/>
                  </a:cubicBezTo>
                  <a:cubicBezTo>
                    <a:pt x="1225" y="408"/>
                    <a:pt x="1227" y="407"/>
                    <a:pt x="1229" y="407"/>
                  </a:cubicBezTo>
                  <a:cubicBezTo>
                    <a:pt x="1228" y="409"/>
                    <a:pt x="1226" y="412"/>
                    <a:pt x="1225" y="415"/>
                  </a:cubicBezTo>
                  <a:cubicBezTo>
                    <a:pt x="1223" y="421"/>
                    <a:pt x="1224" y="428"/>
                    <a:pt x="1228" y="433"/>
                  </a:cubicBezTo>
                  <a:cubicBezTo>
                    <a:pt x="1232" y="438"/>
                    <a:pt x="1237" y="440"/>
                    <a:pt x="1241" y="440"/>
                  </a:cubicBezTo>
                  <a:cubicBezTo>
                    <a:pt x="1241" y="440"/>
                    <a:pt x="1242" y="440"/>
                    <a:pt x="1242" y="440"/>
                  </a:cubicBezTo>
                  <a:cubicBezTo>
                    <a:pt x="1243" y="440"/>
                    <a:pt x="1244" y="440"/>
                    <a:pt x="1246" y="440"/>
                  </a:cubicBezTo>
                  <a:cubicBezTo>
                    <a:pt x="1238" y="445"/>
                    <a:pt x="1231" y="452"/>
                    <a:pt x="1224" y="459"/>
                  </a:cubicBezTo>
                  <a:cubicBezTo>
                    <a:pt x="1221" y="449"/>
                    <a:pt x="1217" y="439"/>
                    <a:pt x="1213" y="431"/>
                  </a:cubicBezTo>
                  <a:cubicBezTo>
                    <a:pt x="1206" y="415"/>
                    <a:pt x="1200" y="402"/>
                    <a:pt x="1202" y="392"/>
                  </a:cubicBezTo>
                  <a:cubicBezTo>
                    <a:pt x="1202" y="386"/>
                    <a:pt x="1205" y="382"/>
                    <a:pt x="1209" y="380"/>
                  </a:cubicBezTo>
                  <a:cubicBezTo>
                    <a:pt x="1205" y="385"/>
                    <a:pt x="1204" y="390"/>
                    <a:pt x="1206" y="395"/>
                  </a:cubicBezTo>
                  <a:close/>
                  <a:moveTo>
                    <a:pt x="1265" y="389"/>
                  </a:moveTo>
                  <a:cubicBezTo>
                    <a:pt x="1265" y="394"/>
                    <a:pt x="1265" y="400"/>
                    <a:pt x="1265" y="405"/>
                  </a:cubicBezTo>
                  <a:cubicBezTo>
                    <a:pt x="1262" y="402"/>
                    <a:pt x="1259" y="400"/>
                    <a:pt x="1255" y="399"/>
                  </a:cubicBezTo>
                  <a:cubicBezTo>
                    <a:pt x="1256" y="393"/>
                    <a:pt x="1262" y="390"/>
                    <a:pt x="1265" y="389"/>
                  </a:cubicBezTo>
                  <a:close/>
                  <a:moveTo>
                    <a:pt x="1259" y="367"/>
                  </a:moveTo>
                  <a:cubicBezTo>
                    <a:pt x="1262" y="359"/>
                    <a:pt x="1271" y="356"/>
                    <a:pt x="1276" y="356"/>
                  </a:cubicBezTo>
                  <a:cubicBezTo>
                    <a:pt x="1271" y="364"/>
                    <a:pt x="1268" y="373"/>
                    <a:pt x="1266" y="383"/>
                  </a:cubicBezTo>
                  <a:cubicBezTo>
                    <a:pt x="1263" y="380"/>
                    <a:pt x="1257" y="374"/>
                    <a:pt x="1259" y="367"/>
                  </a:cubicBezTo>
                  <a:close/>
                  <a:moveTo>
                    <a:pt x="1266" y="413"/>
                  </a:moveTo>
                  <a:cubicBezTo>
                    <a:pt x="1266" y="417"/>
                    <a:pt x="1267" y="421"/>
                    <a:pt x="1269" y="426"/>
                  </a:cubicBezTo>
                  <a:cubicBezTo>
                    <a:pt x="1264" y="428"/>
                    <a:pt x="1259" y="431"/>
                    <a:pt x="1255" y="434"/>
                  </a:cubicBezTo>
                  <a:cubicBezTo>
                    <a:pt x="1256" y="432"/>
                    <a:pt x="1257" y="430"/>
                    <a:pt x="1257" y="428"/>
                  </a:cubicBezTo>
                  <a:cubicBezTo>
                    <a:pt x="1259" y="421"/>
                    <a:pt x="1256" y="415"/>
                    <a:pt x="1250" y="413"/>
                  </a:cubicBezTo>
                  <a:cubicBezTo>
                    <a:pt x="1245" y="410"/>
                    <a:pt x="1239" y="412"/>
                    <a:pt x="1236" y="416"/>
                  </a:cubicBezTo>
                  <a:cubicBezTo>
                    <a:pt x="1235" y="417"/>
                    <a:pt x="1235" y="418"/>
                    <a:pt x="1236" y="419"/>
                  </a:cubicBezTo>
                  <a:cubicBezTo>
                    <a:pt x="1237" y="420"/>
                    <a:pt x="1238" y="420"/>
                    <a:pt x="1239" y="419"/>
                  </a:cubicBezTo>
                  <a:cubicBezTo>
                    <a:pt x="1242" y="415"/>
                    <a:pt x="1246" y="415"/>
                    <a:pt x="1248" y="416"/>
                  </a:cubicBezTo>
                  <a:cubicBezTo>
                    <a:pt x="1252" y="418"/>
                    <a:pt x="1255" y="422"/>
                    <a:pt x="1253" y="427"/>
                  </a:cubicBezTo>
                  <a:cubicBezTo>
                    <a:pt x="1252" y="433"/>
                    <a:pt x="1247" y="436"/>
                    <a:pt x="1242" y="436"/>
                  </a:cubicBezTo>
                  <a:cubicBezTo>
                    <a:pt x="1238" y="436"/>
                    <a:pt x="1234" y="434"/>
                    <a:pt x="1231" y="431"/>
                  </a:cubicBezTo>
                  <a:cubicBezTo>
                    <a:pt x="1228" y="427"/>
                    <a:pt x="1227" y="421"/>
                    <a:pt x="1229" y="416"/>
                  </a:cubicBezTo>
                  <a:cubicBezTo>
                    <a:pt x="1231" y="408"/>
                    <a:pt x="1238" y="403"/>
                    <a:pt x="1245" y="402"/>
                  </a:cubicBezTo>
                  <a:cubicBezTo>
                    <a:pt x="1254" y="401"/>
                    <a:pt x="1261" y="405"/>
                    <a:pt x="1266" y="413"/>
                  </a:cubicBezTo>
                  <a:close/>
                  <a:moveTo>
                    <a:pt x="1284" y="424"/>
                  </a:moveTo>
                  <a:cubicBezTo>
                    <a:pt x="1307" y="418"/>
                    <a:pt x="1331" y="423"/>
                    <a:pt x="1343" y="438"/>
                  </a:cubicBezTo>
                  <a:cubicBezTo>
                    <a:pt x="1352" y="449"/>
                    <a:pt x="1350" y="459"/>
                    <a:pt x="1345" y="465"/>
                  </a:cubicBezTo>
                  <a:cubicBezTo>
                    <a:pt x="1340" y="471"/>
                    <a:pt x="1332" y="473"/>
                    <a:pt x="1325" y="469"/>
                  </a:cubicBezTo>
                  <a:cubicBezTo>
                    <a:pt x="1319" y="466"/>
                    <a:pt x="1317" y="460"/>
                    <a:pt x="1318" y="454"/>
                  </a:cubicBezTo>
                  <a:cubicBezTo>
                    <a:pt x="1319" y="449"/>
                    <a:pt x="1324" y="444"/>
                    <a:pt x="1332" y="444"/>
                  </a:cubicBezTo>
                  <a:cubicBezTo>
                    <a:pt x="1333" y="444"/>
                    <a:pt x="1334" y="443"/>
                    <a:pt x="1334" y="442"/>
                  </a:cubicBezTo>
                  <a:cubicBezTo>
                    <a:pt x="1334" y="442"/>
                    <a:pt x="1334" y="441"/>
                    <a:pt x="1333" y="440"/>
                  </a:cubicBezTo>
                  <a:cubicBezTo>
                    <a:pt x="1325" y="435"/>
                    <a:pt x="1316" y="438"/>
                    <a:pt x="1309" y="446"/>
                  </a:cubicBezTo>
                  <a:cubicBezTo>
                    <a:pt x="1303" y="455"/>
                    <a:pt x="1301" y="470"/>
                    <a:pt x="1299" y="488"/>
                  </a:cubicBezTo>
                  <a:cubicBezTo>
                    <a:pt x="1297" y="509"/>
                    <a:pt x="1294" y="534"/>
                    <a:pt x="1282" y="556"/>
                  </a:cubicBezTo>
                  <a:cubicBezTo>
                    <a:pt x="1278" y="556"/>
                    <a:pt x="1275" y="556"/>
                    <a:pt x="1273" y="557"/>
                  </a:cubicBezTo>
                  <a:cubicBezTo>
                    <a:pt x="1287" y="534"/>
                    <a:pt x="1290" y="509"/>
                    <a:pt x="1293" y="487"/>
                  </a:cubicBezTo>
                  <a:cubicBezTo>
                    <a:pt x="1296" y="460"/>
                    <a:pt x="1299" y="438"/>
                    <a:pt x="1323" y="434"/>
                  </a:cubicBezTo>
                  <a:cubicBezTo>
                    <a:pt x="1324" y="434"/>
                    <a:pt x="1325" y="433"/>
                    <a:pt x="1325" y="432"/>
                  </a:cubicBezTo>
                  <a:cubicBezTo>
                    <a:pt x="1325" y="431"/>
                    <a:pt x="1325" y="430"/>
                    <a:pt x="1324" y="430"/>
                  </a:cubicBezTo>
                  <a:cubicBezTo>
                    <a:pt x="1291" y="420"/>
                    <a:pt x="1255" y="435"/>
                    <a:pt x="1228" y="470"/>
                  </a:cubicBezTo>
                  <a:cubicBezTo>
                    <a:pt x="1227" y="468"/>
                    <a:pt x="1227" y="465"/>
                    <a:pt x="1226" y="463"/>
                  </a:cubicBezTo>
                  <a:cubicBezTo>
                    <a:pt x="1243" y="444"/>
                    <a:pt x="1264" y="430"/>
                    <a:pt x="1284" y="424"/>
                  </a:cubicBezTo>
                  <a:close/>
                  <a:moveTo>
                    <a:pt x="1422" y="289"/>
                  </a:moveTo>
                  <a:cubicBezTo>
                    <a:pt x="1422" y="289"/>
                    <a:pt x="1422" y="289"/>
                    <a:pt x="1422" y="289"/>
                  </a:cubicBezTo>
                  <a:cubicBezTo>
                    <a:pt x="1422" y="289"/>
                    <a:pt x="1422" y="289"/>
                    <a:pt x="1422" y="289"/>
                  </a:cubicBezTo>
                  <a:cubicBezTo>
                    <a:pt x="1425" y="290"/>
                    <a:pt x="1429" y="294"/>
                    <a:pt x="1434" y="301"/>
                  </a:cubicBezTo>
                  <a:cubicBezTo>
                    <a:pt x="1427" y="302"/>
                    <a:pt x="1421" y="303"/>
                    <a:pt x="1415" y="305"/>
                  </a:cubicBezTo>
                  <a:cubicBezTo>
                    <a:pt x="1412" y="299"/>
                    <a:pt x="1409" y="294"/>
                    <a:pt x="1405" y="289"/>
                  </a:cubicBezTo>
                  <a:cubicBezTo>
                    <a:pt x="1413" y="288"/>
                    <a:pt x="1418" y="288"/>
                    <a:pt x="1422" y="289"/>
                  </a:cubicBezTo>
                  <a:close/>
                  <a:moveTo>
                    <a:pt x="1467" y="493"/>
                  </a:moveTo>
                  <a:cubicBezTo>
                    <a:pt x="1471" y="500"/>
                    <a:pt x="1472" y="508"/>
                    <a:pt x="1468" y="515"/>
                  </a:cubicBezTo>
                  <a:cubicBezTo>
                    <a:pt x="1466" y="520"/>
                    <a:pt x="1461" y="523"/>
                    <a:pt x="1456" y="524"/>
                  </a:cubicBezTo>
                  <a:cubicBezTo>
                    <a:pt x="1452" y="524"/>
                    <a:pt x="1447" y="523"/>
                    <a:pt x="1445" y="521"/>
                  </a:cubicBezTo>
                  <a:cubicBezTo>
                    <a:pt x="1441" y="517"/>
                    <a:pt x="1440" y="511"/>
                    <a:pt x="1443" y="505"/>
                  </a:cubicBezTo>
                  <a:cubicBezTo>
                    <a:pt x="1446" y="501"/>
                    <a:pt x="1451" y="500"/>
                    <a:pt x="1454" y="502"/>
                  </a:cubicBezTo>
                  <a:cubicBezTo>
                    <a:pt x="1457" y="503"/>
                    <a:pt x="1460" y="505"/>
                    <a:pt x="1459" y="510"/>
                  </a:cubicBezTo>
                  <a:cubicBezTo>
                    <a:pt x="1459" y="511"/>
                    <a:pt x="1460" y="512"/>
                    <a:pt x="1461" y="512"/>
                  </a:cubicBezTo>
                  <a:cubicBezTo>
                    <a:pt x="1462" y="512"/>
                    <a:pt x="1463" y="512"/>
                    <a:pt x="1463" y="511"/>
                  </a:cubicBezTo>
                  <a:cubicBezTo>
                    <a:pt x="1464" y="505"/>
                    <a:pt x="1461" y="500"/>
                    <a:pt x="1456" y="498"/>
                  </a:cubicBezTo>
                  <a:cubicBezTo>
                    <a:pt x="1450" y="496"/>
                    <a:pt x="1443" y="498"/>
                    <a:pt x="1440" y="503"/>
                  </a:cubicBezTo>
                  <a:cubicBezTo>
                    <a:pt x="1439" y="505"/>
                    <a:pt x="1438" y="507"/>
                    <a:pt x="1438" y="509"/>
                  </a:cubicBezTo>
                  <a:cubicBezTo>
                    <a:pt x="1436" y="504"/>
                    <a:pt x="1435" y="499"/>
                    <a:pt x="1433" y="494"/>
                  </a:cubicBezTo>
                  <a:cubicBezTo>
                    <a:pt x="1437" y="492"/>
                    <a:pt x="1441" y="489"/>
                    <a:pt x="1444" y="487"/>
                  </a:cubicBezTo>
                  <a:cubicBezTo>
                    <a:pt x="1453" y="485"/>
                    <a:pt x="1461" y="487"/>
                    <a:pt x="1467" y="493"/>
                  </a:cubicBezTo>
                  <a:close/>
                  <a:moveTo>
                    <a:pt x="1450" y="482"/>
                  </a:moveTo>
                  <a:cubicBezTo>
                    <a:pt x="1455" y="478"/>
                    <a:pt x="1458" y="474"/>
                    <a:pt x="1462" y="470"/>
                  </a:cubicBezTo>
                  <a:cubicBezTo>
                    <a:pt x="1463" y="473"/>
                    <a:pt x="1465" y="479"/>
                    <a:pt x="1462" y="485"/>
                  </a:cubicBezTo>
                  <a:cubicBezTo>
                    <a:pt x="1458" y="483"/>
                    <a:pt x="1454" y="482"/>
                    <a:pt x="1450" y="482"/>
                  </a:cubicBezTo>
                  <a:close/>
                  <a:moveTo>
                    <a:pt x="1440" y="520"/>
                  </a:moveTo>
                  <a:cubicBezTo>
                    <a:pt x="1440" y="521"/>
                    <a:pt x="1441" y="522"/>
                    <a:pt x="1442" y="523"/>
                  </a:cubicBezTo>
                  <a:cubicBezTo>
                    <a:pt x="1442" y="523"/>
                    <a:pt x="1442" y="523"/>
                    <a:pt x="1442" y="523"/>
                  </a:cubicBezTo>
                  <a:cubicBezTo>
                    <a:pt x="1446" y="527"/>
                    <a:pt x="1451" y="528"/>
                    <a:pt x="1457" y="528"/>
                  </a:cubicBezTo>
                  <a:cubicBezTo>
                    <a:pt x="1463" y="527"/>
                    <a:pt x="1469" y="523"/>
                    <a:pt x="1472" y="517"/>
                  </a:cubicBezTo>
                  <a:cubicBezTo>
                    <a:pt x="1473" y="514"/>
                    <a:pt x="1474" y="511"/>
                    <a:pt x="1475" y="508"/>
                  </a:cubicBezTo>
                  <a:cubicBezTo>
                    <a:pt x="1475" y="510"/>
                    <a:pt x="1477" y="512"/>
                    <a:pt x="1478" y="513"/>
                  </a:cubicBezTo>
                  <a:cubicBezTo>
                    <a:pt x="1485" y="519"/>
                    <a:pt x="1493" y="521"/>
                    <a:pt x="1500" y="517"/>
                  </a:cubicBezTo>
                  <a:cubicBezTo>
                    <a:pt x="1504" y="514"/>
                    <a:pt x="1507" y="510"/>
                    <a:pt x="1508" y="504"/>
                  </a:cubicBezTo>
                  <a:cubicBezTo>
                    <a:pt x="1509" y="508"/>
                    <a:pt x="1508" y="513"/>
                    <a:pt x="1505" y="517"/>
                  </a:cubicBezTo>
                  <a:cubicBezTo>
                    <a:pt x="1498" y="525"/>
                    <a:pt x="1485" y="531"/>
                    <a:pt x="1469" y="537"/>
                  </a:cubicBezTo>
                  <a:cubicBezTo>
                    <a:pt x="1460" y="540"/>
                    <a:pt x="1451" y="544"/>
                    <a:pt x="1441" y="549"/>
                  </a:cubicBezTo>
                  <a:cubicBezTo>
                    <a:pt x="1441" y="539"/>
                    <a:pt x="1441" y="529"/>
                    <a:pt x="1440" y="520"/>
                  </a:cubicBezTo>
                  <a:close/>
                  <a:moveTo>
                    <a:pt x="1437" y="551"/>
                  </a:moveTo>
                  <a:cubicBezTo>
                    <a:pt x="1435" y="552"/>
                    <a:pt x="1433" y="553"/>
                    <a:pt x="1431" y="554"/>
                  </a:cubicBezTo>
                  <a:cubicBezTo>
                    <a:pt x="1436" y="510"/>
                    <a:pt x="1421" y="474"/>
                    <a:pt x="1391" y="458"/>
                  </a:cubicBezTo>
                  <a:cubicBezTo>
                    <a:pt x="1390" y="458"/>
                    <a:pt x="1389" y="458"/>
                    <a:pt x="1389" y="459"/>
                  </a:cubicBezTo>
                  <a:cubicBezTo>
                    <a:pt x="1388" y="459"/>
                    <a:pt x="1388" y="460"/>
                    <a:pt x="1389" y="461"/>
                  </a:cubicBezTo>
                  <a:cubicBezTo>
                    <a:pt x="1404" y="481"/>
                    <a:pt x="1390" y="499"/>
                    <a:pt x="1373" y="521"/>
                  </a:cubicBezTo>
                  <a:cubicBezTo>
                    <a:pt x="1359" y="538"/>
                    <a:pt x="1344" y="558"/>
                    <a:pt x="1338" y="583"/>
                  </a:cubicBezTo>
                  <a:cubicBezTo>
                    <a:pt x="1336" y="581"/>
                    <a:pt x="1334" y="579"/>
                    <a:pt x="1332" y="577"/>
                  </a:cubicBezTo>
                  <a:cubicBezTo>
                    <a:pt x="1339" y="552"/>
                    <a:pt x="1354" y="533"/>
                    <a:pt x="1368" y="516"/>
                  </a:cubicBezTo>
                  <a:cubicBezTo>
                    <a:pt x="1379" y="502"/>
                    <a:pt x="1389" y="491"/>
                    <a:pt x="1390" y="479"/>
                  </a:cubicBezTo>
                  <a:cubicBezTo>
                    <a:pt x="1392" y="469"/>
                    <a:pt x="1386" y="461"/>
                    <a:pt x="1377" y="459"/>
                  </a:cubicBezTo>
                  <a:cubicBezTo>
                    <a:pt x="1377" y="458"/>
                    <a:pt x="1376" y="459"/>
                    <a:pt x="1375" y="460"/>
                  </a:cubicBezTo>
                  <a:cubicBezTo>
                    <a:pt x="1375" y="460"/>
                    <a:pt x="1375" y="461"/>
                    <a:pt x="1376" y="462"/>
                  </a:cubicBezTo>
                  <a:cubicBezTo>
                    <a:pt x="1381" y="468"/>
                    <a:pt x="1381" y="475"/>
                    <a:pt x="1378" y="479"/>
                  </a:cubicBezTo>
                  <a:cubicBezTo>
                    <a:pt x="1375" y="484"/>
                    <a:pt x="1369" y="486"/>
                    <a:pt x="1363" y="485"/>
                  </a:cubicBezTo>
                  <a:cubicBezTo>
                    <a:pt x="1355" y="483"/>
                    <a:pt x="1350" y="476"/>
                    <a:pt x="1351" y="467"/>
                  </a:cubicBezTo>
                  <a:cubicBezTo>
                    <a:pt x="1352" y="460"/>
                    <a:pt x="1358" y="451"/>
                    <a:pt x="1372" y="450"/>
                  </a:cubicBezTo>
                  <a:cubicBezTo>
                    <a:pt x="1391" y="448"/>
                    <a:pt x="1412" y="461"/>
                    <a:pt x="1423" y="482"/>
                  </a:cubicBezTo>
                  <a:cubicBezTo>
                    <a:pt x="1434" y="500"/>
                    <a:pt x="1439" y="525"/>
                    <a:pt x="1437" y="551"/>
                  </a:cubicBezTo>
                  <a:close/>
                  <a:moveTo>
                    <a:pt x="1344" y="576"/>
                  </a:moveTo>
                  <a:cubicBezTo>
                    <a:pt x="1345" y="572"/>
                    <a:pt x="1347" y="568"/>
                    <a:pt x="1348" y="565"/>
                  </a:cubicBezTo>
                  <a:cubicBezTo>
                    <a:pt x="1374" y="588"/>
                    <a:pt x="1374" y="588"/>
                    <a:pt x="1374" y="588"/>
                  </a:cubicBezTo>
                  <a:cubicBezTo>
                    <a:pt x="1373" y="591"/>
                    <a:pt x="1372" y="594"/>
                    <a:pt x="1371" y="597"/>
                  </a:cubicBezTo>
                  <a:lnTo>
                    <a:pt x="1344" y="576"/>
                  </a:lnTo>
                  <a:close/>
                  <a:moveTo>
                    <a:pt x="1369" y="600"/>
                  </a:moveTo>
                  <a:cubicBezTo>
                    <a:pt x="1369" y="601"/>
                    <a:pt x="1369" y="601"/>
                    <a:pt x="1368" y="602"/>
                  </a:cubicBezTo>
                  <a:cubicBezTo>
                    <a:pt x="1357" y="594"/>
                    <a:pt x="1346" y="592"/>
                    <a:pt x="1343" y="591"/>
                  </a:cubicBezTo>
                  <a:cubicBezTo>
                    <a:pt x="1343" y="590"/>
                    <a:pt x="1342" y="589"/>
                    <a:pt x="1341" y="588"/>
                  </a:cubicBezTo>
                  <a:cubicBezTo>
                    <a:pt x="1341" y="585"/>
                    <a:pt x="1342" y="582"/>
                    <a:pt x="1343" y="580"/>
                  </a:cubicBezTo>
                  <a:lnTo>
                    <a:pt x="1369" y="600"/>
                  </a:lnTo>
                  <a:close/>
                  <a:moveTo>
                    <a:pt x="1399" y="475"/>
                  </a:moveTo>
                  <a:cubicBezTo>
                    <a:pt x="1401" y="479"/>
                    <a:pt x="1402" y="483"/>
                    <a:pt x="1403" y="488"/>
                  </a:cubicBezTo>
                  <a:cubicBezTo>
                    <a:pt x="1398" y="485"/>
                    <a:pt x="1398" y="485"/>
                    <a:pt x="1398" y="485"/>
                  </a:cubicBezTo>
                  <a:cubicBezTo>
                    <a:pt x="1399" y="481"/>
                    <a:pt x="1399" y="478"/>
                    <a:pt x="1399" y="475"/>
                  </a:cubicBezTo>
                  <a:close/>
                  <a:moveTo>
                    <a:pt x="1414" y="500"/>
                  </a:moveTo>
                  <a:cubicBezTo>
                    <a:pt x="1413" y="497"/>
                    <a:pt x="1413" y="494"/>
                    <a:pt x="1412" y="490"/>
                  </a:cubicBezTo>
                  <a:cubicBezTo>
                    <a:pt x="1414" y="484"/>
                    <a:pt x="1414" y="484"/>
                    <a:pt x="1414" y="484"/>
                  </a:cubicBezTo>
                  <a:cubicBezTo>
                    <a:pt x="1416" y="487"/>
                    <a:pt x="1417" y="489"/>
                    <a:pt x="1419" y="492"/>
                  </a:cubicBezTo>
                  <a:lnTo>
                    <a:pt x="1414" y="500"/>
                  </a:lnTo>
                  <a:close/>
                  <a:moveTo>
                    <a:pt x="1421" y="496"/>
                  </a:moveTo>
                  <a:cubicBezTo>
                    <a:pt x="1422" y="499"/>
                    <a:pt x="1423" y="503"/>
                    <a:pt x="1424" y="506"/>
                  </a:cubicBezTo>
                  <a:cubicBezTo>
                    <a:pt x="1414" y="516"/>
                    <a:pt x="1414" y="516"/>
                    <a:pt x="1414" y="516"/>
                  </a:cubicBezTo>
                  <a:cubicBezTo>
                    <a:pt x="1414" y="513"/>
                    <a:pt x="1414" y="510"/>
                    <a:pt x="1414" y="507"/>
                  </a:cubicBezTo>
                  <a:lnTo>
                    <a:pt x="1421" y="496"/>
                  </a:lnTo>
                  <a:close/>
                  <a:moveTo>
                    <a:pt x="1413" y="523"/>
                  </a:moveTo>
                  <a:cubicBezTo>
                    <a:pt x="1425" y="510"/>
                    <a:pt x="1425" y="510"/>
                    <a:pt x="1425" y="510"/>
                  </a:cubicBezTo>
                  <a:cubicBezTo>
                    <a:pt x="1426" y="514"/>
                    <a:pt x="1427" y="517"/>
                    <a:pt x="1427" y="520"/>
                  </a:cubicBezTo>
                  <a:cubicBezTo>
                    <a:pt x="1411" y="531"/>
                    <a:pt x="1411" y="531"/>
                    <a:pt x="1411" y="531"/>
                  </a:cubicBezTo>
                  <a:cubicBezTo>
                    <a:pt x="1412" y="528"/>
                    <a:pt x="1412" y="525"/>
                    <a:pt x="1413" y="523"/>
                  </a:cubicBezTo>
                  <a:close/>
                  <a:moveTo>
                    <a:pt x="1410" y="484"/>
                  </a:moveTo>
                  <a:cubicBezTo>
                    <a:pt x="1408" y="480"/>
                    <a:pt x="1406" y="475"/>
                    <a:pt x="1403" y="471"/>
                  </a:cubicBezTo>
                  <a:cubicBezTo>
                    <a:pt x="1406" y="474"/>
                    <a:pt x="1409" y="477"/>
                    <a:pt x="1412" y="480"/>
                  </a:cubicBezTo>
                  <a:lnTo>
                    <a:pt x="1410" y="484"/>
                  </a:lnTo>
                  <a:close/>
                  <a:moveTo>
                    <a:pt x="1404" y="493"/>
                  </a:moveTo>
                  <a:cubicBezTo>
                    <a:pt x="1404" y="496"/>
                    <a:pt x="1404" y="499"/>
                    <a:pt x="1404" y="502"/>
                  </a:cubicBezTo>
                  <a:cubicBezTo>
                    <a:pt x="1395" y="495"/>
                    <a:pt x="1395" y="495"/>
                    <a:pt x="1395" y="495"/>
                  </a:cubicBezTo>
                  <a:cubicBezTo>
                    <a:pt x="1396" y="493"/>
                    <a:pt x="1397" y="491"/>
                    <a:pt x="1397" y="489"/>
                  </a:cubicBezTo>
                  <a:lnTo>
                    <a:pt x="1404" y="493"/>
                  </a:lnTo>
                  <a:close/>
                  <a:moveTo>
                    <a:pt x="1404" y="507"/>
                  </a:moveTo>
                  <a:cubicBezTo>
                    <a:pt x="1404" y="510"/>
                    <a:pt x="1403" y="513"/>
                    <a:pt x="1403" y="516"/>
                  </a:cubicBezTo>
                  <a:cubicBezTo>
                    <a:pt x="1389" y="506"/>
                    <a:pt x="1389" y="506"/>
                    <a:pt x="1389" y="506"/>
                  </a:cubicBezTo>
                  <a:cubicBezTo>
                    <a:pt x="1390" y="503"/>
                    <a:pt x="1392" y="501"/>
                    <a:pt x="1393" y="499"/>
                  </a:cubicBezTo>
                  <a:lnTo>
                    <a:pt x="1404" y="507"/>
                  </a:lnTo>
                  <a:close/>
                  <a:moveTo>
                    <a:pt x="1402" y="520"/>
                  </a:moveTo>
                  <a:cubicBezTo>
                    <a:pt x="1401" y="524"/>
                    <a:pt x="1400" y="527"/>
                    <a:pt x="1399" y="530"/>
                  </a:cubicBezTo>
                  <a:cubicBezTo>
                    <a:pt x="1381" y="516"/>
                    <a:pt x="1381" y="516"/>
                    <a:pt x="1381" y="516"/>
                  </a:cubicBezTo>
                  <a:cubicBezTo>
                    <a:pt x="1383" y="513"/>
                    <a:pt x="1385" y="511"/>
                    <a:pt x="1386" y="509"/>
                  </a:cubicBezTo>
                  <a:lnTo>
                    <a:pt x="1402" y="520"/>
                  </a:lnTo>
                  <a:close/>
                  <a:moveTo>
                    <a:pt x="1398" y="534"/>
                  </a:moveTo>
                  <a:cubicBezTo>
                    <a:pt x="1397" y="537"/>
                    <a:pt x="1395" y="540"/>
                    <a:pt x="1394" y="544"/>
                  </a:cubicBezTo>
                  <a:cubicBezTo>
                    <a:pt x="1374" y="525"/>
                    <a:pt x="1374" y="525"/>
                    <a:pt x="1374" y="525"/>
                  </a:cubicBezTo>
                  <a:cubicBezTo>
                    <a:pt x="1374" y="525"/>
                    <a:pt x="1375" y="524"/>
                    <a:pt x="1376" y="523"/>
                  </a:cubicBezTo>
                  <a:cubicBezTo>
                    <a:pt x="1377" y="522"/>
                    <a:pt x="1378" y="520"/>
                    <a:pt x="1379" y="519"/>
                  </a:cubicBezTo>
                  <a:lnTo>
                    <a:pt x="1398" y="534"/>
                  </a:lnTo>
                  <a:close/>
                  <a:moveTo>
                    <a:pt x="1393" y="547"/>
                  </a:moveTo>
                  <a:cubicBezTo>
                    <a:pt x="1391" y="551"/>
                    <a:pt x="1390" y="554"/>
                    <a:pt x="1388" y="558"/>
                  </a:cubicBezTo>
                  <a:cubicBezTo>
                    <a:pt x="1365" y="537"/>
                    <a:pt x="1365" y="537"/>
                    <a:pt x="1365" y="537"/>
                  </a:cubicBezTo>
                  <a:cubicBezTo>
                    <a:pt x="1367" y="534"/>
                    <a:pt x="1369" y="531"/>
                    <a:pt x="1371" y="528"/>
                  </a:cubicBezTo>
                  <a:lnTo>
                    <a:pt x="1393" y="547"/>
                  </a:lnTo>
                  <a:close/>
                  <a:moveTo>
                    <a:pt x="1387" y="561"/>
                  </a:moveTo>
                  <a:cubicBezTo>
                    <a:pt x="1385" y="565"/>
                    <a:pt x="1383" y="568"/>
                    <a:pt x="1382" y="572"/>
                  </a:cubicBezTo>
                  <a:cubicBezTo>
                    <a:pt x="1357" y="549"/>
                    <a:pt x="1357" y="549"/>
                    <a:pt x="1357" y="549"/>
                  </a:cubicBezTo>
                  <a:cubicBezTo>
                    <a:pt x="1359" y="546"/>
                    <a:pt x="1361" y="543"/>
                    <a:pt x="1363" y="540"/>
                  </a:cubicBezTo>
                  <a:lnTo>
                    <a:pt x="1387" y="561"/>
                  </a:lnTo>
                  <a:close/>
                  <a:moveTo>
                    <a:pt x="1380" y="575"/>
                  </a:moveTo>
                  <a:cubicBezTo>
                    <a:pt x="1379" y="578"/>
                    <a:pt x="1377" y="581"/>
                    <a:pt x="1376" y="584"/>
                  </a:cubicBezTo>
                  <a:cubicBezTo>
                    <a:pt x="1350" y="561"/>
                    <a:pt x="1350" y="561"/>
                    <a:pt x="1350" y="561"/>
                  </a:cubicBezTo>
                  <a:cubicBezTo>
                    <a:pt x="1351" y="558"/>
                    <a:pt x="1353" y="555"/>
                    <a:pt x="1355" y="552"/>
                  </a:cubicBezTo>
                  <a:lnTo>
                    <a:pt x="1380" y="575"/>
                  </a:lnTo>
                  <a:close/>
                  <a:moveTo>
                    <a:pt x="1385" y="573"/>
                  </a:moveTo>
                  <a:cubicBezTo>
                    <a:pt x="1399" y="544"/>
                    <a:pt x="1412" y="515"/>
                    <a:pt x="1407" y="488"/>
                  </a:cubicBezTo>
                  <a:cubicBezTo>
                    <a:pt x="1417" y="517"/>
                    <a:pt x="1402" y="550"/>
                    <a:pt x="1386" y="584"/>
                  </a:cubicBezTo>
                  <a:cubicBezTo>
                    <a:pt x="1383" y="592"/>
                    <a:pt x="1379" y="599"/>
                    <a:pt x="1376" y="607"/>
                  </a:cubicBezTo>
                  <a:cubicBezTo>
                    <a:pt x="1374" y="606"/>
                    <a:pt x="1373" y="605"/>
                    <a:pt x="1372" y="604"/>
                  </a:cubicBezTo>
                  <a:cubicBezTo>
                    <a:pt x="1376" y="594"/>
                    <a:pt x="1381" y="583"/>
                    <a:pt x="1385" y="573"/>
                  </a:cubicBezTo>
                  <a:close/>
                  <a:moveTo>
                    <a:pt x="1381" y="605"/>
                  </a:moveTo>
                  <a:cubicBezTo>
                    <a:pt x="1385" y="605"/>
                    <a:pt x="1385" y="605"/>
                    <a:pt x="1385" y="605"/>
                  </a:cubicBezTo>
                  <a:cubicBezTo>
                    <a:pt x="1384" y="608"/>
                    <a:pt x="1383" y="610"/>
                    <a:pt x="1382" y="613"/>
                  </a:cubicBezTo>
                  <a:cubicBezTo>
                    <a:pt x="1381" y="612"/>
                    <a:pt x="1380" y="611"/>
                    <a:pt x="1379" y="610"/>
                  </a:cubicBezTo>
                  <a:cubicBezTo>
                    <a:pt x="1380" y="608"/>
                    <a:pt x="1380" y="606"/>
                    <a:pt x="1381" y="605"/>
                  </a:cubicBezTo>
                  <a:close/>
                  <a:moveTo>
                    <a:pt x="1383" y="601"/>
                  </a:moveTo>
                  <a:cubicBezTo>
                    <a:pt x="1384" y="598"/>
                    <a:pt x="1385" y="595"/>
                    <a:pt x="1387" y="592"/>
                  </a:cubicBezTo>
                  <a:cubicBezTo>
                    <a:pt x="1392" y="592"/>
                    <a:pt x="1392" y="592"/>
                    <a:pt x="1392" y="592"/>
                  </a:cubicBezTo>
                  <a:cubicBezTo>
                    <a:pt x="1390" y="595"/>
                    <a:pt x="1388" y="598"/>
                    <a:pt x="1387" y="601"/>
                  </a:cubicBezTo>
                  <a:lnTo>
                    <a:pt x="1383" y="601"/>
                  </a:lnTo>
                  <a:close/>
                  <a:moveTo>
                    <a:pt x="1389" y="588"/>
                  </a:moveTo>
                  <a:cubicBezTo>
                    <a:pt x="1389" y="587"/>
                    <a:pt x="1389" y="587"/>
                    <a:pt x="1389" y="586"/>
                  </a:cubicBezTo>
                  <a:cubicBezTo>
                    <a:pt x="1390" y="584"/>
                    <a:pt x="1392" y="581"/>
                    <a:pt x="1393" y="579"/>
                  </a:cubicBezTo>
                  <a:cubicBezTo>
                    <a:pt x="1402" y="578"/>
                    <a:pt x="1402" y="578"/>
                    <a:pt x="1402" y="578"/>
                  </a:cubicBezTo>
                  <a:cubicBezTo>
                    <a:pt x="1399" y="581"/>
                    <a:pt x="1396" y="584"/>
                    <a:pt x="1394" y="588"/>
                  </a:cubicBezTo>
                  <a:lnTo>
                    <a:pt x="1389" y="588"/>
                  </a:lnTo>
                  <a:close/>
                  <a:moveTo>
                    <a:pt x="1394" y="575"/>
                  </a:moveTo>
                  <a:cubicBezTo>
                    <a:pt x="1396" y="572"/>
                    <a:pt x="1397" y="569"/>
                    <a:pt x="1398" y="566"/>
                  </a:cubicBezTo>
                  <a:cubicBezTo>
                    <a:pt x="1423" y="559"/>
                    <a:pt x="1423" y="559"/>
                    <a:pt x="1423" y="559"/>
                  </a:cubicBezTo>
                  <a:cubicBezTo>
                    <a:pt x="1417" y="563"/>
                    <a:pt x="1411" y="568"/>
                    <a:pt x="1406" y="573"/>
                  </a:cubicBezTo>
                  <a:lnTo>
                    <a:pt x="1394" y="575"/>
                  </a:lnTo>
                  <a:close/>
                  <a:moveTo>
                    <a:pt x="1400" y="561"/>
                  </a:moveTo>
                  <a:cubicBezTo>
                    <a:pt x="1402" y="558"/>
                    <a:pt x="1403" y="555"/>
                    <a:pt x="1404" y="552"/>
                  </a:cubicBezTo>
                  <a:cubicBezTo>
                    <a:pt x="1428" y="541"/>
                    <a:pt x="1428" y="541"/>
                    <a:pt x="1428" y="541"/>
                  </a:cubicBezTo>
                  <a:cubicBezTo>
                    <a:pt x="1428" y="545"/>
                    <a:pt x="1428" y="549"/>
                    <a:pt x="1427" y="554"/>
                  </a:cubicBezTo>
                  <a:lnTo>
                    <a:pt x="1400" y="561"/>
                  </a:lnTo>
                  <a:close/>
                  <a:moveTo>
                    <a:pt x="1406" y="546"/>
                  </a:moveTo>
                  <a:cubicBezTo>
                    <a:pt x="1407" y="543"/>
                    <a:pt x="1408" y="540"/>
                    <a:pt x="1409" y="537"/>
                  </a:cubicBezTo>
                  <a:cubicBezTo>
                    <a:pt x="1428" y="525"/>
                    <a:pt x="1428" y="525"/>
                    <a:pt x="1428" y="525"/>
                  </a:cubicBezTo>
                  <a:cubicBezTo>
                    <a:pt x="1428" y="529"/>
                    <a:pt x="1428" y="533"/>
                    <a:pt x="1428" y="537"/>
                  </a:cubicBezTo>
                  <a:lnTo>
                    <a:pt x="1406" y="546"/>
                  </a:lnTo>
                  <a:close/>
                  <a:moveTo>
                    <a:pt x="1309" y="560"/>
                  </a:moveTo>
                  <a:cubicBezTo>
                    <a:pt x="1309" y="560"/>
                    <a:pt x="1309" y="560"/>
                    <a:pt x="1309" y="560"/>
                  </a:cubicBezTo>
                  <a:cubicBezTo>
                    <a:pt x="1302" y="557"/>
                    <a:pt x="1294" y="556"/>
                    <a:pt x="1286" y="556"/>
                  </a:cubicBezTo>
                  <a:cubicBezTo>
                    <a:pt x="1288" y="553"/>
                    <a:pt x="1289" y="550"/>
                    <a:pt x="1291" y="546"/>
                  </a:cubicBezTo>
                  <a:cubicBezTo>
                    <a:pt x="1294" y="546"/>
                    <a:pt x="1303" y="546"/>
                    <a:pt x="1313" y="550"/>
                  </a:cubicBezTo>
                  <a:cubicBezTo>
                    <a:pt x="1313" y="550"/>
                    <a:pt x="1314" y="550"/>
                    <a:pt x="1314" y="550"/>
                  </a:cubicBezTo>
                  <a:cubicBezTo>
                    <a:pt x="1314" y="550"/>
                    <a:pt x="1314" y="550"/>
                    <a:pt x="1314" y="550"/>
                  </a:cubicBezTo>
                  <a:cubicBezTo>
                    <a:pt x="1324" y="554"/>
                    <a:pt x="1330" y="561"/>
                    <a:pt x="1332" y="564"/>
                  </a:cubicBezTo>
                  <a:cubicBezTo>
                    <a:pt x="1331" y="567"/>
                    <a:pt x="1330" y="570"/>
                    <a:pt x="1329" y="574"/>
                  </a:cubicBezTo>
                  <a:cubicBezTo>
                    <a:pt x="1324" y="568"/>
                    <a:pt x="1317" y="563"/>
                    <a:pt x="1309" y="560"/>
                  </a:cubicBezTo>
                  <a:close/>
                  <a:moveTo>
                    <a:pt x="1323" y="472"/>
                  </a:moveTo>
                  <a:cubicBezTo>
                    <a:pt x="1325" y="474"/>
                    <a:pt x="1328" y="474"/>
                    <a:pt x="1330" y="475"/>
                  </a:cubicBezTo>
                  <a:cubicBezTo>
                    <a:pt x="1320" y="484"/>
                    <a:pt x="1316" y="495"/>
                    <a:pt x="1317" y="503"/>
                  </a:cubicBezTo>
                  <a:cubicBezTo>
                    <a:pt x="1318" y="509"/>
                    <a:pt x="1322" y="513"/>
                    <a:pt x="1328" y="515"/>
                  </a:cubicBezTo>
                  <a:cubicBezTo>
                    <a:pt x="1328" y="515"/>
                    <a:pt x="1328" y="515"/>
                    <a:pt x="1328" y="515"/>
                  </a:cubicBezTo>
                  <a:cubicBezTo>
                    <a:pt x="1334" y="518"/>
                    <a:pt x="1340" y="517"/>
                    <a:pt x="1344" y="514"/>
                  </a:cubicBezTo>
                  <a:cubicBezTo>
                    <a:pt x="1351" y="509"/>
                    <a:pt x="1355" y="499"/>
                    <a:pt x="1355" y="485"/>
                  </a:cubicBezTo>
                  <a:cubicBezTo>
                    <a:pt x="1357" y="487"/>
                    <a:pt x="1359" y="488"/>
                    <a:pt x="1362" y="488"/>
                  </a:cubicBezTo>
                  <a:cubicBezTo>
                    <a:pt x="1369" y="491"/>
                    <a:pt x="1377" y="488"/>
                    <a:pt x="1381" y="481"/>
                  </a:cubicBezTo>
                  <a:cubicBezTo>
                    <a:pt x="1384" y="477"/>
                    <a:pt x="1385" y="472"/>
                    <a:pt x="1383" y="466"/>
                  </a:cubicBezTo>
                  <a:cubicBezTo>
                    <a:pt x="1386" y="469"/>
                    <a:pt x="1387" y="473"/>
                    <a:pt x="1386" y="479"/>
                  </a:cubicBezTo>
                  <a:cubicBezTo>
                    <a:pt x="1385" y="489"/>
                    <a:pt x="1376" y="500"/>
                    <a:pt x="1365" y="514"/>
                  </a:cubicBezTo>
                  <a:cubicBezTo>
                    <a:pt x="1355" y="526"/>
                    <a:pt x="1342" y="542"/>
                    <a:pt x="1334" y="560"/>
                  </a:cubicBezTo>
                  <a:cubicBezTo>
                    <a:pt x="1331" y="556"/>
                    <a:pt x="1324" y="550"/>
                    <a:pt x="1315" y="546"/>
                  </a:cubicBezTo>
                  <a:cubicBezTo>
                    <a:pt x="1315" y="546"/>
                    <a:pt x="1315" y="546"/>
                    <a:pt x="1315" y="546"/>
                  </a:cubicBezTo>
                  <a:cubicBezTo>
                    <a:pt x="1315" y="546"/>
                    <a:pt x="1315" y="546"/>
                    <a:pt x="1315" y="546"/>
                  </a:cubicBezTo>
                  <a:cubicBezTo>
                    <a:pt x="1306" y="542"/>
                    <a:pt x="1297" y="542"/>
                    <a:pt x="1292" y="542"/>
                  </a:cubicBezTo>
                  <a:cubicBezTo>
                    <a:pt x="1299" y="524"/>
                    <a:pt x="1301" y="504"/>
                    <a:pt x="1303" y="488"/>
                  </a:cubicBezTo>
                  <a:cubicBezTo>
                    <a:pt x="1305" y="471"/>
                    <a:pt x="1306" y="456"/>
                    <a:pt x="1313" y="448"/>
                  </a:cubicBezTo>
                  <a:cubicBezTo>
                    <a:pt x="1316" y="444"/>
                    <a:pt x="1320" y="442"/>
                    <a:pt x="1324" y="442"/>
                  </a:cubicBezTo>
                  <a:cubicBezTo>
                    <a:pt x="1319" y="444"/>
                    <a:pt x="1315" y="449"/>
                    <a:pt x="1314" y="453"/>
                  </a:cubicBezTo>
                  <a:cubicBezTo>
                    <a:pt x="1313" y="461"/>
                    <a:pt x="1316" y="468"/>
                    <a:pt x="1323" y="472"/>
                  </a:cubicBezTo>
                  <a:close/>
                  <a:moveTo>
                    <a:pt x="1323" y="370"/>
                  </a:moveTo>
                  <a:cubicBezTo>
                    <a:pt x="1328" y="363"/>
                    <a:pt x="1334" y="357"/>
                    <a:pt x="1341" y="350"/>
                  </a:cubicBezTo>
                  <a:cubicBezTo>
                    <a:pt x="1344" y="358"/>
                    <a:pt x="1347" y="366"/>
                    <a:pt x="1349" y="376"/>
                  </a:cubicBezTo>
                  <a:cubicBezTo>
                    <a:pt x="1341" y="385"/>
                    <a:pt x="1333" y="396"/>
                    <a:pt x="1328" y="407"/>
                  </a:cubicBezTo>
                  <a:cubicBezTo>
                    <a:pt x="1329" y="394"/>
                    <a:pt x="1327" y="381"/>
                    <a:pt x="1323" y="370"/>
                  </a:cubicBezTo>
                  <a:close/>
                  <a:moveTo>
                    <a:pt x="1323" y="420"/>
                  </a:moveTo>
                  <a:cubicBezTo>
                    <a:pt x="1318" y="419"/>
                    <a:pt x="1312" y="418"/>
                    <a:pt x="1306" y="418"/>
                  </a:cubicBezTo>
                  <a:cubicBezTo>
                    <a:pt x="1306" y="403"/>
                    <a:pt x="1312" y="388"/>
                    <a:pt x="1320" y="374"/>
                  </a:cubicBezTo>
                  <a:cubicBezTo>
                    <a:pt x="1325" y="388"/>
                    <a:pt x="1326" y="404"/>
                    <a:pt x="1323" y="420"/>
                  </a:cubicBezTo>
                  <a:close/>
                  <a:moveTo>
                    <a:pt x="1413" y="309"/>
                  </a:moveTo>
                  <a:cubicBezTo>
                    <a:pt x="1417" y="316"/>
                    <a:pt x="1420" y="322"/>
                    <a:pt x="1423" y="329"/>
                  </a:cubicBezTo>
                  <a:cubicBezTo>
                    <a:pt x="1416" y="331"/>
                    <a:pt x="1409" y="334"/>
                    <a:pt x="1402" y="337"/>
                  </a:cubicBezTo>
                  <a:cubicBezTo>
                    <a:pt x="1399" y="330"/>
                    <a:pt x="1396" y="323"/>
                    <a:pt x="1393" y="316"/>
                  </a:cubicBezTo>
                  <a:cubicBezTo>
                    <a:pt x="1399" y="314"/>
                    <a:pt x="1406" y="311"/>
                    <a:pt x="1413" y="309"/>
                  </a:cubicBezTo>
                  <a:close/>
                  <a:moveTo>
                    <a:pt x="1353" y="377"/>
                  </a:moveTo>
                  <a:cubicBezTo>
                    <a:pt x="1360" y="370"/>
                    <a:pt x="1367" y="364"/>
                    <a:pt x="1375" y="358"/>
                  </a:cubicBezTo>
                  <a:cubicBezTo>
                    <a:pt x="1377" y="367"/>
                    <a:pt x="1378" y="377"/>
                    <a:pt x="1379" y="386"/>
                  </a:cubicBezTo>
                  <a:cubicBezTo>
                    <a:pt x="1369" y="396"/>
                    <a:pt x="1359" y="407"/>
                    <a:pt x="1352" y="419"/>
                  </a:cubicBezTo>
                  <a:cubicBezTo>
                    <a:pt x="1355" y="403"/>
                    <a:pt x="1355" y="389"/>
                    <a:pt x="1353" y="377"/>
                  </a:cubicBezTo>
                  <a:close/>
                  <a:moveTo>
                    <a:pt x="1378" y="356"/>
                  </a:moveTo>
                  <a:cubicBezTo>
                    <a:pt x="1385" y="351"/>
                    <a:pt x="1392" y="346"/>
                    <a:pt x="1399" y="343"/>
                  </a:cubicBezTo>
                  <a:cubicBezTo>
                    <a:pt x="1402" y="350"/>
                    <a:pt x="1404" y="358"/>
                    <a:pt x="1405" y="367"/>
                  </a:cubicBezTo>
                  <a:cubicBezTo>
                    <a:pt x="1398" y="372"/>
                    <a:pt x="1390" y="377"/>
                    <a:pt x="1383" y="383"/>
                  </a:cubicBezTo>
                  <a:cubicBezTo>
                    <a:pt x="1382" y="374"/>
                    <a:pt x="1380" y="365"/>
                    <a:pt x="1378" y="356"/>
                  </a:cubicBezTo>
                  <a:close/>
                  <a:moveTo>
                    <a:pt x="1383" y="388"/>
                  </a:moveTo>
                  <a:cubicBezTo>
                    <a:pt x="1390" y="381"/>
                    <a:pt x="1398" y="376"/>
                    <a:pt x="1406" y="371"/>
                  </a:cubicBezTo>
                  <a:cubicBezTo>
                    <a:pt x="1407" y="381"/>
                    <a:pt x="1408" y="390"/>
                    <a:pt x="1408" y="400"/>
                  </a:cubicBezTo>
                  <a:cubicBezTo>
                    <a:pt x="1398" y="407"/>
                    <a:pt x="1388" y="417"/>
                    <a:pt x="1379" y="430"/>
                  </a:cubicBezTo>
                  <a:cubicBezTo>
                    <a:pt x="1383" y="416"/>
                    <a:pt x="1384" y="402"/>
                    <a:pt x="1383" y="388"/>
                  </a:cubicBezTo>
                  <a:close/>
                  <a:moveTo>
                    <a:pt x="1407" y="405"/>
                  </a:moveTo>
                  <a:cubicBezTo>
                    <a:pt x="1406" y="421"/>
                    <a:pt x="1403" y="437"/>
                    <a:pt x="1395" y="450"/>
                  </a:cubicBezTo>
                  <a:cubicBezTo>
                    <a:pt x="1388" y="447"/>
                    <a:pt x="1382" y="446"/>
                    <a:pt x="1375" y="446"/>
                  </a:cubicBezTo>
                  <a:cubicBezTo>
                    <a:pt x="1384" y="427"/>
                    <a:pt x="1396" y="414"/>
                    <a:pt x="1407" y="405"/>
                  </a:cubicBezTo>
                  <a:close/>
                  <a:moveTo>
                    <a:pt x="1405" y="438"/>
                  </a:moveTo>
                  <a:cubicBezTo>
                    <a:pt x="1409" y="427"/>
                    <a:pt x="1411" y="414"/>
                    <a:pt x="1411" y="402"/>
                  </a:cubicBezTo>
                  <a:cubicBezTo>
                    <a:pt x="1420" y="396"/>
                    <a:pt x="1428" y="392"/>
                    <a:pt x="1436" y="390"/>
                  </a:cubicBezTo>
                  <a:cubicBezTo>
                    <a:pt x="1436" y="399"/>
                    <a:pt x="1435" y="408"/>
                    <a:pt x="1434" y="416"/>
                  </a:cubicBezTo>
                  <a:cubicBezTo>
                    <a:pt x="1423" y="421"/>
                    <a:pt x="1414" y="429"/>
                    <a:pt x="1405" y="438"/>
                  </a:cubicBezTo>
                  <a:close/>
                  <a:moveTo>
                    <a:pt x="1433" y="421"/>
                  </a:moveTo>
                  <a:cubicBezTo>
                    <a:pt x="1429" y="437"/>
                    <a:pt x="1423" y="451"/>
                    <a:pt x="1413" y="462"/>
                  </a:cubicBezTo>
                  <a:cubicBezTo>
                    <a:pt x="1408" y="458"/>
                    <a:pt x="1404" y="454"/>
                    <a:pt x="1399" y="452"/>
                  </a:cubicBezTo>
                  <a:cubicBezTo>
                    <a:pt x="1409" y="438"/>
                    <a:pt x="1420" y="428"/>
                    <a:pt x="1433" y="421"/>
                  </a:cubicBezTo>
                  <a:close/>
                  <a:moveTo>
                    <a:pt x="1412" y="397"/>
                  </a:moveTo>
                  <a:cubicBezTo>
                    <a:pt x="1412" y="388"/>
                    <a:pt x="1411" y="378"/>
                    <a:pt x="1410" y="369"/>
                  </a:cubicBezTo>
                  <a:cubicBezTo>
                    <a:pt x="1417" y="365"/>
                    <a:pt x="1425" y="362"/>
                    <a:pt x="1432" y="360"/>
                  </a:cubicBezTo>
                  <a:cubicBezTo>
                    <a:pt x="1434" y="369"/>
                    <a:pt x="1435" y="377"/>
                    <a:pt x="1436" y="386"/>
                  </a:cubicBezTo>
                  <a:cubicBezTo>
                    <a:pt x="1428" y="388"/>
                    <a:pt x="1420" y="392"/>
                    <a:pt x="1412" y="397"/>
                  </a:cubicBezTo>
                  <a:close/>
                  <a:moveTo>
                    <a:pt x="1409" y="365"/>
                  </a:moveTo>
                  <a:cubicBezTo>
                    <a:pt x="1407" y="357"/>
                    <a:pt x="1405" y="348"/>
                    <a:pt x="1403" y="341"/>
                  </a:cubicBezTo>
                  <a:cubicBezTo>
                    <a:pt x="1410" y="337"/>
                    <a:pt x="1417" y="335"/>
                    <a:pt x="1424" y="333"/>
                  </a:cubicBezTo>
                  <a:cubicBezTo>
                    <a:pt x="1427" y="340"/>
                    <a:pt x="1430" y="348"/>
                    <a:pt x="1432" y="356"/>
                  </a:cubicBezTo>
                  <a:cubicBezTo>
                    <a:pt x="1424" y="358"/>
                    <a:pt x="1416" y="361"/>
                    <a:pt x="1409" y="365"/>
                  </a:cubicBezTo>
                  <a:close/>
                  <a:moveTo>
                    <a:pt x="1398" y="339"/>
                  </a:moveTo>
                  <a:cubicBezTo>
                    <a:pt x="1391" y="342"/>
                    <a:pt x="1384" y="347"/>
                    <a:pt x="1377" y="352"/>
                  </a:cubicBezTo>
                  <a:cubicBezTo>
                    <a:pt x="1374" y="344"/>
                    <a:pt x="1371" y="336"/>
                    <a:pt x="1367" y="330"/>
                  </a:cubicBezTo>
                  <a:cubicBezTo>
                    <a:pt x="1374" y="325"/>
                    <a:pt x="1381" y="321"/>
                    <a:pt x="1389" y="318"/>
                  </a:cubicBezTo>
                  <a:cubicBezTo>
                    <a:pt x="1392" y="324"/>
                    <a:pt x="1396" y="331"/>
                    <a:pt x="1398" y="339"/>
                  </a:cubicBezTo>
                  <a:close/>
                  <a:moveTo>
                    <a:pt x="1373" y="354"/>
                  </a:moveTo>
                  <a:cubicBezTo>
                    <a:pt x="1366" y="360"/>
                    <a:pt x="1359" y="366"/>
                    <a:pt x="1352" y="373"/>
                  </a:cubicBezTo>
                  <a:cubicBezTo>
                    <a:pt x="1350" y="363"/>
                    <a:pt x="1347" y="355"/>
                    <a:pt x="1344" y="347"/>
                  </a:cubicBezTo>
                  <a:cubicBezTo>
                    <a:pt x="1350" y="342"/>
                    <a:pt x="1357" y="337"/>
                    <a:pt x="1364" y="332"/>
                  </a:cubicBezTo>
                  <a:cubicBezTo>
                    <a:pt x="1368" y="339"/>
                    <a:pt x="1371" y="346"/>
                    <a:pt x="1373" y="354"/>
                  </a:cubicBezTo>
                  <a:close/>
                  <a:moveTo>
                    <a:pt x="1350" y="381"/>
                  </a:moveTo>
                  <a:cubicBezTo>
                    <a:pt x="1352" y="396"/>
                    <a:pt x="1351" y="413"/>
                    <a:pt x="1344" y="433"/>
                  </a:cubicBezTo>
                  <a:cubicBezTo>
                    <a:pt x="1339" y="428"/>
                    <a:pt x="1333" y="424"/>
                    <a:pt x="1327" y="422"/>
                  </a:cubicBezTo>
                  <a:cubicBezTo>
                    <a:pt x="1331" y="407"/>
                    <a:pt x="1339" y="393"/>
                    <a:pt x="1350" y="381"/>
                  </a:cubicBezTo>
                  <a:close/>
                  <a:moveTo>
                    <a:pt x="1379" y="391"/>
                  </a:moveTo>
                  <a:cubicBezTo>
                    <a:pt x="1380" y="410"/>
                    <a:pt x="1377" y="429"/>
                    <a:pt x="1371" y="446"/>
                  </a:cubicBezTo>
                  <a:cubicBezTo>
                    <a:pt x="1363" y="447"/>
                    <a:pt x="1357" y="450"/>
                    <a:pt x="1353" y="454"/>
                  </a:cubicBezTo>
                  <a:cubicBezTo>
                    <a:pt x="1353" y="449"/>
                    <a:pt x="1352" y="442"/>
                    <a:pt x="1347" y="436"/>
                  </a:cubicBezTo>
                  <a:cubicBezTo>
                    <a:pt x="1354" y="420"/>
                    <a:pt x="1366" y="404"/>
                    <a:pt x="1379" y="391"/>
                  </a:cubicBezTo>
                  <a:close/>
                  <a:moveTo>
                    <a:pt x="1335" y="499"/>
                  </a:moveTo>
                  <a:cubicBezTo>
                    <a:pt x="1333" y="498"/>
                    <a:pt x="1332" y="497"/>
                    <a:pt x="1332" y="495"/>
                  </a:cubicBezTo>
                  <a:cubicBezTo>
                    <a:pt x="1330" y="489"/>
                    <a:pt x="1340" y="477"/>
                    <a:pt x="1347" y="470"/>
                  </a:cubicBezTo>
                  <a:cubicBezTo>
                    <a:pt x="1347" y="479"/>
                    <a:pt x="1345" y="495"/>
                    <a:pt x="1340" y="499"/>
                  </a:cubicBezTo>
                  <a:cubicBezTo>
                    <a:pt x="1338" y="499"/>
                    <a:pt x="1337" y="500"/>
                    <a:pt x="1335" y="499"/>
                  </a:cubicBezTo>
                  <a:close/>
                  <a:moveTo>
                    <a:pt x="1328" y="496"/>
                  </a:moveTo>
                  <a:cubicBezTo>
                    <a:pt x="1328" y="498"/>
                    <a:pt x="1329" y="501"/>
                    <a:pt x="1333" y="502"/>
                  </a:cubicBezTo>
                  <a:cubicBezTo>
                    <a:pt x="1333" y="502"/>
                    <a:pt x="1333" y="502"/>
                    <a:pt x="1333" y="502"/>
                  </a:cubicBezTo>
                  <a:cubicBezTo>
                    <a:pt x="1337" y="504"/>
                    <a:pt x="1340" y="503"/>
                    <a:pt x="1342" y="502"/>
                  </a:cubicBezTo>
                  <a:cubicBezTo>
                    <a:pt x="1347" y="498"/>
                    <a:pt x="1349" y="488"/>
                    <a:pt x="1350" y="480"/>
                  </a:cubicBezTo>
                  <a:cubicBezTo>
                    <a:pt x="1350" y="480"/>
                    <a:pt x="1351" y="481"/>
                    <a:pt x="1351" y="482"/>
                  </a:cubicBezTo>
                  <a:cubicBezTo>
                    <a:pt x="1351" y="482"/>
                    <a:pt x="1351" y="482"/>
                    <a:pt x="1351" y="482"/>
                  </a:cubicBezTo>
                  <a:cubicBezTo>
                    <a:pt x="1352" y="496"/>
                    <a:pt x="1349" y="506"/>
                    <a:pt x="1342" y="511"/>
                  </a:cubicBezTo>
                  <a:cubicBezTo>
                    <a:pt x="1339" y="514"/>
                    <a:pt x="1334" y="514"/>
                    <a:pt x="1329" y="512"/>
                  </a:cubicBezTo>
                  <a:cubicBezTo>
                    <a:pt x="1329" y="512"/>
                    <a:pt x="1329" y="512"/>
                    <a:pt x="1329" y="512"/>
                  </a:cubicBezTo>
                  <a:cubicBezTo>
                    <a:pt x="1325" y="510"/>
                    <a:pt x="1322" y="507"/>
                    <a:pt x="1321" y="502"/>
                  </a:cubicBezTo>
                  <a:cubicBezTo>
                    <a:pt x="1320" y="494"/>
                    <a:pt x="1325" y="484"/>
                    <a:pt x="1335" y="475"/>
                  </a:cubicBezTo>
                  <a:cubicBezTo>
                    <a:pt x="1335" y="475"/>
                    <a:pt x="1335" y="475"/>
                    <a:pt x="1335" y="475"/>
                  </a:cubicBezTo>
                  <a:cubicBezTo>
                    <a:pt x="1336" y="475"/>
                    <a:pt x="1337" y="475"/>
                    <a:pt x="1338" y="474"/>
                  </a:cubicBezTo>
                  <a:cubicBezTo>
                    <a:pt x="1332" y="481"/>
                    <a:pt x="1327" y="490"/>
                    <a:pt x="1328" y="496"/>
                  </a:cubicBezTo>
                  <a:close/>
                  <a:moveTo>
                    <a:pt x="1415" y="465"/>
                  </a:moveTo>
                  <a:cubicBezTo>
                    <a:pt x="1432" y="448"/>
                    <a:pt x="1444" y="445"/>
                    <a:pt x="1457" y="444"/>
                  </a:cubicBezTo>
                  <a:cubicBezTo>
                    <a:pt x="1451" y="458"/>
                    <a:pt x="1441" y="470"/>
                    <a:pt x="1426" y="478"/>
                  </a:cubicBezTo>
                  <a:cubicBezTo>
                    <a:pt x="1423" y="473"/>
                    <a:pt x="1419" y="469"/>
                    <a:pt x="1415" y="465"/>
                  </a:cubicBezTo>
                  <a:close/>
                  <a:moveTo>
                    <a:pt x="1425" y="451"/>
                  </a:moveTo>
                  <a:cubicBezTo>
                    <a:pt x="1431" y="442"/>
                    <a:pt x="1435" y="431"/>
                    <a:pt x="1437" y="419"/>
                  </a:cubicBezTo>
                  <a:cubicBezTo>
                    <a:pt x="1446" y="415"/>
                    <a:pt x="1455" y="412"/>
                    <a:pt x="1464" y="412"/>
                  </a:cubicBezTo>
                  <a:cubicBezTo>
                    <a:pt x="1464" y="421"/>
                    <a:pt x="1462" y="431"/>
                    <a:pt x="1458" y="441"/>
                  </a:cubicBezTo>
                  <a:cubicBezTo>
                    <a:pt x="1448" y="440"/>
                    <a:pt x="1438" y="443"/>
                    <a:pt x="1425" y="451"/>
                  </a:cubicBezTo>
                  <a:close/>
                  <a:moveTo>
                    <a:pt x="1438" y="414"/>
                  </a:moveTo>
                  <a:cubicBezTo>
                    <a:pt x="1439" y="406"/>
                    <a:pt x="1440" y="397"/>
                    <a:pt x="1439" y="388"/>
                  </a:cubicBezTo>
                  <a:cubicBezTo>
                    <a:pt x="1450" y="385"/>
                    <a:pt x="1458" y="384"/>
                    <a:pt x="1464" y="384"/>
                  </a:cubicBezTo>
                  <a:cubicBezTo>
                    <a:pt x="1464" y="387"/>
                    <a:pt x="1464" y="390"/>
                    <a:pt x="1464" y="393"/>
                  </a:cubicBezTo>
                  <a:cubicBezTo>
                    <a:pt x="1465" y="398"/>
                    <a:pt x="1465" y="403"/>
                    <a:pt x="1465" y="408"/>
                  </a:cubicBezTo>
                  <a:cubicBezTo>
                    <a:pt x="1455" y="409"/>
                    <a:pt x="1446" y="411"/>
                    <a:pt x="1438" y="414"/>
                  </a:cubicBezTo>
                  <a:close/>
                  <a:moveTo>
                    <a:pt x="1439" y="384"/>
                  </a:moveTo>
                  <a:cubicBezTo>
                    <a:pt x="1439" y="376"/>
                    <a:pt x="1438" y="368"/>
                    <a:pt x="1436" y="359"/>
                  </a:cubicBezTo>
                  <a:cubicBezTo>
                    <a:pt x="1444" y="357"/>
                    <a:pt x="1451" y="356"/>
                    <a:pt x="1458" y="357"/>
                  </a:cubicBezTo>
                  <a:cubicBezTo>
                    <a:pt x="1460" y="364"/>
                    <a:pt x="1462" y="372"/>
                    <a:pt x="1463" y="380"/>
                  </a:cubicBezTo>
                  <a:cubicBezTo>
                    <a:pt x="1458" y="380"/>
                    <a:pt x="1449" y="381"/>
                    <a:pt x="1439" y="384"/>
                  </a:cubicBezTo>
                  <a:close/>
                  <a:moveTo>
                    <a:pt x="1435" y="355"/>
                  </a:moveTo>
                  <a:cubicBezTo>
                    <a:pt x="1433" y="347"/>
                    <a:pt x="1431" y="339"/>
                    <a:pt x="1428" y="332"/>
                  </a:cubicBezTo>
                  <a:cubicBezTo>
                    <a:pt x="1435" y="330"/>
                    <a:pt x="1442" y="329"/>
                    <a:pt x="1449" y="328"/>
                  </a:cubicBezTo>
                  <a:cubicBezTo>
                    <a:pt x="1452" y="336"/>
                    <a:pt x="1455" y="344"/>
                    <a:pt x="1457" y="353"/>
                  </a:cubicBezTo>
                  <a:cubicBezTo>
                    <a:pt x="1450" y="353"/>
                    <a:pt x="1443" y="354"/>
                    <a:pt x="1435" y="355"/>
                  </a:cubicBezTo>
                  <a:close/>
                  <a:moveTo>
                    <a:pt x="1427" y="328"/>
                  </a:moveTo>
                  <a:cubicBezTo>
                    <a:pt x="1424" y="321"/>
                    <a:pt x="1421" y="315"/>
                    <a:pt x="1417" y="308"/>
                  </a:cubicBezTo>
                  <a:cubicBezTo>
                    <a:pt x="1423" y="306"/>
                    <a:pt x="1430" y="305"/>
                    <a:pt x="1436" y="304"/>
                  </a:cubicBezTo>
                  <a:cubicBezTo>
                    <a:pt x="1440" y="310"/>
                    <a:pt x="1443" y="317"/>
                    <a:pt x="1447" y="325"/>
                  </a:cubicBezTo>
                  <a:cubicBezTo>
                    <a:pt x="1441" y="325"/>
                    <a:pt x="1434" y="326"/>
                    <a:pt x="1427" y="328"/>
                  </a:cubicBezTo>
                  <a:close/>
                  <a:moveTo>
                    <a:pt x="1411" y="306"/>
                  </a:moveTo>
                  <a:cubicBezTo>
                    <a:pt x="1404" y="308"/>
                    <a:pt x="1397" y="310"/>
                    <a:pt x="1391" y="313"/>
                  </a:cubicBezTo>
                  <a:cubicBezTo>
                    <a:pt x="1387" y="307"/>
                    <a:pt x="1383" y="301"/>
                    <a:pt x="1379" y="296"/>
                  </a:cubicBezTo>
                  <a:cubicBezTo>
                    <a:pt x="1387" y="293"/>
                    <a:pt x="1394" y="291"/>
                    <a:pt x="1401" y="290"/>
                  </a:cubicBezTo>
                  <a:cubicBezTo>
                    <a:pt x="1405" y="295"/>
                    <a:pt x="1408" y="300"/>
                    <a:pt x="1411" y="306"/>
                  </a:cubicBezTo>
                  <a:close/>
                  <a:moveTo>
                    <a:pt x="1387" y="315"/>
                  </a:moveTo>
                  <a:cubicBezTo>
                    <a:pt x="1380" y="318"/>
                    <a:pt x="1372" y="322"/>
                    <a:pt x="1365" y="326"/>
                  </a:cubicBezTo>
                  <a:cubicBezTo>
                    <a:pt x="1361" y="320"/>
                    <a:pt x="1357" y="314"/>
                    <a:pt x="1351" y="309"/>
                  </a:cubicBezTo>
                  <a:cubicBezTo>
                    <a:pt x="1359" y="305"/>
                    <a:pt x="1367" y="301"/>
                    <a:pt x="1375" y="298"/>
                  </a:cubicBezTo>
                  <a:cubicBezTo>
                    <a:pt x="1379" y="302"/>
                    <a:pt x="1383" y="308"/>
                    <a:pt x="1387" y="315"/>
                  </a:cubicBezTo>
                  <a:close/>
                  <a:moveTo>
                    <a:pt x="1362" y="328"/>
                  </a:moveTo>
                  <a:cubicBezTo>
                    <a:pt x="1355" y="333"/>
                    <a:pt x="1348" y="338"/>
                    <a:pt x="1342" y="344"/>
                  </a:cubicBezTo>
                  <a:cubicBezTo>
                    <a:pt x="1337" y="335"/>
                    <a:pt x="1332" y="328"/>
                    <a:pt x="1328" y="324"/>
                  </a:cubicBezTo>
                  <a:cubicBezTo>
                    <a:pt x="1335" y="319"/>
                    <a:pt x="1341" y="315"/>
                    <a:pt x="1348" y="311"/>
                  </a:cubicBezTo>
                  <a:cubicBezTo>
                    <a:pt x="1353" y="316"/>
                    <a:pt x="1358" y="322"/>
                    <a:pt x="1362" y="328"/>
                  </a:cubicBezTo>
                  <a:close/>
                  <a:moveTo>
                    <a:pt x="1339" y="347"/>
                  </a:moveTo>
                  <a:cubicBezTo>
                    <a:pt x="1332" y="353"/>
                    <a:pt x="1327" y="359"/>
                    <a:pt x="1322" y="366"/>
                  </a:cubicBezTo>
                  <a:cubicBezTo>
                    <a:pt x="1318" y="358"/>
                    <a:pt x="1313" y="350"/>
                    <a:pt x="1307" y="343"/>
                  </a:cubicBezTo>
                  <a:cubicBezTo>
                    <a:pt x="1311" y="339"/>
                    <a:pt x="1314" y="336"/>
                    <a:pt x="1318" y="333"/>
                  </a:cubicBezTo>
                  <a:cubicBezTo>
                    <a:pt x="1320" y="330"/>
                    <a:pt x="1323" y="328"/>
                    <a:pt x="1325" y="326"/>
                  </a:cubicBezTo>
                  <a:cubicBezTo>
                    <a:pt x="1329" y="330"/>
                    <a:pt x="1334" y="337"/>
                    <a:pt x="1339" y="347"/>
                  </a:cubicBezTo>
                  <a:close/>
                  <a:moveTo>
                    <a:pt x="1319" y="370"/>
                  </a:moveTo>
                  <a:cubicBezTo>
                    <a:pt x="1312" y="380"/>
                    <a:pt x="1307" y="390"/>
                    <a:pt x="1304" y="401"/>
                  </a:cubicBezTo>
                  <a:cubicBezTo>
                    <a:pt x="1302" y="386"/>
                    <a:pt x="1296" y="378"/>
                    <a:pt x="1289" y="370"/>
                  </a:cubicBezTo>
                  <a:cubicBezTo>
                    <a:pt x="1293" y="361"/>
                    <a:pt x="1298" y="353"/>
                    <a:pt x="1305" y="346"/>
                  </a:cubicBezTo>
                  <a:cubicBezTo>
                    <a:pt x="1311" y="353"/>
                    <a:pt x="1316" y="361"/>
                    <a:pt x="1319" y="370"/>
                  </a:cubicBezTo>
                  <a:close/>
                  <a:moveTo>
                    <a:pt x="1302" y="418"/>
                  </a:moveTo>
                  <a:cubicBezTo>
                    <a:pt x="1296" y="418"/>
                    <a:pt x="1291" y="418"/>
                    <a:pt x="1285" y="420"/>
                  </a:cubicBezTo>
                  <a:cubicBezTo>
                    <a:pt x="1280" y="403"/>
                    <a:pt x="1282" y="388"/>
                    <a:pt x="1287" y="374"/>
                  </a:cubicBezTo>
                  <a:cubicBezTo>
                    <a:pt x="1296" y="383"/>
                    <a:pt x="1302" y="395"/>
                    <a:pt x="1302" y="418"/>
                  </a:cubicBezTo>
                  <a:close/>
                  <a:moveTo>
                    <a:pt x="1255" y="473"/>
                  </a:moveTo>
                  <a:cubicBezTo>
                    <a:pt x="1254" y="476"/>
                    <a:pt x="1252" y="479"/>
                    <a:pt x="1251" y="482"/>
                  </a:cubicBezTo>
                  <a:cubicBezTo>
                    <a:pt x="1242" y="460"/>
                    <a:pt x="1242" y="460"/>
                    <a:pt x="1242" y="460"/>
                  </a:cubicBezTo>
                  <a:cubicBezTo>
                    <a:pt x="1245" y="457"/>
                    <a:pt x="1248" y="454"/>
                    <a:pt x="1251" y="451"/>
                  </a:cubicBezTo>
                  <a:lnTo>
                    <a:pt x="1255" y="473"/>
                  </a:lnTo>
                  <a:close/>
                  <a:moveTo>
                    <a:pt x="1254" y="449"/>
                  </a:moveTo>
                  <a:cubicBezTo>
                    <a:pt x="1257" y="447"/>
                    <a:pt x="1260" y="445"/>
                    <a:pt x="1263" y="443"/>
                  </a:cubicBezTo>
                  <a:cubicBezTo>
                    <a:pt x="1263" y="461"/>
                    <a:pt x="1263" y="461"/>
                    <a:pt x="1263" y="461"/>
                  </a:cubicBezTo>
                  <a:cubicBezTo>
                    <a:pt x="1261" y="463"/>
                    <a:pt x="1260" y="465"/>
                    <a:pt x="1258" y="468"/>
                  </a:cubicBezTo>
                  <a:lnTo>
                    <a:pt x="1254" y="449"/>
                  </a:lnTo>
                  <a:close/>
                  <a:moveTo>
                    <a:pt x="1248" y="487"/>
                  </a:moveTo>
                  <a:cubicBezTo>
                    <a:pt x="1247" y="490"/>
                    <a:pt x="1246" y="493"/>
                    <a:pt x="1244" y="497"/>
                  </a:cubicBezTo>
                  <a:cubicBezTo>
                    <a:pt x="1231" y="472"/>
                    <a:pt x="1231" y="472"/>
                    <a:pt x="1231" y="472"/>
                  </a:cubicBezTo>
                  <a:cubicBezTo>
                    <a:pt x="1233" y="469"/>
                    <a:pt x="1236" y="466"/>
                    <a:pt x="1239" y="463"/>
                  </a:cubicBezTo>
                  <a:lnTo>
                    <a:pt x="1248" y="487"/>
                  </a:lnTo>
                  <a:close/>
                  <a:moveTo>
                    <a:pt x="1242" y="501"/>
                  </a:moveTo>
                  <a:cubicBezTo>
                    <a:pt x="1241" y="504"/>
                    <a:pt x="1240" y="507"/>
                    <a:pt x="1239" y="510"/>
                  </a:cubicBezTo>
                  <a:cubicBezTo>
                    <a:pt x="1232" y="501"/>
                    <a:pt x="1232" y="501"/>
                    <a:pt x="1232" y="501"/>
                  </a:cubicBezTo>
                  <a:cubicBezTo>
                    <a:pt x="1232" y="493"/>
                    <a:pt x="1231" y="486"/>
                    <a:pt x="1230" y="479"/>
                  </a:cubicBezTo>
                  <a:lnTo>
                    <a:pt x="1242" y="501"/>
                  </a:lnTo>
                  <a:close/>
                  <a:moveTo>
                    <a:pt x="1232" y="507"/>
                  </a:moveTo>
                  <a:cubicBezTo>
                    <a:pt x="1237" y="515"/>
                    <a:pt x="1237" y="515"/>
                    <a:pt x="1237" y="515"/>
                  </a:cubicBezTo>
                  <a:cubicBezTo>
                    <a:pt x="1236" y="517"/>
                    <a:pt x="1235" y="519"/>
                    <a:pt x="1234" y="522"/>
                  </a:cubicBezTo>
                  <a:cubicBezTo>
                    <a:pt x="1234" y="522"/>
                    <a:pt x="1234" y="523"/>
                    <a:pt x="1234" y="524"/>
                  </a:cubicBezTo>
                  <a:cubicBezTo>
                    <a:pt x="1230" y="520"/>
                    <a:pt x="1230" y="520"/>
                    <a:pt x="1230" y="520"/>
                  </a:cubicBezTo>
                  <a:cubicBezTo>
                    <a:pt x="1231" y="516"/>
                    <a:pt x="1231" y="511"/>
                    <a:pt x="1232" y="507"/>
                  </a:cubicBezTo>
                  <a:close/>
                  <a:moveTo>
                    <a:pt x="1238" y="523"/>
                  </a:moveTo>
                  <a:cubicBezTo>
                    <a:pt x="1251" y="488"/>
                    <a:pt x="1264" y="454"/>
                    <a:pt x="1291" y="440"/>
                  </a:cubicBezTo>
                  <a:cubicBezTo>
                    <a:pt x="1268" y="456"/>
                    <a:pt x="1258" y="485"/>
                    <a:pt x="1246" y="516"/>
                  </a:cubicBezTo>
                  <a:cubicBezTo>
                    <a:pt x="1243" y="526"/>
                    <a:pt x="1239" y="537"/>
                    <a:pt x="1234" y="547"/>
                  </a:cubicBezTo>
                  <a:cubicBezTo>
                    <a:pt x="1233" y="547"/>
                    <a:pt x="1231" y="547"/>
                    <a:pt x="1229" y="546"/>
                  </a:cubicBezTo>
                  <a:cubicBezTo>
                    <a:pt x="1232" y="539"/>
                    <a:pt x="1235" y="531"/>
                    <a:pt x="1238" y="523"/>
                  </a:cubicBezTo>
                  <a:close/>
                  <a:moveTo>
                    <a:pt x="1266" y="441"/>
                  </a:moveTo>
                  <a:cubicBezTo>
                    <a:pt x="1270" y="439"/>
                    <a:pt x="1273" y="438"/>
                    <a:pt x="1276" y="436"/>
                  </a:cubicBezTo>
                  <a:cubicBezTo>
                    <a:pt x="1273" y="448"/>
                    <a:pt x="1273" y="448"/>
                    <a:pt x="1273" y="448"/>
                  </a:cubicBezTo>
                  <a:cubicBezTo>
                    <a:pt x="1271" y="451"/>
                    <a:pt x="1269" y="453"/>
                    <a:pt x="1267" y="456"/>
                  </a:cubicBezTo>
                  <a:lnTo>
                    <a:pt x="1266" y="441"/>
                  </a:lnTo>
                  <a:close/>
                  <a:moveTo>
                    <a:pt x="1278" y="444"/>
                  </a:moveTo>
                  <a:cubicBezTo>
                    <a:pt x="1280" y="435"/>
                    <a:pt x="1280" y="435"/>
                    <a:pt x="1280" y="435"/>
                  </a:cubicBezTo>
                  <a:cubicBezTo>
                    <a:pt x="1283" y="434"/>
                    <a:pt x="1286" y="433"/>
                    <a:pt x="1289" y="432"/>
                  </a:cubicBezTo>
                  <a:cubicBezTo>
                    <a:pt x="1286" y="438"/>
                    <a:pt x="1286" y="438"/>
                    <a:pt x="1286" y="438"/>
                  </a:cubicBezTo>
                  <a:cubicBezTo>
                    <a:pt x="1283" y="440"/>
                    <a:pt x="1281" y="442"/>
                    <a:pt x="1278" y="444"/>
                  </a:cubicBezTo>
                  <a:close/>
                  <a:moveTo>
                    <a:pt x="1292" y="435"/>
                  </a:moveTo>
                  <a:cubicBezTo>
                    <a:pt x="1294" y="431"/>
                    <a:pt x="1294" y="431"/>
                    <a:pt x="1294" y="431"/>
                  </a:cubicBezTo>
                  <a:cubicBezTo>
                    <a:pt x="1298" y="431"/>
                    <a:pt x="1302" y="431"/>
                    <a:pt x="1306" y="431"/>
                  </a:cubicBezTo>
                  <a:cubicBezTo>
                    <a:pt x="1301" y="432"/>
                    <a:pt x="1296" y="433"/>
                    <a:pt x="1292" y="435"/>
                  </a:cubicBezTo>
                  <a:close/>
                  <a:moveTo>
                    <a:pt x="1307" y="437"/>
                  </a:moveTo>
                  <a:cubicBezTo>
                    <a:pt x="1304" y="439"/>
                    <a:pt x="1302" y="441"/>
                    <a:pt x="1300" y="444"/>
                  </a:cubicBezTo>
                  <a:cubicBezTo>
                    <a:pt x="1295" y="443"/>
                    <a:pt x="1295" y="443"/>
                    <a:pt x="1295" y="443"/>
                  </a:cubicBezTo>
                  <a:cubicBezTo>
                    <a:pt x="1298" y="440"/>
                    <a:pt x="1302" y="438"/>
                    <a:pt x="1307" y="437"/>
                  </a:cubicBezTo>
                  <a:close/>
                  <a:moveTo>
                    <a:pt x="1298" y="447"/>
                  </a:moveTo>
                  <a:cubicBezTo>
                    <a:pt x="1297" y="449"/>
                    <a:pt x="1296" y="451"/>
                    <a:pt x="1295" y="454"/>
                  </a:cubicBezTo>
                  <a:cubicBezTo>
                    <a:pt x="1283" y="452"/>
                    <a:pt x="1283" y="452"/>
                    <a:pt x="1283" y="452"/>
                  </a:cubicBezTo>
                  <a:cubicBezTo>
                    <a:pt x="1285" y="450"/>
                    <a:pt x="1288" y="448"/>
                    <a:pt x="1290" y="446"/>
                  </a:cubicBezTo>
                  <a:lnTo>
                    <a:pt x="1298" y="447"/>
                  </a:lnTo>
                  <a:close/>
                  <a:moveTo>
                    <a:pt x="1250" y="517"/>
                  </a:moveTo>
                  <a:cubicBezTo>
                    <a:pt x="1251" y="514"/>
                    <a:pt x="1253" y="510"/>
                    <a:pt x="1254" y="506"/>
                  </a:cubicBezTo>
                  <a:cubicBezTo>
                    <a:pt x="1286" y="508"/>
                    <a:pt x="1286" y="508"/>
                    <a:pt x="1286" y="508"/>
                  </a:cubicBezTo>
                  <a:cubicBezTo>
                    <a:pt x="1285" y="511"/>
                    <a:pt x="1285" y="515"/>
                    <a:pt x="1284" y="519"/>
                  </a:cubicBezTo>
                  <a:lnTo>
                    <a:pt x="1250" y="517"/>
                  </a:lnTo>
                  <a:close/>
                  <a:moveTo>
                    <a:pt x="1283" y="523"/>
                  </a:moveTo>
                  <a:cubicBezTo>
                    <a:pt x="1282" y="526"/>
                    <a:pt x="1281" y="529"/>
                    <a:pt x="1280" y="532"/>
                  </a:cubicBezTo>
                  <a:cubicBezTo>
                    <a:pt x="1245" y="530"/>
                    <a:pt x="1245" y="530"/>
                    <a:pt x="1245" y="530"/>
                  </a:cubicBezTo>
                  <a:cubicBezTo>
                    <a:pt x="1246" y="527"/>
                    <a:pt x="1248" y="524"/>
                    <a:pt x="1249" y="521"/>
                  </a:cubicBezTo>
                  <a:lnTo>
                    <a:pt x="1283" y="523"/>
                  </a:lnTo>
                  <a:close/>
                  <a:moveTo>
                    <a:pt x="1255" y="503"/>
                  </a:moveTo>
                  <a:cubicBezTo>
                    <a:pt x="1257" y="499"/>
                    <a:pt x="1258" y="496"/>
                    <a:pt x="1260" y="492"/>
                  </a:cubicBezTo>
                  <a:cubicBezTo>
                    <a:pt x="1288" y="494"/>
                    <a:pt x="1288" y="494"/>
                    <a:pt x="1288" y="494"/>
                  </a:cubicBezTo>
                  <a:cubicBezTo>
                    <a:pt x="1287" y="497"/>
                    <a:pt x="1287" y="501"/>
                    <a:pt x="1286" y="504"/>
                  </a:cubicBezTo>
                  <a:lnTo>
                    <a:pt x="1255" y="503"/>
                  </a:lnTo>
                  <a:close/>
                  <a:moveTo>
                    <a:pt x="1261" y="489"/>
                  </a:moveTo>
                  <a:cubicBezTo>
                    <a:pt x="1262" y="485"/>
                    <a:pt x="1264" y="482"/>
                    <a:pt x="1265" y="479"/>
                  </a:cubicBezTo>
                  <a:cubicBezTo>
                    <a:pt x="1289" y="482"/>
                    <a:pt x="1289" y="482"/>
                    <a:pt x="1289" y="482"/>
                  </a:cubicBezTo>
                  <a:cubicBezTo>
                    <a:pt x="1289" y="483"/>
                    <a:pt x="1289" y="485"/>
                    <a:pt x="1289" y="487"/>
                  </a:cubicBezTo>
                  <a:cubicBezTo>
                    <a:pt x="1289" y="488"/>
                    <a:pt x="1288" y="489"/>
                    <a:pt x="1288" y="490"/>
                  </a:cubicBezTo>
                  <a:lnTo>
                    <a:pt x="1261" y="489"/>
                  </a:lnTo>
                  <a:close/>
                  <a:moveTo>
                    <a:pt x="1267" y="476"/>
                  </a:moveTo>
                  <a:cubicBezTo>
                    <a:pt x="1269" y="473"/>
                    <a:pt x="1270" y="470"/>
                    <a:pt x="1272" y="467"/>
                  </a:cubicBezTo>
                  <a:cubicBezTo>
                    <a:pt x="1291" y="469"/>
                    <a:pt x="1291" y="469"/>
                    <a:pt x="1291" y="469"/>
                  </a:cubicBezTo>
                  <a:cubicBezTo>
                    <a:pt x="1291" y="472"/>
                    <a:pt x="1290" y="475"/>
                    <a:pt x="1290" y="478"/>
                  </a:cubicBezTo>
                  <a:lnTo>
                    <a:pt x="1267" y="476"/>
                  </a:lnTo>
                  <a:close/>
                  <a:moveTo>
                    <a:pt x="1274" y="463"/>
                  </a:moveTo>
                  <a:cubicBezTo>
                    <a:pt x="1276" y="460"/>
                    <a:pt x="1278" y="458"/>
                    <a:pt x="1280" y="456"/>
                  </a:cubicBezTo>
                  <a:cubicBezTo>
                    <a:pt x="1294" y="457"/>
                    <a:pt x="1294" y="457"/>
                    <a:pt x="1294" y="457"/>
                  </a:cubicBezTo>
                  <a:cubicBezTo>
                    <a:pt x="1293" y="460"/>
                    <a:pt x="1292" y="463"/>
                    <a:pt x="1292" y="466"/>
                  </a:cubicBezTo>
                  <a:lnTo>
                    <a:pt x="1274" y="463"/>
                  </a:lnTo>
                  <a:close/>
                  <a:moveTo>
                    <a:pt x="1239" y="546"/>
                  </a:moveTo>
                  <a:cubicBezTo>
                    <a:pt x="1272" y="550"/>
                    <a:pt x="1272" y="550"/>
                    <a:pt x="1272" y="550"/>
                  </a:cubicBezTo>
                  <a:cubicBezTo>
                    <a:pt x="1271" y="553"/>
                    <a:pt x="1269" y="555"/>
                    <a:pt x="1268" y="557"/>
                  </a:cubicBezTo>
                  <a:cubicBezTo>
                    <a:pt x="1266" y="558"/>
                    <a:pt x="1264" y="558"/>
                    <a:pt x="1264" y="558"/>
                  </a:cubicBezTo>
                  <a:cubicBezTo>
                    <a:pt x="1261" y="557"/>
                    <a:pt x="1252" y="551"/>
                    <a:pt x="1238" y="548"/>
                  </a:cubicBezTo>
                  <a:cubicBezTo>
                    <a:pt x="1238" y="547"/>
                    <a:pt x="1239" y="547"/>
                    <a:pt x="1239" y="546"/>
                  </a:cubicBezTo>
                  <a:close/>
                  <a:moveTo>
                    <a:pt x="1240" y="543"/>
                  </a:moveTo>
                  <a:cubicBezTo>
                    <a:pt x="1242" y="540"/>
                    <a:pt x="1243" y="537"/>
                    <a:pt x="1244" y="534"/>
                  </a:cubicBezTo>
                  <a:cubicBezTo>
                    <a:pt x="1279" y="536"/>
                    <a:pt x="1279" y="536"/>
                    <a:pt x="1279" y="536"/>
                  </a:cubicBezTo>
                  <a:cubicBezTo>
                    <a:pt x="1277" y="540"/>
                    <a:pt x="1276" y="543"/>
                    <a:pt x="1274" y="547"/>
                  </a:cubicBezTo>
                  <a:lnTo>
                    <a:pt x="1240" y="543"/>
                  </a:lnTo>
                  <a:close/>
                  <a:moveTo>
                    <a:pt x="1232" y="528"/>
                  </a:moveTo>
                  <a:cubicBezTo>
                    <a:pt x="1231" y="531"/>
                    <a:pt x="1230" y="534"/>
                    <a:pt x="1229" y="537"/>
                  </a:cubicBezTo>
                  <a:cubicBezTo>
                    <a:pt x="1226" y="535"/>
                    <a:pt x="1226" y="535"/>
                    <a:pt x="1226" y="535"/>
                  </a:cubicBezTo>
                  <a:cubicBezTo>
                    <a:pt x="1227" y="531"/>
                    <a:pt x="1228" y="528"/>
                    <a:pt x="1229" y="524"/>
                  </a:cubicBezTo>
                  <a:lnTo>
                    <a:pt x="1232" y="528"/>
                  </a:lnTo>
                  <a:close/>
                  <a:moveTo>
                    <a:pt x="1227" y="541"/>
                  </a:moveTo>
                  <a:cubicBezTo>
                    <a:pt x="1226" y="543"/>
                    <a:pt x="1226" y="544"/>
                    <a:pt x="1225" y="546"/>
                  </a:cubicBezTo>
                  <a:cubicBezTo>
                    <a:pt x="1224" y="546"/>
                    <a:pt x="1222" y="546"/>
                    <a:pt x="1221" y="546"/>
                  </a:cubicBezTo>
                  <a:cubicBezTo>
                    <a:pt x="1222" y="544"/>
                    <a:pt x="1223" y="541"/>
                    <a:pt x="1224" y="538"/>
                  </a:cubicBezTo>
                  <a:lnTo>
                    <a:pt x="1227" y="541"/>
                  </a:lnTo>
                  <a:close/>
                  <a:moveTo>
                    <a:pt x="1523" y="518"/>
                  </a:moveTo>
                  <a:cubicBezTo>
                    <a:pt x="1524" y="523"/>
                    <a:pt x="1525" y="527"/>
                    <a:pt x="1526" y="531"/>
                  </a:cubicBezTo>
                  <a:cubicBezTo>
                    <a:pt x="1522" y="534"/>
                    <a:pt x="1522" y="534"/>
                    <a:pt x="1522" y="534"/>
                  </a:cubicBezTo>
                  <a:cubicBezTo>
                    <a:pt x="1523" y="529"/>
                    <a:pt x="1523" y="524"/>
                    <a:pt x="1523" y="518"/>
                  </a:cubicBezTo>
                  <a:close/>
                  <a:moveTo>
                    <a:pt x="1526" y="536"/>
                  </a:moveTo>
                  <a:cubicBezTo>
                    <a:pt x="1526" y="539"/>
                    <a:pt x="1526" y="542"/>
                    <a:pt x="1526" y="545"/>
                  </a:cubicBezTo>
                  <a:cubicBezTo>
                    <a:pt x="1518" y="549"/>
                    <a:pt x="1518" y="549"/>
                    <a:pt x="1518" y="549"/>
                  </a:cubicBezTo>
                  <a:cubicBezTo>
                    <a:pt x="1519" y="546"/>
                    <a:pt x="1520" y="543"/>
                    <a:pt x="1521" y="540"/>
                  </a:cubicBezTo>
                  <a:lnTo>
                    <a:pt x="1526" y="536"/>
                  </a:lnTo>
                  <a:close/>
                  <a:moveTo>
                    <a:pt x="1410" y="647"/>
                  </a:moveTo>
                  <a:cubicBezTo>
                    <a:pt x="1412" y="645"/>
                    <a:pt x="1414" y="643"/>
                    <a:pt x="1417" y="641"/>
                  </a:cubicBezTo>
                  <a:cubicBezTo>
                    <a:pt x="1439" y="655"/>
                    <a:pt x="1439" y="655"/>
                    <a:pt x="1439" y="655"/>
                  </a:cubicBezTo>
                  <a:cubicBezTo>
                    <a:pt x="1436" y="656"/>
                    <a:pt x="1433" y="657"/>
                    <a:pt x="1431" y="658"/>
                  </a:cubicBezTo>
                  <a:lnTo>
                    <a:pt x="1410" y="647"/>
                  </a:lnTo>
                  <a:close/>
                  <a:moveTo>
                    <a:pt x="1426" y="660"/>
                  </a:moveTo>
                  <a:cubicBezTo>
                    <a:pt x="1423" y="660"/>
                    <a:pt x="1420" y="661"/>
                    <a:pt x="1418" y="661"/>
                  </a:cubicBezTo>
                  <a:cubicBezTo>
                    <a:pt x="1411" y="660"/>
                    <a:pt x="1406" y="660"/>
                    <a:pt x="1403" y="660"/>
                  </a:cubicBezTo>
                  <a:cubicBezTo>
                    <a:pt x="1403" y="659"/>
                    <a:pt x="1403" y="657"/>
                    <a:pt x="1403" y="654"/>
                  </a:cubicBezTo>
                  <a:cubicBezTo>
                    <a:pt x="1404" y="653"/>
                    <a:pt x="1406" y="651"/>
                    <a:pt x="1407" y="650"/>
                  </a:cubicBezTo>
                  <a:lnTo>
                    <a:pt x="1426" y="660"/>
                  </a:lnTo>
                  <a:close/>
                  <a:moveTo>
                    <a:pt x="1420" y="638"/>
                  </a:moveTo>
                  <a:cubicBezTo>
                    <a:pt x="1422" y="636"/>
                    <a:pt x="1425" y="634"/>
                    <a:pt x="1427" y="632"/>
                  </a:cubicBezTo>
                  <a:cubicBezTo>
                    <a:pt x="1452" y="648"/>
                    <a:pt x="1452" y="648"/>
                    <a:pt x="1452" y="648"/>
                  </a:cubicBezTo>
                  <a:cubicBezTo>
                    <a:pt x="1449" y="650"/>
                    <a:pt x="1446" y="651"/>
                    <a:pt x="1443" y="653"/>
                  </a:cubicBezTo>
                  <a:lnTo>
                    <a:pt x="1420" y="638"/>
                  </a:lnTo>
                  <a:close/>
                  <a:moveTo>
                    <a:pt x="1430" y="630"/>
                  </a:moveTo>
                  <a:cubicBezTo>
                    <a:pt x="1433" y="628"/>
                    <a:pt x="1435" y="626"/>
                    <a:pt x="1438" y="624"/>
                  </a:cubicBezTo>
                  <a:cubicBezTo>
                    <a:pt x="1464" y="641"/>
                    <a:pt x="1464" y="641"/>
                    <a:pt x="1464" y="641"/>
                  </a:cubicBezTo>
                  <a:cubicBezTo>
                    <a:pt x="1461" y="642"/>
                    <a:pt x="1459" y="644"/>
                    <a:pt x="1456" y="646"/>
                  </a:cubicBezTo>
                  <a:lnTo>
                    <a:pt x="1430" y="630"/>
                  </a:lnTo>
                  <a:close/>
                  <a:moveTo>
                    <a:pt x="1441" y="622"/>
                  </a:moveTo>
                  <a:cubicBezTo>
                    <a:pt x="1444" y="620"/>
                    <a:pt x="1446" y="618"/>
                    <a:pt x="1449" y="616"/>
                  </a:cubicBezTo>
                  <a:cubicBezTo>
                    <a:pt x="1478" y="630"/>
                    <a:pt x="1478" y="630"/>
                    <a:pt x="1478" y="630"/>
                  </a:cubicBezTo>
                  <a:cubicBezTo>
                    <a:pt x="1474" y="633"/>
                    <a:pt x="1471" y="636"/>
                    <a:pt x="1467" y="638"/>
                  </a:cubicBezTo>
                  <a:lnTo>
                    <a:pt x="1441" y="622"/>
                  </a:lnTo>
                  <a:close/>
                  <a:moveTo>
                    <a:pt x="1453" y="613"/>
                  </a:moveTo>
                  <a:cubicBezTo>
                    <a:pt x="1453" y="613"/>
                    <a:pt x="1454" y="612"/>
                    <a:pt x="1454" y="612"/>
                  </a:cubicBezTo>
                  <a:cubicBezTo>
                    <a:pt x="1456" y="610"/>
                    <a:pt x="1458" y="609"/>
                    <a:pt x="1461" y="607"/>
                  </a:cubicBezTo>
                  <a:cubicBezTo>
                    <a:pt x="1489" y="619"/>
                    <a:pt x="1489" y="619"/>
                    <a:pt x="1489" y="619"/>
                  </a:cubicBezTo>
                  <a:cubicBezTo>
                    <a:pt x="1487" y="622"/>
                    <a:pt x="1484" y="624"/>
                    <a:pt x="1481" y="627"/>
                  </a:cubicBezTo>
                  <a:lnTo>
                    <a:pt x="1453" y="613"/>
                  </a:lnTo>
                  <a:close/>
                  <a:moveTo>
                    <a:pt x="1464" y="605"/>
                  </a:moveTo>
                  <a:cubicBezTo>
                    <a:pt x="1467" y="603"/>
                    <a:pt x="1470" y="601"/>
                    <a:pt x="1472" y="599"/>
                  </a:cubicBezTo>
                  <a:cubicBezTo>
                    <a:pt x="1501" y="606"/>
                    <a:pt x="1501" y="606"/>
                    <a:pt x="1501" y="606"/>
                  </a:cubicBezTo>
                  <a:cubicBezTo>
                    <a:pt x="1498" y="609"/>
                    <a:pt x="1495" y="612"/>
                    <a:pt x="1492" y="616"/>
                  </a:cubicBezTo>
                  <a:lnTo>
                    <a:pt x="1464" y="605"/>
                  </a:lnTo>
                  <a:close/>
                  <a:moveTo>
                    <a:pt x="1476" y="596"/>
                  </a:moveTo>
                  <a:cubicBezTo>
                    <a:pt x="1479" y="594"/>
                    <a:pt x="1482" y="591"/>
                    <a:pt x="1484" y="589"/>
                  </a:cubicBezTo>
                  <a:cubicBezTo>
                    <a:pt x="1510" y="592"/>
                    <a:pt x="1510" y="592"/>
                    <a:pt x="1510" y="592"/>
                  </a:cubicBezTo>
                  <a:cubicBezTo>
                    <a:pt x="1508" y="595"/>
                    <a:pt x="1506" y="599"/>
                    <a:pt x="1503" y="602"/>
                  </a:cubicBezTo>
                  <a:lnTo>
                    <a:pt x="1476" y="596"/>
                  </a:lnTo>
                  <a:close/>
                  <a:moveTo>
                    <a:pt x="1488" y="586"/>
                  </a:moveTo>
                  <a:cubicBezTo>
                    <a:pt x="1491" y="584"/>
                    <a:pt x="1494" y="581"/>
                    <a:pt x="1496" y="579"/>
                  </a:cubicBezTo>
                  <a:cubicBezTo>
                    <a:pt x="1518" y="577"/>
                    <a:pt x="1518" y="577"/>
                    <a:pt x="1518" y="577"/>
                  </a:cubicBezTo>
                  <a:cubicBezTo>
                    <a:pt x="1516" y="581"/>
                    <a:pt x="1514" y="585"/>
                    <a:pt x="1512" y="588"/>
                  </a:cubicBezTo>
                  <a:lnTo>
                    <a:pt x="1488" y="586"/>
                  </a:lnTo>
                  <a:close/>
                  <a:moveTo>
                    <a:pt x="1500" y="575"/>
                  </a:moveTo>
                  <a:cubicBezTo>
                    <a:pt x="1502" y="573"/>
                    <a:pt x="1504" y="570"/>
                    <a:pt x="1506" y="568"/>
                  </a:cubicBezTo>
                  <a:cubicBezTo>
                    <a:pt x="1523" y="564"/>
                    <a:pt x="1523" y="564"/>
                    <a:pt x="1523" y="564"/>
                  </a:cubicBezTo>
                  <a:cubicBezTo>
                    <a:pt x="1522" y="567"/>
                    <a:pt x="1521" y="570"/>
                    <a:pt x="1519" y="573"/>
                  </a:cubicBezTo>
                  <a:lnTo>
                    <a:pt x="1500" y="575"/>
                  </a:lnTo>
                  <a:close/>
                  <a:moveTo>
                    <a:pt x="1510" y="563"/>
                  </a:moveTo>
                  <a:cubicBezTo>
                    <a:pt x="1512" y="561"/>
                    <a:pt x="1513" y="558"/>
                    <a:pt x="1515" y="555"/>
                  </a:cubicBezTo>
                  <a:cubicBezTo>
                    <a:pt x="1526" y="549"/>
                    <a:pt x="1526" y="549"/>
                    <a:pt x="1526" y="549"/>
                  </a:cubicBezTo>
                  <a:cubicBezTo>
                    <a:pt x="1525" y="553"/>
                    <a:pt x="1525" y="556"/>
                    <a:pt x="1524" y="560"/>
                  </a:cubicBezTo>
                  <a:lnTo>
                    <a:pt x="1510" y="563"/>
                  </a:lnTo>
                  <a:close/>
                  <a:moveTo>
                    <a:pt x="1452" y="609"/>
                  </a:moveTo>
                  <a:cubicBezTo>
                    <a:pt x="1435" y="621"/>
                    <a:pt x="1417" y="634"/>
                    <a:pt x="1402" y="649"/>
                  </a:cubicBezTo>
                  <a:cubicBezTo>
                    <a:pt x="1402" y="649"/>
                    <a:pt x="1402" y="648"/>
                    <a:pt x="1401" y="647"/>
                  </a:cubicBezTo>
                  <a:cubicBezTo>
                    <a:pt x="1416" y="628"/>
                    <a:pt x="1437" y="613"/>
                    <a:pt x="1457" y="599"/>
                  </a:cubicBezTo>
                  <a:cubicBezTo>
                    <a:pt x="1484" y="580"/>
                    <a:pt x="1509" y="562"/>
                    <a:pt x="1518" y="536"/>
                  </a:cubicBezTo>
                  <a:cubicBezTo>
                    <a:pt x="1512" y="565"/>
                    <a:pt x="1483" y="587"/>
                    <a:pt x="1452" y="609"/>
                  </a:cubicBezTo>
                  <a:close/>
                  <a:moveTo>
                    <a:pt x="1515" y="533"/>
                  </a:moveTo>
                  <a:cubicBezTo>
                    <a:pt x="1512" y="528"/>
                    <a:pt x="1512" y="528"/>
                    <a:pt x="1512" y="528"/>
                  </a:cubicBezTo>
                  <a:cubicBezTo>
                    <a:pt x="1514" y="526"/>
                    <a:pt x="1516" y="523"/>
                    <a:pt x="1517" y="520"/>
                  </a:cubicBezTo>
                  <a:cubicBezTo>
                    <a:pt x="1517" y="524"/>
                    <a:pt x="1516" y="529"/>
                    <a:pt x="1515" y="533"/>
                  </a:cubicBezTo>
                  <a:close/>
                  <a:moveTo>
                    <a:pt x="1513" y="538"/>
                  </a:moveTo>
                  <a:cubicBezTo>
                    <a:pt x="1512" y="541"/>
                    <a:pt x="1510" y="544"/>
                    <a:pt x="1509" y="546"/>
                  </a:cubicBezTo>
                  <a:cubicBezTo>
                    <a:pt x="1504" y="535"/>
                    <a:pt x="1504" y="535"/>
                    <a:pt x="1504" y="535"/>
                  </a:cubicBezTo>
                  <a:cubicBezTo>
                    <a:pt x="1506" y="534"/>
                    <a:pt x="1508" y="533"/>
                    <a:pt x="1509" y="531"/>
                  </a:cubicBezTo>
                  <a:lnTo>
                    <a:pt x="1513" y="538"/>
                  </a:lnTo>
                  <a:close/>
                  <a:moveTo>
                    <a:pt x="1506" y="550"/>
                  </a:moveTo>
                  <a:cubicBezTo>
                    <a:pt x="1504" y="553"/>
                    <a:pt x="1502" y="555"/>
                    <a:pt x="1500" y="558"/>
                  </a:cubicBezTo>
                  <a:cubicBezTo>
                    <a:pt x="1493" y="542"/>
                    <a:pt x="1493" y="542"/>
                    <a:pt x="1493" y="542"/>
                  </a:cubicBezTo>
                  <a:cubicBezTo>
                    <a:pt x="1496" y="540"/>
                    <a:pt x="1498" y="539"/>
                    <a:pt x="1501" y="538"/>
                  </a:cubicBezTo>
                  <a:lnTo>
                    <a:pt x="1506" y="550"/>
                  </a:lnTo>
                  <a:close/>
                  <a:moveTo>
                    <a:pt x="1497" y="561"/>
                  </a:moveTo>
                  <a:cubicBezTo>
                    <a:pt x="1495" y="563"/>
                    <a:pt x="1493" y="566"/>
                    <a:pt x="1490" y="568"/>
                  </a:cubicBezTo>
                  <a:cubicBezTo>
                    <a:pt x="1482" y="547"/>
                    <a:pt x="1482" y="547"/>
                    <a:pt x="1482" y="547"/>
                  </a:cubicBezTo>
                  <a:cubicBezTo>
                    <a:pt x="1485" y="546"/>
                    <a:pt x="1487" y="545"/>
                    <a:pt x="1490" y="543"/>
                  </a:cubicBezTo>
                  <a:lnTo>
                    <a:pt x="1497" y="561"/>
                  </a:lnTo>
                  <a:close/>
                  <a:moveTo>
                    <a:pt x="1487" y="571"/>
                  </a:moveTo>
                  <a:cubicBezTo>
                    <a:pt x="1485" y="573"/>
                    <a:pt x="1482" y="575"/>
                    <a:pt x="1479" y="577"/>
                  </a:cubicBezTo>
                  <a:cubicBezTo>
                    <a:pt x="1471" y="552"/>
                    <a:pt x="1471" y="552"/>
                    <a:pt x="1471" y="552"/>
                  </a:cubicBezTo>
                  <a:cubicBezTo>
                    <a:pt x="1472" y="551"/>
                    <a:pt x="1473" y="551"/>
                    <a:pt x="1474" y="550"/>
                  </a:cubicBezTo>
                  <a:cubicBezTo>
                    <a:pt x="1475" y="550"/>
                    <a:pt x="1477" y="549"/>
                    <a:pt x="1478" y="548"/>
                  </a:cubicBezTo>
                  <a:lnTo>
                    <a:pt x="1487" y="571"/>
                  </a:lnTo>
                  <a:close/>
                  <a:moveTo>
                    <a:pt x="1476" y="580"/>
                  </a:moveTo>
                  <a:cubicBezTo>
                    <a:pt x="1473" y="582"/>
                    <a:pt x="1470" y="584"/>
                    <a:pt x="1467" y="587"/>
                  </a:cubicBezTo>
                  <a:cubicBezTo>
                    <a:pt x="1458" y="557"/>
                    <a:pt x="1458" y="557"/>
                    <a:pt x="1458" y="557"/>
                  </a:cubicBezTo>
                  <a:cubicBezTo>
                    <a:pt x="1461" y="556"/>
                    <a:pt x="1464" y="554"/>
                    <a:pt x="1467" y="553"/>
                  </a:cubicBezTo>
                  <a:lnTo>
                    <a:pt x="1476" y="580"/>
                  </a:lnTo>
                  <a:close/>
                  <a:moveTo>
                    <a:pt x="1464" y="589"/>
                  </a:moveTo>
                  <a:cubicBezTo>
                    <a:pt x="1461" y="591"/>
                    <a:pt x="1458" y="593"/>
                    <a:pt x="1455" y="596"/>
                  </a:cubicBezTo>
                  <a:cubicBezTo>
                    <a:pt x="1444" y="564"/>
                    <a:pt x="1444" y="564"/>
                    <a:pt x="1444" y="564"/>
                  </a:cubicBezTo>
                  <a:cubicBezTo>
                    <a:pt x="1448" y="562"/>
                    <a:pt x="1451" y="560"/>
                    <a:pt x="1454" y="559"/>
                  </a:cubicBezTo>
                  <a:lnTo>
                    <a:pt x="1464" y="589"/>
                  </a:lnTo>
                  <a:close/>
                  <a:moveTo>
                    <a:pt x="1451" y="598"/>
                  </a:moveTo>
                  <a:cubicBezTo>
                    <a:pt x="1449" y="600"/>
                    <a:pt x="1446" y="602"/>
                    <a:pt x="1443" y="604"/>
                  </a:cubicBezTo>
                  <a:cubicBezTo>
                    <a:pt x="1432" y="571"/>
                    <a:pt x="1432" y="571"/>
                    <a:pt x="1432" y="571"/>
                  </a:cubicBezTo>
                  <a:cubicBezTo>
                    <a:pt x="1435" y="569"/>
                    <a:pt x="1438" y="567"/>
                    <a:pt x="1441" y="566"/>
                  </a:cubicBezTo>
                  <a:lnTo>
                    <a:pt x="1451" y="598"/>
                  </a:lnTo>
                  <a:close/>
                  <a:moveTo>
                    <a:pt x="1440" y="606"/>
                  </a:moveTo>
                  <a:cubicBezTo>
                    <a:pt x="1438" y="608"/>
                    <a:pt x="1435" y="610"/>
                    <a:pt x="1433" y="612"/>
                  </a:cubicBezTo>
                  <a:cubicBezTo>
                    <a:pt x="1420" y="580"/>
                    <a:pt x="1420" y="580"/>
                    <a:pt x="1420" y="580"/>
                  </a:cubicBezTo>
                  <a:cubicBezTo>
                    <a:pt x="1423" y="578"/>
                    <a:pt x="1426" y="575"/>
                    <a:pt x="1429" y="573"/>
                  </a:cubicBezTo>
                  <a:lnTo>
                    <a:pt x="1440" y="606"/>
                  </a:lnTo>
                  <a:close/>
                  <a:moveTo>
                    <a:pt x="1430" y="614"/>
                  </a:moveTo>
                  <a:cubicBezTo>
                    <a:pt x="1427" y="616"/>
                    <a:pt x="1425" y="618"/>
                    <a:pt x="1423" y="620"/>
                  </a:cubicBezTo>
                  <a:cubicBezTo>
                    <a:pt x="1410" y="591"/>
                    <a:pt x="1410" y="591"/>
                    <a:pt x="1410" y="591"/>
                  </a:cubicBezTo>
                  <a:cubicBezTo>
                    <a:pt x="1412" y="588"/>
                    <a:pt x="1415" y="586"/>
                    <a:pt x="1417" y="583"/>
                  </a:cubicBezTo>
                  <a:lnTo>
                    <a:pt x="1430" y="614"/>
                  </a:lnTo>
                  <a:close/>
                  <a:moveTo>
                    <a:pt x="1419" y="623"/>
                  </a:moveTo>
                  <a:cubicBezTo>
                    <a:pt x="1417" y="624"/>
                    <a:pt x="1416" y="626"/>
                    <a:pt x="1414" y="628"/>
                  </a:cubicBezTo>
                  <a:cubicBezTo>
                    <a:pt x="1402" y="602"/>
                    <a:pt x="1402" y="602"/>
                    <a:pt x="1402" y="602"/>
                  </a:cubicBezTo>
                  <a:cubicBezTo>
                    <a:pt x="1403" y="599"/>
                    <a:pt x="1405" y="597"/>
                    <a:pt x="1407" y="594"/>
                  </a:cubicBezTo>
                  <a:lnTo>
                    <a:pt x="1419" y="623"/>
                  </a:lnTo>
                  <a:close/>
                  <a:moveTo>
                    <a:pt x="1411" y="631"/>
                  </a:moveTo>
                  <a:cubicBezTo>
                    <a:pt x="1409" y="633"/>
                    <a:pt x="1406" y="635"/>
                    <a:pt x="1404" y="637"/>
                  </a:cubicBezTo>
                  <a:cubicBezTo>
                    <a:pt x="1394" y="617"/>
                    <a:pt x="1394" y="617"/>
                    <a:pt x="1394" y="617"/>
                  </a:cubicBezTo>
                  <a:cubicBezTo>
                    <a:pt x="1396" y="613"/>
                    <a:pt x="1398" y="610"/>
                    <a:pt x="1399" y="606"/>
                  </a:cubicBezTo>
                  <a:lnTo>
                    <a:pt x="1411" y="631"/>
                  </a:lnTo>
                  <a:close/>
                  <a:moveTo>
                    <a:pt x="1402" y="640"/>
                  </a:moveTo>
                  <a:cubicBezTo>
                    <a:pt x="1401" y="641"/>
                    <a:pt x="1401" y="642"/>
                    <a:pt x="1400" y="642"/>
                  </a:cubicBezTo>
                  <a:cubicBezTo>
                    <a:pt x="1398" y="637"/>
                    <a:pt x="1396" y="631"/>
                    <a:pt x="1391" y="625"/>
                  </a:cubicBezTo>
                  <a:cubicBezTo>
                    <a:pt x="1392" y="624"/>
                    <a:pt x="1392" y="623"/>
                    <a:pt x="1393" y="622"/>
                  </a:cubicBezTo>
                  <a:lnTo>
                    <a:pt x="1402" y="640"/>
                  </a:lnTo>
                  <a:close/>
                  <a:moveTo>
                    <a:pt x="1486" y="653"/>
                  </a:moveTo>
                  <a:cubicBezTo>
                    <a:pt x="1488" y="658"/>
                    <a:pt x="1493" y="660"/>
                    <a:pt x="1498" y="660"/>
                  </a:cubicBezTo>
                  <a:cubicBezTo>
                    <a:pt x="1490" y="664"/>
                    <a:pt x="1476" y="665"/>
                    <a:pt x="1455" y="661"/>
                  </a:cubicBezTo>
                  <a:cubicBezTo>
                    <a:pt x="1466" y="656"/>
                    <a:pt x="1475" y="650"/>
                    <a:pt x="1484" y="643"/>
                  </a:cubicBezTo>
                  <a:cubicBezTo>
                    <a:pt x="1483" y="646"/>
                    <a:pt x="1484" y="650"/>
                    <a:pt x="1486" y="653"/>
                  </a:cubicBezTo>
                  <a:close/>
                  <a:moveTo>
                    <a:pt x="1507" y="659"/>
                  </a:moveTo>
                  <a:cubicBezTo>
                    <a:pt x="1510" y="655"/>
                    <a:pt x="1511" y="651"/>
                    <a:pt x="1510" y="648"/>
                  </a:cubicBezTo>
                  <a:cubicBezTo>
                    <a:pt x="1509" y="647"/>
                    <a:pt x="1509" y="646"/>
                    <a:pt x="1508" y="646"/>
                  </a:cubicBezTo>
                  <a:cubicBezTo>
                    <a:pt x="1507" y="647"/>
                    <a:pt x="1506" y="647"/>
                    <a:pt x="1506" y="648"/>
                  </a:cubicBezTo>
                  <a:cubicBezTo>
                    <a:pt x="1506" y="652"/>
                    <a:pt x="1504" y="655"/>
                    <a:pt x="1500" y="656"/>
                  </a:cubicBezTo>
                  <a:cubicBezTo>
                    <a:pt x="1497" y="657"/>
                    <a:pt x="1492" y="656"/>
                    <a:pt x="1489" y="651"/>
                  </a:cubicBezTo>
                  <a:cubicBezTo>
                    <a:pt x="1486" y="646"/>
                    <a:pt x="1488" y="640"/>
                    <a:pt x="1491" y="637"/>
                  </a:cubicBezTo>
                  <a:cubicBezTo>
                    <a:pt x="1494" y="634"/>
                    <a:pt x="1500" y="631"/>
                    <a:pt x="1506" y="634"/>
                  </a:cubicBezTo>
                  <a:cubicBezTo>
                    <a:pt x="1517" y="639"/>
                    <a:pt x="1520" y="649"/>
                    <a:pt x="1516" y="659"/>
                  </a:cubicBezTo>
                  <a:cubicBezTo>
                    <a:pt x="1509" y="674"/>
                    <a:pt x="1482" y="683"/>
                    <a:pt x="1441" y="666"/>
                  </a:cubicBezTo>
                  <a:cubicBezTo>
                    <a:pt x="1444" y="665"/>
                    <a:pt x="1447" y="664"/>
                    <a:pt x="1449" y="663"/>
                  </a:cubicBezTo>
                  <a:cubicBezTo>
                    <a:pt x="1489" y="673"/>
                    <a:pt x="1503" y="662"/>
                    <a:pt x="1507" y="659"/>
                  </a:cubicBezTo>
                  <a:close/>
                  <a:moveTo>
                    <a:pt x="1631" y="514"/>
                  </a:moveTo>
                  <a:cubicBezTo>
                    <a:pt x="1632" y="515"/>
                    <a:pt x="1632" y="515"/>
                    <a:pt x="1633" y="514"/>
                  </a:cubicBezTo>
                  <a:cubicBezTo>
                    <a:pt x="1647" y="506"/>
                    <a:pt x="1659" y="517"/>
                    <a:pt x="1661" y="519"/>
                  </a:cubicBezTo>
                  <a:cubicBezTo>
                    <a:pt x="1661" y="519"/>
                    <a:pt x="1661" y="519"/>
                    <a:pt x="1661" y="519"/>
                  </a:cubicBezTo>
                  <a:cubicBezTo>
                    <a:pt x="1661" y="519"/>
                    <a:pt x="1661" y="519"/>
                    <a:pt x="1661" y="519"/>
                  </a:cubicBezTo>
                  <a:cubicBezTo>
                    <a:pt x="1663" y="521"/>
                    <a:pt x="1673" y="532"/>
                    <a:pt x="1665" y="547"/>
                  </a:cubicBezTo>
                  <a:cubicBezTo>
                    <a:pt x="1665" y="547"/>
                    <a:pt x="1665" y="548"/>
                    <a:pt x="1666" y="549"/>
                  </a:cubicBezTo>
                  <a:cubicBezTo>
                    <a:pt x="1666" y="549"/>
                    <a:pt x="1667" y="550"/>
                    <a:pt x="1667" y="549"/>
                  </a:cubicBezTo>
                  <a:cubicBezTo>
                    <a:pt x="1677" y="548"/>
                    <a:pt x="1684" y="554"/>
                    <a:pt x="1688" y="561"/>
                  </a:cubicBezTo>
                  <a:cubicBezTo>
                    <a:pt x="1691" y="568"/>
                    <a:pt x="1692" y="578"/>
                    <a:pt x="1685" y="585"/>
                  </a:cubicBezTo>
                  <a:cubicBezTo>
                    <a:pt x="1684" y="586"/>
                    <a:pt x="1684" y="587"/>
                    <a:pt x="1684" y="587"/>
                  </a:cubicBezTo>
                  <a:cubicBezTo>
                    <a:pt x="1684" y="588"/>
                    <a:pt x="1685" y="588"/>
                    <a:pt x="1685" y="589"/>
                  </a:cubicBezTo>
                  <a:cubicBezTo>
                    <a:pt x="1694" y="593"/>
                    <a:pt x="1701" y="601"/>
                    <a:pt x="1701" y="611"/>
                  </a:cubicBezTo>
                  <a:cubicBezTo>
                    <a:pt x="1702" y="619"/>
                    <a:pt x="1700" y="635"/>
                    <a:pt x="1677" y="649"/>
                  </a:cubicBezTo>
                  <a:cubicBezTo>
                    <a:pt x="1667" y="644"/>
                    <a:pt x="1655" y="640"/>
                    <a:pt x="1642" y="641"/>
                  </a:cubicBezTo>
                  <a:cubicBezTo>
                    <a:pt x="1641" y="641"/>
                    <a:pt x="1640" y="641"/>
                    <a:pt x="1640" y="641"/>
                  </a:cubicBezTo>
                  <a:cubicBezTo>
                    <a:pt x="1657" y="634"/>
                    <a:pt x="1680" y="624"/>
                    <a:pt x="1685" y="615"/>
                  </a:cubicBezTo>
                  <a:cubicBezTo>
                    <a:pt x="1686" y="613"/>
                    <a:pt x="1686" y="611"/>
                    <a:pt x="1686" y="610"/>
                  </a:cubicBezTo>
                  <a:cubicBezTo>
                    <a:pt x="1685" y="607"/>
                    <a:pt x="1683" y="606"/>
                    <a:pt x="1681" y="605"/>
                  </a:cubicBezTo>
                  <a:cubicBezTo>
                    <a:pt x="1671" y="600"/>
                    <a:pt x="1644" y="609"/>
                    <a:pt x="1620" y="619"/>
                  </a:cubicBezTo>
                  <a:cubicBezTo>
                    <a:pt x="1643" y="605"/>
                    <a:pt x="1668" y="588"/>
                    <a:pt x="1671" y="576"/>
                  </a:cubicBezTo>
                  <a:cubicBezTo>
                    <a:pt x="1672" y="573"/>
                    <a:pt x="1672" y="571"/>
                    <a:pt x="1671" y="569"/>
                  </a:cubicBezTo>
                  <a:cubicBezTo>
                    <a:pt x="1669" y="567"/>
                    <a:pt x="1668" y="565"/>
                    <a:pt x="1665" y="565"/>
                  </a:cubicBezTo>
                  <a:cubicBezTo>
                    <a:pt x="1654" y="563"/>
                    <a:pt x="1631" y="577"/>
                    <a:pt x="1610" y="592"/>
                  </a:cubicBezTo>
                  <a:cubicBezTo>
                    <a:pt x="1630" y="573"/>
                    <a:pt x="1649" y="551"/>
                    <a:pt x="1650" y="539"/>
                  </a:cubicBezTo>
                  <a:cubicBezTo>
                    <a:pt x="1650" y="536"/>
                    <a:pt x="1649" y="534"/>
                    <a:pt x="1647" y="532"/>
                  </a:cubicBezTo>
                  <a:cubicBezTo>
                    <a:pt x="1646" y="531"/>
                    <a:pt x="1643" y="530"/>
                    <a:pt x="1641" y="530"/>
                  </a:cubicBezTo>
                  <a:cubicBezTo>
                    <a:pt x="1629" y="531"/>
                    <a:pt x="1607" y="550"/>
                    <a:pt x="1588" y="570"/>
                  </a:cubicBezTo>
                  <a:cubicBezTo>
                    <a:pt x="1603" y="548"/>
                    <a:pt x="1617" y="525"/>
                    <a:pt x="1615" y="515"/>
                  </a:cubicBezTo>
                  <a:cubicBezTo>
                    <a:pt x="1614" y="512"/>
                    <a:pt x="1613" y="510"/>
                    <a:pt x="1611" y="509"/>
                  </a:cubicBezTo>
                  <a:cubicBezTo>
                    <a:pt x="1609" y="508"/>
                    <a:pt x="1606" y="508"/>
                    <a:pt x="1604" y="509"/>
                  </a:cubicBezTo>
                  <a:cubicBezTo>
                    <a:pt x="1592" y="512"/>
                    <a:pt x="1575" y="536"/>
                    <a:pt x="1561" y="560"/>
                  </a:cubicBezTo>
                  <a:cubicBezTo>
                    <a:pt x="1571" y="536"/>
                    <a:pt x="1580" y="509"/>
                    <a:pt x="1575" y="499"/>
                  </a:cubicBezTo>
                  <a:cubicBezTo>
                    <a:pt x="1574" y="496"/>
                    <a:pt x="1572" y="495"/>
                    <a:pt x="1570" y="494"/>
                  </a:cubicBezTo>
                  <a:cubicBezTo>
                    <a:pt x="1568" y="493"/>
                    <a:pt x="1566" y="494"/>
                    <a:pt x="1564" y="495"/>
                  </a:cubicBezTo>
                  <a:cubicBezTo>
                    <a:pt x="1555" y="499"/>
                    <a:pt x="1545" y="523"/>
                    <a:pt x="1539" y="540"/>
                  </a:cubicBezTo>
                  <a:cubicBezTo>
                    <a:pt x="1539" y="539"/>
                    <a:pt x="1539" y="539"/>
                    <a:pt x="1539" y="538"/>
                  </a:cubicBezTo>
                  <a:cubicBezTo>
                    <a:pt x="1539" y="525"/>
                    <a:pt x="1536" y="513"/>
                    <a:pt x="1530" y="503"/>
                  </a:cubicBezTo>
                  <a:cubicBezTo>
                    <a:pt x="1545" y="480"/>
                    <a:pt x="1561" y="478"/>
                    <a:pt x="1569" y="478"/>
                  </a:cubicBezTo>
                  <a:cubicBezTo>
                    <a:pt x="1578" y="479"/>
                    <a:pt x="1587" y="485"/>
                    <a:pt x="1591" y="495"/>
                  </a:cubicBezTo>
                  <a:cubicBezTo>
                    <a:pt x="1591" y="495"/>
                    <a:pt x="1592" y="496"/>
                    <a:pt x="1593" y="496"/>
                  </a:cubicBezTo>
                  <a:cubicBezTo>
                    <a:pt x="1593" y="496"/>
                    <a:pt x="1594" y="496"/>
                    <a:pt x="1594" y="495"/>
                  </a:cubicBezTo>
                  <a:cubicBezTo>
                    <a:pt x="1602" y="487"/>
                    <a:pt x="1612" y="488"/>
                    <a:pt x="1618" y="492"/>
                  </a:cubicBezTo>
                  <a:cubicBezTo>
                    <a:pt x="1625" y="495"/>
                    <a:pt x="1632" y="503"/>
                    <a:pt x="1630" y="512"/>
                  </a:cubicBezTo>
                  <a:cubicBezTo>
                    <a:pt x="1630" y="513"/>
                    <a:pt x="1630" y="514"/>
                    <a:pt x="1631" y="514"/>
                  </a:cubicBezTo>
                  <a:close/>
                  <a:moveTo>
                    <a:pt x="1573" y="644"/>
                  </a:moveTo>
                  <a:cubicBezTo>
                    <a:pt x="1574" y="644"/>
                    <a:pt x="1575" y="643"/>
                    <a:pt x="1576" y="643"/>
                  </a:cubicBezTo>
                  <a:cubicBezTo>
                    <a:pt x="1603" y="629"/>
                    <a:pt x="1664" y="602"/>
                    <a:pt x="1679" y="608"/>
                  </a:cubicBezTo>
                  <a:cubicBezTo>
                    <a:pt x="1681" y="609"/>
                    <a:pt x="1682" y="610"/>
                    <a:pt x="1682" y="611"/>
                  </a:cubicBezTo>
                  <a:cubicBezTo>
                    <a:pt x="1682" y="612"/>
                    <a:pt x="1682" y="613"/>
                    <a:pt x="1682" y="614"/>
                  </a:cubicBezTo>
                  <a:cubicBezTo>
                    <a:pt x="1676" y="624"/>
                    <a:pt x="1635" y="639"/>
                    <a:pt x="1620" y="643"/>
                  </a:cubicBezTo>
                  <a:cubicBezTo>
                    <a:pt x="1620" y="643"/>
                    <a:pt x="1620" y="643"/>
                    <a:pt x="1620" y="643"/>
                  </a:cubicBezTo>
                  <a:cubicBezTo>
                    <a:pt x="1605" y="647"/>
                    <a:pt x="1590" y="653"/>
                    <a:pt x="1576" y="662"/>
                  </a:cubicBezTo>
                  <a:cubicBezTo>
                    <a:pt x="1576" y="656"/>
                    <a:pt x="1575" y="650"/>
                    <a:pt x="1573" y="644"/>
                  </a:cubicBezTo>
                  <a:close/>
                  <a:moveTo>
                    <a:pt x="1559" y="608"/>
                  </a:moveTo>
                  <a:cubicBezTo>
                    <a:pt x="1584" y="578"/>
                    <a:pt x="1624" y="535"/>
                    <a:pt x="1641" y="534"/>
                  </a:cubicBezTo>
                  <a:cubicBezTo>
                    <a:pt x="1642" y="534"/>
                    <a:pt x="1644" y="534"/>
                    <a:pt x="1645" y="535"/>
                  </a:cubicBezTo>
                  <a:cubicBezTo>
                    <a:pt x="1646" y="536"/>
                    <a:pt x="1646" y="537"/>
                    <a:pt x="1646" y="539"/>
                  </a:cubicBezTo>
                  <a:cubicBezTo>
                    <a:pt x="1645" y="555"/>
                    <a:pt x="1601" y="596"/>
                    <a:pt x="1572" y="620"/>
                  </a:cubicBezTo>
                  <a:cubicBezTo>
                    <a:pt x="1568" y="623"/>
                    <a:pt x="1565" y="626"/>
                    <a:pt x="1564" y="627"/>
                  </a:cubicBezTo>
                  <a:cubicBezTo>
                    <a:pt x="1562" y="625"/>
                    <a:pt x="1561" y="623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7" y="619"/>
                    <a:pt x="1555" y="618"/>
                    <a:pt x="1553" y="616"/>
                  </a:cubicBezTo>
                  <a:cubicBezTo>
                    <a:pt x="1554" y="614"/>
                    <a:pt x="1556" y="612"/>
                    <a:pt x="1559" y="608"/>
                  </a:cubicBezTo>
                  <a:close/>
                  <a:moveTo>
                    <a:pt x="1550" y="614"/>
                  </a:moveTo>
                  <a:cubicBezTo>
                    <a:pt x="1546" y="611"/>
                    <a:pt x="1543" y="609"/>
                    <a:pt x="1539" y="608"/>
                  </a:cubicBezTo>
                  <a:cubicBezTo>
                    <a:pt x="1539" y="608"/>
                    <a:pt x="1540" y="607"/>
                    <a:pt x="1540" y="607"/>
                  </a:cubicBezTo>
                  <a:cubicBezTo>
                    <a:pt x="1547" y="592"/>
                    <a:pt x="1585" y="518"/>
                    <a:pt x="1605" y="512"/>
                  </a:cubicBezTo>
                  <a:cubicBezTo>
                    <a:pt x="1607" y="512"/>
                    <a:pt x="1608" y="512"/>
                    <a:pt x="1609" y="512"/>
                  </a:cubicBezTo>
                  <a:cubicBezTo>
                    <a:pt x="1610" y="513"/>
                    <a:pt x="1611" y="514"/>
                    <a:pt x="1611" y="515"/>
                  </a:cubicBezTo>
                  <a:cubicBezTo>
                    <a:pt x="1614" y="531"/>
                    <a:pt x="1577" y="580"/>
                    <a:pt x="1556" y="606"/>
                  </a:cubicBezTo>
                  <a:cubicBezTo>
                    <a:pt x="1553" y="610"/>
                    <a:pt x="1551" y="612"/>
                    <a:pt x="1550" y="614"/>
                  </a:cubicBezTo>
                  <a:close/>
                  <a:moveTo>
                    <a:pt x="1573" y="624"/>
                  </a:moveTo>
                  <a:cubicBezTo>
                    <a:pt x="1600" y="603"/>
                    <a:pt x="1649" y="566"/>
                    <a:pt x="1664" y="569"/>
                  </a:cubicBezTo>
                  <a:cubicBezTo>
                    <a:pt x="1666" y="569"/>
                    <a:pt x="1667" y="570"/>
                    <a:pt x="1667" y="571"/>
                  </a:cubicBezTo>
                  <a:cubicBezTo>
                    <a:pt x="1668" y="572"/>
                    <a:pt x="1668" y="573"/>
                    <a:pt x="1667" y="575"/>
                  </a:cubicBezTo>
                  <a:cubicBezTo>
                    <a:pt x="1662" y="594"/>
                    <a:pt x="1588" y="632"/>
                    <a:pt x="1573" y="640"/>
                  </a:cubicBezTo>
                  <a:cubicBezTo>
                    <a:pt x="1573" y="640"/>
                    <a:pt x="1572" y="640"/>
                    <a:pt x="1572" y="640"/>
                  </a:cubicBezTo>
                  <a:cubicBezTo>
                    <a:pt x="1570" y="637"/>
                    <a:pt x="1568" y="633"/>
                    <a:pt x="1566" y="630"/>
                  </a:cubicBezTo>
                  <a:cubicBezTo>
                    <a:pt x="1568" y="629"/>
                    <a:pt x="1570" y="627"/>
                    <a:pt x="1573" y="624"/>
                  </a:cubicBezTo>
                  <a:close/>
                  <a:moveTo>
                    <a:pt x="1537" y="560"/>
                  </a:moveTo>
                  <a:cubicBezTo>
                    <a:pt x="1541" y="545"/>
                    <a:pt x="1555" y="504"/>
                    <a:pt x="1566" y="498"/>
                  </a:cubicBezTo>
                  <a:cubicBezTo>
                    <a:pt x="1567" y="497"/>
                    <a:pt x="1568" y="497"/>
                    <a:pt x="1569" y="498"/>
                  </a:cubicBezTo>
                  <a:cubicBezTo>
                    <a:pt x="1570" y="498"/>
                    <a:pt x="1571" y="499"/>
                    <a:pt x="1572" y="500"/>
                  </a:cubicBezTo>
                  <a:cubicBezTo>
                    <a:pt x="1578" y="515"/>
                    <a:pt x="1551" y="576"/>
                    <a:pt x="1537" y="603"/>
                  </a:cubicBezTo>
                  <a:cubicBezTo>
                    <a:pt x="1536" y="605"/>
                    <a:pt x="1536" y="606"/>
                    <a:pt x="1536" y="607"/>
                  </a:cubicBezTo>
                  <a:cubicBezTo>
                    <a:pt x="1530" y="604"/>
                    <a:pt x="1524" y="604"/>
                    <a:pt x="1518" y="604"/>
                  </a:cubicBezTo>
                  <a:cubicBezTo>
                    <a:pt x="1527" y="590"/>
                    <a:pt x="1533" y="575"/>
                    <a:pt x="1537" y="560"/>
                  </a:cubicBezTo>
                  <a:cubicBezTo>
                    <a:pt x="1537" y="560"/>
                    <a:pt x="1537" y="560"/>
                    <a:pt x="1537" y="560"/>
                  </a:cubicBezTo>
                  <a:close/>
                  <a:moveTo>
                    <a:pt x="1556" y="624"/>
                  </a:moveTo>
                  <a:cubicBezTo>
                    <a:pt x="1556" y="624"/>
                    <a:pt x="1556" y="624"/>
                    <a:pt x="1556" y="624"/>
                  </a:cubicBezTo>
                  <a:cubicBezTo>
                    <a:pt x="1556" y="624"/>
                    <a:pt x="1556" y="624"/>
                    <a:pt x="1556" y="624"/>
                  </a:cubicBezTo>
                  <a:cubicBezTo>
                    <a:pt x="1556" y="624"/>
                    <a:pt x="1556" y="624"/>
                    <a:pt x="1556" y="624"/>
                  </a:cubicBezTo>
                  <a:cubicBezTo>
                    <a:pt x="1568" y="636"/>
                    <a:pt x="1574" y="652"/>
                    <a:pt x="1572" y="664"/>
                  </a:cubicBezTo>
                  <a:cubicBezTo>
                    <a:pt x="1570" y="666"/>
                    <a:pt x="1568" y="667"/>
                    <a:pt x="1566" y="669"/>
                  </a:cubicBezTo>
                  <a:cubicBezTo>
                    <a:pt x="1567" y="654"/>
                    <a:pt x="1560" y="637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43" y="620"/>
                    <a:pt x="1526" y="613"/>
                    <a:pt x="1511" y="614"/>
                  </a:cubicBezTo>
                  <a:cubicBezTo>
                    <a:pt x="1513" y="612"/>
                    <a:pt x="1514" y="610"/>
                    <a:pt x="1515" y="608"/>
                  </a:cubicBezTo>
                  <a:cubicBezTo>
                    <a:pt x="1528" y="606"/>
                    <a:pt x="1544" y="612"/>
                    <a:pt x="1556" y="624"/>
                  </a:cubicBezTo>
                  <a:close/>
                  <a:moveTo>
                    <a:pt x="1549" y="631"/>
                  </a:moveTo>
                  <a:cubicBezTo>
                    <a:pt x="1557" y="640"/>
                    <a:pt x="1564" y="658"/>
                    <a:pt x="1561" y="672"/>
                  </a:cubicBezTo>
                  <a:cubicBezTo>
                    <a:pt x="1558" y="675"/>
                    <a:pt x="1554" y="678"/>
                    <a:pt x="1551" y="681"/>
                  </a:cubicBezTo>
                  <a:cubicBezTo>
                    <a:pt x="1551" y="678"/>
                    <a:pt x="1551" y="675"/>
                    <a:pt x="1549" y="672"/>
                  </a:cubicBezTo>
                  <a:cubicBezTo>
                    <a:pt x="1545" y="664"/>
                    <a:pt x="1539" y="659"/>
                    <a:pt x="1531" y="658"/>
                  </a:cubicBezTo>
                  <a:cubicBezTo>
                    <a:pt x="1538" y="655"/>
                    <a:pt x="1545" y="650"/>
                    <a:pt x="1546" y="645"/>
                  </a:cubicBezTo>
                  <a:cubicBezTo>
                    <a:pt x="1547" y="643"/>
                    <a:pt x="1547" y="640"/>
                    <a:pt x="1543" y="636"/>
                  </a:cubicBezTo>
                  <a:cubicBezTo>
                    <a:pt x="1540" y="633"/>
                    <a:pt x="1537" y="633"/>
                    <a:pt x="1535" y="634"/>
                  </a:cubicBezTo>
                  <a:cubicBezTo>
                    <a:pt x="1529" y="635"/>
                    <a:pt x="1525" y="642"/>
                    <a:pt x="1522" y="648"/>
                  </a:cubicBezTo>
                  <a:cubicBezTo>
                    <a:pt x="1521" y="641"/>
                    <a:pt x="1516" y="634"/>
                    <a:pt x="1508" y="631"/>
                  </a:cubicBezTo>
                  <a:cubicBezTo>
                    <a:pt x="1505" y="629"/>
                    <a:pt x="1502" y="629"/>
                    <a:pt x="1499" y="629"/>
                  </a:cubicBezTo>
                  <a:cubicBezTo>
                    <a:pt x="1502" y="626"/>
                    <a:pt x="1505" y="622"/>
                    <a:pt x="1508" y="619"/>
                  </a:cubicBezTo>
                  <a:cubicBezTo>
                    <a:pt x="1522" y="616"/>
                    <a:pt x="1540" y="623"/>
                    <a:pt x="1549" y="631"/>
                  </a:cubicBezTo>
                  <a:close/>
                  <a:moveTo>
                    <a:pt x="1529" y="691"/>
                  </a:moveTo>
                  <a:cubicBezTo>
                    <a:pt x="1524" y="688"/>
                    <a:pt x="1523" y="683"/>
                    <a:pt x="1524" y="680"/>
                  </a:cubicBezTo>
                  <a:cubicBezTo>
                    <a:pt x="1525" y="676"/>
                    <a:pt x="1528" y="674"/>
                    <a:pt x="1531" y="674"/>
                  </a:cubicBezTo>
                  <a:cubicBezTo>
                    <a:pt x="1532" y="674"/>
                    <a:pt x="1533" y="673"/>
                    <a:pt x="1533" y="672"/>
                  </a:cubicBezTo>
                  <a:cubicBezTo>
                    <a:pt x="1533" y="671"/>
                    <a:pt x="1533" y="670"/>
                    <a:pt x="1532" y="670"/>
                  </a:cubicBezTo>
                  <a:cubicBezTo>
                    <a:pt x="1529" y="669"/>
                    <a:pt x="1525" y="670"/>
                    <a:pt x="1521" y="673"/>
                  </a:cubicBezTo>
                  <a:cubicBezTo>
                    <a:pt x="1518" y="676"/>
                    <a:pt x="1506" y="691"/>
                    <a:pt x="1516" y="731"/>
                  </a:cubicBezTo>
                  <a:cubicBezTo>
                    <a:pt x="1515" y="733"/>
                    <a:pt x="1514" y="736"/>
                    <a:pt x="1514" y="738"/>
                  </a:cubicBezTo>
                  <a:cubicBezTo>
                    <a:pt x="1497" y="697"/>
                    <a:pt x="1506" y="671"/>
                    <a:pt x="1521" y="664"/>
                  </a:cubicBezTo>
                  <a:cubicBezTo>
                    <a:pt x="1531" y="659"/>
                    <a:pt x="1541" y="663"/>
                    <a:pt x="1546" y="674"/>
                  </a:cubicBezTo>
                  <a:cubicBezTo>
                    <a:pt x="1549" y="680"/>
                    <a:pt x="1546" y="686"/>
                    <a:pt x="1543" y="689"/>
                  </a:cubicBezTo>
                  <a:cubicBezTo>
                    <a:pt x="1540" y="692"/>
                    <a:pt x="1534" y="694"/>
                    <a:pt x="1529" y="691"/>
                  </a:cubicBezTo>
                  <a:close/>
                  <a:moveTo>
                    <a:pt x="1537" y="696"/>
                  </a:moveTo>
                  <a:cubicBezTo>
                    <a:pt x="1530" y="705"/>
                    <a:pt x="1524" y="714"/>
                    <a:pt x="1519" y="725"/>
                  </a:cubicBezTo>
                  <a:cubicBezTo>
                    <a:pt x="1515" y="704"/>
                    <a:pt x="1516" y="690"/>
                    <a:pt x="1520" y="682"/>
                  </a:cubicBezTo>
                  <a:cubicBezTo>
                    <a:pt x="1520" y="687"/>
                    <a:pt x="1522" y="691"/>
                    <a:pt x="1527" y="694"/>
                  </a:cubicBezTo>
                  <a:cubicBezTo>
                    <a:pt x="1530" y="696"/>
                    <a:pt x="1534" y="696"/>
                    <a:pt x="1537" y="696"/>
                  </a:cubicBezTo>
                  <a:close/>
                  <a:moveTo>
                    <a:pt x="1505" y="726"/>
                  </a:moveTo>
                  <a:cubicBezTo>
                    <a:pt x="1500" y="716"/>
                    <a:pt x="1493" y="707"/>
                    <a:pt x="1483" y="697"/>
                  </a:cubicBezTo>
                  <a:cubicBezTo>
                    <a:pt x="1483" y="697"/>
                    <a:pt x="1483" y="697"/>
                    <a:pt x="1483" y="697"/>
                  </a:cubicBezTo>
                  <a:cubicBezTo>
                    <a:pt x="1473" y="687"/>
                    <a:pt x="1463" y="680"/>
                    <a:pt x="1454" y="675"/>
                  </a:cubicBezTo>
                  <a:cubicBezTo>
                    <a:pt x="1477" y="681"/>
                    <a:pt x="1495" y="680"/>
                    <a:pt x="1506" y="674"/>
                  </a:cubicBezTo>
                  <a:cubicBezTo>
                    <a:pt x="1500" y="685"/>
                    <a:pt x="1498" y="703"/>
                    <a:pt x="1505" y="726"/>
                  </a:cubicBezTo>
                  <a:close/>
                  <a:moveTo>
                    <a:pt x="1522" y="658"/>
                  </a:moveTo>
                  <a:cubicBezTo>
                    <a:pt x="1524" y="651"/>
                    <a:pt x="1530" y="639"/>
                    <a:pt x="1536" y="637"/>
                  </a:cubicBezTo>
                  <a:cubicBezTo>
                    <a:pt x="1537" y="637"/>
                    <a:pt x="1539" y="638"/>
                    <a:pt x="1541" y="639"/>
                  </a:cubicBezTo>
                  <a:cubicBezTo>
                    <a:pt x="1542" y="641"/>
                    <a:pt x="1543" y="643"/>
                    <a:pt x="1542" y="644"/>
                  </a:cubicBezTo>
                  <a:cubicBezTo>
                    <a:pt x="1541" y="650"/>
                    <a:pt x="1529" y="655"/>
                    <a:pt x="1522" y="658"/>
                  </a:cubicBezTo>
                  <a:close/>
                  <a:moveTo>
                    <a:pt x="1644" y="662"/>
                  </a:moveTo>
                  <a:cubicBezTo>
                    <a:pt x="1618" y="671"/>
                    <a:pt x="1600" y="696"/>
                    <a:pt x="1581" y="723"/>
                  </a:cubicBezTo>
                  <a:cubicBezTo>
                    <a:pt x="1567" y="743"/>
                    <a:pt x="1552" y="764"/>
                    <a:pt x="1533" y="778"/>
                  </a:cubicBezTo>
                  <a:cubicBezTo>
                    <a:pt x="1532" y="778"/>
                    <a:pt x="1531" y="778"/>
                    <a:pt x="1530" y="778"/>
                  </a:cubicBezTo>
                  <a:cubicBezTo>
                    <a:pt x="1546" y="763"/>
                    <a:pt x="1559" y="745"/>
                    <a:pt x="1571" y="728"/>
                  </a:cubicBezTo>
                  <a:cubicBezTo>
                    <a:pt x="1593" y="697"/>
                    <a:pt x="1614" y="668"/>
                    <a:pt x="1644" y="662"/>
                  </a:cubicBezTo>
                  <a:close/>
                  <a:moveTo>
                    <a:pt x="1592" y="667"/>
                  </a:moveTo>
                  <a:cubicBezTo>
                    <a:pt x="1595" y="665"/>
                    <a:pt x="1599" y="664"/>
                    <a:pt x="1602" y="662"/>
                  </a:cubicBezTo>
                  <a:cubicBezTo>
                    <a:pt x="1601" y="684"/>
                    <a:pt x="1601" y="684"/>
                    <a:pt x="1601" y="684"/>
                  </a:cubicBezTo>
                  <a:cubicBezTo>
                    <a:pt x="1598" y="686"/>
                    <a:pt x="1596" y="689"/>
                    <a:pt x="1594" y="691"/>
                  </a:cubicBezTo>
                  <a:lnTo>
                    <a:pt x="1592" y="667"/>
                  </a:lnTo>
                  <a:close/>
                  <a:moveTo>
                    <a:pt x="1605" y="680"/>
                  </a:moveTo>
                  <a:cubicBezTo>
                    <a:pt x="1606" y="660"/>
                    <a:pt x="1606" y="660"/>
                    <a:pt x="1606" y="660"/>
                  </a:cubicBezTo>
                  <a:cubicBezTo>
                    <a:pt x="1609" y="659"/>
                    <a:pt x="1613" y="658"/>
                    <a:pt x="1616" y="657"/>
                  </a:cubicBezTo>
                  <a:cubicBezTo>
                    <a:pt x="1611" y="674"/>
                    <a:pt x="1611" y="674"/>
                    <a:pt x="1611" y="674"/>
                  </a:cubicBezTo>
                  <a:cubicBezTo>
                    <a:pt x="1609" y="676"/>
                    <a:pt x="1607" y="678"/>
                    <a:pt x="1605" y="680"/>
                  </a:cubicBezTo>
                  <a:close/>
                  <a:moveTo>
                    <a:pt x="1617" y="670"/>
                  </a:moveTo>
                  <a:cubicBezTo>
                    <a:pt x="1620" y="656"/>
                    <a:pt x="1620" y="656"/>
                    <a:pt x="1620" y="656"/>
                  </a:cubicBezTo>
                  <a:cubicBezTo>
                    <a:pt x="1623" y="655"/>
                    <a:pt x="1627" y="654"/>
                    <a:pt x="1630" y="654"/>
                  </a:cubicBezTo>
                  <a:cubicBezTo>
                    <a:pt x="1625" y="665"/>
                    <a:pt x="1625" y="665"/>
                    <a:pt x="1625" y="665"/>
                  </a:cubicBezTo>
                  <a:cubicBezTo>
                    <a:pt x="1622" y="666"/>
                    <a:pt x="1619" y="668"/>
                    <a:pt x="1617" y="670"/>
                  </a:cubicBezTo>
                  <a:close/>
                  <a:moveTo>
                    <a:pt x="1631" y="662"/>
                  </a:moveTo>
                  <a:cubicBezTo>
                    <a:pt x="1635" y="654"/>
                    <a:pt x="1635" y="654"/>
                    <a:pt x="1635" y="654"/>
                  </a:cubicBezTo>
                  <a:cubicBezTo>
                    <a:pt x="1638" y="653"/>
                    <a:pt x="1641" y="653"/>
                    <a:pt x="1644" y="654"/>
                  </a:cubicBezTo>
                  <a:cubicBezTo>
                    <a:pt x="1640" y="659"/>
                    <a:pt x="1640" y="659"/>
                    <a:pt x="1640" y="659"/>
                  </a:cubicBezTo>
                  <a:cubicBezTo>
                    <a:pt x="1637" y="659"/>
                    <a:pt x="1634" y="661"/>
                    <a:pt x="1631" y="662"/>
                  </a:cubicBezTo>
                  <a:close/>
                  <a:moveTo>
                    <a:pt x="1646" y="657"/>
                  </a:moveTo>
                  <a:cubicBezTo>
                    <a:pt x="1649" y="654"/>
                    <a:pt x="1649" y="654"/>
                    <a:pt x="1649" y="654"/>
                  </a:cubicBezTo>
                  <a:cubicBezTo>
                    <a:pt x="1653" y="655"/>
                    <a:pt x="1657" y="655"/>
                    <a:pt x="1661" y="657"/>
                  </a:cubicBezTo>
                  <a:cubicBezTo>
                    <a:pt x="1656" y="656"/>
                    <a:pt x="1651" y="657"/>
                    <a:pt x="1646" y="657"/>
                  </a:cubicBezTo>
                  <a:close/>
                  <a:moveTo>
                    <a:pt x="1660" y="662"/>
                  </a:moveTo>
                  <a:cubicBezTo>
                    <a:pt x="1657" y="664"/>
                    <a:pt x="1654" y="665"/>
                    <a:pt x="1652" y="668"/>
                  </a:cubicBezTo>
                  <a:cubicBezTo>
                    <a:pt x="1647" y="665"/>
                    <a:pt x="1647" y="665"/>
                    <a:pt x="1647" y="665"/>
                  </a:cubicBezTo>
                  <a:cubicBezTo>
                    <a:pt x="1651" y="664"/>
                    <a:pt x="1655" y="663"/>
                    <a:pt x="1660" y="662"/>
                  </a:cubicBezTo>
                  <a:close/>
                  <a:moveTo>
                    <a:pt x="1649" y="670"/>
                  </a:moveTo>
                  <a:cubicBezTo>
                    <a:pt x="1647" y="672"/>
                    <a:pt x="1646" y="674"/>
                    <a:pt x="1644" y="676"/>
                  </a:cubicBezTo>
                  <a:cubicBezTo>
                    <a:pt x="1633" y="671"/>
                    <a:pt x="1633" y="671"/>
                    <a:pt x="1633" y="671"/>
                  </a:cubicBezTo>
                  <a:cubicBezTo>
                    <a:pt x="1636" y="669"/>
                    <a:pt x="1639" y="668"/>
                    <a:pt x="1642" y="667"/>
                  </a:cubicBezTo>
                  <a:lnTo>
                    <a:pt x="1649" y="670"/>
                  </a:lnTo>
                  <a:close/>
                  <a:moveTo>
                    <a:pt x="1543" y="775"/>
                  </a:moveTo>
                  <a:cubicBezTo>
                    <a:pt x="1545" y="773"/>
                    <a:pt x="1547" y="771"/>
                    <a:pt x="1549" y="769"/>
                  </a:cubicBezTo>
                  <a:cubicBezTo>
                    <a:pt x="1573" y="780"/>
                    <a:pt x="1573" y="780"/>
                    <a:pt x="1573" y="780"/>
                  </a:cubicBezTo>
                  <a:cubicBezTo>
                    <a:pt x="1570" y="782"/>
                    <a:pt x="1567" y="784"/>
                    <a:pt x="1563" y="785"/>
                  </a:cubicBezTo>
                  <a:lnTo>
                    <a:pt x="1543" y="775"/>
                  </a:lnTo>
                  <a:close/>
                  <a:moveTo>
                    <a:pt x="1558" y="787"/>
                  </a:moveTo>
                  <a:cubicBezTo>
                    <a:pt x="1557" y="788"/>
                    <a:pt x="1556" y="788"/>
                    <a:pt x="1555" y="788"/>
                  </a:cubicBezTo>
                  <a:cubicBezTo>
                    <a:pt x="1548" y="784"/>
                    <a:pt x="1543" y="782"/>
                    <a:pt x="1537" y="780"/>
                  </a:cubicBezTo>
                  <a:cubicBezTo>
                    <a:pt x="1538" y="779"/>
                    <a:pt x="1539" y="779"/>
                    <a:pt x="1539" y="778"/>
                  </a:cubicBezTo>
                  <a:lnTo>
                    <a:pt x="1558" y="787"/>
                  </a:lnTo>
                  <a:close/>
                  <a:moveTo>
                    <a:pt x="1552" y="766"/>
                  </a:moveTo>
                  <a:cubicBezTo>
                    <a:pt x="1554" y="764"/>
                    <a:pt x="1555" y="762"/>
                    <a:pt x="1557" y="760"/>
                  </a:cubicBezTo>
                  <a:cubicBezTo>
                    <a:pt x="1585" y="773"/>
                    <a:pt x="1585" y="773"/>
                    <a:pt x="1585" y="773"/>
                  </a:cubicBezTo>
                  <a:cubicBezTo>
                    <a:pt x="1583" y="775"/>
                    <a:pt x="1580" y="776"/>
                    <a:pt x="1577" y="778"/>
                  </a:cubicBezTo>
                  <a:lnTo>
                    <a:pt x="1552" y="766"/>
                  </a:lnTo>
                  <a:close/>
                  <a:moveTo>
                    <a:pt x="1560" y="757"/>
                  </a:moveTo>
                  <a:cubicBezTo>
                    <a:pt x="1562" y="755"/>
                    <a:pt x="1564" y="753"/>
                    <a:pt x="1566" y="750"/>
                  </a:cubicBezTo>
                  <a:cubicBezTo>
                    <a:pt x="1597" y="763"/>
                    <a:pt x="1597" y="763"/>
                    <a:pt x="1597" y="763"/>
                  </a:cubicBezTo>
                  <a:cubicBezTo>
                    <a:pt x="1594" y="765"/>
                    <a:pt x="1592" y="768"/>
                    <a:pt x="1589" y="770"/>
                  </a:cubicBezTo>
                  <a:lnTo>
                    <a:pt x="1560" y="757"/>
                  </a:lnTo>
                  <a:close/>
                  <a:moveTo>
                    <a:pt x="1568" y="747"/>
                  </a:moveTo>
                  <a:cubicBezTo>
                    <a:pt x="1570" y="745"/>
                    <a:pt x="1572" y="742"/>
                    <a:pt x="1574" y="740"/>
                  </a:cubicBezTo>
                  <a:cubicBezTo>
                    <a:pt x="1606" y="751"/>
                    <a:pt x="1606" y="751"/>
                    <a:pt x="1606" y="751"/>
                  </a:cubicBezTo>
                  <a:cubicBezTo>
                    <a:pt x="1604" y="754"/>
                    <a:pt x="1602" y="757"/>
                    <a:pt x="1599" y="760"/>
                  </a:cubicBezTo>
                  <a:lnTo>
                    <a:pt x="1568" y="747"/>
                  </a:lnTo>
                  <a:close/>
                  <a:moveTo>
                    <a:pt x="1576" y="736"/>
                  </a:moveTo>
                  <a:cubicBezTo>
                    <a:pt x="1578" y="734"/>
                    <a:pt x="1580" y="731"/>
                    <a:pt x="1582" y="728"/>
                  </a:cubicBezTo>
                  <a:cubicBezTo>
                    <a:pt x="1614" y="739"/>
                    <a:pt x="1614" y="739"/>
                    <a:pt x="1614" y="739"/>
                  </a:cubicBezTo>
                  <a:cubicBezTo>
                    <a:pt x="1612" y="742"/>
                    <a:pt x="1611" y="745"/>
                    <a:pt x="1609" y="748"/>
                  </a:cubicBezTo>
                  <a:lnTo>
                    <a:pt x="1576" y="736"/>
                  </a:lnTo>
                  <a:close/>
                  <a:moveTo>
                    <a:pt x="1584" y="725"/>
                  </a:moveTo>
                  <a:cubicBezTo>
                    <a:pt x="1586" y="722"/>
                    <a:pt x="1589" y="719"/>
                    <a:pt x="1591" y="716"/>
                  </a:cubicBezTo>
                  <a:cubicBezTo>
                    <a:pt x="1621" y="726"/>
                    <a:pt x="1621" y="726"/>
                    <a:pt x="1621" y="726"/>
                  </a:cubicBezTo>
                  <a:cubicBezTo>
                    <a:pt x="1620" y="729"/>
                    <a:pt x="1618" y="732"/>
                    <a:pt x="1616" y="736"/>
                  </a:cubicBezTo>
                  <a:lnTo>
                    <a:pt x="1584" y="725"/>
                  </a:lnTo>
                  <a:close/>
                  <a:moveTo>
                    <a:pt x="1593" y="712"/>
                  </a:moveTo>
                  <a:cubicBezTo>
                    <a:pt x="1595" y="709"/>
                    <a:pt x="1598" y="706"/>
                    <a:pt x="1600" y="704"/>
                  </a:cubicBezTo>
                  <a:cubicBezTo>
                    <a:pt x="1627" y="713"/>
                    <a:pt x="1627" y="713"/>
                    <a:pt x="1627" y="713"/>
                  </a:cubicBezTo>
                  <a:cubicBezTo>
                    <a:pt x="1625" y="716"/>
                    <a:pt x="1624" y="719"/>
                    <a:pt x="1623" y="722"/>
                  </a:cubicBezTo>
                  <a:lnTo>
                    <a:pt x="1593" y="712"/>
                  </a:lnTo>
                  <a:close/>
                  <a:moveTo>
                    <a:pt x="1602" y="700"/>
                  </a:moveTo>
                  <a:cubicBezTo>
                    <a:pt x="1604" y="698"/>
                    <a:pt x="1607" y="695"/>
                    <a:pt x="1609" y="693"/>
                  </a:cubicBezTo>
                  <a:cubicBezTo>
                    <a:pt x="1631" y="701"/>
                    <a:pt x="1631" y="701"/>
                    <a:pt x="1631" y="701"/>
                  </a:cubicBezTo>
                  <a:cubicBezTo>
                    <a:pt x="1631" y="703"/>
                    <a:pt x="1630" y="705"/>
                    <a:pt x="1629" y="706"/>
                  </a:cubicBezTo>
                  <a:cubicBezTo>
                    <a:pt x="1629" y="707"/>
                    <a:pt x="1629" y="708"/>
                    <a:pt x="1628" y="709"/>
                  </a:cubicBezTo>
                  <a:lnTo>
                    <a:pt x="1602" y="700"/>
                  </a:lnTo>
                  <a:close/>
                  <a:moveTo>
                    <a:pt x="1612" y="690"/>
                  </a:moveTo>
                  <a:cubicBezTo>
                    <a:pt x="1614" y="687"/>
                    <a:pt x="1616" y="685"/>
                    <a:pt x="1619" y="682"/>
                  </a:cubicBezTo>
                  <a:cubicBezTo>
                    <a:pt x="1636" y="690"/>
                    <a:pt x="1636" y="690"/>
                    <a:pt x="1636" y="690"/>
                  </a:cubicBezTo>
                  <a:cubicBezTo>
                    <a:pt x="1635" y="692"/>
                    <a:pt x="1634" y="695"/>
                    <a:pt x="1633" y="698"/>
                  </a:cubicBezTo>
                  <a:lnTo>
                    <a:pt x="1612" y="690"/>
                  </a:lnTo>
                  <a:close/>
                  <a:moveTo>
                    <a:pt x="1622" y="679"/>
                  </a:moveTo>
                  <a:cubicBezTo>
                    <a:pt x="1624" y="677"/>
                    <a:pt x="1627" y="675"/>
                    <a:pt x="1630" y="674"/>
                  </a:cubicBezTo>
                  <a:cubicBezTo>
                    <a:pt x="1642" y="679"/>
                    <a:pt x="1642" y="679"/>
                    <a:pt x="1642" y="679"/>
                  </a:cubicBezTo>
                  <a:cubicBezTo>
                    <a:pt x="1641" y="681"/>
                    <a:pt x="1639" y="684"/>
                    <a:pt x="1638" y="686"/>
                  </a:cubicBezTo>
                  <a:lnTo>
                    <a:pt x="1622" y="679"/>
                  </a:lnTo>
                  <a:close/>
                  <a:moveTo>
                    <a:pt x="1584" y="704"/>
                  </a:moveTo>
                  <a:cubicBezTo>
                    <a:pt x="1577" y="677"/>
                    <a:pt x="1577" y="677"/>
                    <a:pt x="1577" y="677"/>
                  </a:cubicBezTo>
                  <a:cubicBezTo>
                    <a:pt x="1581" y="674"/>
                    <a:pt x="1584" y="672"/>
                    <a:pt x="1588" y="670"/>
                  </a:cubicBezTo>
                  <a:cubicBezTo>
                    <a:pt x="1591" y="695"/>
                    <a:pt x="1591" y="695"/>
                    <a:pt x="1591" y="695"/>
                  </a:cubicBezTo>
                  <a:cubicBezTo>
                    <a:pt x="1588" y="698"/>
                    <a:pt x="1586" y="701"/>
                    <a:pt x="1584" y="704"/>
                  </a:cubicBezTo>
                  <a:close/>
                  <a:moveTo>
                    <a:pt x="1581" y="708"/>
                  </a:moveTo>
                  <a:cubicBezTo>
                    <a:pt x="1579" y="710"/>
                    <a:pt x="1577" y="713"/>
                    <a:pt x="1575" y="716"/>
                  </a:cubicBezTo>
                  <a:cubicBezTo>
                    <a:pt x="1564" y="687"/>
                    <a:pt x="1564" y="687"/>
                    <a:pt x="1564" y="687"/>
                  </a:cubicBezTo>
                  <a:cubicBezTo>
                    <a:pt x="1567" y="685"/>
                    <a:pt x="1571" y="682"/>
                    <a:pt x="1574" y="679"/>
                  </a:cubicBezTo>
                  <a:lnTo>
                    <a:pt x="1581" y="708"/>
                  </a:lnTo>
                  <a:close/>
                  <a:moveTo>
                    <a:pt x="1572" y="719"/>
                  </a:moveTo>
                  <a:cubicBezTo>
                    <a:pt x="1571" y="721"/>
                    <a:pt x="1569" y="723"/>
                    <a:pt x="1568" y="725"/>
                  </a:cubicBezTo>
                  <a:cubicBezTo>
                    <a:pt x="1567" y="726"/>
                    <a:pt x="1567" y="727"/>
                    <a:pt x="1567" y="727"/>
                  </a:cubicBezTo>
                  <a:cubicBezTo>
                    <a:pt x="1553" y="699"/>
                    <a:pt x="1553" y="699"/>
                    <a:pt x="1553" y="699"/>
                  </a:cubicBezTo>
                  <a:cubicBezTo>
                    <a:pt x="1555" y="696"/>
                    <a:pt x="1558" y="693"/>
                    <a:pt x="1561" y="690"/>
                  </a:cubicBezTo>
                  <a:lnTo>
                    <a:pt x="1572" y="719"/>
                  </a:lnTo>
                  <a:close/>
                  <a:moveTo>
                    <a:pt x="1564" y="731"/>
                  </a:moveTo>
                  <a:cubicBezTo>
                    <a:pt x="1562" y="733"/>
                    <a:pt x="1560" y="736"/>
                    <a:pt x="1558" y="739"/>
                  </a:cubicBezTo>
                  <a:cubicBezTo>
                    <a:pt x="1542" y="712"/>
                    <a:pt x="1542" y="712"/>
                    <a:pt x="1542" y="712"/>
                  </a:cubicBezTo>
                  <a:cubicBezTo>
                    <a:pt x="1544" y="709"/>
                    <a:pt x="1547" y="705"/>
                    <a:pt x="1550" y="702"/>
                  </a:cubicBezTo>
                  <a:lnTo>
                    <a:pt x="1564" y="731"/>
                  </a:lnTo>
                  <a:close/>
                  <a:moveTo>
                    <a:pt x="1556" y="742"/>
                  </a:moveTo>
                  <a:cubicBezTo>
                    <a:pt x="1554" y="744"/>
                    <a:pt x="1552" y="747"/>
                    <a:pt x="1550" y="749"/>
                  </a:cubicBezTo>
                  <a:cubicBezTo>
                    <a:pt x="1534" y="724"/>
                    <a:pt x="1534" y="724"/>
                    <a:pt x="1534" y="724"/>
                  </a:cubicBezTo>
                  <a:cubicBezTo>
                    <a:pt x="1536" y="721"/>
                    <a:pt x="1537" y="718"/>
                    <a:pt x="1539" y="716"/>
                  </a:cubicBezTo>
                  <a:lnTo>
                    <a:pt x="1556" y="742"/>
                  </a:lnTo>
                  <a:close/>
                  <a:moveTo>
                    <a:pt x="1548" y="753"/>
                  </a:moveTo>
                  <a:cubicBezTo>
                    <a:pt x="1546" y="755"/>
                    <a:pt x="1544" y="758"/>
                    <a:pt x="1541" y="760"/>
                  </a:cubicBezTo>
                  <a:cubicBezTo>
                    <a:pt x="1527" y="737"/>
                    <a:pt x="1527" y="737"/>
                    <a:pt x="1527" y="737"/>
                  </a:cubicBezTo>
                  <a:cubicBezTo>
                    <a:pt x="1528" y="734"/>
                    <a:pt x="1530" y="731"/>
                    <a:pt x="1532" y="728"/>
                  </a:cubicBezTo>
                  <a:lnTo>
                    <a:pt x="1548" y="753"/>
                  </a:lnTo>
                  <a:close/>
                  <a:moveTo>
                    <a:pt x="1539" y="763"/>
                  </a:moveTo>
                  <a:cubicBezTo>
                    <a:pt x="1537" y="765"/>
                    <a:pt x="1535" y="768"/>
                    <a:pt x="1533" y="770"/>
                  </a:cubicBezTo>
                  <a:cubicBezTo>
                    <a:pt x="1522" y="749"/>
                    <a:pt x="1522" y="749"/>
                    <a:pt x="1522" y="749"/>
                  </a:cubicBezTo>
                  <a:cubicBezTo>
                    <a:pt x="1523" y="746"/>
                    <a:pt x="1524" y="744"/>
                    <a:pt x="1525" y="741"/>
                  </a:cubicBezTo>
                  <a:lnTo>
                    <a:pt x="1539" y="763"/>
                  </a:lnTo>
                  <a:close/>
                  <a:moveTo>
                    <a:pt x="1530" y="773"/>
                  </a:moveTo>
                  <a:cubicBezTo>
                    <a:pt x="1529" y="774"/>
                    <a:pt x="1527" y="776"/>
                    <a:pt x="1526" y="777"/>
                  </a:cubicBezTo>
                  <a:cubicBezTo>
                    <a:pt x="1523" y="777"/>
                    <a:pt x="1521" y="776"/>
                    <a:pt x="1519" y="776"/>
                  </a:cubicBezTo>
                  <a:cubicBezTo>
                    <a:pt x="1519" y="774"/>
                    <a:pt x="1519" y="769"/>
                    <a:pt x="1518" y="762"/>
                  </a:cubicBezTo>
                  <a:cubicBezTo>
                    <a:pt x="1519" y="759"/>
                    <a:pt x="1519" y="757"/>
                    <a:pt x="1520" y="754"/>
                  </a:cubicBezTo>
                  <a:lnTo>
                    <a:pt x="1530" y="773"/>
                  </a:lnTo>
                  <a:close/>
                  <a:moveTo>
                    <a:pt x="1595" y="794"/>
                  </a:moveTo>
                  <a:cubicBezTo>
                    <a:pt x="1630" y="778"/>
                    <a:pt x="1663" y="763"/>
                    <a:pt x="1692" y="773"/>
                  </a:cubicBezTo>
                  <a:cubicBezTo>
                    <a:pt x="1664" y="768"/>
                    <a:pt x="1636" y="781"/>
                    <a:pt x="1606" y="795"/>
                  </a:cubicBezTo>
                  <a:cubicBezTo>
                    <a:pt x="1596" y="799"/>
                    <a:pt x="1586" y="804"/>
                    <a:pt x="1576" y="808"/>
                  </a:cubicBezTo>
                  <a:cubicBezTo>
                    <a:pt x="1575" y="807"/>
                    <a:pt x="1574" y="805"/>
                    <a:pt x="1573" y="804"/>
                  </a:cubicBezTo>
                  <a:cubicBezTo>
                    <a:pt x="1580" y="801"/>
                    <a:pt x="1588" y="797"/>
                    <a:pt x="1595" y="794"/>
                  </a:cubicBezTo>
                  <a:close/>
                  <a:moveTo>
                    <a:pt x="1579" y="793"/>
                  </a:moveTo>
                  <a:cubicBezTo>
                    <a:pt x="1582" y="792"/>
                    <a:pt x="1585" y="790"/>
                    <a:pt x="1588" y="788"/>
                  </a:cubicBezTo>
                  <a:cubicBezTo>
                    <a:pt x="1588" y="793"/>
                    <a:pt x="1588" y="793"/>
                    <a:pt x="1588" y="793"/>
                  </a:cubicBezTo>
                  <a:cubicBezTo>
                    <a:pt x="1585" y="794"/>
                    <a:pt x="1582" y="796"/>
                    <a:pt x="1579" y="797"/>
                  </a:cubicBezTo>
                  <a:lnTo>
                    <a:pt x="1579" y="793"/>
                  </a:lnTo>
                  <a:close/>
                  <a:moveTo>
                    <a:pt x="1592" y="791"/>
                  </a:moveTo>
                  <a:cubicBezTo>
                    <a:pt x="1592" y="786"/>
                    <a:pt x="1592" y="786"/>
                    <a:pt x="1592" y="786"/>
                  </a:cubicBezTo>
                  <a:cubicBezTo>
                    <a:pt x="1596" y="783"/>
                    <a:pt x="1599" y="781"/>
                    <a:pt x="1602" y="778"/>
                  </a:cubicBezTo>
                  <a:cubicBezTo>
                    <a:pt x="1601" y="787"/>
                    <a:pt x="1601" y="787"/>
                    <a:pt x="1601" y="787"/>
                  </a:cubicBezTo>
                  <a:cubicBezTo>
                    <a:pt x="1598" y="788"/>
                    <a:pt x="1596" y="789"/>
                    <a:pt x="1594" y="790"/>
                  </a:cubicBezTo>
                  <a:cubicBezTo>
                    <a:pt x="1593" y="791"/>
                    <a:pt x="1592" y="791"/>
                    <a:pt x="1592" y="791"/>
                  </a:cubicBezTo>
                  <a:close/>
                  <a:moveTo>
                    <a:pt x="1666" y="701"/>
                  </a:moveTo>
                  <a:cubicBezTo>
                    <a:pt x="1668" y="703"/>
                    <a:pt x="1670" y="704"/>
                    <a:pt x="1672" y="705"/>
                  </a:cubicBezTo>
                  <a:cubicBezTo>
                    <a:pt x="1669" y="706"/>
                    <a:pt x="1666" y="706"/>
                    <a:pt x="1663" y="708"/>
                  </a:cubicBezTo>
                  <a:cubicBezTo>
                    <a:pt x="1657" y="711"/>
                    <a:pt x="1653" y="717"/>
                    <a:pt x="1652" y="723"/>
                  </a:cubicBezTo>
                  <a:cubicBezTo>
                    <a:pt x="1651" y="729"/>
                    <a:pt x="1653" y="734"/>
                    <a:pt x="1656" y="738"/>
                  </a:cubicBezTo>
                  <a:cubicBezTo>
                    <a:pt x="1656" y="738"/>
                    <a:pt x="1656" y="738"/>
                    <a:pt x="1657" y="738"/>
                  </a:cubicBezTo>
                  <a:cubicBezTo>
                    <a:pt x="1658" y="739"/>
                    <a:pt x="1659" y="740"/>
                    <a:pt x="1660" y="740"/>
                  </a:cubicBezTo>
                  <a:cubicBezTo>
                    <a:pt x="1651" y="739"/>
                    <a:pt x="1641" y="738"/>
                    <a:pt x="1631" y="739"/>
                  </a:cubicBezTo>
                  <a:cubicBezTo>
                    <a:pt x="1636" y="729"/>
                    <a:pt x="1640" y="720"/>
                    <a:pt x="1643" y="711"/>
                  </a:cubicBezTo>
                  <a:cubicBezTo>
                    <a:pt x="1649" y="695"/>
                    <a:pt x="1654" y="681"/>
                    <a:pt x="1663" y="675"/>
                  </a:cubicBezTo>
                  <a:cubicBezTo>
                    <a:pt x="1667" y="672"/>
                    <a:pt x="1672" y="671"/>
                    <a:pt x="1676" y="672"/>
                  </a:cubicBezTo>
                  <a:cubicBezTo>
                    <a:pt x="1670" y="673"/>
                    <a:pt x="1666" y="675"/>
                    <a:pt x="1663" y="680"/>
                  </a:cubicBezTo>
                  <a:cubicBezTo>
                    <a:pt x="1659" y="687"/>
                    <a:pt x="1661" y="695"/>
                    <a:pt x="1666" y="701"/>
                  </a:cubicBezTo>
                  <a:close/>
                  <a:moveTo>
                    <a:pt x="1682" y="724"/>
                  </a:moveTo>
                  <a:cubicBezTo>
                    <a:pt x="1680" y="719"/>
                    <a:pt x="1675" y="716"/>
                    <a:pt x="1669" y="717"/>
                  </a:cubicBezTo>
                  <a:cubicBezTo>
                    <a:pt x="1668" y="717"/>
                    <a:pt x="1667" y="718"/>
                    <a:pt x="1667" y="719"/>
                  </a:cubicBezTo>
                  <a:cubicBezTo>
                    <a:pt x="1668" y="720"/>
                    <a:pt x="1669" y="721"/>
                    <a:pt x="1670" y="720"/>
                  </a:cubicBezTo>
                  <a:cubicBezTo>
                    <a:pt x="1674" y="720"/>
                    <a:pt x="1677" y="723"/>
                    <a:pt x="1678" y="726"/>
                  </a:cubicBezTo>
                  <a:cubicBezTo>
                    <a:pt x="1679" y="729"/>
                    <a:pt x="1679" y="734"/>
                    <a:pt x="1674" y="737"/>
                  </a:cubicBezTo>
                  <a:cubicBezTo>
                    <a:pt x="1669" y="740"/>
                    <a:pt x="1663" y="738"/>
                    <a:pt x="1659" y="735"/>
                  </a:cubicBezTo>
                  <a:cubicBezTo>
                    <a:pt x="1657" y="732"/>
                    <a:pt x="1655" y="728"/>
                    <a:pt x="1656" y="724"/>
                  </a:cubicBezTo>
                  <a:cubicBezTo>
                    <a:pt x="1657" y="718"/>
                    <a:pt x="1660" y="714"/>
                    <a:pt x="1665" y="711"/>
                  </a:cubicBezTo>
                  <a:cubicBezTo>
                    <a:pt x="1672" y="708"/>
                    <a:pt x="1680" y="708"/>
                    <a:pt x="1686" y="713"/>
                  </a:cubicBezTo>
                  <a:cubicBezTo>
                    <a:pt x="1693" y="718"/>
                    <a:pt x="1695" y="727"/>
                    <a:pt x="1693" y="735"/>
                  </a:cubicBezTo>
                  <a:cubicBezTo>
                    <a:pt x="1690" y="739"/>
                    <a:pt x="1688" y="743"/>
                    <a:pt x="1686" y="747"/>
                  </a:cubicBezTo>
                  <a:cubicBezTo>
                    <a:pt x="1681" y="745"/>
                    <a:pt x="1676" y="743"/>
                    <a:pt x="1670" y="742"/>
                  </a:cubicBezTo>
                  <a:cubicBezTo>
                    <a:pt x="1673" y="742"/>
                    <a:pt x="1675" y="741"/>
                    <a:pt x="1677" y="740"/>
                  </a:cubicBezTo>
                  <a:cubicBezTo>
                    <a:pt x="1682" y="736"/>
                    <a:pt x="1684" y="730"/>
                    <a:pt x="1682" y="724"/>
                  </a:cubicBezTo>
                  <a:close/>
                  <a:moveTo>
                    <a:pt x="1698" y="756"/>
                  </a:moveTo>
                  <a:cubicBezTo>
                    <a:pt x="1719" y="768"/>
                    <a:pt x="1732" y="788"/>
                    <a:pt x="1730" y="807"/>
                  </a:cubicBezTo>
                  <a:cubicBezTo>
                    <a:pt x="1729" y="822"/>
                    <a:pt x="1720" y="828"/>
                    <a:pt x="1712" y="829"/>
                  </a:cubicBezTo>
                  <a:cubicBezTo>
                    <a:pt x="1704" y="829"/>
                    <a:pt x="1697" y="825"/>
                    <a:pt x="1695" y="817"/>
                  </a:cubicBezTo>
                  <a:cubicBezTo>
                    <a:pt x="1693" y="811"/>
                    <a:pt x="1696" y="805"/>
                    <a:pt x="1701" y="802"/>
                  </a:cubicBezTo>
                  <a:cubicBezTo>
                    <a:pt x="1705" y="799"/>
                    <a:pt x="1712" y="798"/>
                    <a:pt x="1718" y="804"/>
                  </a:cubicBezTo>
                  <a:cubicBezTo>
                    <a:pt x="1719" y="805"/>
                    <a:pt x="1719" y="805"/>
                    <a:pt x="1720" y="804"/>
                  </a:cubicBezTo>
                  <a:cubicBezTo>
                    <a:pt x="1721" y="804"/>
                    <a:pt x="1721" y="803"/>
                    <a:pt x="1721" y="802"/>
                  </a:cubicBezTo>
                  <a:cubicBezTo>
                    <a:pt x="1719" y="793"/>
                    <a:pt x="1711" y="788"/>
                    <a:pt x="1700" y="790"/>
                  </a:cubicBezTo>
                  <a:cubicBezTo>
                    <a:pt x="1689" y="791"/>
                    <a:pt x="1677" y="801"/>
                    <a:pt x="1664" y="812"/>
                  </a:cubicBezTo>
                  <a:cubicBezTo>
                    <a:pt x="1647" y="826"/>
                    <a:pt x="1628" y="841"/>
                    <a:pt x="1603" y="848"/>
                  </a:cubicBezTo>
                  <a:cubicBezTo>
                    <a:pt x="1601" y="846"/>
                    <a:pt x="1598" y="844"/>
                    <a:pt x="1596" y="842"/>
                  </a:cubicBezTo>
                  <a:cubicBezTo>
                    <a:pt x="1622" y="836"/>
                    <a:pt x="1642" y="821"/>
                    <a:pt x="1659" y="807"/>
                  </a:cubicBezTo>
                  <a:cubicBezTo>
                    <a:pt x="1681" y="790"/>
                    <a:pt x="1698" y="776"/>
                    <a:pt x="1719" y="791"/>
                  </a:cubicBezTo>
                  <a:cubicBezTo>
                    <a:pt x="1720" y="792"/>
                    <a:pt x="1721" y="792"/>
                    <a:pt x="1721" y="791"/>
                  </a:cubicBezTo>
                  <a:cubicBezTo>
                    <a:pt x="1722" y="790"/>
                    <a:pt x="1722" y="789"/>
                    <a:pt x="1722" y="789"/>
                  </a:cubicBezTo>
                  <a:cubicBezTo>
                    <a:pt x="1706" y="758"/>
                    <a:pt x="1670" y="744"/>
                    <a:pt x="1626" y="749"/>
                  </a:cubicBezTo>
                  <a:cubicBezTo>
                    <a:pt x="1627" y="747"/>
                    <a:pt x="1628" y="745"/>
                    <a:pt x="1629" y="743"/>
                  </a:cubicBezTo>
                  <a:cubicBezTo>
                    <a:pt x="1655" y="741"/>
                    <a:pt x="1679" y="746"/>
                    <a:pt x="1698" y="756"/>
                  </a:cubicBezTo>
                  <a:close/>
                  <a:moveTo>
                    <a:pt x="1891" y="758"/>
                  </a:moveTo>
                  <a:cubicBezTo>
                    <a:pt x="1891" y="758"/>
                    <a:pt x="1891" y="758"/>
                    <a:pt x="1891" y="758"/>
                  </a:cubicBezTo>
                  <a:cubicBezTo>
                    <a:pt x="1891" y="758"/>
                    <a:pt x="1891" y="758"/>
                    <a:pt x="1891" y="758"/>
                  </a:cubicBezTo>
                  <a:cubicBezTo>
                    <a:pt x="1892" y="761"/>
                    <a:pt x="1892" y="767"/>
                    <a:pt x="1891" y="775"/>
                  </a:cubicBezTo>
                  <a:cubicBezTo>
                    <a:pt x="1886" y="771"/>
                    <a:pt x="1881" y="768"/>
                    <a:pt x="1875" y="765"/>
                  </a:cubicBezTo>
                  <a:cubicBezTo>
                    <a:pt x="1877" y="758"/>
                    <a:pt x="1878" y="752"/>
                    <a:pt x="1879" y="746"/>
                  </a:cubicBezTo>
                  <a:cubicBezTo>
                    <a:pt x="1885" y="751"/>
                    <a:pt x="1889" y="755"/>
                    <a:pt x="1891" y="758"/>
                  </a:cubicBezTo>
                  <a:close/>
                  <a:moveTo>
                    <a:pt x="1778" y="934"/>
                  </a:moveTo>
                  <a:cubicBezTo>
                    <a:pt x="1777" y="942"/>
                    <a:pt x="1772" y="949"/>
                    <a:pt x="1764" y="951"/>
                  </a:cubicBezTo>
                  <a:cubicBezTo>
                    <a:pt x="1759" y="953"/>
                    <a:pt x="1753" y="952"/>
                    <a:pt x="1749" y="948"/>
                  </a:cubicBezTo>
                  <a:cubicBezTo>
                    <a:pt x="1745" y="946"/>
                    <a:pt x="1743" y="942"/>
                    <a:pt x="1743" y="938"/>
                  </a:cubicBezTo>
                  <a:cubicBezTo>
                    <a:pt x="1743" y="933"/>
                    <a:pt x="1747" y="928"/>
                    <a:pt x="1753" y="926"/>
                  </a:cubicBezTo>
                  <a:cubicBezTo>
                    <a:pt x="1758" y="925"/>
                    <a:pt x="1762" y="928"/>
                    <a:pt x="1763" y="931"/>
                  </a:cubicBezTo>
                  <a:cubicBezTo>
                    <a:pt x="1765" y="934"/>
                    <a:pt x="1765" y="938"/>
                    <a:pt x="1761" y="941"/>
                  </a:cubicBezTo>
                  <a:cubicBezTo>
                    <a:pt x="1760" y="942"/>
                    <a:pt x="1760" y="943"/>
                    <a:pt x="1761" y="944"/>
                  </a:cubicBezTo>
                  <a:cubicBezTo>
                    <a:pt x="1761" y="945"/>
                    <a:pt x="1763" y="945"/>
                    <a:pt x="1763" y="944"/>
                  </a:cubicBezTo>
                  <a:cubicBezTo>
                    <a:pt x="1768" y="941"/>
                    <a:pt x="1769" y="935"/>
                    <a:pt x="1767" y="930"/>
                  </a:cubicBezTo>
                  <a:cubicBezTo>
                    <a:pt x="1764" y="924"/>
                    <a:pt x="1758" y="921"/>
                    <a:pt x="1752" y="922"/>
                  </a:cubicBezTo>
                  <a:cubicBezTo>
                    <a:pt x="1750" y="923"/>
                    <a:pt x="1748" y="924"/>
                    <a:pt x="1746" y="925"/>
                  </a:cubicBezTo>
                  <a:cubicBezTo>
                    <a:pt x="1749" y="921"/>
                    <a:pt x="1752" y="916"/>
                    <a:pt x="1754" y="911"/>
                  </a:cubicBezTo>
                  <a:cubicBezTo>
                    <a:pt x="1758" y="912"/>
                    <a:pt x="1763" y="913"/>
                    <a:pt x="1767" y="914"/>
                  </a:cubicBezTo>
                  <a:cubicBezTo>
                    <a:pt x="1775" y="919"/>
                    <a:pt x="1779" y="926"/>
                    <a:pt x="1778" y="934"/>
                  </a:cubicBezTo>
                  <a:close/>
                  <a:moveTo>
                    <a:pt x="1774" y="915"/>
                  </a:moveTo>
                  <a:cubicBezTo>
                    <a:pt x="1780" y="915"/>
                    <a:pt x="1786" y="915"/>
                    <a:pt x="1791" y="914"/>
                  </a:cubicBezTo>
                  <a:cubicBezTo>
                    <a:pt x="1790" y="918"/>
                    <a:pt x="1787" y="923"/>
                    <a:pt x="1781" y="925"/>
                  </a:cubicBezTo>
                  <a:cubicBezTo>
                    <a:pt x="1780" y="921"/>
                    <a:pt x="1777" y="918"/>
                    <a:pt x="1774" y="915"/>
                  </a:cubicBezTo>
                  <a:close/>
                  <a:moveTo>
                    <a:pt x="1906" y="1063"/>
                  </a:moveTo>
                  <a:cubicBezTo>
                    <a:pt x="1916" y="1068"/>
                    <a:pt x="1921" y="1078"/>
                    <a:pt x="1921" y="1090"/>
                  </a:cubicBezTo>
                  <a:cubicBezTo>
                    <a:pt x="1921" y="1102"/>
                    <a:pt x="1916" y="1111"/>
                    <a:pt x="1906" y="1117"/>
                  </a:cubicBezTo>
                  <a:cubicBezTo>
                    <a:pt x="1905" y="1117"/>
                    <a:pt x="1905" y="1119"/>
                    <a:pt x="1905" y="1120"/>
                  </a:cubicBezTo>
                  <a:cubicBezTo>
                    <a:pt x="1910" y="1129"/>
                    <a:pt x="1910" y="1140"/>
                    <a:pt x="1905" y="1150"/>
                  </a:cubicBezTo>
                  <a:cubicBezTo>
                    <a:pt x="1900" y="1158"/>
                    <a:pt x="1893" y="1164"/>
                    <a:pt x="1884" y="1165"/>
                  </a:cubicBezTo>
                  <a:cubicBezTo>
                    <a:pt x="1883" y="1165"/>
                    <a:pt x="1883" y="1166"/>
                    <a:pt x="1883" y="1167"/>
                  </a:cubicBezTo>
                  <a:cubicBezTo>
                    <a:pt x="1883" y="1179"/>
                    <a:pt x="1878" y="1190"/>
                    <a:pt x="1868" y="1198"/>
                  </a:cubicBezTo>
                  <a:cubicBezTo>
                    <a:pt x="1856" y="1207"/>
                    <a:pt x="1838" y="1209"/>
                    <a:pt x="1819" y="1204"/>
                  </a:cubicBezTo>
                  <a:cubicBezTo>
                    <a:pt x="1818" y="1202"/>
                    <a:pt x="1818" y="1200"/>
                    <a:pt x="1818" y="1198"/>
                  </a:cubicBezTo>
                  <a:cubicBezTo>
                    <a:pt x="1845" y="1203"/>
                    <a:pt x="1858" y="1193"/>
                    <a:pt x="1864" y="1186"/>
                  </a:cubicBezTo>
                  <a:cubicBezTo>
                    <a:pt x="1871" y="1178"/>
                    <a:pt x="1873" y="1167"/>
                    <a:pt x="1870" y="1157"/>
                  </a:cubicBezTo>
                  <a:cubicBezTo>
                    <a:pt x="1881" y="1156"/>
                    <a:pt x="1888" y="1148"/>
                    <a:pt x="1890" y="1140"/>
                  </a:cubicBezTo>
                  <a:cubicBezTo>
                    <a:pt x="1893" y="1131"/>
                    <a:pt x="1891" y="1121"/>
                    <a:pt x="1885" y="1115"/>
                  </a:cubicBezTo>
                  <a:cubicBezTo>
                    <a:pt x="1897" y="1110"/>
                    <a:pt x="1901" y="1099"/>
                    <a:pt x="1901" y="1090"/>
                  </a:cubicBezTo>
                  <a:cubicBezTo>
                    <a:pt x="1901" y="1090"/>
                    <a:pt x="1901" y="1090"/>
                    <a:pt x="1901" y="1090"/>
                  </a:cubicBezTo>
                  <a:cubicBezTo>
                    <a:pt x="1901" y="1090"/>
                    <a:pt x="1901" y="1090"/>
                    <a:pt x="1901" y="1090"/>
                  </a:cubicBezTo>
                  <a:cubicBezTo>
                    <a:pt x="1901" y="1081"/>
                    <a:pt x="1897" y="1069"/>
                    <a:pt x="1885" y="1064"/>
                  </a:cubicBezTo>
                  <a:cubicBezTo>
                    <a:pt x="1891" y="1058"/>
                    <a:pt x="1893" y="1049"/>
                    <a:pt x="1890" y="1039"/>
                  </a:cubicBezTo>
                  <a:cubicBezTo>
                    <a:pt x="1888" y="1032"/>
                    <a:pt x="1881" y="1023"/>
                    <a:pt x="1870" y="1022"/>
                  </a:cubicBezTo>
                  <a:cubicBezTo>
                    <a:pt x="1873" y="1012"/>
                    <a:pt x="1871" y="1001"/>
                    <a:pt x="1864" y="993"/>
                  </a:cubicBezTo>
                  <a:cubicBezTo>
                    <a:pt x="1858" y="987"/>
                    <a:pt x="1845" y="977"/>
                    <a:pt x="1818" y="982"/>
                  </a:cubicBezTo>
                  <a:cubicBezTo>
                    <a:pt x="1818" y="980"/>
                    <a:pt x="1818" y="978"/>
                    <a:pt x="1819" y="976"/>
                  </a:cubicBezTo>
                  <a:cubicBezTo>
                    <a:pt x="1838" y="970"/>
                    <a:pt x="1856" y="972"/>
                    <a:pt x="1868" y="982"/>
                  </a:cubicBezTo>
                  <a:cubicBezTo>
                    <a:pt x="1878" y="989"/>
                    <a:pt x="1883" y="1001"/>
                    <a:pt x="1883" y="1013"/>
                  </a:cubicBezTo>
                  <a:cubicBezTo>
                    <a:pt x="1883" y="1014"/>
                    <a:pt x="1883" y="1014"/>
                    <a:pt x="1884" y="1015"/>
                  </a:cubicBezTo>
                  <a:cubicBezTo>
                    <a:pt x="1893" y="1016"/>
                    <a:pt x="1900" y="1021"/>
                    <a:pt x="1905" y="1030"/>
                  </a:cubicBezTo>
                  <a:cubicBezTo>
                    <a:pt x="1910" y="1039"/>
                    <a:pt x="1910" y="1051"/>
                    <a:pt x="1905" y="1060"/>
                  </a:cubicBezTo>
                  <a:cubicBezTo>
                    <a:pt x="1905" y="1061"/>
                    <a:pt x="1905" y="1062"/>
                    <a:pt x="1906" y="1063"/>
                  </a:cubicBezTo>
                  <a:close/>
                  <a:moveTo>
                    <a:pt x="1861" y="996"/>
                  </a:moveTo>
                  <a:cubicBezTo>
                    <a:pt x="1867" y="1003"/>
                    <a:pt x="1869" y="1014"/>
                    <a:pt x="1865" y="1023"/>
                  </a:cubicBezTo>
                  <a:cubicBezTo>
                    <a:pt x="1865" y="1024"/>
                    <a:pt x="1865" y="1025"/>
                    <a:pt x="1866" y="1025"/>
                  </a:cubicBezTo>
                  <a:cubicBezTo>
                    <a:pt x="1866" y="1026"/>
                    <a:pt x="1866" y="1026"/>
                    <a:pt x="1867" y="1026"/>
                  </a:cubicBezTo>
                  <a:cubicBezTo>
                    <a:pt x="1878" y="1026"/>
                    <a:pt x="1884" y="1034"/>
                    <a:pt x="1887" y="1041"/>
                  </a:cubicBezTo>
                  <a:cubicBezTo>
                    <a:pt x="1889" y="1048"/>
                    <a:pt x="1888" y="1058"/>
                    <a:pt x="1880" y="1063"/>
                  </a:cubicBezTo>
                  <a:cubicBezTo>
                    <a:pt x="1880" y="1064"/>
                    <a:pt x="1879" y="1065"/>
                    <a:pt x="1880" y="1065"/>
                  </a:cubicBezTo>
                  <a:cubicBezTo>
                    <a:pt x="1880" y="1066"/>
                    <a:pt x="1880" y="1067"/>
                    <a:pt x="1881" y="1067"/>
                  </a:cubicBezTo>
                  <a:cubicBezTo>
                    <a:pt x="1897" y="1071"/>
                    <a:pt x="1897" y="1087"/>
                    <a:pt x="1897" y="1090"/>
                  </a:cubicBezTo>
                  <a:cubicBezTo>
                    <a:pt x="1897" y="1090"/>
                    <a:pt x="1897" y="1090"/>
                    <a:pt x="1897" y="1090"/>
                  </a:cubicBezTo>
                  <a:cubicBezTo>
                    <a:pt x="1897" y="1090"/>
                    <a:pt x="1897" y="1090"/>
                    <a:pt x="1897" y="1090"/>
                  </a:cubicBezTo>
                  <a:cubicBezTo>
                    <a:pt x="1897" y="1093"/>
                    <a:pt x="1897" y="1108"/>
                    <a:pt x="1881" y="1113"/>
                  </a:cubicBezTo>
                  <a:cubicBezTo>
                    <a:pt x="1880" y="1113"/>
                    <a:pt x="1880" y="1113"/>
                    <a:pt x="1880" y="1114"/>
                  </a:cubicBezTo>
                  <a:cubicBezTo>
                    <a:pt x="1879" y="1115"/>
                    <a:pt x="1880" y="1116"/>
                    <a:pt x="1880" y="1116"/>
                  </a:cubicBezTo>
                  <a:cubicBezTo>
                    <a:pt x="1888" y="1122"/>
                    <a:pt x="1889" y="1131"/>
                    <a:pt x="1887" y="1139"/>
                  </a:cubicBezTo>
                  <a:cubicBezTo>
                    <a:pt x="1884" y="1146"/>
                    <a:pt x="1878" y="1154"/>
                    <a:pt x="1867" y="1154"/>
                  </a:cubicBezTo>
                  <a:cubicBezTo>
                    <a:pt x="1866" y="1154"/>
                    <a:pt x="1866" y="1154"/>
                    <a:pt x="1866" y="1154"/>
                  </a:cubicBezTo>
                  <a:cubicBezTo>
                    <a:pt x="1865" y="1155"/>
                    <a:pt x="1865" y="1156"/>
                    <a:pt x="1865" y="1156"/>
                  </a:cubicBezTo>
                  <a:cubicBezTo>
                    <a:pt x="1869" y="1166"/>
                    <a:pt x="1867" y="1176"/>
                    <a:pt x="1861" y="1184"/>
                  </a:cubicBezTo>
                  <a:cubicBezTo>
                    <a:pt x="1856" y="1190"/>
                    <a:pt x="1843" y="1199"/>
                    <a:pt x="1817" y="1193"/>
                  </a:cubicBezTo>
                  <a:cubicBezTo>
                    <a:pt x="1814" y="1182"/>
                    <a:pt x="1807" y="1171"/>
                    <a:pt x="1798" y="1162"/>
                  </a:cubicBezTo>
                  <a:cubicBezTo>
                    <a:pt x="1797" y="1162"/>
                    <a:pt x="1797" y="1161"/>
                    <a:pt x="1796" y="1161"/>
                  </a:cubicBezTo>
                  <a:cubicBezTo>
                    <a:pt x="1813" y="1169"/>
                    <a:pt x="1837" y="1178"/>
                    <a:pt x="1846" y="1175"/>
                  </a:cubicBezTo>
                  <a:cubicBezTo>
                    <a:pt x="1848" y="1174"/>
                    <a:pt x="1850" y="1173"/>
                    <a:pt x="1851" y="1172"/>
                  </a:cubicBezTo>
                  <a:cubicBezTo>
                    <a:pt x="1852" y="1169"/>
                    <a:pt x="1852" y="1167"/>
                    <a:pt x="1851" y="1165"/>
                  </a:cubicBezTo>
                  <a:cubicBezTo>
                    <a:pt x="1847" y="1154"/>
                    <a:pt x="1822" y="1141"/>
                    <a:pt x="1798" y="1131"/>
                  </a:cubicBezTo>
                  <a:cubicBezTo>
                    <a:pt x="1824" y="1138"/>
                    <a:pt x="1853" y="1143"/>
                    <a:pt x="1864" y="1137"/>
                  </a:cubicBezTo>
                  <a:cubicBezTo>
                    <a:pt x="1867" y="1136"/>
                    <a:pt x="1868" y="1134"/>
                    <a:pt x="1869" y="1132"/>
                  </a:cubicBezTo>
                  <a:cubicBezTo>
                    <a:pt x="1870" y="1130"/>
                    <a:pt x="1869" y="1127"/>
                    <a:pt x="1868" y="1125"/>
                  </a:cubicBezTo>
                  <a:cubicBezTo>
                    <a:pt x="1861" y="1116"/>
                    <a:pt x="1836" y="1110"/>
                    <a:pt x="1810" y="1105"/>
                  </a:cubicBezTo>
                  <a:cubicBezTo>
                    <a:pt x="1837" y="1106"/>
                    <a:pt x="1866" y="1104"/>
                    <a:pt x="1875" y="1096"/>
                  </a:cubicBezTo>
                  <a:cubicBezTo>
                    <a:pt x="1877" y="1094"/>
                    <a:pt x="1878" y="1092"/>
                    <a:pt x="1878" y="1090"/>
                  </a:cubicBezTo>
                  <a:cubicBezTo>
                    <a:pt x="1878" y="1087"/>
                    <a:pt x="1877" y="1085"/>
                    <a:pt x="1875" y="1083"/>
                  </a:cubicBezTo>
                  <a:cubicBezTo>
                    <a:pt x="1866" y="1075"/>
                    <a:pt x="1837" y="1074"/>
                    <a:pt x="1810" y="1074"/>
                  </a:cubicBezTo>
                  <a:cubicBezTo>
                    <a:pt x="1836" y="1070"/>
                    <a:pt x="1861" y="1063"/>
                    <a:pt x="1868" y="1054"/>
                  </a:cubicBezTo>
                  <a:cubicBezTo>
                    <a:pt x="1869" y="1052"/>
                    <a:pt x="1870" y="1050"/>
                    <a:pt x="1869" y="1047"/>
                  </a:cubicBezTo>
                  <a:cubicBezTo>
                    <a:pt x="1868" y="1045"/>
                    <a:pt x="1867" y="1043"/>
                    <a:pt x="1864" y="1042"/>
                  </a:cubicBezTo>
                  <a:cubicBezTo>
                    <a:pt x="1853" y="1036"/>
                    <a:pt x="1824" y="1042"/>
                    <a:pt x="1798" y="1048"/>
                  </a:cubicBezTo>
                  <a:cubicBezTo>
                    <a:pt x="1822" y="1038"/>
                    <a:pt x="1847" y="1025"/>
                    <a:pt x="1851" y="1015"/>
                  </a:cubicBezTo>
                  <a:cubicBezTo>
                    <a:pt x="1852" y="1012"/>
                    <a:pt x="1852" y="1010"/>
                    <a:pt x="1851" y="1008"/>
                  </a:cubicBezTo>
                  <a:cubicBezTo>
                    <a:pt x="1850" y="1006"/>
                    <a:pt x="1848" y="1005"/>
                    <a:pt x="1846" y="1004"/>
                  </a:cubicBezTo>
                  <a:cubicBezTo>
                    <a:pt x="1837" y="1001"/>
                    <a:pt x="1813" y="1011"/>
                    <a:pt x="1796" y="1019"/>
                  </a:cubicBezTo>
                  <a:cubicBezTo>
                    <a:pt x="1797" y="1018"/>
                    <a:pt x="1797" y="1018"/>
                    <a:pt x="1798" y="1017"/>
                  </a:cubicBezTo>
                  <a:cubicBezTo>
                    <a:pt x="1807" y="1008"/>
                    <a:pt x="1814" y="997"/>
                    <a:pt x="1817" y="986"/>
                  </a:cubicBezTo>
                  <a:cubicBezTo>
                    <a:pt x="1843" y="981"/>
                    <a:pt x="1856" y="990"/>
                    <a:pt x="1861" y="996"/>
                  </a:cubicBezTo>
                  <a:close/>
                  <a:moveTo>
                    <a:pt x="1773" y="1229"/>
                  </a:moveTo>
                  <a:cubicBezTo>
                    <a:pt x="1771" y="1227"/>
                    <a:pt x="1768" y="1226"/>
                    <a:pt x="1765" y="1225"/>
                  </a:cubicBezTo>
                  <a:cubicBezTo>
                    <a:pt x="1759" y="1223"/>
                    <a:pt x="1752" y="1224"/>
                    <a:pt x="1747" y="1228"/>
                  </a:cubicBezTo>
                  <a:cubicBezTo>
                    <a:pt x="1742" y="1231"/>
                    <a:pt x="1740" y="1236"/>
                    <a:pt x="1739" y="1241"/>
                  </a:cubicBezTo>
                  <a:cubicBezTo>
                    <a:pt x="1740" y="1241"/>
                    <a:pt x="1740" y="1241"/>
                    <a:pt x="1740" y="1241"/>
                  </a:cubicBezTo>
                  <a:cubicBezTo>
                    <a:pt x="1740" y="1243"/>
                    <a:pt x="1740" y="1244"/>
                    <a:pt x="1740" y="1246"/>
                  </a:cubicBezTo>
                  <a:cubicBezTo>
                    <a:pt x="1735" y="1238"/>
                    <a:pt x="1728" y="1231"/>
                    <a:pt x="1721" y="1224"/>
                  </a:cubicBezTo>
                  <a:cubicBezTo>
                    <a:pt x="1731" y="1221"/>
                    <a:pt x="1740" y="1217"/>
                    <a:pt x="1749" y="1213"/>
                  </a:cubicBezTo>
                  <a:cubicBezTo>
                    <a:pt x="1764" y="1206"/>
                    <a:pt x="1778" y="1200"/>
                    <a:pt x="1788" y="1201"/>
                  </a:cubicBezTo>
                  <a:cubicBezTo>
                    <a:pt x="1793" y="1202"/>
                    <a:pt x="1797" y="1205"/>
                    <a:pt x="1800" y="1208"/>
                  </a:cubicBezTo>
                  <a:cubicBezTo>
                    <a:pt x="1795" y="1205"/>
                    <a:pt x="1790" y="1204"/>
                    <a:pt x="1785" y="1205"/>
                  </a:cubicBezTo>
                  <a:cubicBezTo>
                    <a:pt x="1777" y="1207"/>
                    <a:pt x="1772" y="1214"/>
                    <a:pt x="1772" y="1223"/>
                  </a:cubicBezTo>
                  <a:cubicBezTo>
                    <a:pt x="1772" y="1225"/>
                    <a:pt x="1773" y="1227"/>
                    <a:pt x="1773" y="1229"/>
                  </a:cubicBezTo>
                  <a:close/>
                  <a:moveTo>
                    <a:pt x="1776" y="1223"/>
                  </a:moveTo>
                  <a:cubicBezTo>
                    <a:pt x="1776" y="1216"/>
                    <a:pt x="1780" y="1211"/>
                    <a:pt x="1786" y="1209"/>
                  </a:cubicBezTo>
                  <a:cubicBezTo>
                    <a:pt x="1790" y="1208"/>
                    <a:pt x="1797" y="1209"/>
                    <a:pt x="1802" y="1216"/>
                  </a:cubicBezTo>
                  <a:cubicBezTo>
                    <a:pt x="1802" y="1217"/>
                    <a:pt x="1803" y="1217"/>
                    <a:pt x="1804" y="1217"/>
                  </a:cubicBezTo>
                  <a:cubicBezTo>
                    <a:pt x="1805" y="1217"/>
                    <a:pt x="1805" y="1216"/>
                    <a:pt x="1805" y="1215"/>
                  </a:cubicBezTo>
                  <a:cubicBezTo>
                    <a:pt x="1805" y="1206"/>
                    <a:pt x="1799" y="1199"/>
                    <a:pt x="1789" y="1198"/>
                  </a:cubicBezTo>
                  <a:cubicBezTo>
                    <a:pt x="1777" y="1196"/>
                    <a:pt x="1763" y="1202"/>
                    <a:pt x="1747" y="1209"/>
                  </a:cubicBezTo>
                  <a:cubicBezTo>
                    <a:pt x="1716" y="1223"/>
                    <a:pt x="1678" y="1240"/>
                    <a:pt x="1633" y="1216"/>
                  </a:cubicBezTo>
                  <a:cubicBezTo>
                    <a:pt x="1633" y="1215"/>
                    <a:pt x="1633" y="1214"/>
                    <a:pt x="1633" y="1214"/>
                  </a:cubicBezTo>
                  <a:cubicBezTo>
                    <a:pt x="1633" y="1212"/>
                    <a:pt x="1633" y="1211"/>
                    <a:pt x="1633" y="1210"/>
                  </a:cubicBezTo>
                  <a:cubicBezTo>
                    <a:pt x="1677" y="1231"/>
                    <a:pt x="1714" y="1216"/>
                    <a:pt x="1744" y="1203"/>
                  </a:cubicBezTo>
                  <a:cubicBezTo>
                    <a:pt x="1770" y="1193"/>
                    <a:pt x="1790" y="1184"/>
                    <a:pt x="1806" y="1204"/>
                  </a:cubicBezTo>
                  <a:cubicBezTo>
                    <a:pt x="1806" y="1205"/>
                    <a:pt x="1807" y="1205"/>
                    <a:pt x="1808" y="1204"/>
                  </a:cubicBezTo>
                  <a:cubicBezTo>
                    <a:pt x="1809" y="1204"/>
                    <a:pt x="1810" y="1203"/>
                    <a:pt x="1809" y="1202"/>
                  </a:cubicBezTo>
                  <a:cubicBezTo>
                    <a:pt x="1804" y="1177"/>
                    <a:pt x="1786" y="1158"/>
                    <a:pt x="1758" y="1147"/>
                  </a:cubicBezTo>
                  <a:cubicBezTo>
                    <a:pt x="1718" y="1131"/>
                    <a:pt x="1665" y="1134"/>
                    <a:pt x="1630" y="1153"/>
                  </a:cubicBezTo>
                  <a:cubicBezTo>
                    <a:pt x="1630" y="1152"/>
                    <a:pt x="1631" y="1150"/>
                    <a:pt x="1632" y="1148"/>
                  </a:cubicBezTo>
                  <a:cubicBezTo>
                    <a:pt x="1686" y="1116"/>
                    <a:pt x="1760" y="1131"/>
                    <a:pt x="1795" y="1165"/>
                  </a:cubicBezTo>
                  <a:cubicBezTo>
                    <a:pt x="1812" y="1182"/>
                    <a:pt x="1819" y="1205"/>
                    <a:pt x="1812" y="1223"/>
                  </a:cubicBezTo>
                  <a:cubicBezTo>
                    <a:pt x="1807" y="1237"/>
                    <a:pt x="1797" y="1240"/>
                    <a:pt x="1789" y="1238"/>
                  </a:cubicBezTo>
                  <a:cubicBezTo>
                    <a:pt x="1783" y="1237"/>
                    <a:pt x="1776" y="1232"/>
                    <a:pt x="1776" y="1223"/>
                  </a:cubicBezTo>
                  <a:cubicBezTo>
                    <a:pt x="1776" y="1223"/>
                    <a:pt x="1776" y="1223"/>
                    <a:pt x="1776" y="1223"/>
                  </a:cubicBezTo>
                  <a:close/>
                  <a:moveTo>
                    <a:pt x="1741" y="1286"/>
                  </a:moveTo>
                  <a:cubicBezTo>
                    <a:pt x="1740" y="1283"/>
                    <a:pt x="1738" y="1280"/>
                    <a:pt x="1736" y="1278"/>
                  </a:cubicBezTo>
                  <a:cubicBezTo>
                    <a:pt x="1745" y="1280"/>
                    <a:pt x="1745" y="1280"/>
                    <a:pt x="1745" y="1280"/>
                  </a:cubicBezTo>
                  <a:cubicBezTo>
                    <a:pt x="1746" y="1283"/>
                    <a:pt x="1747" y="1286"/>
                    <a:pt x="1747" y="1289"/>
                  </a:cubicBezTo>
                  <a:lnTo>
                    <a:pt x="1741" y="1286"/>
                  </a:lnTo>
                  <a:close/>
                  <a:moveTo>
                    <a:pt x="1748" y="1293"/>
                  </a:moveTo>
                  <a:cubicBezTo>
                    <a:pt x="1749" y="1298"/>
                    <a:pt x="1749" y="1302"/>
                    <a:pt x="1749" y="1306"/>
                  </a:cubicBezTo>
                  <a:cubicBezTo>
                    <a:pt x="1748" y="1301"/>
                    <a:pt x="1746" y="1296"/>
                    <a:pt x="1744" y="1291"/>
                  </a:cubicBezTo>
                  <a:lnTo>
                    <a:pt x="1748" y="1293"/>
                  </a:lnTo>
                  <a:close/>
                  <a:moveTo>
                    <a:pt x="1664" y="1246"/>
                  </a:moveTo>
                  <a:cubicBezTo>
                    <a:pt x="1654" y="1242"/>
                    <a:pt x="1643" y="1238"/>
                    <a:pt x="1633" y="1234"/>
                  </a:cubicBezTo>
                  <a:cubicBezTo>
                    <a:pt x="1633" y="1232"/>
                    <a:pt x="1633" y="1231"/>
                    <a:pt x="1633" y="1229"/>
                  </a:cubicBezTo>
                  <a:cubicBezTo>
                    <a:pt x="1641" y="1232"/>
                    <a:pt x="1649" y="1235"/>
                    <a:pt x="1657" y="1238"/>
                  </a:cubicBezTo>
                  <a:cubicBezTo>
                    <a:pt x="1692" y="1251"/>
                    <a:pt x="1726" y="1264"/>
                    <a:pt x="1740" y="1291"/>
                  </a:cubicBezTo>
                  <a:cubicBezTo>
                    <a:pt x="1724" y="1268"/>
                    <a:pt x="1695" y="1257"/>
                    <a:pt x="1664" y="1246"/>
                  </a:cubicBezTo>
                  <a:close/>
                  <a:moveTo>
                    <a:pt x="1734" y="1290"/>
                  </a:moveTo>
                  <a:cubicBezTo>
                    <a:pt x="1732" y="1297"/>
                    <a:pt x="1732" y="1297"/>
                    <a:pt x="1732" y="1297"/>
                  </a:cubicBezTo>
                  <a:cubicBezTo>
                    <a:pt x="1730" y="1296"/>
                    <a:pt x="1728" y="1295"/>
                    <a:pt x="1726" y="1295"/>
                  </a:cubicBezTo>
                  <a:cubicBezTo>
                    <a:pt x="1728" y="1283"/>
                    <a:pt x="1728" y="1283"/>
                    <a:pt x="1728" y="1283"/>
                  </a:cubicBezTo>
                  <a:cubicBezTo>
                    <a:pt x="1730" y="1285"/>
                    <a:pt x="1732" y="1288"/>
                    <a:pt x="1734" y="1290"/>
                  </a:cubicBezTo>
                  <a:close/>
                  <a:moveTo>
                    <a:pt x="1724" y="1280"/>
                  </a:moveTo>
                  <a:cubicBezTo>
                    <a:pt x="1722" y="1293"/>
                    <a:pt x="1722" y="1293"/>
                    <a:pt x="1722" y="1293"/>
                  </a:cubicBezTo>
                  <a:cubicBezTo>
                    <a:pt x="1720" y="1293"/>
                    <a:pt x="1717" y="1292"/>
                    <a:pt x="1714" y="1292"/>
                  </a:cubicBezTo>
                  <a:cubicBezTo>
                    <a:pt x="1717" y="1274"/>
                    <a:pt x="1717" y="1274"/>
                    <a:pt x="1717" y="1274"/>
                  </a:cubicBezTo>
                  <a:cubicBezTo>
                    <a:pt x="1719" y="1276"/>
                    <a:pt x="1722" y="1278"/>
                    <a:pt x="1724" y="1280"/>
                  </a:cubicBezTo>
                  <a:close/>
                  <a:moveTo>
                    <a:pt x="1713" y="1272"/>
                  </a:moveTo>
                  <a:cubicBezTo>
                    <a:pt x="1710" y="1291"/>
                    <a:pt x="1710" y="1291"/>
                    <a:pt x="1710" y="1291"/>
                  </a:cubicBezTo>
                  <a:cubicBezTo>
                    <a:pt x="1708" y="1290"/>
                    <a:pt x="1705" y="1290"/>
                    <a:pt x="1702" y="1290"/>
                  </a:cubicBezTo>
                  <a:cubicBezTo>
                    <a:pt x="1704" y="1267"/>
                    <a:pt x="1704" y="1267"/>
                    <a:pt x="1704" y="1267"/>
                  </a:cubicBezTo>
                  <a:cubicBezTo>
                    <a:pt x="1707" y="1268"/>
                    <a:pt x="1710" y="1270"/>
                    <a:pt x="1713" y="1272"/>
                  </a:cubicBezTo>
                  <a:close/>
                  <a:moveTo>
                    <a:pt x="1700" y="1265"/>
                  </a:moveTo>
                  <a:cubicBezTo>
                    <a:pt x="1698" y="1289"/>
                    <a:pt x="1698" y="1289"/>
                    <a:pt x="1698" y="1289"/>
                  </a:cubicBezTo>
                  <a:cubicBezTo>
                    <a:pt x="1696" y="1289"/>
                    <a:pt x="1695" y="1289"/>
                    <a:pt x="1693" y="1288"/>
                  </a:cubicBezTo>
                  <a:cubicBezTo>
                    <a:pt x="1692" y="1288"/>
                    <a:pt x="1691" y="1288"/>
                    <a:pt x="1690" y="1288"/>
                  </a:cubicBezTo>
                  <a:cubicBezTo>
                    <a:pt x="1691" y="1261"/>
                    <a:pt x="1691" y="1261"/>
                    <a:pt x="1691" y="1261"/>
                  </a:cubicBezTo>
                  <a:cubicBezTo>
                    <a:pt x="1694" y="1262"/>
                    <a:pt x="1697" y="1264"/>
                    <a:pt x="1700" y="1265"/>
                  </a:cubicBezTo>
                  <a:close/>
                  <a:moveTo>
                    <a:pt x="1687" y="1259"/>
                  </a:moveTo>
                  <a:cubicBezTo>
                    <a:pt x="1686" y="1288"/>
                    <a:pt x="1686" y="1288"/>
                    <a:pt x="1686" y="1288"/>
                  </a:cubicBezTo>
                  <a:cubicBezTo>
                    <a:pt x="1683" y="1287"/>
                    <a:pt x="1679" y="1287"/>
                    <a:pt x="1676" y="1286"/>
                  </a:cubicBezTo>
                  <a:cubicBezTo>
                    <a:pt x="1677" y="1255"/>
                    <a:pt x="1677" y="1255"/>
                    <a:pt x="1677" y="1255"/>
                  </a:cubicBezTo>
                  <a:cubicBezTo>
                    <a:pt x="1681" y="1257"/>
                    <a:pt x="1684" y="1258"/>
                    <a:pt x="1687" y="1259"/>
                  </a:cubicBezTo>
                  <a:close/>
                  <a:moveTo>
                    <a:pt x="1673" y="1254"/>
                  </a:moveTo>
                  <a:cubicBezTo>
                    <a:pt x="1672" y="1286"/>
                    <a:pt x="1672" y="1286"/>
                    <a:pt x="1672" y="1286"/>
                  </a:cubicBezTo>
                  <a:cubicBezTo>
                    <a:pt x="1668" y="1285"/>
                    <a:pt x="1665" y="1284"/>
                    <a:pt x="1661" y="1283"/>
                  </a:cubicBezTo>
                  <a:cubicBezTo>
                    <a:pt x="1663" y="1250"/>
                    <a:pt x="1663" y="1250"/>
                    <a:pt x="1663" y="1250"/>
                  </a:cubicBezTo>
                  <a:cubicBezTo>
                    <a:pt x="1666" y="1251"/>
                    <a:pt x="1670" y="1252"/>
                    <a:pt x="1673" y="1254"/>
                  </a:cubicBezTo>
                  <a:close/>
                  <a:moveTo>
                    <a:pt x="1659" y="1248"/>
                  </a:moveTo>
                  <a:cubicBezTo>
                    <a:pt x="1657" y="1283"/>
                    <a:pt x="1657" y="1283"/>
                    <a:pt x="1657" y="1283"/>
                  </a:cubicBezTo>
                  <a:cubicBezTo>
                    <a:pt x="1654" y="1282"/>
                    <a:pt x="1651" y="1281"/>
                    <a:pt x="1647" y="1280"/>
                  </a:cubicBezTo>
                  <a:cubicBezTo>
                    <a:pt x="1649" y="1245"/>
                    <a:pt x="1649" y="1245"/>
                    <a:pt x="1649" y="1245"/>
                  </a:cubicBezTo>
                  <a:cubicBezTo>
                    <a:pt x="1653" y="1246"/>
                    <a:pt x="1656" y="1247"/>
                    <a:pt x="1659" y="1248"/>
                  </a:cubicBezTo>
                  <a:close/>
                  <a:moveTo>
                    <a:pt x="1637" y="1292"/>
                  </a:moveTo>
                  <a:cubicBezTo>
                    <a:pt x="1656" y="1299"/>
                    <a:pt x="1675" y="1301"/>
                    <a:pt x="1692" y="1303"/>
                  </a:cubicBezTo>
                  <a:cubicBezTo>
                    <a:pt x="1709" y="1305"/>
                    <a:pt x="1723" y="1306"/>
                    <a:pt x="1732" y="1312"/>
                  </a:cubicBezTo>
                  <a:cubicBezTo>
                    <a:pt x="1736" y="1315"/>
                    <a:pt x="1738" y="1320"/>
                    <a:pt x="1738" y="1324"/>
                  </a:cubicBezTo>
                  <a:cubicBezTo>
                    <a:pt x="1736" y="1318"/>
                    <a:pt x="1731" y="1315"/>
                    <a:pt x="1727" y="1314"/>
                  </a:cubicBezTo>
                  <a:cubicBezTo>
                    <a:pt x="1719" y="1312"/>
                    <a:pt x="1711" y="1316"/>
                    <a:pt x="1707" y="1323"/>
                  </a:cubicBezTo>
                  <a:cubicBezTo>
                    <a:pt x="1706" y="1325"/>
                    <a:pt x="1705" y="1327"/>
                    <a:pt x="1705" y="1330"/>
                  </a:cubicBezTo>
                  <a:cubicBezTo>
                    <a:pt x="1695" y="1320"/>
                    <a:pt x="1685" y="1315"/>
                    <a:pt x="1677" y="1317"/>
                  </a:cubicBezTo>
                  <a:cubicBezTo>
                    <a:pt x="1671" y="1318"/>
                    <a:pt x="1667" y="1322"/>
                    <a:pt x="1664" y="1328"/>
                  </a:cubicBezTo>
                  <a:cubicBezTo>
                    <a:pt x="1662" y="1334"/>
                    <a:pt x="1662" y="1339"/>
                    <a:pt x="1666" y="1344"/>
                  </a:cubicBezTo>
                  <a:cubicBezTo>
                    <a:pt x="1670" y="1351"/>
                    <a:pt x="1681" y="1355"/>
                    <a:pt x="1694" y="1355"/>
                  </a:cubicBezTo>
                  <a:cubicBezTo>
                    <a:pt x="1693" y="1357"/>
                    <a:pt x="1692" y="1359"/>
                    <a:pt x="1691" y="1361"/>
                  </a:cubicBezTo>
                  <a:cubicBezTo>
                    <a:pt x="1689" y="1369"/>
                    <a:pt x="1692" y="1377"/>
                    <a:pt x="1699" y="1381"/>
                  </a:cubicBezTo>
                  <a:cubicBezTo>
                    <a:pt x="1703" y="1384"/>
                    <a:pt x="1708" y="1385"/>
                    <a:pt x="1714" y="1382"/>
                  </a:cubicBezTo>
                  <a:cubicBezTo>
                    <a:pt x="1711" y="1385"/>
                    <a:pt x="1706" y="1387"/>
                    <a:pt x="1701" y="1386"/>
                  </a:cubicBezTo>
                  <a:cubicBezTo>
                    <a:pt x="1691" y="1385"/>
                    <a:pt x="1679" y="1375"/>
                    <a:pt x="1666" y="1365"/>
                  </a:cubicBezTo>
                  <a:cubicBezTo>
                    <a:pt x="1653" y="1354"/>
                    <a:pt x="1638" y="1342"/>
                    <a:pt x="1620" y="1334"/>
                  </a:cubicBezTo>
                  <a:cubicBezTo>
                    <a:pt x="1623" y="1331"/>
                    <a:pt x="1629" y="1324"/>
                    <a:pt x="1633" y="1315"/>
                  </a:cubicBezTo>
                  <a:cubicBezTo>
                    <a:pt x="1633" y="1315"/>
                    <a:pt x="1633" y="1315"/>
                    <a:pt x="1633" y="1315"/>
                  </a:cubicBezTo>
                  <a:cubicBezTo>
                    <a:pt x="1633" y="1315"/>
                    <a:pt x="1633" y="1315"/>
                    <a:pt x="1633" y="1315"/>
                  </a:cubicBezTo>
                  <a:cubicBezTo>
                    <a:pt x="1637" y="1305"/>
                    <a:pt x="1637" y="1297"/>
                    <a:pt x="1637" y="1292"/>
                  </a:cubicBezTo>
                  <a:close/>
                  <a:moveTo>
                    <a:pt x="1792" y="1383"/>
                  </a:moveTo>
                  <a:cubicBezTo>
                    <a:pt x="1798" y="1390"/>
                    <a:pt x="1804" y="1398"/>
                    <a:pt x="1808" y="1406"/>
                  </a:cubicBezTo>
                  <a:cubicBezTo>
                    <a:pt x="1799" y="1407"/>
                    <a:pt x="1790" y="1408"/>
                    <a:pt x="1780" y="1407"/>
                  </a:cubicBezTo>
                  <a:cubicBezTo>
                    <a:pt x="1773" y="1397"/>
                    <a:pt x="1763" y="1388"/>
                    <a:pt x="1750" y="1379"/>
                  </a:cubicBezTo>
                  <a:cubicBezTo>
                    <a:pt x="1763" y="1382"/>
                    <a:pt x="1778" y="1384"/>
                    <a:pt x="1792" y="1383"/>
                  </a:cubicBezTo>
                  <a:close/>
                  <a:moveTo>
                    <a:pt x="1775" y="1407"/>
                  </a:moveTo>
                  <a:cubicBezTo>
                    <a:pt x="1759" y="1406"/>
                    <a:pt x="1743" y="1402"/>
                    <a:pt x="1730" y="1395"/>
                  </a:cubicBezTo>
                  <a:cubicBezTo>
                    <a:pt x="1733" y="1388"/>
                    <a:pt x="1734" y="1382"/>
                    <a:pt x="1734" y="1375"/>
                  </a:cubicBezTo>
                  <a:cubicBezTo>
                    <a:pt x="1753" y="1384"/>
                    <a:pt x="1766" y="1395"/>
                    <a:pt x="1775" y="1407"/>
                  </a:cubicBezTo>
                  <a:close/>
                  <a:moveTo>
                    <a:pt x="1741" y="1404"/>
                  </a:moveTo>
                  <a:cubicBezTo>
                    <a:pt x="1753" y="1409"/>
                    <a:pt x="1765" y="1411"/>
                    <a:pt x="1778" y="1411"/>
                  </a:cubicBezTo>
                  <a:cubicBezTo>
                    <a:pt x="1784" y="1419"/>
                    <a:pt x="1787" y="1428"/>
                    <a:pt x="1790" y="1435"/>
                  </a:cubicBezTo>
                  <a:cubicBezTo>
                    <a:pt x="1781" y="1436"/>
                    <a:pt x="1772" y="1435"/>
                    <a:pt x="1764" y="1434"/>
                  </a:cubicBezTo>
                  <a:cubicBezTo>
                    <a:pt x="1759" y="1423"/>
                    <a:pt x="1751" y="1413"/>
                    <a:pt x="1741" y="1404"/>
                  </a:cubicBezTo>
                  <a:close/>
                  <a:moveTo>
                    <a:pt x="1759" y="1433"/>
                  </a:moveTo>
                  <a:cubicBezTo>
                    <a:pt x="1743" y="1429"/>
                    <a:pt x="1729" y="1422"/>
                    <a:pt x="1718" y="1412"/>
                  </a:cubicBezTo>
                  <a:cubicBezTo>
                    <a:pt x="1722" y="1408"/>
                    <a:pt x="1725" y="1403"/>
                    <a:pt x="1728" y="1398"/>
                  </a:cubicBezTo>
                  <a:cubicBezTo>
                    <a:pt x="1742" y="1408"/>
                    <a:pt x="1752" y="1420"/>
                    <a:pt x="1759" y="1433"/>
                  </a:cubicBezTo>
                  <a:close/>
                  <a:moveTo>
                    <a:pt x="1783" y="1411"/>
                  </a:moveTo>
                  <a:cubicBezTo>
                    <a:pt x="1792" y="1411"/>
                    <a:pt x="1801" y="1411"/>
                    <a:pt x="1810" y="1409"/>
                  </a:cubicBezTo>
                  <a:cubicBezTo>
                    <a:pt x="1814" y="1417"/>
                    <a:pt x="1817" y="1425"/>
                    <a:pt x="1820" y="1432"/>
                  </a:cubicBezTo>
                  <a:cubicBezTo>
                    <a:pt x="1811" y="1434"/>
                    <a:pt x="1803" y="1435"/>
                    <a:pt x="1794" y="1435"/>
                  </a:cubicBezTo>
                  <a:cubicBezTo>
                    <a:pt x="1792" y="1428"/>
                    <a:pt x="1788" y="1420"/>
                    <a:pt x="1783" y="1411"/>
                  </a:cubicBezTo>
                  <a:close/>
                  <a:moveTo>
                    <a:pt x="1797" y="1382"/>
                  </a:moveTo>
                  <a:cubicBezTo>
                    <a:pt x="1806" y="1382"/>
                    <a:pt x="1815" y="1380"/>
                    <a:pt x="1824" y="1378"/>
                  </a:cubicBezTo>
                  <a:cubicBezTo>
                    <a:pt x="1829" y="1385"/>
                    <a:pt x="1833" y="1392"/>
                    <a:pt x="1837" y="1399"/>
                  </a:cubicBezTo>
                  <a:cubicBezTo>
                    <a:pt x="1830" y="1402"/>
                    <a:pt x="1821" y="1404"/>
                    <a:pt x="1812" y="1405"/>
                  </a:cubicBezTo>
                  <a:cubicBezTo>
                    <a:pt x="1808" y="1397"/>
                    <a:pt x="1803" y="1390"/>
                    <a:pt x="1797" y="1382"/>
                  </a:cubicBezTo>
                  <a:close/>
                  <a:moveTo>
                    <a:pt x="1841" y="1398"/>
                  </a:moveTo>
                  <a:cubicBezTo>
                    <a:pt x="1837" y="1391"/>
                    <a:pt x="1833" y="1384"/>
                    <a:pt x="1828" y="1376"/>
                  </a:cubicBezTo>
                  <a:cubicBezTo>
                    <a:pt x="1836" y="1374"/>
                    <a:pt x="1843" y="1371"/>
                    <a:pt x="1850" y="1367"/>
                  </a:cubicBezTo>
                  <a:cubicBezTo>
                    <a:pt x="1854" y="1374"/>
                    <a:pt x="1858" y="1381"/>
                    <a:pt x="1862" y="1389"/>
                  </a:cubicBezTo>
                  <a:cubicBezTo>
                    <a:pt x="1855" y="1392"/>
                    <a:pt x="1848" y="1395"/>
                    <a:pt x="1841" y="1398"/>
                  </a:cubicBezTo>
                  <a:close/>
                  <a:moveTo>
                    <a:pt x="1825" y="1373"/>
                  </a:moveTo>
                  <a:cubicBezTo>
                    <a:pt x="1820" y="1366"/>
                    <a:pt x="1814" y="1359"/>
                    <a:pt x="1807" y="1352"/>
                  </a:cubicBezTo>
                  <a:cubicBezTo>
                    <a:pt x="1817" y="1350"/>
                    <a:pt x="1825" y="1347"/>
                    <a:pt x="1832" y="1343"/>
                  </a:cubicBezTo>
                  <a:cubicBezTo>
                    <a:pt x="1838" y="1350"/>
                    <a:pt x="1843" y="1356"/>
                    <a:pt x="1848" y="1364"/>
                  </a:cubicBezTo>
                  <a:cubicBezTo>
                    <a:pt x="1841" y="1367"/>
                    <a:pt x="1834" y="1371"/>
                    <a:pt x="1825" y="1373"/>
                  </a:cubicBezTo>
                  <a:close/>
                  <a:moveTo>
                    <a:pt x="1804" y="1349"/>
                  </a:moveTo>
                  <a:cubicBezTo>
                    <a:pt x="1794" y="1340"/>
                    <a:pt x="1784" y="1333"/>
                    <a:pt x="1773" y="1328"/>
                  </a:cubicBezTo>
                  <a:cubicBezTo>
                    <a:pt x="1786" y="1328"/>
                    <a:pt x="1798" y="1327"/>
                    <a:pt x="1809" y="1323"/>
                  </a:cubicBezTo>
                  <a:cubicBezTo>
                    <a:pt x="1816" y="1328"/>
                    <a:pt x="1823" y="1334"/>
                    <a:pt x="1830" y="1340"/>
                  </a:cubicBezTo>
                  <a:cubicBezTo>
                    <a:pt x="1822" y="1344"/>
                    <a:pt x="1814" y="1347"/>
                    <a:pt x="1804" y="1349"/>
                  </a:cubicBezTo>
                  <a:close/>
                  <a:moveTo>
                    <a:pt x="1821" y="1374"/>
                  </a:moveTo>
                  <a:cubicBezTo>
                    <a:pt x="1813" y="1377"/>
                    <a:pt x="1803" y="1378"/>
                    <a:pt x="1794" y="1379"/>
                  </a:cubicBezTo>
                  <a:cubicBezTo>
                    <a:pt x="1784" y="1368"/>
                    <a:pt x="1773" y="1359"/>
                    <a:pt x="1761" y="1352"/>
                  </a:cubicBezTo>
                  <a:cubicBezTo>
                    <a:pt x="1776" y="1355"/>
                    <a:pt x="1790" y="1355"/>
                    <a:pt x="1802" y="1353"/>
                  </a:cubicBezTo>
                  <a:cubicBezTo>
                    <a:pt x="1809" y="1360"/>
                    <a:pt x="1816" y="1367"/>
                    <a:pt x="1821" y="1374"/>
                  </a:cubicBezTo>
                  <a:close/>
                  <a:moveTo>
                    <a:pt x="1788" y="1379"/>
                  </a:moveTo>
                  <a:cubicBezTo>
                    <a:pt x="1770" y="1380"/>
                    <a:pt x="1751" y="1377"/>
                    <a:pt x="1734" y="1370"/>
                  </a:cubicBezTo>
                  <a:cubicBezTo>
                    <a:pt x="1733" y="1363"/>
                    <a:pt x="1730" y="1357"/>
                    <a:pt x="1726" y="1353"/>
                  </a:cubicBezTo>
                  <a:cubicBezTo>
                    <a:pt x="1731" y="1353"/>
                    <a:pt x="1737" y="1351"/>
                    <a:pt x="1744" y="1346"/>
                  </a:cubicBezTo>
                  <a:cubicBezTo>
                    <a:pt x="1760" y="1354"/>
                    <a:pt x="1776" y="1365"/>
                    <a:pt x="1788" y="1379"/>
                  </a:cubicBezTo>
                  <a:close/>
                  <a:moveTo>
                    <a:pt x="1668" y="1329"/>
                  </a:moveTo>
                  <a:cubicBezTo>
                    <a:pt x="1670" y="1324"/>
                    <a:pt x="1673" y="1321"/>
                    <a:pt x="1678" y="1321"/>
                  </a:cubicBezTo>
                  <a:cubicBezTo>
                    <a:pt x="1685" y="1319"/>
                    <a:pt x="1695" y="1325"/>
                    <a:pt x="1705" y="1335"/>
                  </a:cubicBezTo>
                  <a:cubicBezTo>
                    <a:pt x="1705" y="1335"/>
                    <a:pt x="1705" y="1335"/>
                    <a:pt x="1705" y="1335"/>
                  </a:cubicBezTo>
                  <a:cubicBezTo>
                    <a:pt x="1705" y="1336"/>
                    <a:pt x="1705" y="1337"/>
                    <a:pt x="1705" y="1337"/>
                  </a:cubicBezTo>
                  <a:cubicBezTo>
                    <a:pt x="1699" y="1332"/>
                    <a:pt x="1690" y="1326"/>
                    <a:pt x="1684" y="1328"/>
                  </a:cubicBezTo>
                  <a:cubicBezTo>
                    <a:pt x="1682" y="1328"/>
                    <a:pt x="1679" y="1329"/>
                    <a:pt x="1677" y="1333"/>
                  </a:cubicBezTo>
                  <a:cubicBezTo>
                    <a:pt x="1676" y="1337"/>
                    <a:pt x="1677" y="1340"/>
                    <a:pt x="1678" y="1341"/>
                  </a:cubicBezTo>
                  <a:cubicBezTo>
                    <a:pt x="1682" y="1347"/>
                    <a:pt x="1692" y="1349"/>
                    <a:pt x="1700" y="1350"/>
                  </a:cubicBezTo>
                  <a:cubicBezTo>
                    <a:pt x="1699" y="1350"/>
                    <a:pt x="1699" y="1351"/>
                    <a:pt x="1698" y="1351"/>
                  </a:cubicBezTo>
                  <a:cubicBezTo>
                    <a:pt x="1698" y="1351"/>
                    <a:pt x="1698" y="1351"/>
                    <a:pt x="1698" y="1351"/>
                  </a:cubicBezTo>
                  <a:cubicBezTo>
                    <a:pt x="1684" y="1352"/>
                    <a:pt x="1673" y="1348"/>
                    <a:pt x="1669" y="1342"/>
                  </a:cubicBezTo>
                  <a:cubicBezTo>
                    <a:pt x="1666" y="1338"/>
                    <a:pt x="1666" y="1334"/>
                    <a:pt x="1668" y="1329"/>
                  </a:cubicBezTo>
                  <a:close/>
                  <a:moveTo>
                    <a:pt x="1681" y="1339"/>
                  </a:moveTo>
                  <a:cubicBezTo>
                    <a:pt x="1680" y="1338"/>
                    <a:pt x="1680" y="1336"/>
                    <a:pt x="1681" y="1335"/>
                  </a:cubicBezTo>
                  <a:cubicBezTo>
                    <a:pt x="1682" y="1333"/>
                    <a:pt x="1683" y="1332"/>
                    <a:pt x="1684" y="1331"/>
                  </a:cubicBezTo>
                  <a:cubicBezTo>
                    <a:pt x="1691" y="1330"/>
                    <a:pt x="1703" y="1340"/>
                    <a:pt x="1710" y="1347"/>
                  </a:cubicBezTo>
                  <a:cubicBezTo>
                    <a:pt x="1701" y="1346"/>
                    <a:pt x="1685" y="1345"/>
                    <a:pt x="1681" y="1339"/>
                  </a:cubicBezTo>
                  <a:close/>
                  <a:moveTo>
                    <a:pt x="1630" y="1313"/>
                  </a:moveTo>
                  <a:cubicBezTo>
                    <a:pt x="1630" y="1313"/>
                    <a:pt x="1630" y="1313"/>
                    <a:pt x="1630" y="1313"/>
                  </a:cubicBezTo>
                  <a:cubicBezTo>
                    <a:pt x="1630" y="1313"/>
                    <a:pt x="1630" y="1313"/>
                    <a:pt x="1630" y="1314"/>
                  </a:cubicBezTo>
                  <a:cubicBezTo>
                    <a:pt x="1626" y="1323"/>
                    <a:pt x="1618" y="1330"/>
                    <a:pt x="1616" y="1332"/>
                  </a:cubicBezTo>
                  <a:cubicBezTo>
                    <a:pt x="1613" y="1331"/>
                    <a:pt x="1610" y="1330"/>
                    <a:pt x="1606" y="1329"/>
                  </a:cubicBezTo>
                  <a:cubicBezTo>
                    <a:pt x="1611" y="1323"/>
                    <a:pt x="1616" y="1317"/>
                    <a:pt x="1620" y="1309"/>
                  </a:cubicBezTo>
                  <a:cubicBezTo>
                    <a:pt x="1623" y="1301"/>
                    <a:pt x="1624" y="1293"/>
                    <a:pt x="1624" y="1286"/>
                  </a:cubicBezTo>
                  <a:cubicBezTo>
                    <a:pt x="1627" y="1288"/>
                    <a:pt x="1630" y="1289"/>
                    <a:pt x="1633" y="1290"/>
                  </a:cubicBezTo>
                  <a:cubicBezTo>
                    <a:pt x="1634" y="1294"/>
                    <a:pt x="1634" y="1303"/>
                    <a:pt x="1630" y="1313"/>
                  </a:cubicBezTo>
                  <a:close/>
                  <a:moveTo>
                    <a:pt x="1621" y="1263"/>
                  </a:moveTo>
                  <a:cubicBezTo>
                    <a:pt x="1623" y="1261"/>
                    <a:pt x="1629" y="1251"/>
                    <a:pt x="1632" y="1238"/>
                  </a:cubicBezTo>
                  <a:cubicBezTo>
                    <a:pt x="1632" y="1238"/>
                    <a:pt x="1633" y="1238"/>
                    <a:pt x="1633" y="1239"/>
                  </a:cubicBezTo>
                  <a:cubicBezTo>
                    <a:pt x="1629" y="1272"/>
                    <a:pt x="1629" y="1272"/>
                    <a:pt x="1629" y="1272"/>
                  </a:cubicBezTo>
                  <a:cubicBezTo>
                    <a:pt x="1627" y="1271"/>
                    <a:pt x="1625" y="1269"/>
                    <a:pt x="1622" y="1268"/>
                  </a:cubicBezTo>
                  <a:cubicBezTo>
                    <a:pt x="1622" y="1266"/>
                    <a:pt x="1622" y="1264"/>
                    <a:pt x="1621" y="1263"/>
                  </a:cubicBezTo>
                  <a:close/>
                  <a:moveTo>
                    <a:pt x="1789" y="1177"/>
                  </a:moveTo>
                  <a:cubicBezTo>
                    <a:pt x="1793" y="1177"/>
                    <a:pt x="1793" y="1177"/>
                    <a:pt x="1793" y="1177"/>
                  </a:cubicBezTo>
                  <a:cubicBezTo>
                    <a:pt x="1796" y="1180"/>
                    <a:pt x="1798" y="1184"/>
                    <a:pt x="1800" y="1188"/>
                  </a:cubicBezTo>
                  <a:cubicBezTo>
                    <a:pt x="1797" y="1184"/>
                    <a:pt x="1793" y="1180"/>
                    <a:pt x="1789" y="1177"/>
                  </a:cubicBezTo>
                  <a:close/>
                  <a:moveTo>
                    <a:pt x="1795" y="1191"/>
                  </a:moveTo>
                  <a:cubicBezTo>
                    <a:pt x="1792" y="1189"/>
                    <a:pt x="1789" y="1189"/>
                    <a:pt x="1786" y="1188"/>
                  </a:cubicBezTo>
                  <a:cubicBezTo>
                    <a:pt x="1784" y="1183"/>
                    <a:pt x="1784" y="1183"/>
                    <a:pt x="1784" y="1183"/>
                  </a:cubicBezTo>
                  <a:cubicBezTo>
                    <a:pt x="1788" y="1185"/>
                    <a:pt x="1792" y="1188"/>
                    <a:pt x="1795" y="1191"/>
                  </a:cubicBezTo>
                  <a:close/>
                  <a:moveTo>
                    <a:pt x="1784" y="1174"/>
                  </a:moveTo>
                  <a:cubicBezTo>
                    <a:pt x="1781" y="1172"/>
                    <a:pt x="1778" y="1171"/>
                    <a:pt x="1775" y="1169"/>
                  </a:cubicBezTo>
                  <a:cubicBezTo>
                    <a:pt x="1784" y="1167"/>
                    <a:pt x="1784" y="1167"/>
                    <a:pt x="1784" y="1167"/>
                  </a:cubicBezTo>
                  <a:cubicBezTo>
                    <a:pt x="1786" y="1169"/>
                    <a:pt x="1788" y="1171"/>
                    <a:pt x="1790" y="1173"/>
                  </a:cubicBezTo>
                  <a:lnTo>
                    <a:pt x="1784" y="1174"/>
                  </a:lnTo>
                  <a:close/>
                  <a:moveTo>
                    <a:pt x="1768" y="1167"/>
                  </a:moveTo>
                  <a:cubicBezTo>
                    <a:pt x="1765" y="1166"/>
                    <a:pt x="1762" y="1166"/>
                    <a:pt x="1759" y="1165"/>
                  </a:cubicBezTo>
                  <a:cubicBezTo>
                    <a:pt x="1772" y="1158"/>
                    <a:pt x="1772" y="1158"/>
                    <a:pt x="1772" y="1158"/>
                  </a:cubicBezTo>
                  <a:cubicBezTo>
                    <a:pt x="1775" y="1160"/>
                    <a:pt x="1777" y="1161"/>
                    <a:pt x="1780" y="1164"/>
                  </a:cubicBezTo>
                  <a:lnTo>
                    <a:pt x="1768" y="1167"/>
                  </a:lnTo>
                  <a:close/>
                  <a:moveTo>
                    <a:pt x="1753" y="1164"/>
                  </a:moveTo>
                  <a:cubicBezTo>
                    <a:pt x="1750" y="1164"/>
                    <a:pt x="1747" y="1164"/>
                    <a:pt x="1744" y="1164"/>
                  </a:cubicBezTo>
                  <a:cubicBezTo>
                    <a:pt x="1759" y="1151"/>
                    <a:pt x="1759" y="1151"/>
                    <a:pt x="1759" y="1151"/>
                  </a:cubicBezTo>
                  <a:cubicBezTo>
                    <a:pt x="1762" y="1152"/>
                    <a:pt x="1765" y="1154"/>
                    <a:pt x="1768" y="1156"/>
                  </a:cubicBezTo>
                  <a:lnTo>
                    <a:pt x="1753" y="1164"/>
                  </a:lnTo>
                  <a:close/>
                  <a:moveTo>
                    <a:pt x="1738" y="1164"/>
                  </a:moveTo>
                  <a:cubicBezTo>
                    <a:pt x="1735" y="1164"/>
                    <a:pt x="1732" y="1164"/>
                    <a:pt x="1728" y="1164"/>
                  </a:cubicBezTo>
                  <a:cubicBezTo>
                    <a:pt x="1743" y="1146"/>
                    <a:pt x="1743" y="1146"/>
                    <a:pt x="1743" y="1146"/>
                  </a:cubicBezTo>
                  <a:cubicBezTo>
                    <a:pt x="1747" y="1147"/>
                    <a:pt x="1751" y="1148"/>
                    <a:pt x="1755" y="1150"/>
                  </a:cubicBezTo>
                  <a:lnTo>
                    <a:pt x="1738" y="1164"/>
                  </a:lnTo>
                  <a:close/>
                  <a:moveTo>
                    <a:pt x="1723" y="1165"/>
                  </a:moveTo>
                  <a:cubicBezTo>
                    <a:pt x="1719" y="1165"/>
                    <a:pt x="1716" y="1166"/>
                    <a:pt x="1712" y="1166"/>
                  </a:cubicBezTo>
                  <a:cubicBezTo>
                    <a:pt x="1727" y="1142"/>
                    <a:pt x="1727" y="1142"/>
                    <a:pt x="1727" y="1142"/>
                  </a:cubicBezTo>
                  <a:cubicBezTo>
                    <a:pt x="1731" y="1143"/>
                    <a:pt x="1735" y="1144"/>
                    <a:pt x="1739" y="1145"/>
                  </a:cubicBezTo>
                  <a:lnTo>
                    <a:pt x="1723" y="1165"/>
                  </a:lnTo>
                  <a:close/>
                  <a:moveTo>
                    <a:pt x="1707" y="1167"/>
                  </a:moveTo>
                  <a:cubicBezTo>
                    <a:pt x="1704" y="1167"/>
                    <a:pt x="1701" y="1168"/>
                    <a:pt x="1698" y="1168"/>
                  </a:cubicBezTo>
                  <a:cubicBezTo>
                    <a:pt x="1710" y="1141"/>
                    <a:pt x="1710" y="1141"/>
                    <a:pt x="1710" y="1141"/>
                  </a:cubicBezTo>
                  <a:cubicBezTo>
                    <a:pt x="1714" y="1141"/>
                    <a:pt x="1718" y="1141"/>
                    <a:pt x="1723" y="1142"/>
                  </a:cubicBezTo>
                  <a:lnTo>
                    <a:pt x="1707" y="1167"/>
                  </a:lnTo>
                  <a:close/>
                  <a:moveTo>
                    <a:pt x="1693" y="1169"/>
                  </a:moveTo>
                  <a:cubicBezTo>
                    <a:pt x="1691" y="1169"/>
                    <a:pt x="1688" y="1170"/>
                    <a:pt x="1686" y="1170"/>
                  </a:cubicBezTo>
                  <a:cubicBezTo>
                    <a:pt x="1685" y="1170"/>
                    <a:pt x="1684" y="1170"/>
                    <a:pt x="1683" y="1170"/>
                  </a:cubicBezTo>
                  <a:cubicBezTo>
                    <a:pt x="1694" y="1141"/>
                    <a:pt x="1694" y="1141"/>
                    <a:pt x="1694" y="1141"/>
                  </a:cubicBezTo>
                  <a:cubicBezTo>
                    <a:pt x="1698" y="1140"/>
                    <a:pt x="1702" y="1140"/>
                    <a:pt x="1706" y="1140"/>
                  </a:cubicBezTo>
                  <a:lnTo>
                    <a:pt x="1693" y="1169"/>
                  </a:lnTo>
                  <a:close/>
                  <a:moveTo>
                    <a:pt x="1679" y="1171"/>
                  </a:moveTo>
                  <a:cubicBezTo>
                    <a:pt x="1676" y="1172"/>
                    <a:pt x="1673" y="1172"/>
                    <a:pt x="1669" y="1173"/>
                  </a:cubicBezTo>
                  <a:cubicBezTo>
                    <a:pt x="1676" y="1142"/>
                    <a:pt x="1676" y="1142"/>
                    <a:pt x="1676" y="1142"/>
                  </a:cubicBezTo>
                  <a:cubicBezTo>
                    <a:pt x="1681" y="1142"/>
                    <a:pt x="1685" y="1141"/>
                    <a:pt x="1689" y="1141"/>
                  </a:cubicBezTo>
                  <a:lnTo>
                    <a:pt x="1679" y="1171"/>
                  </a:lnTo>
                  <a:close/>
                  <a:moveTo>
                    <a:pt x="1665" y="1173"/>
                  </a:moveTo>
                  <a:cubicBezTo>
                    <a:pt x="1662" y="1174"/>
                    <a:pt x="1659" y="1174"/>
                    <a:pt x="1656" y="1174"/>
                  </a:cubicBezTo>
                  <a:cubicBezTo>
                    <a:pt x="1663" y="1145"/>
                    <a:pt x="1663" y="1145"/>
                    <a:pt x="1663" y="1145"/>
                  </a:cubicBezTo>
                  <a:cubicBezTo>
                    <a:pt x="1666" y="1144"/>
                    <a:pt x="1669" y="1144"/>
                    <a:pt x="1672" y="1143"/>
                  </a:cubicBezTo>
                  <a:lnTo>
                    <a:pt x="1665" y="1173"/>
                  </a:lnTo>
                  <a:close/>
                  <a:moveTo>
                    <a:pt x="1652" y="1175"/>
                  </a:moveTo>
                  <a:cubicBezTo>
                    <a:pt x="1649" y="1175"/>
                    <a:pt x="1646" y="1176"/>
                    <a:pt x="1642" y="1176"/>
                  </a:cubicBezTo>
                  <a:cubicBezTo>
                    <a:pt x="1648" y="1149"/>
                    <a:pt x="1648" y="1149"/>
                    <a:pt x="1648" y="1149"/>
                  </a:cubicBezTo>
                  <a:cubicBezTo>
                    <a:pt x="1652" y="1148"/>
                    <a:pt x="1655" y="1147"/>
                    <a:pt x="1659" y="1146"/>
                  </a:cubicBezTo>
                  <a:lnTo>
                    <a:pt x="1652" y="1175"/>
                  </a:lnTo>
                  <a:close/>
                  <a:moveTo>
                    <a:pt x="1638" y="1176"/>
                  </a:moveTo>
                  <a:cubicBezTo>
                    <a:pt x="1635" y="1176"/>
                    <a:pt x="1632" y="1176"/>
                    <a:pt x="1629" y="1177"/>
                  </a:cubicBezTo>
                  <a:cubicBezTo>
                    <a:pt x="1636" y="1154"/>
                    <a:pt x="1636" y="1154"/>
                    <a:pt x="1636" y="1154"/>
                  </a:cubicBezTo>
                  <a:cubicBezTo>
                    <a:pt x="1639" y="1153"/>
                    <a:pt x="1641" y="1152"/>
                    <a:pt x="1644" y="1151"/>
                  </a:cubicBezTo>
                  <a:lnTo>
                    <a:pt x="1638" y="1176"/>
                  </a:lnTo>
                  <a:close/>
                  <a:moveTo>
                    <a:pt x="1625" y="1177"/>
                  </a:moveTo>
                  <a:cubicBezTo>
                    <a:pt x="1623" y="1177"/>
                    <a:pt x="1621" y="1177"/>
                    <a:pt x="1619" y="1177"/>
                  </a:cubicBezTo>
                  <a:cubicBezTo>
                    <a:pt x="1618" y="1174"/>
                    <a:pt x="1616" y="1173"/>
                    <a:pt x="1615" y="1172"/>
                  </a:cubicBezTo>
                  <a:cubicBezTo>
                    <a:pt x="1617" y="1170"/>
                    <a:pt x="1621" y="1166"/>
                    <a:pt x="1625" y="1161"/>
                  </a:cubicBezTo>
                  <a:cubicBezTo>
                    <a:pt x="1627" y="1159"/>
                    <a:pt x="1629" y="1158"/>
                    <a:pt x="1632" y="1157"/>
                  </a:cubicBezTo>
                  <a:lnTo>
                    <a:pt x="1625" y="1177"/>
                  </a:lnTo>
                  <a:close/>
                  <a:moveTo>
                    <a:pt x="1686" y="1174"/>
                  </a:moveTo>
                  <a:cubicBezTo>
                    <a:pt x="1723" y="1168"/>
                    <a:pt x="1759" y="1162"/>
                    <a:pt x="1785" y="1179"/>
                  </a:cubicBezTo>
                  <a:cubicBezTo>
                    <a:pt x="1760" y="1167"/>
                    <a:pt x="1729" y="1172"/>
                    <a:pt x="1697" y="1177"/>
                  </a:cubicBezTo>
                  <a:cubicBezTo>
                    <a:pt x="1672" y="1182"/>
                    <a:pt x="1647" y="1186"/>
                    <a:pt x="1623" y="1183"/>
                  </a:cubicBezTo>
                  <a:cubicBezTo>
                    <a:pt x="1623" y="1182"/>
                    <a:pt x="1622" y="1181"/>
                    <a:pt x="1622" y="1181"/>
                  </a:cubicBezTo>
                  <a:cubicBezTo>
                    <a:pt x="1643" y="1181"/>
                    <a:pt x="1665" y="1177"/>
                    <a:pt x="1686" y="1174"/>
                  </a:cubicBezTo>
                  <a:close/>
                  <a:moveTo>
                    <a:pt x="1645" y="1187"/>
                  </a:moveTo>
                  <a:cubicBezTo>
                    <a:pt x="1648" y="1187"/>
                    <a:pt x="1651" y="1187"/>
                    <a:pt x="1653" y="1187"/>
                  </a:cubicBezTo>
                  <a:cubicBezTo>
                    <a:pt x="1665" y="1216"/>
                    <a:pt x="1665" y="1216"/>
                    <a:pt x="1665" y="1216"/>
                  </a:cubicBezTo>
                  <a:cubicBezTo>
                    <a:pt x="1661" y="1215"/>
                    <a:pt x="1658" y="1215"/>
                    <a:pt x="1655" y="1214"/>
                  </a:cubicBezTo>
                  <a:lnTo>
                    <a:pt x="1645" y="1187"/>
                  </a:lnTo>
                  <a:close/>
                  <a:moveTo>
                    <a:pt x="1651" y="1213"/>
                  </a:moveTo>
                  <a:cubicBezTo>
                    <a:pt x="1647" y="1212"/>
                    <a:pt x="1643" y="1210"/>
                    <a:pt x="1640" y="1209"/>
                  </a:cubicBezTo>
                  <a:cubicBezTo>
                    <a:pt x="1632" y="1187"/>
                    <a:pt x="1632" y="1187"/>
                    <a:pt x="1632" y="1187"/>
                  </a:cubicBezTo>
                  <a:cubicBezTo>
                    <a:pt x="1635" y="1188"/>
                    <a:pt x="1638" y="1188"/>
                    <a:pt x="1641" y="1188"/>
                  </a:cubicBezTo>
                  <a:lnTo>
                    <a:pt x="1651" y="1213"/>
                  </a:lnTo>
                  <a:close/>
                  <a:moveTo>
                    <a:pt x="1657" y="1187"/>
                  </a:moveTo>
                  <a:cubicBezTo>
                    <a:pt x="1660" y="1187"/>
                    <a:pt x="1663" y="1186"/>
                    <a:pt x="1666" y="1186"/>
                  </a:cubicBezTo>
                  <a:cubicBezTo>
                    <a:pt x="1679" y="1217"/>
                    <a:pt x="1679" y="1217"/>
                    <a:pt x="1679" y="1217"/>
                  </a:cubicBezTo>
                  <a:cubicBezTo>
                    <a:pt x="1676" y="1217"/>
                    <a:pt x="1672" y="1217"/>
                    <a:pt x="1669" y="1216"/>
                  </a:cubicBezTo>
                  <a:lnTo>
                    <a:pt x="1657" y="1187"/>
                  </a:lnTo>
                  <a:close/>
                  <a:moveTo>
                    <a:pt x="1670" y="1185"/>
                  </a:moveTo>
                  <a:cubicBezTo>
                    <a:pt x="1673" y="1185"/>
                    <a:pt x="1676" y="1185"/>
                    <a:pt x="1679" y="1184"/>
                  </a:cubicBezTo>
                  <a:cubicBezTo>
                    <a:pt x="1695" y="1215"/>
                    <a:pt x="1695" y="1215"/>
                    <a:pt x="1695" y="1215"/>
                  </a:cubicBezTo>
                  <a:cubicBezTo>
                    <a:pt x="1691" y="1216"/>
                    <a:pt x="1687" y="1216"/>
                    <a:pt x="1684" y="1217"/>
                  </a:cubicBezTo>
                  <a:lnTo>
                    <a:pt x="1670" y="1185"/>
                  </a:lnTo>
                  <a:close/>
                  <a:moveTo>
                    <a:pt x="1683" y="1183"/>
                  </a:moveTo>
                  <a:cubicBezTo>
                    <a:pt x="1687" y="1183"/>
                    <a:pt x="1690" y="1182"/>
                    <a:pt x="1693" y="1182"/>
                  </a:cubicBezTo>
                  <a:cubicBezTo>
                    <a:pt x="1709" y="1212"/>
                    <a:pt x="1709" y="1212"/>
                    <a:pt x="1709" y="1212"/>
                  </a:cubicBezTo>
                  <a:cubicBezTo>
                    <a:pt x="1705" y="1213"/>
                    <a:pt x="1702" y="1214"/>
                    <a:pt x="1699" y="1215"/>
                  </a:cubicBezTo>
                  <a:lnTo>
                    <a:pt x="1683" y="1183"/>
                  </a:lnTo>
                  <a:close/>
                  <a:moveTo>
                    <a:pt x="1697" y="1181"/>
                  </a:moveTo>
                  <a:cubicBezTo>
                    <a:pt x="1701" y="1181"/>
                    <a:pt x="1705" y="1180"/>
                    <a:pt x="1709" y="1179"/>
                  </a:cubicBezTo>
                  <a:cubicBezTo>
                    <a:pt x="1723" y="1208"/>
                    <a:pt x="1723" y="1208"/>
                    <a:pt x="1723" y="1208"/>
                  </a:cubicBezTo>
                  <a:cubicBezTo>
                    <a:pt x="1720" y="1209"/>
                    <a:pt x="1716" y="1210"/>
                    <a:pt x="1712" y="1211"/>
                  </a:cubicBezTo>
                  <a:lnTo>
                    <a:pt x="1697" y="1181"/>
                  </a:lnTo>
                  <a:close/>
                  <a:moveTo>
                    <a:pt x="1713" y="1179"/>
                  </a:moveTo>
                  <a:cubicBezTo>
                    <a:pt x="1716" y="1178"/>
                    <a:pt x="1720" y="1178"/>
                    <a:pt x="1724" y="1177"/>
                  </a:cubicBezTo>
                  <a:cubicBezTo>
                    <a:pt x="1736" y="1203"/>
                    <a:pt x="1736" y="1203"/>
                    <a:pt x="1736" y="1203"/>
                  </a:cubicBezTo>
                  <a:cubicBezTo>
                    <a:pt x="1733" y="1204"/>
                    <a:pt x="1730" y="1205"/>
                    <a:pt x="1727" y="1206"/>
                  </a:cubicBezTo>
                  <a:lnTo>
                    <a:pt x="1713" y="1179"/>
                  </a:lnTo>
                  <a:close/>
                  <a:moveTo>
                    <a:pt x="1728" y="1177"/>
                  </a:moveTo>
                  <a:cubicBezTo>
                    <a:pt x="1731" y="1176"/>
                    <a:pt x="1734" y="1176"/>
                    <a:pt x="1738" y="1176"/>
                  </a:cubicBezTo>
                  <a:cubicBezTo>
                    <a:pt x="1748" y="1198"/>
                    <a:pt x="1748" y="1198"/>
                    <a:pt x="1748" y="1198"/>
                  </a:cubicBezTo>
                  <a:cubicBezTo>
                    <a:pt x="1746" y="1199"/>
                    <a:pt x="1744" y="1199"/>
                    <a:pt x="1743" y="1200"/>
                  </a:cubicBezTo>
                  <a:cubicBezTo>
                    <a:pt x="1742" y="1200"/>
                    <a:pt x="1741" y="1201"/>
                    <a:pt x="1740" y="1201"/>
                  </a:cubicBezTo>
                  <a:lnTo>
                    <a:pt x="1728" y="1177"/>
                  </a:lnTo>
                  <a:close/>
                  <a:moveTo>
                    <a:pt x="1742" y="1176"/>
                  </a:moveTo>
                  <a:cubicBezTo>
                    <a:pt x="1745" y="1175"/>
                    <a:pt x="1749" y="1175"/>
                    <a:pt x="1752" y="1176"/>
                  </a:cubicBezTo>
                  <a:cubicBezTo>
                    <a:pt x="1759" y="1193"/>
                    <a:pt x="1759" y="1193"/>
                    <a:pt x="1759" y="1193"/>
                  </a:cubicBezTo>
                  <a:cubicBezTo>
                    <a:pt x="1756" y="1194"/>
                    <a:pt x="1754" y="1195"/>
                    <a:pt x="1751" y="1196"/>
                  </a:cubicBezTo>
                  <a:lnTo>
                    <a:pt x="1742" y="1176"/>
                  </a:lnTo>
                  <a:close/>
                  <a:moveTo>
                    <a:pt x="1756" y="1176"/>
                  </a:moveTo>
                  <a:cubicBezTo>
                    <a:pt x="1760" y="1176"/>
                    <a:pt x="1763" y="1176"/>
                    <a:pt x="1766" y="1177"/>
                  </a:cubicBezTo>
                  <a:cubicBezTo>
                    <a:pt x="1771" y="1190"/>
                    <a:pt x="1771" y="1190"/>
                    <a:pt x="1771" y="1190"/>
                  </a:cubicBezTo>
                  <a:cubicBezTo>
                    <a:pt x="1768" y="1190"/>
                    <a:pt x="1765" y="1191"/>
                    <a:pt x="1763" y="1192"/>
                  </a:cubicBezTo>
                  <a:lnTo>
                    <a:pt x="1756" y="1176"/>
                  </a:lnTo>
                  <a:close/>
                  <a:moveTo>
                    <a:pt x="1770" y="1178"/>
                  </a:moveTo>
                  <a:cubicBezTo>
                    <a:pt x="1773" y="1179"/>
                    <a:pt x="1776" y="1180"/>
                    <a:pt x="1779" y="1181"/>
                  </a:cubicBezTo>
                  <a:cubicBezTo>
                    <a:pt x="1782" y="1188"/>
                    <a:pt x="1782" y="1188"/>
                    <a:pt x="1782" y="1188"/>
                  </a:cubicBezTo>
                  <a:cubicBezTo>
                    <a:pt x="1779" y="1188"/>
                    <a:pt x="1777" y="1189"/>
                    <a:pt x="1775" y="1189"/>
                  </a:cubicBezTo>
                  <a:lnTo>
                    <a:pt x="1770" y="1178"/>
                  </a:lnTo>
                  <a:close/>
                  <a:moveTo>
                    <a:pt x="1628" y="1187"/>
                  </a:moveTo>
                  <a:cubicBezTo>
                    <a:pt x="1635" y="1207"/>
                    <a:pt x="1635" y="1207"/>
                    <a:pt x="1635" y="1207"/>
                  </a:cubicBezTo>
                  <a:cubicBezTo>
                    <a:pt x="1634" y="1206"/>
                    <a:pt x="1633" y="1206"/>
                    <a:pt x="1632" y="1205"/>
                  </a:cubicBezTo>
                  <a:cubicBezTo>
                    <a:pt x="1630" y="1198"/>
                    <a:pt x="1628" y="1192"/>
                    <a:pt x="1625" y="1187"/>
                  </a:cubicBezTo>
                  <a:cubicBezTo>
                    <a:pt x="1626" y="1187"/>
                    <a:pt x="1627" y="1187"/>
                    <a:pt x="1628" y="1187"/>
                  </a:cubicBezTo>
                  <a:close/>
                  <a:moveTo>
                    <a:pt x="1637" y="1240"/>
                  </a:moveTo>
                  <a:cubicBezTo>
                    <a:pt x="1640" y="1241"/>
                    <a:pt x="1643" y="1242"/>
                    <a:pt x="1646" y="1243"/>
                  </a:cubicBezTo>
                  <a:cubicBezTo>
                    <a:pt x="1644" y="1278"/>
                    <a:pt x="1644" y="1278"/>
                    <a:pt x="1644" y="1278"/>
                  </a:cubicBezTo>
                  <a:cubicBezTo>
                    <a:pt x="1640" y="1277"/>
                    <a:pt x="1637" y="1275"/>
                    <a:pt x="1633" y="1274"/>
                  </a:cubicBezTo>
                  <a:lnTo>
                    <a:pt x="1637" y="1240"/>
                  </a:lnTo>
                  <a:close/>
                  <a:moveTo>
                    <a:pt x="1634" y="1225"/>
                  </a:moveTo>
                  <a:cubicBezTo>
                    <a:pt x="1634" y="1223"/>
                    <a:pt x="1634" y="1222"/>
                    <a:pt x="1634" y="1220"/>
                  </a:cubicBezTo>
                  <a:cubicBezTo>
                    <a:pt x="1636" y="1222"/>
                    <a:pt x="1639" y="1223"/>
                    <a:pt x="1641" y="1224"/>
                  </a:cubicBezTo>
                  <a:cubicBezTo>
                    <a:pt x="1639" y="1227"/>
                    <a:pt x="1639" y="1227"/>
                    <a:pt x="1639" y="1227"/>
                  </a:cubicBezTo>
                  <a:cubicBezTo>
                    <a:pt x="1637" y="1226"/>
                    <a:pt x="1635" y="1226"/>
                    <a:pt x="1634" y="1225"/>
                  </a:cubicBezTo>
                  <a:close/>
                  <a:moveTo>
                    <a:pt x="1643" y="1228"/>
                  </a:moveTo>
                  <a:cubicBezTo>
                    <a:pt x="1645" y="1225"/>
                    <a:pt x="1645" y="1225"/>
                    <a:pt x="1645" y="1225"/>
                  </a:cubicBezTo>
                  <a:cubicBezTo>
                    <a:pt x="1649" y="1227"/>
                    <a:pt x="1652" y="1228"/>
                    <a:pt x="1655" y="1229"/>
                  </a:cubicBezTo>
                  <a:cubicBezTo>
                    <a:pt x="1652" y="1232"/>
                    <a:pt x="1652" y="1232"/>
                    <a:pt x="1652" y="1232"/>
                  </a:cubicBezTo>
                  <a:cubicBezTo>
                    <a:pt x="1649" y="1231"/>
                    <a:pt x="1646" y="1230"/>
                    <a:pt x="1643" y="1228"/>
                  </a:cubicBezTo>
                  <a:close/>
                  <a:moveTo>
                    <a:pt x="1665" y="1237"/>
                  </a:moveTo>
                  <a:cubicBezTo>
                    <a:pt x="1663" y="1236"/>
                    <a:pt x="1660" y="1235"/>
                    <a:pt x="1658" y="1234"/>
                  </a:cubicBezTo>
                  <a:cubicBezTo>
                    <a:pt x="1657" y="1234"/>
                    <a:pt x="1657" y="1234"/>
                    <a:pt x="1656" y="1233"/>
                  </a:cubicBezTo>
                  <a:cubicBezTo>
                    <a:pt x="1660" y="1230"/>
                    <a:pt x="1660" y="1230"/>
                    <a:pt x="1660" y="1230"/>
                  </a:cubicBezTo>
                  <a:cubicBezTo>
                    <a:pt x="1664" y="1231"/>
                    <a:pt x="1668" y="1231"/>
                    <a:pt x="1672" y="1231"/>
                  </a:cubicBezTo>
                  <a:lnTo>
                    <a:pt x="1665" y="1237"/>
                  </a:lnTo>
                  <a:close/>
                  <a:moveTo>
                    <a:pt x="1678" y="1232"/>
                  </a:moveTo>
                  <a:cubicBezTo>
                    <a:pt x="1686" y="1232"/>
                    <a:pt x="1694" y="1231"/>
                    <a:pt x="1701" y="1229"/>
                  </a:cubicBezTo>
                  <a:cubicBezTo>
                    <a:pt x="1678" y="1242"/>
                    <a:pt x="1678" y="1242"/>
                    <a:pt x="1678" y="1242"/>
                  </a:cubicBezTo>
                  <a:cubicBezTo>
                    <a:pt x="1675" y="1241"/>
                    <a:pt x="1672" y="1240"/>
                    <a:pt x="1669" y="1238"/>
                  </a:cubicBezTo>
                  <a:lnTo>
                    <a:pt x="1678" y="1232"/>
                  </a:lnTo>
                  <a:close/>
                  <a:moveTo>
                    <a:pt x="1737" y="1294"/>
                  </a:moveTo>
                  <a:cubicBezTo>
                    <a:pt x="1739" y="1298"/>
                    <a:pt x="1742" y="1302"/>
                    <a:pt x="1743" y="1306"/>
                  </a:cubicBezTo>
                  <a:cubicBezTo>
                    <a:pt x="1741" y="1304"/>
                    <a:pt x="1739" y="1301"/>
                    <a:pt x="1736" y="1300"/>
                  </a:cubicBezTo>
                  <a:lnTo>
                    <a:pt x="1737" y="1294"/>
                  </a:lnTo>
                  <a:close/>
                  <a:moveTo>
                    <a:pt x="1731" y="1273"/>
                  </a:moveTo>
                  <a:cubicBezTo>
                    <a:pt x="1729" y="1271"/>
                    <a:pt x="1727" y="1268"/>
                    <a:pt x="1724" y="1266"/>
                  </a:cubicBezTo>
                  <a:cubicBezTo>
                    <a:pt x="1739" y="1266"/>
                    <a:pt x="1739" y="1266"/>
                    <a:pt x="1739" y="1266"/>
                  </a:cubicBezTo>
                  <a:cubicBezTo>
                    <a:pt x="1741" y="1269"/>
                    <a:pt x="1742" y="1272"/>
                    <a:pt x="1744" y="1275"/>
                  </a:cubicBezTo>
                  <a:lnTo>
                    <a:pt x="1731" y="1273"/>
                  </a:lnTo>
                  <a:close/>
                  <a:moveTo>
                    <a:pt x="1719" y="1263"/>
                  </a:moveTo>
                  <a:cubicBezTo>
                    <a:pt x="1717" y="1261"/>
                    <a:pt x="1714" y="1259"/>
                    <a:pt x="1712" y="1258"/>
                  </a:cubicBezTo>
                  <a:cubicBezTo>
                    <a:pt x="1731" y="1254"/>
                    <a:pt x="1731" y="1254"/>
                    <a:pt x="1731" y="1254"/>
                  </a:cubicBezTo>
                  <a:cubicBezTo>
                    <a:pt x="1733" y="1257"/>
                    <a:pt x="1735" y="1260"/>
                    <a:pt x="1737" y="1262"/>
                  </a:cubicBezTo>
                  <a:lnTo>
                    <a:pt x="1719" y="1263"/>
                  </a:lnTo>
                  <a:close/>
                  <a:moveTo>
                    <a:pt x="1707" y="1255"/>
                  </a:moveTo>
                  <a:cubicBezTo>
                    <a:pt x="1704" y="1253"/>
                    <a:pt x="1701" y="1252"/>
                    <a:pt x="1698" y="1250"/>
                  </a:cubicBezTo>
                  <a:cubicBezTo>
                    <a:pt x="1720" y="1242"/>
                    <a:pt x="1720" y="1242"/>
                    <a:pt x="1720" y="1242"/>
                  </a:cubicBezTo>
                  <a:cubicBezTo>
                    <a:pt x="1723" y="1245"/>
                    <a:pt x="1726" y="1248"/>
                    <a:pt x="1728" y="1251"/>
                  </a:cubicBezTo>
                  <a:lnTo>
                    <a:pt x="1707" y="1255"/>
                  </a:lnTo>
                  <a:close/>
                  <a:moveTo>
                    <a:pt x="1693" y="1248"/>
                  </a:moveTo>
                  <a:cubicBezTo>
                    <a:pt x="1690" y="1247"/>
                    <a:pt x="1686" y="1245"/>
                    <a:pt x="1683" y="1244"/>
                  </a:cubicBezTo>
                  <a:cubicBezTo>
                    <a:pt x="1707" y="1230"/>
                    <a:pt x="1707" y="1230"/>
                    <a:pt x="1707" y="1230"/>
                  </a:cubicBezTo>
                  <a:cubicBezTo>
                    <a:pt x="1711" y="1233"/>
                    <a:pt x="1714" y="1236"/>
                    <a:pt x="1717" y="1239"/>
                  </a:cubicBezTo>
                  <a:lnTo>
                    <a:pt x="1693" y="1248"/>
                  </a:lnTo>
                  <a:close/>
                  <a:moveTo>
                    <a:pt x="1646" y="1090"/>
                  </a:moveTo>
                  <a:cubicBezTo>
                    <a:pt x="1646" y="1076"/>
                    <a:pt x="1644" y="1064"/>
                    <a:pt x="1641" y="1054"/>
                  </a:cubicBezTo>
                  <a:cubicBezTo>
                    <a:pt x="1652" y="1075"/>
                    <a:pt x="1666" y="1086"/>
                    <a:pt x="1678" y="1090"/>
                  </a:cubicBezTo>
                  <a:cubicBezTo>
                    <a:pt x="1666" y="1094"/>
                    <a:pt x="1652" y="1105"/>
                    <a:pt x="1641" y="1126"/>
                  </a:cubicBezTo>
                  <a:cubicBezTo>
                    <a:pt x="1644" y="1115"/>
                    <a:pt x="1646" y="1104"/>
                    <a:pt x="1646" y="1090"/>
                  </a:cubicBezTo>
                  <a:close/>
                  <a:moveTo>
                    <a:pt x="1682" y="1074"/>
                  </a:moveTo>
                  <a:cubicBezTo>
                    <a:pt x="1674" y="1071"/>
                    <a:pt x="1663" y="1062"/>
                    <a:pt x="1652" y="1045"/>
                  </a:cubicBezTo>
                  <a:cubicBezTo>
                    <a:pt x="1662" y="1049"/>
                    <a:pt x="1673" y="1051"/>
                    <a:pt x="1685" y="1052"/>
                  </a:cubicBezTo>
                  <a:cubicBezTo>
                    <a:pt x="1682" y="1054"/>
                    <a:pt x="1680" y="1057"/>
                    <a:pt x="1679" y="1061"/>
                  </a:cubicBezTo>
                  <a:cubicBezTo>
                    <a:pt x="1677" y="1066"/>
                    <a:pt x="1679" y="1071"/>
                    <a:pt x="1682" y="1074"/>
                  </a:cubicBezTo>
                  <a:close/>
                  <a:moveTo>
                    <a:pt x="1690" y="1080"/>
                  </a:moveTo>
                  <a:cubicBezTo>
                    <a:pt x="1694" y="1079"/>
                    <a:pt x="1698" y="1077"/>
                    <a:pt x="1699" y="1074"/>
                  </a:cubicBezTo>
                  <a:cubicBezTo>
                    <a:pt x="1700" y="1073"/>
                    <a:pt x="1700" y="1072"/>
                    <a:pt x="1699" y="1072"/>
                  </a:cubicBezTo>
                  <a:cubicBezTo>
                    <a:pt x="1698" y="1071"/>
                    <a:pt x="1697" y="1071"/>
                    <a:pt x="1696" y="1072"/>
                  </a:cubicBezTo>
                  <a:cubicBezTo>
                    <a:pt x="1694" y="1074"/>
                    <a:pt x="1690" y="1075"/>
                    <a:pt x="1687" y="1073"/>
                  </a:cubicBezTo>
                  <a:cubicBezTo>
                    <a:pt x="1684" y="1071"/>
                    <a:pt x="1681" y="1067"/>
                    <a:pt x="1682" y="1062"/>
                  </a:cubicBezTo>
                  <a:cubicBezTo>
                    <a:pt x="1684" y="1056"/>
                    <a:pt x="1690" y="1053"/>
                    <a:pt x="1694" y="1053"/>
                  </a:cubicBezTo>
                  <a:cubicBezTo>
                    <a:pt x="1698" y="1053"/>
                    <a:pt x="1704" y="1055"/>
                    <a:pt x="1707" y="1062"/>
                  </a:cubicBezTo>
                  <a:cubicBezTo>
                    <a:pt x="1710" y="1073"/>
                    <a:pt x="1706" y="1083"/>
                    <a:pt x="1696" y="1086"/>
                  </a:cubicBezTo>
                  <a:cubicBezTo>
                    <a:pt x="1680" y="1092"/>
                    <a:pt x="1655" y="1079"/>
                    <a:pt x="1638" y="1039"/>
                  </a:cubicBezTo>
                  <a:cubicBezTo>
                    <a:pt x="1640" y="1040"/>
                    <a:pt x="1643" y="1041"/>
                    <a:pt x="1645" y="1042"/>
                  </a:cubicBezTo>
                  <a:cubicBezTo>
                    <a:pt x="1667" y="1078"/>
                    <a:pt x="1685" y="1080"/>
                    <a:pt x="1690" y="1080"/>
                  </a:cubicBezTo>
                  <a:close/>
                  <a:moveTo>
                    <a:pt x="1750" y="1113"/>
                  </a:moveTo>
                  <a:cubicBezTo>
                    <a:pt x="1749" y="1113"/>
                    <a:pt x="1749" y="1113"/>
                    <a:pt x="1748" y="1113"/>
                  </a:cubicBezTo>
                  <a:cubicBezTo>
                    <a:pt x="1750" y="1109"/>
                    <a:pt x="1751" y="1105"/>
                    <a:pt x="1752" y="1101"/>
                  </a:cubicBezTo>
                  <a:cubicBezTo>
                    <a:pt x="1754" y="1102"/>
                    <a:pt x="1757" y="1102"/>
                    <a:pt x="1761" y="1102"/>
                  </a:cubicBezTo>
                  <a:cubicBezTo>
                    <a:pt x="1795" y="1106"/>
                    <a:pt x="1856" y="1115"/>
                    <a:pt x="1864" y="1127"/>
                  </a:cubicBezTo>
                  <a:cubicBezTo>
                    <a:pt x="1865" y="1129"/>
                    <a:pt x="1866" y="1130"/>
                    <a:pt x="1865" y="1131"/>
                  </a:cubicBezTo>
                  <a:cubicBezTo>
                    <a:pt x="1865" y="1132"/>
                    <a:pt x="1864" y="1133"/>
                    <a:pt x="1862" y="1134"/>
                  </a:cubicBezTo>
                  <a:cubicBezTo>
                    <a:pt x="1844" y="1143"/>
                    <a:pt x="1765" y="1118"/>
                    <a:pt x="1750" y="1113"/>
                  </a:cubicBezTo>
                  <a:close/>
                  <a:moveTo>
                    <a:pt x="1750" y="1117"/>
                  </a:moveTo>
                  <a:cubicBezTo>
                    <a:pt x="1779" y="1127"/>
                    <a:pt x="1841" y="1151"/>
                    <a:pt x="1847" y="1166"/>
                  </a:cubicBezTo>
                  <a:cubicBezTo>
                    <a:pt x="1848" y="1167"/>
                    <a:pt x="1848" y="1169"/>
                    <a:pt x="1847" y="1170"/>
                  </a:cubicBezTo>
                  <a:cubicBezTo>
                    <a:pt x="1847" y="1171"/>
                    <a:pt x="1846" y="1171"/>
                    <a:pt x="1845" y="1171"/>
                  </a:cubicBezTo>
                  <a:cubicBezTo>
                    <a:pt x="1834" y="1175"/>
                    <a:pt x="1795" y="1156"/>
                    <a:pt x="1780" y="1149"/>
                  </a:cubicBezTo>
                  <a:cubicBezTo>
                    <a:pt x="1780" y="1149"/>
                    <a:pt x="1780" y="1149"/>
                    <a:pt x="1780" y="1149"/>
                  </a:cubicBezTo>
                  <a:cubicBezTo>
                    <a:pt x="1768" y="1141"/>
                    <a:pt x="1752" y="1134"/>
                    <a:pt x="1736" y="1131"/>
                  </a:cubicBezTo>
                  <a:cubicBezTo>
                    <a:pt x="1740" y="1127"/>
                    <a:pt x="1744" y="1122"/>
                    <a:pt x="1747" y="1116"/>
                  </a:cubicBezTo>
                  <a:cubicBezTo>
                    <a:pt x="1748" y="1117"/>
                    <a:pt x="1749" y="1117"/>
                    <a:pt x="1750" y="1117"/>
                  </a:cubicBezTo>
                  <a:close/>
                  <a:moveTo>
                    <a:pt x="1752" y="1097"/>
                  </a:moveTo>
                  <a:cubicBezTo>
                    <a:pt x="1753" y="1095"/>
                    <a:pt x="1753" y="1092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87"/>
                    <a:pt x="1753" y="1085"/>
                    <a:pt x="1752" y="1082"/>
                  </a:cubicBezTo>
                  <a:cubicBezTo>
                    <a:pt x="1754" y="1082"/>
                    <a:pt x="1758" y="1082"/>
                    <a:pt x="1763" y="1081"/>
                  </a:cubicBezTo>
                  <a:cubicBezTo>
                    <a:pt x="1801" y="1078"/>
                    <a:pt x="1860" y="1075"/>
                    <a:pt x="1873" y="1086"/>
                  </a:cubicBezTo>
                  <a:cubicBezTo>
                    <a:pt x="1874" y="1087"/>
                    <a:pt x="1874" y="1088"/>
                    <a:pt x="1874" y="1090"/>
                  </a:cubicBezTo>
                  <a:cubicBezTo>
                    <a:pt x="1874" y="1091"/>
                    <a:pt x="1874" y="1092"/>
                    <a:pt x="1873" y="1093"/>
                  </a:cubicBezTo>
                  <a:cubicBezTo>
                    <a:pt x="1860" y="1104"/>
                    <a:pt x="1801" y="1102"/>
                    <a:pt x="1763" y="1098"/>
                  </a:cubicBezTo>
                  <a:cubicBezTo>
                    <a:pt x="1758" y="1098"/>
                    <a:pt x="1754" y="1098"/>
                    <a:pt x="1752" y="1097"/>
                  </a:cubicBezTo>
                  <a:close/>
                  <a:moveTo>
                    <a:pt x="1761" y="1077"/>
                  </a:moveTo>
                  <a:cubicBezTo>
                    <a:pt x="1757" y="1078"/>
                    <a:pt x="1754" y="1078"/>
                    <a:pt x="1752" y="1078"/>
                  </a:cubicBezTo>
                  <a:cubicBezTo>
                    <a:pt x="1751" y="1074"/>
                    <a:pt x="1750" y="1070"/>
                    <a:pt x="1748" y="1067"/>
                  </a:cubicBezTo>
                  <a:cubicBezTo>
                    <a:pt x="1749" y="1067"/>
                    <a:pt x="1749" y="1066"/>
                    <a:pt x="1750" y="1066"/>
                  </a:cubicBezTo>
                  <a:cubicBezTo>
                    <a:pt x="1765" y="1061"/>
                    <a:pt x="1844" y="1036"/>
                    <a:pt x="1862" y="1045"/>
                  </a:cubicBezTo>
                  <a:cubicBezTo>
                    <a:pt x="1864" y="1046"/>
                    <a:pt x="1865" y="1047"/>
                    <a:pt x="1865" y="1049"/>
                  </a:cubicBezTo>
                  <a:cubicBezTo>
                    <a:pt x="1866" y="1050"/>
                    <a:pt x="1865" y="1051"/>
                    <a:pt x="1864" y="1052"/>
                  </a:cubicBezTo>
                  <a:cubicBezTo>
                    <a:pt x="1856" y="1065"/>
                    <a:pt x="1795" y="1074"/>
                    <a:pt x="1761" y="1077"/>
                  </a:cubicBezTo>
                  <a:close/>
                  <a:moveTo>
                    <a:pt x="1747" y="1063"/>
                  </a:moveTo>
                  <a:cubicBezTo>
                    <a:pt x="1744" y="1057"/>
                    <a:pt x="1740" y="1053"/>
                    <a:pt x="1736" y="1049"/>
                  </a:cubicBezTo>
                  <a:cubicBezTo>
                    <a:pt x="1752" y="1045"/>
                    <a:pt x="1768" y="1039"/>
                    <a:pt x="1780" y="1031"/>
                  </a:cubicBezTo>
                  <a:cubicBezTo>
                    <a:pt x="1780" y="1031"/>
                    <a:pt x="1780" y="1031"/>
                    <a:pt x="1780" y="1031"/>
                  </a:cubicBezTo>
                  <a:cubicBezTo>
                    <a:pt x="1795" y="1023"/>
                    <a:pt x="1834" y="1004"/>
                    <a:pt x="1845" y="1008"/>
                  </a:cubicBezTo>
                  <a:cubicBezTo>
                    <a:pt x="1846" y="1008"/>
                    <a:pt x="1847" y="1009"/>
                    <a:pt x="1847" y="1010"/>
                  </a:cubicBezTo>
                  <a:cubicBezTo>
                    <a:pt x="1848" y="1011"/>
                    <a:pt x="1848" y="1012"/>
                    <a:pt x="1847" y="1013"/>
                  </a:cubicBezTo>
                  <a:cubicBezTo>
                    <a:pt x="1841" y="1029"/>
                    <a:pt x="1779" y="1052"/>
                    <a:pt x="1750" y="1062"/>
                  </a:cubicBezTo>
                  <a:cubicBezTo>
                    <a:pt x="1749" y="1063"/>
                    <a:pt x="1748" y="1063"/>
                    <a:pt x="1747" y="1063"/>
                  </a:cubicBezTo>
                  <a:close/>
                  <a:moveTo>
                    <a:pt x="1749" y="1090"/>
                  </a:move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106"/>
                    <a:pt x="1742" y="1122"/>
                    <a:pt x="1731" y="1129"/>
                  </a:cubicBezTo>
                  <a:cubicBezTo>
                    <a:pt x="1729" y="1129"/>
                    <a:pt x="1726" y="1129"/>
                    <a:pt x="1724" y="1128"/>
                  </a:cubicBezTo>
                  <a:cubicBezTo>
                    <a:pt x="1735" y="1119"/>
                    <a:pt x="1742" y="1102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78"/>
                    <a:pt x="1735" y="1061"/>
                    <a:pt x="1724" y="1051"/>
                  </a:cubicBezTo>
                  <a:cubicBezTo>
                    <a:pt x="1726" y="1051"/>
                    <a:pt x="1729" y="1051"/>
                    <a:pt x="1731" y="1050"/>
                  </a:cubicBezTo>
                  <a:cubicBezTo>
                    <a:pt x="1742" y="1057"/>
                    <a:pt x="1749" y="1073"/>
                    <a:pt x="1749" y="1090"/>
                  </a:cubicBezTo>
                  <a:close/>
                  <a:moveTo>
                    <a:pt x="1739" y="1090"/>
                  </a:moveTo>
                  <a:cubicBezTo>
                    <a:pt x="1739" y="1102"/>
                    <a:pt x="1730" y="1120"/>
                    <a:pt x="1719" y="1127"/>
                  </a:cubicBezTo>
                  <a:cubicBezTo>
                    <a:pt x="1714" y="1127"/>
                    <a:pt x="1710" y="1127"/>
                    <a:pt x="1705" y="1126"/>
                  </a:cubicBezTo>
                  <a:cubicBezTo>
                    <a:pt x="1707" y="1125"/>
                    <a:pt x="1709" y="1122"/>
                    <a:pt x="1710" y="1119"/>
                  </a:cubicBezTo>
                  <a:cubicBezTo>
                    <a:pt x="1713" y="1110"/>
                    <a:pt x="1712" y="1102"/>
                    <a:pt x="1707" y="1097"/>
                  </a:cubicBezTo>
                  <a:cubicBezTo>
                    <a:pt x="1714" y="1099"/>
                    <a:pt x="1722" y="1101"/>
                    <a:pt x="1727" y="1098"/>
                  </a:cubicBezTo>
                  <a:cubicBezTo>
                    <a:pt x="1729" y="1097"/>
                    <a:pt x="1731" y="1094"/>
                    <a:pt x="1731" y="1090"/>
                  </a:cubicBezTo>
                  <a:cubicBezTo>
                    <a:pt x="1731" y="1085"/>
                    <a:pt x="1729" y="1083"/>
                    <a:pt x="1727" y="1082"/>
                  </a:cubicBezTo>
                  <a:cubicBezTo>
                    <a:pt x="1722" y="1079"/>
                    <a:pt x="1714" y="1080"/>
                    <a:pt x="1707" y="1083"/>
                  </a:cubicBezTo>
                  <a:cubicBezTo>
                    <a:pt x="1712" y="1077"/>
                    <a:pt x="1713" y="1069"/>
                    <a:pt x="1710" y="1061"/>
                  </a:cubicBezTo>
                  <a:cubicBezTo>
                    <a:pt x="1709" y="1057"/>
                    <a:pt x="1707" y="1055"/>
                    <a:pt x="1705" y="1053"/>
                  </a:cubicBezTo>
                  <a:cubicBezTo>
                    <a:pt x="1710" y="1053"/>
                    <a:pt x="1714" y="1053"/>
                    <a:pt x="1719" y="1052"/>
                  </a:cubicBezTo>
                  <a:cubicBezTo>
                    <a:pt x="1730" y="1060"/>
                    <a:pt x="1739" y="1078"/>
                    <a:pt x="1739" y="1090"/>
                  </a:cubicBezTo>
                  <a:close/>
                  <a:moveTo>
                    <a:pt x="1700" y="1090"/>
                  </a:moveTo>
                  <a:cubicBezTo>
                    <a:pt x="1708" y="1086"/>
                    <a:pt x="1720" y="1082"/>
                    <a:pt x="1725" y="1085"/>
                  </a:cubicBezTo>
                  <a:cubicBezTo>
                    <a:pt x="1726" y="1086"/>
                    <a:pt x="1727" y="1087"/>
                    <a:pt x="1727" y="1090"/>
                  </a:cubicBezTo>
                  <a:cubicBezTo>
                    <a:pt x="1727" y="1092"/>
                    <a:pt x="1726" y="1094"/>
                    <a:pt x="1725" y="1095"/>
                  </a:cubicBezTo>
                  <a:cubicBezTo>
                    <a:pt x="1720" y="1098"/>
                    <a:pt x="1708" y="1093"/>
                    <a:pt x="1700" y="1090"/>
                  </a:cubicBezTo>
                  <a:close/>
                  <a:moveTo>
                    <a:pt x="1696" y="1093"/>
                  </a:moveTo>
                  <a:cubicBezTo>
                    <a:pt x="1706" y="1097"/>
                    <a:pt x="1710" y="1107"/>
                    <a:pt x="1707" y="1118"/>
                  </a:cubicBezTo>
                  <a:cubicBezTo>
                    <a:pt x="1704" y="1124"/>
                    <a:pt x="1698" y="1126"/>
                    <a:pt x="1694" y="1126"/>
                  </a:cubicBezTo>
                  <a:cubicBezTo>
                    <a:pt x="1690" y="1126"/>
                    <a:pt x="1684" y="1124"/>
                    <a:pt x="1682" y="1118"/>
                  </a:cubicBezTo>
                  <a:cubicBezTo>
                    <a:pt x="1681" y="1112"/>
                    <a:pt x="1684" y="1108"/>
                    <a:pt x="1687" y="1107"/>
                  </a:cubicBezTo>
                  <a:cubicBezTo>
                    <a:pt x="1690" y="1105"/>
                    <a:pt x="1694" y="1105"/>
                    <a:pt x="1696" y="1108"/>
                  </a:cubicBezTo>
                  <a:cubicBezTo>
                    <a:pt x="1697" y="1108"/>
                    <a:pt x="1698" y="1108"/>
                    <a:pt x="1699" y="1108"/>
                  </a:cubicBezTo>
                  <a:cubicBezTo>
                    <a:pt x="1700" y="1107"/>
                    <a:pt x="1700" y="1106"/>
                    <a:pt x="1699" y="1105"/>
                  </a:cubicBezTo>
                  <a:cubicBezTo>
                    <a:pt x="1698" y="1102"/>
                    <a:pt x="1694" y="1100"/>
                    <a:pt x="1690" y="1100"/>
                  </a:cubicBezTo>
                  <a:cubicBezTo>
                    <a:pt x="1685" y="1100"/>
                    <a:pt x="1667" y="1102"/>
                    <a:pt x="1645" y="1137"/>
                  </a:cubicBezTo>
                  <a:cubicBezTo>
                    <a:pt x="1643" y="1138"/>
                    <a:pt x="1640" y="1140"/>
                    <a:pt x="1638" y="1141"/>
                  </a:cubicBezTo>
                  <a:cubicBezTo>
                    <a:pt x="1655" y="1100"/>
                    <a:pt x="1680" y="1088"/>
                    <a:pt x="1696" y="1093"/>
                  </a:cubicBezTo>
                  <a:close/>
                  <a:moveTo>
                    <a:pt x="1679" y="1119"/>
                  </a:moveTo>
                  <a:cubicBezTo>
                    <a:pt x="1680" y="1122"/>
                    <a:pt x="1682" y="1125"/>
                    <a:pt x="1685" y="1127"/>
                  </a:cubicBezTo>
                  <a:cubicBezTo>
                    <a:pt x="1673" y="1128"/>
                    <a:pt x="1662" y="1131"/>
                    <a:pt x="1652" y="1135"/>
                  </a:cubicBezTo>
                  <a:cubicBezTo>
                    <a:pt x="1663" y="1117"/>
                    <a:pt x="1674" y="1108"/>
                    <a:pt x="1682" y="1105"/>
                  </a:cubicBezTo>
                  <a:cubicBezTo>
                    <a:pt x="1679" y="1108"/>
                    <a:pt x="1677" y="1114"/>
                    <a:pt x="1679" y="1119"/>
                  </a:cubicBezTo>
                  <a:close/>
                  <a:moveTo>
                    <a:pt x="1795" y="1014"/>
                  </a:moveTo>
                  <a:cubicBezTo>
                    <a:pt x="1760" y="1049"/>
                    <a:pt x="1686" y="1064"/>
                    <a:pt x="1632" y="1031"/>
                  </a:cubicBezTo>
                  <a:cubicBezTo>
                    <a:pt x="1631" y="1029"/>
                    <a:pt x="1630" y="1028"/>
                    <a:pt x="1630" y="1026"/>
                  </a:cubicBezTo>
                  <a:cubicBezTo>
                    <a:pt x="1665" y="1046"/>
                    <a:pt x="1718" y="1049"/>
                    <a:pt x="1758" y="1033"/>
                  </a:cubicBezTo>
                  <a:cubicBezTo>
                    <a:pt x="1786" y="1022"/>
                    <a:pt x="1804" y="1002"/>
                    <a:pt x="1809" y="977"/>
                  </a:cubicBezTo>
                  <a:cubicBezTo>
                    <a:pt x="1810" y="976"/>
                    <a:pt x="1809" y="975"/>
                    <a:pt x="1808" y="975"/>
                  </a:cubicBezTo>
                  <a:cubicBezTo>
                    <a:pt x="1807" y="975"/>
                    <a:pt x="1806" y="975"/>
                    <a:pt x="1806" y="976"/>
                  </a:cubicBezTo>
                  <a:cubicBezTo>
                    <a:pt x="1790" y="995"/>
                    <a:pt x="1770" y="987"/>
                    <a:pt x="1744" y="976"/>
                  </a:cubicBezTo>
                  <a:cubicBezTo>
                    <a:pt x="1714" y="963"/>
                    <a:pt x="1677" y="948"/>
                    <a:pt x="1633" y="970"/>
                  </a:cubicBezTo>
                  <a:cubicBezTo>
                    <a:pt x="1633" y="968"/>
                    <a:pt x="1633" y="967"/>
                    <a:pt x="1633" y="966"/>
                  </a:cubicBezTo>
                  <a:cubicBezTo>
                    <a:pt x="1633" y="965"/>
                    <a:pt x="1633" y="964"/>
                    <a:pt x="1633" y="964"/>
                  </a:cubicBezTo>
                  <a:cubicBezTo>
                    <a:pt x="1678" y="940"/>
                    <a:pt x="1716" y="957"/>
                    <a:pt x="1747" y="970"/>
                  </a:cubicBezTo>
                  <a:cubicBezTo>
                    <a:pt x="1763" y="977"/>
                    <a:pt x="1777" y="983"/>
                    <a:pt x="1789" y="982"/>
                  </a:cubicBezTo>
                  <a:cubicBezTo>
                    <a:pt x="1799" y="980"/>
                    <a:pt x="1805" y="973"/>
                    <a:pt x="1805" y="964"/>
                  </a:cubicBezTo>
                  <a:cubicBezTo>
                    <a:pt x="1805" y="963"/>
                    <a:pt x="1805" y="963"/>
                    <a:pt x="1804" y="962"/>
                  </a:cubicBezTo>
                  <a:cubicBezTo>
                    <a:pt x="1803" y="962"/>
                    <a:pt x="1802" y="962"/>
                    <a:pt x="1802" y="963"/>
                  </a:cubicBezTo>
                  <a:cubicBezTo>
                    <a:pt x="1797" y="970"/>
                    <a:pt x="1790" y="972"/>
                    <a:pt x="1786" y="970"/>
                  </a:cubicBezTo>
                  <a:cubicBezTo>
                    <a:pt x="1780" y="969"/>
                    <a:pt x="1776" y="964"/>
                    <a:pt x="1776" y="957"/>
                  </a:cubicBezTo>
                  <a:cubicBezTo>
                    <a:pt x="1776" y="957"/>
                    <a:pt x="1776" y="956"/>
                    <a:pt x="1776" y="956"/>
                  </a:cubicBezTo>
                  <a:cubicBezTo>
                    <a:pt x="1776" y="947"/>
                    <a:pt x="1783" y="942"/>
                    <a:pt x="1789" y="941"/>
                  </a:cubicBezTo>
                  <a:cubicBezTo>
                    <a:pt x="1797" y="940"/>
                    <a:pt x="1807" y="943"/>
                    <a:pt x="1812" y="957"/>
                  </a:cubicBezTo>
                  <a:cubicBezTo>
                    <a:pt x="1819" y="975"/>
                    <a:pt x="1812" y="998"/>
                    <a:pt x="1795" y="1014"/>
                  </a:cubicBezTo>
                  <a:close/>
                  <a:moveTo>
                    <a:pt x="1620" y="870"/>
                  </a:moveTo>
                  <a:cubicBezTo>
                    <a:pt x="1616" y="863"/>
                    <a:pt x="1611" y="856"/>
                    <a:pt x="1606" y="851"/>
                  </a:cubicBezTo>
                  <a:cubicBezTo>
                    <a:pt x="1610" y="850"/>
                    <a:pt x="1613" y="849"/>
                    <a:pt x="1616" y="847"/>
                  </a:cubicBezTo>
                  <a:cubicBezTo>
                    <a:pt x="1618" y="849"/>
                    <a:pt x="1626" y="856"/>
                    <a:pt x="1630" y="866"/>
                  </a:cubicBezTo>
                  <a:cubicBezTo>
                    <a:pt x="1630" y="866"/>
                    <a:pt x="1630" y="866"/>
                    <a:pt x="1630" y="866"/>
                  </a:cubicBezTo>
                  <a:cubicBezTo>
                    <a:pt x="1630" y="866"/>
                    <a:pt x="1630" y="866"/>
                    <a:pt x="1630" y="866"/>
                  </a:cubicBezTo>
                  <a:cubicBezTo>
                    <a:pt x="1634" y="876"/>
                    <a:pt x="1634" y="886"/>
                    <a:pt x="1633" y="889"/>
                  </a:cubicBezTo>
                  <a:cubicBezTo>
                    <a:pt x="1630" y="890"/>
                    <a:pt x="1627" y="892"/>
                    <a:pt x="1624" y="894"/>
                  </a:cubicBezTo>
                  <a:cubicBezTo>
                    <a:pt x="1624" y="886"/>
                    <a:pt x="1623" y="878"/>
                    <a:pt x="1620" y="870"/>
                  </a:cubicBezTo>
                  <a:close/>
                  <a:moveTo>
                    <a:pt x="1691" y="818"/>
                  </a:moveTo>
                  <a:cubicBezTo>
                    <a:pt x="1692" y="820"/>
                    <a:pt x="1693" y="823"/>
                    <a:pt x="1694" y="825"/>
                  </a:cubicBezTo>
                  <a:cubicBezTo>
                    <a:pt x="1681" y="825"/>
                    <a:pt x="1670" y="828"/>
                    <a:pt x="1666" y="835"/>
                  </a:cubicBezTo>
                  <a:cubicBezTo>
                    <a:pt x="1662" y="840"/>
                    <a:pt x="1662" y="846"/>
                    <a:pt x="1664" y="852"/>
                  </a:cubicBezTo>
                  <a:cubicBezTo>
                    <a:pt x="1667" y="858"/>
                    <a:pt x="1671" y="862"/>
                    <a:pt x="1677" y="863"/>
                  </a:cubicBezTo>
                  <a:cubicBezTo>
                    <a:pt x="1685" y="864"/>
                    <a:pt x="1695" y="859"/>
                    <a:pt x="1705" y="850"/>
                  </a:cubicBezTo>
                  <a:cubicBezTo>
                    <a:pt x="1705" y="852"/>
                    <a:pt x="1706" y="854"/>
                    <a:pt x="1707" y="857"/>
                  </a:cubicBezTo>
                  <a:cubicBezTo>
                    <a:pt x="1711" y="864"/>
                    <a:pt x="1719" y="867"/>
                    <a:pt x="1727" y="865"/>
                  </a:cubicBezTo>
                  <a:cubicBezTo>
                    <a:pt x="1731" y="864"/>
                    <a:pt x="1736" y="861"/>
                    <a:pt x="1738" y="856"/>
                  </a:cubicBezTo>
                  <a:cubicBezTo>
                    <a:pt x="1738" y="860"/>
                    <a:pt x="1736" y="864"/>
                    <a:pt x="1732" y="867"/>
                  </a:cubicBezTo>
                  <a:cubicBezTo>
                    <a:pt x="1723" y="873"/>
                    <a:pt x="1709" y="875"/>
                    <a:pt x="1692" y="877"/>
                  </a:cubicBezTo>
                  <a:cubicBezTo>
                    <a:pt x="1675" y="878"/>
                    <a:pt x="1656" y="880"/>
                    <a:pt x="1637" y="887"/>
                  </a:cubicBezTo>
                  <a:cubicBezTo>
                    <a:pt x="1637" y="883"/>
                    <a:pt x="1637" y="874"/>
                    <a:pt x="1633" y="865"/>
                  </a:cubicBezTo>
                  <a:cubicBezTo>
                    <a:pt x="1633" y="865"/>
                    <a:pt x="1633" y="865"/>
                    <a:pt x="1633" y="865"/>
                  </a:cubicBezTo>
                  <a:cubicBezTo>
                    <a:pt x="1633" y="865"/>
                    <a:pt x="1633" y="865"/>
                    <a:pt x="1633" y="864"/>
                  </a:cubicBezTo>
                  <a:cubicBezTo>
                    <a:pt x="1629" y="855"/>
                    <a:pt x="1623" y="849"/>
                    <a:pt x="1620" y="846"/>
                  </a:cubicBezTo>
                  <a:cubicBezTo>
                    <a:pt x="1638" y="838"/>
                    <a:pt x="1653" y="825"/>
                    <a:pt x="1666" y="815"/>
                  </a:cubicBezTo>
                  <a:cubicBezTo>
                    <a:pt x="1679" y="804"/>
                    <a:pt x="1691" y="795"/>
                    <a:pt x="1701" y="793"/>
                  </a:cubicBezTo>
                  <a:cubicBezTo>
                    <a:pt x="1706" y="793"/>
                    <a:pt x="1711" y="794"/>
                    <a:pt x="1714" y="797"/>
                  </a:cubicBezTo>
                  <a:cubicBezTo>
                    <a:pt x="1708" y="795"/>
                    <a:pt x="1703" y="796"/>
                    <a:pt x="1699" y="798"/>
                  </a:cubicBezTo>
                  <a:cubicBezTo>
                    <a:pt x="1692" y="802"/>
                    <a:pt x="1689" y="810"/>
                    <a:pt x="1691" y="818"/>
                  </a:cubicBezTo>
                  <a:close/>
                  <a:moveTo>
                    <a:pt x="1792" y="797"/>
                  </a:moveTo>
                  <a:cubicBezTo>
                    <a:pt x="1778" y="796"/>
                    <a:pt x="1763" y="797"/>
                    <a:pt x="1750" y="800"/>
                  </a:cubicBezTo>
                  <a:cubicBezTo>
                    <a:pt x="1763" y="792"/>
                    <a:pt x="1773" y="782"/>
                    <a:pt x="1780" y="772"/>
                  </a:cubicBezTo>
                  <a:cubicBezTo>
                    <a:pt x="1790" y="772"/>
                    <a:pt x="1799" y="772"/>
                    <a:pt x="1808" y="774"/>
                  </a:cubicBezTo>
                  <a:cubicBezTo>
                    <a:pt x="1804" y="782"/>
                    <a:pt x="1798" y="789"/>
                    <a:pt x="1792" y="797"/>
                  </a:cubicBezTo>
                  <a:close/>
                  <a:moveTo>
                    <a:pt x="1794" y="801"/>
                  </a:moveTo>
                  <a:cubicBezTo>
                    <a:pt x="1803" y="801"/>
                    <a:pt x="1813" y="803"/>
                    <a:pt x="1821" y="805"/>
                  </a:cubicBezTo>
                  <a:cubicBezTo>
                    <a:pt x="1816" y="813"/>
                    <a:pt x="1809" y="820"/>
                    <a:pt x="1802" y="827"/>
                  </a:cubicBezTo>
                  <a:cubicBezTo>
                    <a:pt x="1790" y="825"/>
                    <a:pt x="1776" y="825"/>
                    <a:pt x="1761" y="828"/>
                  </a:cubicBezTo>
                  <a:cubicBezTo>
                    <a:pt x="1773" y="821"/>
                    <a:pt x="1784" y="811"/>
                    <a:pt x="1794" y="801"/>
                  </a:cubicBezTo>
                  <a:close/>
                  <a:moveTo>
                    <a:pt x="1804" y="831"/>
                  </a:moveTo>
                  <a:cubicBezTo>
                    <a:pt x="1814" y="833"/>
                    <a:pt x="1822" y="836"/>
                    <a:pt x="1830" y="839"/>
                  </a:cubicBezTo>
                  <a:cubicBezTo>
                    <a:pt x="1823" y="846"/>
                    <a:pt x="1816" y="852"/>
                    <a:pt x="1809" y="857"/>
                  </a:cubicBezTo>
                  <a:cubicBezTo>
                    <a:pt x="1798" y="853"/>
                    <a:pt x="1786" y="851"/>
                    <a:pt x="1773" y="852"/>
                  </a:cubicBezTo>
                  <a:cubicBezTo>
                    <a:pt x="1784" y="846"/>
                    <a:pt x="1794" y="839"/>
                    <a:pt x="1804" y="831"/>
                  </a:cubicBezTo>
                  <a:close/>
                  <a:moveTo>
                    <a:pt x="1807" y="827"/>
                  </a:moveTo>
                  <a:cubicBezTo>
                    <a:pt x="1814" y="821"/>
                    <a:pt x="1820" y="814"/>
                    <a:pt x="1825" y="806"/>
                  </a:cubicBezTo>
                  <a:cubicBezTo>
                    <a:pt x="1834" y="809"/>
                    <a:pt x="1841" y="812"/>
                    <a:pt x="1848" y="816"/>
                  </a:cubicBezTo>
                  <a:cubicBezTo>
                    <a:pt x="1843" y="823"/>
                    <a:pt x="1838" y="830"/>
                    <a:pt x="1832" y="836"/>
                  </a:cubicBezTo>
                  <a:cubicBezTo>
                    <a:pt x="1825" y="833"/>
                    <a:pt x="1817" y="829"/>
                    <a:pt x="1807" y="827"/>
                  </a:cubicBezTo>
                  <a:close/>
                  <a:moveTo>
                    <a:pt x="1828" y="803"/>
                  </a:moveTo>
                  <a:cubicBezTo>
                    <a:pt x="1833" y="796"/>
                    <a:pt x="1837" y="788"/>
                    <a:pt x="1841" y="782"/>
                  </a:cubicBezTo>
                  <a:cubicBezTo>
                    <a:pt x="1848" y="784"/>
                    <a:pt x="1855" y="787"/>
                    <a:pt x="1862" y="791"/>
                  </a:cubicBezTo>
                  <a:cubicBezTo>
                    <a:pt x="1858" y="798"/>
                    <a:pt x="1854" y="806"/>
                    <a:pt x="1850" y="813"/>
                  </a:cubicBezTo>
                  <a:cubicBezTo>
                    <a:pt x="1843" y="809"/>
                    <a:pt x="1836" y="806"/>
                    <a:pt x="1828" y="803"/>
                  </a:cubicBezTo>
                  <a:close/>
                  <a:moveTo>
                    <a:pt x="1824" y="802"/>
                  </a:moveTo>
                  <a:cubicBezTo>
                    <a:pt x="1815" y="799"/>
                    <a:pt x="1806" y="798"/>
                    <a:pt x="1797" y="797"/>
                  </a:cubicBezTo>
                  <a:cubicBezTo>
                    <a:pt x="1803" y="790"/>
                    <a:pt x="1808" y="782"/>
                    <a:pt x="1812" y="774"/>
                  </a:cubicBezTo>
                  <a:cubicBezTo>
                    <a:pt x="1821" y="776"/>
                    <a:pt x="1830" y="778"/>
                    <a:pt x="1837" y="780"/>
                  </a:cubicBezTo>
                  <a:cubicBezTo>
                    <a:pt x="1833" y="787"/>
                    <a:pt x="1829" y="795"/>
                    <a:pt x="1824" y="802"/>
                  </a:cubicBezTo>
                  <a:close/>
                  <a:moveTo>
                    <a:pt x="1810" y="770"/>
                  </a:moveTo>
                  <a:cubicBezTo>
                    <a:pt x="1801" y="769"/>
                    <a:pt x="1792" y="768"/>
                    <a:pt x="1783" y="768"/>
                  </a:cubicBezTo>
                  <a:cubicBezTo>
                    <a:pt x="1788" y="760"/>
                    <a:pt x="1792" y="752"/>
                    <a:pt x="1794" y="744"/>
                  </a:cubicBezTo>
                  <a:cubicBezTo>
                    <a:pt x="1803" y="745"/>
                    <a:pt x="1811" y="746"/>
                    <a:pt x="1820" y="747"/>
                  </a:cubicBezTo>
                  <a:cubicBezTo>
                    <a:pt x="1817" y="755"/>
                    <a:pt x="1814" y="763"/>
                    <a:pt x="1810" y="770"/>
                  </a:cubicBezTo>
                  <a:close/>
                  <a:moveTo>
                    <a:pt x="1778" y="768"/>
                  </a:moveTo>
                  <a:cubicBezTo>
                    <a:pt x="1765" y="769"/>
                    <a:pt x="1753" y="771"/>
                    <a:pt x="1741" y="775"/>
                  </a:cubicBezTo>
                  <a:cubicBezTo>
                    <a:pt x="1751" y="766"/>
                    <a:pt x="1759" y="756"/>
                    <a:pt x="1764" y="746"/>
                  </a:cubicBezTo>
                  <a:cubicBezTo>
                    <a:pt x="1772" y="744"/>
                    <a:pt x="1781" y="744"/>
                    <a:pt x="1790" y="744"/>
                  </a:cubicBezTo>
                  <a:cubicBezTo>
                    <a:pt x="1787" y="752"/>
                    <a:pt x="1784" y="760"/>
                    <a:pt x="1778" y="768"/>
                  </a:cubicBezTo>
                  <a:close/>
                  <a:moveTo>
                    <a:pt x="1728" y="781"/>
                  </a:moveTo>
                  <a:cubicBezTo>
                    <a:pt x="1725" y="776"/>
                    <a:pt x="1722" y="771"/>
                    <a:pt x="1718" y="767"/>
                  </a:cubicBezTo>
                  <a:cubicBezTo>
                    <a:pt x="1729" y="757"/>
                    <a:pt x="1743" y="750"/>
                    <a:pt x="1759" y="747"/>
                  </a:cubicBezTo>
                  <a:cubicBezTo>
                    <a:pt x="1752" y="760"/>
                    <a:pt x="1742" y="771"/>
                    <a:pt x="1728" y="781"/>
                  </a:cubicBezTo>
                  <a:close/>
                  <a:moveTo>
                    <a:pt x="1775" y="772"/>
                  </a:moveTo>
                  <a:cubicBezTo>
                    <a:pt x="1766" y="784"/>
                    <a:pt x="1753" y="796"/>
                    <a:pt x="1734" y="804"/>
                  </a:cubicBezTo>
                  <a:cubicBezTo>
                    <a:pt x="1734" y="798"/>
                    <a:pt x="1733" y="791"/>
                    <a:pt x="1730" y="785"/>
                  </a:cubicBezTo>
                  <a:cubicBezTo>
                    <a:pt x="1743" y="777"/>
                    <a:pt x="1759" y="773"/>
                    <a:pt x="1775" y="772"/>
                  </a:cubicBezTo>
                  <a:close/>
                  <a:moveTo>
                    <a:pt x="1788" y="800"/>
                  </a:moveTo>
                  <a:cubicBezTo>
                    <a:pt x="1776" y="814"/>
                    <a:pt x="1760" y="825"/>
                    <a:pt x="1744" y="833"/>
                  </a:cubicBezTo>
                  <a:cubicBezTo>
                    <a:pt x="1737" y="828"/>
                    <a:pt x="1731" y="826"/>
                    <a:pt x="1726" y="826"/>
                  </a:cubicBezTo>
                  <a:cubicBezTo>
                    <a:pt x="1730" y="823"/>
                    <a:pt x="1733" y="817"/>
                    <a:pt x="1734" y="809"/>
                  </a:cubicBezTo>
                  <a:cubicBezTo>
                    <a:pt x="1751" y="803"/>
                    <a:pt x="1770" y="800"/>
                    <a:pt x="1788" y="800"/>
                  </a:cubicBezTo>
                  <a:close/>
                  <a:moveTo>
                    <a:pt x="1681" y="845"/>
                  </a:moveTo>
                  <a:cubicBezTo>
                    <a:pt x="1680" y="843"/>
                    <a:pt x="1680" y="842"/>
                    <a:pt x="1681" y="840"/>
                  </a:cubicBezTo>
                  <a:cubicBezTo>
                    <a:pt x="1685" y="835"/>
                    <a:pt x="1701" y="833"/>
                    <a:pt x="1710" y="833"/>
                  </a:cubicBezTo>
                  <a:cubicBezTo>
                    <a:pt x="1703" y="839"/>
                    <a:pt x="1691" y="849"/>
                    <a:pt x="1684" y="848"/>
                  </a:cubicBezTo>
                  <a:cubicBezTo>
                    <a:pt x="1683" y="848"/>
                    <a:pt x="1682" y="847"/>
                    <a:pt x="1681" y="845"/>
                  </a:cubicBezTo>
                  <a:close/>
                  <a:moveTo>
                    <a:pt x="1678" y="838"/>
                  </a:moveTo>
                  <a:cubicBezTo>
                    <a:pt x="1677" y="840"/>
                    <a:pt x="1676" y="843"/>
                    <a:pt x="1677" y="846"/>
                  </a:cubicBezTo>
                  <a:cubicBezTo>
                    <a:pt x="1679" y="850"/>
                    <a:pt x="1682" y="852"/>
                    <a:pt x="1684" y="852"/>
                  </a:cubicBezTo>
                  <a:cubicBezTo>
                    <a:pt x="1690" y="853"/>
                    <a:pt x="1699" y="848"/>
                    <a:pt x="1705" y="842"/>
                  </a:cubicBezTo>
                  <a:cubicBezTo>
                    <a:pt x="1705" y="843"/>
                    <a:pt x="1705" y="844"/>
                    <a:pt x="1705" y="845"/>
                  </a:cubicBezTo>
                  <a:cubicBezTo>
                    <a:pt x="1705" y="845"/>
                    <a:pt x="1705" y="845"/>
                    <a:pt x="1705" y="845"/>
                  </a:cubicBezTo>
                  <a:cubicBezTo>
                    <a:pt x="1695" y="855"/>
                    <a:pt x="1685" y="860"/>
                    <a:pt x="1678" y="859"/>
                  </a:cubicBezTo>
                  <a:cubicBezTo>
                    <a:pt x="1673" y="858"/>
                    <a:pt x="1670" y="855"/>
                    <a:pt x="1668" y="850"/>
                  </a:cubicBezTo>
                  <a:cubicBezTo>
                    <a:pt x="1666" y="845"/>
                    <a:pt x="1666" y="841"/>
                    <a:pt x="1669" y="838"/>
                  </a:cubicBezTo>
                  <a:cubicBezTo>
                    <a:pt x="1673" y="831"/>
                    <a:pt x="1684" y="828"/>
                    <a:pt x="1698" y="828"/>
                  </a:cubicBezTo>
                  <a:cubicBezTo>
                    <a:pt x="1698" y="828"/>
                    <a:pt x="1698" y="828"/>
                    <a:pt x="1698" y="828"/>
                  </a:cubicBezTo>
                  <a:cubicBezTo>
                    <a:pt x="1699" y="829"/>
                    <a:pt x="1699" y="829"/>
                    <a:pt x="1700" y="830"/>
                  </a:cubicBezTo>
                  <a:cubicBezTo>
                    <a:pt x="1692" y="831"/>
                    <a:pt x="1682" y="833"/>
                    <a:pt x="1678" y="838"/>
                  </a:cubicBezTo>
                  <a:close/>
                  <a:moveTo>
                    <a:pt x="1622" y="912"/>
                  </a:moveTo>
                  <a:cubicBezTo>
                    <a:pt x="1625" y="910"/>
                    <a:pt x="1627" y="909"/>
                    <a:pt x="1629" y="908"/>
                  </a:cubicBezTo>
                  <a:cubicBezTo>
                    <a:pt x="1633" y="941"/>
                    <a:pt x="1633" y="941"/>
                    <a:pt x="1633" y="941"/>
                  </a:cubicBezTo>
                  <a:cubicBezTo>
                    <a:pt x="1633" y="941"/>
                    <a:pt x="1632" y="941"/>
                    <a:pt x="1632" y="942"/>
                  </a:cubicBezTo>
                  <a:cubicBezTo>
                    <a:pt x="1629" y="928"/>
                    <a:pt x="1623" y="919"/>
                    <a:pt x="1621" y="916"/>
                  </a:cubicBezTo>
                  <a:cubicBezTo>
                    <a:pt x="1622" y="915"/>
                    <a:pt x="1622" y="914"/>
                    <a:pt x="1622" y="912"/>
                  </a:cubicBezTo>
                  <a:close/>
                  <a:moveTo>
                    <a:pt x="1664" y="933"/>
                  </a:moveTo>
                  <a:cubicBezTo>
                    <a:pt x="1695" y="922"/>
                    <a:pt x="1724" y="911"/>
                    <a:pt x="1740" y="889"/>
                  </a:cubicBezTo>
                  <a:cubicBezTo>
                    <a:pt x="1726" y="916"/>
                    <a:pt x="1692" y="928"/>
                    <a:pt x="1657" y="942"/>
                  </a:cubicBezTo>
                  <a:cubicBezTo>
                    <a:pt x="1649" y="944"/>
                    <a:pt x="1641" y="947"/>
                    <a:pt x="1633" y="951"/>
                  </a:cubicBezTo>
                  <a:cubicBezTo>
                    <a:pt x="1633" y="949"/>
                    <a:pt x="1633" y="947"/>
                    <a:pt x="1633" y="945"/>
                  </a:cubicBezTo>
                  <a:cubicBezTo>
                    <a:pt x="1643" y="941"/>
                    <a:pt x="1654" y="937"/>
                    <a:pt x="1664" y="933"/>
                  </a:cubicBezTo>
                  <a:close/>
                  <a:moveTo>
                    <a:pt x="1647" y="900"/>
                  </a:moveTo>
                  <a:cubicBezTo>
                    <a:pt x="1651" y="899"/>
                    <a:pt x="1654" y="898"/>
                    <a:pt x="1657" y="897"/>
                  </a:cubicBezTo>
                  <a:cubicBezTo>
                    <a:pt x="1659" y="931"/>
                    <a:pt x="1659" y="931"/>
                    <a:pt x="1659" y="931"/>
                  </a:cubicBezTo>
                  <a:cubicBezTo>
                    <a:pt x="1656" y="932"/>
                    <a:pt x="1653" y="933"/>
                    <a:pt x="1649" y="935"/>
                  </a:cubicBezTo>
                  <a:lnTo>
                    <a:pt x="1647" y="900"/>
                  </a:lnTo>
                  <a:close/>
                  <a:moveTo>
                    <a:pt x="1661" y="896"/>
                  </a:moveTo>
                  <a:cubicBezTo>
                    <a:pt x="1665" y="895"/>
                    <a:pt x="1668" y="895"/>
                    <a:pt x="1672" y="894"/>
                  </a:cubicBezTo>
                  <a:cubicBezTo>
                    <a:pt x="1673" y="926"/>
                    <a:pt x="1673" y="926"/>
                    <a:pt x="1673" y="926"/>
                  </a:cubicBezTo>
                  <a:cubicBezTo>
                    <a:pt x="1670" y="927"/>
                    <a:pt x="1666" y="928"/>
                    <a:pt x="1663" y="930"/>
                  </a:cubicBezTo>
                  <a:lnTo>
                    <a:pt x="1661" y="896"/>
                  </a:lnTo>
                  <a:close/>
                  <a:moveTo>
                    <a:pt x="1676" y="893"/>
                  </a:moveTo>
                  <a:cubicBezTo>
                    <a:pt x="1679" y="893"/>
                    <a:pt x="1683" y="892"/>
                    <a:pt x="1686" y="892"/>
                  </a:cubicBezTo>
                  <a:cubicBezTo>
                    <a:pt x="1687" y="920"/>
                    <a:pt x="1687" y="920"/>
                    <a:pt x="1687" y="920"/>
                  </a:cubicBezTo>
                  <a:cubicBezTo>
                    <a:pt x="1684" y="922"/>
                    <a:pt x="1681" y="923"/>
                    <a:pt x="1677" y="924"/>
                  </a:cubicBezTo>
                  <a:lnTo>
                    <a:pt x="1676" y="893"/>
                  </a:lnTo>
                  <a:close/>
                  <a:moveTo>
                    <a:pt x="1690" y="891"/>
                  </a:moveTo>
                  <a:cubicBezTo>
                    <a:pt x="1691" y="891"/>
                    <a:pt x="1692" y="891"/>
                    <a:pt x="1693" y="891"/>
                  </a:cubicBezTo>
                  <a:cubicBezTo>
                    <a:pt x="1695" y="891"/>
                    <a:pt x="1696" y="891"/>
                    <a:pt x="1698" y="890"/>
                  </a:cubicBezTo>
                  <a:cubicBezTo>
                    <a:pt x="1700" y="914"/>
                    <a:pt x="1700" y="914"/>
                    <a:pt x="1700" y="914"/>
                  </a:cubicBezTo>
                  <a:cubicBezTo>
                    <a:pt x="1697" y="916"/>
                    <a:pt x="1694" y="917"/>
                    <a:pt x="1691" y="919"/>
                  </a:cubicBezTo>
                  <a:lnTo>
                    <a:pt x="1690" y="891"/>
                  </a:lnTo>
                  <a:close/>
                  <a:moveTo>
                    <a:pt x="1702" y="890"/>
                  </a:moveTo>
                  <a:cubicBezTo>
                    <a:pt x="1705" y="890"/>
                    <a:pt x="1708" y="889"/>
                    <a:pt x="1710" y="889"/>
                  </a:cubicBezTo>
                  <a:cubicBezTo>
                    <a:pt x="1713" y="908"/>
                    <a:pt x="1713" y="908"/>
                    <a:pt x="1713" y="908"/>
                  </a:cubicBezTo>
                  <a:cubicBezTo>
                    <a:pt x="1710" y="909"/>
                    <a:pt x="1707" y="911"/>
                    <a:pt x="1704" y="913"/>
                  </a:cubicBezTo>
                  <a:lnTo>
                    <a:pt x="1702" y="890"/>
                  </a:lnTo>
                  <a:close/>
                  <a:moveTo>
                    <a:pt x="1714" y="888"/>
                  </a:moveTo>
                  <a:cubicBezTo>
                    <a:pt x="1717" y="887"/>
                    <a:pt x="1720" y="887"/>
                    <a:pt x="1722" y="886"/>
                  </a:cubicBezTo>
                  <a:cubicBezTo>
                    <a:pt x="1724" y="900"/>
                    <a:pt x="1724" y="900"/>
                    <a:pt x="1724" y="900"/>
                  </a:cubicBezTo>
                  <a:cubicBezTo>
                    <a:pt x="1722" y="902"/>
                    <a:pt x="1719" y="904"/>
                    <a:pt x="1717" y="905"/>
                  </a:cubicBezTo>
                  <a:lnTo>
                    <a:pt x="1714" y="888"/>
                  </a:lnTo>
                  <a:close/>
                  <a:moveTo>
                    <a:pt x="1726" y="885"/>
                  </a:moveTo>
                  <a:cubicBezTo>
                    <a:pt x="1728" y="884"/>
                    <a:pt x="1730" y="883"/>
                    <a:pt x="1732" y="882"/>
                  </a:cubicBezTo>
                  <a:cubicBezTo>
                    <a:pt x="1734" y="890"/>
                    <a:pt x="1734" y="890"/>
                    <a:pt x="1734" y="890"/>
                  </a:cubicBezTo>
                  <a:cubicBezTo>
                    <a:pt x="1732" y="892"/>
                    <a:pt x="1730" y="894"/>
                    <a:pt x="1728" y="896"/>
                  </a:cubicBezTo>
                  <a:lnTo>
                    <a:pt x="1726" y="885"/>
                  </a:lnTo>
                  <a:close/>
                  <a:moveTo>
                    <a:pt x="1747" y="891"/>
                  </a:moveTo>
                  <a:cubicBezTo>
                    <a:pt x="1747" y="894"/>
                    <a:pt x="1746" y="897"/>
                    <a:pt x="1745" y="900"/>
                  </a:cubicBezTo>
                  <a:cubicBezTo>
                    <a:pt x="1736" y="902"/>
                    <a:pt x="1736" y="902"/>
                    <a:pt x="1736" y="902"/>
                  </a:cubicBezTo>
                  <a:cubicBezTo>
                    <a:pt x="1738" y="899"/>
                    <a:pt x="1740" y="897"/>
                    <a:pt x="1741" y="894"/>
                  </a:cubicBezTo>
                  <a:lnTo>
                    <a:pt x="1747" y="891"/>
                  </a:lnTo>
                  <a:close/>
                  <a:moveTo>
                    <a:pt x="1744" y="888"/>
                  </a:moveTo>
                  <a:cubicBezTo>
                    <a:pt x="1746" y="884"/>
                    <a:pt x="1748" y="879"/>
                    <a:pt x="1749" y="873"/>
                  </a:cubicBezTo>
                  <a:cubicBezTo>
                    <a:pt x="1749" y="878"/>
                    <a:pt x="1749" y="882"/>
                    <a:pt x="1748" y="886"/>
                  </a:cubicBezTo>
                  <a:lnTo>
                    <a:pt x="1744" y="888"/>
                  </a:lnTo>
                  <a:close/>
                  <a:moveTo>
                    <a:pt x="1669" y="941"/>
                  </a:moveTo>
                  <a:cubicBezTo>
                    <a:pt x="1672" y="940"/>
                    <a:pt x="1675" y="939"/>
                    <a:pt x="1678" y="937"/>
                  </a:cubicBezTo>
                  <a:cubicBezTo>
                    <a:pt x="1701" y="950"/>
                    <a:pt x="1701" y="950"/>
                    <a:pt x="1701" y="950"/>
                  </a:cubicBezTo>
                  <a:cubicBezTo>
                    <a:pt x="1694" y="949"/>
                    <a:pt x="1686" y="948"/>
                    <a:pt x="1678" y="948"/>
                  </a:cubicBezTo>
                  <a:lnTo>
                    <a:pt x="1669" y="941"/>
                  </a:lnTo>
                  <a:close/>
                  <a:moveTo>
                    <a:pt x="1672" y="948"/>
                  </a:moveTo>
                  <a:cubicBezTo>
                    <a:pt x="1668" y="948"/>
                    <a:pt x="1664" y="949"/>
                    <a:pt x="1660" y="950"/>
                  </a:cubicBezTo>
                  <a:cubicBezTo>
                    <a:pt x="1656" y="946"/>
                    <a:pt x="1656" y="946"/>
                    <a:pt x="1656" y="946"/>
                  </a:cubicBezTo>
                  <a:cubicBezTo>
                    <a:pt x="1657" y="946"/>
                    <a:pt x="1657" y="946"/>
                    <a:pt x="1658" y="945"/>
                  </a:cubicBezTo>
                  <a:cubicBezTo>
                    <a:pt x="1660" y="944"/>
                    <a:pt x="1663" y="944"/>
                    <a:pt x="1665" y="943"/>
                  </a:cubicBezTo>
                  <a:lnTo>
                    <a:pt x="1672" y="948"/>
                  </a:lnTo>
                  <a:close/>
                  <a:moveTo>
                    <a:pt x="1683" y="936"/>
                  </a:moveTo>
                  <a:cubicBezTo>
                    <a:pt x="1686" y="934"/>
                    <a:pt x="1690" y="933"/>
                    <a:pt x="1693" y="931"/>
                  </a:cubicBezTo>
                  <a:cubicBezTo>
                    <a:pt x="1717" y="941"/>
                    <a:pt x="1717" y="941"/>
                    <a:pt x="1717" y="941"/>
                  </a:cubicBezTo>
                  <a:cubicBezTo>
                    <a:pt x="1714" y="944"/>
                    <a:pt x="1711" y="946"/>
                    <a:pt x="1707" y="949"/>
                  </a:cubicBezTo>
                  <a:lnTo>
                    <a:pt x="1683" y="936"/>
                  </a:lnTo>
                  <a:close/>
                  <a:moveTo>
                    <a:pt x="1698" y="929"/>
                  </a:moveTo>
                  <a:cubicBezTo>
                    <a:pt x="1701" y="928"/>
                    <a:pt x="1704" y="926"/>
                    <a:pt x="1707" y="925"/>
                  </a:cubicBezTo>
                  <a:cubicBezTo>
                    <a:pt x="1728" y="929"/>
                    <a:pt x="1728" y="929"/>
                    <a:pt x="1728" y="929"/>
                  </a:cubicBezTo>
                  <a:cubicBezTo>
                    <a:pt x="1726" y="932"/>
                    <a:pt x="1723" y="935"/>
                    <a:pt x="1720" y="938"/>
                  </a:cubicBezTo>
                  <a:lnTo>
                    <a:pt x="1698" y="929"/>
                  </a:lnTo>
                  <a:close/>
                  <a:moveTo>
                    <a:pt x="1712" y="922"/>
                  </a:moveTo>
                  <a:cubicBezTo>
                    <a:pt x="1714" y="920"/>
                    <a:pt x="1717" y="919"/>
                    <a:pt x="1719" y="917"/>
                  </a:cubicBezTo>
                  <a:cubicBezTo>
                    <a:pt x="1737" y="917"/>
                    <a:pt x="1737" y="917"/>
                    <a:pt x="1737" y="917"/>
                  </a:cubicBezTo>
                  <a:cubicBezTo>
                    <a:pt x="1735" y="920"/>
                    <a:pt x="1733" y="923"/>
                    <a:pt x="1731" y="926"/>
                  </a:cubicBezTo>
                  <a:lnTo>
                    <a:pt x="1712" y="922"/>
                  </a:lnTo>
                  <a:close/>
                  <a:moveTo>
                    <a:pt x="1724" y="913"/>
                  </a:moveTo>
                  <a:cubicBezTo>
                    <a:pt x="1727" y="911"/>
                    <a:pt x="1729" y="909"/>
                    <a:pt x="1731" y="907"/>
                  </a:cubicBezTo>
                  <a:cubicBezTo>
                    <a:pt x="1744" y="904"/>
                    <a:pt x="1744" y="904"/>
                    <a:pt x="1744" y="904"/>
                  </a:cubicBezTo>
                  <a:cubicBezTo>
                    <a:pt x="1742" y="907"/>
                    <a:pt x="1741" y="910"/>
                    <a:pt x="1739" y="913"/>
                  </a:cubicBezTo>
                  <a:lnTo>
                    <a:pt x="1724" y="913"/>
                  </a:lnTo>
                  <a:close/>
                  <a:moveTo>
                    <a:pt x="1737" y="885"/>
                  </a:moveTo>
                  <a:cubicBezTo>
                    <a:pt x="1736" y="880"/>
                    <a:pt x="1736" y="880"/>
                    <a:pt x="1736" y="880"/>
                  </a:cubicBezTo>
                  <a:cubicBezTo>
                    <a:pt x="1739" y="878"/>
                    <a:pt x="1741" y="876"/>
                    <a:pt x="1743" y="873"/>
                  </a:cubicBezTo>
                  <a:cubicBezTo>
                    <a:pt x="1742" y="878"/>
                    <a:pt x="1739" y="882"/>
                    <a:pt x="1737" y="885"/>
                  </a:cubicBezTo>
                  <a:close/>
                  <a:moveTo>
                    <a:pt x="1655" y="951"/>
                  </a:moveTo>
                  <a:cubicBezTo>
                    <a:pt x="1652" y="952"/>
                    <a:pt x="1649" y="953"/>
                    <a:pt x="1645" y="954"/>
                  </a:cubicBezTo>
                  <a:cubicBezTo>
                    <a:pt x="1643" y="951"/>
                    <a:pt x="1643" y="951"/>
                    <a:pt x="1643" y="951"/>
                  </a:cubicBezTo>
                  <a:cubicBezTo>
                    <a:pt x="1646" y="950"/>
                    <a:pt x="1649" y="949"/>
                    <a:pt x="1652" y="948"/>
                  </a:cubicBezTo>
                  <a:lnTo>
                    <a:pt x="1655" y="951"/>
                  </a:lnTo>
                  <a:close/>
                  <a:moveTo>
                    <a:pt x="1641" y="956"/>
                  </a:moveTo>
                  <a:cubicBezTo>
                    <a:pt x="1639" y="957"/>
                    <a:pt x="1636" y="958"/>
                    <a:pt x="1634" y="959"/>
                  </a:cubicBezTo>
                  <a:cubicBezTo>
                    <a:pt x="1634" y="958"/>
                    <a:pt x="1634" y="956"/>
                    <a:pt x="1634" y="955"/>
                  </a:cubicBezTo>
                  <a:cubicBezTo>
                    <a:pt x="1635" y="954"/>
                    <a:pt x="1637" y="953"/>
                    <a:pt x="1639" y="953"/>
                  </a:cubicBezTo>
                  <a:lnTo>
                    <a:pt x="1641" y="956"/>
                  </a:lnTo>
                  <a:close/>
                  <a:moveTo>
                    <a:pt x="1637" y="939"/>
                  </a:moveTo>
                  <a:cubicBezTo>
                    <a:pt x="1633" y="906"/>
                    <a:pt x="1633" y="906"/>
                    <a:pt x="1633" y="906"/>
                  </a:cubicBezTo>
                  <a:cubicBezTo>
                    <a:pt x="1637" y="904"/>
                    <a:pt x="1640" y="902"/>
                    <a:pt x="1644" y="901"/>
                  </a:cubicBezTo>
                  <a:cubicBezTo>
                    <a:pt x="1646" y="936"/>
                    <a:pt x="1646" y="936"/>
                    <a:pt x="1646" y="936"/>
                  </a:cubicBezTo>
                  <a:cubicBezTo>
                    <a:pt x="1643" y="937"/>
                    <a:pt x="1640" y="938"/>
                    <a:pt x="1637" y="939"/>
                  </a:cubicBezTo>
                  <a:close/>
                  <a:moveTo>
                    <a:pt x="1635" y="973"/>
                  </a:moveTo>
                  <a:cubicBezTo>
                    <a:pt x="1628" y="992"/>
                    <a:pt x="1628" y="992"/>
                    <a:pt x="1628" y="992"/>
                  </a:cubicBezTo>
                  <a:cubicBezTo>
                    <a:pt x="1627" y="993"/>
                    <a:pt x="1626" y="993"/>
                    <a:pt x="1625" y="993"/>
                  </a:cubicBezTo>
                  <a:cubicBezTo>
                    <a:pt x="1628" y="988"/>
                    <a:pt x="1630" y="982"/>
                    <a:pt x="1632" y="974"/>
                  </a:cubicBezTo>
                  <a:cubicBezTo>
                    <a:pt x="1633" y="974"/>
                    <a:pt x="1634" y="973"/>
                    <a:pt x="1635" y="973"/>
                  </a:cubicBezTo>
                  <a:close/>
                  <a:moveTo>
                    <a:pt x="1766" y="1002"/>
                  </a:moveTo>
                  <a:cubicBezTo>
                    <a:pt x="1763" y="1003"/>
                    <a:pt x="1760" y="1003"/>
                    <a:pt x="1756" y="1004"/>
                  </a:cubicBezTo>
                  <a:cubicBezTo>
                    <a:pt x="1763" y="987"/>
                    <a:pt x="1763" y="987"/>
                    <a:pt x="1763" y="987"/>
                  </a:cubicBezTo>
                  <a:cubicBezTo>
                    <a:pt x="1765" y="988"/>
                    <a:pt x="1768" y="989"/>
                    <a:pt x="1771" y="990"/>
                  </a:cubicBezTo>
                  <a:lnTo>
                    <a:pt x="1766" y="1002"/>
                  </a:lnTo>
                  <a:close/>
                  <a:moveTo>
                    <a:pt x="1775" y="991"/>
                  </a:moveTo>
                  <a:cubicBezTo>
                    <a:pt x="1777" y="991"/>
                    <a:pt x="1779" y="991"/>
                    <a:pt x="1782" y="991"/>
                  </a:cubicBezTo>
                  <a:cubicBezTo>
                    <a:pt x="1779" y="999"/>
                    <a:pt x="1779" y="999"/>
                    <a:pt x="1779" y="999"/>
                  </a:cubicBezTo>
                  <a:cubicBezTo>
                    <a:pt x="1776" y="1000"/>
                    <a:pt x="1773" y="1001"/>
                    <a:pt x="1770" y="1001"/>
                  </a:cubicBezTo>
                  <a:lnTo>
                    <a:pt x="1775" y="991"/>
                  </a:lnTo>
                  <a:close/>
                  <a:moveTo>
                    <a:pt x="1752" y="1004"/>
                  </a:moveTo>
                  <a:cubicBezTo>
                    <a:pt x="1749" y="1004"/>
                    <a:pt x="1745" y="1004"/>
                    <a:pt x="1742" y="1004"/>
                  </a:cubicBezTo>
                  <a:cubicBezTo>
                    <a:pt x="1751" y="983"/>
                    <a:pt x="1751" y="983"/>
                    <a:pt x="1751" y="983"/>
                  </a:cubicBezTo>
                  <a:cubicBezTo>
                    <a:pt x="1754" y="984"/>
                    <a:pt x="1756" y="985"/>
                    <a:pt x="1759" y="986"/>
                  </a:cubicBezTo>
                  <a:lnTo>
                    <a:pt x="1752" y="1004"/>
                  </a:lnTo>
                  <a:close/>
                  <a:moveTo>
                    <a:pt x="1738" y="1004"/>
                  </a:moveTo>
                  <a:cubicBezTo>
                    <a:pt x="1734" y="1003"/>
                    <a:pt x="1731" y="1003"/>
                    <a:pt x="1728" y="1003"/>
                  </a:cubicBezTo>
                  <a:cubicBezTo>
                    <a:pt x="1740" y="978"/>
                    <a:pt x="1740" y="978"/>
                    <a:pt x="1740" y="978"/>
                  </a:cubicBezTo>
                  <a:cubicBezTo>
                    <a:pt x="1741" y="979"/>
                    <a:pt x="1742" y="979"/>
                    <a:pt x="1743" y="980"/>
                  </a:cubicBezTo>
                  <a:cubicBezTo>
                    <a:pt x="1744" y="980"/>
                    <a:pt x="1746" y="981"/>
                    <a:pt x="1748" y="982"/>
                  </a:cubicBezTo>
                  <a:lnTo>
                    <a:pt x="1738" y="1004"/>
                  </a:lnTo>
                  <a:close/>
                  <a:moveTo>
                    <a:pt x="1724" y="1002"/>
                  </a:moveTo>
                  <a:cubicBezTo>
                    <a:pt x="1720" y="1002"/>
                    <a:pt x="1716" y="1001"/>
                    <a:pt x="1713" y="1001"/>
                  </a:cubicBezTo>
                  <a:cubicBezTo>
                    <a:pt x="1727" y="973"/>
                    <a:pt x="1727" y="973"/>
                    <a:pt x="1727" y="973"/>
                  </a:cubicBezTo>
                  <a:cubicBezTo>
                    <a:pt x="1730" y="974"/>
                    <a:pt x="1733" y="976"/>
                    <a:pt x="1736" y="977"/>
                  </a:cubicBezTo>
                  <a:lnTo>
                    <a:pt x="1724" y="1002"/>
                  </a:lnTo>
                  <a:close/>
                  <a:moveTo>
                    <a:pt x="1709" y="1000"/>
                  </a:moveTo>
                  <a:cubicBezTo>
                    <a:pt x="1705" y="1000"/>
                    <a:pt x="1701" y="999"/>
                    <a:pt x="1697" y="998"/>
                  </a:cubicBezTo>
                  <a:cubicBezTo>
                    <a:pt x="1712" y="968"/>
                    <a:pt x="1712" y="968"/>
                    <a:pt x="1712" y="968"/>
                  </a:cubicBezTo>
                  <a:cubicBezTo>
                    <a:pt x="1716" y="969"/>
                    <a:pt x="1720" y="970"/>
                    <a:pt x="1723" y="972"/>
                  </a:cubicBezTo>
                  <a:lnTo>
                    <a:pt x="1709" y="1000"/>
                  </a:lnTo>
                  <a:close/>
                  <a:moveTo>
                    <a:pt x="1693" y="998"/>
                  </a:moveTo>
                  <a:cubicBezTo>
                    <a:pt x="1690" y="997"/>
                    <a:pt x="1687" y="997"/>
                    <a:pt x="1683" y="996"/>
                  </a:cubicBezTo>
                  <a:cubicBezTo>
                    <a:pt x="1699" y="965"/>
                    <a:pt x="1699" y="965"/>
                    <a:pt x="1699" y="965"/>
                  </a:cubicBezTo>
                  <a:cubicBezTo>
                    <a:pt x="1702" y="965"/>
                    <a:pt x="1705" y="966"/>
                    <a:pt x="1709" y="967"/>
                  </a:cubicBezTo>
                  <a:lnTo>
                    <a:pt x="1693" y="998"/>
                  </a:lnTo>
                  <a:close/>
                  <a:moveTo>
                    <a:pt x="1679" y="995"/>
                  </a:moveTo>
                  <a:cubicBezTo>
                    <a:pt x="1676" y="995"/>
                    <a:pt x="1673" y="994"/>
                    <a:pt x="1670" y="994"/>
                  </a:cubicBezTo>
                  <a:cubicBezTo>
                    <a:pt x="1684" y="963"/>
                    <a:pt x="1684" y="963"/>
                    <a:pt x="1684" y="963"/>
                  </a:cubicBezTo>
                  <a:cubicBezTo>
                    <a:pt x="1687" y="963"/>
                    <a:pt x="1691" y="964"/>
                    <a:pt x="1695" y="964"/>
                  </a:cubicBezTo>
                  <a:lnTo>
                    <a:pt x="1679" y="995"/>
                  </a:lnTo>
                  <a:close/>
                  <a:moveTo>
                    <a:pt x="1666" y="994"/>
                  </a:moveTo>
                  <a:cubicBezTo>
                    <a:pt x="1663" y="993"/>
                    <a:pt x="1660" y="993"/>
                    <a:pt x="1657" y="993"/>
                  </a:cubicBezTo>
                  <a:cubicBezTo>
                    <a:pt x="1669" y="963"/>
                    <a:pt x="1669" y="963"/>
                    <a:pt x="1669" y="963"/>
                  </a:cubicBezTo>
                  <a:cubicBezTo>
                    <a:pt x="1672" y="963"/>
                    <a:pt x="1676" y="963"/>
                    <a:pt x="1679" y="963"/>
                  </a:cubicBezTo>
                  <a:lnTo>
                    <a:pt x="1666" y="994"/>
                  </a:lnTo>
                  <a:close/>
                  <a:moveTo>
                    <a:pt x="1653" y="992"/>
                  </a:moveTo>
                  <a:cubicBezTo>
                    <a:pt x="1651" y="992"/>
                    <a:pt x="1648" y="992"/>
                    <a:pt x="1645" y="992"/>
                  </a:cubicBezTo>
                  <a:cubicBezTo>
                    <a:pt x="1655" y="965"/>
                    <a:pt x="1655" y="965"/>
                    <a:pt x="1655" y="965"/>
                  </a:cubicBezTo>
                  <a:cubicBezTo>
                    <a:pt x="1658" y="965"/>
                    <a:pt x="1661" y="964"/>
                    <a:pt x="1665" y="964"/>
                  </a:cubicBezTo>
                  <a:lnTo>
                    <a:pt x="1653" y="992"/>
                  </a:lnTo>
                  <a:close/>
                  <a:moveTo>
                    <a:pt x="1641" y="992"/>
                  </a:moveTo>
                  <a:cubicBezTo>
                    <a:pt x="1638" y="992"/>
                    <a:pt x="1635" y="992"/>
                    <a:pt x="1632" y="992"/>
                  </a:cubicBezTo>
                  <a:cubicBezTo>
                    <a:pt x="1640" y="971"/>
                    <a:pt x="1640" y="971"/>
                    <a:pt x="1640" y="971"/>
                  </a:cubicBezTo>
                  <a:cubicBezTo>
                    <a:pt x="1643" y="969"/>
                    <a:pt x="1647" y="968"/>
                    <a:pt x="1651" y="967"/>
                  </a:cubicBezTo>
                  <a:lnTo>
                    <a:pt x="1641" y="992"/>
                  </a:lnTo>
                  <a:close/>
                  <a:moveTo>
                    <a:pt x="1697" y="1002"/>
                  </a:moveTo>
                  <a:cubicBezTo>
                    <a:pt x="1729" y="1007"/>
                    <a:pt x="1760" y="1013"/>
                    <a:pt x="1785" y="1001"/>
                  </a:cubicBezTo>
                  <a:cubicBezTo>
                    <a:pt x="1759" y="1017"/>
                    <a:pt x="1723" y="1012"/>
                    <a:pt x="1686" y="1006"/>
                  </a:cubicBezTo>
                  <a:cubicBezTo>
                    <a:pt x="1665" y="1002"/>
                    <a:pt x="1643" y="999"/>
                    <a:pt x="1622" y="999"/>
                  </a:cubicBezTo>
                  <a:cubicBezTo>
                    <a:pt x="1622" y="998"/>
                    <a:pt x="1623" y="998"/>
                    <a:pt x="1623" y="997"/>
                  </a:cubicBezTo>
                  <a:cubicBezTo>
                    <a:pt x="1647" y="994"/>
                    <a:pt x="1672" y="998"/>
                    <a:pt x="1697" y="1002"/>
                  </a:cubicBezTo>
                  <a:close/>
                  <a:moveTo>
                    <a:pt x="1642" y="1004"/>
                  </a:moveTo>
                  <a:cubicBezTo>
                    <a:pt x="1646" y="1004"/>
                    <a:pt x="1649" y="1004"/>
                    <a:pt x="1652" y="1005"/>
                  </a:cubicBezTo>
                  <a:cubicBezTo>
                    <a:pt x="1659" y="1033"/>
                    <a:pt x="1659" y="1033"/>
                    <a:pt x="1659" y="1033"/>
                  </a:cubicBezTo>
                  <a:cubicBezTo>
                    <a:pt x="1655" y="1033"/>
                    <a:pt x="1652" y="1031"/>
                    <a:pt x="1648" y="1030"/>
                  </a:cubicBezTo>
                  <a:lnTo>
                    <a:pt x="1642" y="1004"/>
                  </a:lnTo>
                  <a:close/>
                  <a:moveTo>
                    <a:pt x="1644" y="1029"/>
                  </a:moveTo>
                  <a:cubicBezTo>
                    <a:pt x="1641" y="1028"/>
                    <a:pt x="1639" y="1026"/>
                    <a:pt x="1636" y="1025"/>
                  </a:cubicBezTo>
                  <a:cubicBezTo>
                    <a:pt x="1629" y="1003"/>
                    <a:pt x="1629" y="1003"/>
                    <a:pt x="1629" y="1003"/>
                  </a:cubicBezTo>
                  <a:cubicBezTo>
                    <a:pt x="1632" y="1003"/>
                    <a:pt x="1635" y="1003"/>
                    <a:pt x="1638" y="1003"/>
                  </a:cubicBezTo>
                  <a:lnTo>
                    <a:pt x="1644" y="1029"/>
                  </a:lnTo>
                  <a:close/>
                  <a:moveTo>
                    <a:pt x="1656" y="1005"/>
                  </a:moveTo>
                  <a:cubicBezTo>
                    <a:pt x="1659" y="1006"/>
                    <a:pt x="1662" y="1006"/>
                    <a:pt x="1665" y="1006"/>
                  </a:cubicBezTo>
                  <a:cubicBezTo>
                    <a:pt x="1672" y="1037"/>
                    <a:pt x="1672" y="1037"/>
                    <a:pt x="1672" y="1037"/>
                  </a:cubicBezTo>
                  <a:cubicBezTo>
                    <a:pt x="1669" y="1036"/>
                    <a:pt x="1666" y="1035"/>
                    <a:pt x="1663" y="1035"/>
                  </a:cubicBezTo>
                  <a:lnTo>
                    <a:pt x="1656" y="1005"/>
                  </a:lnTo>
                  <a:close/>
                  <a:moveTo>
                    <a:pt x="1669" y="1007"/>
                  </a:moveTo>
                  <a:cubicBezTo>
                    <a:pt x="1673" y="1007"/>
                    <a:pt x="1676" y="1008"/>
                    <a:pt x="1679" y="1008"/>
                  </a:cubicBezTo>
                  <a:cubicBezTo>
                    <a:pt x="1689" y="1039"/>
                    <a:pt x="1689" y="1039"/>
                    <a:pt x="1689" y="1039"/>
                  </a:cubicBezTo>
                  <a:cubicBezTo>
                    <a:pt x="1685" y="1038"/>
                    <a:pt x="1681" y="1038"/>
                    <a:pt x="1676" y="1037"/>
                  </a:cubicBezTo>
                  <a:lnTo>
                    <a:pt x="1669" y="1007"/>
                  </a:lnTo>
                  <a:close/>
                  <a:moveTo>
                    <a:pt x="1683" y="1009"/>
                  </a:moveTo>
                  <a:cubicBezTo>
                    <a:pt x="1684" y="1009"/>
                    <a:pt x="1685" y="1009"/>
                    <a:pt x="1686" y="1009"/>
                  </a:cubicBezTo>
                  <a:cubicBezTo>
                    <a:pt x="1688" y="1010"/>
                    <a:pt x="1691" y="1010"/>
                    <a:pt x="1693" y="1011"/>
                  </a:cubicBezTo>
                  <a:cubicBezTo>
                    <a:pt x="1706" y="1039"/>
                    <a:pt x="1706" y="1039"/>
                    <a:pt x="1706" y="1039"/>
                  </a:cubicBezTo>
                  <a:cubicBezTo>
                    <a:pt x="1702" y="1039"/>
                    <a:pt x="1698" y="1039"/>
                    <a:pt x="1694" y="1039"/>
                  </a:cubicBezTo>
                  <a:lnTo>
                    <a:pt x="1683" y="1009"/>
                  </a:lnTo>
                  <a:close/>
                  <a:moveTo>
                    <a:pt x="1698" y="1011"/>
                  </a:moveTo>
                  <a:cubicBezTo>
                    <a:pt x="1701" y="1012"/>
                    <a:pt x="1704" y="1012"/>
                    <a:pt x="1707" y="1013"/>
                  </a:cubicBezTo>
                  <a:cubicBezTo>
                    <a:pt x="1723" y="1038"/>
                    <a:pt x="1723" y="1038"/>
                    <a:pt x="1723" y="1038"/>
                  </a:cubicBezTo>
                  <a:cubicBezTo>
                    <a:pt x="1718" y="1038"/>
                    <a:pt x="1714" y="1039"/>
                    <a:pt x="1710" y="1039"/>
                  </a:cubicBezTo>
                  <a:lnTo>
                    <a:pt x="1698" y="1011"/>
                  </a:lnTo>
                  <a:close/>
                  <a:moveTo>
                    <a:pt x="1712" y="1013"/>
                  </a:moveTo>
                  <a:cubicBezTo>
                    <a:pt x="1716" y="1014"/>
                    <a:pt x="1719" y="1014"/>
                    <a:pt x="1723" y="1015"/>
                  </a:cubicBezTo>
                  <a:cubicBezTo>
                    <a:pt x="1739" y="1035"/>
                    <a:pt x="1739" y="1035"/>
                    <a:pt x="1739" y="1035"/>
                  </a:cubicBezTo>
                  <a:cubicBezTo>
                    <a:pt x="1735" y="1036"/>
                    <a:pt x="1731" y="1037"/>
                    <a:pt x="1727" y="1037"/>
                  </a:cubicBezTo>
                  <a:lnTo>
                    <a:pt x="1712" y="1013"/>
                  </a:lnTo>
                  <a:close/>
                  <a:moveTo>
                    <a:pt x="1728" y="1015"/>
                  </a:moveTo>
                  <a:cubicBezTo>
                    <a:pt x="1732" y="1015"/>
                    <a:pt x="1735" y="1016"/>
                    <a:pt x="1738" y="1016"/>
                  </a:cubicBezTo>
                  <a:cubicBezTo>
                    <a:pt x="1755" y="1030"/>
                    <a:pt x="1755" y="1030"/>
                    <a:pt x="1755" y="1030"/>
                  </a:cubicBezTo>
                  <a:cubicBezTo>
                    <a:pt x="1751" y="1031"/>
                    <a:pt x="1747" y="1033"/>
                    <a:pt x="1743" y="1034"/>
                  </a:cubicBezTo>
                  <a:lnTo>
                    <a:pt x="1728" y="1015"/>
                  </a:lnTo>
                  <a:close/>
                  <a:moveTo>
                    <a:pt x="1744" y="1016"/>
                  </a:moveTo>
                  <a:cubicBezTo>
                    <a:pt x="1747" y="1016"/>
                    <a:pt x="1750" y="1015"/>
                    <a:pt x="1753" y="1015"/>
                  </a:cubicBezTo>
                  <a:cubicBezTo>
                    <a:pt x="1768" y="1024"/>
                    <a:pt x="1768" y="1024"/>
                    <a:pt x="1768" y="1024"/>
                  </a:cubicBezTo>
                  <a:cubicBezTo>
                    <a:pt x="1765" y="1026"/>
                    <a:pt x="1762" y="1027"/>
                    <a:pt x="1759" y="1028"/>
                  </a:cubicBezTo>
                  <a:lnTo>
                    <a:pt x="1744" y="1016"/>
                  </a:lnTo>
                  <a:close/>
                  <a:moveTo>
                    <a:pt x="1759" y="1014"/>
                  </a:moveTo>
                  <a:cubicBezTo>
                    <a:pt x="1762" y="1014"/>
                    <a:pt x="1765" y="1013"/>
                    <a:pt x="1768" y="1012"/>
                  </a:cubicBezTo>
                  <a:cubicBezTo>
                    <a:pt x="1780" y="1016"/>
                    <a:pt x="1780" y="1016"/>
                    <a:pt x="1780" y="1016"/>
                  </a:cubicBezTo>
                  <a:cubicBezTo>
                    <a:pt x="1777" y="1018"/>
                    <a:pt x="1775" y="1020"/>
                    <a:pt x="1772" y="1022"/>
                  </a:cubicBezTo>
                  <a:lnTo>
                    <a:pt x="1759" y="1014"/>
                  </a:lnTo>
                  <a:close/>
                  <a:moveTo>
                    <a:pt x="1775" y="1010"/>
                  </a:moveTo>
                  <a:cubicBezTo>
                    <a:pt x="1778" y="1009"/>
                    <a:pt x="1781" y="1008"/>
                    <a:pt x="1784" y="1006"/>
                  </a:cubicBezTo>
                  <a:cubicBezTo>
                    <a:pt x="1790" y="1006"/>
                    <a:pt x="1790" y="1006"/>
                    <a:pt x="1790" y="1006"/>
                  </a:cubicBezTo>
                  <a:cubicBezTo>
                    <a:pt x="1788" y="1009"/>
                    <a:pt x="1786" y="1011"/>
                    <a:pt x="1784" y="1013"/>
                  </a:cubicBezTo>
                  <a:lnTo>
                    <a:pt x="1775" y="1010"/>
                  </a:lnTo>
                  <a:close/>
                  <a:moveTo>
                    <a:pt x="1789" y="1002"/>
                  </a:moveTo>
                  <a:cubicBezTo>
                    <a:pt x="1793" y="999"/>
                    <a:pt x="1797" y="996"/>
                    <a:pt x="1800" y="992"/>
                  </a:cubicBezTo>
                  <a:cubicBezTo>
                    <a:pt x="1798" y="996"/>
                    <a:pt x="1796" y="999"/>
                    <a:pt x="1793" y="1003"/>
                  </a:cubicBezTo>
                  <a:lnTo>
                    <a:pt x="1789" y="1002"/>
                  </a:lnTo>
                  <a:close/>
                  <a:moveTo>
                    <a:pt x="1784" y="996"/>
                  </a:moveTo>
                  <a:cubicBezTo>
                    <a:pt x="1786" y="991"/>
                    <a:pt x="1786" y="991"/>
                    <a:pt x="1786" y="991"/>
                  </a:cubicBezTo>
                  <a:cubicBezTo>
                    <a:pt x="1789" y="991"/>
                    <a:pt x="1792" y="990"/>
                    <a:pt x="1795" y="989"/>
                  </a:cubicBezTo>
                  <a:cubicBezTo>
                    <a:pt x="1792" y="992"/>
                    <a:pt x="1788" y="994"/>
                    <a:pt x="1784" y="996"/>
                  </a:cubicBezTo>
                  <a:close/>
                  <a:moveTo>
                    <a:pt x="1625" y="1003"/>
                  </a:moveTo>
                  <a:cubicBezTo>
                    <a:pt x="1632" y="1023"/>
                    <a:pt x="1632" y="1023"/>
                    <a:pt x="1632" y="1023"/>
                  </a:cubicBezTo>
                  <a:cubicBezTo>
                    <a:pt x="1629" y="1022"/>
                    <a:pt x="1627" y="1020"/>
                    <a:pt x="1625" y="1019"/>
                  </a:cubicBezTo>
                  <a:cubicBezTo>
                    <a:pt x="1621" y="1013"/>
                    <a:pt x="1617" y="1010"/>
                    <a:pt x="1615" y="1008"/>
                  </a:cubicBezTo>
                  <a:cubicBezTo>
                    <a:pt x="1616" y="1007"/>
                    <a:pt x="1618" y="1005"/>
                    <a:pt x="1619" y="1003"/>
                  </a:cubicBezTo>
                  <a:cubicBezTo>
                    <a:pt x="1621" y="1003"/>
                    <a:pt x="1623" y="1003"/>
                    <a:pt x="1625" y="1003"/>
                  </a:cubicBezTo>
                  <a:close/>
                  <a:moveTo>
                    <a:pt x="1747" y="952"/>
                  </a:moveTo>
                  <a:cubicBezTo>
                    <a:pt x="1752" y="956"/>
                    <a:pt x="1759" y="957"/>
                    <a:pt x="1765" y="955"/>
                  </a:cubicBezTo>
                  <a:cubicBezTo>
                    <a:pt x="1768" y="954"/>
                    <a:pt x="1771" y="952"/>
                    <a:pt x="1773" y="950"/>
                  </a:cubicBezTo>
                  <a:cubicBezTo>
                    <a:pt x="1773" y="952"/>
                    <a:pt x="1772" y="955"/>
                    <a:pt x="1772" y="957"/>
                  </a:cubicBezTo>
                  <a:cubicBezTo>
                    <a:pt x="1772" y="965"/>
                    <a:pt x="1777" y="972"/>
                    <a:pt x="1785" y="974"/>
                  </a:cubicBezTo>
                  <a:cubicBezTo>
                    <a:pt x="1790" y="976"/>
                    <a:pt x="1795" y="974"/>
                    <a:pt x="1800" y="971"/>
                  </a:cubicBezTo>
                  <a:cubicBezTo>
                    <a:pt x="1797" y="975"/>
                    <a:pt x="1793" y="977"/>
                    <a:pt x="1788" y="978"/>
                  </a:cubicBezTo>
                  <a:cubicBezTo>
                    <a:pt x="1778" y="979"/>
                    <a:pt x="1764" y="973"/>
                    <a:pt x="1749" y="967"/>
                  </a:cubicBezTo>
                  <a:cubicBezTo>
                    <a:pt x="1740" y="963"/>
                    <a:pt x="1731" y="959"/>
                    <a:pt x="1721" y="955"/>
                  </a:cubicBezTo>
                  <a:cubicBezTo>
                    <a:pt x="1728" y="949"/>
                    <a:pt x="1735" y="941"/>
                    <a:pt x="1740" y="934"/>
                  </a:cubicBezTo>
                  <a:cubicBezTo>
                    <a:pt x="1740" y="935"/>
                    <a:pt x="1740" y="937"/>
                    <a:pt x="1740" y="938"/>
                  </a:cubicBezTo>
                  <a:cubicBezTo>
                    <a:pt x="1740" y="938"/>
                    <a:pt x="1739" y="938"/>
                    <a:pt x="1739" y="938"/>
                  </a:cubicBezTo>
                  <a:cubicBezTo>
                    <a:pt x="1739" y="943"/>
                    <a:pt x="1742" y="948"/>
                    <a:pt x="1747" y="952"/>
                  </a:cubicBezTo>
                  <a:close/>
                  <a:moveTo>
                    <a:pt x="1716" y="954"/>
                  </a:moveTo>
                  <a:cubicBezTo>
                    <a:pt x="1714" y="953"/>
                    <a:pt x="1712" y="953"/>
                    <a:pt x="1710" y="952"/>
                  </a:cubicBezTo>
                  <a:cubicBezTo>
                    <a:pt x="1745" y="924"/>
                    <a:pt x="1760" y="889"/>
                    <a:pt x="1750" y="856"/>
                  </a:cubicBezTo>
                  <a:cubicBezTo>
                    <a:pt x="1749" y="855"/>
                    <a:pt x="1749" y="855"/>
                    <a:pt x="1748" y="855"/>
                  </a:cubicBezTo>
                  <a:cubicBezTo>
                    <a:pt x="1747" y="855"/>
                    <a:pt x="1746" y="855"/>
                    <a:pt x="1746" y="856"/>
                  </a:cubicBezTo>
                  <a:cubicBezTo>
                    <a:pt x="1742" y="881"/>
                    <a:pt x="1720" y="884"/>
                    <a:pt x="1692" y="887"/>
                  </a:cubicBezTo>
                  <a:cubicBezTo>
                    <a:pt x="1670" y="890"/>
                    <a:pt x="1646" y="893"/>
                    <a:pt x="1623" y="907"/>
                  </a:cubicBezTo>
                  <a:cubicBezTo>
                    <a:pt x="1623" y="904"/>
                    <a:pt x="1624" y="901"/>
                    <a:pt x="1624" y="898"/>
                  </a:cubicBezTo>
                  <a:cubicBezTo>
                    <a:pt x="1646" y="885"/>
                    <a:pt x="1671" y="883"/>
                    <a:pt x="1692" y="881"/>
                  </a:cubicBezTo>
                  <a:cubicBezTo>
                    <a:pt x="1710" y="879"/>
                    <a:pt x="1725" y="877"/>
                    <a:pt x="1734" y="870"/>
                  </a:cubicBezTo>
                  <a:cubicBezTo>
                    <a:pt x="1742" y="864"/>
                    <a:pt x="1744" y="854"/>
                    <a:pt x="1740" y="847"/>
                  </a:cubicBezTo>
                  <a:cubicBezTo>
                    <a:pt x="1739" y="846"/>
                    <a:pt x="1738" y="846"/>
                    <a:pt x="1737" y="846"/>
                  </a:cubicBezTo>
                  <a:cubicBezTo>
                    <a:pt x="1737" y="846"/>
                    <a:pt x="1736" y="847"/>
                    <a:pt x="1736" y="848"/>
                  </a:cubicBezTo>
                  <a:cubicBezTo>
                    <a:pt x="1736" y="856"/>
                    <a:pt x="1730" y="860"/>
                    <a:pt x="1726" y="862"/>
                  </a:cubicBezTo>
                  <a:cubicBezTo>
                    <a:pt x="1720" y="863"/>
                    <a:pt x="1714" y="860"/>
                    <a:pt x="1711" y="855"/>
                  </a:cubicBezTo>
                  <a:cubicBezTo>
                    <a:pt x="1707" y="848"/>
                    <a:pt x="1708" y="839"/>
                    <a:pt x="1715" y="834"/>
                  </a:cubicBezTo>
                  <a:cubicBezTo>
                    <a:pt x="1720" y="830"/>
                    <a:pt x="1731" y="827"/>
                    <a:pt x="1742" y="837"/>
                  </a:cubicBezTo>
                  <a:cubicBezTo>
                    <a:pt x="1757" y="849"/>
                    <a:pt x="1762" y="873"/>
                    <a:pt x="1756" y="895"/>
                  </a:cubicBezTo>
                  <a:cubicBezTo>
                    <a:pt x="1750" y="916"/>
                    <a:pt x="1736" y="937"/>
                    <a:pt x="1716" y="954"/>
                  </a:cubicBezTo>
                  <a:close/>
                  <a:moveTo>
                    <a:pt x="1758" y="853"/>
                  </a:moveTo>
                  <a:cubicBezTo>
                    <a:pt x="1755" y="846"/>
                    <a:pt x="1752" y="841"/>
                    <a:pt x="1747" y="836"/>
                  </a:cubicBezTo>
                  <a:cubicBezTo>
                    <a:pt x="1767" y="829"/>
                    <a:pt x="1784" y="828"/>
                    <a:pt x="1799" y="830"/>
                  </a:cubicBezTo>
                  <a:cubicBezTo>
                    <a:pt x="1787" y="840"/>
                    <a:pt x="1773" y="849"/>
                    <a:pt x="1758" y="853"/>
                  </a:cubicBezTo>
                  <a:close/>
                  <a:moveTo>
                    <a:pt x="1805" y="859"/>
                  </a:moveTo>
                  <a:cubicBezTo>
                    <a:pt x="1792" y="868"/>
                    <a:pt x="1777" y="873"/>
                    <a:pt x="1762" y="874"/>
                  </a:cubicBezTo>
                  <a:cubicBezTo>
                    <a:pt x="1762" y="868"/>
                    <a:pt x="1761" y="862"/>
                    <a:pt x="1759" y="857"/>
                  </a:cubicBezTo>
                  <a:cubicBezTo>
                    <a:pt x="1776" y="854"/>
                    <a:pt x="1792" y="855"/>
                    <a:pt x="1805" y="859"/>
                  </a:cubicBezTo>
                  <a:close/>
                  <a:moveTo>
                    <a:pt x="1762" y="878"/>
                  </a:moveTo>
                  <a:cubicBezTo>
                    <a:pt x="1785" y="878"/>
                    <a:pt x="1797" y="884"/>
                    <a:pt x="1806" y="893"/>
                  </a:cubicBezTo>
                  <a:cubicBezTo>
                    <a:pt x="1792" y="898"/>
                    <a:pt x="1777" y="900"/>
                    <a:pt x="1760" y="895"/>
                  </a:cubicBezTo>
                  <a:cubicBezTo>
                    <a:pt x="1761" y="889"/>
                    <a:pt x="1762" y="883"/>
                    <a:pt x="1762" y="878"/>
                  </a:cubicBezTo>
                  <a:close/>
                  <a:moveTo>
                    <a:pt x="1779" y="875"/>
                  </a:moveTo>
                  <a:cubicBezTo>
                    <a:pt x="1789" y="873"/>
                    <a:pt x="1800" y="868"/>
                    <a:pt x="1810" y="861"/>
                  </a:cubicBezTo>
                  <a:cubicBezTo>
                    <a:pt x="1819" y="864"/>
                    <a:pt x="1827" y="869"/>
                    <a:pt x="1834" y="875"/>
                  </a:cubicBezTo>
                  <a:cubicBezTo>
                    <a:pt x="1827" y="881"/>
                    <a:pt x="1819" y="887"/>
                    <a:pt x="1810" y="891"/>
                  </a:cubicBezTo>
                  <a:cubicBezTo>
                    <a:pt x="1802" y="884"/>
                    <a:pt x="1793" y="878"/>
                    <a:pt x="1779" y="875"/>
                  </a:cubicBezTo>
                  <a:close/>
                  <a:moveTo>
                    <a:pt x="1814" y="858"/>
                  </a:moveTo>
                  <a:cubicBezTo>
                    <a:pt x="1820" y="853"/>
                    <a:pt x="1827" y="847"/>
                    <a:pt x="1833" y="841"/>
                  </a:cubicBezTo>
                  <a:cubicBezTo>
                    <a:pt x="1842" y="846"/>
                    <a:pt x="1849" y="851"/>
                    <a:pt x="1853" y="855"/>
                  </a:cubicBezTo>
                  <a:cubicBezTo>
                    <a:pt x="1851" y="857"/>
                    <a:pt x="1849" y="860"/>
                    <a:pt x="1847" y="862"/>
                  </a:cubicBezTo>
                  <a:cubicBezTo>
                    <a:pt x="1844" y="866"/>
                    <a:pt x="1841" y="869"/>
                    <a:pt x="1837" y="872"/>
                  </a:cubicBezTo>
                  <a:cubicBezTo>
                    <a:pt x="1830" y="866"/>
                    <a:pt x="1822" y="862"/>
                    <a:pt x="1814" y="858"/>
                  </a:cubicBezTo>
                  <a:close/>
                  <a:moveTo>
                    <a:pt x="1836" y="838"/>
                  </a:moveTo>
                  <a:cubicBezTo>
                    <a:pt x="1841" y="832"/>
                    <a:pt x="1847" y="825"/>
                    <a:pt x="1851" y="818"/>
                  </a:cubicBezTo>
                  <a:cubicBezTo>
                    <a:pt x="1858" y="822"/>
                    <a:pt x="1864" y="827"/>
                    <a:pt x="1869" y="832"/>
                  </a:cubicBezTo>
                  <a:cubicBezTo>
                    <a:pt x="1865" y="839"/>
                    <a:pt x="1861" y="845"/>
                    <a:pt x="1856" y="852"/>
                  </a:cubicBezTo>
                  <a:cubicBezTo>
                    <a:pt x="1852" y="848"/>
                    <a:pt x="1845" y="843"/>
                    <a:pt x="1836" y="838"/>
                  </a:cubicBezTo>
                  <a:close/>
                  <a:moveTo>
                    <a:pt x="1853" y="815"/>
                  </a:moveTo>
                  <a:cubicBezTo>
                    <a:pt x="1858" y="808"/>
                    <a:pt x="1862" y="800"/>
                    <a:pt x="1865" y="793"/>
                  </a:cubicBezTo>
                  <a:cubicBezTo>
                    <a:pt x="1872" y="796"/>
                    <a:pt x="1877" y="801"/>
                    <a:pt x="1882" y="805"/>
                  </a:cubicBezTo>
                  <a:cubicBezTo>
                    <a:pt x="1879" y="813"/>
                    <a:pt x="1875" y="820"/>
                    <a:pt x="1871" y="828"/>
                  </a:cubicBezTo>
                  <a:cubicBezTo>
                    <a:pt x="1866" y="823"/>
                    <a:pt x="1860" y="819"/>
                    <a:pt x="1853" y="815"/>
                  </a:cubicBezTo>
                  <a:close/>
                  <a:moveTo>
                    <a:pt x="1867" y="789"/>
                  </a:moveTo>
                  <a:cubicBezTo>
                    <a:pt x="1870" y="782"/>
                    <a:pt x="1872" y="775"/>
                    <a:pt x="1874" y="768"/>
                  </a:cubicBezTo>
                  <a:cubicBezTo>
                    <a:pt x="1880" y="772"/>
                    <a:pt x="1885" y="775"/>
                    <a:pt x="1890" y="779"/>
                  </a:cubicBezTo>
                  <a:cubicBezTo>
                    <a:pt x="1889" y="785"/>
                    <a:pt x="1886" y="793"/>
                    <a:pt x="1883" y="801"/>
                  </a:cubicBezTo>
                  <a:cubicBezTo>
                    <a:pt x="1879" y="797"/>
                    <a:pt x="1873" y="793"/>
                    <a:pt x="1867" y="789"/>
                  </a:cubicBezTo>
                  <a:close/>
                  <a:moveTo>
                    <a:pt x="1872" y="763"/>
                  </a:moveTo>
                  <a:cubicBezTo>
                    <a:pt x="1865" y="759"/>
                    <a:pt x="1859" y="756"/>
                    <a:pt x="1852" y="753"/>
                  </a:cubicBezTo>
                  <a:cubicBezTo>
                    <a:pt x="1854" y="746"/>
                    <a:pt x="1855" y="739"/>
                    <a:pt x="1855" y="733"/>
                  </a:cubicBezTo>
                  <a:cubicBezTo>
                    <a:pt x="1863" y="736"/>
                    <a:pt x="1870" y="740"/>
                    <a:pt x="1876" y="744"/>
                  </a:cubicBezTo>
                  <a:cubicBezTo>
                    <a:pt x="1875" y="750"/>
                    <a:pt x="1873" y="756"/>
                    <a:pt x="1872" y="763"/>
                  </a:cubicBezTo>
                  <a:close/>
                  <a:moveTo>
                    <a:pt x="1871" y="766"/>
                  </a:moveTo>
                  <a:cubicBezTo>
                    <a:pt x="1869" y="774"/>
                    <a:pt x="1866" y="780"/>
                    <a:pt x="1863" y="787"/>
                  </a:cubicBezTo>
                  <a:cubicBezTo>
                    <a:pt x="1857" y="784"/>
                    <a:pt x="1850" y="781"/>
                    <a:pt x="1843" y="778"/>
                  </a:cubicBezTo>
                  <a:cubicBezTo>
                    <a:pt x="1846" y="771"/>
                    <a:pt x="1849" y="764"/>
                    <a:pt x="1851" y="757"/>
                  </a:cubicBezTo>
                  <a:cubicBezTo>
                    <a:pt x="1857" y="760"/>
                    <a:pt x="1864" y="763"/>
                    <a:pt x="1871" y="766"/>
                  </a:cubicBezTo>
                  <a:close/>
                  <a:moveTo>
                    <a:pt x="1848" y="752"/>
                  </a:moveTo>
                  <a:cubicBezTo>
                    <a:pt x="1840" y="749"/>
                    <a:pt x="1832" y="746"/>
                    <a:pt x="1824" y="745"/>
                  </a:cubicBezTo>
                  <a:cubicBezTo>
                    <a:pt x="1826" y="737"/>
                    <a:pt x="1827" y="730"/>
                    <a:pt x="1827" y="723"/>
                  </a:cubicBezTo>
                  <a:cubicBezTo>
                    <a:pt x="1836" y="725"/>
                    <a:pt x="1844" y="728"/>
                    <a:pt x="1851" y="731"/>
                  </a:cubicBezTo>
                  <a:cubicBezTo>
                    <a:pt x="1851" y="737"/>
                    <a:pt x="1850" y="744"/>
                    <a:pt x="1848" y="752"/>
                  </a:cubicBezTo>
                  <a:close/>
                  <a:moveTo>
                    <a:pt x="1847" y="756"/>
                  </a:moveTo>
                  <a:cubicBezTo>
                    <a:pt x="1845" y="762"/>
                    <a:pt x="1842" y="770"/>
                    <a:pt x="1839" y="777"/>
                  </a:cubicBezTo>
                  <a:cubicBezTo>
                    <a:pt x="1831" y="774"/>
                    <a:pt x="1823" y="772"/>
                    <a:pt x="1814" y="771"/>
                  </a:cubicBezTo>
                  <a:cubicBezTo>
                    <a:pt x="1818" y="763"/>
                    <a:pt x="1821" y="756"/>
                    <a:pt x="1823" y="748"/>
                  </a:cubicBezTo>
                  <a:cubicBezTo>
                    <a:pt x="1831" y="750"/>
                    <a:pt x="1839" y="753"/>
                    <a:pt x="1847" y="756"/>
                  </a:cubicBezTo>
                  <a:close/>
                  <a:moveTo>
                    <a:pt x="1821" y="744"/>
                  </a:moveTo>
                  <a:cubicBezTo>
                    <a:pt x="1812" y="742"/>
                    <a:pt x="1804" y="741"/>
                    <a:pt x="1795" y="740"/>
                  </a:cubicBezTo>
                  <a:cubicBezTo>
                    <a:pt x="1798" y="731"/>
                    <a:pt x="1799" y="722"/>
                    <a:pt x="1800" y="717"/>
                  </a:cubicBezTo>
                  <a:cubicBezTo>
                    <a:pt x="1808" y="718"/>
                    <a:pt x="1816" y="719"/>
                    <a:pt x="1823" y="721"/>
                  </a:cubicBezTo>
                  <a:cubicBezTo>
                    <a:pt x="1823" y="729"/>
                    <a:pt x="1822" y="736"/>
                    <a:pt x="1821" y="744"/>
                  </a:cubicBezTo>
                  <a:close/>
                  <a:moveTo>
                    <a:pt x="1791" y="740"/>
                  </a:moveTo>
                  <a:cubicBezTo>
                    <a:pt x="1782" y="740"/>
                    <a:pt x="1774" y="741"/>
                    <a:pt x="1765" y="742"/>
                  </a:cubicBezTo>
                  <a:cubicBezTo>
                    <a:pt x="1769" y="733"/>
                    <a:pt x="1771" y="724"/>
                    <a:pt x="1772" y="715"/>
                  </a:cubicBezTo>
                  <a:cubicBezTo>
                    <a:pt x="1777" y="715"/>
                    <a:pt x="1782" y="715"/>
                    <a:pt x="1786" y="715"/>
                  </a:cubicBezTo>
                  <a:cubicBezTo>
                    <a:pt x="1790" y="716"/>
                    <a:pt x="1793" y="716"/>
                    <a:pt x="1796" y="716"/>
                  </a:cubicBezTo>
                  <a:cubicBezTo>
                    <a:pt x="1796" y="722"/>
                    <a:pt x="1795" y="730"/>
                    <a:pt x="1791" y="740"/>
                  </a:cubicBezTo>
                  <a:close/>
                  <a:moveTo>
                    <a:pt x="1761" y="743"/>
                  </a:moveTo>
                  <a:cubicBezTo>
                    <a:pt x="1749" y="745"/>
                    <a:pt x="1738" y="749"/>
                    <a:pt x="1729" y="754"/>
                  </a:cubicBezTo>
                  <a:cubicBezTo>
                    <a:pt x="1737" y="742"/>
                    <a:pt x="1739" y="732"/>
                    <a:pt x="1739" y="721"/>
                  </a:cubicBezTo>
                  <a:cubicBezTo>
                    <a:pt x="1749" y="718"/>
                    <a:pt x="1758" y="716"/>
                    <a:pt x="1768" y="715"/>
                  </a:cubicBezTo>
                  <a:cubicBezTo>
                    <a:pt x="1767" y="725"/>
                    <a:pt x="1765" y="734"/>
                    <a:pt x="1761" y="743"/>
                  </a:cubicBezTo>
                  <a:close/>
                  <a:moveTo>
                    <a:pt x="1715" y="764"/>
                  </a:moveTo>
                  <a:cubicBezTo>
                    <a:pt x="1711" y="760"/>
                    <a:pt x="1707" y="757"/>
                    <a:pt x="1702" y="754"/>
                  </a:cubicBezTo>
                  <a:cubicBezTo>
                    <a:pt x="1710" y="739"/>
                    <a:pt x="1722" y="729"/>
                    <a:pt x="1735" y="723"/>
                  </a:cubicBezTo>
                  <a:cubicBezTo>
                    <a:pt x="1735" y="736"/>
                    <a:pt x="1731" y="748"/>
                    <a:pt x="1715" y="764"/>
                  </a:cubicBezTo>
                  <a:close/>
                  <a:moveTo>
                    <a:pt x="1681" y="787"/>
                  </a:moveTo>
                  <a:cubicBezTo>
                    <a:pt x="1679" y="788"/>
                    <a:pt x="1676" y="790"/>
                    <a:pt x="1674" y="791"/>
                  </a:cubicBezTo>
                  <a:cubicBezTo>
                    <a:pt x="1663" y="777"/>
                    <a:pt x="1663" y="777"/>
                    <a:pt x="1663" y="777"/>
                  </a:cubicBezTo>
                  <a:cubicBezTo>
                    <a:pt x="1667" y="776"/>
                    <a:pt x="1670" y="776"/>
                    <a:pt x="1673" y="776"/>
                  </a:cubicBezTo>
                  <a:lnTo>
                    <a:pt x="1681" y="787"/>
                  </a:lnTo>
                  <a:close/>
                  <a:moveTo>
                    <a:pt x="1678" y="776"/>
                  </a:moveTo>
                  <a:cubicBezTo>
                    <a:pt x="1681" y="775"/>
                    <a:pt x="1684" y="776"/>
                    <a:pt x="1687" y="776"/>
                  </a:cubicBezTo>
                  <a:cubicBezTo>
                    <a:pt x="1691" y="782"/>
                    <a:pt x="1691" y="782"/>
                    <a:pt x="1691" y="782"/>
                  </a:cubicBezTo>
                  <a:cubicBezTo>
                    <a:pt x="1689" y="783"/>
                    <a:pt x="1687" y="784"/>
                    <a:pt x="1685" y="785"/>
                  </a:cubicBezTo>
                  <a:lnTo>
                    <a:pt x="1678" y="776"/>
                  </a:lnTo>
                  <a:close/>
                  <a:moveTo>
                    <a:pt x="1671" y="793"/>
                  </a:moveTo>
                  <a:cubicBezTo>
                    <a:pt x="1669" y="795"/>
                    <a:pt x="1666" y="797"/>
                    <a:pt x="1664" y="798"/>
                  </a:cubicBezTo>
                  <a:cubicBezTo>
                    <a:pt x="1649" y="781"/>
                    <a:pt x="1649" y="781"/>
                    <a:pt x="1649" y="781"/>
                  </a:cubicBezTo>
                  <a:cubicBezTo>
                    <a:pt x="1653" y="780"/>
                    <a:pt x="1656" y="779"/>
                    <a:pt x="1659" y="778"/>
                  </a:cubicBezTo>
                  <a:lnTo>
                    <a:pt x="1671" y="793"/>
                  </a:lnTo>
                  <a:close/>
                  <a:moveTo>
                    <a:pt x="1661" y="801"/>
                  </a:moveTo>
                  <a:cubicBezTo>
                    <a:pt x="1660" y="802"/>
                    <a:pt x="1658" y="803"/>
                    <a:pt x="1657" y="804"/>
                  </a:cubicBezTo>
                  <a:cubicBezTo>
                    <a:pt x="1656" y="805"/>
                    <a:pt x="1655" y="805"/>
                    <a:pt x="1654" y="806"/>
                  </a:cubicBezTo>
                  <a:cubicBezTo>
                    <a:pt x="1636" y="786"/>
                    <a:pt x="1636" y="786"/>
                    <a:pt x="1636" y="786"/>
                  </a:cubicBezTo>
                  <a:cubicBezTo>
                    <a:pt x="1639" y="784"/>
                    <a:pt x="1642" y="783"/>
                    <a:pt x="1646" y="782"/>
                  </a:cubicBezTo>
                  <a:lnTo>
                    <a:pt x="1661" y="801"/>
                  </a:lnTo>
                  <a:close/>
                  <a:moveTo>
                    <a:pt x="1651" y="808"/>
                  </a:moveTo>
                  <a:cubicBezTo>
                    <a:pt x="1649" y="810"/>
                    <a:pt x="1646" y="812"/>
                    <a:pt x="1643" y="814"/>
                  </a:cubicBezTo>
                  <a:cubicBezTo>
                    <a:pt x="1622" y="792"/>
                    <a:pt x="1622" y="792"/>
                    <a:pt x="1622" y="792"/>
                  </a:cubicBezTo>
                  <a:cubicBezTo>
                    <a:pt x="1626" y="790"/>
                    <a:pt x="1629" y="789"/>
                    <a:pt x="1632" y="787"/>
                  </a:cubicBezTo>
                  <a:lnTo>
                    <a:pt x="1651" y="808"/>
                  </a:lnTo>
                  <a:close/>
                  <a:moveTo>
                    <a:pt x="1640" y="817"/>
                  </a:moveTo>
                  <a:cubicBezTo>
                    <a:pt x="1637" y="819"/>
                    <a:pt x="1634" y="821"/>
                    <a:pt x="1631" y="823"/>
                  </a:cubicBezTo>
                  <a:cubicBezTo>
                    <a:pt x="1608" y="798"/>
                    <a:pt x="1608" y="798"/>
                    <a:pt x="1608" y="798"/>
                  </a:cubicBezTo>
                  <a:cubicBezTo>
                    <a:pt x="1612" y="796"/>
                    <a:pt x="1615" y="795"/>
                    <a:pt x="1619" y="793"/>
                  </a:cubicBezTo>
                  <a:lnTo>
                    <a:pt x="1640" y="817"/>
                  </a:lnTo>
                  <a:close/>
                  <a:moveTo>
                    <a:pt x="1627" y="825"/>
                  </a:moveTo>
                  <a:cubicBezTo>
                    <a:pt x="1624" y="827"/>
                    <a:pt x="1621" y="828"/>
                    <a:pt x="1618" y="830"/>
                  </a:cubicBezTo>
                  <a:cubicBezTo>
                    <a:pt x="1595" y="804"/>
                    <a:pt x="1595" y="804"/>
                    <a:pt x="1595" y="804"/>
                  </a:cubicBezTo>
                  <a:cubicBezTo>
                    <a:pt x="1598" y="803"/>
                    <a:pt x="1601" y="801"/>
                    <a:pt x="1604" y="800"/>
                  </a:cubicBezTo>
                  <a:lnTo>
                    <a:pt x="1627" y="825"/>
                  </a:lnTo>
                  <a:close/>
                  <a:moveTo>
                    <a:pt x="1615" y="832"/>
                  </a:moveTo>
                  <a:cubicBezTo>
                    <a:pt x="1611" y="833"/>
                    <a:pt x="1608" y="835"/>
                    <a:pt x="1604" y="836"/>
                  </a:cubicBezTo>
                  <a:cubicBezTo>
                    <a:pt x="1583" y="809"/>
                    <a:pt x="1583" y="809"/>
                    <a:pt x="1583" y="809"/>
                  </a:cubicBezTo>
                  <a:cubicBezTo>
                    <a:pt x="1586" y="808"/>
                    <a:pt x="1589" y="807"/>
                    <a:pt x="1592" y="806"/>
                  </a:cubicBezTo>
                  <a:lnTo>
                    <a:pt x="1615" y="832"/>
                  </a:lnTo>
                  <a:close/>
                  <a:moveTo>
                    <a:pt x="1600" y="837"/>
                  </a:moveTo>
                  <a:cubicBezTo>
                    <a:pt x="1598" y="838"/>
                    <a:pt x="1595" y="839"/>
                    <a:pt x="1592" y="839"/>
                  </a:cubicBezTo>
                  <a:cubicBezTo>
                    <a:pt x="1591" y="838"/>
                    <a:pt x="1589" y="837"/>
                    <a:pt x="1589" y="837"/>
                  </a:cubicBezTo>
                  <a:cubicBezTo>
                    <a:pt x="1588" y="834"/>
                    <a:pt x="1586" y="823"/>
                    <a:pt x="1578" y="811"/>
                  </a:cubicBezTo>
                  <a:cubicBezTo>
                    <a:pt x="1579" y="811"/>
                    <a:pt x="1579" y="811"/>
                    <a:pt x="1579" y="811"/>
                  </a:cubicBezTo>
                  <a:lnTo>
                    <a:pt x="1600" y="837"/>
                  </a:lnTo>
                  <a:close/>
                  <a:moveTo>
                    <a:pt x="1659" y="753"/>
                  </a:moveTo>
                  <a:cubicBezTo>
                    <a:pt x="1663" y="753"/>
                    <a:pt x="1666" y="754"/>
                    <a:pt x="1669" y="754"/>
                  </a:cubicBezTo>
                  <a:cubicBezTo>
                    <a:pt x="1657" y="767"/>
                    <a:pt x="1657" y="767"/>
                    <a:pt x="1657" y="767"/>
                  </a:cubicBezTo>
                  <a:cubicBezTo>
                    <a:pt x="1654" y="768"/>
                    <a:pt x="1651" y="768"/>
                    <a:pt x="1649" y="769"/>
                  </a:cubicBezTo>
                  <a:lnTo>
                    <a:pt x="1659" y="753"/>
                  </a:lnTo>
                  <a:close/>
                  <a:moveTo>
                    <a:pt x="1643" y="770"/>
                  </a:moveTo>
                  <a:cubicBezTo>
                    <a:pt x="1640" y="771"/>
                    <a:pt x="1637" y="772"/>
                    <a:pt x="1633" y="774"/>
                  </a:cubicBezTo>
                  <a:cubicBezTo>
                    <a:pt x="1643" y="752"/>
                    <a:pt x="1643" y="752"/>
                    <a:pt x="1643" y="752"/>
                  </a:cubicBezTo>
                  <a:cubicBezTo>
                    <a:pt x="1647" y="752"/>
                    <a:pt x="1651" y="752"/>
                    <a:pt x="1655" y="752"/>
                  </a:cubicBezTo>
                  <a:lnTo>
                    <a:pt x="1643" y="770"/>
                  </a:lnTo>
                  <a:close/>
                  <a:moveTo>
                    <a:pt x="1674" y="756"/>
                  </a:moveTo>
                  <a:cubicBezTo>
                    <a:pt x="1677" y="757"/>
                    <a:pt x="1680" y="758"/>
                    <a:pt x="1683" y="759"/>
                  </a:cubicBezTo>
                  <a:cubicBezTo>
                    <a:pt x="1673" y="766"/>
                    <a:pt x="1673" y="766"/>
                    <a:pt x="1673" y="766"/>
                  </a:cubicBezTo>
                  <a:cubicBezTo>
                    <a:pt x="1670" y="766"/>
                    <a:pt x="1667" y="766"/>
                    <a:pt x="1663" y="766"/>
                  </a:cubicBezTo>
                  <a:lnTo>
                    <a:pt x="1674" y="756"/>
                  </a:lnTo>
                  <a:close/>
                  <a:moveTo>
                    <a:pt x="1688" y="761"/>
                  </a:moveTo>
                  <a:cubicBezTo>
                    <a:pt x="1690" y="762"/>
                    <a:pt x="1693" y="764"/>
                    <a:pt x="1696" y="766"/>
                  </a:cubicBezTo>
                  <a:cubicBezTo>
                    <a:pt x="1689" y="768"/>
                    <a:pt x="1689" y="768"/>
                    <a:pt x="1689" y="768"/>
                  </a:cubicBezTo>
                  <a:cubicBezTo>
                    <a:pt x="1686" y="767"/>
                    <a:pt x="1683" y="766"/>
                    <a:pt x="1680" y="766"/>
                  </a:cubicBezTo>
                  <a:lnTo>
                    <a:pt x="1688" y="761"/>
                  </a:lnTo>
                  <a:close/>
                  <a:moveTo>
                    <a:pt x="1699" y="768"/>
                  </a:moveTo>
                  <a:cubicBezTo>
                    <a:pt x="1703" y="771"/>
                    <a:pt x="1706" y="774"/>
                    <a:pt x="1709" y="777"/>
                  </a:cubicBezTo>
                  <a:cubicBezTo>
                    <a:pt x="1704" y="774"/>
                    <a:pt x="1700" y="771"/>
                    <a:pt x="1695" y="770"/>
                  </a:cubicBezTo>
                  <a:lnTo>
                    <a:pt x="1699" y="768"/>
                  </a:lnTo>
                  <a:close/>
                  <a:moveTo>
                    <a:pt x="1705" y="781"/>
                  </a:moveTo>
                  <a:cubicBezTo>
                    <a:pt x="1702" y="781"/>
                    <a:pt x="1698" y="781"/>
                    <a:pt x="1695" y="781"/>
                  </a:cubicBezTo>
                  <a:cubicBezTo>
                    <a:pt x="1692" y="777"/>
                    <a:pt x="1692" y="777"/>
                    <a:pt x="1692" y="777"/>
                  </a:cubicBezTo>
                  <a:cubicBezTo>
                    <a:pt x="1696" y="778"/>
                    <a:pt x="1701" y="779"/>
                    <a:pt x="1705" y="781"/>
                  </a:cubicBezTo>
                  <a:close/>
                  <a:moveTo>
                    <a:pt x="1626" y="753"/>
                  </a:moveTo>
                  <a:cubicBezTo>
                    <a:pt x="1630" y="752"/>
                    <a:pt x="1635" y="752"/>
                    <a:pt x="1639" y="752"/>
                  </a:cubicBezTo>
                  <a:cubicBezTo>
                    <a:pt x="1628" y="775"/>
                    <a:pt x="1628" y="775"/>
                    <a:pt x="1628" y="775"/>
                  </a:cubicBezTo>
                  <a:cubicBezTo>
                    <a:pt x="1625" y="777"/>
                    <a:pt x="1622" y="778"/>
                    <a:pt x="1618" y="779"/>
                  </a:cubicBezTo>
                  <a:lnTo>
                    <a:pt x="1626" y="753"/>
                  </a:lnTo>
                  <a:close/>
                  <a:moveTo>
                    <a:pt x="1614" y="781"/>
                  </a:moveTo>
                  <a:cubicBezTo>
                    <a:pt x="1611" y="783"/>
                    <a:pt x="1608" y="784"/>
                    <a:pt x="1605" y="785"/>
                  </a:cubicBezTo>
                  <a:cubicBezTo>
                    <a:pt x="1606" y="774"/>
                    <a:pt x="1606" y="774"/>
                    <a:pt x="1606" y="774"/>
                  </a:cubicBezTo>
                  <a:cubicBezTo>
                    <a:pt x="1612" y="769"/>
                    <a:pt x="1617" y="763"/>
                    <a:pt x="1621" y="756"/>
                  </a:cubicBezTo>
                  <a:lnTo>
                    <a:pt x="1614" y="781"/>
                  </a:lnTo>
                  <a:close/>
                  <a:moveTo>
                    <a:pt x="1570" y="801"/>
                  </a:moveTo>
                  <a:cubicBezTo>
                    <a:pt x="1569" y="800"/>
                    <a:pt x="1568" y="799"/>
                    <a:pt x="1567" y="798"/>
                  </a:cubicBezTo>
                  <a:cubicBezTo>
                    <a:pt x="1569" y="797"/>
                    <a:pt x="1572" y="796"/>
                    <a:pt x="1575" y="795"/>
                  </a:cubicBezTo>
                  <a:cubicBezTo>
                    <a:pt x="1575" y="799"/>
                    <a:pt x="1575" y="799"/>
                    <a:pt x="1575" y="799"/>
                  </a:cubicBezTo>
                  <a:cubicBezTo>
                    <a:pt x="1573" y="799"/>
                    <a:pt x="1572" y="800"/>
                    <a:pt x="1570" y="801"/>
                  </a:cubicBezTo>
                  <a:close/>
                  <a:moveTo>
                    <a:pt x="1673" y="1404"/>
                  </a:moveTo>
                  <a:cubicBezTo>
                    <a:pt x="1670" y="1403"/>
                    <a:pt x="1667" y="1403"/>
                    <a:pt x="1663" y="1402"/>
                  </a:cubicBezTo>
                  <a:cubicBezTo>
                    <a:pt x="1674" y="1388"/>
                    <a:pt x="1674" y="1388"/>
                    <a:pt x="1674" y="1388"/>
                  </a:cubicBezTo>
                  <a:cubicBezTo>
                    <a:pt x="1676" y="1390"/>
                    <a:pt x="1679" y="1391"/>
                    <a:pt x="1681" y="1393"/>
                  </a:cubicBezTo>
                  <a:lnTo>
                    <a:pt x="1673" y="1404"/>
                  </a:lnTo>
                  <a:close/>
                  <a:moveTo>
                    <a:pt x="1685" y="1395"/>
                  </a:moveTo>
                  <a:cubicBezTo>
                    <a:pt x="1687" y="1396"/>
                    <a:pt x="1689" y="1396"/>
                    <a:pt x="1691" y="1397"/>
                  </a:cubicBezTo>
                  <a:cubicBezTo>
                    <a:pt x="1687" y="1404"/>
                    <a:pt x="1687" y="1404"/>
                    <a:pt x="1687" y="1404"/>
                  </a:cubicBezTo>
                  <a:cubicBezTo>
                    <a:pt x="1684" y="1404"/>
                    <a:pt x="1681" y="1404"/>
                    <a:pt x="1678" y="1404"/>
                  </a:cubicBezTo>
                  <a:lnTo>
                    <a:pt x="1685" y="1395"/>
                  </a:lnTo>
                  <a:close/>
                  <a:moveTo>
                    <a:pt x="1659" y="1401"/>
                  </a:moveTo>
                  <a:cubicBezTo>
                    <a:pt x="1656" y="1401"/>
                    <a:pt x="1653" y="1400"/>
                    <a:pt x="1649" y="1399"/>
                  </a:cubicBezTo>
                  <a:cubicBezTo>
                    <a:pt x="1664" y="1381"/>
                    <a:pt x="1664" y="1381"/>
                    <a:pt x="1664" y="1381"/>
                  </a:cubicBezTo>
                  <a:cubicBezTo>
                    <a:pt x="1666" y="1383"/>
                    <a:pt x="1669" y="1385"/>
                    <a:pt x="1671" y="1386"/>
                  </a:cubicBezTo>
                  <a:lnTo>
                    <a:pt x="1659" y="1401"/>
                  </a:lnTo>
                  <a:close/>
                  <a:moveTo>
                    <a:pt x="1646" y="1397"/>
                  </a:moveTo>
                  <a:cubicBezTo>
                    <a:pt x="1642" y="1396"/>
                    <a:pt x="1639" y="1395"/>
                    <a:pt x="1636" y="1394"/>
                  </a:cubicBezTo>
                  <a:cubicBezTo>
                    <a:pt x="1654" y="1374"/>
                    <a:pt x="1654" y="1374"/>
                    <a:pt x="1654" y="1374"/>
                  </a:cubicBezTo>
                  <a:cubicBezTo>
                    <a:pt x="1655" y="1374"/>
                    <a:pt x="1656" y="1375"/>
                    <a:pt x="1657" y="1375"/>
                  </a:cubicBezTo>
                  <a:cubicBezTo>
                    <a:pt x="1658" y="1377"/>
                    <a:pt x="1660" y="1378"/>
                    <a:pt x="1661" y="1379"/>
                  </a:cubicBezTo>
                  <a:lnTo>
                    <a:pt x="1646" y="1397"/>
                  </a:lnTo>
                  <a:close/>
                  <a:moveTo>
                    <a:pt x="1632" y="1392"/>
                  </a:moveTo>
                  <a:cubicBezTo>
                    <a:pt x="1629" y="1391"/>
                    <a:pt x="1626" y="1389"/>
                    <a:pt x="1622" y="1388"/>
                  </a:cubicBezTo>
                  <a:cubicBezTo>
                    <a:pt x="1643" y="1365"/>
                    <a:pt x="1643" y="1365"/>
                    <a:pt x="1643" y="1365"/>
                  </a:cubicBezTo>
                  <a:cubicBezTo>
                    <a:pt x="1646" y="1367"/>
                    <a:pt x="1649" y="1369"/>
                    <a:pt x="1651" y="1371"/>
                  </a:cubicBezTo>
                  <a:lnTo>
                    <a:pt x="1632" y="1392"/>
                  </a:lnTo>
                  <a:close/>
                  <a:moveTo>
                    <a:pt x="1619" y="1386"/>
                  </a:moveTo>
                  <a:cubicBezTo>
                    <a:pt x="1615" y="1385"/>
                    <a:pt x="1612" y="1383"/>
                    <a:pt x="1608" y="1381"/>
                  </a:cubicBezTo>
                  <a:cubicBezTo>
                    <a:pt x="1631" y="1356"/>
                    <a:pt x="1631" y="1356"/>
                    <a:pt x="1631" y="1356"/>
                  </a:cubicBezTo>
                  <a:cubicBezTo>
                    <a:pt x="1634" y="1358"/>
                    <a:pt x="1637" y="1361"/>
                    <a:pt x="1640" y="1363"/>
                  </a:cubicBezTo>
                  <a:lnTo>
                    <a:pt x="1619" y="1386"/>
                  </a:lnTo>
                  <a:close/>
                  <a:moveTo>
                    <a:pt x="1604" y="1380"/>
                  </a:moveTo>
                  <a:cubicBezTo>
                    <a:pt x="1601" y="1378"/>
                    <a:pt x="1598" y="1377"/>
                    <a:pt x="1595" y="1376"/>
                  </a:cubicBezTo>
                  <a:cubicBezTo>
                    <a:pt x="1618" y="1350"/>
                    <a:pt x="1618" y="1350"/>
                    <a:pt x="1618" y="1350"/>
                  </a:cubicBezTo>
                  <a:cubicBezTo>
                    <a:pt x="1621" y="1351"/>
                    <a:pt x="1624" y="1353"/>
                    <a:pt x="1627" y="1354"/>
                  </a:cubicBezTo>
                  <a:lnTo>
                    <a:pt x="1604" y="1380"/>
                  </a:lnTo>
                  <a:close/>
                  <a:moveTo>
                    <a:pt x="1592" y="1374"/>
                  </a:moveTo>
                  <a:cubicBezTo>
                    <a:pt x="1589" y="1373"/>
                    <a:pt x="1586" y="1371"/>
                    <a:pt x="1583" y="1370"/>
                  </a:cubicBezTo>
                  <a:cubicBezTo>
                    <a:pt x="1604" y="1344"/>
                    <a:pt x="1604" y="1344"/>
                    <a:pt x="1604" y="1344"/>
                  </a:cubicBezTo>
                  <a:cubicBezTo>
                    <a:pt x="1608" y="1345"/>
                    <a:pt x="1611" y="1346"/>
                    <a:pt x="1615" y="1348"/>
                  </a:cubicBezTo>
                  <a:lnTo>
                    <a:pt x="1592" y="1374"/>
                  </a:lnTo>
                  <a:close/>
                  <a:moveTo>
                    <a:pt x="1579" y="1369"/>
                  </a:moveTo>
                  <a:cubicBezTo>
                    <a:pt x="1579" y="1369"/>
                    <a:pt x="1579" y="1368"/>
                    <a:pt x="1578" y="1368"/>
                  </a:cubicBezTo>
                  <a:cubicBezTo>
                    <a:pt x="1586" y="1357"/>
                    <a:pt x="1588" y="1346"/>
                    <a:pt x="1589" y="1343"/>
                  </a:cubicBezTo>
                  <a:cubicBezTo>
                    <a:pt x="1589" y="1342"/>
                    <a:pt x="1591" y="1341"/>
                    <a:pt x="1592" y="1340"/>
                  </a:cubicBezTo>
                  <a:cubicBezTo>
                    <a:pt x="1595" y="1341"/>
                    <a:pt x="1598" y="1342"/>
                    <a:pt x="1600" y="1342"/>
                  </a:cubicBezTo>
                  <a:lnTo>
                    <a:pt x="1579" y="1369"/>
                  </a:lnTo>
                  <a:close/>
                  <a:moveTo>
                    <a:pt x="1570" y="1379"/>
                  </a:moveTo>
                  <a:cubicBezTo>
                    <a:pt x="1572" y="1379"/>
                    <a:pt x="1573" y="1380"/>
                    <a:pt x="1575" y="1381"/>
                  </a:cubicBezTo>
                  <a:cubicBezTo>
                    <a:pt x="1575" y="1385"/>
                    <a:pt x="1575" y="1385"/>
                    <a:pt x="1575" y="1385"/>
                  </a:cubicBezTo>
                  <a:cubicBezTo>
                    <a:pt x="1572" y="1384"/>
                    <a:pt x="1569" y="1383"/>
                    <a:pt x="1567" y="1382"/>
                  </a:cubicBezTo>
                  <a:cubicBezTo>
                    <a:pt x="1568" y="1381"/>
                    <a:pt x="1569" y="1380"/>
                    <a:pt x="1570" y="1379"/>
                  </a:cubicBezTo>
                  <a:close/>
                  <a:moveTo>
                    <a:pt x="1692" y="1403"/>
                  </a:moveTo>
                  <a:cubicBezTo>
                    <a:pt x="1695" y="1398"/>
                    <a:pt x="1695" y="1398"/>
                    <a:pt x="1695" y="1398"/>
                  </a:cubicBezTo>
                  <a:cubicBezTo>
                    <a:pt x="1698" y="1399"/>
                    <a:pt x="1702" y="1399"/>
                    <a:pt x="1705" y="1398"/>
                  </a:cubicBezTo>
                  <a:cubicBezTo>
                    <a:pt x="1701" y="1400"/>
                    <a:pt x="1696" y="1402"/>
                    <a:pt x="1692" y="1403"/>
                  </a:cubicBezTo>
                  <a:close/>
                  <a:moveTo>
                    <a:pt x="1709" y="1403"/>
                  </a:moveTo>
                  <a:cubicBezTo>
                    <a:pt x="1706" y="1406"/>
                    <a:pt x="1703" y="1409"/>
                    <a:pt x="1699" y="1411"/>
                  </a:cubicBezTo>
                  <a:cubicBezTo>
                    <a:pt x="1695" y="1410"/>
                    <a:pt x="1695" y="1410"/>
                    <a:pt x="1695" y="1410"/>
                  </a:cubicBezTo>
                  <a:cubicBezTo>
                    <a:pt x="1700" y="1408"/>
                    <a:pt x="1704" y="1406"/>
                    <a:pt x="1709" y="1403"/>
                  </a:cubicBezTo>
                  <a:close/>
                  <a:moveTo>
                    <a:pt x="1696" y="1414"/>
                  </a:moveTo>
                  <a:cubicBezTo>
                    <a:pt x="1693" y="1416"/>
                    <a:pt x="1690" y="1417"/>
                    <a:pt x="1688" y="1419"/>
                  </a:cubicBezTo>
                  <a:cubicBezTo>
                    <a:pt x="1680" y="1413"/>
                    <a:pt x="1680" y="1413"/>
                    <a:pt x="1680" y="1413"/>
                  </a:cubicBezTo>
                  <a:cubicBezTo>
                    <a:pt x="1683" y="1413"/>
                    <a:pt x="1686" y="1413"/>
                    <a:pt x="1689" y="1412"/>
                  </a:cubicBezTo>
                  <a:lnTo>
                    <a:pt x="1696" y="1414"/>
                  </a:lnTo>
                  <a:close/>
                  <a:moveTo>
                    <a:pt x="1649" y="1411"/>
                  </a:moveTo>
                  <a:cubicBezTo>
                    <a:pt x="1651" y="1411"/>
                    <a:pt x="1654" y="1412"/>
                    <a:pt x="1657" y="1412"/>
                  </a:cubicBezTo>
                  <a:cubicBezTo>
                    <a:pt x="1669" y="1425"/>
                    <a:pt x="1669" y="1425"/>
                    <a:pt x="1669" y="1425"/>
                  </a:cubicBezTo>
                  <a:cubicBezTo>
                    <a:pt x="1666" y="1426"/>
                    <a:pt x="1663" y="1426"/>
                    <a:pt x="1659" y="1427"/>
                  </a:cubicBezTo>
                  <a:lnTo>
                    <a:pt x="1649" y="1411"/>
                  </a:lnTo>
                  <a:close/>
                  <a:moveTo>
                    <a:pt x="1655" y="1427"/>
                  </a:moveTo>
                  <a:cubicBezTo>
                    <a:pt x="1651" y="1428"/>
                    <a:pt x="1647" y="1428"/>
                    <a:pt x="1643" y="1428"/>
                  </a:cubicBezTo>
                  <a:cubicBezTo>
                    <a:pt x="1633" y="1406"/>
                    <a:pt x="1633" y="1406"/>
                    <a:pt x="1633" y="1406"/>
                  </a:cubicBezTo>
                  <a:cubicBezTo>
                    <a:pt x="1637" y="1407"/>
                    <a:pt x="1640" y="1408"/>
                    <a:pt x="1643" y="1409"/>
                  </a:cubicBezTo>
                  <a:lnTo>
                    <a:pt x="1655" y="1427"/>
                  </a:lnTo>
                  <a:close/>
                  <a:moveTo>
                    <a:pt x="1663" y="1413"/>
                  </a:moveTo>
                  <a:cubicBezTo>
                    <a:pt x="1667" y="1414"/>
                    <a:pt x="1670" y="1414"/>
                    <a:pt x="1673" y="1414"/>
                  </a:cubicBezTo>
                  <a:cubicBezTo>
                    <a:pt x="1683" y="1421"/>
                    <a:pt x="1683" y="1421"/>
                    <a:pt x="1683" y="1421"/>
                  </a:cubicBezTo>
                  <a:cubicBezTo>
                    <a:pt x="1680" y="1422"/>
                    <a:pt x="1677" y="1423"/>
                    <a:pt x="1674" y="1424"/>
                  </a:cubicBezTo>
                  <a:lnTo>
                    <a:pt x="1663" y="1413"/>
                  </a:lnTo>
                  <a:close/>
                  <a:moveTo>
                    <a:pt x="1614" y="1398"/>
                  </a:moveTo>
                  <a:cubicBezTo>
                    <a:pt x="1621" y="1423"/>
                    <a:pt x="1621" y="1423"/>
                    <a:pt x="1621" y="1423"/>
                  </a:cubicBezTo>
                  <a:cubicBezTo>
                    <a:pt x="1617" y="1417"/>
                    <a:pt x="1612" y="1411"/>
                    <a:pt x="1606" y="1405"/>
                  </a:cubicBezTo>
                  <a:cubicBezTo>
                    <a:pt x="1605" y="1394"/>
                    <a:pt x="1605" y="1394"/>
                    <a:pt x="1605" y="1394"/>
                  </a:cubicBezTo>
                  <a:cubicBezTo>
                    <a:pt x="1608" y="1396"/>
                    <a:pt x="1611" y="1397"/>
                    <a:pt x="1614" y="1398"/>
                  </a:cubicBezTo>
                  <a:close/>
                  <a:moveTo>
                    <a:pt x="1618" y="1400"/>
                  </a:moveTo>
                  <a:cubicBezTo>
                    <a:pt x="1622" y="1402"/>
                    <a:pt x="1625" y="1403"/>
                    <a:pt x="1628" y="1404"/>
                  </a:cubicBezTo>
                  <a:cubicBezTo>
                    <a:pt x="1639" y="1428"/>
                    <a:pt x="1639" y="1428"/>
                    <a:pt x="1639" y="1428"/>
                  </a:cubicBezTo>
                  <a:cubicBezTo>
                    <a:pt x="1635" y="1428"/>
                    <a:pt x="1630" y="1427"/>
                    <a:pt x="1626" y="1427"/>
                  </a:cubicBezTo>
                  <a:lnTo>
                    <a:pt x="1618" y="1400"/>
                  </a:lnTo>
                  <a:close/>
                  <a:moveTo>
                    <a:pt x="1715" y="1415"/>
                  </a:moveTo>
                  <a:cubicBezTo>
                    <a:pt x="1731" y="1432"/>
                    <a:pt x="1735" y="1444"/>
                    <a:pt x="1735" y="1457"/>
                  </a:cubicBezTo>
                  <a:cubicBezTo>
                    <a:pt x="1722" y="1451"/>
                    <a:pt x="1710" y="1441"/>
                    <a:pt x="1702" y="1425"/>
                  </a:cubicBezTo>
                  <a:cubicBezTo>
                    <a:pt x="1707" y="1423"/>
                    <a:pt x="1711" y="1419"/>
                    <a:pt x="1715" y="1415"/>
                  </a:cubicBezTo>
                  <a:close/>
                  <a:moveTo>
                    <a:pt x="1729" y="1425"/>
                  </a:moveTo>
                  <a:cubicBezTo>
                    <a:pt x="1738" y="1431"/>
                    <a:pt x="1749" y="1435"/>
                    <a:pt x="1761" y="1437"/>
                  </a:cubicBezTo>
                  <a:cubicBezTo>
                    <a:pt x="1765" y="1446"/>
                    <a:pt x="1767" y="1455"/>
                    <a:pt x="1768" y="1464"/>
                  </a:cubicBezTo>
                  <a:cubicBezTo>
                    <a:pt x="1758" y="1463"/>
                    <a:pt x="1749" y="1462"/>
                    <a:pt x="1739" y="1458"/>
                  </a:cubicBezTo>
                  <a:cubicBezTo>
                    <a:pt x="1739" y="1447"/>
                    <a:pt x="1737" y="1437"/>
                    <a:pt x="1729" y="1425"/>
                  </a:cubicBezTo>
                  <a:close/>
                  <a:moveTo>
                    <a:pt x="1765" y="1438"/>
                  </a:moveTo>
                  <a:cubicBezTo>
                    <a:pt x="1774" y="1439"/>
                    <a:pt x="1782" y="1439"/>
                    <a:pt x="1791" y="1439"/>
                  </a:cubicBezTo>
                  <a:cubicBezTo>
                    <a:pt x="1795" y="1449"/>
                    <a:pt x="1796" y="1458"/>
                    <a:pt x="1796" y="1463"/>
                  </a:cubicBezTo>
                  <a:cubicBezTo>
                    <a:pt x="1793" y="1464"/>
                    <a:pt x="1790" y="1464"/>
                    <a:pt x="1786" y="1464"/>
                  </a:cubicBezTo>
                  <a:cubicBezTo>
                    <a:pt x="1782" y="1464"/>
                    <a:pt x="1777" y="1465"/>
                    <a:pt x="1772" y="1464"/>
                  </a:cubicBezTo>
                  <a:cubicBezTo>
                    <a:pt x="1771" y="1455"/>
                    <a:pt x="1769" y="1446"/>
                    <a:pt x="1765" y="1438"/>
                  </a:cubicBezTo>
                  <a:close/>
                  <a:moveTo>
                    <a:pt x="1795" y="1439"/>
                  </a:moveTo>
                  <a:cubicBezTo>
                    <a:pt x="1804" y="1439"/>
                    <a:pt x="1812" y="1437"/>
                    <a:pt x="1821" y="1436"/>
                  </a:cubicBezTo>
                  <a:cubicBezTo>
                    <a:pt x="1822" y="1443"/>
                    <a:pt x="1823" y="1451"/>
                    <a:pt x="1823" y="1458"/>
                  </a:cubicBezTo>
                  <a:cubicBezTo>
                    <a:pt x="1816" y="1460"/>
                    <a:pt x="1808" y="1462"/>
                    <a:pt x="1800" y="1463"/>
                  </a:cubicBezTo>
                  <a:cubicBezTo>
                    <a:pt x="1799" y="1457"/>
                    <a:pt x="1798" y="1449"/>
                    <a:pt x="1795" y="1439"/>
                  </a:cubicBezTo>
                  <a:close/>
                  <a:moveTo>
                    <a:pt x="1814" y="1409"/>
                  </a:moveTo>
                  <a:cubicBezTo>
                    <a:pt x="1823" y="1407"/>
                    <a:pt x="1831" y="1405"/>
                    <a:pt x="1839" y="1403"/>
                  </a:cubicBezTo>
                  <a:cubicBezTo>
                    <a:pt x="1842" y="1410"/>
                    <a:pt x="1845" y="1417"/>
                    <a:pt x="1847" y="1424"/>
                  </a:cubicBezTo>
                  <a:cubicBezTo>
                    <a:pt x="1839" y="1427"/>
                    <a:pt x="1831" y="1429"/>
                    <a:pt x="1823" y="1431"/>
                  </a:cubicBezTo>
                  <a:cubicBezTo>
                    <a:pt x="1821" y="1424"/>
                    <a:pt x="1818" y="1416"/>
                    <a:pt x="1814" y="1409"/>
                  </a:cubicBezTo>
                  <a:close/>
                  <a:moveTo>
                    <a:pt x="1848" y="1428"/>
                  </a:moveTo>
                  <a:cubicBezTo>
                    <a:pt x="1850" y="1435"/>
                    <a:pt x="1851" y="1442"/>
                    <a:pt x="1851" y="1448"/>
                  </a:cubicBezTo>
                  <a:cubicBezTo>
                    <a:pt x="1844" y="1452"/>
                    <a:pt x="1836" y="1454"/>
                    <a:pt x="1827" y="1457"/>
                  </a:cubicBezTo>
                  <a:cubicBezTo>
                    <a:pt x="1827" y="1450"/>
                    <a:pt x="1826" y="1442"/>
                    <a:pt x="1824" y="1435"/>
                  </a:cubicBezTo>
                  <a:cubicBezTo>
                    <a:pt x="1832" y="1433"/>
                    <a:pt x="1840" y="1431"/>
                    <a:pt x="1848" y="1428"/>
                  </a:cubicBezTo>
                  <a:close/>
                  <a:moveTo>
                    <a:pt x="1851" y="1423"/>
                  </a:moveTo>
                  <a:cubicBezTo>
                    <a:pt x="1849" y="1416"/>
                    <a:pt x="1846" y="1409"/>
                    <a:pt x="1843" y="1401"/>
                  </a:cubicBezTo>
                  <a:cubicBezTo>
                    <a:pt x="1850" y="1399"/>
                    <a:pt x="1857" y="1396"/>
                    <a:pt x="1863" y="1392"/>
                  </a:cubicBezTo>
                  <a:cubicBezTo>
                    <a:pt x="1866" y="1399"/>
                    <a:pt x="1869" y="1406"/>
                    <a:pt x="1871" y="1413"/>
                  </a:cubicBezTo>
                  <a:cubicBezTo>
                    <a:pt x="1864" y="1417"/>
                    <a:pt x="1857" y="1420"/>
                    <a:pt x="1851" y="1423"/>
                  </a:cubicBezTo>
                  <a:close/>
                  <a:moveTo>
                    <a:pt x="1872" y="1417"/>
                  </a:moveTo>
                  <a:cubicBezTo>
                    <a:pt x="1873" y="1423"/>
                    <a:pt x="1875" y="1429"/>
                    <a:pt x="1876" y="1436"/>
                  </a:cubicBezTo>
                  <a:cubicBezTo>
                    <a:pt x="1870" y="1439"/>
                    <a:pt x="1863" y="1443"/>
                    <a:pt x="1855" y="1447"/>
                  </a:cubicBezTo>
                  <a:cubicBezTo>
                    <a:pt x="1855" y="1440"/>
                    <a:pt x="1854" y="1433"/>
                    <a:pt x="1852" y="1426"/>
                  </a:cubicBezTo>
                  <a:cubicBezTo>
                    <a:pt x="1859" y="1424"/>
                    <a:pt x="1865" y="1420"/>
                    <a:pt x="1872" y="1417"/>
                  </a:cubicBezTo>
                  <a:close/>
                  <a:moveTo>
                    <a:pt x="1874" y="1411"/>
                  </a:moveTo>
                  <a:cubicBezTo>
                    <a:pt x="1872" y="1404"/>
                    <a:pt x="1870" y="1397"/>
                    <a:pt x="1867" y="1390"/>
                  </a:cubicBezTo>
                  <a:cubicBezTo>
                    <a:pt x="1873" y="1387"/>
                    <a:pt x="1879" y="1383"/>
                    <a:pt x="1883" y="1378"/>
                  </a:cubicBezTo>
                  <a:cubicBezTo>
                    <a:pt x="1886" y="1386"/>
                    <a:pt x="1889" y="1394"/>
                    <a:pt x="1890" y="1401"/>
                  </a:cubicBezTo>
                  <a:cubicBezTo>
                    <a:pt x="1885" y="1404"/>
                    <a:pt x="1880" y="1408"/>
                    <a:pt x="1874" y="1411"/>
                  </a:cubicBezTo>
                  <a:close/>
                  <a:moveTo>
                    <a:pt x="1865" y="1387"/>
                  </a:moveTo>
                  <a:cubicBezTo>
                    <a:pt x="1862" y="1379"/>
                    <a:pt x="1858" y="1372"/>
                    <a:pt x="1853" y="1365"/>
                  </a:cubicBezTo>
                  <a:cubicBezTo>
                    <a:pt x="1860" y="1361"/>
                    <a:pt x="1866" y="1356"/>
                    <a:pt x="1871" y="1351"/>
                  </a:cubicBezTo>
                  <a:cubicBezTo>
                    <a:pt x="1875" y="1359"/>
                    <a:pt x="1879" y="1367"/>
                    <a:pt x="1882" y="1374"/>
                  </a:cubicBezTo>
                  <a:cubicBezTo>
                    <a:pt x="1877" y="1379"/>
                    <a:pt x="1872" y="1383"/>
                    <a:pt x="1865" y="1387"/>
                  </a:cubicBezTo>
                  <a:close/>
                  <a:moveTo>
                    <a:pt x="1851" y="1362"/>
                  </a:moveTo>
                  <a:cubicBezTo>
                    <a:pt x="1847" y="1354"/>
                    <a:pt x="1841" y="1348"/>
                    <a:pt x="1836" y="1342"/>
                  </a:cubicBezTo>
                  <a:cubicBezTo>
                    <a:pt x="1845" y="1337"/>
                    <a:pt x="1852" y="1331"/>
                    <a:pt x="1856" y="1328"/>
                  </a:cubicBezTo>
                  <a:cubicBezTo>
                    <a:pt x="1861" y="1334"/>
                    <a:pt x="1865" y="1341"/>
                    <a:pt x="1869" y="1348"/>
                  </a:cubicBezTo>
                  <a:cubicBezTo>
                    <a:pt x="1864" y="1353"/>
                    <a:pt x="1858" y="1358"/>
                    <a:pt x="1851" y="1362"/>
                  </a:cubicBezTo>
                  <a:close/>
                  <a:moveTo>
                    <a:pt x="1833" y="1339"/>
                  </a:moveTo>
                  <a:cubicBezTo>
                    <a:pt x="1827" y="1332"/>
                    <a:pt x="1820" y="1326"/>
                    <a:pt x="1814" y="1321"/>
                  </a:cubicBezTo>
                  <a:cubicBezTo>
                    <a:pt x="1822" y="1318"/>
                    <a:pt x="1830" y="1313"/>
                    <a:pt x="1837" y="1307"/>
                  </a:cubicBezTo>
                  <a:cubicBezTo>
                    <a:pt x="1841" y="1310"/>
                    <a:pt x="1844" y="1314"/>
                    <a:pt x="1847" y="1317"/>
                  </a:cubicBezTo>
                  <a:cubicBezTo>
                    <a:pt x="1849" y="1320"/>
                    <a:pt x="1851" y="1322"/>
                    <a:pt x="1853" y="1325"/>
                  </a:cubicBezTo>
                  <a:cubicBezTo>
                    <a:pt x="1849" y="1328"/>
                    <a:pt x="1842" y="1334"/>
                    <a:pt x="1833" y="1339"/>
                  </a:cubicBezTo>
                  <a:close/>
                  <a:moveTo>
                    <a:pt x="1810" y="1319"/>
                  </a:moveTo>
                  <a:cubicBezTo>
                    <a:pt x="1800" y="1312"/>
                    <a:pt x="1789" y="1307"/>
                    <a:pt x="1779" y="1304"/>
                  </a:cubicBezTo>
                  <a:cubicBezTo>
                    <a:pt x="1793" y="1302"/>
                    <a:pt x="1802" y="1296"/>
                    <a:pt x="1810" y="1288"/>
                  </a:cubicBezTo>
                  <a:cubicBezTo>
                    <a:pt x="1819" y="1292"/>
                    <a:pt x="1827" y="1298"/>
                    <a:pt x="1834" y="1304"/>
                  </a:cubicBezTo>
                  <a:cubicBezTo>
                    <a:pt x="1827" y="1311"/>
                    <a:pt x="1819" y="1315"/>
                    <a:pt x="1810" y="1319"/>
                  </a:cubicBezTo>
                  <a:close/>
                  <a:moveTo>
                    <a:pt x="1762" y="1302"/>
                  </a:moveTo>
                  <a:cubicBezTo>
                    <a:pt x="1762" y="1296"/>
                    <a:pt x="1761" y="1290"/>
                    <a:pt x="1760" y="1285"/>
                  </a:cubicBezTo>
                  <a:cubicBezTo>
                    <a:pt x="1777" y="1280"/>
                    <a:pt x="1792" y="1281"/>
                    <a:pt x="1806" y="1287"/>
                  </a:cubicBezTo>
                  <a:cubicBezTo>
                    <a:pt x="1797" y="1296"/>
                    <a:pt x="1785" y="1301"/>
                    <a:pt x="1762" y="1302"/>
                  </a:cubicBezTo>
                  <a:close/>
                  <a:moveTo>
                    <a:pt x="1762" y="1306"/>
                  </a:moveTo>
                  <a:cubicBezTo>
                    <a:pt x="1777" y="1306"/>
                    <a:pt x="1792" y="1311"/>
                    <a:pt x="1805" y="1320"/>
                  </a:cubicBezTo>
                  <a:cubicBezTo>
                    <a:pt x="1792" y="1324"/>
                    <a:pt x="1776" y="1325"/>
                    <a:pt x="1759" y="1323"/>
                  </a:cubicBezTo>
                  <a:cubicBezTo>
                    <a:pt x="1761" y="1317"/>
                    <a:pt x="1762" y="1312"/>
                    <a:pt x="1762" y="1306"/>
                  </a:cubicBezTo>
                  <a:close/>
                  <a:moveTo>
                    <a:pt x="1799" y="1350"/>
                  </a:moveTo>
                  <a:cubicBezTo>
                    <a:pt x="1784" y="1351"/>
                    <a:pt x="1767" y="1350"/>
                    <a:pt x="1747" y="1343"/>
                  </a:cubicBezTo>
                  <a:cubicBezTo>
                    <a:pt x="1752" y="1339"/>
                    <a:pt x="1755" y="1333"/>
                    <a:pt x="1758" y="1327"/>
                  </a:cubicBezTo>
                  <a:cubicBezTo>
                    <a:pt x="1773" y="1331"/>
                    <a:pt x="1787" y="1339"/>
                    <a:pt x="1799" y="1350"/>
                  </a:cubicBezTo>
                  <a:close/>
                  <a:moveTo>
                    <a:pt x="1742" y="1343"/>
                  </a:moveTo>
                  <a:cubicBezTo>
                    <a:pt x="1731" y="1352"/>
                    <a:pt x="1720" y="1350"/>
                    <a:pt x="1715" y="1345"/>
                  </a:cubicBezTo>
                  <a:cubicBezTo>
                    <a:pt x="1708" y="1340"/>
                    <a:pt x="1707" y="1332"/>
                    <a:pt x="1711" y="1325"/>
                  </a:cubicBezTo>
                  <a:cubicBezTo>
                    <a:pt x="1714" y="1319"/>
                    <a:pt x="1720" y="1316"/>
                    <a:pt x="1726" y="1318"/>
                  </a:cubicBezTo>
                  <a:cubicBezTo>
                    <a:pt x="1730" y="1319"/>
                    <a:pt x="1736" y="1323"/>
                    <a:pt x="1736" y="1332"/>
                  </a:cubicBezTo>
                  <a:cubicBezTo>
                    <a:pt x="1736" y="1333"/>
                    <a:pt x="1737" y="1333"/>
                    <a:pt x="1737" y="1334"/>
                  </a:cubicBezTo>
                  <a:cubicBezTo>
                    <a:pt x="1738" y="1334"/>
                    <a:pt x="1739" y="1333"/>
                    <a:pt x="1740" y="1333"/>
                  </a:cubicBezTo>
                  <a:cubicBezTo>
                    <a:pt x="1744" y="1325"/>
                    <a:pt x="1742" y="1315"/>
                    <a:pt x="1734" y="1309"/>
                  </a:cubicBezTo>
                  <a:cubicBezTo>
                    <a:pt x="1725" y="1302"/>
                    <a:pt x="1710" y="1301"/>
                    <a:pt x="1692" y="1299"/>
                  </a:cubicBezTo>
                  <a:cubicBezTo>
                    <a:pt x="1671" y="1297"/>
                    <a:pt x="1646" y="1294"/>
                    <a:pt x="1624" y="1281"/>
                  </a:cubicBezTo>
                  <a:cubicBezTo>
                    <a:pt x="1624" y="1278"/>
                    <a:pt x="1623" y="1275"/>
                    <a:pt x="1623" y="1273"/>
                  </a:cubicBezTo>
                  <a:cubicBezTo>
                    <a:pt x="1646" y="1287"/>
                    <a:pt x="1670" y="1290"/>
                    <a:pt x="1692" y="1292"/>
                  </a:cubicBezTo>
                  <a:cubicBezTo>
                    <a:pt x="1720" y="1296"/>
                    <a:pt x="1742" y="1298"/>
                    <a:pt x="1746" y="1323"/>
                  </a:cubicBezTo>
                  <a:cubicBezTo>
                    <a:pt x="1746" y="1324"/>
                    <a:pt x="1747" y="1325"/>
                    <a:pt x="1748" y="1325"/>
                  </a:cubicBezTo>
                  <a:cubicBezTo>
                    <a:pt x="1749" y="1325"/>
                    <a:pt x="1749" y="1324"/>
                    <a:pt x="1750" y="1323"/>
                  </a:cubicBezTo>
                  <a:cubicBezTo>
                    <a:pt x="1760" y="1291"/>
                    <a:pt x="1745" y="1255"/>
                    <a:pt x="1710" y="1227"/>
                  </a:cubicBezTo>
                  <a:cubicBezTo>
                    <a:pt x="1712" y="1227"/>
                    <a:pt x="1714" y="1226"/>
                    <a:pt x="1716" y="1226"/>
                  </a:cubicBezTo>
                  <a:cubicBezTo>
                    <a:pt x="1736" y="1243"/>
                    <a:pt x="1750" y="1263"/>
                    <a:pt x="1756" y="1284"/>
                  </a:cubicBezTo>
                  <a:cubicBezTo>
                    <a:pt x="1762" y="1307"/>
                    <a:pt x="1757" y="1330"/>
                    <a:pt x="1742" y="1343"/>
                  </a:cubicBezTo>
                  <a:close/>
                  <a:moveTo>
                    <a:pt x="1746" y="1254"/>
                  </a:moveTo>
                  <a:cubicBezTo>
                    <a:pt x="1748" y="1256"/>
                    <a:pt x="1750" y="1257"/>
                    <a:pt x="1752" y="1257"/>
                  </a:cubicBezTo>
                  <a:cubicBezTo>
                    <a:pt x="1758" y="1258"/>
                    <a:pt x="1764" y="1255"/>
                    <a:pt x="1767" y="1250"/>
                  </a:cubicBezTo>
                  <a:cubicBezTo>
                    <a:pt x="1769" y="1245"/>
                    <a:pt x="1768" y="1239"/>
                    <a:pt x="1763" y="1235"/>
                  </a:cubicBezTo>
                  <a:cubicBezTo>
                    <a:pt x="1763" y="1235"/>
                    <a:pt x="1761" y="1235"/>
                    <a:pt x="1761" y="1236"/>
                  </a:cubicBezTo>
                  <a:cubicBezTo>
                    <a:pt x="1760" y="1237"/>
                    <a:pt x="1760" y="1238"/>
                    <a:pt x="1761" y="1238"/>
                  </a:cubicBezTo>
                  <a:cubicBezTo>
                    <a:pt x="1765" y="1241"/>
                    <a:pt x="1765" y="1245"/>
                    <a:pt x="1763" y="1248"/>
                  </a:cubicBezTo>
                  <a:cubicBezTo>
                    <a:pt x="1762" y="1251"/>
                    <a:pt x="1758" y="1254"/>
                    <a:pt x="1753" y="1253"/>
                  </a:cubicBezTo>
                  <a:cubicBezTo>
                    <a:pt x="1747" y="1252"/>
                    <a:pt x="1743" y="1246"/>
                    <a:pt x="1743" y="1241"/>
                  </a:cubicBezTo>
                  <a:cubicBezTo>
                    <a:pt x="1743" y="1238"/>
                    <a:pt x="1745" y="1234"/>
                    <a:pt x="1749" y="1231"/>
                  </a:cubicBezTo>
                  <a:cubicBezTo>
                    <a:pt x="1753" y="1228"/>
                    <a:pt x="1759" y="1227"/>
                    <a:pt x="1764" y="1228"/>
                  </a:cubicBezTo>
                  <a:cubicBezTo>
                    <a:pt x="1772" y="1231"/>
                    <a:pt x="1777" y="1237"/>
                    <a:pt x="1778" y="1245"/>
                  </a:cubicBezTo>
                  <a:cubicBezTo>
                    <a:pt x="1779" y="1253"/>
                    <a:pt x="1775" y="1261"/>
                    <a:pt x="1767" y="1265"/>
                  </a:cubicBezTo>
                  <a:cubicBezTo>
                    <a:pt x="1763" y="1266"/>
                    <a:pt x="1758" y="1267"/>
                    <a:pt x="1754" y="1268"/>
                  </a:cubicBezTo>
                  <a:cubicBezTo>
                    <a:pt x="1752" y="1264"/>
                    <a:pt x="1749" y="1259"/>
                    <a:pt x="1746" y="1254"/>
                  </a:cubicBezTo>
                  <a:close/>
                  <a:moveTo>
                    <a:pt x="1781" y="1255"/>
                  </a:moveTo>
                  <a:cubicBezTo>
                    <a:pt x="1787" y="1256"/>
                    <a:pt x="1790" y="1262"/>
                    <a:pt x="1791" y="1265"/>
                  </a:cubicBezTo>
                  <a:cubicBezTo>
                    <a:pt x="1786" y="1264"/>
                    <a:pt x="1780" y="1264"/>
                    <a:pt x="1774" y="1265"/>
                  </a:cubicBezTo>
                  <a:cubicBezTo>
                    <a:pt x="1777" y="1262"/>
                    <a:pt x="1780" y="1258"/>
                    <a:pt x="1781" y="1255"/>
                  </a:cubicBezTo>
                  <a:close/>
                  <a:moveTo>
                    <a:pt x="1797" y="913"/>
                  </a:moveTo>
                  <a:cubicBezTo>
                    <a:pt x="1806" y="912"/>
                    <a:pt x="1815" y="909"/>
                    <a:pt x="1824" y="904"/>
                  </a:cubicBezTo>
                  <a:cubicBezTo>
                    <a:pt x="1823" y="909"/>
                    <a:pt x="1821" y="918"/>
                    <a:pt x="1813" y="921"/>
                  </a:cubicBezTo>
                  <a:cubicBezTo>
                    <a:pt x="1806" y="923"/>
                    <a:pt x="1800" y="917"/>
                    <a:pt x="1797" y="913"/>
                  </a:cubicBezTo>
                  <a:close/>
                  <a:moveTo>
                    <a:pt x="1830" y="901"/>
                  </a:moveTo>
                  <a:cubicBezTo>
                    <a:pt x="1838" y="896"/>
                    <a:pt x="1846" y="890"/>
                    <a:pt x="1853" y="883"/>
                  </a:cubicBezTo>
                  <a:cubicBezTo>
                    <a:pt x="1854" y="885"/>
                    <a:pt x="1854" y="888"/>
                    <a:pt x="1853" y="891"/>
                  </a:cubicBezTo>
                  <a:cubicBezTo>
                    <a:pt x="1845" y="893"/>
                    <a:pt x="1838" y="897"/>
                    <a:pt x="1833" y="902"/>
                  </a:cubicBezTo>
                  <a:cubicBezTo>
                    <a:pt x="1832" y="902"/>
                    <a:pt x="1831" y="901"/>
                    <a:pt x="1830" y="901"/>
                  </a:cubicBezTo>
                  <a:close/>
                  <a:moveTo>
                    <a:pt x="1695" y="718"/>
                  </a:moveTo>
                  <a:cubicBezTo>
                    <a:pt x="1700" y="715"/>
                    <a:pt x="1706" y="717"/>
                    <a:pt x="1710" y="718"/>
                  </a:cubicBezTo>
                  <a:cubicBezTo>
                    <a:pt x="1705" y="721"/>
                    <a:pt x="1701" y="725"/>
                    <a:pt x="1698" y="729"/>
                  </a:cubicBezTo>
                  <a:cubicBezTo>
                    <a:pt x="1698" y="725"/>
                    <a:pt x="1697" y="721"/>
                    <a:pt x="1695" y="718"/>
                  </a:cubicBezTo>
                  <a:close/>
                  <a:moveTo>
                    <a:pt x="1721" y="698"/>
                  </a:moveTo>
                  <a:cubicBezTo>
                    <a:pt x="1728" y="694"/>
                    <a:pt x="1736" y="699"/>
                    <a:pt x="1740" y="702"/>
                  </a:cubicBezTo>
                  <a:cubicBezTo>
                    <a:pt x="1731" y="705"/>
                    <a:pt x="1722" y="709"/>
                    <a:pt x="1715" y="714"/>
                  </a:cubicBezTo>
                  <a:cubicBezTo>
                    <a:pt x="1714" y="710"/>
                    <a:pt x="1714" y="701"/>
                    <a:pt x="1721" y="698"/>
                  </a:cubicBezTo>
                  <a:close/>
                  <a:moveTo>
                    <a:pt x="1690" y="701"/>
                  </a:moveTo>
                  <a:cubicBezTo>
                    <a:pt x="1684" y="704"/>
                    <a:pt x="1676" y="705"/>
                    <a:pt x="1670" y="699"/>
                  </a:cubicBezTo>
                  <a:cubicBezTo>
                    <a:pt x="1669" y="699"/>
                    <a:pt x="1669" y="699"/>
                    <a:pt x="1669" y="699"/>
                  </a:cubicBezTo>
                  <a:cubicBezTo>
                    <a:pt x="1665" y="694"/>
                    <a:pt x="1663" y="687"/>
                    <a:pt x="1666" y="682"/>
                  </a:cubicBezTo>
                  <a:cubicBezTo>
                    <a:pt x="1669" y="678"/>
                    <a:pt x="1674" y="674"/>
                    <a:pt x="1683" y="676"/>
                  </a:cubicBezTo>
                  <a:cubicBezTo>
                    <a:pt x="1683" y="676"/>
                    <a:pt x="1684" y="676"/>
                    <a:pt x="1685" y="675"/>
                  </a:cubicBezTo>
                  <a:cubicBezTo>
                    <a:pt x="1685" y="674"/>
                    <a:pt x="1685" y="674"/>
                    <a:pt x="1685" y="673"/>
                  </a:cubicBezTo>
                  <a:cubicBezTo>
                    <a:pt x="1678" y="666"/>
                    <a:pt x="1668" y="666"/>
                    <a:pt x="1660" y="672"/>
                  </a:cubicBezTo>
                  <a:cubicBezTo>
                    <a:pt x="1651" y="679"/>
                    <a:pt x="1646" y="693"/>
                    <a:pt x="1639" y="710"/>
                  </a:cubicBezTo>
                  <a:cubicBezTo>
                    <a:pt x="1627" y="741"/>
                    <a:pt x="1612" y="780"/>
                    <a:pt x="1563" y="795"/>
                  </a:cubicBezTo>
                  <a:cubicBezTo>
                    <a:pt x="1563" y="794"/>
                    <a:pt x="1562" y="794"/>
                    <a:pt x="1562" y="793"/>
                  </a:cubicBezTo>
                  <a:cubicBezTo>
                    <a:pt x="1561" y="792"/>
                    <a:pt x="1560" y="792"/>
                    <a:pt x="1559" y="791"/>
                  </a:cubicBezTo>
                  <a:cubicBezTo>
                    <a:pt x="1606" y="775"/>
                    <a:pt x="1621" y="738"/>
                    <a:pt x="1633" y="708"/>
                  </a:cubicBezTo>
                  <a:cubicBezTo>
                    <a:pt x="1644" y="682"/>
                    <a:pt x="1652" y="661"/>
                    <a:pt x="1677" y="664"/>
                  </a:cubicBezTo>
                  <a:cubicBezTo>
                    <a:pt x="1678" y="664"/>
                    <a:pt x="1679" y="664"/>
                    <a:pt x="1679" y="663"/>
                  </a:cubicBezTo>
                  <a:cubicBezTo>
                    <a:pt x="1679" y="662"/>
                    <a:pt x="1679" y="661"/>
                    <a:pt x="1678" y="661"/>
                  </a:cubicBezTo>
                  <a:cubicBezTo>
                    <a:pt x="1656" y="647"/>
                    <a:pt x="1630" y="646"/>
                    <a:pt x="1603" y="658"/>
                  </a:cubicBezTo>
                  <a:cubicBezTo>
                    <a:pt x="1563" y="674"/>
                    <a:pt x="1528" y="714"/>
                    <a:pt x="1517" y="753"/>
                  </a:cubicBezTo>
                  <a:cubicBezTo>
                    <a:pt x="1516" y="752"/>
                    <a:pt x="1516" y="750"/>
                    <a:pt x="1515" y="748"/>
                  </a:cubicBezTo>
                  <a:cubicBezTo>
                    <a:pt x="1530" y="687"/>
                    <a:pt x="1593" y="645"/>
                    <a:pt x="1642" y="644"/>
                  </a:cubicBezTo>
                  <a:cubicBezTo>
                    <a:pt x="1666" y="644"/>
                    <a:pt x="1687" y="656"/>
                    <a:pt x="1695" y="673"/>
                  </a:cubicBezTo>
                  <a:cubicBezTo>
                    <a:pt x="1701" y="686"/>
                    <a:pt x="1696" y="696"/>
                    <a:pt x="1690" y="701"/>
                  </a:cubicBezTo>
                  <a:close/>
                  <a:moveTo>
                    <a:pt x="1535" y="538"/>
                  </a:moveTo>
                  <a:cubicBezTo>
                    <a:pt x="1535" y="587"/>
                    <a:pt x="1493" y="650"/>
                    <a:pt x="1432" y="665"/>
                  </a:cubicBezTo>
                  <a:cubicBezTo>
                    <a:pt x="1430" y="664"/>
                    <a:pt x="1428" y="664"/>
                    <a:pt x="1426" y="663"/>
                  </a:cubicBezTo>
                  <a:cubicBezTo>
                    <a:pt x="1465" y="652"/>
                    <a:pt x="1505" y="616"/>
                    <a:pt x="1522" y="577"/>
                  </a:cubicBezTo>
                  <a:cubicBezTo>
                    <a:pt x="1534" y="549"/>
                    <a:pt x="1533" y="523"/>
                    <a:pt x="1519" y="502"/>
                  </a:cubicBezTo>
                  <a:cubicBezTo>
                    <a:pt x="1519" y="501"/>
                    <a:pt x="1518" y="500"/>
                    <a:pt x="1517" y="501"/>
                  </a:cubicBezTo>
                  <a:cubicBezTo>
                    <a:pt x="1516" y="501"/>
                    <a:pt x="1515" y="502"/>
                    <a:pt x="1516" y="503"/>
                  </a:cubicBezTo>
                  <a:cubicBezTo>
                    <a:pt x="1518" y="528"/>
                    <a:pt x="1498" y="536"/>
                    <a:pt x="1472" y="547"/>
                  </a:cubicBezTo>
                  <a:cubicBezTo>
                    <a:pt x="1442" y="559"/>
                    <a:pt x="1405" y="574"/>
                    <a:pt x="1389" y="621"/>
                  </a:cubicBezTo>
                  <a:cubicBezTo>
                    <a:pt x="1388" y="620"/>
                    <a:pt x="1387" y="619"/>
                    <a:pt x="1387" y="618"/>
                  </a:cubicBezTo>
                  <a:cubicBezTo>
                    <a:pt x="1386" y="618"/>
                    <a:pt x="1386" y="617"/>
                    <a:pt x="1385" y="616"/>
                  </a:cubicBezTo>
                  <a:cubicBezTo>
                    <a:pt x="1399" y="568"/>
                    <a:pt x="1439" y="553"/>
                    <a:pt x="1470" y="540"/>
                  </a:cubicBezTo>
                  <a:cubicBezTo>
                    <a:pt x="1487" y="534"/>
                    <a:pt x="1501" y="528"/>
                    <a:pt x="1508" y="519"/>
                  </a:cubicBezTo>
                  <a:cubicBezTo>
                    <a:pt x="1514" y="511"/>
                    <a:pt x="1514" y="501"/>
                    <a:pt x="1507" y="495"/>
                  </a:cubicBezTo>
                  <a:cubicBezTo>
                    <a:pt x="1506" y="495"/>
                    <a:pt x="1505" y="495"/>
                    <a:pt x="1505" y="495"/>
                  </a:cubicBezTo>
                  <a:cubicBezTo>
                    <a:pt x="1504" y="495"/>
                    <a:pt x="1503" y="496"/>
                    <a:pt x="1504" y="497"/>
                  </a:cubicBezTo>
                  <a:cubicBezTo>
                    <a:pt x="1506" y="506"/>
                    <a:pt x="1502" y="511"/>
                    <a:pt x="1498" y="513"/>
                  </a:cubicBezTo>
                  <a:cubicBezTo>
                    <a:pt x="1493" y="516"/>
                    <a:pt x="1486" y="515"/>
                    <a:pt x="1481" y="511"/>
                  </a:cubicBezTo>
                  <a:cubicBezTo>
                    <a:pt x="1481" y="510"/>
                    <a:pt x="1481" y="510"/>
                    <a:pt x="1481" y="510"/>
                  </a:cubicBezTo>
                  <a:cubicBezTo>
                    <a:pt x="1475" y="504"/>
                    <a:pt x="1475" y="496"/>
                    <a:pt x="1479" y="490"/>
                  </a:cubicBezTo>
                  <a:cubicBezTo>
                    <a:pt x="1484" y="484"/>
                    <a:pt x="1493" y="479"/>
                    <a:pt x="1507" y="485"/>
                  </a:cubicBezTo>
                  <a:cubicBezTo>
                    <a:pt x="1524" y="493"/>
                    <a:pt x="1536" y="514"/>
                    <a:pt x="1535" y="538"/>
                  </a:cubicBezTo>
                  <a:close/>
                  <a:moveTo>
                    <a:pt x="1508" y="481"/>
                  </a:moveTo>
                  <a:cubicBezTo>
                    <a:pt x="1493" y="474"/>
                    <a:pt x="1481" y="480"/>
                    <a:pt x="1476" y="488"/>
                  </a:cubicBezTo>
                  <a:cubicBezTo>
                    <a:pt x="1474" y="491"/>
                    <a:pt x="1473" y="493"/>
                    <a:pt x="1473" y="496"/>
                  </a:cubicBezTo>
                  <a:cubicBezTo>
                    <a:pt x="1472" y="494"/>
                    <a:pt x="1471" y="493"/>
                    <a:pt x="1470" y="491"/>
                  </a:cubicBezTo>
                  <a:cubicBezTo>
                    <a:pt x="1468" y="489"/>
                    <a:pt x="1467" y="488"/>
                    <a:pt x="1465" y="487"/>
                  </a:cubicBezTo>
                  <a:cubicBezTo>
                    <a:pt x="1469" y="480"/>
                    <a:pt x="1467" y="473"/>
                    <a:pt x="1466" y="469"/>
                  </a:cubicBezTo>
                  <a:cubicBezTo>
                    <a:pt x="1471" y="470"/>
                    <a:pt x="1481" y="469"/>
                    <a:pt x="1485" y="460"/>
                  </a:cubicBezTo>
                  <a:cubicBezTo>
                    <a:pt x="1490" y="451"/>
                    <a:pt x="1484" y="441"/>
                    <a:pt x="1481" y="437"/>
                  </a:cubicBezTo>
                  <a:cubicBezTo>
                    <a:pt x="1481" y="436"/>
                    <a:pt x="1482" y="436"/>
                    <a:pt x="1483" y="436"/>
                  </a:cubicBezTo>
                  <a:cubicBezTo>
                    <a:pt x="1483" y="437"/>
                    <a:pt x="1483" y="437"/>
                    <a:pt x="1483" y="438"/>
                  </a:cubicBezTo>
                  <a:cubicBezTo>
                    <a:pt x="1485" y="445"/>
                    <a:pt x="1488" y="451"/>
                    <a:pt x="1492" y="455"/>
                  </a:cubicBezTo>
                  <a:cubicBezTo>
                    <a:pt x="1494" y="457"/>
                    <a:pt x="1496" y="458"/>
                    <a:pt x="1498" y="460"/>
                  </a:cubicBezTo>
                  <a:cubicBezTo>
                    <a:pt x="1504" y="463"/>
                    <a:pt x="1512" y="464"/>
                    <a:pt x="1518" y="461"/>
                  </a:cubicBezTo>
                  <a:cubicBezTo>
                    <a:pt x="1515" y="467"/>
                    <a:pt x="1512" y="474"/>
                    <a:pt x="1509" y="482"/>
                  </a:cubicBezTo>
                  <a:cubicBezTo>
                    <a:pt x="1509" y="482"/>
                    <a:pt x="1509" y="482"/>
                    <a:pt x="1508" y="481"/>
                  </a:cubicBezTo>
                  <a:close/>
                  <a:moveTo>
                    <a:pt x="1465" y="465"/>
                  </a:moveTo>
                  <a:cubicBezTo>
                    <a:pt x="1471" y="457"/>
                    <a:pt x="1475" y="449"/>
                    <a:pt x="1478" y="439"/>
                  </a:cubicBezTo>
                  <a:cubicBezTo>
                    <a:pt x="1481" y="444"/>
                    <a:pt x="1485" y="452"/>
                    <a:pt x="1482" y="459"/>
                  </a:cubicBezTo>
                  <a:cubicBezTo>
                    <a:pt x="1478" y="466"/>
                    <a:pt x="1470" y="466"/>
                    <a:pt x="1465" y="465"/>
                  </a:cubicBezTo>
                  <a:close/>
                  <a:moveTo>
                    <a:pt x="1483" y="432"/>
                  </a:moveTo>
                  <a:cubicBezTo>
                    <a:pt x="1482" y="432"/>
                    <a:pt x="1481" y="433"/>
                    <a:pt x="1480" y="433"/>
                  </a:cubicBezTo>
                  <a:cubicBezTo>
                    <a:pt x="1482" y="424"/>
                    <a:pt x="1483" y="414"/>
                    <a:pt x="1484" y="404"/>
                  </a:cubicBezTo>
                  <a:cubicBezTo>
                    <a:pt x="1485" y="405"/>
                    <a:pt x="1488" y="407"/>
                    <a:pt x="1490" y="410"/>
                  </a:cubicBezTo>
                  <a:cubicBezTo>
                    <a:pt x="1485" y="417"/>
                    <a:pt x="1483" y="424"/>
                    <a:pt x="1483" y="432"/>
                  </a:cubicBezTo>
                  <a:close/>
                  <a:moveTo>
                    <a:pt x="1484" y="391"/>
                  </a:moveTo>
                  <a:cubicBezTo>
                    <a:pt x="1483" y="384"/>
                    <a:pt x="1483" y="377"/>
                    <a:pt x="1482" y="370"/>
                  </a:cubicBezTo>
                  <a:cubicBezTo>
                    <a:pt x="1486" y="371"/>
                    <a:pt x="1494" y="374"/>
                    <a:pt x="1495" y="383"/>
                  </a:cubicBezTo>
                  <a:cubicBezTo>
                    <a:pt x="1495" y="391"/>
                    <a:pt x="1488" y="396"/>
                    <a:pt x="1484" y="398"/>
                  </a:cubicBezTo>
                  <a:cubicBezTo>
                    <a:pt x="1484" y="396"/>
                    <a:pt x="1484" y="394"/>
                    <a:pt x="1484" y="391"/>
                  </a:cubicBezTo>
                  <a:close/>
                  <a:moveTo>
                    <a:pt x="1481" y="364"/>
                  </a:moveTo>
                  <a:cubicBezTo>
                    <a:pt x="1479" y="355"/>
                    <a:pt x="1477" y="347"/>
                    <a:pt x="1474" y="339"/>
                  </a:cubicBezTo>
                  <a:cubicBezTo>
                    <a:pt x="1478" y="339"/>
                    <a:pt x="1487" y="340"/>
                    <a:pt x="1489" y="348"/>
                  </a:cubicBezTo>
                  <a:cubicBezTo>
                    <a:pt x="1490" y="355"/>
                    <a:pt x="1484" y="361"/>
                    <a:pt x="1481" y="364"/>
                  </a:cubicBezTo>
                  <a:close/>
                  <a:moveTo>
                    <a:pt x="1459" y="304"/>
                  </a:moveTo>
                  <a:cubicBezTo>
                    <a:pt x="1454" y="296"/>
                    <a:pt x="1450" y="290"/>
                    <a:pt x="1445" y="284"/>
                  </a:cubicBezTo>
                  <a:cubicBezTo>
                    <a:pt x="1449" y="283"/>
                    <a:pt x="1456" y="282"/>
                    <a:pt x="1460" y="288"/>
                  </a:cubicBezTo>
                  <a:cubicBezTo>
                    <a:pt x="1465" y="294"/>
                    <a:pt x="1461" y="301"/>
                    <a:pt x="1459" y="304"/>
                  </a:cubicBezTo>
                  <a:close/>
                  <a:moveTo>
                    <a:pt x="1477" y="317"/>
                  </a:moveTo>
                  <a:cubicBezTo>
                    <a:pt x="1480" y="324"/>
                    <a:pt x="1475" y="330"/>
                    <a:pt x="1472" y="333"/>
                  </a:cubicBezTo>
                  <a:cubicBezTo>
                    <a:pt x="1469" y="325"/>
                    <a:pt x="1466" y="317"/>
                    <a:pt x="1462" y="310"/>
                  </a:cubicBezTo>
                  <a:cubicBezTo>
                    <a:pt x="1466" y="309"/>
                    <a:pt x="1474" y="309"/>
                    <a:pt x="1477" y="317"/>
                  </a:cubicBezTo>
                  <a:close/>
                  <a:moveTo>
                    <a:pt x="1255" y="365"/>
                  </a:moveTo>
                  <a:cubicBezTo>
                    <a:pt x="1252" y="375"/>
                    <a:pt x="1259" y="382"/>
                    <a:pt x="1263" y="385"/>
                  </a:cubicBezTo>
                  <a:cubicBezTo>
                    <a:pt x="1259" y="387"/>
                    <a:pt x="1253" y="391"/>
                    <a:pt x="1251" y="398"/>
                  </a:cubicBezTo>
                  <a:cubicBezTo>
                    <a:pt x="1249" y="398"/>
                    <a:pt x="1247" y="398"/>
                    <a:pt x="1245" y="398"/>
                  </a:cubicBezTo>
                  <a:cubicBezTo>
                    <a:pt x="1243" y="398"/>
                    <a:pt x="1241" y="399"/>
                    <a:pt x="1239" y="400"/>
                  </a:cubicBezTo>
                  <a:cubicBezTo>
                    <a:pt x="1241" y="397"/>
                    <a:pt x="1242" y="394"/>
                    <a:pt x="1243" y="391"/>
                  </a:cubicBezTo>
                  <a:cubicBezTo>
                    <a:pt x="1244" y="382"/>
                    <a:pt x="1241" y="370"/>
                    <a:pt x="1224" y="364"/>
                  </a:cubicBezTo>
                  <a:cubicBezTo>
                    <a:pt x="1224" y="364"/>
                    <a:pt x="1224" y="364"/>
                    <a:pt x="1223" y="363"/>
                  </a:cubicBezTo>
                  <a:cubicBezTo>
                    <a:pt x="1227" y="356"/>
                    <a:pt x="1230" y="349"/>
                    <a:pt x="1232" y="342"/>
                  </a:cubicBezTo>
                  <a:cubicBezTo>
                    <a:pt x="1234" y="349"/>
                    <a:pt x="1240" y="354"/>
                    <a:pt x="1247" y="356"/>
                  </a:cubicBezTo>
                  <a:cubicBezTo>
                    <a:pt x="1250" y="356"/>
                    <a:pt x="1252" y="357"/>
                    <a:pt x="1255" y="357"/>
                  </a:cubicBezTo>
                  <a:cubicBezTo>
                    <a:pt x="1261" y="357"/>
                    <a:pt x="1267" y="355"/>
                    <a:pt x="1273" y="351"/>
                  </a:cubicBezTo>
                  <a:cubicBezTo>
                    <a:pt x="1273" y="350"/>
                    <a:pt x="1274" y="350"/>
                    <a:pt x="1274" y="349"/>
                  </a:cubicBezTo>
                  <a:cubicBezTo>
                    <a:pt x="1275" y="350"/>
                    <a:pt x="1275" y="351"/>
                    <a:pt x="1276" y="352"/>
                  </a:cubicBezTo>
                  <a:cubicBezTo>
                    <a:pt x="1270" y="353"/>
                    <a:pt x="1259" y="355"/>
                    <a:pt x="1255" y="365"/>
                  </a:cubicBezTo>
                  <a:close/>
                  <a:moveTo>
                    <a:pt x="1239" y="391"/>
                  </a:moveTo>
                  <a:cubicBezTo>
                    <a:pt x="1238" y="397"/>
                    <a:pt x="1232" y="404"/>
                    <a:pt x="1223" y="404"/>
                  </a:cubicBezTo>
                  <a:cubicBezTo>
                    <a:pt x="1223" y="404"/>
                    <a:pt x="1223" y="404"/>
                    <a:pt x="1223" y="404"/>
                  </a:cubicBezTo>
                  <a:cubicBezTo>
                    <a:pt x="1216" y="403"/>
                    <a:pt x="1211" y="400"/>
                    <a:pt x="1209" y="394"/>
                  </a:cubicBezTo>
                  <a:cubicBezTo>
                    <a:pt x="1208" y="389"/>
                    <a:pt x="1209" y="383"/>
                    <a:pt x="1217" y="378"/>
                  </a:cubicBezTo>
                  <a:cubicBezTo>
                    <a:pt x="1217" y="378"/>
                    <a:pt x="1218" y="377"/>
                    <a:pt x="1217" y="376"/>
                  </a:cubicBezTo>
                  <a:cubicBezTo>
                    <a:pt x="1217" y="375"/>
                    <a:pt x="1216" y="375"/>
                    <a:pt x="1216" y="375"/>
                  </a:cubicBezTo>
                  <a:cubicBezTo>
                    <a:pt x="1207" y="374"/>
                    <a:pt x="1199" y="381"/>
                    <a:pt x="1198" y="391"/>
                  </a:cubicBezTo>
                  <a:cubicBezTo>
                    <a:pt x="1196" y="402"/>
                    <a:pt x="1203" y="416"/>
                    <a:pt x="1210" y="432"/>
                  </a:cubicBezTo>
                  <a:cubicBezTo>
                    <a:pt x="1223" y="464"/>
                    <a:pt x="1240" y="502"/>
                    <a:pt x="1216" y="546"/>
                  </a:cubicBezTo>
                  <a:cubicBezTo>
                    <a:pt x="1215" y="547"/>
                    <a:pt x="1215" y="547"/>
                    <a:pt x="1214" y="547"/>
                  </a:cubicBezTo>
                  <a:cubicBezTo>
                    <a:pt x="1213" y="547"/>
                    <a:pt x="1211" y="547"/>
                    <a:pt x="1210" y="547"/>
                  </a:cubicBezTo>
                  <a:cubicBezTo>
                    <a:pt x="1232" y="502"/>
                    <a:pt x="1216" y="465"/>
                    <a:pt x="1204" y="436"/>
                  </a:cubicBezTo>
                  <a:cubicBezTo>
                    <a:pt x="1193" y="410"/>
                    <a:pt x="1184" y="389"/>
                    <a:pt x="1204" y="374"/>
                  </a:cubicBezTo>
                  <a:cubicBezTo>
                    <a:pt x="1205" y="373"/>
                    <a:pt x="1205" y="372"/>
                    <a:pt x="1205" y="371"/>
                  </a:cubicBezTo>
                  <a:cubicBezTo>
                    <a:pt x="1204" y="371"/>
                    <a:pt x="1203" y="370"/>
                    <a:pt x="1203" y="370"/>
                  </a:cubicBezTo>
                  <a:cubicBezTo>
                    <a:pt x="1177" y="376"/>
                    <a:pt x="1158" y="394"/>
                    <a:pt x="1147" y="422"/>
                  </a:cubicBezTo>
                  <a:cubicBezTo>
                    <a:pt x="1131" y="461"/>
                    <a:pt x="1134" y="515"/>
                    <a:pt x="1154" y="550"/>
                  </a:cubicBezTo>
                  <a:cubicBezTo>
                    <a:pt x="1152" y="549"/>
                    <a:pt x="1150" y="548"/>
                    <a:pt x="1149" y="547"/>
                  </a:cubicBezTo>
                  <a:cubicBezTo>
                    <a:pt x="1116" y="494"/>
                    <a:pt x="1131" y="420"/>
                    <a:pt x="1165" y="385"/>
                  </a:cubicBezTo>
                  <a:cubicBezTo>
                    <a:pt x="1182" y="368"/>
                    <a:pt x="1205" y="361"/>
                    <a:pt x="1223" y="367"/>
                  </a:cubicBezTo>
                  <a:cubicBezTo>
                    <a:pt x="1237" y="373"/>
                    <a:pt x="1240" y="383"/>
                    <a:pt x="1239" y="391"/>
                  </a:cubicBezTo>
                  <a:close/>
                  <a:moveTo>
                    <a:pt x="1204" y="361"/>
                  </a:moveTo>
                  <a:cubicBezTo>
                    <a:pt x="1202" y="361"/>
                    <a:pt x="1200" y="362"/>
                    <a:pt x="1198" y="362"/>
                  </a:cubicBezTo>
                  <a:cubicBezTo>
                    <a:pt x="1203" y="335"/>
                    <a:pt x="1193" y="322"/>
                    <a:pt x="1187" y="316"/>
                  </a:cubicBezTo>
                  <a:cubicBezTo>
                    <a:pt x="1179" y="309"/>
                    <a:pt x="1168" y="307"/>
                    <a:pt x="1158" y="310"/>
                  </a:cubicBezTo>
                  <a:cubicBezTo>
                    <a:pt x="1156" y="299"/>
                    <a:pt x="1148" y="292"/>
                    <a:pt x="1140" y="290"/>
                  </a:cubicBezTo>
                  <a:cubicBezTo>
                    <a:pt x="1131" y="287"/>
                    <a:pt x="1122" y="289"/>
                    <a:pt x="1115" y="294"/>
                  </a:cubicBezTo>
                  <a:cubicBezTo>
                    <a:pt x="1111" y="283"/>
                    <a:pt x="1099" y="278"/>
                    <a:pt x="1090" y="278"/>
                  </a:cubicBezTo>
                  <a:cubicBezTo>
                    <a:pt x="1090" y="279"/>
                    <a:pt x="1090" y="279"/>
                    <a:pt x="1090" y="279"/>
                  </a:cubicBezTo>
                  <a:cubicBezTo>
                    <a:pt x="1090" y="278"/>
                    <a:pt x="1090" y="278"/>
                    <a:pt x="1090" y="278"/>
                  </a:cubicBezTo>
                  <a:cubicBezTo>
                    <a:pt x="1081" y="278"/>
                    <a:pt x="1070" y="283"/>
                    <a:pt x="1065" y="294"/>
                  </a:cubicBezTo>
                  <a:cubicBezTo>
                    <a:pt x="1058" y="289"/>
                    <a:pt x="1049" y="287"/>
                    <a:pt x="1040" y="290"/>
                  </a:cubicBezTo>
                  <a:cubicBezTo>
                    <a:pt x="1032" y="292"/>
                    <a:pt x="1024" y="299"/>
                    <a:pt x="1022" y="310"/>
                  </a:cubicBezTo>
                  <a:cubicBezTo>
                    <a:pt x="1012" y="307"/>
                    <a:pt x="1002" y="309"/>
                    <a:pt x="993" y="316"/>
                  </a:cubicBezTo>
                  <a:cubicBezTo>
                    <a:pt x="987" y="322"/>
                    <a:pt x="977" y="335"/>
                    <a:pt x="982" y="362"/>
                  </a:cubicBezTo>
                  <a:cubicBezTo>
                    <a:pt x="980" y="362"/>
                    <a:pt x="978" y="361"/>
                    <a:pt x="976" y="361"/>
                  </a:cubicBezTo>
                  <a:cubicBezTo>
                    <a:pt x="970" y="341"/>
                    <a:pt x="972" y="324"/>
                    <a:pt x="982" y="312"/>
                  </a:cubicBezTo>
                  <a:cubicBezTo>
                    <a:pt x="989" y="302"/>
                    <a:pt x="1001" y="297"/>
                    <a:pt x="1013" y="297"/>
                  </a:cubicBezTo>
                  <a:cubicBezTo>
                    <a:pt x="1014" y="297"/>
                    <a:pt x="1015" y="296"/>
                    <a:pt x="1015" y="295"/>
                  </a:cubicBezTo>
                  <a:cubicBezTo>
                    <a:pt x="1016" y="287"/>
                    <a:pt x="1021" y="280"/>
                    <a:pt x="1030" y="275"/>
                  </a:cubicBezTo>
                  <a:cubicBezTo>
                    <a:pt x="1040" y="270"/>
                    <a:pt x="1051" y="270"/>
                    <a:pt x="1060" y="275"/>
                  </a:cubicBezTo>
                  <a:cubicBezTo>
                    <a:pt x="1061" y="275"/>
                    <a:pt x="1062" y="275"/>
                    <a:pt x="1063" y="274"/>
                  </a:cubicBezTo>
                  <a:cubicBezTo>
                    <a:pt x="1068" y="264"/>
                    <a:pt x="1078" y="258"/>
                    <a:pt x="1090" y="258"/>
                  </a:cubicBezTo>
                  <a:cubicBezTo>
                    <a:pt x="1102" y="258"/>
                    <a:pt x="1112" y="264"/>
                    <a:pt x="1117" y="274"/>
                  </a:cubicBezTo>
                  <a:cubicBezTo>
                    <a:pt x="1118" y="275"/>
                    <a:pt x="1119" y="275"/>
                    <a:pt x="1120" y="275"/>
                  </a:cubicBezTo>
                  <a:cubicBezTo>
                    <a:pt x="1129" y="270"/>
                    <a:pt x="1141" y="270"/>
                    <a:pt x="1150" y="275"/>
                  </a:cubicBezTo>
                  <a:cubicBezTo>
                    <a:pt x="1159" y="280"/>
                    <a:pt x="1164" y="287"/>
                    <a:pt x="1165" y="295"/>
                  </a:cubicBezTo>
                  <a:cubicBezTo>
                    <a:pt x="1165" y="296"/>
                    <a:pt x="1166" y="297"/>
                    <a:pt x="1167" y="297"/>
                  </a:cubicBezTo>
                  <a:cubicBezTo>
                    <a:pt x="1179" y="297"/>
                    <a:pt x="1191" y="302"/>
                    <a:pt x="1198" y="312"/>
                  </a:cubicBezTo>
                  <a:cubicBezTo>
                    <a:pt x="1208" y="324"/>
                    <a:pt x="1210" y="341"/>
                    <a:pt x="1204" y="361"/>
                  </a:cubicBezTo>
                  <a:close/>
                  <a:moveTo>
                    <a:pt x="1015" y="385"/>
                  </a:moveTo>
                  <a:cubicBezTo>
                    <a:pt x="1049" y="420"/>
                    <a:pt x="1064" y="494"/>
                    <a:pt x="1031" y="547"/>
                  </a:cubicBezTo>
                  <a:cubicBezTo>
                    <a:pt x="1030" y="548"/>
                    <a:pt x="1028" y="549"/>
                    <a:pt x="1026" y="550"/>
                  </a:cubicBezTo>
                  <a:cubicBezTo>
                    <a:pt x="1046" y="515"/>
                    <a:pt x="1049" y="461"/>
                    <a:pt x="1033" y="422"/>
                  </a:cubicBezTo>
                  <a:cubicBezTo>
                    <a:pt x="1022" y="394"/>
                    <a:pt x="1003" y="376"/>
                    <a:pt x="977" y="370"/>
                  </a:cubicBezTo>
                  <a:cubicBezTo>
                    <a:pt x="977" y="370"/>
                    <a:pt x="976" y="371"/>
                    <a:pt x="975" y="371"/>
                  </a:cubicBezTo>
                  <a:cubicBezTo>
                    <a:pt x="975" y="372"/>
                    <a:pt x="975" y="373"/>
                    <a:pt x="976" y="374"/>
                  </a:cubicBezTo>
                  <a:cubicBezTo>
                    <a:pt x="996" y="389"/>
                    <a:pt x="987" y="410"/>
                    <a:pt x="976" y="436"/>
                  </a:cubicBezTo>
                  <a:cubicBezTo>
                    <a:pt x="964" y="465"/>
                    <a:pt x="948" y="502"/>
                    <a:pt x="970" y="547"/>
                  </a:cubicBezTo>
                  <a:cubicBezTo>
                    <a:pt x="969" y="547"/>
                    <a:pt x="967" y="547"/>
                    <a:pt x="966" y="547"/>
                  </a:cubicBezTo>
                  <a:cubicBezTo>
                    <a:pt x="965" y="547"/>
                    <a:pt x="965" y="547"/>
                    <a:pt x="964" y="546"/>
                  </a:cubicBezTo>
                  <a:cubicBezTo>
                    <a:pt x="940" y="502"/>
                    <a:pt x="957" y="464"/>
                    <a:pt x="970" y="432"/>
                  </a:cubicBezTo>
                  <a:cubicBezTo>
                    <a:pt x="978" y="416"/>
                    <a:pt x="984" y="402"/>
                    <a:pt x="982" y="391"/>
                  </a:cubicBezTo>
                  <a:cubicBezTo>
                    <a:pt x="981" y="381"/>
                    <a:pt x="973" y="374"/>
                    <a:pt x="964" y="375"/>
                  </a:cubicBezTo>
                  <a:cubicBezTo>
                    <a:pt x="964" y="375"/>
                    <a:pt x="963" y="375"/>
                    <a:pt x="963" y="376"/>
                  </a:cubicBezTo>
                  <a:cubicBezTo>
                    <a:pt x="962" y="377"/>
                    <a:pt x="963" y="378"/>
                    <a:pt x="963" y="378"/>
                  </a:cubicBezTo>
                  <a:cubicBezTo>
                    <a:pt x="971" y="383"/>
                    <a:pt x="972" y="389"/>
                    <a:pt x="971" y="394"/>
                  </a:cubicBezTo>
                  <a:cubicBezTo>
                    <a:pt x="969" y="400"/>
                    <a:pt x="964" y="403"/>
                    <a:pt x="957" y="404"/>
                  </a:cubicBezTo>
                  <a:cubicBezTo>
                    <a:pt x="957" y="404"/>
                    <a:pt x="957" y="404"/>
                    <a:pt x="957" y="404"/>
                  </a:cubicBezTo>
                  <a:cubicBezTo>
                    <a:pt x="948" y="404"/>
                    <a:pt x="943" y="397"/>
                    <a:pt x="941" y="391"/>
                  </a:cubicBezTo>
                  <a:cubicBezTo>
                    <a:pt x="940" y="383"/>
                    <a:pt x="943" y="373"/>
                    <a:pt x="957" y="367"/>
                  </a:cubicBezTo>
                  <a:cubicBezTo>
                    <a:pt x="975" y="361"/>
                    <a:pt x="998" y="368"/>
                    <a:pt x="1015" y="385"/>
                  </a:cubicBezTo>
                  <a:close/>
                  <a:moveTo>
                    <a:pt x="956" y="364"/>
                  </a:moveTo>
                  <a:cubicBezTo>
                    <a:pt x="940" y="370"/>
                    <a:pt x="936" y="382"/>
                    <a:pt x="937" y="391"/>
                  </a:cubicBezTo>
                  <a:cubicBezTo>
                    <a:pt x="938" y="394"/>
                    <a:pt x="939" y="397"/>
                    <a:pt x="941" y="400"/>
                  </a:cubicBezTo>
                  <a:cubicBezTo>
                    <a:pt x="939" y="399"/>
                    <a:pt x="937" y="398"/>
                    <a:pt x="935" y="398"/>
                  </a:cubicBezTo>
                  <a:cubicBezTo>
                    <a:pt x="933" y="398"/>
                    <a:pt x="931" y="398"/>
                    <a:pt x="929" y="398"/>
                  </a:cubicBezTo>
                  <a:cubicBezTo>
                    <a:pt x="927" y="391"/>
                    <a:pt x="921" y="387"/>
                    <a:pt x="917" y="385"/>
                  </a:cubicBezTo>
                  <a:cubicBezTo>
                    <a:pt x="921" y="382"/>
                    <a:pt x="928" y="375"/>
                    <a:pt x="925" y="365"/>
                  </a:cubicBezTo>
                  <a:cubicBezTo>
                    <a:pt x="921" y="355"/>
                    <a:pt x="910" y="353"/>
                    <a:pt x="904" y="352"/>
                  </a:cubicBezTo>
                  <a:cubicBezTo>
                    <a:pt x="905" y="351"/>
                    <a:pt x="905" y="350"/>
                    <a:pt x="906" y="349"/>
                  </a:cubicBezTo>
                  <a:cubicBezTo>
                    <a:pt x="906" y="350"/>
                    <a:pt x="907" y="350"/>
                    <a:pt x="907" y="351"/>
                  </a:cubicBezTo>
                  <a:cubicBezTo>
                    <a:pt x="913" y="355"/>
                    <a:pt x="919" y="357"/>
                    <a:pt x="926" y="357"/>
                  </a:cubicBezTo>
                  <a:cubicBezTo>
                    <a:pt x="928" y="357"/>
                    <a:pt x="930" y="356"/>
                    <a:pt x="933" y="356"/>
                  </a:cubicBezTo>
                  <a:cubicBezTo>
                    <a:pt x="940" y="354"/>
                    <a:pt x="946" y="349"/>
                    <a:pt x="948" y="342"/>
                  </a:cubicBezTo>
                  <a:cubicBezTo>
                    <a:pt x="950" y="349"/>
                    <a:pt x="953" y="356"/>
                    <a:pt x="957" y="363"/>
                  </a:cubicBezTo>
                  <a:cubicBezTo>
                    <a:pt x="956" y="364"/>
                    <a:pt x="956" y="364"/>
                    <a:pt x="956" y="364"/>
                  </a:cubicBezTo>
                  <a:close/>
                  <a:moveTo>
                    <a:pt x="715" y="465"/>
                  </a:moveTo>
                  <a:cubicBezTo>
                    <a:pt x="710" y="466"/>
                    <a:pt x="702" y="466"/>
                    <a:pt x="698" y="459"/>
                  </a:cubicBezTo>
                  <a:cubicBezTo>
                    <a:pt x="695" y="452"/>
                    <a:pt x="699" y="444"/>
                    <a:pt x="702" y="439"/>
                  </a:cubicBezTo>
                  <a:cubicBezTo>
                    <a:pt x="705" y="449"/>
                    <a:pt x="709" y="457"/>
                    <a:pt x="715" y="465"/>
                  </a:cubicBezTo>
                  <a:close/>
                  <a:moveTo>
                    <a:pt x="721" y="304"/>
                  </a:moveTo>
                  <a:cubicBezTo>
                    <a:pt x="719" y="301"/>
                    <a:pt x="715" y="294"/>
                    <a:pt x="720" y="288"/>
                  </a:cubicBezTo>
                  <a:cubicBezTo>
                    <a:pt x="724" y="282"/>
                    <a:pt x="731" y="283"/>
                    <a:pt x="736" y="284"/>
                  </a:cubicBezTo>
                  <a:cubicBezTo>
                    <a:pt x="730" y="290"/>
                    <a:pt x="726" y="296"/>
                    <a:pt x="721" y="304"/>
                  </a:cubicBezTo>
                  <a:close/>
                  <a:moveTo>
                    <a:pt x="718" y="309"/>
                  </a:moveTo>
                  <a:cubicBezTo>
                    <a:pt x="714" y="317"/>
                    <a:pt x="711" y="325"/>
                    <a:pt x="708" y="333"/>
                  </a:cubicBezTo>
                  <a:cubicBezTo>
                    <a:pt x="705" y="330"/>
                    <a:pt x="700" y="324"/>
                    <a:pt x="703" y="317"/>
                  </a:cubicBezTo>
                  <a:cubicBezTo>
                    <a:pt x="706" y="309"/>
                    <a:pt x="714" y="309"/>
                    <a:pt x="718" y="309"/>
                  </a:cubicBezTo>
                  <a:close/>
                  <a:moveTo>
                    <a:pt x="699" y="364"/>
                  </a:moveTo>
                  <a:cubicBezTo>
                    <a:pt x="696" y="361"/>
                    <a:pt x="690" y="355"/>
                    <a:pt x="691" y="348"/>
                  </a:cubicBezTo>
                  <a:cubicBezTo>
                    <a:pt x="693" y="340"/>
                    <a:pt x="702" y="339"/>
                    <a:pt x="706" y="339"/>
                  </a:cubicBezTo>
                  <a:cubicBezTo>
                    <a:pt x="703" y="347"/>
                    <a:pt x="701" y="355"/>
                    <a:pt x="699" y="364"/>
                  </a:cubicBezTo>
                  <a:close/>
                  <a:moveTo>
                    <a:pt x="698" y="370"/>
                  </a:moveTo>
                  <a:cubicBezTo>
                    <a:pt x="697" y="377"/>
                    <a:pt x="697" y="384"/>
                    <a:pt x="696" y="391"/>
                  </a:cubicBezTo>
                  <a:cubicBezTo>
                    <a:pt x="696" y="394"/>
                    <a:pt x="696" y="396"/>
                    <a:pt x="696" y="398"/>
                  </a:cubicBezTo>
                  <a:cubicBezTo>
                    <a:pt x="692" y="396"/>
                    <a:pt x="685" y="391"/>
                    <a:pt x="685" y="383"/>
                  </a:cubicBezTo>
                  <a:cubicBezTo>
                    <a:pt x="686" y="374"/>
                    <a:pt x="694" y="371"/>
                    <a:pt x="698" y="370"/>
                  </a:cubicBezTo>
                  <a:close/>
                  <a:moveTo>
                    <a:pt x="696" y="404"/>
                  </a:moveTo>
                  <a:cubicBezTo>
                    <a:pt x="697" y="414"/>
                    <a:pt x="698" y="424"/>
                    <a:pt x="700" y="433"/>
                  </a:cubicBezTo>
                  <a:cubicBezTo>
                    <a:pt x="699" y="433"/>
                    <a:pt x="698" y="432"/>
                    <a:pt x="697" y="432"/>
                  </a:cubicBezTo>
                  <a:cubicBezTo>
                    <a:pt x="697" y="424"/>
                    <a:pt x="695" y="417"/>
                    <a:pt x="690" y="410"/>
                  </a:cubicBezTo>
                  <a:cubicBezTo>
                    <a:pt x="692" y="407"/>
                    <a:pt x="695" y="405"/>
                    <a:pt x="696" y="404"/>
                  </a:cubicBezTo>
                  <a:close/>
                  <a:moveTo>
                    <a:pt x="697" y="436"/>
                  </a:moveTo>
                  <a:cubicBezTo>
                    <a:pt x="698" y="436"/>
                    <a:pt x="699" y="436"/>
                    <a:pt x="699" y="437"/>
                  </a:cubicBezTo>
                  <a:cubicBezTo>
                    <a:pt x="696" y="441"/>
                    <a:pt x="690" y="451"/>
                    <a:pt x="695" y="460"/>
                  </a:cubicBezTo>
                  <a:cubicBezTo>
                    <a:pt x="699" y="469"/>
                    <a:pt x="709" y="470"/>
                    <a:pt x="714" y="469"/>
                  </a:cubicBezTo>
                  <a:cubicBezTo>
                    <a:pt x="713" y="473"/>
                    <a:pt x="711" y="480"/>
                    <a:pt x="715" y="487"/>
                  </a:cubicBezTo>
                  <a:cubicBezTo>
                    <a:pt x="713" y="488"/>
                    <a:pt x="712" y="489"/>
                    <a:pt x="710" y="491"/>
                  </a:cubicBezTo>
                  <a:cubicBezTo>
                    <a:pt x="709" y="493"/>
                    <a:pt x="708" y="494"/>
                    <a:pt x="707" y="496"/>
                  </a:cubicBezTo>
                  <a:cubicBezTo>
                    <a:pt x="707" y="493"/>
                    <a:pt x="706" y="491"/>
                    <a:pt x="704" y="488"/>
                  </a:cubicBezTo>
                  <a:cubicBezTo>
                    <a:pt x="699" y="480"/>
                    <a:pt x="687" y="474"/>
                    <a:pt x="672" y="481"/>
                  </a:cubicBezTo>
                  <a:cubicBezTo>
                    <a:pt x="671" y="482"/>
                    <a:pt x="671" y="482"/>
                    <a:pt x="671" y="482"/>
                  </a:cubicBezTo>
                  <a:cubicBezTo>
                    <a:pt x="668" y="474"/>
                    <a:pt x="665" y="467"/>
                    <a:pt x="662" y="461"/>
                  </a:cubicBezTo>
                  <a:cubicBezTo>
                    <a:pt x="668" y="464"/>
                    <a:pt x="676" y="463"/>
                    <a:pt x="682" y="460"/>
                  </a:cubicBezTo>
                  <a:cubicBezTo>
                    <a:pt x="684" y="458"/>
                    <a:pt x="686" y="457"/>
                    <a:pt x="688" y="455"/>
                  </a:cubicBezTo>
                  <a:cubicBezTo>
                    <a:pt x="692" y="451"/>
                    <a:pt x="695" y="445"/>
                    <a:pt x="697" y="438"/>
                  </a:cubicBezTo>
                  <a:cubicBezTo>
                    <a:pt x="697" y="437"/>
                    <a:pt x="697" y="437"/>
                    <a:pt x="697" y="436"/>
                  </a:cubicBezTo>
                  <a:close/>
                  <a:moveTo>
                    <a:pt x="673" y="485"/>
                  </a:moveTo>
                  <a:cubicBezTo>
                    <a:pt x="687" y="479"/>
                    <a:pt x="697" y="484"/>
                    <a:pt x="701" y="490"/>
                  </a:cubicBezTo>
                  <a:cubicBezTo>
                    <a:pt x="705" y="496"/>
                    <a:pt x="705" y="504"/>
                    <a:pt x="699" y="510"/>
                  </a:cubicBezTo>
                  <a:cubicBezTo>
                    <a:pt x="699" y="510"/>
                    <a:pt x="699" y="510"/>
                    <a:pt x="699" y="511"/>
                  </a:cubicBezTo>
                  <a:cubicBezTo>
                    <a:pt x="694" y="515"/>
                    <a:pt x="687" y="516"/>
                    <a:pt x="682" y="513"/>
                  </a:cubicBezTo>
                  <a:cubicBezTo>
                    <a:pt x="678" y="511"/>
                    <a:pt x="674" y="506"/>
                    <a:pt x="676" y="497"/>
                  </a:cubicBezTo>
                  <a:cubicBezTo>
                    <a:pt x="677" y="496"/>
                    <a:pt x="676" y="495"/>
                    <a:pt x="675" y="495"/>
                  </a:cubicBezTo>
                  <a:cubicBezTo>
                    <a:pt x="675" y="495"/>
                    <a:pt x="674" y="495"/>
                    <a:pt x="673" y="495"/>
                  </a:cubicBezTo>
                  <a:cubicBezTo>
                    <a:pt x="667" y="501"/>
                    <a:pt x="666" y="511"/>
                    <a:pt x="672" y="519"/>
                  </a:cubicBezTo>
                  <a:cubicBezTo>
                    <a:pt x="679" y="528"/>
                    <a:pt x="693" y="534"/>
                    <a:pt x="710" y="540"/>
                  </a:cubicBezTo>
                  <a:cubicBezTo>
                    <a:pt x="741" y="553"/>
                    <a:pt x="781" y="568"/>
                    <a:pt x="795" y="616"/>
                  </a:cubicBezTo>
                  <a:cubicBezTo>
                    <a:pt x="794" y="617"/>
                    <a:pt x="794" y="618"/>
                    <a:pt x="793" y="618"/>
                  </a:cubicBezTo>
                  <a:cubicBezTo>
                    <a:pt x="793" y="619"/>
                    <a:pt x="792" y="620"/>
                    <a:pt x="791" y="621"/>
                  </a:cubicBezTo>
                  <a:cubicBezTo>
                    <a:pt x="775" y="574"/>
                    <a:pt x="738" y="559"/>
                    <a:pt x="708" y="547"/>
                  </a:cubicBezTo>
                  <a:cubicBezTo>
                    <a:pt x="682" y="536"/>
                    <a:pt x="662" y="528"/>
                    <a:pt x="665" y="503"/>
                  </a:cubicBezTo>
                  <a:cubicBezTo>
                    <a:pt x="665" y="502"/>
                    <a:pt x="664" y="501"/>
                    <a:pt x="663" y="501"/>
                  </a:cubicBezTo>
                  <a:cubicBezTo>
                    <a:pt x="662" y="500"/>
                    <a:pt x="661" y="501"/>
                    <a:pt x="661" y="502"/>
                  </a:cubicBezTo>
                  <a:cubicBezTo>
                    <a:pt x="647" y="523"/>
                    <a:pt x="646" y="549"/>
                    <a:pt x="658" y="577"/>
                  </a:cubicBezTo>
                  <a:cubicBezTo>
                    <a:pt x="675" y="616"/>
                    <a:pt x="715" y="652"/>
                    <a:pt x="754" y="663"/>
                  </a:cubicBezTo>
                  <a:cubicBezTo>
                    <a:pt x="752" y="664"/>
                    <a:pt x="750" y="664"/>
                    <a:pt x="748" y="665"/>
                  </a:cubicBezTo>
                  <a:cubicBezTo>
                    <a:pt x="687" y="650"/>
                    <a:pt x="645" y="587"/>
                    <a:pt x="645" y="538"/>
                  </a:cubicBezTo>
                  <a:cubicBezTo>
                    <a:pt x="644" y="514"/>
                    <a:pt x="656" y="493"/>
                    <a:pt x="673" y="485"/>
                  </a:cubicBezTo>
                  <a:close/>
                  <a:moveTo>
                    <a:pt x="538" y="644"/>
                  </a:moveTo>
                  <a:cubicBezTo>
                    <a:pt x="588" y="645"/>
                    <a:pt x="650" y="687"/>
                    <a:pt x="665" y="748"/>
                  </a:cubicBezTo>
                  <a:cubicBezTo>
                    <a:pt x="664" y="750"/>
                    <a:pt x="664" y="752"/>
                    <a:pt x="664" y="753"/>
                  </a:cubicBezTo>
                  <a:cubicBezTo>
                    <a:pt x="652" y="714"/>
                    <a:pt x="617" y="674"/>
                    <a:pt x="578" y="658"/>
                  </a:cubicBezTo>
                  <a:cubicBezTo>
                    <a:pt x="550" y="646"/>
                    <a:pt x="524" y="647"/>
                    <a:pt x="502" y="661"/>
                  </a:cubicBezTo>
                  <a:cubicBezTo>
                    <a:pt x="501" y="661"/>
                    <a:pt x="501" y="662"/>
                    <a:pt x="501" y="663"/>
                  </a:cubicBezTo>
                  <a:cubicBezTo>
                    <a:pt x="501" y="664"/>
                    <a:pt x="502" y="664"/>
                    <a:pt x="503" y="664"/>
                  </a:cubicBezTo>
                  <a:cubicBezTo>
                    <a:pt x="528" y="661"/>
                    <a:pt x="536" y="682"/>
                    <a:pt x="547" y="708"/>
                  </a:cubicBezTo>
                  <a:cubicBezTo>
                    <a:pt x="559" y="738"/>
                    <a:pt x="574" y="775"/>
                    <a:pt x="621" y="791"/>
                  </a:cubicBezTo>
                  <a:cubicBezTo>
                    <a:pt x="620" y="792"/>
                    <a:pt x="619" y="792"/>
                    <a:pt x="618" y="793"/>
                  </a:cubicBezTo>
                  <a:cubicBezTo>
                    <a:pt x="618" y="794"/>
                    <a:pt x="617" y="794"/>
                    <a:pt x="617" y="795"/>
                  </a:cubicBezTo>
                  <a:cubicBezTo>
                    <a:pt x="568" y="780"/>
                    <a:pt x="553" y="741"/>
                    <a:pt x="541" y="710"/>
                  </a:cubicBezTo>
                  <a:cubicBezTo>
                    <a:pt x="534" y="693"/>
                    <a:pt x="529" y="679"/>
                    <a:pt x="520" y="672"/>
                  </a:cubicBezTo>
                  <a:cubicBezTo>
                    <a:pt x="512" y="666"/>
                    <a:pt x="502" y="666"/>
                    <a:pt x="496" y="673"/>
                  </a:cubicBezTo>
                  <a:cubicBezTo>
                    <a:pt x="495" y="674"/>
                    <a:pt x="495" y="674"/>
                    <a:pt x="495" y="675"/>
                  </a:cubicBezTo>
                  <a:cubicBezTo>
                    <a:pt x="496" y="676"/>
                    <a:pt x="497" y="676"/>
                    <a:pt x="497" y="676"/>
                  </a:cubicBezTo>
                  <a:cubicBezTo>
                    <a:pt x="506" y="674"/>
                    <a:pt x="511" y="678"/>
                    <a:pt x="514" y="682"/>
                  </a:cubicBezTo>
                  <a:cubicBezTo>
                    <a:pt x="517" y="687"/>
                    <a:pt x="515" y="694"/>
                    <a:pt x="511" y="699"/>
                  </a:cubicBezTo>
                  <a:cubicBezTo>
                    <a:pt x="511" y="699"/>
                    <a:pt x="511" y="699"/>
                    <a:pt x="511" y="699"/>
                  </a:cubicBezTo>
                  <a:cubicBezTo>
                    <a:pt x="504" y="705"/>
                    <a:pt x="496" y="704"/>
                    <a:pt x="490" y="701"/>
                  </a:cubicBezTo>
                  <a:cubicBezTo>
                    <a:pt x="484" y="696"/>
                    <a:pt x="479" y="686"/>
                    <a:pt x="485" y="673"/>
                  </a:cubicBezTo>
                  <a:cubicBezTo>
                    <a:pt x="493" y="656"/>
                    <a:pt x="514" y="644"/>
                    <a:pt x="538" y="644"/>
                  </a:cubicBezTo>
                  <a:close/>
                  <a:moveTo>
                    <a:pt x="485" y="718"/>
                  </a:moveTo>
                  <a:cubicBezTo>
                    <a:pt x="483" y="721"/>
                    <a:pt x="482" y="725"/>
                    <a:pt x="482" y="729"/>
                  </a:cubicBezTo>
                  <a:cubicBezTo>
                    <a:pt x="479" y="725"/>
                    <a:pt x="475" y="721"/>
                    <a:pt x="470" y="718"/>
                  </a:cubicBezTo>
                  <a:cubicBezTo>
                    <a:pt x="474" y="717"/>
                    <a:pt x="480" y="715"/>
                    <a:pt x="485" y="718"/>
                  </a:cubicBezTo>
                  <a:close/>
                  <a:moveTo>
                    <a:pt x="465" y="714"/>
                  </a:moveTo>
                  <a:cubicBezTo>
                    <a:pt x="458" y="709"/>
                    <a:pt x="449" y="705"/>
                    <a:pt x="440" y="702"/>
                  </a:cubicBezTo>
                  <a:cubicBezTo>
                    <a:pt x="444" y="699"/>
                    <a:pt x="452" y="694"/>
                    <a:pt x="459" y="698"/>
                  </a:cubicBezTo>
                  <a:cubicBezTo>
                    <a:pt x="466" y="701"/>
                    <a:pt x="466" y="710"/>
                    <a:pt x="465" y="714"/>
                  </a:cubicBezTo>
                  <a:close/>
                  <a:moveTo>
                    <a:pt x="383" y="913"/>
                  </a:moveTo>
                  <a:cubicBezTo>
                    <a:pt x="380" y="917"/>
                    <a:pt x="374" y="923"/>
                    <a:pt x="367" y="921"/>
                  </a:cubicBezTo>
                  <a:cubicBezTo>
                    <a:pt x="359" y="918"/>
                    <a:pt x="357" y="909"/>
                    <a:pt x="356" y="904"/>
                  </a:cubicBezTo>
                  <a:cubicBezTo>
                    <a:pt x="365" y="909"/>
                    <a:pt x="374" y="912"/>
                    <a:pt x="383" y="913"/>
                  </a:cubicBezTo>
                  <a:close/>
                  <a:moveTo>
                    <a:pt x="327" y="883"/>
                  </a:moveTo>
                  <a:cubicBezTo>
                    <a:pt x="334" y="890"/>
                    <a:pt x="342" y="896"/>
                    <a:pt x="350" y="901"/>
                  </a:cubicBezTo>
                  <a:cubicBezTo>
                    <a:pt x="349" y="901"/>
                    <a:pt x="348" y="902"/>
                    <a:pt x="347" y="902"/>
                  </a:cubicBezTo>
                  <a:cubicBezTo>
                    <a:pt x="342" y="897"/>
                    <a:pt x="335" y="893"/>
                    <a:pt x="327" y="891"/>
                  </a:cubicBezTo>
                  <a:cubicBezTo>
                    <a:pt x="326" y="888"/>
                    <a:pt x="326" y="885"/>
                    <a:pt x="327" y="883"/>
                  </a:cubicBezTo>
                  <a:close/>
                  <a:moveTo>
                    <a:pt x="383" y="1266"/>
                  </a:moveTo>
                  <a:cubicBezTo>
                    <a:pt x="374" y="1268"/>
                    <a:pt x="365" y="1271"/>
                    <a:pt x="356" y="1275"/>
                  </a:cubicBezTo>
                  <a:cubicBezTo>
                    <a:pt x="357" y="1270"/>
                    <a:pt x="359" y="1261"/>
                    <a:pt x="367" y="1259"/>
                  </a:cubicBezTo>
                  <a:cubicBezTo>
                    <a:pt x="374" y="1256"/>
                    <a:pt x="380" y="1263"/>
                    <a:pt x="383" y="1266"/>
                  </a:cubicBezTo>
                  <a:close/>
                  <a:moveTo>
                    <a:pt x="350" y="1279"/>
                  </a:moveTo>
                  <a:cubicBezTo>
                    <a:pt x="342" y="1283"/>
                    <a:pt x="334" y="1289"/>
                    <a:pt x="327" y="1296"/>
                  </a:cubicBezTo>
                  <a:cubicBezTo>
                    <a:pt x="326" y="1294"/>
                    <a:pt x="326" y="1291"/>
                    <a:pt x="327" y="1288"/>
                  </a:cubicBezTo>
                  <a:cubicBezTo>
                    <a:pt x="335" y="1286"/>
                    <a:pt x="342" y="1283"/>
                    <a:pt x="347" y="1277"/>
                  </a:cubicBezTo>
                  <a:cubicBezTo>
                    <a:pt x="348" y="1278"/>
                    <a:pt x="349" y="1278"/>
                    <a:pt x="350" y="1279"/>
                  </a:cubicBezTo>
                  <a:close/>
                  <a:moveTo>
                    <a:pt x="485" y="1462"/>
                  </a:moveTo>
                  <a:cubicBezTo>
                    <a:pt x="480" y="1465"/>
                    <a:pt x="474" y="1463"/>
                    <a:pt x="470" y="1462"/>
                  </a:cubicBezTo>
                  <a:cubicBezTo>
                    <a:pt x="475" y="1458"/>
                    <a:pt x="479" y="1454"/>
                    <a:pt x="482" y="1450"/>
                  </a:cubicBezTo>
                  <a:cubicBezTo>
                    <a:pt x="482" y="1454"/>
                    <a:pt x="483" y="1458"/>
                    <a:pt x="485" y="1462"/>
                  </a:cubicBezTo>
                  <a:close/>
                  <a:moveTo>
                    <a:pt x="459" y="1482"/>
                  </a:moveTo>
                  <a:cubicBezTo>
                    <a:pt x="452" y="1485"/>
                    <a:pt x="444" y="1481"/>
                    <a:pt x="440" y="1478"/>
                  </a:cubicBezTo>
                  <a:cubicBezTo>
                    <a:pt x="449" y="1475"/>
                    <a:pt x="458" y="1470"/>
                    <a:pt x="465" y="1465"/>
                  </a:cubicBezTo>
                  <a:cubicBezTo>
                    <a:pt x="466" y="1470"/>
                    <a:pt x="466" y="1478"/>
                    <a:pt x="459" y="1482"/>
                  </a:cubicBezTo>
                  <a:close/>
                  <a:moveTo>
                    <a:pt x="490" y="1479"/>
                  </a:moveTo>
                  <a:cubicBezTo>
                    <a:pt x="496" y="1475"/>
                    <a:pt x="504" y="1474"/>
                    <a:pt x="511" y="1481"/>
                  </a:cubicBezTo>
                  <a:cubicBezTo>
                    <a:pt x="511" y="1481"/>
                    <a:pt x="511" y="1481"/>
                    <a:pt x="511" y="1481"/>
                  </a:cubicBezTo>
                  <a:cubicBezTo>
                    <a:pt x="515" y="1486"/>
                    <a:pt x="517" y="1492"/>
                    <a:pt x="514" y="1497"/>
                  </a:cubicBezTo>
                  <a:cubicBezTo>
                    <a:pt x="511" y="1502"/>
                    <a:pt x="506" y="1505"/>
                    <a:pt x="497" y="1503"/>
                  </a:cubicBezTo>
                  <a:cubicBezTo>
                    <a:pt x="497" y="1503"/>
                    <a:pt x="496" y="1504"/>
                    <a:pt x="495" y="1504"/>
                  </a:cubicBezTo>
                  <a:cubicBezTo>
                    <a:pt x="495" y="1505"/>
                    <a:pt x="495" y="1506"/>
                    <a:pt x="496" y="1507"/>
                  </a:cubicBezTo>
                  <a:cubicBezTo>
                    <a:pt x="502" y="1513"/>
                    <a:pt x="512" y="1514"/>
                    <a:pt x="520" y="1507"/>
                  </a:cubicBezTo>
                  <a:cubicBezTo>
                    <a:pt x="529" y="1501"/>
                    <a:pt x="534" y="1486"/>
                    <a:pt x="541" y="1470"/>
                  </a:cubicBezTo>
                  <a:cubicBezTo>
                    <a:pt x="553" y="1438"/>
                    <a:pt x="568" y="1399"/>
                    <a:pt x="617" y="1385"/>
                  </a:cubicBezTo>
                  <a:cubicBezTo>
                    <a:pt x="617" y="1385"/>
                    <a:pt x="618" y="1386"/>
                    <a:pt x="618" y="1386"/>
                  </a:cubicBezTo>
                  <a:cubicBezTo>
                    <a:pt x="619" y="1387"/>
                    <a:pt x="620" y="1388"/>
                    <a:pt x="621" y="1388"/>
                  </a:cubicBezTo>
                  <a:cubicBezTo>
                    <a:pt x="574" y="1405"/>
                    <a:pt x="559" y="1442"/>
                    <a:pt x="547" y="1472"/>
                  </a:cubicBezTo>
                  <a:cubicBezTo>
                    <a:pt x="536" y="1498"/>
                    <a:pt x="528" y="1518"/>
                    <a:pt x="503" y="1515"/>
                  </a:cubicBezTo>
                  <a:cubicBezTo>
                    <a:pt x="502" y="1515"/>
                    <a:pt x="501" y="1516"/>
                    <a:pt x="501" y="1517"/>
                  </a:cubicBezTo>
                  <a:cubicBezTo>
                    <a:pt x="501" y="1517"/>
                    <a:pt x="501" y="1518"/>
                    <a:pt x="502" y="1519"/>
                  </a:cubicBezTo>
                  <a:cubicBezTo>
                    <a:pt x="524" y="1533"/>
                    <a:pt x="550" y="1534"/>
                    <a:pt x="578" y="1522"/>
                  </a:cubicBezTo>
                  <a:cubicBezTo>
                    <a:pt x="617" y="1505"/>
                    <a:pt x="652" y="1465"/>
                    <a:pt x="664" y="1426"/>
                  </a:cubicBezTo>
                  <a:cubicBezTo>
                    <a:pt x="664" y="1428"/>
                    <a:pt x="664" y="1430"/>
                    <a:pt x="665" y="1432"/>
                  </a:cubicBezTo>
                  <a:cubicBezTo>
                    <a:pt x="650" y="1493"/>
                    <a:pt x="588" y="1535"/>
                    <a:pt x="538" y="1535"/>
                  </a:cubicBezTo>
                  <a:cubicBezTo>
                    <a:pt x="514" y="1535"/>
                    <a:pt x="493" y="1524"/>
                    <a:pt x="485" y="1507"/>
                  </a:cubicBezTo>
                  <a:cubicBezTo>
                    <a:pt x="479" y="1493"/>
                    <a:pt x="484" y="1483"/>
                    <a:pt x="490" y="1479"/>
                  </a:cubicBezTo>
                  <a:close/>
                  <a:moveTo>
                    <a:pt x="645" y="1642"/>
                  </a:moveTo>
                  <a:cubicBezTo>
                    <a:pt x="645" y="1592"/>
                    <a:pt x="687" y="1530"/>
                    <a:pt x="748" y="1515"/>
                  </a:cubicBezTo>
                  <a:cubicBezTo>
                    <a:pt x="750" y="1515"/>
                    <a:pt x="752" y="1516"/>
                    <a:pt x="754" y="1516"/>
                  </a:cubicBezTo>
                  <a:cubicBezTo>
                    <a:pt x="715" y="1528"/>
                    <a:pt x="675" y="1563"/>
                    <a:pt x="658" y="1602"/>
                  </a:cubicBezTo>
                  <a:cubicBezTo>
                    <a:pt x="646" y="1630"/>
                    <a:pt x="647" y="1656"/>
                    <a:pt x="661" y="1678"/>
                  </a:cubicBezTo>
                  <a:cubicBezTo>
                    <a:pt x="661" y="1679"/>
                    <a:pt x="662" y="1679"/>
                    <a:pt x="663" y="1679"/>
                  </a:cubicBezTo>
                  <a:cubicBezTo>
                    <a:pt x="664" y="1678"/>
                    <a:pt x="665" y="1678"/>
                    <a:pt x="665" y="1677"/>
                  </a:cubicBezTo>
                  <a:cubicBezTo>
                    <a:pt x="662" y="1652"/>
                    <a:pt x="682" y="1643"/>
                    <a:pt x="708" y="1633"/>
                  </a:cubicBezTo>
                  <a:cubicBezTo>
                    <a:pt x="738" y="1621"/>
                    <a:pt x="775" y="1605"/>
                    <a:pt x="791" y="1558"/>
                  </a:cubicBezTo>
                  <a:cubicBezTo>
                    <a:pt x="792" y="1559"/>
                    <a:pt x="793" y="1560"/>
                    <a:pt x="793" y="1561"/>
                  </a:cubicBezTo>
                  <a:cubicBezTo>
                    <a:pt x="794" y="1562"/>
                    <a:pt x="794" y="1562"/>
                    <a:pt x="795" y="1563"/>
                  </a:cubicBezTo>
                  <a:cubicBezTo>
                    <a:pt x="781" y="1611"/>
                    <a:pt x="741" y="1627"/>
                    <a:pt x="710" y="1639"/>
                  </a:cubicBezTo>
                  <a:cubicBezTo>
                    <a:pt x="693" y="1645"/>
                    <a:pt x="679" y="1651"/>
                    <a:pt x="672" y="1660"/>
                  </a:cubicBezTo>
                  <a:cubicBezTo>
                    <a:pt x="666" y="1668"/>
                    <a:pt x="667" y="1678"/>
                    <a:pt x="673" y="1684"/>
                  </a:cubicBezTo>
                  <a:cubicBezTo>
                    <a:pt x="674" y="1685"/>
                    <a:pt x="675" y="1685"/>
                    <a:pt x="675" y="1684"/>
                  </a:cubicBezTo>
                  <a:cubicBezTo>
                    <a:pt x="676" y="1684"/>
                    <a:pt x="677" y="1683"/>
                    <a:pt x="676" y="1682"/>
                  </a:cubicBezTo>
                  <a:cubicBezTo>
                    <a:pt x="674" y="1674"/>
                    <a:pt x="678" y="1668"/>
                    <a:pt x="682" y="1666"/>
                  </a:cubicBezTo>
                  <a:cubicBezTo>
                    <a:pt x="687" y="1663"/>
                    <a:pt x="694" y="1664"/>
                    <a:pt x="699" y="1669"/>
                  </a:cubicBezTo>
                  <a:cubicBezTo>
                    <a:pt x="699" y="1669"/>
                    <a:pt x="699" y="1669"/>
                    <a:pt x="699" y="1669"/>
                  </a:cubicBezTo>
                  <a:cubicBezTo>
                    <a:pt x="705" y="1676"/>
                    <a:pt x="705" y="1684"/>
                    <a:pt x="701" y="1689"/>
                  </a:cubicBezTo>
                  <a:cubicBezTo>
                    <a:pt x="697" y="1696"/>
                    <a:pt x="687" y="1701"/>
                    <a:pt x="673" y="1695"/>
                  </a:cubicBezTo>
                  <a:cubicBezTo>
                    <a:pt x="656" y="1687"/>
                    <a:pt x="644" y="1665"/>
                    <a:pt x="645" y="1642"/>
                  </a:cubicBezTo>
                  <a:close/>
                  <a:moveTo>
                    <a:pt x="672" y="1698"/>
                  </a:moveTo>
                  <a:cubicBezTo>
                    <a:pt x="687" y="1705"/>
                    <a:pt x="699" y="1699"/>
                    <a:pt x="704" y="1692"/>
                  </a:cubicBezTo>
                  <a:cubicBezTo>
                    <a:pt x="706" y="1689"/>
                    <a:pt x="707" y="1686"/>
                    <a:pt x="707" y="1683"/>
                  </a:cubicBezTo>
                  <a:cubicBezTo>
                    <a:pt x="708" y="1685"/>
                    <a:pt x="709" y="1687"/>
                    <a:pt x="710" y="1688"/>
                  </a:cubicBezTo>
                  <a:cubicBezTo>
                    <a:pt x="712" y="1690"/>
                    <a:pt x="713" y="1692"/>
                    <a:pt x="715" y="1693"/>
                  </a:cubicBezTo>
                  <a:cubicBezTo>
                    <a:pt x="711" y="1699"/>
                    <a:pt x="713" y="1706"/>
                    <a:pt x="714" y="1710"/>
                  </a:cubicBezTo>
                  <a:cubicBezTo>
                    <a:pt x="709" y="1710"/>
                    <a:pt x="699" y="1710"/>
                    <a:pt x="695" y="1719"/>
                  </a:cubicBezTo>
                  <a:cubicBezTo>
                    <a:pt x="690" y="1728"/>
                    <a:pt x="696" y="1738"/>
                    <a:pt x="699" y="1743"/>
                  </a:cubicBezTo>
                  <a:cubicBezTo>
                    <a:pt x="699" y="1743"/>
                    <a:pt x="698" y="1743"/>
                    <a:pt x="697" y="1744"/>
                  </a:cubicBezTo>
                  <a:cubicBezTo>
                    <a:pt x="697" y="1743"/>
                    <a:pt x="697" y="1742"/>
                    <a:pt x="697" y="1741"/>
                  </a:cubicBezTo>
                  <a:cubicBezTo>
                    <a:pt x="695" y="1735"/>
                    <a:pt x="692" y="1729"/>
                    <a:pt x="688" y="1724"/>
                  </a:cubicBezTo>
                  <a:cubicBezTo>
                    <a:pt x="686" y="1723"/>
                    <a:pt x="684" y="1721"/>
                    <a:pt x="682" y="1720"/>
                  </a:cubicBezTo>
                  <a:cubicBezTo>
                    <a:pt x="676" y="1716"/>
                    <a:pt x="668" y="1716"/>
                    <a:pt x="662" y="1718"/>
                  </a:cubicBezTo>
                  <a:cubicBezTo>
                    <a:pt x="665" y="1712"/>
                    <a:pt x="668" y="1705"/>
                    <a:pt x="671" y="1698"/>
                  </a:cubicBezTo>
                  <a:cubicBezTo>
                    <a:pt x="671" y="1698"/>
                    <a:pt x="671" y="1698"/>
                    <a:pt x="672" y="1698"/>
                  </a:cubicBezTo>
                  <a:close/>
                  <a:moveTo>
                    <a:pt x="715" y="1714"/>
                  </a:moveTo>
                  <a:cubicBezTo>
                    <a:pt x="709" y="1722"/>
                    <a:pt x="705" y="1731"/>
                    <a:pt x="702" y="1740"/>
                  </a:cubicBezTo>
                  <a:cubicBezTo>
                    <a:pt x="699" y="1736"/>
                    <a:pt x="695" y="1728"/>
                    <a:pt x="698" y="1721"/>
                  </a:cubicBezTo>
                  <a:cubicBezTo>
                    <a:pt x="702" y="1714"/>
                    <a:pt x="710" y="1714"/>
                    <a:pt x="715" y="1714"/>
                  </a:cubicBezTo>
                  <a:close/>
                  <a:moveTo>
                    <a:pt x="697" y="1748"/>
                  </a:moveTo>
                  <a:cubicBezTo>
                    <a:pt x="698" y="1747"/>
                    <a:pt x="699" y="1747"/>
                    <a:pt x="700" y="1747"/>
                  </a:cubicBezTo>
                  <a:cubicBezTo>
                    <a:pt x="698" y="1756"/>
                    <a:pt x="697" y="1765"/>
                    <a:pt x="696" y="1776"/>
                  </a:cubicBezTo>
                  <a:cubicBezTo>
                    <a:pt x="695" y="1774"/>
                    <a:pt x="692" y="1772"/>
                    <a:pt x="690" y="1770"/>
                  </a:cubicBezTo>
                  <a:cubicBezTo>
                    <a:pt x="695" y="1763"/>
                    <a:pt x="697" y="1755"/>
                    <a:pt x="697" y="1748"/>
                  </a:cubicBezTo>
                  <a:close/>
                  <a:moveTo>
                    <a:pt x="696" y="1788"/>
                  </a:moveTo>
                  <a:cubicBezTo>
                    <a:pt x="697" y="1795"/>
                    <a:pt x="697" y="1802"/>
                    <a:pt x="698" y="1809"/>
                  </a:cubicBezTo>
                  <a:cubicBezTo>
                    <a:pt x="694" y="1808"/>
                    <a:pt x="686" y="1805"/>
                    <a:pt x="685" y="1797"/>
                  </a:cubicBezTo>
                  <a:cubicBezTo>
                    <a:pt x="685" y="1788"/>
                    <a:pt x="692" y="1784"/>
                    <a:pt x="696" y="1782"/>
                  </a:cubicBezTo>
                  <a:cubicBezTo>
                    <a:pt x="696" y="1784"/>
                    <a:pt x="696" y="1786"/>
                    <a:pt x="696" y="1788"/>
                  </a:cubicBezTo>
                  <a:close/>
                  <a:moveTo>
                    <a:pt x="699" y="1815"/>
                  </a:moveTo>
                  <a:cubicBezTo>
                    <a:pt x="701" y="1824"/>
                    <a:pt x="703" y="1833"/>
                    <a:pt x="706" y="1841"/>
                  </a:cubicBezTo>
                  <a:cubicBezTo>
                    <a:pt x="702" y="1841"/>
                    <a:pt x="693" y="1839"/>
                    <a:pt x="691" y="1832"/>
                  </a:cubicBezTo>
                  <a:cubicBezTo>
                    <a:pt x="690" y="1825"/>
                    <a:pt x="696" y="1818"/>
                    <a:pt x="699" y="1815"/>
                  </a:cubicBezTo>
                  <a:close/>
                  <a:moveTo>
                    <a:pt x="721" y="1875"/>
                  </a:moveTo>
                  <a:cubicBezTo>
                    <a:pt x="726" y="1883"/>
                    <a:pt x="730" y="1890"/>
                    <a:pt x="736" y="1895"/>
                  </a:cubicBezTo>
                  <a:cubicBezTo>
                    <a:pt x="731" y="1896"/>
                    <a:pt x="724" y="1897"/>
                    <a:pt x="720" y="1892"/>
                  </a:cubicBezTo>
                  <a:cubicBezTo>
                    <a:pt x="715" y="1886"/>
                    <a:pt x="719" y="1879"/>
                    <a:pt x="721" y="1875"/>
                  </a:cubicBezTo>
                  <a:close/>
                  <a:moveTo>
                    <a:pt x="703" y="1863"/>
                  </a:moveTo>
                  <a:cubicBezTo>
                    <a:pt x="700" y="1856"/>
                    <a:pt x="705" y="1849"/>
                    <a:pt x="708" y="1846"/>
                  </a:cubicBezTo>
                  <a:cubicBezTo>
                    <a:pt x="711" y="1855"/>
                    <a:pt x="714" y="1863"/>
                    <a:pt x="718" y="1870"/>
                  </a:cubicBezTo>
                  <a:cubicBezTo>
                    <a:pt x="714" y="1870"/>
                    <a:pt x="706" y="1870"/>
                    <a:pt x="703" y="1863"/>
                  </a:cubicBezTo>
                  <a:close/>
                  <a:moveTo>
                    <a:pt x="925" y="1814"/>
                  </a:moveTo>
                  <a:cubicBezTo>
                    <a:pt x="928" y="1805"/>
                    <a:pt x="921" y="1798"/>
                    <a:pt x="917" y="1794"/>
                  </a:cubicBezTo>
                  <a:cubicBezTo>
                    <a:pt x="921" y="1793"/>
                    <a:pt x="927" y="1789"/>
                    <a:pt x="929" y="1781"/>
                  </a:cubicBezTo>
                  <a:cubicBezTo>
                    <a:pt x="931" y="1782"/>
                    <a:pt x="933" y="1782"/>
                    <a:pt x="935" y="1781"/>
                  </a:cubicBezTo>
                  <a:cubicBezTo>
                    <a:pt x="937" y="1781"/>
                    <a:pt x="939" y="1781"/>
                    <a:pt x="941" y="1780"/>
                  </a:cubicBezTo>
                  <a:cubicBezTo>
                    <a:pt x="939" y="1782"/>
                    <a:pt x="938" y="1785"/>
                    <a:pt x="937" y="1788"/>
                  </a:cubicBezTo>
                  <a:cubicBezTo>
                    <a:pt x="936" y="1797"/>
                    <a:pt x="940" y="1810"/>
                    <a:pt x="956" y="1816"/>
                  </a:cubicBezTo>
                  <a:cubicBezTo>
                    <a:pt x="956" y="1816"/>
                    <a:pt x="956" y="1816"/>
                    <a:pt x="957" y="1816"/>
                  </a:cubicBezTo>
                  <a:cubicBezTo>
                    <a:pt x="953" y="1823"/>
                    <a:pt x="950" y="1830"/>
                    <a:pt x="948" y="1837"/>
                  </a:cubicBezTo>
                  <a:cubicBezTo>
                    <a:pt x="946" y="1831"/>
                    <a:pt x="940" y="1826"/>
                    <a:pt x="933" y="1824"/>
                  </a:cubicBezTo>
                  <a:cubicBezTo>
                    <a:pt x="930" y="1823"/>
                    <a:pt x="928" y="1823"/>
                    <a:pt x="926" y="1823"/>
                  </a:cubicBezTo>
                  <a:cubicBezTo>
                    <a:pt x="919" y="1823"/>
                    <a:pt x="913" y="1825"/>
                    <a:pt x="907" y="1829"/>
                  </a:cubicBezTo>
                  <a:cubicBezTo>
                    <a:pt x="907" y="1829"/>
                    <a:pt x="906" y="1830"/>
                    <a:pt x="906" y="1830"/>
                  </a:cubicBezTo>
                  <a:cubicBezTo>
                    <a:pt x="905" y="1829"/>
                    <a:pt x="905" y="1828"/>
                    <a:pt x="904" y="1828"/>
                  </a:cubicBezTo>
                  <a:cubicBezTo>
                    <a:pt x="910" y="1827"/>
                    <a:pt x="921" y="1824"/>
                    <a:pt x="925" y="1814"/>
                  </a:cubicBezTo>
                  <a:close/>
                  <a:moveTo>
                    <a:pt x="941" y="1789"/>
                  </a:moveTo>
                  <a:cubicBezTo>
                    <a:pt x="943" y="1782"/>
                    <a:pt x="948" y="1776"/>
                    <a:pt x="957" y="1776"/>
                  </a:cubicBezTo>
                  <a:cubicBezTo>
                    <a:pt x="957" y="1776"/>
                    <a:pt x="957" y="1776"/>
                    <a:pt x="957" y="1776"/>
                  </a:cubicBezTo>
                  <a:cubicBezTo>
                    <a:pt x="964" y="1776"/>
                    <a:pt x="969" y="1780"/>
                    <a:pt x="971" y="1786"/>
                  </a:cubicBezTo>
                  <a:cubicBezTo>
                    <a:pt x="972" y="1790"/>
                    <a:pt x="971" y="1797"/>
                    <a:pt x="963" y="1801"/>
                  </a:cubicBezTo>
                  <a:cubicBezTo>
                    <a:pt x="963" y="1802"/>
                    <a:pt x="962" y="1803"/>
                    <a:pt x="963" y="1803"/>
                  </a:cubicBezTo>
                  <a:cubicBezTo>
                    <a:pt x="963" y="1804"/>
                    <a:pt x="964" y="1805"/>
                    <a:pt x="964" y="1805"/>
                  </a:cubicBezTo>
                  <a:cubicBezTo>
                    <a:pt x="973" y="1805"/>
                    <a:pt x="981" y="1798"/>
                    <a:pt x="982" y="1788"/>
                  </a:cubicBezTo>
                  <a:cubicBezTo>
                    <a:pt x="984" y="1777"/>
                    <a:pt x="978" y="1763"/>
                    <a:pt x="970" y="1747"/>
                  </a:cubicBezTo>
                  <a:cubicBezTo>
                    <a:pt x="957" y="1716"/>
                    <a:pt x="940" y="1677"/>
                    <a:pt x="964" y="1633"/>
                  </a:cubicBezTo>
                  <a:cubicBezTo>
                    <a:pt x="965" y="1633"/>
                    <a:pt x="965" y="1633"/>
                    <a:pt x="966" y="1633"/>
                  </a:cubicBezTo>
                  <a:cubicBezTo>
                    <a:pt x="967" y="1633"/>
                    <a:pt x="969" y="1633"/>
                    <a:pt x="970" y="1632"/>
                  </a:cubicBezTo>
                  <a:cubicBezTo>
                    <a:pt x="948" y="1677"/>
                    <a:pt x="964" y="1714"/>
                    <a:pt x="976" y="1744"/>
                  </a:cubicBezTo>
                  <a:cubicBezTo>
                    <a:pt x="987" y="1770"/>
                    <a:pt x="996" y="1790"/>
                    <a:pt x="976" y="1806"/>
                  </a:cubicBezTo>
                  <a:cubicBezTo>
                    <a:pt x="975" y="1806"/>
                    <a:pt x="975" y="1807"/>
                    <a:pt x="975" y="1808"/>
                  </a:cubicBezTo>
                  <a:cubicBezTo>
                    <a:pt x="976" y="1809"/>
                    <a:pt x="977" y="1809"/>
                    <a:pt x="977" y="1809"/>
                  </a:cubicBezTo>
                  <a:cubicBezTo>
                    <a:pt x="1003" y="1803"/>
                    <a:pt x="1022" y="1786"/>
                    <a:pt x="1033" y="1758"/>
                  </a:cubicBezTo>
                  <a:cubicBezTo>
                    <a:pt x="1049" y="1718"/>
                    <a:pt x="1046" y="1665"/>
                    <a:pt x="1026" y="1629"/>
                  </a:cubicBezTo>
                  <a:cubicBezTo>
                    <a:pt x="1028" y="1630"/>
                    <a:pt x="1030" y="1631"/>
                    <a:pt x="1031" y="1632"/>
                  </a:cubicBezTo>
                  <a:cubicBezTo>
                    <a:pt x="1064" y="1686"/>
                    <a:pt x="1049" y="1760"/>
                    <a:pt x="1015" y="1795"/>
                  </a:cubicBezTo>
                  <a:cubicBezTo>
                    <a:pt x="998" y="1812"/>
                    <a:pt x="975" y="1819"/>
                    <a:pt x="957" y="1812"/>
                  </a:cubicBezTo>
                  <a:cubicBezTo>
                    <a:pt x="943" y="1807"/>
                    <a:pt x="940" y="1796"/>
                    <a:pt x="941" y="1789"/>
                  </a:cubicBezTo>
                  <a:close/>
                  <a:moveTo>
                    <a:pt x="976" y="1818"/>
                  </a:moveTo>
                  <a:cubicBezTo>
                    <a:pt x="978" y="1818"/>
                    <a:pt x="980" y="1818"/>
                    <a:pt x="982" y="1817"/>
                  </a:cubicBezTo>
                  <a:cubicBezTo>
                    <a:pt x="977" y="1844"/>
                    <a:pt x="987" y="1858"/>
                    <a:pt x="993" y="1863"/>
                  </a:cubicBezTo>
                  <a:cubicBezTo>
                    <a:pt x="1002" y="1870"/>
                    <a:pt x="1012" y="1873"/>
                    <a:pt x="1022" y="1870"/>
                  </a:cubicBezTo>
                  <a:cubicBezTo>
                    <a:pt x="1024" y="1881"/>
                    <a:pt x="1032" y="1887"/>
                    <a:pt x="1040" y="1890"/>
                  </a:cubicBezTo>
                  <a:cubicBezTo>
                    <a:pt x="1049" y="1893"/>
                    <a:pt x="1058" y="1891"/>
                    <a:pt x="1065" y="1885"/>
                  </a:cubicBezTo>
                  <a:cubicBezTo>
                    <a:pt x="1070" y="1897"/>
                    <a:pt x="1081" y="1901"/>
                    <a:pt x="1090" y="1901"/>
                  </a:cubicBezTo>
                  <a:cubicBezTo>
                    <a:pt x="1090" y="1901"/>
                    <a:pt x="1090" y="1901"/>
                    <a:pt x="1090" y="1901"/>
                  </a:cubicBezTo>
                  <a:cubicBezTo>
                    <a:pt x="1090" y="1901"/>
                    <a:pt x="1090" y="1901"/>
                    <a:pt x="1090" y="1901"/>
                  </a:cubicBezTo>
                  <a:cubicBezTo>
                    <a:pt x="1099" y="1901"/>
                    <a:pt x="1111" y="1897"/>
                    <a:pt x="1115" y="1885"/>
                  </a:cubicBezTo>
                  <a:cubicBezTo>
                    <a:pt x="1122" y="1891"/>
                    <a:pt x="1131" y="1893"/>
                    <a:pt x="1140" y="1890"/>
                  </a:cubicBezTo>
                  <a:cubicBezTo>
                    <a:pt x="1148" y="1887"/>
                    <a:pt x="1156" y="1881"/>
                    <a:pt x="1158" y="1870"/>
                  </a:cubicBezTo>
                  <a:cubicBezTo>
                    <a:pt x="1168" y="1873"/>
                    <a:pt x="1179" y="1870"/>
                    <a:pt x="1187" y="1863"/>
                  </a:cubicBezTo>
                  <a:cubicBezTo>
                    <a:pt x="1193" y="1858"/>
                    <a:pt x="1203" y="1844"/>
                    <a:pt x="1198" y="1817"/>
                  </a:cubicBezTo>
                  <a:cubicBezTo>
                    <a:pt x="1200" y="1818"/>
                    <a:pt x="1202" y="1818"/>
                    <a:pt x="1204" y="1818"/>
                  </a:cubicBezTo>
                  <a:cubicBezTo>
                    <a:pt x="1210" y="1838"/>
                    <a:pt x="1208" y="1856"/>
                    <a:pt x="1198" y="1868"/>
                  </a:cubicBezTo>
                  <a:cubicBezTo>
                    <a:pt x="1191" y="1877"/>
                    <a:pt x="1179" y="1883"/>
                    <a:pt x="1167" y="1882"/>
                  </a:cubicBezTo>
                  <a:cubicBezTo>
                    <a:pt x="1166" y="1882"/>
                    <a:pt x="1165" y="1883"/>
                    <a:pt x="1165" y="1884"/>
                  </a:cubicBezTo>
                  <a:cubicBezTo>
                    <a:pt x="1164" y="1892"/>
                    <a:pt x="1159" y="1900"/>
                    <a:pt x="1150" y="1904"/>
                  </a:cubicBezTo>
                  <a:cubicBezTo>
                    <a:pt x="1141" y="1909"/>
                    <a:pt x="1129" y="1910"/>
                    <a:pt x="1120" y="1905"/>
                  </a:cubicBezTo>
                  <a:cubicBezTo>
                    <a:pt x="1119" y="1904"/>
                    <a:pt x="1118" y="1905"/>
                    <a:pt x="1117" y="1906"/>
                  </a:cubicBezTo>
                  <a:cubicBezTo>
                    <a:pt x="1112" y="1916"/>
                    <a:pt x="1102" y="1921"/>
                    <a:pt x="1090" y="1921"/>
                  </a:cubicBezTo>
                  <a:cubicBezTo>
                    <a:pt x="1078" y="1921"/>
                    <a:pt x="1068" y="1916"/>
                    <a:pt x="1063" y="1906"/>
                  </a:cubicBezTo>
                  <a:cubicBezTo>
                    <a:pt x="1062" y="1905"/>
                    <a:pt x="1061" y="1904"/>
                    <a:pt x="1060" y="1905"/>
                  </a:cubicBezTo>
                  <a:cubicBezTo>
                    <a:pt x="1051" y="1910"/>
                    <a:pt x="1040" y="1909"/>
                    <a:pt x="1030" y="1904"/>
                  </a:cubicBezTo>
                  <a:cubicBezTo>
                    <a:pt x="1021" y="1900"/>
                    <a:pt x="1016" y="1892"/>
                    <a:pt x="1015" y="1884"/>
                  </a:cubicBezTo>
                  <a:cubicBezTo>
                    <a:pt x="1015" y="1883"/>
                    <a:pt x="1014" y="1882"/>
                    <a:pt x="1013" y="1882"/>
                  </a:cubicBezTo>
                  <a:cubicBezTo>
                    <a:pt x="1001" y="1883"/>
                    <a:pt x="989" y="1877"/>
                    <a:pt x="982" y="1868"/>
                  </a:cubicBezTo>
                  <a:cubicBezTo>
                    <a:pt x="972" y="1856"/>
                    <a:pt x="970" y="1838"/>
                    <a:pt x="976" y="1818"/>
                  </a:cubicBezTo>
                  <a:close/>
                  <a:moveTo>
                    <a:pt x="1165" y="1795"/>
                  </a:moveTo>
                  <a:cubicBezTo>
                    <a:pt x="1131" y="1760"/>
                    <a:pt x="1116" y="1686"/>
                    <a:pt x="1149" y="1632"/>
                  </a:cubicBezTo>
                  <a:cubicBezTo>
                    <a:pt x="1150" y="1631"/>
                    <a:pt x="1152" y="1630"/>
                    <a:pt x="1154" y="1629"/>
                  </a:cubicBezTo>
                  <a:cubicBezTo>
                    <a:pt x="1134" y="1665"/>
                    <a:pt x="1131" y="1718"/>
                    <a:pt x="1147" y="1758"/>
                  </a:cubicBezTo>
                  <a:cubicBezTo>
                    <a:pt x="1158" y="1786"/>
                    <a:pt x="1177" y="1803"/>
                    <a:pt x="1203" y="1809"/>
                  </a:cubicBezTo>
                  <a:cubicBezTo>
                    <a:pt x="1203" y="1809"/>
                    <a:pt x="1204" y="1809"/>
                    <a:pt x="1205" y="1808"/>
                  </a:cubicBezTo>
                  <a:cubicBezTo>
                    <a:pt x="1205" y="1807"/>
                    <a:pt x="1205" y="1806"/>
                    <a:pt x="1204" y="1806"/>
                  </a:cubicBezTo>
                  <a:cubicBezTo>
                    <a:pt x="1184" y="1790"/>
                    <a:pt x="1193" y="1770"/>
                    <a:pt x="1204" y="1744"/>
                  </a:cubicBezTo>
                  <a:cubicBezTo>
                    <a:pt x="1216" y="1714"/>
                    <a:pt x="1232" y="1677"/>
                    <a:pt x="1210" y="1632"/>
                  </a:cubicBezTo>
                  <a:cubicBezTo>
                    <a:pt x="1211" y="1633"/>
                    <a:pt x="1213" y="1633"/>
                    <a:pt x="1214" y="1633"/>
                  </a:cubicBezTo>
                  <a:cubicBezTo>
                    <a:pt x="1215" y="1633"/>
                    <a:pt x="1215" y="1633"/>
                    <a:pt x="1216" y="1633"/>
                  </a:cubicBezTo>
                  <a:cubicBezTo>
                    <a:pt x="1240" y="1677"/>
                    <a:pt x="1223" y="1716"/>
                    <a:pt x="1210" y="1747"/>
                  </a:cubicBezTo>
                  <a:cubicBezTo>
                    <a:pt x="1203" y="1763"/>
                    <a:pt x="1196" y="1777"/>
                    <a:pt x="1198" y="1788"/>
                  </a:cubicBezTo>
                  <a:cubicBezTo>
                    <a:pt x="1199" y="1798"/>
                    <a:pt x="1207" y="1805"/>
                    <a:pt x="1216" y="1805"/>
                  </a:cubicBezTo>
                  <a:cubicBezTo>
                    <a:pt x="1216" y="1805"/>
                    <a:pt x="1217" y="1804"/>
                    <a:pt x="1217" y="1803"/>
                  </a:cubicBezTo>
                  <a:cubicBezTo>
                    <a:pt x="1218" y="1803"/>
                    <a:pt x="1217" y="1802"/>
                    <a:pt x="1217" y="1801"/>
                  </a:cubicBezTo>
                  <a:cubicBezTo>
                    <a:pt x="1209" y="1797"/>
                    <a:pt x="1208" y="1790"/>
                    <a:pt x="1209" y="1786"/>
                  </a:cubicBezTo>
                  <a:cubicBezTo>
                    <a:pt x="1211" y="1780"/>
                    <a:pt x="1216" y="1776"/>
                    <a:pt x="1223" y="1776"/>
                  </a:cubicBezTo>
                  <a:cubicBezTo>
                    <a:pt x="1223" y="1776"/>
                    <a:pt x="1223" y="1776"/>
                    <a:pt x="1223" y="1776"/>
                  </a:cubicBezTo>
                  <a:cubicBezTo>
                    <a:pt x="1232" y="1776"/>
                    <a:pt x="1238" y="1782"/>
                    <a:pt x="1239" y="1789"/>
                  </a:cubicBezTo>
                  <a:cubicBezTo>
                    <a:pt x="1240" y="1796"/>
                    <a:pt x="1237" y="1807"/>
                    <a:pt x="1223" y="1812"/>
                  </a:cubicBezTo>
                  <a:cubicBezTo>
                    <a:pt x="1205" y="1819"/>
                    <a:pt x="1182" y="1812"/>
                    <a:pt x="1165" y="1795"/>
                  </a:cubicBezTo>
                  <a:close/>
                  <a:moveTo>
                    <a:pt x="1224" y="1816"/>
                  </a:moveTo>
                  <a:cubicBezTo>
                    <a:pt x="1241" y="1810"/>
                    <a:pt x="1244" y="1797"/>
                    <a:pt x="1243" y="1788"/>
                  </a:cubicBezTo>
                  <a:cubicBezTo>
                    <a:pt x="1242" y="1785"/>
                    <a:pt x="1241" y="1782"/>
                    <a:pt x="1239" y="1780"/>
                  </a:cubicBezTo>
                  <a:cubicBezTo>
                    <a:pt x="1241" y="1781"/>
                    <a:pt x="1243" y="1781"/>
                    <a:pt x="1245" y="1781"/>
                  </a:cubicBezTo>
                  <a:cubicBezTo>
                    <a:pt x="1247" y="1782"/>
                    <a:pt x="1249" y="1782"/>
                    <a:pt x="1251" y="1781"/>
                  </a:cubicBezTo>
                  <a:cubicBezTo>
                    <a:pt x="1253" y="1789"/>
                    <a:pt x="1259" y="1793"/>
                    <a:pt x="1263" y="1794"/>
                  </a:cubicBezTo>
                  <a:cubicBezTo>
                    <a:pt x="1259" y="1798"/>
                    <a:pt x="1252" y="1805"/>
                    <a:pt x="1255" y="1814"/>
                  </a:cubicBezTo>
                  <a:cubicBezTo>
                    <a:pt x="1259" y="1824"/>
                    <a:pt x="1270" y="1827"/>
                    <a:pt x="1276" y="1828"/>
                  </a:cubicBezTo>
                  <a:cubicBezTo>
                    <a:pt x="1275" y="1828"/>
                    <a:pt x="1275" y="1829"/>
                    <a:pt x="1274" y="1830"/>
                  </a:cubicBezTo>
                  <a:cubicBezTo>
                    <a:pt x="1274" y="1830"/>
                    <a:pt x="1273" y="1829"/>
                    <a:pt x="1273" y="1829"/>
                  </a:cubicBezTo>
                  <a:cubicBezTo>
                    <a:pt x="1267" y="1825"/>
                    <a:pt x="1261" y="1823"/>
                    <a:pt x="1255" y="1823"/>
                  </a:cubicBezTo>
                  <a:cubicBezTo>
                    <a:pt x="1252" y="1823"/>
                    <a:pt x="1250" y="1823"/>
                    <a:pt x="1247" y="1824"/>
                  </a:cubicBezTo>
                  <a:cubicBezTo>
                    <a:pt x="1240" y="1826"/>
                    <a:pt x="1234" y="1831"/>
                    <a:pt x="1232" y="1837"/>
                  </a:cubicBezTo>
                  <a:cubicBezTo>
                    <a:pt x="1230" y="1830"/>
                    <a:pt x="1227" y="1823"/>
                    <a:pt x="1223" y="1816"/>
                  </a:cubicBezTo>
                  <a:cubicBezTo>
                    <a:pt x="1224" y="1816"/>
                    <a:pt x="1224" y="1816"/>
                    <a:pt x="1224" y="1816"/>
                  </a:cubicBezTo>
                  <a:close/>
                  <a:moveTo>
                    <a:pt x="1465" y="1714"/>
                  </a:moveTo>
                  <a:cubicBezTo>
                    <a:pt x="1470" y="1714"/>
                    <a:pt x="1478" y="1714"/>
                    <a:pt x="1482" y="1721"/>
                  </a:cubicBezTo>
                  <a:cubicBezTo>
                    <a:pt x="1485" y="1728"/>
                    <a:pt x="1481" y="1736"/>
                    <a:pt x="1478" y="1740"/>
                  </a:cubicBezTo>
                  <a:cubicBezTo>
                    <a:pt x="1475" y="1731"/>
                    <a:pt x="1471" y="1722"/>
                    <a:pt x="1465" y="1714"/>
                  </a:cubicBezTo>
                  <a:close/>
                  <a:moveTo>
                    <a:pt x="1459" y="1875"/>
                  </a:moveTo>
                  <a:cubicBezTo>
                    <a:pt x="1461" y="1879"/>
                    <a:pt x="1465" y="1886"/>
                    <a:pt x="1460" y="1892"/>
                  </a:cubicBezTo>
                  <a:cubicBezTo>
                    <a:pt x="1456" y="1897"/>
                    <a:pt x="1449" y="1896"/>
                    <a:pt x="1445" y="1895"/>
                  </a:cubicBezTo>
                  <a:cubicBezTo>
                    <a:pt x="1450" y="1890"/>
                    <a:pt x="1454" y="1883"/>
                    <a:pt x="1459" y="1875"/>
                  </a:cubicBezTo>
                  <a:close/>
                  <a:moveTo>
                    <a:pt x="1462" y="1870"/>
                  </a:moveTo>
                  <a:cubicBezTo>
                    <a:pt x="1466" y="1863"/>
                    <a:pt x="1469" y="1855"/>
                    <a:pt x="1472" y="1846"/>
                  </a:cubicBezTo>
                  <a:cubicBezTo>
                    <a:pt x="1475" y="1849"/>
                    <a:pt x="1480" y="1856"/>
                    <a:pt x="1477" y="1863"/>
                  </a:cubicBezTo>
                  <a:cubicBezTo>
                    <a:pt x="1474" y="1870"/>
                    <a:pt x="1466" y="1870"/>
                    <a:pt x="1462" y="1870"/>
                  </a:cubicBezTo>
                  <a:close/>
                  <a:moveTo>
                    <a:pt x="1481" y="1815"/>
                  </a:moveTo>
                  <a:cubicBezTo>
                    <a:pt x="1484" y="1818"/>
                    <a:pt x="1490" y="1825"/>
                    <a:pt x="1489" y="1832"/>
                  </a:cubicBezTo>
                  <a:cubicBezTo>
                    <a:pt x="1487" y="1839"/>
                    <a:pt x="1478" y="1841"/>
                    <a:pt x="1474" y="1841"/>
                  </a:cubicBezTo>
                  <a:cubicBezTo>
                    <a:pt x="1477" y="1833"/>
                    <a:pt x="1479" y="1824"/>
                    <a:pt x="1481" y="1815"/>
                  </a:cubicBezTo>
                  <a:close/>
                  <a:moveTo>
                    <a:pt x="1482" y="1809"/>
                  </a:moveTo>
                  <a:cubicBezTo>
                    <a:pt x="1483" y="1802"/>
                    <a:pt x="1483" y="1795"/>
                    <a:pt x="1484" y="1788"/>
                  </a:cubicBezTo>
                  <a:cubicBezTo>
                    <a:pt x="1484" y="1786"/>
                    <a:pt x="1484" y="1784"/>
                    <a:pt x="1484" y="1782"/>
                  </a:cubicBezTo>
                  <a:cubicBezTo>
                    <a:pt x="1488" y="1784"/>
                    <a:pt x="1495" y="1788"/>
                    <a:pt x="1495" y="1797"/>
                  </a:cubicBezTo>
                  <a:cubicBezTo>
                    <a:pt x="1494" y="1805"/>
                    <a:pt x="1486" y="1808"/>
                    <a:pt x="1482" y="1809"/>
                  </a:cubicBezTo>
                  <a:close/>
                  <a:moveTo>
                    <a:pt x="1484" y="1776"/>
                  </a:moveTo>
                  <a:cubicBezTo>
                    <a:pt x="1483" y="1765"/>
                    <a:pt x="1482" y="1756"/>
                    <a:pt x="1480" y="1747"/>
                  </a:cubicBezTo>
                  <a:cubicBezTo>
                    <a:pt x="1481" y="1747"/>
                    <a:pt x="1482" y="1747"/>
                    <a:pt x="1483" y="1748"/>
                  </a:cubicBezTo>
                  <a:cubicBezTo>
                    <a:pt x="1483" y="1755"/>
                    <a:pt x="1485" y="1763"/>
                    <a:pt x="1490" y="1770"/>
                  </a:cubicBezTo>
                  <a:cubicBezTo>
                    <a:pt x="1488" y="1772"/>
                    <a:pt x="1485" y="1774"/>
                    <a:pt x="1484" y="1776"/>
                  </a:cubicBezTo>
                  <a:close/>
                  <a:moveTo>
                    <a:pt x="1483" y="1744"/>
                  </a:moveTo>
                  <a:cubicBezTo>
                    <a:pt x="1482" y="1743"/>
                    <a:pt x="1481" y="1743"/>
                    <a:pt x="1481" y="1743"/>
                  </a:cubicBezTo>
                  <a:cubicBezTo>
                    <a:pt x="1484" y="1738"/>
                    <a:pt x="1490" y="1728"/>
                    <a:pt x="1485" y="1719"/>
                  </a:cubicBezTo>
                  <a:cubicBezTo>
                    <a:pt x="1481" y="1710"/>
                    <a:pt x="1471" y="1710"/>
                    <a:pt x="1466" y="1710"/>
                  </a:cubicBezTo>
                  <a:cubicBezTo>
                    <a:pt x="1467" y="1706"/>
                    <a:pt x="1469" y="1699"/>
                    <a:pt x="1465" y="1693"/>
                  </a:cubicBezTo>
                  <a:cubicBezTo>
                    <a:pt x="1467" y="1692"/>
                    <a:pt x="1468" y="1690"/>
                    <a:pt x="1470" y="1688"/>
                  </a:cubicBezTo>
                  <a:cubicBezTo>
                    <a:pt x="1471" y="1687"/>
                    <a:pt x="1472" y="1685"/>
                    <a:pt x="1473" y="1683"/>
                  </a:cubicBezTo>
                  <a:cubicBezTo>
                    <a:pt x="1473" y="1686"/>
                    <a:pt x="1474" y="1689"/>
                    <a:pt x="1476" y="1692"/>
                  </a:cubicBezTo>
                  <a:cubicBezTo>
                    <a:pt x="1481" y="1699"/>
                    <a:pt x="1493" y="1705"/>
                    <a:pt x="1508" y="1698"/>
                  </a:cubicBezTo>
                  <a:cubicBezTo>
                    <a:pt x="1509" y="1698"/>
                    <a:pt x="1509" y="1698"/>
                    <a:pt x="1509" y="1698"/>
                  </a:cubicBezTo>
                  <a:cubicBezTo>
                    <a:pt x="1512" y="1705"/>
                    <a:pt x="1515" y="1712"/>
                    <a:pt x="1518" y="1718"/>
                  </a:cubicBezTo>
                  <a:cubicBezTo>
                    <a:pt x="1512" y="1716"/>
                    <a:pt x="1504" y="1716"/>
                    <a:pt x="1498" y="1720"/>
                  </a:cubicBezTo>
                  <a:cubicBezTo>
                    <a:pt x="1496" y="1721"/>
                    <a:pt x="1494" y="1723"/>
                    <a:pt x="1492" y="1724"/>
                  </a:cubicBezTo>
                  <a:cubicBezTo>
                    <a:pt x="1488" y="1729"/>
                    <a:pt x="1485" y="1735"/>
                    <a:pt x="1483" y="1741"/>
                  </a:cubicBezTo>
                  <a:cubicBezTo>
                    <a:pt x="1483" y="1742"/>
                    <a:pt x="1483" y="1743"/>
                    <a:pt x="1483" y="1744"/>
                  </a:cubicBezTo>
                  <a:close/>
                  <a:moveTo>
                    <a:pt x="1507" y="1695"/>
                  </a:moveTo>
                  <a:cubicBezTo>
                    <a:pt x="1493" y="1701"/>
                    <a:pt x="1484" y="1696"/>
                    <a:pt x="1479" y="1689"/>
                  </a:cubicBezTo>
                  <a:cubicBezTo>
                    <a:pt x="1475" y="1684"/>
                    <a:pt x="1475" y="1676"/>
                    <a:pt x="1481" y="1669"/>
                  </a:cubicBezTo>
                  <a:cubicBezTo>
                    <a:pt x="1481" y="1669"/>
                    <a:pt x="1481" y="1669"/>
                    <a:pt x="1481" y="1669"/>
                  </a:cubicBezTo>
                  <a:cubicBezTo>
                    <a:pt x="1486" y="1664"/>
                    <a:pt x="1493" y="1663"/>
                    <a:pt x="1498" y="1666"/>
                  </a:cubicBezTo>
                  <a:cubicBezTo>
                    <a:pt x="1502" y="1668"/>
                    <a:pt x="1506" y="1674"/>
                    <a:pt x="1504" y="1682"/>
                  </a:cubicBezTo>
                  <a:cubicBezTo>
                    <a:pt x="1503" y="1683"/>
                    <a:pt x="1504" y="1684"/>
                    <a:pt x="1505" y="1684"/>
                  </a:cubicBezTo>
                  <a:cubicBezTo>
                    <a:pt x="1505" y="1685"/>
                    <a:pt x="1506" y="1685"/>
                    <a:pt x="1507" y="1684"/>
                  </a:cubicBezTo>
                  <a:cubicBezTo>
                    <a:pt x="1514" y="1678"/>
                    <a:pt x="1514" y="1668"/>
                    <a:pt x="1508" y="1660"/>
                  </a:cubicBezTo>
                  <a:cubicBezTo>
                    <a:pt x="1501" y="1651"/>
                    <a:pt x="1487" y="1645"/>
                    <a:pt x="1470" y="1639"/>
                  </a:cubicBezTo>
                  <a:cubicBezTo>
                    <a:pt x="1439" y="1627"/>
                    <a:pt x="1399" y="1611"/>
                    <a:pt x="1385" y="1563"/>
                  </a:cubicBezTo>
                  <a:cubicBezTo>
                    <a:pt x="1386" y="1562"/>
                    <a:pt x="1386" y="1562"/>
                    <a:pt x="1387" y="1561"/>
                  </a:cubicBezTo>
                  <a:cubicBezTo>
                    <a:pt x="1387" y="1560"/>
                    <a:pt x="1388" y="1559"/>
                    <a:pt x="1389" y="1558"/>
                  </a:cubicBezTo>
                  <a:cubicBezTo>
                    <a:pt x="1405" y="1605"/>
                    <a:pt x="1442" y="1620"/>
                    <a:pt x="1472" y="1633"/>
                  </a:cubicBezTo>
                  <a:cubicBezTo>
                    <a:pt x="1498" y="1643"/>
                    <a:pt x="1518" y="1652"/>
                    <a:pt x="1516" y="1677"/>
                  </a:cubicBezTo>
                  <a:cubicBezTo>
                    <a:pt x="1515" y="1678"/>
                    <a:pt x="1516" y="1678"/>
                    <a:pt x="1517" y="1679"/>
                  </a:cubicBezTo>
                  <a:cubicBezTo>
                    <a:pt x="1518" y="1679"/>
                    <a:pt x="1519" y="1679"/>
                    <a:pt x="1519" y="1678"/>
                  </a:cubicBezTo>
                  <a:cubicBezTo>
                    <a:pt x="1533" y="1656"/>
                    <a:pt x="1534" y="1630"/>
                    <a:pt x="1522" y="1602"/>
                  </a:cubicBezTo>
                  <a:cubicBezTo>
                    <a:pt x="1505" y="1563"/>
                    <a:pt x="1465" y="1528"/>
                    <a:pt x="1426" y="1516"/>
                  </a:cubicBezTo>
                  <a:cubicBezTo>
                    <a:pt x="1428" y="1516"/>
                    <a:pt x="1430" y="1515"/>
                    <a:pt x="1432" y="1515"/>
                  </a:cubicBezTo>
                  <a:cubicBezTo>
                    <a:pt x="1493" y="1530"/>
                    <a:pt x="1535" y="1592"/>
                    <a:pt x="1535" y="1642"/>
                  </a:cubicBezTo>
                  <a:cubicBezTo>
                    <a:pt x="1536" y="1665"/>
                    <a:pt x="1524" y="1687"/>
                    <a:pt x="1507" y="1695"/>
                  </a:cubicBezTo>
                  <a:close/>
                  <a:moveTo>
                    <a:pt x="1642" y="1535"/>
                  </a:moveTo>
                  <a:cubicBezTo>
                    <a:pt x="1593" y="1535"/>
                    <a:pt x="1530" y="1493"/>
                    <a:pt x="1515" y="1432"/>
                  </a:cubicBezTo>
                  <a:cubicBezTo>
                    <a:pt x="1516" y="1430"/>
                    <a:pt x="1516" y="1428"/>
                    <a:pt x="1517" y="1426"/>
                  </a:cubicBezTo>
                  <a:cubicBezTo>
                    <a:pt x="1528" y="1465"/>
                    <a:pt x="1563" y="1505"/>
                    <a:pt x="1603" y="1522"/>
                  </a:cubicBezTo>
                  <a:cubicBezTo>
                    <a:pt x="1630" y="1534"/>
                    <a:pt x="1656" y="1533"/>
                    <a:pt x="1678" y="1519"/>
                  </a:cubicBezTo>
                  <a:cubicBezTo>
                    <a:pt x="1679" y="1518"/>
                    <a:pt x="1679" y="1517"/>
                    <a:pt x="1679" y="1517"/>
                  </a:cubicBezTo>
                  <a:cubicBezTo>
                    <a:pt x="1679" y="1516"/>
                    <a:pt x="1678" y="1515"/>
                    <a:pt x="1677" y="1515"/>
                  </a:cubicBezTo>
                  <a:cubicBezTo>
                    <a:pt x="1652" y="1518"/>
                    <a:pt x="1644" y="1498"/>
                    <a:pt x="1633" y="1472"/>
                  </a:cubicBezTo>
                  <a:cubicBezTo>
                    <a:pt x="1621" y="1442"/>
                    <a:pt x="1606" y="1405"/>
                    <a:pt x="1559" y="1388"/>
                  </a:cubicBezTo>
                  <a:cubicBezTo>
                    <a:pt x="1560" y="1388"/>
                    <a:pt x="1561" y="1387"/>
                    <a:pt x="1562" y="1386"/>
                  </a:cubicBezTo>
                  <a:cubicBezTo>
                    <a:pt x="1562" y="1386"/>
                    <a:pt x="1563" y="1385"/>
                    <a:pt x="1563" y="1385"/>
                  </a:cubicBezTo>
                  <a:cubicBezTo>
                    <a:pt x="1612" y="1399"/>
                    <a:pt x="1627" y="1438"/>
                    <a:pt x="1639" y="1470"/>
                  </a:cubicBezTo>
                  <a:cubicBezTo>
                    <a:pt x="1646" y="1486"/>
                    <a:pt x="1651" y="1501"/>
                    <a:pt x="1660" y="1507"/>
                  </a:cubicBezTo>
                  <a:cubicBezTo>
                    <a:pt x="1668" y="1514"/>
                    <a:pt x="1678" y="1513"/>
                    <a:pt x="1685" y="1507"/>
                  </a:cubicBezTo>
                  <a:cubicBezTo>
                    <a:pt x="1685" y="1506"/>
                    <a:pt x="1685" y="1505"/>
                    <a:pt x="1685" y="1504"/>
                  </a:cubicBezTo>
                  <a:cubicBezTo>
                    <a:pt x="1684" y="1504"/>
                    <a:pt x="1683" y="1503"/>
                    <a:pt x="1683" y="1503"/>
                  </a:cubicBezTo>
                  <a:cubicBezTo>
                    <a:pt x="1674" y="1505"/>
                    <a:pt x="1669" y="1502"/>
                    <a:pt x="1666" y="1497"/>
                  </a:cubicBezTo>
                  <a:cubicBezTo>
                    <a:pt x="1663" y="1492"/>
                    <a:pt x="1665" y="1486"/>
                    <a:pt x="1669" y="1481"/>
                  </a:cubicBezTo>
                  <a:cubicBezTo>
                    <a:pt x="1669" y="1481"/>
                    <a:pt x="1669" y="1481"/>
                    <a:pt x="1670" y="1481"/>
                  </a:cubicBezTo>
                  <a:cubicBezTo>
                    <a:pt x="1676" y="1474"/>
                    <a:pt x="1684" y="1475"/>
                    <a:pt x="1690" y="1479"/>
                  </a:cubicBezTo>
                  <a:cubicBezTo>
                    <a:pt x="1696" y="1483"/>
                    <a:pt x="1701" y="1493"/>
                    <a:pt x="1695" y="1507"/>
                  </a:cubicBezTo>
                  <a:cubicBezTo>
                    <a:pt x="1687" y="1524"/>
                    <a:pt x="1666" y="1535"/>
                    <a:pt x="1642" y="1535"/>
                  </a:cubicBezTo>
                  <a:close/>
                  <a:moveTo>
                    <a:pt x="1695" y="1462"/>
                  </a:moveTo>
                  <a:cubicBezTo>
                    <a:pt x="1697" y="1458"/>
                    <a:pt x="1698" y="1454"/>
                    <a:pt x="1698" y="1450"/>
                  </a:cubicBezTo>
                  <a:cubicBezTo>
                    <a:pt x="1701" y="1454"/>
                    <a:pt x="1705" y="1458"/>
                    <a:pt x="1710" y="1462"/>
                  </a:cubicBezTo>
                  <a:cubicBezTo>
                    <a:pt x="1706" y="1463"/>
                    <a:pt x="1700" y="1465"/>
                    <a:pt x="1695" y="1462"/>
                  </a:cubicBezTo>
                  <a:close/>
                  <a:moveTo>
                    <a:pt x="1715" y="1465"/>
                  </a:moveTo>
                  <a:cubicBezTo>
                    <a:pt x="1722" y="1470"/>
                    <a:pt x="1731" y="1475"/>
                    <a:pt x="1740" y="1478"/>
                  </a:cubicBezTo>
                  <a:cubicBezTo>
                    <a:pt x="1736" y="1481"/>
                    <a:pt x="1728" y="1485"/>
                    <a:pt x="1721" y="1482"/>
                  </a:cubicBezTo>
                  <a:cubicBezTo>
                    <a:pt x="1714" y="1478"/>
                    <a:pt x="1714" y="1470"/>
                    <a:pt x="1715" y="1465"/>
                  </a:cubicBezTo>
                  <a:close/>
                  <a:moveTo>
                    <a:pt x="1772" y="684"/>
                  </a:moveTo>
                  <a:cubicBezTo>
                    <a:pt x="1763" y="691"/>
                    <a:pt x="1752" y="694"/>
                    <a:pt x="1742" y="693"/>
                  </a:cubicBezTo>
                  <a:cubicBezTo>
                    <a:pt x="1734" y="691"/>
                    <a:pt x="1728" y="687"/>
                    <a:pt x="1724" y="680"/>
                  </a:cubicBezTo>
                  <a:cubicBezTo>
                    <a:pt x="1720" y="674"/>
                    <a:pt x="1720" y="666"/>
                    <a:pt x="1724" y="660"/>
                  </a:cubicBezTo>
                  <a:cubicBezTo>
                    <a:pt x="1727" y="655"/>
                    <a:pt x="1733" y="653"/>
                    <a:pt x="1739" y="654"/>
                  </a:cubicBezTo>
                  <a:cubicBezTo>
                    <a:pt x="1745" y="655"/>
                    <a:pt x="1748" y="660"/>
                    <a:pt x="1747" y="665"/>
                  </a:cubicBezTo>
                  <a:cubicBezTo>
                    <a:pt x="1747" y="669"/>
                    <a:pt x="1745" y="674"/>
                    <a:pt x="1738" y="674"/>
                  </a:cubicBezTo>
                  <a:cubicBezTo>
                    <a:pt x="1737" y="674"/>
                    <a:pt x="1737" y="675"/>
                    <a:pt x="1736" y="676"/>
                  </a:cubicBezTo>
                  <a:cubicBezTo>
                    <a:pt x="1736" y="676"/>
                    <a:pt x="1736" y="677"/>
                    <a:pt x="1737" y="678"/>
                  </a:cubicBezTo>
                  <a:cubicBezTo>
                    <a:pt x="1740" y="682"/>
                    <a:pt x="1747" y="684"/>
                    <a:pt x="1755" y="682"/>
                  </a:cubicBezTo>
                  <a:cubicBezTo>
                    <a:pt x="1764" y="680"/>
                    <a:pt x="1775" y="672"/>
                    <a:pt x="1777" y="656"/>
                  </a:cubicBezTo>
                  <a:cubicBezTo>
                    <a:pt x="1780" y="640"/>
                    <a:pt x="1770" y="624"/>
                    <a:pt x="1751" y="616"/>
                  </a:cubicBezTo>
                  <a:cubicBezTo>
                    <a:pt x="1751" y="614"/>
                    <a:pt x="1751" y="611"/>
                    <a:pt x="1751" y="609"/>
                  </a:cubicBezTo>
                  <a:cubicBezTo>
                    <a:pt x="1751" y="609"/>
                    <a:pt x="1751" y="610"/>
                    <a:pt x="1752" y="610"/>
                  </a:cubicBezTo>
                  <a:cubicBezTo>
                    <a:pt x="1753" y="611"/>
                    <a:pt x="1755" y="613"/>
                    <a:pt x="1757" y="614"/>
                  </a:cubicBezTo>
                  <a:cubicBezTo>
                    <a:pt x="1761" y="616"/>
                    <a:pt x="1766" y="617"/>
                    <a:pt x="1771" y="617"/>
                  </a:cubicBezTo>
                  <a:cubicBezTo>
                    <a:pt x="1782" y="627"/>
                    <a:pt x="1788" y="640"/>
                    <a:pt x="1788" y="653"/>
                  </a:cubicBezTo>
                  <a:cubicBezTo>
                    <a:pt x="1788" y="665"/>
                    <a:pt x="1782" y="676"/>
                    <a:pt x="1772" y="684"/>
                  </a:cubicBezTo>
                  <a:close/>
                  <a:moveTo>
                    <a:pt x="1739" y="650"/>
                  </a:moveTo>
                  <a:cubicBezTo>
                    <a:pt x="1738" y="649"/>
                    <a:pt x="1736" y="649"/>
                    <a:pt x="1734" y="650"/>
                  </a:cubicBezTo>
                  <a:cubicBezTo>
                    <a:pt x="1741" y="643"/>
                    <a:pt x="1746" y="635"/>
                    <a:pt x="1749" y="627"/>
                  </a:cubicBezTo>
                  <a:cubicBezTo>
                    <a:pt x="1750" y="624"/>
                    <a:pt x="1750" y="622"/>
                    <a:pt x="1751" y="620"/>
                  </a:cubicBezTo>
                  <a:cubicBezTo>
                    <a:pt x="1767" y="627"/>
                    <a:pt x="1776" y="642"/>
                    <a:pt x="1773" y="655"/>
                  </a:cubicBezTo>
                  <a:cubicBezTo>
                    <a:pt x="1770" y="673"/>
                    <a:pt x="1758" y="677"/>
                    <a:pt x="1754" y="678"/>
                  </a:cubicBezTo>
                  <a:cubicBezTo>
                    <a:pt x="1750" y="679"/>
                    <a:pt x="1745" y="679"/>
                    <a:pt x="1742" y="677"/>
                  </a:cubicBezTo>
                  <a:cubicBezTo>
                    <a:pt x="1748" y="675"/>
                    <a:pt x="1751" y="670"/>
                    <a:pt x="1751" y="666"/>
                  </a:cubicBezTo>
                  <a:cubicBezTo>
                    <a:pt x="1752" y="659"/>
                    <a:pt x="1748" y="651"/>
                    <a:pt x="1739" y="650"/>
                  </a:cubicBezTo>
                  <a:close/>
                  <a:moveTo>
                    <a:pt x="1786" y="614"/>
                  </a:moveTo>
                  <a:cubicBezTo>
                    <a:pt x="1784" y="618"/>
                    <a:pt x="1784" y="622"/>
                    <a:pt x="1784" y="626"/>
                  </a:cubicBezTo>
                  <a:cubicBezTo>
                    <a:pt x="1782" y="623"/>
                    <a:pt x="1779" y="620"/>
                    <a:pt x="1776" y="617"/>
                  </a:cubicBezTo>
                  <a:cubicBezTo>
                    <a:pt x="1778" y="616"/>
                    <a:pt x="1780" y="616"/>
                    <a:pt x="1782" y="615"/>
                  </a:cubicBezTo>
                  <a:cubicBezTo>
                    <a:pt x="1783" y="615"/>
                    <a:pt x="1785" y="614"/>
                    <a:pt x="1786" y="613"/>
                  </a:cubicBezTo>
                  <a:cubicBezTo>
                    <a:pt x="1786" y="613"/>
                    <a:pt x="1786" y="614"/>
                    <a:pt x="1786" y="614"/>
                  </a:cubicBezTo>
                  <a:close/>
                  <a:moveTo>
                    <a:pt x="1751" y="546"/>
                  </a:moveTo>
                  <a:cubicBezTo>
                    <a:pt x="1751" y="545"/>
                    <a:pt x="1751" y="545"/>
                    <a:pt x="1751" y="544"/>
                  </a:cubicBezTo>
                  <a:cubicBezTo>
                    <a:pt x="1769" y="542"/>
                    <a:pt x="1784" y="549"/>
                    <a:pt x="1790" y="564"/>
                  </a:cubicBezTo>
                  <a:cubicBezTo>
                    <a:pt x="1796" y="581"/>
                    <a:pt x="1787" y="591"/>
                    <a:pt x="1785" y="593"/>
                  </a:cubicBezTo>
                  <a:cubicBezTo>
                    <a:pt x="1781" y="597"/>
                    <a:pt x="1777" y="599"/>
                    <a:pt x="1774" y="599"/>
                  </a:cubicBezTo>
                  <a:cubicBezTo>
                    <a:pt x="1778" y="594"/>
                    <a:pt x="1778" y="588"/>
                    <a:pt x="1776" y="584"/>
                  </a:cubicBezTo>
                  <a:cubicBezTo>
                    <a:pt x="1773" y="578"/>
                    <a:pt x="1765" y="573"/>
                    <a:pt x="1757" y="576"/>
                  </a:cubicBezTo>
                  <a:cubicBezTo>
                    <a:pt x="1751" y="579"/>
                    <a:pt x="1746" y="584"/>
                    <a:pt x="1745" y="591"/>
                  </a:cubicBezTo>
                  <a:cubicBezTo>
                    <a:pt x="1744" y="589"/>
                    <a:pt x="1743" y="586"/>
                    <a:pt x="1741" y="584"/>
                  </a:cubicBezTo>
                  <a:cubicBezTo>
                    <a:pt x="1751" y="574"/>
                    <a:pt x="1755" y="560"/>
                    <a:pt x="1751" y="546"/>
                  </a:cubicBezTo>
                  <a:close/>
                  <a:moveTo>
                    <a:pt x="1530" y="440"/>
                  </a:moveTo>
                  <a:cubicBezTo>
                    <a:pt x="1529" y="432"/>
                    <a:pt x="1521" y="428"/>
                    <a:pt x="1514" y="428"/>
                  </a:cubicBezTo>
                  <a:cubicBezTo>
                    <a:pt x="1509" y="429"/>
                    <a:pt x="1504" y="432"/>
                    <a:pt x="1502" y="437"/>
                  </a:cubicBezTo>
                  <a:cubicBezTo>
                    <a:pt x="1501" y="434"/>
                    <a:pt x="1500" y="430"/>
                    <a:pt x="1502" y="426"/>
                  </a:cubicBezTo>
                  <a:cubicBezTo>
                    <a:pt x="1502" y="422"/>
                    <a:pt x="1507" y="409"/>
                    <a:pt x="1524" y="406"/>
                  </a:cubicBezTo>
                  <a:cubicBezTo>
                    <a:pt x="1538" y="404"/>
                    <a:pt x="1552" y="413"/>
                    <a:pt x="1560" y="429"/>
                  </a:cubicBezTo>
                  <a:cubicBezTo>
                    <a:pt x="1558" y="429"/>
                    <a:pt x="1556" y="430"/>
                    <a:pt x="1553" y="431"/>
                  </a:cubicBezTo>
                  <a:cubicBezTo>
                    <a:pt x="1545" y="433"/>
                    <a:pt x="1537" y="439"/>
                    <a:pt x="1530" y="446"/>
                  </a:cubicBezTo>
                  <a:cubicBezTo>
                    <a:pt x="1530" y="444"/>
                    <a:pt x="1530" y="442"/>
                    <a:pt x="1530" y="440"/>
                  </a:cubicBezTo>
                  <a:close/>
                  <a:moveTo>
                    <a:pt x="1596" y="404"/>
                  </a:moveTo>
                  <a:cubicBezTo>
                    <a:pt x="1592" y="402"/>
                    <a:pt x="1586" y="402"/>
                    <a:pt x="1581" y="406"/>
                  </a:cubicBezTo>
                  <a:cubicBezTo>
                    <a:pt x="1581" y="403"/>
                    <a:pt x="1583" y="399"/>
                    <a:pt x="1586" y="395"/>
                  </a:cubicBezTo>
                  <a:cubicBezTo>
                    <a:pt x="1589" y="392"/>
                    <a:pt x="1599" y="384"/>
                    <a:pt x="1616" y="390"/>
                  </a:cubicBezTo>
                  <a:cubicBezTo>
                    <a:pt x="1631" y="396"/>
                    <a:pt x="1638" y="411"/>
                    <a:pt x="1636" y="429"/>
                  </a:cubicBezTo>
                  <a:cubicBezTo>
                    <a:pt x="1635" y="429"/>
                    <a:pt x="1635" y="428"/>
                    <a:pt x="1634" y="428"/>
                  </a:cubicBezTo>
                  <a:cubicBezTo>
                    <a:pt x="1620" y="425"/>
                    <a:pt x="1606" y="429"/>
                    <a:pt x="1595" y="438"/>
                  </a:cubicBezTo>
                  <a:cubicBezTo>
                    <a:pt x="1593" y="437"/>
                    <a:pt x="1591" y="436"/>
                    <a:pt x="1589" y="434"/>
                  </a:cubicBezTo>
                  <a:cubicBezTo>
                    <a:pt x="1596" y="433"/>
                    <a:pt x="1601" y="429"/>
                    <a:pt x="1604" y="422"/>
                  </a:cubicBezTo>
                  <a:cubicBezTo>
                    <a:pt x="1606" y="415"/>
                    <a:pt x="1602" y="407"/>
                    <a:pt x="1596" y="404"/>
                  </a:cubicBezTo>
                  <a:close/>
                  <a:moveTo>
                    <a:pt x="1288" y="326"/>
                  </a:moveTo>
                  <a:cubicBezTo>
                    <a:pt x="1291" y="326"/>
                    <a:pt x="1294" y="326"/>
                    <a:pt x="1297" y="326"/>
                  </a:cubicBezTo>
                  <a:cubicBezTo>
                    <a:pt x="1290" y="334"/>
                    <a:pt x="1284" y="342"/>
                    <a:pt x="1279" y="350"/>
                  </a:cubicBezTo>
                  <a:cubicBezTo>
                    <a:pt x="1278" y="349"/>
                    <a:pt x="1278" y="348"/>
                    <a:pt x="1277" y="347"/>
                  </a:cubicBezTo>
                  <a:cubicBezTo>
                    <a:pt x="1283" y="341"/>
                    <a:pt x="1287" y="334"/>
                    <a:pt x="1288" y="326"/>
                  </a:cubicBezTo>
                  <a:close/>
                  <a:moveTo>
                    <a:pt x="903" y="347"/>
                  </a:moveTo>
                  <a:cubicBezTo>
                    <a:pt x="902" y="348"/>
                    <a:pt x="902" y="349"/>
                    <a:pt x="901" y="350"/>
                  </a:cubicBezTo>
                  <a:cubicBezTo>
                    <a:pt x="896" y="342"/>
                    <a:pt x="891" y="334"/>
                    <a:pt x="884" y="326"/>
                  </a:cubicBezTo>
                  <a:cubicBezTo>
                    <a:pt x="886" y="326"/>
                    <a:pt x="889" y="326"/>
                    <a:pt x="892" y="326"/>
                  </a:cubicBezTo>
                  <a:cubicBezTo>
                    <a:pt x="893" y="334"/>
                    <a:pt x="897" y="341"/>
                    <a:pt x="903" y="347"/>
                  </a:cubicBezTo>
                  <a:close/>
                  <a:moveTo>
                    <a:pt x="650" y="446"/>
                  </a:moveTo>
                  <a:cubicBezTo>
                    <a:pt x="643" y="439"/>
                    <a:pt x="635" y="433"/>
                    <a:pt x="627" y="431"/>
                  </a:cubicBezTo>
                  <a:cubicBezTo>
                    <a:pt x="625" y="430"/>
                    <a:pt x="622" y="429"/>
                    <a:pt x="620" y="429"/>
                  </a:cubicBezTo>
                  <a:cubicBezTo>
                    <a:pt x="628" y="413"/>
                    <a:pt x="642" y="404"/>
                    <a:pt x="656" y="406"/>
                  </a:cubicBezTo>
                  <a:cubicBezTo>
                    <a:pt x="673" y="409"/>
                    <a:pt x="678" y="422"/>
                    <a:pt x="679" y="426"/>
                  </a:cubicBezTo>
                  <a:cubicBezTo>
                    <a:pt x="680" y="430"/>
                    <a:pt x="679" y="434"/>
                    <a:pt x="678" y="437"/>
                  </a:cubicBezTo>
                  <a:cubicBezTo>
                    <a:pt x="676" y="432"/>
                    <a:pt x="671" y="429"/>
                    <a:pt x="666" y="428"/>
                  </a:cubicBezTo>
                  <a:cubicBezTo>
                    <a:pt x="659" y="428"/>
                    <a:pt x="651" y="432"/>
                    <a:pt x="650" y="440"/>
                  </a:cubicBezTo>
                  <a:cubicBezTo>
                    <a:pt x="650" y="442"/>
                    <a:pt x="650" y="444"/>
                    <a:pt x="650" y="446"/>
                  </a:cubicBezTo>
                  <a:close/>
                  <a:moveTo>
                    <a:pt x="576" y="422"/>
                  </a:moveTo>
                  <a:cubicBezTo>
                    <a:pt x="579" y="429"/>
                    <a:pt x="584" y="433"/>
                    <a:pt x="591" y="434"/>
                  </a:cubicBezTo>
                  <a:cubicBezTo>
                    <a:pt x="589" y="436"/>
                    <a:pt x="587" y="437"/>
                    <a:pt x="585" y="438"/>
                  </a:cubicBezTo>
                  <a:cubicBezTo>
                    <a:pt x="574" y="429"/>
                    <a:pt x="560" y="425"/>
                    <a:pt x="546" y="428"/>
                  </a:cubicBezTo>
                  <a:cubicBezTo>
                    <a:pt x="545" y="428"/>
                    <a:pt x="545" y="429"/>
                    <a:pt x="544" y="429"/>
                  </a:cubicBezTo>
                  <a:cubicBezTo>
                    <a:pt x="542" y="411"/>
                    <a:pt x="549" y="396"/>
                    <a:pt x="565" y="390"/>
                  </a:cubicBezTo>
                  <a:cubicBezTo>
                    <a:pt x="581" y="384"/>
                    <a:pt x="591" y="392"/>
                    <a:pt x="594" y="395"/>
                  </a:cubicBezTo>
                  <a:cubicBezTo>
                    <a:pt x="597" y="399"/>
                    <a:pt x="599" y="403"/>
                    <a:pt x="599" y="406"/>
                  </a:cubicBezTo>
                  <a:cubicBezTo>
                    <a:pt x="594" y="402"/>
                    <a:pt x="589" y="402"/>
                    <a:pt x="584" y="404"/>
                  </a:cubicBezTo>
                  <a:cubicBezTo>
                    <a:pt x="578" y="407"/>
                    <a:pt x="574" y="415"/>
                    <a:pt x="576" y="422"/>
                  </a:cubicBezTo>
                  <a:close/>
                  <a:moveTo>
                    <a:pt x="438" y="677"/>
                  </a:moveTo>
                  <a:cubicBezTo>
                    <a:pt x="435" y="679"/>
                    <a:pt x="430" y="679"/>
                    <a:pt x="426" y="678"/>
                  </a:cubicBezTo>
                  <a:cubicBezTo>
                    <a:pt x="422" y="677"/>
                    <a:pt x="410" y="673"/>
                    <a:pt x="407" y="655"/>
                  </a:cubicBezTo>
                  <a:cubicBezTo>
                    <a:pt x="404" y="642"/>
                    <a:pt x="413" y="627"/>
                    <a:pt x="429" y="620"/>
                  </a:cubicBezTo>
                  <a:cubicBezTo>
                    <a:pt x="430" y="622"/>
                    <a:pt x="430" y="624"/>
                    <a:pt x="431" y="627"/>
                  </a:cubicBezTo>
                  <a:cubicBezTo>
                    <a:pt x="434" y="635"/>
                    <a:pt x="439" y="643"/>
                    <a:pt x="446" y="650"/>
                  </a:cubicBezTo>
                  <a:cubicBezTo>
                    <a:pt x="444" y="649"/>
                    <a:pt x="442" y="649"/>
                    <a:pt x="441" y="650"/>
                  </a:cubicBezTo>
                  <a:cubicBezTo>
                    <a:pt x="433" y="651"/>
                    <a:pt x="428" y="659"/>
                    <a:pt x="429" y="666"/>
                  </a:cubicBezTo>
                  <a:cubicBezTo>
                    <a:pt x="429" y="670"/>
                    <a:pt x="432" y="675"/>
                    <a:pt x="438" y="677"/>
                  </a:cubicBezTo>
                  <a:close/>
                  <a:moveTo>
                    <a:pt x="406" y="599"/>
                  </a:moveTo>
                  <a:cubicBezTo>
                    <a:pt x="403" y="599"/>
                    <a:pt x="399" y="597"/>
                    <a:pt x="395" y="593"/>
                  </a:cubicBezTo>
                  <a:cubicBezTo>
                    <a:pt x="393" y="591"/>
                    <a:pt x="384" y="581"/>
                    <a:pt x="390" y="564"/>
                  </a:cubicBezTo>
                  <a:cubicBezTo>
                    <a:pt x="396" y="549"/>
                    <a:pt x="411" y="542"/>
                    <a:pt x="429" y="544"/>
                  </a:cubicBezTo>
                  <a:cubicBezTo>
                    <a:pt x="429" y="545"/>
                    <a:pt x="429" y="545"/>
                    <a:pt x="429" y="546"/>
                  </a:cubicBezTo>
                  <a:cubicBezTo>
                    <a:pt x="425" y="560"/>
                    <a:pt x="429" y="574"/>
                    <a:pt x="439" y="584"/>
                  </a:cubicBezTo>
                  <a:cubicBezTo>
                    <a:pt x="437" y="586"/>
                    <a:pt x="436" y="589"/>
                    <a:pt x="435" y="591"/>
                  </a:cubicBezTo>
                  <a:cubicBezTo>
                    <a:pt x="434" y="584"/>
                    <a:pt x="429" y="579"/>
                    <a:pt x="423" y="576"/>
                  </a:cubicBezTo>
                  <a:cubicBezTo>
                    <a:pt x="415" y="573"/>
                    <a:pt x="407" y="578"/>
                    <a:pt x="404" y="584"/>
                  </a:cubicBezTo>
                  <a:cubicBezTo>
                    <a:pt x="402" y="588"/>
                    <a:pt x="402" y="594"/>
                    <a:pt x="406" y="599"/>
                  </a:cubicBezTo>
                  <a:close/>
                  <a:moveTo>
                    <a:pt x="398" y="615"/>
                  </a:moveTo>
                  <a:cubicBezTo>
                    <a:pt x="400" y="616"/>
                    <a:pt x="402" y="616"/>
                    <a:pt x="404" y="617"/>
                  </a:cubicBezTo>
                  <a:cubicBezTo>
                    <a:pt x="401" y="620"/>
                    <a:pt x="398" y="623"/>
                    <a:pt x="396" y="626"/>
                  </a:cubicBezTo>
                  <a:cubicBezTo>
                    <a:pt x="396" y="622"/>
                    <a:pt x="396" y="618"/>
                    <a:pt x="394" y="614"/>
                  </a:cubicBezTo>
                  <a:cubicBezTo>
                    <a:pt x="394" y="614"/>
                    <a:pt x="394" y="613"/>
                    <a:pt x="394" y="613"/>
                  </a:cubicBezTo>
                  <a:cubicBezTo>
                    <a:pt x="395" y="614"/>
                    <a:pt x="397" y="615"/>
                    <a:pt x="398" y="615"/>
                  </a:cubicBezTo>
                  <a:close/>
                  <a:moveTo>
                    <a:pt x="409" y="617"/>
                  </a:moveTo>
                  <a:cubicBezTo>
                    <a:pt x="414" y="617"/>
                    <a:pt x="419" y="616"/>
                    <a:pt x="423" y="614"/>
                  </a:cubicBezTo>
                  <a:cubicBezTo>
                    <a:pt x="425" y="613"/>
                    <a:pt x="427" y="611"/>
                    <a:pt x="428" y="610"/>
                  </a:cubicBezTo>
                  <a:cubicBezTo>
                    <a:pt x="429" y="610"/>
                    <a:pt x="429" y="609"/>
                    <a:pt x="429" y="609"/>
                  </a:cubicBezTo>
                  <a:cubicBezTo>
                    <a:pt x="429" y="611"/>
                    <a:pt x="429" y="614"/>
                    <a:pt x="429" y="616"/>
                  </a:cubicBezTo>
                  <a:cubicBezTo>
                    <a:pt x="410" y="624"/>
                    <a:pt x="400" y="640"/>
                    <a:pt x="403" y="656"/>
                  </a:cubicBezTo>
                  <a:cubicBezTo>
                    <a:pt x="405" y="672"/>
                    <a:pt x="416" y="680"/>
                    <a:pt x="425" y="682"/>
                  </a:cubicBezTo>
                  <a:cubicBezTo>
                    <a:pt x="433" y="684"/>
                    <a:pt x="440" y="682"/>
                    <a:pt x="443" y="678"/>
                  </a:cubicBezTo>
                  <a:cubicBezTo>
                    <a:pt x="444" y="677"/>
                    <a:pt x="444" y="676"/>
                    <a:pt x="444" y="676"/>
                  </a:cubicBezTo>
                  <a:cubicBezTo>
                    <a:pt x="443" y="675"/>
                    <a:pt x="443" y="674"/>
                    <a:pt x="442" y="674"/>
                  </a:cubicBezTo>
                  <a:cubicBezTo>
                    <a:pt x="435" y="674"/>
                    <a:pt x="433" y="669"/>
                    <a:pt x="433" y="665"/>
                  </a:cubicBezTo>
                  <a:cubicBezTo>
                    <a:pt x="432" y="660"/>
                    <a:pt x="435" y="655"/>
                    <a:pt x="441" y="654"/>
                  </a:cubicBezTo>
                  <a:cubicBezTo>
                    <a:pt x="447" y="653"/>
                    <a:pt x="453" y="655"/>
                    <a:pt x="456" y="660"/>
                  </a:cubicBezTo>
                  <a:cubicBezTo>
                    <a:pt x="460" y="666"/>
                    <a:pt x="460" y="674"/>
                    <a:pt x="456" y="680"/>
                  </a:cubicBezTo>
                  <a:cubicBezTo>
                    <a:pt x="453" y="687"/>
                    <a:pt x="446" y="691"/>
                    <a:pt x="438" y="693"/>
                  </a:cubicBezTo>
                  <a:cubicBezTo>
                    <a:pt x="428" y="694"/>
                    <a:pt x="417" y="691"/>
                    <a:pt x="408" y="684"/>
                  </a:cubicBezTo>
                  <a:cubicBezTo>
                    <a:pt x="398" y="676"/>
                    <a:pt x="392" y="665"/>
                    <a:pt x="392" y="653"/>
                  </a:cubicBezTo>
                  <a:cubicBezTo>
                    <a:pt x="392" y="640"/>
                    <a:pt x="398" y="627"/>
                    <a:pt x="409" y="617"/>
                  </a:cubicBezTo>
                  <a:close/>
                  <a:moveTo>
                    <a:pt x="408" y="1495"/>
                  </a:moveTo>
                  <a:cubicBezTo>
                    <a:pt x="417" y="1488"/>
                    <a:pt x="428" y="1485"/>
                    <a:pt x="438" y="1487"/>
                  </a:cubicBezTo>
                  <a:cubicBezTo>
                    <a:pt x="446" y="1488"/>
                    <a:pt x="453" y="1493"/>
                    <a:pt x="456" y="1500"/>
                  </a:cubicBezTo>
                  <a:cubicBezTo>
                    <a:pt x="460" y="1506"/>
                    <a:pt x="460" y="1514"/>
                    <a:pt x="456" y="1520"/>
                  </a:cubicBezTo>
                  <a:cubicBezTo>
                    <a:pt x="453" y="1525"/>
                    <a:pt x="447" y="1527"/>
                    <a:pt x="441" y="1526"/>
                  </a:cubicBezTo>
                  <a:cubicBezTo>
                    <a:pt x="435" y="1525"/>
                    <a:pt x="432" y="1519"/>
                    <a:pt x="433" y="1514"/>
                  </a:cubicBezTo>
                  <a:cubicBezTo>
                    <a:pt x="433" y="1510"/>
                    <a:pt x="435" y="1506"/>
                    <a:pt x="442" y="1505"/>
                  </a:cubicBezTo>
                  <a:cubicBezTo>
                    <a:pt x="443" y="1505"/>
                    <a:pt x="443" y="1505"/>
                    <a:pt x="444" y="1504"/>
                  </a:cubicBezTo>
                  <a:cubicBezTo>
                    <a:pt x="444" y="1503"/>
                    <a:pt x="444" y="1503"/>
                    <a:pt x="443" y="1502"/>
                  </a:cubicBezTo>
                  <a:cubicBezTo>
                    <a:pt x="440" y="1497"/>
                    <a:pt x="433" y="1496"/>
                    <a:pt x="425" y="1497"/>
                  </a:cubicBezTo>
                  <a:cubicBezTo>
                    <a:pt x="416" y="1500"/>
                    <a:pt x="405" y="1508"/>
                    <a:pt x="403" y="1523"/>
                  </a:cubicBezTo>
                  <a:cubicBezTo>
                    <a:pt x="400" y="1539"/>
                    <a:pt x="410" y="1555"/>
                    <a:pt x="429" y="1564"/>
                  </a:cubicBezTo>
                  <a:cubicBezTo>
                    <a:pt x="429" y="1566"/>
                    <a:pt x="429" y="1568"/>
                    <a:pt x="429" y="1570"/>
                  </a:cubicBezTo>
                  <a:cubicBezTo>
                    <a:pt x="429" y="1570"/>
                    <a:pt x="429" y="1570"/>
                    <a:pt x="428" y="1570"/>
                  </a:cubicBezTo>
                  <a:cubicBezTo>
                    <a:pt x="427" y="1568"/>
                    <a:pt x="425" y="1567"/>
                    <a:pt x="423" y="1566"/>
                  </a:cubicBezTo>
                  <a:cubicBezTo>
                    <a:pt x="419" y="1563"/>
                    <a:pt x="414" y="1562"/>
                    <a:pt x="409" y="1562"/>
                  </a:cubicBezTo>
                  <a:cubicBezTo>
                    <a:pt x="398" y="1552"/>
                    <a:pt x="392" y="1540"/>
                    <a:pt x="392" y="1527"/>
                  </a:cubicBezTo>
                  <a:cubicBezTo>
                    <a:pt x="392" y="1515"/>
                    <a:pt x="398" y="1503"/>
                    <a:pt x="408" y="1495"/>
                  </a:cubicBezTo>
                  <a:close/>
                  <a:moveTo>
                    <a:pt x="441" y="1530"/>
                  </a:moveTo>
                  <a:cubicBezTo>
                    <a:pt x="442" y="1530"/>
                    <a:pt x="444" y="1530"/>
                    <a:pt x="446" y="1530"/>
                  </a:cubicBezTo>
                  <a:cubicBezTo>
                    <a:pt x="439" y="1537"/>
                    <a:pt x="434" y="1545"/>
                    <a:pt x="431" y="1553"/>
                  </a:cubicBezTo>
                  <a:cubicBezTo>
                    <a:pt x="430" y="1555"/>
                    <a:pt x="430" y="1558"/>
                    <a:pt x="429" y="1560"/>
                  </a:cubicBezTo>
                  <a:cubicBezTo>
                    <a:pt x="413" y="1552"/>
                    <a:pt x="404" y="1538"/>
                    <a:pt x="407" y="1524"/>
                  </a:cubicBezTo>
                  <a:cubicBezTo>
                    <a:pt x="410" y="1507"/>
                    <a:pt x="422" y="1502"/>
                    <a:pt x="426" y="1501"/>
                  </a:cubicBezTo>
                  <a:cubicBezTo>
                    <a:pt x="430" y="1500"/>
                    <a:pt x="435" y="1501"/>
                    <a:pt x="438" y="1502"/>
                  </a:cubicBezTo>
                  <a:cubicBezTo>
                    <a:pt x="432" y="1504"/>
                    <a:pt x="429" y="1509"/>
                    <a:pt x="429" y="1514"/>
                  </a:cubicBezTo>
                  <a:cubicBezTo>
                    <a:pt x="428" y="1521"/>
                    <a:pt x="433" y="1528"/>
                    <a:pt x="441" y="1530"/>
                  </a:cubicBezTo>
                  <a:close/>
                  <a:moveTo>
                    <a:pt x="394" y="1566"/>
                  </a:moveTo>
                  <a:cubicBezTo>
                    <a:pt x="396" y="1562"/>
                    <a:pt x="396" y="1558"/>
                    <a:pt x="396" y="1554"/>
                  </a:cubicBezTo>
                  <a:cubicBezTo>
                    <a:pt x="398" y="1557"/>
                    <a:pt x="401" y="1560"/>
                    <a:pt x="404" y="1563"/>
                  </a:cubicBezTo>
                  <a:cubicBezTo>
                    <a:pt x="402" y="1563"/>
                    <a:pt x="400" y="1564"/>
                    <a:pt x="398" y="1564"/>
                  </a:cubicBezTo>
                  <a:cubicBezTo>
                    <a:pt x="397" y="1565"/>
                    <a:pt x="395" y="1565"/>
                    <a:pt x="394" y="1566"/>
                  </a:cubicBezTo>
                  <a:cubicBezTo>
                    <a:pt x="394" y="1566"/>
                    <a:pt x="394" y="1566"/>
                    <a:pt x="394" y="1566"/>
                  </a:cubicBezTo>
                  <a:close/>
                  <a:moveTo>
                    <a:pt x="429" y="1634"/>
                  </a:moveTo>
                  <a:cubicBezTo>
                    <a:pt x="429" y="1634"/>
                    <a:pt x="429" y="1635"/>
                    <a:pt x="429" y="1635"/>
                  </a:cubicBezTo>
                  <a:cubicBezTo>
                    <a:pt x="411" y="1638"/>
                    <a:pt x="396" y="1630"/>
                    <a:pt x="390" y="1615"/>
                  </a:cubicBezTo>
                  <a:cubicBezTo>
                    <a:pt x="384" y="1599"/>
                    <a:pt x="393" y="1589"/>
                    <a:pt x="395" y="1586"/>
                  </a:cubicBezTo>
                  <a:cubicBezTo>
                    <a:pt x="399" y="1583"/>
                    <a:pt x="403" y="1581"/>
                    <a:pt x="406" y="1581"/>
                  </a:cubicBezTo>
                  <a:cubicBezTo>
                    <a:pt x="402" y="1585"/>
                    <a:pt x="402" y="1591"/>
                    <a:pt x="404" y="1596"/>
                  </a:cubicBezTo>
                  <a:cubicBezTo>
                    <a:pt x="407" y="1602"/>
                    <a:pt x="415" y="1606"/>
                    <a:pt x="423" y="1603"/>
                  </a:cubicBezTo>
                  <a:cubicBezTo>
                    <a:pt x="429" y="1601"/>
                    <a:pt x="434" y="1596"/>
                    <a:pt x="435" y="1589"/>
                  </a:cubicBezTo>
                  <a:cubicBezTo>
                    <a:pt x="436" y="1591"/>
                    <a:pt x="437" y="1593"/>
                    <a:pt x="439" y="1595"/>
                  </a:cubicBezTo>
                  <a:cubicBezTo>
                    <a:pt x="429" y="1606"/>
                    <a:pt x="425" y="1620"/>
                    <a:pt x="429" y="1634"/>
                  </a:cubicBezTo>
                  <a:close/>
                  <a:moveTo>
                    <a:pt x="650" y="1739"/>
                  </a:moveTo>
                  <a:cubicBezTo>
                    <a:pt x="651" y="1747"/>
                    <a:pt x="659" y="1752"/>
                    <a:pt x="666" y="1751"/>
                  </a:cubicBezTo>
                  <a:cubicBezTo>
                    <a:pt x="671" y="1751"/>
                    <a:pt x="676" y="1748"/>
                    <a:pt x="678" y="1742"/>
                  </a:cubicBezTo>
                  <a:cubicBezTo>
                    <a:pt x="679" y="1745"/>
                    <a:pt x="680" y="1749"/>
                    <a:pt x="679" y="1754"/>
                  </a:cubicBezTo>
                  <a:cubicBezTo>
                    <a:pt x="678" y="1758"/>
                    <a:pt x="673" y="1770"/>
                    <a:pt x="656" y="1773"/>
                  </a:cubicBezTo>
                  <a:cubicBezTo>
                    <a:pt x="642" y="1776"/>
                    <a:pt x="628" y="1766"/>
                    <a:pt x="620" y="1750"/>
                  </a:cubicBezTo>
                  <a:cubicBezTo>
                    <a:pt x="622" y="1750"/>
                    <a:pt x="625" y="1750"/>
                    <a:pt x="627" y="1749"/>
                  </a:cubicBezTo>
                  <a:cubicBezTo>
                    <a:pt x="635" y="1746"/>
                    <a:pt x="643" y="1741"/>
                    <a:pt x="650" y="1734"/>
                  </a:cubicBezTo>
                  <a:cubicBezTo>
                    <a:pt x="650" y="1736"/>
                    <a:pt x="650" y="1737"/>
                    <a:pt x="650" y="1739"/>
                  </a:cubicBezTo>
                  <a:close/>
                  <a:moveTo>
                    <a:pt x="584" y="1775"/>
                  </a:moveTo>
                  <a:cubicBezTo>
                    <a:pt x="589" y="1777"/>
                    <a:pt x="594" y="1777"/>
                    <a:pt x="599" y="1773"/>
                  </a:cubicBezTo>
                  <a:cubicBezTo>
                    <a:pt x="599" y="1777"/>
                    <a:pt x="597" y="1781"/>
                    <a:pt x="594" y="1784"/>
                  </a:cubicBezTo>
                  <a:cubicBezTo>
                    <a:pt x="591" y="1787"/>
                    <a:pt x="581" y="1796"/>
                    <a:pt x="565" y="1790"/>
                  </a:cubicBezTo>
                  <a:cubicBezTo>
                    <a:pt x="549" y="1784"/>
                    <a:pt x="542" y="1769"/>
                    <a:pt x="544" y="1751"/>
                  </a:cubicBezTo>
                  <a:cubicBezTo>
                    <a:pt x="545" y="1751"/>
                    <a:pt x="545" y="1751"/>
                    <a:pt x="546" y="1751"/>
                  </a:cubicBezTo>
                  <a:cubicBezTo>
                    <a:pt x="560" y="1754"/>
                    <a:pt x="574" y="1751"/>
                    <a:pt x="585" y="1741"/>
                  </a:cubicBezTo>
                  <a:cubicBezTo>
                    <a:pt x="587" y="1743"/>
                    <a:pt x="589" y="1744"/>
                    <a:pt x="591" y="1745"/>
                  </a:cubicBezTo>
                  <a:cubicBezTo>
                    <a:pt x="584" y="1746"/>
                    <a:pt x="579" y="1751"/>
                    <a:pt x="576" y="1757"/>
                  </a:cubicBezTo>
                  <a:cubicBezTo>
                    <a:pt x="574" y="1765"/>
                    <a:pt x="578" y="1772"/>
                    <a:pt x="584" y="1775"/>
                  </a:cubicBezTo>
                  <a:close/>
                  <a:moveTo>
                    <a:pt x="892" y="1853"/>
                  </a:moveTo>
                  <a:cubicBezTo>
                    <a:pt x="889" y="1854"/>
                    <a:pt x="886" y="1853"/>
                    <a:pt x="884" y="1853"/>
                  </a:cubicBezTo>
                  <a:cubicBezTo>
                    <a:pt x="891" y="1846"/>
                    <a:pt x="896" y="1838"/>
                    <a:pt x="901" y="1830"/>
                  </a:cubicBezTo>
                  <a:cubicBezTo>
                    <a:pt x="902" y="1831"/>
                    <a:pt x="902" y="1832"/>
                    <a:pt x="903" y="1833"/>
                  </a:cubicBezTo>
                  <a:cubicBezTo>
                    <a:pt x="897" y="1838"/>
                    <a:pt x="893" y="1845"/>
                    <a:pt x="892" y="1853"/>
                  </a:cubicBezTo>
                  <a:close/>
                  <a:moveTo>
                    <a:pt x="1277" y="1833"/>
                  </a:moveTo>
                  <a:cubicBezTo>
                    <a:pt x="1278" y="1832"/>
                    <a:pt x="1278" y="1831"/>
                    <a:pt x="1279" y="1830"/>
                  </a:cubicBezTo>
                  <a:cubicBezTo>
                    <a:pt x="1284" y="1838"/>
                    <a:pt x="1290" y="1846"/>
                    <a:pt x="1297" y="1853"/>
                  </a:cubicBezTo>
                  <a:cubicBezTo>
                    <a:pt x="1294" y="1853"/>
                    <a:pt x="1291" y="1854"/>
                    <a:pt x="1288" y="1853"/>
                  </a:cubicBezTo>
                  <a:cubicBezTo>
                    <a:pt x="1287" y="1845"/>
                    <a:pt x="1283" y="1838"/>
                    <a:pt x="1277" y="1833"/>
                  </a:cubicBezTo>
                  <a:close/>
                  <a:moveTo>
                    <a:pt x="1530" y="1734"/>
                  </a:moveTo>
                  <a:cubicBezTo>
                    <a:pt x="1537" y="1741"/>
                    <a:pt x="1545" y="1746"/>
                    <a:pt x="1553" y="1749"/>
                  </a:cubicBezTo>
                  <a:cubicBezTo>
                    <a:pt x="1556" y="1750"/>
                    <a:pt x="1558" y="1750"/>
                    <a:pt x="1560" y="1750"/>
                  </a:cubicBezTo>
                  <a:cubicBezTo>
                    <a:pt x="1552" y="1766"/>
                    <a:pt x="1538" y="1776"/>
                    <a:pt x="1524" y="1773"/>
                  </a:cubicBezTo>
                  <a:cubicBezTo>
                    <a:pt x="1507" y="1770"/>
                    <a:pt x="1502" y="1758"/>
                    <a:pt x="1502" y="1754"/>
                  </a:cubicBezTo>
                  <a:cubicBezTo>
                    <a:pt x="1500" y="1749"/>
                    <a:pt x="1501" y="1745"/>
                    <a:pt x="1502" y="1742"/>
                  </a:cubicBezTo>
                  <a:cubicBezTo>
                    <a:pt x="1504" y="1748"/>
                    <a:pt x="1509" y="1751"/>
                    <a:pt x="1514" y="1751"/>
                  </a:cubicBezTo>
                  <a:cubicBezTo>
                    <a:pt x="1521" y="1752"/>
                    <a:pt x="1529" y="1747"/>
                    <a:pt x="1530" y="1739"/>
                  </a:cubicBezTo>
                  <a:cubicBezTo>
                    <a:pt x="1530" y="1737"/>
                    <a:pt x="1530" y="1736"/>
                    <a:pt x="1530" y="1734"/>
                  </a:cubicBezTo>
                  <a:close/>
                  <a:moveTo>
                    <a:pt x="1604" y="1757"/>
                  </a:moveTo>
                  <a:cubicBezTo>
                    <a:pt x="1601" y="1751"/>
                    <a:pt x="1596" y="1746"/>
                    <a:pt x="1589" y="1745"/>
                  </a:cubicBezTo>
                  <a:cubicBezTo>
                    <a:pt x="1591" y="1744"/>
                    <a:pt x="1593" y="1743"/>
                    <a:pt x="1595" y="1741"/>
                  </a:cubicBezTo>
                  <a:cubicBezTo>
                    <a:pt x="1606" y="1751"/>
                    <a:pt x="1620" y="1754"/>
                    <a:pt x="1634" y="1751"/>
                  </a:cubicBezTo>
                  <a:cubicBezTo>
                    <a:pt x="1635" y="1751"/>
                    <a:pt x="1635" y="1751"/>
                    <a:pt x="1636" y="1751"/>
                  </a:cubicBezTo>
                  <a:cubicBezTo>
                    <a:pt x="1638" y="1769"/>
                    <a:pt x="1631" y="1784"/>
                    <a:pt x="1616" y="1790"/>
                  </a:cubicBezTo>
                  <a:cubicBezTo>
                    <a:pt x="1599" y="1796"/>
                    <a:pt x="1589" y="1787"/>
                    <a:pt x="1586" y="1784"/>
                  </a:cubicBezTo>
                  <a:cubicBezTo>
                    <a:pt x="1583" y="1781"/>
                    <a:pt x="1581" y="1777"/>
                    <a:pt x="1581" y="1773"/>
                  </a:cubicBezTo>
                  <a:cubicBezTo>
                    <a:pt x="1586" y="1777"/>
                    <a:pt x="1592" y="1777"/>
                    <a:pt x="1596" y="1775"/>
                  </a:cubicBezTo>
                  <a:cubicBezTo>
                    <a:pt x="1602" y="1772"/>
                    <a:pt x="1606" y="1765"/>
                    <a:pt x="1604" y="1757"/>
                  </a:cubicBezTo>
                  <a:close/>
                  <a:moveTo>
                    <a:pt x="1742" y="1502"/>
                  </a:moveTo>
                  <a:cubicBezTo>
                    <a:pt x="1745" y="1501"/>
                    <a:pt x="1750" y="1500"/>
                    <a:pt x="1754" y="1501"/>
                  </a:cubicBezTo>
                  <a:cubicBezTo>
                    <a:pt x="1758" y="1502"/>
                    <a:pt x="1770" y="1507"/>
                    <a:pt x="1773" y="1524"/>
                  </a:cubicBezTo>
                  <a:cubicBezTo>
                    <a:pt x="1776" y="1538"/>
                    <a:pt x="1767" y="1552"/>
                    <a:pt x="1751" y="1560"/>
                  </a:cubicBezTo>
                  <a:cubicBezTo>
                    <a:pt x="1750" y="1558"/>
                    <a:pt x="1750" y="1555"/>
                    <a:pt x="1749" y="1553"/>
                  </a:cubicBezTo>
                  <a:cubicBezTo>
                    <a:pt x="1746" y="1545"/>
                    <a:pt x="1741" y="1537"/>
                    <a:pt x="1734" y="1530"/>
                  </a:cubicBezTo>
                  <a:cubicBezTo>
                    <a:pt x="1736" y="1530"/>
                    <a:pt x="1738" y="1530"/>
                    <a:pt x="1739" y="1530"/>
                  </a:cubicBezTo>
                  <a:cubicBezTo>
                    <a:pt x="1748" y="1528"/>
                    <a:pt x="1752" y="1521"/>
                    <a:pt x="1751" y="1514"/>
                  </a:cubicBezTo>
                  <a:cubicBezTo>
                    <a:pt x="1751" y="1509"/>
                    <a:pt x="1748" y="1504"/>
                    <a:pt x="1742" y="1502"/>
                  </a:cubicBezTo>
                  <a:close/>
                  <a:moveTo>
                    <a:pt x="1774" y="1581"/>
                  </a:moveTo>
                  <a:cubicBezTo>
                    <a:pt x="1777" y="1581"/>
                    <a:pt x="1781" y="1583"/>
                    <a:pt x="1785" y="1586"/>
                  </a:cubicBezTo>
                  <a:cubicBezTo>
                    <a:pt x="1787" y="1589"/>
                    <a:pt x="1796" y="1599"/>
                    <a:pt x="1790" y="1615"/>
                  </a:cubicBezTo>
                  <a:cubicBezTo>
                    <a:pt x="1784" y="1630"/>
                    <a:pt x="1769" y="1638"/>
                    <a:pt x="1751" y="1635"/>
                  </a:cubicBezTo>
                  <a:cubicBezTo>
                    <a:pt x="1751" y="1635"/>
                    <a:pt x="1751" y="1634"/>
                    <a:pt x="1751" y="1634"/>
                  </a:cubicBezTo>
                  <a:cubicBezTo>
                    <a:pt x="1755" y="1620"/>
                    <a:pt x="1751" y="1606"/>
                    <a:pt x="1741" y="1595"/>
                  </a:cubicBezTo>
                  <a:cubicBezTo>
                    <a:pt x="1743" y="1593"/>
                    <a:pt x="1744" y="1591"/>
                    <a:pt x="1745" y="1589"/>
                  </a:cubicBezTo>
                  <a:cubicBezTo>
                    <a:pt x="1746" y="1596"/>
                    <a:pt x="1751" y="1601"/>
                    <a:pt x="1757" y="1603"/>
                  </a:cubicBezTo>
                  <a:cubicBezTo>
                    <a:pt x="1765" y="1606"/>
                    <a:pt x="1773" y="1602"/>
                    <a:pt x="1776" y="1596"/>
                  </a:cubicBezTo>
                  <a:cubicBezTo>
                    <a:pt x="1778" y="1591"/>
                    <a:pt x="1778" y="1585"/>
                    <a:pt x="1774" y="1581"/>
                  </a:cubicBezTo>
                  <a:close/>
                  <a:moveTo>
                    <a:pt x="1782" y="1564"/>
                  </a:moveTo>
                  <a:cubicBezTo>
                    <a:pt x="1780" y="1564"/>
                    <a:pt x="1778" y="1563"/>
                    <a:pt x="1776" y="1563"/>
                  </a:cubicBezTo>
                  <a:cubicBezTo>
                    <a:pt x="1779" y="1560"/>
                    <a:pt x="1782" y="1557"/>
                    <a:pt x="1784" y="1554"/>
                  </a:cubicBezTo>
                  <a:cubicBezTo>
                    <a:pt x="1784" y="1558"/>
                    <a:pt x="1784" y="1562"/>
                    <a:pt x="1786" y="1566"/>
                  </a:cubicBezTo>
                  <a:cubicBezTo>
                    <a:pt x="1786" y="1566"/>
                    <a:pt x="1786" y="1566"/>
                    <a:pt x="1786" y="1566"/>
                  </a:cubicBezTo>
                  <a:cubicBezTo>
                    <a:pt x="1785" y="1565"/>
                    <a:pt x="1783" y="1565"/>
                    <a:pt x="1782" y="1564"/>
                  </a:cubicBezTo>
                  <a:close/>
                  <a:moveTo>
                    <a:pt x="1771" y="1562"/>
                  </a:moveTo>
                  <a:cubicBezTo>
                    <a:pt x="1766" y="1562"/>
                    <a:pt x="1761" y="1563"/>
                    <a:pt x="1757" y="1566"/>
                  </a:cubicBezTo>
                  <a:cubicBezTo>
                    <a:pt x="1755" y="1567"/>
                    <a:pt x="1753" y="1568"/>
                    <a:pt x="1752" y="1570"/>
                  </a:cubicBezTo>
                  <a:cubicBezTo>
                    <a:pt x="1751" y="1570"/>
                    <a:pt x="1751" y="1570"/>
                    <a:pt x="1751" y="1570"/>
                  </a:cubicBezTo>
                  <a:cubicBezTo>
                    <a:pt x="1751" y="1568"/>
                    <a:pt x="1751" y="1566"/>
                    <a:pt x="1751" y="1564"/>
                  </a:cubicBezTo>
                  <a:cubicBezTo>
                    <a:pt x="1770" y="1555"/>
                    <a:pt x="1780" y="1539"/>
                    <a:pt x="1777" y="1523"/>
                  </a:cubicBezTo>
                  <a:cubicBezTo>
                    <a:pt x="1775" y="1508"/>
                    <a:pt x="1764" y="1500"/>
                    <a:pt x="1755" y="1497"/>
                  </a:cubicBezTo>
                  <a:cubicBezTo>
                    <a:pt x="1747" y="1496"/>
                    <a:pt x="1740" y="1497"/>
                    <a:pt x="1737" y="1502"/>
                  </a:cubicBezTo>
                  <a:cubicBezTo>
                    <a:pt x="1736" y="1503"/>
                    <a:pt x="1736" y="1503"/>
                    <a:pt x="1736" y="1504"/>
                  </a:cubicBezTo>
                  <a:cubicBezTo>
                    <a:pt x="1737" y="1505"/>
                    <a:pt x="1737" y="1505"/>
                    <a:pt x="1738" y="1505"/>
                  </a:cubicBezTo>
                  <a:cubicBezTo>
                    <a:pt x="1745" y="1506"/>
                    <a:pt x="1747" y="1510"/>
                    <a:pt x="1747" y="1514"/>
                  </a:cubicBezTo>
                  <a:cubicBezTo>
                    <a:pt x="1748" y="1519"/>
                    <a:pt x="1745" y="1525"/>
                    <a:pt x="1739" y="1526"/>
                  </a:cubicBezTo>
                  <a:cubicBezTo>
                    <a:pt x="1733" y="1527"/>
                    <a:pt x="1727" y="1525"/>
                    <a:pt x="1724" y="1520"/>
                  </a:cubicBezTo>
                  <a:cubicBezTo>
                    <a:pt x="1720" y="1514"/>
                    <a:pt x="1720" y="1506"/>
                    <a:pt x="1724" y="1500"/>
                  </a:cubicBezTo>
                  <a:cubicBezTo>
                    <a:pt x="1728" y="1493"/>
                    <a:pt x="1734" y="1488"/>
                    <a:pt x="1742" y="1487"/>
                  </a:cubicBezTo>
                  <a:cubicBezTo>
                    <a:pt x="1752" y="1485"/>
                    <a:pt x="1763" y="1488"/>
                    <a:pt x="1772" y="1495"/>
                  </a:cubicBezTo>
                  <a:cubicBezTo>
                    <a:pt x="1782" y="1503"/>
                    <a:pt x="1788" y="1515"/>
                    <a:pt x="1788" y="1527"/>
                  </a:cubicBezTo>
                  <a:cubicBezTo>
                    <a:pt x="1788" y="1540"/>
                    <a:pt x="1782" y="1552"/>
                    <a:pt x="1771" y="1562"/>
                  </a:cubicBezTo>
                  <a:close/>
                  <a:moveTo>
                    <a:pt x="1786" y="1506"/>
                  </a:moveTo>
                  <a:cubicBezTo>
                    <a:pt x="1783" y="1501"/>
                    <a:pt x="1779" y="1496"/>
                    <a:pt x="1774" y="1492"/>
                  </a:cubicBezTo>
                  <a:cubicBezTo>
                    <a:pt x="1774" y="1492"/>
                    <a:pt x="1774" y="1492"/>
                    <a:pt x="1773" y="1492"/>
                  </a:cubicBezTo>
                  <a:cubicBezTo>
                    <a:pt x="1776" y="1490"/>
                    <a:pt x="1778" y="1488"/>
                    <a:pt x="1779" y="1486"/>
                  </a:cubicBezTo>
                  <a:cubicBezTo>
                    <a:pt x="1782" y="1492"/>
                    <a:pt x="1788" y="1499"/>
                    <a:pt x="1797" y="1498"/>
                  </a:cubicBezTo>
                  <a:cubicBezTo>
                    <a:pt x="1807" y="1497"/>
                    <a:pt x="1811" y="1490"/>
                    <a:pt x="1813" y="1483"/>
                  </a:cubicBezTo>
                  <a:cubicBezTo>
                    <a:pt x="1817" y="1488"/>
                    <a:pt x="1824" y="1494"/>
                    <a:pt x="1833" y="1492"/>
                  </a:cubicBezTo>
                  <a:cubicBezTo>
                    <a:pt x="1842" y="1490"/>
                    <a:pt x="1844" y="1481"/>
                    <a:pt x="1845" y="1476"/>
                  </a:cubicBezTo>
                  <a:cubicBezTo>
                    <a:pt x="1849" y="1479"/>
                    <a:pt x="1856" y="1484"/>
                    <a:pt x="1865" y="1481"/>
                  </a:cubicBezTo>
                  <a:cubicBezTo>
                    <a:pt x="1873" y="1477"/>
                    <a:pt x="1875" y="1469"/>
                    <a:pt x="1874" y="1463"/>
                  </a:cubicBezTo>
                  <a:cubicBezTo>
                    <a:pt x="1879" y="1465"/>
                    <a:pt x="1887" y="1469"/>
                    <a:pt x="1894" y="1463"/>
                  </a:cubicBezTo>
                  <a:cubicBezTo>
                    <a:pt x="1901" y="1458"/>
                    <a:pt x="1901" y="1448"/>
                    <a:pt x="1899" y="1443"/>
                  </a:cubicBezTo>
                  <a:cubicBezTo>
                    <a:pt x="1907" y="1445"/>
                    <a:pt x="1917" y="1444"/>
                    <a:pt x="1921" y="1434"/>
                  </a:cubicBezTo>
                  <a:cubicBezTo>
                    <a:pt x="1921" y="1434"/>
                    <a:pt x="1921" y="1434"/>
                    <a:pt x="1921" y="1434"/>
                  </a:cubicBezTo>
                  <a:cubicBezTo>
                    <a:pt x="1925" y="1424"/>
                    <a:pt x="1918" y="1416"/>
                    <a:pt x="1912" y="1412"/>
                  </a:cubicBezTo>
                  <a:cubicBezTo>
                    <a:pt x="1917" y="1409"/>
                    <a:pt x="1924" y="1403"/>
                    <a:pt x="1923" y="1394"/>
                  </a:cubicBezTo>
                  <a:cubicBezTo>
                    <a:pt x="1922" y="1386"/>
                    <a:pt x="1913" y="1382"/>
                    <a:pt x="1908" y="1381"/>
                  </a:cubicBezTo>
                  <a:cubicBezTo>
                    <a:pt x="1913" y="1376"/>
                    <a:pt x="1918" y="1369"/>
                    <a:pt x="1914" y="1361"/>
                  </a:cubicBezTo>
                  <a:cubicBezTo>
                    <a:pt x="1911" y="1353"/>
                    <a:pt x="1902" y="1351"/>
                    <a:pt x="1897" y="1351"/>
                  </a:cubicBezTo>
                  <a:cubicBezTo>
                    <a:pt x="1900" y="1346"/>
                    <a:pt x="1905" y="1338"/>
                    <a:pt x="1900" y="1331"/>
                  </a:cubicBezTo>
                  <a:cubicBezTo>
                    <a:pt x="1895" y="1323"/>
                    <a:pt x="1885" y="1322"/>
                    <a:pt x="1880" y="1323"/>
                  </a:cubicBezTo>
                  <a:cubicBezTo>
                    <a:pt x="1883" y="1317"/>
                    <a:pt x="1885" y="1308"/>
                    <a:pt x="1879" y="1301"/>
                  </a:cubicBezTo>
                  <a:cubicBezTo>
                    <a:pt x="1873" y="1294"/>
                    <a:pt x="1863" y="1295"/>
                    <a:pt x="1857" y="1297"/>
                  </a:cubicBezTo>
                  <a:cubicBezTo>
                    <a:pt x="1858" y="1295"/>
                    <a:pt x="1858" y="1292"/>
                    <a:pt x="1857" y="1289"/>
                  </a:cubicBezTo>
                  <a:cubicBezTo>
                    <a:pt x="1858" y="1289"/>
                    <a:pt x="1858" y="1289"/>
                    <a:pt x="1858" y="1289"/>
                  </a:cubicBezTo>
                  <a:cubicBezTo>
                    <a:pt x="1864" y="1290"/>
                    <a:pt x="1871" y="1289"/>
                    <a:pt x="1877" y="1287"/>
                  </a:cubicBezTo>
                  <a:cubicBezTo>
                    <a:pt x="1932" y="1318"/>
                    <a:pt x="1955" y="1405"/>
                    <a:pt x="1940" y="1442"/>
                  </a:cubicBezTo>
                  <a:cubicBezTo>
                    <a:pt x="1940" y="1442"/>
                    <a:pt x="1940" y="1442"/>
                    <a:pt x="1940" y="1442"/>
                  </a:cubicBezTo>
                  <a:cubicBezTo>
                    <a:pt x="1925" y="1478"/>
                    <a:pt x="1847" y="1523"/>
                    <a:pt x="1786" y="1506"/>
                  </a:cubicBezTo>
                  <a:close/>
                  <a:moveTo>
                    <a:pt x="1921" y="1305"/>
                  </a:moveTo>
                  <a:cubicBezTo>
                    <a:pt x="1930" y="1311"/>
                    <a:pt x="1941" y="1314"/>
                    <a:pt x="1952" y="1313"/>
                  </a:cubicBezTo>
                  <a:cubicBezTo>
                    <a:pt x="1959" y="1312"/>
                    <a:pt x="1965" y="1311"/>
                    <a:pt x="1971" y="1308"/>
                  </a:cubicBezTo>
                  <a:cubicBezTo>
                    <a:pt x="1961" y="1317"/>
                    <a:pt x="1951" y="1327"/>
                    <a:pt x="1944" y="1340"/>
                  </a:cubicBezTo>
                  <a:cubicBezTo>
                    <a:pt x="1938" y="1328"/>
                    <a:pt x="1930" y="1316"/>
                    <a:pt x="1921" y="1305"/>
                  </a:cubicBezTo>
                  <a:close/>
                  <a:moveTo>
                    <a:pt x="1976" y="1180"/>
                  </a:moveTo>
                  <a:cubicBezTo>
                    <a:pt x="1967" y="1179"/>
                    <a:pt x="1960" y="1176"/>
                    <a:pt x="1955" y="1170"/>
                  </a:cubicBezTo>
                  <a:cubicBezTo>
                    <a:pt x="1950" y="1165"/>
                    <a:pt x="1949" y="1157"/>
                    <a:pt x="1952" y="1150"/>
                  </a:cubicBezTo>
                  <a:cubicBezTo>
                    <a:pt x="1955" y="1145"/>
                    <a:pt x="1960" y="1142"/>
                    <a:pt x="1966" y="1142"/>
                  </a:cubicBezTo>
                  <a:cubicBezTo>
                    <a:pt x="1972" y="1142"/>
                    <a:pt x="1976" y="1147"/>
                    <a:pt x="1976" y="1152"/>
                  </a:cubicBezTo>
                  <a:cubicBezTo>
                    <a:pt x="1976" y="1156"/>
                    <a:pt x="1975" y="1161"/>
                    <a:pt x="1968" y="1163"/>
                  </a:cubicBezTo>
                  <a:cubicBezTo>
                    <a:pt x="1967" y="1163"/>
                    <a:pt x="1967" y="1163"/>
                    <a:pt x="1967" y="1164"/>
                  </a:cubicBezTo>
                  <a:cubicBezTo>
                    <a:pt x="1967" y="1165"/>
                    <a:pt x="1967" y="1165"/>
                    <a:pt x="1967" y="1166"/>
                  </a:cubicBezTo>
                  <a:cubicBezTo>
                    <a:pt x="1972" y="1170"/>
                    <a:pt x="1979" y="1171"/>
                    <a:pt x="1987" y="1167"/>
                  </a:cubicBezTo>
                  <a:cubicBezTo>
                    <a:pt x="1998" y="1163"/>
                    <a:pt x="2004" y="1152"/>
                    <a:pt x="2004" y="1138"/>
                  </a:cubicBezTo>
                  <a:cubicBezTo>
                    <a:pt x="2004" y="1121"/>
                    <a:pt x="1992" y="1107"/>
                    <a:pt x="1973" y="1102"/>
                  </a:cubicBezTo>
                  <a:cubicBezTo>
                    <a:pt x="1974" y="1099"/>
                    <a:pt x="1974" y="1096"/>
                    <a:pt x="1974" y="1092"/>
                  </a:cubicBezTo>
                  <a:cubicBezTo>
                    <a:pt x="1992" y="1096"/>
                    <a:pt x="2005" y="1106"/>
                    <a:pt x="2011" y="1121"/>
                  </a:cubicBezTo>
                  <a:cubicBezTo>
                    <a:pt x="2016" y="1136"/>
                    <a:pt x="2013" y="1155"/>
                    <a:pt x="2003" y="1167"/>
                  </a:cubicBezTo>
                  <a:cubicBezTo>
                    <a:pt x="1996" y="1175"/>
                    <a:pt x="1986" y="1180"/>
                    <a:pt x="1976" y="1180"/>
                  </a:cubicBezTo>
                  <a:close/>
                  <a:moveTo>
                    <a:pt x="2016" y="1053"/>
                  </a:moveTo>
                  <a:cubicBezTo>
                    <a:pt x="2021" y="1042"/>
                    <a:pt x="2035" y="1012"/>
                    <a:pt x="2043" y="1010"/>
                  </a:cubicBezTo>
                  <a:cubicBezTo>
                    <a:pt x="2044" y="1009"/>
                    <a:pt x="2045" y="1010"/>
                    <a:pt x="2045" y="1010"/>
                  </a:cubicBezTo>
                  <a:cubicBezTo>
                    <a:pt x="2046" y="1010"/>
                    <a:pt x="2046" y="1011"/>
                    <a:pt x="2046" y="1012"/>
                  </a:cubicBezTo>
                  <a:cubicBezTo>
                    <a:pt x="2048" y="1024"/>
                    <a:pt x="2019" y="1065"/>
                    <a:pt x="2006" y="1081"/>
                  </a:cubicBezTo>
                  <a:cubicBezTo>
                    <a:pt x="2004" y="1081"/>
                    <a:pt x="2001" y="1081"/>
                    <a:pt x="1998" y="1082"/>
                  </a:cubicBezTo>
                  <a:cubicBezTo>
                    <a:pt x="2006" y="1076"/>
                    <a:pt x="2011" y="1069"/>
                    <a:pt x="2014" y="1060"/>
                  </a:cubicBezTo>
                  <a:cubicBezTo>
                    <a:pt x="2015" y="1058"/>
                    <a:pt x="2016" y="1056"/>
                    <a:pt x="2016" y="1053"/>
                  </a:cubicBezTo>
                  <a:close/>
                  <a:moveTo>
                    <a:pt x="2015" y="1028"/>
                  </a:moveTo>
                  <a:cubicBezTo>
                    <a:pt x="2017" y="1003"/>
                    <a:pt x="2022" y="980"/>
                    <a:pt x="2026" y="981"/>
                  </a:cubicBezTo>
                  <a:cubicBezTo>
                    <a:pt x="2026" y="981"/>
                    <a:pt x="2026" y="981"/>
                    <a:pt x="2027" y="981"/>
                  </a:cubicBezTo>
                  <a:cubicBezTo>
                    <a:pt x="2030" y="986"/>
                    <a:pt x="2027" y="1013"/>
                    <a:pt x="2023" y="1029"/>
                  </a:cubicBezTo>
                  <a:cubicBezTo>
                    <a:pt x="2021" y="1033"/>
                    <a:pt x="2019" y="1037"/>
                    <a:pt x="2017" y="1041"/>
                  </a:cubicBezTo>
                  <a:cubicBezTo>
                    <a:pt x="2017" y="1037"/>
                    <a:pt x="2017" y="1032"/>
                    <a:pt x="2015" y="1028"/>
                  </a:cubicBezTo>
                  <a:close/>
                  <a:moveTo>
                    <a:pt x="2016" y="1126"/>
                  </a:moveTo>
                  <a:cubicBezTo>
                    <a:pt x="2016" y="1124"/>
                    <a:pt x="2015" y="1122"/>
                    <a:pt x="2014" y="1119"/>
                  </a:cubicBezTo>
                  <a:cubicBezTo>
                    <a:pt x="2011" y="1110"/>
                    <a:pt x="2006" y="1103"/>
                    <a:pt x="1998" y="1098"/>
                  </a:cubicBezTo>
                  <a:cubicBezTo>
                    <a:pt x="2001" y="1098"/>
                    <a:pt x="2004" y="1099"/>
                    <a:pt x="2006" y="1099"/>
                  </a:cubicBezTo>
                  <a:cubicBezTo>
                    <a:pt x="2019" y="1114"/>
                    <a:pt x="2048" y="1156"/>
                    <a:pt x="2046" y="1168"/>
                  </a:cubicBezTo>
                  <a:cubicBezTo>
                    <a:pt x="2046" y="1169"/>
                    <a:pt x="2046" y="1169"/>
                    <a:pt x="2045" y="1170"/>
                  </a:cubicBezTo>
                  <a:cubicBezTo>
                    <a:pt x="2045" y="1170"/>
                    <a:pt x="2044" y="1170"/>
                    <a:pt x="2043" y="1170"/>
                  </a:cubicBezTo>
                  <a:cubicBezTo>
                    <a:pt x="2035" y="1167"/>
                    <a:pt x="2021" y="1138"/>
                    <a:pt x="2016" y="1126"/>
                  </a:cubicBezTo>
                  <a:close/>
                  <a:moveTo>
                    <a:pt x="2027" y="1199"/>
                  </a:moveTo>
                  <a:cubicBezTo>
                    <a:pt x="2026" y="1199"/>
                    <a:pt x="2026" y="1199"/>
                    <a:pt x="2026" y="1199"/>
                  </a:cubicBezTo>
                  <a:cubicBezTo>
                    <a:pt x="2022" y="1199"/>
                    <a:pt x="2017" y="1177"/>
                    <a:pt x="2015" y="1151"/>
                  </a:cubicBezTo>
                  <a:cubicBezTo>
                    <a:pt x="2017" y="1147"/>
                    <a:pt x="2017" y="1143"/>
                    <a:pt x="2017" y="1138"/>
                  </a:cubicBezTo>
                  <a:cubicBezTo>
                    <a:pt x="2019" y="1142"/>
                    <a:pt x="2021" y="1146"/>
                    <a:pt x="2023" y="1150"/>
                  </a:cubicBezTo>
                  <a:cubicBezTo>
                    <a:pt x="2027" y="1167"/>
                    <a:pt x="2030" y="1194"/>
                    <a:pt x="2027" y="1199"/>
                  </a:cubicBezTo>
                  <a:close/>
                  <a:moveTo>
                    <a:pt x="2043" y="1146"/>
                  </a:moveTo>
                  <a:cubicBezTo>
                    <a:pt x="2038" y="1137"/>
                    <a:pt x="2031" y="1126"/>
                    <a:pt x="2025" y="1117"/>
                  </a:cubicBezTo>
                  <a:cubicBezTo>
                    <a:pt x="2033" y="1125"/>
                    <a:pt x="2042" y="1133"/>
                    <a:pt x="2051" y="1140"/>
                  </a:cubicBezTo>
                  <a:cubicBezTo>
                    <a:pt x="2070" y="1163"/>
                    <a:pt x="2085" y="1184"/>
                    <a:pt x="2083" y="1187"/>
                  </a:cubicBezTo>
                  <a:cubicBezTo>
                    <a:pt x="2080" y="1189"/>
                    <a:pt x="2062" y="1172"/>
                    <a:pt x="2043" y="1146"/>
                  </a:cubicBezTo>
                  <a:close/>
                  <a:moveTo>
                    <a:pt x="2012" y="1099"/>
                  </a:moveTo>
                  <a:cubicBezTo>
                    <a:pt x="2014" y="1099"/>
                    <a:pt x="2016" y="1099"/>
                    <a:pt x="2017" y="1099"/>
                  </a:cubicBezTo>
                  <a:cubicBezTo>
                    <a:pt x="2017" y="1099"/>
                    <a:pt x="2017" y="1099"/>
                    <a:pt x="2017" y="1099"/>
                  </a:cubicBezTo>
                  <a:cubicBezTo>
                    <a:pt x="2042" y="1114"/>
                    <a:pt x="2079" y="1140"/>
                    <a:pt x="2080" y="1150"/>
                  </a:cubicBezTo>
                  <a:cubicBezTo>
                    <a:pt x="2080" y="1150"/>
                    <a:pt x="2079" y="1151"/>
                    <a:pt x="2079" y="1151"/>
                  </a:cubicBezTo>
                  <a:cubicBezTo>
                    <a:pt x="2074" y="1156"/>
                    <a:pt x="2041" y="1129"/>
                    <a:pt x="2012" y="1099"/>
                  </a:cubicBezTo>
                  <a:close/>
                  <a:moveTo>
                    <a:pt x="2066" y="1128"/>
                  </a:moveTo>
                  <a:cubicBezTo>
                    <a:pt x="2066" y="1128"/>
                    <a:pt x="2066" y="1128"/>
                    <a:pt x="2066" y="1128"/>
                  </a:cubicBezTo>
                  <a:cubicBezTo>
                    <a:pt x="2059" y="1123"/>
                    <a:pt x="2052" y="1117"/>
                    <a:pt x="2045" y="1112"/>
                  </a:cubicBezTo>
                  <a:cubicBezTo>
                    <a:pt x="2052" y="1116"/>
                    <a:pt x="2061" y="1120"/>
                    <a:pt x="2069" y="1122"/>
                  </a:cubicBezTo>
                  <a:cubicBezTo>
                    <a:pt x="2086" y="1131"/>
                    <a:pt x="2113" y="1146"/>
                    <a:pt x="2116" y="1152"/>
                  </a:cubicBezTo>
                  <a:cubicBezTo>
                    <a:pt x="2116" y="1153"/>
                    <a:pt x="2116" y="1153"/>
                    <a:pt x="2116" y="1153"/>
                  </a:cubicBezTo>
                  <a:cubicBezTo>
                    <a:pt x="2115" y="1153"/>
                    <a:pt x="2115" y="1153"/>
                    <a:pt x="2115" y="1153"/>
                  </a:cubicBezTo>
                  <a:cubicBezTo>
                    <a:pt x="2109" y="1155"/>
                    <a:pt x="2082" y="1139"/>
                    <a:pt x="2066" y="1128"/>
                  </a:cubicBezTo>
                  <a:close/>
                  <a:moveTo>
                    <a:pt x="2023" y="1097"/>
                  </a:moveTo>
                  <a:cubicBezTo>
                    <a:pt x="2024" y="1097"/>
                    <a:pt x="2024" y="1097"/>
                    <a:pt x="2025" y="1096"/>
                  </a:cubicBezTo>
                  <a:cubicBezTo>
                    <a:pt x="2025" y="1096"/>
                    <a:pt x="2025" y="1096"/>
                    <a:pt x="2026" y="1096"/>
                  </a:cubicBezTo>
                  <a:cubicBezTo>
                    <a:pt x="2045" y="1100"/>
                    <a:pt x="2091" y="1111"/>
                    <a:pt x="2097" y="1121"/>
                  </a:cubicBezTo>
                  <a:cubicBezTo>
                    <a:pt x="2097" y="1122"/>
                    <a:pt x="2097" y="1122"/>
                    <a:pt x="2097" y="1123"/>
                  </a:cubicBezTo>
                  <a:cubicBezTo>
                    <a:pt x="2097" y="1123"/>
                    <a:pt x="2096" y="1123"/>
                    <a:pt x="2095" y="1124"/>
                  </a:cubicBezTo>
                  <a:cubicBezTo>
                    <a:pt x="2085" y="1128"/>
                    <a:pt x="2043" y="1108"/>
                    <a:pt x="2023" y="1097"/>
                  </a:cubicBezTo>
                  <a:close/>
                  <a:moveTo>
                    <a:pt x="2055" y="1099"/>
                  </a:moveTo>
                  <a:cubicBezTo>
                    <a:pt x="2062" y="1099"/>
                    <a:pt x="2070" y="1100"/>
                    <a:pt x="2078" y="1100"/>
                  </a:cubicBezTo>
                  <a:cubicBezTo>
                    <a:pt x="2078" y="1100"/>
                    <a:pt x="2078" y="1100"/>
                    <a:pt x="2078" y="1100"/>
                  </a:cubicBezTo>
                  <a:cubicBezTo>
                    <a:pt x="2097" y="1102"/>
                    <a:pt x="2129" y="1107"/>
                    <a:pt x="2133" y="1112"/>
                  </a:cubicBezTo>
                  <a:cubicBezTo>
                    <a:pt x="2133" y="1113"/>
                    <a:pt x="2133" y="1113"/>
                    <a:pt x="2133" y="1113"/>
                  </a:cubicBezTo>
                  <a:cubicBezTo>
                    <a:pt x="2133" y="1113"/>
                    <a:pt x="2133" y="1113"/>
                    <a:pt x="2133" y="1113"/>
                  </a:cubicBezTo>
                  <a:cubicBezTo>
                    <a:pt x="2127" y="1117"/>
                    <a:pt x="2096" y="1111"/>
                    <a:pt x="2078" y="1106"/>
                  </a:cubicBezTo>
                  <a:cubicBezTo>
                    <a:pt x="2070" y="1103"/>
                    <a:pt x="2062" y="1101"/>
                    <a:pt x="2055" y="1099"/>
                  </a:cubicBezTo>
                  <a:close/>
                  <a:moveTo>
                    <a:pt x="2028" y="1092"/>
                  </a:moveTo>
                  <a:cubicBezTo>
                    <a:pt x="2028" y="1091"/>
                    <a:pt x="2028" y="1091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89"/>
                    <a:pt x="2028" y="1088"/>
                    <a:pt x="2028" y="1088"/>
                  </a:cubicBezTo>
                  <a:cubicBezTo>
                    <a:pt x="2049" y="1085"/>
                    <a:pt x="2096" y="1080"/>
                    <a:pt x="2105" y="1088"/>
                  </a:cubicBezTo>
                  <a:cubicBezTo>
                    <a:pt x="2106" y="1089"/>
                    <a:pt x="2106" y="1089"/>
                    <a:pt x="2106" y="1090"/>
                  </a:cubicBezTo>
                  <a:cubicBezTo>
                    <a:pt x="2106" y="1090"/>
                    <a:pt x="2106" y="1091"/>
                    <a:pt x="2105" y="1092"/>
                  </a:cubicBezTo>
                  <a:cubicBezTo>
                    <a:pt x="2096" y="1099"/>
                    <a:pt x="2049" y="1095"/>
                    <a:pt x="2028" y="1092"/>
                  </a:cubicBezTo>
                  <a:close/>
                  <a:moveTo>
                    <a:pt x="2078" y="1080"/>
                  </a:moveTo>
                  <a:cubicBezTo>
                    <a:pt x="2078" y="1080"/>
                    <a:pt x="2078" y="1080"/>
                    <a:pt x="2078" y="1080"/>
                  </a:cubicBezTo>
                  <a:cubicBezTo>
                    <a:pt x="2070" y="1080"/>
                    <a:pt x="2062" y="1080"/>
                    <a:pt x="2055" y="1081"/>
                  </a:cubicBezTo>
                  <a:cubicBezTo>
                    <a:pt x="2062" y="1079"/>
                    <a:pt x="2070" y="1076"/>
                    <a:pt x="2078" y="1074"/>
                  </a:cubicBezTo>
                  <a:cubicBezTo>
                    <a:pt x="2096" y="1069"/>
                    <a:pt x="2127" y="1062"/>
                    <a:pt x="2133" y="1066"/>
                  </a:cubicBezTo>
                  <a:cubicBezTo>
                    <a:pt x="2133" y="1066"/>
                    <a:pt x="2133" y="1066"/>
                    <a:pt x="2133" y="1067"/>
                  </a:cubicBezTo>
                  <a:cubicBezTo>
                    <a:pt x="2133" y="1067"/>
                    <a:pt x="2133" y="1067"/>
                    <a:pt x="2133" y="1067"/>
                  </a:cubicBezTo>
                  <a:cubicBezTo>
                    <a:pt x="2129" y="1073"/>
                    <a:pt x="2097" y="1078"/>
                    <a:pt x="2078" y="1080"/>
                  </a:cubicBezTo>
                  <a:close/>
                  <a:moveTo>
                    <a:pt x="2026" y="1084"/>
                  </a:moveTo>
                  <a:cubicBezTo>
                    <a:pt x="2025" y="1084"/>
                    <a:pt x="2025" y="1084"/>
                    <a:pt x="2025" y="1083"/>
                  </a:cubicBezTo>
                  <a:cubicBezTo>
                    <a:pt x="2024" y="1083"/>
                    <a:pt x="2024" y="1082"/>
                    <a:pt x="2023" y="1082"/>
                  </a:cubicBezTo>
                  <a:cubicBezTo>
                    <a:pt x="2043" y="1072"/>
                    <a:pt x="2085" y="1052"/>
                    <a:pt x="2095" y="1056"/>
                  </a:cubicBezTo>
                  <a:cubicBezTo>
                    <a:pt x="2096" y="1056"/>
                    <a:pt x="2097" y="1056"/>
                    <a:pt x="2097" y="1057"/>
                  </a:cubicBezTo>
                  <a:cubicBezTo>
                    <a:pt x="2097" y="1057"/>
                    <a:pt x="2097" y="1058"/>
                    <a:pt x="2097" y="1059"/>
                  </a:cubicBezTo>
                  <a:cubicBezTo>
                    <a:pt x="2091" y="1068"/>
                    <a:pt x="2045" y="1080"/>
                    <a:pt x="2026" y="1084"/>
                  </a:cubicBezTo>
                  <a:close/>
                  <a:moveTo>
                    <a:pt x="2045" y="1067"/>
                  </a:moveTo>
                  <a:cubicBezTo>
                    <a:pt x="2052" y="1062"/>
                    <a:pt x="2059" y="1057"/>
                    <a:pt x="2066" y="1051"/>
                  </a:cubicBezTo>
                  <a:cubicBezTo>
                    <a:pt x="2066" y="1051"/>
                    <a:pt x="2066" y="1051"/>
                    <a:pt x="2066" y="1051"/>
                  </a:cubicBezTo>
                  <a:cubicBezTo>
                    <a:pt x="2082" y="1041"/>
                    <a:pt x="2109" y="1025"/>
                    <a:pt x="2115" y="1026"/>
                  </a:cubicBezTo>
                  <a:cubicBezTo>
                    <a:pt x="2115" y="1026"/>
                    <a:pt x="2115" y="1026"/>
                    <a:pt x="2116" y="1027"/>
                  </a:cubicBezTo>
                  <a:cubicBezTo>
                    <a:pt x="2116" y="1027"/>
                    <a:pt x="2116" y="1027"/>
                    <a:pt x="2116" y="1027"/>
                  </a:cubicBezTo>
                  <a:cubicBezTo>
                    <a:pt x="2113" y="1034"/>
                    <a:pt x="2086" y="1049"/>
                    <a:pt x="2069" y="1057"/>
                  </a:cubicBezTo>
                  <a:cubicBezTo>
                    <a:pt x="2061" y="1060"/>
                    <a:pt x="2052" y="1064"/>
                    <a:pt x="2045" y="1067"/>
                  </a:cubicBezTo>
                  <a:close/>
                  <a:moveTo>
                    <a:pt x="2017" y="1081"/>
                  </a:moveTo>
                  <a:cubicBezTo>
                    <a:pt x="2017" y="1081"/>
                    <a:pt x="2017" y="1081"/>
                    <a:pt x="2017" y="1081"/>
                  </a:cubicBezTo>
                  <a:cubicBezTo>
                    <a:pt x="2016" y="1080"/>
                    <a:pt x="2014" y="1080"/>
                    <a:pt x="2012" y="1080"/>
                  </a:cubicBezTo>
                  <a:cubicBezTo>
                    <a:pt x="2041" y="1051"/>
                    <a:pt x="2074" y="1024"/>
                    <a:pt x="2079" y="1029"/>
                  </a:cubicBezTo>
                  <a:cubicBezTo>
                    <a:pt x="2079" y="1029"/>
                    <a:pt x="2080" y="1029"/>
                    <a:pt x="2080" y="1030"/>
                  </a:cubicBezTo>
                  <a:cubicBezTo>
                    <a:pt x="2079" y="1039"/>
                    <a:pt x="2042" y="1065"/>
                    <a:pt x="2017" y="1081"/>
                  </a:cubicBezTo>
                  <a:close/>
                  <a:moveTo>
                    <a:pt x="2025" y="1062"/>
                  </a:moveTo>
                  <a:cubicBezTo>
                    <a:pt x="2031" y="1053"/>
                    <a:pt x="2038" y="1043"/>
                    <a:pt x="2043" y="1033"/>
                  </a:cubicBezTo>
                  <a:cubicBezTo>
                    <a:pt x="2062" y="1008"/>
                    <a:pt x="2080" y="991"/>
                    <a:pt x="2083" y="993"/>
                  </a:cubicBezTo>
                  <a:cubicBezTo>
                    <a:pt x="2085" y="996"/>
                    <a:pt x="2070" y="1017"/>
                    <a:pt x="2051" y="1039"/>
                  </a:cubicBezTo>
                  <a:cubicBezTo>
                    <a:pt x="2042" y="1046"/>
                    <a:pt x="2033" y="1055"/>
                    <a:pt x="2025" y="1062"/>
                  </a:cubicBezTo>
                  <a:close/>
                  <a:moveTo>
                    <a:pt x="2023" y="1086"/>
                  </a:moveTo>
                  <a:cubicBezTo>
                    <a:pt x="2024" y="1087"/>
                    <a:pt x="2024" y="1088"/>
                    <a:pt x="2024" y="1090"/>
                  </a:cubicBezTo>
                  <a:cubicBezTo>
                    <a:pt x="2024" y="1091"/>
                    <a:pt x="2024" y="1092"/>
                    <a:pt x="2023" y="1093"/>
                  </a:cubicBezTo>
                  <a:cubicBezTo>
                    <a:pt x="2016" y="1098"/>
                    <a:pt x="1994" y="1093"/>
                    <a:pt x="1986" y="1091"/>
                  </a:cubicBezTo>
                  <a:cubicBezTo>
                    <a:pt x="1986" y="1091"/>
                    <a:pt x="1986" y="1091"/>
                    <a:pt x="1986" y="1091"/>
                  </a:cubicBezTo>
                  <a:cubicBezTo>
                    <a:pt x="1984" y="1091"/>
                    <a:pt x="1983" y="1090"/>
                    <a:pt x="1981" y="1090"/>
                  </a:cubicBezTo>
                  <a:cubicBezTo>
                    <a:pt x="1983" y="1089"/>
                    <a:pt x="1984" y="1089"/>
                    <a:pt x="1986" y="1088"/>
                  </a:cubicBezTo>
                  <a:cubicBezTo>
                    <a:pt x="1986" y="1088"/>
                    <a:pt x="1986" y="1088"/>
                    <a:pt x="1986" y="1088"/>
                  </a:cubicBezTo>
                  <a:cubicBezTo>
                    <a:pt x="1994" y="1086"/>
                    <a:pt x="2016" y="1081"/>
                    <a:pt x="2023" y="1086"/>
                  </a:cubicBezTo>
                  <a:close/>
                  <a:moveTo>
                    <a:pt x="2003" y="1012"/>
                  </a:moveTo>
                  <a:cubicBezTo>
                    <a:pt x="2013" y="1024"/>
                    <a:pt x="2016" y="1043"/>
                    <a:pt x="2011" y="1059"/>
                  </a:cubicBezTo>
                  <a:cubicBezTo>
                    <a:pt x="2005" y="1074"/>
                    <a:pt x="1992" y="1084"/>
                    <a:pt x="1974" y="1087"/>
                  </a:cubicBezTo>
                  <a:cubicBezTo>
                    <a:pt x="1974" y="1084"/>
                    <a:pt x="1974" y="1081"/>
                    <a:pt x="1973" y="1077"/>
                  </a:cubicBezTo>
                  <a:cubicBezTo>
                    <a:pt x="1992" y="1073"/>
                    <a:pt x="2004" y="1059"/>
                    <a:pt x="2004" y="1041"/>
                  </a:cubicBezTo>
                  <a:cubicBezTo>
                    <a:pt x="2004" y="1028"/>
                    <a:pt x="1998" y="1017"/>
                    <a:pt x="1987" y="1012"/>
                  </a:cubicBezTo>
                  <a:cubicBezTo>
                    <a:pt x="1979" y="1009"/>
                    <a:pt x="1972" y="1010"/>
                    <a:pt x="1967" y="1014"/>
                  </a:cubicBezTo>
                  <a:cubicBezTo>
                    <a:pt x="1967" y="1014"/>
                    <a:pt x="1967" y="1015"/>
                    <a:pt x="1967" y="1016"/>
                  </a:cubicBezTo>
                  <a:cubicBezTo>
                    <a:pt x="1967" y="1016"/>
                    <a:pt x="1967" y="1017"/>
                    <a:pt x="1968" y="1017"/>
                  </a:cubicBezTo>
                  <a:cubicBezTo>
                    <a:pt x="1975" y="1019"/>
                    <a:pt x="1976" y="1024"/>
                    <a:pt x="1976" y="1027"/>
                  </a:cubicBezTo>
                  <a:cubicBezTo>
                    <a:pt x="1976" y="1032"/>
                    <a:pt x="1972" y="1037"/>
                    <a:pt x="1966" y="1038"/>
                  </a:cubicBezTo>
                  <a:cubicBezTo>
                    <a:pt x="1960" y="1038"/>
                    <a:pt x="1955" y="1035"/>
                    <a:pt x="1952" y="1029"/>
                  </a:cubicBezTo>
                  <a:cubicBezTo>
                    <a:pt x="1949" y="1023"/>
                    <a:pt x="1950" y="1015"/>
                    <a:pt x="1955" y="1009"/>
                  </a:cubicBezTo>
                  <a:cubicBezTo>
                    <a:pt x="1960" y="1003"/>
                    <a:pt x="1967" y="1000"/>
                    <a:pt x="1976" y="1000"/>
                  </a:cubicBezTo>
                  <a:cubicBezTo>
                    <a:pt x="1986" y="1000"/>
                    <a:pt x="1996" y="1004"/>
                    <a:pt x="2003" y="1012"/>
                  </a:cubicBezTo>
                  <a:close/>
                  <a:moveTo>
                    <a:pt x="1952" y="867"/>
                  </a:moveTo>
                  <a:cubicBezTo>
                    <a:pt x="1941" y="866"/>
                    <a:pt x="1930" y="869"/>
                    <a:pt x="1921" y="874"/>
                  </a:cubicBezTo>
                  <a:cubicBezTo>
                    <a:pt x="1930" y="863"/>
                    <a:pt x="1938" y="851"/>
                    <a:pt x="1944" y="839"/>
                  </a:cubicBezTo>
                  <a:cubicBezTo>
                    <a:pt x="1951" y="853"/>
                    <a:pt x="1961" y="863"/>
                    <a:pt x="1971" y="871"/>
                  </a:cubicBezTo>
                  <a:cubicBezTo>
                    <a:pt x="1965" y="869"/>
                    <a:pt x="1959" y="867"/>
                    <a:pt x="1952" y="867"/>
                  </a:cubicBezTo>
                  <a:close/>
                  <a:moveTo>
                    <a:pt x="1791" y="643"/>
                  </a:moveTo>
                  <a:cubicBezTo>
                    <a:pt x="1791" y="644"/>
                    <a:pt x="1792" y="644"/>
                    <a:pt x="1792" y="645"/>
                  </a:cubicBezTo>
                  <a:cubicBezTo>
                    <a:pt x="1797" y="649"/>
                    <a:pt x="1802" y="652"/>
                    <a:pt x="1807" y="654"/>
                  </a:cubicBezTo>
                  <a:cubicBezTo>
                    <a:pt x="1802" y="654"/>
                    <a:pt x="1797" y="654"/>
                    <a:pt x="1792" y="655"/>
                  </a:cubicBezTo>
                  <a:cubicBezTo>
                    <a:pt x="1792" y="654"/>
                    <a:pt x="1792" y="654"/>
                    <a:pt x="1792" y="653"/>
                  </a:cubicBezTo>
                  <a:cubicBezTo>
                    <a:pt x="1792" y="650"/>
                    <a:pt x="1792" y="647"/>
                    <a:pt x="1791" y="643"/>
                  </a:cubicBezTo>
                  <a:close/>
                  <a:moveTo>
                    <a:pt x="1830" y="654"/>
                  </a:moveTo>
                  <a:cubicBezTo>
                    <a:pt x="1840" y="652"/>
                    <a:pt x="1850" y="646"/>
                    <a:pt x="1857" y="638"/>
                  </a:cubicBezTo>
                  <a:cubicBezTo>
                    <a:pt x="1862" y="633"/>
                    <a:pt x="1865" y="627"/>
                    <a:pt x="1868" y="621"/>
                  </a:cubicBezTo>
                  <a:cubicBezTo>
                    <a:pt x="1866" y="635"/>
                    <a:pt x="1867" y="649"/>
                    <a:pt x="1871" y="663"/>
                  </a:cubicBezTo>
                  <a:cubicBezTo>
                    <a:pt x="1858" y="659"/>
                    <a:pt x="1844" y="655"/>
                    <a:pt x="1830" y="654"/>
                  </a:cubicBezTo>
                  <a:close/>
                  <a:moveTo>
                    <a:pt x="1867" y="591"/>
                  </a:moveTo>
                  <a:cubicBezTo>
                    <a:pt x="1870" y="607"/>
                    <a:pt x="1865" y="623"/>
                    <a:pt x="1854" y="635"/>
                  </a:cubicBezTo>
                  <a:cubicBezTo>
                    <a:pt x="1846" y="646"/>
                    <a:pt x="1832" y="652"/>
                    <a:pt x="1819" y="652"/>
                  </a:cubicBezTo>
                  <a:cubicBezTo>
                    <a:pt x="1809" y="652"/>
                    <a:pt x="1800" y="648"/>
                    <a:pt x="1794" y="641"/>
                  </a:cubicBezTo>
                  <a:cubicBezTo>
                    <a:pt x="1788" y="634"/>
                    <a:pt x="1786" y="624"/>
                    <a:pt x="1790" y="615"/>
                  </a:cubicBezTo>
                  <a:cubicBezTo>
                    <a:pt x="1793" y="608"/>
                    <a:pt x="1799" y="604"/>
                    <a:pt x="1807" y="604"/>
                  </a:cubicBezTo>
                  <a:cubicBezTo>
                    <a:pt x="1815" y="604"/>
                    <a:pt x="1820" y="611"/>
                    <a:pt x="1821" y="617"/>
                  </a:cubicBezTo>
                  <a:cubicBezTo>
                    <a:pt x="1821" y="622"/>
                    <a:pt x="1819" y="628"/>
                    <a:pt x="1811" y="631"/>
                  </a:cubicBezTo>
                  <a:cubicBezTo>
                    <a:pt x="1810" y="631"/>
                    <a:pt x="1810" y="632"/>
                    <a:pt x="1809" y="632"/>
                  </a:cubicBezTo>
                  <a:cubicBezTo>
                    <a:pt x="1809" y="633"/>
                    <a:pt x="1810" y="634"/>
                    <a:pt x="1810" y="634"/>
                  </a:cubicBezTo>
                  <a:cubicBezTo>
                    <a:pt x="1815" y="639"/>
                    <a:pt x="1825" y="639"/>
                    <a:pt x="1833" y="635"/>
                  </a:cubicBezTo>
                  <a:cubicBezTo>
                    <a:pt x="1847" y="629"/>
                    <a:pt x="1855" y="616"/>
                    <a:pt x="1854" y="599"/>
                  </a:cubicBezTo>
                  <a:cubicBezTo>
                    <a:pt x="1854" y="588"/>
                    <a:pt x="1848" y="576"/>
                    <a:pt x="1839" y="567"/>
                  </a:cubicBezTo>
                  <a:cubicBezTo>
                    <a:pt x="1829" y="558"/>
                    <a:pt x="1817" y="554"/>
                    <a:pt x="1805" y="554"/>
                  </a:cubicBezTo>
                  <a:cubicBezTo>
                    <a:pt x="1800" y="544"/>
                    <a:pt x="1792" y="536"/>
                    <a:pt x="1781" y="531"/>
                  </a:cubicBezTo>
                  <a:cubicBezTo>
                    <a:pt x="1782" y="530"/>
                    <a:pt x="1782" y="530"/>
                    <a:pt x="1783" y="530"/>
                  </a:cubicBezTo>
                  <a:cubicBezTo>
                    <a:pt x="1783" y="530"/>
                    <a:pt x="1783" y="529"/>
                    <a:pt x="1783" y="529"/>
                  </a:cubicBezTo>
                  <a:cubicBezTo>
                    <a:pt x="1799" y="544"/>
                    <a:pt x="1817" y="550"/>
                    <a:pt x="1834" y="547"/>
                  </a:cubicBezTo>
                  <a:cubicBezTo>
                    <a:pt x="1852" y="557"/>
                    <a:pt x="1864" y="573"/>
                    <a:pt x="1867" y="591"/>
                  </a:cubicBezTo>
                  <a:close/>
                  <a:moveTo>
                    <a:pt x="1780" y="527"/>
                  </a:moveTo>
                  <a:cubicBezTo>
                    <a:pt x="1774" y="533"/>
                    <a:pt x="1766" y="536"/>
                    <a:pt x="1758" y="535"/>
                  </a:cubicBezTo>
                  <a:cubicBezTo>
                    <a:pt x="1751" y="535"/>
                    <a:pt x="1745" y="530"/>
                    <a:pt x="1742" y="523"/>
                  </a:cubicBezTo>
                  <a:cubicBezTo>
                    <a:pt x="1740" y="517"/>
                    <a:pt x="1742" y="512"/>
                    <a:pt x="1746" y="507"/>
                  </a:cubicBezTo>
                  <a:cubicBezTo>
                    <a:pt x="1750" y="503"/>
                    <a:pt x="1757" y="504"/>
                    <a:pt x="1761" y="507"/>
                  </a:cubicBezTo>
                  <a:cubicBezTo>
                    <a:pt x="1764" y="510"/>
                    <a:pt x="1766" y="515"/>
                    <a:pt x="1762" y="520"/>
                  </a:cubicBezTo>
                  <a:cubicBezTo>
                    <a:pt x="1762" y="521"/>
                    <a:pt x="1762" y="522"/>
                    <a:pt x="1762" y="522"/>
                  </a:cubicBezTo>
                  <a:cubicBezTo>
                    <a:pt x="1763" y="523"/>
                    <a:pt x="1763" y="523"/>
                    <a:pt x="1764" y="523"/>
                  </a:cubicBezTo>
                  <a:cubicBezTo>
                    <a:pt x="1770" y="523"/>
                    <a:pt x="1776" y="518"/>
                    <a:pt x="1779" y="511"/>
                  </a:cubicBezTo>
                  <a:cubicBezTo>
                    <a:pt x="1783" y="500"/>
                    <a:pt x="1780" y="487"/>
                    <a:pt x="1771" y="478"/>
                  </a:cubicBezTo>
                  <a:cubicBezTo>
                    <a:pt x="1758" y="465"/>
                    <a:pt x="1740" y="464"/>
                    <a:pt x="1723" y="474"/>
                  </a:cubicBezTo>
                  <a:cubicBezTo>
                    <a:pt x="1721" y="471"/>
                    <a:pt x="1719" y="469"/>
                    <a:pt x="1717" y="466"/>
                  </a:cubicBezTo>
                  <a:cubicBezTo>
                    <a:pt x="1732" y="456"/>
                    <a:pt x="1748" y="454"/>
                    <a:pt x="1763" y="460"/>
                  </a:cubicBezTo>
                  <a:cubicBezTo>
                    <a:pt x="1778" y="467"/>
                    <a:pt x="1789" y="483"/>
                    <a:pt x="1790" y="499"/>
                  </a:cubicBezTo>
                  <a:cubicBezTo>
                    <a:pt x="1791" y="509"/>
                    <a:pt x="1787" y="520"/>
                    <a:pt x="1780" y="527"/>
                  </a:cubicBezTo>
                  <a:close/>
                  <a:moveTo>
                    <a:pt x="1723" y="415"/>
                  </a:moveTo>
                  <a:cubicBezTo>
                    <a:pt x="1722" y="413"/>
                    <a:pt x="1721" y="411"/>
                    <a:pt x="1719" y="409"/>
                  </a:cubicBezTo>
                  <a:cubicBezTo>
                    <a:pt x="1714" y="398"/>
                    <a:pt x="1703" y="367"/>
                    <a:pt x="1707" y="359"/>
                  </a:cubicBezTo>
                  <a:cubicBezTo>
                    <a:pt x="1708" y="358"/>
                    <a:pt x="1709" y="358"/>
                    <a:pt x="1709" y="358"/>
                  </a:cubicBezTo>
                  <a:cubicBezTo>
                    <a:pt x="1709" y="358"/>
                    <a:pt x="1710" y="358"/>
                    <a:pt x="1711" y="358"/>
                  </a:cubicBezTo>
                  <a:cubicBezTo>
                    <a:pt x="1721" y="365"/>
                    <a:pt x="1729" y="416"/>
                    <a:pt x="1731" y="435"/>
                  </a:cubicBezTo>
                  <a:cubicBezTo>
                    <a:pt x="1730" y="437"/>
                    <a:pt x="1728" y="440"/>
                    <a:pt x="1726" y="442"/>
                  </a:cubicBezTo>
                  <a:cubicBezTo>
                    <a:pt x="1728" y="433"/>
                    <a:pt x="1727" y="424"/>
                    <a:pt x="1723" y="415"/>
                  </a:cubicBezTo>
                  <a:close/>
                  <a:moveTo>
                    <a:pt x="1711" y="400"/>
                  </a:moveTo>
                  <a:cubicBezTo>
                    <a:pt x="1708" y="397"/>
                    <a:pt x="1705" y="394"/>
                    <a:pt x="1701" y="392"/>
                  </a:cubicBezTo>
                  <a:cubicBezTo>
                    <a:pt x="1684" y="372"/>
                    <a:pt x="1672" y="353"/>
                    <a:pt x="1675" y="351"/>
                  </a:cubicBezTo>
                  <a:cubicBezTo>
                    <a:pt x="1675" y="351"/>
                    <a:pt x="1675" y="351"/>
                    <a:pt x="1675" y="351"/>
                  </a:cubicBezTo>
                  <a:cubicBezTo>
                    <a:pt x="1681" y="351"/>
                    <a:pt x="1698" y="373"/>
                    <a:pt x="1707" y="387"/>
                  </a:cubicBezTo>
                  <a:cubicBezTo>
                    <a:pt x="1708" y="391"/>
                    <a:pt x="1710" y="396"/>
                    <a:pt x="1711" y="400"/>
                  </a:cubicBezTo>
                  <a:close/>
                  <a:moveTo>
                    <a:pt x="1723" y="319"/>
                  </a:moveTo>
                  <a:cubicBezTo>
                    <a:pt x="1727" y="320"/>
                    <a:pt x="1732" y="345"/>
                    <a:pt x="1734" y="374"/>
                  </a:cubicBezTo>
                  <a:cubicBezTo>
                    <a:pt x="1732" y="386"/>
                    <a:pt x="1732" y="398"/>
                    <a:pt x="1732" y="410"/>
                  </a:cubicBezTo>
                  <a:cubicBezTo>
                    <a:pt x="1730" y="399"/>
                    <a:pt x="1727" y="386"/>
                    <a:pt x="1724" y="376"/>
                  </a:cubicBezTo>
                  <a:cubicBezTo>
                    <a:pt x="1720" y="344"/>
                    <a:pt x="1720" y="320"/>
                    <a:pt x="1723" y="319"/>
                  </a:cubicBezTo>
                  <a:close/>
                  <a:moveTo>
                    <a:pt x="1747" y="428"/>
                  </a:moveTo>
                  <a:cubicBezTo>
                    <a:pt x="1749" y="428"/>
                    <a:pt x="1750" y="428"/>
                    <a:pt x="1751" y="429"/>
                  </a:cubicBezTo>
                  <a:cubicBezTo>
                    <a:pt x="1752" y="430"/>
                    <a:pt x="1752" y="431"/>
                    <a:pt x="1752" y="433"/>
                  </a:cubicBezTo>
                  <a:cubicBezTo>
                    <a:pt x="1751" y="441"/>
                    <a:pt x="1732" y="453"/>
                    <a:pt x="1725" y="457"/>
                  </a:cubicBezTo>
                  <a:cubicBezTo>
                    <a:pt x="1725" y="457"/>
                    <a:pt x="1725" y="457"/>
                    <a:pt x="1725" y="457"/>
                  </a:cubicBezTo>
                  <a:cubicBezTo>
                    <a:pt x="1723" y="458"/>
                    <a:pt x="1722" y="459"/>
                    <a:pt x="1720" y="460"/>
                  </a:cubicBezTo>
                  <a:cubicBezTo>
                    <a:pt x="1721" y="458"/>
                    <a:pt x="1722" y="457"/>
                    <a:pt x="1722" y="455"/>
                  </a:cubicBezTo>
                  <a:cubicBezTo>
                    <a:pt x="1722" y="455"/>
                    <a:pt x="1722" y="455"/>
                    <a:pt x="1723" y="455"/>
                  </a:cubicBezTo>
                  <a:cubicBezTo>
                    <a:pt x="1727" y="448"/>
                    <a:pt x="1739" y="429"/>
                    <a:pt x="1747" y="428"/>
                  </a:cubicBezTo>
                  <a:close/>
                  <a:moveTo>
                    <a:pt x="1770" y="448"/>
                  </a:moveTo>
                  <a:cubicBezTo>
                    <a:pt x="1781" y="448"/>
                    <a:pt x="1794" y="447"/>
                    <a:pt x="1805" y="446"/>
                  </a:cubicBezTo>
                  <a:cubicBezTo>
                    <a:pt x="1835" y="448"/>
                    <a:pt x="1860" y="453"/>
                    <a:pt x="1861" y="457"/>
                  </a:cubicBezTo>
                  <a:cubicBezTo>
                    <a:pt x="1860" y="460"/>
                    <a:pt x="1836" y="460"/>
                    <a:pt x="1804" y="456"/>
                  </a:cubicBezTo>
                  <a:cubicBezTo>
                    <a:pt x="1794" y="453"/>
                    <a:pt x="1781" y="450"/>
                    <a:pt x="1770" y="448"/>
                  </a:cubicBezTo>
                  <a:close/>
                  <a:moveTo>
                    <a:pt x="1821" y="469"/>
                  </a:moveTo>
                  <a:cubicBezTo>
                    <a:pt x="1822" y="470"/>
                    <a:pt x="1822" y="470"/>
                    <a:pt x="1822" y="471"/>
                  </a:cubicBezTo>
                  <a:cubicBezTo>
                    <a:pt x="1822" y="471"/>
                    <a:pt x="1822" y="472"/>
                    <a:pt x="1821" y="472"/>
                  </a:cubicBezTo>
                  <a:cubicBezTo>
                    <a:pt x="1813" y="476"/>
                    <a:pt x="1782" y="465"/>
                    <a:pt x="1771" y="461"/>
                  </a:cubicBezTo>
                  <a:cubicBezTo>
                    <a:pt x="1769" y="459"/>
                    <a:pt x="1767" y="458"/>
                    <a:pt x="1764" y="457"/>
                  </a:cubicBezTo>
                  <a:cubicBezTo>
                    <a:pt x="1756" y="453"/>
                    <a:pt x="1747" y="452"/>
                    <a:pt x="1738" y="453"/>
                  </a:cubicBezTo>
                  <a:cubicBezTo>
                    <a:pt x="1740" y="452"/>
                    <a:pt x="1742" y="450"/>
                    <a:pt x="1744" y="448"/>
                  </a:cubicBezTo>
                  <a:cubicBezTo>
                    <a:pt x="1764" y="451"/>
                    <a:pt x="1814" y="459"/>
                    <a:pt x="1821" y="469"/>
                  </a:cubicBezTo>
                  <a:close/>
                  <a:moveTo>
                    <a:pt x="1749" y="444"/>
                  </a:moveTo>
                  <a:cubicBezTo>
                    <a:pt x="1750" y="443"/>
                    <a:pt x="1751" y="442"/>
                    <a:pt x="1752" y="441"/>
                  </a:cubicBezTo>
                  <a:cubicBezTo>
                    <a:pt x="1752" y="441"/>
                    <a:pt x="1752" y="441"/>
                    <a:pt x="1752" y="441"/>
                  </a:cubicBezTo>
                  <a:cubicBezTo>
                    <a:pt x="1780" y="434"/>
                    <a:pt x="1825" y="426"/>
                    <a:pt x="1832" y="432"/>
                  </a:cubicBezTo>
                  <a:cubicBezTo>
                    <a:pt x="1833" y="433"/>
                    <a:pt x="1833" y="433"/>
                    <a:pt x="1833" y="433"/>
                  </a:cubicBezTo>
                  <a:cubicBezTo>
                    <a:pt x="1832" y="441"/>
                    <a:pt x="1790" y="445"/>
                    <a:pt x="1749" y="444"/>
                  </a:cubicBezTo>
                  <a:close/>
                  <a:moveTo>
                    <a:pt x="1808" y="427"/>
                  </a:moveTo>
                  <a:cubicBezTo>
                    <a:pt x="1808" y="427"/>
                    <a:pt x="1808" y="427"/>
                    <a:pt x="1808" y="427"/>
                  </a:cubicBezTo>
                  <a:cubicBezTo>
                    <a:pt x="1799" y="428"/>
                    <a:pt x="1790" y="429"/>
                    <a:pt x="1781" y="431"/>
                  </a:cubicBezTo>
                  <a:cubicBezTo>
                    <a:pt x="1789" y="428"/>
                    <a:pt x="1798" y="424"/>
                    <a:pt x="1805" y="421"/>
                  </a:cubicBezTo>
                  <a:cubicBezTo>
                    <a:pt x="1823" y="414"/>
                    <a:pt x="1853" y="406"/>
                    <a:pt x="1859" y="409"/>
                  </a:cubicBezTo>
                  <a:cubicBezTo>
                    <a:pt x="1860" y="409"/>
                    <a:pt x="1860" y="409"/>
                    <a:pt x="1860" y="409"/>
                  </a:cubicBezTo>
                  <a:cubicBezTo>
                    <a:pt x="1860" y="409"/>
                    <a:pt x="1860" y="410"/>
                    <a:pt x="1860" y="410"/>
                  </a:cubicBezTo>
                  <a:cubicBezTo>
                    <a:pt x="1856" y="416"/>
                    <a:pt x="1826" y="423"/>
                    <a:pt x="1808" y="427"/>
                  </a:cubicBezTo>
                  <a:close/>
                  <a:moveTo>
                    <a:pt x="1755" y="436"/>
                  </a:moveTo>
                  <a:cubicBezTo>
                    <a:pt x="1755" y="435"/>
                    <a:pt x="1756" y="434"/>
                    <a:pt x="1756" y="433"/>
                  </a:cubicBezTo>
                  <a:cubicBezTo>
                    <a:pt x="1756" y="433"/>
                    <a:pt x="1756" y="433"/>
                    <a:pt x="1756" y="432"/>
                  </a:cubicBezTo>
                  <a:cubicBezTo>
                    <a:pt x="1772" y="422"/>
                    <a:pt x="1813" y="397"/>
                    <a:pt x="1824" y="400"/>
                  </a:cubicBezTo>
                  <a:cubicBezTo>
                    <a:pt x="1825" y="400"/>
                    <a:pt x="1825" y="401"/>
                    <a:pt x="1825" y="401"/>
                  </a:cubicBezTo>
                  <a:cubicBezTo>
                    <a:pt x="1825" y="401"/>
                    <a:pt x="1825" y="402"/>
                    <a:pt x="1825" y="403"/>
                  </a:cubicBezTo>
                  <a:cubicBezTo>
                    <a:pt x="1821" y="413"/>
                    <a:pt x="1776" y="429"/>
                    <a:pt x="1755" y="436"/>
                  </a:cubicBezTo>
                  <a:close/>
                  <a:moveTo>
                    <a:pt x="1778" y="414"/>
                  </a:moveTo>
                  <a:cubicBezTo>
                    <a:pt x="1784" y="409"/>
                    <a:pt x="1790" y="404"/>
                    <a:pt x="1796" y="398"/>
                  </a:cubicBezTo>
                  <a:cubicBezTo>
                    <a:pt x="1796" y="398"/>
                    <a:pt x="1796" y="398"/>
                    <a:pt x="1796" y="398"/>
                  </a:cubicBezTo>
                  <a:cubicBezTo>
                    <a:pt x="1811" y="386"/>
                    <a:pt x="1837" y="367"/>
                    <a:pt x="1843" y="368"/>
                  </a:cubicBezTo>
                  <a:cubicBezTo>
                    <a:pt x="1844" y="368"/>
                    <a:pt x="1844" y="368"/>
                    <a:pt x="1844" y="369"/>
                  </a:cubicBezTo>
                  <a:cubicBezTo>
                    <a:pt x="1844" y="369"/>
                    <a:pt x="1844" y="369"/>
                    <a:pt x="1844" y="369"/>
                  </a:cubicBezTo>
                  <a:cubicBezTo>
                    <a:pt x="1843" y="376"/>
                    <a:pt x="1816" y="393"/>
                    <a:pt x="1800" y="403"/>
                  </a:cubicBezTo>
                  <a:cubicBezTo>
                    <a:pt x="1793" y="406"/>
                    <a:pt x="1785" y="410"/>
                    <a:pt x="1778" y="414"/>
                  </a:cubicBezTo>
                  <a:close/>
                  <a:moveTo>
                    <a:pt x="1755" y="428"/>
                  </a:moveTo>
                  <a:cubicBezTo>
                    <a:pt x="1754" y="428"/>
                    <a:pt x="1754" y="427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2" y="425"/>
                    <a:pt x="1752" y="425"/>
                  </a:cubicBezTo>
                  <a:cubicBezTo>
                    <a:pt x="1764" y="408"/>
                    <a:pt x="1795" y="371"/>
                    <a:pt x="1806" y="371"/>
                  </a:cubicBezTo>
                  <a:cubicBezTo>
                    <a:pt x="1808" y="371"/>
                    <a:pt x="1808" y="371"/>
                    <a:pt x="1809" y="371"/>
                  </a:cubicBezTo>
                  <a:cubicBezTo>
                    <a:pt x="1809" y="372"/>
                    <a:pt x="1809" y="372"/>
                    <a:pt x="1809" y="373"/>
                  </a:cubicBezTo>
                  <a:cubicBezTo>
                    <a:pt x="1808" y="385"/>
                    <a:pt x="1771" y="415"/>
                    <a:pt x="1755" y="428"/>
                  </a:cubicBezTo>
                  <a:close/>
                  <a:moveTo>
                    <a:pt x="1782" y="384"/>
                  </a:moveTo>
                  <a:cubicBezTo>
                    <a:pt x="1782" y="384"/>
                    <a:pt x="1782" y="384"/>
                    <a:pt x="1782" y="384"/>
                  </a:cubicBezTo>
                  <a:cubicBezTo>
                    <a:pt x="1776" y="389"/>
                    <a:pt x="1771" y="395"/>
                    <a:pt x="1766" y="401"/>
                  </a:cubicBezTo>
                  <a:cubicBezTo>
                    <a:pt x="1770" y="394"/>
                    <a:pt x="1774" y="387"/>
                    <a:pt x="1777" y="380"/>
                  </a:cubicBezTo>
                  <a:cubicBezTo>
                    <a:pt x="1786" y="364"/>
                    <a:pt x="1804" y="337"/>
                    <a:pt x="1811" y="336"/>
                  </a:cubicBezTo>
                  <a:cubicBezTo>
                    <a:pt x="1811" y="336"/>
                    <a:pt x="1811" y="336"/>
                    <a:pt x="1811" y="336"/>
                  </a:cubicBezTo>
                  <a:cubicBezTo>
                    <a:pt x="1811" y="336"/>
                    <a:pt x="1811" y="336"/>
                    <a:pt x="1811" y="336"/>
                  </a:cubicBezTo>
                  <a:cubicBezTo>
                    <a:pt x="1812" y="343"/>
                    <a:pt x="1794" y="369"/>
                    <a:pt x="1782" y="384"/>
                  </a:cubicBezTo>
                  <a:close/>
                  <a:moveTo>
                    <a:pt x="1747" y="424"/>
                  </a:moveTo>
                  <a:cubicBezTo>
                    <a:pt x="1747" y="424"/>
                    <a:pt x="1747" y="424"/>
                    <a:pt x="1747" y="424"/>
                  </a:cubicBezTo>
                  <a:cubicBezTo>
                    <a:pt x="1746" y="424"/>
                    <a:pt x="1745" y="424"/>
                    <a:pt x="1744" y="425"/>
                  </a:cubicBezTo>
                  <a:cubicBezTo>
                    <a:pt x="1751" y="404"/>
                    <a:pt x="1767" y="359"/>
                    <a:pt x="1777" y="355"/>
                  </a:cubicBezTo>
                  <a:cubicBezTo>
                    <a:pt x="1778" y="354"/>
                    <a:pt x="1778" y="354"/>
                    <a:pt x="1779" y="355"/>
                  </a:cubicBezTo>
                  <a:cubicBezTo>
                    <a:pt x="1779" y="355"/>
                    <a:pt x="1779" y="355"/>
                    <a:pt x="1780" y="356"/>
                  </a:cubicBezTo>
                  <a:cubicBezTo>
                    <a:pt x="1783" y="366"/>
                    <a:pt x="1758" y="408"/>
                    <a:pt x="1747" y="424"/>
                  </a:cubicBezTo>
                  <a:close/>
                  <a:moveTo>
                    <a:pt x="1749" y="399"/>
                  </a:moveTo>
                  <a:cubicBezTo>
                    <a:pt x="1751" y="390"/>
                    <a:pt x="1752" y="381"/>
                    <a:pt x="1753" y="372"/>
                  </a:cubicBezTo>
                  <a:cubicBezTo>
                    <a:pt x="1753" y="372"/>
                    <a:pt x="1753" y="372"/>
                    <a:pt x="1753" y="372"/>
                  </a:cubicBezTo>
                  <a:cubicBezTo>
                    <a:pt x="1756" y="354"/>
                    <a:pt x="1764" y="324"/>
                    <a:pt x="1770" y="320"/>
                  </a:cubicBezTo>
                  <a:cubicBezTo>
                    <a:pt x="1770" y="320"/>
                    <a:pt x="1770" y="320"/>
                    <a:pt x="1770" y="320"/>
                  </a:cubicBezTo>
                  <a:cubicBezTo>
                    <a:pt x="1771" y="320"/>
                    <a:pt x="1771" y="320"/>
                    <a:pt x="1771" y="320"/>
                  </a:cubicBezTo>
                  <a:cubicBezTo>
                    <a:pt x="1774" y="326"/>
                    <a:pt x="1765" y="357"/>
                    <a:pt x="1759" y="374"/>
                  </a:cubicBezTo>
                  <a:cubicBezTo>
                    <a:pt x="1756" y="382"/>
                    <a:pt x="1752" y="391"/>
                    <a:pt x="1749" y="399"/>
                  </a:cubicBezTo>
                  <a:close/>
                  <a:moveTo>
                    <a:pt x="1739" y="428"/>
                  </a:moveTo>
                  <a:cubicBezTo>
                    <a:pt x="1739" y="428"/>
                    <a:pt x="1739" y="428"/>
                    <a:pt x="1739" y="428"/>
                  </a:cubicBezTo>
                  <a:cubicBezTo>
                    <a:pt x="1738" y="429"/>
                    <a:pt x="1737" y="430"/>
                    <a:pt x="1735" y="431"/>
                  </a:cubicBezTo>
                  <a:cubicBezTo>
                    <a:pt x="1735" y="390"/>
                    <a:pt x="1739" y="347"/>
                    <a:pt x="1746" y="347"/>
                  </a:cubicBezTo>
                  <a:cubicBezTo>
                    <a:pt x="1747" y="347"/>
                    <a:pt x="1747" y="347"/>
                    <a:pt x="1747" y="348"/>
                  </a:cubicBezTo>
                  <a:cubicBezTo>
                    <a:pt x="1753" y="355"/>
                    <a:pt x="1746" y="400"/>
                    <a:pt x="1739" y="428"/>
                  </a:cubicBezTo>
                  <a:close/>
                  <a:moveTo>
                    <a:pt x="1788" y="479"/>
                  </a:moveTo>
                  <a:cubicBezTo>
                    <a:pt x="1786" y="475"/>
                    <a:pt x="1783" y="472"/>
                    <a:pt x="1780" y="468"/>
                  </a:cubicBezTo>
                  <a:cubicBezTo>
                    <a:pt x="1784" y="470"/>
                    <a:pt x="1788" y="471"/>
                    <a:pt x="1793" y="473"/>
                  </a:cubicBezTo>
                  <a:cubicBezTo>
                    <a:pt x="1807" y="482"/>
                    <a:pt x="1828" y="498"/>
                    <a:pt x="1829" y="504"/>
                  </a:cubicBezTo>
                  <a:cubicBezTo>
                    <a:pt x="1829" y="505"/>
                    <a:pt x="1829" y="505"/>
                    <a:pt x="1829" y="505"/>
                  </a:cubicBezTo>
                  <a:cubicBezTo>
                    <a:pt x="1827" y="508"/>
                    <a:pt x="1807" y="496"/>
                    <a:pt x="1788" y="479"/>
                  </a:cubicBezTo>
                  <a:close/>
                  <a:moveTo>
                    <a:pt x="1681" y="389"/>
                  </a:moveTo>
                  <a:cubicBezTo>
                    <a:pt x="1696" y="391"/>
                    <a:pt x="1712" y="402"/>
                    <a:pt x="1719" y="417"/>
                  </a:cubicBezTo>
                  <a:cubicBezTo>
                    <a:pt x="1726" y="431"/>
                    <a:pt x="1724" y="448"/>
                    <a:pt x="1714" y="463"/>
                  </a:cubicBezTo>
                  <a:cubicBezTo>
                    <a:pt x="1711" y="460"/>
                    <a:pt x="1708" y="459"/>
                    <a:pt x="1705" y="457"/>
                  </a:cubicBezTo>
                  <a:cubicBezTo>
                    <a:pt x="1716" y="440"/>
                    <a:pt x="1715" y="422"/>
                    <a:pt x="1702" y="409"/>
                  </a:cubicBezTo>
                  <a:cubicBezTo>
                    <a:pt x="1693" y="399"/>
                    <a:pt x="1680" y="396"/>
                    <a:pt x="1669" y="401"/>
                  </a:cubicBezTo>
                  <a:cubicBezTo>
                    <a:pt x="1662" y="404"/>
                    <a:pt x="1657" y="410"/>
                    <a:pt x="1657" y="416"/>
                  </a:cubicBezTo>
                  <a:cubicBezTo>
                    <a:pt x="1657" y="416"/>
                    <a:pt x="1657" y="417"/>
                    <a:pt x="1657" y="417"/>
                  </a:cubicBezTo>
                  <a:cubicBezTo>
                    <a:pt x="1658" y="418"/>
                    <a:pt x="1659" y="418"/>
                    <a:pt x="1659" y="417"/>
                  </a:cubicBezTo>
                  <a:cubicBezTo>
                    <a:pt x="1665" y="414"/>
                    <a:pt x="1670" y="416"/>
                    <a:pt x="1673" y="419"/>
                  </a:cubicBezTo>
                  <a:cubicBezTo>
                    <a:pt x="1676" y="423"/>
                    <a:pt x="1677" y="429"/>
                    <a:pt x="1672" y="434"/>
                  </a:cubicBezTo>
                  <a:cubicBezTo>
                    <a:pt x="1668" y="438"/>
                    <a:pt x="1662" y="439"/>
                    <a:pt x="1657" y="437"/>
                  </a:cubicBezTo>
                  <a:cubicBezTo>
                    <a:pt x="1650" y="435"/>
                    <a:pt x="1645" y="429"/>
                    <a:pt x="1645" y="421"/>
                  </a:cubicBezTo>
                  <a:cubicBezTo>
                    <a:pt x="1644" y="414"/>
                    <a:pt x="1647" y="406"/>
                    <a:pt x="1653" y="400"/>
                  </a:cubicBezTo>
                  <a:cubicBezTo>
                    <a:pt x="1660" y="393"/>
                    <a:pt x="1670" y="389"/>
                    <a:pt x="1681" y="389"/>
                  </a:cubicBezTo>
                  <a:close/>
                  <a:moveTo>
                    <a:pt x="1542" y="322"/>
                  </a:moveTo>
                  <a:cubicBezTo>
                    <a:pt x="1534" y="330"/>
                    <a:pt x="1528" y="339"/>
                    <a:pt x="1526" y="350"/>
                  </a:cubicBezTo>
                  <a:cubicBezTo>
                    <a:pt x="1524" y="335"/>
                    <a:pt x="1521" y="322"/>
                    <a:pt x="1517" y="309"/>
                  </a:cubicBezTo>
                  <a:cubicBezTo>
                    <a:pt x="1531" y="313"/>
                    <a:pt x="1545" y="314"/>
                    <a:pt x="1558" y="312"/>
                  </a:cubicBezTo>
                  <a:cubicBezTo>
                    <a:pt x="1552" y="315"/>
                    <a:pt x="1547" y="318"/>
                    <a:pt x="1542" y="322"/>
                  </a:cubicBezTo>
                  <a:close/>
                  <a:moveTo>
                    <a:pt x="1305" y="258"/>
                  </a:moveTo>
                  <a:cubicBezTo>
                    <a:pt x="1311" y="249"/>
                    <a:pt x="1314" y="239"/>
                    <a:pt x="1313" y="228"/>
                  </a:cubicBezTo>
                  <a:cubicBezTo>
                    <a:pt x="1313" y="221"/>
                    <a:pt x="1311" y="215"/>
                    <a:pt x="1309" y="209"/>
                  </a:cubicBezTo>
                  <a:cubicBezTo>
                    <a:pt x="1317" y="219"/>
                    <a:pt x="1327" y="229"/>
                    <a:pt x="1341" y="236"/>
                  </a:cubicBezTo>
                  <a:cubicBezTo>
                    <a:pt x="1328" y="242"/>
                    <a:pt x="1316" y="249"/>
                    <a:pt x="1305" y="258"/>
                  </a:cubicBezTo>
                  <a:close/>
                  <a:moveTo>
                    <a:pt x="1217" y="210"/>
                  </a:moveTo>
                  <a:cubicBezTo>
                    <a:pt x="1227" y="214"/>
                    <a:pt x="1236" y="222"/>
                    <a:pt x="1241" y="233"/>
                  </a:cubicBezTo>
                  <a:cubicBezTo>
                    <a:pt x="1245" y="243"/>
                    <a:pt x="1245" y="254"/>
                    <a:pt x="1240" y="263"/>
                  </a:cubicBezTo>
                  <a:cubicBezTo>
                    <a:pt x="1237" y="271"/>
                    <a:pt x="1231" y="276"/>
                    <a:pt x="1224" y="278"/>
                  </a:cubicBezTo>
                  <a:cubicBezTo>
                    <a:pt x="1217" y="280"/>
                    <a:pt x="1209" y="278"/>
                    <a:pt x="1204" y="272"/>
                  </a:cubicBezTo>
                  <a:cubicBezTo>
                    <a:pt x="1200" y="268"/>
                    <a:pt x="1200" y="262"/>
                    <a:pt x="1202" y="256"/>
                  </a:cubicBezTo>
                  <a:cubicBezTo>
                    <a:pt x="1205" y="251"/>
                    <a:pt x="1211" y="249"/>
                    <a:pt x="1216" y="251"/>
                  </a:cubicBezTo>
                  <a:cubicBezTo>
                    <a:pt x="1219" y="252"/>
                    <a:pt x="1223" y="256"/>
                    <a:pt x="1222" y="263"/>
                  </a:cubicBezTo>
                  <a:cubicBezTo>
                    <a:pt x="1222" y="263"/>
                    <a:pt x="1222" y="264"/>
                    <a:pt x="1223" y="264"/>
                  </a:cubicBezTo>
                  <a:cubicBezTo>
                    <a:pt x="1223" y="265"/>
                    <a:pt x="1224" y="265"/>
                    <a:pt x="1225" y="265"/>
                  </a:cubicBezTo>
                  <a:cubicBezTo>
                    <a:pt x="1230" y="262"/>
                    <a:pt x="1234" y="256"/>
                    <a:pt x="1234" y="248"/>
                  </a:cubicBezTo>
                  <a:cubicBezTo>
                    <a:pt x="1234" y="236"/>
                    <a:pt x="1227" y="225"/>
                    <a:pt x="1215" y="220"/>
                  </a:cubicBezTo>
                  <a:cubicBezTo>
                    <a:pt x="1198" y="212"/>
                    <a:pt x="1180" y="218"/>
                    <a:pt x="1168" y="235"/>
                  </a:cubicBezTo>
                  <a:cubicBezTo>
                    <a:pt x="1166" y="234"/>
                    <a:pt x="1165" y="233"/>
                    <a:pt x="1163" y="233"/>
                  </a:cubicBezTo>
                  <a:cubicBezTo>
                    <a:pt x="1167" y="232"/>
                    <a:pt x="1170" y="230"/>
                    <a:pt x="1173" y="228"/>
                  </a:cubicBezTo>
                  <a:cubicBezTo>
                    <a:pt x="1178" y="224"/>
                    <a:pt x="1182" y="217"/>
                    <a:pt x="1183" y="210"/>
                  </a:cubicBezTo>
                  <a:cubicBezTo>
                    <a:pt x="1194" y="206"/>
                    <a:pt x="1206" y="205"/>
                    <a:pt x="1217" y="210"/>
                  </a:cubicBezTo>
                  <a:close/>
                  <a:moveTo>
                    <a:pt x="1171" y="225"/>
                  </a:moveTo>
                  <a:cubicBezTo>
                    <a:pt x="1165" y="230"/>
                    <a:pt x="1157" y="231"/>
                    <a:pt x="1150" y="228"/>
                  </a:cubicBezTo>
                  <a:cubicBezTo>
                    <a:pt x="1145" y="225"/>
                    <a:pt x="1142" y="220"/>
                    <a:pt x="1142" y="214"/>
                  </a:cubicBezTo>
                  <a:cubicBezTo>
                    <a:pt x="1142" y="208"/>
                    <a:pt x="1147" y="204"/>
                    <a:pt x="1152" y="204"/>
                  </a:cubicBezTo>
                  <a:cubicBezTo>
                    <a:pt x="1156" y="203"/>
                    <a:pt x="1161" y="205"/>
                    <a:pt x="1163" y="212"/>
                  </a:cubicBezTo>
                  <a:cubicBezTo>
                    <a:pt x="1163" y="212"/>
                    <a:pt x="1164" y="213"/>
                    <a:pt x="1164" y="213"/>
                  </a:cubicBezTo>
                  <a:cubicBezTo>
                    <a:pt x="1165" y="213"/>
                    <a:pt x="1166" y="213"/>
                    <a:pt x="1166" y="212"/>
                  </a:cubicBezTo>
                  <a:cubicBezTo>
                    <a:pt x="1170" y="208"/>
                    <a:pt x="1171" y="201"/>
                    <a:pt x="1168" y="193"/>
                  </a:cubicBezTo>
                  <a:cubicBezTo>
                    <a:pt x="1163" y="182"/>
                    <a:pt x="1152" y="176"/>
                    <a:pt x="1139" y="176"/>
                  </a:cubicBezTo>
                  <a:cubicBezTo>
                    <a:pt x="1121" y="176"/>
                    <a:pt x="1107" y="188"/>
                    <a:pt x="1102" y="207"/>
                  </a:cubicBezTo>
                  <a:cubicBezTo>
                    <a:pt x="1099" y="206"/>
                    <a:pt x="1096" y="206"/>
                    <a:pt x="1092" y="205"/>
                  </a:cubicBezTo>
                  <a:cubicBezTo>
                    <a:pt x="1096" y="187"/>
                    <a:pt x="1106" y="175"/>
                    <a:pt x="1121" y="169"/>
                  </a:cubicBezTo>
                  <a:cubicBezTo>
                    <a:pt x="1136" y="163"/>
                    <a:pt x="1156" y="167"/>
                    <a:pt x="1168" y="177"/>
                  </a:cubicBezTo>
                  <a:cubicBezTo>
                    <a:pt x="1175" y="184"/>
                    <a:pt x="1180" y="194"/>
                    <a:pt x="1180" y="204"/>
                  </a:cubicBezTo>
                  <a:cubicBezTo>
                    <a:pt x="1180" y="213"/>
                    <a:pt x="1176" y="220"/>
                    <a:pt x="1171" y="225"/>
                  </a:cubicBezTo>
                  <a:close/>
                  <a:moveTo>
                    <a:pt x="1012" y="177"/>
                  </a:moveTo>
                  <a:cubicBezTo>
                    <a:pt x="1024" y="167"/>
                    <a:pt x="1044" y="163"/>
                    <a:pt x="1059" y="169"/>
                  </a:cubicBezTo>
                  <a:cubicBezTo>
                    <a:pt x="1074" y="175"/>
                    <a:pt x="1084" y="187"/>
                    <a:pt x="1088" y="205"/>
                  </a:cubicBezTo>
                  <a:cubicBezTo>
                    <a:pt x="1084" y="206"/>
                    <a:pt x="1081" y="206"/>
                    <a:pt x="1078" y="207"/>
                  </a:cubicBezTo>
                  <a:cubicBezTo>
                    <a:pt x="1073" y="188"/>
                    <a:pt x="1059" y="176"/>
                    <a:pt x="1041" y="176"/>
                  </a:cubicBezTo>
                  <a:cubicBezTo>
                    <a:pt x="1028" y="176"/>
                    <a:pt x="1017" y="182"/>
                    <a:pt x="1012" y="193"/>
                  </a:cubicBezTo>
                  <a:cubicBezTo>
                    <a:pt x="1009" y="201"/>
                    <a:pt x="1010" y="208"/>
                    <a:pt x="1014" y="212"/>
                  </a:cubicBezTo>
                  <a:cubicBezTo>
                    <a:pt x="1014" y="213"/>
                    <a:pt x="1015" y="213"/>
                    <a:pt x="1016" y="213"/>
                  </a:cubicBezTo>
                  <a:cubicBezTo>
                    <a:pt x="1016" y="213"/>
                    <a:pt x="1017" y="212"/>
                    <a:pt x="1017" y="212"/>
                  </a:cubicBezTo>
                  <a:cubicBezTo>
                    <a:pt x="1019" y="205"/>
                    <a:pt x="1024" y="203"/>
                    <a:pt x="1028" y="204"/>
                  </a:cubicBezTo>
                  <a:cubicBezTo>
                    <a:pt x="1033" y="204"/>
                    <a:pt x="1038" y="208"/>
                    <a:pt x="1038" y="214"/>
                  </a:cubicBezTo>
                  <a:cubicBezTo>
                    <a:pt x="1038" y="220"/>
                    <a:pt x="1035" y="225"/>
                    <a:pt x="1030" y="228"/>
                  </a:cubicBezTo>
                  <a:cubicBezTo>
                    <a:pt x="1023" y="231"/>
                    <a:pt x="1015" y="230"/>
                    <a:pt x="1010" y="225"/>
                  </a:cubicBezTo>
                  <a:cubicBezTo>
                    <a:pt x="1004" y="220"/>
                    <a:pt x="1000" y="213"/>
                    <a:pt x="1000" y="204"/>
                  </a:cubicBezTo>
                  <a:cubicBezTo>
                    <a:pt x="1000" y="194"/>
                    <a:pt x="1005" y="184"/>
                    <a:pt x="1012" y="177"/>
                  </a:cubicBezTo>
                  <a:close/>
                  <a:moveTo>
                    <a:pt x="1007" y="228"/>
                  </a:moveTo>
                  <a:cubicBezTo>
                    <a:pt x="1010" y="230"/>
                    <a:pt x="1013" y="232"/>
                    <a:pt x="1017" y="233"/>
                  </a:cubicBezTo>
                  <a:cubicBezTo>
                    <a:pt x="1015" y="233"/>
                    <a:pt x="1014" y="234"/>
                    <a:pt x="1012" y="235"/>
                  </a:cubicBezTo>
                  <a:cubicBezTo>
                    <a:pt x="1000" y="218"/>
                    <a:pt x="982" y="212"/>
                    <a:pt x="965" y="220"/>
                  </a:cubicBezTo>
                  <a:cubicBezTo>
                    <a:pt x="953" y="225"/>
                    <a:pt x="946" y="236"/>
                    <a:pt x="946" y="248"/>
                  </a:cubicBezTo>
                  <a:cubicBezTo>
                    <a:pt x="946" y="256"/>
                    <a:pt x="950" y="262"/>
                    <a:pt x="955" y="265"/>
                  </a:cubicBezTo>
                  <a:cubicBezTo>
                    <a:pt x="956" y="265"/>
                    <a:pt x="957" y="265"/>
                    <a:pt x="957" y="264"/>
                  </a:cubicBezTo>
                  <a:cubicBezTo>
                    <a:pt x="958" y="264"/>
                    <a:pt x="958" y="263"/>
                    <a:pt x="958" y="263"/>
                  </a:cubicBezTo>
                  <a:cubicBezTo>
                    <a:pt x="957" y="256"/>
                    <a:pt x="961" y="252"/>
                    <a:pt x="964" y="251"/>
                  </a:cubicBezTo>
                  <a:cubicBezTo>
                    <a:pt x="969" y="249"/>
                    <a:pt x="975" y="251"/>
                    <a:pt x="978" y="256"/>
                  </a:cubicBezTo>
                  <a:cubicBezTo>
                    <a:pt x="980" y="262"/>
                    <a:pt x="980" y="268"/>
                    <a:pt x="976" y="272"/>
                  </a:cubicBezTo>
                  <a:cubicBezTo>
                    <a:pt x="971" y="278"/>
                    <a:pt x="963" y="280"/>
                    <a:pt x="956" y="278"/>
                  </a:cubicBezTo>
                  <a:cubicBezTo>
                    <a:pt x="949" y="276"/>
                    <a:pt x="943" y="271"/>
                    <a:pt x="940" y="263"/>
                  </a:cubicBezTo>
                  <a:cubicBezTo>
                    <a:pt x="935" y="254"/>
                    <a:pt x="935" y="243"/>
                    <a:pt x="939" y="233"/>
                  </a:cubicBezTo>
                  <a:cubicBezTo>
                    <a:pt x="944" y="222"/>
                    <a:pt x="953" y="214"/>
                    <a:pt x="963" y="210"/>
                  </a:cubicBezTo>
                  <a:cubicBezTo>
                    <a:pt x="974" y="205"/>
                    <a:pt x="986" y="206"/>
                    <a:pt x="997" y="210"/>
                  </a:cubicBezTo>
                  <a:cubicBezTo>
                    <a:pt x="998" y="217"/>
                    <a:pt x="1002" y="224"/>
                    <a:pt x="1007" y="228"/>
                  </a:cubicBezTo>
                  <a:close/>
                  <a:moveTo>
                    <a:pt x="867" y="228"/>
                  </a:moveTo>
                  <a:cubicBezTo>
                    <a:pt x="866" y="239"/>
                    <a:pt x="869" y="249"/>
                    <a:pt x="875" y="258"/>
                  </a:cubicBezTo>
                  <a:cubicBezTo>
                    <a:pt x="864" y="249"/>
                    <a:pt x="852" y="242"/>
                    <a:pt x="839" y="236"/>
                  </a:cubicBezTo>
                  <a:cubicBezTo>
                    <a:pt x="853" y="229"/>
                    <a:pt x="863" y="219"/>
                    <a:pt x="872" y="209"/>
                  </a:cubicBezTo>
                  <a:cubicBezTo>
                    <a:pt x="869" y="215"/>
                    <a:pt x="867" y="221"/>
                    <a:pt x="867" y="228"/>
                  </a:cubicBezTo>
                  <a:close/>
                  <a:moveTo>
                    <a:pt x="654" y="350"/>
                  </a:moveTo>
                  <a:cubicBezTo>
                    <a:pt x="652" y="339"/>
                    <a:pt x="646" y="330"/>
                    <a:pt x="638" y="322"/>
                  </a:cubicBezTo>
                  <a:cubicBezTo>
                    <a:pt x="633" y="318"/>
                    <a:pt x="628" y="315"/>
                    <a:pt x="622" y="312"/>
                  </a:cubicBezTo>
                  <a:cubicBezTo>
                    <a:pt x="635" y="314"/>
                    <a:pt x="649" y="313"/>
                    <a:pt x="663" y="309"/>
                  </a:cubicBezTo>
                  <a:cubicBezTo>
                    <a:pt x="659" y="322"/>
                    <a:pt x="656" y="335"/>
                    <a:pt x="654" y="350"/>
                  </a:cubicBezTo>
                  <a:close/>
                  <a:moveTo>
                    <a:pt x="536" y="421"/>
                  </a:moveTo>
                  <a:cubicBezTo>
                    <a:pt x="535" y="429"/>
                    <a:pt x="530" y="435"/>
                    <a:pt x="523" y="437"/>
                  </a:cubicBezTo>
                  <a:cubicBezTo>
                    <a:pt x="518" y="439"/>
                    <a:pt x="512" y="438"/>
                    <a:pt x="508" y="434"/>
                  </a:cubicBezTo>
                  <a:cubicBezTo>
                    <a:pt x="503" y="429"/>
                    <a:pt x="504" y="423"/>
                    <a:pt x="508" y="419"/>
                  </a:cubicBezTo>
                  <a:cubicBezTo>
                    <a:pt x="510" y="416"/>
                    <a:pt x="515" y="414"/>
                    <a:pt x="521" y="417"/>
                  </a:cubicBezTo>
                  <a:cubicBezTo>
                    <a:pt x="521" y="418"/>
                    <a:pt x="522" y="418"/>
                    <a:pt x="523" y="417"/>
                  </a:cubicBezTo>
                  <a:cubicBezTo>
                    <a:pt x="523" y="417"/>
                    <a:pt x="524" y="416"/>
                    <a:pt x="523" y="416"/>
                  </a:cubicBezTo>
                  <a:cubicBezTo>
                    <a:pt x="523" y="410"/>
                    <a:pt x="518" y="404"/>
                    <a:pt x="511" y="401"/>
                  </a:cubicBezTo>
                  <a:cubicBezTo>
                    <a:pt x="500" y="396"/>
                    <a:pt x="488" y="399"/>
                    <a:pt x="478" y="409"/>
                  </a:cubicBezTo>
                  <a:cubicBezTo>
                    <a:pt x="465" y="422"/>
                    <a:pt x="464" y="440"/>
                    <a:pt x="475" y="457"/>
                  </a:cubicBezTo>
                  <a:cubicBezTo>
                    <a:pt x="472" y="459"/>
                    <a:pt x="469" y="461"/>
                    <a:pt x="466" y="463"/>
                  </a:cubicBezTo>
                  <a:cubicBezTo>
                    <a:pt x="456" y="448"/>
                    <a:pt x="454" y="431"/>
                    <a:pt x="461" y="417"/>
                  </a:cubicBezTo>
                  <a:cubicBezTo>
                    <a:pt x="468" y="402"/>
                    <a:pt x="484" y="391"/>
                    <a:pt x="499" y="389"/>
                  </a:cubicBezTo>
                  <a:cubicBezTo>
                    <a:pt x="510" y="389"/>
                    <a:pt x="520" y="393"/>
                    <a:pt x="527" y="400"/>
                  </a:cubicBezTo>
                  <a:cubicBezTo>
                    <a:pt x="533" y="406"/>
                    <a:pt x="536" y="414"/>
                    <a:pt x="536" y="421"/>
                  </a:cubicBezTo>
                  <a:close/>
                  <a:moveTo>
                    <a:pt x="433" y="348"/>
                  </a:moveTo>
                  <a:cubicBezTo>
                    <a:pt x="433" y="347"/>
                    <a:pt x="433" y="347"/>
                    <a:pt x="434" y="347"/>
                  </a:cubicBezTo>
                  <a:cubicBezTo>
                    <a:pt x="441" y="347"/>
                    <a:pt x="445" y="390"/>
                    <a:pt x="445" y="431"/>
                  </a:cubicBezTo>
                  <a:cubicBezTo>
                    <a:pt x="443" y="430"/>
                    <a:pt x="442" y="429"/>
                    <a:pt x="441" y="428"/>
                  </a:cubicBezTo>
                  <a:cubicBezTo>
                    <a:pt x="441" y="428"/>
                    <a:pt x="441" y="428"/>
                    <a:pt x="441" y="428"/>
                  </a:cubicBezTo>
                  <a:cubicBezTo>
                    <a:pt x="434" y="400"/>
                    <a:pt x="427" y="355"/>
                    <a:pt x="433" y="348"/>
                  </a:cubicBezTo>
                  <a:close/>
                  <a:moveTo>
                    <a:pt x="431" y="399"/>
                  </a:moveTo>
                  <a:cubicBezTo>
                    <a:pt x="428" y="391"/>
                    <a:pt x="424" y="382"/>
                    <a:pt x="421" y="374"/>
                  </a:cubicBezTo>
                  <a:cubicBezTo>
                    <a:pt x="415" y="357"/>
                    <a:pt x="406" y="326"/>
                    <a:pt x="409" y="320"/>
                  </a:cubicBezTo>
                  <a:cubicBezTo>
                    <a:pt x="409" y="320"/>
                    <a:pt x="409" y="320"/>
                    <a:pt x="410" y="320"/>
                  </a:cubicBezTo>
                  <a:cubicBezTo>
                    <a:pt x="410" y="320"/>
                    <a:pt x="410" y="320"/>
                    <a:pt x="410" y="320"/>
                  </a:cubicBezTo>
                  <a:cubicBezTo>
                    <a:pt x="416" y="324"/>
                    <a:pt x="424" y="354"/>
                    <a:pt x="427" y="372"/>
                  </a:cubicBezTo>
                  <a:cubicBezTo>
                    <a:pt x="427" y="372"/>
                    <a:pt x="427" y="372"/>
                    <a:pt x="427" y="372"/>
                  </a:cubicBezTo>
                  <a:cubicBezTo>
                    <a:pt x="428" y="381"/>
                    <a:pt x="429" y="390"/>
                    <a:pt x="431" y="399"/>
                  </a:cubicBezTo>
                  <a:close/>
                  <a:moveTo>
                    <a:pt x="436" y="425"/>
                  </a:moveTo>
                  <a:cubicBezTo>
                    <a:pt x="435" y="424"/>
                    <a:pt x="434" y="424"/>
                    <a:pt x="433" y="424"/>
                  </a:cubicBezTo>
                  <a:cubicBezTo>
                    <a:pt x="433" y="424"/>
                    <a:pt x="433" y="424"/>
                    <a:pt x="433" y="424"/>
                  </a:cubicBezTo>
                  <a:cubicBezTo>
                    <a:pt x="422" y="408"/>
                    <a:pt x="397" y="366"/>
                    <a:pt x="400" y="356"/>
                  </a:cubicBezTo>
                  <a:cubicBezTo>
                    <a:pt x="401" y="355"/>
                    <a:pt x="401" y="355"/>
                    <a:pt x="401" y="355"/>
                  </a:cubicBezTo>
                  <a:cubicBezTo>
                    <a:pt x="402" y="354"/>
                    <a:pt x="402" y="354"/>
                    <a:pt x="403" y="355"/>
                  </a:cubicBezTo>
                  <a:cubicBezTo>
                    <a:pt x="413" y="359"/>
                    <a:pt x="429" y="404"/>
                    <a:pt x="436" y="425"/>
                  </a:cubicBezTo>
                  <a:close/>
                  <a:moveTo>
                    <a:pt x="403" y="380"/>
                  </a:moveTo>
                  <a:cubicBezTo>
                    <a:pt x="406" y="387"/>
                    <a:pt x="410" y="394"/>
                    <a:pt x="414" y="401"/>
                  </a:cubicBezTo>
                  <a:cubicBezTo>
                    <a:pt x="409" y="395"/>
                    <a:pt x="404" y="389"/>
                    <a:pt x="398" y="384"/>
                  </a:cubicBezTo>
                  <a:cubicBezTo>
                    <a:pt x="398" y="384"/>
                    <a:pt x="398" y="384"/>
                    <a:pt x="398" y="384"/>
                  </a:cubicBezTo>
                  <a:cubicBezTo>
                    <a:pt x="386" y="369"/>
                    <a:pt x="368" y="343"/>
                    <a:pt x="369" y="336"/>
                  </a:cubicBezTo>
                  <a:cubicBezTo>
                    <a:pt x="369" y="336"/>
                    <a:pt x="369" y="336"/>
                    <a:pt x="369" y="336"/>
                  </a:cubicBezTo>
                  <a:cubicBezTo>
                    <a:pt x="369" y="336"/>
                    <a:pt x="369" y="336"/>
                    <a:pt x="369" y="336"/>
                  </a:cubicBezTo>
                  <a:cubicBezTo>
                    <a:pt x="376" y="337"/>
                    <a:pt x="394" y="364"/>
                    <a:pt x="403" y="380"/>
                  </a:cubicBezTo>
                  <a:close/>
                  <a:moveTo>
                    <a:pt x="428" y="425"/>
                  </a:moveTo>
                  <a:cubicBezTo>
                    <a:pt x="428" y="425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6" y="427"/>
                    <a:pt x="426" y="428"/>
                    <a:pt x="425" y="428"/>
                  </a:cubicBezTo>
                  <a:cubicBezTo>
                    <a:pt x="409" y="415"/>
                    <a:pt x="372" y="385"/>
                    <a:pt x="371" y="373"/>
                  </a:cubicBezTo>
                  <a:cubicBezTo>
                    <a:pt x="371" y="372"/>
                    <a:pt x="371" y="372"/>
                    <a:pt x="372" y="371"/>
                  </a:cubicBezTo>
                  <a:cubicBezTo>
                    <a:pt x="372" y="371"/>
                    <a:pt x="372" y="371"/>
                    <a:pt x="374" y="371"/>
                  </a:cubicBezTo>
                  <a:cubicBezTo>
                    <a:pt x="385" y="371"/>
                    <a:pt x="416" y="408"/>
                    <a:pt x="428" y="425"/>
                  </a:cubicBezTo>
                  <a:close/>
                  <a:moveTo>
                    <a:pt x="384" y="398"/>
                  </a:moveTo>
                  <a:cubicBezTo>
                    <a:pt x="390" y="404"/>
                    <a:pt x="396" y="409"/>
                    <a:pt x="402" y="414"/>
                  </a:cubicBezTo>
                  <a:cubicBezTo>
                    <a:pt x="395" y="410"/>
                    <a:pt x="387" y="406"/>
                    <a:pt x="380" y="403"/>
                  </a:cubicBezTo>
                  <a:cubicBezTo>
                    <a:pt x="364" y="393"/>
                    <a:pt x="337" y="376"/>
                    <a:pt x="336" y="369"/>
                  </a:cubicBezTo>
                  <a:cubicBezTo>
                    <a:pt x="336" y="369"/>
                    <a:pt x="336" y="369"/>
                    <a:pt x="336" y="369"/>
                  </a:cubicBezTo>
                  <a:cubicBezTo>
                    <a:pt x="336" y="368"/>
                    <a:pt x="336" y="368"/>
                    <a:pt x="337" y="368"/>
                  </a:cubicBezTo>
                  <a:cubicBezTo>
                    <a:pt x="343" y="367"/>
                    <a:pt x="369" y="386"/>
                    <a:pt x="384" y="398"/>
                  </a:cubicBezTo>
                  <a:cubicBezTo>
                    <a:pt x="384" y="398"/>
                    <a:pt x="384" y="398"/>
                    <a:pt x="384" y="398"/>
                  </a:cubicBezTo>
                  <a:close/>
                  <a:moveTo>
                    <a:pt x="424" y="432"/>
                  </a:moveTo>
                  <a:cubicBezTo>
                    <a:pt x="424" y="433"/>
                    <a:pt x="424" y="433"/>
                    <a:pt x="424" y="433"/>
                  </a:cubicBezTo>
                  <a:cubicBezTo>
                    <a:pt x="424" y="434"/>
                    <a:pt x="425" y="435"/>
                    <a:pt x="425" y="436"/>
                  </a:cubicBezTo>
                  <a:cubicBezTo>
                    <a:pt x="404" y="429"/>
                    <a:pt x="360" y="413"/>
                    <a:pt x="355" y="403"/>
                  </a:cubicBezTo>
                  <a:cubicBezTo>
                    <a:pt x="355" y="402"/>
                    <a:pt x="355" y="401"/>
                    <a:pt x="355" y="401"/>
                  </a:cubicBezTo>
                  <a:cubicBezTo>
                    <a:pt x="355" y="401"/>
                    <a:pt x="355" y="400"/>
                    <a:pt x="356" y="400"/>
                  </a:cubicBezTo>
                  <a:cubicBezTo>
                    <a:pt x="367" y="397"/>
                    <a:pt x="408" y="422"/>
                    <a:pt x="424" y="432"/>
                  </a:cubicBezTo>
                  <a:close/>
                  <a:moveTo>
                    <a:pt x="399" y="431"/>
                  </a:moveTo>
                  <a:cubicBezTo>
                    <a:pt x="390" y="429"/>
                    <a:pt x="381" y="428"/>
                    <a:pt x="372" y="427"/>
                  </a:cubicBezTo>
                  <a:cubicBezTo>
                    <a:pt x="372" y="427"/>
                    <a:pt x="372" y="427"/>
                    <a:pt x="372" y="427"/>
                  </a:cubicBezTo>
                  <a:cubicBezTo>
                    <a:pt x="354" y="423"/>
                    <a:pt x="324" y="416"/>
                    <a:pt x="320" y="410"/>
                  </a:cubicBezTo>
                  <a:cubicBezTo>
                    <a:pt x="320" y="410"/>
                    <a:pt x="320" y="409"/>
                    <a:pt x="320" y="409"/>
                  </a:cubicBezTo>
                  <a:cubicBezTo>
                    <a:pt x="320" y="409"/>
                    <a:pt x="320" y="409"/>
                    <a:pt x="321" y="409"/>
                  </a:cubicBezTo>
                  <a:cubicBezTo>
                    <a:pt x="327" y="406"/>
                    <a:pt x="357" y="414"/>
                    <a:pt x="375" y="421"/>
                  </a:cubicBezTo>
                  <a:cubicBezTo>
                    <a:pt x="382" y="424"/>
                    <a:pt x="391" y="428"/>
                    <a:pt x="399" y="431"/>
                  </a:cubicBezTo>
                  <a:close/>
                  <a:moveTo>
                    <a:pt x="428" y="441"/>
                  </a:moveTo>
                  <a:cubicBezTo>
                    <a:pt x="428" y="441"/>
                    <a:pt x="428" y="441"/>
                    <a:pt x="428" y="441"/>
                  </a:cubicBezTo>
                  <a:cubicBezTo>
                    <a:pt x="429" y="442"/>
                    <a:pt x="430" y="443"/>
                    <a:pt x="431" y="444"/>
                  </a:cubicBezTo>
                  <a:cubicBezTo>
                    <a:pt x="390" y="445"/>
                    <a:pt x="348" y="441"/>
                    <a:pt x="347" y="433"/>
                  </a:cubicBezTo>
                  <a:cubicBezTo>
                    <a:pt x="347" y="433"/>
                    <a:pt x="347" y="433"/>
                    <a:pt x="348" y="432"/>
                  </a:cubicBezTo>
                  <a:cubicBezTo>
                    <a:pt x="355" y="426"/>
                    <a:pt x="400" y="434"/>
                    <a:pt x="428" y="441"/>
                  </a:cubicBezTo>
                  <a:close/>
                  <a:moveTo>
                    <a:pt x="410" y="448"/>
                  </a:moveTo>
                  <a:cubicBezTo>
                    <a:pt x="399" y="450"/>
                    <a:pt x="386" y="453"/>
                    <a:pt x="376" y="456"/>
                  </a:cubicBezTo>
                  <a:cubicBezTo>
                    <a:pt x="344" y="460"/>
                    <a:pt x="320" y="460"/>
                    <a:pt x="319" y="457"/>
                  </a:cubicBezTo>
                  <a:cubicBezTo>
                    <a:pt x="320" y="453"/>
                    <a:pt x="345" y="448"/>
                    <a:pt x="375" y="446"/>
                  </a:cubicBezTo>
                  <a:cubicBezTo>
                    <a:pt x="386" y="447"/>
                    <a:pt x="399" y="448"/>
                    <a:pt x="410" y="448"/>
                  </a:cubicBezTo>
                  <a:close/>
                  <a:moveTo>
                    <a:pt x="436" y="448"/>
                  </a:moveTo>
                  <a:cubicBezTo>
                    <a:pt x="438" y="450"/>
                    <a:pt x="440" y="452"/>
                    <a:pt x="442" y="453"/>
                  </a:cubicBezTo>
                  <a:cubicBezTo>
                    <a:pt x="433" y="452"/>
                    <a:pt x="424" y="453"/>
                    <a:pt x="416" y="457"/>
                  </a:cubicBezTo>
                  <a:cubicBezTo>
                    <a:pt x="413" y="458"/>
                    <a:pt x="411" y="459"/>
                    <a:pt x="409" y="461"/>
                  </a:cubicBezTo>
                  <a:cubicBezTo>
                    <a:pt x="398" y="465"/>
                    <a:pt x="367" y="476"/>
                    <a:pt x="359" y="472"/>
                  </a:cubicBezTo>
                  <a:cubicBezTo>
                    <a:pt x="358" y="472"/>
                    <a:pt x="358" y="471"/>
                    <a:pt x="358" y="471"/>
                  </a:cubicBezTo>
                  <a:cubicBezTo>
                    <a:pt x="358" y="470"/>
                    <a:pt x="358" y="470"/>
                    <a:pt x="359" y="469"/>
                  </a:cubicBezTo>
                  <a:cubicBezTo>
                    <a:pt x="366" y="459"/>
                    <a:pt x="416" y="451"/>
                    <a:pt x="436" y="448"/>
                  </a:cubicBezTo>
                  <a:close/>
                  <a:moveTo>
                    <a:pt x="428" y="433"/>
                  </a:moveTo>
                  <a:cubicBezTo>
                    <a:pt x="428" y="431"/>
                    <a:pt x="428" y="430"/>
                    <a:pt x="429" y="429"/>
                  </a:cubicBezTo>
                  <a:cubicBezTo>
                    <a:pt x="430" y="428"/>
                    <a:pt x="431" y="428"/>
                    <a:pt x="433" y="428"/>
                  </a:cubicBezTo>
                  <a:cubicBezTo>
                    <a:pt x="441" y="429"/>
                    <a:pt x="453" y="448"/>
                    <a:pt x="458" y="455"/>
                  </a:cubicBezTo>
                  <a:cubicBezTo>
                    <a:pt x="458" y="455"/>
                    <a:pt x="458" y="455"/>
                    <a:pt x="458" y="455"/>
                  </a:cubicBezTo>
                  <a:cubicBezTo>
                    <a:pt x="458" y="457"/>
                    <a:pt x="459" y="458"/>
                    <a:pt x="460" y="460"/>
                  </a:cubicBezTo>
                  <a:cubicBezTo>
                    <a:pt x="458" y="459"/>
                    <a:pt x="457" y="458"/>
                    <a:pt x="455" y="457"/>
                  </a:cubicBezTo>
                  <a:cubicBezTo>
                    <a:pt x="455" y="457"/>
                    <a:pt x="455" y="457"/>
                    <a:pt x="455" y="457"/>
                  </a:cubicBezTo>
                  <a:cubicBezTo>
                    <a:pt x="448" y="453"/>
                    <a:pt x="429" y="441"/>
                    <a:pt x="428" y="433"/>
                  </a:cubicBezTo>
                  <a:close/>
                  <a:moveTo>
                    <a:pt x="461" y="409"/>
                  </a:moveTo>
                  <a:cubicBezTo>
                    <a:pt x="460" y="411"/>
                    <a:pt x="458" y="413"/>
                    <a:pt x="457" y="415"/>
                  </a:cubicBezTo>
                  <a:cubicBezTo>
                    <a:pt x="453" y="424"/>
                    <a:pt x="452" y="433"/>
                    <a:pt x="454" y="442"/>
                  </a:cubicBezTo>
                  <a:cubicBezTo>
                    <a:pt x="452" y="440"/>
                    <a:pt x="450" y="437"/>
                    <a:pt x="449" y="435"/>
                  </a:cubicBezTo>
                  <a:cubicBezTo>
                    <a:pt x="451" y="416"/>
                    <a:pt x="459" y="365"/>
                    <a:pt x="469" y="358"/>
                  </a:cubicBezTo>
                  <a:cubicBezTo>
                    <a:pt x="470" y="358"/>
                    <a:pt x="471" y="358"/>
                    <a:pt x="471" y="358"/>
                  </a:cubicBezTo>
                  <a:cubicBezTo>
                    <a:pt x="471" y="358"/>
                    <a:pt x="472" y="358"/>
                    <a:pt x="473" y="359"/>
                  </a:cubicBezTo>
                  <a:cubicBezTo>
                    <a:pt x="477" y="367"/>
                    <a:pt x="466" y="398"/>
                    <a:pt x="461" y="409"/>
                  </a:cubicBezTo>
                  <a:close/>
                  <a:moveTo>
                    <a:pt x="505" y="351"/>
                  </a:moveTo>
                  <a:cubicBezTo>
                    <a:pt x="505" y="351"/>
                    <a:pt x="505" y="351"/>
                    <a:pt x="505" y="351"/>
                  </a:cubicBezTo>
                  <a:cubicBezTo>
                    <a:pt x="508" y="353"/>
                    <a:pt x="496" y="372"/>
                    <a:pt x="479" y="392"/>
                  </a:cubicBezTo>
                  <a:cubicBezTo>
                    <a:pt x="475" y="394"/>
                    <a:pt x="472" y="397"/>
                    <a:pt x="469" y="400"/>
                  </a:cubicBezTo>
                  <a:cubicBezTo>
                    <a:pt x="470" y="396"/>
                    <a:pt x="472" y="391"/>
                    <a:pt x="473" y="387"/>
                  </a:cubicBezTo>
                  <a:cubicBezTo>
                    <a:pt x="482" y="373"/>
                    <a:pt x="499" y="351"/>
                    <a:pt x="505" y="351"/>
                  </a:cubicBezTo>
                  <a:close/>
                  <a:moveTo>
                    <a:pt x="456" y="376"/>
                  </a:moveTo>
                  <a:cubicBezTo>
                    <a:pt x="453" y="386"/>
                    <a:pt x="450" y="399"/>
                    <a:pt x="448" y="410"/>
                  </a:cubicBezTo>
                  <a:cubicBezTo>
                    <a:pt x="448" y="398"/>
                    <a:pt x="448" y="386"/>
                    <a:pt x="446" y="374"/>
                  </a:cubicBezTo>
                  <a:cubicBezTo>
                    <a:pt x="448" y="345"/>
                    <a:pt x="453" y="320"/>
                    <a:pt x="457" y="319"/>
                  </a:cubicBezTo>
                  <a:cubicBezTo>
                    <a:pt x="460" y="320"/>
                    <a:pt x="460" y="344"/>
                    <a:pt x="456" y="376"/>
                  </a:cubicBezTo>
                  <a:close/>
                  <a:moveTo>
                    <a:pt x="351" y="505"/>
                  </a:moveTo>
                  <a:cubicBezTo>
                    <a:pt x="351" y="505"/>
                    <a:pt x="351" y="505"/>
                    <a:pt x="351" y="504"/>
                  </a:cubicBezTo>
                  <a:cubicBezTo>
                    <a:pt x="352" y="498"/>
                    <a:pt x="373" y="482"/>
                    <a:pt x="387" y="473"/>
                  </a:cubicBezTo>
                  <a:cubicBezTo>
                    <a:pt x="392" y="471"/>
                    <a:pt x="396" y="470"/>
                    <a:pt x="400" y="468"/>
                  </a:cubicBezTo>
                  <a:cubicBezTo>
                    <a:pt x="397" y="472"/>
                    <a:pt x="394" y="475"/>
                    <a:pt x="392" y="479"/>
                  </a:cubicBezTo>
                  <a:cubicBezTo>
                    <a:pt x="373" y="496"/>
                    <a:pt x="353" y="508"/>
                    <a:pt x="351" y="505"/>
                  </a:cubicBezTo>
                  <a:close/>
                  <a:moveTo>
                    <a:pt x="390" y="499"/>
                  </a:moveTo>
                  <a:cubicBezTo>
                    <a:pt x="391" y="483"/>
                    <a:pt x="402" y="467"/>
                    <a:pt x="417" y="460"/>
                  </a:cubicBezTo>
                  <a:cubicBezTo>
                    <a:pt x="432" y="454"/>
                    <a:pt x="448" y="456"/>
                    <a:pt x="463" y="466"/>
                  </a:cubicBezTo>
                  <a:cubicBezTo>
                    <a:pt x="461" y="469"/>
                    <a:pt x="459" y="471"/>
                    <a:pt x="457" y="474"/>
                  </a:cubicBezTo>
                  <a:cubicBezTo>
                    <a:pt x="440" y="464"/>
                    <a:pt x="422" y="465"/>
                    <a:pt x="409" y="478"/>
                  </a:cubicBezTo>
                  <a:cubicBezTo>
                    <a:pt x="400" y="487"/>
                    <a:pt x="397" y="500"/>
                    <a:pt x="401" y="511"/>
                  </a:cubicBezTo>
                  <a:cubicBezTo>
                    <a:pt x="404" y="518"/>
                    <a:pt x="410" y="523"/>
                    <a:pt x="416" y="523"/>
                  </a:cubicBezTo>
                  <a:cubicBezTo>
                    <a:pt x="417" y="523"/>
                    <a:pt x="417" y="523"/>
                    <a:pt x="418" y="522"/>
                  </a:cubicBezTo>
                  <a:cubicBezTo>
                    <a:pt x="418" y="522"/>
                    <a:pt x="418" y="521"/>
                    <a:pt x="418" y="520"/>
                  </a:cubicBezTo>
                  <a:cubicBezTo>
                    <a:pt x="414" y="515"/>
                    <a:pt x="416" y="510"/>
                    <a:pt x="419" y="507"/>
                  </a:cubicBezTo>
                  <a:cubicBezTo>
                    <a:pt x="423" y="504"/>
                    <a:pt x="430" y="503"/>
                    <a:pt x="434" y="507"/>
                  </a:cubicBezTo>
                  <a:cubicBezTo>
                    <a:pt x="438" y="512"/>
                    <a:pt x="440" y="517"/>
                    <a:pt x="438" y="523"/>
                  </a:cubicBezTo>
                  <a:cubicBezTo>
                    <a:pt x="435" y="530"/>
                    <a:pt x="429" y="535"/>
                    <a:pt x="422" y="535"/>
                  </a:cubicBezTo>
                  <a:cubicBezTo>
                    <a:pt x="414" y="536"/>
                    <a:pt x="406" y="533"/>
                    <a:pt x="400" y="527"/>
                  </a:cubicBezTo>
                  <a:cubicBezTo>
                    <a:pt x="393" y="520"/>
                    <a:pt x="389" y="509"/>
                    <a:pt x="390" y="499"/>
                  </a:cubicBezTo>
                  <a:close/>
                  <a:moveTo>
                    <a:pt x="397" y="530"/>
                  </a:moveTo>
                  <a:cubicBezTo>
                    <a:pt x="398" y="530"/>
                    <a:pt x="398" y="530"/>
                    <a:pt x="399" y="531"/>
                  </a:cubicBezTo>
                  <a:cubicBezTo>
                    <a:pt x="388" y="536"/>
                    <a:pt x="380" y="544"/>
                    <a:pt x="375" y="554"/>
                  </a:cubicBezTo>
                  <a:cubicBezTo>
                    <a:pt x="363" y="554"/>
                    <a:pt x="351" y="558"/>
                    <a:pt x="341" y="567"/>
                  </a:cubicBezTo>
                  <a:cubicBezTo>
                    <a:pt x="332" y="576"/>
                    <a:pt x="326" y="588"/>
                    <a:pt x="326" y="599"/>
                  </a:cubicBezTo>
                  <a:cubicBezTo>
                    <a:pt x="325" y="616"/>
                    <a:pt x="333" y="629"/>
                    <a:pt x="347" y="635"/>
                  </a:cubicBezTo>
                  <a:cubicBezTo>
                    <a:pt x="355" y="639"/>
                    <a:pt x="365" y="639"/>
                    <a:pt x="370" y="634"/>
                  </a:cubicBezTo>
                  <a:cubicBezTo>
                    <a:pt x="371" y="634"/>
                    <a:pt x="371" y="633"/>
                    <a:pt x="371" y="632"/>
                  </a:cubicBezTo>
                  <a:cubicBezTo>
                    <a:pt x="370" y="632"/>
                    <a:pt x="370" y="631"/>
                    <a:pt x="369" y="631"/>
                  </a:cubicBezTo>
                  <a:cubicBezTo>
                    <a:pt x="361" y="628"/>
                    <a:pt x="359" y="622"/>
                    <a:pt x="359" y="617"/>
                  </a:cubicBezTo>
                  <a:cubicBezTo>
                    <a:pt x="360" y="611"/>
                    <a:pt x="365" y="604"/>
                    <a:pt x="373" y="604"/>
                  </a:cubicBezTo>
                  <a:cubicBezTo>
                    <a:pt x="381" y="604"/>
                    <a:pt x="387" y="608"/>
                    <a:pt x="390" y="615"/>
                  </a:cubicBezTo>
                  <a:cubicBezTo>
                    <a:pt x="394" y="624"/>
                    <a:pt x="393" y="634"/>
                    <a:pt x="386" y="641"/>
                  </a:cubicBezTo>
                  <a:cubicBezTo>
                    <a:pt x="380" y="648"/>
                    <a:pt x="371" y="652"/>
                    <a:pt x="361" y="652"/>
                  </a:cubicBezTo>
                  <a:cubicBezTo>
                    <a:pt x="348" y="652"/>
                    <a:pt x="334" y="646"/>
                    <a:pt x="326" y="635"/>
                  </a:cubicBezTo>
                  <a:cubicBezTo>
                    <a:pt x="315" y="623"/>
                    <a:pt x="311" y="607"/>
                    <a:pt x="313" y="591"/>
                  </a:cubicBezTo>
                  <a:cubicBezTo>
                    <a:pt x="316" y="573"/>
                    <a:pt x="328" y="557"/>
                    <a:pt x="346" y="547"/>
                  </a:cubicBezTo>
                  <a:cubicBezTo>
                    <a:pt x="363" y="550"/>
                    <a:pt x="381" y="544"/>
                    <a:pt x="397" y="529"/>
                  </a:cubicBezTo>
                  <a:cubicBezTo>
                    <a:pt x="397" y="529"/>
                    <a:pt x="397" y="530"/>
                    <a:pt x="397" y="530"/>
                  </a:cubicBezTo>
                  <a:close/>
                  <a:moveTo>
                    <a:pt x="388" y="655"/>
                  </a:moveTo>
                  <a:cubicBezTo>
                    <a:pt x="383" y="654"/>
                    <a:pt x="378" y="654"/>
                    <a:pt x="373" y="654"/>
                  </a:cubicBezTo>
                  <a:cubicBezTo>
                    <a:pt x="378" y="652"/>
                    <a:pt x="384" y="649"/>
                    <a:pt x="388" y="645"/>
                  </a:cubicBezTo>
                  <a:cubicBezTo>
                    <a:pt x="388" y="644"/>
                    <a:pt x="389" y="644"/>
                    <a:pt x="389" y="643"/>
                  </a:cubicBezTo>
                  <a:cubicBezTo>
                    <a:pt x="388" y="647"/>
                    <a:pt x="388" y="650"/>
                    <a:pt x="388" y="653"/>
                  </a:cubicBezTo>
                  <a:cubicBezTo>
                    <a:pt x="388" y="654"/>
                    <a:pt x="388" y="654"/>
                    <a:pt x="388" y="655"/>
                  </a:cubicBezTo>
                  <a:close/>
                  <a:moveTo>
                    <a:pt x="313" y="621"/>
                  </a:moveTo>
                  <a:cubicBezTo>
                    <a:pt x="315" y="627"/>
                    <a:pt x="318" y="633"/>
                    <a:pt x="323" y="638"/>
                  </a:cubicBezTo>
                  <a:cubicBezTo>
                    <a:pt x="330" y="646"/>
                    <a:pt x="340" y="652"/>
                    <a:pt x="350" y="654"/>
                  </a:cubicBezTo>
                  <a:cubicBezTo>
                    <a:pt x="336" y="655"/>
                    <a:pt x="322" y="659"/>
                    <a:pt x="309" y="663"/>
                  </a:cubicBezTo>
                  <a:cubicBezTo>
                    <a:pt x="313" y="649"/>
                    <a:pt x="314" y="635"/>
                    <a:pt x="313" y="621"/>
                  </a:cubicBezTo>
                  <a:close/>
                  <a:moveTo>
                    <a:pt x="259" y="874"/>
                  </a:moveTo>
                  <a:cubicBezTo>
                    <a:pt x="250" y="869"/>
                    <a:pt x="239" y="866"/>
                    <a:pt x="228" y="867"/>
                  </a:cubicBezTo>
                  <a:cubicBezTo>
                    <a:pt x="221" y="867"/>
                    <a:pt x="215" y="869"/>
                    <a:pt x="209" y="871"/>
                  </a:cubicBezTo>
                  <a:cubicBezTo>
                    <a:pt x="219" y="863"/>
                    <a:pt x="229" y="853"/>
                    <a:pt x="236" y="839"/>
                  </a:cubicBezTo>
                  <a:cubicBezTo>
                    <a:pt x="242" y="851"/>
                    <a:pt x="250" y="863"/>
                    <a:pt x="259" y="874"/>
                  </a:cubicBezTo>
                  <a:close/>
                  <a:moveTo>
                    <a:pt x="204" y="1000"/>
                  </a:moveTo>
                  <a:cubicBezTo>
                    <a:pt x="213" y="1000"/>
                    <a:pt x="220" y="1003"/>
                    <a:pt x="225" y="1009"/>
                  </a:cubicBezTo>
                  <a:cubicBezTo>
                    <a:pt x="230" y="1015"/>
                    <a:pt x="231" y="1023"/>
                    <a:pt x="228" y="1029"/>
                  </a:cubicBezTo>
                  <a:cubicBezTo>
                    <a:pt x="225" y="1035"/>
                    <a:pt x="220" y="1038"/>
                    <a:pt x="214" y="1038"/>
                  </a:cubicBezTo>
                  <a:cubicBezTo>
                    <a:pt x="208" y="1037"/>
                    <a:pt x="204" y="1032"/>
                    <a:pt x="204" y="1027"/>
                  </a:cubicBezTo>
                  <a:cubicBezTo>
                    <a:pt x="204" y="1024"/>
                    <a:pt x="205" y="1019"/>
                    <a:pt x="212" y="1017"/>
                  </a:cubicBezTo>
                  <a:cubicBezTo>
                    <a:pt x="213" y="1017"/>
                    <a:pt x="213" y="1016"/>
                    <a:pt x="213" y="1016"/>
                  </a:cubicBezTo>
                  <a:cubicBezTo>
                    <a:pt x="213" y="1015"/>
                    <a:pt x="213" y="1014"/>
                    <a:pt x="213" y="1014"/>
                  </a:cubicBezTo>
                  <a:cubicBezTo>
                    <a:pt x="208" y="1010"/>
                    <a:pt x="201" y="1009"/>
                    <a:pt x="194" y="1012"/>
                  </a:cubicBezTo>
                  <a:cubicBezTo>
                    <a:pt x="182" y="1017"/>
                    <a:pt x="176" y="1028"/>
                    <a:pt x="176" y="1041"/>
                  </a:cubicBezTo>
                  <a:cubicBezTo>
                    <a:pt x="176" y="1059"/>
                    <a:pt x="188" y="1073"/>
                    <a:pt x="207" y="1077"/>
                  </a:cubicBezTo>
                  <a:cubicBezTo>
                    <a:pt x="206" y="1081"/>
                    <a:pt x="206" y="1084"/>
                    <a:pt x="206" y="1087"/>
                  </a:cubicBezTo>
                  <a:cubicBezTo>
                    <a:pt x="188" y="1084"/>
                    <a:pt x="175" y="1074"/>
                    <a:pt x="169" y="1059"/>
                  </a:cubicBezTo>
                  <a:cubicBezTo>
                    <a:pt x="164" y="1043"/>
                    <a:pt x="167" y="1024"/>
                    <a:pt x="177" y="1012"/>
                  </a:cubicBezTo>
                  <a:cubicBezTo>
                    <a:pt x="184" y="1004"/>
                    <a:pt x="194" y="1000"/>
                    <a:pt x="204" y="1000"/>
                  </a:cubicBezTo>
                  <a:close/>
                  <a:moveTo>
                    <a:pt x="164" y="1126"/>
                  </a:moveTo>
                  <a:cubicBezTo>
                    <a:pt x="159" y="1138"/>
                    <a:pt x="145" y="1167"/>
                    <a:pt x="137" y="1170"/>
                  </a:cubicBezTo>
                  <a:cubicBezTo>
                    <a:pt x="136" y="1170"/>
                    <a:pt x="135" y="1170"/>
                    <a:pt x="135" y="1170"/>
                  </a:cubicBezTo>
                  <a:cubicBezTo>
                    <a:pt x="134" y="1169"/>
                    <a:pt x="134" y="1169"/>
                    <a:pt x="134" y="1168"/>
                  </a:cubicBezTo>
                  <a:cubicBezTo>
                    <a:pt x="132" y="1156"/>
                    <a:pt x="161" y="1114"/>
                    <a:pt x="174" y="1099"/>
                  </a:cubicBezTo>
                  <a:cubicBezTo>
                    <a:pt x="176" y="1099"/>
                    <a:pt x="179" y="1098"/>
                    <a:pt x="182" y="1098"/>
                  </a:cubicBezTo>
                  <a:cubicBezTo>
                    <a:pt x="174" y="1103"/>
                    <a:pt x="169" y="1110"/>
                    <a:pt x="166" y="1119"/>
                  </a:cubicBezTo>
                  <a:cubicBezTo>
                    <a:pt x="165" y="1122"/>
                    <a:pt x="164" y="1124"/>
                    <a:pt x="164" y="1126"/>
                  </a:cubicBezTo>
                  <a:close/>
                  <a:moveTo>
                    <a:pt x="165" y="1151"/>
                  </a:moveTo>
                  <a:cubicBezTo>
                    <a:pt x="163" y="1177"/>
                    <a:pt x="158" y="1199"/>
                    <a:pt x="154" y="1199"/>
                  </a:cubicBezTo>
                  <a:cubicBezTo>
                    <a:pt x="154" y="1199"/>
                    <a:pt x="154" y="1199"/>
                    <a:pt x="154" y="1199"/>
                  </a:cubicBezTo>
                  <a:cubicBezTo>
                    <a:pt x="150" y="1194"/>
                    <a:pt x="153" y="1167"/>
                    <a:pt x="157" y="1150"/>
                  </a:cubicBezTo>
                  <a:cubicBezTo>
                    <a:pt x="159" y="1146"/>
                    <a:pt x="161" y="1142"/>
                    <a:pt x="163" y="1138"/>
                  </a:cubicBezTo>
                  <a:cubicBezTo>
                    <a:pt x="163" y="1143"/>
                    <a:pt x="163" y="1147"/>
                    <a:pt x="165" y="1151"/>
                  </a:cubicBezTo>
                  <a:close/>
                  <a:moveTo>
                    <a:pt x="164" y="1053"/>
                  </a:moveTo>
                  <a:cubicBezTo>
                    <a:pt x="164" y="1056"/>
                    <a:pt x="165" y="1058"/>
                    <a:pt x="166" y="1060"/>
                  </a:cubicBezTo>
                  <a:cubicBezTo>
                    <a:pt x="169" y="1069"/>
                    <a:pt x="174" y="1076"/>
                    <a:pt x="182" y="1082"/>
                  </a:cubicBezTo>
                  <a:cubicBezTo>
                    <a:pt x="179" y="1081"/>
                    <a:pt x="176" y="1081"/>
                    <a:pt x="174" y="1081"/>
                  </a:cubicBezTo>
                  <a:cubicBezTo>
                    <a:pt x="161" y="1065"/>
                    <a:pt x="132" y="1024"/>
                    <a:pt x="134" y="1012"/>
                  </a:cubicBezTo>
                  <a:cubicBezTo>
                    <a:pt x="134" y="1011"/>
                    <a:pt x="134" y="1010"/>
                    <a:pt x="135" y="1010"/>
                  </a:cubicBezTo>
                  <a:cubicBezTo>
                    <a:pt x="135" y="1010"/>
                    <a:pt x="136" y="1009"/>
                    <a:pt x="137" y="1010"/>
                  </a:cubicBezTo>
                  <a:cubicBezTo>
                    <a:pt x="145" y="1012"/>
                    <a:pt x="159" y="1042"/>
                    <a:pt x="164" y="1053"/>
                  </a:cubicBezTo>
                  <a:close/>
                  <a:moveTo>
                    <a:pt x="154" y="981"/>
                  </a:moveTo>
                  <a:cubicBezTo>
                    <a:pt x="154" y="981"/>
                    <a:pt x="154" y="981"/>
                    <a:pt x="154" y="981"/>
                  </a:cubicBezTo>
                  <a:cubicBezTo>
                    <a:pt x="158" y="980"/>
                    <a:pt x="163" y="1003"/>
                    <a:pt x="165" y="1028"/>
                  </a:cubicBezTo>
                  <a:cubicBezTo>
                    <a:pt x="163" y="1032"/>
                    <a:pt x="163" y="1037"/>
                    <a:pt x="163" y="1041"/>
                  </a:cubicBezTo>
                  <a:cubicBezTo>
                    <a:pt x="161" y="1037"/>
                    <a:pt x="159" y="1033"/>
                    <a:pt x="157" y="1029"/>
                  </a:cubicBezTo>
                  <a:cubicBezTo>
                    <a:pt x="153" y="1013"/>
                    <a:pt x="150" y="986"/>
                    <a:pt x="154" y="981"/>
                  </a:cubicBezTo>
                  <a:close/>
                  <a:moveTo>
                    <a:pt x="137" y="1033"/>
                  </a:moveTo>
                  <a:cubicBezTo>
                    <a:pt x="142" y="1043"/>
                    <a:pt x="149" y="1053"/>
                    <a:pt x="155" y="1062"/>
                  </a:cubicBezTo>
                  <a:cubicBezTo>
                    <a:pt x="147" y="1055"/>
                    <a:pt x="138" y="1046"/>
                    <a:pt x="129" y="1039"/>
                  </a:cubicBezTo>
                  <a:cubicBezTo>
                    <a:pt x="110" y="1017"/>
                    <a:pt x="95" y="996"/>
                    <a:pt x="97" y="993"/>
                  </a:cubicBezTo>
                  <a:cubicBezTo>
                    <a:pt x="100" y="991"/>
                    <a:pt x="118" y="1008"/>
                    <a:pt x="137" y="1033"/>
                  </a:cubicBezTo>
                  <a:close/>
                  <a:moveTo>
                    <a:pt x="168" y="1080"/>
                  </a:moveTo>
                  <a:cubicBezTo>
                    <a:pt x="166" y="1080"/>
                    <a:pt x="164" y="1080"/>
                    <a:pt x="163" y="1081"/>
                  </a:cubicBezTo>
                  <a:cubicBezTo>
                    <a:pt x="163" y="1081"/>
                    <a:pt x="163" y="1081"/>
                    <a:pt x="163" y="1081"/>
                  </a:cubicBezTo>
                  <a:cubicBezTo>
                    <a:pt x="138" y="1065"/>
                    <a:pt x="101" y="1039"/>
                    <a:pt x="100" y="1030"/>
                  </a:cubicBezTo>
                  <a:cubicBezTo>
                    <a:pt x="100" y="1029"/>
                    <a:pt x="101" y="1029"/>
                    <a:pt x="101" y="1029"/>
                  </a:cubicBezTo>
                  <a:cubicBezTo>
                    <a:pt x="106" y="1024"/>
                    <a:pt x="139" y="1051"/>
                    <a:pt x="168" y="1080"/>
                  </a:cubicBezTo>
                  <a:close/>
                  <a:moveTo>
                    <a:pt x="114" y="1051"/>
                  </a:moveTo>
                  <a:cubicBezTo>
                    <a:pt x="114" y="1051"/>
                    <a:pt x="114" y="1051"/>
                    <a:pt x="114" y="1051"/>
                  </a:cubicBezTo>
                  <a:cubicBezTo>
                    <a:pt x="121" y="1057"/>
                    <a:pt x="128" y="1062"/>
                    <a:pt x="135" y="1067"/>
                  </a:cubicBezTo>
                  <a:cubicBezTo>
                    <a:pt x="128" y="1064"/>
                    <a:pt x="119" y="1060"/>
                    <a:pt x="111" y="1057"/>
                  </a:cubicBezTo>
                  <a:cubicBezTo>
                    <a:pt x="94" y="1049"/>
                    <a:pt x="67" y="1034"/>
                    <a:pt x="65" y="1027"/>
                  </a:cubicBezTo>
                  <a:cubicBezTo>
                    <a:pt x="64" y="1027"/>
                    <a:pt x="64" y="1027"/>
                    <a:pt x="64" y="1027"/>
                  </a:cubicBezTo>
                  <a:cubicBezTo>
                    <a:pt x="65" y="1026"/>
                    <a:pt x="65" y="1026"/>
                    <a:pt x="65" y="1026"/>
                  </a:cubicBezTo>
                  <a:cubicBezTo>
                    <a:pt x="72" y="1025"/>
                    <a:pt x="99" y="1041"/>
                    <a:pt x="114" y="1051"/>
                  </a:cubicBezTo>
                  <a:close/>
                  <a:moveTo>
                    <a:pt x="157" y="1082"/>
                  </a:moveTo>
                  <a:cubicBezTo>
                    <a:pt x="156" y="1082"/>
                    <a:pt x="156" y="1083"/>
                    <a:pt x="155" y="1083"/>
                  </a:cubicBezTo>
                  <a:cubicBezTo>
                    <a:pt x="155" y="1084"/>
                    <a:pt x="155" y="1084"/>
                    <a:pt x="154" y="1084"/>
                  </a:cubicBezTo>
                  <a:cubicBezTo>
                    <a:pt x="135" y="1080"/>
                    <a:pt x="89" y="1068"/>
                    <a:pt x="83" y="1059"/>
                  </a:cubicBezTo>
                  <a:cubicBezTo>
                    <a:pt x="83" y="1058"/>
                    <a:pt x="83" y="1057"/>
                    <a:pt x="83" y="1057"/>
                  </a:cubicBezTo>
                  <a:cubicBezTo>
                    <a:pt x="83" y="1056"/>
                    <a:pt x="84" y="1056"/>
                    <a:pt x="85" y="1056"/>
                  </a:cubicBezTo>
                  <a:cubicBezTo>
                    <a:pt x="95" y="1052"/>
                    <a:pt x="137" y="1072"/>
                    <a:pt x="157" y="1082"/>
                  </a:cubicBezTo>
                  <a:close/>
                  <a:moveTo>
                    <a:pt x="125" y="1081"/>
                  </a:moveTo>
                  <a:cubicBezTo>
                    <a:pt x="118" y="1080"/>
                    <a:pt x="110" y="1080"/>
                    <a:pt x="102" y="1080"/>
                  </a:cubicBezTo>
                  <a:cubicBezTo>
                    <a:pt x="102" y="1080"/>
                    <a:pt x="102" y="1080"/>
                    <a:pt x="102" y="1080"/>
                  </a:cubicBezTo>
                  <a:cubicBezTo>
                    <a:pt x="83" y="1078"/>
                    <a:pt x="51" y="1073"/>
                    <a:pt x="47" y="1067"/>
                  </a:cubicBezTo>
                  <a:cubicBezTo>
                    <a:pt x="47" y="1067"/>
                    <a:pt x="47" y="1067"/>
                    <a:pt x="47" y="1067"/>
                  </a:cubicBezTo>
                  <a:cubicBezTo>
                    <a:pt x="47" y="1066"/>
                    <a:pt x="47" y="1066"/>
                    <a:pt x="47" y="1066"/>
                  </a:cubicBezTo>
                  <a:cubicBezTo>
                    <a:pt x="53" y="1062"/>
                    <a:pt x="84" y="1069"/>
                    <a:pt x="102" y="1074"/>
                  </a:cubicBezTo>
                  <a:cubicBezTo>
                    <a:pt x="110" y="1076"/>
                    <a:pt x="118" y="1079"/>
                    <a:pt x="125" y="1081"/>
                  </a:cubicBezTo>
                  <a:close/>
                  <a:moveTo>
                    <a:pt x="152" y="1088"/>
                  </a:moveTo>
                  <a:cubicBezTo>
                    <a:pt x="152" y="1088"/>
                    <a:pt x="152" y="1089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1"/>
                    <a:pt x="152" y="1091"/>
                    <a:pt x="152" y="1092"/>
                  </a:cubicBezTo>
                  <a:cubicBezTo>
                    <a:pt x="131" y="1095"/>
                    <a:pt x="84" y="1099"/>
                    <a:pt x="75" y="1092"/>
                  </a:cubicBezTo>
                  <a:cubicBezTo>
                    <a:pt x="74" y="1091"/>
                    <a:pt x="74" y="1090"/>
                    <a:pt x="74" y="1090"/>
                  </a:cubicBezTo>
                  <a:cubicBezTo>
                    <a:pt x="74" y="1089"/>
                    <a:pt x="74" y="1089"/>
                    <a:pt x="75" y="1088"/>
                  </a:cubicBezTo>
                  <a:cubicBezTo>
                    <a:pt x="84" y="1080"/>
                    <a:pt x="131" y="1085"/>
                    <a:pt x="152" y="1088"/>
                  </a:cubicBezTo>
                  <a:close/>
                  <a:moveTo>
                    <a:pt x="102" y="1100"/>
                  </a:moveTo>
                  <a:cubicBezTo>
                    <a:pt x="102" y="1100"/>
                    <a:pt x="102" y="1100"/>
                    <a:pt x="102" y="1100"/>
                  </a:cubicBezTo>
                  <a:cubicBezTo>
                    <a:pt x="110" y="1100"/>
                    <a:pt x="118" y="1099"/>
                    <a:pt x="125" y="1099"/>
                  </a:cubicBezTo>
                  <a:cubicBezTo>
                    <a:pt x="118" y="1101"/>
                    <a:pt x="110" y="1103"/>
                    <a:pt x="102" y="1106"/>
                  </a:cubicBezTo>
                  <a:cubicBezTo>
                    <a:pt x="84" y="1111"/>
                    <a:pt x="53" y="1117"/>
                    <a:pt x="47" y="1113"/>
                  </a:cubicBezTo>
                  <a:cubicBezTo>
                    <a:pt x="47" y="1113"/>
                    <a:pt x="47" y="1113"/>
                    <a:pt x="47" y="1113"/>
                  </a:cubicBezTo>
                  <a:cubicBezTo>
                    <a:pt x="47" y="1113"/>
                    <a:pt x="47" y="1113"/>
                    <a:pt x="47" y="1112"/>
                  </a:cubicBezTo>
                  <a:cubicBezTo>
                    <a:pt x="51" y="1107"/>
                    <a:pt x="83" y="1102"/>
                    <a:pt x="102" y="1100"/>
                  </a:cubicBezTo>
                  <a:close/>
                  <a:moveTo>
                    <a:pt x="154" y="1096"/>
                  </a:moveTo>
                  <a:cubicBezTo>
                    <a:pt x="155" y="1096"/>
                    <a:pt x="155" y="1096"/>
                    <a:pt x="155" y="1096"/>
                  </a:cubicBezTo>
                  <a:cubicBezTo>
                    <a:pt x="156" y="1097"/>
                    <a:pt x="156" y="1097"/>
                    <a:pt x="157" y="1097"/>
                  </a:cubicBezTo>
                  <a:cubicBezTo>
                    <a:pt x="137" y="1108"/>
                    <a:pt x="95" y="1128"/>
                    <a:pt x="85" y="1124"/>
                  </a:cubicBezTo>
                  <a:cubicBezTo>
                    <a:pt x="84" y="1123"/>
                    <a:pt x="83" y="1123"/>
                    <a:pt x="83" y="1123"/>
                  </a:cubicBezTo>
                  <a:cubicBezTo>
                    <a:pt x="83" y="1122"/>
                    <a:pt x="83" y="1122"/>
                    <a:pt x="83" y="1121"/>
                  </a:cubicBezTo>
                  <a:cubicBezTo>
                    <a:pt x="89" y="1111"/>
                    <a:pt x="135" y="1100"/>
                    <a:pt x="154" y="1096"/>
                  </a:cubicBezTo>
                  <a:close/>
                  <a:moveTo>
                    <a:pt x="135" y="1112"/>
                  </a:moveTo>
                  <a:cubicBezTo>
                    <a:pt x="128" y="1117"/>
                    <a:pt x="121" y="1123"/>
                    <a:pt x="114" y="1128"/>
                  </a:cubicBezTo>
                  <a:cubicBezTo>
                    <a:pt x="114" y="1128"/>
                    <a:pt x="114" y="1128"/>
                    <a:pt x="114" y="1128"/>
                  </a:cubicBezTo>
                  <a:cubicBezTo>
                    <a:pt x="99" y="1139"/>
                    <a:pt x="72" y="1155"/>
                    <a:pt x="65" y="1153"/>
                  </a:cubicBezTo>
                  <a:cubicBezTo>
                    <a:pt x="65" y="1153"/>
                    <a:pt x="65" y="1153"/>
                    <a:pt x="64" y="1153"/>
                  </a:cubicBezTo>
                  <a:cubicBezTo>
                    <a:pt x="64" y="1153"/>
                    <a:pt x="64" y="1153"/>
                    <a:pt x="65" y="1152"/>
                  </a:cubicBezTo>
                  <a:cubicBezTo>
                    <a:pt x="67" y="1146"/>
                    <a:pt x="94" y="1131"/>
                    <a:pt x="111" y="1122"/>
                  </a:cubicBezTo>
                  <a:cubicBezTo>
                    <a:pt x="119" y="1120"/>
                    <a:pt x="128" y="1116"/>
                    <a:pt x="135" y="1112"/>
                  </a:cubicBezTo>
                  <a:close/>
                  <a:moveTo>
                    <a:pt x="163" y="1099"/>
                  </a:moveTo>
                  <a:cubicBezTo>
                    <a:pt x="163" y="1099"/>
                    <a:pt x="163" y="1099"/>
                    <a:pt x="163" y="1099"/>
                  </a:cubicBezTo>
                  <a:cubicBezTo>
                    <a:pt x="164" y="1099"/>
                    <a:pt x="166" y="1099"/>
                    <a:pt x="168" y="1099"/>
                  </a:cubicBezTo>
                  <a:cubicBezTo>
                    <a:pt x="139" y="1129"/>
                    <a:pt x="106" y="1156"/>
                    <a:pt x="101" y="1151"/>
                  </a:cubicBezTo>
                  <a:cubicBezTo>
                    <a:pt x="101" y="1151"/>
                    <a:pt x="100" y="1150"/>
                    <a:pt x="100" y="1150"/>
                  </a:cubicBezTo>
                  <a:cubicBezTo>
                    <a:pt x="101" y="1140"/>
                    <a:pt x="138" y="1114"/>
                    <a:pt x="163" y="1099"/>
                  </a:cubicBezTo>
                  <a:close/>
                  <a:moveTo>
                    <a:pt x="155" y="1117"/>
                  </a:moveTo>
                  <a:cubicBezTo>
                    <a:pt x="149" y="1126"/>
                    <a:pt x="142" y="1137"/>
                    <a:pt x="137" y="1146"/>
                  </a:cubicBezTo>
                  <a:cubicBezTo>
                    <a:pt x="118" y="1172"/>
                    <a:pt x="100" y="1189"/>
                    <a:pt x="97" y="1187"/>
                  </a:cubicBezTo>
                  <a:cubicBezTo>
                    <a:pt x="95" y="1184"/>
                    <a:pt x="110" y="1163"/>
                    <a:pt x="129" y="1140"/>
                  </a:cubicBezTo>
                  <a:cubicBezTo>
                    <a:pt x="138" y="1133"/>
                    <a:pt x="147" y="1125"/>
                    <a:pt x="155" y="1117"/>
                  </a:cubicBezTo>
                  <a:close/>
                  <a:moveTo>
                    <a:pt x="157" y="1093"/>
                  </a:moveTo>
                  <a:cubicBezTo>
                    <a:pt x="156" y="1092"/>
                    <a:pt x="156" y="1091"/>
                    <a:pt x="156" y="1090"/>
                  </a:cubicBezTo>
                  <a:cubicBezTo>
                    <a:pt x="156" y="1088"/>
                    <a:pt x="156" y="1087"/>
                    <a:pt x="157" y="1086"/>
                  </a:cubicBezTo>
                  <a:cubicBezTo>
                    <a:pt x="164" y="1081"/>
                    <a:pt x="186" y="1086"/>
                    <a:pt x="194" y="1088"/>
                  </a:cubicBezTo>
                  <a:cubicBezTo>
                    <a:pt x="194" y="1088"/>
                    <a:pt x="194" y="1088"/>
                    <a:pt x="194" y="1088"/>
                  </a:cubicBezTo>
                  <a:cubicBezTo>
                    <a:pt x="196" y="1089"/>
                    <a:pt x="197" y="1089"/>
                    <a:pt x="199" y="1090"/>
                  </a:cubicBezTo>
                  <a:cubicBezTo>
                    <a:pt x="197" y="1090"/>
                    <a:pt x="196" y="1091"/>
                    <a:pt x="194" y="1091"/>
                  </a:cubicBezTo>
                  <a:cubicBezTo>
                    <a:pt x="194" y="1091"/>
                    <a:pt x="194" y="1091"/>
                    <a:pt x="194" y="1091"/>
                  </a:cubicBezTo>
                  <a:cubicBezTo>
                    <a:pt x="186" y="1093"/>
                    <a:pt x="164" y="1098"/>
                    <a:pt x="157" y="1093"/>
                  </a:cubicBezTo>
                  <a:close/>
                  <a:moveTo>
                    <a:pt x="177" y="1167"/>
                  </a:moveTo>
                  <a:cubicBezTo>
                    <a:pt x="167" y="1155"/>
                    <a:pt x="164" y="1136"/>
                    <a:pt x="169" y="1121"/>
                  </a:cubicBezTo>
                  <a:cubicBezTo>
                    <a:pt x="175" y="1106"/>
                    <a:pt x="188" y="1096"/>
                    <a:pt x="206" y="1092"/>
                  </a:cubicBezTo>
                  <a:cubicBezTo>
                    <a:pt x="206" y="1096"/>
                    <a:pt x="206" y="1099"/>
                    <a:pt x="207" y="1102"/>
                  </a:cubicBezTo>
                  <a:cubicBezTo>
                    <a:pt x="188" y="1107"/>
                    <a:pt x="176" y="1121"/>
                    <a:pt x="176" y="1138"/>
                  </a:cubicBezTo>
                  <a:cubicBezTo>
                    <a:pt x="176" y="1152"/>
                    <a:pt x="182" y="1163"/>
                    <a:pt x="194" y="1167"/>
                  </a:cubicBezTo>
                  <a:cubicBezTo>
                    <a:pt x="201" y="1171"/>
                    <a:pt x="208" y="1170"/>
                    <a:pt x="213" y="1166"/>
                  </a:cubicBezTo>
                  <a:cubicBezTo>
                    <a:pt x="213" y="1165"/>
                    <a:pt x="213" y="1165"/>
                    <a:pt x="213" y="1164"/>
                  </a:cubicBezTo>
                  <a:cubicBezTo>
                    <a:pt x="213" y="1163"/>
                    <a:pt x="213" y="1163"/>
                    <a:pt x="212" y="1163"/>
                  </a:cubicBezTo>
                  <a:cubicBezTo>
                    <a:pt x="205" y="1161"/>
                    <a:pt x="204" y="1156"/>
                    <a:pt x="204" y="1152"/>
                  </a:cubicBezTo>
                  <a:cubicBezTo>
                    <a:pt x="204" y="1147"/>
                    <a:pt x="208" y="1142"/>
                    <a:pt x="214" y="1142"/>
                  </a:cubicBezTo>
                  <a:cubicBezTo>
                    <a:pt x="220" y="1142"/>
                    <a:pt x="225" y="1145"/>
                    <a:pt x="228" y="1150"/>
                  </a:cubicBezTo>
                  <a:cubicBezTo>
                    <a:pt x="231" y="1157"/>
                    <a:pt x="230" y="1165"/>
                    <a:pt x="225" y="1170"/>
                  </a:cubicBezTo>
                  <a:cubicBezTo>
                    <a:pt x="220" y="1176"/>
                    <a:pt x="213" y="1179"/>
                    <a:pt x="204" y="1180"/>
                  </a:cubicBezTo>
                  <a:cubicBezTo>
                    <a:pt x="194" y="1180"/>
                    <a:pt x="184" y="1175"/>
                    <a:pt x="177" y="1167"/>
                  </a:cubicBezTo>
                  <a:close/>
                  <a:moveTo>
                    <a:pt x="228" y="1313"/>
                  </a:moveTo>
                  <a:cubicBezTo>
                    <a:pt x="239" y="1314"/>
                    <a:pt x="250" y="1311"/>
                    <a:pt x="259" y="1305"/>
                  </a:cubicBezTo>
                  <a:cubicBezTo>
                    <a:pt x="250" y="1316"/>
                    <a:pt x="242" y="1328"/>
                    <a:pt x="236" y="1340"/>
                  </a:cubicBezTo>
                  <a:cubicBezTo>
                    <a:pt x="229" y="1327"/>
                    <a:pt x="219" y="1317"/>
                    <a:pt x="209" y="1308"/>
                  </a:cubicBezTo>
                  <a:cubicBezTo>
                    <a:pt x="215" y="1311"/>
                    <a:pt x="221" y="1312"/>
                    <a:pt x="228" y="1313"/>
                  </a:cubicBezTo>
                  <a:close/>
                  <a:moveTo>
                    <a:pt x="389" y="1536"/>
                  </a:moveTo>
                  <a:cubicBezTo>
                    <a:pt x="389" y="1536"/>
                    <a:pt x="388" y="1535"/>
                    <a:pt x="388" y="1535"/>
                  </a:cubicBezTo>
                  <a:cubicBezTo>
                    <a:pt x="384" y="1530"/>
                    <a:pt x="378" y="1528"/>
                    <a:pt x="373" y="1526"/>
                  </a:cubicBezTo>
                  <a:cubicBezTo>
                    <a:pt x="378" y="1526"/>
                    <a:pt x="383" y="1525"/>
                    <a:pt x="388" y="1524"/>
                  </a:cubicBezTo>
                  <a:cubicBezTo>
                    <a:pt x="388" y="1525"/>
                    <a:pt x="388" y="1526"/>
                    <a:pt x="388" y="1527"/>
                  </a:cubicBezTo>
                  <a:cubicBezTo>
                    <a:pt x="388" y="1530"/>
                    <a:pt x="388" y="1533"/>
                    <a:pt x="389" y="1536"/>
                  </a:cubicBezTo>
                  <a:close/>
                  <a:moveTo>
                    <a:pt x="350" y="1525"/>
                  </a:moveTo>
                  <a:cubicBezTo>
                    <a:pt x="340" y="1528"/>
                    <a:pt x="330" y="1533"/>
                    <a:pt x="323" y="1542"/>
                  </a:cubicBezTo>
                  <a:cubicBezTo>
                    <a:pt x="318" y="1547"/>
                    <a:pt x="315" y="1552"/>
                    <a:pt x="313" y="1558"/>
                  </a:cubicBezTo>
                  <a:cubicBezTo>
                    <a:pt x="314" y="1545"/>
                    <a:pt x="313" y="1531"/>
                    <a:pt x="309" y="1516"/>
                  </a:cubicBezTo>
                  <a:cubicBezTo>
                    <a:pt x="322" y="1521"/>
                    <a:pt x="336" y="1524"/>
                    <a:pt x="350" y="1525"/>
                  </a:cubicBezTo>
                  <a:close/>
                  <a:moveTo>
                    <a:pt x="313" y="1588"/>
                  </a:moveTo>
                  <a:cubicBezTo>
                    <a:pt x="311" y="1572"/>
                    <a:pt x="315" y="1556"/>
                    <a:pt x="326" y="1544"/>
                  </a:cubicBezTo>
                  <a:cubicBezTo>
                    <a:pt x="334" y="1534"/>
                    <a:pt x="348" y="1528"/>
                    <a:pt x="361" y="1528"/>
                  </a:cubicBezTo>
                  <a:cubicBezTo>
                    <a:pt x="371" y="1528"/>
                    <a:pt x="380" y="1532"/>
                    <a:pt x="386" y="1539"/>
                  </a:cubicBezTo>
                  <a:cubicBezTo>
                    <a:pt x="393" y="1546"/>
                    <a:pt x="394" y="1556"/>
                    <a:pt x="390" y="1564"/>
                  </a:cubicBezTo>
                  <a:cubicBezTo>
                    <a:pt x="387" y="1571"/>
                    <a:pt x="381" y="1575"/>
                    <a:pt x="373" y="1575"/>
                  </a:cubicBezTo>
                  <a:cubicBezTo>
                    <a:pt x="365" y="1575"/>
                    <a:pt x="360" y="1569"/>
                    <a:pt x="359" y="1563"/>
                  </a:cubicBezTo>
                  <a:cubicBezTo>
                    <a:pt x="359" y="1558"/>
                    <a:pt x="361" y="1551"/>
                    <a:pt x="369" y="1549"/>
                  </a:cubicBezTo>
                  <a:cubicBezTo>
                    <a:pt x="370" y="1548"/>
                    <a:pt x="370" y="1548"/>
                    <a:pt x="371" y="1547"/>
                  </a:cubicBezTo>
                  <a:cubicBezTo>
                    <a:pt x="371" y="1547"/>
                    <a:pt x="371" y="1546"/>
                    <a:pt x="370" y="1545"/>
                  </a:cubicBezTo>
                  <a:cubicBezTo>
                    <a:pt x="365" y="1541"/>
                    <a:pt x="355" y="1540"/>
                    <a:pt x="347" y="1544"/>
                  </a:cubicBezTo>
                  <a:cubicBezTo>
                    <a:pt x="333" y="1550"/>
                    <a:pt x="325" y="1564"/>
                    <a:pt x="326" y="1580"/>
                  </a:cubicBezTo>
                  <a:cubicBezTo>
                    <a:pt x="326" y="1592"/>
                    <a:pt x="332" y="1604"/>
                    <a:pt x="341" y="1612"/>
                  </a:cubicBezTo>
                  <a:cubicBezTo>
                    <a:pt x="351" y="1621"/>
                    <a:pt x="363" y="1626"/>
                    <a:pt x="375" y="1625"/>
                  </a:cubicBezTo>
                  <a:cubicBezTo>
                    <a:pt x="380" y="1636"/>
                    <a:pt x="388" y="1644"/>
                    <a:pt x="399" y="1649"/>
                  </a:cubicBezTo>
                  <a:cubicBezTo>
                    <a:pt x="398" y="1649"/>
                    <a:pt x="398" y="1649"/>
                    <a:pt x="397" y="1650"/>
                  </a:cubicBezTo>
                  <a:cubicBezTo>
                    <a:pt x="397" y="1650"/>
                    <a:pt x="397" y="1650"/>
                    <a:pt x="397" y="1650"/>
                  </a:cubicBezTo>
                  <a:cubicBezTo>
                    <a:pt x="381" y="1636"/>
                    <a:pt x="363" y="1630"/>
                    <a:pt x="346" y="1632"/>
                  </a:cubicBezTo>
                  <a:cubicBezTo>
                    <a:pt x="328" y="1622"/>
                    <a:pt x="316" y="1606"/>
                    <a:pt x="313" y="1588"/>
                  </a:cubicBezTo>
                  <a:close/>
                  <a:moveTo>
                    <a:pt x="400" y="1653"/>
                  </a:moveTo>
                  <a:cubicBezTo>
                    <a:pt x="406" y="1647"/>
                    <a:pt x="414" y="1644"/>
                    <a:pt x="422" y="1644"/>
                  </a:cubicBezTo>
                  <a:cubicBezTo>
                    <a:pt x="429" y="1645"/>
                    <a:pt x="435" y="1650"/>
                    <a:pt x="438" y="1656"/>
                  </a:cubicBezTo>
                  <a:cubicBezTo>
                    <a:pt x="440" y="1662"/>
                    <a:pt x="438" y="1668"/>
                    <a:pt x="434" y="1672"/>
                  </a:cubicBezTo>
                  <a:cubicBezTo>
                    <a:pt x="430" y="1676"/>
                    <a:pt x="423" y="1675"/>
                    <a:pt x="419" y="1672"/>
                  </a:cubicBezTo>
                  <a:cubicBezTo>
                    <a:pt x="416" y="1670"/>
                    <a:pt x="414" y="1665"/>
                    <a:pt x="418" y="1659"/>
                  </a:cubicBezTo>
                  <a:cubicBezTo>
                    <a:pt x="418" y="1659"/>
                    <a:pt x="418" y="1658"/>
                    <a:pt x="418" y="1657"/>
                  </a:cubicBezTo>
                  <a:cubicBezTo>
                    <a:pt x="417" y="1657"/>
                    <a:pt x="417" y="1656"/>
                    <a:pt x="416" y="1656"/>
                  </a:cubicBezTo>
                  <a:cubicBezTo>
                    <a:pt x="410" y="1656"/>
                    <a:pt x="404" y="1661"/>
                    <a:pt x="401" y="1669"/>
                  </a:cubicBezTo>
                  <a:cubicBezTo>
                    <a:pt x="397" y="1680"/>
                    <a:pt x="400" y="1692"/>
                    <a:pt x="409" y="1702"/>
                  </a:cubicBezTo>
                  <a:cubicBezTo>
                    <a:pt x="422" y="1714"/>
                    <a:pt x="440" y="1716"/>
                    <a:pt x="457" y="1705"/>
                  </a:cubicBezTo>
                  <a:cubicBezTo>
                    <a:pt x="459" y="1708"/>
                    <a:pt x="461" y="1711"/>
                    <a:pt x="463" y="1713"/>
                  </a:cubicBezTo>
                  <a:cubicBezTo>
                    <a:pt x="448" y="1724"/>
                    <a:pt x="432" y="1726"/>
                    <a:pt x="417" y="1719"/>
                  </a:cubicBezTo>
                  <a:cubicBezTo>
                    <a:pt x="402" y="1712"/>
                    <a:pt x="391" y="1696"/>
                    <a:pt x="390" y="1680"/>
                  </a:cubicBezTo>
                  <a:cubicBezTo>
                    <a:pt x="389" y="1670"/>
                    <a:pt x="393" y="1660"/>
                    <a:pt x="400" y="1653"/>
                  </a:cubicBezTo>
                  <a:close/>
                  <a:moveTo>
                    <a:pt x="457" y="1764"/>
                  </a:moveTo>
                  <a:cubicBezTo>
                    <a:pt x="458" y="1766"/>
                    <a:pt x="460" y="1769"/>
                    <a:pt x="461" y="1771"/>
                  </a:cubicBezTo>
                  <a:cubicBezTo>
                    <a:pt x="466" y="1782"/>
                    <a:pt x="477" y="1812"/>
                    <a:pt x="473" y="1820"/>
                  </a:cubicBezTo>
                  <a:cubicBezTo>
                    <a:pt x="472" y="1821"/>
                    <a:pt x="471" y="1822"/>
                    <a:pt x="471" y="1822"/>
                  </a:cubicBezTo>
                  <a:cubicBezTo>
                    <a:pt x="471" y="1822"/>
                    <a:pt x="470" y="1822"/>
                    <a:pt x="469" y="1821"/>
                  </a:cubicBezTo>
                  <a:cubicBezTo>
                    <a:pt x="459" y="1814"/>
                    <a:pt x="451" y="1764"/>
                    <a:pt x="449" y="1744"/>
                  </a:cubicBezTo>
                  <a:cubicBezTo>
                    <a:pt x="450" y="1742"/>
                    <a:pt x="452" y="1740"/>
                    <a:pt x="454" y="1738"/>
                  </a:cubicBezTo>
                  <a:cubicBezTo>
                    <a:pt x="452" y="1747"/>
                    <a:pt x="453" y="1756"/>
                    <a:pt x="457" y="1764"/>
                  </a:cubicBezTo>
                  <a:close/>
                  <a:moveTo>
                    <a:pt x="469" y="1780"/>
                  </a:moveTo>
                  <a:cubicBezTo>
                    <a:pt x="472" y="1783"/>
                    <a:pt x="475" y="1786"/>
                    <a:pt x="479" y="1788"/>
                  </a:cubicBezTo>
                  <a:cubicBezTo>
                    <a:pt x="496" y="1807"/>
                    <a:pt x="508" y="1826"/>
                    <a:pt x="505" y="1829"/>
                  </a:cubicBezTo>
                  <a:cubicBezTo>
                    <a:pt x="505" y="1829"/>
                    <a:pt x="505" y="1829"/>
                    <a:pt x="505" y="1829"/>
                  </a:cubicBezTo>
                  <a:cubicBezTo>
                    <a:pt x="499" y="1828"/>
                    <a:pt x="482" y="1806"/>
                    <a:pt x="473" y="1793"/>
                  </a:cubicBezTo>
                  <a:cubicBezTo>
                    <a:pt x="472" y="1788"/>
                    <a:pt x="470" y="1784"/>
                    <a:pt x="469" y="1780"/>
                  </a:cubicBezTo>
                  <a:close/>
                  <a:moveTo>
                    <a:pt x="457" y="1860"/>
                  </a:moveTo>
                  <a:cubicBezTo>
                    <a:pt x="453" y="1860"/>
                    <a:pt x="448" y="1834"/>
                    <a:pt x="446" y="1805"/>
                  </a:cubicBezTo>
                  <a:cubicBezTo>
                    <a:pt x="448" y="1794"/>
                    <a:pt x="448" y="1781"/>
                    <a:pt x="448" y="1770"/>
                  </a:cubicBezTo>
                  <a:cubicBezTo>
                    <a:pt x="450" y="1781"/>
                    <a:pt x="453" y="1793"/>
                    <a:pt x="456" y="1804"/>
                  </a:cubicBezTo>
                  <a:cubicBezTo>
                    <a:pt x="460" y="1835"/>
                    <a:pt x="460" y="1860"/>
                    <a:pt x="457" y="1860"/>
                  </a:cubicBezTo>
                  <a:close/>
                  <a:moveTo>
                    <a:pt x="433" y="1752"/>
                  </a:moveTo>
                  <a:cubicBezTo>
                    <a:pt x="431" y="1752"/>
                    <a:pt x="430" y="1751"/>
                    <a:pt x="429" y="1750"/>
                  </a:cubicBezTo>
                  <a:cubicBezTo>
                    <a:pt x="428" y="1749"/>
                    <a:pt x="428" y="1748"/>
                    <a:pt x="428" y="1747"/>
                  </a:cubicBezTo>
                  <a:cubicBezTo>
                    <a:pt x="429" y="1739"/>
                    <a:pt x="448" y="1726"/>
                    <a:pt x="455" y="1722"/>
                  </a:cubicBezTo>
                  <a:cubicBezTo>
                    <a:pt x="455" y="1722"/>
                    <a:pt x="455" y="1722"/>
                    <a:pt x="455" y="1722"/>
                  </a:cubicBezTo>
                  <a:cubicBezTo>
                    <a:pt x="457" y="1721"/>
                    <a:pt x="458" y="1721"/>
                    <a:pt x="460" y="1720"/>
                  </a:cubicBezTo>
                  <a:cubicBezTo>
                    <a:pt x="459" y="1721"/>
                    <a:pt x="458" y="1723"/>
                    <a:pt x="458" y="1724"/>
                  </a:cubicBezTo>
                  <a:cubicBezTo>
                    <a:pt x="458" y="1724"/>
                    <a:pt x="458" y="1724"/>
                    <a:pt x="458" y="1724"/>
                  </a:cubicBezTo>
                  <a:cubicBezTo>
                    <a:pt x="453" y="1732"/>
                    <a:pt x="441" y="1750"/>
                    <a:pt x="433" y="1752"/>
                  </a:cubicBezTo>
                  <a:close/>
                  <a:moveTo>
                    <a:pt x="410" y="1731"/>
                  </a:moveTo>
                  <a:cubicBezTo>
                    <a:pt x="399" y="1732"/>
                    <a:pt x="386" y="1732"/>
                    <a:pt x="375" y="1733"/>
                  </a:cubicBezTo>
                  <a:cubicBezTo>
                    <a:pt x="345" y="1731"/>
                    <a:pt x="320" y="1726"/>
                    <a:pt x="319" y="1723"/>
                  </a:cubicBezTo>
                  <a:cubicBezTo>
                    <a:pt x="320" y="1720"/>
                    <a:pt x="344" y="1719"/>
                    <a:pt x="376" y="1724"/>
                  </a:cubicBezTo>
                  <a:cubicBezTo>
                    <a:pt x="386" y="1727"/>
                    <a:pt x="399" y="1729"/>
                    <a:pt x="410" y="1731"/>
                  </a:cubicBezTo>
                  <a:close/>
                  <a:moveTo>
                    <a:pt x="359" y="1711"/>
                  </a:moveTo>
                  <a:cubicBezTo>
                    <a:pt x="358" y="1710"/>
                    <a:pt x="358" y="1709"/>
                    <a:pt x="358" y="1709"/>
                  </a:cubicBezTo>
                  <a:cubicBezTo>
                    <a:pt x="358" y="1708"/>
                    <a:pt x="358" y="1708"/>
                    <a:pt x="359" y="1707"/>
                  </a:cubicBezTo>
                  <a:cubicBezTo>
                    <a:pt x="367" y="1703"/>
                    <a:pt x="398" y="1714"/>
                    <a:pt x="409" y="1719"/>
                  </a:cubicBezTo>
                  <a:cubicBezTo>
                    <a:pt x="411" y="1720"/>
                    <a:pt x="413" y="1721"/>
                    <a:pt x="416" y="1723"/>
                  </a:cubicBezTo>
                  <a:cubicBezTo>
                    <a:pt x="424" y="1726"/>
                    <a:pt x="433" y="1728"/>
                    <a:pt x="442" y="1726"/>
                  </a:cubicBezTo>
                  <a:cubicBezTo>
                    <a:pt x="440" y="1728"/>
                    <a:pt x="438" y="1729"/>
                    <a:pt x="436" y="1731"/>
                  </a:cubicBezTo>
                  <a:cubicBezTo>
                    <a:pt x="416" y="1729"/>
                    <a:pt x="366" y="1721"/>
                    <a:pt x="359" y="1711"/>
                  </a:cubicBezTo>
                  <a:close/>
                  <a:moveTo>
                    <a:pt x="431" y="1735"/>
                  </a:moveTo>
                  <a:cubicBezTo>
                    <a:pt x="430" y="1736"/>
                    <a:pt x="429" y="1738"/>
                    <a:pt x="428" y="1739"/>
                  </a:cubicBezTo>
                  <a:cubicBezTo>
                    <a:pt x="428" y="1739"/>
                    <a:pt x="428" y="1739"/>
                    <a:pt x="428" y="1739"/>
                  </a:cubicBezTo>
                  <a:cubicBezTo>
                    <a:pt x="400" y="1746"/>
                    <a:pt x="355" y="1753"/>
                    <a:pt x="348" y="1747"/>
                  </a:cubicBezTo>
                  <a:cubicBezTo>
                    <a:pt x="347" y="1747"/>
                    <a:pt x="347" y="1746"/>
                    <a:pt x="347" y="1746"/>
                  </a:cubicBezTo>
                  <a:cubicBezTo>
                    <a:pt x="348" y="1739"/>
                    <a:pt x="390" y="1735"/>
                    <a:pt x="431" y="1735"/>
                  </a:cubicBezTo>
                  <a:close/>
                  <a:moveTo>
                    <a:pt x="372" y="1753"/>
                  </a:moveTo>
                  <a:cubicBezTo>
                    <a:pt x="372" y="1753"/>
                    <a:pt x="372" y="1753"/>
                    <a:pt x="372" y="1753"/>
                  </a:cubicBezTo>
                  <a:cubicBezTo>
                    <a:pt x="381" y="1752"/>
                    <a:pt x="390" y="1750"/>
                    <a:pt x="399" y="1749"/>
                  </a:cubicBezTo>
                  <a:cubicBezTo>
                    <a:pt x="391" y="1752"/>
                    <a:pt x="382" y="1755"/>
                    <a:pt x="375" y="1759"/>
                  </a:cubicBezTo>
                  <a:cubicBezTo>
                    <a:pt x="357" y="1765"/>
                    <a:pt x="327" y="1774"/>
                    <a:pt x="321" y="1771"/>
                  </a:cubicBezTo>
                  <a:cubicBezTo>
                    <a:pt x="320" y="1771"/>
                    <a:pt x="320" y="1770"/>
                    <a:pt x="320" y="1770"/>
                  </a:cubicBezTo>
                  <a:cubicBezTo>
                    <a:pt x="320" y="1770"/>
                    <a:pt x="320" y="1770"/>
                    <a:pt x="320" y="1770"/>
                  </a:cubicBezTo>
                  <a:cubicBezTo>
                    <a:pt x="324" y="1764"/>
                    <a:pt x="354" y="1756"/>
                    <a:pt x="372" y="1753"/>
                  </a:cubicBezTo>
                  <a:close/>
                  <a:moveTo>
                    <a:pt x="425" y="1744"/>
                  </a:moveTo>
                  <a:cubicBezTo>
                    <a:pt x="425" y="1745"/>
                    <a:pt x="424" y="1746"/>
                    <a:pt x="424" y="1746"/>
                  </a:cubicBezTo>
                  <a:cubicBezTo>
                    <a:pt x="424" y="1747"/>
                    <a:pt x="424" y="1747"/>
                    <a:pt x="424" y="1747"/>
                  </a:cubicBezTo>
                  <a:cubicBezTo>
                    <a:pt x="408" y="1758"/>
                    <a:pt x="367" y="1783"/>
                    <a:pt x="356" y="1779"/>
                  </a:cubicBezTo>
                  <a:cubicBezTo>
                    <a:pt x="355" y="1779"/>
                    <a:pt x="355" y="1779"/>
                    <a:pt x="355" y="1778"/>
                  </a:cubicBezTo>
                  <a:cubicBezTo>
                    <a:pt x="355" y="1778"/>
                    <a:pt x="355" y="1778"/>
                    <a:pt x="355" y="1777"/>
                  </a:cubicBezTo>
                  <a:cubicBezTo>
                    <a:pt x="360" y="1767"/>
                    <a:pt x="404" y="1751"/>
                    <a:pt x="425" y="1744"/>
                  </a:cubicBezTo>
                  <a:close/>
                  <a:moveTo>
                    <a:pt x="402" y="1766"/>
                  </a:moveTo>
                  <a:cubicBezTo>
                    <a:pt x="396" y="1770"/>
                    <a:pt x="390" y="1776"/>
                    <a:pt x="384" y="1781"/>
                  </a:cubicBezTo>
                  <a:cubicBezTo>
                    <a:pt x="384" y="1781"/>
                    <a:pt x="384" y="1781"/>
                    <a:pt x="384" y="1781"/>
                  </a:cubicBezTo>
                  <a:cubicBezTo>
                    <a:pt x="369" y="1793"/>
                    <a:pt x="343" y="1812"/>
                    <a:pt x="337" y="1811"/>
                  </a:cubicBezTo>
                  <a:cubicBezTo>
                    <a:pt x="336" y="1811"/>
                    <a:pt x="336" y="1811"/>
                    <a:pt x="336" y="1811"/>
                  </a:cubicBezTo>
                  <a:cubicBezTo>
                    <a:pt x="336" y="1811"/>
                    <a:pt x="336" y="1811"/>
                    <a:pt x="336" y="1810"/>
                  </a:cubicBezTo>
                  <a:cubicBezTo>
                    <a:pt x="337" y="1804"/>
                    <a:pt x="364" y="1786"/>
                    <a:pt x="380" y="1777"/>
                  </a:cubicBezTo>
                  <a:cubicBezTo>
                    <a:pt x="387" y="1773"/>
                    <a:pt x="395" y="1769"/>
                    <a:pt x="402" y="1766"/>
                  </a:cubicBezTo>
                  <a:close/>
                  <a:moveTo>
                    <a:pt x="425" y="1751"/>
                  </a:moveTo>
                  <a:cubicBezTo>
                    <a:pt x="426" y="1752"/>
                    <a:pt x="426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4"/>
                    <a:pt x="428" y="1754"/>
                    <a:pt x="428" y="1754"/>
                  </a:cubicBezTo>
                  <a:cubicBezTo>
                    <a:pt x="416" y="1771"/>
                    <a:pt x="385" y="1808"/>
                    <a:pt x="374" y="1809"/>
                  </a:cubicBezTo>
                  <a:cubicBezTo>
                    <a:pt x="372" y="1809"/>
                    <a:pt x="372" y="1809"/>
                    <a:pt x="372" y="1808"/>
                  </a:cubicBezTo>
                  <a:cubicBezTo>
                    <a:pt x="371" y="1808"/>
                    <a:pt x="371" y="1807"/>
                    <a:pt x="371" y="1806"/>
                  </a:cubicBezTo>
                  <a:cubicBezTo>
                    <a:pt x="372" y="1795"/>
                    <a:pt x="409" y="1764"/>
                    <a:pt x="425" y="1751"/>
                  </a:cubicBezTo>
                  <a:close/>
                  <a:moveTo>
                    <a:pt x="398" y="1796"/>
                  </a:moveTo>
                  <a:cubicBezTo>
                    <a:pt x="398" y="1796"/>
                    <a:pt x="398" y="1796"/>
                    <a:pt x="398" y="1795"/>
                  </a:cubicBezTo>
                  <a:cubicBezTo>
                    <a:pt x="404" y="1790"/>
                    <a:pt x="409" y="1784"/>
                    <a:pt x="414" y="1778"/>
                  </a:cubicBezTo>
                  <a:cubicBezTo>
                    <a:pt x="410" y="1785"/>
                    <a:pt x="406" y="1793"/>
                    <a:pt x="403" y="1800"/>
                  </a:cubicBezTo>
                  <a:cubicBezTo>
                    <a:pt x="394" y="1816"/>
                    <a:pt x="376" y="1842"/>
                    <a:pt x="369" y="1844"/>
                  </a:cubicBezTo>
                  <a:cubicBezTo>
                    <a:pt x="369" y="1844"/>
                    <a:pt x="369" y="1844"/>
                    <a:pt x="369" y="1844"/>
                  </a:cubicBezTo>
                  <a:cubicBezTo>
                    <a:pt x="369" y="1844"/>
                    <a:pt x="369" y="1843"/>
                    <a:pt x="369" y="1843"/>
                  </a:cubicBezTo>
                  <a:cubicBezTo>
                    <a:pt x="368" y="1836"/>
                    <a:pt x="386" y="1810"/>
                    <a:pt x="398" y="1796"/>
                  </a:cubicBezTo>
                  <a:close/>
                  <a:moveTo>
                    <a:pt x="433" y="1755"/>
                  </a:moveTo>
                  <a:cubicBezTo>
                    <a:pt x="433" y="1755"/>
                    <a:pt x="433" y="1755"/>
                    <a:pt x="433" y="1755"/>
                  </a:cubicBezTo>
                  <a:cubicBezTo>
                    <a:pt x="434" y="1755"/>
                    <a:pt x="435" y="1755"/>
                    <a:pt x="436" y="1755"/>
                  </a:cubicBezTo>
                  <a:cubicBezTo>
                    <a:pt x="429" y="1776"/>
                    <a:pt x="413" y="1820"/>
                    <a:pt x="403" y="1825"/>
                  </a:cubicBezTo>
                  <a:cubicBezTo>
                    <a:pt x="402" y="1825"/>
                    <a:pt x="402" y="1825"/>
                    <a:pt x="401" y="1825"/>
                  </a:cubicBezTo>
                  <a:cubicBezTo>
                    <a:pt x="401" y="1825"/>
                    <a:pt x="401" y="1824"/>
                    <a:pt x="400" y="1824"/>
                  </a:cubicBezTo>
                  <a:cubicBezTo>
                    <a:pt x="397" y="1813"/>
                    <a:pt x="422" y="1772"/>
                    <a:pt x="433" y="1755"/>
                  </a:cubicBezTo>
                  <a:close/>
                  <a:moveTo>
                    <a:pt x="431" y="1781"/>
                  </a:moveTo>
                  <a:cubicBezTo>
                    <a:pt x="429" y="1789"/>
                    <a:pt x="428" y="1799"/>
                    <a:pt x="427" y="1807"/>
                  </a:cubicBezTo>
                  <a:cubicBezTo>
                    <a:pt x="427" y="1807"/>
                    <a:pt x="427" y="1807"/>
                    <a:pt x="427" y="1807"/>
                  </a:cubicBezTo>
                  <a:cubicBezTo>
                    <a:pt x="424" y="1826"/>
                    <a:pt x="416" y="1856"/>
                    <a:pt x="410" y="1859"/>
                  </a:cubicBezTo>
                  <a:cubicBezTo>
                    <a:pt x="410" y="1860"/>
                    <a:pt x="410" y="1860"/>
                    <a:pt x="410" y="1860"/>
                  </a:cubicBezTo>
                  <a:cubicBezTo>
                    <a:pt x="409" y="1860"/>
                    <a:pt x="409" y="1859"/>
                    <a:pt x="409" y="1859"/>
                  </a:cubicBezTo>
                  <a:cubicBezTo>
                    <a:pt x="406" y="1853"/>
                    <a:pt x="415" y="1823"/>
                    <a:pt x="421" y="1805"/>
                  </a:cubicBezTo>
                  <a:cubicBezTo>
                    <a:pt x="424" y="1797"/>
                    <a:pt x="428" y="1789"/>
                    <a:pt x="431" y="1781"/>
                  </a:cubicBezTo>
                  <a:close/>
                  <a:moveTo>
                    <a:pt x="441" y="1752"/>
                  </a:moveTo>
                  <a:cubicBezTo>
                    <a:pt x="441" y="1752"/>
                    <a:pt x="441" y="1752"/>
                    <a:pt x="441" y="1752"/>
                  </a:cubicBezTo>
                  <a:cubicBezTo>
                    <a:pt x="442" y="1751"/>
                    <a:pt x="443" y="1750"/>
                    <a:pt x="445" y="1748"/>
                  </a:cubicBezTo>
                  <a:cubicBezTo>
                    <a:pt x="445" y="1789"/>
                    <a:pt x="441" y="1832"/>
                    <a:pt x="434" y="1832"/>
                  </a:cubicBezTo>
                  <a:cubicBezTo>
                    <a:pt x="433" y="1832"/>
                    <a:pt x="433" y="1832"/>
                    <a:pt x="433" y="1832"/>
                  </a:cubicBezTo>
                  <a:cubicBezTo>
                    <a:pt x="427" y="1824"/>
                    <a:pt x="434" y="1780"/>
                    <a:pt x="441" y="1752"/>
                  </a:cubicBezTo>
                  <a:close/>
                  <a:moveTo>
                    <a:pt x="392" y="1701"/>
                  </a:moveTo>
                  <a:cubicBezTo>
                    <a:pt x="394" y="1704"/>
                    <a:pt x="397" y="1708"/>
                    <a:pt x="400" y="1711"/>
                  </a:cubicBezTo>
                  <a:cubicBezTo>
                    <a:pt x="396" y="1710"/>
                    <a:pt x="392" y="1708"/>
                    <a:pt x="387" y="1707"/>
                  </a:cubicBezTo>
                  <a:cubicBezTo>
                    <a:pt x="373" y="1698"/>
                    <a:pt x="352" y="1681"/>
                    <a:pt x="351" y="1675"/>
                  </a:cubicBezTo>
                  <a:cubicBezTo>
                    <a:pt x="351" y="1675"/>
                    <a:pt x="351" y="1675"/>
                    <a:pt x="351" y="1675"/>
                  </a:cubicBezTo>
                  <a:cubicBezTo>
                    <a:pt x="353" y="1672"/>
                    <a:pt x="373" y="1684"/>
                    <a:pt x="392" y="1701"/>
                  </a:cubicBezTo>
                  <a:close/>
                  <a:moveTo>
                    <a:pt x="499" y="1790"/>
                  </a:moveTo>
                  <a:cubicBezTo>
                    <a:pt x="484" y="1789"/>
                    <a:pt x="468" y="1778"/>
                    <a:pt x="461" y="1763"/>
                  </a:cubicBezTo>
                  <a:cubicBezTo>
                    <a:pt x="454" y="1748"/>
                    <a:pt x="456" y="1732"/>
                    <a:pt x="466" y="1717"/>
                  </a:cubicBezTo>
                  <a:cubicBezTo>
                    <a:pt x="469" y="1719"/>
                    <a:pt x="472" y="1721"/>
                    <a:pt x="475" y="1723"/>
                  </a:cubicBezTo>
                  <a:cubicBezTo>
                    <a:pt x="464" y="1740"/>
                    <a:pt x="465" y="1758"/>
                    <a:pt x="478" y="1771"/>
                  </a:cubicBezTo>
                  <a:cubicBezTo>
                    <a:pt x="488" y="1780"/>
                    <a:pt x="500" y="1783"/>
                    <a:pt x="511" y="1779"/>
                  </a:cubicBezTo>
                  <a:cubicBezTo>
                    <a:pt x="518" y="1776"/>
                    <a:pt x="523" y="1770"/>
                    <a:pt x="523" y="1764"/>
                  </a:cubicBezTo>
                  <a:cubicBezTo>
                    <a:pt x="524" y="1763"/>
                    <a:pt x="523" y="1763"/>
                    <a:pt x="523" y="1762"/>
                  </a:cubicBezTo>
                  <a:cubicBezTo>
                    <a:pt x="522" y="1762"/>
                    <a:pt x="521" y="1762"/>
                    <a:pt x="521" y="1762"/>
                  </a:cubicBezTo>
                  <a:cubicBezTo>
                    <a:pt x="515" y="1766"/>
                    <a:pt x="510" y="1763"/>
                    <a:pt x="508" y="1760"/>
                  </a:cubicBezTo>
                  <a:cubicBezTo>
                    <a:pt x="504" y="1757"/>
                    <a:pt x="503" y="1750"/>
                    <a:pt x="508" y="1746"/>
                  </a:cubicBezTo>
                  <a:cubicBezTo>
                    <a:pt x="512" y="1741"/>
                    <a:pt x="518" y="1740"/>
                    <a:pt x="523" y="1742"/>
                  </a:cubicBezTo>
                  <a:cubicBezTo>
                    <a:pt x="530" y="1744"/>
                    <a:pt x="535" y="1751"/>
                    <a:pt x="536" y="1758"/>
                  </a:cubicBezTo>
                  <a:cubicBezTo>
                    <a:pt x="536" y="1766"/>
                    <a:pt x="533" y="1773"/>
                    <a:pt x="527" y="1780"/>
                  </a:cubicBezTo>
                  <a:cubicBezTo>
                    <a:pt x="520" y="1787"/>
                    <a:pt x="510" y="1791"/>
                    <a:pt x="499" y="1790"/>
                  </a:cubicBezTo>
                  <a:close/>
                  <a:moveTo>
                    <a:pt x="638" y="1857"/>
                  </a:moveTo>
                  <a:cubicBezTo>
                    <a:pt x="646" y="1850"/>
                    <a:pt x="652" y="1840"/>
                    <a:pt x="654" y="1830"/>
                  </a:cubicBezTo>
                  <a:cubicBezTo>
                    <a:pt x="656" y="1844"/>
                    <a:pt x="659" y="1858"/>
                    <a:pt x="663" y="1871"/>
                  </a:cubicBezTo>
                  <a:cubicBezTo>
                    <a:pt x="649" y="1866"/>
                    <a:pt x="635" y="1866"/>
                    <a:pt x="622" y="1867"/>
                  </a:cubicBezTo>
                  <a:cubicBezTo>
                    <a:pt x="628" y="1865"/>
                    <a:pt x="633" y="1861"/>
                    <a:pt x="638" y="1857"/>
                  </a:cubicBezTo>
                  <a:close/>
                  <a:moveTo>
                    <a:pt x="875" y="1921"/>
                  </a:moveTo>
                  <a:cubicBezTo>
                    <a:pt x="869" y="1930"/>
                    <a:pt x="866" y="1941"/>
                    <a:pt x="867" y="1952"/>
                  </a:cubicBezTo>
                  <a:cubicBezTo>
                    <a:pt x="867" y="1958"/>
                    <a:pt x="869" y="1965"/>
                    <a:pt x="872" y="1971"/>
                  </a:cubicBezTo>
                  <a:cubicBezTo>
                    <a:pt x="863" y="1960"/>
                    <a:pt x="853" y="1951"/>
                    <a:pt x="839" y="1944"/>
                  </a:cubicBezTo>
                  <a:cubicBezTo>
                    <a:pt x="852" y="1938"/>
                    <a:pt x="864" y="1930"/>
                    <a:pt x="875" y="1921"/>
                  </a:cubicBezTo>
                  <a:close/>
                  <a:moveTo>
                    <a:pt x="963" y="1970"/>
                  </a:moveTo>
                  <a:cubicBezTo>
                    <a:pt x="953" y="1965"/>
                    <a:pt x="944" y="1957"/>
                    <a:pt x="939" y="1947"/>
                  </a:cubicBezTo>
                  <a:cubicBezTo>
                    <a:pt x="935" y="1937"/>
                    <a:pt x="935" y="1925"/>
                    <a:pt x="940" y="1916"/>
                  </a:cubicBezTo>
                  <a:cubicBezTo>
                    <a:pt x="943" y="1909"/>
                    <a:pt x="949" y="1904"/>
                    <a:pt x="956" y="1902"/>
                  </a:cubicBezTo>
                  <a:cubicBezTo>
                    <a:pt x="963" y="1900"/>
                    <a:pt x="971" y="1902"/>
                    <a:pt x="976" y="1907"/>
                  </a:cubicBezTo>
                  <a:cubicBezTo>
                    <a:pt x="980" y="1912"/>
                    <a:pt x="980" y="1918"/>
                    <a:pt x="978" y="1923"/>
                  </a:cubicBezTo>
                  <a:cubicBezTo>
                    <a:pt x="975" y="1929"/>
                    <a:pt x="969" y="1930"/>
                    <a:pt x="964" y="1929"/>
                  </a:cubicBezTo>
                  <a:cubicBezTo>
                    <a:pt x="961" y="1927"/>
                    <a:pt x="957" y="1923"/>
                    <a:pt x="958" y="1917"/>
                  </a:cubicBezTo>
                  <a:cubicBezTo>
                    <a:pt x="958" y="1916"/>
                    <a:pt x="958" y="1916"/>
                    <a:pt x="957" y="1915"/>
                  </a:cubicBezTo>
                  <a:cubicBezTo>
                    <a:pt x="957" y="1915"/>
                    <a:pt x="956" y="1915"/>
                    <a:pt x="955" y="1915"/>
                  </a:cubicBezTo>
                  <a:cubicBezTo>
                    <a:pt x="950" y="1917"/>
                    <a:pt x="946" y="1924"/>
                    <a:pt x="946" y="1932"/>
                  </a:cubicBezTo>
                  <a:cubicBezTo>
                    <a:pt x="946" y="1944"/>
                    <a:pt x="953" y="1954"/>
                    <a:pt x="965" y="1960"/>
                  </a:cubicBezTo>
                  <a:cubicBezTo>
                    <a:pt x="982" y="1967"/>
                    <a:pt x="1000" y="1961"/>
                    <a:pt x="1012" y="1945"/>
                  </a:cubicBezTo>
                  <a:cubicBezTo>
                    <a:pt x="1014" y="1946"/>
                    <a:pt x="1015" y="1946"/>
                    <a:pt x="1017" y="1947"/>
                  </a:cubicBezTo>
                  <a:cubicBezTo>
                    <a:pt x="1013" y="1947"/>
                    <a:pt x="1010" y="1949"/>
                    <a:pt x="1007" y="1951"/>
                  </a:cubicBezTo>
                  <a:cubicBezTo>
                    <a:pt x="1002" y="1956"/>
                    <a:pt x="998" y="1962"/>
                    <a:pt x="997" y="1969"/>
                  </a:cubicBezTo>
                  <a:cubicBezTo>
                    <a:pt x="986" y="1974"/>
                    <a:pt x="974" y="1974"/>
                    <a:pt x="963" y="1970"/>
                  </a:cubicBezTo>
                  <a:close/>
                  <a:moveTo>
                    <a:pt x="1010" y="1954"/>
                  </a:moveTo>
                  <a:cubicBezTo>
                    <a:pt x="1015" y="1950"/>
                    <a:pt x="1023" y="1949"/>
                    <a:pt x="1030" y="1952"/>
                  </a:cubicBezTo>
                  <a:cubicBezTo>
                    <a:pt x="1035" y="1954"/>
                    <a:pt x="1038" y="1959"/>
                    <a:pt x="1038" y="1965"/>
                  </a:cubicBezTo>
                  <a:cubicBezTo>
                    <a:pt x="1038" y="1971"/>
                    <a:pt x="1033" y="1975"/>
                    <a:pt x="1028" y="1976"/>
                  </a:cubicBezTo>
                  <a:cubicBezTo>
                    <a:pt x="1024" y="1976"/>
                    <a:pt x="1019" y="1974"/>
                    <a:pt x="1017" y="1968"/>
                  </a:cubicBezTo>
                  <a:cubicBezTo>
                    <a:pt x="1017" y="1967"/>
                    <a:pt x="1016" y="1967"/>
                    <a:pt x="1016" y="1966"/>
                  </a:cubicBezTo>
                  <a:cubicBezTo>
                    <a:pt x="1015" y="1966"/>
                    <a:pt x="1014" y="1967"/>
                    <a:pt x="1014" y="1967"/>
                  </a:cubicBezTo>
                  <a:cubicBezTo>
                    <a:pt x="1010" y="1971"/>
                    <a:pt x="1009" y="1979"/>
                    <a:pt x="1012" y="1986"/>
                  </a:cubicBezTo>
                  <a:cubicBezTo>
                    <a:pt x="1017" y="1997"/>
                    <a:pt x="1028" y="2004"/>
                    <a:pt x="1041" y="2004"/>
                  </a:cubicBezTo>
                  <a:cubicBezTo>
                    <a:pt x="1059" y="2004"/>
                    <a:pt x="1073" y="1992"/>
                    <a:pt x="1078" y="1972"/>
                  </a:cubicBezTo>
                  <a:cubicBezTo>
                    <a:pt x="1081" y="1973"/>
                    <a:pt x="1084" y="1974"/>
                    <a:pt x="1088" y="1974"/>
                  </a:cubicBezTo>
                  <a:cubicBezTo>
                    <a:pt x="1084" y="1992"/>
                    <a:pt x="1074" y="2005"/>
                    <a:pt x="1059" y="2010"/>
                  </a:cubicBezTo>
                  <a:cubicBezTo>
                    <a:pt x="1044" y="2016"/>
                    <a:pt x="1024" y="2013"/>
                    <a:pt x="1012" y="2003"/>
                  </a:cubicBezTo>
                  <a:cubicBezTo>
                    <a:pt x="1005" y="1996"/>
                    <a:pt x="1000" y="1986"/>
                    <a:pt x="1000" y="1976"/>
                  </a:cubicBezTo>
                  <a:cubicBezTo>
                    <a:pt x="1000" y="1967"/>
                    <a:pt x="1004" y="1959"/>
                    <a:pt x="1010" y="1954"/>
                  </a:cubicBezTo>
                  <a:close/>
                  <a:moveTo>
                    <a:pt x="1168" y="2003"/>
                  </a:moveTo>
                  <a:cubicBezTo>
                    <a:pt x="1156" y="2013"/>
                    <a:pt x="1136" y="2016"/>
                    <a:pt x="1121" y="2010"/>
                  </a:cubicBezTo>
                  <a:cubicBezTo>
                    <a:pt x="1106" y="2005"/>
                    <a:pt x="1096" y="1992"/>
                    <a:pt x="1092" y="1974"/>
                  </a:cubicBezTo>
                  <a:cubicBezTo>
                    <a:pt x="1096" y="1974"/>
                    <a:pt x="1099" y="1973"/>
                    <a:pt x="1102" y="1972"/>
                  </a:cubicBezTo>
                  <a:cubicBezTo>
                    <a:pt x="1107" y="1992"/>
                    <a:pt x="1121" y="2004"/>
                    <a:pt x="1139" y="2004"/>
                  </a:cubicBezTo>
                  <a:cubicBezTo>
                    <a:pt x="1152" y="2004"/>
                    <a:pt x="1163" y="1997"/>
                    <a:pt x="1168" y="1986"/>
                  </a:cubicBezTo>
                  <a:cubicBezTo>
                    <a:pt x="1171" y="1979"/>
                    <a:pt x="1170" y="1971"/>
                    <a:pt x="1166" y="1967"/>
                  </a:cubicBezTo>
                  <a:cubicBezTo>
                    <a:pt x="1166" y="1967"/>
                    <a:pt x="1165" y="1966"/>
                    <a:pt x="1164" y="1966"/>
                  </a:cubicBezTo>
                  <a:cubicBezTo>
                    <a:pt x="1164" y="1967"/>
                    <a:pt x="1163" y="1967"/>
                    <a:pt x="1163" y="1968"/>
                  </a:cubicBezTo>
                  <a:cubicBezTo>
                    <a:pt x="1161" y="1974"/>
                    <a:pt x="1156" y="1976"/>
                    <a:pt x="1152" y="1976"/>
                  </a:cubicBezTo>
                  <a:cubicBezTo>
                    <a:pt x="1147" y="1975"/>
                    <a:pt x="1142" y="1971"/>
                    <a:pt x="1142" y="1965"/>
                  </a:cubicBezTo>
                  <a:cubicBezTo>
                    <a:pt x="1142" y="1959"/>
                    <a:pt x="1145" y="1954"/>
                    <a:pt x="1150" y="1952"/>
                  </a:cubicBezTo>
                  <a:cubicBezTo>
                    <a:pt x="1157" y="1949"/>
                    <a:pt x="1165" y="1950"/>
                    <a:pt x="1171" y="1954"/>
                  </a:cubicBezTo>
                  <a:cubicBezTo>
                    <a:pt x="1176" y="1959"/>
                    <a:pt x="1180" y="1967"/>
                    <a:pt x="1180" y="1976"/>
                  </a:cubicBezTo>
                  <a:cubicBezTo>
                    <a:pt x="1180" y="1986"/>
                    <a:pt x="1175" y="1996"/>
                    <a:pt x="1168" y="2003"/>
                  </a:cubicBezTo>
                  <a:close/>
                  <a:moveTo>
                    <a:pt x="1173" y="1951"/>
                  </a:moveTo>
                  <a:cubicBezTo>
                    <a:pt x="1170" y="1949"/>
                    <a:pt x="1167" y="1947"/>
                    <a:pt x="1163" y="1947"/>
                  </a:cubicBezTo>
                  <a:cubicBezTo>
                    <a:pt x="1165" y="1946"/>
                    <a:pt x="1166" y="1946"/>
                    <a:pt x="1168" y="1945"/>
                  </a:cubicBezTo>
                  <a:cubicBezTo>
                    <a:pt x="1180" y="1961"/>
                    <a:pt x="1198" y="1967"/>
                    <a:pt x="1215" y="1960"/>
                  </a:cubicBezTo>
                  <a:cubicBezTo>
                    <a:pt x="1227" y="1954"/>
                    <a:pt x="1234" y="1944"/>
                    <a:pt x="1234" y="1932"/>
                  </a:cubicBezTo>
                  <a:cubicBezTo>
                    <a:pt x="1234" y="1924"/>
                    <a:pt x="1230" y="1917"/>
                    <a:pt x="1225" y="1915"/>
                  </a:cubicBezTo>
                  <a:cubicBezTo>
                    <a:pt x="1224" y="1915"/>
                    <a:pt x="1223" y="1915"/>
                    <a:pt x="1223" y="1915"/>
                  </a:cubicBezTo>
                  <a:cubicBezTo>
                    <a:pt x="1222" y="1916"/>
                    <a:pt x="1222" y="1916"/>
                    <a:pt x="1222" y="1917"/>
                  </a:cubicBezTo>
                  <a:cubicBezTo>
                    <a:pt x="1223" y="1923"/>
                    <a:pt x="1219" y="1927"/>
                    <a:pt x="1216" y="1929"/>
                  </a:cubicBezTo>
                  <a:cubicBezTo>
                    <a:pt x="1211" y="1930"/>
                    <a:pt x="1205" y="1929"/>
                    <a:pt x="1202" y="1923"/>
                  </a:cubicBezTo>
                  <a:cubicBezTo>
                    <a:pt x="1200" y="1918"/>
                    <a:pt x="1200" y="1912"/>
                    <a:pt x="1204" y="1907"/>
                  </a:cubicBezTo>
                  <a:cubicBezTo>
                    <a:pt x="1209" y="1902"/>
                    <a:pt x="1217" y="1900"/>
                    <a:pt x="1224" y="1902"/>
                  </a:cubicBezTo>
                  <a:cubicBezTo>
                    <a:pt x="1231" y="1904"/>
                    <a:pt x="1237" y="1909"/>
                    <a:pt x="1240" y="1916"/>
                  </a:cubicBezTo>
                  <a:cubicBezTo>
                    <a:pt x="1245" y="1925"/>
                    <a:pt x="1245" y="1937"/>
                    <a:pt x="1241" y="1947"/>
                  </a:cubicBezTo>
                  <a:cubicBezTo>
                    <a:pt x="1236" y="1957"/>
                    <a:pt x="1227" y="1965"/>
                    <a:pt x="1217" y="1970"/>
                  </a:cubicBezTo>
                  <a:cubicBezTo>
                    <a:pt x="1206" y="1974"/>
                    <a:pt x="1194" y="1974"/>
                    <a:pt x="1183" y="1969"/>
                  </a:cubicBezTo>
                  <a:cubicBezTo>
                    <a:pt x="1182" y="1962"/>
                    <a:pt x="1178" y="1956"/>
                    <a:pt x="1173" y="1951"/>
                  </a:cubicBezTo>
                  <a:close/>
                  <a:moveTo>
                    <a:pt x="1313" y="1952"/>
                  </a:moveTo>
                  <a:cubicBezTo>
                    <a:pt x="1314" y="1941"/>
                    <a:pt x="1311" y="1930"/>
                    <a:pt x="1305" y="1921"/>
                  </a:cubicBezTo>
                  <a:cubicBezTo>
                    <a:pt x="1316" y="1930"/>
                    <a:pt x="1328" y="1938"/>
                    <a:pt x="1341" y="1944"/>
                  </a:cubicBezTo>
                  <a:cubicBezTo>
                    <a:pt x="1327" y="1951"/>
                    <a:pt x="1317" y="1960"/>
                    <a:pt x="1309" y="1971"/>
                  </a:cubicBezTo>
                  <a:cubicBezTo>
                    <a:pt x="1311" y="1965"/>
                    <a:pt x="1313" y="1958"/>
                    <a:pt x="1313" y="1952"/>
                  </a:cubicBezTo>
                  <a:close/>
                  <a:moveTo>
                    <a:pt x="1526" y="1830"/>
                  </a:moveTo>
                  <a:cubicBezTo>
                    <a:pt x="1528" y="1840"/>
                    <a:pt x="1534" y="1850"/>
                    <a:pt x="1542" y="1857"/>
                  </a:cubicBezTo>
                  <a:cubicBezTo>
                    <a:pt x="1547" y="1861"/>
                    <a:pt x="1552" y="1865"/>
                    <a:pt x="1558" y="1867"/>
                  </a:cubicBezTo>
                  <a:cubicBezTo>
                    <a:pt x="1545" y="1866"/>
                    <a:pt x="1531" y="1866"/>
                    <a:pt x="1517" y="1871"/>
                  </a:cubicBezTo>
                  <a:cubicBezTo>
                    <a:pt x="1521" y="1858"/>
                    <a:pt x="1524" y="1844"/>
                    <a:pt x="1526" y="1830"/>
                  </a:cubicBezTo>
                  <a:close/>
                  <a:moveTo>
                    <a:pt x="1645" y="1758"/>
                  </a:moveTo>
                  <a:cubicBezTo>
                    <a:pt x="1645" y="1751"/>
                    <a:pt x="1650" y="1744"/>
                    <a:pt x="1657" y="1742"/>
                  </a:cubicBezTo>
                  <a:cubicBezTo>
                    <a:pt x="1662" y="1740"/>
                    <a:pt x="1668" y="1741"/>
                    <a:pt x="1672" y="1746"/>
                  </a:cubicBezTo>
                  <a:cubicBezTo>
                    <a:pt x="1677" y="1750"/>
                    <a:pt x="1676" y="1757"/>
                    <a:pt x="1673" y="1760"/>
                  </a:cubicBezTo>
                  <a:cubicBezTo>
                    <a:pt x="1670" y="1763"/>
                    <a:pt x="1665" y="1766"/>
                    <a:pt x="1659" y="1762"/>
                  </a:cubicBezTo>
                  <a:cubicBezTo>
                    <a:pt x="1659" y="1762"/>
                    <a:pt x="1658" y="1762"/>
                    <a:pt x="1657" y="1762"/>
                  </a:cubicBezTo>
                  <a:cubicBezTo>
                    <a:pt x="1657" y="1763"/>
                    <a:pt x="1657" y="1763"/>
                    <a:pt x="1657" y="1764"/>
                  </a:cubicBezTo>
                  <a:cubicBezTo>
                    <a:pt x="1657" y="1770"/>
                    <a:pt x="1662" y="1776"/>
                    <a:pt x="1669" y="1779"/>
                  </a:cubicBezTo>
                  <a:cubicBezTo>
                    <a:pt x="1680" y="1783"/>
                    <a:pt x="1693" y="1780"/>
                    <a:pt x="1702" y="1771"/>
                  </a:cubicBezTo>
                  <a:cubicBezTo>
                    <a:pt x="1715" y="1758"/>
                    <a:pt x="1716" y="1740"/>
                    <a:pt x="1705" y="1723"/>
                  </a:cubicBezTo>
                  <a:cubicBezTo>
                    <a:pt x="1708" y="1721"/>
                    <a:pt x="1711" y="1719"/>
                    <a:pt x="1714" y="1717"/>
                  </a:cubicBezTo>
                  <a:cubicBezTo>
                    <a:pt x="1724" y="1732"/>
                    <a:pt x="1726" y="1748"/>
                    <a:pt x="1719" y="1763"/>
                  </a:cubicBezTo>
                  <a:cubicBezTo>
                    <a:pt x="1712" y="1778"/>
                    <a:pt x="1696" y="1789"/>
                    <a:pt x="1681" y="1790"/>
                  </a:cubicBezTo>
                  <a:cubicBezTo>
                    <a:pt x="1670" y="1791"/>
                    <a:pt x="1660" y="1787"/>
                    <a:pt x="1653" y="1780"/>
                  </a:cubicBezTo>
                  <a:cubicBezTo>
                    <a:pt x="1647" y="1773"/>
                    <a:pt x="1644" y="1766"/>
                    <a:pt x="1645" y="1758"/>
                  </a:cubicBezTo>
                  <a:close/>
                  <a:moveTo>
                    <a:pt x="1747" y="1832"/>
                  </a:moveTo>
                  <a:cubicBezTo>
                    <a:pt x="1747" y="1832"/>
                    <a:pt x="1747" y="1832"/>
                    <a:pt x="1746" y="1832"/>
                  </a:cubicBezTo>
                  <a:cubicBezTo>
                    <a:pt x="1739" y="1832"/>
                    <a:pt x="1735" y="1789"/>
                    <a:pt x="1735" y="1748"/>
                  </a:cubicBezTo>
                  <a:cubicBezTo>
                    <a:pt x="1737" y="1750"/>
                    <a:pt x="1738" y="1751"/>
                    <a:pt x="1739" y="1752"/>
                  </a:cubicBezTo>
                  <a:cubicBezTo>
                    <a:pt x="1739" y="1752"/>
                    <a:pt x="1739" y="1752"/>
                    <a:pt x="1739" y="1752"/>
                  </a:cubicBezTo>
                  <a:cubicBezTo>
                    <a:pt x="1746" y="1780"/>
                    <a:pt x="1753" y="1824"/>
                    <a:pt x="1747" y="1832"/>
                  </a:cubicBezTo>
                  <a:close/>
                  <a:moveTo>
                    <a:pt x="1749" y="1781"/>
                  </a:moveTo>
                  <a:cubicBezTo>
                    <a:pt x="1752" y="1789"/>
                    <a:pt x="1756" y="1797"/>
                    <a:pt x="1759" y="1805"/>
                  </a:cubicBezTo>
                  <a:cubicBezTo>
                    <a:pt x="1765" y="1823"/>
                    <a:pt x="1774" y="1853"/>
                    <a:pt x="1771" y="1859"/>
                  </a:cubicBezTo>
                  <a:cubicBezTo>
                    <a:pt x="1771" y="1859"/>
                    <a:pt x="1771" y="1860"/>
                    <a:pt x="1770" y="1860"/>
                  </a:cubicBezTo>
                  <a:cubicBezTo>
                    <a:pt x="1770" y="1860"/>
                    <a:pt x="1770" y="1860"/>
                    <a:pt x="1770" y="1859"/>
                  </a:cubicBezTo>
                  <a:cubicBezTo>
                    <a:pt x="1764" y="1856"/>
                    <a:pt x="1756" y="1826"/>
                    <a:pt x="1753" y="1807"/>
                  </a:cubicBezTo>
                  <a:cubicBezTo>
                    <a:pt x="1753" y="1807"/>
                    <a:pt x="1753" y="1807"/>
                    <a:pt x="1753" y="1807"/>
                  </a:cubicBezTo>
                  <a:cubicBezTo>
                    <a:pt x="1752" y="1799"/>
                    <a:pt x="1751" y="1789"/>
                    <a:pt x="1749" y="1781"/>
                  </a:cubicBezTo>
                  <a:close/>
                  <a:moveTo>
                    <a:pt x="1744" y="1755"/>
                  </a:moveTo>
                  <a:cubicBezTo>
                    <a:pt x="1745" y="1755"/>
                    <a:pt x="1746" y="1755"/>
                    <a:pt x="1747" y="1755"/>
                  </a:cubicBezTo>
                  <a:cubicBezTo>
                    <a:pt x="1747" y="1755"/>
                    <a:pt x="1747" y="1755"/>
                    <a:pt x="1747" y="1755"/>
                  </a:cubicBezTo>
                  <a:cubicBezTo>
                    <a:pt x="1758" y="1772"/>
                    <a:pt x="1783" y="1813"/>
                    <a:pt x="1780" y="1824"/>
                  </a:cubicBezTo>
                  <a:cubicBezTo>
                    <a:pt x="1779" y="1824"/>
                    <a:pt x="1779" y="1825"/>
                    <a:pt x="1779" y="1825"/>
                  </a:cubicBezTo>
                  <a:cubicBezTo>
                    <a:pt x="1778" y="1825"/>
                    <a:pt x="1778" y="1825"/>
                    <a:pt x="1777" y="1825"/>
                  </a:cubicBezTo>
                  <a:cubicBezTo>
                    <a:pt x="1767" y="1820"/>
                    <a:pt x="1751" y="1776"/>
                    <a:pt x="1744" y="1755"/>
                  </a:cubicBezTo>
                  <a:close/>
                  <a:moveTo>
                    <a:pt x="1777" y="1800"/>
                  </a:moveTo>
                  <a:cubicBezTo>
                    <a:pt x="1774" y="1793"/>
                    <a:pt x="1770" y="1785"/>
                    <a:pt x="1766" y="1778"/>
                  </a:cubicBezTo>
                  <a:cubicBezTo>
                    <a:pt x="1771" y="1784"/>
                    <a:pt x="1776" y="1790"/>
                    <a:pt x="1782" y="1795"/>
                  </a:cubicBezTo>
                  <a:cubicBezTo>
                    <a:pt x="1782" y="1796"/>
                    <a:pt x="1782" y="1796"/>
                    <a:pt x="1782" y="1796"/>
                  </a:cubicBezTo>
                  <a:cubicBezTo>
                    <a:pt x="1794" y="1810"/>
                    <a:pt x="1812" y="1836"/>
                    <a:pt x="1811" y="1843"/>
                  </a:cubicBezTo>
                  <a:cubicBezTo>
                    <a:pt x="1811" y="1843"/>
                    <a:pt x="1811" y="1844"/>
                    <a:pt x="1811" y="1844"/>
                  </a:cubicBezTo>
                  <a:cubicBezTo>
                    <a:pt x="1811" y="1844"/>
                    <a:pt x="1811" y="1844"/>
                    <a:pt x="1811" y="1844"/>
                  </a:cubicBezTo>
                  <a:cubicBezTo>
                    <a:pt x="1804" y="1842"/>
                    <a:pt x="1786" y="1816"/>
                    <a:pt x="1777" y="1800"/>
                  </a:cubicBezTo>
                  <a:close/>
                  <a:moveTo>
                    <a:pt x="1752" y="1754"/>
                  </a:moveTo>
                  <a:cubicBezTo>
                    <a:pt x="1752" y="1754"/>
                    <a:pt x="1753" y="1754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4" y="1753"/>
                    <a:pt x="1754" y="1752"/>
                    <a:pt x="1755" y="1751"/>
                  </a:cubicBezTo>
                  <a:cubicBezTo>
                    <a:pt x="1771" y="1764"/>
                    <a:pt x="1808" y="1795"/>
                    <a:pt x="1809" y="1806"/>
                  </a:cubicBezTo>
                  <a:cubicBezTo>
                    <a:pt x="1809" y="1807"/>
                    <a:pt x="1809" y="1808"/>
                    <a:pt x="1809" y="1808"/>
                  </a:cubicBezTo>
                  <a:cubicBezTo>
                    <a:pt x="1808" y="1809"/>
                    <a:pt x="1808" y="1809"/>
                    <a:pt x="1806" y="1809"/>
                  </a:cubicBezTo>
                  <a:cubicBezTo>
                    <a:pt x="1795" y="1808"/>
                    <a:pt x="1764" y="1771"/>
                    <a:pt x="1752" y="1754"/>
                  </a:cubicBezTo>
                  <a:close/>
                  <a:moveTo>
                    <a:pt x="1796" y="1781"/>
                  </a:moveTo>
                  <a:cubicBezTo>
                    <a:pt x="1790" y="1776"/>
                    <a:pt x="1784" y="1770"/>
                    <a:pt x="1778" y="1766"/>
                  </a:cubicBezTo>
                  <a:cubicBezTo>
                    <a:pt x="1785" y="1769"/>
                    <a:pt x="1793" y="1773"/>
                    <a:pt x="1800" y="1777"/>
                  </a:cubicBezTo>
                  <a:cubicBezTo>
                    <a:pt x="1816" y="1786"/>
                    <a:pt x="1843" y="1804"/>
                    <a:pt x="1844" y="1810"/>
                  </a:cubicBezTo>
                  <a:cubicBezTo>
                    <a:pt x="1844" y="1811"/>
                    <a:pt x="1844" y="1811"/>
                    <a:pt x="1844" y="1811"/>
                  </a:cubicBezTo>
                  <a:cubicBezTo>
                    <a:pt x="1844" y="1811"/>
                    <a:pt x="1844" y="1811"/>
                    <a:pt x="1843" y="1811"/>
                  </a:cubicBezTo>
                  <a:cubicBezTo>
                    <a:pt x="1837" y="1812"/>
                    <a:pt x="1811" y="1793"/>
                    <a:pt x="1796" y="1781"/>
                  </a:cubicBezTo>
                  <a:cubicBezTo>
                    <a:pt x="1796" y="1781"/>
                    <a:pt x="1796" y="1781"/>
                    <a:pt x="1796" y="1781"/>
                  </a:cubicBezTo>
                  <a:close/>
                  <a:moveTo>
                    <a:pt x="1756" y="1747"/>
                  </a:moveTo>
                  <a:cubicBezTo>
                    <a:pt x="1756" y="1747"/>
                    <a:pt x="1756" y="1747"/>
                    <a:pt x="1756" y="1746"/>
                  </a:cubicBezTo>
                  <a:cubicBezTo>
                    <a:pt x="1756" y="1746"/>
                    <a:pt x="1755" y="1745"/>
                    <a:pt x="1755" y="1744"/>
                  </a:cubicBezTo>
                  <a:cubicBezTo>
                    <a:pt x="1776" y="1751"/>
                    <a:pt x="1821" y="1767"/>
                    <a:pt x="1825" y="1777"/>
                  </a:cubicBezTo>
                  <a:cubicBezTo>
                    <a:pt x="1825" y="1778"/>
                    <a:pt x="1825" y="1778"/>
                    <a:pt x="1825" y="1778"/>
                  </a:cubicBezTo>
                  <a:cubicBezTo>
                    <a:pt x="1825" y="1779"/>
                    <a:pt x="1825" y="1779"/>
                    <a:pt x="1824" y="1779"/>
                  </a:cubicBezTo>
                  <a:cubicBezTo>
                    <a:pt x="1813" y="1783"/>
                    <a:pt x="1772" y="1758"/>
                    <a:pt x="1756" y="1747"/>
                  </a:cubicBezTo>
                  <a:close/>
                  <a:moveTo>
                    <a:pt x="1781" y="1749"/>
                  </a:moveTo>
                  <a:cubicBezTo>
                    <a:pt x="1790" y="1750"/>
                    <a:pt x="1799" y="1752"/>
                    <a:pt x="1808" y="1753"/>
                  </a:cubicBezTo>
                  <a:cubicBezTo>
                    <a:pt x="1808" y="1753"/>
                    <a:pt x="1808" y="1753"/>
                    <a:pt x="1808" y="1753"/>
                  </a:cubicBezTo>
                  <a:cubicBezTo>
                    <a:pt x="1826" y="1756"/>
                    <a:pt x="1856" y="1764"/>
                    <a:pt x="1860" y="1770"/>
                  </a:cubicBezTo>
                  <a:cubicBezTo>
                    <a:pt x="1860" y="1770"/>
                    <a:pt x="1860" y="1770"/>
                    <a:pt x="1860" y="1770"/>
                  </a:cubicBezTo>
                  <a:cubicBezTo>
                    <a:pt x="1860" y="1770"/>
                    <a:pt x="1860" y="1771"/>
                    <a:pt x="1859" y="1771"/>
                  </a:cubicBezTo>
                  <a:cubicBezTo>
                    <a:pt x="1853" y="1774"/>
                    <a:pt x="1823" y="1765"/>
                    <a:pt x="1805" y="1759"/>
                  </a:cubicBezTo>
                  <a:cubicBezTo>
                    <a:pt x="1798" y="1755"/>
                    <a:pt x="1789" y="1752"/>
                    <a:pt x="1781" y="1749"/>
                  </a:cubicBezTo>
                  <a:close/>
                  <a:moveTo>
                    <a:pt x="1752" y="1739"/>
                  </a:moveTo>
                  <a:cubicBezTo>
                    <a:pt x="1752" y="1739"/>
                    <a:pt x="1752" y="1739"/>
                    <a:pt x="1752" y="1739"/>
                  </a:cubicBezTo>
                  <a:cubicBezTo>
                    <a:pt x="1751" y="1738"/>
                    <a:pt x="1750" y="1736"/>
                    <a:pt x="1749" y="1735"/>
                  </a:cubicBezTo>
                  <a:cubicBezTo>
                    <a:pt x="1790" y="1735"/>
                    <a:pt x="1832" y="1739"/>
                    <a:pt x="1833" y="1746"/>
                  </a:cubicBezTo>
                  <a:cubicBezTo>
                    <a:pt x="1833" y="1746"/>
                    <a:pt x="1833" y="1747"/>
                    <a:pt x="1832" y="1747"/>
                  </a:cubicBezTo>
                  <a:cubicBezTo>
                    <a:pt x="1825" y="1753"/>
                    <a:pt x="1780" y="1746"/>
                    <a:pt x="1752" y="1739"/>
                  </a:cubicBezTo>
                  <a:close/>
                  <a:moveTo>
                    <a:pt x="1770" y="1731"/>
                  </a:moveTo>
                  <a:cubicBezTo>
                    <a:pt x="1781" y="1729"/>
                    <a:pt x="1794" y="1727"/>
                    <a:pt x="1804" y="1724"/>
                  </a:cubicBezTo>
                  <a:cubicBezTo>
                    <a:pt x="1836" y="1719"/>
                    <a:pt x="1860" y="1720"/>
                    <a:pt x="1861" y="1723"/>
                  </a:cubicBezTo>
                  <a:cubicBezTo>
                    <a:pt x="1860" y="1726"/>
                    <a:pt x="1835" y="1731"/>
                    <a:pt x="1805" y="1733"/>
                  </a:cubicBezTo>
                  <a:cubicBezTo>
                    <a:pt x="1794" y="1732"/>
                    <a:pt x="1781" y="1732"/>
                    <a:pt x="1770" y="1731"/>
                  </a:cubicBezTo>
                  <a:close/>
                  <a:moveTo>
                    <a:pt x="1744" y="1731"/>
                  </a:moveTo>
                  <a:cubicBezTo>
                    <a:pt x="1742" y="1729"/>
                    <a:pt x="1740" y="1728"/>
                    <a:pt x="1738" y="1726"/>
                  </a:cubicBezTo>
                  <a:cubicBezTo>
                    <a:pt x="1747" y="1728"/>
                    <a:pt x="1756" y="1726"/>
                    <a:pt x="1764" y="1723"/>
                  </a:cubicBezTo>
                  <a:cubicBezTo>
                    <a:pt x="1767" y="1721"/>
                    <a:pt x="1769" y="1720"/>
                    <a:pt x="1771" y="1719"/>
                  </a:cubicBezTo>
                  <a:cubicBezTo>
                    <a:pt x="1782" y="1714"/>
                    <a:pt x="1813" y="1703"/>
                    <a:pt x="1821" y="1707"/>
                  </a:cubicBezTo>
                  <a:cubicBezTo>
                    <a:pt x="1822" y="1708"/>
                    <a:pt x="1822" y="1708"/>
                    <a:pt x="1822" y="1709"/>
                  </a:cubicBezTo>
                  <a:cubicBezTo>
                    <a:pt x="1822" y="1709"/>
                    <a:pt x="1822" y="1710"/>
                    <a:pt x="1821" y="1711"/>
                  </a:cubicBezTo>
                  <a:cubicBezTo>
                    <a:pt x="1814" y="1721"/>
                    <a:pt x="1764" y="1729"/>
                    <a:pt x="1744" y="1731"/>
                  </a:cubicBezTo>
                  <a:close/>
                  <a:moveTo>
                    <a:pt x="1752" y="1747"/>
                  </a:moveTo>
                  <a:cubicBezTo>
                    <a:pt x="1752" y="1748"/>
                    <a:pt x="1752" y="1749"/>
                    <a:pt x="1751" y="1750"/>
                  </a:cubicBezTo>
                  <a:cubicBezTo>
                    <a:pt x="1750" y="1751"/>
                    <a:pt x="1749" y="1752"/>
                    <a:pt x="1747" y="1752"/>
                  </a:cubicBezTo>
                  <a:cubicBezTo>
                    <a:pt x="1739" y="1750"/>
                    <a:pt x="1727" y="1732"/>
                    <a:pt x="1723" y="1724"/>
                  </a:cubicBezTo>
                  <a:cubicBezTo>
                    <a:pt x="1722" y="1724"/>
                    <a:pt x="1722" y="1724"/>
                    <a:pt x="1722" y="1724"/>
                  </a:cubicBezTo>
                  <a:cubicBezTo>
                    <a:pt x="1722" y="1723"/>
                    <a:pt x="1721" y="1721"/>
                    <a:pt x="1720" y="1720"/>
                  </a:cubicBezTo>
                  <a:cubicBezTo>
                    <a:pt x="1722" y="1721"/>
                    <a:pt x="1723" y="1721"/>
                    <a:pt x="1725" y="1722"/>
                  </a:cubicBezTo>
                  <a:cubicBezTo>
                    <a:pt x="1725" y="1722"/>
                    <a:pt x="1725" y="1722"/>
                    <a:pt x="1725" y="1722"/>
                  </a:cubicBezTo>
                  <a:cubicBezTo>
                    <a:pt x="1732" y="1726"/>
                    <a:pt x="1751" y="1739"/>
                    <a:pt x="1752" y="1747"/>
                  </a:cubicBezTo>
                  <a:close/>
                  <a:moveTo>
                    <a:pt x="1719" y="1771"/>
                  </a:moveTo>
                  <a:cubicBezTo>
                    <a:pt x="1721" y="1769"/>
                    <a:pt x="1722" y="1766"/>
                    <a:pt x="1723" y="1764"/>
                  </a:cubicBezTo>
                  <a:cubicBezTo>
                    <a:pt x="1727" y="1756"/>
                    <a:pt x="1728" y="1747"/>
                    <a:pt x="1726" y="1738"/>
                  </a:cubicBezTo>
                  <a:cubicBezTo>
                    <a:pt x="1728" y="1740"/>
                    <a:pt x="1730" y="1742"/>
                    <a:pt x="1731" y="1744"/>
                  </a:cubicBezTo>
                  <a:cubicBezTo>
                    <a:pt x="1729" y="1764"/>
                    <a:pt x="1721" y="1814"/>
                    <a:pt x="1711" y="1821"/>
                  </a:cubicBezTo>
                  <a:cubicBezTo>
                    <a:pt x="1710" y="1822"/>
                    <a:pt x="1709" y="1822"/>
                    <a:pt x="1709" y="1822"/>
                  </a:cubicBezTo>
                  <a:cubicBezTo>
                    <a:pt x="1709" y="1822"/>
                    <a:pt x="1708" y="1821"/>
                    <a:pt x="1707" y="1820"/>
                  </a:cubicBezTo>
                  <a:cubicBezTo>
                    <a:pt x="1703" y="1812"/>
                    <a:pt x="1714" y="1782"/>
                    <a:pt x="1719" y="1771"/>
                  </a:cubicBezTo>
                  <a:close/>
                  <a:moveTo>
                    <a:pt x="1675" y="1829"/>
                  </a:moveTo>
                  <a:cubicBezTo>
                    <a:pt x="1675" y="1829"/>
                    <a:pt x="1675" y="1829"/>
                    <a:pt x="1675" y="1829"/>
                  </a:cubicBezTo>
                  <a:cubicBezTo>
                    <a:pt x="1672" y="1826"/>
                    <a:pt x="1684" y="1807"/>
                    <a:pt x="1701" y="1788"/>
                  </a:cubicBezTo>
                  <a:cubicBezTo>
                    <a:pt x="1705" y="1786"/>
                    <a:pt x="1708" y="1783"/>
                    <a:pt x="1711" y="1780"/>
                  </a:cubicBezTo>
                  <a:cubicBezTo>
                    <a:pt x="1710" y="1784"/>
                    <a:pt x="1708" y="1788"/>
                    <a:pt x="1707" y="1793"/>
                  </a:cubicBezTo>
                  <a:cubicBezTo>
                    <a:pt x="1698" y="1806"/>
                    <a:pt x="1681" y="1828"/>
                    <a:pt x="1675" y="1829"/>
                  </a:cubicBezTo>
                  <a:close/>
                  <a:moveTo>
                    <a:pt x="1724" y="1804"/>
                  </a:moveTo>
                  <a:cubicBezTo>
                    <a:pt x="1727" y="1793"/>
                    <a:pt x="1730" y="1781"/>
                    <a:pt x="1732" y="1770"/>
                  </a:cubicBezTo>
                  <a:cubicBezTo>
                    <a:pt x="1732" y="1781"/>
                    <a:pt x="1732" y="1794"/>
                    <a:pt x="1734" y="1805"/>
                  </a:cubicBezTo>
                  <a:cubicBezTo>
                    <a:pt x="1732" y="1834"/>
                    <a:pt x="1727" y="1860"/>
                    <a:pt x="1723" y="1860"/>
                  </a:cubicBezTo>
                  <a:cubicBezTo>
                    <a:pt x="1720" y="1860"/>
                    <a:pt x="1720" y="1835"/>
                    <a:pt x="1724" y="1804"/>
                  </a:cubicBezTo>
                  <a:close/>
                  <a:moveTo>
                    <a:pt x="1829" y="1675"/>
                  </a:moveTo>
                  <a:cubicBezTo>
                    <a:pt x="1829" y="1675"/>
                    <a:pt x="1829" y="1675"/>
                    <a:pt x="1829" y="1675"/>
                  </a:cubicBezTo>
                  <a:cubicBezTo>
                    <a:pt x="1828" y="1681"/>
                    <a:pt x="1807" y="1698"/>
                    <a:pt x="1793" y="1707"/>
                  </a:cubicBezTo>
                  <a:cubicBezTo>
                    <a:pt x="1788" y="1708"/>
                    <a:pt x="1784" y="1710"/>
                    <a:pt x="1780" y="1711"/>
                  </a:cubicBezTo>
                  <a:cubicBezTo>
                    <a:pt x="1783" y="1708"/>
                    <a:pt x="1786" y="1704"/>
                    <a:pt x="1788" y="1701"/>
                  </a:cubicBezTo>
                  <a:cubicBezTo>
                    <a:pt x="1807" y="1684"/>
                    <a:pt x="1827" y="1672"/>
                    <a:pt x="1829" y="1675"/>
                  </a:cubicBezTo>
                  <a:close/>
                  <a:moveTo>
                    <a:pt x="1790" y="1680"/>
                  </a:moveTo>
                  <a:cubicBezTo>
                    <a:pt x="1789" y="1696"/>
                    <a:pt x="1778" y="1712"/>
                    <a:pt x="1763" y="1719"/>
                  </a:cubicBezTo>
                  <a:cubicBezTo>
                    <a:pt x="1748" y="1726"/>
                    <a:pt x="1732" y="1724"/>
                    <a:pt x="1717" y="1713"/>
                  </a:cubicBezTo>
                  <a:cubicBezTo>
                    <a:pt x="1719" y="1711"/>
                    <a:pt x="1721" y="1708"/>
                    <a:pt x="1723" y="1705"/>
                  </a:cubicBezTo>
                  <a:cubicBezTo>
                    <a:pt x="1740" y="1716"/>
                    <a:pt x="1758" y="1714"/>
                    <a:pt x="1771" y="1702"/>
                  </a:cubicBezTo>
                  <a:cubicBezTo>
                    <a:pt x="1780" y="1692"/>
                    <a:pt x="1783" y="1680"/>
                    <a:pt x="1779" y="1669"/>
                  </a:cubicBezTo>
                  <a:cubicBezTo>
                    <a:pt x="1776" y="1661"/>
                    <a:pt x="1770" y="1656"/>
                    <a:pt x="1764" y="1656"/>
                  </a:cubicBezTo>
                  <a:cubicBezTo>
                    <a:pt x="1763" y="1656"/>
                    <a:pt x="1763" y="1657"/>
                    <a:pt x="1762" y="1657"/>
                  </a:cubicBezTo>
                  <a:cubicBezTo>
                    <a:pt x="1762" y="1658"/>
                    <a:pt x="1762" y="1659"/>
                    <a:pt x="1762" y="1659"/>
                  </a:cubicBezTo>
                  <a:cubicBezTo>
                    <a:pt x="1766" y="1665"/>
                    <a:pt x="1764" y="1670"/>
                    <a:pt x="1761" y="1672"/>
                  </a:cubicBezTo>
                  <a:cubicBezTo>
                    <a:pt x="1757" y="1675"/>
                    <a:pt x="1750" y="1676"/>
                    <a:pt x="1746" y="1672"/>
                  </a:cubicBezTo>
                  <a:cubicBezTo>
                    <a:pt x="1742" y="1668"/>
                    <a:pt x="1740" y="1662"/>
                    <a:pt x="1742" y="1656"/>
                  </a:cubicBezTo>
                  <a:cubicBezTo>
                    <a:pt x="1745" y="1650"/>
                    <a:pt x="1751" y="1645"/>
                    <a:pt x="1758" y="1644"/>
                  </a:cubicBezTo>
                  <a:cubicBezTo>
                    <a:pt x="1766" y="1644"/>
                    <a:pt x="1774" y="1647"/>
                    <a:pt x="1780" y="1653"/>
                  </a:cubicBezTo>
                  <a:cubicBezTo>
                    <a:pt x="1787" y="1660"/>
                    <a:pt x="1791" y="1670"/>
                    <a:pt x="1790" y="1680"/>
                  </a:cubicBezTo>
                  <a:close/>
                  <a:moveTo>
                    <a:pt x="1783" y="1650"/>
                  </a:moveTo>
                  <a:cubicBezTo>
                    <a:pt x="1782" y="1649"/>
                    <a:pt x="1782" y="1649"/>
                    <a:pt x="1781" y="1649"/>
                  </a:cubicBezTo>
                  <a:cubicBezTo>
                    <a:pt x="1792" y="1644"/>
                    <a:pt x="1800" y="1636"/>
                    <a:pt x="1805" y="1625"/>
                  </a:cubicBezTo>
                  <a:cubicBezTo>
                    <a:pt x="1817" y="1626"/>
                    <a:pt x="1829" y="1621"/>
                    <a:pt x="1839" y="1612"/>
                  </a:cubicBezTo>
                  <a:cubicBezTo>
                    <a:pt x="1848" y="1604"/>
                    <a:pt x="1854" y="1592"/>
                    <a:pt x="1854" y="1580"/>
                  </a:cubicBezTo>
                  <a:cubicBezTo>
                    <a:pt x="1855" y="1564"/>
                    <a:pt x="1847" y="1550"/>
                    <a:pt x="1834" y="1544"/>
                  </a:cubicBezTo>
                  <a:cubicBezTo>
                    <a:pt x="1825" y="1540"/>
                    <a:pt x="1815" y="1541"/>
                    <a:pt x="1810" y="1545"/>
                  </a:cubicBezTo>
                  <a:cubicBezTo>
                    <a:pt x="1810" y="1546"/>
                    <a:pt x="1809" y="1547"/>
                    <a:pt x="1809" y="1547"/>
                  </a:cubicBezTo>
                  <a:cubicBezTo>
                    <a:pt x="1810" y="1548"/>
                    <a:pt x="1810" y="1548"/>
                    <a:pt x="1811" y="1549"/>
                  </a:cubicBezTo>
                  <a:cubicBezTo>
                    <a:pt x="1819" y="1551"/>
                    <a:pt x="1821" y="1558"/>
                    <a:pt x="1821" y="1563"/>
                  </a:cubicBezTo>
                  <a:cubicBezTo>
                    <a:pt x="1820" y="1569"/>
                    <a:pt x="1815" y="1575"/>
                    <a:pt x="1807" y="1575"/>
                  </a:cubicBezTo>
                  <a:cubicBezTo>
                    <a:pt x="1799" y="1575"/>
                    <a:pt x="1793" y="1571"/>
                    <a:pt x="1790" y="1564"/>
                  </a:cubicBezTo>
                  <a:cubicBezTo>
                    <a:pt x="1786" y="1556"/>
                    <a:pt x="1788" y="1546"/>
                    <a:pt x="1794" y="1539"/>
                  </a:cubicBezTo>
                  <a:cubicBezTo>
                    <a:pt x="1800" y="1532"/>
                    <a:pt x="1809" y="1528"/>
                    <a:pt x="1819" y="1528"/>
                  </a:cubicBezTo>
                  <a:cubicBezTo>
                    <a:pt x="1832" y="1528"/>
                    <a:pt x="1846" y="1534"/>
                    <a:pt x="1854" y="1544"/>
                  </a:cubicBezTo>
                  <a:cubicBezTo>
                    <a:pt x="1865" y="1556"/>
                    <a:pt x="1870" y="1572"/>
                    <a:pt x="1867" y="1588"/>
                  </a:cubicBezTo>
                  <a:cubicBezTo>
                    <a:pt x="1864" y="1606"/>
                    <a:pt x="1852" y="1622"/>
                    <a:pt x="1834" y="1632"/>
                  </a:cubicBezTo>
                  <a:cubicBezTo>
                    <a:pt x="1817" y="1630"/>
                    <a:pt x="1799" y="1636"/>
                    <a:pt x="1783" y="1650"/>
                  </a:cubicBezTo>
                  <a:cubicBezTo>
                    <a:pt x="1783" y="1650"/>
                    <a:pt x="1783" y="1650"/>
                    <a:pt x="1783" y="1650"/>
                  </a:cubicBezTo>
                  <a:close/>
                  <a:moveTo>
                    <a:pt x="1871" y="1589"/>
                  </a:moveTo>
                  <a:cubicBezTo>
                    <a:pt x="1871" y="1585"/>
                    <a:pt x="1871" y="1582"/>
                    <a:pt x="1871" y="1579"/>
                  </a:cubicBezTo>
                  <a:cubicBezTo>
                    <a:pt x="1874" y="1589"/>
                    <a:pt x="1878" y="1599"/>
                    <a:pt x="1881" y="1609"/>
                  </a:cubicBezTo>
                  <a:cubicBezTo>
                    <a:pt x="1887" y="1625"/>
                    <a:pt x="1892" y="1639"/>
                    <a:pt x="1890" y="1649"/>
                  </a:cubicBezTo>
                  <a:cubicBezTo>
                    <a:pt x="1888" y="1654"/>
                    <a:pt x="1886" y="1658"/>
                    <a:pt x="1882" y="1660"/>
                  </a:cubicBezTo>
                  <a:cubicBezTo>
                    <a:pt x="1886" y="1656"/>
                    <a:pt x="1887" y="1650"/>
                    <a:pt x="1886" y="1645"/>
                  </a:cubicBezTo>
                  <a:cubicBezTo>
                    <a:pt x="1885" y="1638"/>
                    <a:pt x="1878" y="1632"/>
                    <a:pt x="1870" y="1631"/>
                  </a:cubicBezTo>
                  <a:cubicBezTo>
                    <a:pt x="1863" y="1631"/>
                    <a:pt x="1856" y="1634"/>
                    <a:pt x="1852" y="1639"/>
                  </a:cubicBezTo>
                  <a:cubicBezTo>
                    <a:pt x="1848" y="1637"/>
                    <a:pt x="1844" y="1635"/>
                    <a:pt x="1840" y="1634"/>
                  </a:cubicBezTo>
                  <a:cubicBezTo>
                    <a:pt x="1856" y="1623"/>
                    <a:pt x="1868" y="1607"/>
                    <a:pt x="1871" y="1589"/>
                  </a:cubicBezTo>
                  <a:close/>
                  <a:moveTo>
                    <a:pt x="2027" y="1608"/>
                  </a:moveTo>
                  <a:cubicBezTo>
                    <a:pt x="2024" y="1632"/>
                    <a:pt x="2010" y="1651"/>
                    <a:pt x="1992" y="1657"/>
                  </a:cubicBezTo>
                  <a:cubicBezTo>
                    <a:pt x="1978" y="1661"/>
                    <a:pt x="1969" y="1655"/>
                    <a:pt x="1965" y="1648"/>
                  </a:cubicBezTo>
                  <a:cubicBezTo>
                    <a:pt x="1962" y="1642"/>
                    <a:pt x="1962" y="1634"/>
                    <a:pt x="1970" y="1628"/>
                  </a:cubicBezTo>
                  <a:cubicBezTo>
                    <a:pt x="1975" y="1624"/>
                    <a:pt x="1982" y="1624"/>
                    <a:pt x="1987" y="1628"/>
                  </a:cubicBezTo>
                  <a:cubicBezTo>
                    <a:pt x="1990" y="1631"/>
                    <a:pt x="1993" y="1637"/>
                    <a:pt x="1990" y="1645"/>
                  </a:cubicBezTo>
                  <a:cubicBezTo>
                    <a:pt x="1990" y="1645"/>
                    <a:pt x="1990" y="1646"/>
                    <a:pt x="1991" y="1647"/>
                  </a:cubicBezTo>
                  <a:cubicBezTo>
                    <a:pt x="1992" y="1647"/>
                    <a:pt x="1993" y="1647"/>
                    <a:pt x="1993" y="1647"/>
                  </a:cubicBezTo>
                  <a:cubicBezTo>
                    <a:pt x="2001" y="1642"/>
                    <a:pt x="2002" y="1632"/>
                    <a:pt x="1997" y="1623"/>
                  </a:cubicBezTo>
                  <a:cubicBezTo>
                    <a:pt x="1992" y="1613"/>
                    <a:pt x="1978" y="1606"/>
                    <a:pt x="1963" y="1597"/>
                  </a:cubicBezTo>
                  <a:cubicBezTo>
                    <a:pt x="1933" y="1581"/>
                    <a:pt x="1896" y="1560"/>
                    <a:pt x="1888" y="1510"/>
                  </a:cubicBezTo>
                  <a:cubicBezTo>
                    <a:pt x="1888" y="1510"/>
                    <a:pt x="1888" y="1510"/>
                    <a:pt x="1888" y="1510"/>
                  </a:cubicBezTo>
                  <a:cubicBezTo>
                    <a:pt x="1890" y="1509"/>
                    <a:pt x="1891" y="1508"/>
                    <a:pt x="1893" y="1507"/>
                  </a:cubicBezTo>
                  <a:cubicBezTo>
                    <a:pt x="1903" y="1555"/>
                    <a:pt x="1938" y="1575"/>
                    <a:pt x="1966" y="1591"/>
                  </a:cubicBezTo>
                  <a:cubicBezTo>
                    <a:pt x="1990" y="1605"/>
                    <a:pt x="2009" y="1616"/>
                    <a:pt x="2003" y="1641"/>
                  </a:cubicBezTo>
                  <a:cubicBezTo>
                    <a:pt x="2003" y="1641"/>
                    <a:pt x="2003" y="1642"/>
                    <a:pt x="2004" y="1643"/>
                  </a:cubicBezTo>
                  <a:cubicBezTo>
                    <a:pt x="2005" y="1643"/>
                    <a:pt x="2006" y="1643"/>
                    <a:pt x="2006" y="1642"/>
                  </a:cubicBezTo>
                  <a:cubicBezTo>
                    <a:pt x="2022" y="1624"/>
                    <a:pt x="2026" y="1600"/>
                    <a:pt x="2021" y="1573"/>
                  </a:cubicBezTo>
                  <a:cubicBezTo>
                    <a:pt x="2011" y="1533"/>
                    <a:pt x="1978" y="1490"/>
                    <a:pt x="1940" y="1472"/>
                  </a:cubicBezTo>
                  <a:cubicBezTo>
                    <a:pt x="1940" y="1471"/>
                    <a:pt x="1941" y="1470"/>
                    <a:pt x="1942" y="1469"/>
                  </a:cubicBezTo>
                  <a:cubicBezTo>
                    <a:pt x="2000" y="1492"/>
                    <a:pt x="2033" y="1560"/>
                    <a:pt x="2027" y="1608"/>
                  </a:cubicBezTo>
                  <a:close/>
                  <a:moveTo>
                    <a:pt x="1944" y="1466"/>
                  </a:moveTo>
                  <a:cubicBezTo>
                    <a:pt x="1945" y="1465"/>
                    <a:pt x="1946" y="1463"/>
                    <a:pt x="1947" y="1462"/>
                  </a:cubicBezTo>
                  <a:cubicBezTo>
                    <a:pt x="1993" y="1481"/>
                    <a:pt x="2034" y="1515"/>
                    <a:pt x="2057" y="1552"/>
                  </a:cubicBezTo>
                  <a:cubicBezTo>
                    <a:pt x="2057" y="1552"/>
                    <a:pt x="2057" y="1552"/>
                    <a:pt x="2057" y="1552"/>
                  </a:cubicBezTo>
                  <a:cubicBezTo>
                    <a:pt x="2047" y="1560"/>
                    <a:pt x="2037" y="1567"/>
                    <a:pt x="2029" y="1571"/>
                  </a:cubicBezTo>
                  <a:cubicBezTo>
                    <a:pt x="2020" y="1529"/>
                    <a:pt x="1990" y="1484"/>
                    <a:pt x="1944" y="1466"/>
                  </a:cubicBezTo>
                  <a:close/>
                  <a:moveTo>
                    <a:pt x="2107" y="1511"/>
                  </a:moveTo>
                  <a:cubicBezTo>
                    <a:pt x="2107" y="1511"/>
                    <a:pt x="2107" y="1511"/>
                    <a:pt x="2107" y="1511"/>
                  </a:cubicBezTo>
                  <a:cubicBezTo>
                    <a:pt x="2107" y="1511"/>
                    <a:pt x="2107" y="1511"/>
                    <a:pt x="2107" y="1511"/>
                  </a:cubicBezTo>
                  <a:cubicBezTo>
                    <a:pt x="2097" y="1533"/>
                    <a:pt x="2068" y="1571"/>
                    <a:pt x="2031" y="1587"/>
                  </a:cubicBezTo>
                  <a:cubicBezTo>
                    <a:pt x="2031" y="1583"/>
                    <a:pt x="2030" y="1579"/>
                    <a:pt x="2030" y="1575"/>
                  </a:cubicBezTo>
                  <a:cubicBezTo>
                    <a:pt x="2052" y="1565"/>
                    <a:pt x="2084" y="1536"/>
                    <a:pt x="2096" y="1506"/>
                  </a:cubicBezTo>
                  <a:cubicBezTo>
                    <a:pt x="2108" y="1477"/>
                    <a:pt x="2106" y="1433"/>
                    <a:pt x="2097" y="1411"/>
                  </a:cubicBezTo>
                  <a:cubicBezTo>
                    <a:pt x="2101" y="1409"/>
                    <a:pt x="2104" y="1406"/>
                    <a:pt x="2107" y="1404"/>
                  </a:cubicBezTo>
                  <a:cubicBezTo>
                    <a:pt x="2122" y="1441"/>
                    <a:pt x="2116" y="1488"/>
                    <a:pt x="2107" y="1511"/>
                  </a:cubicBezTo>
                  <a:close/>
                  <a:moveTo>
                    <a:pt x="2109" y="1354"/>
                  </a:moveTo>
                  <a:cubicBezTo>
                    <a:pt x="2118" y="1351"/>
                    <a:pt x="2124" y="1343"/>
                    <a:pt x="2123" y="1334"/>
                  </a:cubicBezTo>
                  <a:cubicBezTo>
                    <a:pt x="2122" y="1334"/>
                    <a:pt x="2122" y="1333"/>
                    <a:pt x="2121" y="1333"/>
                  </a:cubicBezTo>
                  <a:cubicBezTo>
                    <a:pt x="2120" y="1333"/>
                    <a:pt x="2119" y="1333"/>
                    <a:pt x="2119" y="1334"/>
                  </a:cubicBezTo>
                  <a:cubicBezTo>
                    <a:pt x="2115" y="1342"/>
                    <a:pt x="2109" y="1344"/>
                    <a:pt x="2104" y="1343"/>
                  </a:cubicBezTo>
                  <a:cubicBezTo>
                    <a:pt x="2098" y="1342"/>
                    <a:pt x="2094" y="1338"/>
                    <a:pt x="2093" y="1331"/>
                  </a:cubicBezTo>
                  <a:cubicBezTo>
                    <a:pt x="2091" y="1322"/>
                    <a:pt x="2097" y="1316"/>
                    <a:pt x="2104" y="1314"/>
                  </a:cubicBezTo>
                  <a:cubicBezTo>
                    <a:pt x="2111" y="1311"/>
                    <a:pt x="2122" y="1313"/>
                    <a:pt x="2129" y="1326"/>
                  </a:cubicBezTo>
                  <a:cubicBezTo>
                    <a:pt x="2138" y="1343"/>
                    <a:pt x="2134" y="1367"/>
                    <a:pt x="2119" y="1386"/>
                  </a:cubicBezTo>
                  <a:cubicBezTo>
                    <a:pt x="2089" y="1424"/>
                    <a:pt x="2018" y="1449"/>
                    <a:pt x="1961" y="1424"/>
                  </a:cubicBezTo>
                  <a:cubicBezTo>
                    <a:pt x="1961" y="1423"/>
                    <a:pt x="1961" y="1422"/>
                    <a:pt x="1961" y="1420"/>
                  </a:cubicBezTo>
                  <a:cubicBezTo>
                    <a:pt x="2001" y="1434"/>
                    <a:pt x="2055" y="1428"/>
                    <a:pt x="2090" y="1406"/>
                  </a:cubicBezTo>
                  <a:cubicBezTo>
                    <a:pt x="2113" y="1391"/>
                    <a:pt x="2126" y="1371"/>
                    <a:pt x="2128" y="1347"/>
                  </a:cubicBezTo>
                  <a:cubicBezTo>
                    <a:pt x="2129" y="1346"/>
                    <a:pt x="2128" y="1345"/>
                    <a:pt x="2127" y="1345"/>
                  </a:cubicBezTo>
                  <a:cubicBezTo>
                    <a:pt x="2126" y="1345"/>
                    <a:pt x="2125" y="1345"/>
                    <a:pt x="2125" y="1346"/>
                  </a:cubicBezTo>
                  <a:cubicBezTo>
                    <a:pt x="2112" y="1367"/>
                    <a:pt x="2091" y="1362"/>
                    <a:pt x="2064" y="1354"/>
                  </a:cubicBezTo>
                  <a:cubicBezTo>
                    <a:pt x="2033" y="1346"/>
                    <a:pt x="1994" y="1335"/>
                    <a:pt x="1953" y="1362"/>
                  </a:cubicBezTo>
                  <a:cubicBezTo>
                    <a:pt x="1952" y="1360"/>
                    <a:pt x="1952" y="1359"/>
                    <a:pt x="1951" y="1357"/>
                  </a:cubicBezTo>
                  <a:cubicBezTo>
                    <a:pt x="1951" y="1357"/>
                    <a:pt x="1951" y="1357"/>
                    <a:pt x="1951" y="1357"/>
                  </a:cubicBezTo>
                  <a:cubicBezTo>
                    <a:pt x="1992" y="1327"/>
                    <a:pt x="2033" y="1339"/>
                    <a:pt x="2066" y="1348"/>
                  </a:cubicBezTo>
                  <a:cubicBezTo>
                    <a:pt x="2083" y="1353"/>
                    <a:pt x="2098" y="1357"/>
                    <a:pt x="2109" y="1354"/>
                  </a:cubicBezTo>
                  <a:close/>
                  <a:moveTo>
                    <a:pt x="1955" y="1350"/>
                  </a:moveTo>
                  <a:cubicBezTo>
                    <a:pt x="1956" y="1348"/>
                    <a:pt x="1958" y="1346"/>
                    <a:pt x="1959" y="1344"/>
                  </a:cubicBezTo>
                  <a:cubicBezTo>
                    <a:pt x="1960" y="1347"/>
                    <a:pt x="1960" y="1347"/>
                    <a:pt x="1960" y="1347"/>
                  </a:cubicBezTo>
                  <a:cubicBezTo>
                    <a:pt x="1959" y="1348"/>
                    <a:pt x="1957" y="1349"/>
                    <a:pt x="1955" y="1350"/>
                  </a:cubicBezTo>
                  <a:close/>
                  <a:moveTo>
                    <a:pt x="2069" y="1260"/>
                  </a:moveTo>
                  <a:cubicBezTo>
                    <a:pt x="2070" y="1264"/>
                    <a:pt x="2072" y="1268"/>
                    <a:pt x="2073" y="1272"/>
                  </a:cubicBezTo>
                  <a:cubicBezTo>
                    <a:pt x="2070" y="1275"/>
                    <a:pt x="2070" y="1275"/>
                    <a:pt x="2070" y="1275"/>
                  </a:cubicBezTo>
                  <a:cubicBezTo>
                    <a:pt x="2070" y="1270"/>
                    <a:pt x="2070" y="1265"/>
                    <a:pt x="2069" y="1260"/>
                  </a:cubicBezTo>
                  <a:close/>
                  <a:moveTo>
                    <a:pt x="2073" y="1277"/>
                  </a:moveTo>
                  <a:cubicBezTo>
                    <a:pt x="2074" y="1280"/>
                    <a:pt x="2074" y="1283"/>
                    <a:pt x="2074" y="1286"/>
                  </a:cubicBezTo>
                  <a:cubicBezTo>
                    <a:pt x="2066" y="1291"/>
                    <a:pt x="2066" y="1291"/>
                    <a:pt x="2066" y="1291"/>
                  </a:cubicBezTo>
                  <a:cubicBezTo>
                    <a:pt x="2067" y="1288"/>
                    <a:pt x="2068" y="1285"/>
                    <a:pt x="2069" y="1282"/>
                  </a:cubicBezTo>
                  <a:lnTo>
                    <a:pt x="2073" y="1277"/>
                  </a:lnTo>
                  <a:close/>
                  <a:moveTo>
                    <a:pt x="2074" y="1291"/>
                  </a:moveTo>
                  <a:cubicBezTo>
                    <a:pt x="2074" y="1294"/>
                    <a:pt x="2073" y="1297"/>
                    <a:pt x="2073" y="1301"/>
                  </a:cubicBezTo>
                  <a:cubicBezTo>
                    <a:pt x="2059" y="1306"/>
                    <a:pt x="2059" y="1306"/>
                    <a:pt x="2059" y="1306"/>
                  </a:cubicBezTo>
                  <a:cubicBezTo>
                    <a:pt x="2061" y="1303"/>
                    <a:pt x="2062" y="1300"/>
                    <a:pt x="2064" y="1297"/>
                  </a:cubicBezTo>
                  <a:lnTo>
                    <a:pt x="2074" y="1291"/>
                  </a:lnTo>
                  <a:close/>
                  <a:moveTo>
                    <a:pt x="2039" y="1329"/>
                  </a:moveTo>
                  <a:cubicBezTo>
                    <a:pt x="2042" y="1327"/>
                    <a:pt x="2044" y="1325"/>
                    <a:pt x="2046" y="1322"/>
                  </a:cubicBezTo>
                  <a:cubicBezTo>
                    <a:pt x="2068" y="1319"/>
                    <a:pt x="2068" y="1319"/>
                    <a:pt x="2068" y="1319"/>
                  </a:cubicBezTo>
                  <a:cubicBezTo>
                    <a:pt x="2067" y="1323"/>
                    <a:pt x="2065" y="1326"/>
                    <a:pt x="2063" y="1330"/>
                  </a:cubicBezTo>
                  <a:lnTo>
                    <a:pt x="2039" y="1329"/>
                  </a:lnTo>
                  <a:close/>
                  <a:moveTo>
                    <a:pt x="2061" y="1334"/>
                  </a:moveTo>
                  <a:cubicBezTo>
                    <a:pt x="2060" y="1336"/>
                    <a:pt x="2059" y="1339"/>
                    <a:pt x="2057" y="1342"/>
                  </a:cubicBezTo>
                  <a:cubicBezTo>
                    <a:pt x="2050" y="1339"/>
                    <a:pt x="2041" y="1337"/>
                    <a:pt x="2033" y="1336"/>
                  </a:cubicBezTo>
                  <a:cubicBezTo>
                    <a:pt x="2034" y="1335"/>
                    <a:pt x="2035" y="1334"/>
                    <a:pt x="2036" y="1333"/>
                  </a:cubicBezTo>
                  <a:lnTo>
                    <a:pt x="2061" y="1334"/>
                  </a:lnTo>
                  <a:close/>
                  <a:moveTo>
                    <a:pt x="2050" y="1318"/>
                  </a:moveTo>
                  <a:cubicBezTo>
                    <a:pt x="2052" y="1316"/>
                    <a:pt x="2054" y="1313"/>
                    <a:pt x="2055" y="1311"/>
                  </a:cubicBezTo>
                  <a:cubicBezTo>
                    <a:pt x="2072" y="1305"/>
                    <a:pt x="2072" y="1305"/>
                    <a:pt x="2072" y="1305"/>
                  </a:cubicBezTo>
                  <a:cubicBezTo>
                    <a:pt x="2071" y="1308"/>
                    <a:pt x="2070" y="1312"/>
                    <a:pt x="2069" y="1315"/>
                  </a:cubicBezTo>
                  <a:lnTo>
                    <a:pt x="2050" y="1318"/>
                  </a:lnTo>
                  <a:close/>
                  <a:moveTo>
                    <a:pt x="2028" y="1335"/>
                  </a:moveTo>
                  <a:cubicBezTo>
                    <a:pt x="2026" y="1335"/>
                    <a:pt x="2024" y="1335"/>
                    <a:pt x="2021" y="1334"/>
                  </a:cubicBezTo>
                  <a:cubicBezTo>
                    <a:pt x="2042" y="1317"/>
                    <a:pt x="2060" y="1299"/>
                    <a:pt x="2066" y="1276"/>
                  </a:cubicBezTo>
                  <a:cubicBezTo>
                    <a:pt x="2064" y="1298"/>
                    <a:pt x="2049" y="1316"/>
                    <a:pt x="2028" y="1335"/>
                  </a:cubicBezTo>
                  <a:close/>
                  <a:moveTo>
                    <a:pt x="2062" y="1275"/>
                  </a:moveTo>
                  <a:cubicBezTo>
                    <a:pt x="2059" y="1270"/>
                    <a:pt x="2059" y="1270"/>
                    <a:pt x="2059" y="1270"/>
                  </a:cubicBezTo>
                  <a:cubicBezTo>
                    <a:pt x="2061" y="1268"/>
                    <a:pt x="2063" y="1265"/>
                    <a:pt x="2064" y="1262"/>
                  </a:cubicBezTo>
                  <a:cubicBezTo>
                    <a:pt x="2063" y="1266"/>
                    <a:pt x="2063" y="1271"/>
                    <a:pt x="2062" y="1275"/>
                  </a:cubicBezTo>
                  <a:close/>
                  <a:moveTo>
                    <a:pt x="2060" y="1280"/>
                  </a:moveTo>
                  <a:cubicBezTo>
                    <a:pt x="2059" y="1283"/>
                    <a:pt x="2058" y="1286"/>
                    <a:pt x="2057" y="1289"/>
                  </a:cubicBezTo>
                  <a:cubicBezTo>
                    <a:pt x="2051" y="1278"/>
                    <a:pt x="2051" y="1278"/>
                    <a:pt x="2051" y="1278"/>
                  </a:cubicBezTo>
                  <a:cubicBezTo>
                    <a:pt x="2053" y="1277"/>
                    <a:pt x="2055" y="1275"/>
                    <a:pt x="2056" y="1273"/>
                  </a:cubicBezTo>
                  <a:lnTo>
                    <a:pt x="2060" y="1280"/>
                  </a:lnTo>
                  <a:close/>
                  <a:moveTo>
                    <a:pt x="2054" y="1293"/>
                  </a:moveTo>
                  <a:cubicBezTo>
                    <a:pt x="2053" y="1295"/>
                    <a:pt x="2051" y="1298"/>
                    <a:pt x="2049" y="1301"/>
                  </a:cubicBezTo>
                  <a:cubicBezTo>
                    <a:pt x="2041" y="1285"/>
                    <a:pt x="2041" y="1285"/>
                    <a:pt x="2041" y="1285"/>
                  </a:cubicBezTo>
                  <a:cubicBezTo>
                    <a:pt x="2044" y="1284"/>
                    <a:pt x="2046" y="1282"/>
                    <a:pt x="2048" y="1281"/>
                  </a:cubicBezTo>
                  <a:lnTo>
                    <a:pt x="2054" y="1293"/>
                  </a:lnTo>
                  <a:close/>
                  <a:moveTo>
                    <a:pt x="2047" y="1304"/>
                  </a:moveTo>
                  <a:cubicBezTo>
                    <a:pt x="2044" y="1307"/>
                    <a:pt x="2042" y="1309"/>
                    <a:pt x="2040" y="1312"/>
                  </a:cubicBezTo>
                  <a:cubicBezTo>
                    <a:pt x="2030" y="1291"/>
                    <a:pt x="2030" y="1291"/>
                    <a:pt x="2030" y="1291"/>
                  </a:cubicBezTo>
                  <a:cubicBezTo>
                    <a:pt x="2033" y="1290"/>
                    <a:pt x="2035" y="1289"/>
                    <a:pt x="2038" y="1287"/>
                  </a:cubicBezTo>
                  <a:lnTo>
                    <a:pt x="2047" y="1304"/>
                  </a:lnTo>
                  <a:close/>
                  <a:moveTo>
                    <a:pt x="2037" y="1315"/>
                  </a:moveTo>
                  <a:cubicBezTo>
                    <a:pt x="2035" y="1317"/>
                    <a:pt x="2032" y="1319"/>
                    <a:pt x="2030" y="1322"/>
                  </a:cubicBezTo>
                  <a:cubicBezTo>
                    <a:pt x="2019" y="1297"/>
                    <a:pt x="2019" y="1297"/>
                    <a:pt x="2019" y="1297"/>
                  </a:cubicBezTo>
                  <a:cubicBezTo>
                    <a:pt x="2020" y="1296"/>
                    <a:pt x="2021" y="1296"/>
                    <a:pt x="2022" y="1295"/>
                  </a:cubicBezTo>
                  <a:cubicBezTo>
                    <a:pt x="2024" y="1294"/>
                    <a:pt x="2025" y="1294"/>
                    <a:pt x="2027" y="1293"/>
                  </a:cubicBezTo>
                  <a:lnTo>
                    <a:pt x="2037" y="1315"/>
                  </a:lnTo>
                  <a:close/>
                  <a:moveTo>
                    <a:pt x="2027" y="1325"/>
                  </a:moveTo>
                  <a:cubicBezTo>
                    <a:pt x="2024" y="1327"/>
                    <a:pt x="2021" y="1329"/>
                    <a:pt x="2018" y="1332"/>
                  </a:cubicBezTo>
                  <a:cubicBezTo>
                    <a:pt x="2007" y="1303"/>
                    <a:pt x="2007" y="1303"/>
                    <a:pt x="2007" y="1303"/>
                  </a:cubicBezTo>
                  <a:cubicBezTo>
                    <a:pt x="2010" y="1301"/>
                    <a:pt x="2013" y="1300"/>
                    <a:pt x="2016" y="1298"/>
                  </a:cubicBezTo>
                  <a:lnTo>
                    <a:pt x="2027" y="1325"/>
                  </a:lnTo>
                  <a:close/>
                  <a:moveTo>
                    <a:pt x="2015" y="1334"/>
                  </a:moveTo>
                  <a:cubicBezTo>
                    <a:pt x="2011" y="1334"/>
                    <a:pt x="2007" y="1334"/>
                    <a:pt x="2003" y="1334"/>
                  </a:cubicBezTo>
                  <a:cubicBezTo>
                    <a:pt x="1994" y="1311"/>
                    <a:pt x="1994" y="1311"/>
                    <a:pt x="1994" y="1311"/>
                  </a:cubicBezTo>
                  <a:cubicBezTo>
                    <a:pt x="1997" y="1309"/>
                    <a:pt x="2000" y="1307"/>
                    <a:pt x="2003" y="1305"/>
                  </a:cubicBezTo>
                  <a:lnTo>
                    <a:pt x="2015" y="1334"/>
                  </a:lnTo>
                  <a:close/>
                  <a:moveTo>
                    <a:pt x="1999" y="1334"/>
                  </a:moveTo>
                  <a:cubicBezTo>
                    <a:pt x="1996" y="1335"/>
                    <a:pt x="1993" y="1335"/>
                    <a:pt x="1989" y="1336"/>
                  </a:cubicBezTo>
                  <a:cubicBezTo>
                    <a:pt x="1982" y="1319"/>
                    <a:pt x="1982" y="1319"/>
                    <a:pt x="1982" y="1319"/>
                  </a:cubicBezTo>
                  <a:cubicBezTo>
                    <a:pt x="1985" y="1317"/>
                    <a:pt x="1987" y="1315"/>
                    <a:pt x="1990" y="1313"/>
                  </a:cubicBezTo>
                  <a:lnTo>
                    <a:pt x="1999" y="1334"/>
                  </a:lnTo>
                  <a:close/>
                  <a:moveTo>
                    <a:pt x="1985" y="1337"/>
                  </a:moveTo>
                  <a:cubicBezTo>
                    <a:pt x="1982" y="1337"/>
                    <a:pt x="1979" y="1338"/>
                    <a:pt x="1976" y="1340"/>
                  </a:cubicBezTo>
                  <a:cubicBezTo>
                    <a:pt x="1971" y="1329"/>
                    <a:pt x="1971" y="1329"/>
                    <a:pt x="1971" y="1329"/>
                  </a:cubicBezTo>
                  <a:cubicBezTo>
                    <a:pt x="1973" y="1326"/>
                    <a:pt x="1976" y="1324"/>
                    <a:pt x="1979" y="1321"/>
                  </a:cubicBezTo>
                  <a:lnTo>
                    <a:pt x="1985" y="1337"/>
                  </a:lnTo>
                  <a:close/>
                  <a:moveTo>
                    <a:pt x="1972" y="1341"/>
                  </a:moveTo>
                  <a:cubicBezTo>
                    <a:pt x="1969" y="1342"/>
                    <a:pt x="1967" y="1343"/>
                    <a:pt x="1964" y="1345"/>
                  </a:cubicBezTo>
                  <a:cubicBezTo>
                    <a:pt x="1961" y="1340"/>
                    <a:pt x="1961" y="1340"/>
                    <a:pt x="1961" y="1340"/>
                  </a:cubicBezTo>
                  <a:cubicBezTo>
                    <a:pt x="1963" y="1337"/>
                    <a:pt x="1966" y="1334"/>
                    <a:pt x="1968" y="1332"/>
                  </a:cubicBezTo>
                  <a:lnTo>
                    <a:pt x="1972" y="1341"/>
                  </a:lnTo>
                  <a:close/>
                  <a:moveTo>
                    <a:pt x="2083" y="1278"/>
                  </a:moveTo>
                  <a:cubicBezTo>
                    <a:pt x="2084" y="1299"/>
                    <a:pt x="2078" y="1322"/>
                    <a:pt x="2067" y="1344"/>
                  </a:cubicBezTo>
                  <a:cubicBezTo>
                    <a:pt x="2065" y="1344"/>
                    <a:pt x="2063" y="1343"/>
                    <a:pt x="2061" y="1343"/>
                  </a:cubicBezTo>
                  <a:cubicBezTo>
                    <a:pt x="2083" y="1306"/>
                    <a:pt x="2084" y="1270"/>
                    <a:pt x="2064" y="1243"/>
                  </a:cubicBezTo>
                  <a:cubicBezTo>
                    <a:pt x="2063" y="1243"/>
                    <a:pt x="2062" y="1242"/>
                    <a:pt x="2062" y="1243"/>
                  </a:cubicBezTo>
                  <a:cubicBezTo>
                    <a:pt x="2061" y="1243"/>
                    <a:pt x="2060" y="1244"/>
                    <a:pt x="2060" y="1245"/>
                  </a:cubicBezTo>
                  <a:cubicBezTo>
                    <a:pt x="2065" y="1270"/>
                    <a:pt x="2045" y="1279"/>
                    <a:pt x="2020" y="1292"/>
                  </a:cubicBezTo>
                  <a:cubicBezTo>
                    <a:pt x="1996" y="1304"/>
                    <a:pt x="1966" y="1319"/>
                    <a:pt x="1950" y="1353"/>
                  </a:cubicBezTo>
                  <a:cubicBezTo>
                    <a:pt x="1948" y="1350"/>
                    <a:pt x="1947" y="1347"/>
                    <a:pt x="1946" y="1345"/>
                  </a:cubicBezTo>
                  <a:cubicBezTo>
                    <a:pt x="1962" y="1312"/>
                    <a:pt x="1993" y="1297"/>
                    <a:pt x="2018" y="1286"/>
                  </a:cubicBezTo>
                  <a:cubicBezTo>
                    <a:pt x="2034" y="1278"/>
                    <a:pt x="2048" y="1272"/>
                    <a:pt x="2054" y="1262"/>
                  </a:cubicBezTo>
                  <a:cubicBezTo>
                    <a:pt x="2059" y="1253"/>
                    <a:pt x="2058" y="1244"/>
                    <a:pt x="2051" y="1238"/>
                  </a:cubicBezTo>
                  <a:cubicBezTo>
                    <a:pt x="2051" y="1237"/>
                    <a:pt x="2050" y="1237"/>
                    <a:pt x="2049" y="1238"/>
                  </a:cubicBezTo>
                  <a:cubicBezTo>
                    <a:pt x="2048" y="1238"/>
                    <a:pt x="2048" y="1239"/>
                    <a:pt x="2048" y="1240"/>
                  </a:cubicBezTo>
                  <a:cubicBezTo>
                    <a:pt x="2051" y="1248"/>
                    <a:pt x="2047" y="1254"/>
                    <a:pt x="2043" y="1257"/>
                  </a:cubicBezTo>
                  <a:cubicBezTo>
                    <a:pt x="2039" y="1260"/>
                    <a:pt x="2032" y="1259"/>
                    <a:pt x="2027" y="1255"/>
                  </a:cubicBezTo>
                  <a:cubicBezTo>
                    <a:pt x="2020" y="1249"/>
                    <a:pt x="2020" y="1241"/>
                    <a:pt x="2023" y="1235"/>
                  </a:cubicBezTo>
                  <a:cubicBezTo>
                    <a:pt x="2027" y="1228"/>
                    <a:pt x="2037" y="1222"/>
                    <a:pt x="2051" y="1228"/>
                  </a:cubicBezTo>
                  <a:cubicBezTo>
                    <a:pt x="2068" y="1234"/>
                    <a:pt x="2081" y="1255"/>
                    <a:pt x="2083" y="1278"/>
                  </a:cubicBezTo>
                  <a:close/>
                  <a:moveTo>
                    <a:pt x="2063" y="958"/>
                  </a:moveTo>
                  <a:cubicBezTo>
                    <a:pt x="2064" y="959"/>
                    <a:pt x="2064" y="959"/>
                    <a:pt x="2065" y="959"/>
                  </a:cubicBezTo>
                  <a:cubicBezTo>
                    <a:pt x="2065" y="959"/>
                    <a:pt x="2066" y="959"/>
                    <a:pt x="2066" y="959"/>
                  </a:cubicBezTo>
                  <a:cubicBezTo>
                    <a:pt x="2078" y="952"/>
                    <a:pt x="2091" y="950"/>
                    <a:pt x="2101" y="956"/>
                  </a:cubicBezTo>
                  <a:cubicBezTo>
                    <a:pt x="2112" y="962"/>
                    <a:pt x="2118" y="974"/>
                    <a:pt x="2118" y="987"/>
                  </a:cubicBezTo>
                  <a:cubicBezTo>
                    <a:pt x="2118" y="988"/>
                    <a:pt x="2118" y="989"/>
                    <a:pt x="2118" y="989"/>
                  </a:cubicBezTo>
                  <a:cubicBezTo>
                    <a:pt x="2119" y="989"/>
                    <a:pt x="2119" y="989"/>
                    <a:pt x="2120" y="989"/>
                  </a:cubicBezTo>
                  <a:cubicBezTo>
                    <a:pt x="2132" y="987"/>
                    <a:pt x="2143" y="990"/>
                    <a:pt x="2150" y="1000"/>
                  </a:cubicBezTo>
                  <a:cubicBezTo>
                    <a:pt x="2158" y="1010"/>
                    <a:pt x="2159" y="1024"/>
                    <a:pt x="2153" y="1035"/>
                  </a:cubicBezTo>
                  <a:cubicBezTo>
                    <a:pt x="2153" y="1035"/>
                    <a:pt x="2153" y="1036"/>
                    <a:pt x="2153" y="1037"/>
                  </a:cubicBezTo>
                  <a:cubicBezTo>
                    <a:pt x="2153" y="1037"/>
                    <a:pt x="2154" y="1038"/>
                    <a:pt x="2154" y="1038"/>
                  </a:cubicBezTo>
                  <a:cubicBezTo>
                    <a:pt x="2164" y="1040"/>
                    <a:pt x="2171" y="1050"/>
                    <a:pt x="2174" y="1062"/>
                  </a:cubicBezTo>
                  <a:cubicBezTo>
                    <a:pt x="2176" y="1073"/>
                    <a:pt x="2172" y="1083"/>
                    <a:pt x="2165" y="1088"/>
                  </a:cubicBezTo>
                  <a:cubicBezTo>
                    <a:pt x="2164" y="1089"/>
                    <a:pt x="2164" y="1090"/>
                    <a:pt x="2164" y="1091"/>
                  </a:cubicBezTo>
                  <a:cubicBezTo>
                    <a:pt x="2164" y="1091"/>
                    <a:pt x="2165" y="1091"/>
                    <a:pt x="2165" y="1091"/>
                  </a:cubicBezTo>
                  <a:cubicBezTo>
                    <a:pt x="2165" y="1091"/>
                    <a:pt x="2165" y="1091"/>
                    <a:pt x="2165" y="1091"/>
                  </a:cubicBezTo>
                  <a:cubicBezTo>
                    <a:pt x="2172" y="1097"/>
                    <a:pt x="2176" y="1107"/>
                    <a:pt x="2174" y="1117"/>
                  </a:cubicBezTo>
                  <a:cubicBezTo>
                    <a:pt x="2171" y="1129"/>
                    <a:pt x="2164" y="1139"/>
                    <a:pt x="2154" y="1142"/>
                  </a:cubicBezTo>
                  <a:cubicBezTo>
                    <a:pt x="2154" y="1142"/>
                    <a:pt x="2153" y="1142"/>
                    <a:pt x="2153" y="1143"/>
                  </a:cubicBezTo>
                  <a:cubicBezTo>
                    <a:pt x="2153" y="1143"/>
                    <a:pt x="2153" y="1144"/>
                    <a:pt x="2153" y="1145"/>
                  </a:cubicBezTo>
                  <a:cubicBezTo>
                    <a:pt x="2159" y="1156"/>
                    <a:pt x="2158" y="1170"/>
                    <a:pt x="2150" y="1180"/>
                  </a:cubicBezTo>
                  <a:cubicBezTo>
                    <a:pt x="2143" y="1189"/>
                    <a:pt x="2132" y="1193"/>
                    <a:pt x="2120" y="1190"/>
                  </a:cubicBezTo>
                  <a:cubicBezTo>
                    <a:pt x="2119" y="1190"/>
                    <a:pt x="2119" y="1190"/>
                    <a:pt x="2118" y="1191"/>
                  </a:cubicBezTo>
                  <a:cubicBezTo>
                    <a:pt x="2118" y="1191"/>
                    <a:pt x="2118" y="1191"/>
                    <a:pt x="2118" y="1192"/>
                  </a:cubicBezTo>
                  <a:cubicBezTo>
                    <a:pt x="2118" y="1206"/>
                    <a:pt x="2112" y="1217"/>
                    <a:pt x="2101" y="1223"/>
                  </a:cubicBezTo>
                  <a:cubicBezTo>
                    <a:pt x="2091" y="1229"/>
                    <a:pt x="2078" y="1228"/>
                    <a:pt x="2066" y="1220"/>
                  </a:cubicBezTo>
                  <a:cubicBezTo>
                    <a:pt x="2066" y="1220"/>
                    <a:pt x="2065" y="1220"/>
                    <a:pt x="2065" y="1220"/>
                  </a:cubicBezTo>
                  <a:cubicBezTo>
                    <a:pt x="2064" y="1220"/>
                    <a:pt x="2064" y="1221"/>
                    <a:pt x="2063" y="1221"/>
                  </a:cubicBezTo>
                  <a:cubicBezTo>
                    <a:pt x="2062" y="1223"/>
                    <a:pt x="2060" y="1225"/>
                    <a:pt x="2058" y="1227"/>
                  </a:cubicBezTo>
                  <a:cubicBezTo>
                    <a:pt x="2056" y="1226"/>
                    <a:pt x="2054" y="1225"/>
                    <a:pt x="2052" y="1224"/>
                  </a:cubicBezTo>
                  <a:cubicBezTo>
                    <a:pt x="2036" y="1218"/>
                    <a:pt x="2025" y="1225"/>
                    <a:pt x="2020" y="1233"/>
                  </a:cubicBezTo>
                  <a:cubicBezTo>
                    <a:pt x="2019" y="1234"/>
                    <a:pt x="2019" y="1235"/>
                    <a:pt x="2018" y="1236"/>
                  </a:cubicBezTo>
                  <a:cubicBezTo>
                    <a:pt x="1996" y="1231"/>
                    <a:pt x="1982" y="1211"/>
                    <a:pt x="1980" y="1183"/>
                  </a:cubicBezTo>
                  <a:cubicBezTo>
                    <a:pt x="1984" y="1183"/>
                    <a:pt x="1988" y="1182"/>
                    <a:pt x="1991" y="1180"/>
                  </a:cubicBezTo>
                  <a:cubicBezTo>
                    <a:pt x="1995" y="1202"/>
                    <a:pt x="2008" y="1216"/>
                    <a:pt x="2026" y="1219"/>
                  </a:cubicBezTo>
                  <a:cubicBezTo>
                    <a:pt x="2040" y="1221"/>
                    <a:pt x="2053" y="1214"/>
                    <a:pt x="2060" y="1204"/>
                  </a:cubicBezTo>
                  <a:cubicBezTo>
                    <a:pt x="2070" y="1210"/>
                    <a:pt x="2082" y="1211"/>
                    <a:pt x="2092" y="1205"/>
                  </a:cubicBezTo>
                  <a:cubicBezTo>
                    <a:pt x="2101" y="1200"/>
                    <a:pt x="2106" y="1190"/>
                    <a:pt x="2106" y="1178"/>
                  </a:cubicBezTo>
                  <a:cubicBezTo>
                    <a:pt x="2116" y="1180"/>
                    <a:pt x="2125" y="1176"/>
                    <a:pt x="2132" y="1167"/>
                  </a:cubicBezTo>
                  <a:cubicBezTo>
                    <a:pt x="2139" y="1158"/>
                    <a:pt x="2140" y="1146"/>
                    <a:pt x="2134" y="1135"/>
                  </a:cubicBezTo>
                  <a:cubicBezTo>
                    <a:pt x="2143" y="1133"/>
                    <a:pt x="2150" y="1126"/>
                    <a:pt x="2153" y="1117"/>
                  </a:cubicBezTo>
                  <a:cubicBezTo>
                    <a:pt x="2156" y="1108"/>
                    <a:pt x="2153" y="1097"/>
                    <a:pt x="2146" y="1090"/>
                  </a:cubicBezTo>
                  <a:cubicBezTo>
                    <a:pt x="2153" y="1082"/>
                    <a:pt x="2156" y="1072"/>
                    <a:pt x="2153" y="1062"/>
                  </a:cubicBezTo>
                  <a:cubicBezTo>
                    <a:pt x="2150" y="1053"/>
                    <a:pt x="2143" y="1047"/>
                    <a:pt x="2134" y="1044"/>
                  </a:cubicBezTo>
                  <a:cubicBezTo>
                    <a:pt x="2140" y="1034"/>
                    <a:pt x="2139" y="1021"/>
                    <a:pt x="2132" y="1012"/>
                  </a:cubicBezTo>
                  <a:cubicBezTo>
                    <a:pt x="2125" y="1004"/>
                    <a:pt x="2116" y="1000"/>
                    <a:pt x="2106" y="1002"/>
                  </a:cubicBezTo>
                  <a:cubicBezTo>
                    <a:pt x="2106" y="990"/>
                    <a:pt x="2101" y="980"/>
                    <a:pt x="2092" y="975"/>
                  </a:cubicBezTo>
                  <a:cubicBezTo>
                    <a:pt x="2082" y="969"/>
                    <a:pt x="2070" y="970"/>
                    <a:pt x="2060" y="976"/>
                  </a:cubicBezTo>
                  <a:cubicBezTo>
                    <a:pt x="2053" y="965"/>
                    <a:pt x="2040" y="959"/>
                    <a:pt x="2026" y="961"/>
                  </a:cubicBezTo>
                  <a:cubicBezTo>
                    <a:pt x="2008" y="963"/>
                    <a:pt x="1995" y="978"/>
                    <a:pt x="1991" y="999"/>
                  </a:cubicBezTo>
                  <a:cubicBezTo>
                    <a:pt x="1988" y="998"/>
                    <a:pt x="1984" y="997"/>
                    <a:pt x="1980" y="996"/>
                  </a:cubicBezTo>
                  <a:cubicBezTo>
                    <a:pt x="1982" y="968"/>
                    <a:pt x="1996" y="949"/>
                    <a:pt x="2018" y="943"/>
                  </a:cubicBezTo>
                  <a:cubicBezTo>
                    <a:pt x="2019" y="944"/>
                    <a:pt x="2019" y="946"/>
                    <a:pt x="2020" y="947"/>
                  </a:cubicBezTo>
                  <a:cubicBezTo>
                    <a:pt x="2025" y="955"/>
                    <a:pt x="2036" y="962"/>
                    <a:pt x="2052" y="955"/>
                  </a:cubicBezTo>
                  <a:cubicBezTo>
                    <a:pt x="2054" y="955"/>
                    <a:pt x="2056" y="954"/>
                    <a:pt x="2058" y="952"/>
                  </a:cubicBezTo>
                  <a:cubicBezTo>
                    <a:pt x="2060" y="954"/>
                    <a:pt x="2062" y="956"/>
                    <a:pt x="2063" y="958"/>
                  </a:cubicBezTo>
                  <a:close/>
                  <a:moveTo>
                    <a:pt x="2083" y="901"/>
                  </a:moveTo>
                  <a:cubicBezTo>
                    <a:pt x="2081" y="925"/>
                    <a:pt x="2068" y="945"/>
                    <a:pt x="2051" y="952"/>
                  </a:cubicBezTo>
                  <a:cubicBezTo>
                    <a:pt x="2037" y="957"/>
                    <a:pt x="2027" y="951"/>
                    <a:pt x="2023" y="945"/>
                  </a:cubicBezTo>
                  <a:cubicBezTo>
                    <a:pt x="2020" y="939"/>
                    <a:pt x="2020" y="930"/>
                    <a:pt x="2027" y="924"/>
                  </a:cubicBezTo>
                  <a:cubicBezTo>
                    <a:pt x="2032" y="920"/>
                    <a:pt x="2039" y="920"/>
                    <a:pt x="2043" y="923"/>
                  </a:cubicBezTo>
                  <a:cubicBezTo>
                    <a:pt x="2047" y="925"/>
                    <a:pt x="2051" y="931"/>
                    <a:pt x="2048" y="939"/>
                  </a:cubicBezTo>
                  <a:cubicBezTo>
                    <a:pt x="2048" y="940"/>
                    <a:pt x="2048" y="941"/>
                    <a:pt x="2049" y="942"/>
                  </a:cubicBezTo>
                  <a:cubicBezTo>
                    <a:pt x="2050" y="942"/>
                    <a:pt x="2051" y="942"/>
                    <a:pt x="2051" y="942"/>
                  </a:cubicBezTo>
                  <a:cubicBezTo>
                    <a:pt x="2058" y="936"/>
                    <a:pt x="2059" y="926"/>
                    <a:pt x="2054" y="917"/>
                  </a:cubicBezTo>
                  <a:cubicBezTo>
                    <a:pt x="2048" y="908"/>
                    <a:pt x="2034" y="901"/>
                    <a:pt x="2018" y="894"/>
                  </a:cubicBezTo>
                  <a:cubicBezTo>
                    <a:pt x="1993" y="882"/>
                    <a:pt x="1962" y="867"/>
                    <a:pt x="1946" y="835"/>
                  </a:cubicBezTo>
                  <a:cubicBezTo>
                    <a:pt x="1947" y="832"/>
                    <a:pt x="1948" y="830"/>
                    <a:pt x="1950" y="827"/>
                  </a:cubicBezTo>
                  <a:cubicBezTo>
                    <a:pt x="1966" y="861"/>
                    <a:pt x="1996" y="876"/>
                    <a:pt x="2020" y="888"/>
                  </a:cubicBezTo>
                  <a:cubicBezTo>
                    <a:pt x="2045" y="900"/>
                    <a:pt x="2065" y="910"/>
                    <a:pt x="2060" y="935"/>
                  </a:cubicBezTo>
                  <a:cubicBezTo>
                    <a:pt x="2060" y="936"/>
                    <a:pt x="2061" y="936"/>
                    <a:pt x="2062" y="937"/>
                  </a:cubicBezTo>
                  <a:cubicBezTo>
                    <a:pt x="2062" y="937"/>
                    <a:pt x="2063" y="937"/>
                    <a:pt x="2064" y="936"/>
                  </a:cubicBezTo>
                  <a:cubicBezTo>
                    <a:pt x="2084" y="910"/>
                    <a:pt x="2083" y="874"/>
                    <a:pt x="2061" y="837"/>
                  </a:cubicBezTo>
                  <a:cubicBezTo>
                    <a:pt x="2063" y="836"/>
                    <a:pt x="2065" y="836"/>
                    <a:pt x="2067" y="835"/>
                  </a:cubicBezTo>
                  <a:cubicBezTo>
                    <a:pt x="2078" y="857"/>
                    <a:pt x="2084" y="881"/>
                    <a:pt x="2083" y="901"/>
                  </a:cubicBezTo>
                  <a:close/>
                  <a:moveTo>
                    <a:pt x="1955" y="830"/>
                  </a:moveTo>
                  <a:cubicBezTo>
                    <a:pt x="1957" y="831"/>
                    <a:pt x="1959" y="832"/>
                    <a:pt x="1960" y="833"/>
                  </a:cubicBezTo>
                  <a:cubicBezTo>
                    <a:pt x="1959" y="836"/>
                    <a:pt x="1959" y="836"/>
                    <a:pt x="1959" y="836"/>
                  </a:cubicBezTo>
                  <a:cubicBezTo>
                    <a:pt x="1958" y="834"/>
                    <a:pt x="1956" y="832"/>
                    <a:pt x="1955" y="830"/>
                  </a:cubicBezTo>
                  <a:close/>
                  <a:moveTo>
                    <a:pt x="2070" y="904"/>
                  </a:moveTo>
                  <a:cubicBezTo>
                    <a:pt x="2073" y="907"/>
                    <a:pt x="2073" y="907"/>
                    <a:pt x="2073" y="907"/>
                  </a:cubicBezTo>
                  <a:cubicBezTo>
                    <a:pt x="2072" y="912"/>
                    <a:pt x="2070" y="916"/>
                    <a:pt x="2069" y="920"/>
                  </a:cubicBezTo>
                  <a:cubicBezTo>
                    <a:pt x="2070" y="914"/>
                    <a:pt x="2070" y="909"/>
                    <a:pt x="2070" y="904"/>
                  </a:cubicBezTo>
                  <a:close/>
                  <a:moveTo>
                    <a:pt x="2069" y="898"/>
                  </a:moveTo>
                  <a:cubicBezTo>
                    <a:pt x="2068" y="895"/>
                    <a:pt x="2067" y="892"/>
                    <a:pt x="2066" y="888"/>
                  </a:cubicBezTo>
                  <a:cubicBezTo>
                    <a:pt x="2074" y="893"/>
                    <a:pt x="2074" y="893"/>
                    <a:pt x="2074" y="893"/>
                  </a:cubicBezTo>
                  <a:cubicBezTo>
                    <a:pt x="2074" y="897"/>
                    <a:pt x="2074" y="900"/>
                    <a:pt x="2073" y="903"/>
                  </a:cubicBezTo>
                  <a:lnTo>
                    <a:pt x="2069" y="898"/>
                  </a:lnTo>
                  <a:close/>
                  <a:moveTo>
                    <a:pt x="2063" y="882"/>
                  </a:moveTo>
                  <a:cubicBezTo>
                    <a:pt x="2062" y="879"/>
                    <a:pt x="2061" y="877"/>
                    <a:pt x="2059" y="874"/>
                  </a:cubicBezTo>
                  <a:cubicBezTo>
                    <a:pt x="2073" y="879"/>
                    <a:pt x="2073" y="879"/>
                    <a:pt x="2073" y="879"/>
                  </a:cubicBezTo>
                  <a:cubicBezTo>
                    <a:pt x="2073" y="882"/>
                    <a:pt x="2074" y="885"/>
                    <a:pt x="2074" y="889"/>
                  </a:cubicBezTo>
                  <a:lnTo>
                    <a:pt x="2063" y="882"/>
                  </a:lnTo>
                  <a:close/>
                  <a:moveTo>
                    <a:pt x="2055" y="869"/>
                  </a:moveTo>
                  <a:cubicBezTo>
                    <a:pt x="2054" y="866"/>
                    <a:pt x="2052" y="864"/>
                    <a:pt x="2050" y="862"/>
                  </a:cubicBezTo>
                  <a:cubicBezTo>
                    <a:pt x="2069" y="864"/>
                    <a:pt x="2069" y="864"/>
                    <a:pt x="2069" y="864"/>
                  </a:cubicBezTo>
                  <a:cubicBezTo>
                    <a:pt x="2070" y="868"/>
                    <a:pt x="2071" y="871"/>
                    <a:pt x="2072" y="874"/>
                  </a:cubicBezTo>
                  <a:lnTo>
                    <a:pt x="2055" y="869"/>
                  </a:lnTo>
                  <a:close/>
                  <a:moveTo>
                    <a:pt x="2046" y="857"/>
                  </a:moveTo>
                  <a:cubicBezTo>
                    <a:pt x="2044" y="855"/>
                    <a:pt x="2042" y="852"/>
                    <a:pt x="2039" y="850"/>
                  </a:cubicBezTo>
                  <a:cubicBezTo>
                    <a:pt x="2063" y="849"/>
                    <a:pt x="2063" y="849"/>
                    <a:pt x="2063" y="849"/>
                  </a:cubicBezTo>
                  <a:cubicBezTo>
                    <a:pt x="2065" y="853"/>
                    <a:pt x="2067" y="857"/>
                    <a:pt x="2068" y="860"/>
                  </a:cubicBezTo>
                  <a:lnTo>
                    <a:pt x="2046" y="857"/>
                  </a:lnTo>
                  <a:close/>
                  <a:moveTo>
                    <a:pt x="2036" y="846"/>
                  </a:moveTo>
                  <a:cubicBezTo>
                    <a:pt x="2035" y="845"/>
                    <a:pt x="2034" y="844"/>
                    <a:pt x="2033" y="844"/>
                  </a:cubicBezTo>
                  <a:cubicBezTo>
                    <a:pt x="2041" y="842"/>
                    <a:pt x="2050" y="840"/>
                    <a:pt x="2057" y="838"/>
                  </a:cubicBezTo>
                  <a:cubicBezTo>
                    <a:pt x="2059" y="841"/>
                    <a:pt x="2060" y="843"/>
                    <a:pt x="2062" y="846"/>
                  </a:cubicBezTo>
                  <a:lnTo>
                    <a:pt x="2036" y="846"/>
                  </a:lnTo>
                  <a:close/>
                  <a:moveTo>
                    <a:pt x="2066" y="903"/>
                  </a:moveTo>
                  <a:cubicBezTo>
                    <a:pt x="2060" y="881"/>
                    <a:pt x="2042" y="863"/>
                    <a:pt x="2021" y="845"/>
                  </a:cubicBezTo>
                  <a:cubicBezTo>
                    <a:pt x="2024" y="845"/>
                    <a:pt x="2026" y="845"/>
                    <a:pt x="2028" y="844"/>
                  </a:cubicBezTo>
                  <a:cubicBezTo>
                    <a:pt x="2049" y="864"/>
                    <a:pt x="2064" y="882"/>
                    <a:pt x="2066" y="903"/>
                  </a:cubicBezTo>
                  <a:close/>
                  <a:moveTo>
                    <a:pt x="2040" y="868"/>
                  </a:moveTo>
                  <a:cubicBezTo>
                    <a:pt x="2042" y="870"/>
                    <a:pt x="2044" y="873"/>
                    <a:pt x="2047" y="875"/>
                  </a:cubicBezTo>
                  <a:cubicBezTo>
                    <a:pt x="2038" y="892"/>
                    <a:pt x="2038" y="892"/>
                    <a:pt x="2038" y="892"/>
                  </a:cubicBezTo>
                  <a:cubicBezTo>
                    <a:pt x="2035" y="891"/>
                    <a:pt x="2033" y="890"/>
                    <a:pt x="2030" y="888"/>
                  </a:cubicBezTo>
                  <a:lnTo>
                    <a:pt x="2040" y="868"/>
                  </a:lnTo>
                  <a:close/>
                  <a:moveTo>
                    <a:pt x="2027" y="887"/>
                  </a:moveTo>
                  <a:cubicBezTo>
                    <a:pt x="2025" y="886"/>
                    <a:pt x="2024" y="885"/>
                    <a:pt x="2022" y="884"/>
                  </a:cubicBezTo>
                  <a:cubicBezTo>
                    <a:pt x="2021" y="884"/>
                    <a:pt x="2020" y="883"/>
                    <a:pt x="2019" y="883"/>
                  </a:cubicBezTo>
                  <a:cubicBezTo>
                    <a:pt x="2030" y="858"/>
                    <a:pt x="2030" y="858"/>
                    <a:pt x="2030" y="858"/>
                  </a:cubicBezTo>
                  <a:cubicBezTo>
                    <a:pt x="2032" y="860"/>
                    <a:pt x="2035" y="862"/>
                    <a:pt x="2037" y="865"/>
                  </a:cubicBezTo>
                  <a:lnTo>
                    <a:pt x="2027" y="887"/>
                  </a:lnTo>
                  <a:close/>
                  <a:moveTo>
                    <a:pt x="2049" y="879"/>
                  </a:moveTo>
                  <a:cubicBezTo>
                    <a:pt x="2051" y="881"/>
                    <a:pt x="2053" y="884"/>
                    <a:pt x="2054" y="887"/>
                  </a:cubicBezTo>
                  <a:cubicBezTo>
                    <a:pt x="2048" y="899"/>
                    <a:pt x="2048" y="899"/>
                    <a:pt x="2048" y="899"/>
                  </a:cubicBezTo>
                  <a:cubicBezTo>
                    <a:pt x="2046" y="897"/>
                    <a:pt x="2044" y="896"/>
                    <a:pt x="2041" y="894"/>
                  </a:cubicBezTo>
                  <a:lnTo>
                    <a:pt x="2049" y="879"/>
                  </a:lnTo>
                  <a:close/>
                  <a:moveTo>
                    <a:pt x="2057" y="891"/>
                  </a:moveTo>
                  <a:cubicBezTo>
                    <a:pt x="2058" y="894"/>
                    <a:pt x="2059" y="896"/>
                    <a:pt x="2060" y="899"/>
                  </a:cubicBezTo>
                  <a:cubicBezTo>
                    <a:pt x="2056" y="906"/>
                    <a:pt x="2056" y="906"/>
                    <a:pt x="2056" y="906"/>
                  </a:cubicBezTo>
                  <a:cubicBezTo>
                    <a:pt x="2055" y="904"/>
                    <a:pt x="2053" y="903"/>
                    <a:pt x="2051" y="901"/>
                  </a:cubicBezTo>
                  <a:lnTo>
                    <a:pt x="2057" y="891"/>
                  </a:lnTo>
                  <a:close/>
                  <a:moveTo>
                    <a:pt x="2062" y="904"/>
                  </a:moveTo>
                  <a:cubicBezTo>
                    <a:pt x="2063" y="909"/>
                    <a:pt x="2063" y="913"/>
                    <a:pt x="2064" y="918"/>
                  </a:cubicBezTo>
                  <a:cubicBezTo>
                    <a:pt x="2063" y="915"/>
                    <a:pt x="2061" y="912"/>
                    <a:pt x="2059" y="909"/>
                  </a:cubicBezTo>
                  <a:lnTo>
                    <a:pt x="2062" y="904"/>
                  </a:lnTo>
                  <a:close/>
                  <a:moveTo>
                    <a:pt x="2027" y="855"/>
                  </a:moveTo>
                  <a:cubicBezTo>
                    <a:pt x="2016" y="881"/>
                    <a:pt x="2016" y="881"/>
                    <a:pt x="2016" y="881"/>
                  </a:cubicBezTo>
                  <a:cubicBezTo>
                    <a:pt x="2013" y="880"/>
                    <a:pt x="2010" y="878"/>
                    <a:pt x="2007" y="876"/>
                  </a:cubicBezTo>
                  <a:cubicBezTo>
                    <a:pt x="2018" y="848"/>
                    <a:pt x="2018" y="848"/>
                    <a:pt x="2018" y="848"/>
                  </a:cubicBezTo>
                  <a:cubicBezTo>
                    <a:pt x="2021" y="850"/>
                    <a:pt x="2024" y="853"/>
                    <a:pt x="2027" y="855"/>
                  </a:cubicBezTo>
                  <a:close/>
                  <a:moveTo>
                    <a:pt x="2003" y="875"/>
                  </a:moveTo>
                  <a:cubicBezTo>
                    <a:pt x="2000" y="873"/>
                    <a:pt x="1997" y="871"/>
                    <a:pt x="1994" y="869"/>
                  </a:cubicBezTo>
                  <a:cubicBezTo>
                    <a:pt x="2003" y="845"/>
                    <a:pt x="2003" y="845"/>
                    <a:pt x="2003" y="845"/>
                  </a:cubicBezTo>
                  <a:cubicBezTo>
                    <a:pt x="2007" y="846"/>
                    <a:pt x="2011" y="846"/>
                    <a:pt x="2015" y="846"/>
                  </a:cubicBezTo>
                  <a:lnTo>
                    <a:pt x="2003" y="875"/>
                  </a:lnTo>
                  <a:close/>
                  <a:moveTo>
                    <a:pt x="1990" y="867"/>
                  </a:moveTo>
                  <a:cubicBezTo>
                    <a:pt x="1987" y="865"/>
                    <a:pt x="1985" y="863"/>
                    <a:pt x="1982" y="861"/>
                  </a:cubicBezTo>
                  <a:cubicBezTo>
                    <a:pt x="1989" y="844"/>
                    <a:pt x="1989" y="844"/>
                    <a:pt x="1989" y="844"/>
                  </a:cubicBezTo>
                  <a:cubicBezTo>
                    <a:pt x="1993" y="844"/>
                    <a:pt x="1996" y="845"/>
                    <a:pt x="1999" y="845"/>
                  </a:cubicBezTo>
                  <a:lnTo>
                    <a:pt x="1990" y="867"/>
                  </a:lnTo>
                  <a:close/>
                  <a:moveTo>
                    <a:pt x="1979" y="858"/>
                  </a:moveTo>
                  <a:cubicBezTo>
                    <a:pt x="1976" y="856"/>
                    <a:pt x="1973" y="853"/>
                    <a:pt x="1971" y="851"/>
                  </a:cubicBezTo>
                  <a:cubicBezTo>
                    <a:pt x="1976" y="840"/>
                    <a:pt x="1976" y="840"/>
                    <a:pt x="1976" y="840"/>
                  </a:cubicBezTo>
                  <a:cubicBezTo>
                    <a:pt x="1979" y="841"/>
                    <a:pt x="1982" y="842"/>
                    <a:pt x="1985" y="843"/>
                  </a:cubicBezTo>
                  <a:lnTo>
                    <a:pt x="1979" y="858"/>
                  </a:lnTo>
                  <a:close/>
                  <a:moveTo>
                    <a:pt x="1968" y="848"/>
                  </a:moveTo>
                  <a:cubicBezTo>
                    <a:pt x="1966" y="845"/>
                    <a:pt x="1963" y="842"/>
                    <a:pt x="1961" y="839"/>
                  </a:cubicBezTo>
                  <a:cubicBezTo>
                    <a:pt x="1964" y="835"/>
                    <a:pt x="1964" y="835"/>
                    <a:pt x="1964" y="835"/>
                  </a:cubicBezTo>
                  <a:cubicBezTo>
                    <a:pt x="1967" y="836"/>
                    <a:pt x="1969" y="837"/>
                    <a:pt x="1972" y="838"/>
                  </a:cubicBezTo>
                  <a:lnTo>
                    <a:pt x="1968" y="848"/>
                  </a:lnTo>
                  <a:close/>
                  <a:moveTo>
                    <a:pt x="2119" y="794"/>
                  </a:moveTo>
                  <a:cubicBezTo>
                    <a:pt x="2134" y="813"/>
                    <a:pt x="2138" y="836"/>
                    <a:pt x="2129" y="853"/>
                  </a:cubicBezTo>
                  <a:cubicBezTo>
                    <a:pt x="2122" y="866"/>
                    <a:pt x="2111" y="868"/>
                    <a:pt x="2104" y="866"/>
                  </a:cubicBezTo>
                  <a:cubicBezTo>
                    <a:pt x="2097" y="864"/>
                    <a:pt x="2091" y="858"/>
                    <a:pt x="2093" y="849"/>
                  </a:cubicBezTo>
                  <a:cubicBezTo>
                    <a:pt x="2094" y="842"/>
                    <a:pt x="2098" y="837"/>
                    <a:pt x="2104" y="836"/>
                  </a:cubicBezTo>
                  <a:cubicBezTo>
                    <a:pt x="2109" y="836"/>
                    <a:pt x="2115" y="838"/>
                    <a:pt x="2119" y="846"/>
                  </a:cubicBezTo>
                  <a:cubicBezTo>
                    <a:pt x="2119" y="846"/>
                    <a:pt x="2120" y="847"/>
                    <a:pt x="2121" y="847"/>
                  </a:cubicBezTo>
                  <a:cubicBezTo>
                    <a:pt x="2122" y="847"/>
                    <a:pt x="2122" y="846"/>
                    <a:pt x="2123" y="845"/>
                  </a:cubicBezTo>
                  <a:cubicBezTo>
                    <a:pt x="2124" y="836"/>
                    <a:pt x="2118" y="828"/>
                    <a:pt x="2109" y="825"/>
                  </a:cubicBezTo>
                  <a:cubicBezTo>
                    <a:pt x="2098" y="822"/>
                    <a:pt x="2083" y="827"/>
                    <a:pt x="2066" y="831"/>
                  </a:cubicBezTo>
                  <a:cubicBezTo>
                    <a:pt x="2033" y="841"/>
                    <a:pt x="1992" y="853"/>
                    <a:pt x="1951" y="822"/>
                  </a:cubicBezTo>
                  <a:cubicBezTo>
                    <a:pt x="1951" y="822"/>
                    <a:pt x="1951" y="822"/>
                    <a:pt x="1951" y="822"/>
                  </a:cubicBezTo>
                  <a:cubicBezTo>
                    <a:pt x="1952" y="821"/>
                    <a:pt x="1952" y="819"/>
                    <a:pt x="1953" y="817"/>
                  </a:cubicBezTo>
                  <a:cubicBezTo>
                    <a:pt x="1994" y="844"/>
                    <a:pt x="2033" y="834"/>
                    <a:pt x="2064" y="825"/>
                  </a:cubicBezTo>
                  <a:cubicBezTo>
                    <a:pt x="2091" y="818"/>
                    <a:pt x="2112" y="812"/>
                    <a:pt x="2125" y="834"/>
                  </a:cubicBezTo>
                  <a:cubicBezTo>
                    <a:pt x="2125" y="835"/>
                    <a:pt x="2126" y="835"/>
                    <a:pt x="2127" y="835"/>
                  </a:cubicBezTo>
                  <a:cubicBezTo>
                    <a:pt x="2128" y="834"/>
                    <a:pt x="2129" y="834"/>
                    <a:pt x="2128" y="833"/>
                  </a:cubicBezTo>
                  <a:cubicBezTo>
                    <a:pt x="2126" y="809"/>
                    <a:pt x="2113" y="788"/>
                    <a:pt x="2090" y="774"/>
                  </a:cubicBezTo>
                  <a:cubicBezTo>
                    <a:pt x="2055" y="751"/>
                    <a:pt x="2001" y="745"/>
                    <a:pt x="1961" y="759"/>
                  </a:cubicBezTo>
                  <a:cubicBezTo>
                    <a:pt x="1961" y="758"/>
                    <a:pt x="1961" y="757"/>
                    <a:pt x="1961" y="756"/>
                  </a:cubicBezTo>
                  <a:cubicBezTo>
                    <a:pt x="2018" y="731"/>
                    <a:pt x="2089" y="755"/>
                    <a:pt x="2119" y="794"/>
                  </a:cubicBezTo>
                  <a:close/>
                  <a:moveTo>
                    <a:pt x="2031" y="593"/>
                  </a:moveTo>
                  <a:cubicBezTo>
                    <a:pt x="2068" y="608"/>
                    <a:pt x="2097" y="646"/>
                    <a:pt x="2107" y="669"/>
                  </a:cubicBezTo>
                  <a:cubicBezTo>
                    <a:pt x="2107" y="669"/>
                    <a:pt x="2107" y="669"/>
                    <a:pt x="2107" y="669"/>
                  </a:cubicBezTo>
                  <a:cubicBezTo>
                    <a:pt x="2107" y="669"/>
                    <a:pt x="2107" y="669"/>
                    <a:pt x="2107" y="669"/>
                  </a:cubicBezTo>
                  <a:cubicBezTo>
                    <a:pt x="2116" y="691"/>
                    <a:pt x="2122" y="739"/>
                    <a:pt x="2107" y="776"/>
                  </a:cubicBezTo>
                  <a:cubicBezTo>
                    <a:pt x="2104" y="773"/>
                    <a:pt x="2101" y="771"/>
                    <a:pt x="2097" y="768"/>
                  </a:cubicBezTo>
                  <a:cubicBezTo>
                    <a:pt x="2106" y="746"/>
                    <a:pt x="2108" y="702"/>
                    <a:pt x="2096" y="673"/>
                  </a:cubicBezTo>
                  <a:cubicBezTo>
                    <a:pt x="2084" y="644"/>
                    <a:pt x="2052" y="614"/>
                    <a:pt x="2030" y="605"/>
                  </a:cubicBezTo>
                  <a:cubicBezTo>
                    <a:pt x="2030" y="601"/>
                    <a:pt x="2031" y="597"/>
                    <a:pt x="2031" y="593"/>
                  </a:cubicBezTo>
                  <a:close/>
                  <a:moveTo>
                    <a:pt x="2057" y="628"/>
                  </a:moveTo>
                  <a:cubicBezTo>
                    <a:pt x="2057" y="628"/>
                    <a:pt x="2057" y="628"/>
                    <a:pt x="2057" y="628"/>
                  </a:cubicBezTo>
                  <a:cubicBezTo>
                    <a:pt x="2034" y="665"/>
                    <a:pt x="1993" y="699"/>
                    <a:pt x="1947" y="718"/>
                  </a:cubicBezTo>
                  <a:cubicBezTo>
                    <a:pt x="1946" y="716"/>
                    <a:pt x="1945" y="715"/>
                    <a:pt x="1944" y="713"/>
                  </a:cubicBezTo>
                  <a:cubicBezTo>
                    <a:pt x="1990" y="695"/>
                    <a:pt x="2020" y="651"/>
                    <a:pt x="2029" y="609"/>
                  </a:cubicBezTo>
                  <a:cubicBezTo>
                    <a:pt x="2037" y="612"/>
                    <a:pt x="2047" y="619"/>
                    <a:pt x="2057" y="628"/>
                  </a:cubicBezTo>
                  <a:close/>
                  <a:moveTo>
                    <a:pt x="1997" y="556"/>
                  </a:moveTo>
                  <a:cubicBezTo>
                    <a:pt x="2002" y="548"/>
                    <a:pt x="2001" y="538"/>
                    <a:pt x="1993" y="533"/>
                  </a:cubicBezTo>
                  <a:cubicBezTo>
                    <a:pt x="1993" y="532"/>
                    <a:pt x="1992" y="532"/>
                    <a:pt x="1991" y="533"/>
                  </a:cubicBezTo>
                  <a:cubicBezTo>
                    <a:pt x="1990" y="533"/>
                    <a:pt x="1990" y="534"/>
                    <a:pt x="1990" y="535"/>
                  </a:cubicBezTo>
                  <a:cubicBezTo>
                    <a:pt x="1993" y="543"/>
                    <a:pt x="1990" y="549"/>
                    <a:pt x="1987" y="552"/>
                  </a:cubicBezTo>
                  <a:cubicBezTo>
                    <a:pt x="1982" y="555"/>
                    <a:pt x="1975" y="555"/>
                    <a:pt x="1970" y="551"/>
                  </a:cubicBezTo>
                  <a:cubicBezTo>
                    <a:pt x="1962" y="546"/>
                    <a:pt x="1962" y="537"/>
                    <a:pt x="1965" y="531"/>
                  </a:cubicBezTo>
                  <a:cubicBezTo>
                    <a:pt x="1969" y="524"/>
                    <a:pt x="1978" y="518"/>
                    <a:pt x="1992" y="522"/>
                  </a:cubicBezTo>
                  <a:cubicBezTo>
                    <a:pt x="2010" y="528"/>
                    <a:pt x="2024" y="548"/>
                    <a:pt x="2027" y="571"/>
                  </a:cubicBezTo>
                  <a:cubicBezTo>
                    <a:pt x="2033" y="620"/>
                    <a:pt x="2000" y="687"/>
                    <a:pt x="1942" y="710"/>
                  </a:cubicBezTo>
                  <a:cubicBezTo>
                    <a:pt x="1941" y="709"/>
                    <a:pt x="1940" y="709"/>
                    <a:pt x="1940" y="708"/>
                  </a:cubicBezTo>
                  <a:cubicBezTo>
                    <a:pt x="1978" y="689"/>
                    <a:pt x="2011" y="647"/>
                    <a:pt x="2021" y="606"/>
                  </a:cubicBezTo>
                  <a:cubicBezTo>
                    <a:pt x="2026" y="579"/>
                    <a:pt x="2022" y="556"/>
                    <a:pt x="2006" y="537"/>
                  </a:cubicBezTo>
                  <a:cubicBezTo>
                    <a:pt x="2006" y="537"/>
                    <a:pt x="2005" y="536"/>
                    <a:pt x="2004" y="537"/>
                  </a:cubicBezTo>
                  <a:cubicBezTo>
                    <a:pt x="2003" y="537"/>
                    <a:pt x="2003" y="538"/>
                    <a:pt x="2003" y="539"/>
                  </a:cubicBezTo>
                  <a:cubicBezTo>
                    <a:pt x="2009" y="563"/>
                    <a:pt x="1990" y="574"/>
                    <a:pt x="1966" y="588"/>
                  </a:cubicBezTo>
                  <a:cubicBezTo>
                    <a:pt x="1938" y="604"/>
                    <a:pt x="1903" y="624"/>
                    <a:pt x="1893" y="672"/>
                  </a:cubicBezTo>
                  <a:cubicBezTo>
                    <a:pt x="1891" y="671"/>
                    <a:pt x="1890" y="671"/>
                    <a:pt x="1888" y="670"/>
                  </a:cubicBezTo>
                  <a:cubicBezTo>
                    <a:pt x="1888" y="670"/>
                    <a:pt x="1888" y="670"/>
                    <a:pt x="1888" y="670"/>
                  </a:cubicBezTo>
                  <a:cubicBezTo>
                    <a:pt x="1896" y="619"/>
                    <a:pt x="1933" y="599"/>
                    <a:pt x="1963" y="582"/>
                  </a:cubicBezTo>
                  <a:cubicBezTo>
                    <a:pt x="1978" y="574"/>
                    <a:pt x="1992" y="566"/>
                    <a:pt x="1997" y="556"/>
                  </a:cubicBezTo>
                  <a:close/>
                  <a:moveTo>
                    <a:pt x="1925" y="521"/>
                  </a:moveTo>
                  <a:cubicBezTo>
                    <a:pt x="1941" y="535"/>
                    <a:pt x="1953" y="555"/>
                    <a:pt x="1960" y="579"/>
                  </a:cubicBezTo>
                  <a:cubicBezTo>
                    <a:pt x="1959" y="580"/>
                    <a:pt x="1957" y="581"/>
                    <a:pt x="1956" y="582"/>
                  </a:cubicBezTo>
                  <a:cubicBezTo>
                    <a:pt x="1945" y="541"/>
                    <a:pt x="1920" y="515"/>
                    <a:pt x="1887" y="510"/>
                  </a:cubicBezTo>
                  <a:cubicBezTo>
                    <a:pt x="1886" y="510"/>
                    <a:pt x="1886" y="510"/>
                    <a:pt x="1885" y="511"/>
                  </a:cubicBezTo>
                  <a:cubicBezTo>
                    <a:pt x="1885" y="512"/>
                    <a:pt x="1885" y="513"/>
                    <a:pt x="1886" y="513"/>
                  </a:cubicBezTo>
                  <a:cubicBezTo>
                    <a:pt x="1907" y="527"/>
                    <a:pt x="1900" y="548"/>
                    <a:pt x="1891" y="575"/>
                  </a:cubicBezTo>
                  <a:cubicBezTo>
                    <a:pt x="1882" y="601"/>
                    <a:pt x="1871" y="632"/>
                    <a:pt x="1884" y="668"/>
                  </a:cubicBezTo>
                  <a:cubicBezTo>
                    <a:pt x="1881" y="667"/>
                    <a:pt x="1878" y="666"/>
                    <a:pt x="1876" y="665"/>
                  </a:cubicBezTo>
                  <a:cubicBezTo>
                    <a:pt x="1864" y="630"/>
                    <a:pt x="1875" y="598"/>
                    <a:pt x="1885" y="572"/>
                  </a:cubicBezTo>
                  <a:cubicBezTo>
                    <a:pt x="1891" y="555"/>
                    <a:pt x="1896" y="541"/>
                    <a:pt x="1893" y="530"/>
                  </a:cubicBezTo>
                  <a:cubicBezTo>
                    <a:pt x="1891" y="520"/>
                    <a:pt x="1884" y="514"/>
                    <a:pt x="1875" y="515"/>
                  </a:cubicBezTo>
                  <a:cubicBezTo>
                    <a:pt x="1874" y="515"/>
                    <a:pt x="1873" y="516"/>
                    <a:pt x="1873" y="516"/>
                  </a:cubicBezTo>
                  <a:cubicBezTo>
                    <a:pt x="1873" y="517"/>
                    <a:pt x="1873" y="518"/>
                    <a:pt x="1874" y="518"/>
                  </a:cubicBezTo>
                  <a:cubicBezTo>
                    <a:pt x="1881" y="522"/>
                    <a:pt x="1883" y="529"/>
                    <a:pt x="1882" y="534"/>
                  </a:cubicBezTo>
                  <a:cubicBezTo>
                    <a:pt x="1881" y="539"/>
                    <a:pt x="1876" y="544"/>
                    <a:pt x="1869" y="544"/>
                  </a:cubicBezTo>
                  <a:cubicBezTo>
                    <a:pt x="1860" y="545"/>
                    <a:pt x="1854" y="539"/>
                    <a:pt x="1853" y="532"/>
                  </a:cubicBezTo>
                  <a:cubicBezTo>
                    <a:pt x="1851" y="525"/>
                    <a:pt x="1853" y="514"/>
                    <a:pt x="1867" y="508"/>
                  </a:cubicBezTo>
                  <a:cubicBezTo>
                    <a:pt x="1884" y="500"/>
                    <a:pt x="1908" y="505"/>
                    <a:pt x="1925" y="521"/>
                  </a:cubicBezTo>
                  <a:close/>
                  <a:moveTo>
                    <a:pt x="1685" y="309"/>
                  </a:moveTo>
                  <a:cubicBezTo>
                    <a:pt x="1686" y="309"/>
                    <a:pt x="1686" y="309"/>
                    <a:pt x="1687" y="308"/>
                  </a:cubicBezTo>
                  <a:cubicBezTo>
                    <a:pt x="1687" y="308"/>
                    <a:pt x="1688" y="308"/>
                    <a:pt x="1688" y="307"/>
                  </a:cubicBezTo>
                  <a:cubicBezTo>
                    <a:pt x="1691" y="293"/>
                    <a:pt x="1699" y="283"/>
                    <a:pt x="1711" y="280"/>
                  </a:cubicBezTo>
                  <a:cubicBezTo>
                    <a:pt x="1722" y="277"/>
                    <a:pt x="1735" y="281"/>
                    <a:pt x="1744" y="291"/>
                  </a:cubicBezTo>
                  <a:cubicBezTo>
                    <a:pt x="1745" y="291"/>
                    <a:pt x="1745" y="291"/>
                    <a:pt x="1746" y="291"/>
                  </a:cubicBezTo>
                  <a:cubicBezTo>
                    <a:pt x="1746" y="291"/>
                    <a:pt x="1747" y="291"/>
                    <a:pt x="1747" y="290"/>
                  </a:cubicBezTo>
                  <a:cubicBezTo>
                    <a:pt x="1754" y="280"/>
                    <a:pt x="1765" y="275"/>
                    <a:pt x="1776" y="276"/>
                  </a:cubicBezTo>
                  <a:cubicBezTo>
                    <a:pt x="1788" y="278"/>
                    <a:pt x="1799" y="287"/>
                    <a:pt x="1803" y="299"/>
                  </a:cubicBezTo>
                  <a:cubicBezTo>
                    <a:pt x="1803" y="300"/>
                    <a:pt x="1803" y="300"/>
                    <a:pt x="1804" y="301"/>
                  </a:cubicBezTo>
                  <a:cubicBezTo>
                    <a:pt x="1805" y="301"/>
                    <a:pt x="1805" y="301"/>
                    <a:pt x="1806" y="300"/>
                  </a:cubicBezTo>
                  <a:cubicBezTo>
                    <a:pt x="1814" y="296"/>
                    <a:pt x="1827" y="297"/>
                    <a:pt x="1837" y="304"/>
                  </a:cubicBezTo>
                  <a:cubicBezTo>
                    <a:pt x="1846" y="310"/>
                    <a:pt x="1850" y="319"/>
                    <a:pt x="1849" y="329"/>
                  </a:cubicBezTo>
                  <a:cubicBezTo>
                    <a:pt x="1849" y="330"/>
                    <a:pt x="1849" y="331"/>
                    <a:pt x="1851" y="331"/>
                  </a:cubicBezTo>
                  <a:cubicBezTo>
                    <a:pt x="1851" y="331"/>
                    <a:pt x="1851" y="331"/>
                    <a:pt x="1851" y="331"/>
                  </a:cubicBezTo>
                  <a:cubicBezTo>
                    <a:pt x="1851" y="331"/>
                    <a:pt x="1851" y="331"/>
                    <a:pt x="1851" y="331"/>
                  </a:cubicBezTo>
                  <a:cubicBezTo>
                    <a:pt x="1860" y="329"/>
                    <a:pt x="1870" y="334"/>
                    <a:pt x="1876" y="343"/>
                  </a:cubicBezTo>
                  <a:cubicBezTo>
                    <a:pt x="1883" y="353"/>
                    <a:pt x="1884" y="365"/>
                    <a:pt x="1879" y="374"/>
                  </a:cubicBezTo>
                  <a:cubicBezTo>
                    <a:pt x="1879" y="375"/>
                    <a:pt x="1879" y="375"/>
                    <a:pt x="1879" y="376"/>
                  </a:cubicBezTo>
                  <a:cubicBezTo>
                    <a:pt x="1879" y="376"/>
                    <a:pt x="1880" y="377"/>
                    <a:pt x="1880" y="377"/>
                  </a:cubicBezTo>
                  <a:cubicBezTo>
                    <a:pt x="1892" y="381"/>
                    <a:pt x="1902" y="391"/>
                    <a:pt x="1903" y="404"/>
                  </a:cubicBezTo>
                  <a:cubicBezTo>
                    <a:pt x="1905" y="415"/>
                    <a:pt x="1900" y="426"/>
                    <a:pt x="1889" y="432"/>
                  </a:cubicBezTo>
                  <a:cubicBezTo>
                    <a:pt x="1889" y="433"/>
                    <a:pt x="1888" y="433"/>
                    <a:pt x="1888" y="434"/>
                  </a:cubicBezTo>
                  <a:cubicBezTo>
                    <a:pt x="1888" y="435"/>
                    <a:pt x="1888" y="435"/>
                    <a:pt x="1889" y="436"/>
                  </a:cubicBezTo>
                  <a:cubicBezTo>
                    <a:pt x="1899" y="445"/>
                    <a:pt x="1903" y="458"/>
                    <a:pt x="1899" y="469"/>
                  </a:cubicBezTo>
                  <a:cubicBezTo>
                    <a:pt x="1896" y="480"/>
                    <a:pt x="1886" y="489"/>
                    <a:pt x="1873" y="492"/>
                  </a:cubicBezTo>
                  <a:cubicBezTo>
                    <a:pt x="1872" y="492"/>
                    <a:pt x="1872" y="492"/>
                    <a:pt x="1871" y="493"/>
                  </a:cubicBezTo>
                  <a:cubicBezTo>
                    <a:pt x="1871" y="493"/>
                    <a:pt x="1871" y="494"/>
                    <a:pt x="1871" y="494"/>
                  </a:cubicBezTo>
                  <a:cubicBezTo>
                    <a:pt x="1872" y="497"/>
                    <a:pt x="1872" y="500"/>
                    <a:pt x="1872" y="502"/>
                  </a:cubicBezTo>
                  <a:cubicBezTo>
                    <a:pt x="1870" y="503"/>
                    <a:pt x="1867" y="504"/>
                    <a:pt x="1865" y="505"/>
                  </a:cubicBezTo>
                  <a:cubicBezTo>
                    <a:pt x="1849" y="512"/>
                    <a:pt x="1847" y="524"/>
                    <a:pt x="1849" y="533"/>
                  </a:cubicBezTo>
                  <a:cubicBezTo>
                    <a:pt x="1849" y="535"/>
                    <a:pt x="1850" y="536"/>
                    <a:pt x="1850" y="537"/>
                  </a:cubicBezTo>
                  <a:cubicBezTo>
                    <a:pt x="1830" y="549"/>
                    <a:pt x="1806" y="545"/>
                    <a:pt x="1786" y="526"/>
                  </a:cubicBezTo>
                  <a:cubicBezTo>
                    <a:pt x="1788" y="523"/>
                    <a:pt x="1790" y="520"/>
                    <a:pt x="1791" y="517"/>
                  </a:cubicBezTo>
                  <a:cubicBezTo>
                    <a:pt x="1810" y="529"/>
                    <a:pt x="1829" y="530"/>
                    <a:pt x="1843" y="519"/>
                  </a:cubicBezTo>
                  <a:cubicBezTo>
                    <a:pt x="1854" y="511"/>
                    <a:pt x="1859" y="497"/>
                    <a:pt x="1856" y="485"/>
                  </a:cubicBezTo>
                  <a:cubicBezTo>
                    <a:pt x="1868" y="482"/>
                    <a:pt x="1877" y="473"/>
                    <a:pt x="1880" y="463"/>
                  </a:cubicBezTo>
                  <a:cubicBezTo>
                    <a:pt x="1883" y="453"/>
                    <a:pt x="1879" y="442"/>
                    <a:pt x="1870" y="434"/>
                  </a:cubicBezTo>
                  <a:cubicBezTo>
                    <a:pt x="1879" y="428"/>
                    <a:pt x="1883" y="418"/>
                    <a:pt x="1882" y="408"/>
                  </a:cubicBezTo>
                  <a:cubicBezTo>
                    <a:pt x="1880" y="396"/>
                    <a:pt x="1872" y="387"/>
                    <a:pt x="1861" y="384"/>
                  </a:cubicBezTo>
                  <a:cubicBezTo>
                    <a:pt x="1865" y="375"/>
                    <a:pt x="1866" y="366"/>
                    <a:pt x="1861" y="357"/>
                  </a:cubicBezTo>
                  <a:cubicBezTo>
                    <a:pt x="1856" y="349"/>
                    <a:pt x="1847" y="343"/>
                    <a:pt x="1836" y="343"/>
                  </a:cubicBezTo>
                  <a:cubicBezTo>
                    <a:pt x="1836" y="333"/>
                    <a:pt x="1831" y="323"/>
                    <a:pt x="1822" y="319"/>
                  </a:cubicBezTo>
                  <a:cubicBezTo>
                    <a:pt x="1814" y="314"/>
                    <a:pt x="1804" y="314"/>
                    <a:pt x="1796" y="319"/>
                  </a:cubicBezTo>
                  <a:cubicBezTo>
                    <a:pt x="1793" y="308"/>
                    <a:pt x="1783" y="300"/>
                    <a:pt x="1772" y="298"/>
                  </a:cubicBezTo>
                  <a:cubicBezTo>
                    <a:pt x="1761" y="297"/>
                    <a:pt x="1752" y="301"/>
                    <a:pt x="1746" y="309"/>
                  </a:cubicBezTo>
                  <a:cubicBezTo>
                    <a:pt x="1738" y="301"/>
                    <a:pt x="1727" y="297"/>
                    <a:pt x="1717" y="300"/>
                  </a:cubicBezTo>
                  <a:cubicBezTo>
                    <a:pt x="1706" y="303"/>
                    <a:pt x="1698" y="312"/>
                    <a:pt x="1695" y="324"/>
                  </a:cubicBezTo>
                  <a:cubicBezTo>
                    <a:pt x="1683" y="320"/>
                    <a:pt x="1669" y="326"/>
                    <a:pt x="1661" y="337"/>
                  </a:cubicBezTo>
                  <a:cubicBezTo>
                    <a:pt x="1650" y="351"/>
                    <a:pt x="1651" y="370"/>
                    <a:pt x="1663" y="388"/>
                  </a:cubicBezTo>
                  <a:cubicBezTo>
                    <a:pt x="1660" y="390"/>
                    <a:pt x="1656" y="392"/>
                    <a:pt x="1653" y="394"/>
                  </a:cubicBezTo>
                  <a:cubicBezTo>
                    <a:pt x="1635" y="373"/>
                    <a:pt x="1631" y="349"/>
                    <a:pt x="1643" y="330"/>
                  </a:cubicBezTo>
                  <a:cubicBezTo>
                    <a:pt x="1644" y="330"/>
                    <a:pt x="1645" y="331"/>
                    <a:pt x="1646" y="331"/>
                  </a:cubicBezTo>
                  <a:cubicBezTo>
                    <a:pt x="1655" y="333"/>
                    <a:pt x="1668" y="330"/>
                    <a:pt x="1675" y="315"/>
                  </a:cubicBezTo>
                  <a:cubicBezTo>
                    <a:pt x="1676" y="312"/>
                    <a:pt x="1677" y="310"/>
                    <a:pt x="1678" y="308"/>
                  </a:cubicBezTo>
                  <a:cubicBezTo>
                    <a:pt x="1680" y="308"/>
                    <a:pt x="1683" y="308"/>
                    <a:pt x="1685" y="309"/>
                  </a:cubicBezTo>
                  <a:close/>
                  <a:moveTo>
                    <a:pt x="1659" y="254"/>
                  </a:moveTo>
                  <a:cubicBezTo>
                    <a:pt x="1674" y="272"/>
                    <a:pt x="1680" y="296"/>
                    <a:pt x="1672" y="313"/>
                  </a:cubicBezTo>
                  <a:cubicBezTo>
                    <a:pt x="1666" y="327"/>
                    <a:pt x="1655" y="329"/>
                    <a:pt x="1647" y="327"/>
                  </a:cubicBezTo>
                  <a:cubicBezTo>
                    <a:pt x="1641" y="325"/>
                    <a:pt x="1635" y="320"/>
                    <a:pt x="1635" y="311"/>
                  </a:cubicBezTo>
                  <a:cubicBezTo>
                    <a:pt x="1636" y="304"/>
                    <a:pt x="1640" y="299"/>
                    <a:pt x="1646" y="298"/>
                  </a:cubicBezTo>
                  <a:cubicBezTo>
                    <a:pt x="1651" y="297"/>
                    <a:pt x="1657" y="298"/>
                    <a:pt x="1661" y="306"/>
                  </a:cubicBezTo>
                  <a:cubicBezTo>
                    <a:pt x="1662" y="307"/>
                    <a:pt x="1663" y="307"/>
                    <a:pt x="1663" y="307"/>
                  </a:cubicBezTo>
                  <a:cubicBezTo>
                    <a:pt x="1664" y="307"/>
                    <a:pt x="1665" y="306"/>
                    <a:pt x="1665" y="305"/>
                  </a:cubicBezTo>
                  <a:cubicBezTo>
                    <a:pt x="1666" y="296"/>
                    <a:pt x="1660" y="288"/>
                    <a:pt x="1650" y="286"/>
                  </a:cubicBezTo>
                  <a:cubicBezTo>
                    <a:pt x="1639" y="284"/>
                    <a:pt x="1624" y="289"/>
                    <a:pt x="1608" y="295"/>
                  </a:cubicBezTo>
                  <a:cubicBezTo>
                    <a:pt x="1582" y="304"/>
                    <a:pt x="1549" y="316"/>
                    <a:pt x="1515" y="304"/>
                  </a:cubicBezTo>
                  <a:cubicBezTo>
                    <a:pt x="1514" y="301"/>
                    <a:pt x="1513" y="299"/>
                    <a:pt x="1512" y="296"/>
                  </a:cubicBezTo>
                  <a:cubicBezTo>
                    <a:pt x="1547" y="308"/>
                    <a:pt x="1579" y="298"/>
                    <a:pt x="1605" y="289"/>
                  </a:cubicBezTo>
                  <a:cubicBezTo>
                    <a:pt x="1631" y="280"/>
                    <a:pt x="1652" y="273"/>
                    <a:pt x="1667" y="294"/>
                  </a:cubicBezTo>
                  <a:cubicBezTo>
                    <a:pt x="1667" y="295"/>
                    <a:pt x="1668" y="295"/>
                    <a:pt x="1669" y="295"/>
                  </a:cubicBezTo>
                  <a:cubicBezTo>
                    <a:pt x="1670" y="294"/>
                    <a:pt x="1670" y="293"/>
                    <a:pt x="1670" y="292"/>
                  </a:cubicBezTo>
                  <a:cubicBezTo>
                    <a:pt x="1665" y="260"/>
                    <a:pt x="1639" y="235"/>
                    <a:pt x="1598" y="224"/>
                  </a:cubicBezTo>
                  <a:cubicBezTo>
                    <a:pt x="1599" y="223"/>
                    <a:pt x="1600" y="221"/>
                    <a:pt x="1601" y="219"/>
                  </a:cubicBezTo>
                  <a:cubicBezTo>
                    <a:pt x="1624" y="227"/>
                    <a:pt x="1645" y="239"/>
                    <a:pt x="1659" y="254"/>
                  </a:cubicBezTo>
                  <a:close/>
                  <a:moveTo>
                    <a:pt x="1518" y="294"/>
                  </a:moveTo>
                  <a:cubicBezTo>
                    <a:pt x="1520" y="294"/>
                    <a:pt x="1522" y="293"/>
                    <a:pt x="1524" y="293"/>
                  </a:cubicBezTo>
                  <a:cubicBezTo>
                    <a:pt x="1525" y="296"/>
                    <a:pt x="1525" y="296"/>
                    <a:pt x="1525" y="296"/>
                  </a:cubicBezTo>
                  <a:cubicBezTo>
                    <a:pt x="1522" y="295"/>
                    <a:pt x="1520" y="295"/>
                    <a:pt x="1518" y="294"/>
                  </a:cubicBezTo>
                  <a:close/>
                  <a:moveTo>
                    <a:pt x="1527" y="291"/>
                  </a:moveTo>
                  <a:cubicBezTo>
                    <a:pt x="1530" y="290"/>
                    <a:pt x="1533" y="289"/>
                    <a:pt x="1536" y="288"/>
                  </a:cubicBezTo>
                  <a:cubicBezTo>
                    <a:pt x="1539" y="298"/>
                    <a:pt x="1539" y="298"/>
                    <a:pt x="1539" y="298"/>
                  </a:cubicBezTo>
                  <a:cubicBezTo>
                    <a:pt x="1536" y="298"/>
                    <a:pt x="1533" y="297"/>
                    <a:pt x="1529" y="297"/>
                  </a:cubicBezTo>
                  <a:lnTo>
                    <a:pt x="1527" y="291"/>
                  </a:lnTo>
                  <a:close/>
                  <a:moveTo>
                    <a:pt x="1651" y="266"/>
                  </a:moveTo>
                  <a:cubicBezTo>
                    <a:pt x="1656" y="266"/>
                    <a:pt x="1656" y="266"/>
                    <a:pt x="1656" y="266"/>
                  </a:cubicBezTo>
                  <a:cubicBezTo>
                    <a:pt x="1658" y="270"/>
                    <a:pt x="1660" y="273"/>
                    <a:pt x="1662" y="277"/>
                  </a:cubicBezTo>
                  <a:cubicBezTo>
                    <a:pt x="1659" y="273"/>
                    <a:pt x="1655" y="269"/>
                    <a:pt x="1651" y="266"/>
                  </a:cubicBezTo>
                  <a:close/>
                  <a:moveTo>
                    <a:pt x="1657" y="280"/>
                  </a:moveTo>
                  <a:cubicBezTo>
                    <a:pt x="1654" y="278"/>
                    <a:pt x="1651" y="277"/>
                    <a:pt x="1647" y="277"/>
                  </a:cubicBezTo>
                  <a:cubicBezTo>
                    <a:pt x="1646" y="271"/>
                    <a:pt x="1646" y="271"/>
                    <a:pt x="1646" y="271"/>
                  </a:cubicBezTo>
                  <a:cubicBezTo>
                    <a:pt x="1650" y="274"/>
                    <a:pt x="1654" y="277"/>
                    <a:pt x="1657" y="280"/>
                  </a:cubicBezTo>
                  <a:close/>
                  <a:moveTo>
                    <a:pt x="1646" y="262"/>
                  </a:moveTo>
                  <a:cubicBezTo>
                    <a:pt x="1644" y="260"/>
                    <a:pt x="1641" y="259"/>
                    <a:pt x="1638" y="257"/>
                  </a:cubicBezTo>
                  <a:cubicBezTo>
                    <a:pt x="1647" y="255"/>
                    <a:pt x="1647" y="255"/>
                    <a:pt x="1647" y="255"/>
                  </a:cubicBezTo>
                  <a:cubicBezTo>
                    <a:pt x="1649" y="257"/>
                    <a:pt x="1651" y="260"/>
                    <a:pt x="1653" y="262"/>
                  </a:cubicBezTo>
                  <a:lnTo>
                    <a:pt x="1646" y="262"/>
                  </a:lnTo>
                  <a:close/>
                  <a:moveTo>
                    <a:pt x="1632" y="255"/>
                  </a:moveTo>
                  <a:cubicBezTo>
                    <a:pt x="1629" y="254"/>
                    <a:pt x="1626" y="253"/>
                    <a:pt x="1623" y="252"/>
                  </a:cubicBezTo>
                  <a:cubicBezTo>
                    <a:pt x="1636" y="245"/>
                    <a:pt x="1636" y="245"/>
                    <a:pt x="1636" y="245"/>
                  </a:cubicBezTo>
                  <a:cubicBezTo>
                    <a:pt x="1639" y="247"/>
                    <a:pt x="1641" y="250"/>
                    <a:pt x="1644" y="252"/>
                  </a:cubicBezTo>
                  <a:lnTo>
                    <a:pt x="1632" y="255"/>
                  </a:lnTo>
                  <a:close/>
                  <a:moveTo>
                    <a:pt x="1616" y="251"/>
                  </a:moveTo>
                  <a:cubicBezTo>
                    <a:pt x="1614" y="250"/>
                    <a:pt x="1611" y="250"/>
                    <a:pt x="1608" y="250"/>
                  </a:cubicBezTo>
                  <a:cubicBezTo>
                    <a:pt x="1623" y="238"/>
                    <a:pt x="1623" y="238"/>
                    <a:pt x="1623" y="238"/>
                  </a:cubicBezTo>
                  <a:cubicBezTo>
                    <a:pt x="1626" y="239"/>
                    <a:pt x="1629" y="241"/>
                    <a:pt x="1632" y="243"/>
                  </a:cubicBezTo>
                  <a:lnTo>
                    <a:pt x="1616" y="251"/>
                  </a:lnTo>
                  <a:close/>
                  <a:moveTo>
                    <a:pt x="1602" y="249"/>
                  </a:moveTo>
                  <a:cubicBezTo>
                    <a:pt x="1598" y="249"/>
                    <a:pt x="1595" y="249"/>
                    <a:pt x="1592" y="249"/>
                  </a:cubicBezTo>
                  <a:cubicBezTo>
                    <a:pt x="1608" y="231"/>
                    <a:pt x="1608" y="231"/>
                    <a:pt x="1608" y="231"/>
                  </a:cubicBezTo>
                  <a:cubicBezTo>
                    <a:pt x="1612" y="233"/>
                    <a:pt x="1616" y="234"/>
                    <a:pt x="1619" y="236"/>
                  </a:cubicBezTo>
                  <a:lnTo>
                    <a:pt x="1602" y="249"/>
                  </a:lnTo>
                  <a:close/>
                  <a:moveTo>
                    <a:pt x="1586" y="249"/>
                  </a:moveTo>
                  <a:cubicBezTo>
                    <a:pt x="1585" y="249"/>
                    <a:pt x="1584" y="249"/>
                    <a:pt x="1583" y="249"/>
                  </a:cubicBezTo>
                  <a:cubicBezTo>
                    <a:pt x="1588" y="242"/>
                    <a:pt x="1592" y="235"/>
                    <a:pt x="1596" y="228"/>
                  </a:cubicBezTo>
                  <a:cubicBezTo>
                    <a:pt x="1599" y="228"/>
                    <a:pt x="1602" y="229"/>
                    <a:pt x="1604" y="230"/>
                  </a:cubicBezTo>
                  <a:lnTo>
                    <a:pt x="1586" y="249"/>
                  </a:lnTo>
                  <a:close/>
                  <a:moveTo>
                    <a:pt x="1648" y="268"/>
                  </a:moveTo>
                  <a:cubicBezTo>
                    <a:pt x="1628" y="256"/>
                    <a:pt x="1602" y="256"/>
                    <a:pt x="1576" y="258"/>
                  </a:cubicBezTo>
                  <a:cubicBezTo>
                    <a:pt x="1577" y="257"/>
                    <a:pt x="1578" y="255"/>
                    <a:pt x="1580" y="253"/>
                  </a:cubicBezTo>
                  <a:cubicBezTo>
                    <a:pt x="1608" y="252"/>
                    <a:pt x="1631" y="254"/>
                    <a:pt x="1648" y="268"/>
                  </a:cubicBezTo>
                  <a:close/>
                  <a:moveTo>
                    <a:pt x="1643" y="276"/>
                  </a:moveTo>
                  <a:cubicBezTo>
                    <a:pt x="1641" y="276"/>
                    <a:pt x="1639" y="276"/>
                    <a:pt x="1636" y="277"/>
                  </a:cubicBezTo>
                  <a:cubicBezTo>
                    <a:pt x="1633" y="266"/>
                    <a:pt x="1633" y="266"/>
                    <a:pt x="1633" y="266"/>
                  </a:cubicBezTo>
                  <a:cubicBezTo>
                    <a:pt x="1636" y="267"/>
                    <a:pt x="1639" y="268"/>
                    <a:pt x="1642" y="269"/>
                  </a:cubicBezTo>
                  <a:lnTo>
                    <a:pt x="1643" y="276"/>
                  </a:lnTo>
                  <a:close/>
                  <a:moveTo>
                    <a:pt x="1605" y="261"/>
                  </a:moveTo>
                  <a:cubicBezTo>
                    <a:pt x="1608" y="261"/>
                    <a:pt x="1611" y="261"/>
                    <a:pt x="1615" y="262"/>
                  </a:cubicBezTo>
                  <a:cubicBezTo>
                    <a:pt x="1621" y="280"/>
                    <a:pt x="1621" y="280"/>
                    <a:pt x="1621" y="280"/>
                  </a:cubicBezTo>
                  <a:cubicBezTo>
                    <a:pt x="1618" y="281"/>
                    <a:pt x="1615" y="282"/>
                    <a:pt x="1612" y="283"/>
                  </a:cubicBezTo>
                  <a:lnTo>
                    <a:pt x="1605" y="261"/>
                  </a:lnTo>
                  <a:close/>
                  <a:moveTo>
                    <a:pt x="1609" y="284"/>
                  </a:moveTo>
                  <a:cubicBezTo>
                    <a:pt x="1607" y="284"/>
                    <a:pt x="1605" y="285"/>
                    <a:pt x="1604" y="285"/>
                  </a:cubicBezTo>
                  <a:cubicBezTo>
                    <a:pt x="1603" y="286"/>
                    <a:pt x="1602" y="286"/>
                    <a:pt x="1601" y="286"/>
                  </a:cubicBezTo>
                  <a:cubicBezTo>
                    <a:pt x="1590" y="261"/>
                    <a:pt x="1590" y="261"/>
                    <a:pt x="1590" y="261"/>
                  </a:cubicBezTo>
                  <a:cubicBezTo>
                    <a:pt x="1594" y="261"/>
                    <a:pt x="1597" y="261"/>
                    <a:pt x="1600" y="261"/>
                  </a:cubicBezTo>
                  <a:lnTo>
                    <a:pt x="1609" y="284"/>
                  </a:lnTo>
                  <a:close/>
                  <a:moveTo>
                    <a:pt x="1619" y="262"/>
                  </a:moveTo>
                  <a:cubicBezTo>
                    <a:pt x="1622" y="263"/>
                    <a:pt x="1625" y="263"/>
                    <a:pt x="1628" y="264"/>
                  </a:cubicBezTo>
                  <a:cubicBezTo>
                    <a:pt x="1633" y="277"/>
                    <a:pt x="1633" y="277"/>
                    <a:pt x="1633" y="277"/>
                  </a:cubicBezTo>
                  <a:cubicBezTo>
                    <a:pt x="1630" y="278"/>
                    <a:pt x="1627" y="278"/>
                    <a:pt x="1624" y="279"/>
                  </a:cubicBezTo>
                  <a:lnTo>
                    <a:pt x="1619" y="262"/>
                  </a:lnTo>
                  <a:close/>
                  <a:moveTo>
                    <a:pt x="1586" y="261"/>
                  </a:moveTo>
                  <a:cubicBezTo>
                    <a:pt x="1597" y="288"/>
                    <a:pt x="1597" y="288"/>
                    <a:pt x="1597" y="288"/>
                  </a:cubicBezTo>
                  <a:cubicBezTo>
                    <a:pt x="1594" y="289"/>
                    <a:pt x="1591" y="290"/>
                    <a:pt x="1587" y="291"/>
                  </a:cubicBezTo>
                  <a:cubicBezTo>
                    <a:pt x="1575" y="262"/>
                    <a:pt x="1575" y="262"/>
                    <a:pt x="1575" y="262"/>
                  </a:cubicBezTo>
                  <a:cubicBezTo>
                    <a:pt x="1579" y="262"/>
                    <a:pt x="1583" y="262"/>
                    <a:pt x="1586" y="261"/>
                  </a:cubicBezTo>
                  <a:close/>
                  <a:moveTo>
                    <a:pt x="1584" y="292"/>
                  </a:moveTo>
                  <a:cubicBezTo>
                    <a:pt x="1580" y="293"/>
                    <a:pt x="1576" y="294"/>
                    <a:pt x="1573" y="295"/>
                  </a:cubicBezTo>
                  <a:cubicBezTo>
                    <a:pt x="1563" y="271"/>
                    <a:pt x="1563" y="271"/>
                    <a:pt x="1563" y="271"/>
                  </a:cubicBezTo>
                  <a:cubicBezTo>
                    <a:pt x="1566" y="269"/>
                    <a:pt x="1569" y="266"/>
                    <a:pt x="1571" y="263"/>
                  </a:cubicBezTo>
                  <a:lnTo>
                    <a:pt x="1584" y="292"/>
                  </a:lnTo>
                  <a:close/>
                  <a:moveTo>
                    <a:pt x="1569" y="295"/>
                  </a:moveTo>
                  <a:cubicBezTo>
                    <a:pt x="1566" y="296"/>
                    <a:pt x="1562" y="297"/>
                    <a:pt x="1559" y="297"/>
                  </a:cubicBezTo>
                  <a:cubicBezTo>
                    <a:pt x="1552" y="280"/>
                    <a:pt x="1552" y="280"/>
                    <a:pt x="1552" y="280"/>
                  </a:cubicBezTo>
                  <a:cubicBezTo>
                    <a:pt x="1555" y="278"/>
                    <a:pt x="1557" y="276"/>
                    <a:pt x="1560" y="274"/>
                  </a:cubicBezTo>
                  <a:lnTo>
                    <a:pt x="1569" y="295"/>
                  </a:lnTo>
                  <a:close/>
                  <a:moveTo>
                    <a:pt x="1555" y="298"/>
                  </a:moveTo>
                  <a:cubicBezTo>
                    <a:pt x="1551" y="298"/>
                    <a:pt x="1547" y="298"/>
                    <a:pt x="1544" y="298"/>
                  </a:cubicBezTo>
                  <a:cubicBezTo>
                    <a:pt x="1540" y="287"/>
                    <a:pt x="1540" y="287"/>
                    <a:pt x="1540" y="287"/>
                  </a:cubicBezTo>
                  <a:cubicBezTo>
                    <a:pt x="1543" y="285"/>
                    <a:pt x="1546" y="284"/>
                    <a:pt x="1549" y="282"/>
                  </a:cubicBezTo>
                  <a:lnTo>
                    <a:pt x="1555" y="298"/>
                  </a:lnTo>
                  <a:close/>
                  <a:moveTo>
                    <a:pt x="1609" y="153"/>
                  </a:moveTo>
                  <a:cubicBezTo>
                    <a:pt x="1632" y="156"/>
                    <a:pt x="1652" y="170"/>
                    <a:pt x="1657" y="188"/>
                  </a:cubicBezTo>
                  <a:cubicBezTo>
                    <a:pt x="1662" y="202"/>
                    <a:pt x="1655" y="211"/>
                    <a:pt x="1649" y="215"/>
                  </a:cubicBezTo>
                  <a:cubicBezTo>
                    <a:pt x="1643" y="218"/>
                    <a:pt x="1634" y="217"/>
                    <a:pt x="1629" y="210"/>
                  </a:cubicBezTo>
                  <a:cubicBezTo>
                    <a:pt x="1625" y="205"/>
                    <a:pt x="1624" y="198"/>
                    <a:pt x="1628" y="193"/>
                  </a:cubicBezTo>
                  <a:cubicBezTo>
                    <a:pt x="1631" y="189"/>
                    <a:pt x="1637" y="186"/>
                    <a:pt x="1645" y="189"/>
                  </a:cubicBezTo>
                  <a:cubicBezTo>
                    <a:pt x="1646" y="190"/>
                    <a:pt x="1647" y="190"/>
                    <a:pt x="1647" y="189"/>
                  </a:cubicBezTo>
                  <a:cubicBezTo>
                    <a:pt x="1648" y="188"/>
                    <a:pt x="1648" y="187"/>
                    <a:pt x="1647" y="187"/>
                  </a:cubicBezTo>
                  <a:cubicBezTo>
                    <a:pt x="1642" y="179"/>
                    <a:pt x="1632" y="178"/>
                    <a:pt x="1623" y="183"/>
                  </a:cubicBezTo>
                  <a:cubicBezTo>
                    <a:pt x="1613" y="188"/>
                    <a:pt x="1606" y="202"/>
                    <a:pt x="1598" y="217"/>
                  </a:cubicBezTo>
                  <a:cubicBezTo>
                    <a:pt x="1581" y="247"/>
                    <a:pt x="1561" y="284"/>
                    <a:pt x="1510" y="291"/>
                  </a:cubicBezTo>
                  <a:cubicBezTo>
                    <a:pt x="1510" y="291"/>
                    <a:pt x="1510" y="292"/>
                    <a:pt x="1510" y="292"/>
                  </a:cubicBezTo>
                  <a:cubicBezTo>
                    <a:pt x="1509" y="290"/>
                    <a:pt x="1508" y="288"/>
                    <a:pt x="1508" y="287"/>
                  </a:cubicBezTo>
                  <a:cubicBezTo>
                    <a:pt x="1556" y="277"/>
                    <a:pt x="1576" y="242"/>
                    <a:pt x="1592" y="214"/>
                  </a:cubicBezTo>
                  <a:cubicBezTo>
                    <a:pt x="1605" y="190"/>
                    <a:pt x="1616" y="171"/>
                    <a:pt x="1641" y="177"/>
                  </a:cubicBezTo>
                  <a:cubicBezTo>
                    <a:pt x="1642" y="177"/>
                    <a:pt x="1643" y="177"/>
                    <a:pt x="1643" y="176"/>
                  </a:cubicBezTo>
                  <a:cubicBezTo>
                    <a:pt x="1643" y="175"/>
                    <a:pt x="1643" y="174"/>
                    <a:pt x="1643" y="174"/>
                  </a:cubicBezTo>
                  <a:cubicBezTo>
                    <a:pt x="1624" y="158"/>
                    <a:pt x="1600" y="153"/>
                    <a:pt x="1574" y="159"/>
                  </a:cubicBezTo>
                  <a:cubicBezTo>
                    <a:pt x="1533" y="168"/>
                    <a:pt x="1491" y="202"/>
                    <a:pt x="1472" y="240"/>
                  </a:cubicBezTo>
                  <a:cubicBezTo>
                    <a:pt x="1471" y="239"/>
                    <a:pt x="1470" y="239"/>
                    <a:pt x="1469" y="238"/>
                  </a:cubicBezTo>
                  <a:cubicBezTo>
                    <a:pt x="1493" y="180"/>
                    <a:pt x="1560" y="147"/>
                    <a:pt x="1609" y="153"/>
                  </a:cubicBezTo>
                  <a:close/>
                  <a:moveTo>
                    <a:pt x="1511" y="73"/>
                  </a:moveTo>
                  <a:cubicBezTo>
                    <a:pt x="1511" y="73"/>
                    <a:pt x="1511" y="73"/>
                    <a:pt x="1511" y="73"/>
                  </a:cubicBezTo>
                  <a:cubicBezTo>
                    <a:pt x="1511" y="73"/>
                    <a:pt x="1511" y="73"/>
                    <a:pt x="1511" y="73"/>
                  </a:cubicBezTo>
                  <a:cubicBezTo>
                    <a:pt x="1534" y="83"/>
                    <a:pt x="1572" y="112"/>
                    <a:pt x="1587" y="149"/>
                  </a:cubicBezTo>
                  <a:cubicBezTo>
                    <a:pt x="1583" y="149"/>
                    <a:pt x="1579" y="149"/>
                    <a:pt x="1575" y="150"/>
                  </a:cubicBezTo>
                  <a:cubicBezTo>
                    <a:pt x="1566" y="128"/>
                    <a:pt x="1536" y="96"/>
                    <a:pt x="1507" y="84"/>
                  </a:cubicBezTo>
                  <a:cubicBezTo>
                    <a:pt x="1477" y="72"/>
                    <a:pt x="1434" y="73"/>
                    <a:pt x="1411" y="82"/>
                  </a:cubicBezTo>
                  <a:cubicBezTo>
                    <a:pt x="1409" y="79"/>
                    <a:pt x="1407" y="76"/>
                    <a:pt x="1404" y="73"/>
                  </a:cubicBezTo>
                  <a:cubicBezTo>
                    <a:pt x="1441" y="58"/>
                    <a:pt x="1488" y="64"/>
                    <a:pt x="1511" y="73"/>
                  </a:cubicBezTo>
                  <a:close/>
                  <a:moveTo>
                    <a:pt x="1348" y="114"/>
                  </a:moveTo>
                  <a:cubicBezTo>
                    <a:pt x="1353" y="97"/>
                    <a:pt x="1357" y="82"/>
                    <a:pt x="1354" y="71"/>
                  </a:cubicBezTo>
                  <a:cubicBezTo>
                    <a:pt x="1352" y="61"/>
                    <a:pt x="1344" y="56"/>
                    <a:pt x="1335" y="57"/>
                  </a:cubicBezTo>
                  <a:cubicBezTo>
                    <a:pt x="1334" y="57"/>
                    <a:pt x="1333" y="58"/>
                    <a:pt x="1333" y="59"/>
                  </a:cubicBezTo>
                  <a:cubicBezTo>
                    <a:pt x="1333" y="60"/>
                    <a:pt x="1333" y="60"/>
                    <a:pt x="1334" y="61"/>
                  </a:cubicBezTo>
                  <a:cubicBezTo>
                    <a:pt x="1342" y="64"/>
                    <a:pt x="1344" y="71"/>
                    <a:pt x="1344" y="75"/>
                  </a:cubicBezTo>
                  <a:cubicBezTo>
                    <a:pt x="1343" y="81"/>
                    <a:pt x="1338" y="86"/>
                    <a:pt x="1331" y="87"/>
                  </a:cubicBezTo>
                  <a:cubicBezTo>
                    <a:pt x="1322" y="88"/>
                    <a:pt x="1316" y="82"/>
                    <a:pt x="1314" y="76"/>
                  </a:cubicBezTo>
                  <a:cubicBezTo>
                    <a:pt x="1311" y="69"/>
                    <a:pt x="1313" y="58"/>
                    <a:pt x="1326" y="51"/>
                  </a:cubicBezTo>
                  <a:cubicBezTo>
                    <a:pt x="1343" y="42"/>
                    <a:pt x="1367" y="46"/>
                    <a:pt x="1386" y="60"/>
                  </a:cubicBezTo>
                  <a:cubicBezTo>
                    <a:pt x="1425" y="91"/>
                    <a:pt x="1449" y="162"/>
                    <a:pt x="1424" y="219"/>
                  </a:cubicBezTo>
                  <a:cubicBezTo>
                    <a:pt x="1423" y="219"/>
                    <a:pt x="1422" y="219"/>
                    <a:pt x="1421" y="219"/>
                  </a:cubicBezTo>
                  <a:cubicBezTo>
                    <a:pt x="1434" y="179"/>
                    <a:pt x="1428" y="125"/>
                    <a:pt x="1406" y="90"/>
                  </a:cubicBezTo>
                  <a:cubicBezTo>
                    <a:pt x="1391" y="67"/>
                    <a:pt x="1371" y="53"/>
                    <a:pt x="1347" y="51"/>
                  </a:cubicBezTo>
                  <a:cubicBezTo>
                    <a:pt x="1346" y="51"/>
                    <a:pt x="1345" y="52"/>
                    <a:pt x="1345" y="53"/>
                  </a:cubicBezTo>
                  <a:cubicBezTo>
                    <a:pt x="1345" y="53"/>
                    <a:pt x="1345" y="54"/>
                    <a:pt x="1346" y="55"/>
                  </a:cubicBezTo>
                  <a:cubicBezTo>
                    <a:pt x="1368" y="68"/>
                    <a:pt x="1362" y="89"/>
                    <a:pt x="1354" y="116"/>
                  </a:cubicBezTo>
                  <a:cubicBezTo>
                    <a:pt x="1346" y="147"/>
                    <a:pt x="1336" y="185"/>
                    <a:pt x="1362" y="227"/>
                  </a:cubicBezTo>
                  <a:cubicBezTo>
                    <a:pt x="1361" y="227"/>
                    <a:pt x="1359" y="228"/>
                    <a:pt x="1358" y="228"/>
                  </a:cubicBezTo>
                  <a:cubicBezTo>
                    <a:pt x="1358" y="228"/>
                    <a:pt x="1358" y="228"/>
                    <a:pt x="1358" y="228"/>
                  </a:cubicBezTo>
                  <a:cubicBezTo>
                    <a:pt x="1327" y="187"/>
                    <a:pt x="1339" y="147"/>
                    <a:pt x="1348" y="114"/>
                  </a:cubicBezTo>
                  <a:close/>
                  <a:moveTo>
                    <a:pt x="1275" y="118"/>
                  </a:moveTo>
                  <a:cubicBezTo>
                    <a:pt x="1271" y="121"/>
                    <a:pt x="1271" y="121"/>
                    <a:pt x="1271" y="121"/>
                  </a:cubicBezTo>
                  <a:cubicBezTo>
                    <a:pt x="1268" y="119"/>
                    <a:pt x="1265" y="117"/>
                    <a:pt x="1262" y="116"/>
                  </a:cubicBezTo>
                  <a:cubicBezTo>
                    <a:pt x="1267" y="116"/>
                    <a:pt x="1271" y="117"/>
                    <a:pt x="1275" y="118"/>
                  </a:cubicBezTo>
                  <a:close/>
                  <a:moveTo>
                    <a:pt x="1260" y="111"/>
                  </a:moveTo>
                  <a:cubicBezTo>
                    <a:pt x="1264" y="109"/>
                    <a:pt x="1268" y="108"/>
                    <a:pt x="1272" y="107"/>
                  </a:cubicBezTo>
                  <a:cubicBezTo>
                    <a:pt x="1276" y="110"/>
                    <a:pt x="1276" y="110"/>
                    <a:pt x="1276" y="110"/>
                  </a:cubicBezTo>
                  <a:cubicBezTo>
                    <a:pt x="1271" y="110"/>
                    <a:pt x="1265" y="110"/>
                    <a:pt x="1260" y="111"/>
                  </a:cubicBezTo>
                  <a:close/>
                  <a:moveTo>
                    <a:pt x="1280" y="119"/>
                  </a:moveTo>
                  <a:cubicBezTo>
                    <a:pt x="1283" y="120"/>
                    <a:pt x="1286" y="122"/>
                    <a:pt x="1289" y="123"/>
                  </a:cubicBezTo>
                  <a:cubicBezTo>
                    <a:pt x="1279" y="128"/>
                    <a:pt x="1279" y="128"/>
                    <a:pt x="1279" y="128"/>
                  </a:cubicBezTo>
                  <a:cubicBezTo>
                    <a:pt x="1277" y="127"/>
                    <a:pt x="1275" y="125"/>
                    <a:pt x="1274" y="123"/>
                  </a:cubicBezTo>
                  <a:lnTo>
                    <a:pt x="1280" y="119"/>
                  </a:lnTo>
                  <a:close/>
                  <a:moveTo>
                    <a:pt x="1306" y="121"/>
                  </a:moveTo>
                  <a:cubicBezTo>
                    <a:pt x="1303" y="119"/>
                    <a:pt x="1300" y="118"/>
                    <a:pt x="1297" y="116"/>
                  </a:cubicBezTo>
                  <a:cubicBezTo>
                    <a:pt x="1291" y="106"/>
                    <a:pt x="1291" y="106"/>
                    <a:pt x="1291" y="106"/>
                  </a:cubicBezTo>
                  <a:cubicBezTo>
                    <a:pt x="1294" y="106"/>
                    <a:pt x="1298" y="106"/>
                    <a:pt x="1301" y="107"/>
                  </a:cubicBezTo>
                  <a:lnTo>
                    <a:pt x="1306" y="121"/>
                  </a:lnTo>
                  <a:close/>
                  <a:moveTo>
                    <a:pt x="1306" y="108"/>
                  </a:moveTo>
                  <a:cubicBezTo>
                    <a:pt x="1309" y="108"/>
                    <a:pt x="1312" y="109"/>
                    <a:pt x="1315" y="110"/>
                  </a:cubicBezTo>
                  <a:cubicBezTo>
                    <a:pt x="1318" y="130"/>
                    <a:pt x="1318" y="130"/>
                    <a:pt x="1318" y="130"/>
                  </a:cubicBezTo>
                  <a:cubicBezTo>
                    <a:pt x="1316" y="128"/>
                    <a:pt x="1313" y="126"/>
                    <a:pt x="1311" y="124"/>
                  </a:cubicBezTo>
                  <a:lnTo>
                    <a:pt x="1306" y="108"/>
                  </a:lnTo>
                  <a:close/>
                  <a:moveTo>
                    <a:pt x="1291" y="114"/>
                  </a:moveTo>
                  <a:cubicBezTo>
                    <a:pt x="1288" y="113"/>
                    <a:pt x="1285" y="112"/>
                    <a:pt x="1282" y="111"/>
                  </a:cubicBezTo>
                  <a:cubicBezTo>
                    <a:pt x="1277" y="106"/>
                    <a:pt x="1277" y="106"/>
                    <a:pt x="1277" y="106"/>
                  </a:cubicBezTo>
                  <a:cubicBezTo>
                    <a:pt x="1280" y="106"/>
                    <a:pt x="1283" y="106"/>
                    <a:pt x="1286" y="106"/>
                  </a:cubicBezTo>
                  <a:lnTo>
                    <a:pt x="1291" y="114"/>
                  </a:lnTo>
                  <a:close/>
                  <a:moveTo>
                    <a:pt x="1335" y="152"/>
                  </a:moveTo>
                  <a:cubicBezTo>
                    <a:pt x="1335" y="154"/>
                    <a:pt x="1335" y="156"/>
                    <a:pt x="1335" y="158"/>
                  </a:cubicBezTo>
                  <a:cubicBezTo>
                    <a:pt x="1317" y="138"/>
                    <a:pt x="1299" y="120"/>
                    <a:pt x="1276" y="114"/>
                  </a:cubicBezTo>
                  <a:cubicBezTo>
                    <a:pt x="1298" y="116"/>
                    <a:pt x="1316" y="131"/>
                    <a:pt x="1335" y="152"/>
                  </a:cubicBezTo>
                  <a:close/>
                  <a:moveTo>
                    <a:pt x="1319" y="112"/>
                  </a:moveTo>
                  <a:cubicBezTo>
                    <a:pt x="1323" y="113"/>
                    <a:pt x="1327" y="115"/>
                    <a:pt x="1330" y="116"/>
                  </a:cubicBezTo>
                  <a:cubicBezTo>
                    <a:pt x="1330" y="140"/>
                    <a:pt x="1330" y="140"/>
                    <a:pt x="1330" y="140"/>
                  </a:cubicBezTo>
                  <a:cubicBezTo>
                    <a:pt x="1327" y="138"/>
                    <a:pt x="1325" y="136"/>
                    <a:pt x="1323" y="133"/>
                  </a:cubicBezTo>
                  <a:lnTo>
                    <a:pt x="1319" y="112"/>
                  </a:lnTo>
                  <a:close/>
                  <a:moveTo>
                    <a:pt x="1334" y="144"/>
                  </a:moveTo>
                  <a:cubicBezTo>
                    <a:pt x="1334" y="118"/>
                    <a:pt x="1334" y="118"/>
                    <a:pt x="1334" y="118"/>
                  </a:cubicBezTo>
                  <a:cubicBezTo>
                    <a:pt x="1337" y="120"/>
                    <a:pt x="1339" y="121"/>
                    <a:pt x="1342" y="122"/>
                  </a:cubicBezTo>
                  <a:cubicBezTo>
                    <a:pt x="1340" y="130"/>
                    <a:pt x="1338" y="138"/>
                    <a:pt x="1336" y="147"/>
                  </a:cubicBezTo>
                  <a:cubicBezTo>
                    <a:pt x="1335" y="146"/>
                    <a:pt x="1334" y="145"/>
                    <a:pt x="1334" y="144"/>
                  </a:cubicBezTo>
                  <a:close/>
                  <a:moveTo>
                    <a:pt x="1293" y="125"/>
                  </a:moveTo>
                  <a:cubicBezTo>
                    <a:pt x="1296" y="127"/>
                    <a:pt x="1298" y="129"/>
                    <a:pt x="1301" y="131"/>
                  </a:cubicBezTo>
                  <a:cubicBezTo>
                    <a:pt x="1285" y="139"/>
                    <a:pt x="1285" y="139"/>
                    <a:pt x="1285" y="139"/>
                  </a:cubicBezTo>
                  <a:cubicBezTo>
                    <a:pt x="1284" y="136"/>
                    <a:pt x="1282" y="134"/>
                    <a:pt x="1281" y="132"/>
                  </a:cubicBezTo>
                  <a:lnTo>
                    <a:pt x="1293" y="125"/>
                  </a:lnTo>
                  <a:close/>
                  <a:moveTo>
                    <a:pt x="1304" y="133"/>
                  </a:moveTo>
                  <a:cubicBezTo>
                    <a:pt x="1307" y="135"/>
                    <a:pt x="1310" y="138"/>
                    <a:pt x="1312" y="140"/>
                  </a:cubicBezTo>
                  <a:cubicBezTo>
                    <a:pt x="1291" y="150"/>
                    <a:pt x="1291" y="150"/>
                    <a:pt x="1291" y="150"/>
                  </a:cubicBezTo>
                  <a:cubicBezTo>
                    <a:pt x="1290" y="147"/>
                    <a:pt x="1289" y="144"/>
                    <a:pt x="1287" y="142"/>
                  </a:cubicBezTo>
                  <a:lnTo>
                    <a:pt x="1304" y="133"/>
                  </a:lnTo>
                  <a:close/>
                  <a:moveTo>
                    <a:pt x="1315" y="143"/>
                  </a:moveTo>
                  <a:cubicBezTo>
                    <a:pt x="1317" y="145"/>
                    <a:pt x="1320" y="148"/>
                    <a:pt x="1322" y="150"/>
                  </a:cubicBezTo>
                  <a:cubicBezTo>
                    <a:pt x="1297" y="160"/>
                    <a:pt x="1297" y="160"/>
                    <a:pt x="1297" y="160"/>
                  </a:cubicBezTo>
                  <a:cubicBezTo>
                    <a:pt x="1296" y="160"/>
                    <a:pt x="1296" y="159"/>
                    <a:pt x="1295" y="158"/>
                  </a:cubicBezTo>
                  <a:cubicBezTo>
                    <a:pt x="1295" y="156"/>
                    <a:pt x="1294" y="155"/>
                    <a:pt x="1293" y="153"/>
                  </a:cubicBezTo>
                  <a:lnTo>
                    <a:pt x="1315" y="143"/>
                  </a:lnTo>
                  <a:close/>
                  <a:moveTo>
                    <a:pt x="1325" y="153"/>
                  </a:moveTo>
                  <a:cubicBezTo>
                    <a:pt x="1327" y="156"/>
                    <a:pt x="1330" y="159"/>
                    <a:pt x="1332" y="161"/>
                  </a:cubicBezTo>
                  <a:cubicBezTo>
                    <a:pt x="1303" y="173"/>
                    <a:pt x="1303" y="173"/>
                    <a:pt x="1303" y="173"/>
                  </a:cubicBezTo>
                  <a:cubicBezTo>
                    <a:pt x="1302" y="170"/>
                    <a:pt x="1300" y="167"/>
                    <a:pt x="1299" y="164"/>
                  </a:cubicBezTo>
                  <a:lnTo>
                    <a:pt x="1325" y="153"/>
                  </a:lnTo>
                  <a:close/>
                  <a:moveTo>
                    <a:pt x="1334" y="165"/>
                  </a:moveTo>
                  <a:cubicBezTo>
                    <a:pt x="1334" y="169"/>
                    <a:pt x="1334" y="173"/>
                    <a:pt x="1334" y="177"/>
                  </a:cubicBezTo>
                  <a:cubicBezTo>
                    <a:pt x="1311" y="186"/>
                    <a:pt x="1311" y="186"/>
                    <a:pt x="1311" y="186"/>
                  </a:cubicBezTo>
                  <a:cubicBezTo>
                    <a:pt x="1309" y="183"/>
                    <a:pt x="1307" y="180"/>
                    <a:pt x="1305" y="176"/>
                  </a:cubicBezTo>
                  <a:lnTo>
                    <a:pt x="1334" y="165"/>
                  </a:lnTo>
                  <a:close/>
                  <a:moveTo>
                    <a:pt x="1335" y="181"/>
                  </a:moveTo>
                  <a:cubicBezTo>
                    <a:pt x="1335" y="184"/>
                    <a:pt x="1335" y="187"/>
                    <a:pt x="1336" y="190"/>
                  </a:cubicBezTo>
                  <a:cubicBezTo>
                    <a:pt x="1319" y="198"/>
                    <a:pt x="1319" y="198"/>
                    <a:pt x="1319" y="198"/>
                  </a:cubicBezTo>
                  <a:cubicBezTo>
                    <a:pt x="1317" y="195"/>
                    <a:pt x="1315" y="192"/>
                    <a:pt x="1313" y="189"/>
                  </a:cubicBezTo>
                  <a:lnTo>
                    <a:pt x="1335" y="181"/>
                  </a:lnTo>
                  <a:close/>
                  <a:moveTo>
                    <a:pt x="1337" y="194"/>
                  </a:moveTo>
                  <a:cubicBezTo>
                    <a:pt x="1338" y="197"/>
                    <a:pt x="1339" y="201"/>
                    <a:pt x="1340" y="204"/>
                  </a:cubicBezTo>
                  <a:cubicBezTo>
                    <a:pt x="1329" y="209"/>
                    <a:pt x="1329" y="209"/>
                    <a:pt x="1329" y="209"/>
                  </a:cubicBezTo>
                  <a:cubicBezTo>
                    <a:pt x="1326" y="206"/>
                    <a:pt x="1324" y="204"/>
                    <a:pt x="1321" y="201"/>
                  </a:cubicBezTo>
                  <a:lnTo>
                    <a:pt x="1337" y="194"/>
                  </a:lnTo>
                  <a:close/>
                  <a:moveTo>
                    <a:pt x="1341" y="207"/>
                  </a:moveTo>
                  <a:cubicBezTo>
                    <a:pt x="1342" y="210"/>
                    <a:pt x="1344" y="213"/>
                    <a:pt x="1345" y="216"/>
                  </a:cubicBezTo>
                  <a:cubicBezTo>
                    <a:pt x="1340" y="218"/>
                    <a:pt x="1340" y="218"/>
                    <a:pt x="1340" y="218"/>
                  </a:cubicBezTo>
                  <a:cubicBezTo>
                    <a:pt x="1337" y="216"/>
                    <a:pt x="1335" y="214"/>
                    <a:pt x="1332" y="212"/>
                  </a:cubicBezTo>
                  <a:lnTo>
                    <a:pt x="1341" y="207"/>
                  </a:lnTo>
                  <a:close/>
                  <a:moveTo>
                    <a:pt x="1347" y="219"/>
                  </a:moveTo>
                  <a:cubicBezTo>
                    <a:pt x="1348" y="221"/>
                    <a:pt x="1349" y="223"/>
                    <a:pt x="1350" y="225"/>
                  </a:cubicBezTo>
                  <a:cubicBezTo>
                    <a:pt x="1348" y="223"/>
                    <a:pt x="1346" y="222"/>
                    <a:pt x="1344" y="221"/>
                  </a:cubicBezTo>
                  <a:lnTo>
                    <a:pt x="1347" y="219"/>
                  </a:lnTo>
                  <a:close/>
                  <a:moveTo>
                    <a:pt x="1279" y="97"/>
                  </a:moveTo>
                  <a:cubicBezTo>
                    <a:pt x="1299" y="96"/>
                    <a:pt x="1323" y="102"/>
                    <a:pt x="1344" y="113"/>
                  </a:cubicBezTo>
                  <a:cubicBezTo>
                    <a:pt x="1344" y="115"/>
                    <a:pt x="1343" y="117"/>
                    <a:pt x="1343" y="119"/>
                  </a:cubicBezTo>
                  <a:cubicBezTo>
                    <a:pt x="1306" y="97"/>
                    <a:pt x="1270" y="96"/>
                    <a:pt x="1244" y="116"/>
                  </a:cubicBezTo>
                  <a:cubicBezTo>
                    <a:pt x="1243" y="116"/>
                    <a:pt x="1243" y="117"/>
                    <a:pt x="1243" y="118"/>
                  </a:cubicBezTo>
                  <a:cubicBezTo>
                    <a:pt x="1243" y="119"/>
                    <a:pt x="1244" y="119"/>
                    <a:pt x="1245" y="119"/>
                  </a:cubicBezTo>
                  <a:cubicBezTo>
                    <a:pt x="1270" y="115"/>
                    <a:pt x="1280" y="134"/>
                    <a:pt x="1292" y="159"/>
                  </a:cubicBezTo>
                  <a:cubicBezTo>
                    <a:pt x="1304" y="184"/>
                    <a:pt x="1319" y="214"/>
                    <a:pt x="1353" y="230"/>
                  </a:cubicBezTo>
                  <a:cubicBezTo>
                    <a:pt x="1350" y="231"/>
                    <a:pt x="1348" y="232"/>
                    <a:pt x="1345" y="234"/>
                  </a:cubicBezTo>
                  <a:cubicBezTo>
                    <a:pt x="1312" y="218"/>
                    <a:pt x="1298" y="187"/>
                    <a:pt x="1286" y="162"/>
                  </a:cubicBezTo>
                  <a:cubicBezTo>
                    <a:pt x="1278" y="146"/>
                    <a:pt x="1272" y="132"/>
                    <a:pt x="1262" y="126"/>
                  </a:cubicBezTo>
                  <a:cubicBezTo>
                    <a:pt x="1254" y="120"/>
                    <a:pt x="1244" y="121"/>
                    <a:pt x="1238" y="128"/>
                  </a:cubicBezTo>
                  <a:cubicBezTo>
                    <a:pt x="1238" y="129"/>
                    <a:pt x="1238" y="130"/>
                    <a:pt x="1238" y="131"/>
                  </a:cubicBezTo>
                  <a:cubicBezTo>
                    <a:pt x="1239" y="131"/>
                    <a:pt x="1239" y="132"/>
                    <a:pt x="1240" y="132"/>
                  </a:cubicBezTo>
                  <a:cubicBezTo>
                    <a:pt x="1249" y="129"/>
                    <a:pt x="1254" y="132"/>
                    <a:pt x="1257" y="136"/>
                  </a:cubicBezTo>
                  <a:cubicBezTo>
                    <a:pt x="1260" y="141"/>
                    <a:pt x="1260" y="148"/>
                    <a:pt x="1255" y="153"/>
                  </a:cubicBezTo>
                  <a:cubicBezTo>
                    <a:pt x="1249" y="160"/>
                    <a:pt x="1241" y="160"/>
                    <a:pt x="1235" y="156"/>
                  </a:cubicBezTo>
                  <a:cubicBezTo>
                    <a:pt x="1228" y="153"/>
                    <a:pt x="1223" y="143"/>
                    <a:pt x="1228" y="129"/>
                  </a:cubicBezTo>
                  <a:cubicBezTo>
                    <a:pt x="1235" y="111"/>
                    <a:pt x="1255" y="98"/>
                    <a:pt x="1279" y="97"/>
                  </a:cubicBezTo>
                  <a:close/>
                  <a:moveTo>
                    <a:pt x="959" y="116"/>
                  </a:moveTo>
                  <a:cubicBezTo>
                    <a:pt x="959" y="116"/>
                    <a:pt x="959" y="116"/>
                    <a:pt x="960" y="115"/>
                  </a:cubicBezTo>
                  <a:cubicBezTo>
                    <a:pt x="960" y="115"/>
                    <a:pt x="960" y="114"/>
                    <a:pt x="959" y="114"/>
                  </a:cubicBezTo>
                  <a:cubicBezTo>
                    <a:pt x="952" y="102"/>
                    <a:pt x="951" y="89"/>
                    <a:pt x="957" y="79"/>
                  </a:cubicBezTo>
                  <a:cubicBezTo>
                    <a:pt x="962" y="68"/>
                    <a:pt x="974" y="62"/>
                    <a:pt x="988" y="62"/>
                  </a:cubicBezTo>
                  <a:cubicBezTo>
                    <a:pt x="988" y="62"/>
                    <a:pt x="989" y="62"/>
                    <a:pt x="989" y="61"/>
                  </a:cubicBezTo>
                  <a:cubicBezTo>
                    <a:pt x="990" y="61"/>
                    <a:pt x="990" y="60"/>
                    <a:pt x="990" y="60"/>
                  </a:cubicBezTo>
                  <a:cubicBezTo>
                    <a:pt x="987" y="48"/>
                    <a:pt x="991" y="36"/>
                    <a:pt x="1000" y="29"/>
                  </a:cubicBezTo>
                  <a:cubicBezTo>
                    <a:pt x="1010" y="22"/>
                    <a:pt x="1024" y="21"/>
                    <a:pt x="1035" y="27"/>
                  </a:cubicBezTo>
                  <a:cubicBezTo>
                    <a:pt x="1036" y="27"/>
                    <a:pt x="1036" y="27"/>
                    <a:pt x="1037" y="27"/>
                  </a:cubicBezTo>
                  <a:cubicBezTo>
                    <a:pt x="1037" y="27"/>
                    <a:pt x="1038" y="26"/>
                    <a:pt x="1038" y="26"/>
                  </a:cubicBezTo>
                  <a:cubicBezTo>
                    <a:pt x="1041" y="16"/>
                    <a:pt x="1050" y="8"/>
                    <a:pt x="1062" y="6"/>
                  </a:cubicBezTo>
                  <a:cubicBezTo>
                    <a:pt x="1073" y="4"/>
                    <a:pt x="1083" y="7"/>
                    <a:pt x="1088" y="15"/>
                  </a:cubicBezTo>
                  <a:cubicBezTo>
                    <a:pt x="1089" y="16"/>
                    <a:pt x="1090" y="16"/>
                    <a:pt x="1091" y="15"/>
                  </a:cubicBezTo>
                  <a:cubicBezTo>
                    <a:pt x="1091" y="15"/>
                    <a:pt x="1091" y="15"/>
                    <a:pt x="1091" y="15"/>
                  </a:cubicBezTo>
                  <a:cubicBezTo>
                    <a:pt x="1092" y="15"/>
                    <a:pt x="1092" y="15"/>
                    <a:pt x="1092" y="15"/>
                  </a:cubicBezTo>
                  <a:cubicBezTo>
                    <a:pt x="1097" y="7"/>
                    <a:pt x="1107" y="4"/>
                    <a:pt x="1118" y="6"/>
                  </a:cubicBezTo>
                  <a:cubicBezTo>
                    <a:pt x="1130" y="8"/>
                    <a:pt x="1139" y="16"/>
                    <a:pt x="1142" y="26"/>
                  </a:cubicBezTo>
                  <a:cubicBezTo>
                    <a:pt x="1142" y="26"/>
                    <a:pt x="1143" y="27"/>
                    <a:pt x="1143" y="27"/>
                  </a:cubicBezTo>
                  <a:cubicBezTo>
                    <a:pt x="1144" y="27"/>
                    <a:pt x="1144" y="27"/>
                    <a:pt x="1145" y="27"/>
                  </a:cubicBezTo>
                  <a:cubicBezTo>
                    <a:pt x="1156" y="21"/>
                    <a:pt x="1170" y="22"/>
                    <a:pt x="1180" y="29"/>
                  </a:cubicBezTo>
                  <a:cubicBezTo>
                    <a:pt x="1189" y="36"/>
                    <a:pt x="1193" y="48"/>
                    <a:pt x="1190" y="60"/>
                  </a:cubicBezTo>
                  <a:cubicBezTo>
                    <a:pt x="1190" y="60"/>
                    <a:pt x="1190" y="61"/>
                    <a:pt x="1191" y="61"/>
                  </a:cubicBezTo>
                  <a:cubicBezTo>
                    <a:pt x="1191" y="62"/>
                    <a:pt x="1192" y="62"/>
                    <a:pt x="1192" y="62"/>
                  </a:cubicBezTo>
                  <a:cubicBezTo>
                    <a:pt x="1206" y="62"/>
                    <a:pt x="1218" y="68"/>
                    <a:pt x="1224" y="79"/>
                  </a:cubicBezTo>
                  <a:cubicBezTo>
                    <a:pt x="1229" y="89"/>
                    <a:pt x="1228" y="102"/>
                    <a:pt x="1221" y="114"/>
                  </a:cubicBezTo>
                  <a:cubicBezTo>
                    <a:pt x="1220" y="114"/>
                    <a:pt x="1220" y="115"/>
                    <a:pt x="1220" y="115"/>
                  </a:cubicBezTo>
                  <a:cubicBezTo>
                    <a:pt x="1221" y="116"/>
                    <a:pt x="1221" y="116"/>
                    <a:pt x="1221" y="116"/>
                  </a:cubicBezTo>
                  <a:cubicBezTo>
                    <a:pt x="1224" y="118"/>
                    <a:pt x="1226" y="119"/>
                    <a:pt x="1227" y="121"/>
                  </a:cubicBezTo>
                  <a:cubicBezTo>
                    <a:pt x="1226" y="123"/>
                    <a:pt x="1225" y="126"/>
                    <a:pt x="1224" y="128"/>
                  </a:cubicBezTo>
                  <a:cubicBezTo>
                    <a:pt x="1218" y="144"/>
                    <a:pt x="1225" y="155"/>
                    <a:pt x="1233" y="160"/>
                  </a:cubicBezTo>
                  <a:cubicBezTo>
                    <a:pt x="1234" y="160"/>
                    <a:pt x="1235" y="161"/>
                    <a:pt x="1237" y="161"/>
                  </a:cubicBezTo>
                  <a:cubicBezTo>
                    <a:pt x="1231" y="184"/>
                    <a:pt x="1211" y="198"/>
                    <a:pt x="1183" y="200"/>
                  </a:cubicBezTo>
                  <a:cubicBezTo>
                    <a:pt x="1183" y="196"/>
                    <a:pt x="1182" y="192"/>
                    <a:pt x="1181" y="189"/>
                  </a:cubicBezTo>
                  <a:cubicBezTo>
                    <a:pt x="1202" y="184"/>
                    <a:pt x="1216" y="171"/>
                    <a:pt x="1219" y="154"/>
                  </a:cubicBezTo>
                  <a:cubicBezTo>
                    <a:pt x="1221" y="140"/>
                    <a:pt x="1215" y="126"/>
                    <a:pt x="1204" y="120"/>
                  </a:cubicBezTo>
                  <a:cubicBezTo>
                    <a:pt x="1210" y="109"/>
                    <a:pt x="1211" y="97"/>
                    <a:pt x="1205" y="88"/>
                  </a:cubicBezTo>
                  <a:cubicBezTo>
                    <a:pt x="1200" y="79"/>
                    <a:pt x="1190" y="74"/>
                    <a:pt x="1178" y="74"/>
                  </a:cubicBezTo>
                  <a:cubicBezTo>
                    <a:pt x="1180" y="64"/>
                    <a:pt x="1176" y="54"/>
                    <a:pt x="1168" y="48"/>
                  </a:cubicBezTo>
                  <a:cubicBezTo>
                    <a:pt x="1158" y="41"/>
                    <a:pt x="1146" y="40"/>
                    <a:pt x="1136" y="46"/>
                  </a:cubicBezTo>
                  <a:cubicBezTo>
                    <a:pt x="1133" y="36"/>
                    <a:pt x="1126" y="29"/>
                    <a:pt x="1117" y="27"/>
                  </a:cubicBezTo>
                  <a:cubicBezTo>
                    <a:pt x="1108" y="24"/>
                    <a:pt x="1098" y="27"/>
                    <a:pt x="1090" y="34"/>
                  </a:cubicBezTo>
                  <a:cubicBezTo>
                    <a:pt x="1082" y="27"/>
                    <a:pt x="1072" y="24"/>
                    <a:pt x="1063" y="27"/>
                  </a:cubicBezTo>
                  <a:cubicBezTo>
                    <a:pt x="1054" y="29"/>
                    <a:pt x="1047" y="36"/>
                    <a:pt x="1044" y="46"/>
                  </a:cubicBezTo>
                  <a:cubicBezTo>
                    <a:pt x="1034" y="40"/>
                    <a:pt x="1022" y="41"/>
                    <a:pt x="1012" y="48"/>
                  </a:cubicBezTo>
                  <a:cubicBezTo>
                    <a:pt x="1004" y="54"/>
                    <a:pt x="1000" y="64"/>
                    <a:pt x="1002" y="74"/>
                  </a:cubicBezTo>
                  <a:cubicBezTo>
                    <a:pt x="990" y="74"/>
                    <a:pt x="980" y="79"/>
                    <a:pt x="975" y="88"/>
                  </a:cubicBezTo>
                  <a:cubicBezTo>
                    <a:pt x="969" y="97"/>
                    <a:pt x="970" y="109"/>
                    <a:pt x="976" y="120"/>
                  </a:cubicBezTo>
                  <a:cubicBezTo>
                    <a:pt x="965" y="126"/>
                    <a:pt x="959" y="140"/>
                    <a:pt x="961" y="154"/>
                  </a:cubicBezTo>
                  <a:cubicBezTo>
                    <a:pt x="964" y="171"/>
                    <a:pt x="978" y="184"/>
                    <a:pt x="999" y="189"/>
                  </a:cubicBezTo>
                  <a:cubicBezTo>
                    <a:pt x="998" y="192"/>
                    <a:pt x="997" y="196"/>
                    <a:pt x="997" y="200"/>
                  </a:cubicBezTo>
                  <a:cubicBezTo>
                    <a:pt x="969" y="198"/>
                    <a:pt x="949" y="184"/>
                    <a:pt x="943" y="161"/>
                  </a:cubicBezTo>
                  <a:cubicBezTo>
                    <a:pt x="945" y="161"/>
                    <a:pt x="946" y="160"/>
                    <a:pt x="947" y="160"/>
                  </a:cubicBezTo>
                  <a:cubicBezTo>
                    <a:pt x="955" y="155"/>
                    <a:pt x="962" y="144"/>
                    <a:pt x="956" y="128"/>
                  </a:cubicBezTo>
                  <a:cubicBezTo>
                    <a:pt x="955" y="126"/>
                    <a:pt x="954" y="123"/>
                    <a:pt x="953" y="121"/>
                  </a:cubicBezTo>
                  <a:cubicBezTo>
                    <a:pt x="954" y="119"/>
                    <a:pt x="956" y="118"/>
                    <a:pt x="959" y="116"/>
                  </a:cubicBezTo>
                  <a:close/>
                  <a:moveTo>
                    <a:pt x="901" y="97"/>
                  </a:moveTo>
                  <a:cubicBezTo>
                    <a:pt x="925" y="98"/>
                    <a:pt x="945" y="111"/>
                    <a:pt x="952" y="129"/>
                  </a:cubicBezTo>
                  <a:cubicBezTo>
                    <a:pt x="957" y="143"/>
                    <a:pt x="952" y="153"/>
                    <a:pt x="945" y="156"/>
                  </a:cubicBezTo>
                  <a:cubicBezTo>
                    <a:pt x="939" y="160"/>
                    <a:pt x="931" y="160"/>
                    <a:pt x="925" y="153"/>
                  </a:cubicBezTo>
                  <a:cubicBezTo>
                    <a:pt x="920" y="148"/>
                    <a:pt x="920" y="141"/>
                    <a:pt x="923" y="136"/>
                  </a:cubicBezTo>
                  <a:cubicBezTo>
                    <a:pt x="926" y="132"/>
                    <a:pt x="931" y="129"/>
                    <a:pt x="940" y="132"/>
                  </a:cubicBezTo>
                  <a:cubicBezTo>
                    <a:pt x="941" y="132"/>
                    <a:pt x="941" y="131"/>
                    <a:pt x="942" y="131"/>
                  </a:cubicBezTo>
                  <a:cubicBezTo>
                    <a:pt x="942" y="130"/>
                    <a:pt x="942" y="129"/>
                    <a:pt x="942" y="128"/>
                  </a:cubicBezTo>
                  <a:cubicBezTo>
                    <a:pt x="936" y="121"/>
                    <a:pt x="926" y="120"/>
                    <a:pt x="918" y="126"/>
                  </a:cubicBezTo>
                  <a:cubicBezTo>
                    <a:pt x="908" y="132"/>
                    <a:pt x="902" y="146"/>
                    <a:pt x="894" y="162"/>
                  </a:cubicBezTo>
                  <a:cubicBezTo>
                    <a:pt x="882" y="187"/>
                    <a:pt x="868" y="218"/>
                    <a:pt x="835" y="234"/>
                  </a:cubicBezTo>
                  <a:cubicBezTo>
                    <a:pt x="832" y="232"/>
                    <a:pt x="830" y="231"/>
                    <a:pt x="827" y="230"/>
                  </a:cubicBezTo>
                  <a:cubicBezTo>
                    <a:pt x="861" y="214"/>
                    <a:pt x="876" y="184"/>
                    <a:pt x="888" y="159"/>
                  </a:cubicBezTo>
                  <a:cubicBezTo>
                    <a:pt x="900" y="134"/>
                    <a:pt x="910" y="115"/>
                    <a:pt x="935" y="119"/>
                  </a:cubicBezTo>
                  <a:cubicBezTo>
                    <a:pt x="936" y="119"/>
                    <a:pt x="937" y="119"/>
                    <a:pt x="937" y="118"/>
                  </a:cubicBezTo>
                  <a:cubicBezTo>
                    <a:pt x="937" y="117"/>
                    <a:pt x="937" y="116"/>
                    <a:pt x="936" y="116"/>
                  </a:cubicBezTo>
                  <a:cubicBezTo>
                    <a:pt x="910" y="96"/>
                    <a:pt x="874" y="97"/>
                    <a:pt x="837" y="119"/>
                  </a:cubicBezTo>
                  <a:cubicBezTo>
                    <a:pt x="837" y="117"/>
                    <a:pt x="836" y="115"/>
                    <a:pt x="836" y="113"/>
                  </a:cubicBezTo>
                  <a:cubicBezTo>
                    <a:pt x="857" y="102"/>
                    <a:pt x="881" y="96"/>
                    <a:pt x="901" y="97"/>
                  </a:cubicBezTo>
                  <a:close/>
                  <a:moveTo>
                    <a:pt x="904" y="114"/>
                  </a:moveTo>
                  <a:cubicBezTo>
                    <a:pt x="881" y="120"/>
                    <a:pt x="863" y="138"/>
                    <a:pt x="845" y="158"/>
                  </a:cubicBezTo>
                  <a:cubicBezTo>
                    <a:pt x="845" y="156"/>
                    <a:pt x="845" y="154"/>
                    <a:pt x="845" y="152"/>
                  </a:cubicBezTo>
                  <a:cubicBezTo>
                    <a:pt x="864" y="131"/>
                    <a:pt x="882" y="116"/>
                    <a:pt x="904" y="114"/>
                  </a:cubicBezTo>
                  <a:close/>
                  <a:moveTo>
                    <a:pt x="850" y="116"/>
                  </a:moveTo>
                  <a:cubicBezTo>
                    <a:pt x="853" y="115"/>
                    <a:pt x="857" y="113"/>
                    <a:pt x="861" y="112"/>
                  </a:cubicBezTo>
                  <a:cubicBezTo>
                    <a:pt x="857" y="133"/>
                    <a:pt x="857" y="133"/>
                    <a:pt x="857" y="133"/>
                  </a:cubicBezTo>
                  <a:cubicBezTo>
                    <a:pt x="855" y="136"/>
                    <a:pt x="853" y="138"/>
                    <a:pt x="850" y="140"/>
                  </a:cubicBezTo>
                  <a:lnTo>
                    <a:pt x="850" y="116"/>
                  </a:lnTo>
                  <a:close/>
                  <a:moveTo>
                    <a:pt x="883" y="116"/>
                  </a:moveTo>
                  <a:cubicBezTo>
                    <a:pt x="880" y="118"/>
                    <a:pt x="877" y="119"/>
                    <a:pt x="874" y="121"/>
                  </a:cubicBezTo>
                  <a:cubicBezTo>
                    <a:pt x="879" y="107"/>
                    <a:pt x="879" y="107"/>
                    <a:pt x="879" y="107"/>
                  </a:cubicBezTo>
                  <a:cubicBezTo>
                    <a:pt x="882" y="106"/>
                    <a:pt x="886" y="106"/>
                    <a:pt x="889" y="106"/>
                  </a:cubicBezTo>
                  <a:lnTo>
                    <a:pt x="883" y="116"/>
                  </a:lnTo>
                  <a:close/>
                  <a:moveTo>
                    <a:pt x="894" y="106"/>
                  </a:moveTo>
                  <a:cubicBezTo>
                    <a:pt x="897" y="106"/>
                    <a:pt x="900" y="106"/>
                    <a:pt x="903" y="106"/>
                  </a:cubicBezTo>
                  <a:cubicBezTo>
                    <a:pt x="898" y="111"/>
                    <a:pt x="898" y="111"/>
                    <a:pt x="898" y="111"/>
                  </a:cubicBezTo>
                  <a:cubicBezTo>
                    <a:pt x="895" y="112"/>
                    <a:pt x="892" y="113"/>
                    <a:pt x="889" y="114"/>
                  </a:cubicBezTo>
                  <a:lnTo>
                    <a:pt x="894" y="106"/>
                  </a:lnTo>
                  <a:close/>
                  <a:moveTo>
                    <a:pt x="869" y="124"/>
                  </a:moveTo>
                  <a:cubicBezTo>
                    <a:pt x="867" y="126"/>
                    <a:pt x="864" y="128"/>
                    <a:pt x="862" y="130"/>
                  </a:cubicBezTo>
                  <a:cubicBezTo>
                    <a:pt x="865" y="110"/>
                    <a:pt x="865" y="110"/>
                    <a:pt x="865" y="110"/>
                  </a:cubicBezTo>
                  <a:cubicBezTo>
                    <a:pt x="868" y="109"/>
                    <a:pt x="871" y="108"/>
                    <a:pt x="875" y="108"/>
                  </a:cubicBezTo>
                  <a:lnTo>
                    <a:pt x="869" y="124"/>
                  </a:lnTo>
                  <a:close/>
                  <a:moveTo>
                    <a:pt x="904" y="110"/>
                  </a:moveTo>
                  <a:cubicBezTo>
                    <a:pt x="908" y="107"/>
                    <a:pt x="908" y="107"/>
                    <a:pt x="908" y="107"/>
                  </a:cubicBezTo>
                  <a:cubicBezTo>
                    <a:pt x="912" y="108"/>
                    <a:pt x="916" y="109"/>
                    <a:pt x="920" y="111"/>
                  </a:cubicBezTo>
                  <a:cubicBezTo>
                    <a:pt x="915" y="110"/>
                    <a:pt x="909" y="110"/>
                    <a:pt x="904" y="110"/>
                  </a:cubicBezTo>
                  <a:close/>
                  <a:moveTo>
                    <a:pt x="918" y="116"/>
                  </a:moveTo>
                  <a:cubicBezTo>
                    <a:pt x="915" y="117"/>
                    <a:pt x="912" y="119"/>
                    <a:pt x="909" y="121"/>
                  </a:cubicBezTo>
                  <a:cubicBezTo>
                    <a:pt x="905" y="118"/>
                    <a:pt x="905" y="118"/>
                    <a:pt x="905" y="118"/>
                  </a:cubicBezTo>
                  <a:cubicBezTo>
                    <a:pt x="909" y="117"/>
                    <a:pt x="914" y="116"/>
                    <a:pt x="918" y="116"/>
                  </a:cubicBezTo>
                  <a:close/>
                  <a:moveTo>
                    <a:pt x="906" y="123"/>
                  </a:moveTo>
                  <a:cubicBezTo>
                    <a:pt x="905" y="125"/>
                    <a:pt x="903" y="127"/>
                    <a:pt x="901" y="128"/>
                  </a:cubicBezTo>
                  <a:cubicBezTo>
                    <a:pt x="891" y="123"/>
                    <a:pt x="891" y="123"/>
                    <a:pt x="891" y="123"/>
                  </a:cubicBezTo>
                  <a:cubicBezTo>
                    <a:pt x="894" y="122"/>
                    <a:pt x="897" y="120"/>
                    <a:pt x="900" y="119"/>
                  </a:cubicBezTo>
                  <a:lnTo>
                    <a:pt x="906" y="123"/>
                  </a:lnTo>
                  <a:close/>
                  <a:moveTo>
                    <a:pt x="846" y="177"/>
                  </a:moveTo>
                  <a:cubicBezTo>
                    <a:pt x="846" y="173"/>
                    <a:pt x="846" y="169"/>
                    <a:pt x="846" y="165"/>
                  </a:cubicBezTo>
                  <a:cubicBezTo>
                    <a:pt x="875" y="176"/>
                    <a:pt x="875" y="176"/>
                    <a:pt x="875" y="176"/>
                  </a:cubicBezTo>
                  <a:cubicBezTo>
                    <a:pt x="873" y="180"/>
                    <a:pt x="871" y="183"/>
                    <a:pt x="869" y="186"/>
                  </a:cubicBezTo>
                  <a:lnTo>
                    <a:pt x="846" y="177"/>
                  </a:lnTo>
                  <a:close/>
                  <a:moveTo>
                    <a:pt x="867" y="189"/>
                  </a:moveTo>
                  <a:cubicBezTo>
                    <a:pt x="865" y="192"/>
                    <a:pt x="863" y="195"/>
                    <a:pt x="861" y="198"/>
                  </a:cubicBezTo>
                  <a:cubicBezTo>
                    <a:pt x="844" y="190"/>
                    <a:pt x="844" y="190"/>
                    <a:pt x="844" y="190"/>
                  </a:cubicBezTo>
                  <a:cubicBezTo>
                    <a:pt x="845" y="187"/>
                    <a:pt x="845" y="184"/>
                    <a:pt x="845" y="181"/>
                  </a:cubicBezTo>
                  <a:lnTo>
                    <a:pt x="867" y="189"/>
                  </a:lnTo>
                  <a:close/>
                  <a:moveTo>
                    <a:pt x="848" y="161"/>
                  </a:moveTo>
                  <a:cubicBezTo>
                    <a:pt x="850" y="159"/>
                    <a:pt x="853" y="156"/>
                    <a:pt x="855" y="153"/>
                  </a:cubicBezTo>
                  <a:cubicBezTo>
                    <a:pt x="881" y="164"/>
                    <a:pt x="881" y="164"/>
                    <a:pt x="881" y="164"/>
                  </a:cubicBezTo>
                  <a:cubicBezTo>
                    <a:pt x="880" y="167"/>
                    <a:pt x="878" y="170"/>
                    <a:pt x="877" y="173"/>
                  </a:cubicBezTo>
                  <a:lnTo>
                    <a:pt x="848" y="161"/>
                  </a:lnTo>
                  <a:close/>
                  <a:moveTo>
                    <a:pt x="858" y="150"/>
                  </a:moveTo>
                  <a:cubicBezTo>
                    <a:pt x="860" y="148"/>
                    <a:pt x="863" y="145"/>
                    <a:pt x="865" y="143"/>
                  </a:cubicBezTo>
                  <a:cubicBezTo>
                    <a:pt x="887" y="153"/>
                    <a:pt x="887" y="153"/>
                    <a:pt x="887" y="153"/>
                  </a:cubicBezTo>
                  <a:cubicBezTo>
                    <a:pt x="886" y="155"/>
                    <a:pt x="885" y="156"/>
                    <a:pt x="885" y="158"/>
                  </a:cubicBezTo>
                  <a:cubicBezTo>
                    <a:pt x="884" y="159"/>
                    <a:pt x="884" y="160"/>
                    <a:pt x="883" y="160"/>
                  </a:cubicBezTo>
                  <a:lnTo>
                    <a:pt x="858" y="150"/>
                  </a:lnTo>
                  <a:close/>
                  <a:moveTo>
                    <a:pt x="868" y="140"/>
                  </a:moveTo>
                  <a:cubicBezTo>
                    <a:pt x="870" y="138"/>
                    <a:pt x="873" y="135"/>
                    <a:pt x="876" y="133"/>
                  </a:cubicBezTo>
                  <a:cubicBezTo>
                    <a:pt x="893" y="142"/>
                    <a:pt x="893" y="142"/>
                    <a:pt x="893" y="142"/>
                  </a:cubicBezTo>
                  <a:cubicBezTo>
                    <a:pt x="891" y="144"/>
                    <a:pt x="890" y="147"/>
                    <a:pt x="889" y="150"/>
                  </a:cubicBezTo>
                  <a:lnTo>
                    <a:pt x="868" y="140"/>
                  </a:lnTo>
                  <a:close/>
                  <a:moveTo>
                    <a:pt x="879" y="131"/>
                  </a:moveTo>
                  <a:cubicBezTo>
                    <a:pt x="882" y="129"/>
                    <a:pt x="884" y="127"/>
                    <a:pt x="887" y="125"/>
                  </a:cubicBezTo>
                  <a:cubicBezTo>
                    <a:pt x="899" y="132"/>
                    <a:pt x="899" y="132"/>
                    <a:pt x="899" y="132"/>
                  </a:cubicBezTo>
                  <a:cubicBezTo>
                    <a:pt x="898" y="134"/>
                    <a:pt x="896" y="136"/>
                    <a:pt x="895" y="139"/>
                  </a:cubicBezTo>
                  <a:lnTo>
                    <a:pt x="879" y="131"/>
                  </a:lnTo>
                  <a:close/>
                  <a:moveTo>
                    <a:pt x="844" y="147"/>
                  </a:moveTo>
                  <a:cubicBezTo>
                    <a:pt x="842" y="138"/>
                    <a:pt x="840" y="130"/>
                    <a:pt x="838" y="122"/>
                  </a:cubicBezTo>
                  <a:cubicBezTo>
                    <a:pt x="841" y="121"/>
                    <a:pt x="843" y="120"/>
                    <a:pt x="846" y="118"/>
                  </a:cubicBezTo>
                  <a:cubicBezTo>
                    <a:pt x="846" y="144"/>
                    <a:pt x="846" y="144"/>
                    <a:pt x="846" y="144"/>
                  </a:cubicBezTo>
                  <a:cubicBezTo>
                    <a:pt x="846" y="145"/>
                    <a:pt x="845" y="146"/>
                    <a:pt x="844" y="147"/>
                  </a:cubicBezTo>
                  <a:close/>
                  <a:moveTo>
                    <a:pt x="859" y="201"/>
                  </a:moveTo>
                  <a:cubicBezTo>
                    <a:pt x="856" y="204"/>
                    <a:pt x="854" y="206"/>
                    <a:pt x="851" y="209"/>
                  </a:cubicBezTo>
                  <a:cubicBezTo>
                    <a:pt x="840" y="204"/>
                    <a:pt x="840" y="204"/>
                    <a:pt x="840" y="204"/>
                  </a:cubicBezTo>
                  <a:cubicBezTo>
                    <a:pt x="841" y="201"/>
                    <a:pt x="842" y="197"/>
                    <a:pt x="843" y="194"/>
                  </a:cubicBezTo>
                  <a:lnTo>
                    <a:pt x="859" y="201"/>
                  </a:lnTo>
                  <a:close/>
                  <a:moveTo>
                    <a:pt x="848" y="212"/>
                  </a:moveTo>
                  <a:cubicBezTo>
                    <a:pt x="845" y="214"/>
                    <a:pt x="843" y="216"/>
                    <a:pt x="840" y="218"/>
                  </a:cubicBezTo>
                  <a:cubicBezTo>
                    <a:pt x="835" y="216"/>
                    <a:pt x="835" y="216"/>
                    <a:pt x="835" y="216"/>
                  </a:cubicBezTo>
                  <a:cubicBezTo>
                    <a:pt x="836" y="213"/>
                    <a:pt x="838" y="210"/>
                    <a:pt x="839" y="207"/>
                  </a:cubicBezTo>
                  <a:lnTo>
                    <a:pt x="848" y="212"/>
                  </a:lnTo>
                  <a:close/>
                  <a:moveTo>
                    <a:pt x="836" y="221"/>
                  </a:moveTo>
                  <a:cubicBezTo>
                    <a:pt x="834" y="222"/>
                    <a:pt x="832" y="223"/>
                    <a:pt x="830" y="225"/>
                  </a:cubicBezTo>
                  <a:cubicBezTo>
                    <a:pt x="831" y="223"/>
                    <a:pt x="832" y="221"/>
                    <a:pt x="833" y="219"/>
                  </a:cubicBezTo>
                  <a:lnTo>
                    <a:pt x="836" y="221"/>
                  </a:lnTo>
                  <a:close/>
                  <a:moveTo>
                    <a:pt x="794" y="60"/>
                  </a:moveTo>
                  <a:cubicBezTo>
                    <a:pt x="813" y="46"/>
                    <a:pt x="837" y="42"/>
                    <a:pt x="854" y="51"/>
                  </a:cubicBezTo>
                  <a:cubicBezTo>
                    <a:pt x="867" y="58"/>
                    <a:pt x="869" y="69"/>
                    <a:pt x="866" y="76"/>
                  </a:cubicBezTo>
                  <a:cubicBezTo>
                    <a:pt x="864" y="82"/>
                    <a:pt x="858" y="88"/>
                    <a:pt x="849" y="87"/>
                  </a:cubicBezTo>
                  <a:cubicBezTo>
                    <a:pt x="842" y="86"/>
                    <a:pt x="837" y="81"/>
                    <a:pt x="836" y="75"/>
                  </a:cubicBezTo>
                  <a:cubicBezTo>
                    <a:pt x="836" y="71"/>
                    <a:pt x="838" y="64"/>
                    <a:pt x="846" y="61"/>
                  </a:cubicBezTo>
                  <a:cubicBezTo>
                    <a:pt x="847" y="60"/>
                    <a:pt x="847" y="60"/>
                    <a:pt x="847" y="59"/>
                  </a:cubicBezTo>
                  <a:cubicBezTo>
                    <a:pt x="847" y="58"/>
                    <a:pt x="846" y="57"/>
                    <a:pt x="845" y="57"/>
                  </a:cubicBezTo>
                  <a:cubicBezTo>
                    <a:pt x="836" y="56"/>
                    <a:pt x="828" y="61"/>
                    <a:pt x="826" y="71"/>
                  </a:cubicBezTo>
                  <a:cubicBezTo>
                    <a:pt x="823" y="82"/>
                    <a:pt x="827" y="97"/>
                    <a:pt x="832" y="114"/>
                  </a:cubicBezTo>
                  <a:cubicBezTo>
                    <a:pt x="841" y="147"/>
                    <a:pt x="853" y="187"/>
                    <a:pt x="823" y="228"/>
                  </a:cubicBezTo>
                  <a:cubicBezTo>
                    <a:pt x="822" y="228"/>
                    <a:pt x="822" y="228"/>
                    <a:pt x="822" y="228"/>
                  </a:cubicBezTo>
                  <a:cubicBezTo>
                    <a:pt x="821" y="228"/>
                    <a:pt x="819" y="227"/>
                    <a:pt x="818" y="227"/>
                  </a:cubicBezTo>
                  <a:cubicBezTo>
                    <a:pt x="844" y="185"/>
                    <a:pt x="834" y="147"/>
                    <a:pt x="826" y="116"/>
                  </a:cubicBezTo>
                  <a:cubicBezTo>
                    <a:pt x="818" y="89"/>
                    <a:pt x="812" y="68"/>
                    <a:pt x="834" y="55"/>
                  </a:cubicBezTo>
                  <a:cubicBezTo>
                    <a:pt x="835" y="54"/>
                    <a:pt x="835" y="53"/>
                    <a:pt x="835" y="53"/>
                  </a:cubicBezTo>
                  <a:cubicBezTo>
                    <a:pt x="835" y="52"/>
                    <a:pt x="834" y="51"/>
                    <a:pt x="833" y="51"/>
                  </a:cubicBezTo>
                  <a:cubicBezTo>
                    <a:pt x="809" y="53"/>
                    <a:pt x="789" y="67"/>
                    <a:pt x="774" y="90"/>
                  </a:cubicBezTo>
                  <a:cubicBezTo>
                    <a:pt x="752" y="125"/>
                    <a:pt x="746" y="179"/>
                    <a:pt x="759" y="219"/>
                  </a:cubicBezTo>
                  <a:cubicBezTo>
                    <a:pt x="758" y="219"/>
                    <a:pt x="757" y="219"/>
                    <a:pt x="756" y="219"/>
                  </a:cubicBezTo>
                  <a:cubicBezTo>
                    <a:pt x="731" y="162"/>
                    <a:pt x="755" y="91"/>
                    <a:pt x="794" y="60"/>
                  </a:cubicBezTo>
                  <a:close/>
                  <a:moveTo>
                    <a:pt x="669" y="73"/>
                  </a:moveTo>
                  <a:cubicBezTo>
                    <a:pt x="669" y="73"/>
                    <a:pt x="669" y="73"/>
                    <a:pt x="669" y="73"/>
                  </a:cubicBezTo>
                  <a:cubicBezTo>
                    <a:pt x="669" y="73"/>
                    <a:pt x="669" y="73"/>
                    <a:pt x="669" y="73"/>
                  </a:cubicBezTo>
                  <a:cubicBezTo>
                    <a:pt x="692" y="64"/>
                    <a:pt x="739" y="58"/>
                    <a:pt x="776" y="73"/>
                  </a:cubicBezTo>
                  <a:cubicBezTo>
                    <a:pt x="773" y="76"/>
                    <a:pt x="771" y="79"/>
                    <a:pt x="769" y="82"/>
                  </a:cubicBezTo>
                  <a:cubicBezTo>
                    <a:pt x="746" y="73"/>
                    <a:pt x="703" y="72"/>
                    <a:pt x="673" y="84"/>
                  </a:cubicBezTo>
                  <a:cubicBezTo>
                    <a:pt x="644" y="96"/>
                    <a:pt x="614" y="128"/>
                    <a:pt x="605" y="150"/>
                  </a:cubicBezTo>
                  <a:cubicBezTo>
                    <a:pt x="601" y="149"/>
                    <a:pt x="597" y="149"/>
                    <a:pt x="593" y="149"/>
                  </a:cubicBezTo>
                  <a:cubicBezTo>
                    <a:pt x="608" y="112"/>
                    <a:pt x="646" y="83"/>
                    <a:pt x="669" y="73"/>
                  </a:cubicBezTo>
                  <a:close/>
                  <a:moveTo>
                    <a:pt x="557" y="183"/>
                  </a:moveTo>
                  <a:cubicBezTo>
                    <a:pt x="548" y="178"/>
                    <a:pt x="538" y="179"/>
                    <a:pt x="533" y="187"/>
                  </a:cubicBezTo>
                  <a:cubicBezTo>
                    <a:pt x="532" y="187"/>
                    <a:pt x="532" y="188"/>
                    <a:pt x="533" y="189"/>
                  </a:cubicBezTo>
                  <a:cubicBezTo>
                    <a:pt x="533" y="190"/>
                    <a:pt x="534" y="190"/>
                    <a:pt x="535" y="189"/>
                  </a:cubicBezTo>
                  <a:cubicBezTo>
                    <a:pt x="543" y="186"/>
                    <a:pt x="549" y="189"/>
                    <a:pt x="552" y="193"/>
                  </a:cubicBezTo>
                  <a:cubicBezTo>
                    <a:pt x="556" y="198"/>
                    <a:pt x="555" y="205"/>
                    <a:pt x="551" y="210"/>
                  </a:cubicBezTo>
                  <a:cubicBezTo>
                    <a:pt x="546" y="217"/>
                    <a:pt x="538" y="218"/>
                    <a:pt x="531" y="215"/>
                  </a:cubicBezTo>
                  <a:cubicBezTo>
                    <a:pt x="525" y="211"/>
                    <a:pt x="518" y="202"/>
                    <a:pt x="523" y="188"/>
                  </a:cubicBezTo>
                  <a:cubicBezTo>
                    <a:pt x="528" y="170"/>
                    <a:pt x="548" y="156"/>
                    <a:pt x="571" y="153"/>
                  </a:cubicBezTo>
                  <a:cubicBezTo>
                    <a:pt x="620" y="147"/>
                    <a:pt x="687" y="180"/>
                    <a:pt x="711" y="238"/>
                  </a:cubicBezTo>
                  <a:cubicBezTo>
                    <a:pt x="710" y="239"/>
                    <a:pt x="709" y="239"/>
                    <a:pt x="708" y="240"/>
                  </a:cubicBezTo>
                  <a:cubicBezTo>
                    <a:pt x="689" y="202"/>
                    <a:pt x="647" y="168"/>
                    <a:pt x="606" y="159"/>
                  </a:cubicBezTo>
                  <a:cubicBezTo>
                    <a:pt x="580" y="153"/>
                    <a:pt x="556" y="158"/>
                    <a:pt x="537" y="174"/>
                  </a:cubicBezTo>
                  <a:cubicBezTo>
                    <a:pt x="537" y="174"/>
                    <a:pt x="537" y="175"/>
                    <a:pt x="537" y="176"/>
                  </a:cubicBezTo>
                  <a:cubicBezTo>
                    <a:pt x="537" y="177"/>
                    <a:pt x="538" y="177"/>
                    <a:pt x="539" y="177"/>
                  </a:cubicBezTo>
                  <a:cubicBezTo>
                    <a:pt x="564" y="171"/>
                    <a:pt x="575" y="190"/>
                    <a:pt x="588" y="214"/>
                  </a:cubicBezTo>
                  <a:cubicBezTo>
                    <a:pt x="604" y="242"/>
                    <a:pt x="624" y="277"/>
                    <a:pt x="672" y="287"/>
                  </a:cubicBezTo>
                  <a:cubicBezTo>
                    <a:pt x="672" y="288"/>
                    <a:pt x="671" y="290"/>
                    <a:pt x="670" y="292"/>
                  </a:cubicBezTo>
                  <a:cubicBezTo>
                    <a:pt x="670" y="292"/>
                    <a:pt x="670" y="291"/>
                    <a:pt x="670" y="291"/>
                  </a:cubicBezTo>
                  <a:cubicBezTo>
                    <a:pt x="619" y="284"/>
                    <a:pt x="599" y="247"/>
                    <a:pt x="582" y="217"/>
                  </a:cubicBezTo>
                  <a:cubicBezTo>
                    <a:pt x="574" y="202"/>
                    <a:pt x="567" y="188"/>
                    <a:pt x="557" y="183"/>
                  </a:cubicBezTo>
                  <a:close/>
                  <a:moveTo>
                    <a:pt x="662" y="294"/>
                  </a:moveTo>
                  <a:cubicBezTo>
                    <a:pt x="660" y="295"/>
                    <a:pt x="658" y="295"/>
                    <a:pt x="655" y="296"/>
                  </a:cubicBezTo>
                  <a:cubicBezTo>
                    <a:pt x="656" y="293"/>
                    <a:pt x="656" y="293"/>
                    <a:pt x="656" y="293"/>
                  </a:cubicBezTo>
                  <a:cubicBezTo>
                    <a:pt x="658" y="293"/>
                    <a:pt x="660" y="294"/>
                    <a:pt x="662" y="294"/>
                  </a:cubicBezTo>
                  <a:close/>
                  <a:moveTo>
                    <a:pt x="653" y="291"/>
                  </a:moveTo>
                  <a:cubicBezTo>
                    <a:pt x="651" y="297"/>
                    <a:pt x="651" y="297"/>
                    <a:pt x="651" y="297"/>
                  </a:cubicBezTo>
                  <a:cubicBezTo>
                    <a:pt x="647" y="297"/>
                    <a:pt x="644" y="298"/>
                    <a:pt x="641" y="298"/>
                  </a:cubicBezTo>
                  <a:cubicBezTo>
                    <a:pt x="644" y="288"/>
                    <a:pt x="644" y="288"/>
                    <a:pt x="644" y="288"/>
                  </a:cubicBezTo>
                  <a:cubicBezTo>
                    <a:pt x="647" y="289"/>
                    <a:pt x="650" y="290"/>
                    <a:pt x="653" y="291"/>
                  </a:cubicBezTo>
                  <a:close/>
                  <a:moveTo>
                    <a:pt x="532" y="268"/>
                  </a:moveTo>
                  <a:cubicBezTo>
                    <a:pt x="549" y="254"/>
                    <a:pt x="572" y="252"/>
                    <a:pt x="600" y="253"/>
                  </a:cubicBezTo>
                  <a:cubicBezTo>
                    <a:pt x="602" y="255"/>
                    <a:pt x="603" y="257"/>
                    <a:pt x="604" y="258"/>
                  </a:cubicBezTo>
                  <a:cubicBezTo>
                    <a:pt x="578" y="256"/>
                    <a:pt x="552" y="256"/>
                    <a:pt x="532" y="268"/>
                  </a:cubicBezTo>
                  <a:close/>
                  <a:moveTo>
                    <a:pt x="547" y="266"/>
                  </a:moveTo>
                  <a:cubicBezTo>
                    <a:pt x="544" y="277"/>
                    <a:pt x="544" y="277"/>
                    <a:pt x="544" y="277"/>
                  </a:cubicBezTo>
                  <a:cubicBezTo>
                    <a:pt x="541" y="276"/>
                    <a:pt x="539" y="276"/>
                    <a:pt x="537" y="276"/>
                  </a:cubicBezTo>
                  <a:cubicBezTo>
                    <a:pt x="538" y="269"/>
                    <a:pt x="538" y="269"/>
                    <a:pt x="538" y="269"/>
                  </a:cubicBezTo>
                  <a:cubicBezTo>
                    <a:pt x="541" y="268"/>
                    <a:pt x="544" y="267"/>
                    <a:pt x="547" y="266"/>
                  </a:cubicBezTo>
                  <a:close/>
                  <a:moveTo>
                    <a:pt x="588" y="249"/>
                  </a:moveTo>
                  <a:cubicBezTo>
                    <a:pt x="585" y="249"/>
                    <a:pt x="582" y="249"/>
                    <a:pt x="578" y="249"/>
                  </a:cubicBezTo>
                  <a:cubicBezTo>
                    <a:pt x="561" y="236"/>
                    <a:pt x="561" y="236"/>
                    <a:pt x="561" y="236"/>
                  </a:cubicBezTo>
                  <a:cubicBezTo>
                    <a:pt x="564" y="234"/>
                    <a:pt x="568" y="233"/>
                    <a:pt x="572" y="231"/>
                  </a:cubicBezTo>
                  <a:lnTo>
                    <a:pt x="588" y="249"/>
                  </a:lnTo>
                  <a:close/>
                  <a:moveTo>
                    <a:pt x="576" y="230"/>
                  </a:moveTo>
                  <a:cubicBezTo>
                    <a:pt x="578" y="229"/>
                    <a:pt x="581" y="228"/>
                    <a:pt x="584" y="228"/>
                  </a:cubicBezTo>
                  <a:cubicBezTo>
                    <a:pt x="588" y="235"/>
                    <a:pt x="592" y="242"/>
                    <a:pt x="597" y="249"/>
                  </a:cubicBezTo>
                  <a:cubicBezTo>
                    <a:pt x="596" y="249"/>
                    <a:pt x="595" y="249"/>
                    <a:pt x="594" y="249"/>
                  </a:cubicBezTo>
                  <a:lnTo>
                    <a:pt x="576" y="230"/>
                  </a:lnTo>
                  <a:close/>
                  <a:moveTo>
                    <a:pt x="572" y="250"/>
                  </a:moveTo>
                  <a:cubicBezTo>
                    <a:pt x="569" y="250"/>
                    <a:pt x="567" y="250"/>
                    <a:pt x="564" y="251"/>
                  </a:cubicBezTo>
                  <a:cubicBezTo>
                    <a:pt x="548" y="243"/>
                    <a:pt x="548" y="243"/>
                    <a:pt x="548" y="243"/>
                  </a:cubicBezTo>
                  <a:cubicBezTo>
                    <a:pt x="551" y="241"/>
                    <a:pt x="554" y="239"/>
                    <a:pt x="557" y="238"/>
                  </a:cubicBezTo>
                  <a:lnTo>
                    <a:pt x="572" y="250"/>
                  </a:lnTo>
                  <a:close/>
                  <a:moveTo>
                    <a:pt x="557" y="252"/>
                  </a:moveTo>
                  <a:cubicBezTo>
                    <a:pt x="554" y="253"/>
                    <a:pt x="551" y="254"/>
                    <a:pt x="548" y="255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9" y="250"/>
                    <a:pt x="541" y="247"/>
                    <a:pt x="544" y="245"/>
                  </a:cubicBezTo>
                  <a:lnTo>
                    <a:pt x="557" y="252"/>
                  </a:lnTo>
                  <a:close/>
                  <a:moveTo>
                    <a:pt x="542" y="257"/>
                  </a:moveTo>
                  <a:cubicBezTo>
                    <a:pt x="539" y="259"/>
                    <a:pt x="536" y="260"/>
                    <a:pt x="534" y="262"/>
                  </a:cubicBezTo>
                  <a:cubicBezTo>
                    <a:pt x="527" y="262"/>
                    <a:pt x="527" y="262"/>
                    <a:pt x="527" y="262"/>
                  </a:cubicBezTo>
                  <a:cubicBezTo>
                    <a:pt x="529" y="260"/>
                    <a:pt x="531" y="257"/>
                    <a:pt x="533" y="255"/>
                  </a:cubicBezTo>
                  <a:lnTo>
                    <a:pt x="542" y="257"/>
                  </a:lnTo>
                  <a:close/>
                  <a:moveTo>
                    <a:pt x="529" y="266"/>
                  </a:moveTo>
                  <a:cubicBezTo>
                    <a:pt x="525" y="269"/>
                    <a:pt x="521" y="273"/>
                    <a:pt x="518" y="277"/>
                  </a:cubicBezTo>
                  <a:cubicBezTo>
                    <a:pt x="520" y="273"/>
                    <a:pt x="522" y="270"/>
                    <a:pt x="524" y="266"/>
                  </a:cubicBezTo>
                  <a:lnTo>
                    <a:pt x="529" y="266"/>
                  </a:lnTo>
                  <a:close/>
                  <a:moveTo>
                    <a:pt x="534" y="271"/>
                  </a:moveTo>
                  <a:cubicBezTo>
                    <a:pt x="533" y="277"/>
                    <a:pt x="533" y="277"/>
                    <a:pt x="533" y="277"/>
                  </a:cubicBezTo>
                  <a:cubicBezTo>
                    <a:pt x="529" y="277"/>
                    <a:pt x="526" y="278"/>
                    <a:pt x="523" y="280"/>
                  </a:cubicBezTo>
                  <a:cubicBezTo>
                    <a:pt x="526" y="277"/>
                    <a:pt x="530" y="274"/>
                    <a:pt x="534" y="271"/>
                  </a:cubicBezTo>
                  <a:close/>
                  <a:moveTo>
                    <a:pt x="552" y="264"/>
                  </a:moveTo>
                  <a:cubicBezTo>
                    <a:pt x="555" y="263"/>
                    <a:pt x="558" y="263"/>
                    <a:pt x="561" y="262"/>
                  </a:cubicBezTo>
                  <a:cubicBezTo>
                    <a:pt x="556" y="279"/>
                    <a:pt x="556" y="279"/>
                    <a:pt x="556" y="279"/>
                  </a:cubicBezTo>
                  <a:cubicBezTo>
                    <a:pt x="553" y="278"/>
                    <a:pt x="550" y="278"/>
                    <a:pt x="547" y="277"/>
                  </a:cubicBezTo>
                  <a:lnTo>
                    <a:pt x="552" y="264"/>
                  </a:lnTo>
                  <a:close/>
                  <a:moveTo>
                    <a:pt x="565" y="262"/>
                  </a:moveTo>
                  <a:cubicBezTo>
                    <a:pt x="569" y="261"/>
                    <a:pt x="572" y="261"/>
                    <a:pt x="575" y="261"/>
                  </a:cubicBezTo>
                  <a:cubicBezTo>
                    <a:pt x="568" y="283"/>
                    <a:pt x="568" y="283"/>
                    <a:pt x="568" y="283"/>
                  </a:cubicBezTo>
                  <a:cubicBezTo>
                    <a:pt x="565" y="282"/>
                    <a:pt x="562" y="281"/>
                    <a:pt x="559" y="280"/>
                  </a:cubicBezTo>
                  <a:lnTo>
                    <a:pt x="565" y="262"/>
                  </a:lnTo>
                  <a:close/>
                  <a:moveTo>
                    <a:pt x="580" y="261"/>
                  </a:moveTo>
                  <a:cubicBezTo>
                    <a:pt x="583" y="261"/>
                    <a:pt x="586" y="261"/>
                    <a:pt x="590" y="261"/>
                  </a:cubicBezTo>
                  <a:cubicBezTo>
                    <a:pt x="579" y="286"/>
                    <a:pt x="579" y="286"/>
                    <a:pt x="579" y="286"/>
                  </a:cubicBezTo>
                  <a:cubicBezTo>
                    <a:pt x="578" y="286"/>
                    <a:pt x="577" y="286"/>
                    <a:pt x="576" y="285"/>
                  </a:cubicBezTo>
                  <a:cubicBezTo>
                    <a:pt x="575" y="285"/>
                    <a:pt x="573" y="284"/>
                    <a:pt x="571" y="284"/>
                  </a:cubicBezTo>
                  <a:lnTo>
                    <a:pt x="580" y="261"/>
                  </a:lnTo>
                  <a:close/>
                  <a:moveTo>
                    <a:pt x="594" y="261"/>
                  </a:moveTo>
                  <a:cubicBezTo>
                    <a:pt x="597" y="262"/>
                    <a:pt x="601" y="262"/>
                    <a:pt x="605" y="262"/>
                  </a:cubicBezTo>
                  <a:cubicBezTo>
                    <a:pt x="593" y="291"/>
                    <a:pt x="593" y="291"/>
                    <a:pt x="593" y="291"/>
                  </a:cubicBezTo>
                  <a:cubicBezTo>
                    <a:pt x="589" y="290"/>
                    <a:pt x="586" y="289"/>
                    <a:pt x="583" y="288"/>
                  </a:cubicBezTo>
                  <a:lnTo>
                    <a:pt x="594" y="261"/>
                  </a:lnTo>
                  <a:close/>
                  <a:moveTo>
                    <a:pt x="609" y="263"/>
                  </a:moveTo>
                  <a:cubicBezTo>
                    <a:pt x="611" y="266"/>
                    <a:pt x="614" y="269"/>
                    <a:pt x="617" y="271"/>
                  </a:cubicBezTo>
                  <a:cubicBezTo>
                    <a:pt x="607" y="295"/>
                    <a:pt x="607" y="295"/>
                    <a:pt x="607" y="295"/>
                  </a:cubicBezTo>
                  <a:cubicBezTo>
                    <a:pt x="604" y="294"/>
                    <a:pt x="600" y="293"/>
                    <a:pt x="596" y="292"/>
                  </a:cubicBezTo>
                  <a:lnTo>
                    <a:pt x="609" y="263"/>
                  </a:lnTo>
                  <a:close/>
                  <a:moveTo>
                    <a:pt x="620" y="274"/>
                  </a:moveTo>
                  <a:cubicBezTo>
                    <a:pt x="623" y="276"/>
                    <a:pt x="625" y="278"/>
                    <a:pt x="628" y="280"/>
                  </a:cubicBezTo>
                  <a:cubicBezTo>
                    <a:pt x="621" y="297"/>
                    <a:pt x="621" y="297"/>
                    <a:pt x="621" y="297"/>
                  </a:cubicBezTo>
                  <a:cubicBezTo>
                    <a:pt x="618" y="297"/>
                    <a:pt x="614" y="296"/>
                    <a:pt x="611" y="295"/>
                  </a:cubicBezTo>
                  <a:lnTo>
                    <a:pt x="620" y="274"/>
                  </a:lnTo>
                  <a:close/>
                  <a:moveTo>
                    <a:pt x="631" y="282"/>
                  </a:moveTo>
                  <a:cubicBezTo>
                    <a:pt x="634" y="284"/>
                    <a:pt x="637" y="285"/>
                    <a:pt x="640" y="287"/>
                  </a:cubicBezTo>
                  <a:cubicBezTo>
                    <a:pt x="636" y="298"/>
                    <a:pt x="636" y="298"/>
                    <a:pt x="636" y="298"/>
                  </a:cubicBezTo>
                  <a:cubicBezTo>
                    <a:pt x="633" y="298"/>
                    <a:pt x="629" y="298"/>
                    <a:pt x="625" y="298"/>
                  </a:cubicBezTo>
                  <a:lnTo>
                    <a:pt x="631" y="282"/>
                  </a:lnTo>
                  <a:close/>
                  <a:moveTo>
                    <a:pt x="521" y="254"/>
                  </a:moveTo>
                  <a:cubicBezTo>
                    <a:pt x="535" y="239"/>
                    <a:pt x="556" y="227"/>
                    <a:pt x="579" y="219"/>
                  </a:cubicBezTo>
                  <a:cubicBezTo>
                    <a:pt x="580" y="221"/>
                    <a:pt x="581" y="223"/>
                    <a:pt x="582" y="224"/>
                  </a:cubicBezTo>
                  <a:cubicBezTo>
                    <a:pt x="541" y="235"/>
                    <a:pt x="515" y="260"/>
                    <a:pt x="510" y="292"/>
                  </a:cubicBezTo>
                  <a:cubicBezTo>
                    <a:pt x="510" y="293"/>
                    <a:pt x="510" y="294"/>
                    <a:pt x="511" y="295"/>
                  </a:cubicBezTo>
                  <a:cubicBezTo>
                    <a:pt x="512" y="295"/>
                    <a:pt x="513" y="295"/>
                    <a:pt x="513" y="294"/>
                  </a:cubicBezTo>
                  <a:cubicBezTo>
                    <a:pt x="528" y="273"/>
                    <a:pt x="549" y="280"/>
                    <a:pt x="575" y="289"/>
                  </a:cubicBezTo>
                  <a:cubicBezTo>
                    <a:pt x="601" y="298"/>
                    <a:pt x="633" y="308"/>
                    <a:pt x="668" y="296"/>
                  </a:cubicBezTo>
                  <a:cubicBezTo>
                    <a:pt x="667" y="299"/>
                    <a:pt x="666" y="301"/>
                    <a:pt x="665" y="304"/>
                  </a:cubicBezTo>
                  <a:cubicBezTo>
                    <a:pt x="631" y="316"/>
                    <a:pt x="598" y="304"/>
                    <a:pt x="572" y="295"/>
                  </a:cubicBezTo>
                  <a:cubicBezTo>
                    <a:pt x="556" y="289"/>
                    <a:pt x="541" y="284"/>
                    <a:pt x="530" y="286"/>
                  </a:cubicBezTo>
                  <a:cubicBezTo>
                    <a:pt x="520" y="288"/>
                    <a:pt x="514" y="296"/>
                    <a:pt x="515" y="305"/>
                  </a:cubicBezTo>
                  <a:cubicBezTo>
                    <a:pt x="515" y="306"/>
                    <a:pt x="516" y="307"/>
                    <a:pt x="517" y="307"/>
                  </a:cubicBezTo>
                  <a:cubicBezTo>
                    <a:pt x="517" y="307"/>
                    <a:pt x="518" y="307"/>
                    <a:pt x="519" y="306"/>
                  </a:cubicBezTo>
                  <a:cubicBezTo>
                    <a:pt x="523" y="298"/>
                    <a:pt x="529" y="297"/>
                    <a:pt x="534" y="298"/>
                  </a:cubicBezTo>
                  <a:cubicBezTo>
                    <a:pt x="540" y="299"/>
                    <a:pt x="544" y="304"/>
                    <a:pt x="545" y="311"/>
                  </a:cubicBezTo>
                  <a:cubicBezTo>
                    <a:pt x="545" y="320"/>
                    <a:pt x="539" y="325"/>
                    <a:pt x="533" y="327"/>
                  </a:cubicBezTo>
                  <a:cubicBezTo>
                    <a:pt x="525" y="329"/>
                    <a:pt x="514" y="327"/>
                    <a:pt x="508" y="313"/>
                  </a:cubicBezTo>
                  <a:cubicBezTo>
                    <a:pt x="500" y="296"/>
                    <a:pt x="506" y="272"/>
                    <a:pt x="521" y="254"/>
                  </a:cubicBezTo>
                  <a:close/>
                  <a:moveTo>
                    <a:pt x="281" y="469"/>
                  </a:moveTo>
                  <a:cubicBezTo>
                    <a:pt x="277" y="458"/>
                    <a:pt x="281" y="445"/>
                    <a:pt x="291" y="436"/>
                  </a:cubicBezTo>
                  <a:cubicBezTo>
                    <a:pt x="292" y="435"/>
                    <a:pt x="292" y="435"/>
                    <a:pt x="292" y="434"/>
                  </a:cubicBezTo>
                  <a:cubicBezTo>
                    <a:pt x="292" y="433"/>
                    <a:pt x="291" y="433"/>
                    <a:pt x="291" y="432"/>
                  </a:cubicBezTo>
                  <a:cubicBezTo>
                    <a:pt x="280" y="426"/>
                    <a:pt x="275" y="415"/>
                    <a:pt x="277" y="404"/>
                  </a:cubicBezTo>
                  <a:cubicBezTo>
                    <a:pt x="278" y="391"/>
                    <a:pt x="288" y="381"/>
                    <a:pt x="300" y="377"/>
                  </a:cubicBezTo>
                  <a:cubicBezTo>
                    <a:pt x="300" y="377"/>
                    <a:pt x="301" y="376"/>
                    <a:pt x="301" y="376"/>
                  </a:cubicBezTo>
                  <a:cubicBezTo>
                    <a:pt x="301" y="375"/>
                    <a:pt x="301" y="375"/>
                    <a:pt x="301" y="374"/>
                  </a:cubicBezTo>
                  <a:cubicBezTo>
                    <a:pt x="296" y="365"/>
                    <a:pt x="297" y="353"/>
                    <a:pt x="304" y="343"/>
                  </a:cubicBezTo>
                  <a:cubicBezTo>
                    <a:pt x="310" y="334"/>
                    <a:pt x="320" y="329"/>
                    <a:pt x="329" y="331"/>
                  </a:cubicBezTo>
                  <a:cubicBezTo>
                    <a:pt x="330" y="331"/>
                    <a:pt x="331" y="330"/>
                    <a:pt x="331" y="329"/>
                  </a:cubicBezTo>
                  <a:cubicBezTo>
                    <a:pt x="331" y="329"/>
                    <a:pt x="331" y="329"/>
                    <a:pt x="331" y="329"/>
                  </a:cubicBezTo>
                  <a:cubicBezTo>
                    <a:pt x="331" y="329"/>
                    <a:pt x="331" y="329"/>
                    <a:pt x="331" y="329"/>
                  </a:cubicBezTo>
                  <a:cubicBezTo>
                    <a:pt x="330" y="319"/>
                    <a:pt x="334" y="310"/>
                    <a:pt x="343" y="304"/>
                  </a:cubicBezTo>
                  <a:cubicBezTo>
                    <a:pt x="353" y="297"/>
                    <a:pt x="366" y="296"/>
                    <a:pt x="374" y="300"/>
                  </a:cubicBezTo>
                  <a:cubicBezTo>
                    <a:pt x="375" y="301"/>
                    <a:pt x="375" y="301"/>
                    <a:pt x="376" y="301"/>
                  </a:cubicBezTo>
                  <a:cubicBezTo>
                    <a:pt x="377" y="300"/>
                    <a:pt x="377" y="300"/>
                    <a:pt x="377" y="299"/>
                  </a:cubicBezTo>
                  <a:cubicBezTo>
                    <a:pt x="381" y="287"/>
                    <a:pt x="392" y="278"/>
                    <a:pt x="404" y="276"/>
                  </a:cubicBezTo>
                  <a:cubicBezTo>
                    <a:pt x="415" y="275"/>
                    <a:pt x="426" y="280"/>
                    <a:pt x="433" y="290"/>
                  </a:cubicBezTo>
                  <a:cubicBezTo>
                    <a:pt x="433" y="291"/>
                    <a:pt x="434" y="291"/>
                    <a:pt x="434" y="291"/>
                  </a:cubicBezTo>
                  <a:cubicBezTo>
                    <a:pt x="435" y="291"/>
                    <a:pt x="435" y="291"/>
                    <a:pt x="436" y="291"/>
                  </a:cubicBezTo>
                  <a:cubicBezTo>
                    <a:pt x="445" y="281"/>
                    <a:pt x="458" y="277"/>
                    <a:pt x="469" y="280"/>
                  </a:cubicBezTo>
                  <a:cubicBezTo>
                    <a:pt x="481" y="283"/>
                    <a:pt x="489" y="293"/>
                    <a:pt x="492" y="307"/>
                  </a:cubicBezTo>
                  <a:cubicBezTo>
                    <a:pt x="492" y="308"/>
                    <a:pt x="493" y="308"/>
                    <a:pt x="493" y="308"/>
                  </a:cubicBezTo>
                  <a:cubicBezTo>
                    <a:pt x="494" y="309"/>
                    <a:pt x="494" y="309"/>
                    <a:pt x="495" y="309"/>
                  </a:cubicBezTo>
                  <a:cubicBezTo>
                    <a:pt x="497" y="308"/>
                    <a:pt x="500" y="308"/>
                    <a:pt x="502" y="308"/>
                  </a:cubicBezTo>
                  <a:cubicBezTo>
                    <a:pt x="503" y="310"/>
                    <a:pt x="504" y="312"/>
                    <a:pt x="505" y="315"/>
                  </a:cubicBezTo>
                  <a:cubicBezTo>
                    <a:pt x="512" y="330"/>
                    <a:pt x="525" y="333"/>
                    <a:pt x="534" y="331"/>
                  </a:cubicBezTo>
                  <a:cubicBezTo>
                    <a:pt x="535" y="331"/>
                    <a:pt x="536" y="330"/>
                    <a:pt x="537" y="330"/>
                  </a:cubicBezTo>
                  <a:cubicBezTo>
                    <a:pt x="549" y="349"/>
                    <a:pt x="545" y="373"/>
                    <a:pt x="527" y="394"/>
                  </a:cubicBezTo>
                  <a:cubicBezTo>
                    <a:pt x="524" y="392"/>
                    <a:pt x="520" y="390"/>
                    <a:pt x="517" y="388"/>
                  </a:cubicBezTo>
                  <a:cubicBezTo>
                    <a:pt x="529" y="370"/>
                    <a:pt x="530" y="351"/>
                    <a:pt x="519" y="337"/>
                  </a:cubicBezTo>
                  <a:cubicBezTo>
                    <a:pt x="511" y="326"/>
                    <a:pt x="497" y="320"/>
                    <a:pt x="485" y="324"/>
                  </a:cubicBezTo>
                  <a:cubicBezTo>
                    <a:pt x="482" y="312"/>
                    <a:pt x="474" y="303"/>
                    <a:pt x="463" y="300"/>
                  </a:cubicBezTo>
                  <a:cubicBezTo>
                    <a:pt x="453" y="297"/>
                    <a:pt x="442" y="301"/>
                    <a:pt x="434" y="309"/>
                  </a:cubicBezTo>
                  <a:cubicBezTo>
                    <a:pt x="428" y="301"/>
                    <a:pt x="419" y="297"/>
                    <a:pt x="408" y="298"/>
                  </a:cubicBezTo>
                  <a:cubicBezTo>
                    <a:pt x="397" y="300"/>
                    <a:pt x="387" y="308"/>
                    <a:pt x="384" y="319"/>
                  </a:cubicBezTo>
                  <a:cubicBezTo>
                    <a:pt x="376" y="314"/>
                    <a:pt x="366" y="314"/>
                    <a:pt x="358" y="319"/>
                  </a:cubicBezTo>
                  <a:cubicBezTo>
                    <a:pt x="349" y="323"/>
                    <a:pt x="344" y="333"/>
                    <a:pt x="344" y="343"/>
                  </a:cubicBezTo>
                  <a:cubicBezTo>
                    <a:pt x="333" y="343"/>
                    <a:pt x="324" y="349"/>
                    <a:pt x="319" y="357"/>
                  </a:cubicBezTo>
                  <a:cubicBezTo>
                    <a:pt x="314" y="366"/>
                    <a:pt x="315" y="375"/>
                    <a:pt x="319" y="384"/>
                  </a:cubicBezTo>
                  <a:cubicBezTo>
                    <a:pt x="308" y="387"/>
                    <a:pt x="300" y="396"/>
                    <a:pt x="298" y="408"/>
                  </a:cubicBezTo>
                  <a:cubicBezTo>
                    <a:pt x="297" y="418"/>
                    <a:pt x="301" y="428"/>
                    <a:pt x="310" y="434"/>
                  </a:cubicBezTo>
                  <a:cubicBezTo>
                    <a:pt x="301" y="442"/>
                    <a:pt x="297" y="453"/>
                    <a:pt x="300" y="463"/>
                  </a:cubicBezTo>
                  <a:cubicBezTo>
                    <a:pt x="303" y="473"/>
                    <a:pt x="312" y="482"/>
                    <a:pt x="324" y="485"/>
                  </a:cubicBezTo>
                  <a:cubicBezTo>
                    <a:pt x="321" y="497"/>
                    <a:pt x="326" y="511"/>
                    <a:pt x="337" y="519"/>
                  </a:cubicBezTo>
                  <a:cubicBezTo>
                    <a:pt x="351" y="530"/>
                    <a:pt x="371" y="529"/>
                    <a:pt x="389" y="517"/>
                  </a:cubicBezTo>
                  <a:cubicBezTo>
                    <a:pt x="390" y="520"/>
                    <a:pt x="392" y="523"/>
                    <a:pt x="394" y="526"/>
                  </a:cubicBezTo>
                  <a:cubicBezTo>
                    <a:pt x="374" y="545"/>
                    <a:pt x="350" y="549"/>
                    <a:pt x="330" y="537"/>
                  </a:cubicBezTo>
                  <a:cubicBezTo>
                    <a:pt x="330" y="536"/>
                    <a:pt x="331" y="535"/>
                    <a:pt x="331" y="533"/>
                  </a:cubicBezTo>
                  <a:cubicBezTo>
                    <a:pt x="334" y="524"/>
                    <a:pt x="331" y="512"/>
                    <a:pt x="315" y="505"/>
                  </a:cubicBezTo>
                  <a:cubicBezTo>
                    <a:pt x="313" y="504"/>
                    <a:pt x="310" y="503"/>
                    <a:pt x="308" y="502"/>
                  </a:cubicBezTo>
                  <a:cubicBezTo>
                    <a:pt x="308" y="500"/>
                    <a:pt x="308" y="497"/>
                    <a:pt x="309" y="494"/>
                  </a:cubicBezTo>
                  <a:cubicBezTo>
                    <a:pt x="309" y="494"/>
                    <a:pt x="309" y="493"/>
                    <a:pt x="309" y="493"/>
                  </a:cubicBezTo>
                  <a:cubicBezTo>
                    <a:pt x="308" y="492"/>
                    <a:pt x="308" y="492"/>
                    <a:pt x="307" y="492"/>
                  </a:cubicBezTo>
                  <a:cubicBezTo>
                    <a:pt x="294" y="489"/>
                    <a:pt x="284" y="480"/>
                    <a:pt x="281" y="469"/>
                  </a:cubicBezTo>
                  <a:close/>
                  <a:moveTo>
                    <a:pt x="255" y="521"/>
                  </a:moveTo>
                  <a:cubicBezTo>
                    <a:pt x="272" y="505"/>
                    <a:pt x="296" y="500"/>
                    <a:pt x="313" y="508"/>
                  </a:cubicBezTo>
                  <a:cubicBezTo>
                    <a:pt x="327" y="514"/>
                    <a:pt x="329" y="525"/>
                    <a:pt x="327" y="532"/>
                  </a:cubicBezTo>
                  <a:cubicBezTo>
                    <a:pt x="326" y="539"/>
                    <a:pt x="320" y="545"/>
                    <a:pt x="311" y="544"/>
                  </a:cubicBezTo>
                  <a:cubicBezTo>
                    <a:pt x="304" y="544"/>
                    <a:pt x="299" y="539"/>
                    <a:pt x="298" y="534"/>
                  </a:cubicBezTo>
                  <a:cubicBezTo>
                    <a:pt x="297" y="529"/>
                    <a:pt x="299" y="522"/>
                    <a:pt x="306" y="518"/>
                  </a:cubicBezTo>
                  <a:cubicBezTo>
                    <a:pt x="307" y="518"/>
                    <a:pt x="307" y="517"/>
                    <a:pt x="307" y="516"/>
                  </a:cubicBezTo>
                  <a:cubicBezTo>
                    <a:pt x="307" y="516"/>
                    <a:pt x="306" y="515"/>
                    <a:pt x="305" y="515"/>
                  </a:cubicBezTo>
                  <a:cubicBezTo>
                    <a:pt x="296" y="514"/>
                    <a:pt x="289" y="520"/>
                    <a:pt x="287" y="530"/>
                  </a:cubicBezTo>
                  <a:cubicBezTo>
                    <a:pt x="284" y="541"/>
                    <a:pt x="289" y="555"/>
                    <a:pt x="295" y="572"/>
                  </a:cubicBezTo>
                  <a:cubicBezTo>
                    <a:pt x="305" y="598"/>
                    <a:pt x="316" y="630"/>
                    <a:pt x="304" y="665"/>
                  </a:cubicBezTo>
                  <a:cubicBezTo>
                    <a:pt x="302" y="666"/>
                    <a:pt x="299" y="667"/>
                    <a:pt x="296" y="668"/>
                  </a:cubicBezTo>
                  <a:cubicBezTo>
                    <a:pt x="309" y="632"/>
                    <a:pt x="298" y="601"/>
                    <a:pt x="289" y="575"/>
                  </a:cubicBezTo>
                  <a:cubicBezTo>
                    <a:pt x="280" y="548"/>
                    <a:pt x="273" y="527"/>
                    <a:pt x="294" y="513"/>
                  </a:cubicBezTo>
                  <a:cubicBezTo>
                    <a:pt x="295" y="513"/>
                    <a:pt x="295" y="512"/>
                    <a:pt x="295" y="511"/>
                  </a:cubicBezTo>
                  <a:cubicBezTo>
                    <a:pt x="295" y="510"/>
                    <a:pt x="294" y="510"/>
                    <a:pt x="293" y="510"/>
                  </a:cubicBezTo>
                  <a:cubicBezTo>
                    <a:pt x="260" y="515"/>
                    <a:pt x="235" y="541"/>
                    <a:pt x="225" y="582"/>
                  </a:cubicBezTo>
                  <a:cubicBezTo>
                    <a:pt x="223" y="581"/>
                    <a:pt x="221" y="580"/>
                    <a:pt x="220" y="579"/>
                  </a:cubicBezTo>
                  <a:cubicBezTo>
                    <a:pt x="227" y="555"/>
                    <a:pt x="239" y="535"/>
                    <a:pt x="255" y="521"/>
                  </a:cubicBezTo>
                  <a:close/>
                  <a:moveTo>
                    <a:pt x="153" y="571"/>
                  </a:moveTo>
                  <a:cubicBezTo>
                    <a:pt x="156" y="548"/>
                    <a:pt x="170" y="528"/>
                    <a:pt x="188" y="522"/>
                  </a:cubicBezTo>
                  <a:cubicBezTo>
                    <a:pt x="202" y="518"/>
                    <a:pt x="211" y="524"/>
                    <a:pt x="215" y="531"/>
                  </a:cubicBezTo>
                  <a:cubicBezTo>
                    <a:pt x="218" y="537"/>
                    <a:pt x="218" y="546"/>
                    <a:pt x="210" y="551"/>
                  </a:cubicBezTo>
                  <a:cubicBezTo>
                    <a:pt x="205" y="555"/>
                    <a:pt x="198" y="555"/>
                    <a:pt x="194" y="552"/>
                  </a:cubicBezTo>
                  <a:cubicBezTo>
                    <a:pt x="190" y="549"/>
                    <a:pt x="187" y="543"/>
                    <a:pt x="190" y="535"/>
                  </a:cubicBezTo>
                  <a:cubicBezTo>
                    <a:pt x="190" y="534"/>
                    <a:pt x="190" y="533"/>
                    <a:pt x="189" y="533"/>
                  </a:cubicBezTo>
                  <a:cubicBezTo>
                    <a:pt x="188" y="532"/>
                    <a:pt x="188" y="532"/>
                    <a:pt x="187" y="533"/>
                  </a:cubicBezTo>
                  <a:cubicBezTo>
                    <a:pt x="179" y="538"/>
                    <a:pt x="178" y="548"/>
                    <a:pt x="183" y="556"/>
                  </a:cubicBezTo>
                  <a:cubicBezTo>
                    <a:pt x="188" y="566"/>
                    <a:pt x="202" y="574"/>
                    <a:pt x="217" y="582"/>
                  </a:cubicBezTo>
                  <a:cubicBezTo>
                    <a:pt x="247" y="599"/>
                    <a:pt x="284" y="619"/>
                    <a:pt x="292" y="670"/>
                  </a:cubicBezTo>
                  <a:cubicBezTo>
                    <a:pt x="292" y="670"/>
                    <a:pt x="292" y="670"/>
                    <a:pt x="292" y="670"/>
                  </a:cubicBezTo>
                  <a:cubicBezTo>
                    <a:pt x="290" y="671"/>
                    <a:pt x="289" y="671"/>
                    <a:pt x="287" y="672"/>
                  </a:cubicBezTo>
                  <a:cubicBezTo>
                    <a:pt x="277" y="624"/>
                    <a:pt x="242" y="604"/>
                    <a:pt x="214" y="588"/>
                  </a:cubicBezTo>
                  <a:cubicBezTo>
                    <a:pt x="190" y="574"/>
                    <a:pt x="171" y="563"/>
                    <a:pt x="177" y="539"/>
                  </a:cubicBezTo>
                  <a:cubicBezTo>
                    <a:pt x="177" y="538"/>
                    <a:pt x="177" y="537"/>
                    <a:pt x="176" y="537"/>
                  </a:cubicBezTo>
                  <a:cubicBezTo>
                    <a:pt x="175" y="536"/>
                    <a:pt x="174" y="537"/>
                    <a:pt x="174" y="537"/>
                  </a:cubicBezTo>
                  <a:cubicBezTo>
                    <a:pt x="159" y="556"/>
                    <a:pt x="154" y="579"/>
                    <a:pt x="159" y="606"/>
                  </a:cubicBezTo>
                  <a:cubicBezTo>
                    <a:pt x="169" y="647"/>
                    <a:pt x="202" y="689"/>
                    <a:pt x="240" y="708"/>
                  </a:cubicBezTo>
                  <a:cubicBezTo>
                    <a:pt x="240" y="709"/>
                    <a:pt x="239" y="709"/>
                    <a:pt x="238" y="710"/>
                  </a:cubicBezTo>
                  <a:cubicBezTo>
                    <a:pt x="180" y="687"/>
                    <a:pt x="147" y="620"/>
                    <a:pt x="153" y="571"/>
                  </a:cubicBezTo>
                  <a:close/>
                  <a:moveTo>
                    <a:pt x="236" y="713"/>
                  </a:moveTo>
                  <a:cubicBezTo>
                    <a:pt x="235" y="715"/>
                    <a:pt x="234" y="716"/>
                    <a:pt x="233" y="718"/>
                  </a:cubicBezTo>
                  <a:cubicBezTo>
                    <a:pt x="187" y="699"/>
                    <a:pt x="146" y="665"/>
                    <a:pt x="123" y="628"/>
                  </a:cubicBezTo>
                  <a:cubicBezTo>
                    <a:pt x="123" y="628"/>
                    <a:pt x="123" y="628"/>
                    <a:pt x="123" y="628"/>
                  </a:cubicBezTo>
                  <a:cubicBezTo>
                    <a:pt x="133" y="619"/>
                    <a:pt x="143" y="612"/>
                    <a:pt x="151" y="609"/>
                  </a:cubicBezTo>
                  <a:cubicBezTo>
                    <a:pt x="160" y="651"/>
                    <a:pt x="190" y="695"/>
                    <a:pt x="236" y="713"/>
                  </a:cubicBezTo>
                  <a:close/>
                  <a:moveTo>
                    <a:pt x="73" y="669"/>
                  </a:moveTo>
                  <a:cubicBezTo>
                    <a:pt x="73" y="669"/>
                    <a:pt x="73" y="669"/>
                    <a:pt x="73" y="669"/>
                  </a:cubicBezTo>
                  <a:cubicBezTo>
                    <a:pt x="73" y="669"/>
                    <a:pt x="73" y="669"/>
                    <a:pt x="73" y="669"/>
                  </a:cubicBezTo>
                  <a:cubicBezTo>
                    <a:pt x="83" y="646"/>
                    <a:pt x="112" y="608"/>
                    <a:pt x="149" y="593"/>
                  </a:cubicBezTo>
                  <a:cubicBezTo>
                    <a:pt x="149" y="597"/>
                    <a:pt x="150" y="601"/>
                    <a:pt x="151" y="605"/>
                  </a:cubicBezTo>
                  <a:cubicBezTo>
                    <a:pt x="128" y="614"/>
                    <a:pt x="96" y="644"/>
                    <a:pt x="84" y="673"/>
                  </a:cubicBezTo>
                  <a:cubicBezTo>
                    <a:pt x="72" y="702"/>
                    <a:pt x="74" y="746"/>
                    <a:pt x="83" y="768"/>
                  </a:cubicBezTo>
                  <a:cubicBezTo>
                    <a:pt x="79" y="771"/>
                    <a:pt x="76" y="773"/>
                    <a:pt x="73" y="776"/>
                  </a:cubicBezTo>
                  <a:cubicBezTo>
                    <a:pt x="58" y="739"/>
                    <a:pt x="64" y="691"/>
                    <a:pt x="73" y="669"/>
                  </a:cubicBezTo>
                  <a:close/>
                  <a:moveTo>
                    <a:pt x="71" y="825"/>
                  </a:moveTo>
                  <a:cubicBezTo>
                    <a:pt x="62" y="828"/>
                    <a:pt x="56" y="836"/>
                    <a:pt x="57" y="845"/>
                  </a:cubicBezTo>
                  <a:cubicBezTo>
                    <a:pt x="58" y="846"/>
                    <a:pt x="58" y="847"/>
                    <a:pt x="59" y="847"/>
                  </a:cubicBezTo>
                  <a:cubicBezTo>
                    <a:pt x="60" y="847"/>
                    <a:pt x="61" y="846"/>
                    <a:pt x="61" y="846"/>
                  </a:cubicBezTo>
                  <a:cubicBezTo>
                    <a:pt x="65" y="838"/>
                    <a:pt x="71" y="836"/>
                    <a:pt x="76" y="836"/>
                  </a:cubicBezTo>
                  <a:cubicBezTo>
                    <a:pt x="82" y="837"/>
                    <a:pt x="86" y="842"/>
                    <a:pt x="87" y="849"/>
                  </a:cubicBezTo>
                  <a:cubicBezTo>
                    <a:pt x="89" y="858"/>
                    <a:pt x="83" y="864"/>
                    <a:pt x="76" y="866"/>
                  </a:cubicBezTo>
                  <a:cubicBezTo>
                    <a:pt x="69" y="868"/>
                    <a:pt x="58" y="866"/>
                    <a:pt x="51" y="853"/>
                  </a:cubicBezTo>
                  <a:cubicBezTo>
                    <a:pt x="42" y="836"/>
                    <a:pt x="46" y="813"/>
                    <a:pt x="61" y="794"/>
                  </a:cubicBezTo>
                  <a:cubicBezTo>
                    <a:pt x="91" y="755"/>
                    <a:pt x="162" y="731"/>
                    <a:pt x="219" y="756"/>
                  </a:cubicBezTo>
                  <a:cubicBezTo>
                    <a:pt x="219" y="757"/>
                    <a:pt x="219" y="758"/>
                    <a:pt x="219" y="759"/>
                  </a:cubicBezTo>
                  <a:cubicBezTo>
                    <a:pt x="179" y="745"/>
                    <a:pt x="125" y="751"/>
                    <a:pt x="90" y="774"/>
                  </a:cubicBezTo>
                  <a:cubicBezTo>
                    <a:pt x="67" y="788"/>
                    <a:pt x="54" y="809"/>
                    <a:pt x="52" y="833"/>
                  </a:cubicBezTo>
                  <a:cubicBezTo>
                    <a:pt x="51" y="834"/>
                    <a:pt x="52" y="834"/>
                    <a:pt x="53" y="835"/>
                  </a:cubicBezTo>
                  <a:cubicBezTo>
                    <a:pt x="54" y="835"/>
                    <a:pt x="55" y="835"/>
                    <a:pt x="55" y="834"/>
                  </a:cubicBezTo>
                  <a:cubicBezTo>
                    <a:pt x="68" y="812"/>
                    <a:pt x="89" y="818"/>
                    <a:pt x="116" y="825"/>
                  </a:cubicBezTo>
                  <a:cubicBezTo>
                    <a:pt x="147" y="834"/>
                    <a:pt x="186" y="844"/>
                    <a:pt x="227" y="817"/>
                  </a:cubicBezTo>
                  <a:cubicBezTo>
                    <a:pt x="228" y="819"/>
                    <a:pt x="228" y="821"/>
                    <a:pt x="229" y="822"/>
                  </a:cubicBezTo>
                  <a:cubicBezTo>
                    <a:pt x="229" y="822"/>
                    <a:pt x="229" y="822"/>
                    <a:pt x="229" y="822"/>
                  </a:cubicBezTo>
                  <a:cubicBezTo>
                    <a:pt x="188" y="853"/>
                    <a:pt x="147" y="841"/>
                    <a:pt x="114" y="831"/>
                  </a:cubicBezTo>
                  <a:cubicBezTo>
                    <a:pt x="97" y="827"/>
                    <a:pt x="82" y="822"/>
                    <a:pt x="71" y="825"/>
                  </a:cubicBezTo>
                  <a:close/>
                  <a:moveTo>
                    <a:pt x="225" y="830"/>
                  </a:moveTo>
                  <a:cubicBezTo>
                    <a:pt x="224" y="832"/>
                    <a:pt x="222" y="834"/>
                    <a:pt x="221" y="836"/>
                  </a:cubicBezTo>
                  <a:cubicBezTo>
                    <a:pt x="220" y="833"/>
                    <a:pt x="220" y="833"/>
                    <a:pt x="220" y="833"/>
                  </a:cubicBezTo>
                  <a:cubicBezTo>
                    <a:pt x="221" y="832"/>
                    <a:pt x="223" y="831"/>
                    <a:pt x="225" y="830"/>
                  </a:cubicBezTo>
                  <a:close/>
                  <a:moveTo>
                    <a:pt x="111" y="920"/>
                  </a:moveTo>
                  <a:cubicBezTo>
                    <a:pt x="110" y="916"/>
                    <a:pt x="108" y="912"/>
                    <a:pt x="107" y="907"/>
                  </a:cubicBezTo>
                  <a:cubicBezTo>
                    <a:pt x="111" y="904"/>
                    <a:pt x="111" y="904"/>
                    <a:pt x="111" y="904"/>
                  </a:cubicBezTo>
                  <a:cubicBezTo>
                    <a:pt x="110" y="909"/>
                    <a:pt x="110" y="914"/>
                    <a:pt x="111" y="920"/>
                  </a:cubicBezTo>
                  <a:close/>
                  <a:moveTo>
                    <a:pt x="107" y="903"/>
                  </a:moveTo>
                  <a:cubicBezTo>
                    <a:pt x="106" y="900"/>
                    <a:pt x="106" y="897"/>
                    <a:pt x="106" y="893"/>
                  </a:cubicBezTo>
                  <a:cubicBezTo>
                    <a:pt x="114" y="888"/>
                    <a:pt x="114" y="888"/>
                    <a:pt x="114" y="888"/>
                  </a:cubicBezTo>
                  <a:cubicBezTo>
                    <a:pt x="113" y="892"/>
                    <a:pt x="112" y="895"/>
                    <a:pt x="111" y="898"/>
                  </a:cubicBezTo>
                  <a:lnTo>
                    <a:pt x="107" y="903"/>
                  </a:lnTo>
                  <a:close/>
                  <a:moveTo>
                    <a:pt x="106" y="889"/>
                  </a:moveTo>
                  <a:cubicBezTo>
                    <a:pt x="106" y="885"/>
                    <a:pt x="107" y="882"/>
                    <a:pt x="107" y="879"/>
                  </a:cubicBezTo>
                  <a:cubicBezTo>
                    <a:pt x="121" y="874"/>
                    <a:pt x="121" y="874"/>
                    <a:pt x="121" y="874"/>
                  </a:cubicBezTo>
                  <a:cubicBezTo>
                    <a:pt x="119" y="877"/>
                    <a:pt x="118" y="879"/>
                    <a:pt x="117" y="882"/>
                  </a:cubicBezTo>
                  <a:lnTo>
                    <a:pt x="106" y="889"/>
                  </a:lnTo>
                  <a:close/>
                  <a:moveTo>
                    <a:pt x="141" y="850"/>
                  </a:moveTo>
                  <a:cubicBezTo>
                    <a:pt x="138" y="852"/>
                    <a:pt x="136" y="855"/>
                    <a:pt x="134" y="857"/>
                  </a:cubicBezTo>
                  <a:cubicBezTo>
                    <a:pt x="112" y="860"/>
                    <a:pt x="112" y="860"/>
                    <a:pt x="112" y="860"/>
                  </a:cubicBezTo>
                  <a:cubicBezTo>
                    <a:pt x="113" y="857"/>
                    <a:pt x="115" y="853"/>
                    <a:pt x="117" y="849"/>
                  </a:cubicBezTo>
                  <a:lnTo>
                    <a:pt x="141" y="850"/>
                  </a:lnTo>
                  <a:close/>
                  <a:moveTo>
                    <a:pt x="119" y="846"/>
                  </a:moveTo>
                  <a:cubicBezTo>
                    <a:pt x="120" y="843"/>
                    <a:pt x="121" y="841"/>
                    <a:pt x="123" y="838"/>
                  </a:cubicBezTo>
                  <a:cubicBezTo>
                    <a:pt x="130" y="840"/>
                    <a:pt x="139" y="842"/>
                    <a:pt x="147" y="844"/>
                  </a:cubicBezTo>
                  <a:cubicBezTo>
                    <a:pt x="146" y="844"/>
                    <a:pt x="145" y="845"/>
                    <a:pt x="145" y="846"/>
                  </a:cubicBezTo>
                  <a:lnTo>
                    <a:pt x="119" y="846"/>
                  </a:lnTo>
                  <a:close/>
                  <a:moveTo>
                    <a:pt x="130" y="862"/>
                  </a:moveTo>
                  <a:cubicBezTo>
                    <a:pt x="128" y="864"/>
                    <a:pt x="126" y="866"/>
                    <a:pt x="125" y="869"/>
                  </a:cubicBezTo>
                  <a:cubicBezTo>
                    <a:pt x="108" y="874"/>
                    <a:pt x="108" y="874"/>
                    <a:pt x="108" y="874"/>
                  </a:cubicBezTo>
                  <a:cubicBezTo>
                    <a:pt x="109" y="871"/>
                    <a:pt x="110" y="868"/>
                    <a:pt x="111" y="864"/>
                  </a:cubicBezTo>
                  <a:lnTo>
                    <a:pt x="130" y="862"/>
                  </a:lnTo>
                  <a:close/>
                  <a:moveTo>
                    <a:pt x="152" y="844"/>
                  </a:moveTo>
                  <a:cubicBezTo>
                    <a:pt x="154" y="845"/>
                    <a:pt x="157" y="845"/>
                    <a:pt x="159" y="845"/>
                  </a:cubicBezTo>
                  <a:cubicBezTo>
                    <a:pt x="138" y="863"/>
                    <a:pt x="120" y="881"/>
                    <a:pt x="114" y="903"/>
                  </a:cubicBezTo>
                  <a:cubicBezTo>
                    <a:pt x="116" y="882"/>
                    <a:pt x="131" y="864"/>
                    <a:pt x="152" y="844"/>
                  </a:cubicBezTo>
                  <a:close/>
                  <a:moveTo>
                    <a:pt x="118" y="904"/>
                  </a:moveTo>
                  <a:cubicBezTo>
                    <a:pt x="121" y="909"/>
                    <a:pt x="121" y="909"/>
                    <a:pt x="121" y="909"/>
                  </a:cubicBezTo>
                  <a:cubicBezTo>
                    <a:pt x="119" y="912"/>
                    <a:pt x="118" y="915"/>
                    <a:pt x="116" y="918"/>
                  </a:cubicBezTo>
                  <a:cubicBezTo>
                    <a:pt x="117" y="913"/>
                    <a:pt x="117" y="909"/>
                    <a:pt x="118" y="904"/>
                  </a:cubicBezTo>
                  <a:close/>
                  <a:moveTo>
                    <a:pt x="120" y="899"/>
                  </a:moveTo>
                  <a:cubicBezTo>
                    <a:pt x="121" y="896"/>
                    <a:pt x="122" y="894"/>
                    <a:pt x="123" y="891"/>
                  </a:cubicBezTo>
                  <a:cubicBezTo>
                    <a:pt x="129" y="901"/>
                    <a:pt x="129" y="901"/>
                    <a:pt x="129" y="901"/>
                  </a:cubicBezTo>
                  <a:cubicBezTo>
                    <a:pt x="127" y="903"/>
                    <a:pt x="125" y="904"/>
                    <a:pt x="124" y="906"/>
                  </a:cubicBezTo>
                  <a:lnTo>
                    <a:pt x="120" y="899"/>
                  </a:lnTo>
                  <a:close/>
                  <a:moveTo>
                    <a:pt x="126" y="887"/>
                  </a:moveTo>
                  <a:cubicBezTo>
                    <a:pt x="127" y="884"/>
                    <a:pt x="129" y="881"/>
                    <a:pt x="131" y="879"/>
                  </a:cubicBezTo>
                  <a:cubicBezTo>
                    <a:pt x="139" y="894"/>
                    <a:pt x="139" y="894"/>
                    <a:pt x="139" y="894"/>
                  </a:cubicBezTo>
                  <a:cubicBezTo>
                    <a:pt x="136" y="896"/>
                    <a:pt x="134" y="897"/>
                    <a:pt x="132" y="899"/>
                  </a:cubicBezTo>
                  <a:lnTo>
                    <a:pt x="126" y="887"/>
                  </a:lnTo>
                  <a:close/>
                  <a:moveTo>
                    <a:pt x="133" y="875"/>
                  </a:moveTo>
                  <a:cubicBezTo>
                    <a:pt x="136" y="873"/>
                    <a:pt x="138" y="870"/>
                    <a:pt x="140" y="868"/>
                  </a:cubicBezTo>
                  <a:cubicBezTo>
                    <a:pt x="150" y="888"/>
                    <a:pt x="150" y="888"/>
                    <a:pt x="150" y="888"/>
                  </a:cubicBezTo>
                  <a:cubicBezTo>
                    <a:pt x="147" y="890"/>
                    <a:pt x="145" y="891"/>
                    <a:pt x="142" y="892"/>
                  </a:cubicBezTo>
                  <a:lnTo>
                    <a:pt x="133" y="875"/>
                  </a:lnTo>
                  <a:close/>
                  <a:moveTo>
                    <a:pt x="143" y="865"/>
                  </a:moveTo>
                  <a:cubicBezTo>
                    <a:pt x="145" y="862"/>
                    <a:pt x="148" y="860"/>
                    <a:pt x="150" y="858"/>
                  </a:cubicBezTo>
                  <a:cubicBezTo>
                    <a:pt x="161" y="883"/>
                    <a:pt x="161" y="883"/>
                    <a:pt x="161" y="883"/>
                  </a:cubicBezTo>
                  <a:cubicBezTo>
                    <a:pt x="160" y="883"/>
                    <a:pt x="159" y="884"/>
                    <a:pt x="158" y="884"/>
                  </a:cubicBezTo>
                  <a:cubicBezTo>
                    <a:pt x="156" y="885"/>
                    <a:pt x="155" y="886"/>
                    <a:pt x="153" y="887"/>
                  </a:cubicBezTo>
                  <a:lnTo>
                    <a:pt x="143" y="865"/>
                  </a:lnTo>
                  <a:close/>
                  <a:moveTo>
                    <a:pt x="153" y="855"/>
                  </a:moveTo>
                  <a:cubicBezTo>
                    <a:pt x="156" y="853"/>
                    <a:pt x="159" y="850"/>
                    <a:pt x="162" y="848"/>
                  </a:cubicBezTo>
                  <a:cubicBezTo>
                    <a:pt x="173" y="876"/>
                    <a:pt x="173" y="876"/>
                    <a:pt x="173" y="876"/>
                  </a:cubicBezTo>
                  <a:cubicBezTo>
                    <a:pt x="170" y="878"/>
                    <a:pt x="167" y="880"/>
                    <a:pt x="164" y="881"/>
                  </a:cubicBezTo>
                  <a:lnTo>
                    <a:pt x="153" y="855"/>
                  </a:lnTo>
                  <a:close/>
                  <a:moveTo>
                    <a:pt x="165" y="846"/>
                  </a:moveTo>
                  <a:cubicBezTo>
                    <a:pt x="169" y="846"/>
                    <a:pt x="173" y="846"/>
                    <a:pt x="177" y="845"/>
                  </a:cubicBezTo>
                  <a:cubicBezTo>
                    <a:pt x="186" y="869"/>
                    <a:pt x="186" y="869"/>
                    <a:pt x="186" y="869"/>
                  </a:cubicBezTo>
                  <a:cubicBezTo>
                    <a:pt x="183" y="871"/>
                    <a:pt x="180" y="873"/>
                    <a:pt x="177" y="875"/>
                  </a:cubicBezTo>
                  <a:lnTo>
                    <a:pt x="165" y="846"/>
                  </a:lnTo>
                  <a:close/>
                  <a:moveTo>
                    <a:pt x="181" y="845"/>
                  </a:moveTo>
                  <a:cubicBezTo>
                    <a:pt x="184" y="845"/>
                    <a:pt x="187" y="844"/>
                    <a:pt x="191" y="844"/>
                  </a:cubicBezTo>
                  <a:cubicBezTo>
                    <a:pt x="198" y="861"/>
                    <a:pt x="198" y="861"/>
                    <a:pt x="198" y="861"/>
                  </a:cubicBezTo>
                  <a:cubicBezTo>
                    <a:pt x="195" y="863"/>
                    <a:pt x="193" y="865"/>
                    <a:pt x="190" y="867"/>
                  </a:cubicBezTo>
                  <a:lnTo>
                    <a:pt x="181" y="845"/>
                  </a:lnTo>
                  <a:close/>
                  <a:moveTo>
                    <a:pt x="195" y="843"/>
                  </a:moveTo>
                  <a:cubicBezTo>
                    <a:pt x="198" y="842"/>
                    <a:pt x="201" y="841"/>
                    <a:pt x="204" y="840"/>
                  </a:cubicBezTo>
                  <a:cubicBezTo>
                    <a:pt x="209" y="851"/>
                    <a:pt x="209" y="851"/>
                    <a:pt x="209" y="851"/>
                  </a:cubicBezTo>
                  <a:cubicBezTo>
                    <a:pt x="207" y="853"/>
                    <a:pt x="204" y="856"/>
                    <a:pt x="201" y="858"/>
                  </a:cubicBezTo>
                  <a:lnTo>
                    <a:pt x="195" y="843"/>
                  </a:lnTo>
                  <a:close/>
                  <a:moveTo>
                    <a:pt x="208" y="839"/>
                  </a:moveTo>
                  <a:cubicBezTo>
                    <a:pt x="211" y="837"/>
                    <a:pt x="213" y="836"/>
                    <a:pt x="216" y="835"/>
                  </a:cubicBezTo>
                  <a:cubicBezTo>
                    <a:pt x="219" y="839"/>
                    <a:pt x="219" y="839"/>
                    <a:pt x="219" y="839"/>
                  </a:cubicBezTo>
                  <a:cubicBezTo>
                    <a:pt x="217" y="842"/>
                    <a:pt x="214" y="845"/>
                    <a:pt x="212" y="848"/>
                  </a:cubicBezTo>
                  <a:lnTo>
                    <a:pt x="208" y="839"/>
                  </a:lnTo>
                  <a:close/>
                  <a:moveTo>
                    <a:pt x="97" y="901"/>
                  </a:moveTo>
                  <a:cubicBezTo>
                    <a:pt x="96" y="880"/>
                    <a:pt x="102" y="857"/>
                    <a:pt x="113" y="835"/>
                  </a:cubicBezTo>
                  <a:cubicBezTo>
                    <a:pt x="115" y="836"/>
                    <a:pt x="117" y="836"/>
                    <a:pt x="119" y="837"/>
                  </a:cubicBezTo>
                  <a:cubicBezTo>
                    <a:pt x="97" y="874"/>
                    <a:pt x="96" y="910"/>
                    <a:pt x="116" y="936"/>
                  </a:cubicBezTo>
                  <a:cubicBezTo>
                    <a:pt x="117" y="937"/>
                    <a:pt x="118" y="937"/>
                    <a:pt x="118" y="937"/>
                  </a:cubicBezTo>
                  <a:cubicBezTo>
                    <a:pt x="119" y="936"/>
                    <a:pt x="120" y="936"/>
                    <a:pt x="120" y="935"/>
                  </a:cubicBezTo>
                  <a:cubicBezTo>
                    <a:pt x="115" y="910"/>
                    <a:pt x="135" y="900"/>
                    <a:pt x="160" y="888"/>
                  </a:cubicBezTo>
                  <a:cubicBezTo>
                    <a:pt x="184" y="876"/>
                    <a:pt x="214" y="861"/>
                    <a:pt x="231" y="827"/>
                  </a:cubicBezTo>
                  <a:cubicBezTo>
                    <a:pt x="232" y="830"/>
                    <a:pt x="233" y="832"/>
                    <a:pt x="234" y="835"/>
                  </a:cubicBezTo>
                  <a:cubicBezTo>
                    <a:pt x="218" y="867"/>
                    <a:pt x="187" y="882"/>
                    <a:pt x="162" y="894"/>
                  </a:cubicBezTo>
                  <a:cubicBezTo>
                    <a:pt x="146" y="901"/>
                    <a:pt x="132" y="908"/>
                    <a:pt x="126" y="917"/>
                  </a:cubicBezTo>
                  <a:cubicBezTo>
                    <a:pt x="121" y="926"/>
                    <a:pt x="122" y="936"/>
                    <a:pt x="129" y="942"/>
                  </a:cubicBezTo>
                  <a:cubicBezTo>
                    <a:pt x="129" y="942"/>
                    <a:pt x="130" y="942"/>
                    <a:pt x="131" y="942"/>
                  </a:cubicBezTo>
                  <a:cubicBezTo>
                    <a:pt x="132" y="941"/>
                    <a:pt x="132" y="940"/>
                    <a:pt x="132" y="939"/>
                  </a:cubicBezTo>
                  <a:cubicBezTo>
                    <a:pt x="129" y="931"/>
                    <a:pt x="133" y="925"/>
                    <a:pt x="137" y="923"/>
                  </a:cubicBezTo>
                  <a:cubicBezTo>
                    <a:pt x="142" y="920"/>
                    <a:pt x="148" y="920"/>
                    <a:pt x="153" y="924"/>
                  </a:cubicBezTo>
                  <a:cubicBezTo>
                    <a:pt x="160" y="930"/>
                    <a:pt x="160" y="939"/>
                    <a:pt x="157" y="945"/>
                  </a:cubicBezTo>
                  <a:cubicBezTo>
                    <a:pt x="153" y="951"/>
                    <a:pt x="143" y="957"/>
                    <a:pt x="129" y="952"/>
                  </a:cubicBezTo>
                  <a:cubicBezTo>
                    <a:pt x="112" y="945"/>
                    <a:pt x="99" y="925"/>
                    <a:pt x="97" y="901"/>
                  </a:cubicBezTo>
                  <a:close/>
                  <a:moveTo>
                    <a:pt x="117" y="1221"/>
                  </a:moveTo>
                  <a:cubicBezTo>
                    <a:pt x="116" y="1221"/>
                    <a:pt x="116" y="1220"/>
                    <a:pt x="116" y="1220"/>
                  </a:cubicBezTo>
                  <a:cubicBezTo>
                    <a:pt x="115" y="1220"/>
                    <a:pt x="114" y="1220"/>
                    <a:pt x="114" y="1220"/>
                  </a:cubicBezTo>
                  <a:cubicBezTo>
                    <a:pt x="102" y="1228"/>
                    <a:pt x="89" y="1229"/>
                    <a:pt x="79" y="1223"/>
                  </a:cubicBezTo>
                  <a:cubicBezTo>
                    <a:pt x="68" y="1217"/>
                    <a:pt x="62" y="1206"/>
                    <a:pt x="62" y="1192"/>
                  </a:cubicBezTo>
                  <a:cubicBezTo>
                    <a:pt x="62" y="1191"/>
                    <a:pt x="62" y="1191"/>
                    <a:pt x="62" y="1191"/>
                  </a:cubicBezTo>
                  <a:cubicBezTo>
                    <a:pt x="61" y="1190"/>
                    <a:pt x="61" y="1190"/>
                    <a:pt x="60" y="1190"/>
                  </a:cubicBezTo>
                  <a:cubicBezTo>
                    <a:pt x="48" y="1193"/>
                    <a:pt x="37" y="1189"/>
                    <a:pt x="30" y="1180"/>
                  </a:cubicBezTo>
                  <a:cubicBezTo>
                    <a:pt x="22" y="1170"/>
                    <a:pt x="21" y="1156"/>
                    <a:pt x="27" y="1145"/>
                  </a:cubicBezTo>
                  <a:cubicBezTo>
                    <a:pt x="27" y="1144"/>
                    <a:pt x="27" y="1143"/>
                    <a:pt x="27" y="1143"/>
                  </a:cubicBezTo>
                  <a:cubicBezTo>
                    <a:pt x="27" y="1142"/>
                    <a:pt x="26" y="1142"/>
                    <a:pt x="26" y="1142"/>
                  </a:cubicBezTo>
                  <a:cubicBezTo>
                    <a:pt x="16" y="1139"/>
                    <a:pt x="9" y="1129"/>
                    <a:pt x="6" y="1117"/>
                  </a:cubicBezTo>
                  <a:cubicBezTo>
                    <a:pt x="4" y="1107"/>
                    <a:pt x="8" y="1097"/>
                    <a:pt x="15" y="1091"/>
                  </a:cubicBezTo>
                  <a:cubicBezTo>
                    <a:pt x="16" y="1091"/>
                    <a:pt x="16" y="1089"/>
                    <a:pt x="16" y="1089"/>
                  </a:cubicBezTo>
                  <a:cubicBezTo>
                    <a:pt x="16" y="1088"/>
                    <a:pt x="15" y="1088"/>
                    <a:pt x="15" y="1088"/>
                  </a:cubicBezTo>
                  <a:cubicBezTo>
                    <a:pt x="15" y="1088"/>
                    <a:pt x="15" y="1088"/>
                    <a:pt x="15" y="1088"/>
                  </a:cubicBezTo>
                  <a:cubicBezTo>
                    <a:pt x="8" y="1083"/>
                    <a:pt x="4" y="1073"/>
                    <a:pt x="6" y="1062"/>
                  </a:cubicBezTo>
                  <a:cubicBezTo>
                    <a:pt x="9" y="1050"/>
                    <a:pt x="16" y="1040"/>
                    <a:pt x="26" y="1038"/>
                  </a:cubicBezTo>
                  <a:cubicBezTo>
                    <a:pt x="26" y="1038"/>
                    <a:pt x="27" y="1037"/>
                    <a:pt x="27" y="1037"/>
                  </a:cubicBezTo>
                  <a:cubicBezTo>
                    <a:pt x="27" y="1036"/>
                    <a:pt x="27" y="1035"/>
                    <a:pt x="27" y="1035"/>
                  </a:cubicBezTo>
                  <a:cubicBezTo>
                    <a:pt x="21" y="1024"/>
                    <a:pt x="22" y="1010"/>
                    <a:pt x="30" y="1000"/>
                  </a:cubicBezTo>
                  <a:cubicBezTo>
                    <a:pt x="37" y="990"/>
                    <a:pt x="48" y="987"/>
                    <a:pt x="60" y="989"/>
                  </a:cubicBezTo>
                  <a:cubicBezTo>
                    <a:pt x="61" y="989"/>
                    <a:pt x="61" y="989"/>
                    <a:pt x="62" y="989"/>
                  </a:cubicBezTo>
                  <a:cubicBezTo>
                    <a:pt x="62" y="989"/>
                    <a:pt x="62" y="988"/>
                    <a:pt x="62" y="987"/>
                  </a:cubicBezTo>
                  <a:cubicBezTo>
                    <a:pt x="62" y="974"/>
                    <a:pt x="68" y="962"/>
                    <a:pt x="79" y="956"/>
                  </a:cubicBezTo>
                  <a:cubicBezTo>
                    <a:pt x="89" y="950"/>
                    <a:pt x="102" y="952"/>
                    <a:pt x="114" y="959"/>
                  </a:cubicBezTo>
                  <a:cubicBezTo>
                    <a:pt x="114" y="959"/>
                    <a:pt x="115" y="959"/>
                    <a:pt x="116" y="959"/>
                  </a:cubicBezTo>
                  <a:cubicBezTo>
                    <a:pt x="116" y="959"/>
                    <a:pt x="116" y="959"/>
                    <a:pt x="117" y="958"/>
                  </a:cubicBezTo>
                  <a:cubicBezTo>
                    <a:pt x="118" y="956"/>
                    <a:pt x="120" y="954"/>
                    <a:pt x="122" y="952"/>
                  </a:cubicBezTo>
                  <a:cubicBezTo>
                    <a:pt x="124" y="954"/>
                    <a:pt x="126" y="955"/>
                    <a:pt x="128" y="955"/>
                  </a:cubicBezTo>
                  <a:cubicBezTo>
                    <a:pt x="144" y="962"/>
                    <a:pt x="155" y="955"/>
                    <a:pt x="160" y="947"/>
                  </a:cubicBezTo>
                  <a:cubicBezTo>
                    <a:pt x="161" y="946"/>
                    <a:pt x="161" y="944"/>
                    <a:pt x="162" y="943"/>
                  </a:cubicBezTo>
                  <a:cubicBezTo>
                    <a:pt x="184" y="949"/>
                    <a:pt x="198" y="968"/>
                    <a:pt x="200" y="996"/>
                  </a:cubicBezTo>
                  <a:cubicBezTo>
                    <a:pt x="196" y="997"/>
                    <a:pt x="192" y="998"/>
                    <a:pt x="189" y="999"/>
                  </a:cubicBezTo>
                  <a:cubicBezTo>
                    <a:pt x="185" y="978"/>
                    <a:pt x="172" y="963"/>
                    <a:pt x="154" y="961"/>
                  </a:cubicBezTo>
                  <a:cubicBezTo>
                    <a:pt x="140" y="959"/>
                    <a:pt x="127" y="965"/>
                    <a:pt x="120" y="976"/>
                  </a:cubicBezTo>
                  <a:cubicBezTo>
                    <a:pt x="110" y="970"/>
                    <a:pt x="98" y="969"/>
                    <a:pt x="88" y="975"/>
                  </a:cubicBezTo>
                  <a:cubicBezTo>
                    <a:pt x="79" y="980"/>
                    <a:pt x="74" y="990"/>
                    <a:pt x="74" y="1002"/>
                  </a:cubicBezTo>
                  <a:cubicBezTo>
                    <a:pt x="64" y="1000"/>
                    <a:pt x="55" y="1004"/>
                    <a:pt x="48" y="1012"/>
                  </a:cubicBezTo>
                  <a:cubicBezTo>
                    <a:pt x="41" y="1021"/>
                    <a:pt x="40" y="1034"/>
                    <a:pt x="46" y="1044"/>
                  </a:cubicBezTo>
                  <a:cubicBezTo>
                    <a:pt x="37" y="1047"/>
                    <a:pt x="30" y="1053"/>
                    <a:pt x="27" y="1062"/>
                  </a:cubicBezTo>
                  <a:cubicBezTo>
                    <a:pt x="24" y="1072"/>
                    <a:pt x="27" y="1082"/>
                    <a:pt x="34" y="1090"/>
                  </a:cubicBezTo>
                  <a:cubicBezTo>
                    <a:pt x="27" y="1097"/>
                    <a:pt x="24" y="1108"/>
                    <a:pt x="27" y="1117"/>
                  </a:cubicBezTo>
                  <a:cubicBezTo>
                    <a:pt x="30" y="1126"/>
                    <a:pt x="37" y="1133"/>
                    <a:pt x="46" y="1135"/>
                  </a:cubicBezTo>
                  <a:cubicBezTo>
                    <a:pt x="40" y="1146"/>
                    <a:pt x="41" y="1158"/>
                    <a:pt x="48" y="1167"/>
                  </a:cubicBezTo>
                  <a:cubicBezTo>
                    <a:pt x="55" y="1176"/>
                    <a:pt x="64" y="1180"/>
                    <a:pt x="74" y="1178"/>
                  </a:cubicBezTo>
                  <a:cubicBezTo>
                    <a:pt x="74" y="1190"/>
                    <a:pt x="79" y="1200"/>
                    <a:pt x="88" y="1205"/>
                  </a:cubicBezTo>
                  <a:cubicBezTo>
                    <a:pt x="98" y="1211"/>
                    <a:pt x="110" y="1210"/>
                    <a:pt x="120" y="1204"/>
                  </a:cubicBezTo>
                  <a:cubicBezTo>
                    <a:pt x="127" y="1214"/>
                    <a:pt x="140" y="1221"/>
                    <a:pt x="154" y="1219"/>
                  </a:cubicBezTo>
                  <a:cubicBezTo>
                    <a:pt x="172" y="1216"/>
                    <a:pt x="185" y="1202"/>
                    <a:pt x="189" y="1180"/>
                  </a:cubicBezTo>
                  <a:cubicBezTo>
                    <a:pt x="192" y="1182"/>
                    <a:pt x="196" y="1183"/>
                    <a:pt x="200" y="1183"/>
                  </a:cubicBezTo>
                  <a:cubicBezTo>
                    <a:pt x="198" y="1211"/>
                    <a:pt x="184" y="1231"/>
                    <a:pt x="162" y="1236"/>
                  </a:cubicBezTo>
                  <a:cubicBezTo>
                    <a:pt x="161" y="1235"/>
                    <a:pt x="161" y="1234"/>
                    <a:pt x="160" y="1233"/>
                  </a:cubicBezTo>
                  <a:cubicBezTo>
                    <a:pt x="155" y="1225"/>
                    <a:pt x="144" y="1218"/>
                    <a:pt x="128" y="1224"/>
                  </a:cubicBezTo>
                  <a:cubicBezTo>
                    <a:pt x="126" y="1225"/>
                    <a:pt x="124" y="1226"/>
                    <a:pt x="122" y="1227"/>
                  </a:cubicBezTo>
                  <a:cubicBezTo>
                    <a:pt x="120" y="1225"/>
                    <a:pt x="118" y="1223"/>
                    <a:pt x="117" y="1221"/>
                  </a:cubicBezTo>
                  <a:close/>
                  <a:moveTo>
                    <a:pt x="97" y="1278"/>
                  </a:moveTo>
                  <a:cubicBezTo>
                    <a:pt x="99" y="1255"/>
                    <a:pt x="112" y="1234"/>
                    <a:pt x="129" y="1228"/>
                  </a:cubicBezTo>
                  <a:cubicBezTo>
                    <a:pt x="143" y="1222"/>
                    <a:pt x="153" y="1228"/>
                    <a:pt x="157" y="1235"/>
                  </a:cubicBezTo>
                  <a:cubicBezTo>
                    <a:pt x="160" y="1241"/>
                    <a:pt x="160" y="1249"/>
                    <a:pt x="153" y="1255"/>
                  </a:cubicBezTo>
                  <a:cubicBezTo>
                    <a:pt x="148" y="1259"/>
                    <a:pt x="142" y="1260"/>
                    <a:pt x="137" y="1257"/>
                  </a:cubicBezTo>
                  <a:cubicBezTo>
                    <a:pt x="133" y="1254"/>
                    <a:pt x="129" y="1248"/>
                    <a:pt x="132" y="1240"/>
                  </a:cubicBezTo>
                  <a:cubicBezTo>
                    <a:pt x="132" y="1239"/>
                    <a:pt x="132" y="1238"/>
                    <a:pt x="131" y="1238"/>
                  </a:cubicBezTo>
                  <a:cubicBezTo>
                    <a:pt x="130" y="1237"/>
                    <a:pt x="129" y="1237"/>
                    <a:pt x="129" y="1238"/>
                  </a:cubicBezTo>
                  <a:cubicBezTo>
                    <a:pt x="122" y="1244"/>
                    <a:pt x="121" y="1253"/>
                    <a:pt x="126" y="1262"/>
                  </a:cubicBezTo>
                  <a:cubicBezTo>
                    <a:pt x="132" y="1272"/>
                    <a:pt x="146" y="1278"/>
                    <a:pt x="162" y="1286"/>
                  </a:cubicBezTo>
                  <a:cubicBezTo>
                    <a:pt x="187" y="1297"/>
                    <a:pt x="218" y="1312"/>
                    <a:pt x="234" y="1345"/>
                  </a:cubicBezTo>
                  <a:cubicBezTo>
                    <a:pt x="233" y="1347"/>
                    <a:pt x="232" y="1350"/>
                    <a:pt x="231" y="1353"/>
                  </a:cubicBezTo>
                  <a:cubicBezTo>
                    <a:pt x="214" y="1319"/>
                    <a:pt x="184" y="1304"/>
                    <a:pt x="160" y="1292"/>
                  </a:cubicBezTo>
                  <a:cubicBezTo>
                    <a:pt x="135" y="1279"/>
                    <a:pt x="115" y="1270"/>
                    <a:pt x="120" y="1245"/>
                  </a:cubicBezTo>
                  <a:cubicBezTo>
                    <a:pt x="120" y="1244"/>
                    <a:pt x="119" y="1243"/>
                    <a:pt x="118" y="1243"/>
                  </a:cubicBezTo>
                  <a:cubicBezTo>
                    <a:pt x="118" y="1242"/>
                    <a:pt x="117" y="1243"/>
                    <a:pt x="116" y="1243"/>
                  </a:cubicBezTo>
                  <a:cubicBezTo>
                    <a:pt x="96" y="1270"/>
                    <a:pt x="97" y="1306"/>
                    <a:pt x="119" y="1343"/>
                  </a:cubicBezTo>
                  <a:cubicBezTo>
                    <a:pt x="117" y="1343"/>
                    <a:pt x="115" y="1344"/>
                    <a:pt x="113" y="1344"/>
                  </a:cubicBezTo>
                  <a:cubicBezTo>
                    <a:pt x="102" y="1322"/>
                    <a:pt x="96" y="1299"/>
                    <a:pt x="97" y="1278"/>
                  </a:cubicBezTo>
                  <a:close/>
                  <a:moveTo>
                    <a:pt x="225" y="1350"/>
                  </a:moveTo>
                  <a:cubicBezTo>
                    <a:pt x="223" y="1349"/>
                    <a:pt x="221" y="1348"/>
                    <a:pt x="220" y="1347"/>
                  </a:cubicBezTo>
                  <a:cubicBezTo>
                    <a:pt x="221" y="1344"/>
                    <a:pt x="221" y="1344"/>
                    <a:pt x="221" y="1344"/>
                  </a:cubicBezTo>
                  <a:cubicBezTo>
                    <a:pt x="222" y="1346"/>
                    <a:pt x="224" y="1348"/>
                    <a:pt x="225" y="1350"/>
                  </a:cubicBezTo>
                  <a:close/>
                  <a:moveTo>
                    <a:pt x="111" y="1275"/>
                  </a:moveTo>
                  <a:cubicBezTo>
                    <a:pt x="107" y="1272"/>
                    <a:pt x="107" y="1272"/>
                    <a:pt x="107" y="1272"/>
                  </a:cubicBezTo>
                  <a:cubicBezTo>
                    <a:pt x="108" y="1268"/>
                    <a:pt x="110" y="1264"/>
                    <a:pt x="111" y="1260"/>
                  </a:cubicBezTo>
                  <a:cubicBezTo>
                    <a:pt x="110" y="1265"/>
                    <a:pt x="110" y="1270"/>
                    <a:pt x="111" y="1275"/>
                  </a:cubicBezTo>
                  <a:close/>
                  <a:moveTo>
                    <a:pt x="111" y="1282"/>
                  </a:moveTo>
                  <a:cubicBezTo>
                    <a:pt x="112" y="1285"/>
                    <a:pt x="113" y="1288"/>
                    <a:pt x="114" y="1291"/>
                  </a:cubicBezTo>
                  <a:cubicBezTo>
                    <a:pt x="106" y="1286"/>
                    <a:pt x="106" y="1286"/>
                    <a:pt x="106" y="1286"/>
                  </a:cubicBezTo>
                  <a:cubicBezTo>
                    <a:pt x="106" y="1283"/>
                    <a:pt x="106" y="1280"/>
                    <a:pt x="107" y="1277"/>
                  </a:cubicBezTo>
                  <a:lnTo>
                    <a:pt x="111" y="1282"/>
                  </a:lnTo>
                  <a:close/>
                  <a:moveTo>
                    <a:pt x="117" y="1297"/>
                  </a:moveTo>
                  <a:cubicBezTo>
                    <a:pt x="118" y="1300"/>
                    <a:pt x="119" y="1303"/>
                    <a:pt x="121" y="1306"/>
                  </a:cubicBezTo>
                  <a:cubicBezTo>
                    <a:pt x="107" y="1301"/>
                    <a:pt x="107" y="1301"/>
                    <a:pt x="107" y="1301"/>
                  </a:cubicBezTo>
                  <a:cubicBezTo>
                    <a:pt x="107" y="1297"/>
                    <a:pt x="106" y="1294"/>
                    <a:pt x="106" y="1291"/>
                  </a:cubicBezTo>
                  <a:lnTo>
                    <a:pt x="117" y="1297"/>
                  </a:lnTo>
                  <a:close/>
                  <a:moveTo>
                    <a:pt x="125" y="1311"/>
                  </a:moveTo>
                  <a:cubicBezTo>
                    <a:pt x="126" y="1313"/>
                    <a:pt x="128" y="1316"/>
                    <a:pt x="130" y="1318"/>
                  </a:cubicBezTo>
                  <a:cubicBezTo>
                    <a:pt x="111" y="1315"/>
                    <a:pt x="111" y="1315"/>
                    <a:pt x="111" y="1315"/>
                  </a:cubicBezTo>
                  <a:cubicBezTo>
                    <a:pt x="110" y="1312"/>
                    <a:pt x="109" y="1308"/>
                    <a:pt x="108" y="1305"/>
                  </a:cubicBezTo>
                  <a:lnTo>
                    <a:pt x="125" y="1311"/>
                  </a:lnTo>
                  <a:close/>
                  <a:moveTo>
                    <a:pt x="134" y="1322"/>
                  </a:moveTo>
                  <a:cubicBezTo>
                    <a:pt x="136" y="1325"/>
                    <a:pt x="138" y="1327"/>
                    <a:pt x="141" y="1330"/>
                  </a:cubicBezTo>
                  <a:cubicBezTo>
                    <a:pt x="117" y="1330"/>
                    <a:pt x="117" y="1330"/>
                    <a:pt x="117" y="1330"/>
                  </a:cubicBezTo>
                  <a:cubicBezTo>
                    <a:pt x="115" y="1326"/>
                    <a:pt x="113" y="1323"/>
                    <a:pt x="112" y="1319"/>
                  </a:cubicBezTo>
                  <a:lnTo>
                    <a:pt x="134" y="1322"/>
                  </a:lnTo>
                  <a:close/>
                  <a:moveTo>
                    <a:pt x="145" y="1333"/>
                  </a:moveTo>
                  <a:cubicBezTo>
                    <a:pt x="145" y="1334"/>
                    <a:pt x="146" y="1335"/>
                    <a:pt x="147" y="1336"/>
                  </a:cubicBezTo>
                  <a:cubicBezTo>
                    <a:pt x="139" y="1337"/>
                    <a:pt x="130" y="1339"/>
                    <a:pt x="123" y="1342"/>
                  </a:cubicBezTo>
                  <a:cubicBezTo>
                    <a:pt x="121" y="1339"/>
                    <a:pt x="120" y="1336"/>
                    <a:pt x="119" y="1334"/>
                  </a:cubicBezTo>
                  <a:lnTo>
                    <a:pt x="145" y="1333"/>
                  </a:lnTo>
                  <a:close/>
                  <a:moveTo>
                    <a:pt x="114" y="1276"/>
                  </a:moveTo>
                  <a:cubicBezTo>
                    <a:pt x="120" y="1299"/>
                    <a:pt x="138" y="1317"/>
                    <a:pt x="159" y="1334"/>
                  </a:cubicBezTo>
                  <a:cubicBezTo>
                    <a:pt x="157" y="1335"/>
                    <a:pt x="154" y="1335"/>
                    <a:pt x="152" y="1335"/>
                  </a:cubicBezTo>
                  <a:cubicBezTo>
                    <a:pt x="131" y="1316"/>
                    <a:pt x="116" y="1298"/>
                    <a:pt x="114" y="1276"/>
                  </a:cubicBezTo>
                  <a:close/>
                  <a:moveTo>
                    <a:pt x="140" y="1312"/>
                  </a:moveTo>
                  <a:cubicBezTo>
                    <a:pt x="138" y="1309"/>
                    <a:pt x="136" y="1307"/>
                    <a:pt x="133" y="1304"/>
                  </a:cubicBezTo>
                  <a:cubicBezTo>
                    <a:pt x="142" y="1287"/>
                    <a:pt x="142" y="1287"/>
                    <a:pt x="142" y="1287"/>
                  </a:cubicBezTo>
                  <a:cubicBezTo>
                    <a:pt x="145" y="1289"/>
                    <a:pt x="147" y="1290"/>
                    <a:pt x="150" y="1291"/>
                  </a:cubicBezTo>
                  <a:lnTo>
                    <a:pt x="140" y="1312"/>
                  </a:lnTo>
                  <a:close/>
                  <a:moveTo>
                    <a:pt x="153" y="1293"/>
                  </a:moveTo>
                  <a:cubicBezTo>
                    <a:pt x="155" y="1294"/>
                    <a:pt x="156" y="1294"/>
                    <a:pt x="158" y="1295"/>
                  </a:cubicBezTo>
                  <a:cubicBezTo>
                    <a:pt x="159" y="1296"/>
                    <a:pt x="160" y="1296"/>
                    <a:pt x="161" y="1297"/>
                  </a:cubicBezTo>
                  <a:cubicBezTo>
                    <a:pt x="150" y="1322"/>
                    <a:pt x="150" y="1322"/>
                    <a:pt x="150" y="1322"/>
                  </a:cubicBezTo>
                  <a:cubicBezTo>
                    <a:pt x="148" y="1319"/>
                    <a:pt x="145" y="1317"/>
                    <a:pt x="143" y="1315"/>
                  </a:cubicBezTo>
                  <a:lnTo>
                    <a:pt x="153" y="1293"/>
                  </a:lnTo>
                  <a:close/>
                  <a:moveTo>
                    <a:pt x="131" y="1301"/>
                  </a:moveTo>
                  <a:cubicBezTo>
                    <a:pt x="129" y="1298"/>
                    <a:pt x="127" y="1295"/>
                    <a:pt x="126" y="1293"/>
                  </a:cubicBezTo>
                  <a:cubicBezTo>
                    <a:pt x="132" y="1281"/>
                    <a:pt x="132" y="1281"/>
                    <a:pt x="132" y="1281"/>
                  </a:cubicBezTo>
                  <a:cubicBezTo>
                    <a:pt x="134" y="1282"/>
                    <a:pt x="136" y="1284"/>
                    <a:pt x="139" y="1285"/>
                  </a:cubicBezTo>
                  <a:lnTo>
                    <a:pt x="131" y="1301"/>
                  </a:lnTo>
                  <a:close/>
                  <a:moveTo>
                    <a:pt x="123" y="1289"/>
                  </a:moveTo>
                  <a:cubicBezTo>
                    <a:pt x="122" y="1286"/>
                    <a:pt x="121" y="1283"/>
                    <a:pt x="120" y="1280"/>
                  </a:cubicBezTo>
                  <a:cubicBezTo>
                    <a:pt x="124" y="1273"/>
                    <a:pt x="124" y="1273"/>
                    <a:pt x="124" y="1273"/>
                  </a:cubicBezTo>
                  <a:cubicBezTo>
                    <a:pt x="125" y="1275"/>
                    <a:pt x="127" y="1277"/>
                    <a:pt x="129" y="1278"/>
                  </a:cubicBezTo>
                  <a:lnTo>
                    <a:pt x="123" y="1289"/>
                  </a:lnTo>
                  <a:close/>
                  <a:moveTo>
                    <a:pt x="118" y="1275"/>
                  </a:moveTo>
                  <a:cubicBezTo>
                    <a:pt x="117" y="1271"/>
                    <a:pt x="117" y="1266"/>
                    <a:pt x="116" y="1262"/>
                  </a:cubicBezTo>
                  <a:cubicBezTo>
                    <a:pt x="118" y="1265"/>
                    <a:pt x="119" y="1268"/>
                    <a:pt x="121" y="1270"/>
                  </a:cubicBezTo>
                  <a:lnTo>
                    <a:pt x="118" y="1275"/>
                  </a:lnTo>
                  <a:close/>
                  <a:moveTo>
                    <a:pt x="153" y="1325"/>
                  </a:moveTo>
                  <a:cubicBezTo>
                    <a:pt x="164" y="1298"/>
                    <a:pt x="164" y="1298"/>
                    <a:pt x="164" y="1298"/>
                  </a:cubicBezTo>
                  <a:cubicBezTo>
                    <a:pt x="167" y="1300"/>
                    <a:pt x="170" y="1301"/>
                    <a:pt x="173" y="1303"/>
                  </a:cubicBezTo>
                  <a:cubicBezTo>
                    <a:pt x="162" y="1332"/>
                    <a:pt x="162" y="1332"/>
                    <a:pt x="162" y="1332"/>
                  </a:cubicBezTo>
                  <a:cubicBezTo>
                    <a:pt x="159" y="1329"/>
                    <a:pt x="156" y="1327"/>
                    <a:pt x="153" y="1325"/>
                  </a:cubicBezTo>
                  <a:close/>
                  <a:moveTo>
                    <a:pt x="177" y="1305"/>
                  </a:moveTo>
                  <a:cubicBezTo>
                    <a:pt x="180" y="1307"/>
                    <a:pt x="183" y="1309"/>
                    <a:pt x="186" y="1311"/>
                  </a:cubicBezTo>
                  <a:cubicBezTo>
                    <a:pt x="177" y="1334"/>
                    <a:pt x="177" y="1334"/>
                    <a:pt x="177" y="1334"/>
                  </a:cubicBezTo>
                  <a:cubicBezTo>
                    <a:pt x="173" y="1334"/>
                    <a:pt x="169" y="1334"/>
                    <a:pt x="165" y="1334"/>
                  </a:cubicBezTo>
                  <a:lnTo>
                    <a:pt x="177" y="1305"/>
                  </a:lnTo>
                  <a:close/>
                  <a:moveTo>
                    <a:pt x="190" y="1313"/>
                  </a:moveTo>
                  <a:cubicBezTo>
                    <a:pt x="193" y="1315"/>
                    <a:pt x="195" y="1317"/>
                    <a:pt x="198" y="1319"/>
                  </a:cubicBezTo>
                  <a:cubicBezTo>
                    <a:pt x="191" y="1336"/>
                    <a:pt x="191" y="1336"/>
                    <a:pt x="191" y="1336"/>
                  </a:cubicBezTo>
                  <a:cubicBezTo>
                    <a:pt x="187" y="1335"/>
                    <a:pt x="184" y="1335"/>
                    <a:pt x="181" y="1334"/>
                  </a:cubicBezTo>
                  <a:lnTo>
                    <a:pt x="190" y="1313"/>
                  </a:lnTo>
                  <a:close/>
                  <a:moveTo>
                    <a:pt x="201" y="1321"/>
                  </a:moveTo>
                  <a:cubicBezTo>
                    <a:pt x="204" y="1324"/>
                    <a:pt x="207" y="1326"/>
                    <a:pt x="209" y="1329"/>
                  </a:cubicBezTo>
                  <a:cubicBezTo>
                    <a:pt x="204" y="1340"/>
                    <a:pt x="204" y="1340"/>
                    <a:pt x="204" y="1340"/>
                  </a:cubicBezTo>
                  <a:cubicBezTo>
                    <a:pt x="201" y="1338"/>
                    <a:pt x="198" y="1338"/>
                    <a:pt x="195" y="1337"/>
                  </a:cubicBezTo>
                  <a:lnTo>
                    <a:pt x="201" y="1321"/>
                  </a:lnTo>
                  <a:close/>
                  <a:moveTo>
                    <a:pt x="212" y="1332"/>
                  </a:moveTo>
                  <a:cubicBezTo>
                    <a:pt x="214" y="1334"/>
                    <a:pt x="217" y="1337"/>
                    <a:pt x="219" y="1340"/>
                  </a:cubicBezTo>
                  <a:cubicBezTo>
                    <a:pt x="216" y="1345"/>
                    <a:pt x="216" y="1345"/>
                    <a:pt x="216" y="1345"/>
                  </a:cubicBezTo>
                  <a:cubicBezTo>
                    <a:pt x="213" y="1343"/>
                    <a:pt x="211" y="1342"/>
                    <a:pt x="208" y="1341"/>
                  </a:cubicBezTo>
                  <a:lnTo>
                    <a:pt x="212" y="1332"/>
                  </a:lnTo>
                  <a:close/>
                  <a:moveTo>
                    <a:pt x="61" y="1386"/>
                  </a:moveTo>
                  <a:cubicBezTo>
                    <a:pt x="46" y="1367"/>
                    <a:pt x="42" y="1343"/>
                    <a:pt x="51" y="1326"/>
                  </a:cubicBezTo>
                  <a:cubicBezTo>
                    <a:pt x="58" y="1313"/>
                    <a:pt x="69" y="1311"/>
                    <a:pt x="76" y="1314"/>
                  </a:cubicBezTo>
                  <a:cubicBezTo>
                    <a:pt x="83" y="1316"/>
                    <a:pt x="89" y="1322"/>
                    <a:pt x="87" y="1331"/>
                  </a:cubicBezTo>
                  <a:cubicBezTo>
                    <a:pt x="86" y="1338"/>
                    <a:pt x="82" y="1342"/>
                    <a:pt x="76" y="1343"/>
                  </a:cubicBezTo>
                  <a:cubicBezTo>
                    <a:pt x="71" y="1344"/>
                    <a:pt x="65" y="1342"/>
                    <a:pt x="61" y="1334"/>
                  </a:cubicBezTo>
                  <a:cubicBezTo>
                    <a:pt x="61" y="1333"/>
                    <a:pt x="60" y="1333"/>
                    <a:pt x="59" y="1333"/>
                  </a:cubicBezTo>
                  <a:cubicBezTo>
                    <a:pt x="58" y="1333"/>
                    <a:pt x="58" y="1334"/>
                    <a:pt x="57" y="1334"/>
                  </a:cubicBezTo>
                  <a:cubicBezTo>
                    <a:pt x="56" y="1343"/>
                    <a:pt x="62" y="1351"/>
                    <a:pt x="71" y="1354"/>
                  </a:cubicBezTo>
                  <a:cubicBezTo>
                    <a:pt x="82" y="1357"/>
                    <a:pt x="97" y="1353"/>
                    <a:pt x="114" y="1348"/>
                  </a:cubicBezTo>
                  <a:cubicBezTo>
                    <a:pt x="147" y="1339"/>
                    <a:pt x="188" y="1327"/>
                    <a:pt x="229" y="1357"/>
                  </a:cubicBezTo>
                  <a:cubicBezTo>
                    <a:pt x="229" y="1357"/>
                    <a:pt x="229" y="1357"/>
                    <a:pt x="229" y="1357"/>
                  </a:cubicBezTo>
                  <a:cubicBezTo>
                    <a:pt x="228" y="1359"/>
                    <a:pt x="228" y="1360"/>
                    <a:pt x="227" y="1362"/>
                  </a:cubicBezTo>
                  <a:cubicBezTo>
                    <a:pt x="186" y="1335"/>
                    <a:pt x="147" y="1346"/>
                    <a:pt x="116" y="1354"/>
                  </a:cubicBezTo>
                  <a:cubicBezTo>
                    <a:pt x="89" y="1362"/>
                    <a:pt x="68" y="1367"/>
                    <a:pt x="55" y="1346"/>
                  </a:cubicBezTo>
                  <a:cubicBezTo>
                    <a:pt x="55" y="1345"/>
                    <a:pt x="54" y="1345"/>
                    <a:pt x="53" y="1345"/>
                  </a:cubicBezTo>
                  <a:cubicBezTo>
                    <a:pt x="52" y="1345"/>
                    <a:pt x="51" y="1346"/>
                    <a:pt x="52" y="1347"/>
                  </a:cubicBezTo>
                  <a:cubicBezTo>
                    <a:pt x="54" y="1371"/>
                    <a:pt x="67" y="1391"/>
                    <a:pt x="90" y="1406"/>
                  </a:cubicBezTo>
                  <a:cubicBezTo>
                    <a:pt x="125" y="1428"/>
                    <a:pt x="179" y="1434"/>
                    <a:pt x="219" y="1420"/>
                  </a:cubicBezTo>
                  <a:cubicBezTo>
                    <a:pt x="219" y="1422"/>
                    <a:pt x="219" y="1423"/>
                    <a:pt x="219" y="1424"/>
                  </a:cubicBezTo>
                  <a:cubicBezTo>
                    <a:pt x="162" y="1449"/>
                    <a:pt x="91" y="1424"/>
                    <a:pt x="61" y="1386"/>
                  </a:cubicBezTo>
                  <a:close/>
                  <a:moveTo>
                    <a:pt x="149" y="1587"/>
                  </a:moveTo>
                  <a:cubicBezTo>
                    <a:pt x="112" y="1571"/>
                    <a:pt x="83" y="1533"/>
                    <a:pt x="73" y="1511"/>
                  </a:cubicBezTo>
                  <a:cubicBezTo>
                    <a:pt x="73" y="1511"/>
                    <a:pt x="73" y="1511"/>
                    <a:pt x="73" y="1511"/>
                  </a:cubicBezTo>
                  <a:cubicBezTo>
                    <a:pt x="73" y="1511"/>
                    <a:pt x="73" y="1511"/>
                    <a:pt x="73" y="1511"/>
                  </a:cubicBezTo>
                  <a:cubicBezTo>
                    <a:pt x="64" y="1488"/>
                    <a:pt x="58" y="1441"/>
                    <a:pt x="73" y="1404"/>
                  </a:cubicBezTo>
                  <a:cubicBezTo>
                    <a:pt x="76" y="1406"/>
                    <a:pt x="79" y="1409"/>
                    <a:pt x="83" y="1411"/>
                  </a:cubicBezTo>
                  <a:cubicBezTo>
                    <a:pt x="74" y="1433"/>
                    <a:pt x="72" y="1477"/>
                    <a:pt x="84" y="1506"/>
                  </a:cubicBezTo>
                  <a:cubicBezTo>
                    <a:pt x="96" y="1536"/>
                    <a:pt x="128" y="1565"/>
                    <a:pt x="151" y="1575"/>
                  </a:cubicBezTo>
                  <a:cubicBezTo>
                    <a:pt x="150" y="1579"/>
                    <a:pt x="149" y="1583"/>
                    <a:pt x="149" y="1587"/>
                  </a:cubicBezTo>
                  <a:close/>
                  <a:moveTo>
                    <a:pt x="123" y="1552"/>
                  </a:moveTo>
                  <a:cubicBezTo>
                    <a:pt x="123" y="1552"/>
                    <a:pt x="123" y="1552"/>
                    <a:pt x="123" y="1552"/>
                  </a:cubicBezTo>
                  <a:cubicBezTo>
                    <a:pt x="146" y="1515"/>
                    <a:pt x="187" y="1481"/>
                    <a:pt x="233" y="1462"/>
                  </a:cubicBezTo>
                  <a:cubicBezTo>
                    <a:pt x="234" y="1463"/>
                    <a:pt x="235" y="1465"/>
                    <a:pt x="236" y="1466"/>
                  </a:cubicBezTo>
                  <a:cubicBezTo>
                    <a:pt x="190" y="1484"/>
                    <a:pt x="160" y="1529"/>
                    <a:pt x="151" y="1571"/>
                  </a:cubicBezTo>
                  <a:cubicBezTo>
                    <a:pt x="143" y="1567"/>
                    <a:pt x="133" y="1560"/>
                    <a:pt x="123" y="1552"/>
                  </a:cubicBezTo>
                  <a:close/>
                  <a:moveTo>
                    <a:pt x="183" y="1623"/>
                  </a:moveTo>
                  <a:cubicBezTo>
                    <a:pt x="178" y="1632"/>
                    <a:pt x="179" y="1642"/>
                    <a:pt x="187" y="1647"/>
                  </a:cubicBezTo>
                  <a:cubicBezTo>
                    <a:pt x="188" y="1647"/>
                    <a:pt x="188" y="1647"/>
                    <a:pt x="189" y="1647"/>
                  </a:cubicBezTo>
                  <a:cubicBezTo>
                    <a:pt x="190" y="1646"/>
                    <a:pt x="190" y="1645"/>
                    <a:pt x="190" y="1645"/>
                  </a:cubicBezTo>
                  <a:cubicBezTo>
                    <a:pt x="187" y="1637"/>
                    <a:pt x="190" y="1631"/>
                    <a:pt x="194" y="1628"/>
                  </a:cubicBezTo>
                  <a:cubicBezTo>
                    <a:pt x="198" y="1624"/>
                    <a:pt x="205" y="1624"/>
                    <a:pt x="210" y="1628"/>
                  </a:cubicBezTo>
                  <a:cubicBezTo>
                    <a:pt x="218" y="1634"/>
                    <a:pt x="218" y="1642"/>
                    <a:pt x="215" y="1648"/>
                  </a:cubicBezTo>
                  <a:cubicBezTo>
                    <a:pt x="211" y="1655"/>
                    <a:pt x="202" y="1661"/>
                    <a:pt x="188" y="1657"/>
                  </a:cubicBezTo>
                  <a:cubicBezTo>
                    <a:pt x="170" y="1651"/>
                    <a:pt x="156" y="1632"/>
                    <a:pt x="153" y="1608"/>
                  </a:cubicBezTo>
                  <a:cubicBezTo>
                    <a:pt x="147" y="1560"/>
                    <a:pt x="180" y="1492"/>
                    <a:pt x="238" y="1469"/>
                  </a:cubicBezTo>
                  <a:cubicBezTo>
                    <a:pt x="239" y="1470"/>
                    <a:pt x="240" y="1471"/>
                    <a:pt x="240" y="1472"/>
                  </a:cubicBezTo>
                  <a:cubicBezTo>
                    <a:pt x="202" y="1490"/>
                    <a:pt x="169" y="1533"/>
                    <a:pt x="159" y="1573"/>
                  </a:cubicBezTo>
                  <a:cubicBezTo>
                    <a:pt x="154" y="1600"/>
                    <a:pt x="159" y="1624"/>
                    <a:pt x="174" y="1642"/>
                  </a:cubicBezTo>
                  <a:cubicBezTo>
                    <a:pt x="174" y="1643"/>
                    <a:pt x="175" y="1643"/>
                    <a:pt x="176" y="1643"/>
                  </a:cubicBezTo>
                  <a:cubicBezTo>
                    <a:pt x="177" y="1642"/>
                    <a:pt x="177" y="1641"/>
                    <a:pt x="177" y="1641"/>
                  </a:cubicBezTo>
                  <a:cubicBezTo>
                    <a:pt x="171" y="1616"/>
                    <a:pt x="190" y="1605"/>
                    <a:pt x="214" y="1591"/>
                  </a:cubicBezTo>
                  <a:cubicBezTo>
                    <a:pt x="242" y="1575"/>
                    <a:pt x="277" y="1555"/>
                    <a:pt x="287" y="1507"/>
                  </a:cubicBezTo>
                  <a:cubicBezTo>
                    <a:pt x="289" y="1508"/>
                    <a:pt x="290" y="1509"/>
                    <a:pt x="292" y="1510"/>
                  </a:cubicBezTo>
                  <a:cubicBezTo>
                    <a:pt x="292" y="1510"/>
                    <a:pt x="292" y="1510"/>
                    <a:pt x="292" y="1510"/>
                  </a:cubicBezTo>
                  <a:cubicBezTo>
                    <a:pt x="284" y="1560"/>
                    <a:pt x="247" y="1581"/>
                    <a:pt x="217" y="1597"/>
                  </a:cubicBezTo>
                  <a:cubicBezTo>
                    <a:pt x="202" y="1606"/>
                    <a:pt x="188" y="1613"/>
                    <a:pt x="183" y="1623"/>
                  </a:cubicBezTo>
                  <a:close/>
                  <a:moveTo>
                    <a:pt x="255" y="1658"/>
                  </a:moveTo>
                  <a:cubicBezTo>
                    <a:pt x="239" y="1645"/>
                    <a:pt x="227" y="1624"/>
                    <a:pt x="220" y="1600"/>
                  </a:cubicBezTo>
                  <a:cubicBezTo>
                    <a:pt x="221" y="1600"/>
                    <a:pt x="223" y="1599"/>
                    <a:pt x="225" y="1598"/>
                  </a:cubicBezTo>
                  <a:cubicBezTo>
                    <a:pt x="235" y="1639"/>
                    <a:pt x="260" y="1665"/>
                    <a:pt x="293" y="1670"/>
                  </a:cubicBezTo>
                  <a:cubicBezTo>
                    <a:pt x="294" y="1670"/>
                    <a:pt x="295" y="1669"/>
                    <a:pt x="295" y="1669"/>
                  </a:cubicBezTo>
                  <a:cubicBezTo>
                    <a:pt x="295" y="1668"/>
                    <a:pt x="295" y="1667"/>
                    <a:pt x="294" y="1666"/>
                  </a:cubicBezTo>
                  <a:cubicBezTo>
                    <a:pt x="273" y="1652"/>
                    <a:pt x="280" y="1631"/>
                    <a:pt x="289" y="1605"/>
                  </a:cubicBezTo>
                  <a:cubicBezTo>
                    <a:pt x="298" y="1579"/>
                    <a:pt x="309" y="1547"/>
                    <a:pt x="296" y="1512"/>
                  </a:cubicBezTo>
                  <a:cubicBezTo>
                    <a:pt x="299" y="1513"/>
                    <a:pt x="302" y="1514"/>
                    <a:pt x="304" y="1515"/>
                  </a:cubicBezTo>
                  <a:cubicBezTo>
                    <a:pt x="316" y="1549"/>
                    <a:pt x="305" y="1581"/>
                    <a:pt x="295" y="1607"/>
                  </a:cubicBezTo>
                  <a:cubicBezTo>
                    <a:pt x="289" y="1624"/>
                    <a:pt x="284" y="1638"/>
                    <a:pt x="287" y="1649"/>
                  </a:cubicBezTo>
                  <a:cubicBezTo>
                    <a:pt x="289" y="1659"/>
                    <a:pt x="296" y="1666"/>
                    <a:pt x="305" y="1665"/>
                  </a:cubicBezTo>
                  <a:cubicBezTo>
                    <a:pt x="306" y="1665"/>
                    <a:pt x="307" y="1664"/>
                    <a:pt x="307" y="1663"/>
                  </a:cubicBezTo>
                  <a:cubicBezTo>
                    <a:pt x="307" y="1662"/>
                    <a:pt x="307" y="1661"/>
                    <a:pt x="306" y="1661"/>
                  </a:cubicBezTo>
                  <a:cubicBezTo>
                    <a:pt x="299" y="1657"/>
                    <a:pt x="297" y="1651"/>
                    <a:pt x="298" y="1646"/>
                  </a:cubicBezTo>
                  <a:cubicBezTo>
                    <a:pt x="299" y="1640"/>
                    <a:pt x="304" y="1636"/>
                    <a:pt x="311" y="1635"/>
                  </a:cubicBezTo>
                  <a:cubicBezTo>
                    <a:pt x="320" y="1634"/>
                    <a:pt x="326" y="1641"/>
                    <a:pt x="327" y="1647"/>
                  </a:cubicBezTo>
                  <a:cubicBezTo>
                    <a:pt x="329" y="1655"/>
                    <a:pt x="327" y="1665"/>
                    <a:pt x="313" y="1671"/>
                  </a:cubicBezTo>
                  <a:cubicBezTo>
                    <a:pt x="296" y="1679"/>
                    <a:pt x="272" y="1674"/>
                    <a:pt x="255" y="1658"/>
                  </a:cubicBezTo>
                  <a:close/>
                  <a:moveTo>
                    <a:pt x="495" y="1871"/>
                  </a:moveTo>
                  <a:cubicBezTo>
                    <a:pt x="494" y="1871"/>
                    <a:pt x="494" y="1871"/>
                    <a:pt x="493" y="1871"/>
                  </a:cubicBezTo>
                  <a:cubicBezTo>
                    <a:pt x="493" y="1871"/>
                    <a:pt x="492" y="1872"/>
                    <a:pt x="492" y="1872"/>
                  </a:cubicBezTo>
                  <a:cubicBezTo>
                    <a:pt x="489" y="1886"/>
                    <a:pt x="481" y="1896"/>
                    <a:pt x="469" y="1899"/>
                  </a:cubicBezTo>
                  <a:cubicBezTo>
                    <a:pt x="458" y="1902"/>
                    <a:pt x="445" y="1899"/>
                    <a:pt x="436" y="1889"/>
                  </a:cubicBezTo>
                  <a:cubicBezTo>
                    <a:pt x="435" y="1888"/>
                    <a:pt x="435" y="1888"/>
                    <a:pt x="434" y="1888"/>
                  </a:cubicBezTo>
                  <a:cubicBezTo>
                    <a:pt x="434" y="1888"/>
                    <a:pt x="433" y="1888"/>
                    <a:pt x="433" y="1889"/>
                  </a:cubicBezTo>
                  <a:cubicBezTo>
                    <a:pt x="426" y="1900"/>
                    <a:pt x="415" y="1905"/>
                    <a:pt x="404" y="1903"/>
                  </a:cubicBezTo>
                  <a:cubicBezTo>
                    <a:pt x="392" y="1901"/>
                    <a:pt x="381" y="1892"/>
                    <a:pt x="377" y="1880"/>
                  </a:cubicBezTo>
                  <a:cubicBezTo>
                    <a:pt x="377" y="1880"/>
                    <a:pt x="377" y="1879"/>
                    <a:pt x="376" y="1879"/>
                  </a:cubicBezTo>
                  <a:cubicBezTo>
                    <a:pt x="375" y="1879"/>
                    <a:pt x="375" y="1879"/>
                    <a:pt x="374" y="1879"/>
                  </a:cubicBezTo>
                  <a:cubicBezTo>
                    <a:pt x="366" y="1884"/>
                    <a:pt x="353" y="1882"/>
                    <a:pt x="343" y="1876"/>
                  </a:cubicBezTo>
                  <a:cubicBezTo>
                    <a:pt x="334" y="1869"/>
                    <a:pt x="330" y="1860"/>
                    <a:pt x="331" y="1851"/>
                  </a:cubicBezTo>
                  <a:cubicBezTo>
                    <a:pt x="331" y="1850"/>
                    <a:pt x="331" y="1849"/>
                    <a:pt x="330" y="1849"/>
                  </a:cubicBezTo>
                  <a:cubicBezTo>
                    <a:pt x="329" y="1849"/>
                    <a:pt x="329" y="1849"/>
                    <a:pt x="329" y="1849"/>
                  </a:cubicBezTo>
                  <a:cubicBezTo>
                    <a:pt x="329" y="1849"/>
                    <a:pt x="329" y="1849"/>
                    <a:pt x="329" y="1849"/>
                  </a:cubicBezTo>
                  <a:cubicBezTo>
                    <a:pt x="320" y="1850"/>
                    <a:pt x="310" y="1845"/>
                    <a:pt x="304" y="1836"/>
                  </a:cubicBezTo>
                  <a:cubicBezTo>
                    <a:pt x="297" y="1826"/>
                    <a:pt x="296" y="1814"/>
                    <a:pt x="301" y="1805"/>
                  </a:cubicBezTo>
                  <a:cubicBezTo>
                    <a:pt x="301" y="1805"/>
                    <a:pt x="301" y="1804"/>
                    <a:pt x="301" y="1804"/>
                  </a:cubicBezTo>
                  <a:cubicBezTo>
                    <a:pt x="301" y="1803"/>
                    <a:pt x="300" y="1803"/>
                    <a:pt x="300" y="1803"/>
                  </a:cubicBezTo>
                  <a:cubicBezTo>
                    <a:pt x="288" y="1799"/>
                    <a:pt x="278" y="1788"/>
                    <a:pt x="277" y="1776"/>
                  </a:cubicBezTo>
                  <a:cubicBezTo>
                    <a:pt x="275" y="1764"/>
                    <a:pt x="280" y="1754"/>
                    <a:pt x="291" y="1747"/>
                  </a:cubicBezTo>
                  <a:cubicBezTo>
                    <a:pt x="291" y="1747"/>
                    <a:pt x="292" y="1746"/>
                    <a:pt x="292" y="1746"/>
                  </a:cubicBezTo>
                  <a:cubicBezTo>
                    <a:pt x="292" y="1745"/>
                    <a:pt x="292" y="1744"/>
                    <a:pt x="291" y="1744"/>
                  </a:cubicBezTo>
                  <a:cubicBezTo>
                    <a:pt x="281" y="1735"/>
                    <a:pt x="277" y="1722"/>
                    <a:pt x="281" y="1710"/>
                  </a:cubicBezTo>
                  <a:cubicBezTo>
                    <a:pt x="284" y="1699"/>
                    <a:pt x="294" y="1691"/>
                    <a:pt x="307" y="1687"/>
                  </a:cubicBezTo>
                  <a:cubicBezTo>
                    <a:pt x="308" y="1687"/>
                    <a:pt x="308" y="1687"/>
                    <a:pt x="309" y="1687"/>
                  </a:cubicBezTo>
                  <a:cubicBezTo>
                    <a:pt x="309" y="1686"/>
                    <a:pt x="309" y="1686"/>
                    <a:pt x="309" y="1685"/>
                  </a:cubicBezTo>
                  <a:cubicBezTo>
                    <a:pt x="308" y="1683"/>
                    <a:pt x="308" y="1680"/>
                    <a:pt x="308" y="1677"/>
                  </a:cubicBezTo>
                  <a:cubicBezTo>
                    <a:pt x="310" y="1677"/>
                    <a:pt x="313" y="1676"/>
                    <a:pt x="315" y="1675"/>
                  </a:cubicBezTo>
                  <a:cubicBezTo>
                    <a:pt x="331" y="1668"/>
                    <a:pt x="334" y="1655"/>
                    <a:pt x="331" y="1646"/>
                  </a:cubicBezTo>
                  <a:cubicBezTo>
                    <a:pt x="331" y="1645"/>
                    <a:pt x="330" y="1644"/>
                    <a:pt x="330" y="1643"/>
                  </a:cubicBezTo>
                  <a:cubicBezTo>
                    <a:pt x="350" y="1631"/>
                    <a:pt x="374" y="1634"/>
                    <a:pt x="394" y="1653"/>
                  </a:cubicBezTo>
                  <a:cubicBezTo>
                    <a:pt x="392" y="1656"/>
                    <a:pt x="390" y="1659"/>
                    <a:pt x="389" y="1663"/>
                  </a:cubicBezTo>
                  <a:cubicBezTo>
                    <a:pt x="371" y="1651"/>
                    <a:pt x="351" y="1650"/>
                    <a:pt x="337" y="1661"/>
                  </a:cubicBezTo>
                  <a:cubicBezTo>
                    <a:pt x="326" y="1669"/>
                    <a:pt x="321" y="1683"/>
                    <a:pt x="324" y="1695"/>
                  </a:cubicBezTo>
                  <a:cubicBezTo>
                    <a:pt x="312" y="1698"/>
                    <a:pt x="303" y="1706"/>
                    <a:pt x="300" y="1717"/>
                  </a:cubicBezTo>
                  <a:cubicBezTo>
                    <a:pt x="297" y="1727"/>
                    <a:pt x="301" y="1737"/>
                    <a:pt x="310" y="1746"/>
                  </a:cubicBezTo>
                  <a:cubicBezTo>
                    <a:pt x="301" y="1751"/>
                    <a:pt x="297" y="1761"/>
                    <a:pt x="298" y="1772"/>
                  </a:cubicBezTo>
                  <a:cubicBezTo>
                    <a:pt x="300" y="1783"/>
                    <a:pt x="308" y="1792"/>
                    <a:pt x="319" y="1796"/>
                  </a:cubicBezTo>
                  <a:cubicBezTo>
                    <a:pt x="315" y="1804"/>
                    <a:pt x="314" y="1814"/>
                    <a:pt x="319" y="1822"/>
                  </a:cubicBezTo>
                  <a:cubicBezTo>
                    <a:pt x="324" y="1831"/>
                    <a:pt x="333" y="1836"/>
                    <a:pt x="344" y="1836"/>
                  </a:cubicBezTo>
                  <a:cubicBezTo>
                    <a:pt x="344" y="1847"/>
                    <a:pt x="349" y="1856"/>
                    <a:pt x="358" y="1861"/>
                  </a:cubicBezTo>
                  <a:cubicBezTo>
                    <a:pt x="366" y="1865"/>
                    <a:pt x="376" y="1865"/>
                    <a:pt x="384" y="1860"/>
                  </a:cubicBezTo>
                  <a:cubicBezTo>
                    <a:pt x="387" y="1872"/>
                    <a:pt x="397" y="1880"/>
                    <a:pt x="408" y="1881"/>
                  </a:cubicBezTo>
                  <a:cubicBezTo>
                    <a:pt x="419" y="1883"/>
                    <a:pt x="428" y="1879"/>
                    <a:pt x="434" y="1870"/>
                  </a:cubicBezTo>
                  <a:cubicBezTo>
                    <a:pt x="442" y="1879"/>
                    <a:pt x="453" y="1882"/>
                    <a:pt x="463" y="1880"/>
                  </a:cubicBezTo>
                  <a:cubicBezTo>
                    <a:pt x="474" y="1877"/>
                    <a:pt x="482" y="1868"/>
                    <a:pt x="485" y="1856"/>
                  </a:cubicBezTo>
                  <a:cubicBezTo>
                    <a:pt x="497" y="1859"/>
                    <a:pt x="511" y="1854"/>
                    <a:pt x="519" y="1843"/>
                  </a:cubicBezTo>
                  <a:cubicBezTo>
                    <a:pt x="530" y="1828"/>
                    <a:pt x="529" y="1809"/>
                    <a:pt x="517" y="1791"/>
                  </a:cubicBezTo>
                  <a:cubicBezTo>
                    <a:pt x="520" y="1790"/>
                    <a:pt x="524" y="1788"/>
                    <a:pt x="527" y="1785"/>
                  </a:cubicBezTo>
                  <a:cubicBezTo>
                    <a:pt x="545" y="1806"/>
                    <a:pt x="549" y="1830"/>
                    <a:pt x="537" y="1850"/>
                  </a:cubicBezTo>
                  <a:cubicBezTo>
                    <a:pt x="536" y="1849"/>
                    <a:pt x="535" y="1849"/>
                    <a:pt x="534" y="1849"/>
                  </a:cubicBezTo>
                  <a:cubicBezTo>
                    <a:pt x="525" y="1846"/>
                    <a:pt x="512" y="1849"/>
                    <a:pt x="505" y="1865"/>
                  </a:cubicBezTo>
                  <a:cubicBezTo>
                    <a:pt x="504" y="1867"/>
                    <a:pt x="503" y="1869"/>
                    <a:pt x="502" y="1872"/>
                  </a:cubicBezTo>
                  <a:cubicBezTo>
                    <a:pt x="500" y="1872"/>
                    <a:pt x="497" y="1871"/>
                    <a:pt x="495" y="1871"/>
                  </a:cubicBezTo>
                  <a:close/>
                  <a:moveTo>
                    <a:pt x="521" y="1925"/>
                  </a:moveTo>
                  <a:cubicBezTo>
                    <a:pt x="506" y="1907"/>
                    <a:pt x="500" y="1884"/>
                    <a:pt x="508" y="1866"/>
                  </a:cubicBezTo>
                  <a:cubicBezTo>
                    <a:pt x="514" y="1853"/>
                    <a:pt x="525" y="1850"/>
                    <a:pt x="533" y="1852"/>
                  </a:cubicBezTo>
                  <a:cubicBezTo>
                    <a:pt x="539" y="1854"/>
                    <a:pt x="545" y="1860"/>
                    <a:pt x="545" y="1869"/>
                  </a:cubicBezTo>
                  <a:cubicBezTo>
                    <a:pt x="544" y="1876"/>
                    <a:pt x="540" y="1881"/>
                    <a:pt x="534" y="1882"/>
                  </a:cubicBezTo>
                  <a:cubicBezTo>
                    <a:pt x="529" y="1883"/>
                    <a:pt x="523" y="1881"/>
                    <a:pt x="519" y="1874"/>
                  </a:cubicBezTo>
                  <a:cubicBezTo>
                    <a:pt x="518" y="1873"/>
                    <a:pt x="517" y="1872"/>
                    <a:pt x="517" y="1873"/>
                  </a:cubicBezTo>
                  <a:cubicBezTo>
                    <a:pt x="516" y="1873"/>
                    <a:pt x="515" y="1873"/>
                    <a:pt x="515" y="1874"/>
                  </a:cubicBezTo>
                  <a:cubicBezTo>
                    <a:pt x="514" y="1883"/>
                    <a:pt x="520" y="1891"/>
                    <a:pt x="530" y="1893"/>
                  </a:cubicBezTo>
                  <a:cubicBezTo>
                    <a:pt x="541" y="1895"/>
                    <a:pt x="556" y="1890"/>
                    <a:pt x="572" y="1884"/>
                  </a:cubicBezTo>
                  <a:cubicBezTo>
                    <a:pt x="598" y="1875"/>
                    <a:pt x="631" y="1864"/>
                    <a:pt x="665" y="1875"/>
                  </a:cubicBezTo>
                  <a:cubicBezTo>
                    <a:pt x="666" y="1878"/>
                    <a:pt x="667" y="1881"/>
                    <a:pt x="668" y="1883"/>
                  </a:cubicBezTo>
                  <a:cubicBezTo>
                    <a:pt x="633" y="1871"/>
                    <a:pt x="601" y="1882"/>
                    <a:pt x="575" y="1890"/>
                  </a:cubicBezTo>
                  <a:cubicBezTo>
                    <a:pt x="549" y="1899"/>
                    <a:pt x="528" y="1906"/>
                    <a:pt x="513" y="1886"/>
                  </a:cubicBezTo>
                  <a:cubicBezTo>
                    <a:pt x="513" y="1885"/>
                    <a:pt x="512" y="1885"/>
                    <a:pt x="511" y="1885"/>
                  </a:cubicBezTo>
                  <a:cubicBezTo>
                    <a:pt x="510" y="1885"/>
                    <a:pt x="510" y="1886"/>
                    <a:pt x="510" y="1887"/>
                  </a:cubicBezTo>
                  <a:cubicBezTo>
                    <a:pt x="515" y="1920"/>
                    <a:pt x="541" y="1944"/>
                    <a:pt x="582" y="1955"/>
                  </a:cubicBezTo>
                  <a:cubicBezTo>
                    <a:pt x="581" y="1957"/>
                    <a:pt x="580" y="1959"/>
                    <a:pt x="579" y="1960"/>
                  </a:cubicBezTo>
                  <a:cubicBezTo>
                    <a:pt x="556" y="1953"/>
                    <a:pt x="535" y="1941"/>
                    <a:pt x="521" y="1925"/>
                  </a:cubicBezTo>
                  <a:close/>
                  <a:moveTo>
                    <a:pt x="662" y="1886"/>
                  </a:moveTo>
                  <a:cubicBezTo>
                    <a:pt x="660" y="1886"/>
                    <a:pt x="658" y="1886"/>
                    <a:pt x="656" y="1887"/>
                  </a:cubicBezTo>
                  <a:cubicBezTo>
                    <a:pt x="655" y="1884"/>
                    <a:pt x="655" y="1884"/>
                    <a:pt x="655" y="1884"/>
                  </a:cubicBezTo>
                  <a:cubicBezTo>
                    <a:pt x="658" y="1884"/>
                    <a:pt x="660" y="1885"/>
                    <a:pt x="662" y="1886"/>
                  </a:cubicBezTo>
                  <a:close/>
                  <a:moveTo>
                    <a:pt x="653" y="1888"/>
                  </a:moveTo>
                  <a:cubicBezTo>
                    <a:pt x="650" y="1889"/>
                    <a:pt x="647" y="1890"/>
                    <a:pt x="644" y="1891"/>
                  </a:cubicBezTo>
                  <a:cubicBezTo>
                    <a:pt x="641" y="1882"/>
                    <a:pt x="641" y="1882"/>
                    <a:pt x="641" y="1882"/>
                  </a:cubicBezTo>
                  <a:cubicBezTo>
                    <a:pt x="644" y="1882"/>
                    <a:pt x="647" y="1882"/>
                    <a:pt x="651" y="1883"/>
                  </a:cubicBezTo>
                  <a:lnTo>
                    <a:pt x="653" y="1888"/>
                  </a:lnTo>
                  <a:close/>
                  <a:moveTo>
                    <a:pt x="529" y="1914"/>
                  </a:moveTo>
                  <a:cubicBezTo>
                    <a:pt x="524" y="1914"/>
                    <a:pt x="524" y="1914"/>
                    <a:pt x="524" y="1914"/>
                  </a:cubicBezTo>
                  <a:cubicBezTo>
                    <a:pt x="522" y="1910"/>
                    <a:pt x="520" y="1906"/>
                    <a:pt x="518" y="1902"/>
                  </a:cubicBezTo>
                  <a:cubicBezTo>
                    <a:pt x="521" y="1907"/>
                    <a:pt x="525" y="1910"/>
                    <a:pt x="529" y="1914"/>
                  </a:cubicBezTo>
                  <a:close/>
                  <a:moveTo>
                    <a:pt x="523" y="1900"/>
                  </a:moveTo>
                  <a:cubicBezTo>
                    <a:pt x="526" y="1901"/>
                    <a:pt x="529" y="1902"/>
                    <a:pt x="533" y="1903"/>
                  </a:cubicBezTo>
                  <a:cubicBezTo>
                    <a:pt x="534" y="1908"/>
                    <a:pt x="534" y="1908"/>
                    <a:pt x="534" y="1908"/>
                  </a:cubicBezTo>
                  <a:cubicBezTo>
                    <a:pt x="530" y="1906"/>
                    <a:pt x="526" y="1903"/>
                    <a:pt x="523" y="1900"/>
                  </a:cubicBezTo>
                  <a:close/>
                  <a:moveTo>
                    <a:pt x="534" y="1917"/>
                  </a:moveTo>
                  <a:cubicBezTo>
                    <a:pt x="536" y="1919"/>
                    <a:pt x="539" y="1921"/>
                    <a:pt x="542" y="1922"/>
                  </a:cubicBezTo>
                  <a:cubicBezTo>
                    <a:pt x="533" y="1924"/>
                    <a:pt x="533" y="1924"/>
                    <a:pt x="533" y="1924"/>
                  </a:cubicBezTo>
                  <a:cubicBezTo>
                    <a:pt x="531" y="1922"/>
                    <a:pt x="529" y="1920"/>
                    <a:pt x="527" y="1917"/>
                  </a:cubicBezTo>
                  <a:lnTo>
                    <a:pt x="534" y="1917"/>
                  </a:lnTo>
                  <a:close/>
                  <a:moveTo>
                    <a:pt x="548" y="1925"/>
                  </a:moveTo>
                  <a:cubicBezTo>
                    <a:pt x="551" y="1926"/>
                    <a:pt x="554" y="1927"/>
                    <a:pt x="557" y="1928"/>
                  </a:cubicBezTo>
                  <a:cubicBezTo>
                    <a:pt x="544" y="1934"/>
                    <a:pt x="544" y="1934"/>
                    <a:pt x="544" y="1934"/>
                  </a:cubicBezTo>
                  <a:cubicBezTo>
                    <a:pt x="541" y="1932"/>
                    <a:pt x="539" y="1930"/>
                    <a:pt x="536" y="1928"/>
                  </a:cubicBezTo>
                  <a:lnTo>
                    <a:pt x="548" y="1925"/>
                  </a:lnTo>
                  <a:close/>
                  <a:moveTo>
                    <a:pt x="564" y="1929"/>
                  </a:moveTo>
                  <a:cubicBezTo>
                    <a:pt x="567" y="1929"/>
                    <a:pt x="569" y="1930"/>
                    <a:pt x="572" y="1930"/>
                  </a:cubicBezTo>
                  <a:cubicBezTo>
                    <a:pt x="557" y="1942"/>
                    <a:pt x="557" y="1942"/>
                    <a:pt x="557" y="1942"/>
                  </a:cubicBezTo>
                  <a:cubicBezTo>
                    <a:pt x="554" y="1940"/>
                    <a:pt x="551" y="1938"/>
                    <a:pt x="548" y="1937"/>
                  </a:cubicBezTo>
                  <a:lnTo>
                    <a:pt x="564" y="1929"/>
                  </a:lnTo>
                  <a:close/>
                  <a:moveTo>
                    <a:pt x="578" y="1930"/>
                  </a:moveTo>
                  <a:cubicBezTo>
                    <a:pt x="582" y="1931"/>
                    <a:pt x="585" y="1931"/>
                    <a:pt x="588" y="1931"/>
                  </a:cubicBezTo>
                  <a:cubicBezTo>
                    <a:pt x="572" y="1948"/>
                    <a:pt x="572" y="1948"/>
                    <a:pt x="572" y="1948"/>
                  </a:cubicBezTo>
                  <a:cubicBezTo>
                    <a:pt x="568" y="1947"/>
                    <a:pt x="564" y="1945"/>
                    <a:pt x="561" y="1944"/>
                  </a:cubicBezTo>
                  <a:lnTo>
                    <a:pt x="578" y="1930"/>
                  </a:lnTo>
                  <a:close/>
                  <a:moveTo>
                    <a:pt x="594" y="1931"/>
                  </a:moveTo>
                  <a:cubicBezTo>
                    <a:pt x="595" y="1930"/>
                    <a:pt x="596" y="1930"/>
                    <a:pt x="597" y="1930"/>
                  </a:cubicBezTo>
                  <a:cubicBezTo>
                    <a:pt x="592" y="1938"/>
                    <a:pt x="588" y="1945"/>
                    <a:pt x="584" y="1952"/>
                  </a:cubicBezTo>
                  <a:cubicBezTo>
                    <a:pt x="581" y="1951"/>
                    <a:pt x="578" y="1950"/>
                    <a:pt x="576" y="1949"/>
                  </a:cubicBezTo>
                  <a:lnTo>
                    <a:pt x="594" y="1931"/>
                  </a:lnTo>
                  <a:close/>
                  <a:moveTo>
                    <a:pt x="532" y="1911"/>
                  </a:moveTo>
                  <a:cubicBezTo>
                    <a:pt x="552" y="1924"/>
                    <a:pt x="578" y="1923"/>
                    <a:pt x="604" y="1921"/>
                  </a:cubicBezTo>
                  <a:cubicBezTo>
                    <a:pt x="603" y="1923"/>
                    <a:pt x="602" y="1925"/>
                    <a:pt x="600" y="1926"/>
                  </a:cubicBezTo>
                  <a:cubicBezTo>
                    <a:pt x="572" y="1928"/>
                    <a:pt x="549" y="1925"/>
                    <a:pt x="532" y="1911"/>
                  </a:cubicBezTo>
                  <a:close/>
                  <a:moveTo>
                    <a:pt x="537" y="1903"/>
                  </a:moveTo>
                  <a:cubicBezTo>
                    <a:pt x="539" y="1903"/>
                    <a:pt x="541" y="1903"/>
                    <a:pt x="544" y="1903"/>
                  </a:cubicBezTo>
                  <a:cubicBezTo>
                    <a:pt x="547" y="1914"/>
                    <a:pt x="547" y="1914"/>
                    <a:pt x="547" y="1914"/>
                  </a:cubicBezTo>
                  <a:cubicBezTo>
                    <a:pt x="544" y="1913"/>
                    <a:pt x="541" y="1912"/>
                    <a:pt x="538" y="1910"/>
                  </a:cubicBezTo>
                  <a:lnTo>
                    <a:pt x="537" y="1903"/>
                  </a:lnTo>
                  <a:close/>
                  <a:moveTo>
                    <a:pt x="575" y="1918"/>
                  </a:moveTo>
                  <a:cubicBezTo>
                    <a:pt x="572" y="1918"/>
                    <a:pt x="569" y="1918"/>
                    <a:pt x="565" y="1918"/>
                  </a:cubicBezTo>
                  <a:cubicBezTo>
                    <a:pt x="559" y="1899"/>
                    <a:pt x="559" y="1899"/>
                    <a:pt x="559" y="1899"/>
                  </a:cubicBezTo>
                  <a:cubicBezTo>
                    <a:pt x="562" y="1899"/>
                    <a:pt x="565" y="1898"/>
                    <a:pt x="568" y="1897"/>
                  </a:cubicBezTo>
                  <a:lnTo>
                    <a:pt x="575" y="1918"/>
                  </a:lnTo>
                  <a:close/>
                  <a:moveTo>
                    <a:pt x="571" y="1896"/>
                  </a:moveTo>
                  <a:cubicBezTo>
                    <a:pt x="573" y="1895"/>
                    <a:pt x="575" y="1895"/>
                    <a:pt x="576" y="1894"/>
                  </a:cubicBezTo>
                  <a:cubicBezTo>
                    <a:pt x="577" y="1894"/>
                    <a:pt x="578" y="1893"/>
                    <a:pt x="579" y="1893"/>
                  </a:cubicBezTo>
                  <a:cubicBezTo>
                    <a:pt x="590" y="1918"/>
                    <a:pt x="590" y="1918"/>
                    <a:pt x="590" y="1918"/>
                  </a:cubicBezTo>
                  <a:cubicBezTo>
                    <a:pt x="586" y="1918"/>
                    <a:pt x="583" y="1918"/>
                    <a:pt x="580" y="1918"/>
                  </a:cubicBezTo>
                  <a:lnTo>
                    <a:pt x="571" y="1896"/>
                  </a:lnTo>
                  <a:close/>
                  <a:moveTo>
                    <a:pt x="561" y="1917"/>
                  </a:moveTo>
                  <a:cubicBezTo>
                    <a:pt x="558" y="1917"/>
                    <a:pt x="555" y="1916"/>
                    <a:pt x="552" y="1915"/>
                  </a:cubicBezTo>
                  <a:cubicBezTo>
                    <a:pt x="547" y="1902"/>
                    <a:pt x="547" y="1902"/>
                    <a:pt x="547" y="1902"/>
                  </a:cubicBezTo>
                  <a:cubicBezTo>
                    <a:pt x="550" y="1902"/>
                    <a:pt x="553" y="1901"/>
                    <a:pt x="556" y="1900"/>
                  </a:cubicBezTo>
                  <a:lnTo>
                    <a:pt x="561" y="1917"/>
                  </a:lnTo>
                  <a:close/>
                  <a:moveTo>
                    <a:pt x="594" y="1918"/>
                  </a:moveTo>
                  <a:cubicBezTo>
                    <a:pt x="583" y="1892"/>
                    <a:pt x="583" y="1892"/>
                    <a:pt x="583" y="1892"/>
                  </a:cubicBezTo>
                  <a:cubicBezTo>
                    <a:pt x="586" y="1891"/>
                    <a:pt x="589" y="1890"/>
                    <a:pt x="593" y="1889"/>
                  </a:cubicBezTo>
                  <a:cubicBezTo>
                    <a:pt x="605" y="1917"/>
                    <a:pt x="605" y="1917"/>
                    <a:pt x="605" y="1917"/>
                  </a:cubicBezTo>
                  <a:cubicBezTo>
                    <a:pt x="601" y="1918"/>
                    <a:pt x="597" y="1918"/>
                    <a:pt x="594" y="1918"/>
                  </a:cubicBezTo>
                  <a:close/>
                  <a:moveTo>
                    <a:pt x="596" y="1888"/>
                  </a:moveTo>
                  <a:cubicBezTo>
                    <a:pt x="600" y="1887"/>
                    <a:pt x="604" y="1886"/>
                    <a:pt x="607" y="1885"/>
                  </a:cubicBezTo>
                  <a:cubicBezTo>
                    <a:pt x="617" y="1908"/>
                    <a:pt x="617" y="1908"/>
                    <a:pt x="617" y="1908"/>
                  </a:cubicBezTo>
                  <a:cubicBezTo>
                    <a:pt x="614" y="1911"/>
                    <a:pt x="611" y="1914"/>
                    <a:pt x="609" y="1917"/>
                  </a:cubicBezTo>
                  <a:lnTo>
                    <a:pt x="596" y="1888"/>
                  </a:lnTo>
                  <a:close/>
                  <a:moveTo>
                    <a:pt x="611" y="1884"/>
                  </a:moveTo>
                  <a:cubicBezTo>
                    <a:pt x="614" y="1883"/>
                    <a:pt x="618" y="1883"/>
                    <a:pt x="621" y="1882"/>
                  </a:cubicBezTo>
                  <a:cubicBezTo>
                    <a:pt x="628" y="1900"/>
                    <a:pt x="628" y="1900"/>
                    <a:pt x="628" y="1900"/>
                  </a:cubicBezTo>
                  <a:cubicBezTo>
                    <a:pt x="625" y="1902"/>
                    <a:pt x="623" y="1904"/>
                    <a:pt x="620" y="1906"/>
                  </a:cubicBezTo>
                  <a:lnTo>
                    <a:pt x="611" y="1884"/>
                  </a:lnTo>
                  <a:close/>
                  <a:moveTo>
                    <a:pt x="625" y="1882"/>
                  </a:moveTo>
                  <a:cubicBezTo>
                    <a:pt x="629" y="1882"/>
                    <a:pt x="633" y="1881"/>
                    <a:pt x="636" y="1882"/>
                  </a:cubicBezTo>
                  <a:cubicBezTo>
                    <a:pt x="640" y="1893"/>
                    <a:pt x="640" y="1893"/>
                    <a:pt x="640" y="1893"/>
                  </a:cubicBezTo>
                  <a:cubicBezTo>
                    <a:pt x="637" y="1894"/>
                    <a:pt x="634" y="1896"/>
                    <a:pt x="631" y="1898"/>
                  </a:cubicBezTo>
                  <a:lnTo>
                    <a:pt x="625" y="1882"/>
                  </a:lnTo>
                  <a:close/>
                  <a:moveTo>
                    <a:pt x="571" y="2027"/>
                  </a:moveTo>
                  <a:cubicBezTo>
                    <a:pt x="548" y="2024"/>
                    <a:pt x="528" y="2010"/>
                    <a:pt x="523" y="1992"/>
                  </a:cubicBezTo>
                  <a:cubicBezTo>
                    <a:pt x="518" y="1977"/>
                    <a:pt x="525" y="1968"/>
                    <a:pt x="531" y="1965"/>
                  </a:cubicBezTo>
                  <a:cubicBezTo>
                    <a:pt x="538" y="1962"/>
                    <a:pt x="546" y="1962"/>
                    <a:pt x="551" y="1969"/>
                  </a:cubicBezTo>
                  <a:cubicBezTo>
                    <a:pt x="555" y="1975"/>
                    <a:pt x="556" y="1981"/>
                    <a:pt x="552" y="1986"/>
                  </a:cubicBezTo>
                  <a:cubicBezTo>
                    <a:pt x="549" y="1990"/>
                    <a:pt x="543" y="1993"/>
                    <a:pt x="535" y="1990"/>
                  </a:cubicBezTo>
                  <a:cubicBezTo>
                    <a:pt x="534" y="1990"/>
                    <a:pt x="533" y="1990"/>
                    <a:pt x="533" y="1991"/>
                  </a:cubicBezTo>
                  <a:cubicBezTo>
                    <a:pt x="532" y="1991"/>
                    <a:pt x="532" y="1992"/>
                    <a:pt x="533" y="1993"/>
                  </a:cubicBezTo>
                  <a:cubicBezTo>
                    <a:pt x="538" y="2000"/>
                    <a:pt x="548" y="2002"/>
                    <a:pt x="557" y="1997"/>
                  </a:cubicBezTo>
                  <a:cubicBezTo>
                    <a:pt x="567" y="1991"/>
                    <a:pt x="574" y="1978"/>
                    <a:pt x="582" y="1963"/>
                  </a:cubicBezTo>
                  <a:cubicBezTo>
                    <a:pt x="599" y="1933"/>
                    <a:pt x="619" y="1895"/>
                    <a:pt x="670" y="1888"/>
                  </a:cubicBezTo>
                  <a:cubicBezTo>
                    <a:pt x="670" y="1888"/>
                    <a:pt x="670" y="1888"/>
                    <a:pt x="670" y="1888"/>
                  </a:cubicBezTo>
                  <a:cubicBezTo>
                    <a:pt x="671" y="1889"/>
                    <a:pt x="672" y="1891"/>
                    <a:pt x="672" y="1893"/>
                  </a:cubicBezTo>
                  <a:cubicBezTo>
                    <a:pt x="624" y="1903"/>
                    <a:pt x="604" y="1937"/>
                    <a:pt x="588" y="1965"/>
                  </a:cubicBezTo>
                  <a:cubicBezTo>
                    <a:pt x="575" y="1990"/>
                    <a:pt x="564" y="2009"/>
                    <a:pt x="539" y="2002"/>
                  </a:cubicBezTo>
                  <a:cubicBezTo>
                    <a:pt x="538" y="2002"/>
                    <a:pt x="537" y="2003"/>
                    <a:pt x="537" y="2003"/>
                  </a:cubicBezTo>
                  <a:cubicBezTo>
                    <a:pt x="537" y="2004"/>
                    <a:pt x="537" y="2005"/>
                    <a:pt x="537" y="2006"/>
                  </a:cubicBezTo>
                  <a:cubicBezTo>
                    <a:pt x="556" y="2021"/>
                    <a:pt x="580" y="2026"/>
                    <a:pt x="606" y="2020"/>
                  </a:cubicBezTo>
                  <a:cubicBezTo>
                    <a:pt x="647" y="2011"/>
                    <a:pt x="689" y="1977"/>
                    <a:pt x="708" y="1939"/>
                  </a:cubicBezTo>
                  <a:cubicBezTo>
                    <a:pt x="709" y="1940"/>
                    <a:pt x="710" y="1941"/>
                    <a:pt x="711" y="1942"/>
                  </a:cubicBezTo>
                  <a:cubicBezTo>
                    <a:pt x="687" y="2000"/>
                    <a:pt x="620" y="2033"/>
                    <a:pt x="571" y="2027"/>
                  </a:cubicBezTo>
                  <a:close/>
                  <a:moveTo>
                    <a:pt x="669" y="2106"/>
                  </a:moveTo>
                  <a:cubicBezTo>
                    <a:pt x="669" y="2106"/>
                    <a:pt x="669" y="2106"/>
                    <a:pt x="669" y="2106"/>
                  </a:cubicBezTo>
                  <a:cubicBezTo>
                    <a:pt x="669" y="2106"/>
                    <a:pt x="669" y="2106"/>
                    <a:pt x="669" y="2106"/>
                  </a:cubicBezTo>
                  <a:cubicBezTo>
                    <a:pt x="646" y="2097"/>
                    <a:pt x="608" y="2068"/>
                    <a:pt x="593" y="2031"/>
                  </a:cubicBezTo>
                  <a:cubicBezTo>
                    <a:pt x="597" y="2031"/>
                    <a:pt x="601" y="2030"/>
                    <a:pt x="605" y="2029"/>
                  </a:cubicBezTo>
                  <a:cubicBezTo>
                    <a:pt x="614" y="2051"/>
                    <a:pt x="644" y="2084"/>
                    <a:pt x="673" y="2096"/>
                  </a:cubicBezTo>
                  <a:cubicBezTo>
                    <a:pt x="703" y="2108"/>
                    <a:pt x="746" y="2106"/>
                    <a:pt x="769" y="2097"/>
                  </a:cubicBezTo>
                  <a:cubicBezTo>
                    <a:pt x="771" y="2100"/>
                    <a:pt x="773" y="2104"/>
                    <a:pt x="776" y="2107"/>
                  </a:cubicBezTo>
                  <a:cubicBezTo>
                    <a:pt x="739" y="2122"/>
                    <a:pt x="692" y="2116"/>
                    <a:pt x="669" y="2106"/>
                  </a:cubicBezTo>
                  <a:close/>
                  <a:moveTo>
                    <a:pt x="832" y="2066"/>
                  </a:moveTo>
                  <a:cubicBezTo>
                    <a:pt x="827" y="2083"/>
                    <a:pt x="823" y="2097"/>
                    <a:pt x="826" y="2108"/>
                  </a:cubicBezTo>
                  <a:cubicBezTo>
                    <a:pt x="828" y="2118"/>
                    <a:pt x="836" y="2124"/>
                    <a:pt x="845" y="2122"/>
                  </a:cubicBezTo>
                  <a:cubicBezTo>
                    <a:pt x="846" y="2122"/>
                    <a:pt x="847" y="2122"/>
                    <a:pt x="847" y="2121"/>
                  </a:cubicBezTo>
                  <a:cubicBezTo>
                    <a:pt x="847" y="2120"/>
                    <a:pt x="847" y="2119"/>
                    <a:pt x="846" y="2119"/>
                  </a:cubicBezTo>
                  <a:cubicBezTo>
                    <a:pt x="838" y="2115"/>
                    <a:pt x="836" y="2109"/>
                    <a:pt x="836" y="2104"/>
                  </a:cubicBezTo>
                  <a:cubicBezTo>
                    <a:pt x="837" y="2098"/>
                    <a:pt x="842" y="2094"/>
                    <a:pt x="849" y="2093"/>
                  </a:cubicBezTo>
                  <a:cubicBezTo>
                    <a:pt x="858" y="2091"/>
                    <a:pt x="864" y="2097"/>
                    <a:pt x="866" y="2104"/>
                  </a:cubicBezTo>
                  <a:cubicBezTo>
                    <a:pt x="869" y="2111"/>
                    <a:pt x="867" y="2122"/>
                    <a:pt x="854" y="2129"/>
                  </a:cubicBezTo>
                  <a:cubicBezTo>
                    <a:pt x="837" y="2137"/>
                    <a:pt x="813" y="2134"/>
                    <a:pt x="794" y="2119"/>
                  </a:cubicBezTo>
                  <a:cubicBezTo>
                    <a:pt x="755" y="2089"/>
                    <a:pt x="731" y="2018"/>
                    <a:pt x="756" y="1960"/>
                  </a:cubicBezTo>
                  <a:cubicBezTo>
                    <a:pt x="757" y="1960"/>
                    <a:pt x="758" y="1961"/>
                    <a:pt x="759" y="1961"/>
                  </a:cubicBezTo>
                  <a:cubicBezTo>
                    <a:pt x="746" y="2001"/>
                    <a:pt x="752" y="2055"/>
                    <a:pt x="774" y="2090"/>
                  </a:cubicBezTo>
                  <a:cubicBezTo>
                    <a:pt x="789" y="2113"/>
                    <a:pt x="809" y="2126"/>
                    <a:pt x="833" y="2128"/>
                  </a:cubicBezTo>
                  <a:cubicBezTo>
                    <a:pt x="834" y="2128"/>
                    <a:pt x="835" y="2128"/>
                    <a:pt x="835" y="2127"/>
                  </a:cubicBezTo>
                  <a:cubicBezTo>
                    <a:pt x="835" y="2126"/>
                    <a:pt x="835" y="2125"/>
                    <a:pt x="834" y="2125"/>
                  </a:cubicBezTo>
                  <a:cubicBezTo>
                    <a:pt x="812" y="2112"/>
                    <a:pt x="818" y="2090"/>
                    <a:pt x="826" y="2063"/>
                  </a:cubicBezTo>
                  <a:cubicBezTo>
                    <a:pt x="834" y="2032"/>
                    <a:pt x="844" y="1994"/>
                    <a:pt x="818" y="1953"/>
                  </a:cubicBezTo>
                  <a:cubicBezTo>
                    <a:pt x="819" y="1952"/>
                    <a:pt x="821" y="1952"/>
                    <a:pt x="822" y="1951"/>
                  </a:cubicBezTo>
                  <a:cubicBezTo>
                    <a:pt x="822" y="1951"/>
                    <a:pt x="822" y="1951"/>
                    <a:pt x="823" y="1951"/>
                  </a:cubicBezTo>
                  <a:cubicBezTo>
                    <a:pt x="853" y="1992"/>
                    <a:pt x="841" y="2033"/>
                    <a:pt x="832" y="2066"/>
                  </a:cubicBezTo>
                  <a:close/>
                  <a:moveTo>
                    <a:pt x="905" y="2062"/>
                  </a:moveTo>
                  <a:cubicBezTo>
                    <a:pt x="909" y="2059"/>
                    <a:pt x="909" y="2059"/>
                    <a:pt x="909" y="2059"/>
                  </a:cubicBezTo>
                  <a:cubicBezTo>
                    <a:pt x="912" y="2061"/>
                    <a:pt x="915" y="2062"/>
                    <a:pt x="918" y="2063"/>
                  </a:cubicBezTo>
                  <a:cubicBezTo>
                    <a:pt x="914" y="2063"/>
                    <a:pt x="909" y="2063"/>
                    <a:pt x="905" y="2062"/>
                  </a:cubicBezTo>
                  <a:close/>
                  <a:moveTo>
                    <a:pt x="920" y="2069"/>
                  </a:moveTo>
                  <a:cubicBezTo>
                    <a:pt x="916" y="2070"/>
                    <a:pt x="912" y="2072"/>
                    <a:pt x="908" y="2072"/>
                  </a:cubicBezTo>
                  <a:cubicBezTo>
                    <a:pt x="904" y="2069"/>
                    <a:pt x="904" y="2069"/>
                    <a:pt x="904" y="2069"/>
                  </a:cubicBezTo>
                  <a:cubicBezTo>
                    <a:pt x="909" y="2070"/>
                    <a:pt x="915" y="2069"/>
                    <a:pt x="920" y="2069"/>
                  </a:cubicBezTo>
                  <a:close/>
                  <a:moveTo>
                    <a:pt x="900" y="2060"/>
                  </a:moveTo>
                  <a:cubicBezTo>
                    <a:pt x="897" y="2059"/>
                    <a:pt x="894" y="2058"/>
                    <a:pt x="891" y="2056"/>
                  </a:cubicBezTo>
                  <a:cubicBezTo>
                    <a:pt x="901" y="2051"/>
                    <a:pt x="901" y="2051"/>
                    <a:pt x="901" y="2051"/>
                  </a:cubicBezTo>
                  <a:cubicBezTo>
                    <a:pt x="903" y="2053"/>
                    <a:pt x="905" y="2055"/>
                    <a:pt x="906" y="2056"/>
                  </a:cubicBezTo>
                  <a:lnTo>
                    <a:pt x="900" y="2060"/>
                  </a:lnTo>
                  <a:close/>
                  <a:moveTo>
                    <a:pt x="874" y="2059"/>
                  </a:moveTo>
                  <a:cubicBezTo>
                    <a:pt x="877" y="2060"/>
                    <a:pt x="880" y="2062"/>
                    <a:pt x="883" y="2063"/>
                  </a:cubicBezTo>
                  <a:cubicBezTo>
                    <a:pt x="889" y="2074"/>
                    <a:pt x="889" y="2074"/>
                    <a:pt x="889" y="2074"/>
                  </a:cubicBezTo>
                  <a:cubicBezTo>
                    <a:pt x="886" y="2074"/>
                    <a:pt x="882" y="2073"/>
                    <a:pt x="879" y="2073"/>
                  </a:cubicBezTo>
                  <a:lnTo>
                    <a:pt x="874" y="2059"/>
                  </a:lnTo>
                  <a:close/>
                  <a:moveTo>
                    <a:pt x="875" y="2072"/>
                  </a:moveTo>
                  <a:cubicBezTo>
                    <a:pt x="871" y="2071"/>
                    <a:pt x="868" y="2070"/>
                    <a:pt x="865" y="2069"/>
                  </a:cubicBezTo>
                  <a:cubicBezTo>
                    <a:pt x="862" y="2050"/>
                    <a:pt x="862" y="2050"/>
                    <a:pt x="862" y="2050"/>
                  </a:cubicBezTo>
                  <a:cubicBezTo>
                    <a:pt x="864" y="2052"/>
                    <a:pt x="867" y="2054"/>
                    <a:pt x="869" y="2055"/>
                  </a:cubicBezTo>
                  <a:lnTo>
                    <a:pt x="875" y="2072"/>
                  </a:lnTo>
                  <a:close/>
                  <a:moveTo>
                    <a:pt x="889" y="2066"/>
                  </a:moveTo>
                  <a:cubicBezTo>
                    <a:pt x="892" y="2067"/>
                    <a:pt x="895" y="2068"/>
                    <a:pt x="898" y="2068"/>
                  </a:cubicBezTo>
                  <a:cubicBezTo>
                    <a:pt x="903" y="2073"/>
                    <a:pt x="903" y="2073"/>
                    <a:pt x="903" y="2073"/>
                  </a:cubicBezTo>
                  <a:cubicBezTo>
                    <a:pt x="900" y="2074"/>
                    <a:pt x="897" y="2074"/>
                    <a:pt x="894" y="2074"/>
                  </a:cubicBezTo>
                  <a:lnTo>
                    <a:pt x="889" y="2066"/>
                  </a:lnTo>
                  <a:close/>
                  <a:moveTo>
                    <a:pt x="845" y="2028"/>
                  </a:moveTo>
                  <a:cubicBezTo>
                    <a:pt x="845" y="2025"/>
                    <a:pt x="845" y="2023"/>
                    <a:pt x="845" y="2021"/>
                  </a:cubicBezTo>
                  <a:cubicBezTo>
                    <a:pt x="863" y="2042"/>
                    <a:pt x="881" y="2060"/>
                    <a:pt x="904" y="2065"/>
                  </a:cubicBezTo>
                  <a:cubicBezTo>
                    <a:pt x="882" y="2063"/>
                    <a:pt x="864" y="2049"/>
                    <a:pt x="845" y="2028"/>
                  </a:cubicBezTo>
                  <a:close/>
                  <a:moveTo>
                    <a:pt x="861" y="2068"/>
                  </a:moveTo>
                  <a:cubicBezTo>
                    <a:pt x="857" y="2066"/>
                    <a:pt x="853" y="2065"/>
                    <a:pt x="850" y="2063"/>
                  </a:cubicBezTo>
                  <a:cubicBezTo>
                    <a:pt x="850" y="2039"/>
                    <a:pt x="850" y="2039"/>
                    <a:pt x="850" y="2039"/>
                  </a:cubicBezTo>
                  <a:cubicBezTo>
                    <a:pt x="853" y="2042"/>
                    <a:pt x="855" y="2044"/>
                    <a:pt x="857" y="2046"/>
                  </a:cubicBezTo>
                  <a:lnTo>
                    <a:pt x="861" y="2068"/>
                  </a:lnTo>
                  <a:close/>
                  <a:moveTo>
                    <a:pt x="846" y="2035"/>
                  </a:moveTo>
                  <a:cubicBezTo>
                    <a:pt x="846" y="2061"/>
                    <a:pt x="846" y="2061"/>
                    <a:pt x="846" y="2061"/>
                  </a:cubicBezTo>
                  <a:cubicBezTo>
                    <a:pt x="843" y="2060"/>
                    <a:pt x="841" y="2059"/>
                    <a:pt x="838" y="2057"/>
                  </a:cubicBezTo>
                  <a:cubicBezTo>
                    <a:pt x="840" y="2049"/>
                    <a:pt x="842" y="2041"/>
                    <a:pt x="844" y="2032"/>
                  </a:cubicBezTo>
                  <a:cubicBezTo>
                    <a:pt x="845" y="2033"/>
                    <a:pt x="846" y="2034"/>
                    <a:pt x="846" y="2035"/>
                  </a:cubicBezTo>
                  <a:close/>
                  <a:moveTo>
                    <a:pt x="887" y="2054"/>
                  </a:moveTo>
                  <a:cubicBezTo>
                    <a:pt x="884" y="2053"/>
                    <a:pt x="882" y="2051"/>
                    <a:pt x="879" y="2049"/>
                  </a:cubicBezTo>
                  <a:cubicBezTo>
                    <a:pt x="895" y="2041"/>
                    <a:pt x="895" y="2041"/>
                    <a:pt x="895" y="2041"/>
                  </a:cubicBezTo>
                  <a:cubicBezTo>
                    <a:pt x="896" y="2043"/>
                    <a:pt x="898" y="2046"/>
                    <a:pt x="899" y="2048"/>
                  </a:cubicBezTo>
                  <a:lnTo>
                    <a:pt x="887" y="2054"/>
                  </a:lnTo>
                  <a:close/>
                  <a:moveTo>
                    <a:pt x="876" y="2046"/>
                  </a:moveTo>
                  <a:cubicBezTo>
                    <a:pt x="873" y="2044"/>
                    <a:pt x="870" y="2042"/>
                    <a:pt x="868" y="2040"/>
                  </a:cubicBezTo>
                  <a:cubicBezTo>
                    <a:pt x="889" y="2030"/>
                    <a:pt x="889" y="2030"/>
                    <a:pt x="889" y="2030"/>
                  </a:cubicBezTo>
                  <a:cubicBezTo>
                    <a:pt x="890" y="2033"/>
                    <a:pt x="891" y="2035"/>
                    <a:pt x="893" y="2037"/>
                  </a:cubicBezTo>
                  <a:lnTo>
                    <a:pt x="876" y="2046"/>
                  </a:lnTo>
                  <a:close/>
                  <a:moveTo>
                    <a:pt x="865" y="2037"/>
                  </a:moveTo>
                  <a:cubicBezTo>
                    <a:pt x="863" y="2034"/>
                    <a:pt x="860" y="2032"/>
                    <a:pt x="858" y="2029"/>
                  </a:cubicBezTo>
                  <a:cubicBezTo>
                    <a:pt x="883" y="2019"/>
                    <a:pt x="883" y="2019"/>
                    <a:pt x="883" y="2019"/>
                  </a:cubicBezTo>
                  <a:cubicBezTo>
                    <a:pt x="884" y="2020"/>
                    <a:pt x="884" y="2021"/>
                    <a:pt x="885" y="2022"/>
                  </a:cubicBezTo>
                  <a:cubicBezTo>
                    <a:pt x="885" y="2023"/>
                    <a:pt x="886" y="2025"/>
                    <a:pt x="887" y="2026"/>
                  </a:cubicBezTo>
                  <a:lnTo>
                    <a:pt x="865" y="2037"/>
                  </a:lnTo>
                  <a:close/>
                  <a:moveTo>
                    <a:pt x="855" y="2026"/>
                  </a:moveTo>
                  <a:cubicBezTo>
                    <a:pt x="853" y="2024"/>
                    <a:pt x="850" y="2021"/>
                    <a:pt x="848" y="2018"/>
                  </a:cubicBezTo>
                  <a:cubicBezTo>
                    <a:pt x="877" y="2006"/>
                    <a:pt x="877" y="2006"/>
                    <a:pt x="877" y="2006"/>
                  </a:cubicBezTo>
                  <a:cubicBezTo>
                    <a:pt x="878" y="2009"/>
                    <a:pt x="880" y="2013"/>
                    <a:pt x="881" y="2016"/>
                  </a:cubicBezTo>
                  <a:lnTo>
                    <a:pt x="855" y="2026"/>
                  </a:lnTo>
                  <a:close/>
                  <a:moveTo>
                    <a:pt x="846" y="2015"/>
                  </a:moveTo>
                  <a:cubicBezTo>
                    <a:pt x="846" y="2011"/>
                    <a:pt x="846" y="2007"/>
                    <a:pt x="846" y="2003"/>
                  </a:cubicBezTo>
                  <a:cubicBezTo>
                    <a:pt x="869" y="1993"/>
                    <a:pt x="869" y="1993"/>
                    <a:pt x="869" y="1993"/>
                  </a:cubicBezTo>
                  <a:cubicBezTo>
                    <a:pt x="871" y="1997"/>
                    <a:pt x="873" y="2000"/>
                    <a:pt x="875" y="2003"/>
                  </a:cubicBezTo>
                  <a:lnTo>
                    <a:pt x="846" y="2015"/>
                  </a:lnTo>
                  <a:close/>
                  <a:moveTo>
                    <a:pt x="845" y="1999"/>
                  </a:moveTo>
                  <a:cubicBezTo>
                    <a:pt x="845" y="1996"/>
                    <a:pt x="845" y="1992"/>
                    <a:pt x="844" y="1989"/>
                  </a:cubicBezTo>
                  <a:cubicBezTo>
                    <a:pt x="861" y="1982"/>
                    <a:pt x="861" y="1982"/>
                    <a:pt x="861" y="1982"/>
                  </a:cubicBezTo>
                  <a:cubicBezTo>
                    <a:pt x="863" y="1984"/>
                    <a:pt x="865" y="1987"/>
                    <a:pt x="867" y="1990"/>
                  </a:cubicBezTo>
                  <a:lnTo>
                    <a:pt x="845" y="1999"/>
                  </a:lnTo>
                  <a:close/>
                  <a:moveTo>
                    <a:pt x="843" y="1985"/>
                  </a:moveTo>
                  <a:cubicBezTo>
                    <a:pt x="842" y="1982"/>
                    <a:pt x="841" y="1979"/>
                    <a:pt x="840" y="1976"/>
                  </a:cubicBezTo>
                  <a:cubicBezTo>
                    <a:pt x="851" y="1970"/>
                    <a:pt x="851" y="1970"/>
                    <a:pt x="851" y="1970"/>
                  </a:cubicBezTo>
                  <a:cubicBezTo>
                    <a:pt x="854" y="1973"/>
                    <a:pt x="856" y="1976"/>
                    <a:pt x="859" y="1979"/>
                  </a:cubicBezTo>
                  <a:lnTo>
                    <a:pt x="843" y="1985"/>
                  </a:lnTo>
                  <a:close/>
                  <a:moveTo>
                    <a:pt x="839" y="1972"/>
                  </a:moveTo>
                  <a:cubicBezTo>
                    <a:pt x="838" y="1969"/>
                    <a:pt x="836" y="1966"/>
                    <a:pt x="835" y="1964"/>
                  </a:cubicBezTo>
                  <a:cubicBezTo>
                    <a:pt x="840" y="1961"/>
                    <a:pt x="840" y="1961"/>
                    <a:pt x="840" y="1961"/>
                  </a:cubicBezTo>
                  <a:cubicBezTo>
                    <a:pt x="843" y="1963"/>
                    <a:pt x="845" y="1965"/>
                    <a:pt x="848" y="1968"/>
                  </a:cubicBezTo>
                  <a:lnTo>
                    <a:pt x="839" y="1972"/>
                  </a:lnTo>
                  <a:close/>
                  <a:moveTo>
                    <a:pt x="833" y="1960"/>
                  </a:moveTo>
                  <a:cubicBezTo>
                    <a:pt x="832" y="1958"/>
                    <a:pt x="831" y="1957"/>
                    <a:pt x="830" y="1955"/>
                  </a:cubicBezTo>
                  <a:cubicBezTo>
                    <a:pt x="832" y="1956"/>
                    <a:pt x="834" y="1957"/>
                    <a:pt x="836" y="1959"/>
                  </a:cubicBezTo>
                  <a:lnTo>
                    <a:pt x="833" y="1960"/>
                  </a:lnTo>
                  <a:close/>
                  <a:moveTo>
                    <a:pt x="901" y="2083"/>
                  </a:moveTo>
                  <a:cubicBezTo>
                    <a:pt x="881" y="2084"/>
                    <a:pt x="858" y="2078"/>
                    <a:pt x="836" y="2066"/>
                  </a:cubicBezTo>
                  <a:cubicBezTo>
                    <a:pt x="836" y="2065"/>
                    <a:pt x="837" y="2063"/>
                    <a:pt x="837" y="2061"/>
                  </a:cubicBezTo>
                  <a:cubicBezTo>
                    <a:pt x="874" y="2082"/>
                    <a:pt x="910" y="2083"/>
                    <a:pt x="936" y="2064"/>
                  </a:cubicBezTo>
                  <a:cubicBezTo>
                    <a:pt x="937" y="2063"/>
                    <a:pt x="937" y="2062"/>
                    <a:pt x="937" y="2061"/>
                  </a:cubicBezTo>
                  <a:cubicBezTo>
                    <a:pt x="937" y="2060"/>
                    <a:pt x="936" y="2060"/>
                    <a:pt x="935" y="2060"/>
                  </a:cubicBezTo>
                  <a:cubicBezTo>
                    <a:pt x="910" y="2065"/>
                    <a:pt x="900" y="2045"/>
                    <a:pt x="888" y="2020"/>
                  </a:cubicBezTo>
                  <a:cubicBezTo>
                    <a:pt x="876" y="1996"/>
                    <a:pt x="861" y="1966"/>
                    <a:pt x="827" y="1949"/>
                  </a:cubicBezTo>
                  <a:cubicBezTo>
                    <a:pt x="830" y="1948"/>
                    <a:pt x="832" y="1947"/>
                    <a:pt x="835" y="1946"/>
                  </a:cubicBezTo>
                  <a:cubicBezTo>
                    <a:pt x="868" y="1962"/>
                    <a:pt x="882" y="1993"/>
                    <a:pt x="894" y="2018"/>
                  </a:cubicBezTo>
                  <a:cubicBezTo>
                    <a:pt x="902" y="2034"/>
                    <a:pt x="908" y="2047"/>
                    <a:pt x="918" y="2054"/>
                  </a:cubicBezTo>
                  <a:cubicBezTo>
                    <a:pt x="926" y="2059"/>
                    <a:pt x="936" y="2058"/>
                    <a:pt x="942" y="2051"/>
                  </a:cubicBezTo>
                  <a:cubicBezTo>
                    <a:pt x="942" y="2050"/>
                    <a:pt x="942" y="2049"/>
                    <a:pt x="942" y="2049"/>
                  </a:cubicBezTo>
                  <a:cubicBezTo>
                    <a:pt x="941" y="2048"/>
                    <a:pt x="941" y="2048"/>
                    <a:pt x="940" y="2048"/>
                  </a:cubicBezTo>
                  <a:cubicBezTo>
                    <a:pt x="931" y="2051"/>
                    <a:pt x="926" y="2047"/>
                    <a:pt x="923" y="2043"/>
                  </a:cubicBezTo>
                  <a:cubicBezTo>
                    <a:pt x="920" y="2038"/>
                    <a:pt x="920" y="2032"/>
                    <a:pt x="925" y="2026"/>
                  </a:cubicBezTo>
                  <a:cubicBezTo>
                    <a:pt x="931" y="2019"/>
                    <a:pt x="939" y="2020"/>
                    <a:pt x="945" y="2023"/>
                  </a:cubicBezTo>
                  <a:cubicBezTo>
                    <a:pt x="952" y="2027"/>
                    <a:pt x="957" y="2036"/>
                    <a:pt x="952" y="2050"/>
                  </a:cubicBezTo>
                  <a:cubicBezTo>
                    <a:pt x="945" y="2068"/>
                    <a:pt x="925" y="2081"/>
                    <a:pt x="901" y="2083"/>
                  </a:cubicBezTo>
                  <a:close/>
                  <a:moveTo>
                    <a:pt x="1221" y="2063"/>
                  </a:moveTo>
                  <a:cubicBezTo>
                    <a:pt x="1221" y="2063"/>
                    <a:pt x="1221" y="2064"/>
                    <a:pt x="1220" y="2064"/>
                  </a:cubicBezTo>
                  <a:cubicBezTo>
                    <a:pt x="1220" y="2065"/>
                    <a:pt x="1220" y="2065"/>
                    <a:pt x="1221" y="2066"/>
                  </a:cubicBezTo>
                  <a:cubicBezTo>
                    <a:pt x="1228" y="2078"/>
                    <a:pt x="1229" y="2091"/>
                    <a:pt x="1224" y="2101"/>
                  </a:cubicBezTo>
                  <a:cubicBezTo>
                    <a:pt x="1218" y="2111"/>
                    <a:pt x="1206" y="2118"/>
                    <a:pt x="1192" y="2117"/>
                  </a:cubicBezTo>
                  <a:cubicBezTo>
                    <a:pt x="1192" y="2117"/>
                    <a:pt x="1191" y="2118"/>
                    <a:pt x="1191" y="2118"/>
                  </a:cubicBezTo>
                  <a:cubicBezTo>
                    <a:pt x="1190" y="2118"/>
                    <a:pt x="1190" y="2119"/>
                    <a:pt x="1190" y="2120"/>
                  </a:cubicBezTo>
                  <a:cubicBezTo>
                    <a:pt x="1193" y="2132"/>
                    <a:pt x="1189" y="2143"/>
                    <a:pt x="1180" y="2150"/>
                  </a:cubicBezTo>
                  <a:cubicBezTo>
                    <a:pt x="1170" y="2158"/>
                    <a:pt x="1156" y="2159"/>
                    <a:pt x="1145" y="2153"/>
                  </a:cubicBezTo>
                  <a:cubicBezTo>
                    <a:pt x="1144" y="2152"/>
                    <a:pt x="1144" y="2152"/>
                    <a:pt x="1143" y="2153"/>
                  </a:cubicBezTo>
                  <a:cubicBezTo>
                    <a:pt x="1143" y="2153"/>
                    <a:pt x="1142" y="2153"/>
                    <a:pt x="1142" y="2154"/>
                  </a:cubicBezTo>
                  <a:cubicBezTo>
                    <a:pt x="1139" y="2163"/>
                    <a:pt x="1130" y="2171"/>
                    <a:pt x="1118" y="2173"/>
                  </a:cubicBezTo>
                  <a:cubicBezTo>
                    <a:pt x="1107" y="2175"/>
                    <a:pt x="1097" y="2172"/>
                    <a:pt x="1092" y="2165"/>
                  </a:cubicBezTo>
                  <a:cubicBezTo>
                    <a:pt x="1091" y="2164"/>
                    <a:pt x="1090" y="2163"/>
                    <a:pt x="1089" y="2164"/>
                  </a:cubicBezTo>
                  <a:cubicBezTo>
                    <a:pt x="1089" y="2164"/>
                    <a:pt x="1089" y="2164"/>
                    <a:pt x="1089" y="2164"/>
                  </a:cubicBezTo>
                  <a:cubicBezTo>
                    <a:pt x="1089" y="2164"/>
                    <a:pt x="1088" y="2164"/>
                    <a:pt x="1088" y="2165"/>
                  </a:cubicBezTo>
                  <a:cubicBezTo>
                    <a:pt x="1083" y="2172"/>
                    <a:pt x="1073" y="2175"/>
                    <a:pt x="1062" y="2173"/>
                  </a:cubicBezTo>
                  <a:cubicBezTo>
                    <a:pt x="1050" y="2171"/>
                    <a:pt x="1041" y="2163"/>
                    <a:pt x="1038" y="2154"/>
                  </a:cubicBezTo>
                  <a:cubicBezTo>
                    <a:pt x="1038" y="2153"/>
                    <a:pt x="1037" y="2153"/>
                    <a:pt x="1037" y="2153"/>
                  </a:cubicBezTo>
                  <a:cubicBezTo>
                    <a:pt x="1036" y="2152"/>
                    <a:pt x="1036" y="2152"/>
                    <a:pt x="1035" y="2153"/>
                  </a:cubicBezTo>
                  <a:cubicBezTo>
                    <a:pt x="1024" y="2159"/>
                    <a:pt x="1010" y="2158"/>
                    <a:pt x="1000" y="2150"/>
                  </a:cubicBezTo>
                  <a:cubicBezTo>
                    <a:pt x="991" y="2143"/>
                    <a:pt x="987" y="2132"/>
                    <a:pt x="990" y="2120"/>
                  </a:cubicBezTo>
                  <a:cubicBezTo>
                    <a:pt x="990" y="2119"/>
                    <a:pt x="990" y="2118"/>
                    <a:pt x="989" y="2118"/>
                  </a:cubicBezTo>
                  <a:cubicBezTo>
                    <a:pt x="989" y="2118"/>
                    <a:pt x="988" y="2117"/>
                    <a:pt x="988" y="2117"/>
                  </a:cubicBezTo>
                  <a:cubicBezTo>
                    <a:pt x="974" y="2118"/>
                    <a:pt x="962" y="2111"/>
                    <a:pt x="957" y="2101"/>
                  </a:cubicBezTo>
                  <a:cubicBezTo>
                    <a:pt x="951" y="2091"/>
                    <a:pt x="952" y="2078"/>
                    <a:pt x="959" y="2066"/>
                  </a:cubicBezTo>
                  <a:cubicBezTo>
                    <a:pt x="960" y="2065"/>
                    <a:pt x="960" y="2065"/>
                    <a:pt x="960" y="2064"/>
                  </a:cubicBezTo>
                  <a:cubicBezTo>
                    <a:pt x="959" y="2064"/>
                    <a:pt x="959" y="2063"/>
                    <a:pt x="959" y="2063"/>
                  </a:cubicBezTo>
                  <a:cubicBezTo>
                    <a:pt x="956" y="2062"/>
                    <a:pt x="954" y="2060"/>
                    <a:pt x="953" y="2058"/>
                  </a:cubicBezTo>
                  <a:cubicBezTo>
                    <a:pt x="954" y="2056"/>
                    <a:pt x="955" y="2054"/>
                    <a:pt x="956" y="2052"/>
                  </a:cubicBezTo>
                  <a:cubicBezTo>
                    <a:pt x="962" y="2035"/>
                    <a:pt x="955" y="2024"/>
                    <a:pt x="947" y="2020"/>
                  </a:cubicBezTo>
                  <a:cubicBezTo>
                    <a:pt x="946" y="2019"/>
                    <a:pt x="945" y="2019"/>
                    <a:pt x="943" y="2018"/>
                  </a:cubicBezTo>
                  <a:cubicBezTo>
                    <a:pt x="949" y="1996"/>
                    <a:pt x="969" y="1981"/>
                    <a:pt x="997" y="1980"/>
                  </a:cubicBezTo>
                  <a:cubicBezTo>
                    <a:pt x="997" y="1984"/>
                    <a:pt x="998" y="1987"/>
                    <a:pt x="999" y="1991"/>
                  </a:cubicBezTo>
                  <a:cubicBezTo>
                    <a:pt x="978" y="1995"/>
                    <a:pt x="964" y="2008"/>
                    <a:pt x="961" y="2026"/>
                  </a:cubicBezTo>
                  <a:cubicBezTo>
                    <a:pt x="959" y="2040"/>
                    <a:pt x="965" y="2053"/>
                    <a:pt x="976" y="2059"/>
                  </a:cubicBezTo>
                  <a:cubicBezTo>
                    <a:pt x="970" y="2070"/>
                    <a:pt x="969" y="2082"/>
                    <a:pt x="975" y="2092"/>
                  </a:cubicBezTo>
                  <a:cubicBezTo>
                    <a:pt x="980" y="2101"/>
                    <a:pt x="990" y="2106"/>
                    <a:pt x="1002" y="2105"/>
                  </a:cubicBezTo>
                  <a:cubicBezTo>
                    <a:pt x="1000" y="2115"/>
                    <a:pt x="1004" y="2125"/>
                    <a:pt x="1012" y="2132"/>
                  </a:cubicBezTo>
                  <a:cubicBezTo>
                    <a:pt x="1022" y="2139"/>
                    <a:pt x="1034" y="2139"/>
                    <a:pt x="1044" y="2134"/>
                  </a:cubicBezTo>
                  <a:cubicBezTo>
                    <a:pt x="1047" y="2143"/>
                    <a:pt x="1054" y="2150"/>
                    <a:pt x="1063" y="2153"/>
                  </a:cubicBezTo>
                  <a:cubicBezTo>
                    <a:pt x="1072" y="2156"/>
                    <a:pt x="1082" y="2153"/>
                    <a:pt x="1090" y="2145"/>
                  </a:cubicBezTo>
                  <a:cubicBezTo>
                    <a:pt x="1098" y="2153"/>
                    <a:pt x="1108" y="2156"/>
                    <a:pt x="1117" y="2153"/>
                  </a:cubicBezTo>
                  <a:cubicBezTo>
                    <a:pt x="1126" y="2150"/>
                    <a:pt x="1133" y="2143"/>
                    <a:pt x="1136" y="2134"/>
                  </a:cubicBezTo>
                  <a:cubicBezTo>
                    <a:pt x="1146" y="2139"/>
                    <a:pt x="1158" y="2139"/>
                    <a:pt x="1168" y="2132"/>
                  </a:cubicBezTo>
                  <a:cubicBezTo>
                    <a:pt x="1176" y="2125"/>
                    <a:pt x="1180" y="2115"/>
                    <a:pt x="1178" y="2105"/>
                  </a:cubicBezTo>
                  <a:cubicBezTo>
                    <a:pt x="1190" y="2106"/>
                    <a:pt x="1200" y="2101"/>
                    <a:pt x="1205" y="2092"/>
                  </a:cubicBezTo>
                  <a:cubicBezTo>
                    <a:pt x="1211" y="2082"/>
                    <a:pt x="1210" y="2070"/>
                    <a:pt x="1204" y="2059"/>
                  </a:cubicBezTo>
                  <a:cubicBezTo>
                    <a:pt x="1215" y="2053"/>
                    <a:pt x="1221" y="2040"/>
                    <a:pt x="1219" y="2026"/>
                  </a:cubicBezTo>
                  <a:cubicBezTo>
                    <a:pt x="1216" y="2008"/>
                    <a:pt x="1202" y="1995"/>
                    <a:pt x="1181" y="1991"/>
                  </a:cubicBezTo>
                  <a:cubicBezTo>
                    <a:pt x="1182" y="1987"/>
                    <a:pt x="1183" y="1984"/>
                    <a:pt x="1183" y="1980"/>
                  </a:cubicBezTo>
                  <a:cubicBezTo>
                    <a:pt x="1211" y="1981"/>
                    <a:pt x="1231" y="1996"/>
                    <a:pt x="1237" y="2018"/>
                  </a:cubicBezTo>
                  <a:cubicBezTo>
                    <a:pt x="1235" y="2019"/>
                    <a:pt x="1234" y="2019"/>
                    <a:pt x="1233" y="2020"/>
                  </a:cubicBezTo>
                  <a:cubicBezTo>
                    <a:pt x="1225" y="2024"/>
                    <a:pt x="1218" y="2035"/>
                    <a:pt x="1224" y="2052"/>
                  </a:cubicBezTo>
                  <a:cubicBezTo>
                    <a:pt x="1225" y="2054"/>
                    <a:pt x="1226" y="2056"/>
                    <a:pt x="1227" y="2058"/>
                  </a:cubicBezTo>
                  <a:cubicBezTo>
                    <a:pt x="1226" y="2060"/>
                    <a:pt x="1224" y="2062"/>
                    <a:pt x="1221" y="2063"/>
                  </a:cubicBezTo>
                  <a:close/>
                  <a:moveTo>
                    <a:pt x="1279" y="2083"/>
                  </a:moveTo>
                  <a:cubicBezTo>
                    <a:pt x="1255" y="2081"/>
                    <a:pt x="1235" y="2068"/>
                    <a:pt x="1228" y="2050"/>
                  </a:cubicBezTo>
                  <a:cubicBezTo>
                    <a:pt x="1223" y="2036"/>
                    <a:pt x="1228" y="2027"/>
                    <a:pt x="1235" y="2023"/>
                  </a:cubicBezTo>
                  <a:cubicBezTo>
                    <a:pt x="1241" y="2020"/>
                    <a:pt x="1249" y="2019"/>
                    <a:pt x="1255" y="2026"/>
                  </a:cubicBezTo>
                  <a:cubicBezTo>
                    <a:pt x="1260" y="2032"/>
                    <a:pt x="1260" y="2038"/>
                    <a:pt x="1257" y="2043"/>
                  </a:cubicBezTo>
                  <a:cubicBezTo>
                    <a:pt x="1254" y="2047"/>
                    <a:pt x="1249" y="2051"/>
                    <a:pt x="1240" y="2048"/>
                  </a:cubicBezTo>
                  <a:cubicBezTo>
                    <a:pt x="1239" y="2048"/>
                    <a:pt x="1239" y="2048"/>
                    <a:pt x="1238" y="2049"/>
                  </a:cubicBezTo>
                  <a:cubicBezTo>
                    <a:pt x="1238" y="2049"/>
                    <a:pt x="1238" y="2050"/>
                    <a:pt x="1238" y="2051"/>
                  </a:cubicBezTo>
                  <a:cubicBezTo>
                    <a:pt x="1244" y="2058"/>
                    <a:pt x="1254" y="2059"/>
                    <a:pt x="1262" y="2054"/>
                  </a:cubicBezTo>
                  <a:cubicBezTo>
                    <a:pt x="1272" y="2047"/>
                    <a:pt x="1278" y="2034"/>
                    <a:pt x="1286" y="2018"/>
                  </a:cubicBezTo>
                  <a:cubicBezTo>
                    <a:pt x="1298" y="1993"/>
                    <a:pt x="1312" y="1962"/>
                    <a:pt x="1345" y="1946"/>
                  </a:cubicBezTo>
                  <a:cubicBezTo>
                    <a:pt x="1348" y="1947"/>
                    <a:pt x="1350" y="1948"/>
                    <a:pt x="1353" y="1949"/>
                  </a:cubicBezTo>
                  <a:cubicBezTo>
                    <a:pt x="1319" y="1966"/>
                    <a:pt x="1304" y="1996"/>
                    <a:pt x="1292" y="2020"/>
                  </a:cubicBezTo>
                  <a:cubicBezTo>
                    <a:pt x="1280" y="2045"/>
                    <a:pt x="1270" y="2065"/>
                    <a:pt x="1245" y="2060"/>
                  </a:cubicBezTo>
                  <a:cubicBezTo>
                    <a:pt x="1244" y="2060"/>
                    <a:pt x="1243" y="2060"/>
                    <a:pt x="1243" y="2061"/>
                  </a:cubicBezTo>
                  <a:cubicBezTo>
                    <a:pt x="1243" y="2062"/>
                    <a:pt x="1243" y="2063"/>
                    <a:pt x="1244" y="2064"/>
                  </a:cubicBezTo>
                  <a:cubicBezTo>
                    <a:pt x="1270" y="2083"/>
                    <a:pt x="1306" y="2082"/>
                    <a:pt x="1343" y="2061"/>
                  </a:cubicBezTo>
                  <a:cubicBezTo>
                    <a:pt x="1343" y="2063"/>
                    <a:pt x="1344" y="2065"/>
                    <a:pt x="1344" y="2066"/>
                  </a:cubicBezTo>
                  <a:cubicBezTo>
                    <a:pt x="1323" y="2078"/>
                    <a:pt x="1299" y="2084"/>
                    <a:pt x="1279" y="2083"/>
                  </a:cubicBezTo>
                  <a:close/>
                  <a:moveTo>
                    <a:pt x="1276" y="2065"/>
                  </a:moveTo>
                  <a:cubicBezTo>
                    <a:pt x="1299" y="2060"/>
                    <a:pt x="1317" y="2042"/>
                    <a:pt x="1335" y="2021"/>
                  </a:cubicBezTo>
                  <a:cubicBezTo>
                    <a:pt x="1335" y="2023"/>
                    <a:pt x="1335" y="2025"/>
                    <a:pt x="1335" y="2028"/>
                  </a:cubicBezTo>
                  <a:cubicBezTo>
                    <a:pt x="1316" y="2049"/>
                    <a:pt x="1298" y="2063"/>
                    <a:pt x="1276" y="2065"/>
                  </a:cubicBezTo>
                  <a:close/>
                  <a:moveTo>
                    <a:pt x="1330" y="2063"/>
                  </a:moveTo>
                  <a:cubicBezTo>
                    <a:pt x="1327" y="2065"/>
                    <a:pt x="1323" y="2066"/>
                    <a:pt x="1319" y="2068"/>
                  </a:cubicBezTo>
                  <a:cubicBezTo>
                    <a:pt x="1323" y="2046"/>
                    <a:pt x="1323" y="2046"/>
                    <a:pt x="1323" y="2046"/>
                  </a:cubicBezTo>
                  <a:cubicBezTo>
                    <a:pt x="1325" y="2044"/>
                    <a:pt x="1327" y="2042"/>
                    <a:pt x="1330" y="2039"/>
                  </a:cubicBezTo>
                  <a:lnTo>
                    <a:pt x="1330" y="2063"/>
                  </a:lnTo>
                  <a:close/>
                  <a:moveTo>
                    <a:pt x="1297" y="2063"/>
                  </a:moveTo>
                  <a:cubicBezTo>
                    <a:pt x="1300" y="2062"/>
                    <a:pt x="1303" y="2060"/>
                    <a:pt x="1306" y="2059"/>
                  </a:cubicBezTo>
                  <a:cubicBezTo>
                    <a:pt x="1301" y="2073"/>
                    <a:pt x="1301" y="2073"/>
                    <a:pt x="1301" y="2073"/>
                  </a:cubicBezTo>
                  <a:cubicBezTo>
                    <a:pt x="1298" y="2073"/>
                    <a:pt x="1294" y="2074"/>
                    <a:pt x="1291" y="2074"/>
                  </a:cubicBezTo>
                  <a:lnTo>
                    <a:pt x="1297" y="2063"/>
                  </a:lnTo>
                  <a:close/>
                  <a:moveTo>
                    <a:pt x="1286" y="2074"/>
                  </a:moveTo>
                  <a:cubicBezTo>
                    <a:pt x="1283" y="2074"/>
                    <a:pt x="1280" y="2074"/>
                    <a:pt x="1277" y="2073"/>
                  </a:cubicBezTo>
                  <a:cubicBezTo>
                    <a:pt x="1282" y="2068"/>
                    <a:pt x="1282" y="2068"/>
                    <a:pt x="1282" y="2068"/>
                  </a:cubicBezTo>
                  <a:cubicBezTo>
                    <a:pt x="1285" y="2068"/>
                    <a:pt x="1288" y="2067"/>
                    <a:pt x="1291" y="2066"/>
                  </a:cubicBezTo>
                  <a:lnTo>
                    <a:pt x="1286" y="2074"/>
                  </a:lnTo>
                  <a:close/>
                  <a:moveTo>
                    <a:pt x="1311" y="2055"/>
                  </a:moveTo>
                  <a:cubicBezTo>
                    <a:pt x="1313" y="2054"/>
                    <a:pt x="1316" y="2052"/>
                    <a:pt x="1318" y="2050"/>
                  </a:cubicBezTo>
                  <a:cubicBezTo>
                    <a:pt x="1315" y="2069"/>
                    <a:pt x="1315" y="2069"/>
                    <a:pt x="1315" y="2069"/>
                  </a:cubicBezTo>
                  <a:cubicBezTo>
                    <a:pt x="1312" y="2070"/>
                    <a:pt x="1309" y="2071"/>
                    <a:pt x="1306" y="2072"/>
                  </a:cubicBezTo>
                  <a:lnTo>
                    <a:pt x="1311" y="2055"/>
                  </a:lnTo>
                  <a:close/>
                  <a:moveTo>
                    <a:pt x="1276" y="2069"/>
                  </a:moveTo>
                  <a:cubicBezTo>
                    <a:pt x="1272" y="2072"/>
                    <a:pt x="1272" y="2072"/>
                    <a:pt x="1272" y="2072"/>
                  </a:cubicBezTo>
                  <a:cubicBezTo>
                    <a:pt x="1268" y="2072"/>
                    <a:pt x="1264" y="2070"/>
                    <a:pt x="1260" y="2069"/>
                  </a:cubicBezTo>
                  <a:cubicBezTo>
                    <a:pt x="1265" y="2069"/>
                    <a:pt x="1271" y="2070"/>
                    <a:pt x="1276" y="2069"/>
                  </a:cubicBezTo>
                  <a:close/>
                  <a:moveTo>
                    <a:pt x="1262" y="2063"/>
                  </a:moveTo>
                  <a:cubicBezTo>
                    <a:pt x="1265" y="2062"/>
                    <a:pt x="1268" y="2061"/>
                    <a:pt x="1271" y="2059"/>
                  </a:cubicBezTo>
                  <a:cubicBezTo>
                    <a:pt x="1275" y="2062"/>
                    <a:pt x="1275" y="2062"/>
                    <a:pt x="1275" y="2062"/>
                  </a:cubicBezTo>
                  <a:cubicBezTo>
                    <a:pt x="1271" y="2063"/>
                    <a:pt x="1267" y="2063"/>
                    <a:pt x="1262" y="2063"/>
                  </a:cubicBezTo>
                  <a:close/>
                  <a:moveTo>
                    <a:pt x="1274" y="2056"/>
                  </a:moveTo>
                  <a:cubicBezTo>
                    <a:pt x="1275" y="2055"/>
                    <a:pt x="1277" y="2053"/>
                    <a:pt x="1279" y="2051"/>
                  </a:cubicBezTo>
                  <a:cubicBezTo>
                    <a:pt x="1289" y="2056"/>
                    <a:pt x="1289" y="2056"/>
                    <a:pt x="1289" y="2056"/>
                  </a:cubicBezTo>
                  <a:cubicBezTo>
                    <a:pt x="1286" y="2058"/>
                    <a:pt x="1283" y="2059"/>
                    <a:pt x="1280" y="2060"/>
                  </a:cubicBezTo>
                  <a:lnTo>
                    <a:pt x="1274" y="2056"/>
                  </a:lnTo>
                  <a:close/>
                  <a:moveTo>
                    <a:pt x="1334" y="2003"/>
                  </a:moveTo>
                  <a:cubicBezTo>
                    <a:pt x="1334" y="2007"/>
                    <a:pt x="1334" y="2011"/>
                    <a:pt x="1334" y="2015"/>
                  </a:cubicBezTo>
                  <a:cubicBezTo>
                    <a:pt x="1305" y="2003"/>
                    <a:pt x="1305" y="2003"/>
                    <a:pt x="1305" y="2003"/>
                  </a:cubicBezTo>
                  <a:cubicBezTo>
                    <a:pt x="1307" y="2000"/>
                    <a:pt x="1309" y="1997"/>
                    <a:pt x="1311" y="1993"/>
                  </a:cubicBezTo>
                  <a:lnTo>
                    <a:pt x="1334" y="2003"/>
                  </a:lnTo>
                  <a:close/>
                  <a:moveTo>
                    <a:pt x="1313" y="1990"/>
                  </a:moveTo>
                  <a:cubicBezTo>
                    <a:pt x="1315" y="1987"/>
                    <a:pt x="1317" y="1984"/>
                    <a:pt x="1319" y="1982"/>
                  </a:cubicBezTo>
                  <a:cubicBezTo>
                    <a:pt x="1336" y="1989"/>
                    <a:pt x="1336" y="1989"/>
                    <a:pt x="1336" y="1989"/>
                  </a:cubicBezTo>
                  <a:cubicBezTo>
                    <a:pt x="1335" y="1992"/>
                    <a:pt x="1335" y="1996"/>
                    <a:pt x="1335" y="1999"/>
                  </a:cubicBezTo>
                  <a:lnTo>
                    <a:pt x="1313" y="1990"/>
                  </a:lnTo>
                  <a:close/>
                  <a:moveTo>
                    <a:pt x="1332" y="2018"/>
                  </a:moveTo>
                  <a:cubicBezTo>
                    <a:pt x="1330" y="2021"/>
                    <a:pt x="1327" y="2024"/>
                    <a:pt x="1325" y="2026"/>
                  </a:cubicBezTo>
                  <a:cubicBezTo>
                    <a:pt x="1299" y="2016"/>
                    <a:pt x="1299" y="2016"/>
                    <a:pt x="1299" y="2016"/>
                  </a:cubicBezTo>
                  <a:cubicBezTo>
                    <a:pt x="1300" y="2013"/>
                    <a:pt x="1302" y="2009"/>
                    <a:pt x="1303" y="2006"/>
                  </a:cubicBezTo>
                  <a:lnTo>
                    <a:pt x="1332" y="2018"/>
                  </a:lnTo>
                  <a:close/>
                  <a:moveTo>
                    <a:pt x="1322" y="2029"/>
                  </a:moveTo>
                  <a:cubicBezTo>
                    <a:pt x="1320" y="2032"/>
                    <a:pt x="1317" y="2034"/>
                    <a:pt x="1315" y="2037"/>
                  </a:cubicBezTo>
                  <a:cubicBezTo>
                    <a:pt x="1293" y="2026"/>
                    <a:pt x="1293" y="2026"/>
                    <a:pt x="1293" y="2026"/>
                  </a:cubicBezTo>
                  <a:cubicBezTo>
                    <a:pt x="1294" y="2025"/>
                    <a:pt x="1295" y="2023"/>
                    <a:pt x="1295" y="2022"/>
                  </a:cubicBezTo>
                  <a:cubicBezTo>
                    <a:pt x="1296" y="2021"/>
                    <a:pt x="1296" y="2020"/>
                    <a:pt x="1297" y="2019"/>
                  </a:cubicBezTo>
                  <a:lnTo>
                    <a:pt x="1322" y="2029"/>
                  </a:lnTo>
                  <a:close/>
                  <a:moveTo>
                    <a:pt x="1312" y="2040"/>
                  </a:moveTo>
                  <a:cubicBezTo>
                    <a:pt x="1310" y="2042"/>
                    <a:pt x="1307" y="2044"/>
                    <a:pt x="1304" y="2046"/>
                  </a:cubicBezTo>
                  <a:cubicBezTo>
                    <a:pt x="1287" y="2037"/>
                    <a:pt x="1287" y="2037"/>
                    <a:pt x="1287" y="2037"/>
                  </a:cubicBezTo>
                  <a:cubicBezTo>
                    <a:pt x="1289" y="2035"/>
                    <a:pt x="1290" y="2033"/>
                    <a:pt x="1291" y="2030"/>
                  </a:cubicBezTo>
                  <a:lnTo>
                    <a:pt x="1312" y="2040"/>
                  </a:lnTo>
                  <a:close/>
                  <a:moveTo>
                    <a:pt x="1301" y="2049"/>
                  </a:moveTo>
                  <a:cubicBezTo>
                    <a:pt x="1298" y="2051"/>
                    <a:pt x="1296" y="2053"/>
                    <a:pt x="1293" y="2054"/>
                  </a:cubicBezTo>
                  <a:cubicBezTo>
                    <a:pt x="1281" y="2048"/>
                    <a:pt x="1281" y="2048"/>
                    <a:pt x="1281" y="2048"/>
                  </a:cubicBezTo>
                  <a:cubicBezTo>
                    <a:pt x="1282" y="2046"/>
                    <a:pt x="1284" y="2043"/>
                    <a:pt x="1285" y="2041"/>
                  </a:cubicBezTo>
                  <a:lnTo>
                    <a:pt x="1301" y="2049"/>
                  </a:lnTo>
                  <a:close/>
                  <a:moveTo>
                    <a:pt x="1336" y="2032"/>
                  </a:moveTo>
                  <a:cubicBezTo>
                    <a:pt x="1338" y="2041"/>
                    <a:pt x="1340" y="2049"/>
                    <a:pt x="1342" y="2057"/>
                  </a:cubicBezTo>
                  <a:cubicBezTo>
                    <a:pt x="1339" y="2059"/>
                    <a:pt x="1337" y="2060"/>
                    <a:pt x="1334" y="2061"/>
                  </a:cubicBezTo>
                  <a:cubicBezTo>
                    <a:pt x="1334" y="2035"/>
                    <a:pt x="1334" y="2035"/>
                    <a:pt x="1334" y="2035"/>
                  </a:cubicBezTo>
                  <a:cubicBezTo>
                    <a:pt x="1334" y="2034"/>
                    <a:pt x="1335" y="2033"/>
                    <a:pt x="1336" y="2032"/>
                  </a:cubicBezTo>
                  <a:close/>
                  <a:moveTo>
                    <a:pt x="1321" y="1979"/>
                  </a:moveTo>
                  <a:cubicBezTo>
                    <a:pt x="1324" y="1976"/>
                    <a:pt x="1326" y="1973"/>
                    <a:pt x="1329" y="1970"/>
                  </a:cubicBezTo>
                  <a:cubicBezTo>
                    <a:pt x="1340" y="1976"/>
                    <a:pt x="1340" y="1976"/>
                    <a:pt x="1340" y="1976"/>
                  </a:cubicBezTo>
                  <a:cubicBezTo>
                    <a:pt x="1339" y="1979"/>
                    <a:pt x="1338" y="1982"/>
                    <a:pt x="1337" y="1985"/>
                  </a:cubicBezTo>
                  <a:lnTo>
                    <a:pt x="1321" y="1979"/>
                  </a:lnTo>
                  <a:close/>
                  <a:moveTo>
                    <a:pt x="1332" y="1968"/>
                  </a:moveTo>
                  <a:cubicBezTo>
                    <a:pt x="1335" y="1965"/>
                    <a:pt x="1337" y="1963"/>
                    <a:pt x="1340" y="1961"/>
                  </a:cubicBezTo>
                  <a:cubicBezTo>
                    <a:pt x="1345" y="1964"/>
                    <a:pt x="1345" y="1964"/>
                    <a:pt x="1345" y="1964"/>
                  </a:cubicBezTo>
                  <a:cubicBezTo>
                    <a:pt x="1344" y="1966"/>
                    <a:pt x="1342" y="1969"/>
                    <a:pt x="1341" y="1972"/>
                  </a:cubicBezTo>
                  <a:lnTo>
                    <a:pt x="1332" y="1968"/>
                  </a:lnTo>
                  <a:close/>
                  <a:moveTo>
                    <a:pt x="1344" y="1959"/>
                  </a:moveTo>
                  <a:cubicBezTo>
                    <a:pt x="1346" y="1957"/>
                    <a:pt x="1348" y="1956"/>
                    <a:pt x="1350" y="1955"/>
                  </a:cubicBezTo>
                  <a:cubicBezTo>
                    <a:pt x="1349" y="1957"/>
                    <a:pt x="1348" y="1958"/>
                    <a:pt x="1347" y="1960"/>
                  </a:cubicBezTo>
                  <a:lnTo>
                    <a:pt x="1344" y="1959"/>
                  </a:lnTo>
                  <a:close/>
                  <a:moveTo>
                    <a:pt x="1386" y="2119"/>
                  </a:moveTo>
                  <a:cubicBezTo>
                    <a:pt x="1367" y="2134"/>
                    <a:pt x="1343" y="2137"/>
                    <a:pt x="1326" y="2129"/>
                  </a:cubicBezTo>
                  <a:cubicBezTo>
                    <a:pt x="1313" y="2122"/>
                    <a:pt x="1311" y="2111"/>
                    <a:pt x="1314" y="2104"/>
                  </a:cubicBezTo>
                  <a:cubicBezTo>
                    <a:pt x="1316" y="2097"/>
                    <a:pt x="1322" y="2091"/>
                    <a:pt x="1331" y="2093"/>
                  </a:cubicBezTo>
                  <a:cubicBezTo>
                    <a:pt x="1338" y="2094"/>
                    <a:pt x="1343" y="2098"/>
                    <a:pt x="1344" y="2104"/>
                  </a:cubicBezTo>
                  <a:cubicBezTo>
                    <a:pt x="1344" y="2109"/>
                    <a:pt x="1342" y="2115"/>
                    <a:pt x="1334" y="2119"/>
                  </a:cubicBezTo>
                  <a:cubicBezTo>
                    <a:pt x="1333" y="2119"/>
                    <a:pt x="1333" y="2120"/>
                    <a:pt x="1333" y="2121"/>
                  </a:cubicBezTo>
                  <a:cubicBezTo>
                    <a:pt x="1333" y="2122"/>
                    <a:pt x="1334" y="2122"/>
                    <a:pt x="1335" y="2122"/>
                  </a:cubicBezTo>
                  <a:cubicBezTo>
                    <a:pt x="1344" y="2124"/>
                    <a:pt x="1352" y="2118"/>
                    <a:pt x="1354" y="2108"/>
                  </a:cubicBezTo>
                  <a:cubicBezTo>
                    <a:pt x="1357" y="2097"/>
                    <a:pt x="1353" y="2083"/>
                    <a:pt x="1348" y="2066"/>
                  </a:cubicBezTo>
                  <a:cubicBezTo>
                    <a:pt x="1339" y="2033"/>
                    <a:pt x="1327" y="1992"/>
                    <a:pt x="1358" y="1951"/>
                  </a:cubicBezTo>
                  <a:cubicBezTo>
                    <a:pt x="1358" y="1951"/>
                    <a:pt x="1358" y="1951"/>
                    <a:pt x="1358" y="1951"/>
                  </a:cubicBezTo>
                  <a:cubicBezTo>
                    <a:pt x="1359" y="1952"/>
                    <a:pt x="1361" y="1952"/>
                    <a:pt x="1362" y="1953"/>
                  </a:cubicBezTo>
                  <a:cubicBezTo>
                    <a:pt x="1336" y="1994"/>
                    <a:pt x="1346" y="2032"/>
                    <a:pt x="1354" y="2063"/>
                  </a:cubicBezTo>
                  <a:cubicBezTo>
                    <a:pt x="1362" y="2090"/>
                    <a:pt x="1368" y="2112"/>
                    <a:pt x="1346" y="2125"/>
                  </a:cubicBezTo>
                  <a:cubicBezTo>
                    <a:pt x="1345" y="2125"/>
                    <a:pt x="1345" y="2126"/>
                    <a:pt x="1345" y="2127"/>
                  </a:cubicBezTo>
                  <a:cubicBezTo>
                    <a:pt x="1345" y="2128"/>
                    <a:pt x="1346" y="2128"/>
                    <a:pt x="1347" y="2128"/>
                  </a:cubicBezTo>
                  <a:cubicBezTo>
                    <a:pt x="1371" y="2126"/>
                    <a:pt x="1391" y="2113"/>
                    <a:pt x="1406" y="2090"/>
                  </a:cubicBezTo>
                  <a:cubicBezTo>
                    <a:pt x="1428" y="2055"/>
                    <a:pt x="1434" y="2001"/>
                    <a:pt x="1421" y="1961"/>
                  </a:cubicBezTo>
                  <a:cubicBezTo>
                    <a:pt x="1422" y="1961"/>
                    <a:pt x="1423" y="1960"/>
                    <a:pt x="1424" y="1960"/>
                  </a:cubicBezTo>
                  <a:cubicBezTo>
                    <a:pt x="1449" y="2018"/>
                    <a:pt x="1425" y="2089"/>
                    <a:pt x="1386" y="2119"/>
                  </a:cubicBezTo>
                  <a:close/>
                  <a:moveTo>
                    <a:pt x="1511" y="2106"/>
                  </a:moveTo>
                  <a:cubicBezTo>
                    <a:pt x="1511" y="2106"/>
                    <a:pt x="1511" y="2106"/>
                    <a:pt x="1511" y="2106"/>
                  </a:cubicBezTo>
                  <a:cubicBezTo>
                    <a:pt x="1511" y="2106"/>
                    <a:pt x="1511" y="2106"/>
                    <a:pt x="1511" y="2106"/>
                  </a:cubicBezTo>
                  <a:cubicBezTo>
                    <a:pt x="1488" y="2116"/>
                    <a:pt x="1441" y="2122"/>
                    <a:pt x="1404" y="2107"/>
                  </a:cubicBezTo>
                  <a:cubicBezTo>
                    <a:pt x="1407" y="2104"/>
                    <a:pt x="1409" y="2100"/>
                    <a:pt x="1411" y="2097"/>
                  </a:cubicBezTo>
                  <a:cubicBezTo>
                    <a:pt x="1434" y="2106"/>
                    <a:pt x="1477" y="2108"/>
                    <a:pt x="1507" y="2096"/>
                  </a:cubicBezTo>
                  <a:cubicBezTo>
                    <a:pt x="1536" y="2084"/>
                    <a:pt x="1566" y="2051"/>
                    <a:pt x="1575" y="2029"/>
                  </a:cubicBezTo>
                  <a:cubicBezTo>
                    <a:pt x="1579" y="2030"/>
                    <a:pt x="1583" y="2031"/>
                    <a:pt x="1587" y="2031"/>
                  </a:cubicBezTo>
                  <a:cubicBezTo>
                    <a:pt x="1572" y="2068"/>
                    <a:pt x="1534" y="2097"/>
                    <a:pt x="1511" y="2106"/>
                  </a:cubicBezTo>
                  <a:close/>
                  <a:moveTo>
                    <a:pt x="1623" y="1997"/>
                  </a:moveTo>
                  <a:cubicBezTo>
                    <a:pt x="1632" y="2002"/>
                    <a:pt x="1642" y="2000"/>
                    <a:pt x="1647" y="1993"/>
                  </a:cubicBezTo>
                  <a:cubicBezTo>
                    <a:pt x="1648" y="1992"/>
                    <a:pt x="1648" y="1991"/>
                    <a:pt x="1647" y="1991"/>
                  </a:cubicBezTo>
                  <a:cubicBezTo>
                    <a:pt x="1647" y="1990"/>
                    <a:pt x="1646" y="1990"/>
                    <a:pt x="1645" y="1990"/>
                  </a:cubicBezTo>
                  <a:cubicBezTo>
                    <a:pt x="1637" y="1993"/>
                    <a:pt x="1631" y="1990"/>
                    <a:pt x="1628" y="1986"/>
                  </a:cubicBezTo>
                  <a:cubicBezTo>
                    <a:pt x="1624" y="1981"/>
                    <a:pt x="1625" y="1975"/>
                    <a:pt x="1629" y="1969"/>
                  </a:cubicBezTo>
                  <a:cubicBezTo>
                    <a:pt x="1634" y="1962"/>
                    <a:pt x="1643" y="1962"/>
                    <a:pt x="1649" y="1965"/>
                  </a:cubicBezTo>
                  <a:cubicBezTo>
                    <a:pt x="1655" y="1968"/>
                    <a:pt x="1662" y="1977"/>
                    <a:pt x="1657" y="1992"/>
                  </a:cubicBezTo>
                  <a:cubicBezTo>
                    <a:pt x="1652" y="2010"/>
                    <a:pt x="1632" y="2024"/>
                    <a:pt x="1609" y="2027"/>
                  </a:cubicBezTo>
                  <a:cubicBezTo>
                    <a:pt x="1560" y="2033"/>
                    <a:pt x="1493" y="2000"/>
                    <a:pt x="1469" y="1942"/>
                  </a:cubicBezTo>
                  <a:cubicBezTo>
                    <a:pt x="1470" y="1941"/>
                    <a:pt x="1471" y="1940"/>
                    <a:pt x="1472" y="1939"/>
                  </a:cubicBezTo>
                  <a:cubicBezTo>
                    <a:pt x="1491" y="1977"/>
                    <a:pt x="1533" y="2011"/>
                    <a:pt x="1574" y="2020"/>
                  </a:cubicBezTo>
                  <a:cubicBezTo>
                    <a:pt x="1600" y="2026"/>
                    <a:pt x="1624" y="2021"/>
                    <a:pt x="1643" y="2006"/>
                  </a:cubicBezTo>
                  <a:cubicBezTo>
                    <a:pt x="1643" y="2005"/>
                    <a:pt x="1643" y="2004"/>
                    <a:pt x="1643" y="2003"/>
                  </a:cubicBezTo>
                  <a:cubicBezTo>
                    <a:pt x="1643" y="2003"/>
                    <a:pt x="1642" y="2002"/>
                    <a:pt x="1641" y="2002"/>
                  </a:cubicBezTo>
                  <a:cubicBezTo>
                    <a:pt x="1616" y="2009"/>
                    <a:pt x="1605" y="1990"/>
                    <a:pt x="1592" y="1965"/>
                  </a:cubicBezTo>
                  <a:cubicBezTo>
                    <a:pt x="1576" y="1937"/>
                    <a:pt x="1556" y="1903"/>
                    <a:pt x="1508" y="1893"/>
                  </a:cubicBezTo>
                  <a:cubicBezTo>
                    <a:pt x="1508" y="1891"/>
                    <a:pt x="1509" y="1889"/>
                    <a:pt x="1510" y="1888"/>
                  </a:cubicBezTo>
                  <a:cubicBezTo>
                    <a:pt x="1510" y="1888"/>
                    <a:pt x="1510" y="1888"/>
                    <a:pt x="1510" y="1888"/>
                  </a:cubicBezTo>
                  <a:cubicBezTo>
                    <a:pt x="1561" y="1895"/>
                    <a:pt x="1581" y="1933"/>
                    <a:pt x="1598" y="1963"/>
                  </a:cubicBezTo>
                  <a:cubicBezTo>
                    <a:pt x="1606" y="1978"/>
                    <a:pt x="1613" y="1991"/>
                    <a:pt x="1623" y="1997"/>
                  </a:cubicBezTo>
                  <a:close/>
                  <a:moveTo>
                    <a:pt x="1518" y="1886"/>
                  </a:moveTo>
                  <a:cubicBezTo>
                    <a:pt x="1520" y="1885"/>
                    <a:pt x="1522" y="1884"/>
                    <a:pt x="1525" y="1884"/>
                  </a:cubicBezTo>
                  <a:cubicBezTo>
                    <a:pt x="1524" y="1887"/>
                    <a:pt x="1524" y="1887"/>
                    <a:pt x="1524" y="1887"/>
                  </a:cubicBezTo>
                  <a:cubicBezTo>
                    <a:pt x="1522" y="1886"/>
                    <a:pt x="1520" y="1886"/>
                    <a:pt x="1518" y="1886"/>
                  </a:cubicBezTo>
                  <a:close/>
                  <a:moveTo>
                    <a:pt x="1527" y="1888"/>
                  </a:moveTo>
                  <a:cubicBezTo>
                    <a:pt x="1529" y="1883"/>
                    <a:pt x="1529" y="1883"/>
                    <a:pt x="1529" y="1883"/>
                  </a:cubicBezTo>
                  <a:cubicBezTo>
                    <a:pt x="1533" y="1882"/>
                    <a:pt x="1536" y="1882"/>
                    <a:pt x="1539" y="1882"/>
                  </a:cubicBezTo>
                  <a:cubicBezTo>
                    <a:pt x="1536" y="1891"/>
                    <a:pt x="1536" y="1891"/>
                    <a:pt x="1536" y="1891"/>
                  </a:cubicBezTo>
                  <a:cubicBezTo>
                    <a:pt x="1533" y="1890"/>
                    <a:pt x="1530" y="1889"/>
                    <a:pt x="1527" y="1888"/>
                  </a:cubicBezTo>
                  <a:close/>
                  <a:moveTo>
                    <a:pt x="1648" y="1911"/>
                  </a:moveTo>
                  <a:cubicBezTo>
                    <a:pt x="1631" y="1925"/>
                    <a:pt x="1608" y="1928"/>
                    <a:pt x="1580" y="1926"/>
                  </a:cubicBezTo>
                  <a:cubicBezTo>
                    <a:pt x="1578" y="1925"/>
                    <a:pt x="1577" y="1923"/>
                    <a:pt x="1576" y="1921"/>
                  </a:cubicBezTo>
                  <a:cubicBezTo>
                    <a:pt x="1602" y="1923"/>
                    <a:pt x="1628" y="1924"/>
                    <a:pt x="1648" y="1911"/>
                  </a:cubicBezTo>
                  <a:close/>
                  <a:moveTo>
                    <a:pt x="1633" y="1914"/>
                  </a:moveTo>
                  <a:cubicBezTo>
                    <a:pt x="1636" y="1903"/>
                    <a:pt x="1636" y="1903"/>
                    <a:pt x="1636" y="1903"/>
                  </a:cubicBezTo>
                  <a:cubicBezTo>
                    <a:pt x="1639" y="1903"/>
                    <a:pt x="1641" y="1903"/>
                    <a:pt x="1643" y="1903"/>
                  </a:cubicBezTo>
                  <a:cubicBezTo>
                    <a:pt x="1642" y="1910"/>
                    <a:pt x="1642" y="1910"/>
                    <a:pt x="1642" y="1910"/>
                  </a:cubicBezTo>
                  <a:cubicBezTo>
                    <a:pt x="1639" y="1912"/>
                    <a:pt x="1636" y="1913"/>
                    <a:pt x="1633" y="1914"/>
                  </a:cubicBezTo>
                  <a:close/>
                  <a:moveTo>
                    <a:pt x="1592" y="1931"/>
                  </a:moveTo>
                  <a:cubicBezTo>
                    <a:pt x="1595" y="1931"/>
                    <a:pt x="1598" y="1931"/>
                    <a:pt x="1602" y="1930"/>
                  </a:cubicBezTo>
                  <a:cubicBezTo>
                    <a:pt x="1619" y="1944"/>
                    <a:pt x="1619" y="1944"/>
                    <a:pt x="1619" y="1944"/>
                  </a:cubicBezTo>
                  <a:cubicBezTo>
                    <a:pt x="1616" y="1945"/>
                    <a:pt x="1612" y="1947"/>
                    <a:pt x="1608" y="1948"/>
                  </a:cubicBezTo>
                  <a:lnTo>
                    <a:pt x="1592" y="1931"/>
                  </a:lnTo>
                  <a:close/>
                  <a:moveTo>
                    <a:pt x="1604" y="1949"/>
                  </a:moveTo>
                  <a:cubicBezTo>
                    <a:pt x="1602" y="1950"/>
                    <a:pt x="1599" y="1951"/>
                    <a:pt x="1596" y="1952"/>
                  </a:cubicBezTo>
                  <a:cubicBezTo>
                    <a:pt x="1592" y="1945"/>
                    <a:pt x="1588" y="1938"/>
                    <a:pt x="1583" y="1930"/>
                  </a:cubicBezTo>
                  <a:cubicBezTo>
                    <a:pt x="1584" y="1930"/>
                    <a:pt x="1585" y="1930"/>
                    <a:pt x="1586" y="1931"/>
                  </a:cubicBezTo>
                  <a:lnTo>
                    <a:pt x="1604" y="1949"/>
                  </a:lnTo>
                  <a:close/>
                  <a:moveTo>
                    <a:pt x="1608" y="1930"/>
                  </a:moveTo>
                  <a:cubicBezTo>
                    <a:pt x="1611" y="1930"/>
                    <a:pt x="1614" y="1929"/>
                    <a:pt x="1616" y="1929"/>
                  </a:cubicBezTo>
                  <a:cubicBezTo>
                    <a:pt x="1632" y="1937"/>
                    <a:pt x="1632" y="1937"/>
                    <a:pt x="1632" y="1937"/>
                  </a:cubicBezTo>
                  <a:cubicBezTo>
                    <a:pt x="1629" y="1938"/>
                    <a:pt x="1626" y="1940"/>
                    <a:pt x="1623" y="1942"/>
                  </a:cubicBezTo>
                  <a:lnTo>
                    <a:pt x="1608" y="1930"/>
                  </a:lnTo>
                  <a:close/>
                  <a:moveTo>
                    <a:pt x="1623" y="1928"/>
                  </a:moveTo>
                  <a:cubicBezTo>
                    <a:pt x="1626" y="1927"/>
                    <a:pt x="1629" y="1926"/>
                    <a:pt x="1632" y="1925"/>
                  </a:cubicBezTo>
                  <a:cubicBezTo>
                    <a:pt x="1644" y="1928"/>
                    <a:pt x="1644" y="1928"/>
                    <a:pt x="1644" y="1928"/>
                  </a:cubicBezTo>
                  <a:cubicBezTo>
                    <a:pt x="1641" y="1930"/>
                    <a:pt x="1639" y="1932"/>
                    <a:pt x="1636" y="1934"/>
                  </a:cubicBezTo>
                  <a:lnTo>
                    <a:pt x="1623" y="1928"/>
                  </a:lnTo>
                  <a:close/>
                  <a:moveTo>
                    <a:pt x="1638" y="1922"/>
                  </a:moveTo>
                  <a:cubicBezTo>
                    <a:pt x="1641" y="1921"/>
                    <a:pt x="1644" y="1919"/>
                    <a:pt x="1646" y="1917"/>
                  </a:cubicBezTo>
                  <a:cubicBezTo>
                    <a:pt x="1653" y="1917"/>
                    <a:pt x="1653" y="1917"/>
                    <a:pt x="1653" y="1917"/>
                  </a:cubicBezTo>
                  <a:cubicBezTo>
                    <a:pt x="1651" y="1920"/>
                    <a:pt x="1649" y="1922"/>
                    <a:pt x="1647" y="1924"/>
                  </a:cubicBezTo>
                  <a:lnTo>
                    <a:pt x="1638" y="1922"/>
                  </a:lnTo>
                  <a:close/>
                  <a:moveTo>
                    <a:pt x="1651" y="1914"/>
                  </a:moveTo>
                  <a:cubicBezTo>
                    <a:pt x="1655" y="1910"/>
                    <a:pt x="1659" y="1907"/>
                    <a:pt x="1662" y="1902"/>
                  </a:cubicBezTo>
                  <a:cubicBezTo>
                    <a:pt x="1660" y="1906"/>
                    <a:pt x="1658" y="1910"/>
                    <a:pt x="1656" y="1914"/>
                  </a:cubicBezTo>
                  <a:lnTo>
                    <a:pt x="1651" y="1914"/>
                  </a:lnTo>
                  <a:close/>
                  <a:moveTo>
                    <a:pt x="1646" y="1908"/>
                  </a:moveTo>
                  <a:cubicBezTo>
                    <a:pt x="1647" y="1903"/>
                    <a:pt x="1647" y="1903"/>
                    <a:pt x="1647" y="1903"/>
                  </a:cubicBezTo>
                  <a:cubicBezTo>
                    <a:pt x="1651" y="1902"/>
                    <a:pt x="1654" y="1901"/>
                    <a:pt x="1657" y="1900"/>
                  </a:cubicBezTo>
                  <a:cubicBezTo>
                    <a:pt x="1654" y="1903"/>
                    <a:pt x="1650" y="1906"/>
                    <a:pt x="1646" y="1908"/>
                  </a:cubicBezTo>
                  <a:close/>
                  <a:moveTo>
                    <a:pt x="1628" y="1915"/>
                  </a:moveTo>
                  <a:cubicBezTo>
                    <a:pt x="1625" y="1916"/>
                    <a:pt x="1622" y="1917"/>
                    <a:pt x="1619" y="1917"/>
                  </a:cubicBezTo>
                  <a:cubicBezTo>
                    <a:pt x="1624" y="1900"/>
                    <a:pt x="1624" y="1900"/>
                    <a:pt x="1624" y="1900"/>
                  </a:cubicBezTo>
                  <a:cubicBezTo>
                    <a:pt x="1627" y="1901"/>
                    <a:pt x="1630" y="1902"/>
                    <a:pt x="1633" y="1902"/>
                  </a:cubicBezTo>
                  <a:lnTo>
                    <a:pt x="1628" y="1915"/>
                  </a:lnTo>
                  <a:close/>
                  <a:moveTo>
                    <a:pt x="1615" y="1918"/>
                  </a:moveTo>
                  <a:cubicBezTo>
                    <a:pt x="1611" y="1918"/>
                    <a:pt x="1608" y="1918"/>
                    <a:pt x="1605" y="1918"/>
                  </a:cubicBezTo>
                  <a:cubicBezTo>
                    <a:pt x="1612" y="1897"/>
                    <a:pt x="1612" y="1897"/>
                    <a:pt x="1612" y="1897"/>
                  </a:cubicBezTo>
                  <a:cubicBezTo>
                    <a:pt x="1615" y="1898"/>
                    <a:pt x="1618" y="1899"/>
                    <a:pt x="1621" y="1899"/>
                  </a:cubicBezTo>
                  <a:lnTo>
                    <a:pt x="1615" y="1918"/>
                  </a:lnTo>
                  <a:close/>
                  <a:moveTo>
                    <a:pt x="1600" y="1918"/>
                  </a:moveTo>
                  <a:cubicBezTo>
                    <a:pt x="1597" y="1918"/>
                    <a:pt x="1594" y="1918"/>
                    <a:pt x="1590" y="1918"/>
                  </a:cubicBezTo>
                  <a:cubicBezTo>
                    <a:pt x="1601" y="1893"/>
                    <a:pt x="1601" y="1893"/>
                    <a:pt x="1601" y="1893"/>
                  </a:cubicBezTo>
                  <a:cubicBezTo>
                    <a:pt x="1602" y="1893"/>
                    <a:pt x="1603" y="1894"/>
                    <a:pt x="1604" y="1894"/>
                  </a:cubicBezTo>
                  <a:cubicBezTo>
                    <a:pt x="1605" y="1895"/>
                    <a:pt x="1607" y="1895"/>
                    <a:pt x="1609" y="1896"/>
                  </a:cubicBezTo>
                  <a:lnTo>
                    <a:pt x="1600" y="1918"/>
                  </a:lnTo>
                  <a:close/>
                  <a:moveTo>
                    <a:pt x="1586" y="1918"/>
                  </a:moveTo>
                  <a:cubicBezTo>
                    <a:pt x="1583" y="1918"/>
                    <a:pt x="1579" y="1918"/>
                    <a:pt x="1575" y="1917"/>
                  </a:cubicBezTo>
                  <a:cubicBezTo>
                    <a:pt x="1587" y="1889"/>
                    <a:pt x="1587" y="1889"/>
                    <a:pt x="1587" y="1889"/>
                  </a:cubicBezTo>
                  <a:cubicBezTo>
                    <a:pt x="1591" y="1890"/>
                    <a:pt x="1594" y="1891"/>
                    <a:pt x="1597" y="1892"/>
                  </a:cubicBezTo>
                  <a:lnTo>
                    <a:pt x="1586" y="1918"/>
                  </a:lnTo>
                  <a:close/>
                  <a:moveTo>
                    <a:pt x="1571" y="1917"/>
                  </a:moveTo>
                  <a:cubicBezTo>
                    <a:pt x="1569" y="1914"/>
                    <a:pt x="1566" y="1911"/>
                    <a:pt x="1563" y="1908"/>
                  </a:cubicBezTo>
                  <a:cubicBezTo>
                    <a:pt x="1573" y="1885"/>
                    <a:pt x="1573" y="1885"/>
                    <a:pt x="1573" y="1885"/>
                  </a:cubicBezTo>
                  <a:cubicBezTo>
                    <a:pt x="1576" y="1886"/>
                    <a:pt x="1580" y="1887"/>
                    <a:pt x="1584" y="1888"/>
                  </a:cubicBezTo>
                  <a:lnTo>
                    <a:pt x="1571" y="1917"/>
                  </a:lnTo>
                  <a:close/>
                  <a:moveTo>
                    <a:pt x="1560" y="1906"/>
                  </a:moveTo>
                  <a:cubicBezTo>
                    <a:pt x="1557" y="1904"/>
                    <a:pt x="1555" y="1902"/>
                    <a:pt x="1552" y="1900"/>
                  </a:cubicBezTo>
                  <a:cubicBezTo>
                    <a:pt x="1559" y="1882"/>
                    <a:pt x="1559" y="1882"/>
                    <a:pt x="1559" y="1882"/>
                  </a:cubicBezTo>
                  <a:cubicBezTo>
                    <a:pt x="1562" y="1883"/>
                    <a:pt x="1566" y="1883"/>
                    <a:pt x="1569" y="1884"/>
                  </a:cubicBezTo>
                  <a:lnTo>
                    <a:pt x="1560" y="1906"/>
                  </a:lnTo>
                  <a:close/>
                  <a:moveTo>
                    <a:pt x="1549" y="1898"/>
                  </a:moveTo>
                  <a:cubicBezTo>
                    <a:pt x="1546" y="1896"/>
                    <a:pt x="1543" y="1894"/>
                    <a:pt x="1540" y="1893"/>
                  </a:cubicBezTo>
                  <a:cubicBezTo>
                    <a:pt x="1544" y="1882"/>
                    <a:pt x="1544" y="1882"/>
                    <a:pt x="1544" y="1882"/>
                  </a:cubicBezTo>
                  <a:cubicBezTo>
                    <a:pt x="1547" y="1881"/>
                    <a:pt x="1551" y="1882"/>
                    <a:pt x="1555" y="1882"/>
                  </a:cubicBezTo>
                  <a:lnTo>
                    <a:pt x="1549" y="1898"/>
                  </a:lnTo>
                  <a:close/>
                  <a:moveTo>
                    <a:pt x="1659" y="1925"/>
                  </a:moveTo>
                  <a:cubicBezTo>
                    <a:pt x="1645" y="1941"/>
                    <a:pt x="1624" y="1953"/>
                    <a:pt x="1601" y="1960"/>
                  </a:cubicBezTo>
                  <a:cubicBezTo>
                    <a:pt x="1600" y="1959"/>
                    <a:pt x="1599" y="1957"/>
                    <a:pt x="1598" y="1955"/>
                  </a:cubicBezTo>
                  <a:cubicBezTo>
                    <a:pt x="1639" y="1944"/>
                    <a:pt x="1665" y="1920"/>
                    <a:pt x="1670" y="1887"/>
                  </a:cubicBezTo>
                  <a:cubicBezTo>
                    <a:pt x="1670" y="1886"/>
                    <a:pt x="1670" y="1885"/>
                    <a:pt x="1669" y="1885"/>
                  </a:cubicBezTo>
                  <a:cubicBezTo>
                    <a:pt x="1668" y="1885"/>
                    <a:pt x="1667" y="1885"/>
                    <a:pt x="1667" y="1886"/>
                  </a:cubicBezTo>
                  <a:cubicBezTo>
                    <a:pt x="1652" y="1906"/>
                    <a:pt x="1631" y="1899"/>
                    <a:pt x="1605" y="1890"/>
                  </a:cubicBezTo>
                  <a:cubicBezTo>
                    <a:pt x="1579" y="1882"/>
                    <a:pt x="1547" y="1871"/>
                    <a:pt x="1512" y="1883"/>
                  </a:cubicBezTo>
                  <a:cubicBezTo>
                    <a:pt x="1513" y="1881"/>
                    <a:pt x="1514" y="1878"/>
                    <a:pt x="1515" y="1875"/>
                  </a:cubicBezTo>
                  <a:cubicBezTo>
                    <a:pt x="1549" y="1864"/>
                    <a:pt x="1582" y="1875"/>
                    <a:pt x="1608" y="1884"/>
                  </a:cubicBezTo>
                  <a:cubicBezTo>
                    <a:pt x="1624" y="1890"/>
                    <a:pt x="1639" y="1895"/>
                    <a:pt x="1650" y="1893"/>
                  </a:cubicBezTo>
                  <a:cubicBezTo>
                    <a:pt x="1660" y="1891"/>
                    <a:pt x="1666" y="1883"/>
                    <a:pt x="1665" y="1874"/>
                  </a:cubicBezTo>
                  <a:cubicBezTo>
                    <a:pt x="1665" y="1873"/>
                    <a:pt x="1664" y="1873"/>
                    <a:pt x="1663" y="1873"/>
                  </a:cubicBezTo>
                  <a:cubicBezTo>
                    <a:pt x="1663" y="1872"/>
                    <a:pt x="1662" y="1873"/>
                    <a:pt x="1661" y="1874"/>
                  </a:cubicBezTo>
                  <a:cubicBezTo>
                    <a:pt x="1657" y="1881"/>
                    <a:pt x="1651" y="1883"/>
                    <a:pt x="1646" y="1882"/>
                  </a:cubicBezTo>
                  <a:cubicBezTo>
                    <a:pt x="1640" y="1881"/>
                    <a:pt x="1636" y="1876"/>
                    <a:pt x="1635" y="1869"/>
                  </a:cubicBezTo>
                  <a:cubicBezTo>
                    <a:pt x="1635" y="1860"/>
                    <a:pt x="1641" y="1854"/>
                    <a:pt x="1647" y="1852"/>
                  </a:cubicBezTo>
                  <a:cubicBezTo>
                    <a:pt x="1655" y="1850"/>
                    <a:pt x="1666" y="1853"/>
                    <a:pt x="1672" y="1866"/>
                  </a:cubicBezTo>
                  <a:cubicBezTo>
                    <a:pt x="1680" y="1884"/>
                    <a:pt x="1674" y="1907"/>
                    <a:pt x="1659" y="1925"/>
                  </a:cubicBezTo>
                  <a:close/>
                  <a:moveTo>
                    <a:pt x="1851" y="1849"/>
                  </a:moveTo>
                  <a:cubicBezTo>
                    <a:pt x="1850" y="1848"/>
                    <a:pt x="1849" y="1849"/>
                    <a:pt x="1849" y="1850"/>
                  </a:cubicBezTo>
                  <a:cubicBezTo>
                    <a:pt x="1849" y="1850"/>
                    <a:pt x="1849" y="1851"/>
                    <a:pt x="1849" y="1851"/>
                  </a:cubicBezTo>
                  <a:cubicBezTo>
                    <a:pt x="1849" y="1851"/>
                    <a:pt x="1849" y="1851"/>
                    <a:pt x="1849" y="1851"/>
                  </a:cubicBezTo>
                  <a:cubicBezTo>
                    <a:pt x="1850" y="1860"/>
                    <a:pt x="1846" y="1869"/>
                    <a:pt x="1837" y="1876"/>
                  </a:cubicBezTo>
                  <a:cubicBezTo>
                    <a:pt x="1827" y="1882"/>
                    <a:pt x="1814" y="1884"/>
                    <a:pt x="1806" y="1879"/>
                  </a:cubicBezTo>
                  <a:cubicBezTo>
                    <a:pt x="1805" y="1879"/>
                    <a:pt x="1805" y="1879"/>
                    <a:pt x="1804" y="1879"/>
                  </a:cubicBezTo>
                  <a:cubicBezTo>
                    <a:pt x="1803" y="1879"/>
                    <a:pt x="1803" y="1880"/>
                    <a:pt x="1803" y="1880"/>
                  </a:cubicBezTo>
                  <a:cubicBezTo>
                    <a:pt x="1799" y="1892"/>
                    <a:pt x="1788" y="1901"/>
                    <a:pt x="1776" y="1903"/>
                  </a:cubicBezTo>
                  <a:cubicBezTo>
                    <a:pt x="1765" y="1905"/>
                    <a:pt x="1754" y="1900"/>
                    <a:pt x="1747" y="1889"/>
                  </a:cubicBezTo>
                  <a:cubicBezTo>
                    <a:pt x="1747" y="1888"/>
                    <a:pt x="1746" y="1888"/>
                    <a:pt x="1746" y="1888"/>
                  </a:cubicBezTo>
                  <a:cubicBezTo>
                    <a:pt x="1745" y="1888"/>
                    <a:pt x="1745" y="1888"/>
                    <a:pt x="1744" y="1889"/>
                  </a:cubicBezTo>
                  <a:cubicBezTo>
                    <a:pt x="1735" y="1899"/>
                    <a:pt x="1722" y="1902"/>
                    <a:pt x="1711" y="1899"/>
                  </a:cubicBezTo>
                  <a:cubicBezTo>
                    <a:pt x="1699" y="1896"/>
                    <a:pt x="1691" y="1886"/>
                    <a:pt x="1688" y="1872"/>
                  </a:cubicBezTo>
                  <a:cubicBezTo>
                    <a:pt x="1688" y="1872"/>
                    <a:pt x="1687" y="1871"/>
                    <a:pt x="1687" y="1871"/>
                  </a:cubicBezTo>
                  <a:cubicBezTo>
                    <a:pt x="1686" y="1871"/>
                    <a:pt x="1686" y="1871"/>
                    <a:pt x="1685" y="1871"/>
                  </a:cubicBezTo>
                  <a:cubicBezTo>
                    <a:pt x="1683" y="1871"/>
                    <a:pt x="1680" y="1872"/>
                    <a:pt x="1678" y="1872"/>
                  </a:cubicBezTo>
                  <a:cubicBezTo>
                    <a:pt x="1677" y="1869"/>
                    <a:pt x="1676" y="1867"/>
                    <a:pt x="1675" y="1865"/>
                  </a:cubicBezTo>
                  <a:cubicBezTo>
                    <a:pt x="1668" y="1849"/>
                    <a:pt x="1655" y="1846"/>
                    <a:pt x="1646" y="1849"/>
                  </a:cubicBezTo>
                  <a:cubicBezTo>
                    <a:pt x="1645" y="1849"/>
                    <a:pt x="1644" y="1849"/>
                    <a:pt x="1643" y="1850"/>
                  </a:cubicBezTo>
                  <a:cubicBezTo>
                    <a:pt x="1631" y="1830"/>
                    <a:pt x="1635" y="1806"/>
                    <a:pt x="1653" y="1785"/>
                  </a:cubicBezTo>
                  <a:cubicBezTo>
                    <a:pt x="1656" y="1788"/>
                    <a:pt x="1660" y="1790"/>
                    <a:pt x="1663" y="1791"/>
                  </a:cubicBezTo>
                  <a:cubicBezTo>
                    <a:pt x="1651" y="1809"/>
                    <a:pt x="1650" y="1828"/>
                    <a:pt x="1661" y="1843"/>
                  </a:cubicBezTo>
                  <a:cubicBezTo>
                    <a:pt x="1669" y="1854"/>
                    <a:pt x="1683" y="1859"/>
                    <a:pt x="1695" y="1856"/>
                  </a:cubicBezTo>
                  <a:cubicBezTo>
                    <a:pt x="1698" y="1868"/>
                    <a:pt x="1706" y="1877"/>
                    <a:pt x="1717" y="1880"/>
                  </a:cubicBezTo>
                  <a:cubicBezTo>
                    <a:pt x="1727" y="1882"/>
                    <a:pt x="1738" y="1879"/>
                    <a:pt x="1746" y="1870"/>
                  </a:cubicBezTo>
                  <a:cubicBezTo>
                    <a:pt x="1752" y="1879"/>
                    <a:pt x="1761" y="1883"/>
                    <a:pt x="1772" y="1881"/>
                  </a:cubicBezTo>
                  <a:cubicBezTo>
                    <a:pt x="1783" y="1880"/>
                    <a:pt x="1793" y="1872"/>
                    <a:pt x="1796" y="1860"/>
                  </a:cubicBezTo>
                  <a:cubicBezTo>
                    <a:pt x="1804" y="1865"/>
                    <a:pt x="1814" y="1865"/>
                    <a:pt x="1822" y="1861"/>
                  </a:cubicBezTo>
                  <a:cubicBezTo>
                    <a:pt x="1831" y="1856"/>
                    <a:pt x="1836" y="1847"/>
                    <a:pt x="1836" y="1836"/>
                  </a:cubicBezTo>
                  <a:cubicBezTo>
                    <a:pt x="1847" y="1836"/>
                    <a:pt x="1856" y="1831"/>
                    <a:pt x="1861" y="1822"/>
                  </a:cubicBezTo>
                  <a:cubicBezTo>
                    <a:pt x="1866" y="1814"/>
                    <a:pt x="1865" y="1804"/>
                    <a:pt x="1861" y="1796"/>
                  </a:cubicBezTo>
                  <a:cubicBezTo>
                    <a:pt x="1872" y="1792"/>
                    <a:pt x="1880" y="1783"/>
                    <a:pt x="1882" y="1772"/>
                  </a:cubicBezTo>
                  <a:cubicBezTo>
                    <a:pt x="1883" y="1761"/>
                    <a:pt x="1879" y="1751"/>
                    <a:pt x="1870" y="1746"/>
                  </a:cubicBezTo>
                  <a:cubicBezTo>
                    <a:pt x="1879" y="1737"/>
                    <a:pt x="1883" y="1727"/>
                    <a:pt x="1880" y="1717"/>
                  </a:cubicBezTo>
                  <a:cubicBezTo>
                    <a:pt x="1877" y="1706"/>
                    <a:pt x="1868" y="1698"/>
                    <a:pt x="1856" y="1695"/>
                  </a:cubicBezTo>
                  <a:cubicBezTo>
                    <a:pt x="1859" y="1683"/>
                    <a:pt x="1854" y="1669"/>
                    <a:pt x="1843" y="1661"/>
                  </a:cubicBezTo>
                  <a:cubicBezTo>
                    <a:pt x="1829" y="1650"/>
                    <a:pt x="1810" y="1651"/>
                    <a:pt x="1791" y="1663"/>
                  </a:cubicBezTo>
                  <a:cubicBezTo>
                    <a:pt x="1790" y="1659"/>
                    <a:pt x="1788" y="1656"/>
                    <a:pt x="1786" y="1653"/>
                  </a:cubicBezTo>
                  <a:cubicBezTo>
                    <a:pt x="1806" y="1634"/>
                    <a:pt x="1830" y="1631"/>
                    <a:pt x="1850" y="1643"/>
                  </a:cubicBezTo>
                  <a:cubicBezTo>
                    <a:pt x="1850" y="1644"/>
                    <a:pt x="1849" y="1645"/>
                    <a:pt x="1849" y="1646"/>
                  </a:cubicBezTo>
                  <a:cubicBezTo>
                    <a:pt x="1847" y="1655"/>
                    <a:pt x="1849" y="1668"/>
                    <a:pt x="1865" y="1675"/>
                  </a:cubicBezTo>
                  <a:cubicBezTo>
                    <a:pt x="1867" y="1676"/>
                    <a:pt x="1870" y="1677"/>
                    <a:pt x="1872" y="1677"/>
                  </a:cubicBezTo>
                  <a:cubicBezTo>
                    <a:pt x="1872" y="1680"/>
                    <a:pt x="1872" y="1683"/>
                    <a:pt x="1871" y="1685"/>
                  </a:cubicBezTo>
                  <a:cubicBezTo>
                    <a:pt x="1871" y="1686"/>
                    <a:pt x="1871" y="1686"/>
                    <a:pt x="1871" y="1687"/>
                  </a:cubicBezTo>
                  <a:cubicBezTo>
                    <a:pt x="1872" y="1687"/>
                    <a:pt x="1872" y="1687"/>
                    <a:pt x="1873" y="1687"/>
                  </a:cubicBezTo>
                  <a:cubicBezTo>
                    <a:pt x="1886" y="1691"/>
                    <a:pt x="1896" y="1699"/>
                    <a:pt x="1899" y="1710"/>
                  </a:cubicBezTo>
                  <a:cubicBezTo>
                    <a:pt x="1903" y="1722"/>
                    <a:pt x="1899" y="1735"/>
                    <a:pt x="1889" y="1744"/>
                  </a:cubicBezTo>
                  <a:cubicBezTo>
                    <a:pt x="1888" y="1744"/>
                    <a:pt x="1888" y="1745"/>
                    <a:pt x="1888" y="1746"/>
                  </a:cubicBezTo>
                  <a:cubicBezTo>
                    <a:pt x="1888" y="1746"/>
                    <a:pt x="1889" y="1747"/>
                    <a:pt x="1889" y="1747"/>
                  </a:cubicBezTo>
                  <a:cubicBezTo>
                    <a:pt x="1900" y="1754"/>
                    <a:pt x="1905" y="1764"/>
                    <a:pt x="1903" y="1776"/>
                  </a:cubicBezTo>
                  <a:cubicBezTo>
                    <a:pt x="1902" y="1788"/>
                    <a:pt x="1892" y="1799"/>
                    <a:pt x="1880" y="1803"/>
                  </a:cubicBezTo>
                  <a:cubicBezTo>
                    <a:pt x="1880" y="1803"/>
                    <a:pt x="1879" y="1803"/>
                    <a:pt x="1879" y="1804"/>
                  </a:cubicBezTo>
                  <a:cubicBezTo>
                    <a:pt x="1879" y="1804"/>
                    <a:pt x="1879" y="1805"/>
                    <a:pt x="1879" y="1805"/>
                  </a:cubicBezTo>
                  <a:cubicBezTo>
                    <a:pt x="1884" y="1814"/>
                    <a:pt x="1883" y="1826"/>
                    <a:pt x="1876" y="1836"/>
                  </a:cubicBezTo>
                  <a:cubicBezTo>
                    <a:pt x="1870" y="1845"/>
                    <a:pt x="1860" y="1850"/>
                    <a:pt x="1851" y="18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243"/>
            <p:cNvSpPr>
              <a:spLocks noEditPoints="1"/>
            </p:cNvSpPr>
            <p:nvPr userDrawn="1"/>
          </p:nvSpPr>
          <p:spPr bwMode="auto">
            <a:xfrm>
              <a:off x="3322572" y="1548946"/>
              <a:ext cx="1755775" cy="1757362"/>
            </a:xfrm>
            <a:custGeom>
              <a:avLst/>
              <a:gdLst>
                <a:gd name="T0" fmla="*/ 852 w 1065"/>
                <a:gd name="T1" fmla="*/ 326 h 1065"/>
                <a:gd name="T2" fmla="*/ 600 w 1065"/>
                <a:gd name="T3" fmla="*/ 134 h 1065"/>
                <a:gd name="T4" fmla="*/ 242 w 1065"/>
                <a:gd name="T5" fmla="*/ 149 h 1065"/>
                <a:gd name="T6" fmla="*/ 26 w 1065"/>
                <a:gd name="T7" fmla="*/ 492 h 1065"/>
                <a:gd name="T8" fmla="*/ 155 w 1065"/>
                <a:gd name="T9" fmla="*/ 909 h 1065"/>
                <a:gd name="T10" fmla="*/ 573 w 1065"/>
                <a:gd name="T11" fmla="*/ 1039 h 1065"/>
                <a:gd name="T12" fmla="*/ 916 w 1065"/>
                <a:gd name="T13" fmla="*/ 823 h 1065"/>
                <a:gd name="T14" fmla="*/ 1026 w 1065"/>
                <a:gd name="T15" fmla="*/ 566 h 1065"/>
                <a:gd name="T16" fmla="*/ 1016 w 1065"/>
                <a:gd name="T17" fmla="*/ 560 h 1065"/>
                <a:gd name="T18" fmla="*/ 956 w 1065"/>
                <a:gd name="T19" fmla="*/ 516 h 1065"/>
                <a:gd name="T20" fmla="*/ 994 w 1065"/>
                <a:gd name="T21" fmla="*/ 307 h 1065"/>
                <a:gd name="T22" fmla="*/ 1000 w 1065"/>
                <a:gd name="T23" fmla="*/ 370 h 1065"/>
                <a:gd name="T24" fmla="*/ 974 w 1065"/>
                <a:gd name="T25" fmla="*/ 345 h 1065"/>
                <a:gd name="T26" fmla="*/ 900 w 1065"/>
                <a:gd name="T27" fmla="*/ 165 h 1065"/>
                <a:gd name="T28" fmla="*/ 834 w 1065"/>
                <a:gd name="T29" fmla="*/ 230 h 1065"/>
                <a:gd name="T30" fmla="*/ 842 w 1065"/>
                <a:gd name="T31" fmla="*/ 178 h 1065"/>
                <a:gd name="T32" fmla="*/ 757 w 1065"/>
                <a:gd name="T33" fmla="*/ 69 h 1065"/>
                <a:gd name="T34" fmla="*/ 755 w 1065"/>
                <a:gd name="T35" fmla="*/ 111 h 1065"/>
                <a:gd name="T36" fmla="*/ 755 w 1065"/>
                <a:gd name="T37" fmla="*/ 115 h 1065"/>
                <a:gd name="T38" fmla="*/ 516 w 1065"/>
                <a:gd name="T39" fmla="*/ 22 h 1065"/>
                <a:gd name="T40" fmla="*/ 532 w 1065"/>
                <a:gd name="T41" fmla="*/ 105 h 1065"/>
                <a:gd name="T42" fmla="*/ 505 w 1065"/>
                <a:gd name="T43" fmla="*/ 49 h 1065"/>
                <a:gd name="T44" fmla="*/ 363 w 1065"/>
                <a:gd name="T45" fmla="*/ 46 h 1065"/>
                <a:gd name="T46" fmla="*/ 351 w 1065"/>
                <a:gd name="T47" fmla="*/ 205 h 1065"/>
                <a:gd name="T48" fmla="*/ 304 w 1065"/>
                <a:gd name="T49" fmla="*/ 118 h 1065"/>
                <a:gd name="T50" fmla="*/ 164 w 1065"/>
                <a:gd name="T51" fmla="*/ 165 h 1065"/>
                <a:gd name="T52" fmla="*/ 230 w 1065"/>
                <a:gd name="T53" fmla="*/ 230 h 1065"/>
                <a:gd name="T54" fmla="*/ 171 w 1065"/>
                <a:gd name="T55" fmla="*/ 210 h 1065"/>
                <a:gd name="T56" fmla="*/ 87 w 1065"/>
                <a:gd name="T57" fmla="*/ 353 h 1065"/>
                <a:gd name="T58" fmla="*/ 85 w 1065"/>
                <a:gd name="T59" fmla="*/ 319 h 1065"/>
                <a:gd name="T60" fmla="*/ 55 w 1065"/>
                <a:gd name="T61" fmla="*/ 420 h 1065"/>
                <a:gd name="T62" fmla="*/ 21 w 1065"/>
                <a:gd name="T63" fmla="*/ 549 h 1065"/>
                <a:gd name="T64" fmla="*/ 48 w 1065"/>
                <a:gd name="T65" fmla="*/ 560 h 1065"/>
                <a:gd name="T66" fmla="*/ 126 w 1065"/>
                <a:gd name="T67" fmla="*/ 574 h 1065"/>
                <a:gd name="T68" fmla="*/ 38 w 1065"/>
                <a:gd name="T69" fmla="*/ 737 h 1065"/>
                <a:gd name="T70" fmla="*/ 172 w 1065"/>
                <a:gd name="T71" fmla="*/ 636 h 1065"/>
                <a:gd name="T72" fmla="*/ 205 w 1065"/>
                <a:gd name="T73" fmla="*/ 647 h 1065"/>
                <a:gd name="T74" fmla="*/ 164 w 1065"/>
                <a:gd name="T75" fmla="*/ 901 h 1065"/>
                <a:gd name="T76" fmla="*/ 230 w 1065"/>
                <a:gd name="T77" fmla="*/ 835 h 1065"/>
                <a:gd name="T78" fmla="*/ 197 w 1065"/>
                <a:gd name="T79" fmla="*/ 889 h 1065"/>
                <a:gd name="T80" fmla="*/ 327 w 1065"/>
                <a:gd name="T81" fmla="*/ 1027 h 1065"/>
                <a:gd name="T82" fmla="*/ 303 w 1065"/>
                <a:gd name="T83" fmla="*/ 953 h 1065"/>
                <a:gd name="T84" fmla="*/ 394 w 1065"/>
                <a:gd name="T85" fmla="*/ 844 h 1065"/>
                <a:gd name="T86" fmla="*/ 532 w 1065"/>
                <a:gd name="T87" fmla="*/ 1053 h 1065"/>
                <a:gd name="T88" fmla="*/ 538 w 1065"/>
                <a:gd name="T89" fmla="*/ 960 h 1065"/>
                <a:gd name="T90" fmla="*/ 575 w 1065"/>
                <a:gd name="T91" fmla="*/ 997 h 1065"/>
                <a:gd name="T92" fmla="*/ 698 w 1065"/>
                <a:gd name="T93" fmla="*/ 1020 h 1065"/>
                <a:gd name="T94" fmla="*/ 782 w 1065"/>
                <a:gd name="T95" fmla="*/ 971 h 1065"/>
                <a:gd name="T96" fmla="*/ 670 w 1065"/>
                <a:gd name="T97" fmla="*/ 844 h 1065"/>
                <a:gd name="T98" fmla="*/ 905 w 1065"/>
                <a:gd name="T99" fmla="*/ 846 h 1065"/>
                <a:gd name="T100" fmla="*/ 826 w 1065"/>
                <a:gd name="T101" fmla="*/ 841 h 1065"/>
                <a:gd name="T102" fmla="*/ 897 w 1065"/>
                <a:gd name="T103" fmla="*/ 807 h 1065"/>
                <a:gd name="T104" fmla="*/ 740 w 1065"/>
                <a:gd name="T105" fmla="*/ 848 h 1065"/>
                <a:gd name="T106" fmla="*/ 430 w 1065"/>
                <a:gd name="T107" fmla="*/ 863 h 1065"/>
                <a:gd name="T108" fmla="*/ 224 w 1065"/>
                <a:gd name="T109" fmla="*/ 672 h 1065"/>
                <a:gd name="T110" fmla="*/ 238 w 1065"/>
                <a:gd name="T111" fmla="*/ 412 h 1065"/>
                <a:gd name="T112" fmla="*/ 413 w 1065"/>
                <a:gd name="T113" fmla="*/ 217 h 1065"/>
                <a:gd name="T114" fmla="*/ 693 w 1065"/>
                <a:gd name="T115" fmla="*/ 227 h 1065"/>
                <a:gd name="T116" fmla="*/ 901 w 1065"/>
                <a:gd name="T117" fmla="*/ 457 h 1065"/>
                <a:gd name="T118" fmla="*/ 841 w 1065"/>
                <a:gd name="T119" fmla="*/ 664 h 1065"/>
                <a:gd name="T120" fmla="*/ 892 w 1065"/>
                <a:gd name="T121" fmla="*/ 636 h 1065"/>
                <a:gd name="T122" fmla="*/ 901 w 1065"/>
                <a:gd name="T123" fmla="*/ 627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5" h="1065">
                  <a:moveTo>
                    <a:pt x="1037" y="652"/>
                  </a:moveTo>
                  <a:cubicBezTo>
                    <a:pt x="1024" y="615"/>
                    <a:pt x="955" y="606"/>
                    <a:pt x="903" y="622"/>
                  </a:cubicBezTo>
                  <a:cubicBezTo>
                    <a:pt x="904" y="619"/>
                    <a:pt x="905" y="616"/>
                    <a:pt x="905" y="612"/>
                  </a:cubicBezTo>
                  <a:cubicBezTo>
                    <a:pt x="905" y="612"/>
                    <a:pt x="905" y="612"/>
                    <a:pt x="905" y="612"/>
                  </a:cubicBezTo>
                  <a:cubicBezTo>
                    <a:pt x="915" y="614"/>
                    <a:pt x="924" y="609"/>
                    <a:pt x="931" y="600"/>
                  </a:cubicBezTo>
                  <a:cubicBezTo>
                    <a:pt x="932" y="600"/>
                    <a:pt x="932" y="599"/>
                    <a:pt x="932" y="599"/>
                  </a:cubicBezTo>
                  <a:cubicBezTo>
                    <a:pt x="950" y="614"/>
                    <a:pt x="980" y="617"/>
                    <a:pt x="997" y="611"/>
                  </a:cubicBezTo>
                  <a:cubicBezTo>
                    <a:pt x="1004" y="608"/>
                    <a:pt x="1008" y="604"/>
                    <a:pt x="1008" y="599"/>
                  </a:cubicBezTo>
                  <a:cubicBezTo>
                    <a:pt x="1009" y="595"/>
                    <a:pt x="1012" y="594"/>
                    <a:pt x="1018" y="592"/>
                  </a:cubicBezTo>
                  <a:cubicBezTo>
                    <a:pt x="1023" y="590"/>
                    <a:pt x="1029" y="588"/>
                    <a:pt x="1030" y="582"/>
                  </a:cubicBezTo>
                  <a:cubicBezTo>
                    <a:pt x="1030" y="578"/>
                    <a:pt x="1034" y="576"/>
                    <a:pt x="1038" y="573"/>
                  </a:cubicBezTo>
                  <a:cubicBezTo>
                    <a:pt x="1043" y="571"/>
                    <a:pt x="1049" y="568"/>
                    <a:pt x="1049" y="562"/>
                  </a:cubicBezTo>
                  <a:cubicBezTo>
                    <a:pt x="1050" y="558"/>
                    <a:pt x="1052" y="555"/>
                    <a:pt x="1055" y="552"/>
                  </a:cubicBezTo>
                  <a:cubicBezTo>
                    <a:pt x="1060" y="547"/>
                    <a:pt x="1065" y="542"/>
                    <a:pt x="1065" y="533"/>
                  </a:cubicBezTo>
                  <a:cubicBezTo>
                    <a:pt x="1065" y="523"/>
                    <a:pt x="1060" y="518"/>
                    <a:pt x="1055" y="514"/>
                  </a:cubicBezTo>
                  <a:cubicBezTo>
                    <a:pt x="1052" y="510"/>
                    <a:pt x="1050" y="508"/>
                    <a:pt x="1049" y="504"/>
                  </a:cubicBezTo>
                  <a:cubicBezTo>
                    <a:pt x="1049" y="498"/>
                    <a:pt x="1043" y="495"/>
                    <a:pt x="1038" y="492"/>
                  </a:cubicBezTo>
                  <a:cubicBezTo>
                    <a:pt x="1034" y="490"/>
                    <a:pt x="1030" y="488"/>
                    <a:pt x="1030" y="484"/>
                  </a:cubicBezTo>
                  <a:cubicBezTo>
                    <a:pt x="1029" y="478"/>
                    <a:pt x="1023" y="476"/>
                    <a:pt x="1018" y="474"/>
                  </a:cubicBezTo>
                  <a:cubicBezTo>
                    <a:pt x="1012" y="472"/>
                    <a:pt x="1009" y="470"/>
                    <a:pt x="1008" y="467"/>
                  </a:cubicBezTo>
                  <a:cubicBezTo>
                    <a:pt x="1008" y="462"/>
                    <a:pt x="1004" y="457"/>
                    <a:pt x="997" y="455"/>
                  </a:cubicBezTo>
                  <a:cubicBezTo>
                    <a:pt x="980" y="448"/>
                    <a:pt x="950" y="452"/>
                    <a:pt x="932" y="467"/>
                  </a:cubicBezTo>
                  <a:cubicBezTo>
                    <a:pt x="932" y="466"/>
                    <a:pt x="932" y="466"/>
                    <a:pt x="931" y="465"/>
                  </a:cubicBezTo>
                  <a:cubicBezTo>
                    <a:pt x="924" y="456"/>
                    <a:pt x="915" y="452"/>
                    <a:pt x="905" y="453"/>
                  </a:cubicBezTo>
                  <a:cubicBezTo>
                    <a:pt x="905" y="453"/>
                    <a:pt x="905" y="453"/>
                    <a:pt x="905" y="453"/>
                  </a:cubicBezTo>
                  <a:cubicBezTo>
                    <a:pt x="905" y="450"/>
                    <a:pt x="904" y="446"/>
                    <a:pt x="903" y="443"/>
                  </a:cubicBezTo>
                  <a:cubicBezTo>
                    <a:pt x="955" y="459"/>
                    <a:pt x="1024" y="450"/>
                    <a:pt x="1037" y="413"/>
                  </a:cubicBezTo>
                  <a:cubicBezTo>
                    <a:pt x="1045" y="389"/>
                    <a:pt x="1028" y="371"/>
                    <a:pt x="1023" y="365"/>
                  </a:cubicBezTo>
                  <a:cubicBezTo>
                    <a:pt x="1027" y="361"/>
                    <a:pt x="1038" y="346"/>
                    <a:pt x="1030" y="327"/>
                  </a:cubicBezTo>
                  <a:cubicBezTo>
                    <a:pt x="1022" y="307"/>
                    <a:pt x="1004" y="304"/>
                    <a:pt x="997" y="304"/>
                  </a:cubicBezTo>
                  <a:cubicBezTo>
                    <a:pt x="998" y="297"/>
                    <a:pt x="996" y="271"/>
                    <a:pt x="973" y="260"/>
                  </a:cubicBezTo>
                  <a:cubicBezTo>
                    <a:pt x="938" y="244"/>
                    <a:pt x="883" y="285"/>
                    <a:pt x="858" y="334"/>
                  </a:cubicBezTo>
                  <a:cubicBezTo>
                    <a:pt x="856" y="331"/>
                    <a:pt x="854" y="328"/>
                    <a:pt x="852" y="326"/>
                  </a:cubicBezTo>
                  <a:cubicBezTo>
                    <a:pt x="852" y="326"/>
                    <a:pt x="852" y="326"/>
                    <a:pt x="852" y="326"/>
                  </a:cubicBezTo>
                  <a:cubicBezTo>
                    <a:pt x="860" y="319"/>
                    <a:pt x="864" y="309"/>
                    <a:pt x="862" y="298"/>
                  </a:cubicBezTo>
                  <a:cubicBezTo>
                    <a:pt x="862" y="298"/>
                    <a:pt x="862" y="297"/>
                    <a:pt x="862" y="296"/>
                  </a:cubicBezTo>
                  <a:cubicBezTo>
                    <a:pt x="885" y="294"/>
                    <a:pt x="908" y="276"/>
                    <a:pt x="916" y="259"/>
                  </a:cubicBezTo>
                  <a:cubicBezTo>
                    <a:pt x="919" y="252"/>
                    <a:pt x="919" y="247"/>
                    <a:pt x="916" y="243"/>
                  </a:cubicBezTo>
                  <a:cubicBezTo>
                    <a:pt x="913" y="240"/>
                    <a:pt x="915" y="236"/>
                    <a:pt x="917" y="231"/>
                  </a:cubicBezTo>
                  <a:cubicBezTo>
                    <a:pt x="920" y="226"/>
                    <a:pt x="923" y="220"/>
                    <a:pt x="919" y="215"/>
                  </a:cubicBezTo>
                  <a:cubicBezTo>
                    <a:pt x="916" y="212"/>
                    <a:pt x="917" y="208"/>
                    <a:pt x="919" y="203"/>
                  </a:cubicBezTo>
                  <a:cubicBezTo>
                    <a:pt x="920" y="198"/>
                    <a:pt x="922" y="192"/>
                    <a:pt x="918" y="187"/>
                  </a:cubicBezTo>
                  <a:cubicBezTo>
                    <a:pt x="916" y="184"/>
                    <a:pt x="916" y="181"/>
                    <a:pt x="916" y="176"/>
                  </a:cubicBezTo>
                  <a:cubicBezTo>
                    <a:pt x="916" y="170"/>
                    <a:pt x="915" y="163"/>
                    <a:pt x="909" y="156"/>
                  </a:cubicBezTo>
                  <a:cubicBezTo>
                    <a:pt x="902" y="149"/>
                    <a:pt x="895" y="149"/>
                    <a:pt x="889" y="149"/>
                  </a:cubicBezTo>
                  <a:cubicBezTo>
                    <a:pt x="884" y="149"/>
                    <a:pt x="880" y="149"/>
                    <a:pt x="878" y="147"/>
                  </a:cubicBezTo>
                  <a:cubicBezTo>
                    <a:pt x="873" y="143"/>
                    <a:pt x="867" y="144"/>
                    <a:pt x="862" y="146"/>
                  </a:cubicBezTo>
                  <a:cubicBezTo>
                    <a:pt x="857" y="147"/>
                    <a:pt x="852" y="149"/>
                    <a:pt x="850" y="146"/>
                  </a:cubicBezTo>
                  <a:cubicBezTo>
                    <a:pt x="845" y="142"/>
                    <a:pt x="839" y="145"/>
                    <a:pt x="834" y="147"/>
                  </a:cubicBezTo>
                  <a:cubicBezTo>
                    <a:pt x="829" y="150"/>
                    <a:pt x="825" y="151"/>
                    <a:pt x="822" y="149"/>
                  </a:cubicBezTo>
                  <a:cubicBezTo>
                    <a:pt x="818" y="146"/>
                    <a:pt x="812" y="146"/>
                    <a:pt x="805" y="149"/>
                  </a:cubicBezTo>
                  <a:cubicBezTo>
                    <a:pt x="789" y="157"/>
                    <a:pt x="771" y="180"/>
                    <a:pt x="768" y="203"/>
                  </a:cubicBezTo>
                  <a:cubicBezTo>
                    <a:pt x="768" y="203"/>
                    <a:pt x="767" y="203"/>
                    <a:pt x="766" y="203"/>
                  </a:cubicBezTo>
                  <a:cubicBezTo>
                    <a:pt x="755" y="201"/>
                    <a:pt x="745" y="205"/>
                    <a:pt x="739" y="213"/>
                  </a:cubicBezTo>
                  <a:cubicBezTo>
                    <a:pt x="739" y="213"/>
                    <a:pt x="739" y="213"/>
                    <a:pt x="739" y="213"/>
                  </a:cubicBezTo>
                  <a:cubicBezTo>
                    <a:pt x="737" y="210"/>
                    <a:pt x="734" y="209"/>
                    <a:pt x="731" y="207"/>
                  </a:cubicBezTo>
                  <a:cubicBezTo>
                    <a:pt x="779" y="182"/>
                    <a:pt x="821" y="127"/>
                    <a:pt x="804" y="91"/>
                  </a:cubicBezTo>
                  <a:cubicBezTo>
                    <a:pt x="793" y="68"/>
                    <a:pt x="768" y="67"/>
                    <a:pt x="761" y="67"/>
                  </a:cubicBezTo>
                  <a:cubicBezTo>
                    <a:pt x="760" y="61"/>
                    <a:pt x="757" y="43"/>
                    <a:pt x="738" y="35"/>
                  </a:cubicBezTo>
                  <a:cubicBezTo>
                    <a:pt x="738" y="35"/>
                    <a:pt x="738" y="35"/>
                    <a:pt x="738" y="35"/>
                  </a:cubicBezTo>
                  <a:cubicBezTo>
                    <a:pt x="719" y="27"/>
                    <a:pt x="704" y="38"/>
                    <a:pt x="699" y="42"/>
                  </a:cubicBezTo>
                  <a:cubicBezTo>
                    <a:pt x="694" y="37"/>
                    <a:pt x="676" y="20"/>
                    <a:pt x="652" y="28"/>
                  </a:cubicBezTo>
                  <a:cubicBezTo>
                    <a:pt x="615" y="41"/>
                    <a:pt x="606" y="110"/>
                    <a:pt x="621" y="162"/>
                  </a:cubicBezTo>
                  <a:cubicBezTo>
                    <a:pt x="618" y="161"/>
                    <a:pt x="615" y="160"/>
                    <a:pt x="612" y="160"/>
                  </a:cubicBezTo>
                  <a:cubicBezTo>
                    <a:pt x="612" y="160"/>
                    <a:pt x="612" y="160"/>
                    <a:pt x="612" y="160"/>
                  </a:cubicBezTo>
                  <a:cubicBezTo>
                    <a:pt x="613" y="150"/>
                    <a:pt x="609" y="140"/>
                    <a:pt x="600" y="134"/>
                  </a:cubicBezTo>
                  <a:cubicBezTo>
                    <a:pt x="599" y="133"/>
                    <a:pt x="599" y="133"/>
                    <a:pt x="598" y="132"/>
                  </a:cubicBezTo>
                  <a:cubicBezTo>
                    <a:pt x="613" y="115"/>
                    <a:pt x="616" y="85"/>
                    <a:pt x="610" y="68"/>
                  </a:cubicBezTo>
                  <a:cubicBezTo>
                    <a:pt x="607" y="61"/>
                    <a:pt x="603" y="57"/>
                    <a:pt x="598" y="56"/>
                  </a:cubicBezTo>
                  <a:cubicBezTo>
                    <a:pt x="594" y="56"/>
                    <a:pt x="593" y="52"/>
                    <a:pt x="591" y="47"/>
                  </a:cubicBezTo>
                  <a:cubicBezTo>
                    <a:pt x="589" y="41"/>
                    <a:pt x="587" y="35"/>
                    <a:pt x="581" y="35"/>
                  </a:cubicBezTo>
                  <a:cubicBezTo>
                    <a:pt x="577" y="35"/>
                    <a:pt x="575" y="31"/>
                    <a:pt x="573" y="26"/>
                  </a:cubicBezTo>
                  <a:cubicBezTo>
                    <a:pt x="570" y="21"/>
                    <a:pt x="567" y="16"/>
                    <a:pt x="561" y="15"/>
                  </a:cubicBezTo>
                  <a:cubicBezTo>
                    <a:pt x="557" y="15"/>
                    <a:pt x="554" y="12"/>
                    <a:pt x="551" y="9"/>
                  </a:cubicBezTo>
                  <a:cubicBezTo>
                    <a:pt x="547" y="5"/>
                    <a:pt x="542" y="0"/>
                    <a:pt x="532" y="0"/>
                  </a:cubicBezTo>
                  <a:cubicBezTo>
                    <a:pt x="522" y="0"/>
                    <a:pt x="517" y="5"/>
                    <a:pt x="513" y="9"/>
                  </a:cubicBezTo>
                  <a:cubicBezTo>
                    <a:pt x="510" y="12"/>
                    <a:pt x="507" y="15"/>
                    <a:pt x="503" y="15"/>
                  </a:cubicBezTo>
                  <a:cubicBezTo>
                    <a:pt x="497" y="16"/>
                    <a:pt x="494" y="21"/>
                    <a:pt x="492" y="26"/>
                  </a:cubicBezTo>
                  <a:cubicBezTo>
                    <a:pt x="489" y="31"/>
                    <a:pt x="487" y="35"/>
                    <a:pt x="483" y="35"/>
                  </a:cubicBezTo>
                  <a:cubicBezTo>
                    <a:pt x="477" y="35"/>
                    <a:pt x="475" y="41"/>
                    <a:pt x="473" y="47"/>
                  </a:cubicBezTo>
                  <a:cubicBezTo>
                    <a:pt x="471" y="52"/>
                    <a:pt x="470" y="56"/>
                    <a:pt x="466" y="56"/>
                  </a:cubicBezTo>
                  <a:cubicBezTo>
                    <a:pt x="461" y="57"/>
                    <a:pt x="457" y="61"/>
                    <a:pt x="454" y="68"/>
                  </a:cubicBezTo>
                  <a:cubicBezTo>
                    <a:pt x="448" y="85"/>
                    <a:pt x="451" y="115"/>
                    <a:pt x="466" y="132"/>
                  </a:cubicBezTo>
                  <a:cubicBezTo>
                    <a:pt x="465" y="133"/>
                    <a:pt x="465" y="133"/>
                    <a:pt x="464" y="134"/>
                  </a:cubicBezTo>
                  <a:cubicBezTo>
                    <a:pt x="455" y="140"/>
                    <a:pt x="451" y="150"/>
                    <a:pt x="452" y="160"/>
                  </a:cubicBezTo>
                  <a:cubicBezTo>
                    <a:pt x="452" y="160"/>
                    <a:pt x="452" y="160"/>
                    <a:pt x="452" y="160"/>
                  </a:cubicBezTo>
                  <a:cubicBezTo>
                    <a:pt x="449" y="160"/>
                    <a:pt x="446" y="161"/>
                    <a:pt x="443" y="162"/>
                  </a:cubicBezTo>
                  <a:cubicBezTo>
                    <a:pt x="458" y="110"/>
                    <a:pt x="449" y="41"/>
                    <a:pt x="413" y="28"/>
                  </a:cubicBezTo>
                  <a:cubicBezTo>
                    <a:pt x="388" y="20"/>
                    <a:pt x="370" y="37"/>
                    <a:pt x="365" y="42"/>
                  </a:cubicBezTo>
                  <a:cubicBezTo>
                    <a:pt x="360" y="38"/>
                    <a:pt x="345" y="27"/>
                    <a:pt x="326" y="35"/>
                  </a:cubicBezTo>
                  <a:cubicBezTo>
                    <a:pt x="307" y="43"/>
                    <a:pt x="304" y="61"/>
                    <a:pt x="303" y="67"/>
                  </a:cubicBezTo>
                  <a:cubicBezTo>
                    <a:pt x="296" y="67"/>
                    <a:pt x="271" y="68"/>
                    <a:pt x="260" y="91"/>
                  </a:cubicBezTo>
                  <a:cubicBezTo>
                    <a:pt x="243" y="127"/>
                    <a:pt x="285" y="182"/>
                    <a:pt x="333" y="207"/>
                  </a:cubicBezTo>
                  <a:cubicBezTo>
                    <a:pt x="330" y="209"/>
                    <a:pt x="327" y="210"/>
                    <a:pt x="325" y="213"/>
                  </a:cubicBezTo>
                  <a:cubicBezTo>
                    <a:pt x="325" y="213"/>
                    <a:pt x="325" y="213"/>
                    <a:pt x="325" y="213"/>
                  </a:cubicBezTo>
                  <a:cubicBezTo>
                    <a:pt x="319" y="205"/>
                    <a:pt x="309" y="201"/>
                    <a:pt x="298" y="203"/>
                  </a:cubicBezTo>
                  <a:cubicBezTo>
                    <a:pt x="297" y="203"/>
                    <a:pt x="296" y="203"/>
                    <a:pt x="296" y="203"/>
                  </a:cubicBezTo>
                  <a:cubicBezTo>
                    <a:pt x="293" y="180"/>
                    <a:pt x="275" y="157"/>
                    <a:pt x="259" y="149"/>
                  </a:cubicBezTo>
                  <a:cubicBezTo>
                    <a:pt x="252" y="146"/>
                    <a:pt x="246" y="146"/>
                    <a:pt x="242" y="149"/>
                  </a:cubicBezTo>
                  <a:cubicBezTo>
                    <a:pt x="239" y="151"/>
                    <a:pt x="235" y="150"/>
                    <a:pt x="230" y="147"/>
                  </a:cubicBezTo>
                  <a:cubicBezTo>
                    <a:pt x="225" y="145"/>
                    <a:pt x="219" y="142"/>
                    <a:pt x="215" y="146"/>
                  </a:cubicBezTo>
                  <a:cubicBezTo>
                    <a:pt x="212" y="149"/>
                    <a:pt x="207" y="147"/>
                    <a:pt x="203" y="146"/>
                  </a:cubicBezTo>
                  <a:cubicBezTo>
                    <a:pt x="197" y="144"/>
                    <a:pt x="191" y="143"/>
                    <a:pt x="187" y="147"/>
                  </a:cubicBezTo>
                  <a:cubicBezTo>
                    <a:pt x="184" y="149"/>
                    <a:pt x="180" y="149"/>
                    <a:pt x="176" y="149"/>
                  </a:cubicBezTo>
                  <a:cubicBezTo>
                    <a:pt x="169" y="149"/>
                    <a:pt x="162" y="149"/>
                    <a:pt x="155" y="156"/>
                  </a:cubicBezTo>
                  <a:cubicBezTo>
                    <a:pt x="149" y="163"/>
                    <a:pt x="149" y="170"/>
                    <a:pt x="148" y="176"/>
                  </a:cubicBezTo>
                  <a:cubicBezTo>
                    <a:pt x="148" y="181"/>
                    <a:pt x="148" y="184"/>
                    <a:pt x="146" y="187"/>
                  </a:cubicBezTo>
                  <a:cubicBezTo>
                    <a:pt x="142" y="192"/>
                    <a:pt x="144" y="198"/>
                    <a:pt x="145" y="203"/>
                  </a:cubicBezTo>
                  <a:cubicBezTo>
                    <a:pt x="147" y="208"/>
                    <a:pt x="148" y="212"/>
                    <a:pt x="145" y="215"/>
                  </a:cubicBezTo>
                  <a:cubicBezTo>
                    <a:pt x="141" y="220"/>
                    <a:pt x="144" y="226"/>
                    <a:pt x="147" y="231"/>
                  </a:cubicBezTo>
                  <a:cubicBezTo>
                    <a:pt x="149" y="236"/>
                    <a:pt x="151" y="240"/>
                    <a:pt x="148" y="243"/>
                  </a:cubicBezTo>
                  <a:cubicBezTo>
                    <a:pt x="145" y="247"/>
                    <a:pt x="145" y="252"/>
                    <a:pt x="148" y="259"/>
                  </a:cubicBezTo>
                  <a:cubicBezTo>
                    <a:pt x="156" y="276"/>
                    <a:pt x="179" y="294"/>
                    <a:pt x="202" y="296"/>
                  </a:cubicBezTo>
                  <a:cubicBezTo>
                    <a:pt x="202" y="297"/>
                    <a:pt x="202" y="298"/>
                    <a:pt x="202" y="298"/>
                  </a:cubicBezTo>
                  <a:cubicBezTo>
                    <a:pt x="200" y="309"/>
                    <a:pt x="204" y="319"/>
                    <a:pt x="212" y="326"/>
                  </a:cubicBezTo>
                  <a:cubicBezTo>
                    <a:pt x="212" y="326"/>
                    <a:pt x="212" y="326"/>
                    <a:pt x="212" y="326"/>
                  </a:cubicBezTo>
                  <a:cubicBezTo>
                    <a:pt x="210" y="328"/>
                    <a:pt x="208" y="331"/>
                    <a:pt x="206" y="334"/>
                  </a:cubicBezTo>
                  <a:cubicBezTo>
                    <a:pt x="181" y="285"/>
                    <a:pt x="126" y="244"/>
                    <a:pt x="91" y="260"/>
                  </a:cubicBezTo>
                  <a:cubicBezTo>
                    <a:pt x="68" y="271"/>
                    <a:pt x="66" y="297"/>
                    <a:pt x="67" y="304"/>
                  </a:cubicBezTo>
                  <a:cubicBezTo>
                    <a:pt x="60" y="304"/>
                    <a:pt x="42" y="307"/>
                    <a:pt x="34" y="327"/>
                  </a:cubicBezTo>
                  <a:cubicBezTo>
                    <a:pt x="26" y="346"/>
                    <a:pt x="37" y="361"/>
                    <a:pt x="41" y="365"/>
                  </a:cubicBezTo>
                  <a:cubicBezTo>
                    <a:pt x="36" y="371"/>
                    <a:pt x="19" y="389"/>
                    <a:pt x="27" y="413"/>
                  </a:cubicBezTo>
                  <a:cubicBezTo>
                    <a:pt x="40" y="450"/>
                    <a:pt x="109" y="459"/>
                    <a:pt x="161" y="443"/>
                  </a:cubicBezTo>
                  <a:cubicBezTo>
                    <a:pt x="160" y="446"/>
                    <a:pt x="159" y="450"/>
                    <a:pt x="159" y="453"/>
                  </a:cubicBezTo>
                  <a:cubicBezTo>
                    <a:pt x="159" y="453"/>
                    <a:pt x="159" y="453"/>
                    <a:pt x="159" y="453"/>
                  </a:cubicBezTo>
                  <a:cubicBezTo>
                    <a:pt x="149" y="452"/>
                    <a:pt x="140" y="456"/>
                    <a:pt x="133" y="465"/>
                  </a:cubicBezTo>
                  <a:cubicBezTo>
                    <a:pt x="132" y="466"/>
                    <a:pt x="132" y="466"/>
                    <a:pt x="132" y="467"/>
                  </a:cubicBezTo>
                  <a:cubicBezTo>
                    <a:pt x="114" y="452"/>
                    <a:pt x="84" y="448"/>
                    <a:pt x="67" y="455"/>
                  </a:cubicBezTo>
                  <a:cubicBezTo>
                    <a:pt x="60" y="457"/>
                    <a:pt x="56" y="462"/>
                    <a:pt x="56" y="467"/>
                  </a:cubicBezTo>
                  <a:cubicBezTo>
                    <a:pt x="55" y="470"/>
                    <a:pt x="52" y="472"/>
                    <a:pt x="46" y="474"/>
                  </a:cubicBezTo>
                  <a:cubicBezTo>
                    <a:pt x="41" y="476"/>
                    <a:pt x="35" y="478"/>
                    <a:pt x="34" y="484"/>
                  </a:cubicBezTo>
                  <a:cubicBezTo>
                    <a:pt x="34" y="488"/>
                    <a:pt x="30" y="490"/>
                    <a:pt x="26" y="492"/>
                  </a:cubicBezTo>
                  <a:cubicBezTo>
                    <a:pt x="21" y="495"/>
                    <a:pt x="15" y="498"/>
                    <a:pt x="15" y="504"/>
                  </a:cubicBezTo>
                  <a:cubicBezTo>
                    <a:pt x="14" y="508"/>
                    <a:pt x="12" y="510"/>
                    <a:pt x="9" y="514"/>
                  </a:cubicBezTo>
                  <a:cubicBezTo>
                    <a:pt x="4" y="518"/>
                    <a:pt x="0" y="523"/>
                    <a:pt x="0" y="533"/>
                  </a:cubicBezTo>
                  <a:cubicBezTo>
                    <a:pt x="0" y="542"/>
                    <a:pt x="4" y="547"/>
                    <a:pt x="9" y="552"/>
                  </a:cubicBezTo>
                  <a:cubicBezTo>
                    <a:pt x="12" y="555"/>
                    <a:pt x="14" y="558"/>
                    <a:pt x="15" y="562"/>
                  </a:cubicBezTo>
                  <a:cubicBezTo>
                    <a:pt x="15" y="568"/>
                    <a:pt x="21" y="571"/>
                    <a:pt x="26" y="573"/>
                  </a:cubicBezTo>
                  <a:cubicBezTo>
                    <a:pt x="30" y="576"/>
                    <a:pt x="34" y="578"/>
                    <a:pt x="34" y="582"/>
                  </a:cubicBezTo>
                  <a:cubicBezTo>
                    <a:pt x="35" y="588"/>
                    <a:pt x="41" y="590"/>
                    <a:pt x="46" y="592"/>
                  </a:cubicBezTo>
                  <a:cubicBezTo>
                    <a:pt x="52" y="594"/>
                    <a:pt x="55" y="595"/>
                    <a:pt x="56" y="599"/>
                  </a:cubicBezTo>
                  <a:cubicBezTo>
                    <a:pt x="56" y="604"/>
                    <a:pt x="60" y="608"/>
                    <a:pt x="67" y="611"/>
                  </a:cubicBezTo>
                  <a:cubicBezTo>
                    <a:pt x="84" y="617"/>
                    <a:pt x="114" y="614"/>
                    <a:pt x="132" y="599"/>
                  </a:cubicBezTo>
                  <a:cubicBezTo>
                    <a:pt x="132" y="599"/>
                    <a:pt x="132" y="600"/>
                    <a:pt x="133" y="600"/>
                  </a:cubicBezTo>
                  <a:cubicBezTo>
                    <a:pt x="140" y="609"/>
                    <a:pt x="149" y="614"/>
                    <a:pt x="159" y="612"/>
                  </a:cubicBezTo>
                  <a:cubicBezTo>
                    <a:pt x="159" y="612"/>
                    <a:pt x="159" y="612"/>
                    <a:pt x="159" y="612"/>
                  </a:cubicBezTo>
                  <a:cubicBezTo>
                    <a:pt x="159" y="616"/>
                    <a:pt x="160" y="619"/>
                    <a:pt x="161" y="622"/>
                  </a:cubicBezTo>
                  <a:cubicBezTo>
                    <a:pt x="109" y="606"/>
                    <a:pt x="40" y="615"/>
                    <a:pt x="27" y="652"/>
                  </a:cubicBezTo>
                  <a:cubicBezTo>
                    <a:pt x="19" y="676"/>
                    <a:pt x="36" y="695"/>
                    <a:pt x="41" y="700"/>
                  </a:cubicBezTo>
                  <a:cubicBezTo>
                    <a:pt x="37" y="705"/>
                    <a:pt x="26" y="720"/>
                    <a:pt x="34" y="739"/>
                  </a:cubicBezTo>
                  <a:cubicBezTo>
                    <a:pt x="42" y="758"/>
                    <a:pt x="60" y="761"/>
                    <a:pt x="67" y="762"/>
                  </a:cubicBezTo>
                  <a:cubicBezTo>
                    <a:pt x="66" y="769"/>
                    <a:pt x="68" y="794"/>
                    <a:pt x="91" y="805"/>
                  </a:cubicBezTo>
                  <a:cubicBezTo>
                    <a:pt x="126" y="822"/>
                    <a:pt x="181" y="780"/>
                    <a:pt x="206" y="732"/>
                  </a:cubicBezTo>
                  <a:cubicBezTo>
                    <a:pt x="208" y="735"/>
                    <a:pt x="210" y="738"/>
                    <a:pt x="212" y="740"/>
                  </a:cubicBezTo>
                  <a:cubicBezTo>
                    <a:pt x="212" y="740"/>
                    <a:pt x="212" y="740"/>
                    <a:pt x="212" y="740"/>
                  </a:cubicBezTo>
                  <a:cubicBezTo>
                    <a:pt x="204" y="746"/>
                    <a:pt x="200" y="756"/>
                    <a:pt x="202" y="767"/>
                  </a:cubicBezTo>
                  <a:cubicBezTo>
                    <a:pt x="202" y="768"/>
                    <a:pt x="202" y="768"/>
                    <a:pt x="202" y="769"/>
                  </a:cubicBezTo>
                  <a:cubicBezTo>
                    <a:pt x="179" y="771"/>
                    <a:pt x="156" y="790"/>
                    <a:pt x="148" y="806"/>
                  </a:cubicBezTo>
                  <a:cubicBezTo>
                    <a:pt x="145" y="813"/>
                    <a:pt x="145" y="819"/>
                    <a:pt x="148" y="823"/>
                  </a:cubicBezTo>
                  <a:cubicBezTo>
                    <a:pt x="151" y="826"/>
                    <a:pt x="149" y="829"/>
                    <a:pt x="147" y="835"/>
                  </a:cubicBezTo>
                  <a:cubicBezTo>
                    <a:pt x="144" y="840"/>
                    <a:pt x="141" y="846"/>
                    <a:pt x="145" y="850"/>
                  </a:cubicBezTo>
                  <a:cubicBezTo>
                    <a:pt x="148" y="853"/>
                    <a:pt x="147" y="857"/>
                    <a:pt x="145" y="862"/>
                  </a:cubicBezTo>
                  <a:cubicBezTo>
                    <a:pt x="144" y="868"/>
                    <a:pt x="142" y="873"/>
                    <a:pt x="146" y="878"/>
                  </a:cubicBezTo>
                  <a:cubicBezTo>
                    <a:pt x="148" y="881"/>
                    <a:pt x="148" y="885"/>
                    <a:pt x="148" y="889"/>
                  </a:cubicBezTo>
                  <a:cubicBezTo>
                    <a:pt x="149" y="895"/>
                    <a:pt x="149" y="903"/>
                    <a:pt x="155" y="909"/>
                  </a:cubicBezTo>
                  <a:cubicBezTo>
                    <a:pt x="162" y="916"/>
                    <a:pt x="169" y="916"/>
                    <a:pt x="176" y="916"/>
                  </a:cubicBezTo>
                  <a:cubicBezTo>
                    <a:pt x="180" y="917"/>
                    <a:pt x="184" y="917"/>
                    <a:pt x="187" y="919"/>
                  </a:cubicBezTo>
                  <a:cubicBezTo>
                    <a:pt x="191" y="923"/>
                    <a:pt x="197" y="921"/>
                    <a:pt x="203" y="920"/>
                  </a:cubicBezTo>
                  <a:cubicBezTo>
                    <a:pt x="207" y="918"/>
                    <a:pt x="212" y="917"/>
                    <a:pt x="215" y="919"/>
                  </a:cubicBezTo>
                  <a:cubicBezTo>
                    <a:pt x="219" y="923"/>
                    <a:pt x="225" y="921"/>
                    <a:pt x="230" y="918"/>
                  </a:cubicBezTo>
                  <a:cubicBezTo>
                    <a:pt x="235" y="916"/>
                    <a:pt x="239" y="914"/>
                    <a:pt x="242" y="916"/>
                  </a:cubicBezTo>
                  <a:cubicBezTo>
                    <a:pt x="246" y="920"/>
                    <a:pt x="252" y="920"/>
                    <a:pt x="259" y="916"/>
                  </a:cubicBezTo>
                  <a:cubicBezTo>
                    <a:pt x="275" y="909"/>
                    <a:pt x="293" y="886"/>
                    <a:pt x="296" y="862"/>
                  </a:cubicBezTo>
                  <a:cubicBezTo>
                    <a:pt x="296" y="863"/>
                    <a:pt x="297" y="863"/>
                    <a:pt x="298" y="863"/>
                  </a:cubicBezTo>
                  <a:cubicBezTo>
                    <a:pt x="309" y="864"/>
                    <a:pt x="319" y="861"/>
                    <a:pt x="325" y="853"/>
                  </a:cubicBezTo>
                  <a:cubicBezTo>
                    <a:pt x="325" y="853"/>
                    <a:pt x="325" y="853"/>
                    <a:pt x="325" y="853"/>
                  </a:cubicBezTo>
                  <a:cubicBezTo>
                    <a:pt x="327" y="855"/>
                    <a:pt x="330" y="857"/>
                    <a:pt x="333" y="858"/>
                  </a:cubicBezTo>
                  <a:cubicBezTo>
                    <a:pt x="285" y="884"/>
                    <a:pt x="243" y="939"/>
                    <a:pt x="260" y="974"/>
                  </a:cubicBezTo>
                  <a:cubicBezTo>
                    <a:pt x="271" y="997"/>
                    <a:pt x="296" y="998"/>
                    <a:pt x="303" y="998"/>
                  </a:cubicBezTo>
                  <a:cubicBezTo>
                    <a:pt x="304" y="1004"/>
                    <a:pt x="307" y="1023"/>
                    <a:pt x="326" y="1031"/>
                  </a:cubicBezTo>
                  <a:cubicBezTo>
                    <a:pt x="345" y="1038"/>
                    <a:pt x="360" y="1028"/>
                    <a:pt x="365" y="1024"/>
                  </a:cubicBezTo>
                  <a:cubicBezTo>
                    <a:pt x="370" y="1029"/>
                    <a:pt x="388" y="1046"/>
                    <a:pt x="413" y="1037"/>
                  </a:cubicBezTo>
                  <a:cubicBezTo>
                    <a:pt x="449" y="1024"/>
                    <a:pt x="458" y="956"/>
                    <a:pt x="443" y="904"/>
                  </a:cubicBezTo>
                  <a:cubicBezTo>
                    <a:pt x="446" y="905"/>
                    <a:pt x="449" y="905"/>
                    <a:pt x="452" y="905"/>
                  </a:cubicBezTo>
                  <a:cubicBezTo>
                    <a:pt x="452" y="905"/>
                    <a:pt x="452" y="905"/>
                    <a:pt x="452" y="905"/>
                  </a:cubicBezTo>
                  <a:cubicBezTo>
                    <a:pt x="451" y="915"/>
                    <a:pt x="455" y="925"/>
                    <a:pt x="464" y="932"/>
                  </a:cubicBezTo>
                  <a:cubicBezTo>
                    <a:pt x="465" y="932"/>
                    <a:pt x="465" y="933"/>
                    <a:pt x="466" y="933"/>
                  </a:cubicBezTo>
                  <a:cubicBezTo>
                    <a:pt x="451" y="951"/>
                    <a:pt x="448" y="980"/>
                    <a:pt x="454" y="997"/>
                  </a:cubicBezTo>
                  <a:cubicBezTo>
                    <a:pt x="457" y="1004"/>
                    <a:pt x="461" y="1009"/>
                    <a:pt x="466" y="1009"/>
                  </a:cubicBezTo>
                  <a:cubicBezTo>
                    <a:pt x="470" y="1010"/>
                    <a:pt x="471" y="1013"/>
                    <a:pt x="473" y="1019"/>
                  </a:cubicBezTo>
                  <a:cubicBezTo>
                    <a:pt x="475" y="1024"/>
                    <a:pt x="477" y="1030"/>
                    <a:pt x="483" y="1031"/>
                  </a:cubicBezTo>
                  <a:cubicBezTo>
                    <a:pt x="487" y="1031"/>
                    <a:pt x="489" y="1035"/>
                    <a:pt x="492" y="1039"/>
                  </a:cubicBezTo>
                  <a:cubicBezTo>
                    <a:pt x="494" y="1044"/>
                    <a:pt x="497" y="1050"/>
                    <a:pt x="503" y="1050"/>
                  </a:cubicBezTo>
                  <a:cubicBezTo>
                    <a:pt x="507" y="1051"/>
                    <a:pt x="510" y="1053"/>
                    <a:pt x="513" y="1056"/>
                  </a:cubicBezTo>
                  <a:cubicBezTo>
                    <a:pt x="517" y="1060"/>
                    <a:pt x="522" y="1065"/>
                    <a:pt x="532" y="1065"/>
                  </a:cubicBezTo>
                  <a:cubicBezTo>
                    <a:pt x="542" y="1065"/>
                    <a:pt x="547" y="1060"/>
                    <a:pt x="551" y="1056"/>
                  </a:cubicBezTo>
                  <a:cubicBezTo>
                    <a:pt x="554" y="1053"/>
                    <a:pt x="557" y="1051"/>
                    <a:pt x="561" y="1050"/>
                  </a:cubicBezTo>
                  <a:cubicBezTo>
                    <a:pt x="567" y="1050"/>
                    <a:pt x="570" y="1044"/>
                    <a:pt x="573" y="1039"/>
                  </a:cubicBezTo>
                  <a:cubicBezTo>
                    <a:pt x="575" y="1035"/>
                    <a:pt x="577" y="1031"/>
                    <a:pt x="581" y="1031"/>
                  </a:cubicBezTo>
                  <a:cubicBezTo>
                    <a:pt x="587" y="1030"/>
                    <a:pt x="589" y="1024"/>
                    <a:pt x="591" y="1019"/>
                  </a:cubicBezTo>
                  <a:cubicBezTo>
                    <a:pt x="593" y="1013"/>
                    <a:pt x="594" y="1010"/>
                    <a:pt x="598" y="1009"/>
                  </a:cubicBezTo>
                  <a:cubicBezTo>
                    <a:pt x="603" y="1009"/>
                    <a:pt x="607" y="1004"/>
                    <a:pt x="610" y="997"/>
                  </a:cubicBezTo>
                  <a:cubicBezTo>
                    <a:pt x="616" y="980"/>
                    <a:pt x="613" y="951"/>
                    <a:pt x="598" y="933"/>
                  </a:cubicBezTo>
                  <a:cubicBezTo>
                    <a:pt x="599" y="933"/>
                    <a:pt x="599" y="932"/>
                    <a:pt x="600" y="932"/>
                  </a:cubicBezTo>
                  <a:cubicBezTo>
                    <a:pt x="609" y="925"/>
                    <a:pt x="613" y="915"/>
                    <a:pt x="612" y="905"/>
                  </a:cubicBezTo>
                  <a:cubicBezTo>
                    <a:pt x="612" y="905"/>
                    <a:pt x="612" y="905"/>
                    <a:pt x="612" y="905"/>
                  </a:cubicBezTo>
                  <a:cubicBezTo>
                    <a:pt x="615" y="905"/>
                    <a:pt x="618" y="905"/>
                    <a:pt x="621" y="904"/>
                  </a:cubicBezTo>
                  <a:cubicBezTo>
                    <a:pt x="606" y="956"/>
                    <a:pt x="615" y="1024"/>
                    <a:pt x="652" y="1037"/>
                  </a:cubicBezTo>
                  <a:cubicBezTo>
                    <a:pt x="676" y="1046"/>
                    <a:pt x="694" y="1029"/>
                    <a:pt x="699" y="1024"/>
                  </a:cubicBezTo>
                  <a:cubicBezTo>
                    <a:pt x="704" y="1028"/>
                    <a:pt x="719" y="1038"/>
                    <a:pt x="738" y="1031"/>
                  </a:cubicBezTo>
                  <a:cubicBezTo>
                    <a:pt x="757" y="1023"/>
                    <a:pt x="760" y="1004"/>
                    <a:pt x="761" y="998"/>
                  </a:cubicBezTo>
                  <a:cubicBezTo>
                    <a:pt x="768" y="998"/>
                    <a:pt x="793" y="997"/>
                    <a:pt x="804" y="974"/>
                  </a:cubicBezTo>
                  <a:cubicBezTo>
                    <a:pt x="821" y="939"/>
                    <a:pt x="779" y="884"/>
                    <a:pt x="731" y="858"/>
                  </a:cubicBezTo>
                  <a:cubicBezTo>
                    <a:pt x="734" y="857"/>
                    <a:pt x="737" y="855"/>
                    <a:pt x="739" y="853"/>
                  </a:cubicBezTo>
                  <a:cubicBezTo>
                    <a:pt x="739" y="853"/>
                    <a:pt x="739" y="853"/>
                    <a:pt x="739" y="853"/>
                  </a:cubicBezTo>
                  <a:cubicBezTo>
                    <a:pt x="745" y="861"/>
                    <a:pt x="755" y="864"/>
                    <a:pt x="766" y="863"/>
                  </a:cubicBezTo>
                  <a:cubicBezTo>
                    <a:pt x="767" y="863"/>
                    <a:pt x="768" y="863"/>
                    <a:pt x="768" y="862"/>
                  </a:cubicBezTo>
                  <a:cubicBezTo>
                    <a:pt x="771" y="886"/>
                    <a:pt x="789" y="909"/>
                    <a:pt x="805" y="916"/>
                  </a:cubicBezTo>
                  <a:cubicBezTo>
                    <a:pt x="812" y="920"/>
                    <a:pt x="818" y="920"/>
                    <a:pt x="822" y="916"/>
                  </a:cubicBezTo>
                  <a:cubicBezTo>
                    <a:pt x="825" y="914"/>
                    <a:pt x="829" y="916"/>
                    <a:pt x="834" y="918"/>
                  </a:cubicBezTo>
                  <a:cubicBezTo>
                    <a:pt x="839" y="921"/>
                    <a:pt x="845" y="923"/>
                    <a:pt x="850" y="919"/>
                  </a:cubicBezTo>
                  <a:cubicBezTo>
                    <a:pt x="852" y="917"/>
                    <a:pt x="857" y="918"/>
                    <a:pt x="862" y="920"/>
                  </a:cubicBezTo>
                  <a:cubicBezTo>
                    <a:pt x="867" y="921"/>
                    <a:pt x="873" y="923"/>
                    <a:pt x="878" y="919"/>
                  </a:cubicBezTo>
                  <a:cubicBezTo>
                    <a:pt x="880" y="917"/>
                    <a:pt x="884" y="917"/>
                    <a:pt x="889" y="916"/>
                  </a:cubicBezTo>
                  <a:cubicBezTo>
                    <a:pt x="895" y="916"/>
                    <a:pt x="902" y="916"/>
                    <a:pt x="909" y="909"/>
                  </a:cubicBezTo>
                  <a:cubicBezTo>
                    <a:pt x="915" y="903"/>
                    <a:pt x="916" y="895"/>
                    <a:pt x="916" y="889"/>
                  </a:cubicBezTo>
                  <a:cubicBezTo>
                    <a:pt x="916" y="885"/>
                    <a:pt x="916" y="881"/>
                    <a:pt x="918" y="878"/>
                  </a:cubicBezTo>
                  <a:cubicBezTo>
                    <a:pt x="922" y="873"/>
                    <a:pt x="920" y="868"/>
                    <a:pt x="919" y="862"/>
                  </a:cubicBezTo>
                  <a:cubicBezTo>
                    <a:pt x="917" y="857"/>
                    <a:pt x="916" y="853"/>
                    <a:pt x="919" y="850"/>
                  </a:cubicBezTo>
                  <a:cubicBezTo>
                    <a:pt x="923" y="846"/>
                    <a:pt x="920" y="840"/>
                    <a:pt x="917" y="835"/>
                  </a:cubicBezTo>
                  <a:cubicBezTo>
                    <a:pt x="915" y="829"/>
                    <a:pt x="913" y="826"/>
                    <a:pt x="916" y="823"/>
                  </a:cubicBezTo>
                  <a:cubicBezTo>
                    <a:pt x="919" y="819"/>
                    <a:pt x="919" y="813"/>
                    <a:pt x="916" y="806"/>
                  </a:cubicBezTo>
                  <a:cubicBezTo>
                    <a:pt x="908" y="790"/>
                    <a:pt x="885" y="771"/>
                    <a:pt x="862" y="769"/>
                  </a:cubicBezTo>
                  <a:cubicBezTo>
                    <a:pt x="862" y="768"/>
                    <a:pt x="862" y="768"/>
                    <a:pt x="862" y="767"/>
                  </a:cubicBezTo>
                  <a:cubicBezTo>
                    <a:pt x="864" y="756"/>
                    <a:pt x="860" y="746"/>
                    <a:pt x="852" y="740"/>
                  </a:cubicBezTo>
                  <a:cubicBezTo>
                    <a:pt x="852" y="740"/>
                    <a:pt x="852" y="740"/>
                    <a:pt x="852" y="740"/>
                  </a:cubicBezTo>
                  <a:cubicBezTo>
                    <a:pt x="854" y="738"/>
                    <a:pt x="856" y="735"/>
                    <a:pt x="858" y="732"/>
                  </a:cubicBezTo>
                  <a:cubicBezTo>
                    <a:pt x="883" y="780"/>
                    <a:pt x="938" y="822"/>
                    <a:pt x="973" y="805"/>
                  </a:cubicBezTo>
                  <a:cubicBezTo>
                    <a:pt x="996" y="794"/>
                    <a:pt x="998" y="769"/>
                    <a:pt x="997" y="762"/>
                  </a:cubicBezTo>
                  <a:cubicBezTo>
                    <a:pt x="1004" y="761"/>
                    <a:pt x="1022" y="758"/>
                    <a:pt x="1030" y="739"/>
                  </a:cubicBezTo>
                  <a:cubicBezTo>
                    <a:pt x="1038" y="720"/>
                    <a:pt x="1027" y="705"/>
                    <a:pt x="1023" y="700"/>
                  </a:cubicBezTo>
                  <a:cubicBezTo>
                    <a:pt x="1028" y="695"/>
                    <a:pt x="1045" y="676"/>
                    <a:pt x="1037" y="652"/>
                  </a:cubicBezTo>
                  <a:close/>
                  <a:moveTo>
                    <a:pt x="995" y="458"/>
                  </a:moveTo>
                  <a:cubicBezTo>
                    <a:pt x="1001" y="460"/>
                    <a:pt x="1004" y="464"/>
                    <a:pt x="1005" y="467"/>
                  </a:cubicBezTo>
                  <a:cubicBezTo>
                    <a:pt x="1005" y="473"/>
                    <a:pt x="1012" y="476"/>
                    <a:pt x="1017" y="477"/>
                  </a:cubicBezTo>
                  <a:cubicBezTo>
                    <a:pt x="1022" y="479"/>
                    <a:pt x="1026" y="481"/>
                    <a:pt x="1026" y="484"/>
                  </a:cubicBezTo>
                  <a:cubicBezTo>
                    <a:pt x="1026" y="490"/>
                    <a:pt x="1032" y="493"/>
                    <a:pt x="1037" y="496"/>
                  </a:cubicBezTo>
                  <a:cubicBezTo>
                    <a:pt x="1041" y="498"/>
                    <a:pt x="1045" y="500"/>
                    <a:pt x="1046" y="504"/>
                  </a:cubicBezTo>
                  <a:cubicBezTo>
                    <a:pt x="1046" y="509"/>
                    <a:pt x="1049" y="513"/>
                    <a:pt x="1053" y="516"/>
                  </a:cubicBezTo>
                  <a:cubicBezTo>
                    <a:pt x="1057" y="520"/>
                    <a:pt x="1061" y="525"/>
                    <a:pt x="1061" y="533"/>
                  </a:cubicBezTo>
                  <a:cubicBezTo>
                    <a:pt x="1061" y="541"/>
                    <a:pt x="1057" y="545"/>
                    <a:pt x="1053" y="549"/>
                  </a:cubicBezTo>
                  <a:cubicBezTo>
                    <a:pt x="1049" y="553"/>
                    <a:pt x="1046" y="556"/>
                    <a:pt x="1046" y="561"/>
                  </a:cubicBezTo>
                  <a:cubicBezTo>
                    <a:pt x="1045" y="565"/>
                    <a:pt x="1041" y="567"/>
                    <a:pt x="1037" y="570"/>
                  </a:cubicBezTo>
                  <a:cubicBezTo>
                    <a:pt x="1032" y="572"/>
                    <a:pt x="1026" y="575"/>
                    <a:pt x="1026" y="581"/>
                  </a:cubicBezTo>
                  <a:cubicBezTo>
                    <a:pt x="1026" y="585"/>
                    <a:pt x="1022" y="586"/>
                    <a:pt x="1017" y="588"/>
                  </a:cubicBezTo>
                  <a:cubicBezTo>
                    <a:pt x="1012" y="590"/>
                    <a:pt x="1005" y="592"/>
                    <a:pt x="1005" y="598"/>
                  </a:cubicBezTo>
                  <a:cubicBezTo>
                    <a:pt x="1004" y="602"/>
                    <a:pt x="1001" y="605"/>
                    <a:pt x="995" y="607"/>
                  </a:cubicBezTo>
                  <a:cubicBezTo>
                    <a:pt x="979" y="613"/>
                    <a:pt x="951" y="610"/>
                    <a:pt x="934" y="595"/>
                  </a:cubicBezTo>
                  <a:cubicBezTo>
                    <a:pt x="935" y="594"/>
                    <a:pt x="936" y="592"/>
                    <a:pt x="936" y="591"/>
                  </a:cubicBezTo>
                  <a:cubicBezTo>
                    <a:pt x="948" y="602"/>
                    <a:pt x="972" y="604"/>
                    <a:pt x="985" y="601"/>
                  </a:cubicBezTo>
                  <a:cubicBezTo>
                    <a:pt x="992" y="599"/>
                    <a:pt x="994" y="596"/>
                    <a:pt x="994" y="593"/>
                  </a:cubicBezTo>
                  <a:cubicBezTo>
                    <a:pt x="995" y="589"/>
                    <a:pt x="1000" y="587"/>
                    <a:pt x="1005" y="585"/>
                  </a:cubicBezTo>
                  <a:cubicBezTo>
                    <a:pt x="1011" y="583"/>
                    <a:pt x="1018" y="581"/>
                    <a:pt x="1017" y="574"/>
                  </a:cubicBezTo>
                  <a:cubicBezTo>
                    <a:pt x="1017" y="571"/>
                    <a:pt x="1021" y="569"/>
                    <a:pt x="1026" y="566"/>
                  </a:cubicBezTo>
                  <a:cubicBezTo>
                    <a:pt x="1031" y="564"/>
                    <a:pt x="1037" y="562"/>
                    <a:pt x="1037" y="556"/>
                  </a:cubicBezTo>
                  <a:cubicBezTo>
                    <a:pt x="1037" y="553"/>
                    <a:pt x="1039" y="552"/>
                    <a:pt x="1043" y="549"/>
                  </a:cubicBezTo>
                  <a:cubicBezTo>
                    <a:pt x="1047" y="546"/>
                    <a:pt x="1053" y="542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24"/>
                    <a:pt x="1047" y="520"/>
                    <a:pt x="1043" y="516"/>
                  </a:cubicBezTo>
                  <a:cubicBezTo>
                    <a:pt x="1039" y="514"/>
                    <a:pt x="1037" y="512"/>
                    <a:pt x="1037" y="509"/>
                  </a:cubicBezTo>
                  <a:cubicBezTo>
                    <a:pt x="1037" y="504"/>
                    <a:pt x="1031" y="501"/>
                    <a:pt x="1026" y="499"/>
                  </a:cubicBezTo>
                  <a:cubicBezTo>
                    <a:pt x="1021" y="497"/>
                    <a:pt x="1017" y="495"/>
                    <a:pt x="1017" y="491"/>
                  </a:cubicBezTo>
                  <a:cubicBezTo>
                    <a:pt x="1018" y="485"/>
                    <a:pt x="1011" y="482"/>
                    <a:pt x="1005" y="480"/>
                  </a:cubicBezTo>
                  <a:cubicBezTo>
                    <a:pt x="1000" y="478"/>
                    <a:pt x="995" y="477"/>
                    <a:pt x="994" y="472"/>
                  </a:cubicBezTo>
                  <a:cubicBezTo>
                    <a:pt x="994" y="470"/>
                    <a:pt x="992" y="467"/>
                    <a:pt x="985" y="465"/>
                  </a:cubicBezTo>
                  <a:cubicBezTo>
                    <a:pt x="972" y="461"/>
                    <a:pt x="948" y="464"/>
                    <a:pt x="936" y="475"/>
                  </a:cubicBezTo>
                  <a:cubicBezTo>
                    <a:pt x="936" y="473"/>
                    <a:pt x="935" y="472"/>
                    <a:pt x="934" y="470"/>
                  </a:cubicBezTo>
                  <a:cubicBezTo>
                    <a:pt x="951" y="456"/>
                    <a:pt x="979" y="453"/>
                    <a:pt x="995" y="458"/>
                  </a:cubicBezTo>
                  <a:close/>
                  <a:moveTo>
                    <a:pt x="1040" y="520"/>
                  </a:moveTo>
                  <a:cubicBezTo>
                    <a:pt x="1044" y="523"/>
                    <a:pt x="1049" y="526"/>
                    <a:pt x="1049" y="533"/>
                  </a:cubicBezTo>
                  <a:cubicBezTo>
                    <a:pt x="1049" y="540"/>
                    <a:pt x="1044" y="543"/>
                    <a:pt x="1040" y="546"/>
                  </a:cubicBezTo>
                  <a:cubicBezTo>
                    <a:pt x="1037" y="548"/>
                    <a:pt x="1033" y="551"/>
                    <a:pt x="1033" y="556"/>
                  </a:cubicBezTo>
                  <a:cubicBezTo>
                    <a:pt x="1033" y="556"/>
                    <a:pt x="1033" y="556"/>
                    <a:pt x="1033" y="556"/>
                  </a:cubicBezTo>
                  <a:cubicBezTo>
                    <a:pt x="1033" y="559"/>
                    <a:pt x="1030" y="561"/>
                    <a:pt x="1025" y="563"/>
                  </a:cubicBezTo>
                  <a:cubicBezTo>
                    <a:pt x="1019" y="565"/>
                    <a:pt x="1013" y="568"/>
                    <a:pt x="1013" y="575"/>
                  </a:cubicBezTo>
                  <a:cubicBezTo>
                    <a:pt x="1014" y="578"/>
                    <a:pt x="1010" y="579"/>
                    <a:pt x="1004" y="582"/>
                  </a:cubicBezTo>
                  <a:cubicBezTo>
                    <a:pt x="998" y="584"/>
                    <a:pt x="992" y="586"/>
                    <a:pt x="991" y="593"/>
                  </a:cubicBezTo>
                  <a:cubicBezTo>
                    <a:pt x="990" y="594"/>
                    <a:pt x="988" y="596"/>
                    <a:pt x="984" y="597"/>
                  </a:cubicBezTo>
                  <a:cubicBezTo>
                    <a:pt x="972" y="600"/>
                    <a:pt x="948" y="598"/>
                    <a:pt x="938" y="587"/>
                  </a:cubicBezTo>
                  <a:cubicBezTo>
                    <a:pt x="938" y="584"/>
                    <a:pt x="938" y="582"/>
                    <a:pt x="938" y="580"/>
                  </a:cubicBezTo>
                  <a:cubicBezTo>
                    <a:pt x="949" y="589"/>
                    <a:pt x="965" y="593"/>
                    <a:pt x="974" y="589"/>
                  </a:cubicBezTo>
                  <a:cubicBezTo>
                    <a:pt x="978" y="587"/>
                    <a:pt x="981" y="583"/>
                    <a:pt x="981" y="578"/>
                  </a:cubicBezTo>
                  <a:cubicBezTo>
                    <a:pt x="987" y="579"/>
                    <a:pt x="992" y="578"/>
                    <a:pt x="996" y="576"/>
                  </a:cubicBezTo>
                  <a:cubicBezTo>
                    <a:pt x="1000" y="573"/>
                    <a:pt x="1002" y="569"/>
                    <a:pt x="1002" y="564"/>
                  </a:cubicBezTo>
                  <a:cubicBezTo>
                    <a:pt x="1007" y="564"/>
                    <a:pt x="1013" y="563"/>
                    <a:pt x="1016" y="560"/>
                  </a:cubicBezTo>
                  <a:cubicBezTo>
                    <a:pt x="1019" y="558"/>
                    <a:pt x="1022" y="554"/>
                    <a:pt x="1021" y="547"/>
                  </a:cubicBezTo>
                  <a:cubicBezTo>
                    <a:pt x="1027" y="546"/>
                    <a:pt x="1031" y="545"/>
                    <a:pt x="1035" y="542"/>
                  </a:cubicBezTo>
                  <a:cubicBezTo>
                    <a:pt x="1038" y="540"/>
                    <a:pt x="1039" y="536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29"/>
                    <a:pt x="1038" y="526"/>
                    <a:pt x="1035" y="523"/>
                  </a:cubicBezTo>
                  <a:cubicBezTo>
                    <a:pt x="1031" y="521"/>
                    <a:pt x="1027" y="519"/>
                    <a:pt x="1021" y="518"/>
                  </a:cubicBezTo>
                  <a:cubicBezTo>
                    <a:pt x="1022" y="512"/>
                    <a:pt x="1019" y="508"/>
                    <a:pt x="1016" y="506"/>
                  </a:cubicBezTo>
                  <a:cubicBezTo>
                    <a:pt x="1013" y="503"/>
                    <a:pt x="1007" y="502"/>
                    <a:pt x="1002" y="501"/>
                  </a:cubicBezTo>
                  <a:cubicBezTo>
                    <a:pt x="1002" y="496"/>
                    <a:pt x="1000" y="492"/>
                    <a:pt x="996" y="490"/>
                  </a:cubicBezTo>
                  <a:cubicBezTo>
                    <a:pt x="992" y="487"/>
                    <a:pt x="987" y="487"/>
                    <a:pt x="981" y="487"/>
                  </a:cubicBezTo>
                  <a:cubicBezTo>
                    <a:pt x="981" y="482"/>
                    <a:pt x="978" y="479"/>
                    <a:pt x="974" y="477"/>
                  </a:cubicBezTo>
                  <a:cubicBezTo>
                    <a:pt x="965" y="473"/>
                    <a:pt x="949" y="476"/>
                    <a:pt x="938" y="486"/>
                  </a:cubicBezTo>
                  <a:cubicBezTo>
                    <a:pt x="938" y="483"/>
                    <a:pt x="938" y="481"/>
                    <a:pt x="938" y="479"/>
                  </a:cubicBezTo>
                  <a:cubicBezTo>
                    <a:pt x="948" y="468"/>
                    <a:pt x="972" y="465"/>
                    <a:pt x="984" y="468"/>
                  </a:cubicBezTo>
                  <a:cubicBezTo>
                    <a:pt x="988" y="470"/>
                    <a:pt x="990" y="471"/>
                    <a:pt x="991" y="473"/>
                  </a:cubicBezTo>
                  <a:cubicBezTo>
                    <a:pt x="992" y="479"/>
                    <a:pt x="998" y="482"/>
                    <a:pt x="1004" y="484"/>
                  </a:cubicBezTo>
                  <a:cubicBezTo>
                    <a:pt x="1010" y="486"/>
                    <a:pt x="1014" y="487"/>
                    <a:pt x="1013" y="491"/>
                  </a:cubicBezTo>
                  <a:cubicBezTo>
                    <a:pt x="1013" y="497"/>
                    <a:pt x="1019" y="500"/>
                    <a:pt x="1025" y="503"/>
                  </a:cubicBezTo>
                  <a:cubicBezTo>
                    <a:pt x="1030" y="505"/>
                    <a:pt x="1033" y="507"/>
                    <a:pt x="1033" y="509"/>
                  </a:cubicBezTo>
                  <a:cubicBezTo>
                    <a:pt x="1033" y="509"/>
                    <a:pt x="1033" y="509"/>
                    <a:pt x="1033" y="509"/>
                  </a:cubicBezTo>
                  <a:cubicBezTo>
                    <a:pt x="1033" y="514"/>
                    <a:pt x="1037" y="517"/>
                    <a:pt x="1040" y="520"/>
                  </a:cubicBezTo>
                  <a:close/>
                  <a:moveTo>
                    <a:pt x="959" y="526"/>
                  </a:moveTo>
                  <a:cubicBezTo>
                    <a:pt x="967" y="525"/>
                    <a:pt x="1018" y="515"/>
                    <a:pt x="1032" y="526"/>
                  </a:cubicBezTo>
                  <a:cubicBezTo>
                    <a:pt x="1034" y="528"/>
                    <a:pt x="1035" y="530"/>
                    <a:pt x="1035" y="533"/>
                  </a:cubicBezTo>
                  <a:cubicBezTo>
                    <a:pt x="1035" y="535"/>
                    <a:pt x="1034" y="538"/>
                    <a:pt x="1032" y="539"/>
                  </a:cubicBezTo>
                  <a:cubicBezTo>
                    <a:pt x="1018" y="550"/>
                    <a:pt x="967" y="541"/>
                    <a:pt x="959" y="539"/>
                  </a:cubicBezTo>
                  <a:cubicBezTo>
                    <a:pt x="959" y="536"/>
                    <a:pt x="960" y="534"/>
                    <a:pt x="960" y="533"/>
                  </a:cubicBezTo>
                  <a:cubicBezTo>
                    <a:pt x="960" y="533"/>
                    <a:pt x="960" y="533"/>
                    <a:pt x="960" y="533"/>
                  </a:cubicBezTo>
                  <a:cubicBezTo>
                    <a:pt x="960" y="532"/>
                    <a:pt x="959" y="530"/>
                    <a:pt x="959" y="526"/>
                  </a:cubicBezTo>
                  <a:close/>
                  <a:moveTo>
                    <a:pt x="958" y="523"/>
                  </a:moveTo>
                  <a:cubicBezTo>
                    <a:pt x="958" y="520"/>
                    <a:pt x="957" y="518"/>
                    <a:pt x="956" y="516"/>
                  </a:cubicBezTo>
                  <a:cubicBezTo>
                    <a:pt x="975" y="506"/>
                    <a:pt x="1003" y="501"/>
                    <a:pt x="1014" y="509"/>
                  </a:cubicBezTo>
                  <a:cubicBezTo>
                    <a:pt x="1017" y="511"/>
                    <a:pt x="1018" y="514"/>
                    <a:pt x="1017" y="518"/>
                  </a:cubicBezTo>
                  <a:cubicBezTo>
                    <a:pt x="995" y="515"/>
                    <a:pt x="964" y="521"/>
                    <a:pt x="958" y="523"/>
                  </a:cubicBezTo>
                  <a:close/>
                  <a:moveTo>
                    <a:pt x="938" y="492"/>
                  </a:moveTo>
                  <a:cubicBezTo>
                    <a:pt x="946" y="481"/>
                    <a:pt x="964" y="477"/>
                    <a:pt x="972" y="480"/>
                  </a:cubicBezTo>
                  <a:cubicBezTo>
                    <a:pt x="975" y="482"/>
                    <a:pt x="977" y="484"/>
                    <a:pt x="977" y="488"/>
                  </a:cubicBezTo>
                  <a:cubicBezTo>
                    <a:pt x="966" y="489"/>
                    <a:pt x="954" y="494"/>
                    <a:pt x="945" y="502"/>
                  </a:cubicBezTo>
                  <a:cubicBezTo>
                    <a:pt x="943" y="500"/>
                    <a:pt x="940" y="498"/>
                    <a:pt x="936" y="497"/>
                  </a:cubicBezTo>
                  <a:cubicBezTo>
                    <a:pt x="937" y="495"/>
                    <a:pt x="937" y="494"/>
                    <a:pt x="938" y="492"/>
                  </a:cubicBezTo>
                  <a:close/>
                  <a:moveTo>
                    <a:pt x="994" y="493"/>
                  </a:moveTo>
                  <a:cubicBezTo>
                    <a:pt x="997" y="495"/>
                    <a:pt x="998" y="497"/>
                    <a:pt x="998" y="501"/>
                  </a:cubicBezTo>
                  <a:cubicBezTo>
                    <a:pt x="984" y="501"/>
                    <a:pt x="967" y="506"/>
                    <a:pt x="954" y="512"/>
                  </a:cubicBezTo>
                  <a:cubicBezTo>
                    <a:pt x="953" y="509"/>
                    <a:pt x="951" y="507"/>
                    <a:pt x="948" y="504"/>
                  </a:cubicBezTo>
                  <a:cubicBezTo>
                    <a:pt x="963" y="492"/>
                    <a:pt x="985" y="488"/>
                    <a:pt x="994" y="493"/>
                  </a:cubicBezTo>
                  <a:close/>
                  <a:moveTo>
                    <a:pt x="958" y="543"/>
                  </a:moveTo>
                  <a:cubicBezTo>
                    <a:pt x="964" y="544"/>
                    <a:pt x="995" y="550"/>
                    <a:pt x="1017" y="548"/>
                  </a:cubicBezTo>
                  <a:cubicBezTo>
                    <a:pt x="1018" y="552"/>
                    <a:pt x="1017" y="555"/>
                    <a:pt x="1014" y="557"/>
                  </a:cubicBezTo>
                  <a:cubicBezTo>
                    <a:pt x="1003" y="565"/>
                    <a:pt x="975" y="560"/>
                    <a:pt x="956" y="550"/>
                  </a:cubicBezTo>
                  <a:cubicBezTo>
                    <a:pt x="957" y="547"/>
                    <a:pt x="958" y="545"/>
                    <a:pt x="958" y="543"/>
                  </a:cubicBezTo>
                  <a:close/>
                  <a:moveTo>
                    <a:pt x="998" y="564"/>
                  </a:moveTo>
                  <a:cubicBezTo>
                    <a:pt x="998" y="568"/>
                    <a:pt x="997" y="571"/>
                    <a:pt x="994" y="573"/>
                  </a:cubicBezTo>
                  <a:cubicBezTo>
                    <a:pt x="985" y="578"/>
                    <a:pt x="963" y="573"/>
                    <a:pt x="948" y="561"/>
                  </a:cubicBezTo>
                  <a:cubicBezTo>
                    <a:pt x="951" y="559"/>
                    <a:pt x="953" y="556"/>
                    <a:pt x="954" y="553"/>
                  </a:cubicBezTo>
                  <a:cubicBezTo>
                    <a:pt x="967" y="560"/>
                    <a:pt x="984" y="564"/>
                    <a:pt x="998" y="564"/>
                  </a:cubicBezTo>
                  <a:close/>
                  <a:moveTo>
                    <a:pt x="977" y="578"/>
                  </a:moveTo>
                  <a:cubicBezTo>
                    <a:pt x="977" y="581"/>
                    <a:pt x="975" y="584"/>
                    <a:pt x="972" y="585"/>
                  </a:cubicBezTo>
                  <a:cubicBezTo>
                    <a:pt x="964" y="589"/>
                    <a:pt x="946" y="584"/>
                    <a:pt x="938" y="574"/>
                  </a:cubicBezTo>
                  <a:cubicBezTo>
                    <a:pt x="937" y="572"/>
                    <a:pt x="937" y="570"/>
                    <a:pt x="936" y="569"/>
                  </a:cubicBezTo>
                  <a:cubicBezTo>
                    <a:pt x="940" y="568"/>
                    <a:pt x="943" y="566"/>
                    <a:pt x="945" y="564"/>
                  </a:cubicBezTo>
                  <a:cubicBezTo>
                    <a:pt x="954" y="571"/>
                    <a:pt x="966" y="576"/>
                    <a:pt x="977" y="578"/>
                  </a:cubicBezTo>
                  <a:close/>
                  <a:moveTo>
                    <a:pt x="972" y="264"/>
                  </a:moveTo>
                  <a:cubicBezTo>
                    <a:pt x="996" y="275"/>
                    <a:pt x="994" y="305"/>
                    <a:pt x="993" y="306"/>
                  </a:cubicBezTo>
                  <a:cubicBezTo>
                    <a:pt x="993" y="306"/>
                    <a:pt x="994" y="307"/>
                    <a:pt x="994" y="307"/>
                  </a:cubicBezTo>
                  <a:cubicBezTo>
                    <a:pt x="994" y="308"/>
                    <a:pt x="995" y="308"/>
                    <a:pt x="995" y="308"/>
                  </a:cubicBezTo>
                  <a:cubicBezTo>
                    <a:pt x="996" y="308"/>
                    <a:pt x="1018" y="307"/>
                    <a:pt x="1026" y="328"/>
                  </a:cubicBezTo>
                  <a:cubicBezTo>
                    <a:pt x="1026" y="328"/>
                    <a:pt x="1026" y="328"/>
                    <a:pt x="1026" y="328"/>
                  </a:cubicBezTo>
                  <a:cubicBezTo>
                    <a:pt x="1026" y="328"/>
                    <a:pt x="1026" y="328"/>
                    <a:pt x="1026" y="328"/>
                  </a:cubicBezTo>
                  <a:cubicBezTo>
                    <a:pt x="1035" y="349"/>
                    <a:pt x="1019" y="363"/>
                    <a:pt x="1019" y="364"/>
                  </a:cubicBezTo>
                  <a:cubicBezTo>
                    <a:pt x="1018" y="364"/>
                    <a:pt x="1018" y="365"/>
                    <a:pt x="1018" y="366"/>
                  </a:cubicBezTo>
                  <a:cubicBezTo>
                    <a:pt x="1018" y="366"/>
                    <a:pt x="1018" y="367"/>
                    <a:pt x="1019" y="367"/>
                  </a:cubicBezTo>
                  <a:cubicBezTo>
                    <a:pt x="1019" y="367"/>
                    <a:pt x="1042" y="386"/>
                    <a:pt x="1033" y="412"/>
                  </a:cubicBezTo>
                  <a:cubicBezTo>
                    <a:pt x="1020" y="447"/>
                    <a:pt x="952" y="455"/>
                    <a:pt x="901" y="439"/>
                  </a:cubicBezTo>
                  <a:cubicBezTo>
                    <a:pt x="900" y="437"/>
                    <a:pt x="899" y="435"/>
                    <a:pt x="898" y="434"/>
                  </a:cubicBezTo>
                  <a:cubicBezTo>
                    <a:pt x="944" y="441"/>
                    <a:pt x="988" y="436"/>
                    <a:pt x="1009" y="420"/>
                  </a:cubicBezTo>
                  <a:cubicBezTo>
                    <a:pt x="1017" y="415"/>
                    <a:pt x="1022" y="408"/>
                    <a:pt x="1022" y="400"/>
                  </a:cubicBezTo>
                  <a:cubicBezTo>
                    <a:pt x="1024" y="382"/>
                    <a:pt x="1010" y="372"/>
                    <a:pt x="1004" y="368"/>
                  </a:cubicBezTo>
                  <a:cubicBezTo>
                    <a:pt x="1009" y="363"/>
                    <a:pt x="1019" y="350"/>
                    <a:pt x="1012" y="334"/>
                  </a:cubicBezTo>
                  <a:cubicBezTo>
                    <a:pt x="1012" y="334"/>
                    <a:pt x="1012" y="334"/>
                    <a:pt x="1012" y="334"/>
                  </a:cubicBezTo>
                  <a:cubicBezTo>
                    <a:pt x="1005" y="317"/>
                    <a:pt x="989" y="315"/>
                    <a:pt x="983" y="315"/>
                  </a:cubicBezTo>
                  <a:cubicBezTo>
                    <a:pt x="984" y="309"/>
                    <a:pt x="986" y="291"/>
                    <a:pt x="973" y="280"/>
                  </a:cubicBezTo>
                  <a:cubicBezTo>
                    <a:pt x="967" y="275"/>
                    <a:pt x="959" y="273"/>
                    <a:pt x="949" y="275"/>
                  </a:cubicBezTo>
                  <a:cubicBezTo>
                    <a:pt x="923" y="278"/>
                    <a:pt x="888" y="306"/>
                    <a:pt x="861" y="344"/>
                  </a:cubicBezTo>
                  <a:cubicBezTo>
                    <a:pt x="860" y="342"/>
                    <a:pt x="860" y="340"/>
                    <a:pt x="859" y="338"/>
                  </a:cubicBezTo>
                  <a:cubicBezTo>
                    <a:pt x="884" y="291"/>
                    <a:pt x="938" y="248"/>
                    <a:pt x="972" y="264"/>
                  </a:cubicBezTo>
                  <a:close/>
                  <a:moveTo>
                    <a:pt x="860" y="352"/>
                  </a:moveTo>
                  <a:cubicBezTo>
                    <a:pt x="860" y="352"/>
                    <a:pt x="860" y="352"/>
                    <a:pt x="860" y="351"/>
                  </a:cubicBezTo>
                  <a:cubicBezTo>
                    <a:pt x="887" y="311"/>
                    <a:pt x="923" y="282"/>
                    <a:pt x="950" y="278"/>
                  </a:cubicBezTo>
                  <a:cubicBezTo>
                    <a:pt x="958" y="277"/>
                    <a:pt x="965" y="279"/>
                    <a:pt x="970" y="283"/>
                  </a:cubicBezTo>
                  <a:cubicBezTo>
                    <a:pt x="985" y="295"/>
                    <a:pt x="978" y="317"/>
                    <a:pt x="978" y="317"/>
                  </a:cubicBezTo>
                  <a:cubicBezTo>
                    <a:pt x="978" y="317"/>
                    <a:pt x="978" y="318"/>
                    <a:pt x="979" y="319"/>
                  </a:cubicBezTo>
                  <a:cubicBezTo>
                    <a:pt x="979" y="319"/>
                    <a:pt x="980" y="319"/>
                    <a:pt x="980" y="319"/>
                  </a:cubicBezTo>
                  <a:cubicBezTo>
                    <a:pt x="981" y="319"/>
                    <a:pt x="1001" y="317"/>
                    <a:pt x="1008" y="335"/>
                  </a:cubicBezTo>
                  <a:cubicBezTo>
                    <a:pt x="1008" y="335"/>
                    <a:pt x="1008" y="335"/>
                    <a:pt x="1008" y="335"/>
                  </a:cubicBezTo>
                  <a:cubicBezTo>
                    <a:pt x="1016" y="353"/>
                    <a:pt x="1001" y="366"/>
                    <a:pt x="1000" y="367"/>
                  </a:cubicBezTo>
                  <a:cubicBezTo>
                    <a:pt x="999" y="367"/>
                    <a:pt x="999" y="368"/>
                    <a:pt x="999" y="368"/>
                  </a:cubicBezTo>
                  <a:cubicBezTo>
                    <a:pt x="999" y="369"/>
                    <a:pt x="1000" y="370"/>
                    <a:pt x="1000" y="370"/>
                  </a:cubicBezTo>
                  <a:cubicBezTo>
                    <a:pt x="1000" y="370"/>
                    <a:pt x="1020" y="381"/>
                    <a:pt x="1018" y="399"/>
                  </a:cubicBezTo>
                  <a:cubicBezTo>
                    <a:pt x="1018" y="406"/>
                    <a:pt x="1014" y="412"/>
                    <a:pt x="1007" y="417"/>
                  </a:cubicBezTo>
                  <a:cubicBezTo>
                    <a:pt x="986" y="433"/>
                    <a:pt x="940" y="438"/>
                    <a:pt x="892" y="429"/>
                  </a:cubicBezTo>
                  <a:cubicBezTo>
                    <a:pt x="892" y="429"/>
                    <a:pt x="892" y="429"/>
                    <a:pt x="892" y="429"/>
                  </a:cubicBezTo>
                  <a:cubicBezTo>
                    <a:pt x="883" y="423"/>
                    <a:pt x="873" y="422"/>
                    <a:pt x="863" y="426"/>
                  </a:cubicBezTo>
                  <a:cubicBezTo>
                    <a:pt x="863" y="425"/>
                    <a:pt x="862" y="423"/>
                    <a:pt x="861" y="422"/>
                  </a:cubicBezTo>
                  <a:cubicBezTo>
                    <a:pt x="878" y="422"/>
                    <a:pt x="975" y="419"/>
                    <a:pt x="989" y="403"/>
                  </a:cubicBezTo>
                  <a:cubicBezTo>
                    <a:pt x="991" y="402"/>
                    <a:pt x="991" y="400"/>
                    <a:pt x="991" y="398"/>
                  </a:cubicBezTo>
                  <a:cubicBezTo>
                    <a:pt x="991" y="395"/>
                    <a:pt x="990" y="394"/>
                    <a:pt x="988" y="392"/>
                  </a:cubicBezTo>
                  <a:cubicBezTo>
                    <a:pt x="976" y="384"/>
                    <a:pt x="930" y="390"/>
                    <a:pt x="894" y="397"/>
                  </a:cubicBezTo>
                  <a:cubicBezTo>
                    <a:pt x="930" y="385"/>
                    <a:pt x="973" y="369"/>
                    <a:pt x="981" y="354"/>
                  </a:cubicBezTo>
                  <a:cubicBezTo>
                    <a:pt x="982" y="352"/>
                    <a:pt x="982" y="349"/>
                    <a:pt x="981" y="347"/>
                  </a:cubicBezTo>
                  <a:cubicBezTo>
                    <a:pt x="980" y="344"/>
                    <a:pt x="978" y="343"/>
                    <a:pt x="975" y="342"/>
                  </a:cubicBezTo>
                  <a:cubicBezTo>
                    <a:pt x="960" y="337"/>
                    <a:pt x="917" y="356"/>
                    <a:pt x="884" y="373"/>
                  </a:cubicBezTo>
                  <a:cubicBezTo>
                    <a:pt x="915" y="352"/>
                    <a:pt x="951" y="324"/>
                    <a:pt x="954" y="310"/>
                  </a:cubicBezTo>
                  <a:cubicBezTo>
                    <a:pt x="954" y="307"/>
                    <a:pt x="954" y="305"/>
                    <a:pt x="952" y="304"/>
                  </a:cubicBezTo>
                  <a:cubicBezTo>
                    <a:pt x="951" y="302"/>
                    <a:pt x="949" y="301"/>
                    <a:pt x="947" y="301"/>
                  </a:cubicBezTo>
                  <a:cubicBezTo>
                    <a:pt x="925" y="300"/>
                    <a:pt x="855" y="367"/>
                    <a:pt x="843" y="378"/>
                  </a:cubicBezTo>
                  <a:cubicBezTo>
                    <a:pt x="843" y="377"/>
                    <a:pt x="842" y="376"/>
                    <a:pt x="842" y="374"/>
                  </a:cubicBezTo>
                  <a:cubicBezTo>
                    <a:pt x="851" y="370"/>
                    <a:pt x="858" y="362"/>
                    <a:pt x="860" y="352"/>
                  </a:cubicBezTo>
                  <a:close/>
                  <a:moveTo>
                    <a:pt x="844" y="382"/>
                  </a:moveTo>
                  <a:cubicBezTo>
                    <a:pt x="867" y="361"/>
                    <a:pt x="929" y="304"/>
                    <a:pt x="946" y="305"/>
                  </a:cubicBezTo>
                  <a:cubicBezTo>
                    <a:pt x="948" y="305"/>
                    <a:pt x="949" y="305"/>
                    <a:pt x="949" y="306"/>
                  </a:cubicBezTo>
                  <a:cubicBezTo>
                    <a:pt x="950" y="307"/>
                    <a:pt x="950" y="308"/>
                    <a:pt x="950" y="309"/>
                  </a:cubicBezTo>
                  <a:cubicBezTo>
                    <a:pt x="947" y="327"/>
                    <a:pt x="876" y="374"/>
                    <a:pt x="843" y="395"/>
                  </a:cubicBezTo>
                  <a:cubicBezTo>
                    <a:pt x="845" y="391"/>
                    <a:pt x="845" y="386"/>
                    <a:pt x="844" y="382"/>
                  </a:cubicBezTo>
                  <a:close/>
                  <a:moveTo>
                    <a:pt x="977" y="348"/>
                  </a:moveTo>
                  <a:cubicBezTo>
                    <a:pt x="977" y="348"/>
                    <a:pt x="977" y="348"/>
                    <a:pt x="977" y="348"/>
                  </a:cubicBezTo>
                  <a:cubicBezTo>
                    <a:pt x="978" y="350"/>
                    <a:pt x="978" y="351"/>
                    <a:pt x="977" y="353"/>
                  </a:cubicBezTo>
                  <a:cubicBezTo>
                    <a:pt x="968" y="371"/>
                    <a:pt x="886" y="397"/>
                    <a:pt x="843" y="408"/>
                  </a:cubicBezTo>
                  <a:cubicBezTo>
                    <a:pt x="841" y="407"/>
                    <a:pt x="838" y="407"/>
                    <a:pt x="836" y="407"/>
                  </a:cubicBezTo>
                  <a:cubicBezTo>
                    <a:pt x="838" y="405"/>
                    <a:pt x="839" y="403"/>
                    <a:pt x="841" y="401"/>
                  </a:cubicBezTo>
                  <a:cubicBezTo>
                    <a:pt x="879" y="379"/>
                    <a:pt x="955" y="339"/>
                    <a:pt x="974" y="345"/>
                  </a:cubicBezTo>
                  <a:cubicBezTo>
                    <a:pt x="976" y="346"/>
                    <a:pt x="977" y="347"/>
                    <a:pt x="977" y="348"/>
                  </a:cubicBezTo>
                  <a:close/>
                  <a:moveTo>
                    <a:pt x="859" y="418"/>
                  </a:moveTo>
                  <a:cubicBezTo>
                    <a:pt x="857" y="415"/>
                    <a:pt x="854" y="412"/>
                    <a:pt x="850" y="410"/>
                  </a:cubicBezTo>
                  <a:cubicBezTo>
                    <a:pt x="888" y="401"/>
                    <a:pt x="971" y="385"/>
                    <a:pt x="985" y="395"/>
                  </a:cubicBezTo>
                  <a:cubicBezTo>
                    <a:pt x="987" y="396"/>
                    <a:pt x="987" y="397"/>
                    <a:pt x="987" y="398"/>
                  </a:cubicBezTo>
                  <a:cubicBezTo>
                    <a:pt x="987" y="399"/>
                    <a:pt x="987" y="400"/>
                    <a:pt x="986" y="401"/>
                  </a:cubicBezTo>
                  <a:cubicBezTo>
                    <a:pt x="974" y="414"/>
                    <a:pt x="891" y="418"/>
                    <a:pt x="859" y="418"/>
                  </a:cubicBezTo>
                  <a:close/>
                  <a:moveTo>
                    <a:pt x="807" y="153"/>
                  </a:moveTo>
                  <a:cubicBezTo>
                    <a:pt x="812" y="150"/>
                    <a:pt x="817" y="150"/>
                    <a:pt x="820" y="152"/>
                  </a:cubicBezTo>
                  <a:cubicBezTo>
                    <a:pt x="825" y="156"/>
                    <a:pt x="831" y="153"/>
                    <a:pt x="836" y="151"/>
                  </a:cubicBezTo>
                  <a:cubicBezTo>
                    <a:pt x="841" y="148"/>
                    <a:pt x="844" y="147"/>
                    <a:pt x="847" y="149"/>
                  </a:cubicBezTo>
                  <a:cubicBezTo>
                    <a:pt x="852" y="153"/>
                    <a:pt x="857" y="151"/>
                    <a:pt x="863" y="150"/>
                  </a:cubicBezTo>
                  <a:cubicBezTo>
                    <a:pt x="867" y="148"/>
                    <a:pt x="872" y="147"/>
                    <a:pt x="875" y="150"/>
                  </a:cubicBezTo>
                  <a:cubicBezTo>
                    <a:pt x="879" y="153"/>
                    <a:pt x="884" y="153"/>
                    <a:pt x="888" y="153"/>
                  </a:cubicBezTo>
                  <a:cubicBezTo>
                    <a:pt x="894" y="153"/>
                    <a:pt x="900" y="153"/>
                    <a:pt x="906" y="159"/>
                  </a:cubicBezTo>
                  <a:cubicBezTo>
                    <a:pt x="911" y="165"/>
                    <a:pt x="912" y="171"/>
                    <a:pt x="912" y="176"/>
                  </a:cubicBezTo>
                  <a:cubicBezTo>
                    <a:pt x="912" y="181"/>
                    <a:pt x="912" y="186"/>
                    <a:pt x="915" y="190"/>
                  </a:cubicBezTo>
                  <a:cubicBezTo>
                    <a:pt x="918" y="193"/>
                    <a:pt x="917" y="197"/>
                    <a:pt x="915" y="202"/>
                  </a:cubicBezTo>
                  <a:cubicBezTo>
                    <a:pt x="914" y="207"/>
                    <a:pt x="912" y="213"/>
                    <a:pt x="916" y="218"/>
                  </a:cubicBezTo>
                  <a:cubicBezTo>
                    <a:pt x="918" y="220"/>
                    <a:pt x="917" y="224"/>
                    <a:pt x="914" y="229"/>
                  </a:cubicBezTo>
                  <a:cubicBezTo>
                    <a:pt x="911" y="234"/>
                    <a:pt x="909" y="240"/>
                    <a:pt x="913" y="245"/>
                  </a:cubicBezTo>
                  <a:cubicBezTo>
                    <a:pt x="915" y="248"/>
                    <a:pt x="915" y="252"/>
                    <a:pt x="912" y="258"/>
                  </a:cubicBezTo>
                  <a:cubicBezTo>
                    <a:pt x="905" y="273"/>
                    <a:pt x="883" y="291"/>
                    <a:pt x="861" y="293"/>
                  </a:cubicBezTo>
                  <a:cubicBezTo>
                    <a:pt x="860" y="291"/>
                    <a:pt x="860" y="289"/>
                    <a:pt x="859" y="288"/>
                  </a:cubicBezTo>
                  <a:cubicBezTo>
                    <a:pt x="875" y="287"/>
                    <a:pt x="894" y="272"/>
                    <a:pt x="901" y="260"/>
                  </a:cubicBezTo>
                  <a:cubicBezTo>
                    <a:pt x="904" y="254"/>
                    <a:pt x="903" y="250"/>
                    <a:pt x="902" y="249"/>
                  </a:cubicBezTo>
                  <a:cubicBezTo>
                    <a:pt x="899" y="245"/>
                    <a:pt x="901" y="240"/>
                    <a:pt x="904" y="235"/>
                  </a:cubicBezTo>
                  <a:cubicBezTo>
                    <a:pt x="906" y="230"/>
                    <a:pt x="909" y="223"/>
                    <a:pt x="905" y="219"/>
                  </a:cubicBezTo>
                  <a:cubicBezTo>
                    <a:pt x="902" y="217"/>
                    <a:pt x="903" y="213"/>
                    <a:pt x="905" y="207"/>
                  </a:cubicBezTo>
                  <a:cubicBezTo>
                    <a:pt x="907" y="202"/>
                    <a:pt x="909" y="196"/>
                    <a:pt x="906" y="192"/>
                  </a:cubicBezTo>
                  <a:cubicBezTo>
                    <a:pt x="904" y="190"/>
                    <a:pt x="904" y="188"/>
                    <a:pt x="905" y="183"/>
                  </a:cubicBezTo>
                  <a:cubicBezTo>
                    <a:pt x="905" y="178"/>
                    <a:pt x="906" y="171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894" y="158"/>
                    <a:pt x="887" y="159"/>
                    <a:pt x="882" y="160"/>
                  </a:cubicBezTo>
                  <a:cubicBezTo>
                    <a:pt x="877" y="161"/>
                    <a:pt x="875" y="161"/>
                    <a:pt x="873" y="159"/>
                  </a:cubicBezTo>
                  <a:cubicBezTo>
                    <a:pt x="869" y="155"/>
                    <a:pt x="863" y="157"/>
                    <a:pt x="858" y="159"/>
                  </a:cubicBezTo>
                  <a:cubicBezTo>
                    <a:pt x="852" y="162"/>
                    <a:pt x="848" y="163"/>
                    <a:pt x="846" y="160"/>
                  </a:cubicBezTo>
                  <a:cubicBezTo>
                    <a:pt x="841" y="155"/>
                    <a:pt x="835" y="158"/>
                    <a:pt x="830" y="161"/>
                  </a:cubicBezTo>
                  <a:cubicBezTo>
                    <a:pt x="824" y="163"/>
                    <a:pt x="820" y="166"/>
                    <a:pt x="816" y="163"/>
                  </a:cubicBezTo>
                  <a:cubicBezTo>
                    <a:pt x="814" y="162"/>
                    <a:pt x="811" y="161"/>
                    <a:pt x="804" y="164"/>
                  </a:cubicBezTo>
                  <a:cubicBezTo>
                    <a:pt x="793" y="171"/>
                    <a:pt x="777" y="189"/>
                    <a:pt x="777" y="206"/>
                  </a:cubicBezTo>
                  <a:cubicBezTo>
                    <a:pt x="775" y="205"/>
                    <a:pt x="774" y="204"/>
                    <a:pt x="772" y="204"/>
                  </a:cubicBezTo>
                  <a:cubicBezTo>
                    <a:pt x="774" y="182"/>
                    <a:pt x="792" y="160"/>
                    <a:pt x="807" y="153"/>
                  </a:cubicBezTo>
                  <a:close/>
                  <a:moveTo>
                    <a:pt x="830" y="178"/>
                  </a:moveTo>
                  <a:cubicBezTo>
                    <a:pt x="834" y="177"/>
                    <a:pt x="837" y="178"/>
                    <a:pt x="839" y="181"/>
                  </a:cubicBezTo>
                  <a:cubicBezTo>
                    <a:pt x="829" y="191"/>
                    <a:pt x="820" y="206"/>
                    <a:pt x="816" y="220"/>
                  </a:cubicBezTo>
                  <a:cubicBezTo>
                    <a:pt x="813" y="219"/>
                    <a:pt x="810" y="218"/>
                    <a:pt x="806" y="218"/>
                  </a:cubicBezTo>
                  <a:cubicBezTo>
                    <a:pt x="808" y="199"/>
                    <a:pt x="821" y="181"/>
                    <a:pt x="830" y="178"/>
                  </a:cubicBezTo>
                  <a:close/>
                  <a:moveTo>
                    <a:pt x="802" y="219"/>
                  </a:moveTo>
                  <a:cubicBezTo>
                    <a:pt x="799" y="219"/>
                    <a:pt x="796" y="220"/>
                    <a:pt x="792" y="221"/>
                  </a:cubicBezTo>
                  <a:cubicBezTo>
                    <a:pt x="792" y="220"/>
                    <a:pt x="791" y="218"/>
                    <a:pt x="790" y="217"/>
                  </a:cubicBezTo>
                  <a:cubicBezTo>
                    <a:pt x="789" y="203"/>
                    <a:pt x="797" y="188"/>
                    <a:pt x="806" y="184"/>
                  </a:cubicBezTo>
                  <a:cubicBezTo>
                    <a:pt x="809" y="183"/>
                    <a:pt x="812" y="184"/>
                    <a:pt x="815" y="186"/>
                  </a:cubicBezTo>
                  <a:cubicBezTo>
                    <a:pt x="808" y="195"/>
                    <a:pt x="803" y="207"/>
                    <a:pt x="802" y="219"/>
                  </a:cubicBezTo>
                  <a:close/>
                  <a:moveTo>
                    <a:pt x="856" y="175"/>
                  </a:moveTo>
                  <a:cubicBezTo>
                    <a:pt x="859" y="175"/>
                    <a:pt x="862" y="176"/>
                    <a:pt x="864" y="179"/>
                  </a:cubicBezTo>
                  <a:cubicBezTo>
                    <a:pt x="847" y="193"/>
                    <a:pt x="830" y="219"/>
                    <a:pt x="826" y="224"/>
                  </a:cubicBezTo>
                  <a:cubicBezTo>
                    <a:pt x="824" y="223"/>
                    <a:pt x="822" y="222"/>
                    <a:pt x="820" y="221"/>
                  </a:cubicBezTo>
                  <a:cubicBezTo>
                    <a:pt x="826" y="200"/>
                    <a:pt x="843" y="177"/>
                    <a:pt x="856" y="175"/>
                  </a:cubicBezTo>
                  <a:close/>
                  <a:moveTo>
                    <a:pt x="881" y="174"/>
                  </a:moveTo>
                  <a:cubicBezTo>
                    <a:pt x="884" y="174"/>
                    <a:pt x="886" y="175"/>
                    <a:pt x="888" y="177"/>
                  </a:cubicBezTo>
                  <a:cubicBezTo>
                    <a:pt x="890" y="179"/>
                    <a:pt x="891" y="181"/>
                    <a:pt x="890" y="184"/>
                  </a:cubicBezTo>
                  <a:cubicBezTo>
                    <a:pt x="888" y="201"/>
                    <a:pt x="845" y="231"/>
                    <a:pt x="838" y="235"/>
                  </a:cubicBezTo>
                  <a:cubicBezTo>
                    <a:pt x="836" y="233"/>
                    <a:pt x="835" y="231"/>
                    <a:pt x="834" y="230"/>
                  </a:cubicBezTo>
                  <a:cubicBezTo>
                    <a:pt x="834" y="230"/>
                    <a:pt x="832" y="228"/>
                    <a:pt x="830" y="226"/>
                  </a:cubicBezTo>
                  <a:cubicBezTo>
                    <a:pt x="834" y="220"/>
                    <a:pt x="863" y="176"/>
                    <a:pt x="881" y="174"/>
                  </a:cubicBezTo>
                  <a:close/>
                  <a:moveTo>
                    <a:pt x="886" y="200"/>
                  </a:moveTo>
                  <a:cubicBezTo>
                    <a:pt x="889" y="203"/>
                    <a:pt x="890" y="206"/>
                    <a:pt x="890" y="209"/>
                  </a:cubicBezTo>
                  <a:cubicBezTo>
                    <a:pt x="888" y="222"/>
                    <a:pt x="864" y="238"/>
                    <a:pt x="844" y="245"/>
                  </a:cubicBezTo>
                  <a:cubicBezTo>
                    <a:pt x="843" y="243"/>
                    <a:pt x="842" y="240"/>
                    <a:pt x="841" y="238"/>
                  </a:cubicBezTo>
                  <a:cubicBezTo>
                    <a:pt x="846" y="235"/>
                    <a:pt x="872" y="217"/>
                    <a:pt x="886" y="200"/>
                  </a:cubicBezTo>
                  <a:close/>
                  <a:moveTo>
                    <a:pt x="887" y="234"/>
                  </a:moveTo>
                  <a:cubicBezTo>
                    <a:pt x="884" y="244"/>
                    <a:pt x="865" y="257"/>
                    <a:pt x="846" y="259"/>
                  </a:cubicBezTo>
                  <a:cubicBezTo>
                    <a:pt x="847" y="255"/>
                    <a:pt x="846" y="252"/>
                    <a:pt x="845" y="249"/>
                  </a:cubicBezTo>
                  <a:cubicBezTo>
                    <a:pt x="859" y="244"/>
                    <a:pt x="874" y="236"/>
                    <a:pt x="884" y="226"/>
                  </a:cubicBezTo>
                  <a:cubicBezTo>
                    <a:pt x="886" y="228"/>
                    <a:pt x="888" y="231"/>
                    <a:pt x="887" y="234"/>
                  </a:cubicBezTo>
                  <a:close/>
                  <a:moveTo>
                    <a:pt x="846" y="263"/>
                  </a:moveTo>
                  <a:cubicBezTo>
                    <a:pt x="858" y="262"/>
                    <a:pt x="870" y="257"/>
                    <a:pt x="878" y="250"/>
                  </a:cubicBezTo>
                  <a:cubicBezTo>
                    <a:pt x="881" y="253"/>
                    <a:pt x="882" y="255"/>
                    <a:pt x="880" y="259"/>
                  </a:cubicBezTo>
                  <a:cubicBezTo>
                    <a:pt x="877" y="267"/>
                    <a:pt x="862" y="276"/>
                    <a:pt x="848" y="275"/>
                  </a:cubicBezTo>
                  <a:cubicBezTo>
                    <a:pt x="846" y="274"/>
                    <a:pt x="845" y="273"/>
                    <a:pt x="843" y="272"/>
                  </a:cubicBezTo>
                  <a:cubicBezTo>
                    <a:pt x="845" y="269"/>
                    <a:pt x="846" y="266"/>
                    <a:pt x="846" y="263"/>
                  </a:cubicBezTo>
                  <a:close/>
                  <a:moveTo>
                    <a:pt x="884" y="260"/>
                  </a:moveTo>
                  <a:cubicBezTo>
                    <a:pt x="886" y="255"/>
                    <a:pt x="885" y="251"/>
                    <a:pt x="882" y="248"/>
                  </a:cubicBezTo>
                  <a:cubicBezTo>
                    <a:pt x="886" y="244"/>
                    <a:pt x="889" y="239"/>
                    <a:pt x="890" y="235"/>
                  </a:cubicBezTo>
                  <a:cubicBezTo>
                    <a:pt x="892" y="231"/>
                    <a:pt x="890" y="226"/>
                    <a:pt x="886" y="223"/>
                  </a:cubicBezTo>
                  <a:cubicBezTo>
                    <a:pt x="890" y="219"/>
                    <a:pt x="893" y="214"/>
                    <a:pt x="893" y="210"/>
                  </a:cubicBezTo>
                  <a:cubicBezTo>
                    <a:pt x="894" y="206"/>
                    <a:pt x="893" y="201"/>
                    <a:pt x="888" y="197"/>
                  </a:cubicBezTo>
                  <a:cubicBezTo>
                    <a:pt x="891" y="193"/>
                    <a:pt x="894" y="188"/>
                    <a:pt x="894" y="184"/>
                  </a:cubicBezTo>
                  <a:cubicBezTo>
                    <a:pt x="895" y="180"/>
                    <a:pt x="893" y="177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88" y="172"/>
                    <a:pt x="884" y="170"/>
                    <a:pt x="881" y="171"/>
                  </a:cubicBezTo>
                  <a:cubicBezTo>
                    <a:pt x="877" y="171"/>
                    <a:pt x="872" y="173"/>
                    <a:pt x="867" y="177"/>
                  </a:cubicBezTo>
                  <a:cubicBezTo>
                    <a:pt x="863" y="171"/>
                    <a:pt x="859" y="171"/>
                    <a:pt x="855" y="171"/>
                  </a:cubicBezTo>
                  <a:cubicBezTo>
                    <a:pt x="851" y="172"/>
                    <a:pt x="846" y="175"/>
                    <a:pt x="842" y="178"/>
                  </a:cubicBezTo>
                  <a:cubicBezTo>
                    <a:pt x="838" y="175"/>
                    <a:pt x="834" y="173"/>
                    <a:pt x="829" y="174"/>
                  </a:cubicBezTo>
                  <a:cubicBezTo>
                    <a:pt x="825" y="175"/>
                    <a:pt x="821" y="179"/>
                    <a:pt x="817" y="183"/>
                  </a:cubicBezTo>
                  <a:cubicBezTo>
                    <a:pt x="814" y="180"/>
                    <a:pt x="809" y="179"/>
                    <a:pt x="805" y="181"/>
                  </a:cubicBezTo>
                  <a:cubicBezTo>
                    <a:pt x="796" y="185"/>
                    <a:pt x="787" y="198"/>
                    <a:pt x="786" y="212"/>
                  </a:cubicBezTo>
                  <a:cubicBezTo>
                    <a:pt x="785" y="211"/>
                    <a:pt x="783" y="209"/>
                    <a:pt x="781" y="208"/>
                  </a:cubicBezTo>
                  <a:cubicBezTo>
                    <a:pt x="780" y="193"/>
                    <a:pt x="795" y="174"/>
                    <a:pt x="806" y="168"/>
                  </a:cubicBezTo>
                  <a:cubicBezTo>
                    <a:pt x="810" y="166"/>
                    <a:pt x="813" y="165"/>
                    <a:pt x="814" y="166"/>
                  </a:cubicBezTo>
                  <a:cubicBezTo>
                    <a:pt x="819" y="170"/>
                    <a:pt x="826" y="167"/>
                    <a:pt x="831" y="164"/>
                  </a:cubicBezTo>
                  <a:cubicBezTo>
                    <a:pt x="837" y="162"/>
                    <a:pt x="841" y="160"/>
                    <a:pt x="843" y="163"/>
                  </a:cubicBezTo>
                  <a:cubicBezTo>
                    <a:pt x="847" y="168"/>
                    <a:pt x="854" y="165"/>
                    <a:pt x="859" y="163"/>
                  </a:cubicBezTo>
                  <a:cubicBezTo>
                    <a:pt x="864" y="161"/>
                    <a:pt x="868" y="160"/>
                    <a:pt x="870" y="162"/>
                  </a:cubicBezTo>
                  <a:cubicBezTo>
                    <a:pt x="870" y="162"/>
                    <a:pt x="870" y="162"/>
                    <a:pt x="870" y="162"/>
                  </a:cubicBezTo>
                  <a:cubicBezTo>
                    <a:pt x="873" y="165"/>
                    <a:pt x="878" y="165"/>
                    <a:pt x="882" y="164"/>
                  </a:cubicBezTo>
                  <a:cubicBezTo>
                    <a:pt x="887" y="163"/>
                    <a:pt x="892" y="162"/>
                    <a:pt x="897" y="167"/>
                  </a:cubicBezTo>
                  <a:cubicBezTo>
                    <a:pt x="902" y="172"/>
                    <a:pt x="901" y="178"/>
                    <a:pt x="901" y="183"/>
                  </a:cubicBezTo>
                  <a:cubicBezTo>
                    <a:pt x="900" y="187"/>
                    <a:pt x="899" y="192"/>
                    <a:pt x="903" y="195"/>
                  </a:cubicBezTo>
                  <a:cubicBezTo>
                    <a:pt x="903" y="195"/>
                    <a:pt x="903" y="195"/>
                    <a:pt x="903" y="195"/>
                  </a:cubicBezTo>
                  <a:cubicBezTo>
                    <a:pt x="905" y="197"/>
                    <a:pt x="904" y="200"/>
                    <a:pt x="902" y="206"/>
                  </a:cubicBezTo>
                  <a:cubicBezTo>
                    <a:pt x="900" y="211"/>
                    <a:pt x="897" y="217"/>
                    <a:pt x="902" y="222"/>
                  </a:cubicBezTo>
                  <a:cubicBezTo>
                    <a:pt x="905" y="224"/>
                    <a:pt x="903" y="228"/>
                    <a:pt x="900" y="234"/>
                  </a:cubicBezTo>
                  <a:cubicBezTo>
                    <a:pt x="898" y="239"/>
                    <a:pt x="895" y="246"/>
                    <a:pt x="899" y="251"/>
                  </a:cubicBezTo>
                  <a:cubicBezTo>
                    <a:pt x="900" y="252"/>
                    <a:pt x="899" y="255"/>
                    <a:pt x="897" y="259"/>
                  </a:cubicBezTo>
                  <a:cubicBezTo>
                    <a:pt x="891" y="269"/>
                    <a:pt x="872" y="285"/>
                    <a:pt x="857" y="284"/>
                  </a:cubicBezTo>
                  <a:cubicBezTo>
                    <a:pt x="856" y="282"/>
                    <a:pt x="854" y="280"/>
                    <a:pt x="853" y="279"/>
                  </a:cubicBezTo>
                  <a:cubicBezTo>
                    <a:pt x="867" y="278"/>
                    <a:pt x="880" y="269"/>
                    <a:pt x="884" y="260"/>
                  </a:cubicBezTo>
                  <a:close/>
                  <a:moveTo>
                    <a:pt x="653" y="32"/>
                  </a:moveTo>
                  <a:cubicBezTo>
                    <a:pt x="678" y="23"/>
                    <a:pt x="698" y="46"/>
                    <a:pt x="698" y="46"/>
                  </a:cubicBezTo>
                  <a:cubicBezTo>
                    <a:pt x="698" y="46"/>
                    <a:pt x="699" y="47"/>
                    <a:pt x="699" y="47"/>
                  </a:cubicBezTo>
                  <a:cubicBezTo>
                    <a:pt x="700" y="47"/>
                    <a:pt x="700" y="46"/>
                    <a:pt x="701" y="46"/>
                  </a:cubicBezTo>
                  <a:cubicBezTo>
                    <a:pt x="701" y="45"/>
                    <a:pt x="716" y="30"/>
                    <a:pt x="737" y="39"/>
                  </a:cubicBezTo>
                  <a:cubicBezTo>
                    <a:pt x="737" y="39"/>
                    <a:pt x="737" y="39"/>
                    <a:pt x="737" y="39"/>
                  </a:cubicBezTo>
                  <a:cubicBezTo>
                    <a:pt x="737" y="39"/>
                    <a:pt x="737" y="39"/>
                    <a:pt x="737" y="39"/>
                  </a:cubicBezTo>
                  <a:cubicBezTo>
                    <a:pt x="757" y="47"/>
                    <a:pt x="757" y="68"/>
                    <a:pt x="757" y="69"/>
                  </a:cubicBezTo>
                  <a:cubicBezTo>
                    <a:pt x="757" y="70"/>
                    <a:pt x="757" y="70"/>
                    <a:pt x="758" y="71"/>
                  </a:cubicBezTo>
                  <a:cubicBezTo>
                    <a:pt x="758" y="71"/>
                    <a:pt x="759" y="71"/>
                    <a:pt x="759" y="71"/>
                  </a:cubicBezTo>
                  <a:cubicBezTo>
                    <a:pt x="759" y="71"/>
                    <a:pt x="789" y="69"/>
                    <a:pt x="801" y="93"/>
                  </a:cubicBezTo>
                  <a:cubicBezTo>
                    <a:pt x="817" y="127"/>
                    <a:pt x="774" y="181"/>
                    <a:pt x="726" y="205"/>
                  </a:cubicBezTo>
                  <a:cubicBezTo>
                    <a:pt x="724" y="205"/>
                    <a:pt x="723" y="204"/>
                    <a:pt x="721" y="204"/>
                  </a:cubicBezTo>
                  <a:cubicBezTo>
                    <a:pt x="759" y="177"/>
                    <a:pt x="786" y="142"/>
                    <a:pt x="790" y="116"/>
                  </a:cubicBezTo>
                  <a:cubicBezTo>
                    <a:pt x="792" y="106"/>
                    <a:pt x="790" y="98"/>
                    <a:pt x="785" y="92"/>
                  </a:cubicBezTo>
                  <a:cubicBezTo>
                    <a:pt x="774" y="78"/>
                    <a:pt x="756" y="81"/>
                    <a:pt x="749" y="82"/>
                  </a:cubicBezTo>
                  <a:cubicBezTo>
                    <a:pt x="749" y="76"/>
                    <a:pt x="747" y="60"/>
                    <a:pt x="731" y="53"/>
                  </a:cubicBezTo>
                  <a:cubicBezTo>
                    <a:pt x="731" y="53"/>
                    <a:pt x="731" y="53"/>
                    <a:pt x="731" y="53"/>
                  </a:cubicBezTo>
                  <a:cubicBezTo>
                    <a:pt x="714" y="46"/>
                    <a:pt x="702" y="56"/>
                    <a:pt x="697" y="60"/>
                  </a:cubicBezTo>
                  <a:cubicBezTo>
                    <a:pt x="693" y="55"/>
                    <a:pt x="682" y="41"/>
                    <a:pt x="665" y="42"/>
                  </a:cubicBezTo>
                  <a:cubicBezTo>
                    <a:pt x="657" y="43"/>
                    <a:pt x="650" y="48"/>
                    <a:pt x="644" y="55"/>
                  </a:cubicBezTo>
                  <a:cubicBezTo>
                    <a:pt x="629" y="76"/>
                    <a:pt x="623" y="121"/>
                    <a:pt x="631" y="167"/>
                  </a:cubicBezTo>
                  <a:cubicBezTo>
                    <a:pt x="629" y="166"/>
                    <a:pt x="628" y="165"/>
                    <a:pt x="626" y="164"/>
                  </a:cubicBezTo>
                  <a:cubicBezTo>
                    <a:pt x="609" y="113"/>
                    <a:pt x="617" y="44"/>
                    <a:pt x="653" y="32"/>
                  </a:cubicBezTo>
                  <a:close/>
                  <a:moveTo>
                    <a:pt x="647" y="206"/>
                  </a:moveTo>
                  <a:cubicBezTo>
                    <a:pt x="647" y="174"/>
                    <a:pt x="651" y="90"/>
                    <a:pt x="664" y="79"/>
                  </a:cubicBezTo>
                  <a:cubicBezTo>
                    <a:pt x="665" y="78"/>
                    <a:pt x="666" y="77"/>
                    <a:pt x="667" y="78"/>
                  </a:cubicBezTo>
                  <a:cubicBezTo>
                    <a:pt x="668" y="78"/>
                    <a:pt x="669" y="78"/>
                    <a:pt x="669" y="79"/>
                  </a:cubicBezTo>
                  <a:cubicBezTo>
                    <a:pt x="680" y="94"/>
                    <a:pt x="663" y="177"/>
                    <a:pt x="655" y="215"/>
                  </a:cubicBezTo>
                  <a:cubicBezTo>
                    <a:pt x="653" y="211"/>
                    <a:pt x="650" y="208"/>
                    <a:pt x="647" y="206"/>
                  </a:cubicBezTo>
                  <a:close/>
                  <a:moveTo>
                    <a:pt x="658" y="229"/>
                  </a:moveTo>
                  <a:cubicBezTo>
                    <a:pt x="658" y="226"/>
                    <a:pt x="658" y="224"/>
                    <a:pt x="657" y="221"/>
                  </a:cubicBezTo>
                  <a:cubicBezTo>
                    <a:pt x="668" y="179"/>
                    <a:pt x="694" y="97"/>
                    <a:pt x="712" y="88"/>
                  </a:cubicBezTo>
                  <a:cubicBezTo>
                    <a:pt x="714" y="87"/>
                    <a:pt x="715" y="87"/>
                    <a:pt x="717" y="87"/>
                  </a:cubicBezTo>
                  <a:cubicBezTo>
                    <a:pt x="717" y="87"/>
                    <a:pt x="717" y="87"/>
                    <a:pt x="717" y="87"/>
                  </a:cubicBezTo>
                  <a:cubicBezTo>
                    <a:pt x="718" y="88"/>
                    <a:pt x="719" y="89"/>
                    <a:pt x="719" y="91"/>
                  </a:cubicBezTo>
                  <a:cubicBezTo>
                    <a:pt x="726" y="110"/>
                    <a:pt x="686" y="186"/>
                    <a:pt x="664" y="224"/>
                  </a:cubicBezTo>
                  <a:cubicBezTo>
                    <a:pt x="662" y="225"/>
                    <a:pt x="660" y="227"/>
                    <a:pt x="658" y="229"/>
                  </a:cubicBezTo>
                  <a:close/>
                  <a:moveTo>
                    <a:pt x="764" y="118"/>
                  </a:moveTo>
                  <a:cubicBezTo>
                    <a:pt x="764" y="116"/>
                    <a:pt x="763" y="114"/>
                    <a:pt x="761" y="113"/>
                  </a:cubicBezTo>
                  <a:cubicBezTo>
                    <a:pt x="759" y="111"/>
                    <a:pt x="757" y="111"/>
                    <a:pt x="755" y="111"/>
                  </a:cubicBezTo>
                  <a:cubicBezTo>
                    <a:pt x="741" y="114"/>
                    <a:pt x="713" y="150"/>
                    <a:pt x="692" y="181"/>
                  </a:cubicBezTo>
                  <a:cubicBezTo>
                    <a:pt x="709" y="147"/>
                    <a:pt x="728" y="105"/>
                    <a:pt x="723" y="89"/>
                  </a:cubicBezTo>
                  <a:cubicBezTo>
                    <a:pt x="722" y="87"/>
                    <a:pt x="720" y="85"/>
                    <a:pt x="718" y="84"/>
                  </a:cubicBezTo>
                  <a:cubicBezTo>
                    <a:pt x="718" y="84"/>
                    <a:pt x="718" y="84"/>
                    <a:pt x="718" y="84"/>
                  </a:cubicBezTo>
                  <a:cubicBezTo>
                    <a:pt x="716" y="83"/>
                    <a:pt x="713" y="83"/>
                    <a:pt x="710" y="84"/>
                  </a:cubicBezTo>
                  <a:cubicBezTo>
                    <a:pt x="696" y="91"/>
                    <a:pt x="679" y="135"/>
                    <a:pt x="668" y="171"/>
                  </a:cubicBezTo>
                  <a:cubicBezTo>
                    <a:pt x="675" y="134"/>
                    <a:pt x="681" y="89"/>
                    <a:pt x="673" y="77"/>
                  </a:cubicBezTo>
                  <a:cubicBezTo>
                    <a:pt x="671" y="75"/>
                    <a:pt x="669" y="74"/>
                    <a:pt x="667" y="74"/>
                  </a:cubicBezTo>
                  <a:cubicBezTo>
                    <a:pt x="665" y="73"/>
                    <a:pt x="663" y="74"/>
                    <a:pt x="661" y="76"/>
                  </a:cubicBezTo>
                  <a:cubicBezTo>
                    <a:pt x="645" y="90"/>
                    <a:pt x="643" y="187"/>
                    <a:pt x="643" y="203"/>
                  </a:cubicBezTo>
                  <a:cubicBezTo>
                    <a:pt x="641" y="203"/>
                    <a:pt x="640" y="202"/>
                    <a:pt x="639" y="202"/>
                  </a:cubicBezTo>
                  <a:cubicBezTo>
                    <a:pt x="643" y="192"/>
                    <a:pt x="642" y="181"/>
                    <a:pt x="636" y="173"/>
                  </a:cubicBezTo>
                  <a:cubicBezTo>
                    <a:pt x="636" y="173"/>
                    <a:pt x="636" y="173"/>
                    <a:pt x="636" y="172"/>
                  </a:cubicBezTo>
                  <a:cubicBezTo>
                    <a:pt x="627" y="125"/>
                    <a:pt x="632" y="79"/>
                    <a:pt x="647" y="58"/>
                  </a:cubicBezTo>
                  <a:cubicBezTo>
                    <a:pt x="653" y="51"/>
                    <a:pt x="659" y="47"/>
                    <a:pt x="665" y="46"/>
                  </a:cubicBezTo>
                  <a:cubicBezTo>
                    <a:pt x="684" y="44"/>
                    <a:pt x="695" y="64"/>
                    <a:pt x="695" y="65"/>
                  </a:cubicBezTo>
                  <a:cubicBezTo>
                    <a:pt x="695" y="65"/>
                    <a:pt x="696" y="65"/>
                    <a:pt x="696" y="66"/>
                  </a:cubicBezTo>
                  <a:cubicBezTo>
                    <a:pt x="697" y="66"/>
                    <a:pt x="698" y="65"/>
                    <a:pt x="698" y="65"/>
                  </a:cubicBezTo>
                  <a:cubicBezTo>
                    <a:pt x="699" y="64"/>
                    <a:pt x="711" y="49"/>
                    <a:pt x="729" y="56"/>
                  </a:cubicBezTo>
                  <a:cubicBezTo>
                    <a:pt x="729" y="56"/>
                    <a:pt x="729" y="56"/>
                    <a:pt x="729" y="56"/>
                  </a:cubicBezTo>
                  <a:cubicBezTo>
                    <a:pt x="747" y="64"/>
                    <a:pt x="746" y="84"/>
                    <a:pt x="745" y="85"/>
                  </a:cubicBezTo>
                  <a:cubicBezTo>
                    <a:pt x="745" y="85"/>
                    <a:pt x="746" y="86"/>
                    <a:pt x="746" y="86"/>
                  </a:cubicBezTo>
                  <a:cubicBezTo>
                    <a:pt x="747" y="87"/>
                    <a:pt x="747" y="87"/>
                    <a:pt x="748" y="87"/>
                  </a:cubicBezTo>
                  <a:cubicBezTo>
                    <a:pt x="748" y="86"/>
                    <a:pt x="770" y="80"/>
                    <a:pt x="782" y="94"/>
                  </a:cubicBezTo>
                  <a:cubicBezTo>
                    <a:pt x="786" y="100"/>
                    <a:pt x="788" y="107"/>
                    <a:pt x="786" y="115"/>
                  </a:cubicBezTo>
                  <a:cubicBezTo>
                    <a:pt x="783" y="141"/>
                    <a:pt x="753" y="177"/>
                    <a:pt x="714" y="205"/>
                  </a:cubicBezTo>
                  <a:cubicBezTo>
                    <a:pt x="713" y="205"/>
                    <a:pt x="713" y="205"/>
                    <a:pt x="713" y="205"/>
                  </a:cubicBezTo>
                  <a:cubicBezTo>
                    <a:pt x="703" y="207"/>
                    <a:pt x="695" y="213"/>
                    <a:pt x="690" y="223"/>
                  </a:cubicBezTo>
                  <a:cubicBezTo>
                    <a:pt x="689" y="223"/>
                    <a:pt x="688" y="222"/>
                    <a:pt x="687" y="222"/>
                  </a:cubicBezTo>
                  <a:cubicBezTo>
                    <a:pt x="698" y="210"/>
                    <a:pt x="765" y="140"/>
                    <a:pt x="764" y="118"/>
                  </a:cubicBezTo>
                  <a:close/>
                  <a:moveTo>
                    <a:pt x="682" y="220"/>
                  </a:moveTo>
                  <a:cubicBezTo>
                    <a:pt x="678" y="220"/>
                    <a:pt x="674" y="220"/>
                    <a:pt x="670" y="221"/>
                  </a:cubicBezTo>
                  <a:cubicBezTo>
                    <a:pt x="691" y="188"/>
                    <a:pt x="738" y="118"/>
                    <a:pt x="755" y="115"/>
                  </a:cubicBezTo>
                  <a:cubicBezTo>
                    <a:pt x="757" y="115"/>
                    <a:pt x="758" y="115"/>
                    <a:pt x="759" y="116"/>
                  </a:cubicBezTo>
                  <a:cubicBezTo>
                    <a:pt x="759" y="116"/>
                    <a:pt x="760" y="117"/>
                    <a:pt x="760" y="118"/>
                  </a:cubicBezTo>
                  <a:cubicBezTo>
                    <a:pt x="761" y="136"/>
                    <a:pt x="704" y="198"/>
                    <a:pt x="682" y="220"/>
                  </a:cubicBezTo>
                  <a:close/>
                  <a:moveTo>
                    <a:pt x="458" y="70"/>
                  </a:moveTo>
                  <a:cubicBezTo>
                    <a:pt x="460" y="64"/>
                    <a:pt x="463" y="61"/>
                    <a:pt x="466" y="60"/>
                  </a:cubicBezTo>
                  <a:cubicBezTo>
                    <a:pt x="473" y="59"/>
                    <a:pt x="475" y="53"/>
                    <a:pt x="477" y="48"/>
                  </a:cubicBezTo>
                  <a:cubicBezTo>
                    <a:pt x="479" y="42"/>
                    <a:pt x="480" y="39"/>
                    <a:pt x="483" y="39"/>
                  </a:cubicBezTo>
                  <a:cubicBezTo>
                    <a:pt x="489" y="38"/>
                    <a:pt x="492" y="33"/>
                    <a:pt x="495" y="28"/>
                  </a:cubicBezTo>
                  <a:cubicBezTo>
                    <a:pt x="497" y="24"/>
                    <a:pt x="500" y="20"/>
                    <a:pt x="504" y="19"/>
                  </a:cubicBezTo>
                  <a:cubicBezTo>
                    <a:pt x="509" y="19"/>
                    <a:pt x="512" y="15"/>
                    <a:pt x="515" y="12"/>
                  </a:cubicBezTo>
                  <a:cubicBezTo>
                    <a:pt x="520" y="8"/>
                    <a:pt x="524" y="4"/>
                    <a:pt x="532" y="4"/>
                  </a:cubicBezTo>
                  <a:cubicBezTo>
                    <a:pt x="540" y="4"/>
                    <a:pt x="544" y="8"/>
                    <a:pt x="549" y="12"/>
                  </a:cubicBezTo>
                  <a:cubicBezTo>
                    <a:pt x="552" y="15"/>
                    <a:pt x="555" y="19"/>
                    <a:pt x="560" y="19"/>
                  </a:cubicBezTo>
                  <a:cubicBezTo>
                    <a:pt x="565" y="20"/>
                    <a:pt x="567" y="24"/>
                    <a:pt x="569" y="28"/>
                  </a:cubicBezTo>
                  <a:cubicBezTo>
                    <a:pt x="572" y="33"/>
                    <a:pt x="575" y="38"/>
                    <a:pt x="581" y="39"/>
                  </a:cubicBezTo>
                  <a:cubicBezTo>
                    <a:pt x="584" y="39"/>
                    <a:pt x="585" y="42"/>
                    <a:pt x="587" y="48"/>
                  </a:cubicBezTo>
                  <a:cubicBezTo>
                    <a:pt x="589" y="53"/>
                    <a:pt x="591" y="59"/>
                    <a:pt x="598" y="60"/>
                  </a:cubicBezTo>
                  <a:cubicBezTo>
                    <a:pt x="601" y="61"/>
                    <a:pt x="604" y="64"/>
                    <a:pt x="606" y="70"/>
                  </a:cubicBezTo>
                  <a:cubicBezTo>
                    <a:pt x="612" y="85"/>
                    <a:pt x="609" y="114"/>
                    <a:pt x="595" y="130"/>
                  </a:cubicBezTo>
                  <a:cubicBezTo>
                    <a:pt x="593" y="130"/>
                    <a:pt x="592" y="129"/>
                    <a:pt x="590" y="128"/>
                  </a:cubicBezTo>
                  <a:cubicBezTo>
                    <a:pt x="601" y="116"/>
                    <a:pt x="604" y="92"/>
                    <a:pt x="600" y="80"/>
                  </a:cubicBezTo>
                  <a:cubicBezTo>
                    <a:pt x="598" y="73"/>
                    <a:pt x="595" y="71"/>
                    <a:pt x="592" y="70"/>
                  </a:cubicBezTo>
                  <a:cubicBezTo>
                    <a:pt x="588" y="70"/>
                    <a:pt x="586" y="65"/>
                    <a:pt x="585" y="59"/>
                  </a:cubicBezTo>
                  <a:cubicBezTo>
                    <a:pt x="582" y="54"/>
                    <a:pt x="580" y="47"/>
                    <a:pt x="574" y="47"/>
                  </a:cubicBezTo>
                  <a:cubicBezTo>
                    <a:pt x="570" y="48"/>
                    <a:pt x="568" y="44"/>
                    <a:pt x="566" y="38"/>
                  </a:cubicBezTo>
                  <a:cubicBezTo>
                    <a:pt x="563" y="33"/>
                    <a:pt x="561" y="28"/>
                    <a:pt x="555" y="28"/>
                  </a:cubicBezTo>
                  <a:cubicBezTo>
                    <a:pt x="553" y="28"/>
                    <a:pt x="551" y="26"/>
                    <a:pt x="548" y="22"/>
                  </a:cubicBezTo>
                  <a:cubicBezTo>
                    <a:pt x="545" y="18"/>
                    <a:pt x="541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23" y="12"/>
                    <a:pt x="519" y="18"/>
                    <a:pt x="516" y="22"/>
                  </a:cubicBezTo>
                  <a:cubicBezTo>
                    <a:pt x="513" y="26"/>
                    <a:pt x="511" y="28"/>
                    <a:pt x="509" y="28"/>
                  </a:cubicBezTo>
                  <a:cubicBezTo>
                    <a:pt x="509" y="28"/>
                    <a:pt x="509" y="28"/>
                    <a:pt x="509" y="28"/>
                  </a:cubicBezTo>
                  <a:cubicBezTo>
                    <a:pt x="503" y="28"/>
                    <a:pt x="501" y="33"/>
                    <a:pt x="498" y="38"/>
                  </a:cubicBezTo>
                  <a:cubicBezTo>
                    <a:pt x="496" y="44"/>
                    <a:pt x="494" y="48"/>
                    <a:pt x="490" y="47"/>
                  </a:cubicBezTo>
                  <a:cubicBezTo>
                    <a:pt x="484" y="47"/>
                    <a:pt x="482" y="54"/>
                    <a:pt x="479" y="59"/>
                  </a:cubicBezTo>
                  <a:cubicBezTo>
                    <a:pt x="478" y="65"/>
                    <a:pt x="476" y="70"/>
                    <a:pt x="472" y="70"/>
                  </a:cubicBezTo>
                  <a:cubicBezTo>
                    <a:pt x="469" y="71"/>
                    <a:pt x="466" y="73"/>
                    <a:pt x="464" y="80"/>
                  </a:cubicBezTo>
                  <a:cubicBezTo>
                    <a:pt x="460" y="92"/>
                    <a:pt x="463" y="116"/>
                    <a:pt x="474" y="128"/>
                  </a:cubicBezTo>
                  <a:cubicBezTo>
                    <a:pt x="472" y="129"/>
                    <a:pt x="471" y="130"/>
                    <a:pt x="469" y="130"/>
                  </a:cubicBezTo>
                  <a:cubicBezTo>
                    <a:pt x="455" y="114"/>
                    <a:pt x="452" y="85"/>
                    <a:pt x="458" y="70"/>
                  </a:cubicBezTo>
                  <a:close/>
                  <a:moveTo>
                    <a:pt x="492" y="71"/>
                  </a:moveTo>
                  <a:cubicBezTo>
                    <a:pt x="494" y="68"/>
                    <a:pt x="497" y="67"/>
                    <a:pt x="500" y="67"/>
                  </a:cubicBezTo>
                  <a:cubicBezTo>
                    <a:pt x="500" y="81"/>
                    <a:pt x="505" y="98"/>
                    <a:pt x="511" y="111"/>
                  </a:cubicBezTo>
                  <a:cubicBezTo>
                    <a:pt x="509" y="112"/>
                    <a:pt x="506" y="114"/>
                    <a:pt x="503" y="117"/>
                  </a:cubicBezTo>
                  <a:cubicBezTo>
                    <a:pt x="491" y="102"/>
                    <a:pt x="487" y="80"/>
                    <a:pt x="492" y="71"/>
                  </a:cubicBezTo>
                  <a:close/>
                  <a:moveTo>
                    <a:pt x="501" y="120"/>
                  </a:moveTo>
                  <a:cubicBezTo>
                    <a:pt x="499" y="122"/>
                    <a:pt x="497" y="125"/>
                    <a:pt x="496" y="128"/>
                  </a:cubicBezTo>
                  <a:cubicBezTo>
                    <a:pt x="494" y="128"/>
                    <a:pt x="493" y="127"/>
                    <a:pt x="491" y="127"/>
                  </a:cubicBezTo>
                  <a:cubicBezTo>
                    <a:pt x="480" y="118"/>
                    <a:pt x="476" y="101"/>
                    <a:pt x="480" y="93"/>
                  </a:cubicBezTo>
                  <a:cubicBezTo>
                    <a:pt x="481" y="89"/>
                    <a:pt x="483" y="88"/>
                    <a:pt x="487" y="88"/>
                  </a:cubicBezTo>
                  <a:cubicBezTo>
                    <a:pt x="488" y="99"/>
                    <a:pt x="494" y="111"/>
                    <a:pt x="501" y="120"/>
                  </a:cubicBezTo>
                  <a:close/>
                  <a:moveTo>
                    <a:pt x="508" y="51"/>
                  </a:moveTo>
                  <a:cubicBezTo>
                    <a:pt x="510" y="48"/>
                    <a:pt x="513" y="47"/>
                    <a:pt x="517" y="48"/>
                  </a:cubicBezTo>
                  <a:cubicBezTo>
                    <a:pt x="515" y="69"/>
                    <a:pt x="521" y="100"/>
                    <a:pt x="522" y="107"/>
                  </a:cubicBezTo>
                  <a:cubicBezTo>
                    <a:pt x="520" y="107"/>
                    <a:pt x="517" y="108"/>
                    <a:pt x="515" y="109"/>
                  </a:cubicBezTo>
                  <a:cubicBezTo>
                    <a:pt x="505" y="90"/>
                    <a:pt x="500" y="61"/>
                    <a:pt x="508" y="51"/>
                  </a:cubicBezTo>
                  <a:close/>
                  <a:moveTo>
                    <a:pt x="525" y="33"/>
                  </a:moveTo>
                  <a:cubicBezTo>
                    <a:pt x="527" y="31"/>
                    <a:pt x="530" y="29"/>
                    <a:pt x="532" y="29"/>
                  </a:cubicBezTo>
                  <a:cubicBezTo>
                    <a:pt x="534" y="29"/>
                    <a:pt x="537" y="31"/>
                    <a:pt x="539" y="33"/>
                  </a:cubicBezTo>
                  <a:cubicBezTo>
                    <a:pt x="550" y="46"/>
                    <a:pt x="540" y="98"/>
                    <a:pt x="538" y="106"/>
                  </a:cubicBezTo>
                  <a:cubicBezTo>
                    <a:pt x="535" y="105"/>
                    <a:pt x="533" y="105"/>
                    <a:pt x="532" y="105"/>
                  </a:cubicBezTo>
                  <a:cubicBezTo>
                    <a:pt x="532" y="105"/>
                    <a:pt x="532" y="105"/>
                    <a:pt x="532" y="105"/>
                  </a:cubicBezTo>
                  <a:cubicBezTo>
                    <a:pt x="532" y="105"/>
                    <a:pt x="532" y="105"/>
                    <a:pt x="532" y="105"/>
                  </a:cubicBezTo>
                  <a:cubicBezTo>
                    <a:pt x="531" y="105"/>
                    <a:pt x="529" y="105"/>
                    <a:pt x="526" y="106"/>
                  </a:cubicBezTo>
                  <a:cubicBezTo>
                    <a:pt x="524" y="98"/>
                    <a:pt x="514" y="46"/>
                    <a:pt x="525" y="33"/>
                  </a:cubicBezTo>
                  <a:close/>
                  <a:moveTo>
                    <a:pt x="547" y="48"/>
                  </a:moveTo>
                  <a:cubicBezTo>
                    <a:pt x="551" y="47"/>
                    <a:pt x="554" y="48"/>
                    <a:pt x="556" y="51"/>
                  </a:cubicBezTo>
                  <a:cubicBezTo>
                    <a:pt x="564" y="61"/>
                    <a:pt x="559" y="90"/>
                    <a:pt x="549" y="109"/>
                  </a:cubicBezTo>
                  <a:cubicBezTo>
                    <a:pt x="547" y="108"/>
                    <a:pt x="544" y="107"/>
                    <a:pt x="542" y="107"/>
                  </a:cubicBezTo>
                  <a:cubicBezTo>
                    <a:pt x="543" y="100"/>
                    <a:pt x="549" y="69"/>
                    <a:pt x="547" y="48"/>
                  </a:cubicBezTo>
                  <a:close/>
                  <a:moveTo>
                    <a:pt x="564" y="67"/>
                  </a:moveTo>
                  <a:cubicBezTo>
                    <a:pt x="567" y="67"/>
                    <a:pt x="570" y="68"/>
                    <a:pt x="572" y="71"/>
                  </a:cubicBezTo>
                  <a:cubicBezTo>
                    <a:pt x="577" y="80"/>
                    <a:pt x="573" y="102"/>
                    <a:pt x="561" y="117"/>
                  </a:cubicBezTo>
                  <a:cubicBezTo>
                    <a:pt x="558" y="114"/>
                    <a:pt x="555" y="112"/>
                    <a:pt x="553" y="111"/>
                  </a:cubicBezTo>
                  <a:cubicBezTo>
                    <a:pt x="559" y="98"/>
                    <a:pt x="564" y="81"/>
                    <a:pt x="564" y="67"/>
                  </a:cubicBezTo>
                  <a:close/>
                  <a:moveTo>
                    <a:pt x="577" y="88"/>
                  </a:moveTo>
                  <a:cubicBezTo>
                    <a:pt x="581" y="88"/>
                    <a:pt x="583" y="89"/>
                    <a:pt x="584" y="93"/>
                  </a:cubicBezTo>
                  <a:cubicBezTo>
                    <a:pt x="588" y="101"/>
                    <a:pt x="584" y="118"/>
                    <a:pt x="573" y="127"/>
                  </a:cubicBezTo>
                  <a:cubicBezTo>
                    <a:pt x="571" y="127"/>
                    <a:pt x="570" y="128"/>
                    <a:pt x="568" y="128"/>
                  </a:cubicBezTo>
                  <a:cubicBezTo>
                    <a:pt x="567" y="125"/>
                    <a:pt x="565" y="122"/>
                    <a:pt x="563" y="120"/>
                  </a:cubicBezTo>
                  <a:cubicBezTo>
                    <a:pt x="570" y="111"/>
                    <a:pt x="576" y="99"/>
                    <a:pt x="577" y="88"/>
                  </a:cubicBezTo>
                  <a:close/>
                  <a:moveTo>
                    <a:pt x="588" y="91"/>
                  </a:moveTo>
                  <a:cubicBezTo>
                    <a:pt x="586" y="87"/>
                    <a:pt x="582" y="84"/>
                    <a:pt x="578" y="84"/>
                  </a:cubicBezTo>
                  <a:cubicBezTo>
                    <a:pt x="578" y="78"/>
                    <a:pt x="577" y="73"/>
                    <a:pt x="575" y="69"/>
                  </a:cubicBezTo>
                  <a:cubicBezTo>
                    <a:pt x="573" y="65"/>
                    <a:pt x="569" y="63"/>
                    <a:pt x="564" y="63"/>
                  </a:cubicBezTo>
                  <a:cubicBezTo>
                    <a:pt x="563" y="57"/>
                    <a:pt x="562" y="52"/>
                    <a:pt x="559" y="49"/>
                  </a:cubicBezTo>
                  <a:cubicBezTo>
                    <a:pt x="557" y="46"/>
                    <a:pt x="553" y="43"/>
                    <a:pt x="547" y="44"/>
                  </a:cubicBezTo>
                  <a:cubicBezTo>
                    <a:pt x="546" y="38"/>
                    <a:pt x="544" y="33"/>
                    <a:pt x="542" y="30"/>
                  </a:cubicBezTo>
                  <a:cubicBezTo>
                    <a:pt x="539" y="27"/>
                    <a:pt x="536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28" y="26"/>
                    <a:pt x="525" y="27"/>
                    <a:pt x="522" y="30"/>
                  </a:cubicBezTo>
                  <a:cubicBezTo>
                    <a:pt x="520" y="33"/>
                    <a:pt x="518" y="38"/>
                    <a:pt x="517" y="44"/>
                  </a:cubicBezTo>
                  <a:cubicBezTo>
                    <a:pt x="511" y="43"/>
                    <a:pt x="507" y="46"/>
                    <a:pt x="505" y="49"/>
                  </a:cubicBezTo>
                  <a:cubicBezTo>
                    <a:pt x="502" y="52"/>
                    <a:pt x="501" y="57"/>
                    <a:pt x="500" y="63"/>
                  </a:cubicBezTo>
                  <a:cubicBezTo>
                    <a:pt x="495" y="63"/>
                    <a:pt x="491" y="65"/>
                    <a:pt x="489" y="69"/>
                  </a:cubicBezTo>
                  <a:cubicBezTo>
                    <a:pt x="487" y="73"/>
                    <a:pt x="486" y="78"/>
                    <a:pt x="486" y="84"/>
                  </a:cubicBezTo>
                  <a:cubicBezTo>
                    <a:pt x="482" y="84"/>
                    <a:pt x="478" y="87"/>
                    <a:pt x="476" y="91"/>
                  </a:cubicBezTo>
                  <a:cubicBezTo>
                    <a:pt x="472" y="100"/>
                    <a:pt x="476" y="116"/>
                    <a:pt x="485" y="126"/>
                  </a:cubicBezTo>
                  <a:cubicBezTo>
                    <a:pt x="483" y="126"/>
                    <a:pt x="480" y="127"/>
                    <a:pt x="478" y="127"/>
                  </a:cubicBezTo>
                  <a:cubicBezTo>
                    <a:pt x="467" y="117"/>
                    <a:pt x="464" y="93"/>
                    <a:pt x="468" y="81"/>
                  </a:cubicBezTo>
                  <a:cubicBezTo>
                    <a:pt x="469" y="77"/>
                    <a:pt x="470" y="74"/>
                    <a:pt x="472" y="74"/>
                  </a:cubicBezTo>
                  <a:cubicBezTo>
                    <a:pt x="479" y="73"/>
                    <a:pt x="481" y="67"/>
                    <a:pt x="483" y="61"/>
                  </a:cubicBezTo>
                  <a:cubicBezTo>
                    <a:pt x="485" y="55"/>
                    <a:pt x="487" y="51"/>
                    <a:pt x="490" y="51"/>
                  </a:cubicBezTo>
                  <a:cubicBezTo>
                    <a:pt x="497" y="52"/>
                    <a:pt x="499" y="45"/>
                    <a:pt x="502" y="40"/>
                  </a:cubicBezTo>
                  <a:cubicBezTo>
                    <a:pt x="504" y="35"/>
                    <a:pt x="506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4" y="32"/>
                    <a:pt x="516" y="28"/>
                    <a:pt x="519" y="24"/>
                  </a:cubicBezTo>
                  <a:cubicBezTo>
                    <a:pt x="522" y="20"/>
                    <a:pt x="525" y="16"/>
                    <a:pt x="532" y="16"/>
                  </a:cubicBezTo>
                  <a:cubicBezTo>
                    <a:pt x="539" y="16"/>
                    <a:pt x="542" y="20"/>
                    <a:pt x="545" y="24"/>
                  </a:cubicBezTo>
                  <a:cubicBezTo>
                    <a:pt x="548" y="28"/>
                    <a:pt x="550" y="32"/>
                    <a:pt x="555" y="32"/>
                  </a:cubicBezTo>
                  <a:cubicBezTo>
                    <a:pt x="555" y="32"/>
                    <a:pt x="555" y="32"/>
                    <a:pt x="555" y="32"/>
                  </a:cubicBezTo>
                  <a:cubicBezTo>
                    <a:pt x="558" y="32"/>
                    <a:pt x="560" y="35"/>
                    <a:pt x="562" y="40"/>
                  </a:cubicBezTo>
                  <a:cubicBezTo>
                    <a:pt x="565" y="45"/>
                    <a:pt x="567" y="52"/>
                    <a:pt x="574" y="51"/>
                  </a:cubicBezTo>
                  <a:cubicBezTo>
                    <a:pt x="577" y="51"/>
                    <a:pt x="579" y="55"/>
                    <a:pt x="581" y="61"/>
                  </a:cubicBezTo>
                  <a:cubicBezTo>
                    <a:pt x="583" y="67"/>
                    <a:pt x="585" y="73"/>
                    <a:pt x="592" y="74"/>
                  </a:cubicBezTo>
                  <a:cubicBezTo>
                    <a:pt x="594" y="74"/>
                    <a:pt x="595" y="77"/>
                    <a:pt x="596" y="81"/>
                  </a:cubicBezTo>
                  <a:cubicBezTo>
                    <a:pt x="600" y="93"/>
                    <a:pt x="597" y="117"/>
                    <a:pt x="586" y="127"/>
                  </a:cubicBezTo>
                  <a:cubicBezTo>
                    <a:pt x="584" y="127"/>
                    <a:pt x="581" y="126"/>
                    <a:pt x="579" y="126"/>
                  </a:cubicBezTo>
                  <a:cubicBezTo>
                    <a:pt x="588" y="116"/>
                    <a:pt x="592" y="100"/>
                    <a:pt x="588" y="91"/>
                  </a:cubicBezTo>
                  <a:close/>
                  <a:moveTo>
                    <a:pt x="263" y="93"/>
                  </a:moveTo>
                  <a:cubicBezTo>
                    <a:pt x="275" y="69"/>
                    <a:pt x="305" y="71"/>
                    <a:pt x="305" y="71"/>
                  </a:cubicBezTo>
                  <a:cubicBezTo>
                    <a:pt x="305" y="71"/>
                    <a:pt x="306" y="71"/>
                    <a:pt x="306" y="71"/>
                  </a:cubicBezTo>
                  <a:cubicBezTo>
                    <a:pt x="307" y="70"/>
                    <a:pt x="307" y="70"/>
                    <a:pt x="307" y="69"/>
                  </a:cubicBezTo>
                  <a:cubicBezTo>
                    <a:pt x="307" y="68"/>
                    <a:pt x="307" y="47"/>
                    <a:pt x="327" y="39"/>
                  </a:cubicBezTo>
                  <a:cubicBezTo>
                    <a:pt x="327" y="39"/>
                    <a:pt x="327" y="39"/>
                    <a:pt x="327" y="39"/>
                  </a:cubicBezTo>
                  <a:cubicBezTo>
                    <a:pt x="348" y="30"/>
                    <a:pt x="363" y="45"/>
                    <a:pt x="363" y="46"/>
                  </a:cubicBezTo>
                  <a:cubicBezTo>
                    <a:pt x="364" y="46"/>
                    <a:pt x="364" y="47"/>
                    <a:pt x="365" y="47"/>
                  </a:cubicBezTo>
                  <a:cubicBezTo>
                    <a:pt x="365" y="47"/>
                    <a:pt x="366" y="46"/>
                    <a:pt x="366" y="46"/>
                  </a:cubicBezTo>
                  <a:cubicBezTo>
                    <a:pt x="366" y="46"/>
                    <a:pt x="386" y="23"/>
                    <a:pt x="411" y="32"/>
                  </a:cubicBezTo>
                  <a:cubicBezTo>
                    <a:pt x="447" y="44"/>
                    <a:pt x="455" y="113"/>
                    <a:pt x="438" y="164"/>
                  </a:cubicBezTo>
                  <a:cubicBezTo>
                    <a:pt x="436" y="165"/>
                    <a:pt x="435" y="166"/>
                    <a:pt x="433" y="167"/>
                  </a:cubicBezTo>
                  <a:cubicBezTo>
                    <a:pt x="441" y="121"/>
                    <a:pt x="435" y="76"/>
                    <a:pt x="420" y="55"/>
                  </a:cubicBezTo>
                  <a:cubicBezTo>
                    <a:pt x="414" y="48"/>
                    <a:pt x="407" y="43"/>
                    <a:pt x="399" y="42"/>
                  </a:cubicBezTo>
                  <a:cubicBezTo>
                    <a:pt x="382" y="41"/>
                    <a:pt x="371" y="55"/>
                    <a:pt x="367" y="60"/>
                  </a:cubicBezTo>
                  <a:cubicBezTo>
                    <a:pt x="363" y="56"/>
                    <a:pt x="350" y="46"/>
                    <a:pt x="333" y="53"/>
                  </a:cubicBezTo>
                  <a:cubicBezTo>
                    <a:pt x="333" y="53"/>
                    <a:pt x="333" y="53"/>
                    <a:pt x="333" y="53"/>
                  </a:cubicBezTo>
                  <a:cubicBezTo>
                    <a:pt x="317" y="60"/>
                    <a:pt x="315" y="76"/>
                    <a:pt x="315" y="82"/>
                  </a:cubicBezTo>
                  <a:cubicBezTo>
                    <a:pt x="308" y="81"/>
                    <a:pt x="290" y="78"/>
                    <a:pt x="279" y="92"/>
                  </a:cubicBezTo>
                  <a:cubicBezTo>
                    <a:pt x="274" y="98"/>
                    <a:pt x="272" y="106"/>
                    <a:pt x="274" y="116"/>
                  </a:cubicBezTo>
                  <a:cubicBezTo>
                    <a:pt x="278" y="142"/>
                    <a:pt x="305" y="177"/>
                    <a:pt x="343" y="204"/>
                  </a:cubicBezTo>
                  <a:cubicBezTo>
                    <a:pt x="341" y="204"/>
                    <a:pt x="340" y="205"/>
                    <a:pt x="338" y="205"/>
                  </a:cubicBezTo>
                  <a:cubicBezTo>
                    <a:pt x="290" y="181"/>
                    <a:pt x="247" y="127"/>
                    <a:pt x="263" y="93"/>
                  </a:cubicBezTo>
                  <a:close/>
                  <a:moveTo>
                    <a:pt x="425" y="202"/>
                  </a:moveTo>
                  <a:cubicBezTo>
                    <a:pt x="424" y="202"/>
                    <a:pt x="423" y="203"/>
                    <a:pt x="421" y="203"/>
                  </a:cubicBezTo>
                  <a:cubicBezTo>
                    <a:pt x="421" y="187"/>
                    <a:pt x="419" y="90"/>
                    <a:pt x="403" y="76"/>
                  </a:cubicBezTo>
                  <a:cubicBezTo>
                    <a:pt x="401" y="74"/>
                    <a:pt x="399" y="73"/>
                    <a:pt x="397" y="74"/>
                  </a:cubicBezTo>
                  <a:cubicBezTo>
                    <a:pt x="395" y="74"/>
                    <a:pt x="393" y="75"/>
                    <a:pt x="391" y="77"/>
                  </a:cubicBezTo>
                  <a:cubicBezTo>
                    <a:pt x="383" y="89"/>
                    <a:pt x="389" y="134"/>
                    <a:pt x="396" y="171"/>
                  </a:cubicBezTo>
                  <a:cubicBezTo>
                    <a:pt x="385" y="135"/>
                    <a:pt x="368" y="91"/>
                    <a:pt x="354" y="84"/>
                  </a:cubicBezTo>
                  <a:cubicBezTo>
                    <a:pt x="351" y="83"/>
                    <a:pt x="348" y="83"/>
                    <a:pt x="346" y="84"/>
                  </a:cubicBezTo>
                  <a:cubicBezTo>
                    <a:pt x="346" y="84"/>
                    <a:pt x="346" y="84"/>
                    <a:pt x="346" y="84"/>
                  </a:cubicBezTo>
                  <a:cubicBezTo>
                    <a:pt x="344" y="85"/>
                    <a:pt x="342" y="87"/>
                    <a:pt x="341" y="89"/>
                  </a:cubicBezTo>
                  <a:cubicBezTo>
                    <a:pt x="336" y="105"/>
                    <a:pt x="355" y="147"/>
                    <a:pt x="372" y="181"/>
                  </a:cubicBezTo>
                  <a:cubicBezTo>
                    <a:pt x="351" y="150"/>
                    <a:pt x="324" y="114"/>
                    <a:pt x="309" y="111"/>
                  </a:cubicBezTo>
                  <a:cubicBezTo>
                    <a:pt x="307" y="111"/>
                    <a:pt x="305" y="111"/>
                    <a:pt x="303" y="113"/>
                  </a:cubicBezTo>
                  <a:cubicBezTo>
                    <a:pt x="301" y="114"/>
                    <a:pt x="300" y="116"/>
                    <a:pt x="300" y="118"/>
                  </a:cubicBezTo>
                  <a:cubicBezTo>
                    <a:pt x="299" y="140"/>
                    <a:pt x="366" y="210"/>
                    <a:pt x="377" y="222"/>
                  </a:cubicBezTo>
                  <a:cubicBezTo>
                    <a:pt x="376" y="222"/>
                    <a:pt x="375" y="223"/>
                    <a:pt x="374" y="223"/>
                  </a:cubicBezTo>
                  <a:cubicBezTo>
                    <a:pt x="369" y="213"/>
                    <a:pt x="361" y="207"/>
                    <a:pt x="351" y="205"/>
                  </a:cubicBezTo>
                  <a:cubicBezTo>
                    <a:pt x="351" y="205"/>
                    <a:pt x="351" y="205"/>
                    <a:pt x="351" y="205"/>
                  </a:cubicBezTo>
                  <a:cubicBezTo>
                    <a:pt x="311" y="177"/>
                    <a:pt x="281" y="141"/>
                    <a:pt x="278" y="115"/>
                  </a:cubicBezTo>
                  <a:cubicBezTo>
                    <a:pt x="276" y="107"/>
                    <a:pt x="278" y="100"/>
                    <a:pt x="282" y="95"/>
                  </a:cubicBezTo>
                  <a:cubicBezTo>
                    <a:pt x="294" y="80"/>
                    <a:pt x="316" y="86"/>
                    <a:pt x="316" y="87"/>
                  </a:cubicBezTo>
                  <a:cubicBezTo>
                    <a:pt x="317" y="87"/>
                    <a:pt x="317" y="87"/>
                    <a:pt x="318" y="86"/>
                  </a:cubicBezTo>
                  <a:cubicBezTo>
                    <a:pt x="318" y="86"/>
                    <a:pt x="319" y="85"/>
                    <a:pt x="319" y="85"/>
                  </a:cubicBezTo>
                  <a:cubicBezTo>
                    <a:pt x="318" y="84"/>
                    <a:pt x="317" y="64"/>
                    <a:pt x="335" y="56"/>
                  </a:cubicBezTo>
                  <a:cubicBezTo>
                    <a:pt x="335" y="56"/>
                    <a:pt x="335" y="56"/>
                    <a:pt x="335" y="56"/>
                  </a:cubicBezTo>
                  <a:cubicBezTo>
                    <a:pt x="353" y="49"/>
                    <a:pt x="365" y="64"/>
                    <a:pt x="366" y="65"/>
                  </a:cubicBezTo>
                  <a:cubicBezTo>
                    <a:pt x="366" y="65"/>
                    <a:pt x="367" y="66"/>
                    <a:pt x="368" y="66"/>
                  </a:cubicBezTo>
                  <a:cubicBezTo>
                    <a:pt x="368" y="65"/>
                    <a:pt x="369" y="65"/>
                    <a:pt x="369" y="65"/>
                  </a:cubicBezTo>
                  <a:cubicBezTo>
                    <a:pt x="369" y="64"/>
                    <a:pt x="380" y="44"/>
                    <a:pt x="399" y="46"/>
                  </a:cubicBezTo>
                  <a:cubicBezTo>
                    <a:pt x="405" y="47"/>
                    <a:pt x="411" y="51"/>
                    <a:pt x="417" y="58"/>
                  </a:cubicBezTo>
                  <a:cubicBezTo>
                    <a:pt x="432" y="79"/>
                    <a:pt x="437" y="125"/>
                    <a:pt x="428" y="172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2" y="181"/>
                    <a:pt x="421" y="192"/>
                    <a:pt x="425" y="202"/>
                  </a:cubicBezTo>
                  <a:close/>
                  <a:moveTo>
                    <a:pt x="400" y="224"/>
                  </a:moveTo>
                  <a:cubicBezTo>
                    <a:pt x="378" y="186"/>
                    <a:pt x="338" y="110"/>
                    <a:pt x="345" y="91"/>
                  </a:cubicBezTo>
                  <a:cubicBezTo>
                    <a:pt x="345" y="89"/>
                    <a:pt x="346" y="88"/>
                    <a:pt x="347" y="87"/>
                  </a:cubicBezTo>
                  <a:cubicBezTo>
                    <a:pt x="347" y="87"/>
                    <a:pt x="347" y="87"/>
                    <a:pt x="347" y="87"/>
                  </a:cubicBezTo>
                  <a:cubicBezTo>
                    <a:pt x="349" y="87"/>
                    <a:pt x="350" y="87"/>
                    <a:pt x="352" y="88"/>
                  </a:cubicBezTo>
                  <a:cubicBezTo>
                    <a:pt x="370" y="97"/>
                    <a:pt x="396" y="179"/>
                    <a:pt x="407" y="221"/>
                  </a:cubicBezTo>
                  <a:cubicBezTo>
                    <a:pt x="406" y="224"/>
                    <a:pt x="406" y="226"/>
                    <a:pt x="406" y="229"/>
                  </a:cubicBezTo>
                  <a:cubicBezTo>
                    <a:pt x="404" y="227"/>
                    <a:pt x="403" y="225"/>
                    <a:pt x="400" y="224"/>
                  </a:cubicBezTo>
                  <a:close/>
                  <a:moveTo>
                    <a:pt x="395" y="79"/>
                  </a:moveTo>
                  <a:cubicBezTo>
                    <a:pt x="395" y="78"/>
                    <a:pt x="396" y="78"/>
                    <a:pt x="397" y="78"/>
                  </a:cubicBezTo>
                  <a:cubicBezTo>
                    <a:pt x="398" y="77"/>
                    <a:pt x="399" y="78"/>
                    <a:pt x="400" y="79"/>
                  </a:cubicBezTo>
                  <a:cubicBezTo>
                    <a:pt x="413" y="90"/>
                    <a:pt x="417" y="174"/>
                    <a:pt x="417" y="206"/>
                  </a:cubicBezTo>
                  <a:cubicBezTo>
                    <a:pt x="414" y="208"/>
                    <a:pt x="411" y="211"/>
                    <a:pt x="409" y="215"/>
                  </a:cubicBezTo>
                  <a:cubicBezTo>
                    <a:pt x="401" y="177"/>
                    <a:pt x="384" y="94"/>
                    <a:pt x="395" y="79"/>
                  </a:cubicBezTo>
                  <a:close/>
                  <a:moveTo>
                    <a:pt x="394" y="221"/>
                  </a:moveTo>
                  <a:cubicBezTo>
                    <a:pt x="390" y="220"/>
                    <a:pt x="386" y="220"/>
                    <a:pt x="382" y="220"/>
                  </a:cubicBezTo>
                  <a:cubicBezTo>
                    <a:pt x="360" y="198"/>
                    <a:pt x="303" y="136"/>
                    <a:pt x="304" y="118"/>
                  </a:cubicBezTo>
                  <a:cubicBezTo>
                    <a:pt x="304" y="117"/>
                    <a:pt x="305" y="116"/>
                    <a:pt x="305" y="116"/>
                  </a:cubicBezTo>
                  <a:cubicBezTo>
                    <a:pt x="306" y="115"/>
                    <a:pt x="307" y="115"/>
                    <a:pt x="309" y="115"/>
                  </a:cubicBezTo>
                  <a:cubicBezTo>
                    <a:pt x="327" y="118"/>
                    <a:pt x="374" y="188"/>
                    <a:pt x="394" y="221"/>
                  </a:cubicBezTo>
                  <a:close/>
                  <a:moveTo>
                    <a:pt x="203" y="293"/>
                  </a:moveTo>
                  <a:cubicBezTo>
                    <a:pt x="182" y="291"/>
                    <a:pt x="159" y="273"/>
                    <a:pt x="152" y="258"/>
                  </a:cubicBezTo>
                  <a:cubicBezTo>
                    <a:pt x="149" y="252"/>
                    <a:pt x="149" y="248"/>
                    <a:pt x="151" y="245"/>
                  </a:cubicBezTo>
                  <a:cubicBezTo>
                    <a:pt x="155" y="240"/>
                    <a:pt x="153" y="234"/>
                    <a:pt x="150" y="229"/>
                  </a:cubicBezTo>
                  <a:cubicBezTo>
                    <a:pt x="148" y="224"/>
                    <a:pt x="146" y="220"/>
                    <a:pt x="148" y="218"/>
                  </a:cubicBezTo>
                  <a:cubicBezTo>
                    <a:pt x="152" y="213"/>
                    <a:pt x="151" y="207"/>
                    <a:pt x="149" y="202"/>
                  </a:cubicBezTo>
                  <a:cubicBezTo>
                    <a:pt x="148" y="197"/>
                    <a:pt x="146" y="193"/>
                    <a:pt x="149" y="190"/>
                  </a:cubicBezTo>
                  <a:cubicBezTo>
                    <a:pt x="152" y="186"/>
                    <a:pt x="152" y="181"/>
                    <a:pt x="152" y="176"/>
                  </a:cubicBezTo>
                  <a:cubicBezTo>
                    <a:pt x="152" y="171"/>
                    <a:pt x="153" y="165"/>
                    <a:pt x="158" y="159"/>
                  </a:cubicBezTo>
                  <a:cubicBezTo>
                    <a:pt x="164" y="153"/>
                    <a:pt x="170" y="153"/>
                    <a:pt x="176" y="153"/>
                  </a:cubicBezTo>
                  <a:cubicBezTo>
                    <a:pt x="180" y="153"/>
                    <a:pt x="185" y="153"/>
                    <a:pt x="189" y="150"/>
                  </a:cubicBezTo>
                  <a:cubicBezTo>
                    <a:pt x="192" y="147"/>
                    <a:pt x="197" y="148"/>
                    <a:pt x="201" y="150"/>
                  </a:cubicBezTo>
                  <a:cubicBezTo>
                    <a:pt x="207" y="151"/>
                    <a:pt x="212" y="153"/>
                    <a:pt x="217" y="149"/>
                  </a:cubicBezTo>
                  <a:cubicBezTo>
                    <a:pt x="220" y="147"/>
                    <a:pt x="223" y="148"/>
                    <a:pt x="228" y="151"/>
                  </a:cubicBezTo>
                  <a:cubicBezTo>
                    <a:pt x="233" y="153"/>
                    <a:pt x="239" y="156"/>
                    <a:pt x="244" y="152"/>
                  </a:cubicBezTo>
                  <a:cubicBezTo>
                    <a:pt x="247" y="150"/>
                    <a:pt x="252" y="150"/>
                    <a:pt x="257" y="153"/>
                  </a:cubicBezTo>
                  <a:cubicBezTo>
                    <a:pt x="272" y="160"/>
                    <a:pt x="290" y="182"/>
                    <a:pt x="292" y="204"/>
                  </a:cubicBezTo>
                  <a:cubicBezTo>
                    <a:pt x="290" y="204"/>
                    <a:pt x="289" y="205"/>
                    <a:pt x="287" y="206"/>
                  </a:cubicBezTo>
                  <a:cubicBezTo>
                    <a:pt x="287" y="189"/>
                    <a:pt x="271" y="171"/>
                    <a:pt x="260" y="164"/>
                  </a:cubicBezTo>
                  <a:cubicBezTo>
                    <a:pt x="253" y="161"/>
                    <a:pt x="250" y="162"/>
                    <a:pt x="248" y="163"/>
                  </a:cubicBezTo>
                  <a:cubicBezTo>
                    <a:pt x="244" y="166"/>
                    <a:pt x="240" y="163"/>
                    <a:pt x="234" y="161"/>
                  </a:cubicBezTo>
                  <a:cubicBezTo>
                    <a:pt x="229" y="158"/>
                    <a:pt x="223" y="155"/>
                    <a:pt x="218" y="160"/>
                  </a:cubicBezTo>
                  <a:cubicBezTo>
                    <a:pt x="216" y="163"/>
                    <a:pt x="212" y="162"/>
                    <a:pt x="206" y="159"/>
                  </a:cubicBezTo>
                  <a:cubicBezTo>
                    <a:pt x="201" y="157"/>
                    <a:pt x="195" y="155"/>
                    <a:pt x="191" y="159"/>
                  </a:cubicBezTo>
                  <a:cubicBezTo>
                    <a:pt x="190" y="161"/>
                    <a:pt x="187" y="161"/>
                    <a:pt x="182" y="160"/>
                  </a:cubicBezTo>
                  <a:cubicBezTo>
                    <a:pt x="177" y="159"/>
                    <a:pt x="170" y="158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58" y="171"/>
                    <a:pt x="159" y="178"/>
                    <a:pt x="159" y="183"/>
                  </a:cubicBezTo>
                  <a:cubicBezTo>
                    <a:pt x="160" y="188"/>
                    <a:pt x="160" y="190"/>
                    <a:pt x="158" y="192"/>
                  </a:cubicBezTo>
                  <a:cubicBezTo>
                    <a:pt x="158" y="192"/>
                    <a:pt x="158" y="192"/>
                    <a:pt x="158" y="192"/>
                  </a:cubicBezTo>
                  <a:cubicBezTo>
                    <a:pt x="155" y="196"/>
                    <a:pt x="157" y="202"/>
                    <a:pt x="159" y="207"/>
                  </a:cubicBezTo>
                  <a:cubicBezTo>
                    <a:pt x="161" y="213"/>
                    <a:pt x="162" y="217"/>
                    <a:pt x="159" y="219"/>
                  </a:cubicBezTo>
                  <a:cubicBezTo>
                    <a:pt x="155" y="223"/>
                    <a:pt x="158" y="230"/>
                    <a:pt x="160" y="235"/>
                  </a:cubicBezTo>
                  <a:cubicBezTo>
                    <a:pt x="163" y="240"/>
                    <a:pt x="165" y="245"/>
                    <a:pt x="162" y="249"/>
                  </a:cubicBezTo>
                  <a:cubicBezTo>
                    <a:pt x="161" y="250"/>
                    <a:pt x="160" y="254"/>
                    <a:pt x="164" y="260"/>
                  </a:cubicBezTo>
                  <a:cubicBezTo>
                    <a:pt x="170" y="272"/>
                    <a:pt x="189" y="287"/>
                    <a:pt x="205" y="288"/>
                  </a:cubicBezTo>
                  <a:cubicBezTo>
                    <a:pt x="204" y="289"/>
                    <a:pt x="204" y="291"/>
                    <a:pt x="203" y="293"/>
                  </a:cubicBezTo>
                  <a:close/>
                  <a:moveTo>
                    <a:pt x="186" y="250"/>
                  </a:moveTo>
                  <a:cubicBezTo>
                    <a:pt x="194" y="257"/>
                    <a:pt x="206" y="262"/>
                    <a:pt x="218" y="263"/>
                  </a:cubicBezTo>
                  <a:cubicBezTo>
                    <a:pt x="218" y="266"/>
                    <a:pt x="219" y="269"/>
                    <a:pt x="221" y="272"/>
                  </a:cubicBezTo>
                  <a:cubicBezTo>
                    <a:pt x="219" y="273"/>
                    <a:pt x="218" y="274"/>
                    <a:pt x="216" y="275"/>
                  </a:cubicBezTo>
                  <a:cubicBezTo>
                    <a:pt x="202" y="276"/>
                    <a:pt x="187" y="267"/>
                    <a:pt x="184" y="259"/>
                  </a:cubicBezTo>
                  <a:cubicBezTo>
                    <a:pt x="182" y="255"/>
                    <a:pt x="183" y="253"/>
                    <a:pt x="186" y="250"/>
                  </a:cubicBezTo>
                  <a:close/>
                  <a:moveTo>
                    <a:pt x="177" y="234"/>
                  </a:moveTo>
                  <a:cubicBezTo>
                    <a:pt x="176" y="231"/>
                    <a:pt x="178" y="228"/>
                    <a:pt x="180" y="226"/>
                  </a:cubicBezTo>
                  <a:cubicBezTo>
                    <a:pt x="190" y="236"/>
                    <a:pt x="205" y="244"/>
                    <a:pt x="219" y="249"/>
                  </a:cubicBezTo>
                  <a:cubicBezTo>
                    <a:pt x="218" y="252"/>
                    <a:pt x="218" y="255"/>
                    <a:pt x="218" y="259"/>
                  </a:cubicBezTo>
                  <a:cubicBezTo>
                    <a:pt x="199" y="257"/>
                    <a:pt x="180" y="244"/>
                    <a:pt x="177" y="234"/>
                  </a:cubicBezTo>
                  <a:close/>
                  <a:moveTo>
                    <a:pt x="220" y="245"/>
                  </a:moveTo>
                  <a:cubicBezTo>
                    <a:pt x="200" y="238"/>
                    <a:pt x="176" y="222"/>
                    <a:pt x="174" y="209"/>
                  </a:cubicBezTo>
                  <a:cubicBezTo>
                    <a:pt x="174" y="206"/>
                    <a:pt x="175" y="203"/>
                    <a:pt x="178" y="200"/>
                  </a:cubicBezTo>
                  <a:cubicBezTo>
                    <a:pt x="192" y="217"/>
                    <a:pt x="218" y="235"/>
                    <a:pt x="224" y="238"/>
                  </a:cubicBezTo>
                  <a:cubicBezTo>
                    <a:pt x="222" y="240"/>
                    <a:pt x="221" y="243"/>
                    <a:pt x="220" y="245"/>
                  </a:cubicBezTo>
                  <a:close/>
                  <a:moveTo>
                    <a:pt x="174" y="184"/>
                  </a:moveTo>
                  <a:cubicBezTo>
                    <a:pt x="173" y="181"/>
                    <a:pt x="174" y="179"/>
                    <a:pt x="176" y="177"/>
                  </a:cubicBezTo>
                  <a:cubicBezTo>
                    <a:pt x="178" y="175"/>
                    <a:pt x="180" y="174"/>
                    <a:pt x="183" y="174"/>
                  </a:cubicBezTo>
                  <a:cubicBezTo>
                    <a:pt x="201" y="176"/>
                    <a:pt x="230" y="220"/>
                    <a:pt x="235" y="226"/>
                  </a:cubicBezTo>
                  <a:cubicBezTo>
                    <a:pt x="232" y="228"/>
                    <a:pt x="230" y="230"/>
                    <a:pt x="230" y="230"/>
                  </a:cubicBezTo>
                  <a:cubicBezTo>
                    <a:pt x="230" y="230"/>
                    <a:pt x="230" y="230"/>
                    <a:pt x="230" y="230"/>
                  </a:cubicBezTo>
                  <a:cubicBezTo>
                    <a:pt x="230" y="230"/>
                    <a:pt x="230" y="230"/>
                    <a:pt x="230" y="230"/>
                  </a:cubicBezTo>
                  <a:cubicBezTo>
                    <a:pt x="229" y="231"/>
                    <a:pt x="228" y="233"/>
                    <a:pt x="226" y="235"/>
                  </a:cubicBezTo>
                  <a:cubicBezTo>
                    <a:pt x="219" y="231"/>
                    <a:pt x="176" y="201"/>
                    <a:pt x="174" y="184"/>
                  </a:cubicBezTo>
                  <a:close/>
                  <a:moveTo>
                    <a:pt x="200" y="179"/>
                  </a:moveTo>
                  <a:cubicBezTo>
                    <a:pt x="202" y="176"/>
                    <a:pt x="205" y="175"/>
                    <a:pt x="208" y="175"/>
                  </a:cubicBezTo>
                  <a:cubicBezTo>
                    <a:pt x="221" y="177"/>
                    <a:pt x="238" y="200"/>
                    <a:pt x="244" y="221"/>
                  </a:cubicBezTo>
                  <a:cubicBezTo>
                    <a:pt x="242" y="222"/>
                    <a:pt x="240" y="223"/>
                    <a:pt x="238" y="224"/>
                  </a:cubicBezTo>
                  <a:cubicBezTo>
                    <a:pt x="234" y="219"/>
                    <a:pt x="217" y="193"/>
                    <a:pt x="200" y="179"/>
                  </a:cubicBezTo>
                  <a:close/>
                  <a:moveTo>
                    <a:pt x="225" y="181"/>
                  </a:moveTo>
                  <a:cubicBezTo>
                    <a:pt x="228" y="178"/>
                    <a:pt x="230" y="177"/>
                    <a:pt x="234" y="178"/>
                  </a:cubicBezTo>
                  <a:cubicBezTo>
                    <a:pt x="243" y="181"/>
                    <a:pt x="256" y="199"/>
                    <a:pt x="258" y="218"/>
                  </a:cubicBezTo>
                  <a:cubicBezTo>
                    <a:pt x="254" y="218"/>
                    <a:pt x="251" y="219"/>
                    <a:pt x="248" y="220"/>
                  </a:cubicBezTo>
                  <a:cubicBezTo>
                    <a:pt x="244" y="206"/>
                    <a:pt x="235" y="191"/>
                    <a:pt x="225" y="181"/>
                  </a:cubicBezTo>
                  <a:close/>
                  <a:moveTo>
                    <a:pt x="249" y="186"/>
                  </a:moveTo>
                  <a:cubicBezTo>
                    <a:pt x="252" y="184"/>
                    <a:pt x="255" y="183"/>
                    <a:pt x="258" y="184"/>
                  </a:cubicBezTo>
                  <a:cubicBezTo>
                    <a:pt x="267" y="188"/>
                    <a:pt x="276" y="203"/>
                    <a:pt x="274" y="217"/>
                  </a:cubicBezTo>
                  <a:cubicBezTo>
                    <a:pt x="273" y="218"/>
                    <a:pt x="272" y="220"/>
                    <a:pt x="272" y="221"/>
                  </a:cubicBezTo>
                  <a:cubicBezTo>
                    <a:pt x="268" y="220"/>
                    <a:pt x="265" y="219"/>
                    <a:pt x="262" y="219"/>
                  </a:cubicBezTo>
                  <a:cubicBezTo>
                    <a:pt x="261" y="207"/>
                    <a:pt x="256" y="195"/>
                    <a:pt x="249" y="186"/>
                  </a:cubicBezTo>
                  <a:close/>
                  <a:moveTo>
                    <a:pt x="259" y="181"/>
                  </a:moveTo>
                  <a:cubicBezTo>
                    <a:pt x="255" y="179"/>
                    <a:pt x="250" y="180"/>
                    <a:pt x="247" y="183"/>
                  </a:cubicBezTo>
                  <a:cubicBezTo>
                    <a:pt x="243" y="179"/>
                    <a:pt x="239" y="175"/>
                    <a:pt x="235" y="174"/>
                  </a:cubicBezTo>
                  <a:cubicBezTo>
                    <a:pt x="230" y="173"/>
                    <a:pt x="226" y="175"/>
                    <a:pt x="222" y="178"/>
                  </a:cubicBezTo>
                  <a:cubicBezTo>
                    <a:pt x="218" y="175"/>
                    <a:pt x="213" y="172"/>
                    <a:pt x="209" y="171"/>
                  </a:cubicBezTo>
                  <a:cubicBezTo>
                    <a:pt x="205" y="171"/>
                    <a:pt x="201" y="171"/>
                    <a:pt x="197" y="177"/>
                  </a:cubicBezTo>
                  <a:cubicBezTo>
                    <a:pt x="192" y="173"/>
                    <a:pt x="187" y="171"/>
                    <a:pt x="183" y="171"/>
                  </a:cubicBezTo>
                  <a:cubicBezTo>
                    <a:pt x="180" y="170"/>
                    <a:pt x="176" y="172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1" y="177"/>
                    <a:pt x="169" y="180"/>
                    <a:pt x="170" y="184"/>
                  </a:cubicBezTo>
                  <a:cubicBezTo>
                    <a:pt x="170" y="188"/>
                    <a:pt x="173" y="193"/>
                    <a:pt x="176" y="197"/>
                  </a:cubicBezTo>
                  <a:cubicBezTo>
                    <a:pt x="171" y="201"/>
                    <a:pt x="170" y="206"/>
                    <a:pt x="171" y="210"/>
                  </a:cubicBezTo>
                  <a:cubicBezTo>
                    <a:pt x="171" y="214"/>
                    <a:pt x="174" y="219"/>
                    <a:pt x="178" y="223"/>
                  </a:cubicBezTo>
                  <a:cubicBezTo>
                    <a:pt x="174" y="226"/>
                    <a:pt x="172" y="231"/>
                    <a:pt x="174" y="235"/>
                  </a:cubicBezTo>
                  <a:cubicBezTo>
                    <a:pt x="175" y="239"/>
                    <a:pt x="178" y="244"/>
                    <a:pt x="182" y="248"/>
                  </a:cubicBezTo>
                  <a:cubicBezTo>
                    <a:pt x="179" y="251"/>
                    <a:pt x="178" y="255"/>
                    <a:pt x="180" y="260"/>
                  </a:cubicBezTo>
                  <a:cubicBezTo>
                    <a:pt x="184" y="269"/>
                    <a:pt x="197" y="278"/>
                    <a:pt x="211" y="279"/>
                  </a:cubicBezTo>
                  <a:cubicBezTo>
                    <a:pt x="210" y="280"/>
                    <a:pt x="208" y="282"/>
                    <a:pt x="207" y="284"/>
                  </a:cubicBezTo>
                  <a:cubicBezTo>
                    <a:pt x="192" y="285"/>
                    <a:pt x="173" y="269"/>
                    <a:pt x="167" y="259"/>
                  </a:cubicBezTo>
                  <a:cubicBezTo>
                    <a:pt x="165" y="255"/>
                    <a:pt x="164" y="252"/>
                    <a:pt x="165" y="251"/>
                  </a:cubicBezTo>
                  <a:cubicBezTo>
                    <a:pt x="169" y="246"/>
                    <a:pt x="166" y="239"/>
                    <a:pt x="164" y="234"/>
                  </a:cubicBezTo>
                  <a:cubicBezTo>
                    <a:pt x="161" y="228"/>
                    <a:pt x="159" y="224"/>
                    <a:pt x="162" y="222"/>
                  </a:cubicBezTo>
                  <a:cubicBezTo>
                    <a:pt x="167" y="217"/>
                    <a:pt x="164" y="211"/>
                    <a:pt x="162" y="206"/>
                  </a:cubicBezTo>
                  <a:cubicBezTo>
                    <a:pt x="160" y="200"/>
                    <a:pt x="159" y="197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5" y="192"/>
                    <a:pt x="164" y="187"/>
                    <a:pt x="163" y="183"/>
                  </a:cubicBezTo>
                  <a:cubicBezTo>
                    <a:pt x="163" y="178"/>
                    <a:pt x="162" y="172"/>
                    <a:pt x="167" y="167"/>
                  </a:cubicBezTo>
                  <a:cubicBezTo>
                    <a:pt x="172" y="162"/>
                    <a:pt x="177" y="163"/>
                    <a:pt x="182" y="164"/>
                  </a:cubicBezTo>
                  <a:cubicBezTo>
                    <a:pt x="186" y="165"/>
                    <a:pt x="191" y="165"/>
                    <a:pt x="194" y="162"/>
                  </a:cubicBezTo>
                  <a:cubicBezTo>
                    <a:pt x="194" y="162"/>
                    <a:pt x="194" y="162"/>
                    <a:pt x="194" y="162"/>
                  </a:cubicBezTo>
                  <a:cubicBezTo>
                    <a:pt x="196" y="160"/>
                    <a:pt x="200" y="161"/>
                    <a:pt x="205" y="163"/>
                  </a:cubicBezTo>
                  <a:cubicBezTo>
                    <a:pt x="210" y="165"/>
                    <a:pt x="217" y="168"/>
                    <a:pt x="221" y="163"/>
                  </a:cubicBezTo>
                  <a:cubicBezTo>
                    <a:pt x="223" y="160"/>
                    <a:pt x="227" y="162"/>
                    <a:pt x="233" y="164"/>
                  </a:cubicBezTo>
                  <a:cubicBezTo>
                    <a:pt x="238" y="167"/>
                    <a:pt x="245" y="170"/>
                    <a:pt x="250" y="166"/>
                  </a:cubicBezTo>
                  <a:cubicBezTo>
                    <a:pt x="251" y="165"/>
                    <a:pt x="254" y="166"/>
                    <a:pt x="258" y="168"/>
                  </a:cubicBezTo>
                  <a:cubicBezTo>
                    <a:pt x="269" y="174"/>
                    <a:pt x="284" y="193"/>
                    <a:pt x="283" y="208"/>
                  </a:cubicBezTo>
                  <a:cubicBezTo>
                    <a:pt x="281" y="209"/>
                    <a:pt x="280" y="211"/>
                    <a:pt x="278" y="212"/>
                  </a:cubicBezTo>
                  <a:cubicBezTo>
                    <a:pt x="277" y="198"/>
                    <a:pt x="268" y="185"/>
                    <a:pt x="259" y="181"/>
                  </a:cubicBezTo>
                  <a:close/>
                  <a:moveTo>
                    <a:pt x="87" y="348"/>
                  </a:moveTo>
                  <a:cubicBezTo>
                    <a:pt x="87" y="348"/>
                    <a:pt x="87" y="348"/>
                    <a:pt x="87" y="348"/>
                  </a:cubicBezTo>
                  <a:cubicBezTo>
                    <a:pt x="87" y="347"/>
                    <a:pt x="88" y="346"/>
                    <a:pt x="90" y="345"/>
                  </a:cubicBezTo>
                  <a:cubicBezTo>
                    <a:pt x="109" y="339"/>
                    <a:pt x="185" y="379"/>
                    <a:pt x="223" y="401"/>
                  </a:cubicBezTo>
                  <a:cubicBezTo>
                    <a:pt x="225" y="403"/>
                    <a:pt x="226" y="405"/>
                    <a:pt x="228" y="407"/>
                  </a:cubicBezTo>
                  <a:cubicBezTo>
                    <a:pt x="226" y="407"/>
                    <a:pt x="223" y="407"/>
                    <a:pt x="221" y="408"/>
                  </a:cubicBezTo>
                  <a:cubicBezTo>
                    <a:pt x="178" y="397"/>
                    <a:pt x="96" y="371"/>
                    <a:pt x="87" y="353"/>
                  </a:cubicBezTo>
                  <a:cubicBezTo>
                    <a:pt x="86" y="351"/>
                    <a:pt x="86" y="350"/>
                    <a:pt x="87" y="348"/>
                  </a:cubicBezTo>
                  <a:close/>
                  <a:moveTo>
                    <a:pt x="221" y="395"/>
                  </a:moveTo>
                  <a:cubicBezTo>
                    <a:pt x="188" y="374"/>
                    <a:pt x="117" y="327"/>
                    <a:pt x="114" y="309"/>
                  </a:cubicBezTo>
                  <a:cubicBezTo>
                    <a:pt x="114" y="308"/>
                    <a:pt x="114" y="307"/>
                    <a:pt x="115" y="306"/>
                  </a:cubicBezTo>
                  <a:cubicBezTo>
                    <a:pt x="115" y="305"/>
                    <a:pt x="116" y="305"/>
                    <a:pt x="118" y="305"/>
                  </a:cubicBezTo>
                  <a:cubicBezTo>
                    <a:pt x="135" y="304"/>
                    <a:pt x="197" y="361"/>
                    <a:pt x="220" y="382"/>
                  </a:cubicBezTo>
                  <a:cubicBezTo>
                    <a:pt x="219" y="386"/>
                    <a:pt x="219" y="391"/>
                    <a:pt x="221" y="395"/>
                  </a:cubicBezTo>
                  <a:close/>
                  <a:moveTo>
                    <a:pt x="221" y="378"/>
                  </a:moveTo>
                  <a:cubicBezTo>
                    <a:pt x="209" y="367"/>
                    <a:pt x="139" y="300"/>
                    <a:pt x="117" y="301"/>
                  </a:cubicBezTo>
                  <a:cubicBezTo>
                    <a:pt x="115" y="301"/>
                    <a:pt x="113" y="302"/>
                    <a:pt x="112" y="304"/>
                  </a:cubicBezTo>
                  <a:cubicBezTo>
                    <a:pt x="111" y="305"/>
                    <a:pt x="110" y="307"/>
                    <a:pt x="110" y="310"/>
                  </a:cubicBezTo>
                  <a:cubicBezTo>
                    <a:pt x="113" y="324"/>
                    <a:pt x="149" y="352"/>
                    <a:pt x="180" y="373"/>
                  </a:cubicBezTo>
                  <a:cubicBezTo>
                    <a:pt x="147" y="356"/>
                    <a:pt x="104" y="337"/>
                    <a:pt x="89" y="342"/>
                  </a:cubicBezTo>
                  <a:cubicBezTo>
                    <a:pt x="86" y="343"/>
                    <a:pt x="84" y="344"/>
                    <a:pt x="83" y="347"/>
                  </a:cubicBezTo>
                  <a:cubicBezTo>
                    <a:pt x="83" y="347"/>
                    <a:pt x="83" y="347"/>
                    <a:pt x="83" y="347"/>
                  </a:cubicBezTo>
                  <a:cubicBezTo>
                    <a:pt x="82" y="349"/>
                    <a:pt x="82" y="352"/>
                    <a:pt x="83" y="354"/>
                  </a:cubicBezTo>
                  <a:cubicBezTo>
                    <a:pt x="91" y="369"/>
                    <a:pt x="134" y="385"/>
                    <a:pt x="170" y="397"/>
                  </a:cubicBezTo>
                  <a:cubicBezTo>
                    <a:pt x="134" y="390"/>
                    <a:pt x="88" y="384"/>
                    <a:pt x="76" y="392"/>
                  </a:cubicBezTo>
                  <a:cubicBezTo>
                    <a:pt x="74" y="394"/>
                    <a:pt x="73" y="395"/>
                    <a:pt x="73" y="398"/>
                  </a:cubicBezTo>
                  <a:cubicBezTo>
                    <a:pt x="73" y="400"/>
                    <a:pt x="73" y="402"/>
                    <a:pt x="75" y="403"/>
                  </a:cubicBezTo>
                  <a:cubicBezTo>
                    <a:pt x="89" y="419"/>
                    <a:pt x="186" y="422"/>
                    <a:pt x="203" y="422"/>
                  </a:cubicBezTo>
                  <a:cubicBezTo>
                    <a:pt x="202" y="423"/>
                    <a:pt x="201" y="425"/>
                    <a:pt x="201" y="426"/>
                  </a:cubicBezTo>
                  <a:cubicBezTo>
                    <a:pt x="191" y="422"/>
                    <a:pt x="181" y="423"/>
                    <a:pt x="172" y="429"/>
                  </a:cubicBezTo>
                  <a:cubicBezTo>
                    <a:pt x="172" y="429"/>
                    <a:pt x="172" y="429"/>
                    <a:pt x="172" y="429"/>
                  </a:cubicBezTo>
                  <a:cubicBezTo>
                    <a:pt x="124" y="438"/>
                    <a:pt x="78" y="433"/>
                    <a:pt x="57" y="417"/>
                  </a:cubicBezTo>
                  <a:cubicBezTo>
                    <a:pt x="50" y="412"/>
                    <a:pt x="46" y="406"/>
                    <a:pt x="46" y="399"/>
                  </a:cubicBezTo>
                  <a:cubicBezTo>
                    <a:pt x="44" y="381"/>
                    <a:pt x="64" y="370"/>
                    <a:pt x="64" y="370"/>
                  </a:cubicBezTo>
                  <a:cubicBezTo>
                    <a:pt x="64" y="370"/>
                    <a:pt x="65" y="369"/>
                    <a:pt x="65" y="368"/>
                  </a:cubicBezTo>
                  <a:cubicBezTo>
                    <a:pt x="65" y="368"/>
                    <a:pt x="65" y="367"/>
                    <a:pt x="64" y="367"/>
                  </a:cubicBezTo>
                  <a:cubicBezTo>
                    <a:pt x="63" y="366"/>
                    <a:pt x="48" y="353"/>
                    <a:pt x="56" y="335"/>
                  </a:cubicBezTo>
                  <a:cubicBezTo>
                    <a:pt x="56" y="335"/>
                    <a:pt x="56" y="335"/>
                    <a:pt x="56" y="335"/>
                  </a:cubicBezTo>
                  <a:cubicBezTo>
                    <a:pt x="63" y="317"/>
                    <a:pt x="83" y="319"/>
                    <a:pt x="84" y="319"/>
                  </a:cubicBezTo>
                  <a:cubicBezTo>
                    <a:pt x="84" y="319"/>
                    <a:pt x="85" y="319"/>
                    <a:pt x="85" y="319"/>
                  </a:cubicBezTo>
                  <a:cubicBezTo>
                    <a:pt x="86" y="318"/>
                    <a:pt x="86" y="317"/>
                    <a:pt x="86" y="317"/>
                  </a:cubicBezTo>
                  <a:cubicBezTo>
                    <a:pt x="86" y="317"/>
                    <a:pt x="79" y="295"/>
                    <a:pt x="94" y="283"/>
                  </a:cubicBezTo>
                  <a:cubicBezTo>
                    <a:pt x="99" y="279"/>
                    <a:pt x="106" y="277"/>
                    <a:pt x="114" y="278"/>
                  </a:cubicBezTo>
                  <a:cubicBezTo>
                    <a:pt x="141" y="282"/>
                    <a:pt x="177" y="311"/>
                    <a:pt x="204" y="351"/>
                  </a:cubicBezTo>
                  <a:cubicBezTo>
                    <a:pt x="204" y="352"/>
                    <a:pt x="204" y="352"/>
                    <a:pt x="204" y="352"/>
                  </a:cubicBezTo>
                  <a:cubicBezTo>
                    <a:pt x="206" y="362"/>
                    <a:pt x="213" y="370"/>
                    <a:pt x="222" y="374"/>
                  </a:cubicBezTo>
                  <a:cubicBezTo>
                    <a:pt x="222" y="376"/>
                    <a:pt x="221" y="377"/>
                    <a:pt x="221" y="378"/>
                  </a:cubicBezTo>
                  <a:close/>
                  <a:moveTo>
                    <a:pt x="214" y="410"/>
                  </a:moveTo>
                  <a:cubicBezTo>
                    <a:pt x="210" y="412"/>
                    <a:pt x="207" y="415"/>
                    <a:pt x="205" y="418"/>
                  </a:cubicBezTo>
                  <a:cubicBezTo>
                    <a:pt x="174" y="418"/>
                    <a:pt x="90" y="414"/>
                    <a:pt x="78" y="401"/>
                  </a:cubicBezTo>
                  <a:cubicBezTo>
                    <a:pt x="77" y="400"/>
                    <a:pt x="77" y="399"/>
                    <a:pt x="77" y="398"/>
                  </a:cubicBezTo>
                  <a:cubicBezTo>
                    <a:pt x="77" y="397"/>
                    <a:pt x="78" y="396"/>
                    <a:pt x="79" y="395"/>
                  </a:cubicBezTo>
                  <a:cubicBezTo>
                    <a:pt x="93" y="385"/>
                    <a:pt x="176" y="401"/>
                    <a:pt x="214" y="410"/>
                  </a:cubicBezTo>
                  <a:close/>
                  <a:moveTo>
                    <a:pt x="31" y="412"/>
                  </a:moveTo>
                  <a:cubicBezTo>
                    <a:pt x="22" y="386"/>
                    <a:pt x="45" y="367"/>
                    <a:pt x="45" y="367"/>
                  </a:cubicBezTo>
                  <a:cubicBezTo>
                    <a:pt x="46" y="367"/>
                    <a:pt x="46" y="366"/>
                    <a:pt x="46" y="366"/>
                  </a:cubicBezTo>
                  <a:cubicBezTo>
                    <a:pt x="46" y="365"/>
                    <a:pt x="46" y="365"/>
                    <a:pt x="45" y="364"/>
                  </a:cubicBezTo>
                  <a:cubicBezTo>
                    <a:pt x="45" y="363"/>
                    <a:pt x="29" y="349"/>
                    <a:pt x="38" y="328"/>
                  </a:cubicBezTo>
                  <a:cubicBezTo>
                    <a:pt x="38" y="328"/>
                    <a:pt x="38" y="328"/>
                    <a:pt x="38" y="328"/>
                  </a:cubicBezTo>
                  <a:cubicBezTo>
                    <a:pt x="46" y="307"/>
                    <a:pt x="68" y="308"/>
                    <a:pt x="69" y="308"/>
                  </a:cubicBezTo>
                  <a:cubicBezTo>
                    <a:pt x="69" y="308"/>
                    <a:pt x="70" y="308"/>
                    <a:pt x="70" y="307"/>
                  </a:cubicBezTo>
                  <a:cubicBezTo>
                    <a:pt x="70" y="307"/>
                    <a:pt x="71" y="306"/>
                    <a:pt x="71" y="306"/>
                  </a:cubicBezTo>
                  <a:cubicBezTo>
                    <a:pt x="71" y="305"/>
                    <a:pt x="68" y="275"/>
                    <a:pt x="92" y="264"/>
                  </a:cubicBezTo>
                  <a:cubicBezTo>
                    <a:pt x="126" y="248"/>
                    <a:pt x="180" y="291"/>
                    <a:pt x="205" y="338"/>
                  </a:cubicBezTo>
                  <a:cubicBezTo>
                    <a:pt x="204" y="340"/>
                    <a:pt x="204" y="342"/>
                    <a:pt x="204" y="344"/>
                  </a:cubicBezTo>
                  <a:cubicBezTo>
                    <a:pt x="176" y="306"/>
                    <a:pt x="141" y="278"/>
                    <a:pt x="115" y="275"/>
                  </a:cubicBezTo>
                  <a:cubicBezTo>
                    <a:pt x="105" y="273"/>
                    <a:pt x="97" y="275"/>
                    <a:pt x="91" y="280"/>
                  </a:cubicBezTo>
                  <a:cubicBezTo>
                    <a:pt x="78" y="291"/>
                    <a:pt x="80" y="309"/>
                    <a:pt x="81" y="315"/>
                  </a:cubicBezTo>
                  <a:cubicBezTo>
                    <a:pt x="75" y="315"/>
                    <a:pt x="59" y="317"/>
                    <a:pt x="52" y="334"/>
                  </a:cubicBezTo>
                  <a:cubicBezTo>
                    <a:pt x="52" y="334"/>
                    <a:pt x="52" y="334"/>
                    <a:pt x="52" y="334"/>
                  </a:cubicBezTo>
                  <a:cubicBezTo>
                    <a:pt x="45" y="350"/>
                    <a:pt x="55" y="363"/>
                    <a:pt x="60" y="368"/>
                  </a:cubicBezTo>
                  <a:cubicBezTo>
                    <a:pt x="54" y="372"/>
                    <a:pt x="40" y="382"/>
                    <a:pt x="42" y="400"/>
                  </a:cubicBezTo>
                  <a:cubicBezTo>
                    <a:pt x="42" y="408"/>
                    <a:pt x="47" y="415"/>
                    <a:pt x="55" y="420"/>
                  </a:cubicBezTo>
                  <a:cubicBezTo>
                    <a:pt x="76" y="436"/>
                    <a:pt x="120" y="441"/>
                    <a:pt x="166" y="434"/>
                  </a:cubicBezTo>
                  <a:cubicBezTo>
                    <a:pt x="165" y="435"/>
                    <a:pt x="164" y="437"/>
                    <a:pt x="163" y="439"/>
                  </a:cubicBezTo>
                  <a:cubicBezTo>
                    <a:pt x="112" y="455"/>
                    <a:pt x="44" y="447"/>
                    <a:pt x="31" y="412"/>
                  </a:cubicBezTo>
                  <a:close/>
                  <a:moveTo>
                    <a:pt x="69" y="607"/>
                  </a:moveTo>
                  <a:cubicBezTo>
                    <a:pt x="63" y="605"/>
                    <a:pt x="60" y="602"/>
                    <a:pt x="59" y="598"/>
                  </a:cubicBezTo>
                  <a:cubicBezTo>
                    <a:pt x="59" y="592"/>
                    <a:pt x="53" y="590"/>
                    <a:pt x="47" y="588"/>
                  </a:cubicBezTo>
                  <a:cubicBezTo>
                    <a:pt x="42" y="586"/>
                    <a:pt x="38" y="585"/>
                    <a:pt x="38" y="581"/>
                  </a:cubicBezTo>
                  <a:cubicBezTo>
                    <a:pt x="38" y="575"/>
                    <a:pt x="32" y="572"/>
                    <a:pt x="27" y="570"/>
                  </a:cubicBezTo>
                  <a:cubicBezTo>
                    <a:pt x="23" y="567"/>
                    <a:pt x="19" y="565"/>
                    <a:pt x="18" y="561"/>
                  </a:cubicBezTo>
                  <a:cubicBezTo>
                    <a:pt x="18" y="556"/>
                    <a:pt x="15" y="553"/>
                    <a:pt x="11" y="549"/>
                  </a:cubicBezTo>
                  <a:cubicBezTo>
                    <a:pt x="7" y="545"/>
                    <a:pt x="3" y="541"/>
                    <a:pt x="3" y="533"/>
                  </a:cubicBezTo>
                  <a:cubicBezTo>
                    <a:pt x="3" y="525"/>
                    <a:pt x="7" y="520"/>
                    <a:pt x="11" y="516"/>
                  </a:cubicBezTo>
                  <a:cubicBezTo>
                    <a:pt x="15" y="513"/>
                    <a:pt x="18" y="509"/>
                    <a:pt x="18" y="504"/>
                  </a:cubicBezTo>
                  <a:cubicBezTo>
                    <a:pt x="19" y="500"/>
                    <a:pt x="23" y="498"/>
                    <a:pt x="27" y="496"/>
                  </a:cubicBezTo>
                  <a:cubicBezTo>
                    <a:pt x="32" y="493"/>
                    <a:pt x="38" y="490"/>
                    <a:pt x="38" y="484"/>
                  </a:cubicBezTo>
                  <a:cubicBezTo>
                    <a:pt x="38" y="481"/>
                    <a:pt x="42" y="479"/>
                    <a:pt x="47" y="477"/>
                  </a:cubicBezTo>
                  <a:cubicBezTo>
                    <a:pt x="53" y="476"/>
                    <a:pt x="59" y="473"/>
                    <a:pt x="59" y="467"/>
                  </a:cubicBezTo>
                  <a:cubicBezTo>
                    <a:pt x="60" y="464"/>
                    <a:pt x="63" y="460"/>
                    <a:pt x="69" y="458"/>
                  </a:cubicBezTo>
                  <a:cubicBezTo>
                    <a:pt x="85" y="453"/>
                    <a:pt x="113" y="456"/>
                    <a:pt x="130" y="470"/>
                  </a:cubicBezTo>
                  <a:cubicBezTo>
                    <a:pt x="129" y="472"/>
                    <a:pt x="128" y="473"/>
                    <a:pt x="128" y="475"/>
                  </a:cubicBezTo>
                  <a:cubicBezTo>
                    <a:pt x="116" y="464"/>
                    <a:pt x="92" y="461"/>
                    <a:pt x="79" y="465"/>
                  </a:cubicBezTo>
                  <a:cubicBezTo>
                    <a:pt x="72" y="467"/>
                    <a:pt x="70" y="470"/>
                    <a:pt x="70" y="472"/>
                  </a:cubicBezTo>
                  <a:cubicBezTo>
                    <a:pt x="69" y="477"/>
                    <a:pt x="64" y="478"/>
                    <a:pt x="59" y="480"/>
                  </a:cubicBezTo>
                  <a:cubicBezTo>
                    <a:pt x="53" y="482"/>
                    <a:pt x="46" y="485"/>
                    <a:pt x="47" y="491"/>
                  </a:cubicBezTo>
                  <a:cubicBezTo>
                    <a:pt x="47" y="495"/>
                    <a:pt x="43" y="497"/>
                    <a:pt x="38" y="499"/>
                  </a:cubicBezTo>
                  <a:cubicBezTo>
                    <a:pt x="33" y="501"/>
                    <a:pt x="27" y="504"/>
                    <a:pt x="27" y="509"/>
                  </a:cubicBezTo>
                  <a:cubicBezTo>
                    <a:pt x="27" y="512"/>
                    <a:pt x="25" y="514"/>
                    <a:pt x="21" y="516"/>
                  </a:cubicBezTo>
                  <a:cubicBezTo>
                    <a:pt x="17" y="520"/>
                    <a:pt x="11" y="524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42"/>
                    <a:pt x="17" y="546"/>
                    <a:pt x="21" y="549"/>
                  </a:cubicBezTo>
                  <a:cubicBezTo>
                    <a:pt x="25" y="552"/>
                    <a:pt x="27" y="553"/>
                    <a:pt x="27" y="556"/>
                  </a:cubicBezTo>
                  <a:cubicBezTo>
                    <a:pt x="27" y="556"/>
                    <a:pt x="27" y="556"/>
                    <a:pt x="27" y="556"/>
                  </a:cubicBezTo>
                  <a:cubicBezTo>
                    <a:pt x="27" y="562"/>
                    <a:pt x="33" y="564"/>
                    <a:pt x="38" y="566"/>
                  </a:cubicBezTo>
                  <a:cubicBezTo>
                    <a:pt x="43" y="569"/>
                    <a:pt x="47" y="571"/>
                    <a:pt x="47" y="574"/>
                  </a:cubicBezTo>
                  <a:cubicBezTo>
                    <a:pt x="46" y="581"/>
                    <a:pt x="53" y="583"/>
                    <a:pt x="59" y="585"/>
                  </a:cubicBezTo>
                  <a:cubicBezTo>
                    <a:pt x="64" y="587"/>
                    <a:pt x="69" y="589"/>
                    <a:pt x="70" y="593"/>
                  </a:cubicBezTo>
                  <a:cubicBezTo>
                    <a:pt x="70" y="596"/>
                    <a:pt x="72" y="599"/>
                    <a:pt x="79" y="601"/>
                  </a:cubicBezTo>
                  <a:cubicBezTo>
                    <a:pt x="92" y="604"/>
                    <a:pt x="116" y="602"/>
                    <a:pt x="128" y="591"/>
                  </a:cubicBezTo>
                  <a:cubicBezTo>
                    <a:pt x="128" y="592"/>
                    <a:pt x="129" y="594"/>
                    <a:pt x="130" y="595"/>
                  </a:cubicBezTo>
                  <a:cubicBezTo>
                    <a:pt x="113" y="610"/>
                    <a:pt x="85" y="613"/>
                    <a:pt x="69" y="607"/>
                  </a:cubicBezTo>
                  <a:close/>
                  <a:moveTo>
                    <a:pt x="31" y="509"/>
                  </a:moveTo>
                  <a:cubicBezTo>
                    <a:pt x="31" y="507"/>
                    <a:pt x="34" y="505"/>
                    <a:pt x="39" y="503"/>
                  </a:cubicBezTo>
                  <a:cubicBezTo>
                    <a:pt x="45" y="500"/>
                    <a:pt x="51" y="497"/>
                    <a:pt x="51" y="491"/>
                  </a:cubicBezTo>
                  <a:cubicBezTo>
                    <a:pt x="50" y="487"/>
                    <a:pt x="54" y="486"/>
                    <a:pt x="60" y="484"/>
                  </a:cubicBezTo>
                  <a:cubicBezTo>
                    <a:pt x="66" y="482"/>
                    <a:pt x="73" y="479"/>
                    <a:pt x="73" y="473"/>
                  </a:cubicBezTo>
                  <a:cubicBezTo>
                    <a:pt x="74" y="471"/>
                    <a:pt x="76" y="470"/>
                    <a:pt x="80" y="468"/>
                  </a:cubicBezTo>
                  <a:cubicBezTo>
                    <a:pt x="92" y="465"/>
                    <a:pt x="116" y="468"/>
                    <a:pt x="126" y="479"/>
                  </a:cubicBezTo>
                  <a:cubicBezTo>
                    <a:pt x="126" y="481"/>
                    <a:pt x="126" y="483"/>
                    <a:pt x="126" y="486"/>
                  </a:cubicBezTo>
                  <a:cubicBezTo>
                    <a:pt x="115" y="476"/>
                    <a:pt x="99" y="473"/>
                    <a:pt x="90" y="477"/>
                  </a:cubicBezTo>
                  <a:cubicBezTo>
                    <a:pt x="86" y="479"/>
                    <a:pt x="83" y="482"/>
                    <a:pt x="83" y="487"/>
                  </a:cubicBezTo>
                  <a:cubicBezTo>
                    <a:pt x="77" y="487"/>
                    <a:pt x="72" y="487"/>
                    <a:pt x="68" y="490"/>
                  </a:cubicBezTo>
                  <a:cubicBezTo>
                    <a:pt x="64" y="492"/>
                    <a:pt x="62" y="496"/>
                    <a:pt x="63" y="501"/>
                  </a:cubicBezTo>
                  <a:cubicBezTo>
                    <a:pt x="57" y="502"/>
                    <a:pt x="51" y="503"/>
                    <a:pt x="48" y="506"/>
                  </a:cubicBezTo>
                  <a:cubicBezTo>
                    <a:pt x="45" y="508"/>
                    <a:pt x="42" y="512"/>
                    <a:pt x="43" y="518"/>
                  </a:cubicBezTo>
                  <a:cubicBezTo>
                    <a:pt x="37" y="519"/>
                    <a:pt x="33" y="521"/>
                    <a:pt x="29" y="523"/>
                  </a:cubicBezTo>
                  <a:cubicBezTo>
                    <a:pt x="26" y="526"/>
                    <a:pt x="25" y="529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6"/>
                    <a:pt x="26" y="540"/>
                    <a:pt x="29" y="542"/>
                  </a:cubicBezTo>
                  <a:cubicBezTo>
                    <a:pt x="33" y="545"/>
                    <a:pt x="37" y="546"/>
                    <a:pt x="43" y="547"/>
                  </a:cubicBezTo>
                  <a:cubicBezTo>
                    <a:pt x="42" y="554"/>
                    <a:pt x="45" y="558"/>
                    <a:pt x="48" y="560"/>
                  </a:cubicBezTo>
                  <a:cubicBezTo>
                    <a:pt x="51" y="563"/>
                    <a:pt x="57" y="564"/>
                    <a:pt x="63" y="564"/>
                  </a:cubicBezTo>
                  <a:cubicBezTo>
                    <a:pt x="62" y="569"/>
                    <a:pt x="64" y="573"/>
                    <a:pt x="68" y="576"/>
                  </a:cubicBezTo>
                  <a:cubicBezTo>
                    <a:pt x="72" y="578"/>
                    <a:pt x="77" y="579"/>
                    <a:pt x="83" y="578"/>
                  </a:cubicBezTo>
                  <a:cubicBezTo>
                    <a:pt x="83" y="583"/>
                    <a:pt x="86" y="587"/>
                    <a:pt x="90" y="589"/>
                  </a:cubicBezTo>
                  <a:cubicBezTo>
                    <a:pt x="99" y="593"/>
                    <a:pt x="115" y="589"/>
                    <a:pt x="126" y="580"/>
                  </a:cubicBezTo>
                  <a:cubicBezTo>
                    <a:pt x="126" y="582"/>
                    <a:pt x="126" y="584"/>
                    <a:pt x="126" y="587"/>
                  </a:cubicBezTo>
                  <a:cubicBezTo>
                    <a:pt x="116" y="598"/>
                    <a:pt x="92" y="600"/>
                    <a:pt x="80" y="597"/>
                  </a:cubicBezTo>
                  <a:cubicBezTo>
                    <a:pt x="76" y="596"/>
                    <a:pt x="74" y="594"/>
                    <a:pt x="73" y="593"/>
                  </a:cubicBezTo>
                  <a:cubicBezTo>
                    <a:pt x="73" y="586"/>
                    <a:pt x="66" y="584"/>
                    <a:pt x="60" y="582"/>
                  </a:cubicBezTo>
                  <a:cubicBezTo>
                    <a:pt x="54" y="579"/>
                    <a:pt x="50" y="578"/>
                    <a:pt x="51" y="575"/>
                  </a:cubicBezTo>
                  <a:cubicBezTo>
                    <a:pt x="51" y="568"/>
                    <a:pt x="45" y="565"/>
                    <a:pt x="39" y="563"/>
                  </a:cubicBezTo>
                  <a:cubicBezTo>
                    <a:pt x="34" y="561"/>
                    <a:pt x="31" y="559"/>
                    <a:pt x="31" y="556"/>
                  </a:cubicBezTo>
                  <a:cubicBezTo>
                    <a:pt x="31" y="556"/>
                    <a:pt x="31" y="556"/>
                    <a:pt x="31" y="556"/>
                  </a:cubicBezTo>
                  <a:cubicBezTo>
                    <a:pt x="31" y="551"/>
                    <a:pt x="27" y="548"/>
                    <a:pt x="24" y="546"/>
                  </a:cubicBezTo>
                  <a:cubicBezTo>
                    <a:pt x="20" y="543"/>
                    <a:pt x="15" y="540"/>
                    <a:pt x="15" y="533"/>
                  </a:cubicBezTo>
                  <a:cubicBezTo>
                    <a:pt x="15" y="526"/>
                    <a:pt x="20" y="523"/>
                    <a:pt x="24" y="520"/>
                  </a:cubicBezTo>
                  <a:cubicBezTo>
                    <a:pt x="27" y="517"/>
                    <a:pt x="31" y="514"/>
                    <a:pt x="31" y="509"/>
                  </a:cubicBezTo>
                  <a:cubicBezTo>
                    <a:pt x="31" y="509"/>
                    <a:pt x="31" y="509"/>
                    <a:pt x="31" y="509"/>
                  </a:cubicBezTo>
                  <a:close/>
                  <a:moveTo>
                    <a:pt x="105" y="539"/>
                  </a:moveTo>
                  <a:cubicBezTo>
                    <a:pt x="97" y="541"/>
                    <a:pt x="46" y="550"/>
                    <a:pt x="32" y="539"/>
                  </a:cubicBezTo>
                  <a:cubicBezTo>
                    <a:pt x="30" y="538"/>
                    <a:pt x="29" y="535"/>
                    <a:pt x="29" y="533"/>
                  </a:cubicBezTo>
                  <a:cubicBezTo>
                    <a:pt x="29" y="530"/>
                    <a:pt x="30" y="528"/>
                    <a:pt x="32" y="526"/>
                  </a:cubicBezTo>
                  <a:cubicBezTo>
                    <a:pt x="46" y="515"/>
                    <a:pt x="97" y="525"/>
                    <a:pt x="105" y="526"/>
                  </a:cubicBezTo>
                  <a:cubicBezTo>
                    <a:pt x="105" y="530"/>
                    <a:pt x="104" y="532"/>
                    <a:pt x="104" y="533"/>
                  </a:cubicBezTo>
                  <a:cubicBezTo>
                    <a:pt x="104" y="533"/>
                    <a:pt x="104" y="533"/>
                    <a:pt x="104" y="533"/>
                  </a:cubicBezTo>
                  <a:cubicBezTo>
                    <a:pt x="104" y="533"/>
                    <a:pt x="104" y="533"/>
                    <a:pt x="104" y="533"/>
                  </a:cubicBezTo>
                  <a:cubicBezTo>
                    <a:pt x="104" y="534"/>
                    <a:pt x="105" y="536"/>
                    <a:pt x="105" y="539"/>
                  </a:cubicBezTo>
                  <a:close/>
                  <a:moveTo>
                    <a:pt x="106" y="543"/>
                  </a:moveTo>
                  <a:cubicBezTo>
                    <a:pt x="106" y="545"/>
                    <a:pt x="107" y="547"/>
                    <a:pt x="108" y="550"/>
                  </a:cubicBezTo>
                  <a:cubicBezTo>
                    <a:pt x="89" y="560"/>
                    <a:pt x="61" y="565"/>
                    <a:pt x="50" y="557"/>
                  </a:cubicBezTo>
                  <a:cubicBezTo>
                    <a:pt x="48" y="555"/>
                    <a:pt x="46" y="552"/>
                    <a:pt x="47" y="548"/>
                  </a:cubicBezTo>
                  <a:cubicBezTo>
                    <a:pt x="69" y="550"/>
                    <a:pt x="100" y="544"/>
                    <a:pt x="106" y="543"/>
                  </a:cubicBezTo>
                  <a:close/>
                  <a:moveTo>
                    <a:pt x="126" y="574"/>
                  </a:moveTo>
                  <a:cubicBezTo>
                    <a:pt x="118" y="584"/>
                    <a:pt x="101" y="589"/>
                    <a:pt x="92" y="585"/>
                  </a:cubicBezTo>
                  <a:cubicBezTo>
                    <a:pt x="89" y="584"/>
                    <a:pt x="87" y="581"/>
                    <a:pt x="87" y="578"/>
                  </a:cubicBezTo>
                  <a:cubicBezTo>
                    <a:pt x="98" y="576"/>
                    <a:pt x="110" y="571"/>
                    <a:pt x="119" y="564"/>
                  </a:cubicBezTo>
                  <a:cubicBezTo>
                    <a:pt x="121" y="566"/>
                    <a:pt x="124" y="568"/>
                    <a:pt x="128" y="569"/>
                  </a:cubicBezTo>
                  <a:cubicBezTo>
                    <a:pt x="127" y="570"/>
                    <a:pt x="127" y="572"/>
                    <a:pt x="126" y="574"/>
                  </a:cubicBezTo>
                  <a:close/>
                  <a:moveTo>
                    <a:pt x="70" y="573"/>
                  </a:moveTo>
                  <a:cubicBezTo>
                    <a:pt x="67" y="571"/>
                    <a:pt x="66" y="568"/>
                    <a:pt x="66" y="564"/>
                  </a:cubicBezTo>
                  <a:cubicBezTo>
                    <a:pt x="80" y="564"/>
                    <a:pt x="97" y="560"/>
                    <a:pt x="110" y="553"/>
                  </a:cubicBezTo>
                  <a:cubicBezTo>
                    <a:pt x="111" y="556"/>
                    <a:pt x="113" y="559"/>
                    <a:pt x="116" y="561"/>
                  </a:cubicBezTo>
                  <a:cubicBezTo>
                    <a:pt x="101" y="573"/>
                    <a:pt x="79" y="578"/>
                    <a:pt x="70" y="573"/>
                  </a:cubicBezTo>
                  <a:close/>
                  <a:moveTo>
                    <a:pt x="106" y="523"/>
                  </a:moveTo>
                  <a:cubicBezTo>
                    <a:pt x="100" y="521"/>
                    <a:pt x="69" y="515"/>
                    <a:pt x="47" y="518"/>
                  </a:cubicBezTo>
                  <a:cubicBezTo>
                    <a:pt x="46" y="514"/>
                    <a:pt x="48" y="511"/>
                    <a:pt x="50" y="509"/>
                  </a:cubicBezTo>
                  <a:cubicBezTo>
                    <a:pt x="61" y="501"/>
                    <a:pt x="89" y="506"/>
                    <a:pt x="108" y="516"/>
                  </a:cubicBezTo>
                  <a:cubicBezTo>
                    <a:pt x="107" y="518"/>
                    <a:pt x="106" y="520"/>
                    <a:pt x="106" y="523"/>
                  </a:cubicBezTo>
                  <a:close/>
                  <a:moveTo>
                    <a:pt x="66" y="501"/>
                  </a:moveTo>
                  <a:cubicBezTo>
                    <a:pt x="66" y="497"/>
                    <a:pt x="67" y="495"/>
                    <a:pt x="70" y="493"/>
                  </a:cubicBezTo>
                  <a:cubicBezTo>
                    <a:pt x="79" y="488"/>
                    <a:pt x="101" y="492"/>
                    <a:pt x="116" y="504"/>
                  </a:cubicBezTo>
                  <a:cubicBezTo>
                    <a:pt x="113" y="507"/>
                    <a:pt x="111" y="509"/>
                    <a:pt x="110" y="512"/>
                  </a:cubicBezTo>
                  <a:cubicBezTo>
                    <a:pt x="97" y="506"/>
                    <a:pt x="80" y="501"/>
                    <a:pt x="66" y="501"/>
                  </a:cubicBezTo>
                  <a:close/>
                  <a:moveTo>
                    <a:pt x="87" y="488"/>
                  </a:moveTo>
                  <a:cubicBezTo>
                    <a:pt x="87" y="484"/>
                    <a:pt x="89" y="482"/>
                    <a:pt x="92" y="480"/>
                  </a:cubicBezTo>
                  <a:cubicBezTo>
                    <a:pt x="101" y="477"/>
                    <a:pt x="118" y="481"/>
                    <a:pt x="126" y="492"/>
                  </a:cubicBezTo>
                  <a:cubicBezTo>
                    <a:pt x="127" y="494"/>
                    <a:pt x="127" y="495"/>
                    <a:pt x="128" y="497"/>
                  </a:cubicBezTo>
                  <a:cubicBezTo>
                    <a:pt x="124" y="498"/>
                    <a:pt x="121" y="500"/>
                    <a:pt x="119" y="502"/>
                  </a:cubicBezTo>
                  <a:cubicBezTo>
                    <a:pt x="110" y="494"/>
                    <a:pt x="98" y="489"/>
                    <a:pt x="87" y="488"/>
                  </a:cubicBezTo>
                  <a:close/>
                  <a:moveTo>
                    <a:pt x="92" y="802"/>
                  </a:moveTo>
                  <a:cubicBezTo>
                    <a:pt x="68" y="790"/>
                    <a:pt x="71" y="760"/>
                    <a:pt x="71" y="760"/>
                  </a:cubicBezTo>
                  <a:cubicBezTo>
                    <a:pt x="71" y="759"/>
                    <a:pt x="70" y="759"/>
                    <a:pt x="70" y="758"/>
                  </a:cubicBezTo>
                  <a:cubicBezTo>
                    <a:pt x="70" y="758"/>
                    <a:pt x="69" y="758"/>
                    <a:pt x="69" y="758"/>
                  </a:cubicBezTo>
                  <a:cubicBezTo>
                    <a:pt x="68" y="758"/>
                    <a:pt x="46" y="758"/>
                    <a:pt x="38" y="737"/>
                  </a:cubicBezTo>
                  <a:cubicBezTo>
                    <a:pt x="38" y="737"/>
                    <a:pt x="38" y="737"/>
                    <a:pt x="38" y="737"/>
                  </a:cubicBezTo>
                  <a:cubicBezTo>
                    <a:pt x="38" y="737"/>
                    <a:pt x="38" y="737"/>
                    <a:pt x="38" y="737"/>
                  </a:cubicBezTo>
                  <a:cubicBezTo>
                    <a:pt x="29" y="717"/>
                    <a:pt x="45" y="702"/>
                    <a:pt x="45" y="701"/>
                  </a:cubicBezTo>
                  <a:cubicBezTo>
                    <a:pt x="46" y="701"/>
                    <a:pt x="46" y="700"/>
                    <a:pt x="46" y="700"/>
                  </a:cubicBezTo>
                  <a:cubicBezTo>
                    <a:pt x="46" y="699"/>
                    <a:pt x="46" y="699"/>
                    <a:pt x="45" y="698"/>
                  </a:cubicBezTo>
                  <a:cubicBezTo>
                    <a:pt x="45" y="698"/>
                    <a:pt x="22" y="679"/>
                    <a:pt x="31" y="654"/>
                  </a:cubicBezTo>
                  <a:cubicBezTo>
                    <a:pt x="44" y="618"/>
                    <a:pt x="112" y="610"/>
                    <a:pt x="163" y="627"/>
                  </a:cubicBezTo>
                  <a:cubicBezTo>
                    <a:pt x="164" y="629"/>
                    <a:pt x="165" y="630"/>
                    <a:pt x="166" y="632"/>
                  </a:cubicBezTo>
                  <a:cubicBezTo>
                    <a:pt x="120" y="624"/>
                    <a:pt x="76" y="629"/>
                    <a:pt x="55" y="645"/>
                  </a:cubicBezTo>
                  <a:cubicBezTo>
                    <a:pt x="47" y="651"/>
                    <a:pt x="42" y="658"/>
                    <a:pt x="42" y="666"/>
                  </a:cubicBezTo>
                  <a:cubicBezTo>
                    <a:pt x="40" y="683"/>
                    <a:pt x="54" y="694"/>
                    <a:pt x="60" y="698"/>
                  </a:cubicBezTo>
                  <a:cubicBezTo>
                    <a:pt x="55" y="702"/>
                    <a:pt x="45" y="715"/>
                    <a:pt x="52" y="732"/>
                  </a:cubicBezTo>
                  <a:cubicBezTo>
                    <a:pt x="52" y="732"/>
                    <a:pt x="52" y="732"/>
                    <a:pt x="52" y="732"/>
                  </a:cubicBezTo>
                  <a:cubicBezTo>
                    <a:pt x="59" y="748"/>
                    <a:pt x="75" y="750"/>
                    <a:pt x="81" y="750"/>
                  </a:cubicBezTo>
                  <a:cubicBezTo>
                    <a:pt x="80" y="757"/>
                    <a:pt x="78" y="774"/>
                    <a:pt x="91" y="785"/>
                  </a:cubicBezTo>
                  <a:cubicBezTo>
                    <a:pt x="97" y="790"/>
                    <a:pt x="105" y="792"/>
                    <a:pt x="115" y="791"/>
                  </a:cubicBezTo>
                  <a:cubicBezTo>
                    <a:pt x="141" y="787"/>
                    <a:pt x="176" y="759"/>
                    <a:pt x="204" y="721"/>
                  </a:cubicBezTo>
                  <a:cubicBezTo>
                    <a:pt x="204" y="723"/>
                    <a:pt x="204" y="725"/>
                    <a:pt x="205" y="727"/>
                  </a:cubicBezTo>
                  <a:cubicBezTo>
                    <a:pt x="180" y="775"/>
                    <a:pt x="126" y="818"/>
                    <a:pt x="92" y="802"/>
                  </a:cubicBezTo>
                  <a:close/>
                  <a:moveTo>
                    <a:pt x="204" y="713"/>
                  </a:moveTo>
                  <a:cubicBezTo>
                    <a:pt x="204" y="714"/>
                    <a:pt x="204" y="714"/>
                    <a:pt x="204" y="714"/>
                  </a:cubicBezTo>
                  <a:cubicBezTo>
                    <a:pt x="177" y="754"/>
                    <a:pt x="141" y="783"/>
                    <a:pt x="114" y="787"/>
                  </a:cubicBezTo>
                  <a:cubicBezTo>
                    <a:pt x="106" y="788"/>
                    <a:pt x="99" y="787"/>
                    <a:pt x="94" y="782"/>
                  </a:cubicBezTo>
                  <a:cubicBezTo>
                    <a:pt x="79" y="770"/>
                    <a:pt x="86" y="749"/>
                    <a:pt x="86" y="749"/>
                  </a:cubicBezTo>
                  <a:cubicBezTo>
                    <a:pt x="86" y="748"/>
                    <a:pt x="86" y="747"/>
                    <a:pt x="85" y="747"/>
                  </a:cubicBezTo>
                  <a:cubicBezTo>
                    <a:pt x="85" y="746"/>
                    <a:pt x="84" y="746"/>
                    <a:pt x="84" y="746"/>
                  </a:cubicBezTo>
                  <a:cubicBezTo>
                    <a:pt x="83" y="746"/>
                    <a:pt x="63" y="748"/>
                    <a:pt x="56" y="730"/>
                  </a:cubicBezTo>
                  <a:cubicBezTo>
                    <a:pt x="56" y="730"/>
                    <a:pt x="56" y="730"/>
                    <a:pt x="56" y="730"/>
                  </a:cubicBezTo>
                  <a:cubicBezTo>
                    <a:pt x="56" y="730"/>
                    <a:pt x="56" y="730"/>
                    <a:pt x="56" y="730"/>
                  </a:cubicBezTo>
                  <a:cubicBezTo>
                    <a:pt x="48" y="712"/>
                    <a:pt x="63" y="699"/>
                    <a:pt x="64" y="699"/>
                  </a:cubicBezTo>
                  <a:cubicBezTo>
                    <a:pt x="65" y="698"/>
                    <a:pt x="65" y="698"/>
                    <a:pt x="65" y="697"/>
                  </a:cubicBezTo>
                  <a:cubicBezTo>
                    <a:pt x="65" y="696"/>
                    <a:pt x="64" y="696"/>
                    <a:pt x="64" y="696"/>
                  </a:cubicBezTo>
                  <a:cubicBezTo>
                    <a:pt x="64" y="695"/>
                    <a:pt x="44" y="685"/>
                    <a:pt x="46" y="666"/>
                  </a:cubicBezTo>
                  <a:cubicBezTo>
                    <a:pt x="46" y="659"/>
                    <a:pt x="50" y="653"/>
                    <a:pt x="57" y="648"/>
                  </a:cubicBezTo>
                  <a:cubicBezTo>
                    <a:pt x="78" y="632"/>
                    <a:pt x="124" y="628"/>
                    <a:pt x="172" y="636"/>
                  </a:cubicBezTo>
                  <a:cubicBezTo>
                    <a:pt x="172" y="637"/>
                    <a:pt x="172" y="637"/>
                    <a:pt x="172" y="637"/>
                  </a:cubicBezTo>
                  <a:cubicBezTo>
                    <a:pt x="181" y="643"/>
                    <a:pt x="191" y="644"/>
                    <a:pt x="201" y="640"/>
                  </a:cubicBezTo>
                  <a:cubicBezTo>
                    <a:pt x="201" y="641"/>
                    <a:pt x="202" y="642"/>
                    <a:pt x="203" y="643"/>
                  </a:cubicBezTo>
                  <a:cubicBezTo>
                    <a:pt x="186" y="644"/>
                    <a:pt x="89" y="646"/>
                    <a:pt x="75" y="662"/>
                  </a:cubicBezTo>
                  <a:cubicBezTo>
                    <a:pt x="73" y="664"/>
                    <a:pt x="73" y="666"/>
                    <a:pt x="73" y="668"/>
                  </a:cubicBezTo>
                  <a:cubicBezTo>
                    <a:pt x="73" y="670"/>
                    <a:pt x="74" y="672"/>
                    <a:pt x="76" y="673"/>
                  </a:cubicBezTo>
                  <a:cubicBezTo>
                    <a:pt x="88" y="682"/>
                    <a:pt x="134" y="675"/>
                    <a:pt x="170" y="669"/>
                  </a:cubicBezTo>
                  <a:cubicBezTo>
                    <a:pt x="134" y="680"/>
                    <a:pt x="91" y="697"/>
                    <a:pt x="83" y="711"/>
                  </a:cubicBezTo>
                  <a:cubicBezTo>
                    <a:pt x="82" y="714"/>
                    <a:pt x="82" y="716"/>
                    <a:pt x="83" y="719"/>
                  </a:cubicBezTo>
                  <a:cubicBezTo>
                    <a:pt x="83" y="719"/>
                    <a:pt x="83" y="719"/>
                    <a:pt x="83" y="719"/>
                  </a:cubicBezTo>
                  <a:cubicBezTo>
                    <a:pt x="84" y="721"/>
                    <a:pt x="86" y="723"/>
                    <a:pt x="89" y="724"/>
                  </a:cubicBezTo>
                  <a:cubicBezTo>
                    <a:pt x="104" y="729"/>
                    <a:pt x="147" y="710"/>
                    <a:pt x="180" y="692"/>
                  </a:cubicBezTo>
                  <a:cubicBezTo>
                    <a:pt x="149" y="714"/>
                    <a:pt x="113" y="741"/>
                    <a:pt x="110" y="756"/>
                  </a:cubicBezTo>
                  <a:cubicBezTo>
                    <a:pt x="110" y="758"/>
                    <a:pt x="111" y="760"/>
                    <a:pt x="112" y="762"/>
                  </a:cubicBezTo>
                  <a:cubicBezTo>
                    <a:pt x="113" y="763"/>
                    <a:pt x="115" y="764"/>
                    <a:pt x="117" y="764"/>
                  </a:cubicBezTo>
                  <a:cubicBezTo>
                    <a:pt x="139" y="766"/>
                    <a:pt x="209" y="699"/>
                    <a:pt x="221" y="687"/>
                  </a:cubicBezTo>
                  <a:cubicBezTo>
                    <a:pt x="221" y="689"/>
                    <a:pt x="222" y="690"/>
                    <a:pt x="222" y="691"/>
                  </a:cubicBezTo>
                  <a:cubicBezTo>
                    <a:pt x="213" y="695"/>
                    <a:pt x="206" y="703"/>
                    <a:pt x="204" y="713"/>
                  </a:cubicBezTo>
                  <a:close/>
                  <a:moveTo>
                    <a:pt x="220" y="683"/>
                  </a:moveTo>
                  <a:cubicBezTo>
                    <a:pt x="197" y="705"/>
                    <a:pt x="135" y="762"/>
                    <a:pt x="118" y="761"/>
                  </a:cubicBezTo>
                  <a:cubicBezTo>
                    <a:pt x="116" y="761"/>
                    <a:pt x="115" y="760"/>
                    <a:pt x="115" y="759"/>
                  </a:cubicBezTo>
                  <a:cubicBezTo>
                    <a:pt x="114" y="759"/>
                    <a:pt x="114" y="758"/>
                    <a:pt x="114" y="756"/>
                  </a:cubicBezTo>
                  <a:cubicBezTo>
                    <a:pt x="117" y="738"/>
                    <a:pt x="188" y="691"/>
                    <a:pt x="221" y="671"/>
                  </a:cubicBezTo>
                  <a:cubicBezTo>
                    <a:pt x="219" y="675"/>
                    <a:pt x="219" y="679"/>
                    <a:pt x="220" y="683"/>
                  </a:cubicBezTo>
                  <a:close/>
                  <a:moveTo>
                    <a:pt x="87" y="717"/>
                  </a:moveTo>
                  <a:cubicBezTo>
                    <a:pt x="87" y="717"/>
                    <a:pt x="87" y="717"/>
                    <a:pt x="87" y="717"/>
                  </a:cubicBezTo>
                  <a:cubicBezTo>
                    <a:pt x="86" y="716"/>
                    <a:pt x="86" y="714"/>
                    <a:pt x="87" y="713"/>
                  </a:cubicBezTo>
                  <a:cubicBezTo>
                    <a:pt x="96" y="695"/>
                    <a:pt x="178" y="669"/>
                    <a:pt x="221" y="658"/>
                  </a:cubicBezTo>
                  <a:cubicBezTo>
                    <a:pt x="223" y="658"/>
                    <a:pt x="226" y="659"/>
                    <a:pt x="228" y="659"/>
                  </a:cubicBezTo>
                  <a:cubicBezTo>
                    <a:pt x="226" y="660"/>
                    <a:pt x="225" y="662"/>
                    <a:pt x="223" y="664"/>
                  </a:cubicBezTo>
                  <a:cubicBezTo>
                    <a:pt x="185" y="687"/>
                    <a:pt x="109" y="727"/>
                    <a:pt x="90" y="720"/>
                  </a:cubicBezTo>
                  <a:cubicBezTo>
                    <a:pt x="88" y="720"/>
                    <a:pt x="87" y="719"/>
                    <a:pt x="87" y="717"/>
                  </a:cubicBezTo>
                  <a:close/>
                  <a:moveTo>
                    <a:pt x="205" y="647"/>
                  </a:moveTo>
                  <a:cubicBezTo>
                    <a:pt x="207" y="651"/>
                    <a:pt x="210" y="653"/>
                    <a:pt x="214" y="655"/>
                  </a:cubicBezTo>
                  <a:cubicBezTo>
                    <a:pt x="176" y="664"/>
                    <a:pt x="93" y="681"/>
                    <a:pt x="79" y="670"/>
                  </a:cubicBezTo>
                  <a:cubicBezTo>
                    <a:pt x="78" y="669"/>
                    <a:pt x="77" y="668"/>
                    <a:pt x="77" y="667"/>
                  </a:cubicBezTo>
                  <a:cubicBezTo>
                    <a:pt x="77" y="666"/>
                    <a:pt x="77" y="666"/>
                    <a:pt x="78" y="665"/>
                  </a:cubicBezTo>
                  <a:cubicBezTo>
                    <a:pt x="90" y="651"/>
                    <a:pt x="174" y="648"/>
                    <a:pt x="205" y="647"/>
                  </a:cubicBezTo>
                  <a:close/>
                  <a:moveTo>
                    <a:pt x="257" y="913"/>
                  </a:moveTo>
                  <a:cubicBezTo>
                    <a:pt x="252" y="915"/>
                    <a:pt x="247" y="916"/>
                    <a:pt x="244" y="913"/>
                  </a:cubicBezTo>
                  <a:cubicBezTo>
                    <a:pt x="239" y="909"/>
                    <a:pt x="233" y="912"/>
                    <a:pt x="228" y="915"/>
                  </a:cubicBezTo>
                  <a:cubicBezTo>
                    <a:pt x="223" y="917"/>
                    <a:pt x="220" y="919"/>
                    <a:pt x="217" y="916"/>
                  </a:cubicBezTo>
                  <a:cubicBezTo>
                    <a:pt x="212" y="912"/>
                    <a:pt x="207" y="914"/>
                    <a:pt x="201" y="916"/>
                  </a:cubicBezTo>
                  <a:cubicBezTo>
                    <a:pt x="197" y="917"/>
                    <a:pt x="192" y="919"/>
                    <a:pt x="189" y="916"/>
                  </a:cubicBezTo>
                  <a:cubicBezTo>
                    <a:pt x="185" y="913"/>
                    <a:pt x="180" y="913"/>
                    <a:pt x="176" y="913"/>
                  </a:cubicBezTo>
                  <a:cubicBezTo>
                    <a:pt x="170" y="912"/>
                    <a:pt x="164" y="912"/>
                    <a:pt x="158" y="907"/>
                  </a:cubicBezTo>
                  <a:cubicBezTo>
                    <a:pt x="153" y="901"/>
                    <a:pt x="152" y="895"/>
                    <a:pt x="152" y="889"/>
                  </a:cubicBezTo>
                  <a:cubicBezTo>
                    <a:pt x="152" y="885"/>
                    <a:pt x="152" y="880"/>
                    <a:pt x="149" y="876"/>
                  </a:cubicBezTo>
                  <a:cubicBezTo>
                    <a:pt x="146" y="873"/>
                    <a:pt x="148" y="868"/>
                    <a:pt x="149" y="863"/>
                  </a:cubicBezTo>
                  <a:cubicBezTo>
                    <a:pt x="151" y="858"/>
                    <a:pt x="152" y="852"/>
                    <a:pt x="148" y="848"/>
                  </a:cubicBezTo>
                  <a:cubicBezTo>
                    <a:pt x="146" y="845"/>
                    <a:pt x="148" y="842"/>
                    <a:pt x="150" y="836"/>
                  </a:cubicBezTo>
                  <a:cubicBezTo>
                    <a:pt x="153" y="831"/>
                    <a:pt x="155" y="826"/>
                    <a:pt x="151" y="821"/>
                  </a:cubicBezTo>
                  <a:cubicBezTo>
                    <a:pt x="149" y="818"/>
                    <a:pt x="149" y="813"/>
                    <a:pt x="152" y="808"/>
                  </a:cubicBezTo>
                  <a:cubicBezTo>
                    <a:pt x="159" y="792"/>
                    <a:pt x="182" y="775"/>
                    <a:pt x="203" y="773"/>
                  </a:cubicBezTo>
                  <a:cubicBezTo>
                    <a:pt x="204" y="774"/>
                    <a:pt x="204" y="776"/>
                    <a:pt x="205" y="778"/>
                  </a:cubicBezTo>
                  <a:cubicBezTo>
                    <a:pt x="189" y="778"/>
                    <a:pt x="170" y="794"/>
                    <a:pt x="164" y="805"/>
                  </a:cubicBezTo>
                  <a:cubicBezTo>
                    <a:pt x="160" y="811"/>
                    <a:pt x="161" y="815"/>
                    <a:pt x="162" y="817"/>
                  </a:cubicBezTo>
                  <a:cubicBezTo>
                    <a:pt x="165" y="820"/>
                    <a:pt x="163" y="825"/>
                    <a:pt x="160" y="830"/>
                  </a:cubicBezTo>
                  <a:cubicBezTo>
                    <a:pt x="158" y="836"/>
                    <a:pt x="155" y="842"/>
                    <a:pt x="159" y="846"/>
                  </a:cubicBezTo>
                  <a:cubicBezTo>
                    <a:pt x="162" y="849"/>
                    <a:pt x="161" y="853"/>
                    <a:pt x="159" y="858"/>
                  </a:cubicBezTo>
                  <a:cubicBezTo>
                    <a:pt x="157" y="864"/>
                    <a:pt x="155" y="869"/>
                    <a:pt x="158" y="873"/>
                  </a:cubicBezTo>
                  <a:cubicBezTo>
                    <a:pt x="160" y="875"/>
                    <a:pt x="160" y="878"/>
                    <a:pt x="159" y="882"/>
                  </a:cubicBezTo>
                  <a:cubicBezTo>
                    <a:pt x="159" y="888"/>
                    <a:pt x="158" y="895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70" y="907"/>
                    <a:pt x="177" y="906"/>
                    <a:pt x="182" y="905"/>
                  </a:cubicBezTo>
                  <a:cubicBezTo>
                    <a:pt x="187" y="905"/>
                    <a:pt x="190" y="904"/>
                    <a:pt x="191" y="906"/>
                  </a:cubicBezTo>
                  <a:cubicBezTo>
                    <a:pt x="191" y="906"/>
                    <a:pt x="191" y="906"/>
                    <a:pt x="191" y="906"/>
                  </a:cubicBezTo>
                  <a:cubicBezTo>
                    <a:pt x="195" y="910"/>
                    <a:pt x="201" y="908"/>
                    <a:pt x="206" y="906"/>
                  </a:cubicBezTo>
                  <a:cubicBezTo>
                    <a:pt x="212" y="904"/>
                    <a:pt x="216" y="903"/>
                    <a:pt x="218" y="905"/>
                  </a:cubicBezTo>
                  <a:cubicBezTo>
                    <a:pt x="223" y="910"/>
                    <a:pt x="229" y="907"/>
                    <a:pt x="234" y="905"/>
                  </a:cubicBezTo>
                  <a:cubicBezTo>
                    <a:pt x="240" y="902"/>
                    <a:pt x="244" y="900"/>
                    <a:pt x="248" y="902"/>
                  </a:cubicBezTo>
                  <a:cubicBezTo>
                    <a:pt x="250" y="904"/>
                    <a:pt x="253" y="905"/>
                    <a:pt x="260" y="901"/>
                  </a:cubicBezTo>
                  <a:cubicBezTo>
                    <a:pt x="271" y="895"/>
                    <a:pt x="287" y="876"/>
                    <a:pt x="287" y="860"/>
                  </a:cubicBezTo>
                  <a:cubicBezTo>
                    <a:pt x="289" y="860"/>
                    <a:pt x="290" y="861"/>
                    <a:pt x="292" y="862"/>
                  </a:cubicBezTo>
                  <a:cubicBezTo>
                    <a:pt x="290" y="883"/>
                    <a:pt x="272" y="906"/>
                    <a:pt x="257" y="913"/>
                  </a:cubicBezTo>
                  <a:close/>
                  <a:moveTo>
                    <a:pt x="234" y="887"/>
                  </a:moveTo>
                  <a:cubicBezTo>
                    <a:pt x="230" y="888"/>
                    <a:pt x="228" y="887"/>
                    <a:pt x="225" y="884"/>
                  </a:cubicBezTo>
                  <a:cubicBezTo>
                    <a:pt x="235" y="875"/>
                    <a:pt x="244" y="860"/>
                    <a:pt x="248" y="846"/>
                  </a:cubicBezTo>
                  <a:cubicBezTo>
                    <a:pt x="251" y="847"/>
                    <a:pt x="254" y="847"/>
                    <a:pt x="258" y="847"/>
                  </a:cubicBezTo>
                  <a:cubicBezTo>
                    <a:pt x="256" y="866"/>
                    <a:pt x="243" y="885"/>
                    <a:pt x="234" y="887"/>
                  </a:cubicBezTo>
                  <a:close/>
                  <a:moveTo>
                    <a:pt x="262" y="847"/>
                  </a:moveTo>
                  <a:cubicBezTo>
                    <a:pt x="265" y="847"/>
                    <a:pt x="268" y="846"/>
                    <a:pt x="272" y="844"/>
                  </a:cubicBezTo>
                  <a:cubicBezTo>
                    <a:pt x="272" y="846"/>
                    <a:pt x="273" y="847"/>
                    <a:pt x="274" y="848"/>
                  </a:cubicBezTo>
                  <a:cubicBezTo>
                    <a:pt x="276" y="862"/>
                    <a:pt x="267" y="878"/>
                    <a:pt x="258" y="881"/>
                  </a:cubicBezTo>
                  <a:cubicBezTo>
                    <a:pt x="255" y="882"/>
                    <a:pt x="252" y="882"/>
                    <a:pt x="249" y="879"/>
                  </a:cubicBezTo>
                  <a:cubicBezTo>
                    <a:pt x="256" y="870"/>
                    <a:pt x="261" y="858"/>
                    <a:pt x="262" y="847"/>
                  </a:cubicBezTo>
                  <a:close/>
                  <a:moveTo>
                    <a:pt x="208" y="890"/>
                  </a:moveTo>
                  <a:cubicBezTo>
                    <a:pt x="205" y="891"/>
                    <a:pt x="202" y="889"/>
                    <a:pt x="200" y="886"/>
                  </a:cubicBezTo>
                  <a:cubicBezTo>
                    <a:pt x="217" y="873"/>
                    <a:pt x="234" y="847"/>
                    <a:pt x="238" y="841"/>
                  </a:cubicBezTo>
                  <a:cubicBezTo>
                    <a:pt x="240" y="842"/>
                    <a:pt x="242" y="844"/>
                    <a:pt x="244" y="845"/>
                  </a:cubicBezTo>
                  <a:cubicBezTo>
                    <a:pt x="238" y="865"/>
                    <a:pt x="221" y="889"/>
                    <a:pt x="208" y="890"/>
                  </a:cubicBezTo>
                  <a:close/>
                  <a:moveTo>
                    <a:pt x="183" y="891"/>
                  </a:moveTo>
                  <a:cubicBezTo>
                    <a:pt x="180" y="891"/>
                    <a:pt x="178" y="890"/>
                    <a:pt x="176" y="889"/>
                  </a:cubicBezTo>
                  <a:cubicBezTo>
                    <a:pt x="174" y="887"/>
                    <a:pt x="173" y="884"/>
                    <a:pt x="174" y="882"/>
                  </a:cubicBezTo>
                  <a:cubicBezTo>
                    <a:pt x="176" y="864"/>
                    <a:pt x="219" y="835"/>
                    <a:pt x="226" y="830"/>
                  </a:cubicBezTo>
                  <a:cubicBezTo>
                    <a:pt x="228" y="833"/>
                    <a:pt x="229" y="835"/>
                    <a:pt x="230" y="835"/>
                  </a:cubicBezTo>
                  <a:cubicBezTo>
                    <a:pt x="230" y="835"/>
                    <a:pt x="230" y="835"/>
                    <a:pt x="230" y="835"/>
                  </a:cubicBezTo>
                  <a:cubicBezTo>
                    <a:pt x="230" y="836"/>
                    <a:pt x="232" y="837"/>
                    <a:pt x="235" y="839"/>
                  </a:cubicBezTo>
                  <a:cubicBezTo>
                    <a:pt x="230" y="846"/>
                    <a:pt x="201" y="889"/>
                    <a:pt x="183" y="891"/>
                  </a:cubicBezTo>
                  <a:close/>
                  <a:moveTo>
                    <a:pt x="178" y="865"/>
                  </a:moveTo>
                  <a:cubicBezTo>
                    <a:pt x="175" y="863"/>
                    <a:pt x="174" y="860"/>
                    <a:pt x="174" y="856"/>
                  </a:cubicBezTo>
                  <a:cubicBezTo>
                    <a:pt x="176" y="844"/>
                    <a:pt x="200" y="827"/>
                    <a:pt x="220" y="820"/>
                  </a:cubicBezTo>
                  <a:cubicBezTo>
                    <a:pt x="221" y="823"/>
                    <a:pt x="222" y="825"/>
                    <a:pt x="224" y="827"/>
                  </a:cubicBezTo>
                  <a:cubicBezTo>
                    <a:pt x="218" y="831"/>
                    <a:pt x="192" y="848"/>
                    <a:pt x="178" y="865"/>
                  </a:cubicBezTo>
                  <a:close/>
                  <a:moveTo>
                    <a:pt x="177" y="831"/>
                  </a:moveTo>
                  <a:cubicBezTo>
                    <a:pt x="180" y="821"/>
                    <a:pt x="199" y="809"/>
                    <a:pt x="218" y="807"/>
                  </a:cubicBezTo>
                  <a:cubicBezTo>
                    <a:pt x="218" y="810"/>
                    <a:pt x="218" y="814"/>
                    <a:pt x="219" y="817"/>
                  </a:cubicBezTo>
                  <a:cubicBezTo>
                    <a:pt x="205" y="821"/>
                    <a:pt x="190" y="830"/>
                    <a:pt x="180" y="840"/>
                  </a:cubicBezTo>
                  <a:cubicBezTo>
                    <a:pt x="178" y="837"/>
                    <a:pt x="176" y="835"/>
                    <a:pt x="177" y="831"/>
                  </a:cubicBezTo>
                  <a:close/>
                  <a:moveTo>
                    <a:pt x="218" y="803"/>
                  </a:moveTo>
                  <a:cubicBezTo>
                    <a:pt x="206" y="804"/>
                    <a:pt x="194" y="809"/>
                    <a:pt x="186" y="815"/>
                  </a:cubicBezTo>
                  <a:cubicBezTo>
                    <a:pt x="183" y="813"/>
                    <a:pt x="182" y="810"/>
                    <a:pt x="184" y="807"/>
                  </a:cubicBezTo>
                  <a:cubicBezTo>
                    <a:pt x="187" y="798"/>
                    <a:pt x="202" y="789"/>
                    <a:pt x="216" y="791"/>
                  </a:cubicBezTo>
                  <a:cubicBezTo>
                    <a:pt x="218" y="792"/>
                    <a:pt x="219" y="792"/>
                    <a:pt x="221" y="793"/>
                  </a:cubicBezTo>
                  <a:cubicBezTo>
                    <a:pt x="219" y="796"/>
                    <a:pt x="218" y="800"/>
                    <a:pt x="218" y="803"/>
                  </a:cubicBezTo>
                  <a:close/>
                  <a:moveTo>
                    <a:pt x="180" y="805"/>
                  </a:moveTo>
                  <a:cubicBezTo>
                    <a:pt x="178" y="810"/>
                    <a:pt x="179" y="814"/>
                    <a:pt x="182" y="818"/>
                  </a:cubicBezTo>
                  <a:cubicBezTo>
                    <a:pt x="178" y="822"/>
                    <a:pt x="175" y="826"/>
                    <a:pt x="174" y="830"/>
                  </a:cubicBezTo>
                  <a:cubicBezTo>
                    <a:pt x="172" y="835"/>
                    <a:pt x="174" y="839"/>
                    <a:pt x="178" y="842"/>
                  </a:cubicBezTo>
                  <a:cubicBezTo>
                    <a:pt x="174" y="847"/>
                    <a:pt x="171" y="852"/>
                    <a:pt x="171" y="856"/>
                  </a:cubicBezTo>
                  <a:cubicBezTo>
                    <a:pt x="170" y="859"/>
                    <a:pt x="171" y="864"/>
                    <a:pt x="176" y="868"/>
                  </a:cubicBezTo>
                  <a:cubicBezTo>
                    <a:pt x="173" y="873"/>
                    <a:pt x="170" y="877"/>
                    <a:pt x="170" y="881"/>
                  </a:cubicBezTo>
                  <a:cubicBezTo>
                    <a:pt x="169" y="885"/>
                    <a:pt x="171" y="889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6" y="894"/>
                    <a:pt x="180" y="895"/>
                    <a:pt x="183" y="895"/>
                  </a:cubicBezTo>
                  <a:cubicBezTo>
                    <a:pt x="187" y="894"/>
                    <a:pt x="192" y="892"/>
                    <a:pt x="197" y="889"/>
                  </a:cubicBezTo>
                  <a:cubicBezTo>
                    <a:pt x="201" y="894"/>
                    <a:pt x="205" y="895"/>
                    <a:pt x="209" y="894"/>
                  </a:cubicBezTo>
                  <a:cubicBezTo>
                    <a:pt x="213" y="894"/>
                    <a:pt x="218" y="891"/>
                    <a:pt x="222" y="887"/>
                  </a:cubicBezTo>
                  <a:cubicBezTo>
                    <a:pt x="226" y="891"/>
                    <a:pt x="230" y="892"/>
                    <a:pt x="235" y="891"/>
                  </a:cubicBezTo>
                  <a:cubicBezTo>
                    <a:pt x="239" y="890"/>
                    <a:pt x="243" y="887"/>
                    <a:pt x="247" y="882"/>
                  </a:cubicBezTo>
                  <a:cubicBezTo>
                    <a:pt x="250" y="886"/>
                    <a:pt x="255" y="886"/>
                    <a:pt x="259" y="885"/>
                  </a:cubicBezTo>
                  <a:cubicBezTo>
                    <a:pt x="268" y="881"/>
                    <a:pt x="277" y="867"/>
                    <a:pt x="278" y="853"/>
                  </a:cubicBezTo>
                  <a:cubicBezTo>
                    <a:pt x="280" y="855"/>
                    <a:pt x="281" y="856"/>
                    <a:pt x="283" y="858"/>
                  </a:cubicBezTo>
                  <a:cubicBezTo>
                    <a:pt x="284" y="873"/>
                    <a:pt x="269" y="892"/>
                    <a:pt x="258" y="898"/>
                  </a:cubicBezTo>
                  <a:cubicBezTo>
                    <a:pt x="254" y="900"/>
                    <a:pt x="251" y="900"/>
                    <a:pt x="250" y="899"/>
                  </a:cubicBezTo>
                  <a:cubicBezTo>
                    <a:pt x="245" y="895"/>
                    <a:pt x="238" y="898"/>
                    <a:pt x="233" y="901"/>
                  </a:cubicBezTo>
                  <a:cubicBezTo>
                    <a:pt x="227" y="904"/>
                    <a:pt x="223" y="905"/>
                    <a:pt x="221" y="903"/>
                  </a:cubicBezTo>
                  <a:cubicBezTo>
                    <a:pt x="217" y="898"/>
                    <a:pt x="210" y="900"/>
                    <a:pt x="205" y="902"/>
                  </a:cubicBezTo>
                  <a:cubicBezTo>
                    <a:pt x="200" y="904"/>
                    <a:pt x="196" y="906"/>
                    <a:pt x="194" y="904"/>
                  </a:cubicBezTo>
                  <a:cubicBezTo>
                    <a:pt x="194" y="904"/>
                    <a:pt x="194" y="904"/>
                    <a:pt x="194" y="904"/>
                  </a:cubicBezTo>
                  <a:cubicBezTo>
                    <a:pt x="191" y="900"/>
                    <a:pt x="186" y="901"/>
                    <a:pt x="182" y="901"/>
                  </a:cubicBezTo>
                  <a:cubicBezTo>
                    <a:pt x="177" y="902"/>
                    <a:pt x="172" y="903"/>
                    <a:pt x="167" y="898"/>
                  </a:cubicBezTo>
                  <a:cubicBezTo>
                    <a:pt x="162" y="893"/>
                    <a:pt x="163" y="888"/>
                    <a:pt x="163" y="883"/>
                  </a:cubicBezTo>
                  <a:cubicBezTo>
                    <a:pt x="164" y="879"/>
                    <a:pt x="165" y="874"/>
                    <a:pt x="161" y="871"/>
                  </a:cubicBezTo>
                  <a:cubicBezTo>
                    <a:pt x="161" y="871"/>
                    <a:pt x="161" y="871"/>
                    <a:pt x="161" y="871"/>
                  </a:cubicBezTo>
                  <a:cubicBezTo>
                    <a:pt x="159" y="869"/>
                    <a:pt x="160" y="865"/>
                    <a:pt x="162" y="860"/>
                  </a:cubicBezTo>
                  <a:cubicBezTo>
                    <a:pt x="164" y="854"/>
                    <a:pt x="167" y="848"/>
                    <a:pt x="162" y="844"/>
                  </a:cubicBezTo>
                  <a:cubicBezTo>
                    <a:pt x="159" y="841"/>
                    <a:pt x="161" y="838"/>
                    <a:pt x="164" y="832"/>
                  </a:cubicBezTo>
                  <a:cubicBezTo>
                    <a:pt x="166" y="826"/>
                    <a:pt x="169" y="820"/>
                    <a:pt x="165" y="815"/>
                  </a:cubicBezTo>
                  <a:cubicBezTo>
                    <a:pt x="164" y="813"/>
                    <a:pt x="165" y="810"/>
                    <a:pt x="167" y="807"/>
                  </a:cubicBezTo>
                  <a:cubicBezTo>
                    <a:pt x="173" y="796"/>
                    <a:pt x="192" y="781"/>
                    <a:pt x="207" y="781"/>
                  </a:cubicBezTo>
                  <a:cubicBezTo>
                    <a:pt x="208" y="783"/>
                    <a:pt x="210" y="785"/>
                    <a:pt x="211" y="787"/>
                  </a:cubicBezTo>
                  <a:cubicBezTo>
                    <a:pt x="197" y="788"/>
                    <a:pt x="184" y="796"/>
                    <a:pt x="180" y="805"/>
                  </a:cubicBezTo>
                  <a:close/>
                  <a:moveTo>
                    <a:pt x="411" y="1034"/>
                  </a:moveTo>
                  <a:cubicBezTo>
                    <a:pt x="386" y="1043"/>
                    <a:pt x="366" y="1020"/>
                    <a:pt x="366" y="1020"/>
                  </a:cubicBezTo>
                  <a:cubicBezTo>
                    <a:pt x="366" y="1019"/>
                    <a:pt x="365" y="1019"/>
                    <a:pt x="365" y="1019"/>
                  </a:cubicBezTo>
                  <a:cubicBezTo>
                    <a:pt x="364" y="1019"/>
                    <a:pt x="364" y="1019"/>
                    <a:pt x="363" y="1020"/>
                  </a:cubicBezTo>
                  <a:cubicBezTo>
                    <a:pt x="363" y="1020"/>
                    <a:pt x="348" y="1036"/>
                    <a:pt x="327" y="1027"/>
                  </a:cubicBezTo>
                  <a:cubicBezTo>
                    <a:pt x="327" y="1027"/>
                    <a:pt x="327" y="1027"/>
                    <a:pt x="327" y="1027"/>
                  </a:cubicBezTo>
                  <a:cubicBezTo>
                    <a:pt x="307" y="1018"/>
                    <a:pt x="307" y="997"/>
                    <a:pt x="307" y="996"/>
                  </a:cubicBezTo>
                  <a:cubicBezTo>
                    <a:pt x="307" y="996"/>
                    <a:pt x="307" y="995"/>
                    <a:pt x="306" y="995"/>
                  </a:cubicBezTo>
                  <a:cubicBezTo>
                    <a:pt x="306" y="994"/>
                    <a:pt x="305" y="994"/>
                    <a:pt x="305" y="994"/>
                  </a:cubicBezTo>
                  <a:cubicBezTo>
                    <a:pt x="305" y="994"/>
                    <a:pt x="275" y="997"/>
                    <a:pt x="263" y="972"/>
                  </a:cubicBezTo>
                  <a:cubicBezTo>
                    <a:pt x="247" y="938"/>
                    <a:pt x="290" y="884"/>
                    <a:pt x="338" y="860"/>
                  </a:cubicBezTo>
                  <a:cubicBezTo>
                    <a:pt x="340" y="861"/>
                    <a:pt x="341" y="861"/>
                    <a:pt x="343" y="861"/>
                  </a:cubicBezTo>
                  <a:cubicBezTo>
                    <a:pt x="305" y="889"/>
                    <a:pt x="278" y="924"/>
                    <a:pt x="274" y="950"/>
                  </a:cubicBezTo>
                  <a:cubicBezTo>
                    <a:pt x="272" y="959"/>
                    <a:pt x="274" y="967"/>
                    <a:pt x="279" y="973"/>
                  </a:cubicBezTo>
                  <a:cubicBezTo>
                    <a:pt x="290" y="987"/>
                    <a:pt x="308" y="985"/>
                    <a:pt x="315" y="983"/>
                  </a:cubicBezTo>
                  <a:cubicBezTo>
                    <a:pt x="315" y="990"/>
                    <a:pt x="317" y="1006"/>
                    <a:pt x="333" y="1013"/>
                  </a:cubicBezTo>
                  <a:cubicBezTo>
                    <a:pt x="333" y="1013"/>
                    <a:pt x="333" y="1013"/>
                    <a:pt x="333" y="1013"/>
                  </a:cubicBezTo>
                  <a:cubicBezTo>
                    <a:pt x="350" y="1020"/>
                    <a:pt x="363" y="1010"/>
                    <a:pt x="367" y="1005"/>
                  </a:cubicBezTo>
                  <a:cubicBezTo>
                    <a:pt x="371" y="1011"/>
                    <a:pt x="382" y="1025"/>
                    <a:pt x="399" y="1023"/>
                  </a:cubicBezTo>
                  <a:cubicBezTo>
                    <a:pt x="407" y="1022"/>
                    <a:pt x="414" y="1018"/>
                    <a:pt x="420" y="1010"/>
                  </a:cubicBezTo>
                  <a:cubicBezTo>
                    <a:pt x="435" y="989"/>
                    <a:pt x="441" y="945"/>
                    <a:pt x="433" y="898"/>
                  </a:cubicBezTo>
                  <a:cubicBezTo>
                    <a:pt x="435" y="900"/>
                    <a:pt x="436" y="901"/>
                    <a:pt x="438" y="902"/>
                  </a:cubicBezTo>
                  <a:cubicBezTo>
                    <a:pt x="455" y="953"/>
                    <a:pt x="447" y="1021"/>
                    <a:pt x="411" y="1034"/>
                  </a:cubicBezTo>
                  <a:close/>
                  <a:moveTo>
                    <a:pt x="409" y="851"/>
                  </a:moveTo>
                  <a:cubicBezTo>
                    <a:pt x="411" y="854"/>
                    <a:pt x="414" y="857"/>
                    <a:pt x="417" y="860"/>
                  </a:cubicBezTo>
                  <a:cubicBezTo>
                    <a:pt x="417" y="891"/>
                    <a:pt x="413" y="975"/>
                    <a:pt x="400" y="987"/>
                  </a:cubicBezTo>
                  <a:cubicBezTo>
                    <a:pt x="399" y="988"/>
                    <a:pt x="398" y="988"/>
                    <a:pt x="397" y="988"/>
                  </a:cubicBezTo>
                  <a:cubicBezTo>
                    <a:pt x="396" y="988"/>
                    <a:pt x="395" y="987"/>
                    <a:pt x="395" y="986"/>
                  </a:cubicBezTo>
                  <a:cubicBezTo>
                    <a:pt x="384" y="971"/>
                    <a:pt x="401" y="888"/>
                    <a:pt x="409" y="851"/>
                  </a:cubicBezTo>
                  <a:close/>
                  <a:moveTo>
                    <a:pt x="407" y="844"/>
                  </a:moveTo>
                  <a:cubicBezTo>
                    <a:pt x="396" y="887"/>
                    <a:pt x="370" y="969"/>
                    <a:pt x="352" y="978"/>
                  </a:cubicBezTo>
                  <a:cubicBezTo>
                    <a:pt x="350" y="979"/>
                    <a:pt x="349" y="979"/>
                    <a:pt x="348" y="978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6" y="978"/>
                    <a:pt x="345" y="977"/>
                    <a:pt x="345" y="975"/>
                  </a:cubicBezTo>
                  <a:cubicBezTo>
                    <a:pt x="338" y="955"/>
                    <a:pt x="378" y="879"/>
                    <a:pt x="400" y="841"/>
                  </a:cubicBezTo>
                  <a:cubicBezTo>
                    <a:pt x="403" y="840"/>
                    <a:pt x="404" y="838"/>
                    <a:pt x="406" y="837"/>
                  </a:cubicBezTo>
                  <a:cubicBezTo>
                    <a:pt x="406" y="839"/>
                    <a:pt x="406" y="842"/>
                    <a:pt x="407" y="844"/>
                  </a:cubicBezTo>
                  <a:close/>
                  <a:moveTo>
                    <a:pt x="300" y="947"/>
                  </a:moveTo>
                  <a:cubicBezTo>
                    <a:pt x="300" y="950"/>
                    <a:pt x="301" y="952"/>
                    <a:pt x="303" y="953"/>
                  </a:cubicBezTo>
                  <a:cubicBezTo>
                    <a:pt x="305" y="954"/>
                    <a:pt x="307" y="955"/>
                    <a:pt x="309" y="954"/>
                  </a:cubicBezTo>
                  <a:cubicBezTo>
                    <a:pt x="324" y="952"/>
                    <a:pt x="351" y="915"/>
                    <a:pt x="372" y="884"/>
                  </a:cubicBezTo>
                  <a:cubicBezTo>
                    <a:pt x="355" y="918"/>
                    <a:pt x="336" y="961"/>
                    <a:pt x="341" y="976"/>
                  </a:cubicBezTo>
                  <a:cubicBezTo>
                    <a:pt x="342" y="979"/>
                    <a:pt x="344" y="981"/>
                    <a:pt x="346" y="982"/>
                  </a:cubicBezTo>
                  <a:cubicBezTo>
                    <a:pt x="346" y="982"/>
                    <a:pt x="346" y="982"/>
                    <a:pt x="346" y="982"/>
                  </a:cubicBezTo>
                  <a:cubicBezTo>
                    <a:pt x="348" y="983"/>
                    <a:pt x="351" y="983"/>
                    <a:pt x="354" y="981"/>
                  </a:cubicBezTo>
                  <a:cubicBezTo>
                    <a:pt x="368" y="974"/>
                    <a:pt x="385" y="930"/>
                    <a:pt x="396" y="894"/>
                  </a:cubicBezTo>
                  <a:cubicBezTo>
                    <a:pt x="389" y="931"/>
                    <a:pt x="383" y="977"/>
                    <a:pt x="391" y="988"/>
                  </a:cubicBezTo>
                  <a:cubicBezTo>
                    <a:pt x="393" y="990"/>
                    <a:pt x="395" y="992"/>
                    <a:pt x="397" y="992"/>
                  </a:cubicBezTo>
                  <a:cubicBezTo>
                    <a:pt x="399" y="992"/>
                    <a:pt x="401" y="991"/>
                    <a:pt x="403" y="990"/>
                  </a:cubicBezTo>
                  <a:cubicBezTo>
                    <a:pt x="419" y="975"/>
                    <a:pt x="421" y="879"/>
                    <a:pt x="421" y="862"/>
                  </a:cubicBezTo>
                  <a:cubicBezTo>
                    <a:pt x="423" y="863"/>
                    <a:pt x="424" y="863"/>
                    <a:pt x="425" y="864"/>
                  </a:cubicBezTo>
                  <a:cubicBezTo>
                    <a:pt x="421" y="874"/>
                    <a:pt x="422" y="884"/>
                    <a:pt x="428" y="893"/>
                  </a:cubicBezTo>
                  <a:cubicBezTo>
                    <a:pt x="428" y="893"/>
                    <a:pt x="428" y="893"/>
                    <a:pt x="428" y="893"/>
                  </a:cubicBezTo>
                  <a:cubicBezTo>
                    <a:pt x="437" y="941"/>
                    <a:pt x="432" y="987"/>
                    <a:pt x="417" y="1008"/>
                  </a:cubicBezTo>
                  <a:cubicBezTo>
                    <a:pt x="411" y="1015"/>
                    <a:pt x="405" y="1019"/>
                    <a:pt x="399" y="1019"/>
                  </a:cubicBezTo>
                  <a:cubicBezTo>
                    <a:pt x="380" y="1021"/>
                    <a:pt x="369" y="1001"/>
                    <a:pt x="369" y="1001"/>
                  </a:cubicBezTo>
                  <a:cubicBezTo>
                    <a:pt x="369" y="1000"/>
                    <a:pt x="368" y="1000"/>
                    <a:pt x="368" y="1000"/>
                  </a:cubicBezTo>
                  <a:cubicBezTo>
                    <a:pt x="367" y="1000"/>
                    <a:pt x="366" y="1000"/>
                    <a:pt x="366" y="1001"/>
                  </a:cubicBezTo>
                  <a:cubicBezTo>
                    <a:pt x="365" y="1001"/>
                    <a:pt x="353" y="1017"/>
                    <a:pt x="335" y="1009"/>
                  </a:cubicBezTo>
                  <a:cubicBezTo>
                    <a:pt x="335" y="1009"/>
                    <a:pt x="335" y="1009"/>
                    <a:pt x="335" y="1009"/>
                  </a:cubicBezTo>
                  <a:cubicBezTo>
                    <a:pt x="317" y="1002"/>
                    <a:pt x="318" y="982"/>
                    <a:pt x="319" y="981"/>
                  </a:cubicBezTo>
                  <a:cubicBezTo>
                    <a:pt x="319" y="980"/>
                    <a:pt x="318" y="980"/>
                    <a:pt x="318" y="979"/>
                  </a:cubicBezTo>
                  <a:cubicBezTo>
                    <a:pt x="317" y="979"/>
                    <a:pt x="317" y="979"/>
                    <a:pt x="316" y="979"/>
                  </a:cubicBezTo>
                  <a:cubicBezTo>
                    <a:pt x="316" y="979"/>
                    <a:pt x="294" y="986"/>
                    <a:pt x="282" y="971"/>
                  </a:cubicBezTo>
                  <a:cubicBezTo>
                    <a:pt x="278" y="966"/>
                    <a:pt x="276" y="959"/>
                    <a:pt x="278" y="950"/>
                  </a:cubicBezTo>
                  <a:cubicBezTo>
                    <a:pt x="281" y="924"/>
                    <a:pt x="311" y="888"/>
                    <a:pt x="351" y="861"/>
                  </a:cubicBezTo>
                  <a:cubicBezTo>
                    <a:pt x="351" y="861"/>
                    <a:pt x="351" y="861"/>
                    <a:pt x="351" y="861"/>
                  </a:cubicBezTo>
                  <a:cubicBezTo>
                    <a:pt x="361" y="859"/>
                    <a:pt x="369" y="852"/>
                    <a:pt x="374" y="842"/>
                  </a:cubicBezTo>
                  <a:cubicBezTo>
                    <a:pt x="375" y="843"/>
                    <a:pt x="376" y="844"/>
                    <a:pt x="377" y="844"/>
                  </a:cubicBezTo>
                  <a:cubicBezTo>
                    <a:pt x="366" y="856"/>
                    <a:pt x="299" y="926"/>
                    <a:pt x="300" y="947"/>
                  </a:cubicBezTo>
                  <a:close/>
                  <a:moveTo>
                    <a:pt x="382" y="845"/>
                  </a:moveTo>
                  <a:cubicBezTo>
                    <a:pt x="386" y="846"/>
                    <a:pt x="390" y="845"/>
                    <a:pt x="394" y="844"/>
                  </a:cubicBezTo>
                  <a:cubicBezTo>
                    <a:pt x="374" y="877"/>
                    <a:pt x="327" y="947"/>
                    <a:pt x="309" y="950"/>
                  </a:cubicBezTo>
                  <a:cubicBezTo>
                    <a:pt x="307" y="951"/>
                    <a:pt x="306" y="951"/>
                    <a:pt x="305" y="950"/>
                  </a:cubicBezTo>
                  <a:cubicBezTo>
                    <a:pt x="305" y="949"/>
                    <a:pt x="304" y="948"/>
                    <a:pt x="304" y="947"/>
                  </a:cubicBezTo>
                  <a:cubicBezTo>
                    <a:pt x="303" y="929"/>
                    <a:pt x="360" y="867"/>
                    <a:pt x="382" y="845"/>
                  </a:cubicBezTo>
                  <a:close/>
                  <a:moveTo>
                    <a:pt x="606" y="996"/>
                  </a:moveTo>
                  <a:cubicBezTo>
                    <a:pt x="604" y="1002"/>
                    <a:pt x="601" y="1005"/>
                    <a:pt x="598" y="1005"/>
                  </a:cubicBezTo>
                  <a:cubicBezTo>
                    <a:pt x="591" y="1006"/>
                    <a:pt x="589" y="1012"/>
                    <a:pt x="587" y="1018"/>
                  </a:cubicBezTo>
                  <a:cubicBezTo>
                    <a:pt x="585" y="1023"/>
                    <a:pt x="584" y="1026"/>
                    <a:pt x="581" y="1027"/>
                  </a:cubicBezTo>
                  <a:cubicBezTo>
                    <a:pt x="575" y="1027"/>
                    <a:pt x="572" y="1033"/>
                    <a:pt x="569" y="1037"/>
                  </a:cubicBezTo>
                  <a:cubicBezTo>
                    <a:pt x="567" y="1042"/>
                    <a:pt x="565" y="1046"/>
                    <a:pt x="560" y="1046"/>
                  </a:cubicBezTo>
                  <a:cubicBezTo>
                    <a:pt x="555" y="1047"/>
                    <a:pt x="552" y="1050"/>
                    <a:pt x="549" y="1053"/>
                  </a:cubicBezTo>
                  <a:cubicBezTo>
                    <a:pt x="544" y="1057"/>
                    <a:pt x="540" y="1061"/>
                    <a:pt x="532" y="1061"/>
                  </a:cubicBezTo>
                  <a:cubicBezTo>
                    <a:pt x="524" y="1061"/>
                    <a:pt x="520" y="1057"/>
                    <a:pt x="515" y="1053"/>
                  </a:cubicBezTo>
                  <a:cubicBezTo>
                    <a:pt x="512" y="1050"/>
                    <a:pt x="509" y="1047"/>
                    <a:pt x="504" y="1046"/>
                  </a:cubicBezTo>
                  <a:cubicBezTo>
                    <a:pt x="500" y="1046"/>
                    <a:pt x="497" y="1042"/>
                    <a:pt x="495" y="1037"/>
                  </a:cubicBezTo>
                  <a:cubicBezTo>
                    <a:pt x="492" y="1033"/>
                    <a:pt x="489" y="1027"/>
                    <a:pt x="483" y="1027"/>
                  </a:cubicBezTo>
                  <a:cubicBezTo>
                    <a:pt x="480" y="1026"/>
                    <a:pt x="479" y="1023"/>
                    <a:pt x="477" y="1018"/>
                  </a:cubicBezTo>
                  <a:cubicBezTo>
                    <a:pt x="475" y="1012"/>
                    <a:pt x="473" y="1006"/>
                    <a:pt x="466" y="1005"/>
                  </a:cubicBezTo>
                  <a:cubicBezTo>
                    <a:pt x="463" y="1005"/>
                    <a:pt x="460" y="1002"/>
                    <a:pt x="458" y="996"/>
                  </a:cubicBezTo>
                  <a:cubicBezTo>
                    <a:pt x="452" y="980"/>
                    <a:pt x="455" y="952"/>
                    <a:pt x="469" y="935"/>
                  </a:cubicBezTo>
                  <a:cubicBezTo>
                    <a:pt x="471" y="936"/>
                    <a:pt x="472" y="936"/>
                    <a:pt x="474" y="937"/>
                  </a:cubicBezTo>
                  <a:cubicBezTo>
                    <a:pt x="463" y="949"/>
                    <a:pt x="460" y="973"/>
                    <a:pt x="464" y="986"/>
                  </a:cubicBezTo>
                  <a:cubicBezTo>
                    <a:pt x="466" y="993"/>
                    <a:pt x="469" y="995"/>
                    <a:pt x="472" y="995"/>
                  </a:cubicBezTo>
                  <a:cubicBezTo>
                    <a:pt x="476" y="996"/>
                    <a:pt x="478" y="1001"/>
                    <a:pt x="479" y="1006"/>
                  </a:cubicBezTo>
                  <a:cubicBezTo>
                    <a:pt x="482" y="1012"/>
                    <a:pt x="484" y="1018"/>
                    <a:pt x="490" y="1018"/>
                  </a:cubicBezTo>
                  <a:cubicBezTo>
                    <a:pt x="494" y="1018"/>
                    <a:pt x="496" y="1022"/>
                    <a:pt x="498" y="1027"/>
                  </a:cubicBezTo>
                  <a:cubicBezTo>
                    <a:pt x="501" y="1032"/>
                    <a:pt x="503" y="1038"/>
                    <a:pt x="509" y="1038"/>
                  </a:cubicBezTo>
                  <a:cubicBezTo>
                    <a:pt x="511" y="1038"/>
                    <a:pt x="513" y="1040"/>
                    <a:pt x="516" y="1043"/>
                  </a:cubicBezTo>
                  <a:cubicBezTo>
                    <a:pt x="519" y="1048"/>
                    <a:pt x="523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41" y="1053"/>
                    <a:pt x="545" y="1048"/>
                    <a:pt x="548" y="1043"/>
                  </a:cubicBezTo>
                  <a:cubicBezTo>
                    <a:pt x="551" y="1040"/>
                    <a:pt x="553" y="1038"/>
                    <a:pt x="555" y="1038"/>
                  </a:cubicBezTo>
                  <a:cubicBezTo>
                    <a:pt x="561" y="1038"/>
                    <a:pt x="563" y="1032"/>
                    <a:pt x="566" y="1027"/>
                  </a:cubicBezTo>
                  <a:cubicBezTo>
                    <a:pt x="568" y="1022"/>
                    <a:pt x="570" y="1018"/>
                    <a:pt x="574" y="1018"/>
                  </a:cubicBezTo>
                  <a:cubicBezTo>
                    <a:pt x="580" y="1018"/>
                    <a:pt x="582" y="1012"/>
                    <a:pt x="585" y="1006"/>
                  </a:cubicBezTo>
                  <a:cubicBezTo>
                    <a:pt x="586" y="1001"/>
                    <a:pt x="588" y="996"/>
                    <a:pt x="592" y="995"/>
                  </a:cubicBezTo>
                  <a:cubicBezTo>
                    <a:pt x="595" y="995"/>
                    <a:pt x="598" y="993"/>
                    <a:pt x="600" y="986"/>
                  </a:cubicBezTo>
                  <a:cubicBezTo>
                    <a:pt x="604" y="973"/>
                    <a:pt x="601" y="949"/>
                    <a:pt x="590" y="937"/>
                  </a:cubicBezTo>
                  <a:cubicBezTo>
                    <a:pt x="592" y="936"/>
                    <a:pt x="593" y="936"/>
                    <a:pt x="595" y="935"/>
                  </a:cubicBezTo>
                  <a:cubicBezTo>
                    <a:pt x="609" y="952"/>
                    <a:pt x="612" y="980"/>
                    <a:pt x="606" y="996"/>
                  </a:cubicBezTo>
                  <a:close/>
                  <a:moveTo>
                    <a:pt x="572" y="995"/>
                  </a:moveTo>
                  <a:cubicBezTo>
                    <a:pt x="570" y="998"/>
                    <a:pt x="567" y="999"/>
                    <a:pt x="564" y="998"/>
                  </a:cubicBezTo>
                  <a:cubicBezTo>
                    <a:pt x="564" y="985"/>
                    <a:pt x="559" y="968"/>
                    <a:pt x="553" y="955"/>
                  </a:cubicBezTo>
                  <a:cubicBezTo>
                    <a:pt x="555" y="953"/>
                    <a:pt x="558" y="951"/>
                    <a:pt x="561" y="949"/>
                  </a:cubicBezTo>
                  <a:cubicBezTo>
                    <a:pt x="573" y="964"/>
                    <a:pt x="577" y="986"/>
                    <a:pt x="572" y="995"/>
                  </a:cubicBezTo>
                  <a:close/>
                  <a:moveTo>
                    <a:pt x="563" y="946"/>
                  </a:moveTo>
                  <a:cubicBezTo>
                    <a:pt x="565" y="943"/>
                    <a:pt x="567" y="941"/>
                    <a:pt x="568" y="937"/>
                  </a:cubicBezTo>
                  <a:cubicBezTo>
                    <a:pt x="570" y="938"/>
                    <a:pt x="571" y="938"/>
                    <a:pt x="573" y="938"/>
                  </a:cubicBezTo>
                  <a:cubicBezTo>
                    <a:pt x="584" y="947"/>
                    <a:pt x="588" y="964"/>
                    <a:pt x="584" y="973"/>
                  </a:cubicBezTo>
                  <a:cubicBezTo>
                    <a:pt x="583" y="976"/>
                    <a:pt x="581" y="978"/>
                    <a:pt x="577" y="977"/>
                  </a:cubicBezTo>
                  <a:cubicBezTo>
                    <a:pt x="576" y="967"/>
                    <a:pt x="570" y="955"/>
                    <a:pt x="563" y="946"/>
                  </a:cubicBezTo>
                  <a:close/>
                  <a:moveTo>
                    <a:pt x="556" y="1014"/>
                  </a:moveTo>
                  <a:cubicBezTo>
                    <a:pt x="554" y="1017"/>
                    <a:pt x="551" y="1018"/>
                    <a:pt x="547" y="1018"/>
                  </a:cubicBezTo>
                  <a:cubicBezTo>
                    <a:pt x="549" y="996"/>
                    <a:pt x="543" y="965"/>
                    <a:pt x="542" y="959"/>
                  </a:cubicBezTo>
                  <a:cubicBezTo>
                    <a:pt x="544" y="958"/>
                    <a:pt x="547" y="958"/>
                    <a:pt x="549" y="957"/>
                  </a:cubicBezTo>
                  <a:cubicBezTo>
                    <a:pt x="559" y="976"/>
                    <a:pt x="564" y="1004"/>
                    <a:pt x="556" y="1014"/>
                  </a:cubicBezTo>
                  <a:close/>
                  <a:moveTo>
                    <a:pt x="539" y="1033"/>
                  </a:moveTo>
                  <a:cubicBezTo>
                    <a:pt x="537" y="1035"/>
                    <a:pt x="534" y="1036"/>
                    <a:pt x="532" y="1036"/>
                  </a:cubicBezTo>
                  <a:cubicBezTo>
                    <a:pt x="530" y="1036"/>
                    <a:pt x="527" y="1035"/>
                    <a:pt x="526" y="1033"/>
                  </a:cubicBezTo>
                  <a:cubicBezTo>
                    <a:pt x="514" y="1019"/>
                    <a:pt x="524" y="967"/>
                    <a:pt x="526" y="960"/>
                  </a:cubicBezTo>
                  <a:cubicBezTo>
                    <a:pt x="529" y="960"/>
                    <a:pt x="531" y="960"/>
                    <a:pt x="532" y="960"/>
                  </a:cubicBezTo>
                  <a:cubicBezTo>
                    <a:pt x="532" y="960"/>
                    <a:pt x="532" y="960"/>
                    <a:pt x="532" y="960"/>
                  </a:cubicBezTo>
                  <a:cubicBezTo>
                    <a:pt x="533" y="960"/>
                    <a:pt x="535" y="960"/>
                    <a:pt x="538" y="960"/>
                  </a:cubicBezTo>
                  <a:cubicBezTo>
                    <a:pt x="540" y="967"/>
                    <a:pt x="550" y="1019"/>
                    <a:pt x="539" y="1033"/>
                  </a:cubicBezTo>
                  <a:close/>
                  <a:moveTo>
                    <a:pt x="517" y="1018"/>
                  </a:moveTo>
                  <a:cubicBezTo>
                    <a:pt x="513" y="1018"/>
                    <a:pt x="510" y="1017"/>
                    <a:pt x="508" y="1014"/>
                  </a:cubicBezTo>
                  <a:cubicBezTo>
                    <a:pt x="500" y="1004"/>
                    <a:pt x="505" y="976"/>
                    <a:pt x="515" y="957"/>
                  </a:cubicBezTo>
                  <a:cubicBezTo>
                    <a:pt x="517" y="958"/>
                    <a:pt x="520" y="958"/>
                    <a:pt x="522" y="959"/>
                  </a:cubicBezTo>
                  <a:cubicBezTo>
                    <a:pt x="521" y="965"/>
                    <a:pt x="515" y="996"/>
                    <a:pt x="517" y="1018"/>
                  </a:cubicBezTo>
                  <a:close/>
                  <a:moveTo>
                    <a:pt x="500" y="998"/>
                  </a:moveTo>
                  <a:cubicBezTo>
                    <a:pt x="497" y="999"/>
                    <a:pt x="494" y="998"/>
                    <a:pt x="492" y="995"/>
                  </a:cubicBezTo>
                  <a:cubicBezTo>
                    <a:pt x="487" y="986"/>
                    <a:pt x="491" y="964"/>
                    <a:pt x="503" y="949"/>
                  </a:cubicBezTo>
                  <a:cubicBezTo>
                    <a:pt x="506" y="951"/>
                    <a:pt x="509" y="953"/>
                    <a:pt x="511" y="955"/>
                  </a:cubicBezTo>
                  <a:cubicBezTo>
                    <a:pt x="505" y="968"/>
                    <a:pt x="500" y="985"/>
                    <a:pt x="500" y="998"/>
                  </a:cubicBezTo>
                  <a:close/>
                  <a:moveTo>
                    <a:pt x="487" y="977"/>
                  </a:moveTo>
                  <a:cubicBezTo>
                    <a:pt x="483" y="978"/>
                    <a:pt x="481" y="976"/>
                    <a:pt x="480" y="973"/>
                  </a:cubicBezTo>
                  <a:cubicBezTo>
                    <a:pt x="476" y="964"/>
                    <a:pt x="480" y="947"/>
                    <a:pt x="491" y="938"/>
                  </a:cubicBezTo>
                  <a:cubicBezTo>
                    <a:pt x="493" y="938"/>
                    <a:pt x="494" y="938"/>
                    <a:pt x="496" y="937"/>
                  </a:cubicBezTo>
                  <a:cubicBezTo>
                    <a:pt x="497" y="941"/>
                    <a:pt x="499" y="943"/>
                    <a:pt x="501" y="946"/>
                  </a:cubicBezTo>
                  <a:cubicBezTo>
                    <a:pt x="494" y="955"/>
                    <a:pt x="488" y="967"/>
                    <a:pt x="487" y="977"/>
                  </a:cubicBezTo>
                  <a:close/>
                  <a:moveTo>
                    <a:pt x="476" y="974"/>
                  </a:moveTo>
                  <a:cubicBezTo>
                    <a:pt x="478" y="979"/>
                    <a:pt x="482" y="981"/>
                    <a:pt x="486" y="981"/>
                  </a:cubicBezTo>
                  <a:cubicBezTo>
                    <a:pt x="486" y="987"/>
                    <a:pt x="487" y="993"/>
                    <a:pt x="489" y="997"/>
                  </a:cubicBezTo>
                  <a:cubicBezTo>
                    <a:pt x="491" y="1001"/>
                    <a:pt x="495" y="1003"/>
                    <a:pt x="500" y="1002"/>
                  </a:cubicBezTo>
                  <a:cubicBezTo>
                    <a:pt x="501" y="1008"/>
                    <a:pt x="502" y="1013"/>
                    <a:pt x="505" y="1017"/>
                  </a:cubicBezTo>
                  <a:cubicBezTo>
                    <a:pt x="507" y="1020"/>
                    <a:pt x="511" y="1023"/>
                    <a:pt x="517" y="1022"/>
                  </a:cubicBezTo>
                  <a:cubicBezTo>
                    <a:pt x="518" y="1027"/>
                    <a:pt x="520" y="1032"/>
                    <a:pt x="522" y="1035"/>
                  </a:cubicBezTo>
                  <a:cubicBezTo>
                    <a:pt x="525" y="1038"/>
                    <a:pt x="528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6" y="1040"/>
                    <a:pt x="539" y="1038"/>
                    <a:pt x="542" y="1035"/>
                  </a:cubicBezTo>
                  <a:cubicBezTo>
                    <a:pt x="544" y="1032"/>
                    <a:pt x="546" y="1027"/>
                    <a:pt x="547" y="1022"/>
                  </a:cubicBezTo>
                  <a:cubicBezTo>
                    <a:pt x="553" y="1023"/>
                    <a:pt x="557" y="1020"/>
                    <a:pt x="559" y="1017"/>
                  </a:cubicBezTo>
                  <a:cubicBezTo>
                    <a:pt x="562" y="1013"/>
                    <a:pt x="563" y="1008"/>
                    <a:pt x="564" y="1002"/>
                  </a:cubicBezTo>
                  <a:cubicBezTo>
                    <a:pt x="569" y="1003"/>
                    <a:pt x="573" y="1001"/>
                    <a:pt x="575" y="997"/>
                  </a:cubicBezTo>
                  <a:cubicBezTo>
                    <a:pt x="577" y="993"/>
                    <a:pt x="578" y="987"/>
                    <a:pt x="578" y="981"/>
                  </a:cubicBezTo>
                  <a:cubicBezTo>
                    <a:pt x="582" y="981"/>
                    <a:pt x="586" y="979"/>
                    <a:pt x="588" y="974"/>
                  </a:cubicBezTo>
                  <a:cubicBezTo>
                    <a:pt x="592" y="965"/>
                    <a:pt x="588" y="949"/>
                    <a:pt x="579" y="939"/>
                  </a:cubicBezTo>
                  <a:cubicBezTo>
                    <a:pt x="581" y="939"/>
                    <a:pt x="584" y="939"/>
                    <a:pt x="586" y="938"/>
                  </a:cubicBezTo>
                  <a:cubicBezTo>
                    <a:pt x="597" y="949"/>
                    <a:pt x="600" y="973"/>
                    <a:pt x="596" y="985"/>
                  </a:cubicBezTo>
                  <a:cubicBezTo>
                    <a:pt x="595" y="989"/>
                    <a:pt x="594" y="991"/>
                    <a:pt x="592" y="991"/>
                  </a:cubicBezTo>
                  <a:cubicBezTo>
                    <a:pt x="585" y="992"/>
                    <a:pt x="583" y="999"/>
                    <a:pt x="581" y="1005"/>
                  </a:cubicBezTo>
                  <a:cubicBezTo>
                    <a:pt x="579" y="1011"/>
                    <a:pt x="577" y="1014"/>
                    <a:pt x="574" y="1014"/>
                  </a:cubicBezTo>
                  <a:cubicBezTo>
                    <a:pt x="567" y="1014"/>
                    <a:pt x="565" y="1020"/>
                    <a:pt x="562" y="1025"/>
                  </a:cubicBezTo>
                  <a:cubicBezTo>
                    <a:pt x="560" y="1030"/>
                    <a:pt x="558" y="1034"/>
                    <a:pt x="555" y="1034"/>
                  </a:cubicBezTo>
                  <a:cubicBezTo>
                    <a:pt x="555" y="1034"/>
                    <a:pt x="555" y="1034"/>
                    <a:pt x="555" y="1034"/>
                  </a:cubicBezTo>
                  <a:cubicBezTo>
                    <a:pt x="550" y="1034"/>
                    <a:pt x="548" y="1037"/>
                    <a:pt x="545" y="1041"/>
                  </a:cubicBezTo>
                  <a:cubicBezTo>
                    <a:pt x="542" y="1045"/>
                    <a:pt x="539" y="1049"/>
                    <a:pt x="532" y="1049"/>
                  </a:cubicBezTo>
                  <a:cubicBezTo>
                    <a:pt x="525" y="1049"/>
                    <a:pt x="522" y="1045"/>
                    <a:pt x="519" y="1041"/>
                  </a:cubicBezTo>
                  <a:cubicBezTo>
                    <a:pt x="516" y="1037"/>
                    <a:pt x="514" y="1034"/>
                    <a:pt x="509" y="1034"/>
                  </a:cubicBezTo>
                  <a:cubicBezTo>
                    <a:pt x="509" y="1034"/>
                    <a:pt x="509" y="1034"/>
                    <a:pt x="509" y="1034"/>
                  </a:cubicBezTo>
                  <a:cubicBezTo>
                    <a:pt x="506" y="1034"/>
                    <a:pt x="504" y="1030"/>
                    <a:pt x="502" y="1025"/>
                  </a:cubicBezTo>
                  <a:cubicBezTo>
                    <a:pt x="499" y="1020"/>
                    <a:pt x="497" y="1014"/>
                    <a:pt x="490" y="1014"/>
                  </a:cubicBezTo>
                  <a:cubicBezTo>
                    <a:pt x="487" y="1014"/>
                    <a:pt x="485" y="1011"/>
                    <a:pt x="483" y="1005"/>
                  </a:cubicBezTo>
                  <a:cubicBezTo>
                    <a:pt x="481" y="999"/>
                    <a:pt x="479" y="992"/>
                    <a:pt x="472" y="991"/>
                  </a:cubicBezTo>
                  <a:cubicBezTo>
                    <a:pt x="470" y="991"/>
                    <a:pt x="469" y="989"/>
                    <a:pt x="468" y="985"/>
                  </a:cubicBezTo>
                  <a:cubicBezTo>
                    <a:pt x="464" y="973"/>
                    <a:pt x="467" y="949"/>
                    <a:pt x="478" y="938"/>
                  </a:cubicBezTo>
                  <a:cubicBezTo>
                    <a:pt x="480" y="939"/>
                    <a:pt x="483" y="939"/>
                    <a:pt x="485" y="939"/>
                  </a:cubicBezTo>
                  <a:cubicBezTo>
                    <a:pt x="476" y="949"/>
                    <a:pt x="472" y="965"/>
                    <a:pt x="476" y="974"/>
                  </a:cubicBezTo>
                  <a:close/>
                  <a:moveTo>
                    <a:pt x="801" y="972"/>
                  </a:moveTo>
                  <a:cubicBezTo>
                    <a:pt x="789" y="997"/>
                    <a:pt x="759" y="994"/>
                    <a:pt x="759" y="994"/>
                  </a:cubicBezTo>
                  <a:cubicBezTo>
                    <a:pt x="759" y="994"/>
                    <a:pt x="758" y="994"/>
                    <a:pt x="758" y="995"/>
                  </a:cubicBezTo>
                  <a:cubicBezTo>
                    <a:pt x="757" y="995"/>
                    <a:pt x="757" y="996"/>
                    <a:pt x="757" y="996"/>
                  </a:cubicBezTo>
                  <a:cubicBezTo>
                    <a:pt x="757" y="997"/>
                    <a:pt x="757" y="1018"/>
                    <a:pt x="737" y="1027"/>
                  </a:cubicBezTo>
                  <a:cubicBezTo>
                    <a:pt x="737" y="1027"/>
                    <a:pt x="737" y="1027"/>
                    <a:pt x="737" y="1027"/>
                  </a:cubicBezTo>
                  <a:cubicBezTo>
                    <a:pt x="716" y="1036"/>
                    <a:pt x="701" y="1020"/>
                    <a:pt x="701" y="1020"/>
                  </a:cubicBezTo>
                  <a:cubicBezTo>
                    <a:pt x="700" y="1019"/>
                    <a:pt x="700" y="1019"/>
                    <a:pt x="699" y="1019"/>
                  </a:cubicBezTo>
                  <a:cubicBezTo>
                    <a:pt x="699" y="1019"/>
                    <a:pt x="698" y="1019"/>
                    <a:pt x="698" y="1020"/>
                  </a:cubicBezTo>
                  <a:cubicBezTo>
                    <a:pt x="698" y="1020"/>
                    <a:pt x="678" y="1043"/>
                    <a:pt x="653" y="1034"/>
                  </a:cubicBezTo>
                  <a:cubicBezTo>
                    <a:pt x="617" y="1021"/>
                    <a:pt x="609" y="953"/>
                    <a:pt x="626" y="902"/>
                  </a:cubicBezTo>
                  <a:cubicBezTo>
                    <a:pt x="628" y="901"/>
                    <a:pt x="629" y="900"/>
                    <a:pt x="631" y="898"/>
                  </a:cubicBezTo>
                  <a:cubicBezTo>
                    <a:pt x="623" y="945"/>
                    <a:pt x="629" y="989"/>
                    <a:pt x="644" y="1010"/>
                  </a:cubicBezTo>
                  <a:cubicBezTo>
                    <a:pt x="650" y="1018"/>
                    <a:pt x="657" y="1022"/>
                    <a:pt x="665" y="1023"/>
                  </a:cubicBezTo>
                  <a:cubicBezTo>
                    <a:pt x="682" y="1025"/>
                    <a:pt x="693" y="1011"/>
                    <a:pt x="697" y="1005"/>
                  </a:cubicBezTo>
                  <a:cubicBezTo>
                    <a:pt x="702" y="1010"/>
                    <a:pt x="714" y="1020"/>
                    <a:pt x="731" y="1013"/>
                  </a:cubicBezTo>
                  <a:cubicBezTo>
                    <a:pt x="731" y="1013"/>
                    <a:pt x="731" y="1013"/>
                    <a:pt x="731" y="1013"/>
                  </a:cubicBezTo>
                  <a:cubicBezTo>
                    <a:pt x="747" y="1006"/>
                    <a:pt x="749" y="990"/>
                    <a:pt x="749" y="983"/>
                  </a:cubicBezTo>
                  <a:cubicBezTo>
                    <a:pt x="756" y="985"/>
                    <a:pt x="774" y="987"/>
                    <a:pt x="785" y="973"/>
                  </a:cubicBezTo>
                  <a:cubicBezTo>
                    <a:pt x="790" y="967"/>
                    <a:pt x="792" y="959"/>
                    <a:pt x="790" y="950"/>
                  </a:cubicBezTo>
                  <a:cubicBezTo>
                    <a:pt x="786" y="924"/>
                    <a:pt x="759" y="889"/>
                    <a:pt x="721" y="861"/>
                  </a:cubicBezTo>
                  <a:cubicBezTo>
                    <a:pt x="723" y="861"/>
                    <a:pt x="724" y="861"/>
                    <a:pt x="726" y="860"/>
                  </a:cubicBezTo>
                  <a:cubicBezTo>
                    <a:pt x="774" y="884"/>
                    <a:pt x="817" y="938"/>
                    <a:pt x="801" y="972"/>
                  </a:cubicBezTo>
                  <a:close/>
                  <a:moveTo>
                    <a:pt x="639" y="864"/>
                  </a:moveTo>
                  <a:cubicBezTo>
                    <a:pt x="640" y="863"/>
                    <a:pt x="641" y="863"/>
                    <a:pt x="643" y="862"/>
                  </a:cubicBezTo>
                  <a:cubicBezTo>
                    <a:pt x="643" y="879"/>
                    <a:pt x="645" y="975"/>
                    <a:pt x="661" y="990"/>
                  </a:cubicBezTo>
                  <a:cubicBezTo>
                    <a:pt x="663" y="991"/>
                    <a:pt x="665" y="992"/>
                    <a:pt x="667" y="992"/>
                  </a:cubicBezTo>
                  <a:cubicBezTo>
                    <a:pt x="669" y="992"/>
                    <a:pt x="671" y="990"/>
                    <a:pt x="673" y="988"/>
                  </a:cubicBezTo>
                  <a:cubicBezTo>
                    <a:pt x="681" y="977"/>
                    <a:pt x="675" y="931"/>
                    <a:pt x="668" y="894"/>
                  </a:cubicBezTo>
                  <a:cubicBezTo>
                    <a:pt x="679" y="930"/>
                    <a:pt x="696" y="974"/>
                    <a:pt x="710" y="981"/>
                  </a:cubicBezTo>
                  <a:cubicBezTo>
                    <a:pt x="713" y="983"/>
                    <a:pt x="716" y="983"/>
                    <a:pt x="718" y="982"/>
                  </a:cubicBezTo>
                  <a:cubicBezTo>
                    <a:pt x="720" y="981"/>
                    <a:pt x="722" y="979"/>
                    <a:pt x="723" y="976"/>
                  </a:cubicBezTo>
                  <a:cubicBezTo>
                    <a:pt x="728" y="961"/>
                    <a:pt x="709" y="918"/>
                    <a:pt x="692" y="884"/>
                  </a:cubicBezTo>
                  <a:cubicBezTo>
                    <a:pt x="713" y="915"/>
                    <a:pt x="741" y="952"/>
                    <a:pt x="755" y="954"/>
                  </a:cubicBezTo>
                  <a:cubicBezTo>
                    <a:pt x="757" y="955"/>
                    <a:pt x="759" y="954"/>
                    <a:pt x="761" y="953"/>
                  </a:cubicBezTo>
                  <a:cubicBezTo>
                    <a:pt x="763" y="952"/>
                    <a:pt x="764" y="950"/>
                    <a:pt x="764" y="947"/>
                  </a:cubicBezTo>
                  <a:cubicBezTo>
                    <a:pt x="765" y="926"/>
                    <a:pt x="698" y="856"/>
                    <a:pt x="687" y="844"/>
                  </a:cubicBezTo>
                  <a:cubicBezTo>
                    <a:pt x="688" y="844"/>
                    <a:pt x="689" y="843"/>
                    <a:pt x="690" y="842"/>
                  </a:cubicBezTo>
                  <a:cubicBezTo>
                    <a:pt x="695" y="852"/>
                    <a:pt x="703" y="859"/>
                    <a:pt x="713" y="861"/>
                  </a:cubicBezTo>
                  <a:cubicBezTo>
                    <a:pt x="713" y="861"/>
                    <a:pt x="713" y="861"/>
                    <a:pt x="714" y="861"/>
                  </a:cubicBezTo>
                  <a:cubicBezTo>
                    <a:pt x="753" y="888"/>
                    <a:pt x="783" y="924"/>
                    <a:pt x="786" y="950"/>
                  </a:cubicBezTo>
                  <a:cubicBezTo>
                    <a:pt x="788" y="959"/>
                    <a:pt x="786" y="966"/>
                    <a:pt x="782" y="971"/>
                  </a:cubicBezTo>
                  <a:cubicBezTo>
                    <a:pt x="770" y="986"/>
                    <a:pt x="748" y="979"/>
                    <a:pt x="748" y="979"/>
                  </a:cubicBezTo>
                  <a:cubicBezTo>
                    <a:pt x="747" y="979"/>
                    <a:pt x="747" y="979"/>
                    <a:pt x="746" y="979"/>
                  </a:cubicBezTo>
                  <a:cubicBezTo>
                    <a:pt x="746" y="980"/>
                    <a:pt x="745" y="980"/>
                    <a:pt x="745" y="981"/>
                  </a:cubicBezTo>
                  <a:cubicBezTo>
                    <a:pt x="746" y="982"/>
                    <a:pt x="747" y="1002"/>
                    <a:pt x="729" y="1009"/>
                  </a:cubicBezTo>
                  <a:cubicBezTo>
                    <a:pt x="729" y="1009"/>
                    <a:pt x="729" y="1009"/>
                    <a:pt x="729" y="1009"/>
                  </a:cubicBezTo>
                  <a:cubicBezTo>
                    <a:pt x="711" y="1017"/>
                    <a:pt x="699" y="1001"/>
                    <a:pt x="698" y="1001"/>
                  </a:cubicBezTo>
                  <a:cubicBezTo>
                    <a:pt x="698" y="1000"/>
                    <a:pt x="697" y="1000"/>
                    <a:pt x="696" y="1000"/>
                  </a:cubicBezTo>
                  <a:cubicBezTo>
                    <a:pt x="696" y="1000"/>
                    <a:pt x="695" y="1000"/>
                    <a:pt x="695" y="1001"/>
                  </a:cubicBezTo>
                  <a:cubicBezTo>
                    <a:pt x="695" y="1001"/>
                    <a:pt x="684" y="1021"/>
                    <a:pt x="665" y="1019"/>
                  </a:cubicBezTo>
                  <a:cubicBezTo>
                    <a:pt x="659" y="1019"/>
                    <a:pt x="653" y="1015"/>
                    <a:pt x="647" y="1008"/>
                  </a:cubicBezTo>
                  <a:cubicBezTo>
                    <a:pt x="632" y="987"/>
                    <a:pt x="627" y="941"/>
                    <a:pt x="636" y="893"/>
                  </a:cubicBezTo>
                  <a:cubicBezTo>
                    <a:pt x="636" y="893"/>
                    <a:pt x="636" y="893"/>
                    <a:pt x="636" y="893"/>
                  </a:cubicBezTo>
                  <a:cubicBezTo>
                    <a:pt x="642" y="884"/>
                    <a:pt x="643" y="874"/>
                    <a:pt x="639" y="864"/>
                  </a:cubicBezTo>
                  <a:close/>
                  <a:moveTo>
                    <a:pt x="664" y="841"/>
                  </a:moveTo>
                  <a:cubicBezTo>
                    <a:pt x="686" y="879"/>
                    <a:pt x="726" y="955"/>
                    <a:pt x="719" y="975"/>
                  </a:cubicBezTo>
                  <a:cubicBezTo>
                    <a:pt x="719" y="977"/>
                    <a:pt x="718" y="978"/>
                    <a:pt x="717" y="978"/>
                  </a:cubicBezTo>
                  <a:cubicBezTo>
                    <a:pt x="717" y="978"/>
                    <a:pt x="717" y="978"/>
                    <a:pt x="717" y="978"/>
                  </a:cubicBezTo>
                  <a:cubicBezTo>
                    <a:pt x="715" y="979"/>
                    <a:pt x="714" y="979"/>
                    <a:pt x="712" y="978"/>
                  </a:cubicBezTo>
                  <a:cubicBezTo>
                    <a:pt x="694" y="969"/>
                    <a:pt x="668" y="887"/>
                    <a:pt x="657" y="844"/>
                  </a:cubicBezTo>
                  <a:cubicBezTo>
                    <a:pt x="658" y="842"/>
                    <a:pt x="658" y="839"/>
                    <a:pt x="658" y="837"/>
                  </a:cubicBezTo>
                  <a:cubicBezTo>
                    <a:pt x="660" y="838"/>
                    <a:pt x="662" y="840"/>
                    <a:pt x="664" y="841"/>
                  </a:cubicBezTo>
                  <a:close/>
                  <a:moveTo>
                    <a:pt x="669" y="986"/>
                  </a:moveTo>
                  <a:cubicBezTo>
                    <a:pt x="669" y="987"/>
                    <a:pt x="668" y="988"/>
                    <a:pt x="667" y="988"/>
                  </a:cubicBezTo>
                  <a:cubicBezTo>
                    <a:pt x="666" y="988"/>
                    <a:pt x="665" y="988"/>
                    <a:pt x="664" y="987"/>
                  </a:cubicBezTo>
                  <a:cubicBezTo>
                    <a:pt x="651" y="975"/>
                    <a:pt x="647" y="891"/>
                    <a:pt x="647" y="860"/>
                  </a:cubicBezTo>
                  <a:cubicBezTo>
                    <a:pt x="650" y="857"/>
                    <a:pt x="653" y="854"/>
                    <a:pt x="655" y="851"/>
                  </a:cubicBezTo>
                  <a:cubicBezTo>
                    <a:pt x="663" y="888"/>
                    <a:pt x="680" y="971"/>
                    <a:pt x="669" y="986"/>
                  </a:cubicBezTo>
                  <a:close/>
                  <a:moveTo>
                    <a:pt x="670" y="844"/>
                  </a:moveTo>
                  <a:cubicBezTo>
                    <a:pt x="674" y="845"/>
                    <a:pt x="678" y="846"/>
                    <a:pt x="682" y="845"/>
                  </a:cubicBezTo>
                  <a:cubicBezTo>
                    <a:pt x="704" y="867"/>
                    <a:pt x="761" y="929"/>
                    <a:pt x="760" y="947"/>
                  </a:cubicBezTo>
                  <a:cubicBezTo>
                    <a:pt x="760" y="948"/>
                    <a:pt x="759" y="949"/>
                    <a:pt x="759" y="950"/>
                  </a:cubicBezTo>
                  <a:cubicBezTo>
                    <a:pt x="758" y="951"/>
                    <a:pt x="757" y="951"/>
                    <a:pt x="755" y="950"/>
                  </a:cubicBezTo>
                  <a:cubicBezTo>
                    <a:pt x="738" y="947"/>
                    <a:pt x="691" y="877"/>
                    <a:pt x="670" y="844"/>
                  </a:cubicBezTo>
                  <a:close/>
                  <a:moveTo>
                    <a:pt x="861" y="773"/>
                  </a:moveTo>
                  <a:cubicBezTo>
                    <a:pt x="883" y="775"/>
                    <a:pt x="905" y="792"/>
                    <a:pt x="912" y="808"/>
                  </a:cubicBezTo>
                  <a:cubicBezTo>
                    <a:pt x="915" y="813"/>
                    <a:pt x="915" y="818"/>
                    <a:pt x="913" y="821"/>
                  </a:cubicBezTo>
                  <a:cubicBezTo>
                    <a:pt x="909" y="826"/>
                    <a:pt x="911" y="831"/>
                    <a:pt x="914" y="836"/>
                  </a:cubicBezTo>
                  <a:cubicBezTo>
                    <a:pt x="917" y="842"/>
                    <a:pt x="918" y="845"/>
                    <a:pt x="916" y="848"/>
                  </a:cubicBezTo>
                  <a:cubicBezTo>
                    <a:pt x="912" y="852"/>
                    <a:pt x="914" y="858"/>
                    <a:pt x="915" y="863"/>
                  </a:cubicBezTo>
                  <a:cubicBezTo>
                    <a:pt x="916" y="868"/>
                    <a:pt x="918" y="873"/>
                    <a:pt x="915" y="876"/>
                  </a:cubicBezTo>
                  <a:cubicBezTo>
                    <a:pt x="912" y="880"/>
                    <a:pt x="912" y="885"/>
                    <a:pt x="912" y="889"/>
                  </a:cubicBezTo>
                  <a:cubicBezTo>
                    <a:pt x="912" y="895"/>
                    <a:pt x="911" y="901"/>
                    <a:pt x="906" y="907"/>
                  </a:cubicBezTo>
                  <a:cubicBezTo>
                    <a:pt x="900" y="912"/>
                    <a:pt x="894" y="912"/>
                    <a:pt x="888" y="913"/>
                  </a:cubicBezTo>
                  <a:cubicBezTo>
                    <a:pt x="884" y="913"/>
                    <a:pt x="879" y="913"/>
                    <a:pt x="875" y="916"/>
                  </a:cubicBezTo>
                  <a:cubicBezTo>
                    <a:pt x="872" y="919"/>
                    <a:pt x="867" y="917"/>
                    <a:pt x="863" y="916"/>
                  </a:cubicBezTo>
                  <a:cubicBezTo>
                    <a:pt x="857" y="914"/>
                    <a:pt x="852" y="912"/>
                    <a:pt x="847" y="916"/>
                  </a:cubicBezTo>
                  <a:cubicBezTo>
                    <a:pt x="844" y="919"/>
                    <a:pt x="841" y="917"/>
                    <a:pt x="836" y="915"/>
                  </a:cubicBezTo>
                  <a:cubicBezTo>
                    <a:pt x="831" y="912"/>
                    <a:pt x="825" y="909"/>
                    <a:pt x="820" y="913"/>
                  </a:cubicBezTo>
                  <a:cubicBezTo>
                    <a:pt x="817" y="916"/>
                    <a:pt x="812" y="915"/>
                    <a:pt x="807" y="913"/>
                  </a:cubicBezTo>
                  <a:cubicBezTo>
                    <a:pt x="792" y="906"/>
                    <a:pt x="774" y="883"/>
                    <a:pt x="772" y="862"/>
                  </a:cubicBezTo>
                  <a:cubicBezTo>
                    <a:pt x="774" y="861"/>
                    <a:pt x="775" y="860"/>
                    <a:pt x="777" y="860"/>
                  </a:cubicBezTo>
                  <a:cubicBezTo>
                    <a:pt x="777" y="876"/>
                    <a:pt x="793" y="895"/>
                    <a:pt x="804" y="901"/>
                  </a:cubicBezTo>
                  <a:cubicBezTo>
                    <a:pt x="811" y="905"/>
                    <a:pt x="814" y="904"/>
                    <a:pt x="816" y="902"/>
                  </a:cubicBezTo>
                  <a:cubicBezTo>
                    <a:pt x="820" y="900"/>
                    <a:pt x="824" y="902"/>
                    <a:pt x="830" y="905"/>
                  </a:cubicBezTo>
                  <a:cubicBezTo>
                    <a:pt x="835" y="907"/>
                    <a:pt x="841" y="910"/>
                    <a:pt x="846" y="905"/>
                  </a:cubicBezTo>
                  <a:cubicBezTo>
                    <a:pt x="848" y="903"/>
                    <a:pt x="852" y="904"/>
                    <a:pt x="858" y="906"/>
                  </a:cubicBezTo>
                  <a:cubicBezTo>
                    <a:pt x="863" y="908"/>
                    <a:pt x="869" y="910"/>
                    <a:pt x="873" y="906"/>
                  </a:cubicBezTo>
                  <a:cubicBezTo>
                    <a:pt x="875" y="904"/>
                    <a:pt x="877" y="905"/>
                    <a:pt x="882" y="905"/>
                  </a:cubicBezTo>
                  <a:cubicBezTo>
                    <a:pt x="887" y="906"/>
                    <a:pt x="894" y="907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6" y="895"/>
                    <a:pt x="905" y="888"/>
                    <a:pt x="905" y="882"/>
                  </a:cubicBezTo>
                  <a:cubicBezTo>
                    <a:pt x="904" y="878"/>
                    <a:pt x="904" y="875"/>
                    <a:pt x="906" y="873"/>
                  </a:cubicBezTo>
                  <a:cubicBezTo>
                    <a:pt x="909" y="869"/>
                    <a:pt x="907" y="864"/>
                    <a:pt x="905" y="858"/>
                  </a:cubicBezTo>
                  <a:cubicBezTo>
                    <a:pt x="903" y="853"/>
                    <a:pt x="902" y="849"/>
                    <a:pt x="905" y="846"/>
                  </a:cubicBezTo>
                  <a:cubicBezTo>
                    <a:pt x="909" y="842"/>
                    <a:pt x="906" y="836"/>
                    <a:pt x="904" y="830"/>
                  </a:cubicBezTo>
                  <a:cubicBezTo>
                    <a:pt x="901" y="825"/>
                    <a:pt x="899" y="820"/>
                    <a:pt x="902" y="817"/>
                  </a:cubicBezTo>
                  <a:cubicBezTo>
                    <a:pt x="903" y="815"/>
                    <a:pt x="904" y="811"/>
                    <a:pt x="901" y="805"/>
                  </a:cubicBezTo>
                  <a:cubicBezTo>
                    <a:pt x="894" y="794"/>
                    <a:pt x="875" y="778"/>
                    <a:pt x="859" y="778"/>
                  </a:cubicBezTo>
                  <a:cubicBezTo>
                    <a:pt x="860" y="776"/>
                    <a:pt x="860" y="774"/>
                    <a:pt x="861" y="773"/>
                  </a:cubicBezTo>
                  <a:close/>
                  <a:moveTo>
                    <a:pt x="878" y="815"/>
                  </a:moveTo>
                  <a:cubicBezTo>
                    <a:pt x="870" y="809"/>
                    <a:pt x="858" y="804"/>
                    <a:pt x="846" y="803"/>
                  </a:cubicBezTo>
                  <a:cubicBezTo>
                    <a:pt x="846" y="800"/>
                    <a:pt x="845" y="796"/>
                    <a:pt x="843" y="793"/>
                  </a:cubicBezTo>
                  <a:cubicBezTo>
                    <a:pt x="845" y="792"/>
                    <a:pt x="846" y="792"/>
                    <a:pt x="848" y="791"/>
                  </a:cubicBezTo>
                  <a:cubicBezTo>
                    <a:pt x="862" y="789"/>
                    <a:pt x="877" y="798"/>
                    <a:pt x="880" y="807"/>
                  </a:cubicBezTo>
                  <a:cubicBezTo>
                    <a:pt x="882" y="810"/>
                    <a:pt x="881" y="813"/>
                    <a:pt x="878" y="815"/>
                  </a:cubicBezTo>
                  <a:close/>
                  <a:moveTo>
                    <a:pt x="887" y="831"/>
                  </a:moveTo>
                  <a:cubicBezTo>
                    <a:pt x="888" y="835"/>
                    <a:pt x="886" y="837"/>
                    <a:pt x="884" y="840"/>
                  </a:cubicBezTo>
                  <a:cubicBezTo>
                    <a:pt x="874" y="830"/>
                    <a:pt x="859" y="821"/>
                    <a:pt x="845" y="817"/>
                  </a:cubicBezTo>
                  <a:cubicBezTo>
                    <a:pt x="846" y="814"/>
                    <a:pt x="847" y="810"/>
                    <a:pt x="846" y="807"/>
                  </a:cubicBezTo>
                  <a:cubicBezTo>
                    <a:pt x="865" y="809"/>
                    <a:pt x="884" y="821"/>
                    <a:pt x="887" y="831"/>
                  </a:cubicBezTo>
                  <a:close/>
                  <a:moveTo>
                    <a:pt x="844" y="820"/>
                  </a:moveTo>
                  <a:cubicBezTo>
                    <a:pt x="864" y="827"/>
                    <a:pt x="888" y="844"/>
                    <a:pt x="890" y="856"/>
                  </a:cubicBezTo>
                  <a:cubicBezTo>
                    <a:pt x="890" y="860"/>
                    <a:pt x="889" y="863"/>
                    <a:pt x="886" y="865"/>
                  </a:cubicBezTo>
                  <a:cubicBezTo>
                    <a:pt x="872" y="848"/>
                    <a:pt x="846" y="831"/>
                    <a:pt x="840" y="827"/>
                  </a:cubicBezTo>
                  <a:cubicBezTo>
                    <a:pt x="842" y="825"/>
                    <a:pt x="843" y="823"/>
                    <a:pt x="844" y="820"/>
                  </a:cubicBezTo>
                  <a:close/>
                  <a:moveTo>
                    <a:pt x="890" y="882"/>
                  </a:moveTo>
                  <a:cubicBezTo>
                    <a:pt x="891" y="884"/>
                    <a:pt x="890" y="887"/>
                    <a:pt x="888" y="889"/>
                  </a:cubicBezTo>
                  <a:cubicBezTo>
                    <a:pt x="886" y="890"/>
                    <a:pt x="884" y="891"/>
                    <a:pt x="881" y="891"/>
                  </a:cubicBezTo>
                  <a:cubicBezTo>
                    <a:pt x="863" y="889"/>
                    <a:pt x="834" y="846"/>
                    <a:pt x="830" y="839"/>
                  </a:cubicBezTo>
                  <a:cubicBezTo>
                    <a:pt x="832" y="837"/>
                    <a:pt x="834" y="836"/>
                    <a:pt x="834" y="835"/>
                  </a:cubicBezTo>
                  <a:cubicBezTo>
                    <a:pt x="834" y="835"/>
                    <a:pt x="834" y="835"/>
                    <a:pt x="834" y="835"/>
                  </a:cubicBezTo>
                  <a:cubicBezTo>
                    <a:pt x="835" y="835"/>
                    <a:pt x="836" y="833"/>
                    <a:pt x="838" y="830"/>
                  </a:cubicBezTo>
                  <a:cubicBezTo>
                    <a:pt x="845" y="835"/>
                    <a:pt x="888" y="864"/>
                    <a:pt x="890" y="882"/>
                  </a:cubicBezTo>
                  <a:close/>
                  <a:moveTo>
                    <a:pt x="864" y="886"/>
                  </a:moveTo>
                  <a:cubicBezTo>
                    <a:pt x="862" y="889"/>
                    <a:pt x="859" y="891"/>
                    <a:pt x="856" y="890"/>
                  </a:cubicBezTo>
                  <a:cubicBezTo>
                    <a:pt x="843" y="889"/>
                    <a:pt x="826" y="865"/>
                    <a:pt x="820" y="845"/>
                  </a:cubicBezTo>
                  <a:cubicBezTo>
                    <a:pt x="822" y="844"/>
                    <a:pt x="824" y="842"/>
                    <a:pt x="826" y="841"/>
                  </a:cubicBezTo>
                  <a:cubicBezTo>
                    <a:pt x="830" y="847"/>
                    <a:pt x="847" y="873"/>
                    <a:pt x="864" y="886"/>
                  </a:cubicBezTo>
                  <a:close/>
                  <a:moveTo>
                    <a:pt x="839" y="884"/>
                  </a:moveTo>
                  <a:cubicBezTo>
                    <a:pt x="837" y="887"/>
                    <a:pt x="834" y="888"/>
                    <a:pt x="830" y="887"/>
                  </a:cubicBezTo>
                  <a:cubicBezTo>
                    <a:pt x="821" y="885"/>
                    <a:pt x="808" y="866"/>
                    <a:pt x="806" y="847"/>
                  </a:cubicBezTo>
                  <a:cubicBezTo>
                    <a:pt x="810" y="847"/>
                    <a:pt x="813" y="847"/>
                    <a:pt x="816" y="846"/>
                  </a:cubicBezTo>
                  <a:cubicBezTo>
                    <a:pt x="820" y="860"/>
                    <a:pt x="829" y="875"/>
                    <a:pt x="839" y="884"/>
                  </a:cubicBezTo>
                  <a:close/>
                  <a:moveTo>
                    <a:pt x="815" y="879"/>
                  </a:moveTo>
                  <a:cubicBezTo>
                    <a:pt x="812" y="882"/>
                    <a:pt x="809" y="882"/>
                    <a:pt x="806" y="881"/>
                  </a:cubicBezTo>
                  <a:cubicBezTo>
                    <a:pt x="797" y="878"/>
                    <a:pt x="789" y="862"/>
                    <a:pt x="790" y="848"/>
                  </a:cubicBezTo>
                  <a:cubicBezTo>
                    <a:pt x="791" y="847"/>
                    <a:pt x="792" y="846"/>
                    <a:pt x="792" y="844"/>
                  </a:cubicBezTo>
                  <a:cubicBezTo>
                    <a:pt x="796" y="846"/>
                    <a:pt x="799" y="847"/>
                    <a:pt x="802" y="847"/>
                  </a:cubicBezTo>
                  <a:cubicBezTo>
                    <a:pt x="803" y="858"/>
                    <a:pt x="808" y="870"/>
                    <a:pt x="815" y="879"/>
                  </a:cubicBezTo>
                  <a:close/>
                  <a:moveTo>
                    <a:pt x="805" y="885"/>
                  </a:moveTo>
                  <a:cubicBezTo>
                    <a:pt x="809" y="886"/>
                    <a:pt x="814" y="886"/>
                    <a:pt x="817" y="882"/>
                  </a:cubicBezTo>
                  <a:cubicBezTo>
                    <a:pt x="821" y="887"/>
                    <a:pt x="825" y="890"/>
                    <a:pt x="829" y="891"/>
                  </a:cubicBezTo>
                  <a:cubicBezTo>
                    <a:pt x="834" y="892"/>
                    <a:pt x="838" y="891"/>
                    <a:pt x="842" y="887"/>
                  </a:cubicBezTo>
                  <a:cubicBezTo>
                    <a:pt x="846" y="891"/>
                    <a:pt x="851" y="894"/>
                    <a:pt x="855" y="894"/>
                  </a:cubicBezTo>
                  <a:cubicBezTo>
                    <a:pt x="859" y="895"/>
                    <a:pt x="863" y="894"/>
                    <a:pt x="867" y="889"/>
                  </a:cubicBezTo>
                  <a:cubicBezTo>
                    <a:pt x="872" y="892"/>
                    <a:pt x="877" y="894"/>
                    <a:pt x="881" y="895"/>
                  </a:cubicBezTo>
                  <a:cubicBezTo>
                    <a:pt x="884" y="895"/>
                    <a:pt x="888" y="894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3" y="889"/>
                    <a:pt x="895" y="885"/>
                    <a:pt x="894" y="881"/>
                  </a:cubicBezTo>
                  <a:cubicBezTo>
                    <a:pt x="894" y="877"/>
                    <a:pt x="891" y="873"/>
                    <a:pt x="888" y="868"/>
                  </a:cubicBezTo>
                  <a:cubicBezTo>
                    <a:pt x="893" y="864"/>
                    <a:pt x="894" y="859"/>
                    <a:pt x="893" y="856"/>
                  </a:cubicBezTo>
                  <a:cubicBezTo>
                    <a:pt x="893" y="852"/>
                    <a:pt x="890" y="847"/>
                    <a:pt x="886" y="842"/>
                  </a:cubicBezTo>
                  <a:cubicBezTo>
                    <a:pt x="890" y="839"/>
                    <a:pt x="892" y="835"/>
                    <a:pt x="890" y="830"/>
                  </a:cubicBezTo>
                  <a:cubicBezTo>
                    <a:pt x="889" y="826"/>
                    <a:pt x="886" y="822"/>
                    <a:pt x="882" y="818"/>
                  </a:cubicBezTo>
                  <a:cubicBezTo>
                    <a:pt x="885" y="814"/>
                    <a:pt x="886" y="810"/>
                    <a:pt x="884" y="805"/>
                  </a:cubicBezTo>
                  <a:cubicBezTo>
                    <a:pt x="880" y="796"/>
                    <a:pt x="867" y="788"/>
                    <a:pt x="853" y="787"/>
                  </a:cubicBezTo>
                  <a:cubicBezTo>
                    <a:pt x="854" y="785"/>
                    <a:pt x="856" y="783"/>
                    <a:pt x="857" y="781"/>
                  </a:cubicBezTo>
                  <a:cubicBezTo>
                    <a:pt x="872" y="781"/>
                    <a:pt x="891" y="796"/>
                    <a:pt x="897" y="807"/>
                  </a:cubicBezTo>
                  <a:cubicBezTo>
                    <a:pt x="899" y="810"/>
                    <a:pt x="900" y="813"/>
                    <a:pt x="899" y="815"/>
                  </a:cubicBezTo>
                  <a:cubicBezTo>
                    <a:pt x="895" y="820"/>
                    <a:pt x="898" y="826"/>
                    <a:pt x="900" y="832"/>
                  </a:cubicBezTo>
                  <a:cubicBezTo>
                    <a:pt x="903" y="838"/>
                    <a:pt x="905" y="841"/>
                    <a:pt x="902" y="844"/>
                  </a:cubicBezTo>
                  <a:cubicBezTo>
                    <a:pt x="897" y="848"/>
                    <a:pt x="900" y="854"/>
                    <a:pt x="902" y="860"/>
                  </a:cubicBezTo>
                  <a:cubicBezTo>
                    <a:pt x="904" y="865"/>
                    <a:pt x="905" y="869"/>
                    <a:pt x="903" y="871"/>
                  </a:cubicBezTo>
                  <a:cubicBezTo>
                    <a:pt x="903" y="871"/>
                    <a:pt x="903" y="871"/>
                    <a:pt x="903" y="871"/>
                  </a:cubicBezTo>
                  <a:cubicBezTo>
                    <a:pt x="899" y="874"/>
                    <a:pt x="900" y="879"/>
                    <a:pt x="901" y="883"/>
                  </a:cubicBezTo>
                  <a:cubicBezTo>
                    <a:pt x="901" y="888"/>
                    <a:pt x="902" y="893"/>
                    <a:pt x="897" y="898"/>
                  </a:cubicBezTo>
                  <a:cubicBezTo>
                    <a:pt x="892" y="903"/>
                    <a:pt x="887" y="902"/>
                    <a:pt x="882" y="901"/>
                  </a:cubicBezTo>
                  <a:cubicBezTo>
                    <a:pt x="878" y="901"/>
                    <a:pt x="873" y="900"/>
                    <a:pt x="870" y="904"/>
                  </a:cubicBezTo>
                  <a:cubicBezTo>
                    <a:pt x="870" y="904"/>
                    <a:pt x="870" y="904"/>
                    <a:pt x="870" y="904"/>
                  </a:cubicBezTo>
                  <a:cubicBezTo>
                    <a:pt x="868" y="906"/>
                    <a:pt x="864" y="904"/>
                    <a:pt x="859" y="902"/>
                  </a:cubicBezTo>
                  <a:cubicBezTo>
                    <a:pt x="854" y="900"/>
                    <a:pt x="847" y="898"/>
                    <a:pt x="843" y="903"/>
                  </a:cubicBezTo>
                  <a:cubicBezTo>
                    <a:pt x="841" y="905"/>
                    <a:pt x="837" y="904"/>
                    <a:pt x="831" y="901"/>
                  </a:cubicBezTo>
                  <a:cubicBezTo>
                    <a:pt x="826" y="898"/>
                    <a:pt x="819" y="895"/>
                    <a:pt x="814" y="899"/>
                  </a:cubicBezTo>
                  <a:cubicBezTo>
                    <a:pt x="813" y="900"/>
                    <a:pt x="810" y="900"/>
                    <a:pt x="806" y="898"/>
                  </a:cubicBezTo>
                  <a:cubicBezTo>
                    <a:pt x="795" y="892"/>
                    <a:pt x="780" y="873"/>
                    <a:pt x="781" y="858"/>
                  </a:cubicBezTo>
                  <a:cubicBezTo>
                    <a:pt x="783" y="856"/>
                    <a:pt x="785" y="855"/>
                    <a:pt x="786" y="853"/>
                  </a:cubicBezTo>
                  <a:cubicBezTo>
                    <a:pt x="787" y="867"/>
                    <a:pt x="796" y="881"/>
                    <a:pt x="805" y="885"/>
                  </a:cubicBezTo>
                  <a:close/>
                  <a:moveTo>
                    <a:pt x="848" y="739"/>
                  </a:moveTo>
                  <a:cubicBezTo>
                    <a:pt x="847" y="739"/>
                    <a:pt x="847" y="740"/>
                    <a:pt x="847" y="740"/>
                  </a:cubicBezTo>
                  <a:cubicBezTo>
                    <a:pt x="847" y="741"/>
                    <a:pt x="847" y="741"/>
                    <a:pt x="848" y="742"/>
                  </a:cubicBezTo>
                  <a:cubicBezTo>
                    <a:pt x="856" y="747"/>
                    <a:pt x="860" y="756"/>
                    <a:pt x="858" y="767"/>
                  </a:cubicBezTo>
                  <a:cubicBezTo>
                    <a:pt x="857" y="778"/>
                    <a:pt x="849" y="787"/>
                    <a:pt x="840" y="790"/>
                  </a:cubicBezTo>
                  <a:cubicBezTo>
                    <a:pt x="840" y="790"/>
                    <a:pt x="839" y="791"/>
                    <a:pt x="839" y="791"/>
                  </a:cubicBezTo>
                  <a:cubicBezTo>
                    <a:pt x="839" y="792"/>
                    <a:pt x="839" y="792"/>
                    <a:pt x="839" y="793"/>
                  </a:cubicBezTo>
                  <a:cubicBezTo>
                    <a:pt x="850" y="813"/>
                    <a:pt x="833" y="830"/>
                    <a:pt x="832" y="832"/>
                  </a:cubicBezTo>
                  <a:cubicBezTo>
                    <a:pt x="830" y="834"/>
                    <a:pt x="812" y="851"/>
                    <a:pt x="792" y="840"/>
                  </a:cubicBezTo>
                  <a:cubicBezTo>
                    <a:pt x="792" y="839"/>
                    <a:pt x="791" y="839"/>
                    <a:pt x="790" y="840"/>
                  </a:cubicBezTo>
                  <a:cubicBezTo>
                    <a:pt x="790" y="840"/>
                    <a:pt x="790" y="840"/>
                    <a:pt x="789" y="841"/>
                  </a:cubicBezTo>
                  <a:cubicBezTo>
                    <a:pt x="787" y="850"/>
                    <a:pt x="777" y="857"/>
                    <a:pt x="766" y="859"/>
                  </a:cubicBezTo>
                  <a:cubicBezTo>
                    <a:pt x="755" y="861"/>
                    <a:pt x="746" y="857"/>
                    <a:pt x="741" y="848"/>
                  </a:cubicBezTo>
                  <a:cubicBezTo>
                    <a:pt x="741" y="848"/>
                    <a:pt x="740" y="848"/>
                    <a:pt x="740" y="848"/>
                  </a:cubicBezTo>
                  <a:cubicBezTo>
                    <a:pt x="739" y="848"/>
                    <a:pt x="738" y="848"/>
                    <a:pt x="738" y="848"/>
                  </a:cubicBezTo>
                  <a:cubicBezTo>
                    <a:pt x="732" y="855"/>
                    <a:pt x="723" y="859"/>
                    <a:pt x="713" y="857"/>
                  </a:cubicBezTo>
                  <a:cubicBezTo>
                    <a:pt x="704" y="855"/>
                    <a:pt x="697" y="849"/>
                    <a:pt x="693" y="839"/>
                  </a:cubicBezTo>
                  <a:cubicBezTo>
                    <a:pt x="693" y="838"/>
                    <a:pt x="693" y="838"/>
                    <a:pt x="692" y="838"/>
                  </a:cubicBezTo>
                  <a:cubicBezTo>
                    <a:pt x="692" y="838"/>
                    <a:pt x="691" y="838"/>
                    <a:pt x="690" y="838"/>
                  </a:cubicBezTo>
                  <a:cubicBezTo>
                    <a:pt x="684" y="842"/>
                    <a:pt x="678" y="843"/>
                    <a:pt x="671" y="840"/>
                  </a:cubicBezTo>
                  <a:cubicBezTo>
                    <a:pt x="664" y="838"/>
                    <a:pt x="659" y="833"/>
                    <a:pt x="656" y="827"/>
                  </a:cubicBezTo>
                  <a:cubicBezTo>
                    <a:pt x="656" y="827"/>
                    <a:pt x="656" y="827"/>
                    <a:pt x="656" y="827"/>
                  </a:cubicBezTo>
                  <a:cubicBezTo>
                    <a:pt x="656" y="826"/>
                    <a:pt x="655" y="826"/>
                    <a:pt x="654" y="826"/>
                  </a:cubicBezTo>
                  <a:cubicBezTo>
                    <a:pt x="654" y="826"/>
                    <a:pt x="654" y="826"/>
                    <a:pt x="653" y="826"/>
                  </a:cubicBezTo>
                  <a:cubicBezTo>
                    <a:pt x="652" y="826"/>
                    <a:pt x="652" y="827"/>
                    <a:pt x="652" y="828"/>
                  </a:cubicBezTo>
                  <a:cubicBezTo>
                    <a:pt x="655" y="835"/>
                    <a:pt x="655" y="842"/>
                    <a:pt x="651" y="849"/>
                  </a:cubicBezTo>
                  <a:cubicBezTo>
                    <a:pt x="648" y="855"/>
                    <a:pt x="643" y="859"/>
                    <a:pt x="636" y="861"/>
                  </a:cubicBezTo>
                  <a:cubicBezTo>
                    <a:pt x="635" y="861"/>
                    <a:pt x="635" y="861"/>
                    <a:pt x="634" y="862"/>
                  </a:cubicBezTo>
                  <a:cubicBezTo>
                    <a:pt x="634" y="862"/>
                    <a:pt x="634" y="863"/>
                    <a:pt x="634" y="863"/>
                  </a:cubicBezTo>
                  <a:cubicBezTo>
                    <a:pt x="639" y="873"/>
                    <a:pt x="638" y="882"/>
                    <a:pt x="633" y="890"/>
                  </a:cubicBezTo>
                  <a:cubicBezTo>
                    <a:pt x="628" y="898"/>
                    <a:pt x="619" y="902"/>
                    <a:pt x="609" y="901"/>
                  </a:cubicBezTo>
                  <a:cubicBezTo>
                    <a:pt x="609" y="901"/>
                    <a:pt x="608" y="902"/>
                    <a:pt x="608" y="902"/>
                  </a:cubicBezTo>
                  <a:cubicBezTo>
                    <a:pt x="607" y="903"/>
                    <a:pt x="607" y="903"/>
                    <a:pt x="607" y="904"/>
                  </a:cubicBezTo>
                  <a:cubicBezTo>
                    <a:pt x="610" y="913"/>
                    <a:pt x="606" y="923"/>
                    <a:pt x="597" y="929"/>
                  </a:cubicBezTo>
                  <a:cubicBezTo>
                    <a:pt x="588" y="936"/>
                    <a:pt x="576" y="937"/>
                    <a:pt x="568" y="933"/>
                  </a:cubicBezTo>
                  <a:cubicBezTo>
                    <a:pt x="567" y="932"/>
                    <a:pt x="567" y="932"/>
                    <a:pt x="566" y="932"/>
                  </a:cubicBezTo>
                  <a:cubicBezTo>
                    <a:pt x="566" y="933"/>
                    <a:pt x="565" y="933"/>
                    <a:pt x="565" y="934"/>
                  </a:cubicBezTo>
                  <a:cubicBezTo>
                    <a:pt x="558" y="956"/>
                    <a:pt x="535" y="956"/>
                    <a:pt x="532" y="956"/>
                  </a:cubicBezTo>
                  <a:cubicBezTo>
                    <a:pt x="529" y="956"/>
                    <a:pt x="506" y="956"/>
                    <a:pt x="499" y="934"/>
                  </a:cubicBezTo>
                  <a:cubicBezTo>
                    <a:pt x="499" y="933"/>
                    <a:pt x="498" y="933"/>
                    <a:pt x="498" y="932"/>
                  </a:cubicBezTo>
                  <a:cubicBezTo>
                    <a:pt x="497" y="932"/>
                    <a:pt x="497" y="932"/>
                    <a:pt x="496" y="933"/>
                  </a:cubicBezTo>
                  <a:cubicBezTo>
                    <a:pt x="488" y="937"/>
                    <a:pt x="476" y="936"/>
                    <a:pt x="467" y="929"/>
                  </a:cubicBezTo>
                  <a:cubicBezTo>
                    <a:pt x="458" y="923"/>
                    <a:pt x="454" y="913"/>
                    <a:pt x="457" y="904"/>
                  </a:cubicBezTo>
                  <a:cubicBezTo>
                    <a:pt x="457" y="903"/>
                    <a:pt x="457" y="903"/>
                    <a:pt x="456" y="902"/>
                  </a:cubicBezTo>
                  <a:cubicBezTo>
                    <a:pt x="456" y="902"/>
                    <a:pt x="455" y="901"/>
                    <a:pt x="455" y="901"/>
                  </a:cubicBezTo>
                  <a:cubicBezTo>
                    <a:pt x="445" y="902"/>
                    <a:pt x="436" y="898"/>
                    <a:pt x="431" y="890"/>
                  </a:cubicBezTo>
                  <a:cubicBezTo>
                    <a:pt x="426" y="882"/>
                    <a:pt x="425" y="873"/>
                    <a:pt x="430" y="863"/>
                  </a:cubicBezTo>
                  <a:cubicBezTo>
                    <a:pt x="430" y="863"/>
                    <a:pt x="430" y="862"/>
                    <a:pt x="430" y="862"/>
                  </a:cubicBezTo>
                  <a:cubicBezTo>
                    <a:pt x="429" y="861"/>
                    <a:pt x="429" y="861"/>
                    <a:pt x="428" y="861"/>
                  </a:cubicBezTo>
                  <a:cubicBezTo>
                    <a:pt x="421" y="859"/>
                    <a:pt x="416" y="855"/>
                    <a:pt x="413" y="849"/>
                  </a:cubicBezTo>
                  <a:cubicBezTo>
                    <a:pt x="409" y="842"/>
                    <a:pt x="409" y="835"/>
                    <a:pt x="412" y="828"/>
                  </a:cubicBezTo>
                  <a:cubicBezTo>
                    <a:pt x="412" y="828"/>
                    <a:pt x="412" y="828"/>
                    <a:pt x="412" y="828"/>
                  </a:cubicBezTo>
                  <a:cubicBezTo>
                    <a:pt x="412" y="828"/>
                    <a:pt x="412" y="827"/>
                    <a:pt x="411" y="826"/>
                  </a:cubicBezTo>
                  <a:cubicBezTo>
                    <a:pt x="411" y="826"/>
                    <a:pt x="411" y="826"/>
                    <a:pt x="411" y="826"/>
                  </a:cubicBezTo>
                  <a:cubicBezTo>
                    <a:pt x="410" y="825"/>
                    <a:pt x="408" y="826"/>
                    <a:pt x="408" y="827"/>
                  </a:cubicBezTo>
                  <a:cubicBezTo>
                    <a:pt x="405" y="833"/>
                    <a:pt x="400" y="838"/>
                    <a:pt x="393" y="840"/>
                  </a:cubicBezTo>
                  <a:cubicBezTo>
                    <a:pt x="387" y="843"/>
                    <a:pt x="380" y="842"/>
                    <a:pt x="374" y="838"/>
                  </a:cubicBezTo>
                  <a:cubicBezTo>
                    <a:pt x="373" y="838"/>
                    <a:pt x="372" y="838"/>
                    <a:pt x="372" y="838"/>
                  </a:cubicBezTo>
                  <a:cubicBezTo>
                    <a:pt x="371" y="838"/>
                    <a:pt x="371" y="838"/>
                    <a:pt x="371" y="839"/>
                  </a:cubicBezTo>
                  <a:cubicBezTo>
                    <a:pt x="367" y="849"/>
                    <a:pt x="360" y="855"/>
                    <a:pt x="351" y="857"/>
                  </a:cubicBezTo>
                  <a:cubicBezTo>
                    <a:pt x="341" y="859"/>
                    <a:pt x="332" y="855"/>
                    <a:pt x="326" y="848"/>
                  </a:cubicBezTo>
                  <a:cubicBezTo>
                    <a:pt x="326" y="848"/>
                    <a:pt x="325" y="848"/>
                    <a:pt x="324" y="848"/>
                  </a:cubicBezTo>
                  <a:cubicBezTo>
                    <a:pt x="324" y="848"/>
                    <a:pt x="323" y="848"/>
                    <a:pt x="323" y="848"/>
                  </a:cubicBezTo>
                  <a:cubicBezTo>
                    <a:pt x="318" y="857"/>
                    <a:pt x="309" y="861"/>
                    <a:pt x="298" y="859"/>
                  </a:cubicBezTo>
                  <a:cubicBezTo>
                    <a:pt x="287" y="857"/>
                    <a:pt x="277" y="850"/>
                    <a:pt x="275" y="841"/>
                  </a:cubicBezTo>
                  <a:cubicBezTo>
                    <a:pt x="275" y="840"/>
                    <a:pt x="274" y="840"/>
                    <a:pt x="274" y="840"/>
                  </a:cubicBezTo>
                  <a:cubicBezTo>
                    <a:pt x="273" y="839"/>
                    <a:pt x="272" y="839"/>
                    <a:pt x="272" y="840"/>
                  </a:cubicBezTo>
                  <a:cubicBezTo>
                    <a:pt x="252" y="851"/>
                    <a:pt x="234" y="834"/>
                    <a:pt x="232" y="832"/>
                  </a:cubicBezTo>
                  <a:cubicBezTo>
                    <a:pt x="231" y="830"/>
                    <a:pt x="214" y="813"/>
                    <a:pt x="225" y="793"/>
                  </a:cubicBezTo>
                  <a:cubicBezTo>
                    <a:pt x="225" y="792"/>
                    <a:pt x="225" y="792"/>
                    <a:pt x="225" y="791"/>
                  </a:cubicBezTo>
                  <a:cubicBezTo>
                    <a:pt x="225" y="791"/>
                    <a:pt x="224" y="790"/>
                    <a:pt x="224" y="790"/>
                  </a:cubicBezTo>
                  <a:cubicBezTo>
                    <a:pt x="215" y="787"/>
                    <a:pt x="207" y="778"/>
                    <a:pt x="206" y="767"/>
                  </a:cubicBezTo>
                  <a:cubicBezTo>
                    <a:pt x="204" y="756"/>
                    <a:pt x="208" y="747"/>
                    <a:pt x="216" y="742"/>
                  </a:cubicBezTo>
                  <a:cubicBezTo>
                    <a:pt x="217" y="741"/>
                    <a:pt x="217" y="741"/>
                    <a:pt x="217" y="740"/>
                  </a:cubicBezTo>
                  <a:cubicBezTo>
                    <a:pt x="217" y="740"/>
                    <a:pt x="217" y="739"/>
                    <a:pt x="217" y="739"/>
                  </a:cubicBezTo>
                  <a:cubicBezTo>
                    <a:pt x="209" y="733"/>
                    <a:pt x="206" y="723"/>
                    <a:pt x="208" y="714"/>
                  </a:cubicBezTo>
                  <a:cubicBezTo>
                    <a:pt x="210" y="705"/>
                    <a:pt x="216" y="697"/>
                    <a:pt x="226" y="694"/>
                  </a:cubicBezTo>
                  <a:cubicBezTo>
                    <a:pt x="226" y="694"/>
                    <a:pt x="227" y="693"/>
                    <a:pt x="227" y="693"/>
                  </a:cubicBezTo>
                  <a:cubicBezTo>
                    <a:pt x="227" y="692"/>
                    <a:pt x="227" y="692"/>
                    <a:pt x="227" y="691"/>
                  </a:cubicBezTo>
                  <a:cubicBezTo>
                    <a:pt x="223" y="685"/>
                    <a:pt x="222" y="678"/>
                    <a:pt x="224" y="672"/>
                  </a:cubicBezTo>
                  <a:cubicBezTo>
                    <a:pt x="227" y="665"/>
                    <a:pt x="232" y="659"/>
                    <a:pt x="238" y="657"/>
                  </a:cubicBezTo>
                  <a:cubicBezTo>
                    <a:pt x="238" y="657"/>
                    <a:pt x="238" y="657"/>
                    <a:pt x="238" y="657"/>
                  </a:cubicBezTo>
                  <a:cubicBezTo>
                    <a:pt x="239" y="656"/>
                    <a:pt x="239" y="656"/>
                    <a:pt x="239" y="655"/>
                  </a:cubicBezTo>
                  <a:cubicBezTo>
                    <a:pt x="239" y="655"/>
                    <a:pt x="239" y="654"/>
                    <a:pt x="239" y="654"/>
                  </a:cubicBezTo>
                  <a:cubicBezTo>
                    <a:pt x="239" y="653"/>
                    <a:pt x="237" y="653"/>
                    <a:pt x="236" y="653"/>
                  </a:cubicBezTo>
                  <a:cubicBezTo>
                    <a:pt x="230" y="656"/>
                    <a:pt x="223" y="655"/>
                    <a:pt x="216" y="652"/>
                  </a:cubicBezTo>
                  <a:cubicBezTo>
                    <a:pt x="210" y="649"/>
                    <a:pt x="206" y="643"/>
                    <a:pt x="204" y="636"/>
                  </a:cubicBezTo>
                  <a:cubicBezTo>
                    <a:pt x="204" y="636"/>
                    <a:pt x="204" y="635"/>
                    <a:pt x="203" y="635"/>
                  </a:cubicBezTo>
                  <a:cubicBezTo>
                    <a:pt x="203" y="635"/>
                    <a:pt x="202" y="635"/>
                    <a:pt x="201" y="635"/>
                  </a:cubicBezTo>
                  <a:cubicBezTo>
                    <a:pt x="192" y="640"/>
                    <a:pt x="182" y="639"/>
                    <a:pt x="174" y="634"/>
                  </a:cubicBezTo>
                  <a:cubicBezTo>
                    <a:pt x="167" y="628"/>
                    <a:pt x="163" y="620"/>
                    <a:pt x="163" y="610"/>
                  </a:cubicBezTo>
                  <a:cubicBezTo>
                    <a:pt x="163" y="610"/>
                    <a:pt x="163" y="609"/>
                    <a:pt x="163" y="609"/>
                  </a:cubicBezTo>
                  <a:cubicBezTo>
                    <a:pt x="162" y="608"/>
                    <a:pt x="162" y="608"/>
                    <a:pt x="161" y="608"/>
                  </a:cubicBezTo>
                  <a:cubicBezTo>
                    <a:pt x="152" y="610"/>
                    <a:pt x="142" y="607"/>
                    <a:pt x="136" y="598"/>
                  </a:cubicBezTo>
                  <a:cubicBezTo>
                    <a:pt x="129" y="589"/>
                    <a:pt x="127" y="577"/>
                    <a:pt x="132" y="569"/>
                  </a:cubicBezTo>
                  <a:cubicBezTo>
                    <a:pt x="132" y="568"/>
                    <a:pt x="132" y="568"/>
                    <a:pt x="132" y="567"/>
                  </a:cubicBezTo>
                  <a:cubicBezTo>
                    <a:pt x="132" y="566"/>
                    <a:pt x="132" y="566"/>
                    <a:pt x="131" y="566"/>
                  </a:cubicBezTo>
                  <a:cubicBezTo>
                    <a:pt x="109" y="559"/>
                    <a:pt x="108" y="535"/>
                    <a:pt x="108" y="533"/>
                  </a:cubicBezTo>
                  <a:cubicBezTo>
                    <a:pt x="108" y="530"/>
                    <a:pt x="109" y="506"/>
                    <a:pt x="131" y="500"/>
                  </a:cubicBezTo>
                  <a:cubicBezTo>
                    <a:pt x="132" y="499"/>
                    <a:pt x="132" y="499"/>
                    <a:pt x="132" y="499"/>
                  </a:cubicBezTo>
                  <a:cubicBezTo>
                    <a:pt x="132" y="498"/>
                    <a:pt x="132" y="497"/>
                    <a:pt x="132" y="497"/>
                  </a:cubicBezTo>
                  <a:cubicBezTo>
                    <a:pt x="127" y="488"/>
                    <a:pt x="129" y="477"/>
                    <a:pt x="136" y="467"/>
                  </a:cubicBezTo>
                  <a:cubicBezTo>
                    <a:pt x="142" y="459"/>
                    <a:pt x="152" y="455"/>
                    <a:pt x="161" y="457"/>
                  </a:cubicBezTo>
                  <a:cubicBezTo>
                    <a:pt x="162" y="457"/>
                    <a:pt x="162" y="457"/>
                    <a:pt x="163" y="457"/>
                  </a:cubicBezTo>
                  <a:cubicBezTo>
                    <a:pt x="163" y="456"/>
                    <a:pt x="163" y="456"/>
                    <a:pt x="163" y="455"/>
                  </a:cubicBezTo>
                  <a:cubicBezTo>
                    <a:pt x="163" y="446"/>
                    <a:pt x="167" y="437"/>
                    <a:pt x="174" y="432"/>
                  </a:cubicBezTo>
                  <a:cubicBezTo>
                    <a:pt x="182" y="426"/>
                    <a:pt x="192" y="426"/>
                    <a:pt x="201" y="430"/>
                  </a:cubicBezTo>
                  <a:cubicBezTo>
                    <a:pt x="202" y="431"/>
                    <a:pt x="203" y="431"/>
                    <a:pt x="203" y="430"/>
                  </a:cubicBezTo>
                  <a:cubicBezTo>
                    <a:pt x="204" y="430"/>
                    <a:pt x="204" y="430"/>
                    <a:pt x="204" y="429"/>
                  </a:cubicBezTo>
                  <a:cubicBezTo>
                    <a:pt x="206" y="422"/>
                    <a:pt x="210" y="417"/>
                    <a:pt x="216" y="413"/>
                  </a:cubicBezTo>
                  <a:cubicBezTo>
                    <a:pt x="223" y="410"/>
                    <a:pt x="230" y="410"/>
                    <a:pt x="236" y="412"/>
                  </a:cubicBezTo>
                  <a:cubicBezTo>
                    <a:pt x="236" y="412"/>
                    <a:pt x="236" y="412"/>
                    <a:pt x="236" y="412"/>
                  </a:cubicBezTo>
                  <a:cubicBezTo>
                    <a:pt x="237" y="413"/>
                    <a:pt x="238" y="413"/>
                    <a:pt x="238" y="412"/>
                  </a:cubicBezTo>
                  <a:cubicBezTo>
                    <a:pt x="239" y="412"/>
                    <a:pt x="239" y="412"/>
                    <a:pt x="239" y="411"/>
                  </a:cubicBezTo>
                  <a:cubicBezTo>
                    <a:pt x="239" y="410"/>
                    <a:pt x="239" y="409"/>
                    <a:pt x="238" y="409"/>
                  </a:cubicBezTo>
                  <a:cubicBezTo>
                    <a:pt x="232" y="406"/>
                    <a:pt x="227" y="401"/>
                    <a:pt x="224" y="394"/>
                  </a:cubicBezTo>
                  <a:cubicBezTo>
                    <a:pt x="222" y="387"/>
                    <a:pt x="223" y="380"/>
                    <a:pt x="227" y="374"/>
                  </a:cubicBezTo>
                  <a:cubicBezTo>
                    <a:pt x="227" y="374"/>
                    <a:pt x="227" y="373"/>
                    <a:pt x="227" y="373"/>
                  </a:cubicBezTo>
                  <a:cubicBezTo>
                    <a:pt x="227" y="372"/>
                    <a:pt x="226" y="372"/>
                    <a:pt x="226" y="371"/>
                  </a:cubicBezTo>
                  <a:cubicBezTo>
                    <a:pt x="216" y="368"/>
                    <a:pt x="210" y="361"/>
                    <a:pt x="208" y="351"/>
                  </a:cubicBezTo>
                  <a:cubicBezTo>
                    <a:pt x="206" y="342"/>
                    <a:pt x="209" y="333"/>
                    <a:pt x="217" y="327"/>
                  </a:cubicBezTo>
                  <a:cubicBezTo>
                    <a:pt x="217" y="326"/>
                    <a:pt x="217" y="326"/>
                    <a:pt x="217" y="325"/>
                  </a:cubicBezTo>
                  <a:cubicBezTo>
                    <a:pt x="217" y="325"/>
                    <a:pt x="217" y="324"/>
                    <a:pt x="216" y="324"/>
                  </a:cubicBezTo>
                  <a:cubicBezTo>
                    <a:pt x="208" y="319"/>
                    <a:pt x="204" y="309"/>
                    <a:pt x="206" y="299"/>
                  </a:cubicBezTo>
                  <a:cubicBezTo>
                    <a:pt x="207" y="287"/>
                    <a:pt x="215" y="278"/>
                    <a:pt x="224" y="275"/>
                  </a:cubicBezTo>
                  <a:cubicBezTo>
                    <a:pt x="224" y="275"/>
                    <a:pt x="225" y="275"/>
                    <a:pt x="225" y="274"/>
                  </a:cubicBezTo>
                  <a:cubicBezTo>
                    <a:pt x="225" y="274"/>
                    <a:pt x="225" y="273"/>
                    <a:pt x="225" y="273"/>
                  </a:cubicBezTo>
                  <a:cubicBezTo>
                    <a:pt x="214" y="252"/>
                    <a:pt x="231" y="235"/>
                    <a:pt x="232" y="233"/>
                  </a:cubicBezTo>
                  <a:cubicBezTo>
                    <a:pt x="234" y="231"/>
                    <a:pt x="252" y="215"/>
                    <a:pt x="272" y="226"/>
                  </a:cubicBezTo>
                  <a:cubicBezTo>
                    <a:pt x="272" y="226"/>
                    <a:pt x="273" y="226"/>
                    <a:pt x="274" y="226"/>
                  </a:cubicBezTo>
                  <a:cubicBezTo>
                    <a:pt x="274" y="226"/>
                    <a:pt x="275" y="225"/>
                    <a:pt x="275" y="225"/>
                  </a:cubicBezTo>
                  <a:cubicBezTo>
                    <a:pt x="277" y="215"/>
                    <a:pt x="287" y="208"/>
                    <a:pt x="298" y="206"/>
                  </a:cubicBezTo>
                  <a:cubicBezTo>
                    <a:pt x="309" y="205"/>
                    <a:pt x="318" y="209"/>
                    <a:pt x="323" y="217"/>
                  </a:cubicBezTo>
                  <a:cubicBezTo>
                    <a:pt x="323" y="218"/>
                    <a:pt x="324" y="218"/>
                    <a:pt x="324" y="218"/>
                  </a:cubicBezTo>
                  <a:cubicBezTo>
                    <a:pt x="325" y="218"/>
                    <a:pt x="326" y="218"/>
                    <a:pt x="326" y="217"/>
                  </a:cubicBezTo>
                  <a:cubicBezTo>
                    <a:pt x="332" y="210"/>
                    <a:pt x="341" y="207"/>
                    <a:pt x="351" y="208"/>
                  </a:cubicBezTo>
                  <a:cubicBezTo>
                    <a:pt x="360" y="210"/>
                    <a:pt x="367" y="217"/>
                    <a:pt x="371" y="227"/>
                  </a:cubicBezTo>
                  <a:cubicBezTo>
                    <a:pt x="371" y="227"/>
                    <a:pt x="371" y="228"/>
                    <a:pt x="372" y="228"/>
                  </a:cubicBezTo>
                  <a:cubicBezTo>
                    <a:pt x="372" y="228"/>
                    <a:pt x="373" y="228"/>
                    <a:pt x="374" y="228"/>
                  </a:cubicBezTo>
                  <a:cubicBezTo>
                    <a:pt x="380" y="224"/>
                    <a:pt x="387" y="223"/>
                    <a:pt x="393" y="225"/>
                  </a:cubicBezTo>
                  <a:cubicBezTo>
                    <a:pt x="400" y="227"/>
                    <a:pt x="405" y="232"/>
                    <a:pt x="408" y="239"/>
                  </a:cubicBezTo>
                  <a:cubicBezTo>
                    <a:pt x="408" y="239"/>
                    <a:pt x="408" y="239"/>
                    <a:pt x="408" y="239"/>
                  </a:cubicBezTo>
                  <a:cubicBezTo>
                    <a:pt x="408" y="239"/>
                    <a:pt x="409" y="240"/>
                    <a:pt x="410" y="240"/>
                  </a:cubicBezTo>
                  <a:cubicBezTo>
                    <a:pt x="410" y="240"/>
                    <a:pt x="410" y="240"/>
                    <a:pt x="411" y="240"/>
                  </a:cubicBezTo>
                  <a:cubicBezTo>
                    <a:pt x="412" y="239"/>
                    <a:pt x="412" y="238"/>
                    <a:pt x="412" y="237"/>
                  </a:cubicBezTo>
                  <a:cubicBezTo>
                    <a:pt x="409" y="231"/>
                    <a:pt x="409" y="223"/>
                    <a:pt x="413" y="217"/>
                  </a:cubicBezTo>
                  <a:cubicBezTo>
                    <a:pt x="416" y="211"/>
                    <a:pt x="421" y="207"/>
                    <a:pt x="428" y="205"/>
                  </a:cubicBezTo>
                  <a:cubicBezTo>
                    <a:pt x="429" y="205"/>
                    <a:pt x="429" y="204"/>
                    <a:pt x="430" y="204"/>
                  </a:cubicBezTo>
                  <a:cubicBezTo>
                    <a:pt x="430" y="203"/>
                    <a:pt x="430" y="203"/>
                    <a:pt x="430" y="202"/>
                  </a:cubicBezTo>
                  <a:cubicBezTo>
                    <a:pt x="425" y="193"/>
                    <a:pt x="426" y="183"/>
                    <a:pt x="431" y="175"/>
                  </a:cubicBezTo>
                  <a:cubicBezTo>
                    <a:pt x="436" y="167"/>
                    <a:pt x="445" y="163"/>
                    <a:pt x="455" y="164"/>
                  </a:cubicBezTo>
                  <a:cubicBezTo>
                    <a:pt x="455" y="164"/>
                    <a:pt x="456" y="164"/>
                    <a:pt x="456" y="163"/>
                  </a:cubicBezTo>
                  <a:cubicBezTo>
                    <a:pt x="457" y="163"/>
                    <a:pt x="457" y="162"/>
                    <a:pt x="457" y="162"/>
                  </a:cubicBezTo>
                  <a:cubicBezTo>
                    <a:pt x="454" y="152"/>
                    <a:pt x="458" y="143"/>
                    <a:pt x="467" y="137"/>
                  </a:cubicBezTo>
                  <a:cubicBezTo>
                    <a:pt x="476" y="130"/>
                    <a:pt x="488" y="128"/>
                    <a:pt x="496" y="133"/>
                  </a:cubicBezTo>
                  <a:cubicBezTo>
                    <a:pt x="497" y="133"/>
                    <a:pt x="497" y="133"/>
                    <a:pt x="498" y="133"/>
                  </a:cubicBezTo>
                  <a:cubicBezTo>
                    <a:pt x="498" y="133"/>
                    <a:pt x="499" y="132"/>
                    <a:pt x="499" y="132"/>
                  </a:cubicBezTo>
                  <a:cubicBezTo>
                    <a:pt x="506" y="110"/>
                    <a:pt x="529" y="109"/>
                    <a:pt x="532" y="109"/>
                  </a:cubicBezTo>
                  <a:cubicBezTo>
                    <a:pt x="535" y="109"/>
                    <a:pt x="558" y="110"/>
                    <a:pt x="565" y="132"/>
                  </a:cubicBezTo>
                  <a:cubicBezTo>
                    <a:pt x="565" y="132"/>
                    <a:pt x="566" y="133"/>
                    <a:pt x="566" y="133"/>
                  </a:cubicBezTo>
                  <a:cubicBezTo>
                    <a:pt x="567" y="133"/>
                    <a:pt x="567" y="133"/>
                    <a:pt x="568" y="133"/>
                  </a:cubicBezTo>
                  <a:cubicBezTo>
                    <a:pt x="576" y="128"/>
                    <a:pt x="588" y="130"/>
                    <a:pt x="597" y="137"/>
                  </a:cubicBezTo>
                  <a:cubicBezTo>
                    <a:pt x="606" y="143"/>
                    <a:pt x="610" y="152"/>
                    <a:pt x="607" y="162"/>
                  </a:cubicBezTo>
                  <a:cubicBezTo>
                    <a:pt x="607" y="162"/>
                    <a:pt x="607" y="163"/>
                    <a:pt x="608" y="163"/>
                  </a:cubicBezTo>
                  <a:cubicBezTo>
                    <a:pt x="608" y="164"/>
                    <a:pt x="609" y="164"/>
                    <a:pt x="609" y="164"/>
                  </a:cubicBezTo>
                  <a:cubicBezTo>
                    <a:pt x="619" y="163"/>
                    <a:pt x="628" y="167"/>
                    <a:pt x="633" y="175"/>
                  </a:cubicBezTo>
                  <a:cubicBezTo>
                    <a:pt x="638" y="183"/>
                    <a:pt x="639" y="193"/>
                    <a:pt x="634" y="202"/>
                  </a:cubicBezTo>
                  <a:cubicBezTo>
                    <a:pt x="634" y="203"/>
                    <a:pt x="634" y="203"/>
                    <a:pt x="634" y="204"/>
                  </a:cubicBezTo>
                  <a:cubicBezTo>
                    <a:pt x="635" y="204"/>
                    <a:pt x="635" y="205"/>
                    <a:pt x="636" y="205"/>
                  </a:cubicBezTo>
                  <a:cubicBezTo>
                    <a:pt x="643" y="207"/>
                    <a:pt x="648" y="211"/>
                    <a:pt x="651" y="217"/>
                  </a:cubicBezTo>
                  <a:cubicBezTo>
                    <a:pt x="655" y="223"/>
                    <a:pt x="655" y="231"/>
                    <a:pt x="652" y="237"/>
                  </a:cubicBezTo>
                  <a:cubicBezTo>
                    <a:pt x="652" y="238"/>
                    <a:pt x="652" y="239"/>
                    <a:pt x="653" y="240"/>
                  </a:cubicBezTo>
                  <a:cubicBezTo>
                    <a:pt x="654" y="240"/>
                    <a:pt x="654" y="240"/>
                    <a:pt x="654" y="240"/>
                  </a:cubicBezTo>
                  <a:cubicBezTo>
                    <a:pt x="655" y="240"/>
                    <a:pt x="656" y="239"/>
                    <a:pt x="656" y="239"/>
                  </a:cubicBezTo>
                  <a:cubicBezTo>
                    <a:pt x="656" y="239"/>
                    <a:pt x="656" y="239"/>
                    <a:pt x="656" y="239"/>
                  </a:cubicBezTo>
                  <a:cubicBezTo>
                    <a:pt x="659" y="232"/>
                    <a:pt x="664" y="227"/>
                    <a:pt x="671" y="225"/>
                  </a:cubicBezTo>
                  <a:cubicBezTo>
                    <a:pt x="678" y="223"/>
                    <a:pt x="684" y="224"/>
                    <a:pt x="690" y="228"/>
                  </a:cubicBezTo>
                  <a:cubicBezTo>
                    <a:pt x="691" y="228"/>
                    <a:pt x="692" y="228"/>
                    <a:pt x="692" y="228"/>
                  </a:cubicBezTo>
                  <a:cubicBezTo>
                    <a:pt x="693" y="228"/>
                    <a:pt x="693" y="227"/>
                    <a:pt x="693" y="227"/>
                  </a:cubicBezTo>
                  <a:cubicBezTo>
                    <a:pt x="697" y="217"/>
                    <a:pt x="704" y="210"/>
                    <a:pt x="713" y="208"/>
                  </a:cubicBezTo>
                  <a:cubicBezTo>
                    <a:pt x="723" y="207"/>
                    <a:pt x="732" y="210"/>
                    <a:pt x="738" y="217"/>
                  </a:cubicBezTo>
                  <a:cubicBezTo>
                    <a:pt x="738" y="218"/>
                    <a:pt x="739" y="218"/>
                    <a:pt x="740" y="218"/>
                  </a:cubicBezTo>
                  <a:cubicBezTo>
                    <a:pt x="740" y="218"/>
                    <a:pt x="741" y="218"/>
                    <a:pt x="741" y="217"/>
                  </a:cubicBezTo>
                  <a:cubicBezTo>
                    <a:pt x="746" y="209"/>
                    <a:pt x="755" y="205"/>
                    <a:pt x="766" y="206"/>
                  </a:cubicBezTo>
                  <a:cubicBezTo>
                    <a:pt x="777" y="208"/>
                    <a:pt x="787" y="215"/>
                    <a:pt x="789" y="225"/>
                  </a:cubicBezTo>
                  <a:cubicBezTo>
                    <a:pt x="790" y="225"/>
                    <a:pt x="790" y="226"/>
                    <a:pt x="790" y="226"/>
                  </a:cubicBezTo>
                  <a:cubicBezTo>
                    <a:pt x="791" y="226"/>
                    <a:pt x="792" y="226"/>
                    <a:pt x="792" y="226"/>
                  </a:cubicBezTo>
                  <a:cubicBezTo>
                    <a:pt x="812" y="215"/>
                    <a:pt x="830" y="231"/>
                    <a:pt x="832" y="233"/>
                  </a:cubicBezTo>
                  <a:cubicBezTo>
                    <a:pt x="833" y="235"/>
                    <a:pt x="850" y="252"/>
                    <a:pt x="839" y="273"/>
                  </a:cubicBezTo>
                  <a:cubicBezTo>
                    <a:pt x="839" y="273"/>
                    <a:pt x="839" y="274"/>
                    <a:pt x="839" y="274"/>
                  </a:cubicBezTo>
                  <a:cubicBezTo>
                    <a:pt x="839" y="275"/>
                    <a:pt x="840" y="275"/>
                    <a:pt x="840" y="275"/>
                  </a:cubicBezTo>
                  <a:cubicBezTo>
                    <a:pt x="849" y="278"/>
                    <a:pt x="857" y="287"/>
                    <a:pt x="858" y="299"/>
                  </a:cubicBezTo>
                  <a:cubicBezTo>
                    <a:pt x="860" y="309"/>
                    <a:pt x="856" y="319"/>
                    <a:pt x="848" y="324"/>
                  </a:cubicBezTo>
                  <a:cubicBezTo>
                    <a:pt x="847" y="324"/>
                    <a:pt x="847" y="325"/>
                    <a:pt x="847" y="325"/>
                  </a:cubicBezTo>
                  <a:cubicBezTo>
                    <a:pt x="847" y="326"/>
                    <a:pt x="847" y="326"/>
                    <a:pt x="848" y="327"/>
                  </a:cubicBezTo>
                  <a:cubicBezTo>
                    <a:pt x="855" y="333"/>
                    <a:pt x="858" y="342"/>
                    <a:pt x="856" y="351"/>
                  </a:cubicBezTo>
                  <a:cubicBezTo>
                    <a:pt x="855" y="361"/>
                    <a:pt x="848" y="368"/>
                    <a:pt x="838" y="371"/>
                  </a:cubicBezTo>
                  <a:cubicBezTo>
                    <a:pt x="838" y="372"/>
                    <a:pt x="837" y="372"/>
                    <a:pt x="837" y="373"/>
                  </a:cubicBezTo>
                  <a:cubicBezTo>
                    <a:pt x="837" y="373"/>
                    <a:pt x="837" y="374"/>
                    <a:pt x="837" y="374"/>
                  </a:cubicBezTo>
                  <a:cubicBezTo>
                    <a:pt x="841" y="380"/>
                    <a:pt x="842" y="387"/>
                    <a:pt x="840" y="394"/>
                  </a:cubicBezTo>
                  <a:cubicBezTo>
                    <a:pt x="838" y="401"/>
                    <a:pt x="832" y="406"/>
                    <a:pt x="826" y="409"/>
                  </a:cubicBezTo>
                  <a:cubicBezTo>
                    <a:pt x="826" y="409"/>
                    <a:pt x="826" y="409"/>
                    <a:pt x="826" y="409"/>
                  </a:cubicBezTo>
                  <a:cubicBezTo>
                    <a:pt x="825" y="409"/>
                    <a:pt x="825" y="410"/>
                    <a:pt x="825" y="411"/>
                  </a:cubicBezTo>
                  <a:cubicBezTo>
                    <a:pt x="825" y="411"/>
                    <a:pt x="825" y="411"/>
                    <a:pt x="825" y="411"/>
                  </a:cubicBezTo>
                  <a:cubicBezTo>
                    <a:pt x="826" y="412"/>
                    <a:pt x="827" y="413"/>
                    <a:pt x="828" y="412"/>
                  </a:cubicBezTo>
                  <a:cubicBezTo>
                    <a:pt x="834" y="410"/>
                    <a:pt x="841" y="410"/>
                    <a:pt x="848" y="413"/>
                  </a:cubicBezTo>
                  <a:cubicBezTo>
                    <a:pt x="854" y="417"/>
                    <a:pt x="858" y="422"/>
                    <a:pt x="860" y="429"/>
                  </a:cubicBezTo>
                  <a:cubicBezTo>
                    <a:pt x="860" y="430"/>
                    <a:pt x="860" y="430"/>
                    <a:pt x="861" y="430"/>
                  </a:cubicBezTo>
                  <a:cubicBezTo>
                    <a:pt x="861" y="431"/>
                    <a:pt x="862" y="431"/>
                    <a:pt x="863" y="430"/>
                  </a:cubicBezTo>
                  <a:cubicBezTo>
                    <a:pt x="872" y="426"/>
                    <a:pt x="882" y="426"/>
                    <a:pt x="890" y="432"/>
                  </a:cubicBezTo>
                  <a:cubicBezTo>
                    <a:pt x="897" y="437"/>
                    <a:pt x="902" y="446"/>
                    <a:pt x="901" y="455"/>
                  </a:cubicBezTo>
                  <a:cubicBezTo>
                    <a:pt x="901" y="456"/>
                    <a:pt x="901" y="456"/>
                    <a:pt x="901" y="457"/>
                  </a:cubicBezTo>
                  <a:cubicBezTo>
                    <a:pt x="902" y="457"/>
                    <a:pt x="902" y="457"/>
                    <a:pt x="903" y="457"/>
                  </a:cubicBezTo>
                  <a:cubicBezTo>
                    <a:pt x="912" y="455"/>
                    <a:pt x="922" y="459"/>
                    <a:pt x="928" y="467"/>
                  </a:cubicBezTo>
                  <a:cubicBezTo>
                    <a:pt x="935" y="477"/>
                    <a:pt x="937" y="488"/>
                    <a:pt x="932" y="497"/>
                  </a:cubicBezTo>
                  <a:cubicBezTo>
                    <a:pt x="932" y="497"/>
                    <a:pt x="932" y="498"/>
                    <a:pt x="932" y="499"/>
                  </a:cubicBezTo>
                  <a:cubicBezTo>
                    <a:pt x="932" y="499"/>
                    <a:pt x="932" y="499"/>
                    <a:pt x="933" y="500"/>
                  </a:cubicBezTo>
                  <a:cubicBezTo>
                    <a:pt x="955" y="506"/>
                    <a:pt x="956" y="530"/>
                    <a:pt x="956" y="533"/>
                  </a:cubicBezTo>
                  <a:cubicBezTo>
                    <a:pt x="956" y="535"/>
                    <a:pt x="955" y="559"/>
                    <a:pt x="933" y="566"/>
                  </a:cubicBezTo>
                  <a:cubicBezTo>
                    <a:pt x="932" y="566"/>
                    <a:pt x="932" y="566"/>
                    <a:pt x="932" y="567"/>
                  </a:cubicBezTo>
                  <a:cubicBezTo>
                    <a:pt x="932" y="568"/>
                    <a:pt x="932" y="568"/>
                    <a:pt x="932" y="569"/>
                  </a:cubicBezTo>
                  <a:cubicBezTo>
                    <a:pt x="937" y="577"/>
                    <a:pt x="935" y="589"/>
                    <a:pt x="928" y="598"/>
                  </a:cubicBezTo>
                  <a:cubicBezTo>
                    <a:pt x="922" y="607"/>
                    <a:pt x="912" y="610"/>
                    <a:pt x="903" y="608"/>
                  </a:cubicBezTo>
                  <a:cubicBezTo>
                    <a:pt x="902" y="608"/>
                    <a:pt x="902" y="608"/>
                    <a:pt x="901" y="609"/>
                  </a:cubicBezTo>
                  <a:cubicBezTo>
                    <a:pt x="901" y="609"/>
                    <a:pt x="901" y="610"/>
                    <a:pt x="901" y="610"/>
                  </a:cubicBezTo>
                  <a:cubicBezTo>
                    <a:pt x="901" y="620"/>
                    <a:pt x="897" y="628"/>
                    <a:pt x="890" y="634"/>
                  </a:cubicBezTo>
                  <a:cubicBezTo>
                    <a:pt x="882" y="639"/>
                    <a:pt x="872" y="640"/>
                    <a:pt x="863" y="635"/>
                  </a:cubicBezTo>
                  <a:cubicBezTo>
                    <a:pt x="862" y="635"/>
                    <a:pt x="861" y="635"/>
                    <a:pt x="861" y="635"/>
                  </a:cubicBezTo>
                  <a:cubicBezTo>
                    <a:pt x="860" y="635"/>
                    <a:pt x="860" y="636"/>
                    <a:pt x="860" y="636"/>
                  </a:cubicBezTo>
                  <a:cubicBezTo>
                    <a:pt x="858" y="643"/>
                    <a:pt x="854" y="649"/>
                    <a:pt x="848" y="652"/>
                  </a:cubicBezTo>
                  <a:cubicBezTo>
                    <a:pt x="841" y="655"/>
                    <a:pt x="834" y="656"/>
                    <a:pt x="828" y="653"/>
                  </a:cubicBezTo>
                  <a:cubicBezTo>
                    <a:pt x="828" y="653"/>
                    <a:pt x="828" y="653"/>
                    <a:pt x="828" y="653"/>
                  </a:cubicBezTo>
                  <a:cubicBezTo>
                    <a:pt x="827" y="653"/>
                    <a:pt x="826" y="653"/>
                    <a:pt x="826" y="654"/>
                  </a:cubicBezTo>
                  <a:cubicBezTo>
                    <a:pt x="825" y="654"/>
                    <a:pt x="825" y="654"/>
                    <a:pt x="825" y="654"/>
                  </a:cubicBezTo>
                  <a:cubicBezTo>
                    <a:pt x="825" y="655"/>
                    <a:pt x="825" y="656"/>
                    <a:pt x="826" y="657"/>
                  </a:cubicBezTo>
                  <a:cubicBezTo>
                    <a:pt x="832" y="659"/>
                    <a:pt x="838" y="665"/>
                    <a:pt x="840" y="672"/>
                  </a:cubicBezTo>
                  <a:cubicBezTo>
                    <a:pt x="842" y="678"/>
                    <a:pt x="841" y="685"/>
                    <a:pt x="837" y="691"/>
                  </a:cubicBezTo>
                  <a:cubicBezTo>
                    <a:pt x="837" y="692"/>
                    <a:pt x="837" y="692"/>
                    <a:pt x="837" y="693"/>
                  </a:cubicBezTo>
                  <a:cubicBezTo>
                    <a:pt x="837" y="693"/>
                    <a:pt x="838" y="694"/>
                    <a:pt x="838" y="694"/>
                  </a:cubicBezTo>
                  <a:cubicBezTo>
                    <a:pt x="848" y="697"/>
                    <a:pt x="855" y="705"/>
                    <a:pt x="856" y="714"/>
                  </a:cubicBezTo>
                  <a:cubicBezTo>
                    <a:pt x="858" y="723"/>
                    <a:pt x="855" y="733"/>
                    <a:pt x="848" y="739"/>
                  </a:cubicBezTo>
                  <a:close/>
                  <a:moveTo>
                    <a:pt x="977" y="717"/>
                  </a:moveTo>
                  <a:cubicBezTo>
                    <a:pt x="977" y="717"/>
                    <a:pt x="977" y="717"/>
                    <a:pt x="977" y="717"/>
                  </a:cubicBezTo>
                  <a:cubicBezTo>
                    <a:pt x="977" y="719"/>
                    <a:pt x="976" y="720"/>
                    <a:pt x="974" y="720"/>
                  </a:cubicBezTo>
                  <a:cubicBezTo>
                    <a:pt x="955" y="727"/>
                    <a:pt x="879" y="687"/>
                    <a:pt x="841" y="664"/>
                  </a:cubicBezTo>
                  <a:cubicBezTo>
                    <a:pt x="839" y="662"/>
                    <a:pt x="838" y="660"/>
                    <a:pt x="836" y="659"/>
                  </a:cubicBezTo>
                  <a:cubicBezTo>
                    <a:pt x="838" y="659"/>
                    <a:pt x="841" y="658"/>
                    <a:pt x="843" y="658"/>
                  </a:cubicBezTo>
                  <a:cubicBezTo>
                    <a:pt x="886" y="669"/>
                    <a:pt x="968" y="695"/>
                    <a:pt x="977" y="713"/>
                  </a:cubicBezTo>
                  <a:cubicBezTo>
                    <a:pt x="978" y="714"/>
                    <a:pt x="978" y="716"/>
                    <a:pt x="977" y="717"/>
                  </a:cubicBezTo>
                  <a:close/>
                  <a:moveTo>
                    <a:pt x="843" y="671"/>
                  </a:moveTo>
                  <a:cubicBezTo>
                    <a:pt x="876" y="691"/>
                    <a:pt x="947" y="738"/>
                    <a:pt x="950" y="756"/>
                  </a:cubicBezTo>
                  <a:cubicBezTo>
                    <a:pt x="950" y="758"/>
                    <a:pt x="950" y="759"/>
                    <a:pt x="949" y="759"/>
                  </a:cubicBezTo>
                  <a:cubicBezTo>
                    <a:pt x="949" y="760"/>
                    <a:pt x="948" y="761"/>
                    <a:pt x="946" y="761"/>
                  </a:cubicBezTo>
                  <a:cubicBezTo>
                    <a:pt x="929" y="762"/>
                    <a:pt x="867" y="705"/>
                    <a:pt x="844" y="683"/>
                  </a:cubicBezTo>
                  <a:cubicBezTo>
                    <a:pt x="845" y="679"/>
                    <a:pt x="845" y="675"/>
                    <a:pt x="843" y="671"/>
                  </a:cubicBezTo>
                  <a:close/>
                  <a:moveTo>
                    <a:pt x="986" y="665"/>
                  </a:moveTo>
                  <a:cubicBezTo>
                    <a:pt x="987" y="666"/>
                    <a:pt x="987" y="666"/>
                    <a:pt x="987" y="667"/>
                  </a:cubicBezTo>
                  <a:cubicBezTo>
                    <a:pt x="987" y="668"/>
                    <a:pt x="987" y="669"/>
                    <a:pt x="985" y="670"/>
                  </a:cubicBezTo>
                  <a:cubicBezTo>
                    <a:pt x="971" y="681"/>
                    <a:pt x="888" y="664"/>
                    <a:pt x="850" y="655"/>
                  </a:cubicBezTo>
                  <a:cubicBezTo>
                    <a:pt x="854" y="653"/>
                    <a:pt x="857" y="651"/>
                    <a:pt x="859" y="647"/>
                  </a:cubicBezTo>
                  <a:cubicBezTo>
                    <a:pt x="890" y="648"/>
                    <a:pt x="974" y="651"/>
                    <a:pt x="986" y="665"/>
                  </a:cubicBezTo>
                  <a:close/>
                  <a:moveTo>
                    <a:pt x="842" y="691"/>
                  </a:moveTo>
                  <a:cubicBezTo>
                    <a:pt x="842" y="690"/>
                    <a:pt x="843" y="689"/>
                    <a:pt x="843" y="687"/>
                  </a:cubicBezTo>
                  <a:cubicBezTo>
                    <a:pt x="855" y="699"/>
                    <a:pt x="925" y="766"/>
                    <a:pt x="947" y="764"/>
                  </a:cubicBezTo>
                  <a:cubicBezTo>
                    <a:pt x="949" y="764"/>
                    <a:pt x="951" y="763"/>
                    <a:pt x="952" y="762"/>
                  </a:cubicBezTo>
                  <a:cubicBezTo>
                    <a:pt x="954" y="760"/>
                    <a:pt x="954" y="758"/>
                    <a:pt x="954" y="756"/>
                  </a:cubicBezTo>
                  <a:cubicBezTo>
                    <a:pt x="951" y="741"/>
                    <a:pt x="915" y="714"/>
                    <a:pt x="884" y="692"/>
                  </a:cubicBezTo>
                  <a:cubicBezTo>
                    <a:pt x="917" y="710"/>
                    <a:pt x="960" y="729"/>
                    <a:pt x="975" y="724"/>
                  </a:cubicBezTo>
                  <a:cubicBezTo>
                    <a:pt x="978" y="723"/>
                    <a:pt x="980" y="721"/>
                    <a:pt x="981" y="719"/>
                  </a:cubicBezTo>
                  <a:cubicBezTo>
                    <a:pt x="982" y="716"/>
                    <a:pt x="982" y="714"/>
                    <a:pt x="981" y="711"/>
                  </a:cubicBezTo>
                  <a:cubicBezTo>
                    <a:pt x="973" y="697"/>
                    <a:pt x="930" y="680"/>
                    <a:pt x="894" y="669"/>
                  </a:cubicBezTo>
                  <a:cubicBezTo>
                    <a:pt x="930" y="675"/>
                    <a:pt x="976" y="682"/>
                    <a:pt x="988" y="673"/>
                  </a:cubicBezTo>
                  <a:cubicBezTo>
                    <a:pt x="990" y="672"/>
                    <a:pt x="991" y="670"/>
                    <a:pt x="991" y="668"/>
                  </a:cubicBezTo>
                  <a:cubicBezTo>
                    <a:pt x="991" y="666"/>
                    <a:pt x="991" y="664"/>
                    <a:pt x="989" y="662"/>
                  </a:cubicBezTo>
                  <a:cubicBezTo>
                    <a:pt x="975" y="646"/>
                    <a:pt x="878" y="644"/>
                    <a:pt x="861" y="643"/>
                  </a:cubicBezTo>
                  <a:cubicBezTo>
                    <a:pt x="862" y="642"/>
                    <a:pt x="863" y="641"/>
                    <a:pt x="863" y="640"/>
                  </a:cubicBezTo>
                  <a:cubicBezTo>
                    <a:pt x="873" y="644"/>
                    <a:pt x="883" y="643"/>
                    <a:pt x="892" y="637"/>
                  </a:cubicBezTo>
                  <a:cubicBezTo>
                    <a:pt x="892" y="637"/>
                    <a:pt x="892" y="637"/>
                    <a:pt x="892" y="636"/>
                  </a:cubicBezTo>
                  <a:cubicBezTo>
                    <a:pt x="940" y="628"/>
                    <a:pt x="986" y="632"/>
                    <a:pt x="1007" y="648"/>
                  </a:cubicBezTo>
                  <a:cubicBezTo>
                    <a:pt x="1014" y="653"/>
                    <a:pt x="1018" y="659"/>
                    <a:pt x="1018" y="666"/>
                  </a:cubicBezTo>
                  <a:cubicBezTo>
                    <a:pt x="1020" y="685"/>
                    <a:pt x="1000" y="695"/>
                    <a:pt x="1000" y="696"/>
                  </a:cubicBezTo>
                  <a:cubicBezTo>
                    <a:pt x="1000" y="696"/>
                    <a:pt x="999" y="696"/>
                    <a:pt x="999" y="697"/>
                  </a:cubicBezTo>
                  <a:cubicBezTo>
                    <a:pt x="999" y="698"/>
                    <a:pt x="999" y="698"/>
                    <a:pt x="1000" y="699"/>
                  </a:cubicBezTo>
                  <a:cubicBezTo>
                    <a:pt x="1001" y="699"/>
                    <a:pt x="1016" y="712"/>
                    <a:pt x="1008" y="730"/>
                  </a:cubicBezTo>
                  <a:cubicBezTo>
                    <a:pt x="1008" y="730"/>
                    <a:pt x="1008" y="730"/>
                    <a:pt x="1008" y="730"/>
                  </a:cubicBezTo>
                  <a:cubicBezTo>
                    <a:pt x="1001" y="748"/>
                    <a:pt x="981" y="746"/>
                    <a:pt x="980" y="746"/>
                  </a:cubicBezTo>
                  <a:cubicBezTo>
                    <a:pt x="980" y="746"/>
                    <a:pt x="979" y="746"/>
                    <a:pt x="979" y="747"/>
                  </a:cubicBezTo>
                  <a:cubicBezTo>
                    <a:pt x="978" y="747"/>
                    <a:pt x="978" y="748"/>
                    <a:pt x="978" y="749"/>
                  </a:cubicBezTo>
                  <a:cubicBezTo>
                    <a:pt x="978" y="749"/>
                    <a:pt x="985" y="770"/>
                    <a:pt x="970" y="782"/>
                  </a:cubicBezTo>
                  <a:cubicBezTo>
                    <a:pt x="965" y="787"/>
                    <a:pt x="958" y="788"/>
                    <a:pt x="950" y="787"/>
                  </a:cubicBezTo>
                  <a:cubicBezTo>
                    <a:pt x="923" y="783"/>
                    <a:pt x="887" y="754"/>
                    <a:pt x="860" y="714"/>
                  </a:cubicBezTo>
                  <a:cubicBezTo>
                    <a:pt x="860" y="714"/>
                    <a:pt x="860" y="714"/>
                    <a:pt x="860" y="713"/>
                  </a:cubicBezTo>
                  <a:cubicBezTo>
                    <a:pt x="858" y="703"/>
                    <a:pt x="851" y="695"/>
                    <a:pt x="842" y="691"/>
                  </a:cubicBezTo>
                  <a:close/>
                  <a:moveTo>
                    <a:pt x="1026" y="737"/>
                  </a:moveTo>
                  <a:cubicBezTo>
                    <a:pt x="1026" y="737"/>
                    <a:pt x="1026" y="737"/>
                    <a:pt x="1026" y="737"/>
                  </a:cubicBezTo>
                  <a:cubicBezTo>
                    <a:pt x="1018" y="758"/>
                    <a:pt x="996" y="758"/>
                    <a:pt x="995" y="758"/>
                  </a:cubicBezTo>
                  <a:cubicBezTo>
                    <a:pt x="995" y="758"/>
                    <a:pt x="994" y="758"/>
                    <a:pt x="994" y="758"/>
                  </a:cubicBezTo>
                  <a:cubicBezTo>
                    <a:pt x="994" y="759"/>
                    <a:pt x="993" y="759"/>
                    <a:pt x="993" y="760"/>
                  </a:cubicBezTo>
                  <a:cubicBezTo>
                    <a:pt x="994" y="760"/>
                    <a:pt x="996" y="790"/>
                    <a:pt x="972" y="802"/>
                  </a:cubicBezTo>
                  <a:cubicBezTo>
                    <a:pt x="938" y="818"/>
                    <a:pt x="884" y="775"/>
                    <a:pt x="859" y="727"/>
                  </a:cubicBezTo>
                  <a:cubicBezTo>
                    <a:pt x="860" y="725"/>
                    <a:pt x="860" y="723"/>
                    <a:pt x="860" y="721"/>
                  </a:cubicBezTo>
                  <a:cubicBezTo>
                    <a:pt x="888" y="759"/>
                    <a:pt x="923" y="787"/>
                    <a:pt x="949" y="791"/>
                  </a:cubicBezTo>
                  <a:cubicBezTo>
                    <a:pt x="959" y="792"/>
                    <a:pt x="967" y="790"/>
                    <a:pt x="973" y="785"/>
                  </a:cubicBezTo>
                  <a:cubicBezTo>
                    <a:pt x="986" y="774"/>
                    <a:pt x="984" y="757"/>
                    <a:pt x="983" y="750"/>
                  </a:cubicBezTo>
                  <a:cubicBezTo>
                    <a:pt x="989" y="750"/>
                    <a:pt x="1005" y="748"/>
                    <a:pt x="1012" y="732"/>
                  </a:cubicBezTo>
                  <a:cubicBezTo>
                    <a:pt x="1012" y="732"/>
                    <a:pt x="1012" y="732"/>
                    <a:pt x="1012" y="732"/>
                  </a:cubicBezTo>
                  <a:cubicBezTo>
                    <a:pt x="1019" y="715"/>
                    <a:pt x="1009" y="702"/>
                    <a:pt x="1004" y="698"/>
                  </a:cubicBezTo>
                  <a:cubicBezTo>
                    <a:pt x="1010" y="694"/>
                    <a:pt x="1024" y="683"/>
                    <a:pt x="1022" y="666"/>
                  </a:cubicBezTo>
                  <a:cubicBezTo>
                    <a:pt x="1022" y="658"/>
                    <a:pt x="1017" y="651"/>
                    <a:pt x="1009" y="645"/>
                  </a:cubicBezTo>
                  <a:cubicBezTo>
                    <a:pt x="988" y="629"/>
                    <a:pt x="944" y="624"/>
                    <a:pt x="898" y="632"/>
                  </a:cubicBezTo>
                  <a:cubicBezTo>
                    <a:pt x="899" y="630"/>
                    <a:pt x="900" y="629"/>
                    <a:pt x="901" y="627"/>
                  </a:cubicBezTo>
                  <a:cubicBezTo>
                    <a:pt x="952" y="610"/>
                    <a:pt x="1020" y="618"/>
                    <a:pt x="1033" y="654"/>
                  </a:cubicBezTo>
                  <a:cubicBezTo>
                    <a:pt x="1042" y="679"/>
                    <a:pt x="1019" y="698"/>
                    <a:pt x="1019" y="698"/>
                  </a:cubicBezTo>
                  <a:cubicBezTo>
                    <a:pt x="1018" y="699"/>
                    <a:pt x="1018" y="699"/>
                    <a:pt x="1018" y="700"/>
                  </a:cubicBezTo>
                  <a:cubicBezTo>
                    <a:pt x="1018" y="700"/>
                    <a:pt x="1018" y="701"/>
                    <a:pt x="1019" y="701"/>
                  </a:cubicBezTo>
                  <a:cubicBezTo>
                    <a:pt x="1019" y="702"/>
                    <a:pt x="1035" y="717"/>
                    <a:pt x="1026" y="7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542303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15807" y="704580"/>
            <a:ext cx="3595688" cy="3595687"/>
            <a:chOff x="2402615" y="622909"/>
            <a:chExt cx="3595688" cy="3595687"/>
          </a:xfrm>
          <a:solidFill>
            <a:srgbClr val="C29354"/>
          </a:solidFill>
        </p:grpSpPr>
        <p:sp>
          <p:nvSpPr>
            <p:cNvPr id="3" name="Freeform 1239"/>
            <p:cNvSpPr>
              <a:spLocks noEditPoints="1"/>
            </p:cNvSpPr>
            <p:nvPr userDrawn="1"/>
          </p:nvSpPr>
          <p:spPr bwMode="auto">
            <a:xfrm>
              <a:off x="3532915" y="1760084"/>
              <a:ext cx="1335088" cy="1336675"/>
            </a:xfrm>
            <a:custGeom>
              <a:avLst/>
              <a:gdLst>
                <a:gd name="T0" fmla="*/ 725 w 810"/>
                <a:gd name="T1" fmla="*/ 495 h 810"/>
                <a:gd name="T2" fmla="*/ 810 w 810"/>
                <a:gd name="T3" fmla="*/ 405 h 810"/>
                <a:gd name="T4" fmla="*/ 686 w 810"/>
                <a:gd name="T5" fmla="*/ 300 h 810"/>
                <a:gd name="T6" fmla="*/ 712 w 810"/>
                <a:gd name="T7" fmla="*/ 173 h 810"/>
                <a:gd name="T8" fmla="*/ 612 w 810"/>
                <a:gd name="T9" fmla="*/ 106 h 810"/>
                <a:gd name="T10" fmla="*/ 514 w 810"/>
                <a:gd name="T11" fmla="*/ 100 h 810"/>
                <a:gd name="T12" fmla="*/ 405 w 810"/>
                <a:gd name="T13" fmla="*/ 0 h 810"/>
                <a:gd name="T14" fmla="*/ 296 w 810"/>
                <a:gd name="T15" fmla="*/ 100 h 810"/>
                <a:gd name="T16" fmla="*/ 198 w 810"/>
                <a:gd name="T17" fmla="*/ 106 h 810"/>
                <a:gd name="T18" fmla="*/ 98 w 810"/>
                <a:gd name="T19" fmla="*/ 173 h 810"/>
                <a:gd name="T20" fmla="*/ 124 w 810"/>
                <a:gd name="T21" fmla="*/ 300 h 810"/>
                <a:gd name="T22" fmla="*/ 0 w 810"/>
                <a:gd name="T23" fmla="*/ 405 h 810"/>
                <a:gd name="T24" fmla="*/ 85 w 810"/>
                <a:gd name="T25" fmla="*/ 495 h 810"/>
                <a:gd name="T26" fmla="*/ 97 w 810"/>
                <a:gd name="T27" fmla="*/ 589 h 810"/>
                <a:gd name="T28" fmla="*/ 155 w 810"/>
                <a:gd name="T29" fmla="*/ 696 h 810"/>
                <a:gd name="T30" fmla="*/ 291 w 810"/>
                <a:gd name="T31" fmla="*/ 679 h 810"/>
                <a:gd name="T32" fmla="*/ 376 w 810"/>
                <a:gd name="T33" fmla="*/ 787 h 810"/>
                <a:gd name="T34" fmla="*/ 492 w 810"/>
                <a:gd name="T35" fmla="*/ 753 h 810"/>
                <a:gd name="T36" fmla="*/ 568 w 810"/>
                <a:gd name="T37" fmla="*/ 695 h 810"/>
                <a:gd name="T38" fmla="*/ 691 w 810"/>
                <a:gd name="T39" fmla="*/ 691 h 810"/>
                <a:gd name="T40" fmla="*/ 699 w 810"/>
                <a:gd name="T41" fmla="*/ 611 h 810"/>
                <a:gd name="T42" fmla="*/ 689 w 810"/>
                <a:gd name="T43" fmla="*/ 688 h 810"/>
                <a:gd name="T44" fmla="*/ 612 w 810"/>
                <a:gd name="T45" fmla="*/ 698 h 810"/>
                <a:gd name="T46" fmla="*/ 533 w 810"/>
                <a:gd name="T47" fmla="*/ 675 h 810"/>
                <a:gd name="T48" fmla="*/ 506 w 810"/>
                <a:gd name="T49" fmla="*/ 683 h 810"/>
                <a:gd name="T50" fmla="*/ 489 w 810"/>
                <a:gd name="T51" fmla="*/ 751 h 810"/>
                <a:gd name="T52" fmla="*/ 431 w 810"/>
                <a:gd name="T53" fmla="*/ 784 h 810"/>
                <a:gd name="T54" fmla="*/ 354 w 810"/>
                <a:gd name="T55" fmla="*/ 783 h 810"/>
                <a:gd name="T56" fmla="*/ 318 w 810"/>
                <a:gd name="T57" fmla="*/ 722 h 810"/>
                <a:gd name="T58" fmla="*/ 294 w 810"/>
                <a:gd name="T59" fmla="*/ 676 h 810"/>
                <a:gd name="T60" fmla="*/ 241 w 810"/>
                <a:gd name="T61" fmla="*/ 690 h 810"/>
                <a:gd name="T62" fmla="*/ 158 w 810"/>
                <a:gd name="T63" fmla="*/ 692 h 810"/>
                <a:gd name="T64" fmla="*/ 119 w 810"/>
                <a:gd name="T65" fmla="*/ 653 h 810"/>
                <a:gd name="T66" fmla="*/ 118 w 810"/>
                <a:gd name="T67" fmla="*/ 570 h 810"/>
                <a:gd name="T68" fmla="*/ 135 w 810"/>
                <a:gd name="T69" fmla="*/ 518 h 810"/>
                <a:gd name="T70" fmla="*/ 101 w 810"/>
                <a:gd name="T71" fmla="*/ 510 h 810"/>
                <a:gd name="T72" fmla="*/ 50 w 810"/>
                <a:gd name="T73" fmla="*/ 466 h 810"/>
                <a:gd name="T74" fmla="*/ 4 w 810"/>
                <a:gd name="T75" fmla="*/ 405 h 810"/>
                <a:gd name="T76" fmla="*/ 52 w 810"/>
                <a:gd name="T77" fmla="*/ 342 h 810"/>
                <a:gd name="T78" fmla="*/ 126 w 810"/>
                <a:gd name="T79" fmla="*/ 305 h 810"/>
                <a:gd name="T80" fmla="*/ 137 w 810"/>
                <a:gd name="T81" fmla="*/ 278 h 810"/>
                <a:gd name="T82" fmla="*/ 111 w 810"/>
                <a:gd name="T83" fmla="*/ 200 h 810"/>
                <a:gd name="T84" fmla="*/ 121 w 810"/>
                <a:gd name="T85" fmla="*/ 121 h 810"/>
                <a:gd name="T86" fmla="*/ 197 w 810"/>
                <a:gd name="T87" fmla="*/ 110 h 810"/>
                <a:gd name="T88" fmla="*/ 265 w 810"/>
                <a:gd name="T89" fmla="*/ 115 h 810"/>
                <a:gd name="T90" fmla="*/ 294 w 810"/>
                <a:gd name="T91" fmla="*/ 134 h 810"/>
                <a:gd name="T92" fmla="*/ 319 w 810"/>
                <a:gd name="T93" fmla="*/ 85 h 810"/>
                <a:gd name="T94" fmla="*/ 378 w 810"/>
                <a:gd name="T95" fmla="*/ 27 h 810"/>
                <a:gd name="T96" fmla="*/ 432 w 810"/>
                <a:gd name="T97" fmla="*/ 27 h 810"/>
                <a:gd name="T98" fmla="*/ 491 w 810"/>
                <a:gd name="T99" fmla="*/ 85 h 810"/>
                <a:gd name="T100" fmla="*/ 516 w 810"/>
                <a:gd name="T101" fmla="*/ 134 h 810"/>
                <a:gd name="T102" fmla="*/ 545 w 810"/>
                <a:gd name="T103" fmla="*/ 115 h 810"/>
                <a:gd name="T104" fmla="*/ 613 w 810"/>
                <a:gd name="T105" fmla="*/ 110 h 810"/>
                <a:gd name="T106" fmla="*/ 689 w 810"/>
                <a:gd name="T107" fmla="*/ 121 h 810"/>
                <a:gd name="T108" fmla="*/ 699 w 810"/>
                <a:gd name="T109" fmla="*/ 200 h 810"/>
                <a:gd name="T110" fmla="*/ 673 w 810"/>
                <a:gd name="T111" fmla="*/ 278 h 810"/>
                <a:gd name="T112" fmla="*/ 684 w 810"/>
                <a:gd name="T113" fmla="*/ 305 h 810"/>
                <a:gd name="T114" fmla="*/ 758 w 810"/>
                <a:gd name="T115" fmla="*/ 342 h 810"/>
                <a:gd name="T116" fmla="*/ 806 w 810"/>
                <a:gd name="T117" fmla="*/ 405 h 810"/>
                <a:gd name="T118" fmla="*/ 760 w 810"/>
                <a:gd name="T119" fmla="*/ 466 h 810"/>
                <a:gd name="T120" fmla="*/ 709 w 810"/>
                <a:gd name="T121" fmla="*/ 510 h 810"/>
                <a:gd name="T122" fmla="*/ 675 w 810"/>
                <a:gd name="T123" fmla="*/ 518 h 810"/>
                <a:gd name="T124" fmla="*/ 692 w 810"/>
                <a:gd name="T125" fmla="*/ 57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10" h="810">
                  <a:moveTo>
                    <a:pt x="695" y="568"/>
                  </a:moveTo>
                  <a:cubicBezTo>
                    <a:pt x="698" y="563"/>
                    <a:pt x="703" y="554"/>
                    <a:pt x="698" y="543"/>
                  </a:cubicBezTo>
                  <a:cubicBezTo>
                    <a:pt x="693" y="533"/>
                    <a:pt x="683" y="530"/>
                    <a:pt x="678" y="529"/>
                  </a:cubicBezTo>
                  <a:cubicBezTo>
                    <a:pt x="679" y="527"/>
                    <a:pt x="680" y="522"/>
                    <a:pt x="679" y="518"/>
                  </a:cubicBezTo>
                  <a:cubicBezTo>
                    <a:pt x="683" y="516"/>
                    <a:pt x="685" y="512"/>
                    <a:pt x="686" y="510"/>
                  </a:cubicBezTo>
                  <a:cubicBezTo>
                    <a:pt x="690" y="512"/>
                    <a:pt x="700" y="517"/>
                    <a:pt x="710" y="514"/>
                  </a:cubicBezTo>
                  <a:cubicBezTo>
                    <a:pt x="722" y="510"/>
                    <a:pt x="725" y="500"/>
                    <a:pt x="725" y="495"/>
                  </a:cubicBezTo>
                  <a:cubicBezTo>
                    <a:pt x="731" y="497"/>
                    <a:pt x="742" y="500"/>
                    <a:pt x="753" y="492"/>
                  </a:cubicBezTo>
                  <a:cubicBezTo>
                    <a:pt x="763" y="485"/>
                    <a:pt x="763" y="474"/>
                    <a:pt x="762" y="470"/>
                  </a:cubicBezTo>
                  <a:cubicBezTo>
                    <a:pt x="768" y="470"/>
                    <a:pt x="779" y="468"/>
                    <a:pt x="786" y="458"/>
                  </a:cubicBezTo>
                  <a:cubicBezTo>
                    <a:pt x="793" y="448"/>
                    <a:pt x="790" y="438"/>
                    <a:pt x="788" y="434"/>
                  </a:cubicBezTo>
                  <a:cubicBezTo>
                    <a:pt x="794" y="432"/>
                    <a:pt x="810" y="425"/>
                    <a:pt x="810" y="405"/>
                  </a:cubicBezTo>
                  <a:cubicBezTo>
                    <a:pt x="810" y="405"/>
                    <a:pt x="810" y="405"/>
                    <a:pt x="810" y="405"/>
                  </a:cubicBezTo>
                  <a:cubicBezTo>
                    <a:pt x="810" y="405"/>
                    <a:pt x="810" y="405"/>
                    <a:pt x="810" y="405"/>
                  </a:cubicBezTo>
                  <a:cubicBezTo>
                    <a:pt x="810" y="384"/>
                    <a:pt x="794" y="378"/>
                    <a:pt x="788" y="376"/>
                  </a:cubicBezTo>
                  <a:cubicBezTo>
                    <a:pt x="790" y="371"/>
                    <a:pt x="793" y="361"/>
                    <a:pt x="786" y="352"/>
                  </a:cubicBezTo>
                  <a:cubicBezTo>
                    <a:pt x="779" y="341"/>
                    <a:pt x="768" y="340"/>
                    <a:pt x="762" y="340"/>
                  </a:cubicBezTo>
                  <a:cubicBezTo>
                    <a:pt x="763" y="335"/>
                    <a:pt x="763" y="324"/>
                    <a:pt x="753" y="318"/>
                  </a:cubicBezTo>
                  <a:cubicBezTo>
                    <a:pt x="742" y="310"/>
                    <a:pt x="731" y="313"/>
                    <a:pt x="725" y="315"/>
                  </a:cubicBezTo>
                  <a:cubicBezTo>
                    <a:pt x="725" y="310"/>
                    <a:pt x="722" y="299"/>
                    <a:pt x="710" y="296"/>
                  </a:cubicBezTo>
                  <a:cubicBezTo>
                    <a:pt x="700" y="292"/>
                    <a:pt x="690" y="297"/>
                    <a:pt x="686" y="300"/>
                  </a:cubicBezTo>
                  <a:cubicBezTo>
                    <a:pt x="685" y="297"/>
                    <a:pt x="683" y="294"/>
                    <a:pt x="679" y="291"/>
                  </a:cubicBezTo>
                  <a:cubicBezTo>
                    <a:pt x="680" y="287"/>
                    <a:pt x="679" y="283"/>
                    <a:pt x="678" y="280"/>
                  </a:cubicBezTo>
                  <a:cubicBezTo>
                    <a:pt x="683" y="279"/>
                    <a:pt x="693" y="276"/>
                    <a:pt x="698" y="266"/>
                  </a:cubicBezTo>
                  <a:cubicBezTo>
                    <a:pt x="703" y="255"/>
                    <a:pt x="698" y="246"/>
                    <a:pt x="695" y="242"/>
                  </a:cubicBezTo>
                  <a:cubicBezTo>
                    <a:pt x="700" y="240"/>
                    <a:pt x="711" y="233"/>
                    <a:pt x="713" y="220"/>
                  </a:cubicBezTo>
                  <a:cubicBezTo>
                    <a:pt x="715" y="209"/>
                    <a:pt x="707" y="201"/>
                    <a:pt x="704" y="198"/>
                  </a:cubicBezTo>
                  <a:cubicBezTo>
                    <a:pt x="707" y="194"/>
                    <a:pt x="715" y="185"/>
                    <a:pt x="712" y="173"/>
                  </a:cubicBezTo>
                  <a:cubicBezTo>
                    <a:pt x="710" y="161"/>
                    <a:pt x="701" y="156"/>
                    <a:pt x="696" y="155"/>
                  </a:cubicBezTo>
                  <a:cubicBezTo>
                    <a:pt x="699" y="149"/>
                    <a:pt x="706" y="133"/>
                    <a:pt x="691" y="118"/>
                  </a:cubicBezTo>
                  <a:cubicBezTo>
                    <a:pt x="691" y="118"/>
                    <a:pt x="691" y="118"/>
                    <a:pt x="691" y="118"/>
                  </a:cubicBezTo>
                  <a:cubicBezTo>
                    <a:pt x="691" y="118"/>
                    <a:pt x="691" y="118"/>
                    <a:pt x="691" y="118"/>
                  </a:cubicBezTo>
                  <a:cubicBezTo>
                    <a:pt x="677" y="104"/>
                    <a:pt x="661" y="111"/>
                    <a:pt x="655" y="114"/>
                  </a:cubicBezTo>
                  <a:cubicBezTo>
                    <a:pt x="653" y="109"/>
                    <a:pt x="648" y="100"/>
                    <a:pt x="637" y="97"/>
                  </a:cubicBezTo>
                  <a:cubicBezTo>
                    <a:pt x="625" y="95"/>
                    <a:pt x="616" y="103"/>
                    <a:pt x="612" y="106"/>
                  </a:cubicBezTo>
                  <a:cubicBezTo>
                    <a:pt x="609" y="102"/>
                    <a:pt x="601" y="95"/>
                    <a:pt x="590" y="97"/>
                  </a:cubicBezTo>
                  <a:cubicBezTo>
                    <a:pt x="576" y="99"/>
                    <a:pt x="570" y="109"/>
                    <a:pt x="568" y="114"/>
                  </a:cubicBezTo>
                  <a:cubicBezTo>
                    <a:pt x="564" y="111"/>
                    <a:pt x="554" y="106"/>
                    <a:pt x="544" y="112"/>
                  </a:cubicBezTo>
                  <a:cubicBezTo>
                    <a:pt x="534" y="117"/>
                    <a:pt x="530" y="127"/>
                    <a:pt x="529" y="132"/>
                  </a:cubicBezTo>
                  <a:cubicBezTo>
                    <a:pt x="527" y="131"/>
                    <a:pt x="523" y="130"/>
                    <a:pt x="519" y="131"/>
                  </a:cubicBezTo>
                  <a:cubicBezTo>
                    <a:pt x="516" y="127"/>
                    <a:pt x="512" y="125"/>
                    <a:pt x="510" y="124"/>
                  </a:cubicBezTo>
                  <a:cubicBezTo>
                    <a:pt x="513" y="120"/>
                    <a:pt x="518" y="110"/>
                    <a:pt x="514" y="100"/>
                  </a:cubicBezTo>
                  <a:cubicBezTo>
                    <a:pt x="510" y="88"/>
                    <a:pt x="500" y="85"/>
                    <a:pt x="495" y="84"/>
                  </a:cubicBezTo>
                  <a:cubicBezTo>
                    <a:pt x="497" y="79"/>
                    <a:pt x="500" y="67"/>
                    <a:pt x="492" y="57"/>
                  </a:cubicBezTo>
                  <a:cubicBezTo>
                    <a:pt x="485" y="47"/>
                    <a:pt x="475" y="47"/>
                    <a:pt x="470" y="47"/>
                  </a:cubicBezTo>
                  <a:cubicBezTo>
                    <a:pt x="470" y="42"/>
                    <a:pt x="469" y="30"/>
                    <a:pt x="458" y="23"/>
                  </a:cubicBezTo>
                  <a:cubicBezTo>
                    <a:pt x="449" y="17"/>
                    <a:pt x="438" y="20"/>
                    <a:pt x="434" y="22"/>
                  </a:cubicBezTo>
                  <a:cubicBezTo>
                    <a:pt x="432" y="16"/>
                    <a:pt x="425" y="0"/>
                    <a:pt x="405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405" y="0"/>
                    <a:pt x="405" y="0"/>
                    <a:pt x="405" y="0"/>
                  </a:cubicBezTo>
                  <a:cubicBezTo>
                    <a:pt x="385" y="0"/>
                    <a:pt x="378" y="16"/>
                    <a:pt x="376" y="22"/>
                  </a:cubicBezTo>
                  <a:cubicBezTo>
                    <a:pt x="372" y="20"/>
                    <a:pt x="361" y="17"/>
                    <a:pt x="352" y="23"/>
                  </a:cubicBezTo>
                  <a:cubicBezTo>
                    <a:pt x="341" y="30"/>
                    <a:pt x="340" y="42"/>
                    <a:pt x="340" y="47"/>
                  </a:cubicBezTo>
                  <a:cubicBezTo>
                    <a:pt x="335" y="47"/>
                    <a:pt x="325" y="47"/>
                    <a:pt x="318" y="57"/>
                  </a:cubicBezTo>
                  <a:cubicBezTo>
                    <a:pt x="310" y="67"/>
                    <a:pt x="313" y="79"/>
                    <a:pt x="315" y="84"/>
                  </a:cubicBezTo>
                  <a:cubicBezTo>
                    <a:pt x="310" y="85"/>
                    <a:pt x="300" y="88"/>
                    <a:pt x="296" y="100"/>
                  </a:cubicBezTo>
                  <a:cubicBezTo>
                    <a:pt x="293" y="110"/>
                    <a:pt x="297" y="120"/>
                    <a:pt x="300" y="124"/>
                  </a:cubicBezTo>
                  <a:cubicBezTo>
                    <a:pt x="298" y="125"/>
                    <a:pt x="294" y="127"/>
                    <a:pt x="291" y="131"/>
                  </a:cubicBezTo>
                  <a:cubicBezTo>
                    <a:pt x="287" y="130"/>
                    <a:pt x="283" y="131"/>
                    <a:pt x="281" y="132"/>
                  </a:cubicBezTo>
                  <a:cubicBezTo>
                    <a:pt x="280" y="127"/>
                    <a:pt x="276" y="117"/>
                    <a:pt x="266" y="112"/>
                  </a:cubicBezTo>
                  <a:cubicBezTo>
                    <a:pt x="256" y="106"/>
                    <a:pt x="246" y="111"/>
                    <a:pt x="242" y="114"/>
                  </a:cubicBezTo>
                  <a:cubicBezTo>
                    <a:pt x="240" y="109"/>
                    <a:pt x="234" y="99"/>
                    <a:pt x="220" y="97"/>
                  </a:cubicBezTo>
                  <a:cubicBezTo>
                    <a:pt x="209" y="95"/>
                    <a:pt x="201" y="102"/>
                    <a:pt x="198" y="106"/>
                  </a:cubicBezTo>
                  <a:cubicBezTo>
                    <a:pt x="194" y="103"/>
                    <a:pt x="185" y="95"/>
                    <a:pt x="173" y="97"/>
                  </a:cubicBezTo>
                  <a:cubicBezTo>
                    <a:pt x="162" y="100"/>
                    <a:pt x="157" y="109"/>
                    <a:pt x="155" y="114"/>
                  </a:cubicBezTo>
                  <a:cubicBezTo>
                    <a:pt x="149" y="111"/>
                    <a:pt x="133" y="104"/>
                    <a:pt x="119" y="118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19" y="118"/>
                    <a:pt x="119" y="118"/>
                    <a:pt x="119" y="118"/>
                  </a:cubicBezTo>
                  <a:cubicBezTo>
                    <a:pt x="104" y="133"/>
                    <a:pt x="111" y="149"/>
                    <a:pt x="114" y="155"/>
                  </a:cubicBezTo>
                  <a:cubicBezTo>
                    <a:pt x="109" y="156"/>
                    <a:pt x="100" y="161"/>
                    <a:pt x="98" y="173"/>
                  </a:cubicBezTo>
                  <a:cubicBezTo>
                    <a:pt x="95" y="185"/>
                    <a:pt x="103" y="194"/>
                    <a:pt x="106" y="198"/>
                  </a:cubicBezTo>
                  <a:cubicBezTo>
                    <a:pt x="103" y="201"/>
                    <a:pt x="95" y="209"/>
                    <a:pt x="97" y="220"/>
                  </a:cubicBezTo>
                  <a:cubicBezTo>
                    <a:pt x="99" y="233"/>
                    <a:pt x="110" y="240"/>
                    <a:pt x="115" y="242"/>
                  </a:cubicBezTo>
                  <a:cubicBezTo>
                    <a:pt x="112" y="246"/>
                    <a:pt x="107" y="255"/>
                    <a:pt x="112" y="266"/>
                  </a:cubicBezTo>
                  <a:cubicBezTo>
                    <a:pt x="117" y="276"/>
                    <a:pt x="127" y="279"/>
                    <a:pt x="132" y="280"/>
                  </a:cubicBezTo>
                  <a:cubicBezTo>
                    <a:pt x="131" y="283"/>
                    <a:pt x="130" y="287"/>
                    <a:pt x="131" y="291"/>
                  </a:cubicBezTo>
                  <a:cubicBezTo>
                    <a:pt x="128" y="294"/>
                    <a:pt x="125" y="297"/>
                    <a:pt x="124" y="300"/>
                  </a:cubicBezTo>
                  <a:cubicBezTo>
                    <a:pt x="120" y="297"/>
                    <a:pt x="110" y="292"/>
                    <a:pt x="100" y="296"/>
                  </a:cubicBezTo>
                  <a:cubicBezTo>
                    <a:pt x="88" y="299"/>
                    <a:pt x="85" y="310"/>
                    <a:pt x="85" y="315"/>
                  </a:cubicBezTo>
                  <a:cubicBezTo>
                    <a:pt x="80" y="313"/>
                    <a:pt x="68" y="310"/>
                    <a:pt x="57" y="318"/>
                  </a:cubicBezTo>
                  <a:cubicBezTo>
                    <a:pt x="47" y="325"/>
                    <a:pt x="47" y="335"/>
                    <a:pt x="48" y="340"/>
                  </a:cubicBezTo>
                  <a:cubicBezTo>
                    <a:pt x="42" y="340"/>
                    <a:pt x="31" y="341"/>
                    <a:pt x="24" y="352"/>
                  </a:cubicBezTo>
                  <a:cubicBezTo>
                    <a:pt x="17" y="361"/>
                    <a:pt x="20" y="371"/>
                    <a:pt x="22" y="376"/>
                  </a:cubicBezTo>
                  <a:cubicBezTo>
                    <a:pt x="16" y="378"/>
                    <a:pt x="0" y="384"/>
                    <a:pt x="0" y="405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0" y="405"/>
                    <a:pt x="0" y="405"/>
                    <a:pt x="0" y="405"/>
                  </a:cubicBezTo>
                  <a:cubicBezTo>
                    <a:pt x="0" y="425"/>
                    <a:pt x="16" y="432"/>
                    <a:pt x="22" y="434"/>
                  </a:cubicBezTo>
                  <a:cubicBezTo>
                    <a:pt x="20" y="438"/>
                    <a:pt x="17" y="448"/>
                    <a:pt x="24" y="458"/>
                  </a:cubicBezTo>
                  <a:cubicBezTo>
                    <a:pt x="31" y="468"/>
                    <a:pt x="42" y="470"/>
                    <a:pt x="48" y="470"/>
                  </a:cubicBezTo>
                  <a:cubicBezTo>
                    <a:pt x="47" y="474"/>
                    <a:pt x="47" y="485"/>
                    <a:pt x="57" y="492"/>
                  </a:cubicBezTo>
                  <a:cubicBezTo>
                    <a:pt x="68" y="500"/>
                    <a:pt x="80" y="497"/>
                    <a:pt x="85" y="495"/>
                  </a:cubicBezTo>
                  <a:cubicBezTo>
                    <a:pt x="85" y="500"/>
                    <a:pt x="88" y="510"/>
                    <a:pt x="100" y="514"/>
                  </a:cubicBezTo>
                  <a:cubicBezTo>
                    <a:pt x="110" y="517"/>
                    <a:pt x="120" y="512"/>
                    <a:pt x="124" y="510"/>
                  </a:cubicBezTo>
                  <a:cubicBezTo>
                    <a:pt x="125" y="512"/>
                    <a:pt x="128" y="516"/>
                    <a:pt x="131" y="518"/>
                  </a:cubicBezTo>
                  <a:cubicBezTo>
                    <a:pt x="130" y="522"/>
                    <a:pt x="131" y="527"/>
                    <a:pt x="132" y="529"/>
                  </a:cubicBezTo>
                  <a:cubicBezTo>
                    <a:pt x="127" y="530"/>
                    <a:pt x="117" y="533"/>
                    <a:pt x="112" y="543"/>
                  </a:cubicBezTo>
                  <a:cubicBezTo>
                    <a:pt x="107" y="554"/>
                    <a:pt x="112" y="563"/>
                    <a:pt x="115" y="568"/>
                  </a:cubicBezTo>
                  <a:cubicBezTo>
                    <a:pt x="110" y="570"/>
                    <a:pt x="99" y="576"/>
                    <a:pt x="97" y="589"/>
                  </a:cubicBezTo>
                  <a:cubicBezTo>
                    <a:pt x="95" y="601"/>
                    <a:pt x="103" y="609"/>
                    <a:pt x="106" y="612"/>
                  </a:cubicBezTo>
                  <a:cubicBezTo>
                    <a:pt x="103" y="615"/>
                    <a:pt x="95" y="625"/>
                    <a:pt x="98" y="637"/>
                  </a:cubicBezTo>
                  <a:cubicBezTo>
                    <a:pt x="100" y="648"/>
                    <a:pt x="110" y="653"/>
                    <a:pt x="114" y="655"/>
                  </a:cubicBezTo>
                  <a:cubicBezTo>
                    <a:pt x="111" y="661"/>
                    <a:pt x="104" y="677"/>
                    <a:pt x="119" y="691"/>
                  </a:cubicBezTo>
                  <a:cubicBezTo>
                    <a:pt x="119" y="691"/>
                    <a:pt x="119" y="691"/>
                    <a:pt x="119" y="691"/>
                  </a:cubicBezTo>
                  <a:cubicBezTo>
                    <a:pt x="119" y="691"/>
                    <a:pt x="119" y="691"/>
                    <a:pt x="119" y="691"/>
                  </a:cubicBezTo>
                  <a:cubicBezTo>
                    <a:pt x="133" y="706"/>
                    <a:pt x="149" y="699"/>
                    <a:pt x="155" y="696"/>
                  </a:cubicBezTo>
                  <a:cubicBezTo>
                    <a:pt x="157" y="700"/>
                    <a:pt x="162" y="710"/>
                    <a:pt x="173" y="712"/>
                  </a:cubicBezTo>
                  <a:cubicBezTo>
                    <a:pt x="185" y="714"/>
                    <a:pt x="194" y="707"/>
                    <a:pt x="198" y="703"/>
                  </a:cubicBezTo>
                  <a:cubicBezTo>
                    <a:pt x="201" y="707"/>
                    <a:pt x="209" y="714"/>
                    <a:pt x="220" y="713"/>
                  </a:cubicBezTo>
                  <a:cubicBezTo>
                    <a:pt x="234" y="710"/>
                    <a:pt x="240" y="700"/>
                    <a:pt x="242" y="695"/>
                  </a:cubicBezTo>
                  <a:cubicBezTo>
                    <a:pt x="246" y="698"/>
                    <a:pt x="256" y="703"/>
                    <a:pt x="266" y="698"/>
                  </a:cubicBezTo>
                  <a:cubicBezTo>
                    <a:pt x="276" y="693"/>
                    <a:pt x="280" y="682"/>
                    <a:pt x="281" y="677"/>
                  </a:cubicBezTo>
                  <a:cubicBezTo>
                    <a:pt x="283" y="678"/>
                    <a:pt x="287" y="679"/>
                    <a:pt x="291" y="679"/>
                  </a:cubicBezTo>
                  <a:cubicBezTo>
                    <a:pt x="294" y="682"/>
                    <a:pt x="298" y="684"/>
                    <a:pt x="300" y="686"/>
                  </a:cubicBezTo>
                  <a:cubicBezTo>
                    <a:pt x="297" y="690"/>
                    <a:pt x="293" y="699"/>
                    <a:pt x="296" y="710"/>
                  </a:cubicBezTo>
                  <a:cubicBezTo>
                    <a:pt x="300" y="721"/>
                    <a:pt x="310" y="724"/>
                    <a:pt x="315" y="725"/>
                  </a:cubicBezTo>
                  <a:cubicBezTo>
                    <a:pt x="313" y="730"/>
                    <a:pt x="310" y="742"/>
                    <a:pt x="318" y="753"/>
                  </a:cubicBezTo>
                  <a:cubicBezTo>
                    <a:pt x="325" y="762"/>
                    <a:pt x="335" y="763"/>
                    <a:pt x="340" y="762"/>
                  </a:cubicBezTo>
                  <a:cubicBezTo>
                    <a:pt x="340" y="767"/>
                    <a:pt x="341" y="779"/>
                    <a:pt x="352" y="786"/>
                  </a:cubicBezTo>
                  <a:cubicBezTo>
                    <a:pt x="361" y="793"/>
                    <a:pt x="372" y="789"/>
                    <a:pt x="376" y="787"/>
                  </a:cubicBezTo>
                  <a:cubicBezTo>
                    <a:pt x="378" y="794"/>
                    <a:pt x="385" y="810"/>
                    <a:pt x="405" y="810"/>
                  </a:cubicBezTo>
                  <a:cubicBezTo>
                    <a:pt x="405" y="810"/>
                    <a:pt x="405" y="810"/>
                    <a:pt x="405" y="810"/>
                  </a:cubicBezTo>
                  <a:cubicBezTo>
                    <a:pt x="405" y="810"/>
                    <a:pt x="405" y="810"/>
                    <a:pt x="405" y="810"/>
                  </a:cubicBezTo>
                  <a:cubicBezTo>
                    <a:pt x="425" y="810"/>
                    <a:pt x="432" y="794"/>
                    <a:pt x="434" y="787"/>
                  </a:cubicBezTo>
                  <a:cubicBezTo>
                    <a:pt x="438" y="789"/>
                    <a:pt x="449" y="793"/>
                    <a:pt x="458" y="786"/>
                  </a:cubicBezTo>
                  <a:cubicBezTo>
                    <a:pt x="469" y="779"/>
                    <a:pt x="470" y="767"/>
                    <a:pt x="470" y="762"/>
                  </a:cubicBezTo>
                  <a:cubicBezTo>
                    <a:pt x="475" y="763"/>
                    <a:pt x="485" y="762"/>
                    <a:pt x="492" y="753"/>
                  </a:cubicBezTo>
                  <a:cubicBezTo>
                    <a:pt x="500" y="742"/>
                    <a:pt x="497" y="730"/>
                    <a:pt x="495" y="725"/>
                  </a:cubicBezTo>
                  <a:cubicBezTo>
                    <a:pt x="500" y="724"/>
                    <a:pt x="510" y="721"/>
                    <a:pt x="514" y="710"/>
                  </a:cubicBezTo>
                  <a:cubicBezTo>
                    <a:pt x="518" y="699"/>
                    <a:pt x="513" y="690"/>
                    <a:pt x="510" y="686"/>
                  </a:cubicBezTo>
                  <a:cubicBezTo>
                    <a:pt x="512" y="684"/>
                    <a:pt x="516" y="682"/>
                    <a:pt x="519" y="679"/>
                  </a:cubicBezTo>
                  <a:cubicBezTo>
                    <a:pt x="523" y="679"/>
                    <a:pt x="527" y="678"/>
                    <a:pt x="529" y="677"/>
                  </a:cubicBezTo>
                  <a:cubicBezTo>
                    <a:pt x="530" y="682"/>
                    <a:pt x="534" y="693"/>
                    <a:pt x="544" y="698"/>
                  </a:cubicBezTo>
                  <a:cubicBezTo>
                    <a:pt x="554" y="703"/>
                    <a:pt x="564" y="698"/>
                    <a:pt x="568" y="695"/>
                  </a:cubicBezTo>
                  <a:cubicBezTo>
                    <a:pt x="570" y="700"/>
                    <a:pt x="576" y="710"/>
                    <a:pt x="590" y="713"/>
                  </a:cubicBezTo>
                  <a:cubicBezTo>
                    <a:pt x="601" y="714"/>
                    <a:pt x="609" y="707"/>
                    <a:pt x="612" y="703"/>
                  </a:cubicBezTo>
                  <a:cubicBezTo>
                    <a:pt x="616" y="707"/>
                    <a:pt x="625" y="714"/>
                    <a:pt x="637" y="712"/>
                  </a:cubicBezTo>
                  <a:cubicBezTo>
                    <a:pt x="648" y="710"/>
                    <a:pt x="653" y="700"/>
                    <a:pt x="655" y="696"/>
                  </a:cubicBezTo>
                  <a:cubicBezTo>
                    <a:pt x="661" y="699"/>
                    <a:pt x="677" y="706"/>
                    <a:pt x="691" y="691"/>
                  </a:cubicBezTo>
                  <a:cubicBezTo>
                    <a:pt x="691" y="691"/>
                    <a:pt x="691" y="691"/>
                    <a:pt x="691" y="691"/>
                  </a:cubicBezTo>
                  <a:cubicBezTo>
                    <a:pt x="691" y="691"/>
                    <a:pt x="691" y="691"/>
                    <a:pt x="691" y="691"/>
                  </a:cubicBezTo>
                  <a:cubicBezTo>
                    <a:pt x="706" y="677"/>
                    <a:pt x="699" y="661"/>
                    <a:pt x="696" y="655"/>
                  </a:cubicBezTo>
                  <a:cubicBezTo>
                    <a:pt x="701" y="653"/>
                    <a:pt x="710" y="648"/>
                    <a:pt x="712" y="637"/>
                  </a:cubicBezTo>
                  <a:cubicBezTo>
                    <a:pt x="715" y="625"/>
                    <a:pt x="707" y="615"/>
                    <a:pt x="704" y="612"/>
                  </a:cubicBezTo>
                  <a:cubicBezTo>
                    <a:pt x="707" y="609"/>
                    <a:pt x="715" y="601"/>
                    <a:pt x="713" y="589"/>
                  </a:cubicBezTo>
                  <a:cubicBezTo>
                    <a:pt x="711" y="576"/>
                    <a:pt x="700" y="570"/>
                    <a:pt x="695" y="568"/>
                  </a:cubicBezTo>
                  <a:close/>
                  <a:moveTo>
                    <a:pt x="699" y="610"/>
                  </a:moveTo>
                  <a:cubicBezTo>
                    <a:pt x="699" y="610"/>
                    <a:pt x="699" y="611"/>
                    <a:pt x="699" y="611"/>
                  </a:cubicBezTo>
                  <a:cubicBezTo>
                    <a:pt x="699" y="612"/>
                    <a:pt x="699" y="613"/>
                    <a:pt x="699" y="613"/>
                  </a:cubicBezTo>
                  <a:cubicBezTo>
                    <a:pt x="699" y="613"/>
                    <a:pt x="711" y="623"/>
                    <a:pt x="708" y="636"/>
                  </a:cubicBezTo>
                  <a:cubicBezTo>
                    <a:pt x="706" y="648"/>
                    <a:pt x="693" y="652"/>
                    <a:pt x="693" y="652"/>
                  </a:cubicBezTo>
                  <a:cubicBezTo>
                    <a:pt x="692" y="652"/>
                    <a:pt x="691" y="653"/>
                    <a:pt x="691" y="653"/>
                  </a:cubicBezTo>
                  <a:cubicBezTo>
                    <a:pt x="691" y="654"/>
                    <a:pt x="691" y="654"/>
                    <a:pt x="691" y="655"/>
                  </a:cubicBezTo>
                  <a:cubicBezTo>
                    <a:pt x="692" y="656"/>
                    <a:pt x="704" y="673"/>
                    <a:pt x="689" y="688"/>
                  </a:cubicBezTo>
                  <a:cubicBezTo>
                    <a:pt x="689" y="688"/>
                    <a:pt x="689" y="688"/>
                    <a:pt x="689" y="688"/>
                  </a:cubicBezTo>
                  <a:cubicBezTo>
                    <a:pt x="689" y="688"/>
                    <a:pt x="689" y="688"/>
                    <a:pt x="689" y="688"/>
                  </a:cubicBezTo>
                  <a:cubicBezTo>
                    <a:pt x="673" y="704"/>
                    <a:pt x="656" y="692"/>
                    <a:pt x="655" y="691"/>
                  </a:cubicBezTo>
                  <a:cubicBezTo>
                    <a:pt x="655" y="691"/>
                    <a:pt x="654" y="691"/>
                    <a:pt x="653" y="691"/>
                  </a:cubicBezTo>
                  <a:cubicBezTo>
                    <a:pt x="653" y="691"/>
                    <a:pt x="652" y="692"/>
                    <a:pt x="652" y="692"/>
                  </a:cubicBezTo>
                  <a:cubicBezTo>
                    <a:pt x="652" y="693"/>
                    <a:pt x="649" y="706"/>
                    <a:pt x="636" y="708"/>
                  </a:cubicBezTo>
                  <a:cubicBezTo>
                    <a:pt x="623" y="711"/>
                    <a:pt x="613" y="699"/>
                    <a:pt x="613" y="699"/>
                  </a:cubicBezTo>
                  <a:cubicBezTo>
                    <a:pt x="613" y="699"/>
                    <a:pt x="612" y="698"/>
                    <a:pt x="612" y="698"/>
                  </a:cubicBezTo>
                  <a:cubicBezTo>
                    <a:pt x="611" y="698"/>
                    <a:pt x="610" y="699"/>
                    <a:pt x="610" y="699"/>
                  </a:cubicBezTo>
                  <a:cubicBezTo>
                    <a:pt x="610" y="700"/>
                    <a:pt x="603" y="711"/>
                    <a:pt x="590" y="709"/>
                  </a:cubicBezTo>
                  <a:cubicBezTo>
                    <a:pt x="575" y="706"/>
                    <a:pt x="570" y="691"/>
                    <a:pt x="570" y="691"/>
                  </a:cubicBezTo>
                  <a:cubicBezTo>
                    <a:pt x="570" y="691"/>
                    <a:pt x="570" y="690"/>
                    <a:pt x="569" y="690"/>
                  </a:cubicBezTo>
                  <a:cubicBezTo>
                    <a:pt x="568" y="690"/>
                    <a:pt x="568" y="690"/>
                    <a:pt x="567" y="691"/>
                  </a:cubicBezTo>
                  <a:cubicBezTo>
                    <a:pt x="567" y="691"/>
                    <a:pt x="557" y="700"/>
                    <a:pt x="545" y="694"/>
                  </a:cubicBezTo>
                  <a:cubicBezTo>
                    <a:pt x="534" y="689"/>
                    <a:pt x="533" y="675"/>
                    <a:pt x="533" y="675"/>
                  </a:cubicBezTo>
                  <a:cubicBezTo>
                    <a:pt x="533" y="674"/>
                    <a:pt x="532" y="673"/>
                    <a:pt x="532" y="673"/>
                  </a:cubicBezTo>
                  <a:cubicBezTo>
                    <a:pt x="531" y="673"/>
                    <a:pt x="531" y="673"/>
                    <a:pt x="530" y="673"/>
                  </a:cubicBezTo>
                  <a:cubicBezTo>
                    <a:pt x="530" y="673"/>
                    <a:pt x="524" y="676"/>
                    <a:pt x="518" y="675"/>
                  </a:cubicBezTo>
                  <a:cubicBezTo>
                    <a:pt x="518" y="675"/>
                    <a:pt x="518" y="675"/>
                    <a:pt x="518" y="675"/>
                  </a:cubicBezTo>
                  <a:cubicBezTo>
                    <a:pt x="518" y="675"/>
                    <a:pt x="518" y="675"/>
                    <a:pt x="518" y="675"/>
                  </a:cubicBezTo>
                  <a:cubicBezTo>
                    <a:pt x="517" y="675"/>
                    <a:pt x="516" y="675"/>
                    <a:pt x="516" y="676"/>
                  </a:cubicBezTo>
                  <a:cubicBezTo>
                    <a:pt x="513" y="681"/>
                    <a:pt x="506" y="683"/>
                    <a:pt x="506" y="683"/>
                  </a:cubicBezTo>
                  <a:cubicBezTo>
                    <a:pt x="506" y="683"/>
                    <a:pt x="505" y="683"/>
                    <a:pt x="505" y="684"/>
                  </a:cubicBezTo>
                  <a:cubicBezTo>
                    <a:pt x="505" y="685"/>
                    <a:pt x="505" y="685"/>
                    <a:pt x="505" y="686"/>
                  </a:cubicBezTo>
                  <a:cubicBezTo>
                    <a:pt x="506" y="686"/>
                    <a:pt x="514" y="697"/>
                    <a:pt x="510" y="709"/>
                  </a:cubicBezTo>
                  <a:cubicBezTo>
                    <a:pt x="506" y="721"/>
                    <a:pt x="493" y="722"/>
                    <a:pt x="492" y="722"/>
                  </a:cubicBezTo>
                  <a:cubicBezTo>
                    <a:pt x="492" y="722"/>
                    <a:pt x="491" y="722"/>
                    <a:pt x="491" y="722"/>
                  </a:cubicBezTo>
                  <a:cubicBezTo>
                    <a:pt x="490" y="723"/>
                    <a:pt x="490" y="724"/>
                    <a:pt x="491" y="724"/>
                  </a:cubicBezTo>
                  <a:cubicBezTo>
                    <a:pt x="491" y="725"/>
                    <a:pt x="498" y="739"/>
                    <a:pt x="489" y="751"/>
                  </a:cubicBezTo>
                  <a:cubicBezTo>
                    <a:pt x="482" y="761"/>
                    <a:pt x="469" y="758"/>
                    <a:pt x="468" y="758"/>
                  </a:cubicBezTo>
                  <a:cubicBezTo>
                    <a:pt x="468" y="758"/>
                    <a:pt x="467" y="758"/>
                    <a:pt x="466" y="758"/>
                  </a:cubicBezTo>
                  <a:cubicBezTo>
                    <a:pt x="466" y="759"/>
                    <a:pt x="466" y="759"/>
                    <a:pt x="466" y="760"/>
                  </a:cubicBezTo>
                  <a:cubicBezTo>
                    <a:pt x="466" y="760"/>
                    <a:pt x="467" y="775"/>
                    <a:pt x="456" y="783"/>
                  </a:cubicBezTo>
                  <a:cubicBezTo>
                    <a:pt x="446" y="790"/>
                    <a:pt x="434" y="783"/>
                    <a:pt x="434" y="783"/>
                  </a:cubicBezTo>
                  <a:cubicBezTo>
                    <a:pt x="433" y="783"/>
                    <a:pt x="432" y="782"/>
                    <a:pt x="432" y="783"/>
                  </a:cubicBezTo>
                  <a:cubicBezTo>
                    <a:pt x="431" y="783"/>
                    <a:pt x="431" y="784"/>
                    <a:pt x="431" y="784"/>
                  </a:cubicBezTo>
                  <a:cubicBezTo>
                    <a:pt x="431" y="785"/>
                    <a:pt x="427" y="806"/>
                    <a:pt x="405" y="806"/>
                  </a:cubicBezTo>
                  <a:cubicBezTo>
                    <a:pt x="405" y="806"/>
                    <a:pt x="405" y="806"/>
                    <a:pt x="405" y="806"/>
                  </a:cubicBezTo>
                  <a:cubicBezTo>
                    <a:pt x="405" y="806"/>
                    <a:pt x="405" y="806"/>
                    <a:pt x="405" y="806"/>
                  </a:cubicBezTo>
                  <a:cubicBezTo>
                    <a:pt x="383" y="806"/>
                    <a:pt x="380" y="785"/>
                    <a:pt x="379" y="784"/>
                  </a:cubicBezTo>
                  <a:cubicBezTo>
                    <a:pt x="379" y="784"/>
                    <a:pt x="379" y="783"/>
                    <a:pt x="378" y="783"/>
                  </a:cubicBezTo>
                  <a:cubicBezTo>
                    <a:pt x="378" y="782"/>
                    <a:pt x="377" y="783"/>
                    <a:pt x="376" y="783"/>
                  </a:cubicBezTo>
                  <a:cubicBezTo>
                    <a:pt x="376" y="783"/>
                    <a:pt x="364" y="790"/>
                    <a:pt x="354" y="783"/>
                  </a:cubicBezTo>
                  <a:cubicBezTo>
                    <a:pt x="343" y="775"/>
                    <a:pt x="344" y="760"/>
                    <a:pt x="344" y="760"/>
                  </a:cubicBezTo>
                  <a:cubicBezTo>
                    <a:pt x="344" y="759"/>
                    <a:pt x="344" y="759"/>
                    <a:pt x="344" y="758"/>
                  </a:cubicBezTo>
                  <a:cubicBezTo>
                    <a:pt x="343" y="758"/>
                    <a:pt x="342" y="758"/>
                    <a:pt x="342" y="758"/>
                  </a:cubicBezTo>
                  <a:cubicBezTo>
                    <a:pt x="341" y="758"/>
                    <a:pt x="328" y="761"/>
                    <a:pt x="321" y="751"/>
                  </a:cubicBezTo>
                  <a:cubicBezTo>
                    <a:pt x="312" y="739"/>
                    <a:pt x="319" y="725"/>
                    <a:pt x="319" y="724"/>
                  </a:cubicBezTo>
                  <a:cubicBezTo>
                    <a:pt x="320" y="724"/>
                    <a:pt x="320" y="723"/>
                    <a:pt x="319" y="722"/>
                  </a:cubicBezTo>
                  <a:cubicBezTo>
                    <a:pt x="319" y="722"/>
                    <a:pt x="318" y="722"/>
                    <a:pt x="318" y="722"/>
                  </a:cubicBezTo>
                  <a:cubicBezTo>
                    <a:pt x="317" y="722"/>
                    <a:pt x="304" y="721"/>
                    <a:pt x="300" y="709"/>
                  </a:cubicBezTo>
                  <a:cubicBezTo>
                    <a:pt x="296" y="697"/>
                    <a:pt x="305" y="686"/>
                    <a:pt x="305" y="686"/>
                  </a:cubicBezTo>
                  <a:cubicBezTo>
                    <a:pt x="305" y="685"/>
                    <a:pt x="305" y="685"/>
                    <a:pt x="305" y="684"/>
                  </a:cubicBezTo>
                  <a:cubicBezTo>
                    <a:pt x="305" y="683"/>
                    <a:pt x="304" y="683"/>
                    <a:pt x="304" y="683"/>
                  </a:cubicBezTo>
                  <a:cubicBezTo>
                    <a:pt x="304" y="683"/>
                    <a:pt x="297" y="681"/>
                    <a:pt x="294" y="676"/>
                  </a:cubicBezTo>
                  <a:cubicBezTo>
                    <a:pt x="294" y="676"/>
                    <a:pt x="294" y="676"/>
                    <a:pt x="294" y="676"/>
                  </a:cubicBezTo>
                  <a:cubicBezTo>
                    <a:pt x="294" y="676"/>
                    <a:pt x="294" y="676"/>
                    <a:pt x="294" y="676"/>
                  </a:cubicBezTo>
                  <a:cubicBezTo>
                    <a:pt x="293" y="675"/>
                    <a:pt x="293" y="675"/>
                    <a:pt x="292" y="675"/>
                  </a:cubicBezTo>
                  <a:cubicBezTo>
                    <a:pt x="286" y="676"/>
                    <a:pt x="280" y="673"/>
                    <a:pt x="280" y="673"/>
                  </a:cubicBezTo>
                  <a:cubicBezTo>
                    <a:pt x="279" y="673"/>
                    <a:pt x="279" y="673"/>
                    <a:pt x="278" y="673"/>
                  </a:cubicBezTo>
                  <a:cubicBezTo>
                    <a:pt x="278" y="673"/>
                    <a:pt x="277" y="674"/>
                    <a:pt x="277" y="675"/>
                  </a:cubicBezTo>
                  <a:cubicBezTo>
                    <a:pt x="277" y="675"/>
                    <a:pt x="276" y="689"/>
                    <a:pt x="265" y="694"/>
                  </a:cubicBezTo>
                  <a:cubicBezTo>
                    <a:pt x="253" y="700"/>
                    <a:pt x="243" y="691"/>
                    <a:pt x="243" y="691"/>
                  </a:cubicBezTo>
                  <a:cubicBezTo>
                    <a:pt x="242" y="690"/>
                    <a:pt x="242" y="690"/>
                    <a:pt x="241" y="690"/>
                  </a:cubicBezTo>
                  <a:cubicBezTo>
                    <a:pt x="240" y="690"/>
                    <a:pt x="240" y="691"/>
                    <a:pt x="240" y="691"/>
                  </a:cubicBezTo>
                  <a:cubicBezTo>
                    <a:pt x="240" y="691"/>
                    <a:pt x="235" y="706"/>
                    <a:pt x="220" y="709"/>
                  </a:cubicBezTo>
                  <a:cubicBezTo>
                    <a:pt x="207" y="711"/>
                    <a:pt x="200" y="700"/>
                    <a:pt x="200" y="699"/>
                  </a:cubicBezTo>
                  <a:cubicBezTo>
                    <a:pt x="200" y="699"/>
                    <a:pt x="199" y="698"/>
                    <a:pt x="198" y="698"/>
                  </a:cubicBezTo>
                  <a:cubicBezTo>
                    <a:pt x="198" y="698"/>
                    <a:pt x="197" y="699"/>
                    <a:pt x="197" y="699"/>
                  </a:cubicBezTo>
                  <a:cubicBezTo>
                    <a:pt x="197" y="699"/>
                    <a:pt x="187" y="711"/>
                    <a:pt x="174" y="708"/>
                  </a:cubicBezTo>
                  <a:cubicBezTo>
                    <a:pt x="161" y="706"/>
                    <a:pt x="158" y="693"/>
                    <a:pt x="158" y="692"/>
                  </a:cubicBezTo>
                  <a:cubicBezTo>
                    <a:pt x="158" y="692"/>
                    <a:pt x="157" y="691"/>
                    <a:pt x="157" y="691"/>
                  </a:cubicBezTo>
                  <a:cubicBezTo>
                    <a:pt x="156" y="691"/>
                    <a:pt x="155" y="691"/>
                    <a:pt x="155" y="691"/>
                  </a:cubicBezTo>
                  <a:cubicBezTo>
                    <a:pt x="154" y="692"/>
                    <a:pt x="137" y="704"/>
                    <a:pt x="121" y="688"/>
                  </a:cubicBezTo>
                  <a:cubicBezTo>
                    <a:pt x="121" y="688"/>
                    <a:pt x="121" y="688"/>
                    <a:pt x="121" y="688"/>
                  </a:cubicBezTo>
                  <a:cubicBezTo>
                    <a:pt x="121" y="688"/>
                    <a:pt x="121" y="688"/>
                    <a:pt x="121" y="688"/>
                  </a:cubicBezTo>
                  <a:cubicBezTo>
                    <a:pt x="106" y="673"/>
                    <a:pt x="118" y="656"/>
                    <a:pt x="119" y="655"/>
                  </a:cubicBezTo>
                  <a:cubicBezTo>
                    <a:pt x="119" y="654"/>
                    <a:pt x="119" y="654"/>
                    <a:pt x="119" y="653"/>
                  </a:cubicBezTo>
                  <a:cubicBezTo>
                    <a:pt x="119" y="653"/>
                    <a:pt x="118" y="652"/>
                    <a:pt x="117" y="652"/>
                  </a:cubicBezTo>
                  <a:cubicBezTo>
                    <a:pt x="117" y="652"/>
                    <a:pt x="104" y="648"/>
                    <a:pt x="102" y="636"/>
                  </a:cubicBezTo>
                  <a:cubicBezTo>
                    <a:pt x="99" y="623"/>
                    <a:pt x="111" y="613"/>
                    <a:pt x="111" y="613"/>
                  </a:cubicBezTo>
                  <a:cubicBezTo>
                    <a:pt x="111" y="613"/>
                    <a:pt x="112" y="612"/>
                    <a:pt x="111" y="611"/>
                  </a:cubicBezTo>
                  <a:cubicBezTo>
                    <a:pt x="111" y="611"/>
                    <a:pt x="111" y="610"/>
                    <a:pt x="111" y="610"/>
                  </a:cubicBezTo>
                  <a:cubicBezTo>
                    <a:pt x="110" y="610"/>
                    <a:pt x="99" y="602"/>
                    <a:pt x="101" y="590"/>
                  </a:cubicBezTo>
                  <a:cubicBezTo>
                    <a:pt x="103" y="575"/>
                    <a:pt x="118" y="570"/>
                    <a:pt x="118" y="570"/>
                  </a:cubicBezTo>
                  <a:cubicBezTo>
                    <a:pt x="119" y="570"/>
                    <a:pt x="120" y="569"/>
                    <a:pt x="120" y="569"/>
                  </a:cubicBezTo>
                  <a:cubicBezTo>
                    <a:pt x="120" y="568"/>
                    <a:pt x="120" y="567"/>
                    <a:pt x="119" y="567"/>
                  </a:cubicBezTo>
                  <a:cubicBezTo>
                    <a:pt x="119" y="567"/>
                    <a:pt x="110" y="557"/>
                    <a:pt x="116" y="545"/>
                  </a:cubicBezTo>
                  <a:cubicBezTo>
                    <a:pt x="121" y="534"/>
                    <a:pt x="135" y="533"/>
                    <a:pt x="135" y="533"/>
                  </a:cubicBezTo>
                  <a:cubicBezTo>
                    <a:pt x="136" y="532"/>
                    <a:pt x="136" y="532"/>
                    <a:pt x="137" y="532"/>
                  </a:cubicBezTo>
                  <a:cubicBezTo>
                    <a:pt x="137" y="531"/>
                    <a:pt x="137" y="530"/>
                    <a:pt x="137" y="530"/>
                  </a:cubicBezTo>
                  <a:cubicBezTo>
                    <a:pt x="137" y="530"/>
                    <a:pt x="134" y="523"/>
                    <a:pt x="135" y="518"/>
                  </a:cubicBezTo>
                  <a:cubicBezTo>
                    <a:pt x="135" y="518"/>
                    <a:pt x="135" y="518"/>
                    <a:pt x="135" y="518"/>
                  </a:cubicBezTo>
                  <a:cubicBezTo>
                    <a:pt x="135" y="518"/>
                    <a:pt x="135" y="518"/>
                    <a:pt x="135" y="517"/>
                  </a:cubicBezTo>
                  <a:cubicBezTo>
                    <a:pt x="135" y="517"/>
                    <a:pt x="134" y="516"/>
                    <a:pt x="134" y="516"/>
                  </a:cubicBezTo>
                  <a:cubicBezTo>
                    <a:pt x="129" y="513"/>
                    <a:pt x="127" y="506"/>
                    <a:pt x="127" y="506"/>
                  </a:cubicBezTo>
                  <a:cubicBezTo>
                    <a:pt x="127" y="505"/>
                    <a:pt x="126" y="505"/>
                    <a:pt x="126" y="505"/>
                  </a:cubicBezTo>
                  <a:cubicBezTo>
                    <a:pt x="125" y="505"/>
                    <a:pt x="124" y="505"/>
                    <a:pt x="124" y="505"/>
                  </a:cubicBezTo>
                  <a:cubicBezTo>
                    <a:pt x="124" y="505"/>
                    <a:pt x="113" y="514"/>
                    <a:pt x="101" y="510"/>
                  </a:cubicBezTo>
                  <a:cubicBezTo>
                    <a:pt x="88" y="506"/>
                    <a:pt x="88" y="493"/>
                    <a:pt x="88" y="492"/>
                  </a:cubicBezTo>
                  <a:cubicBezTo>
                    <a:pt x="88" y="491"/>
                    <a:pt x="88" y="491"/>
                    <a:pt x="87" y="490"/>
                  </a:cubicBezTo>
                  <a:cubicBezTo>
                    <a:pt x="87" y="490"/>
                    <a:pt x="86" y="490"/>
                    <a:pt x="85" y="490"/>
                  </a:cubicBezTo>
                  <a:cubicBezTo>
                    <a:pt x="85" y="490"/>
                    <a:pt x="71" y="497"/>
                    <a:pt x="59" y="489"/>
                  </a:cubicBezTo>
                  <a:cubicBezTo>
                    <a:pt x="49" y="481"/>
                    <a:pt x="52" y="468"/>
                    <a:pt x="52" y="468"/>
                  </a:cubicBezTo>
                  <a:cubicBezTo>
                    <a:pt x="52" y="467"/>
                    <a:pt x="52" y="467"/>
                    <a:pt x="51" y="466"/>
                  </a:cubicBezTo>
                  <a:cubicBezTo>
                    <a:pt x="51" y="466"/>
                    <a:pt x="50" y="466"/>
                    <a:pt x="50" y="466"/>
                  </a:cubicBezTo>
                  <a:cubicBezTo>
                    <a:pt x="50" y="466"/>
                    <a:pt x="34" y="467"/>
                    <a:pt x="27" y="456"/>
                  </a:cubicBezTo>
                  <a:cubicBezTo>
                    <a:pt x="20" y="445"/>
                    <a:pt x="27" y="434"/>
                    <a:pt x="27" y="433"/>
                  </a:cubicBezTo>
                  <a:cubicBezTo>
                    <a:pt x="27" y="433"/>
                    <a:pt x="27" y="432"/>
                    <a:pt x="27" y="431"/>
                  </a:cubicBezTo>
                  <a:cubicBezTo>
                    <a:pt x="27" y="431"/>
                    <a:pt x="26" y="430"/>
                    <a:pt x="26" y="430"/>
                  </a:cubicBezTo>
                  <a:cubicBezTo>
                    <a:pt x="25" y="430"/>
                    <a:pt x="4" y="427"/>
                    <a:pt x="4" y="405"/>
                  </a:cubicBezTo>
                  <a:cubicBezTo>
                    <a:pt x="4" y="405"/>
                    <a:pt x="4" y="405"/>
                    <a:pt x="4" y="405"/>
                  </a:cubicBezTo>
                  <a:cubicBezTo>
                    <a:pt x="4" y="405"/>
                    <a:pt x="4" y="405"/>
                    <a:pt x="4" y="405"/>
                  </a:cubicBezTo>
                  <a:cubicBezTo>
                    <a:pt x="4" y="383"/>
                    <a:pt x="25" y="379"/>
                    <a:pt x="26" y="379"/>
                  </a:cubicBezTo>
                  <a:cubicBezTo>
                    <a:pt x="26" y="379"/>
                    <a:pt x="27" y="379"/>
                    <a:pt x="27" y="378"/>
                  </a:cubicBezTo>
                  <a:cubicBezTo>
                    <a:pt x="27" y="377"/>
                    <a:pt x="27" y="377"/>
                    <a:pt x="27" y="376"/>
                  </a:cubicBezTo>
                  <a:cubicBezTo>
                    <a:pt x="27" y="376"/>
                    <a:pt x="20" y="364"/>
                    <a:pt x="27" y="354"/>
                  </a:cubicBezTo>
                  <a:cubicBezTo>
                    <a:pt x="34" y="342"/>
                    <a:pt x="50" y="344"/>
                    <a:pt x="50" y="344"/>
                  </a:cubicBezTo>
                  <a:cubicBezTo>
                    <a:pt x="50" y="344"/>
                    <a:pt x="51" y="344"/>
                    <a:pt x="51" y="343"/>
                  </a:cubicBezTo>
                  <a:cubicBezTo>
                    <a:pt x="52" y="343"/>
                    <a:pt x="52" y="342"/>
                    <a:pt x="52" y="342"/>
                  </a:cubicBezTo>
                  <a:cubicBezTo>
                    <a:pt x="52" y="341"/>
                    <a:pt x="49" y="328"/>
                    <a:pt x="59" y="321"/>
                  </a:cubicBezTo>
                  <a:cubicBezTo>
                    <a:pt x="71" y="312"/>
                    <a:pt x="85" y="319"/>
                    <a:pt x="85" y="319"/>
                  </a:cubicBezTo>
                  <a:cubicBezTo>
                    <a:pt x="86" y="319"/>
                    <a:pt x="87" y="319"/>
                    <a:pt x="87" y="319"/>
                  </a:cubicBezTo>
                  <a:cubicBezTo>
                    <a:pt x="88" y="319"/>
                    <a:pt x="88" y="318"/>
                    <a:pt x="88" y="317"/>
                  </a:cubicBezTo>
                  <a:cubicBezTo>
                    <a:pt x="88" y="317"/>
                    <a:pt x="88" y="304"/>
                    <a:pt x="101" y="299"/>
                  </a:cubicBezTo>
                  <a:cubicBezTo>
                    <a:pt x="113" y="296"/>
                    <a:pt x="124" y="304"/>
                    <a:pt x="124" y="304"/>
                  </a:cubicBezTo>
                  <a:cubicBezTo>
                    <a:pt x="124" y="305"/>
                    <a:pt x="125" y="305"/>
                    <a:pt x="126" y="305"/>
                  </a:cubicBezTo>
                  <a:cubicBezTo>
                    <a:pt x="126" y="304"/>
                    <a:pt x="127" y="304"/>
                    <a:pt x="127" y="303"/>
                  </a:cubicBezTo>
                  <a:cubicBezTo>
                    <a:pt x="127" y="303"/>
                    <a:pt x="129" y="297"/>
                    <a:pt x="134" y="294"/>
                  </a:cubicBezTo>
                  <a:cubicBezTo>
                    <a:pt x="134" y="294"/>
                    <a:pt x="134" y="294"/>
                    <a:pt x="134" y="294"/>
                  </a:cubicBezTo>
                  <a:cubicBezTo>
                    <a:pt x="134" y="293"/>
                    <a:pt x="134" y="293"/>
                    <a:pt x="134" y="293"/>
                  </a:cubicBezTo>
                  <a:cubicBezTo>
                    <a:pt x="135" y="293"/>
                    <a:pt x="135" y="292"/>
                    <a:pt x="135" y="292"/>
                  </a:cubicBezTo>
                  <a:cubicBezTo>
                    <a:pt x="134" y="286"/>
                    <a:pt x="137" y="280"/>
                    <a:pt x="137" y="280"/>
                  </a:cubicBezTo>
                  <a:cubicBezTo>
                    <a:pt x="137" y="279"/>
                    <a:pt x="137" y="279"/>
                    <a:pt x="137" y="278"/>
                  </a:cubicBezTo>
                  <a:cubicBezTo>
                    <a:pt x="136" y="277"/>
                    <a:pt x="136" y="277"/>
                    <a:pt x="135" y="277"/>
                  </a:cubicBezTo>
                  <a:cubicBezTo>
                    <a:pt x="135" y="277"/>
                    <a:pt x="121" y="275"/>
                    <a:pt x="116" y="264"/>
                  </a:cubicBezTo>
                  <a:cubicBezTo>
                    <a:pt x="110" y="252"/>
                    <a:pt x="119" y="243"/>
                    <a:pt x="119" y="243"/>
                  </a:cubicBezTo>
                  <a:cubicBezTo>
                    <a:pt x="120" y="242"/>
                    <a:pt x="120" y="241"/>
                    <a:pt x="120" y="241"/>
                  </a:cubicBezTo>
                  <a:cubicBezTo>
                    <a:pt x="120" y="240"/>
                    <a:pt x="119" y="240"/>
                    <a:pt x="118" y="239"/>
                  </a:cubicBezTo>
                  <a:cubicBezTo>
                    <a:pt x="118" y="239"/>
                    <a:pt x="103" y="234"/>
                    <a:pt x="101" y="219"/>
                  </a:cubicBezTo>
                  <a:cubicBezTo>
                    <a:pt x="99" y="207"/>
                    <a:pt x="110" y="200"/>
                    <a:pt x="111" y="200"/>
                  </a:cubicBezTo>
                  <a:cubicBezTo>
                    <a:pt x="111" y="199"/>
                    <a:pt x="111" y="199"/>
                    <a:pt x="111" y="198"/>
                  </a:cubicBezTo>
                  <a:cubicBezTo>
                    <a:pt x="112" y="198"/>
                    <a:pt x="111" y="197"/>
                    <a:pt x="111" y="197"/>
                  </a:cubicBezTo>
                  <a:cubicBezTo>
                    <a:pt x="111" y="196"/>
                    <a:pt x="99" y="187"/>
                    <a:pt x="102" y="173"/>
                  </a:cubicBezTo>
                  <a:cubicBezTo>
                    <a:pt x="104" y="161"/>
                    <a:pt x="117" y="158"/>
                    <a:pt x="117" y="158"/>
                  </a:cubicBezTo>
                  <a:cubicBezTo>
                    <a:pt x="118" y="157"/>
                    <a:pt x="119" y="157"/>
                    <a:pt x="119" y="156"/>
                  </a:cubicBezTo>
                  <a:cubicBezTo>
                    <a:pt x="119" y="156"/>
                    <a:pt x="119" y="155"/>
                    <a:pt x="119" y="155"/>
                  </a:cubicBezTo>
                  <a:cubicBezTo>
                    <a:pt x="118" y="154"/>
                    <a:pt x="106" y="137"/>
                    <a:pt x="121" y="121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21" y="121"/>
                    <a:pt x="121" y="121"/>
                    <a:pt x="121" y="121"/>
                  </a:cubicBezTo>
                  <a:cubicBezTo>
                    <a:pt x="137" y="105"/>
                    <a:pt x="154" y="118"/>
                    <a:pt x="155" y="118"/>
                  </a:cubicBezTo>
                  <a:cubicBezTo>
                    <a:pt x="155" y="119"/>
                    <a:pt x="156" y="119"/>
                    <a:pt x="157" y="119"/>
                  </a:cubicBezTo>
                  <a:cubicBezTo>
                    <a:pt x="157" y="118"/>
                    <a:pt x="158" y="118"/>
                    <a:pt x="158" y="117"/>
                  </a:cubicBezTo>
                  <a:cubicBezTo>
                    <a:pt x="158" y="117"/>
                    <a:pt x="161" y="104"/>
                    <a:pt x="174" y="101"/>
                  </a:cubicBezTo>
                  <a:cubicBezTo>
                    <a:pt x="187" y="99"/>
                    <a:pt x="197" y="110"/>
                    <a:pt x="197" y="110"/>
                  </a:cubicBezTo>
                  <a:cubicBezTo>
                    <a:pt x="197" y="111"/>
                    <a:pt x="198" y="111"/>
                    <a:pt x="198" y="111"/>
                  </a:cubicBezTo>
                  <a:cubicBezTo>
                    <a:pt x="199" y="111"/>
                    <a:pt x="200" y="111"/>
                    <a:pt x="200" y="110"/>
                  </a:cubicBezTo>
                  <a:cubicBezTo>
                    <a:pt x="200" y="110"/>
                    <a:pt x="207" y="99"/>
                    <a:pt x="220" y="101"/>
                  </a:cubicBezTo>
                  <a:cubicBezTo>
                    <a:pt x="235" y="103"/>
                    <a:pt x="240" y="118"/>
                    <a:pt x="240" y="118"/>
                  </a:cubicBezTo>
                  <a:cubicBezTo>
                    <a:pt x="240" y="119"/>
                    <a:pt x="240" y="119"/>
                    <a:pt x="241" y="119"/>
                  </a:cubicBezTo>
                  <a:cubicBezTo>
                    <a:pt x="242" y="120"/>
                    <a:pt x="242" y="119"/>
                    <a:pt x="243" y="119"/>
                  </a:cubicBezTo>
                  <a:cubicBezTo>
                    <a:pt x="243" y="119"/>
                    <a:pt x="253" y="109"/>
                    <a:pt x="265" y="115"/>
                  </a:cubicBezTo>
                  <a:cubicBezTo>
                    <a:pt x="276" y="121"/>
                    <a:pt x="277" y="135"/>
                    <a:pt x="277" y="135"/>
                  </a:cubicBezTo>
                  <a:cubicBezTo>
                    <a:pt x="277" y="136"/>
                    <a:pt x="278" y="136"/>
                    <a:pt x="278" y="136"/>
                  </a:cubicBezTo>
                  <a:cubicBezTo>
                    <a:pt x="279" y="137"/>
                    <a:pt x="279" y="137"/>
                    <a:pt x="280" y="136"/>
                  </a:cubicBezTo>
                  <a:cubicBezTo>
                    <a:pt x="280" y="136"/>
                    <a:pt x="286" y="133"/>
                    <a:pt x="292" y="134"/>
                  </a:cubicBezTo>
                  <a:cubicBezTo>
                    <a:pt x="292" y="135"/>
                    <a:pt x="292" y="134"/>
                    <a:pt x="292" y="134"/>
                  </a:cubicBezTo>
                  <a:cubicBezTo>
                    <a:pt x="292" y="134"/>
                    <a:pt x="292" y="135"/>
                    <a:pt x="292" y="135"/>
                  </a:cubicBezTo>
                  <a:cubicBezTo>
                    <a:pt x="293" y="135"/>
                    <a:pt x="294" y="134"/>
                    <a:pt x="294" y="134"/>
                  </a:cubicBezTo>
                  <a:cubicBezTo>
                    <a:pt x="297" y="129"/>
                    <a:pt x="304" y="127"/>
                    <a:pt x="304" y="127"/>
                  </a:cubicBezTo>
                  <a:cubicBezTo>
                    <a:pt x="304" y="126"/>
                    <a:pt x="305" y="126"/>
                    <a:pt x="305" y="125"/>
                  </a:cubicBezTo>
                  <a:cubicBezTo>
                    <a:pt x="305" y="125"/>
                    <a:pt x="305" y="124"/>
                    <a:pt x="305" y="124"/>
                  </a:cubicBezTo>
                  <a:cubicBezTo>
                    <a:pt x="305" y="124"/>
                    <a:pt x="296" y="113"/>
                    <a:pt x="300" y="101"/>
                  </a:cubicBezTo>
                  <a:cubicBezTo>
                    <a:pt x="304" y="88"/>
                    <a:pt x="317" y="88"/>
                    <a:pt x="318" y="88"/>
                  </a:cubicBezTo>
                  <a:cubicBezTo>
                    <a:pt x="318" y="88"/>
                    <a:pt x="319" y="88"/>
                    <a:pt x="319" y="87"/>
                  </a:cubicBezTo>
                  <a:cubicBezTo>
                    <a:pt x="320" y="86"/>
                    <a:pt x="320" y="86"/>
                    <a:pt x="319" y="85"/>
                  </a:cubicBezTo>
                  <a:cubicBezTo>
                    <a:pt x="319" y="85"/>
                    <a:pt x="312" y="71"/>
                    <a:pt x="321" y="59"/>
                  </a:cubicBezTo>
                  <a:cubicBezTo>
                    <a:pt x="328" y="49"/>
                    <a:pt x="341" y="51"/>
                    <a:pt x="342" y="52"/>
                  </a:cubicBezTo>
                  <a:cubicBezTo>
                    <a:pt x="342" y="52"/>
                    <a:pt x="343" y="52"/>
                    <a:pt x="344" y="51"/>
                  </a:cubicBezTo>
                  <a:cubicBezTo>
                    <a:pt x="344" y="51"/>
                    <a:pt x="344" y="50"/>
                    <a:pt x="344" y="49"/>
                  </a:cubicBezTo>
                  <a:cubicBezTo>
                    <a:pt x="344" y="49"/>
                    <a:pt x="343" y="34"/>
                    <a:pt x="354" y="27"/>
                  </a:cubicBezTo>
                  <a:cubicBezTo>
                    <a:pt x="364" y="20"/>
                    <a:pt x="376" y="26"/>
                    <a:pt x="376" y="27"/>
                  </a:cubicBezTo>
                  <a:cubicBezTo>
                    <a:pt x="377" y="27"/>
                    <a:pt x="378" y="27"/>
                    <a:pt x="378" y="27"/>
                  </a:cubicBezTo>
                  <a:cubicBezTo>
                    <a:pt x="379" y="26"/>
                    <a:pt x="379" y="26"/>
                    <a:pt x="379" y="25"/>
                  </a:cubicBezTo>
                  <a:cubicBezTo>
                    <a:pt x="380" y="24"/>
                    <a:pt x="383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05" y="4"/>
                    <a:pt x="405" y="4"/>
                    <a:pt x="405" y="4"/>
                  </a:cubicBezTo>
                  <a:cubicBezTo>
                    <a:pt x="427" y="4"/>
                    <a:pt x="431" y="24"/>
                    <a:pt x="431" y="25"/>
                  </a:cubicBezTo>
                  <a:cubicBezTo>
                    <a:pt x="431" y="26"/>
                    <a:pt x="431" y="26"/>
                    <a:pt x="432" y="27"/>
                  </a:cubicBezTo>
                  <a:cubicBezTo>
                    <a:pt x="432" y="27"/>
                    <a:pt x="433" y="27"/>
                    <a:pt x="434" y="27"/>
                  </a:cubicBezTo>
                  <a:cubicBezTo>
                    <a:pt x="434" y="26"/>
                    <a:pt x="446" y="20"/>
                    <a:pt x="456" y="27"/>
                  </a:cubicBezTo>
                  <a:cubicBezTo>
                    <a:pt x="467" y="34"/>
                    <a:pt x="466" y="49"/>
                    <a:pt x="466" y="49"/>
                  </a:cubicBezTo>
                  <a:cubicBezTo>
                    <a:pt x="466" y="50"/>
                    <a:pt x="466" y="51"/>
                    <a:pt x="466" y="51"/>
                  </a:cubicBezTo>
                  <a:cubicBezTo>
                    <a:pt x="467" y="52"/>
                    <a:pt x="468" y="52"/>
                    <a:pt x="468" y="52"/>
                  </a:cubicBezTo>
                  <a:cubicBezTo>
                    <a:pt x="469" y="51"/>
                    <a:pt x="482" y="49"/>
                    <a:pt x="489" y="59"/>
                  </a:cubicBezTo>
                  <a:cubicBezTo>
                    <a:pt x="498" y="71"/>
                    <a:pt x="491" y="85"/>
                    <a:pt x="491" y="85"/>
                  </a:cubicBezTo>
                  <a:cubicBezTo>
                    <a:pt x="490" y="86"/>
                    <a:pt x="490" y="86"/>
                    <a:pt x="491" y="87"/>
                  </a:cubicBezTo>
                  <a:cubicBezTo>
                    <a:pt x="491" y="88"/>
                    <a:pt x="492" y="88"/>
                    <a:pt x="492" y="88"/>
                  </a:cubicBezTo>
                  <a:cubicBezTo>
                    <a:pt x="493" y="88"/>
                    <a:pt x="506" y="88"/>
                    <a:pt x="510" y="101"/>
                  </a:cubicBezTo>
                  <a:cubicBezTo>
                    <a:pt x="514" y="113"/>
                    <a:pt x="506" y="124"/>
                    <a:pt x="505" y="124"/>
                  </a:cubicBezTo>
                  <a:cubicBezTo>
                    <a:pt x="505" y="124"/>
                    <a:pt x="505" y="125"/>
                    <a:pt x="505" y="125"/>
                  </a:cubicBezTo>
                  <a:cubicBezTo>
                    <a:pt x="505" y="126"/>
                    <a:pt x="506" y="126"/>
                    <a:pt x="506" y="127"/>
                  </a:cubicBezTo>
                  <a:cubicBezTo>
                    <a:pt x="506" y="127"/>
                    <a:pt x="513" y="129"/>
                    <a:pt x="516" y="134"/>
                  </a:cubicBezTo>
                  <a:cubicBezTo>
                    <a:pt x="516" y="134"/>
                    <a:pt x="517" y="135"/>
                    <a:pt x="518" y="135"/>
                  </a:cubicBezTo>
                  <a:cubicBezTo>
                    <a:pt x="518" y="135"/>
                    <a:pt x="518" y="134"/>
                    <a:pt x="518" y="134"/>
                  </a:cubicBezTo>
                  <a:cubicBezTo>
                    <a:pt x="518" y="134"/>
                    <a:pt x="518" y="135"/>
                    <a:pt x="518" y="134"/>
                  </a:cubicBezTo>
                  <a:cubicBezTo>
                    <a:pt x="524" y="133"/>
                    <a:pt x="530" y="136"/>
                    <a:pt x="530" y="136"/>
                  </a:cubicBezTo>
                  <a:cubicBezTo>
                    <a:pt x="531" y="137"/>
                    <a:pt x="531" y="137"/>
                    <a:pt x="532" y="136"/>
                  </a:cubicBezTo>
                  <a:cubicBezTo>
                    <a:pt x="532" y="136"/>
                    <a:pt x="533" y="136"/>
                    <a:pt x="533" y="135"/>
                  </a:cubicBezTo>
                  <a:cubicBezTo>
                    <a:pt x="533" y="135"/>
                    <a:pt x="534" y="121"/>
                    <a:pt x="545" y="115"/>
                  </a:cubicBezTo>
                  <a:cubicBezTo>
                    <a:pt x="557" y="109"/>
                    <a:pt x="567" y="119"/>
                    <a:pt x="567" y="119"/>
                  </a:cubicBezTo>
                  <a:cubicBezTo>
                    <a:pt x="568" y="119"/>
                    <a:pt x="568" y="120"/>
                    <a:pt x="569" y="119"/>
                  </a:cubicBezTo>
                  <a:cubicBezTo>
                    <a:pt x="570" y="119"/>
                    <a:pt x="570" y="119"/>
                    <a:pt x="570" y="118"/>
                  </a:cubicBezTo>
                  <a:cubicBezTo>
                    <a:pt x="570" y="118"/>
                    <a:pt x="575" y="103"/>
                    <a:pt x="590" y="101"/>
                  </a:cubicBezTo>
                  <a:cubicBezTo>
                    <a:pt x="603" y="99"/>
                    <a:pt x="610" y="110"/>
                    <a:pt x="610" y="110"/>
                  </a:cubicBezTo>
                  <a:cubicBezTo>
                    <a:pt x="610" y="111"/>
                    <a:pt x="611" y="111"/>
                    <a:pt x="612" y="111"/>
                  </a:cubicBezTo>
                  <a:cubicBezTo>
                    <a:pt x="612" y="111"/>
                    <a:pt x="613" y="111"/>
                    <a:pt x="613" y="110"/>
                  </a:cubicBezTo>
                  <a:cubicBezTo>
                    <a:pt x="613" y="110"/>
                    <a:pt x="623" y="99"/>
                    <a:pt x="636" y="101"/>
                  </a:cubicBezTo>
                  <a:cubicBezTo>
                    <a:pt x="649" y="104"/>
                    <a:pt x="652" y="117"/>
                    <a:pt x="652" y="117"/>
                  </a:cubicBezTo>
                  <a:cubicBezTo>
                    <a:pt x="652" y="118"/>
                    <a:pt x="653" y="118"/>
                    <a:pt x="653" y="119"/>
                  </a:cubicBezTo>
                  <a:cubicBezTo>
                    <a:pt x="654" y="119"/>
                    <a:pt x="655" y="119"/>
                    <a:pt x="655" y="118"/>
                  </a:cubicBezTo>
                  <a:cubicBezTo>
                    <a:pt x="656" y="118"/>
                    <a:pt x="673" y="105"/>
                    <a:pt x="689" y="121"/>
                  </a:cubicBezTo>
                  <a:cubicBezTo>
                    <a:pt x="689" y="121"/>
                    <a:pt x="689" y="121"/>
                    <a:pt x="689" y="121"/>
                  </a:cubicBezTo>
                  <a:cubicBezTo>
                    <a:pt x="689" y="121"/>
                    <a:pt x="689" y="121"/>
                    <a:pt x="689" y="121"/>
                  </a:cubicBezTo>
                  <a:cubicBezTo>
                    <a:pt x="704" y="137"/>
                    <a:pt x="692" y="154"/>
                    <a:pt x="691" y="155"/>
                  </a:cubicBezTo>
                  <a:cubicBezTo>
                    <a:pt x="691" y="155"/>
                    <a:pt x="691" y="156"/>
                    <a:pt x="691" y="156"/>
                  </a:cubicBezTo>
                  <a:cubicBezTo>
                    <a:pt x="691" y="157"/>
                    <a:pt x="692" y="157"/>
                    <a:pt x="693" y="158"/>
                  </a:cubicBezTo>
                  <a:cubicBezTo>
                    <a:pt x="693" y="158"/>
                    <a:pt x="706" y="161"/>
                    <a:pt x="708" y="173"/>
                  </a:cubicBezTo>
                  <a:cubicBezTo>
                    <a:pt x="711" y="187"/>
                    <a:pt x="699" y="196"/>
                    <a:pt x="699" y="197"/>
                  </a:cubicBezTo>
                  <a:cubicBezTo>
                    <a:pt x="699" y="197"/>
                    <a:pt x="699" y="198"/>
                    <a:pt x="699" y="198"/>
                  </a:cubicBezTo>
                  <a:cubicBezTo>
                    <a:pt x="699" y="199"/>
                    <a:pt x="699" y="199"/>
                    <a:pt x="699" y="200"/>
                  </a:cubicBezTo>
                  <a:cubicBezTo>
                    <a:pt x="700" y="200"/>
                    <a:pt x="711" y="207"/>
                    <a:pt x="709" y="219"/>
                  </a:cubicBezTo>
                  <a:cubicBezTo>
                    <a:pt x="707" y="234"/>
                    <a:pt x="692" y="239"/>
                    <a:pt x="692" y="239"/>
                  </a:cubicBezTo>
                  <a:cubicBezTo>
                    <a:pt x="691" y="240"/>
                    <a:pt x="690" y="240"/>
                    <a:pt x="690" y="241"/>
                  </a:cubicBezTo>
                  <a:cubicBezTo>
                    <a:pt x="690" y="241"/>
                    <a:pt x="690" y="242"/>
                    <a:pt x="691" y="243"/>
                  </a:cubicBezTo>
                  <a:cubicBezTo>
                    <a:pt x="691" y="243"/>
                    <a:pt x="700" y="252"/>
                    <a:pt x="694" y="264"/>
                  </a:cubicBezTo>
                  <a:cubicBezTo>
                    <a:pt x="689" y="275"/>
                    <a:pt x="675" y="277"/>
                    <a:pt x="675" y="277"/>
                  </a:cubicBezTo>
                  <a:cubicBezTo>
                    <a:pt x="674" y="277"/>
                    <a:pt x="674" y="277"/>
                    <a:pt x="673" y="278"/>
                  </a:cubicBezTo>
                  <a:cubicBezTo>
                    <a:pt x="673" y="279"/>
                    <a:pt x="673" y="279"/>
                    <a:pt x="673" y="280"/>
                  </a:cubicBezTo>
                  <a:cubicBezTo>
                    <a:pt x="673" y="280"/>
                    <a:pt x="676" y="286"/>
                    <a:pt x="675" y="292"/>
                  </a:cubicBezTo>
                  <a:cubicBezTo>
                    <a:pt x="675" y="292"/>
                    <a:pt x="675" y="292"/>
                    <a:pt x="675" y="292"/>
                  </a:cubicBezTo>
                  <a:cubicBezTo>
                    <a:pt x="675" y="292"/>
                    <a:pt x="675" y="292"/>
                    <a:pt x="675" y="292"/>
                  </a:cubicBezTo>
                  <a:cubicBezTo>
                    <a:pt x="675" y="293"/>
                    <a:pt x="676" y="293"/>
                    <a:pt x="676" y="294"/>
                  </a:cubicBezTo>
                  <a:cubicBezTo>
                    <a:pt x="681" y="297"/>
                    <a:pt x="683" y="303"/>
                    <a:pt x="683" y="303"/>
                  </a:cubicBezTo>
                  <a:cubicBezTo>
                    <a:pt x="683" y="304"/>
                    <a:pt x="684" y="304"/>
                    <a:pt x="684" y="305"/>
                  </a:cubicBezTo>
                  <a:cubicBezTo>
                    <a:pt x="685" y="305"/>
                    <a:pt x="686" y="305"/>
                    <a:pt x="686" y="304"/>
                  </a:cubicBezTo>
                  <a:cubicBezTo>
                    <a:pt x="686" y="304"/>
                    <a:pt x="697" y="296"/>
                    <a:pt x="709" y="299"/>
                  </a:cubicBezTo>
                  <a:cubicBezTo>
                    <a:pt x="722" y="304"/>
                    <a:pt x="722" y="317"/>
                    <a:pt x="722" y="317"/>
                  </a:cubicBezTo>
                  <a:cubicBezTo>
                    <a:pt x="722" y="318"/>
                    <a:pt x="722" y="319"/>
                    <a:pt x="723" y="319"/>
                  </a:cubicBezTo>
                  <a:cubicBezTo>
                    <a:pt x="723" y="319"/>
                    <a:pt x="724" y="319"/>
                    <a:pt x="725" y="319"/>
                  </a:cubicBezTo>
                  <a:cubicBezTo>
                    <a:pt x="725" y="319"/>
                    <a:pt x="739" y="312"/>
                    <a:pt x="751" y="321"/>
                  </a:cubicBezTo>
                  <a:cubicBezTo>
                    <a:pt x="761" y="328"/>
                    <a:pt x="758" y="341"/>
                    <a:pt x="758" y="342"/>
                  </a:cubicBezTo>
                  <a:cubicBezTo>
                    <a:pt x="758" y="342"/>
                    <a:pt x="758" y="343"/>
                    <a:pt x="759" y="343"/>
                  </a:cubicBezTo>
                  <a:cubicBezTo>
                    <a:pt x="759" y="344"/>
                    <a:pt x="760" y="344"/>
                    <a:pt x="760" y="344"/>
                  </a:cubicBezTo>
                  <a:cubicBezTo>
                    <a:pt x="760" y="344"/>
                    <a:pt x="776" y="342"/>
                    <a:pt x="783" y="354"/>
                  </a:cubicBezTo>
                  <a:cubicBezTo>
                    <a:pt x="790" y="364"/>
                    <a:pt x="783" y="376"/>
                    <a:pt x="783" y="376"/>
                  </a:cubicBezTo>
                  <a:cubicBezTo>
                    <a:pt x="783" y="377"/>
                    <a:pt x="783" y="377"/>
                    <a:pt x="783" y="378"/>
                  </a:cubicBezTo>
                  <a:cubicBezTo>
                    <a:pt x="783" y="379"/>
                    <a:pt x="784" y="379"/>
                    <a:pt x="784" y="379"/>
                  </a:cubicBezTo>
                  <a:cubicBezTo>
                    <a:pt x="785" y="379"/>
                    <a:pt x="806" y="383"/>
                    <a:pt x="806" y="405"/>
                  </a:cubicBezTo>
                  <a:cubicBezTo>
                    <a:pt x="806" y="405"/>
                    <a:pt x="806" y="405"/>
                    <a:pt x="806" y="405"/>
                  </a:cubicBezTo>
                  <a:cubicBezTo>
                    <a:pt x="806" y="405"/>
                    <a:pt x="806" y="405"/>
                    <a:pt x="806" y="405"/>
                  </a:cubicBezTo>
                  <a:cubicBezTo>
                    <a:pt x="806" y="427"/>
                    <a:pt x="785" y="430"/>
                    <a:pt x="784" y="430"/>
                  </a:cubicBezTo>
                  <a:cubicBezTo>
                    <a:pt x="784" y="430"/>
                    <a:pt x="783" y="431"/>
                    <a:pt x="783" y="431"/>
                  </a:cubicBezTo>
                  <a:cubicBezTo>
                    <a:pt x="783" y="432"/>
                    <a:pt x="783" y="433"/>
                    <a:pt x="783" y="433"/>
                  </a:cubicBezTo>
                  <a:cubicBezTo>
                    <a:pt x="783" y="434"/>
                    <a:pt x="790" y="445"/>
                    <a:pt x="783" y="456"/>
                  </a:cubicBezTo>
                  <a:cubicBezTo>
                    <a:pt x="776" y="467"/>
                    <a:pt x="760" y="466"/>
                    <a:pt x="760" y="466"/>
                  </a:cubicBezTo>
                  <a:cubicBezTo>
                    <a:pt x="760" y="466"/>
                    <a:pt x="759" y="466"/>
                    <a:pt x="759" y="466"/>
                  </a:cubicBezTo>
                  <a:cubicBezTo>
                    <a:pt x="758" y="467"/>
                    <a:pt x="758" y="467"/>
                    <a:pt x="758" y="468"/>
                  </a:cubicBezTo>
                  <a:cubicBezTo>
                    <a:pt x="758" y="468"/>
                    <a:pt x="761" y="481"/>
                    <a:pt x="751" y="489"/>
                  </a:cubicBezTo>
                  <a:cubicBezTo>
                    <a:pt x="739" y="497"/>
                    <a:pt x="725" y="490"/>
                    <a:pt x="725" y="490"/>
                  </a:cubicBezTo>
                  <a:cubicBezTo>
                    <a:pt x="724" y="490"/>
                    <a:pt x="723" y="490"/>
                    <a:pt x="723" y="490"/>
                  </a:cubicBezTo>
                  <a:cubicBezTo>
                    <a:pt x="722" y="491"/>
                    <a:pt x="722" y="491"/>
                    <a:pt x="722" y="492"/>
                  </a:cubicBezTo>
                  <a:cubicBezTo>
                    <a:pt x="722" y="493"/>
                    <a:pt x="722" y="506"/>
                    <a:pt x="709" y="510"/>
                  </a:cubicBezTo>
                  <a:cubicBezTo>
                    <a:pt x="697" y="514"/>
                    <a:pt x="686" y="505"/>
                    <a:pt x="686" y="505"/>
                  </a:cubicBezTo>
                  <a:cubicBezTo>
                    <a:pt x="686" y="505"/>
                    <a:pt x="685" y="505"/>
                    <a:pt x="684" y="505"/>
                  </a:cubicBezTo>
                  <a:cubicBezTo>
                    <a:pt x="684" y="505"/>
                    <a:pt x="683" y="505"/>
                    <a:pt x="683" y="506"/>
                  </a:cubicBezTo>
                  <a:cubicBezTo>
                    <a:pt x="683" y="506"/>
                    <a:pt x="681" y="513"/>
                    <a:pt x="676" y="516"/>
                  </a:cubicBezTo>
                  <a:cubicBezTo>
                    <a:pt x="676" y="516"/>
                    <a:pt x="676" y="516"/>
                    <a:pt x="676" y="516"/>
                  </a:cubicBezTo>
                  <a:cubicBezTo>
                    <a:pt x="676" y="516"/>
                    <a:pt x="676" y="516"/>
                    <a:pt x="676" y="516"/>
                  </a:cubicBezTo>
                  <a:cubicBezTo>
                    <a:pt x="675" y="517"/>
                    <a:pt x="675" y="517"/>
                    <a:pt x="675" y="518"/>
                  </a:cubicBezTo>
                  <a:cubicBezTo>
                    <a:pt x="676" y="523"/>
                    <a:pt x="673" y="530"/>
                    <a:pt x="673" y="530"/>
                  </a:cubicBezTo>
                  <a:cubicBezTo>
                    <a:pt x="673" y="530"/>
                    <a:pt x="673" y="531"/>
                    <a:pt x="673" y="532"/>
                  </a:cubicBezTo>
                  <a:cubicBezTo>
                    <a:pt x="674" y="532"/>
                    <a:pt x="674" y="532"/>
                    <a:pt x="675" y="533"/>
                  </a:cubicBezTo>
                  <a:cubicBezTo>
                    <a:pt x="675" y="533"/>
                    <a:pt x="689" y="534"/>
                    <a:pt x="694" y="545"/>
                  </a:cubicBezTo>
                  <a:cubicBezTo>
                    <a:pt x="700" y="557"/>
                    <a:pt x="691" y="567"/>
                    <a:pt x="691" y="567"/>
                  </a:cubicBezTo>
                  <a:cubicBezTo>
                    <a:pt x="690" y="567"/>
                    <a:pt x="690" y="568"/>
                    <a:pt x="690" y="569"/>
                  </a:cubicBezTo>
                  <a:cubicBezTo>
                    <a:pt x="690" y="569"/>
                    <a:pt x="691" y="570"/>
                    <a:pt x="692" y="570"/>
                  </a:cubicBezTo>
                  <a:cubicBezTo>
                    <a:pt x="692" y="570"/>
                    <a:pt x="707" y="575"/>
                    <a:pt x="709" y="590"/>
                  </a:cubicBezTo>
                  <a:cubicBezTo>
                    <a:pt x="711" y="602"/>
                    <a:pt x="700" y="610"/>
                    <a:pt x="699" y="6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1240"/>
            <p:cNvSpPr>
              <a:spLocks noEditPoints="1"/>
            </p:cNvSpPr>
            <p:nvPr userDrawn="1"/>
          </p:nvSpPr>
          <p:spPr bwMode="auto">
            <a:xfrm>
              <a:off x="3565459" y="1793421"/>
              <a:ext cx="1270000" cy="1270000"/>
            </a:xfrm>
            <a:custGeom>
              <a:avLst/>
              <a:gdLst>
                <a:gd name="T0" fmla="*/ 770 w 770"/>
                <a:gd name="T1" fmla="*/ 385 h 770"/>
                <a:gd name="T2" fmla="*/ 670 w 770"/>
                <a:gd name="T3" fmla="*/ 206 h 770"/>
                <a:gd name="T4" fmla="*/ 479 w 770"/>
                <a:gd name="T5" fmla="*/ 157 h 770"/>
                <a:gd name="T6" fmla="*/ 313 w 770"/>
                <a:gd name="T7" fmla="*/ 52 h 770"/>
                <a:gd name="T8" fmla="*/ 113 w 770"/>
                <a:gd name="T9" fmla="*/ 113 h 770"/>
                <a:gd name="T10" fmla="*/ 89 w 770"/>
                <a:gd name="T11" fmla="*/ 344 h 770"/>
                <a:gd name="T12" fmla="*/ 125 w 770"/>
                <a:gd name="T13" fmla="*/ 497 h 770"/>
                <a:gd name="T14" fmla="*/ 239 w 770"/>
                <a:gd name="T15" fmla="*/ 665 h 770"/>
                <a:gd name="T16" fmla="*/ 423 w 770"/>
                <a:gd name="T17" fmla="*/ 747 h 770"/>
                <a:gd name="T18" fmla="*/ 590 w 770"/>
                <a:gd name="T19" fmla="*/ 611 h 770"/>
                <a:gd name="T20" fmla="*/ 588 w 770"/>
                <a:gd name="T21" fmla="*/ 500 h 770"/>
                <a:gd name="T22" fmla="*/ 342 w 770"/>
                <a:gd name="T23" fmla="*/ 590 h 770"/>
                <a:gd name="T24" fmla="*/ 343 w 770"/>
                <a:gd name="T25" fmla="*/ 586 h 770"/>
                <a:gd name="T26" fmla="*/ 411 w 770"/>
                <a:gd name="T27" fmla="*/ 571 h 770"/>
                <a:gd name="T28" fmla="*/ 229 w 770"/>
                <a:gd name="T29" fmla="*/ 541 h 770"/>
                <a:gd name="T30" fmla="*/ 224 w 770"/>
                <a:gd name="T31" fmla="*/ 537 h 770"/>
                <a:gd name="T32" fmla="*/ 293 w 770"/>
                <a:gd name="T33" fmla="*/ 495 h 770"/>
                <a:gd name="T34" fmla="*/ 187 w 770"/>
                <a:gd name="T35" fmla="*/ 415 h 770"/>
                <a:gd name="T36" fmla="*/ 201 w 770"/>
                <a:gd name="T37" fmla="*/ 357 h 770"/>
                <a:gd name="T38" fmla="*/ 250 w 770"/>
                <a:gd name="T39" fmla="*/ 212 h 770"/>
                <a:gd name="T40" fmla="*/ 232 w 770"/>
                <a:gd name="T41" fmla="*/ 227 h 770"/>
                <a:gd name="T42" fmla="*/ 293 w 770"/>
                <a:gd name="T43" fmla="*/ 275 h 770"/>
                <a:gd name="T44" fmla="*/ 379 w 770"/>
                <a:gd name="T45" fmla="*/ 163 h 770"/>
                <a:gd name="T46" fmla="*/ 392 w 770"/>
                <a:gd name="T47" fmla="*/ 188 h 770"/>
                <a:gd name="T48" fmla="*/ 397 w 770"/>
                <a:gd name="T49" fmla="*/ 242 h 770"/>
                <a:gd name="T50" fmla="*/ 503 w 770"/>
                <a:gd name="T51" fmla="*/ 234 h 770"/>
                <a:gd name="T52" fmla="*/ 504 w 770"/>
                <a:gd name="T53" fmla="*/ 223 h 770"/>
                <a:gd name="T54" fmla="*/ 582 w 770"/>
                <a:gd name="T55" fmla="*/ 301 h 770"/>
                <a:gd name="T56" fmla="*/ 604 w 770"/>
                <a:gd name="T57" fmla="*/ 388 h 770"/>
                <a:gd name="T58" fmla="*/ 579 w 770"/>
                <a:gd name="T59" fmla="*/ 385 h 770"/>
                <a:gd name="T60" fmla="*/ 457 w 770"/>
                <a:gd name="T61" fmla="*/ 492 h 770"/>
                <a:gd name="T62" fmla="*/ 373 w 770"/>
                <a:gd name="T63" fmla="*/ 524 h 770"/>
                <a:gd name="T64" fmla="*/ 272 w 770"/>
                <a:gd name="T65" fmla="*/ 312 h 770"/>
                <a:gd name="T66" fmla="*/ 368 w 770"/>
                <a:gd name="T67" fmla="*/ 253 h 770"/>
                <a:gd name="T68" fmla="*/ 353 w 770"/>
                <a:gd name="T69" fmla="*/ 400 h 770"/>
                <a:gd name="T70" fmla="*/ 372 w 770"/>
                <a:gd name="T71" fmla="*/ 354 h 770"/>
                <a:gd name="T72" fmla="*/ 512 w 770"/>
                <a:gd name="T73" fmla="*/ 365 h 770"/>
                <a:gd name="T74" fmla="*/ 385 w 770"/>
                <a:gd name="T75" fmla="*/ 508 h 770"/>
                <a:gd name="T76" fmla="*/ 524 w 770"/>
                <a:gd name="T77" fmla="*/ 372 h 770"/>
                <a:gd name="T78" fmla="*/ 506 w 770"/>
                <a:gd name="T79" fmla="*/ 393 h 770"/>
                <a:gd name="T80" fmla="*/ 293 w 770"/>
                <a:gd name="T81" fmla="*/ 224 h 770"/>
                <a:gd name="T82" fmla="*/ 447 w 770"/>
                <a:gd name="T83" fmla="*/ 498 h 770"/>
                <a:gd name="T84" fmla="*/ 552 w 770"/>
                <a:gd name="T85" fmla="*/ 520 h 770"/>
                <a:gd name="T86" fmla="*/ 561 w 770"/>
                <a:gd name="T87" fmla="*/ 499 h 770"/>
                <a:gd name="T88" fmla="*/ 764 w 770"/>
                <a:gd name="T89" fmla="*/ 389 h 770"/>
                <a:gd name="T90" fmla="*/ 615 w 770"/>
                <a:gd name="T91" fmla="*/ 449 h 770"/>
                <a:gd name="T92" fmla="*/ 641 w 770"/>
                <a:gd name="T93" fmla="*/ 268 h 770"/>
                <a:gd name="T94" fmla="*/ 605 w 770"/>
                <a:gd name="T95" fmla="*/ 101 h 770"/>
                <a:gd name="T96" fmla="*/ 469 w 770"/>
                <a:gd name="T97" fmla="*/ 246 h 770"/>
                <a:gd name="T98" fmla="*/ 430 w 770"/>
                <a:gd name="T99" fmla="*/ 129 h 770"/>
                <a:gd name="T100" fmla="*/ 295 w 770"/>
                <a:gd name="T101" fmla="*/ 86 h 770"/>
                <a:gd name="T102" fmla="*/ 272 w 770"/>
                <a:gd name="T103" fmla="*/ 128 h 770"/>
                <a:gd name="T104" fmla="*/ 114 w 770"/>
                <a:gd name="T105" fmla="*/ 120 h 770"/>
                <a:gd name="T106" fmla="*/ 131 w 770"/>
                <a:gd name="T107" fmla="*/ 275 h 770"/>
                <a:gd name="T108" fmla="*/ 86 w 770"/>
                <a:gd name="T109" fmla="*/ 295 h 770"/>
                <a:gd name="T110" fmla="*/ 123 w 770"/>
                <a:gd name="T111" fmla="*/ 415 h 770"/>
                <a:gd name="T112" fmla="*/ 237 w 770"/>
                <a:gd name="T113" fmla="*/ 435 h 770"/>
                <a:gd name="T114" fmla="*/ 101 w 770"/>
                <a:gd name="T115" fmla="*/ 605 h 770"/>
                <a:gd name="T116" fmla="*/ 177 w 770"/>
                <a:gd name="T117" fmla="*/ 502 h 770"/>
                <a:gd name="T118" fmla="*/ 323 w 770"/>
                <a:gd name="T119" fmla="*/ 610 h 770"/>
                <a:gd name="T120" fmla="*/ 385 w 770"/>
                <a:gd name="T121" fmla="*/ 652 h 770"/>
                <a:gd name="T122" fmla="*/ 434 w 770"/>
                <a:gd name="T123" fmla="*/ 567 h 770"/>
                <a:gd name="T124" fmla="*/ 517 w 770"/>
                <a:gd name="T125" fmla="*/ 60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0" h="770">
                  <a:moveTo>
                    <a:pt x="624" y="565"/>
                  </a:moveTo>
                  <a:cubicBezTo>
                    <a:pt x="641" y="571"/>
                    <a:pt x="660" y="576"/>
                    <a:pt x="668" y="573"/>
                  </a:cubicBezTo>
                  <a:cubicBezTo>
                    <a:pt x="669" y="572"/>
                    <a:pt x="671" y="571"/>
                    <a:pt x="671" y="569"/>
                  </a:cubicBezTo>
                  <a:cubicBezTo>
                    <a:pt x="672" y="567"/>
                    <a:pt x="671" y="565"/>
                    <a:pt x="670" y="563"/>
                  </a:cubicBezTo>
                  <a:cubicBezTo>
                    <a:pt x="666" y="554"/>
                    <a:pt x="641" y="544"/>
                    <a:pt x="621" y="538"/>
                  </a:cubicBezTo>
                  <a:cubicBezTo>
                    <a:pt x="637" y="540"/>
                    <a:pt x="656" y="540"/>
                    <a:pt x="663" y="535"/>
                  </a:cubicBezTo>
                  <a:cubicBezTo>
                    <a:pt x="664" y="534"/>
                    <a:pt x="665" y="533"/>
                    <a:pt x="665" y="531"/>
                  </a:cubicBezTo>
                  <a:cubicBezTo>
                    <a:pt x="665" y="520"/>
                    <a:pt x="640" y="516"/>
                    <a:pt x="620" y="514"/>
                  </a:cubicBezTo>
                  <a:cubicBezTo>
                    <a:pt x="630" y="512"/>
                    <a:pt x="640" y="509"/>
                    <a:pt x="644" y="504"/>
                  </a:cubicBezTo>
                  <a:cubicBezTo>
                    <a:pt x="646" y="502"/>
                    <a:pt x="646" y="499"/>
                    <a:pt x="645" y="497"/>
                  </a:cubicBezTo>
                  <a:cubicBezTo>
                    <a:pt x="645" y="494"/>
                    <a:pt x="643" y="492"/>
                    <a:pt x="641" y="491"/>
                  </a:cubicBezTo>
                  <a:cubicBezTo>
                    <a:pt x="632" y="487"/>
                    <a:pt x="613" y="492"/>
                    <a:pt x="602" y="496"/>
                  </a:cubicBezTo>
                  <a:cubicBezTo>
                    <a:pt x="606" y="492"/>
                    <a:pt x="610" y="486"/>
                    <a:pt x="613" y="479"/>
                  </a:cubicBezTo>
                  <a:cubicBezTo>
                    <a:pt x="616" y="472"/>
                    <a:pt x="617" y="465"/>
                    <a:pt x="617" y="459"/>
                  </a:cubicBezTo>
                  <a:cubicBezTo>
                    <a:pt x="622" y="469"/>
                    <a:pt x="632" y="487"/>
                    <a:pt x="641" y="490"/>
                  </a:cubicBezTo>
                  <a:cubicBezTo>
                    <a:pt x="644" y="491"/>
                    <a:pt x="646" y="491"/>
                    <a:pt x="648" y="490"/>
                  </a:cubicBezTo>
                  <a:cubicBezTo>
                    <a:pt x="651" y="488"/>
                    <a:pt x="652" y="486"/>
                    <a:pt x="652" y="484"/>
                  </a:cubicBezTo>
                  <a:cubicBezTo>
                    <a:pt x="653" y="477"/>
                    <a:pt x="648" y="468"/>
                    <a:pt x="643" y="460"/>
                  </a:cubicBezTo>
                  <a:cubicBezTo>
                    <a:pt x="658" y="472"/>
                    <a:pt x="679" y="487"/>
                    <a:pt x="686" y="480"/>
                  </a:cubicBezTo>
                  <a:cubicBezTo>
                    <a:pt x="688" y="478"/>
                    <a:pt x="688" y="476"/>
                    <a:pt x="688" y="474"/>
                  </a:cubicBezTo>
                  <a:cubicBezTo>
                    <a:pt x="687" y="467"/>
                    <a:pt x="673" y="454"/>
                    <a:pt x="660" y="444"/>
                  </a:cubicBezTo>
                  <a:cubicBezTo>
                    <a:pt x="679" y="453"/>
                    <a:pt x="703" y="463"/>
                    <a:pt x="713" y="460"/>
                  </a:cubicBezTo>
                  <a:cubicBezTo>
                    <a:pt x="715" y="460"/>
                    <a:pt x="717" y="459"/>
                    <a:pt x="718" y="457"/>
                  </a:cubicBezTo>
                  <a:cubicBezTo>
                    <a:pt x="718" y="455"/>
                    <a:pt x="718" y="454"/>
                    <a:pt x="718" y="452"/>
                  </a:cubicBezTo>
                  <a:cubicBezTo>
                    <a:pt x="715" y="444"/>
                    <a:pt x="698" y="434"/>
                    <a:pt x="682" y="426"/>
                  </a:cubicBezTo>
                  <a:cubicBezTo>
                    <a:pt x="705" y="432"/>
                    <a:pt x="732" y="439"/>
                    <a:pt x="743" y="434"/>
                  </a:cubicBezTo>
                  <a:cubicBezTo>
                    <a:pt x="745" y="432"/>
                    <a:pt x="747" y="431"/>
                    <a:pt x="748" y="429"/>
                  </a:cubicBezTo>
                  <a:cubicBezTo>
                    <a:pt x="748" y="427"/>
                    <a:pt x="748" y="425"/>
                    <a:pt x="747" y="423"/>
                  </a:cubicBezTo>
                  <a:cubicBezTo>
                    <a:pt x="741" y="413"/>
                    <a:pt x="714" y="405"/>
                    <a:pt x="689" y="400"/>
                  </a:cubicBezTo>
                  <a:cubicBezTo>
                    <a:pt x="719" y="402"/>
                    <a:pt x="756" y="402"/>
                    <a:pt x="766" y="392"/>
                  </a:cubicBezTo>
                  <a:cubicBezTo>
                    <a:pt x="769" y="390"/>
                    <a:pt x="770" y="388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5"/>
                    <a:pt x="770" y="385"/>
                    <a:pt x="770" y="385"/>
                  </a:cubicBezTo>
                  <a:cubicBezTo>
                    <a:pt x="770" y="382"/>
                    <a:pt x="769" y="379"/>
                    <a:pt x="766" y="377"/>
                  </a:cubicBezTo>
                  <a:cubicBezTo>
                    <a:pt x="756" y="368"/>
                    <a:pt x="719" y="368"/>
                    <a:pt x="689" y="370"/>
                  </a:cubicBezTo>
                  <a:cubicBezTo>
                    <a:pt x="714" y="364"/>
                    <a:pt x="741" y="356"/>
                    <a:pt x="747" y="347"/>
                  </a:cubicBezTo>
                  <a:cubicBezTo>
                    <a:pt x="748" y="345"/>
                    <a:pt x="748" y="343"/>
                    <a:pt x="748" y="341"/>
                  </a:cubicBezTo>
                  <a:cubicBezTo>
                    <a:pt x="747" y="339"/>
                    <a:pt x="745" y="337"/>
                    <a:pt x="743" y="336"/>
                  </a:cubicBezTo>
                  <a:cubicBezTo>
                    <a:pt x="732" y="331"/>
                    <a:pt x="705" y="337"/>
                    <a:pt x="682" y="344"/>
                  </a:cubicBezTo>
                  <a:cubicBezTo>
                    <a:pt x="698" y="335"/>
                    <a:pt x="715" y="326"/>
                    <a:pt x="718" y="318"/>
                  </a:cubicBezTo>
                  <a:cubicBezTo>
                    <a:pt x="718" y="316"/>
                    <a:pt x="718" y="314"/>
                    <a:pt x="718" y="313"/>
                  </a:cubicBezTo>
                  <a:cubicBezTo>
                    <a:pt x="717" y="311"/>
                    <a:pt x="715" y="310"/>
                    <a:pt x="713" y="309"/>
                  </a:cubicBezTo>
                  <a:cubicBezTo>
                    <a:pt x="703" y="306"/>
                    <a:pt x="679" y="317"/>
                    <a:pt x="660" y="326"/>
                  </a:cubicBezTo>
                  <a:cubicBezTo>
                    <a:pt x="673" y="316"/>
                    <a:pt x="687" y="303"/>
                    <a:pt x="688" y="295"/>
                  </a:cubicBezTo>
                  <a:cubicBezTo>
                    <a:pt x="688" y="293"/>
                    <a:pt x="688" y="291"/>
                    <a:pt x="686" y="290"/>
                  </a:cubicBezTo>
                  <a:cubicBezTo>
                    <a:pt x="679" y="282"/>
                    <a:pt x="658" y="297"/>
                    <a:pt x="643" y="310"/>
                  </a:cubicBezTo>
                  <a:cubicBezTo>
                    <a:pt x="648" y="301"/>
                    <a:pt x="653" y="292"/>
                    <a:pt x="652" y="286"/>
                  </a:cubicBezTo>
                  <a:cubicBezTo>
                    <a:pt x="652" y="283"/>
                    <a:pt x="651" y="281"/>
                    <a:pt x="648" y="280"/>
                  </a:cubicBezTo>
                  <a:cubicBezTo>
                    <a:pt x="646" y="278"/>
                    <a:pt x="644" y="278"/>
                    <a:pt x="641" y="279"/>
                  </a:cubicBezTo>
                  <a:cubicBezTo>
                    <a:pt x="632" y="282"/>
                    <a:pt x="622" y="300"/>
                    <a:pt x="617" y="310"/>
                  </a:cubicBezTo>
                  <a:cubicBezTo>
                    <a:pt x="617" y="304"/>
                    <a:pt x="616" y="298"/>
                    <a:pt x="613" y="290"/>
                  </a:cubicBezTo>
                  <a:cubicBezTo>
                    <a:pt x="610" y="283"/>
                    <a:pt x="606" y="277"/>
                    <a:pt x="602" y="273"/>
                  </a:cubicBezTo>
                  <a:cubicBezTo>
                    <a:pt x="613" y="277"/>
                    <a:pt x="632" y="283"/>
                    <a:pt x="641" y="278"/>
                  </a:cubicBezTo>
                  <a:cubicBezTo>
                    <a:pt x="643" y="277"/>
                    <a:pt x="645" y="275"/>
                    <a:pt x="645" y="273"/>
                  </a:cubicBezTo>
                  <a:cubicBezTo>
                    <a:pt x="646" y="270"/>
                    <a:pt x="646" y="268"/>
                    <a:pt x="644" y="266"/>
                  </a:cubicBezTo>
                  <a:cubicBezTo>
                    <a:pt x="640" y="260"/>
                    <a:pt x="630" y="257"/>
                    <a:pt x="620" y="256"/>
                  </a:cubicBezTo>
                  <a:cubicBezTo>
                    <a:pt x="640" y="254"/>
                    <a:pt x="665" y="249"/>
                    <a:pt x="665" y="239"/>
                  </a:cubicBezTo>
                  <a:cubicBezTo>
                    <a:pt x="665" y="237"/>
                    <a:pt x="664" y="235"/>
                    <a:pt x="663" y="234"/>
                  </a:cubicBezTo>
                  <a:cubicBezTo>
                    <a:pt x="656" y="229"/>
                    <a:pt x="637" y="230"/>
                    <a:pt x="621" y="232"/>
                  </a:cubicBezTo>
                  <a:cubicBezTo>
                    <a:pt x="641" y="225"/>
                    <a:pt x="666" y="215"/>
                    <a:pt x="670" y="206"/>
                  </a:cubicBezTo>
                  <a:cubicBezTo>
                    <a:pt x="671" y="204"/>
                    <a:pt x="672" y="202"/>
                    <a:pt x="671" y="201"/>
                  </a:cubicBezTo>
                  <a:cubicBezTo>
                    <a:pt x="671" y="199"/>
                    <a:pt x="669" y="198"/>
                    <a:pt x="668" y="197"/>
                  </a:cubicBezTo>
                  <a:cubicBezTo>
                    <a:pt x="660" y="193"/>
                    <a:pt x="641" y="198"/>
                    <a:pt x="624" y="204"/>
                  </a:cubicBezTo>
                  <a:cubicBezTo>
                    <a:pt x="645" y="193"/>
                    <a:pt x="668" y="177"/>
                    <a:pt x="673" y="166"/>
                  </a:cubicBezTo>
                  <a:cubicBezTo>
                    <a:pt x="673" y="164"/>
                    <a:pt x="673" y="161"/>
                    <a:pt x="672" y="159"/>
                  </a:cubicBezTo>
                  <a:cubicBezTo>
                    <a:pt x="672" y="157"/>
                    <a:pt x="670" y="156"/>
                    <a:pt x="668" y="156"/>
                  </a:cubicBezTo>
                  <a:cubicBezTo>
                    <a:pt x="657" y="153"/>
                    <a:pt x="632" y="167"/>
                    <a:pt x="611" y="180"/>
                  </a:cubicBezTo>
                  <a:cubicBezTo>
                    <a:pt x="633" y="161"/>
                    <a:pt x="659" y="135"/>
                    <a:pt x="660" y="120"/>
                  </a:cubicBezTo>
                  <a:cubicBezTo>
                    <a:pt x="660" y="117"/>
                    <a:pt x="659" y="114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7" y="113"/>
                    <a:pt x="657" y="113"/>
                    <a:pt x="657" y="113"/>
                  </a:cubicBezTo>
                  <a:cubicBezTo>
                    <a:pt x="655" y="111"/>
                    <a:pt x="653" y="110"/>
                    <a:pt x="650" y="110"/>
                  </a:cubicBezTo>
                  <a:cubicBezTo>
                    <a:pt x="635" y="111"/>
                    <a:pt x="609" y="137"/>
                    <a:pt x="590" y="159"/>
                  </a:cubicBezTo>
                  <a:cubicBezTo>
                    <a:pt x="603" y="138"/>
                    <a:pt x="617" y="112"/>
                    <a:pt x="614" y="102"/>
                  </a:cubicBezTo>
                  <a:cubicBezTo>
                    <a:pt x="614" y="100"/>
                    <a:pt x="612" y="98"/>
                    <a:pt x="610" y="97"/>
                  </a:cubicBezTo>
                  <a:cubicBezTo>
                    <a:pt x="608" y="96"/>
                    <a:pt x="606" y="96"/>
                    <a:pt x="604" y="97"/>
                  </a:cubicBezTo>
                  <a:cubicBezTo>
                    <a:pt x="592" y="101"/>
                    <a:pt x="577" y="125"/>
                    <a:pt x="566" y="146"/>
                  </a:cubicBezTo>
                  <a:cubicBezTo>
                    <a:pt x="572" y="129"/>
                    <a:pt x="576" y="110"/>
                    <a:pt x="573" y="102"/>
                  </a:cubicBezTo>
                  <a:cubicBezTo>
                    <a:pt x="572" y="100"/>
                    <a:pt x="571" y="99"/>
                    <a:pt x="569" y="99"/>
                  </a:cubicBezTo>
                  <a:cubicBezTo>
                    <a:pt x="567" y="98"/>
                    <a:pt x="566" y="98"/>
                    <a:pt x="564" y="99"/>
                  </a:cubicBezTo>
                  <a:cubicBezTo>
                    <a:pt x="555" y="104"/>
                    <a:pt x="545" y="129"/>
                    <a:pt x="538" y="148"/>
                  </a:cubicBezTo>
                  <a:cubicBezTo>
                    <a:pt x="540" y="132"/>
                    <a:pt x="541" y="113"/>
                    <a:pt x="536" y="107"/>
                  </a:cubicBezTo>
                  <a:cubicBezTo>
                    <a:pt x="534" y="106"/>
                    <a:pt x="533" y="105"/>
                    <a:pt x="531" y="105"/>
                  </a:cubicBezTo>
                  <a:cubicBezTo>
                    <a:pt x="521" y="104"/>
                    <a:pt x="516" y="130"/>
                    <a:pt x="514" y="150"/>
                  </a:cubicBezTo>
                  <a:cubicBezTo>
                    <a:pt x="512" y="140"/>
                    <a:pt x="509" y="129"/>
                    <a:pt x="504" y="126"/>
                  </a:cubicBezTo>
                  <a:cubicBezTo>
                    <a:pt x="502" y="124"/>
                    <a:pt x="500" y="124"/>
                    <a:pt x="497" y="124"/>
                  </a:cubicBezTo>
                  <a:cubicBezTo>
                    <a:pt x="494" y="125"/>
                    <a:pt x="493" y="127"/>
                    <a:pt x="491" y="129"/>
                  </a:cubicBezTo>
                  <a:cubicBezTo>
                    <a:pt x="487" y="138"/>
                    <a:pt x="493" y="157"/>
                    <a:pt x="497" y="168"/>
                  </a:cubicBezTo>
                  <a:cubicBezTo>
                    <a:pt x="492" y="164"/>
                    <a:pt x="487" y="160"/>
                    <a:pt x="479" y="157"/>
                  </a:cubicBezTo>
                  <a:cubicBezTo>
                    <a:pt x="479" y="157"/>
                    <a:pt x="479" y="157"/>
                    <a:pt x="479" y="157"/>
                  </a:cubicBezTo>
                  <a:cubicBezTo>
                    <a:pt x="472" y="154"/>
                    <a:pt x="465" y="153"/>
                    <a:pt x="459" y="153"/>
                  </a:cubicBezTo>
                  <a:cubicBezTo>
                    <a:pt x="470" y="148"/>
                    <a:pt x="487" y="138"/>
                    <a:pt x="491" y="129"/>
                  </a:cubicBezTo>
                  <a:cubicBezTo>
                    <a:pt x="491" y="126"/>
                    <a:pt x="491" y="124"/>
                    <a:pt x="490" y="121"/>
                  </a:cubicBezTo>
                  <a:cubicBezTo>
                    <a:pt x="489" y="119"/>
                    <a:pt x="487" y="118"/>
                    <a:pt x="484" y="117"/>
                  </a:cubicBezTo>
                  <a:cubicBezTo>
                    <a:pt x="478" y="116"/>
                    <a:pt x="468" y="121"/>
                    <a:pt x="460" y="127"/>
                  </a:cubicBezTo>
                  <a:cubicBezTo>
                    <a:pt x="473" y="112"/>
                    <a:pt x="487" y="91"/>
                    <a:pt x="480" y="84"/>
                  </a:cubicBezTo>
                  <a:cubicBezTo>
                    <a:pt x="479" y="82"/>
                    <a:pt x="477" y="82"/>
                    <a:pt x="475" y="82"/>
                  </a:cubicBezTo>
                  <a:cubicBezTo>
                    <a:pt x="467" y="83"/>
                    <a:pt x="454" y="97"/>
                    <a:pt x="444" y="109"/>
                  </a:cubicBezTo>
                  <a:cubicBezTo>
                    <a:pt x="453" y="91"/>
                    <a:pt x="463" y="66"/>
                    <a:pt x="461" y="57"/>
                  </a:cubicBezTo>
                  <a:cubicBezTo>
                    <a:pt x="460" y="55"/>
                    <a:pt x="459" y="53"/>
                    <a:pt x="457" y="52"/>
                  </a:cubicBezTo>
                  <a:cubicBezTo>
                    <a:pt x="456" y="51"/>
                    <a:pt x="454" y="51"/>
                    <a:pt x="452" y="52"/>
                  </a:cubicBezTo>
                  <a:cubicBezTo>
                    <a:pt x="444" y="55"/>
                    <a:pt x="434" y="72"/>
                    <a:pt x="426" y="88"/>
                  </a:cubicBezTo>
                  <a:cubicBezTo>
                    <a:pt x="433" y="65"/>
                    <a:pt x="439" y="38"/>
                    <a:pt x="434" y="27"/>
                  </a:cubicBezTo>
                  <a:cubicBezTo>
                    <a:pt x="433" y="25"/>
                    <a:pt x="431" y="23"/>
                    <a:pt x="429" y="22"/>
                  </a:cubicBezTo>
                  <a:cubicBezTo>
                    <a:pt x="427" y="21"/>
                    <a:pt x="425" y="22"/>
                    <a:pt x="423" y="23"/>
                  </a:cubicBezTo>
                  <a:cubicBezTo>
                    <a:pt x="414" y="28"/>
                    <a:pt x="406" y="56"/>
                    <a:pt x="400" y="80"/>
                  </a:cubicBezTo>
                  <a:cubicBezTo>
                    <a:pt x="402" y="51"/>
                    <a:pt x="402" y="14"/>
                    <a:pt x="392" y="3"/>
                  </a:cubicBezTo>
                  <a:cubicBezTo>
                    <a:pt x="390" y="1"/>
                    <a:pt x="388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5" y="0"/>
                    <a:pt x="385" y="0"/>
                    <a:pt x="385" y="0"/>
                  </a:cubicBezTo>
                  <a:cubicBezTo>
                    <a:pt x="382" y="0"/>
                    <a:pt x="380" y="1"/>
                    <a:pt x="378" y="3"/>
                  </a:cubicBezTo>
                  <a:cubicBezTo>
                    <a:pt x="368" y="14"/>
                    <a:pt x="368" y="51"/>
                    <a:pt x="370" y="80"/>
                  </a:cubicBezTo>
                  <a:cubicBezTo>
                    <a:pt x="365" y="56"/>
                    <a:pt x="356" y="28"/>
                    <a:pt x="347" y="23"/>
                  </a:cubicBezTo>
                  <a:cubicBezTo>
                    <a:pt x="345" y="22"/>
                    <a:pt x="343" y="21"/>
                    <a:pt x="341" y="22"/>
                  </a:cubicBezTo>
                  <a:cubicBezTo>
                    <a:pt x="339" y="23"/>
                    <a:pt x="337" y="25"/>
                    <a:pt x="336" y="27"/>
                  </a:cubicBezTo>
                  <a:cubicBezTo>
                    <a:pt x="331" y="38"/>
                    <a:pt x="337" y="65"/>
                    <a:pt x="344" y="88"/>
                  </a:cubicBezTo>
                  <a:cubicBezTo>
                    <a:pt x="336" y="72"/>
                    <a:pt x="326" y="55"/>
                    <a:pt x="318" y="52"/>
                  </a:cubicBezTo>
                  <a:cubicBezTo>
                    <a:pt x="316" y="51"/>
                    <a:pt x="314" y="51"/>
                    <a:pt x="313" y="52"/>
                  </a:cubicBezTo>
                  <a:cubicBezTo>
                    <a:pt x="311" y="53"/>
                    <a:pt x="310" y="55"/>
                    <a:pt x="309" y="57"/>
                  </a:cubicBezTo>
                  <a:cubicBezTo>
                    <a:pt x="307" y="66"/>
                    <a:pt x="317" y="91"/>
                    <a:pt x="326" y="109"/>
                  </a:cubicBezTo>
                  <a:cubicBezTo>
                    <a:pt x="316" y="97"/>
                    <a:pt x="303" y="83"/>
                    <a:pt x="295" y="82"/>
                  </a:cubicBezTo>
                  <a:cubicBezTo>
                    <a:pt x="293" y="82"/>
                    <a:pt x="292" y="82"/>
                    <a:pt x="290" y="84"/>
                  </a:cubicBezTo>
                  <a:cubicBezTo>
                    <a:pt x="283" y="91"/>
                    <a:pt x="297" y="112"/>
                    <a:pt x="310" y="127"/>
                  </a:cubicBezTo>
                  <a:cubicBezTo>
                    <a:pt x="302" y="121"/>
                    <a:pt x="292" y="116"/>
                    <a:pt x="286" y="117"/>
                  </a:cubicBezTo>
                  <a:cubicBezTo>
                    <a:pt x="283" y="118"/>
                    <a:pt x="281" y="119"/>
                    <a:pt x="280" y="121"/>
                  </a:cubicBezTo>
                  <a:cubicBezTo>
                    <a:pt x="279" y="124"/>
                    <a:pt x="279" y="126"/>
                    <a:pt x="279" y="129"/>
                  </a:cubicBezTo>
                  <a:cubicBezTo>
                    <a:pt x="283" y="138"/>
                    <a:pt x="300" y="148"/>
                    <a:pt x="311" y="153"/>
                  </a:cubicBezTo>
                  <a:cubicBezTo>
                    <a:pt x="305" y="153"/>
                    <a:pt x="298" y="154"/>
                    <a:pt x="291" y="157"/>
                  </a:cubicBezTo>
                  <a:cubicBezTo>
                    <a:pt x="283" y="160"/>
                    <a:pt x="278" y="164"/>
                    <a:pt x="274" y="168"/>
                  </a:cubicBezTo>
                  <a:cubicBezTo>
                    <a:pt x="277" y="157"/>
                    <a:pt x="283" y="138"/>
                    <a:pt x="279" y="129"/>
                  </a:cubicBezTo>
                  <a:cubicBezTo>
                    <a:pt x="277" y="127"/>
                    <a:pt x="276" y="125"/>
                    <a:pt x="273" y="124"/>
                  </a:cubicBezTo>
                  <a:cubicBezTo>
                    <a:pt x="271" y="124"/>
                    <a:pt x="268" y="124"/>
                    <a:pt x="266" y="126"/>
                  </a:cubicBezTo>
                  <a:cubicBezTo>
                    <a:pt x="261" y="129"/>
                    <a:pt x="258" y="140"/>
                    <a:pt x="256" y="150"/>
                  </a:cubicBezTo>
                  <a:cubicBezTo>
                    <a:pt x="254" y="130"/>
                    <a:pt x="249" y="104"/>
                    <a:pt x="239" y="105"/>
                  </a:cubicBezTo>
                  <a:cubicBezTo>
                    <a:pt x="237" y="105"/>
                    <a:pt x="236" y="106"/>
                    <a:pt x="234" y="107"/>
                  </a:cubicBezTo>
                  <a:cubicBezTo>
                    <a:pt x="229" y="113"/>
                    <a:pt x="230" y="132"/>
                    <a:pt x="232" y="148"/>
                  </a:cubicBezTo>
                  <a:cubicBezTo>
                    <a:pt x="225" y="129"/>
                    <a:pt x="215" y="104"/>
                    <a:pt x="206" y="99"/>
                  </a:cubicBezTo>
                  <a:cubicBezTo>
                    <a:pt x="205" y="98"/>
                    <a:pt x="203" y="98"/>
                    <a:pt x="201" y="99"/>
                  </a:cubicBezTo>
                  <a:cubicBezTo>
                    <a:pt x="199" y="99"/>
                    <a:pt x="198" y="100"/>
                    <a:pt x="197" y="102"/>
                  </a:cubicBezTo>
                  <a:cubicBezTo>
                    <a:pt x="194" y="110"/>
                    <a:pt x="198" y="129"/>
                    <a:pt x="204" y="146"/>
                  </a:cubicBezTo>
                  <a:cubicBezTo>
                    <a:pt x="193" y="125"/>
                    <a:pt x="178" y="101"/>
                    <a:pt x="167" y="97"/>
                  </a:cubicBezTo>
                  <a:cubicBezTo>
                    <a:pt x="164" y="96"/>
                    <a:pt x="162" y="96"/>
                    <a:pt x="160" y="97"/>
                  </a:cubicBezTo>
                  <a:cubicBezTo>
                    <a:pt x="158" y="98"/>
                    <a:pt x="156" y="100"/>
                    <a:pt x="156" y="102"/>
                  </a:cubicBezTo>
                  <a:cubicBezTo>
                    <a:pt x="153" y="112"/>
                    <a:pt x="167" y="138"/>
                    <a:pt x="180" y="159"/>
                  </a:cubicBezTo>
                  <a:cubicBezTo>
                    <a:pt x="161" y="137"/>
                    <a:pt x="135" y="111"/>
                    <a:pt x="120" y="110"/>
                  </a:cubicBezTo>
                  <a:cubicBezTo>
                    <a:pt x="117" y="110"/>
                    <a:pt x="115" y="111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1" y="114"/>
                    <a:pt x="110" y="117"/>
                    <a:pt x="110" y="120"/>
                  </a:cubicBezTo>
                  <a:cubicBezTo>
                    <a:pt x="111" y="135"/>
                    <a:pt x="137" y="161"/>
                    <a:pt x="159" y="180"/>
                  </a:cubicBezTo>
                  <a:cubicBezTo>
                    <a:pt x="138" y="167"/>
                    <a:pt x="113" y="153"/>
                    <a:pt x="102" y="156"/>
                  </a:cubicBezTo>
                  <a:cubicBezTo>
                    <a:pt x="100" y="156"/>
                    <a:pt x="98" y="157"/>
                    <a:pt x="98" y="159"/>
                  </a:cubicBezTo>
                  <a:cubicBezTo>
                    <a:pt x="97" y="161"/>
                    <a:pt x="97" y="164"/>
                    <a:pt x="98" y="166"/>
                  </a:cubicBezTo>
                  <a:cubicBezTo>
                    <a:pt x="102" y="177"/>
                    <a:pt x="125" y="193"/>
                    <a:pt x="146" y="204"/>
                  </a:cubicBezTo>
                  <a:cubicBezTo>
                    <a:pt x="129" y="198"/>
                    <a:pt x="110" y="193"/>
                    <a:pt x="102" y="197"/>
                  </a:cubicBezTo>
                  <a:cubicBezTo>
                    <a:pt x="101" y="198"/>
                    <a:pt x="99" y="199"/>
                    <a:pt x="99" y="201"/>
                  </a:cubicBezTo>
                  <a:cubicBezTo>
                    <a:pt x="98" y="202"/>
                    <a:pt x="99" y="204"/>
                    <a:pt x="100" y="206"/>
                  </a:cubicBezTo>
                  <a:cubicBezTo>
                    <a:pt x="104" y="215"/>
                    <a:pt x="129" y="225"/>
                    <a:pt x="149" y="232"/>
                  </a:cubicBezTo>
                  <a:cubicBezTo>
                    <a:pt x="133" y="230"/>
                    <a:pt x="114" y="229"/>
                    <a:pt x="107" y="234"/>
                  </a:cubicBezTo>
                  <a:cubicBezTo>
                    <a:pt x="106" y="235"/>
                    <a:pt x="105" y="237"/>
                    <a:pt x="105" y="239"/>
                  </a:cubicBezTo>
                  <a:cubicBezTo>
                    <a:pt x="105" y="249"/>
                    <a:pt x="130" y="254"/>
                    <a:pt x="150" y="256"/>
                  </a:cubicBezTo>
                  <a:cubicBezTo>
                    <a:pt x="140" y="257"/>
                    <a:pt x="130" y="260"/>
                    <a:pt x="126" y="266"/>
                  </a:cubicBezTo>
                  <a:cubicBezTo>
                    <a:pt x="124" y="268"/>
                    <a:pt x="124" y="270"/>
                    <a:pt x="125" y="273"/>
                  </a:cubicBezTo>
                  <a:cubicBezTo>
                    <a:pt x="125" y="275"/>
                    <a:pt x="127" y="277"/>
                    <a:pt x="129" y="278"/>
                  </a:cubicBezTo>
                  <a:cubicBezTo>
                    <a:pt x="138" y="283"/>
                    <a:pt x="158" y="277"/>
                    <a:pt x="168" y="273"/>
                  </a:cubicBezTo>
                  <a:cubicBezTo>
                    <a:pt x="164" y="277"/>
                    <a:pt x="161" y="283"/>
                    <a:pt x="157" y="290"/>
                  </a:cubicBezTo>
                  <a:cubicBezTo>
                    <a:pt x="154" y="298"/>
                    <a:pt x="153" y="304"/>
                    <a:pt x="153" y="310"/>
                  </a:cubicBezTo>
                  <a:cubicBezTo>
                    <a:pt x="148" y="300"/>
                    <a:pt x="138" y="282"/>
                    <a:pt x="129" y="279"/>
                  </a:cubicBezTo>
                  <a:cubicBezTo>
                    <a:pt x="126" y="278"/>
                    <a:pt x="124" y="278"/>
                    <a:pt x="122" y="280"/>
                  </a:cubicBezTo>
                  <a:cubicBezTo>
                    <a:pt x="119" y="281"/>
                    <a:pt x="118" y="283"/>
                    <a:pt x="118" y="286"/>
                  </a:cubicBezTo>
                  <a:cubicBezTo>
                    <a:pt x="117" y="292"/>
                    <a:pt x="122" y="301"/>
                    <a:pt x="127" y="310"/>
                  </a:cubicBezTo>
                  <a:cubicBezTo>
                    <a:pt x="112" y="297"/>
                    <a:pt x="91" y="282"/>
                    <a:pt x="84" y="290"/>
                  </a:cubicBezTo>
                  <a:cubicBezTo>
                    <a:pt x="83" y="291"/>
                    <a:pt x="82" y="293"/>
                    <a:pt x="82" y="295"/>
                  </a:cubicBezTo>
                  <a:cubicBezTo>
                    <a:pt x="83" y="303"/>
                    <a:pt x="97" y="316"/>
                    <a:pt x="110" y="326"/>
                  </a:cubicBezTo>
                  <a:cubicBezTo>
                    <a:pt x="91" y="317"/>
                    <a:pt x="67" y="306"/>
                    <a:pt x="57" y="309"/>
                  </a:cubicBezTo>
                  <a:cubicBezTo>
                    <a:pt x="55" y="310"/>
                    <a:pt x="53" y="311"/>
                    <a:pt x="53" y="313"/>
                  </a:cubicBezTo>
                  <a:cubicBezTo>
                    <a:pt x="52" y="314"/>
                    <a:pt x="52" y="316"/>
                    <a:pt x="52" y="318"/>
                  </a:cubicBezTo>
                  <a:cubicBezTo>
                    <a:pt x="55" y="326"/>
                    <a:pt x="72" y="335"/>
                    <a:pt x="89" y="344"/>
                  </a:cubicBezTo>
                  <a:cubicBezTo>
                    <a:pt x="65" y="337"/>
                    <a:pt x="38" y="331"/>
                    <a:pt x="27" y="336"/>
                  </a:cubicBezTo>
                  <a:cubicBezTo>
                    <a:pt x="25" y="337"/>
                    <a:pt x="23" y="339"/>
                    <a:pt x="22" y="341"/>
                  </a:cubicBezTo>
                  <a:cubicBezTo>
                    <a:pt x="22" y="343"/>
                    <a:pt x="22" y="345"/>
                    <a:pt x="23" y="347"/>
                  </a:cubicBezTo>
                  <a:cubicBezTo>
                    <a:pt x="29" y="356"/>
                    <a:pt x="56" y="364"/>
                    <a:pt x="81" y="370"/>
                  </a:cubicBezTo>
                  <a:cubicBezTo>
                    <a:pt x="51" y="368"/>
                    <a:pt x="14" y="368"/>
                    <a:pt x="4" y="377"/>
                  </a:cubicBezTo>
                  <a:cubicBezTo>
                    <a:pt x="1" y="379"/>
                    <a:pt x="0" y="382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0" y="388"/>
                    <a:pt x="1" y="390"/>
                    <a:pt x="4" y="392"/>
                  </a:cubicBezTo>
                  <a:cubicBezTo>
                    <a:pt x="14" y="402"/>
                    <a:pt x="51" y="402"/>
                    <a:pt x="81" y="400"/>
                  </a:cubicBezTo>
                  <a:cubicBezTo>
                    <a:pt x="56" y="405"/>
                    <a:pt x="29" y="413"/>
                    <a:pt x="23" y="423"/>
                  </a:cubicBezTo>
                  <a:cubicBezTo>
                    <a:pt x="22" y="425"/>
                    <a:pt x="22" y="427"/>
                    <a:pt x="22" y="429"/>
                  </a:cubicBezTo>
                  <a:cubicBezTo>
                    <a:pt x="23" y="431"/>
                    <a:pt x="25" y="432"/>
                    <a:pt x="27" y="434"/>
                  </a:cubicBezTo>
                  <a:cubicBezTo>
                    <a:pt x="38" y="439"/>
                    <a:pt x="65" y="432"/>
                    <a:pt x="89" y="426"/>
                  </a:cubicBezTo>
                  <a:cubicBezTo>
                    <a:pt x="72" y="434"/>
                    <a:pt x="55" y="444"/>
                    <a:pt x="52" y="452"/>
                  </a:cubicBezTo>
                  <a:cubicBezTo>
                    <a:pt x="52" y="454"/>
                    <a:pt x="52" y="455"/>
                    <a:pt x="53" y="457"/>
                  </a:cubicBezTo>
                  <a:cubicBezTo>
                    <a:pt x="53" y="459"/>
                    <a:pt x="55" y="460"/>
                    <a:pt x="57" y="460"/>
                  </a:cubicBezTo>
                  <a:cubicBezTo>
                    <a:pt x="67" y="463"/>
                    <a:pt x="91" y="453"/>
                    <a:pt x="110" y="444"/>
                  </a:cubicBezTo>
                  <a:cubicBezTo>
                    <a:pt x="97" y="454"/>
                    <a:pt x="83" y="467"/>
                    <a:pt x="82" y="474"/>
                  </a:cubicBezTo>
                  <a:cubicBezTo>
                    <a:pt x="82" y="476"/>
                    <a:pt x="83" y="478"/>
                    <a:pt x="84" y="480"/>
                  </a:cubicBezTo>
                  <a:cubicBezTo>
                    <a:pt x="91" y="487"/>
                    <a:pt x="112" y="472"/>
                    <a:pt x="127" y="460"/>
                  </a:cubicBezTo>
                  <a:cubicBezTo>
                    <a:pt x="122" y="468"/>
                    <a:pt x="117" y="477"/>
                    <a:pt x="118" y="484"/>
                  </a:cubicBezTo>
                  <a:cubicBezTo>
                    <a:pt x="118" y="486"/>
                    <a:pt x="119" y="488"/>
                    <a:pt x="122" y="490"/>
                  </a:cubicBezTo>
                  <a:cubicBezTo>
                    <a:pt x="124" y="491"/>
                    <a:pt x="126" y="491"/>
                    <a:pt x="129" y="490"/>
                  </a:cubicBezTo>
                  <a:cubicBezTo>
                    <a:pt x="138" y="487"/>
                    <a:pt x="148" y="469"/>
                    <a:pt x="153" y="459"/>
                  </a:cubicBezTo>
                  <a:cubicBezTo>
                    <a:pt x="153" y="465"/>
                    <a:pt x="154" y="472"/>
                    <a:pt x="157" y="479"/>
                  </a:cubicBezTo>
                  <a:cubicBezTo>
                    <a:pt x="161" y="486"/>
                    <a:pt x="164" y="492"/>
                    <a:pt x="168" y="496"/>
                  </a:cubicBezTo>
                  <a:cubicBezTo>
                    <a:pt x="158" y="492"/>
                    <a:pt x="138" y="487"/>
                    <a:pt x="129" y="491"/>
                  </a:cubicBezTo>
                  <a:cubicBezTo>
                    <a:pt x="127" y="492"/>
                    <a:pt x="125" y="494"/>
                    <a:pt x="125" y="497"/>
                  </a:cubicBezTo>
                  <a:cubicBezTo>
                    <a:pt x="124" y="499"/>
                    <a:pt x="124" y="502"/>
                    <a:pt x="126" y="504"/>
                  </a:cubicBezTo>
                  <a:cubicBezTo>
                    <a:pt x="130" y="509"/>
                    <a:pt x="140" y="512"/>
                    <a:pt x="150" y="514"/>
                  </a:cubicBezTo>
                  <a:cubicBezTo>
                    <a:pt x="130" y="516"/>
                    <a:pt x="105" y="520"/>
                    <a:pt x="105" y="531"/>
                  </a:cubicBezTo>
                  <a:cubicBezTo>
                    <a:pt x="105" y="533"/>
                    <a:pt x="106" y="534"/>
                    <a:pt x="107" y="535"/>
                  </a:cubicBezTo>
                  <a:cubicBezTo>
                    <a:pt x="114" y="540"/>
                    <a:pt x="133" y="540"/>
                    <a:pt x="149" y="538"/>
                  </a:cubicBezTo>
                  <a:cubicBezTo>
                    <a:pt x="129" y="544"/>
                    <a:pt x="104" y="554"/>
                    <a:pt x="100" y="563"/>
                  </a:cubicBezTo>
                  <a:cubicBezTo>
                    <a:pt x="99" y="565"/>
                    <a:pt x="98" y="567"/>
                    <a:pt x="99" y="569"/>
                  </a:cubicBezTo>
                  <a:cubicBezTo>
                    <a:pt x="99" y="571"/>
                    <a:pt x="101" y="572"/>
                    <a:pt x="102" y="573"/>
                  </a:cubicBezTo>
                  <a:cubicBezTo>
                    <a:pt x="110" y="576"/>
                    <a:pt x="129" y="571"/>
                    <a:pt x="146" y="565"/>
                  </a:cubicBezTo>
                  <a:cubicBezTo>
                    <a:pt x="125" y="577"/>
                    <a:pt x="102" y="592"/>
                    <a:pt x="98" y="603"/>
                  </a:cubicBezTo>
                  <a:cubicBezTo>
                    <a:pt x="97" y="606"/>
                    <a:pt x="97" y="608"/>
                    <a:pt x="98" y="610"/>
                  </a:cubicBezTo>
                  <a:cubicBezTo>
                    <a:pt x="98" y="612"/>
                    <a:pt x="100" y="613"/>
                    <a:pt x="102" y="614"/>
                  </a:cubicBezTo>
                  <a:cubicBezTo>
                    <a:pt x="113" y="617"/>
                    <a:pt x="138" y="603"/>
                    <a:pt x="159" y="589"/>
                  </a:cubicBezTo>
                  <a:cubicBezTo>
                    <a:pt x="137" y="609"/>
                    <a:pt x="111" y="635"/>
                    <a:pt x="110" y="649"/>
                  </a:cubicBezTo>
                  <a:cubicBezTo>
                    <a:pt x="110" y="652"/>
                    <a:pt x="111" y="655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3" y="657"/>
                    <a:pt x="113" y="657"/>
                    <a:pt x="113" y="657"/>
                  </a:cubicBezTo>
                  <a:cubicBezTo>
                    <a:pt x="115" y="659"/>
                    <a:pt x="117" y="660"/>
                    <a:pt x="120" y="660"/>
                  </a:cubicBezTo>
                  <a:cubicBezTo>
                    <a:pt x="135" y="659"/>
                    <a:pt x="161" y="633"/>
                    <a:pt x="180" y="611"/>
                  </a:cubicBezTo>
                  <a:cubicBezTo>
                    <a:pt x="167" y="632"/>
                    <a:pt x="153" y="657"/>
                    <a:pt x="156" y="667"/>
                  </a:cubicBezTo>
                  <a:cubicBezTo>
                    <a:pt x="156" y="670"/>
                    <a:pt x="158" y="671"/>
                    <a:pt x="160" y="672"/>
                  </a:cubicBezTo>
                  <a:cubicBezTo>
                    <a:pt x="162" y="673"/>
                    <a:pt x="164" y="673"/>
                    <a:pt x="167" y="672"/>
                  </a:cubicBezTo>
                  <a:cubicBezTo>
                    <a:pt x="178" y="668"/>
                    <a:pt x="193" y="644"/>
                    <a:pt x="204" y="623"/>
                  </a:cubicBezTo>
                  <a:cubicBezTo>
                    <a:pt x="198" y="641"/>
                    <a:pt x="194" y="660"/>
                    <a:pt x="197" y="667"/>
                  </a:cubicBezTo>
                  <a:cubicBezTo>
                    <a:pt x="198" y="669"/>
                    <a:pt x="199" y="670"/>
                    <a:pt x="201" y="671"/>
                  </a:cubicBezTo>
                  <a:cubicBezTo>
                    <a:pt x="203" y="671"/>
                    <a:pt x="205" y="671"/>
                    <a:pt x="206" y="670"/>
                  </a:cubicBezTo>
                  <a:cubicBezTo>
                    <a:pt x="215" y="665"/>
                    <a:pt x="225" y="641"/>
                    <a:pt x="232" y="621"/>
                  </a:cubicBezTo>
                  <a:cubicBezTo>
                    <a:pt x="230" y="637"/>
                    <a:pt x="229" y="656"/>
                    <a:pt x="234" y="662"/>
                  </a:cubicBezTo>
                  <a:cubicBezTo>
                    <a:pt x="236" y="664"/>
                    <a:pt x="237" y="665"/>
                    <a:pt x="239" y="665"/>
                  </a:cubicBezTo>
                  <a:cubicBezTo>
                    <a:pt x="249" y="665"/>
                    <a:pt x="254" y="640"/>
                    <a:pt x="256" y="620"/>
                  </a:cubicBezTo>
                  <a:cubicBezTo>
                    <a:pt x="258" y="630"/>
                    <a:pt x="261" y="640"/>
                    <a:pt x="266" y="644"/>
                  </a:cubicBezTo>
                  <a:cubicBezTo>
                    <a:pt x="268" y="645"/>
                    <a:pt x="271" y="646"/>
                    <a:pt x="273" y="645"/>
                  </a:cubicBezTo>
                  <a:cubicBezTo>
                    <a:pt x="276" y="644"/>
                    <a:pt x="277" y="643"/>
                    <a:pt x="279" y="640"/>
                  </a:cubicBezTo>
                  <a:cubicBezTo>
                    <a:pt x="283" y="631"/>
                    <a:pt x="277" y="612"/>
                    <a:pt x="274" y="602"/>
                  </a:cubicBezTo>
                  <a:cubicBezTo>
                    <a:pt x="278" y="606"/>
                    <a:pt x="283" y="609"/>
                    <a:pt x="291" y="612"/>
                  </a:cubicBezTo>
                  <a:cubicBezTo>
                    <a:pt x="298" y="615"/>
                    <a:pt x="305" y="617"/>
                    <a:pt x="311" y="617"/>
                  </a:cubicBezTo>
                  <a:cubicBezTo>
                    <a:pt x="300" y="622"/>
                    <a:pt x="283" y="631"/>
                    <a:pt x="279" y="641"/>
                  </a:cubicBezTo>
                  <a:cubicBezTo>
                    <a:pt x="279" y="643"/>
                    <a:pt x="279" y="646"/>
                    <a:pt x="280" y="648"/>
                  </a:cubicBezTo>
                  <a:cubicBezTo>
                    <a:pt x="281" y="650"/>
                    <a:pt x="283" y="652"/>
                    <a:pt x="286" y="652"/>
                  </a:cubicBezTo>
                  <a:cubicBezTo>
                    <a:pt x="292" y="653"/>
                    <a:pt x="302" y="648"/>
                    <a:pt x="310" y="642"/>
                  </a:cubicBezTo>
                  <a:cubicBezTo>
                    <a:pt x="297" y="658"/>
                    <a:pt x="283" y="679"/>
                    <a:pt x="290" y="686"/>
                  </a:cubicBezTo>
                  <a:cubicBezTo>
                    <a:pt x="292" y="687"/>
                    <a:pt x="293" y="688"/>
                    <a:pt x="295" y="688"/>
                  </a:cubicBezTo>
                  <a:cubicBezTo>
                    <a:pt x="303" y="687"/>
                    <a:pt x="316" y="673"/>
                    <a:pt x="326" y="660"/>
                  </a:cubicBezTo>
                  <a:cubicBezTo>
                    <a:pt x="317" y="679"/>
                    <a:pt x="307" y="703"/>
                    <a:pt x="309" y="713"/>
                  </a:cubicBezTo>
                  <a:cubicBezTo>
                    <a:pt x="310" y="715"/>
                    <a:pt x="311" y="716"/>
                    <a:pt x="313" y="717"/>
                  </a:cubicBezTo>
                  <a:cubicBezTo>
                    <a:pt x="314" y="718"/>
                    <a:pt x="316" y="718"/>
                    <a:pt x="318" y="717"/>
                  </a:cubicBezTo>
                  <a:cubicBezTo>
                    <a:pt x="326" y="715"/>
                    <a:pt x="336" y="698"/>
                    <a:pt x="344" y="681"/>
                  </a:cubicBezTo>
                  <a:cubicBezTo>
                    <a:pt x="337" y="704"/>
                    <a:pt x="331" y="732"/>
                    <a:pt x="336" y="743"/>
                  </a:cubicBezTo>
                  <a:cubicBezTo>
                    <a:pt x="337" y="745"/>
                    <a:pt x="339" y="747"/>
                    <a:pt x="341" y="747"/>
                  </a:cubicBezTo>
                  <a:cubicBezTo>
                    <a:pt x="343" y="748"/>
                    <a:pt x="345" y="748"/>
                    <a:pt x="347" y="747"/>
                  </a:cubicBezTo>
                  <a:cubicBezTo>
                    <a:pt x="356" y="741"/>
                    <a:pt x="365" y="714"/>
                    <a:pt x="370" y="689"/>
                  </a:cubicBezTo>
                  <a:cubicBezTo>
                    <a:pt x="368" y="719"/>
                    <a:pt x="368" y="755"/>
                    <a:pt x="378" y="766"/>
                  </a:cubicBezTo>
                  <a:cubicBezTo>
                    <a:pt x="380" y="769"/>
                    <a:pt x="382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5" y="770"/>
                    <a:pt x="385" y="770"/>
                    <a:pt x="385" y="770"/>
                  </a:cubicBezTo>
                  <a:cubicBezTo>
                    <a:pt x="388" y="770"/>
                    <a:pt x="390" y="769"/>
                    <a:pt x="392" y="766"/>
                  </a:cubicBezTo>
                  <a:cubicBezTo>
                    <a:pt x="402" y="755"/>
                    <a:pt x="402" y="719"/>
                    <a:pt x="400" y="689"/>
                  </a:cubicBezTo>
                  <a:cubicBezTo>
                    <a:pt x="406" y="714"/>
                    <a:pt x="414" y="741"/>
                    <a:pt x="423" y="747"/>
                  </a:cubicBezTo>
                  <a:cubicBezTo>
                    <a:pt x="425" y="748"/>
                    <a:pt x="427" y="748"/>
                    <a:pt x="429" y="747"/>
                  </a:cubicBezTo>
                  <a:cubicBezTo>
                    <a:pt x="431" y="747"/>
                    <a:pt x="433" y="745"/>
                    <a:pt x="434" y="743"/>
                  </a:cubicBezTo>
                  <a:cubicBezTo>
                    <a:pt x="439" y="732"/>
                    <a:pt x="433" y="704"/>
                    <a:pt x="426" y="681"/>
                  </a:cubicBezTo>
                  <a:cubicBezTo>
                    <a:pt x="434" y="698"/>
                    <a:pt x="444" y="715"/>
                    <a:pt x="452" y="717"/>
                  </a:cubicBezTo>
                  <a:cubicBezTo>
                    <a:pt x="454" y="718"/>
                    <a:pt x="456" y="718"/>
                    <a:pt x="457" y="717"/>
                  </a:cubicBezTo>
                  <a:cubicBezTo>
                    <a:pt x="459" y="716"/>
                    <a:pt x="460" y="715"/>
                    <a:pt x="461" y="713"/>
                  </a:cubicBezTo>
                  <a:cubicBezTo>
                    <a:pt x="463" y="703"/>
                    <a:pt x="453" y="679"/>
                    <a:pt x="444" y="660"/>
                  </a:cubicBezTo>
                  <a:cubicBezTo>
                    <a:pt x="454" y="673"/>
                    <a:pt x="467" y="687"/>
                    <a:pt x="475" y="688"/>
                  </a:cubicBezTo>
                  <a:cubicBezTo>
                    <a:pt x="477" y="688"/>
                    <a:pt x="479" y="687"/>
                    <a:pt x="480" y="686"/>
                  </a:cubicBezTo>
                  <a:cubicBezTo>
                    <a:pt x="487" y="679"/>
                    <a:pt x="473" y="658"/>
                    <a:pt x="460" y="642"/>
                  </a:cubicBezTo>
                  <a:cubicBezTo>
                    <a:pt x="468" y="648"/>
                    <a:pt x="478" y="653"/>
                    <a:pt x="484" y="652"/>
                  </a:cubicBezTo>
                  <a:cubicBezTo>
                    <a:pt x="487" y="652"/>
                    <a:pt x="489" y="650"/>
                    <a:pt x="490" y="648"/>
                  </a:cubicBezTo>
                  <a:cubicBezTo>
                    <a:pt x="491" y="646"/>
                    <a:pt x="491" y="643"/>
                    <a:pt x="491" y="641"/>
                  </a:cubicBezTo>
                  <a:cubicBezTo>
                    <a:pt x="487" y="631"/>
                    <a:pt x="470" y="622"/>
                    <a:pt x="459" y="617"/>
                  </a:cubicBezTo>
                  <a:cubicBezTo>
                    <a:pt x="465" y="617"/>
                    <a:pt x="472" y="615"/>
                    <a:pt x="479" y="612"/>
                  </a:cubicBezTo>
                  <a:cubicBezTo>
                    <a:pt x="487" y="609"/>
                    <a:pt x="492" y="606"/>
                    <a:pt x="497" y="602"/>
                  </a:cubicBezTo>
                  <a:cubicBezTo>
                    <a:pt x="493" y="612"/>
                    <a:pt x="487" y="631"/>
                    <a:pt x="491" y="640"/>
                  </a:cubicBezTo>
                  <a:cubicBezTo>
                    <a:pt x="493" y="643"/>
                    <a:pt x="494" y="644"/>
                    <a:pt x="497" y="645"/>
                  </a:cubicBezTo>
                  <a:cubicBezTo>
                    <a:pt x="500" y="646"/>
                    <a:pt x="502" y="645"/>
                    <a:pt x="504" y="644"/>
                  </a:cubicBezTo>
                  <a:cubicBezTo>
                    <a:pt x="509" y="640"/>
                    <a:pt x="512" y="630"/>
                    <a:pt x="514" y="620"/>
                  </a:cubicBezTo>
                  <a:cubicBezTo>
                    <a:pt x="516" y="640"/>
                    <a:pt x="521" y="665"/>
                    <a:pt x="531" y="665"/>
                  </a:cubicBezTo>
                  <a:cubicBezTo>
                    <a:pt x="533" y="665"/>
                    <a:pt x="534" y="664"/>
                    <a:pt x="536" y="662"/>
                  </a:cubicBezTo>
                  <a:cubicBezTo>
                    <a:pt x="541" y="656"/>
                    <a:pt x="540" y="637"/>
                    <a:pt x="538" y="621"/>
                  </a:cubicBezTo>
                  <a:cubicBezTo>
                    <a:pt x="545" y="641"/>
                    <a:pt x="555" y="665"/>
                    <a:pt x="564" y="670"/>
                  </a:cubicBezTo>
                  <a:cubicBezTo>
                    <a:pt x="566" y="671"/>
                    <a:pt x="567" y="671"/>
                    <a:pt x="569" y="671"/>
                  </a:cubicBezTo>
                  <a:cubicBezTo>
                    <a:pt x="571" y="670"/>
                    <a:pt x="572" y="669"/>
                    <a:pt x="573" y="667"/>
                  </a:cubicBezTo>
                  <a:cubicBezTo>
                    <a:pt x="576" y="660"/>
                    <a:pt x="572" y="641"/>
                    <a:pt x="566" y="623"/>
                  </a:cubicBezTo>
                  <a:cubicBezTo>
                    <a:pt x="577" y="644"/>
                    <a:pt x="592" y="668"/>
                    <a:pt x="604" y="672"/>
                  </a:cubicBezTo>
                  <a:cubicBezTo>
                    <a:pt x="606" y="673"/>
                    <a:pt x="608" y="673"/>
                    <a:pt x="610" y="672"/>
                  </a:cubicBezTo>
                  <a:cubicBezTo>
                    <a:pt x="612" y="671"/>
                    <a:pt x="614" y="670"/>
                    <a:pt x="614" y="667"/>
                  </a:cubicBezTo>
                  <a:cubicBezTo>
                    <a:pt x="617" y="657"/>
                    <a:pt x="603" y="632"/>
                    <a:pt x="590" y="611"/>
                  </a:cubicBezTo>
                  <a:cubicBezTo>
                    <a:pt x="609" y="633"/>
                    <a:pt x="635" y="659"/>
                    <a:pt x="650" y="660"/>
                  </a:cubicBezTo>
                  <a:cubicBezTo>
                    <a:pt x="653" y="660"/>
                    <a:pt x="655" y="659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7" y="657"/>
                    <a:pt x="657" y="657"/>
                    <a:pt x="657" y="657"/>
                  </a:cubicBezTo>
                  <a:cubicBezTo>
                    <a:pt x="659" y="655"/>
                    <a:pt x="660" y="652"/>
                    <a:pt x="660" y="649"/>
                  </a:cubicBezTo>
                  <a:cubicBezTo>
                    <a:pt x="659" y="635"/>
                    <a:pt x="633" y="609"/>
                    <a:pt x="611" y="589"/>
                  </a:cubicBezTo>
                  <a:cubicBezTo>
                    <a:pt x="632" y="603"/>
                    <a:pt x="657" y="617"/>
                    <a:pt x="668" y="614"/>
                  </a:cubicBezTo>
                  <a:cubicBezTo>
                    <a:pt x="670" y="613"/>
                    <a:pt x="672" y="612"/>
                    <a:pt x="672" y="610"/>
                  </a:cubicBezTo>
                  <a:cubicBezTo>
                    <a:pt x="673" y="608"/>
                    <a:pt x="673" y="606"/>
                    <a:pt x="673" y="603"/>
                  </a:cubicBezTo>
                  <a:cubicBezTo>
                    <a:pt x="668" y="592"/>
                    <a:pt x="645" y="577"/>
                    <a:pt x="624" y="565"/>
                  </a:cubicBezTo>
                  <a:close/>
                  <a:moveTo>
                    <a:pt x="667" y="565"/>
                  </a:moveTo>
                  <a:cubicBezTo>
                    <a:pt x="668" y="566"/>
                    <a:pt x="668" y="567"/>
                    <a:pt x="667" y="568"/>
                  </a:cubicBezTo>
                  <a:cubicBezTo>
                    <a:pt x="667" y="568"/>
                    <a:pt x="667" y="569"/>
                    <a:pt x="666" y="569"/>
                  </a:cubicBezTo>
                  <a:cubicBezTo>
                    <a:pt x="655" y="574"/>
                    <a:pt x="611" y="557"/>
                    <a:pt x="592" y="549"/>
                  </a:cubicBezTo>
                  <a:cubicBezTo>
                    <a:pt x="594" y="544"/>
                    <a:pt x="596" y="539"/>
                    <a:pt x="598" y="534"/>
                  </a:cubicBezTo>
                  <a:cubicBezTo>
                    <a:pt x="617" y="540"/>
                    <a:pt x="661" y="555"/>
                    <a:pt x="667" y="565"/>
                  </a:cubicBezTo>
                  <a:close/>
                  <a:moveTo>
                    <a:pt x="661" y="531"/>
                  </a:moveTo>
                  <a:cubicBezTo>
                    <a:pt x="661" y="531"/>
                    <a:pt x="661" y="532"/>
                    <a:pt x="660" y="532"/>
                  </a:cubicBezTo>
                  <a:cubicBezTo>
                    <a:pt x="652" y="539"/>
                    <a:pt x="615" y="533"/>
                    <a:pt x="599" y="530"/>
                  </a:cubicBezTo>
                  <a:cubicBezTo>
                    <a:pt x="600" y="526"/>
                    <a:pt x="600" y="521"/>
                    <a:pt x="600" y="516"/>
                  </a:cubicBezTo>
                  <a:cubicBezTo>
                    <a:pt x="626" y="517"/>
                    <a:pt x="661" y="522"/>
                    <a:pt x="661" y="531"/>
                  </a:cubicBezTo>
                  <a:close/>
                  <a:moveTo>
                    <a:pt x="639" y="495"/>
                  </a:moveTo>
                  <a:cubicBezTo>
                    <a:pt x="640" y="495"/>
                    <a:pt x="641" y="496"/>
                    <a:pt x="642" y="498"/>
                  </a:cubicBezTo>
                  <a:cubicBezTo>
                    <a:pt x="642" y="499"/>
                    <a:pt x="642" y="500"/>
                    <a:pt x="641" y="502"/>
                  </a:cubicBezTo>
                  <a:cubicBezTo>
                    <a:pt x="636" y="509"/>
                    <a:pt x="611" y="512"/>
                    <a:pt x="600" y="512"/>
                  </a:cubicBezTo>
                  <a:cubicBezTo>
                    <a:pt x="600" y="509"/>
                    <a:pt x="599" y="505"/>
                    <a:pt x="597" y="502"/>
                  </a:cubicBezTo>
                  <a:cubicBezTo>
                    <a:pt x="608" y="498"/>
                    <a:pt x="630" y="490"/>
                    <a:pt x="639" y="495"/>
                  </a:cubicBezTo>
                  <a:close/>
                  <a:moveTo>
                    <a:pt x="609" y="478"/>
                  </a:moveTo>
                  <a:cubicBezTo>
                    <a:pt x="604" y="491"/>
                    <a:pt x="597" y="498"/>
                    <a:pt x="588" y="500"/>
                  </a:cubicBezTo>
                  <a:cubicBezTo>
                    <a:pt x="574" y="504"/>
                    <a:pt x="554" y="495"/>
                    <a:pt x="527" y="473"/>
                  </a:cubicBezTo>
                  <a:cubicBezTo>
                    <a:pt x="526" y="472"/>
                    <a:pt x="525" y="470"/>
                    <a:pt x="523" y="468"/>
                  </a:cubicBezTo>
                  <a:cubicBezTo>
                    <a:pt x="532" y="475"/>
                    <a:pt x="541" y="481"/>
                    <a:pt x="546" y="481"/>
                  </a:cubicBezTo>
                  <a:cubicBezTo>
                    <a:pt x="547" y="480"/>
                    <a:pt x="548" y="480"/>
                    <a:pt x="548" y="479"/>
                  </a:cubicBezTo>
                  <a:cubicBezTo>
                    <a:pt x="549" y="478"/>
                    <a:pt x="549" y="477"/>
                    <a:pt x="549" y="476"/>
                  </a:cubicBezTo>
                  <a:cubicBezTo>
                    <a:pt x="548" y="471"/>
                    <a:pt x="538" y="462"/>
                    <a:pt x="525" y="453"/>
                  </a:cubicBezTo>
                  <a:cubicBezTo>
                    <a:pt x="549" y="465"/>
                    <a:pt x="574" y="475"/>
                    <a:pt x="583" y="472"/>
                  </a:cubicBezTo>
                  <a:cubicBezTo>
                    <a:pt x="586" y="471"/>
                    <a:pt x="587" y="470"/>
                    <a:pt x="587" y="469"/>
                  </a:cubicBezTo>
                  <a:cubicBezTo>
                    <a:pt x="588" y="467"/>
                    <a:pt x="588" y="465"/>
                    <a:pt x="587" y="463"/>
                  </a:cubicBezTo>
                  <a:cubicBezTo>
                    <a:pt x="583" y="454"/>
                    <a:pt x="558" y="444"/>
                    <a:pt x="533" y="435"/>
                  </a:cubicBezTo>
                  <a:cubicBezTo>
                    <a:pt x="548" y="438"/>
                    <a:pt x="561" y="439"/>
                    <a:pt x="565" y="436"/>
                  </a:cubicBezTo>
                  <a:cubicBezTo>
                    <a:pt x="567" y="436"/>
                    <a:pt x="567" y="434"/>
                    <a:pt x="567" y="434"/>
                  </a:cubicBezTo>
                  <a:cubicBezTo>
                    <a:pt x="567" y="433"/>
                    <a:pt x="567" y="432"/>
                    <a:pt x="566" y="431"/>
                  </a:cubicBezTo>
                  <a:cubicBezTo>
                    <a:pt x="564" y="427"/>
                    <a:pt x="553" y="425"/>
                    <a:pt x="542" y="424"/>
                  </a:cubicBezTo>
                  <a:cubicBezTo>
                    <a:pt x="544" y="423"/>
                    <a:pt x="546" y="423"/>
                    <a:pt x="548" y="422"/>
                  </a:cubicBezTo>
                  <a:cubicBezTo>
                    <a:pt x="583" y="427"/>
                    <a:pt x="603" y="435"/>
                    <a:pt x="610" y="447"/>
                  </a:cubicBezTo>
                  <a:cubicBezTo>
                    <a:pt x="615" y="455"/>
                    <a:pt x="614" y="465"/>
                    <a:pt x="609" y="478"/>
                  </a:cubicBezTo>
                  <a:close/>
                  <a:moveTo>
                    <a:pt x="469" y="582"/>
                  </a:moveTo>
                  <a:cubicBezTo>
                    <a:pt x="468" y="583"/>
                    <a:pt x="468" y="583"/>
                    <a:pt x="467" y="583"/>
                  </a:cubicBezTo>
                  <a:cubicBezTo>
                    <a:pt x="467" y="584"/>
                    <a:pt x="466" y="584"/>
                    <a:pt x="465" y="583"/>
                  </a:cubicBezTo>
                  <a:cubicBezTo>
                    <a:pt x="453" y="577"/>
                    <a:pt x="434" y="518"/>
                    <a:pt x="424" y="482"/>
                  </a:cubicBezTo>
                  <a:cubicBezTo>
                    <a:pt x="423" y="479"/>
                    <a:pt x="423" y="477"/>
                    <a:pt x="422" y="475"/>
                  </a:cubicBezTo>
                  <a:cubicBezTo>
                    <a:pt x="423" y="477"/>
                    <a:pt x="425" y="479"/>
                    <a:pt x="426" y="481"/>
                  </a:cubicBezTo>
                  <a:cubicBezTo>
                    <a:pt x="444" y="514"/>
                    <a:pt x="473" y="569"/>
                    <a:pt x="469" y="582"/>
                  </a:cubicBezTo>
                  <a:close/>
                  <a:moveTo>
                    <a:pt x="433" y="563"/>
                  </a:moveTo>
                  <a:cubicBezTo>
                    <a:pt x="430" y="562"/>
                    <a:pt x="427" y="542"/>
                    <a:pt x="426" y="520"/>
                  </a:cubicBezTo>
                  <a:cubicBezTo>
                    <a:pt x="426" y="513"/>
                    <a:pt x="425" y="507"/>
                    <a:pt x="425" y="501"/>
                  </a:cubicBezTo>
                  <a:cubicBezTo>
                    <a:pt x="433" y="536"/>
                    <a:pt x="437" y="561"/>
                    <a:pt x="433" y="563"/>
                  </a:cubicBezTo>
                  <a:close/>
                  <a:moveTo>
                    <a:pt x="385" y="632"/>
                  </a:moveTo>
                  <a:cubicBezTo>
                    <a:pt x="368" y="632"/>
                    <a:pt x="344" y="625"/>
                    <a:pt x="332" y="607"/>
                  </a:cubicBezTo>
                  <a:cubicBezTo>
                    <a:pt x="336" y="603"/>
                    <a:pt x="339" y="597"/>
                    <a:pt x="342" y="590"/>
                  </a:cubicBezTo>
                  <a:cubicBezTo>
                    <a:pt x="343" y="590"/>
                    <a:pt x="344" y="590"/>
                    <a:pt x="345" y="590"/>
                  </a:cubicBezTo>
                  <a:cubicBezTo>
                    <a:pt x="349" y="589"/>
                    <a:pt x="352" y="586"/>
                    <a:pt x="355" y="583"/>
                  </a:cubicBezTo>
                  <a:cubicBezTo>
                    <a:pt x="353" y="588"/>
                    <a:pt x="352" y="594"/>
                    <a:pt x="354" y="598"/>
                  </a:cubicBezTo>
                  <a:cubicBezTo>
                    <a:pt x="355" y="600"/>
                    <a:pt x="356" y="602"/>
                    <a:pt x="358" y="602"/>
                  </a:cubicBezTo>
                  <a:cubicBezTo>
                    <a:pt x="360" y="603"/>
                    <a:pt x="362" y="603"/>
                    <a:pt x="364" y="602"/>
                  </a:cubicBezTo>
                  <a:cubicBezTo>
                    <a:pt x="368" y="601"/>
                    <a:pt x="372" y="595"/>
                    <a:pt x="374" y="590"/>
                  </a:cubicBezTo>
                  <a:cubicBezTo>
                    <a:pt x="374" y="596"/>
                    <a:pt x="375" y="603"/>
                    <a:pt x="379" y="607"/>
                  </a:cubicBezTo>
                  <a:cubicBezTo>
                    <a:pt x="380" y="608"/>
                    <a:pt x="382" y="609"/>
                    <a:pt x="385" y="609"/>
                  </a:cubicBezTo>
                  <a:cubicBezTo>
                    <a:pt x="385" y="609"/>
                    <a:pt x="385" y="609"/>
                    <a:pt x="385" y="609"/>
                  </a:cubicBezTo>
                  <a:cubicBezTo>
                    <a:pt x="385" y="609"/>
                    <a:pt x="385" y="609"/>
                    <a:pt x="385" y="609"/>
                  </a:cubicBezTo>
                  <a:cubicBezTo>
                    <a:pt x="388" y="609"/>
                    <a:pt x="390" y="608"/>
                    <a:pt x="391" y="607"/>
                  </a:cubicBezTo>
                  <a:cubicBezTo>
                    <a:pt x="395" y="603"/>
                    <a:pt x="396" y="596"/>
                    <a:pt x="396" y="590"/>
                  </a:cubicBezTo>
                  <a:cubicBezTo>
                    <a:pt x="398" y="595"/>
                    <a:pt x="402" y="601"/>
                    <a:pt x="406" y="602"/>
                  </a:cubicBezTo>
                  <a:cubicBezTo>
                    <a:pt x="408" y="603"/>
                    <a:pt x="410" y="603"/>
                    <a:pt x="412" y="602"/>
                  </a:cubicBezTo>
                  <a:cubicBezTo>
                    <a:pt x="414" y="602"/>
                    <a:pt x="415" y="600"/>
                    <a:pt x="416" y="598"/>
                  </a:cubicBezTo>
                  <a:cubicBezTo>
                    <a:pt x="418" y="594"/>
                    <a:pt x="417" y="588"/>
                    <a:pt x="415" y="583"/>
                  </a:cubicBezTo>
                  <a:cubicBezTo>
                    <a:pt x="418" y="586"/>
                    <a:pt x="422" y="589"/>
                    <a:pt x="425" y="590"/>
                  </a:cubicBezTo>
                  <a:cubicBezTo>
                    <a:pt x="426" y="590"/>
                    <a:pt x="427" y="590"/>
                    <a:pt x="428" y="590"/>
                  </a:cubicBezTo>
                  <a:cubicBezTo>
                    <a:pt x="431" y="597"/>
                    <a:pt x="434" y="603"/>
                    <a:pt x="438" y="607"/>
                  </a:cubicBezTo>
                  <a:cubicBezTo>
                    <a:pt x="426" y="625"/>
                    <a:pt x="402" y="632"/>
                    <a:pt x="385" y="632"/>
                  </a:cubicBezTo>
                  <a:close/>
                  <a:moveTo>
                    <a:pt x="441" y="610"/>
                  </a:moveTo>
                  <a:cubicBezTo>
                    <a:pt x="442" y="611"/>
                    <a:pt x="444" y="612"/>
                    <a:pt x="445" y="613"/>
                  </a:cubicBezTo>
                  <a:cubicBezTo>
                    <a:pt x="447" y="614"/>
                    <a:pt x="448" y="615"/>
                    <a:pt x="449" y="615"/>
                  </a:cubicBezTo>
                  <a:cubicBezTo>
                    <a:pt x="441" y="637"/>
                    <a:pt x="410" y="648"/>
                    <a:pt x="385" y="648"/>
                  </a:cubicBezTo>
                  <a:cubicBezTo>
                    <a:pt x="360" y="648"/>
                    <a:pt x="329" y="637"/>
                    <a:pt x="321" y="615"/>
                  </a:cubicBezTo>
                  <a:cubicBezTo>
                    <a:pt x="322" y="615"/>
                    <a:pt x="323" y="614"/>
                    <a:pt x="325" y="613"/>
                  </a:cubicBezTo>
                  <a:cubicBezTo>
                    <a:pt x="326" y="612"/>
                    <a:pt x="328" y="611"/>
                    <a:pt x="330" y="610"/>
                  </a:cubicBezTo>
                  <a:cubicBezTo>
                    <a:pt x="342" y="629"/>
                    <a:pt x="367" y="636"/>
                    <a:pt x="385" y="636"/>
                  </a:cubicBezTo>
                  <a:cubicBezTo>
                    <a:pt x="403" y="636"/>
                    <a:pt x="428" y="629"/>
                    <a:pt x="441" y="610"/>
                  </a:cubicBezTo>
                  <a:close/>
                  <a:moveTo>
                    <a:pt x="344" y="586"/>
                  </a:moveTo>
                  <a:cubicBezTo>
                    <a:pt x="344" y="586"/>
                    <a:pt x="344" y="586"/>
                    <a:pt x="343" y="586"/>
                  </a:cubicBezTo>
                  <a:cubicBezTo>
                    <a:pt x="346" y="578"/>
                    <a:pt x="348" y="568"/>
                    <a:pt x="350" y="556"/>
                  </a:cubicBezTo>
                  <a:cubicBezTo>
                    <a:pt x="352" y="561"/>
                    <a:pt x="354" y="566"/>
                    <a:pt x="357" y="569"/>
                  </a:cubicBezTo>
                  <a:cubicBezTo>
                    <a:pt x="358" y="570"/>
                    <a:pt x="358" y="571"/>
                    <a:pt x="359" y="571"/>
                  </a:cubicBezTo>
                  <a:cubicBezTo>
                    <a:pt x="356" y="576"/>
                    <a:pt x="349" y="585"/>
                    <a:pt x="344" y="586"/>
                  </a:cubicBezTo>
                  <a:close/>
                  <a:moveTo>
                    <a:pt x="362" y="574"/>
                  </a:moveTo>
                  <a:cubicBezTo>
                    <a:pt x="366" y="577"/>
                    <a:pt x="370" y="579"/>
                    <a:pt x="374" y="581"/>
                  </a:cubicBezTo>
                  <a:cubicBezTo>
                    <a:pt x="372" y="586"/>
                    <a:pt x="367" y="597"/>
                    <a:pt x="362" y="599"/>
                  </a:cubicBezTo>
                  <a:cubicBezTo>
                    <a:pt x="361" y="599"/>
                    <a:pt x="360" y="599"/>
                    <a:pt x="359" y="599"/>
                  </a:cubicBezTo>
                  <a:cubicBezTo>
                    <a:pt x="359" y="599"/>
                    <a:pt x="358" y="598"/>
                    <a:pt x="358" y="597"/>
                  </a:cubicBezTo>
                  <a:cubicBezTo>
                    <a:pt x="356" y="592"/>
                    <a:pt x="360" y="580"/>
                    <a:pt x="362" y="574"/>
                  </a:cubicBezTo>
                  <a:close/>
                  <a:moveTo>
                    <a:pt x="378" y="582"/>
                  </a:moveTo>
                  <a:cubicBezTo>
                    <a:pt x="380" y="582"/>
                    <a:pt x="383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5" y="582"/>
                    <a:pt x="385" y="582"/>
                    <a:pt x="385" y="582"/>
                  </a:cubicBezTo>
                  <a:cubicBezTo>
                    <a:pt x="387" y="582"/>
                    <a:pt x="390" y="582"/>
                    <a:pt x="392" y="582"/>
                  </a:cubicBezTo>
                  <a:cubicBezTo>
                    <a:pt x="392" y="587"/>
                    <a:pt x="392" y="600"/>
                    <a:pt x="388" y="604"/>
                  </a:cubicBezTo>
                  <a:cubicBezTo>
                    <a:pt x="388" y="605"/>
                    <a:pt x="386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5" y="606"/>
                    <a:pt x="385" y="606"/>
                    <a:pt x="385" y="606"/>
                  </a:cubicBezTo>
                  <a:cubicBezTo>
                    <a:pt x="384" y="606"/>
                    <a:pt x="383" y="605"/>
                    <a:pt x="382" y="604"/>
                  </a:cubicBezTo>
                  <a:cubicBezTo>
                    <a:pt x="378" y="600"/>
                    <a:pt x="378" y="587"/>
                    <a:pt x="378" y="582"/>
                  </a:cubicBezTo>
                  <a:close/>
                  <a:moveTo>
                    <a:pt x="396" y="581"/>
                  </a:moveTo>
                  <a:cubicBezTo>
                    <a:pt x="400" y="579"/>
                    <a:pt x="404" y="577"/>
                    <a:pt x="408" y="574"/>
                  </a:cubicBezTo>
                  <a:cubicBezTo>
                    <a:pt x="410" y="580"/>
                    <a:pt x="414" y="592"/>
                    <a:pt x="412" y="597"/>
                  </a:cubicBezTo>
                  <a:cubicBezTo>
                    <a:pt x="412" y="598"/>
                    <a:pt x="411" y="599"/>
                    <a:pt x="411" y="599"/>
                  </a:cubicBezTo>
                  <a:cubicBezTo>
                    <a:pt x="410" y="599"/>
                    <a:pt x="409" y="599"/>
                    <a:pt x="408" y="599"/>
                  </a:cubicBezTo>
                  <a:cubicBezTo>
                    <a:pt x="403" y="597"/>
                    <a:pt x="398" y="586"/>
                    <a:pt x="396" y="581"/>
                  </a:cubicBezTo>
                  <a:close/>
                  <a:moveTo>
                    <a:pt x="426" y="586"/>
                  </a:moveTo>
                  <a:cubicBezTo>
                    <a:pt x="421" y="585"/>
                    <a:pt x="414" y="576"/>
                    <a:pt x="411" y="571"/>
                  </a:cubicBezTo>
                  <a:cubicBezTo>
                    <a:pt x="412" y="571"/>
                    <a:pt x="412" y="570"/>
                    <a:pt x="413" y="569"/>
                  </a:cubicBezTo>
                  <a:cubicBezTo>
                    <a:pt x="416" y="566"/>
                    <a:pt x="418" y="561"/>
                    <a:pt x="420" y="556"/>
                  </a:cubicBezTo>
                  <a:cubicBezTo>
                    <a:pt x="422" y="568"/>
                    <a:pt x="424" y="578"/>
                    <a:pt x="427" y="586"/>
                  </a:cubicBezTo>
                  <a:cubicBezTo>
                    <a:pt x="426" y="586"/>
                    <a:pt x="426" y="586"/>
                    <a:pt x="426" y="586"/>
                  </a:cubicBezTo>
                  <a:close/>
                  <a:moveTo>
                    <a:pt x="410" y="567"/>
                  </a:moveTo>
                  <a:cubicBezTo>
                    <a:pt x="404" y="574"/>
                    <a:pt x="396" y="578"/>
                    <a:pt x="385" y="578"/>
                  </a:cubicBezTo>
                  <a:cubicBezTo>
                    <a:pt x="375" y="578"/>
                    <a:pt x="366" y="574"/>
                    <a:pt x="360" y="567"/>
                  </a:cubicBezTo>
                  <a:cubicBezTo>
                    <a:pt x="349" y="553"/>
                    <a:pt x="348" y="530"/>
                    <a:pt x="349" y="508"/>
                  </a:cubicBezTo>
                  <a:cubicBezTo>
                    <a:pt x="350" y="512"/>
                    <a:pt x="351" y="516"/>
                    <a:pt x="353" y="519"/>
                  </a:cubicBezTo>
                  <a:cubicBezTo>
                    <a:pt x="358" y="525"/>
                    <a:pt x="364" y="528"/>
                    <a:pt x="373" y="528"/>
                  </a:cubicBezTo>
                  <a:cubicBezTo>
                    <a:pt x="379" y="528"/>
                    <a:pt x="383" y="525"/>
                    <a:pt x="385" y="521"/>
                  </a:cubicBezTo>
                  <a:cubicBezTo>
                    <a:pt x="387" y="525"/>
                    <a:pt x="391" y="528"/>
                    <a:pt x="397" y="528"/>
                  </a:cubicBezTo>
                  <a:cubicBezTo>
                    <a:pt x="406" y="528"/>
                    <a:pt x="412" y="525"/>
                    <a:pt x="417" y="519"/>
                  </a:cubicBezTo>
                  <a:cubicBezTo>
                    <a:pt x="419" y="516"/>
                    <a:pt x="420" y="512"/>
                    <a:pt x="421" y="508"/>
                  </a:cubicBezTo>
                  <a:cubicBezTo>
                    <a:pt x="423" y="530"/>
                    <a:pt x="421" y="553"/>
                    <a:pt x="410" y="567"/>
                  </a:cubicBezTo>
                  <a:close/>
                  <a:moveTo>
                    <a:pt x="305" y="583"/>
                  </a:moveTo>
                  <a:cubicBezTo>
                    <a:pt x="304" y="584"/>
                    <a:pt x="303" y="584"/>
                    <a:pt x="303" y="583"/>
                  </a:cubicBezTo>
                  <a:cubicBezTo>
                    <a:pt x="302" y="583"/>
                    <a:pt x="302" y="583"/>
                    <a:pt x="301" y="582"/>
                  </a:cubicBezTo>
                  <a:cubicBezTo>
                    <a:pt x="297" y="569"/>
                    <a:pt x="326" y="514"/>
                    <a:pt x="344" y="481"/>
                  </a:cubicBezTo>
                  <a:cubicBezTo>
                    <a:pt x="345" y="479"/>
                    <a:pt x="347" y="477"/>
                    <a:pt x="348" y="475"/>
                  </a:cubicBezTo>
                  <a:cubicBezTo>
                    <a:pt x="347" y="477"/>
                    <a:pt x="347" y="479"/>
                    <a:pt x="346" y="482"/>
                  </a:cubicBezTo>
                  <a:cubicBezTo>
                    <a:pt x="336" y="518"/>
                    <a:pt x="317" y="577"/>
                    <a:pt x="305" y="583"/>
                  </a:cubicBezTo>
                  <a:close/>
                  <a:moveTo>
                    <a:pt x="345" y="501"/>
                  </a:moveTo>
                  <a:cubicBezTo>
                    <a:pt x="345" y="507"/>
                    <a:pt x="344" y="513"/>
                    <a:pt x="344" y="520"/>
                  </a:cubicBezTo>
                  <a:cubicBezTo>
                    <a:pt x="343" y="542"/>
                    <a:pt x="340" y="562"/>
                    <a:pt x="337" y="563"/>
                  </a:cubicBezTo>
                  <a:cubicBezTo>
                    <a:pt x="333" y="561"/>
                    <a:pt x="337" y="536"/>
                    <a:pt x="345" y="501"/>
                  </a:cubicBezTo>
                  <a:close/>
                  <a:moveTo>
                    <a:pt x="245" y="524"/>
                  </a:moveTo>
                  <a:cubicBezTo>
                    <a:pt x="245" y="524"/>
                    <a:pt x="245" y="524"/>
                    <a:pt x="245" y="524"/>
                  </a:cubicBezTo>
                  <a:cubicBezTo>
                    <a:pt x="247" y="526"/>
                    <a:pt x="249" y="527"/>
                    <a:pt x="251" y="529"/>
                  </a:cubicBezTo>
                  <a:cubicBezTo>
                    <a:pt x="247" y="533"/>
                    <a:pt x="238" y="542"/>
                    <a:pt x="232" y="542"/>
                  </a:cubicBezTo>
                  <a:cubicBezTo>
                    <a:pt x="231" y="542"/>
                    <a:pt x="230" y="542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9" y="541"/>
                    <a:pt x="229" y="541"/>
                    <a:pt x="229" y="541"/>
                  </a:cubicBezTo>
                  <a:cubicBezTo>
                    <a:pt x="228" y="540"/>
                    <a:pt x="227" y="539"/>
                    <a:pt x="228" y="537"/>
                  </a:cubicBezTo>
                  <a:cubicBezTo>
                    <a:pt x="228" y="531"/>
                    <a:pt x="237" y="523"/>
                    <a:pt x="241" y="519"/>
                  </a:cubicBezTo>
                  <a:cubicBezTo>
                    <a:pt x="242" y="521"/>
                    <a:pt x="244" y="523"/>
                    <a:pt x="245" y="524"/>
                  </a:cubicBezTo>
                  <a:cubicBezTo>
                    <a:pt x="245" y="524"/>
                    <a:pt x="245" y="524"/>
                    <a:pt x="245" y="524"/>
                  </a:cubicBezTo>
                  <a:close/>
                  <a:moveTo>
                    <a:pt x="254" y="531"/>
                  </a:moveTo>
                  <a:cubicBezTo>
                    <a:pt x="258" y="533"/>
                    <a:pt x="263" y="535"/>
                    <a:pt x="267" y="535"/>
                  </a:cubicBezTo>
                  <a:cubicBezTo>
                    <a:pt x="265" y="541"/>
                    <a:pt x="260" y="552"/>
                    <a:pt x="255" y="554"/>
                  </a:cubicBezTo>
                  <a:cubicBezTo>
                    <a:pt x="253" y="555"/>
                    <a:pt x="253" y="555"/>
                    <a:pt x="252" y="554"/>
                  </a:cubicBezTo>
                  <a:cubicBezTo>
                    <a:pt x="251" y="554"/>
                    <a:pt x="250" y="553"/>
                    <a:pt x="250" y="552"/>
                  </a:cubicBezTo>
                  <a:cubicBezTo>
                    <a:pt x="248" y="547"/>
                    <a:pt x="252" y="536"/>
                    <a:pt x="254" y="531"/>
                  </a:cubicBezTo>
                  <a:close/>
                  <a:moveTo>
                    <a:pt x="218" y="520"/>
                  </a:moveTo>
                  <a:cubicBezTo>
                    <a:pt x="217" y="520"/>
                    <a:pt x="216" y="519"/>
                    <a:pt x="215" y="518"/>
                  </a:cubicBezTo>
                  <a:cubicBezTo>
                    <a:pt x="215" y="517"/>
                    <a:pt x="215" y="516"/>
                    <a:pt x="216" y="515"/>
                  </a:cubicBezTo>
                  <a:cubicBezTo>
                    <a:pt x="218" y="510"/>
                    <a:pt x="229" y="505"/>
                    <a:pt x="235" y="503"/>
                  </a:cubicBezTo>
                  <a:cubicBezTo>
                    <a:pt x="235" y="507"/>
                    <a:pt x="237" y="511"/>
                    <a:pt x="239" y="515"/>
                  </a:cubicBezTo>
                  <a:cubicBezTo>
                    <a:pt x="234" y="518"/>
                    <a:pt x="223" y="522"/>
                    <a:pt x="218" y="520"/>
                  </a:cubicBezTo>
                  <a:close/>
                  <a:moveTo>
                    <a:pt x="235" y="498"/>
                  </a:moveTo>
                  <a:cubicBezTo>
                    <a:pt x="229" y="500"/>
                    <a:pt x="218" y="501"/>
                    <a:pt x="214" y="498"/>
                  </a:cubicBezTo>
                  <a:cubicBezTo>
                    <a:pt x="213" y="498"/>
                    <a:pt x="213" y="498"/>
                    <a:pt x="213" y="498"/>
                  </a:cubicBezTo>
                  <a:cubicBezTo>
                    <a:pt x="221" y="494"/>
                    <a:pt x="229" y="489"/>
                    <a:pt x="239" y="482"/>
                  </a:cubicBezTo>
                  <a:cubicBezTo>
                    <a:pt x="237" y="486"/>
                    <a:pt x="235" y="491"/>
                    <a:pt x="235" y="495"/>
                  </a:cubicBezTo>
                  <a:cubicBezTo>
                    <a:pt x="235" y="496"/>
                    <a:pt x="235" y="497"/>
                    <a:pt x="235" y="498"/>
                  </a:cubicBezTo>
                  <a:close/>
                  <a:moveTo>
                    <a:pt x="223" y="504"/>
                  </a:moveTo>
                  <a:cubicBezTo>
                    <a:pt x="219" y="506"/>
                    <a:pt x="214" y="510"/>
                    <a:pt x="212" y="514"/>
                  </a:cubicBezTo>
                  <a:cubicBezTo>
                    <a:pt x="211" y="516"/>
                    <a:pt x="211" y="518"/>
                    <a:pt x="212" y="520"/>
                  </a:cubicBezTo>
                  <a:cubicBezTo>
                    <a:pt x="213" y="521"/>
                    <a:pt x="214" y="523"/>
                    <a:pt x="216" y="524"/>
                  </a:cubicBezTo>
                  <a:cubicBezTo>
                    <a:pt x="220" y="525"/>
                    <a:pt x="227" y="524"/>
                    <a:pt x="232" y="522"/>
                  </a:cubicBezTo>
                  <a:cubicBezTo>
                    <a:pt x="228" y="527"/>
                    <a:pt x="224" y="532"/>
                    <a:pt x="224" y="537"/>
                  </a:cubicBezTo>
                  <a:cubicBezTo>
                    <a:pt x="224" y="540"/>
                    <a:pt x="224" y="542"/>
                    <a:pt x="226" y="544"/>
                  </a:cubicBezTo>
                  <a:cubicBezTo>
                    <a:pt x="226" y="544"/>
                    <a:pt x="226" y="544"/>
                    <a:pt x="226" y="544"/>
                  </a:cubicBezTo>
                  <a:cubicBezTo>
                    <a:pt x="226" y="544"/>
                    <a:pt x="226" y="544"/>
                    <a:pt x="226" y="544"/>
                  </a:cubicBezTo>
                  <a:cubicBezTo>
                    <a:pt x="228" y="545"/>
                    <a:pt x="230" y="546"/>
                    <a:pt x="233" y="546"/>
                  </a:cubicBezTo>
                  <a:cubicBezTo>
                    <a:pt x="238" y="546"/>
                    <a:pt x="243" y="542"/>
                    <a:pt x="247" y="538"/>
                  </a:cubicBezTo>
                  <a:cubicBezTo>
                    <a:pt x="246" y="543"/>
                    <a:pt x="244" y="549"/>
                    <a:pt x="246" y="554"/>
                  </a:cubicBezTo>
                  <a:cubicBezTo>
                    <a:pt x="247" y="556"/>
                    <a:pt x="248" y="557"/>
                    <a:pt x="250" y="558"/>
                  </a:cubicBezTo>
                  <a:cubicBezTo>
                    <a:pt x="252" y="559"/>
                    <a:pt x="254" y="559"/>
                    <a:pt x="256" y="558"/>
                  </a:cubicBezTo>
                  <a:cubicBezTo>
                    <a:pt x="260" y="556"/>
                    <a:pt x="263" y="551"/>
                    <a:pt x="266" y="546"/>
                  </a:cubicBezTo>
                  <a:cubicBezTo>
                    <a:pt x="266" y="551"/>
                    <a:pt x="266" y="555"/>
                    <a:pt x="268" y="558"/>
                  </a:cubicBezTo>
                  <a:cubicBezTo>
                    <a:pt x="269" y="559"/>
                    <a:pt x="270" y="560"/>
                    <a:pt x="270" y="560"/>
                  </a:cubicBezTo>
                  <a:cubicBezTo>
                    <a:pt x="267" y="567"/>
                    <a:pt x="266" y="573"/>
                    <a:pt x="265" y="579"/>
                  </a:cubicBezTo>
                  <a:cubicBezTo>
                    <a:pt x="244" y="584"/>
                    <a:pt x="222" y="572"/>
                    <a:pt x="210" y="559"/>
                  </a:cubicBezTo>
                  <a:cubicBezTo>
                    <a:pt x="198" y="547"/>
                    <a:pt x="186" y="526"/>
                    <a:pt x="191" y="504"/>
                  </a:cubicBezTo>
                  <a:cubicBezTo>
                    <a:pt x="196" y="504"/>
                    <a:pt x="203" y="502"/>
                    <a:pt x="209" y="499"/>
                  </a:cubicBezTo>
                  <a:cubicBezTo>
                    <a:pt x="210" y="500"/>
                    <a:pt x="211" y="501"/>
                    <a:pt x="212" y="502"/>
                  </a:cubicBezTo>
                  <a:cubicBezTo>
                    <a:pt x="215" y="503"/>
                    <a:pt x="219" y="504"/>
                    <a:pt x="223" y="504"/>
                  </a:cubicBezTo>
                  <a:close/>
                  <a:moveTo>
                    <a:pt x="271" y="535"/>
                  </a:moveTo>
                  <a:cubicBezTo>
                    <a:pt x="272" y="535"/>
                    <a:pt x="273" y="535"/>
                    <a:pt x="274" y="535"/>
                  </a:cubicBezTo>
                  <a:cubicBezTo>
                    <a:pt x="279" y="534"/>
                    <a:pt x="284" y="533"/>
                    <a:pt x="288" y="531"/>
                  </a:cubicBezTo>
                  <a:cubicBezTo>
                    <a:pt x="281" y="540"/>
                    <a:pt x="276" y="549"/>
                    <a:pt x="272" y="557"/>
                  </a:cubicBezTo>
                  <a:cubicBezTo>
                    <a:pt x="272" y="557"/>
                    <a:pt x="272" y="556"/>
                    <a:pt x="271" y="556"/>
                  </a:cubicBezTo>
                  <a:cubicBezTo>
                    <a:pt x="269" y="552"/>
                    <a:pt x="270" y="540"/>
                    <a:pt x="271" y="535"/>
                  </a:cubicBezTo>
                  <a:close/>
                  <a:moveTo>
                    <a:pt x="274" y="531"/>
                  </a:moveTo>
                  <a:cubicBezTo>
                    <a:pt x="264" y="532"/>
                    <a:pt x="256" y="529"/>
                    <a:pt x="248" y="522"/>
                  </a:cubicBezTo>
                  <a:cubicBezTo>
                    <a:pt x="241" y="514"/>
                    <a:pt x="238" y="506"/>
                    <a:pt x="239" y="496"/>
                  </a:cubicBezTo>
                  <a:cubicBezTo>
                    <a:pt x="241" y="479"/>
                    <a:pt x="256" y="461"/>
                    <a:pt x="272" y="446"/>
                  </a:cubicBezTo>
                  <a:cubicBezTo>
                    <a:pt x="270" y="450"/>
                    <a:pt x="269" y="454"/>
                    <a:pt x="268" y="457"/>
                  </a:cubicBezTo>
                  <a:cubicBezTo>
                    <a:pt x="267" y="465"/>
                    <a:pt x="269" y="471"/>
                    <a:pt x="275" y="477"/>
                  </a:cubicBezTo>
                  <a:cubicBezTo>
                    <a:pt x="279" y="482"/>
                    <a:pt x="284" y="482"/>
                    <a:pt x="289" y="481"/>
                  </a:cubicBezTo>
                  <a:cubicBezTo>
                    <a:pt x="287" y="485"/>
                    <a:pt x="288" y="490"/>
                    <a:pt x="293" y="495"/>
                  </a:cubicBezTo>
                  <a:cubicBezTo>
                    <a:pt x="298" y="500"/>
                    <a:pt x="305" y="503"/>
                    <a:pt x="313" y="502"/>
                  </a:cubicBezTo>
                  <a:cubicBezTo>
                    <a:pt x="316" y="501"/>
                    <a:pt x="320" y="500"/>
                    <a:pt x="323" y="498"/>
                  </a:cubicBezTo>
                  <a:cubicBezTo>
                    <a:pt x="309" y="514"/>
                    <a:pt x="291" y="529"/>
                    <a:pt x="274" y="531"/>
                  </a:cubicBezTo>
                  <a:close/>
                  <a:moveTo>
                    <a:pt x="186" y="467"/>
                  </a:moveTo>
                  <a:cubicBezTo>
                    <a:pt x="186" y="467"/>
                    <a:pt x="186" y="466"/>
                    <a:pt x="187" y="465"/>
                  </a:cubicBezTo>
                  <a:cubicBezTo>
                    <a:pt x="193" y="452"/>
                    <a:pt x="252" y="434"/>
                    <a:pt x="288" y="424"/>
                  </a:cubicBezTo>
                  <a:cubicBezTo>
                    <a:pt x="291" y="423"/>
                    <a:pt x="293" y="423"/>
                    <a:pt x="295" y="422"/>
                  </a:cubicBezTo>
                  <a:cubicBezTo>
                    <a:pt x="293" y="423"/>
                    <a:pt x="291" y="424"/>
                    <a:pt x="289" y="426"/>
                  </a:cubicBezTo>
                  <a:cubicBezTo>
                    <a:pt x="256" y="444"/>
                    <a:pt x="201" y="473"/>
                    <a:pt x="188" y="469"/>
                  </a:cubicBezTo>
                  <a:cubicBezTo>
                    <a:pt x="187" y="468"/>
                    <a:pt x="187" y="467"/>
                    <a:pt x="186" y="467"/>
                  </a:cubicBezTo>
                  <a:close/>
                  <a:moveTo>
                    <a:pt x="180" y="428"/>
                  </a:moveTo>
                  <a:cubicBezTo>
                    <a:pt x="173" y="431"/>
                    <a:pt x="167" y="434"/>
                    <a:pt x="163" y="437"/>
                  </a:cubicBezTo>
                  <a:cubicBezTo>
                    <a:pt x="145" y="426"/>
                    <a:pt x="138" y="402"/>
                    <a:pt x="138" y="385"/>
                  </a:cubicBezTo>
                  <a:cubicBezTo>
                    <a:pt x="138" y="368"/>
                    <a:pt x="145" y="344"/>
                    <a:pt x="163" y="332"/>
                  </a:cubicBezTo>
                  <a:cubicBezTo>
                    <a:pt x="167" y="336"/>
                    <a:pt x="173" y="339"/>
                    <a:pt x="180" y="342"/>
                  </a:cubicBezTo>
                  <a:cubicBezTo>
                    <a:pt x="180" y="343"/>
                    <a:pt x="180" y="344"/>
                    <a:pt x="180" y="345"/>
                  </a:cubicBezTo>
                  <a:cubicBezTo>
                    <a:pt x="181" y="348"/>
                    <a:pt x="183" y="352"/>
                    <a:pt x="187" y="355"/>
                  </a:cubicBezTo>
                  <a:cubicBezTo>
                    <a:pt x="181" y="353"/>
                    <a:pt x="176" y="352"/>
                    <a:pt x="172" y="354"/>
                  </a:cubicBezTo>
                  <a:cubicBezTo>
                    <a:pt x="170" y="354"/>
                    <a:pt x="168" y="356"/>
                    <a:pt x="167" y="358"/>
                  </a:cubicBezTo>
                  <a:cubicBezTo>
                    <a:pt x="166" y="360"/>
                    <a:pt x="166" y="362"/>
                    <a:pt x="167" y="364"/>
                  </a:cubicBezTo>
                  <a:cubicBezTo>
                    <a:pt x="169" y="368"/>
                    <a:pt x="175" y="371"/>
                    <a:pt x="180" y="374"/>
                  </a:cubicBezTo>
                  <a:cubicBezTo>
                    <a:pt x="174" y="374"/>
                    <a:pt x="167" y="375"/>
                    <a:pt x="163" y="378"/>
                  </a:cubicBezTo>
                  <a:cubicBezTo>
                    <a:pt x="161" y="380"/>
                    <a:pt x="160" y="382"/>
                    <a:pt x="160" y="385"/>
                  </a:cubicBezTo>
                  <a:cubicBezTo>
                    <a:pt x="160" y="385"/>
                    <a:pt x="160" y="385"/>
                    <a:pt x="160" y="385"/>
                  </a:cubicBezTo>
                  <a:cubicBezTo>
                    <a:pt x="160" y="385"/>
                    <a:pt x="160" y="385"/>
                    <a:pt x="160" y="385"/>
                  </a:cubicBezTo>
                  <a:cubicBezTo>
                    <a:pt x="160" y="387"/>
                    <a:pt x="161" y="389"/>
                    <a:pt x="163" y="391"/>
                  </a:cubicBezTo>
                  <a:cubicBezTo>
                    <a:pt x="167" y="394"/>
                    <a:pt x="174" y="395"/>
                    <a:pt x="180" y="396"/>
                  </a:cubicBezTo>
                  <a:cubicBezTo>
                    <a:pt x="175" y="398"/>
                    <a:pt x="169" y="402"/>
                    <a:pt x="167" y="406"/>
                  </a:cubicBezTo>
                  <a:cubicBezTo>
                    <a:pt x="166" y="408"/>
                    <a:pt x="166" y="410"/>
                    <a:pt x="167" y="412"/>
                  </a:cubicBezTo>
                  <a:cubicBezTo>
                    <a:pt x="168" y="414"/>
                    <a:pt x="170" y="415"/>
                    <a:pt x="172" y="416"/>
                  </a:cubicBezTo>
                  <a:cubicBezTo>
                    <a:pt x="176" y="417"/>
                    <a:pt x="181" y="416"/>
                    <a:pt x="187" y="415"/>
                  </a:cubicBezTo>
                  <a:cubicBezTo>
                    <a:pt x="183" y="418"/>
                    <a:pt x="181" y="421"/>
                    <a:pt x="180" y="425"/>
                  </a:cubicBezTo>
                  <a:cubicBezTo>
                    <a:pt x="180" y="426"/>
                    <a:pt x="180" y="427"/>
                    <a:pt x="180" y="428"/>
                  </a:cubicBezTo>
                  <a:close/>
                  <a:moveTo>
                    <a:pt x="188" y="392"/>
                  </a:moveTo>
                  <a:cubicBezTo>
                    <a:pt x="182" y="392"/>
                    <a:pt x="170" y="392"/>
                    <a:pt x="166" y="388"/>
                  </a:cubicBezTo>
                  <a:cubicBezTo>
                    <a:pt x="165" y="387"/>
                    <a:pt x="164" y="386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5"/>
                    <a:pt x="164" y="385"/>
                    <a:pt x="164" y="385"/>
                  </a:cubicBezTo>
                  <a:cubicBezTo>
                    <a:pt x="164" y="383"/>
                    <a:pt x="165" y="382"/>
                    <a:pt x="166" y="381"/>
                  </a:cubicBezTo>
                  <a:cubicBezTo>
                    <a:pt x="170" y="377"/>
                    <a:pt x="182" y="377"/>
                    <a:pt x="188" y="378"/>
                  </a:cubicBezTo>
                  <a:cubicBezTo>
                    <a:pt x="188" y="380"/>
                    <a:pt x="188" y="382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5"/>
                    <a:pt x="188" y="385"/>
                    <a:pt x="188" y="385"/>
                  </a:cubicBezTo>
                  <a:cubicBezTo>
                    <a:pt x="188" y="387"/>
                    <a:pt x="188" y="389"/>
                    <a:pt x="188" y="392"/>
                  </a:cubicBezTo>
                  <a:close/>
                  <a:moveTo>
                    <a:pt x="189" y="396"/>
                  </a:moveTo>
                  <a:cubicBezTo>
                    <a:pt x="190" y="400"/>
                    <a:pt x="192" y="404"/>
                    <a:pt x="195" y="408"/>
                  </a:cubicBezTo>
                  <a:cubicBezTo>
                    <a:pt x="189" y="410"/>
                    <a:pt x="178" y="414"/>
                    <a:pt x="173" y="412"/>
                  </a:cubicBezTo>
                  <a:cubicBezTo>
                    <a:pt x="172" y="412"/>
                    <a:pt x="171" y="411"/>
                    <a:pt x="171" y="410"/>
                  </a:cubicBezTo>
                  <a:cubicBezTo>
                    <a:pt x="170" y="409"/>
                    <a:pt x="170" y="408"/>
                    <a:pt x="171" y="407"/>
                  </a:cubicBezTo>
                  <a:cubicBezTo>
                    <a:pt x="173" y="402"/>
                    <a:pt x="184" y="398"/>
                    <a:pt x="189" y="396"/>
                  </a:cubicBezTo>
                  <a:close/>
                  <a:moveTo>
                    <a:pt x="171" y="362"/>
                  </a:moveTo>
                  <a:cubicBezTo>
                    <a:pt x="170" y="361"/>
                    <a:pt x="170" y="360"/>
                    <a:pt x="171" y="359"/>
                  </a:cubicBezTo>
                  <a:cubicBezTo>
                    <a:pt x="171" y="358"/>
                    <a:pt x="172" y="358"/>
                    <a:pt x="173" y="357"/>
                  </a:cubicBezTo>
                  <a:cubicBezTo>
                    <a:pt x="178" y="355"/>
                    <a:pt x="189" y="359"/>
                    <a:pt x="195" y="362"/>
                  </a:cubicBezTo>
                  <a:cubicBezTo>
                    <a:pt x="192" y="365"/>
                    <a:pt x="190" y="369"/>
                    <a:pt x="189" y="374"/>
                  </a:cubicBezTo>
                  <a:cubicBezTo>
                    <a:pt x="184" y="372"/>
                    <a:pt x="173" y="367"/>
                    <a:pt x="171" y="362"/>
                  </a:cubicBezTo>
                  <a:close/>
                  <a:moveTo>
                    <a:pt x="184" y="344"/>
                  </a:moveTo>
                  <a:cubicBezTo>
                    <a:pt x="184" y="344"/>
                    <a:pt x="184" y="343"/>
                    <a:pt x="184" y="343"/>
                  </a:cubicBezTo>
                  <a:cubicBezTo>
                    <a:pt x="192" y="346"/>
                    <a:pt x="202" y="348"/>
                    <a:pt x="213" y="350"/>
                  </a:cubicBezTo>
                  <a:cubicBezTo>
                    <a:pt x="209" y="352"/>
                    <a:pt x="204" y="354"/>
                    <a:pt x="201" y="357"/>
                  </a:cubicBezTo>
                  <a:cubicBezTo>
                    <a:pt x="200" y="357"/>
                    <a:pt x="199" y="358"/>
                    <a:pt x="198" y="359"/>
                  </a:cubicBezTo>
                  <a:cubicBezTo>
                    <a:pt x="194" y="356"/>
                    <a:pt x="185" y="349"/>
                    <a:pt x="184" y="344"/>
                  </a:cubicBezTo>
                  <a:close/>
                  <a:moveTo>
                    <a:pt x="184" y="425"/>
                  </a:moveTo>
                  <a:cubicBezTo>
                    <a:pt x="185" y="420"/>
                    <a:pt x="194" y="414"/>
                    <a:pt x="198" y="411"/>
                  </a:cubicBezTo>
                  <a:cubicBezTo>
                    <a:pt x="199" y="411"/>
                    <a:pt x="200" y="412"/>
                    <a:pt x="201" y="413"/>
                  </a:cubicBezTo>
                  <a:cubicBezTo>
                    <a:pt x="204" y="416"/>
                    <a:pt x="209" y="418"/>
                    <a:pt x="213" y="420"/>
                  </a:cubicBezTo>
                  <a:cubicBezTo>
                    <a:pt x="202" y="421"/>
                    <a:pt x="192" y="424"/>
                    <a:pt x="184" y="427"/>
                  </a:cubicBezTo>
                  <a:cubicBezTo>
                    <a:pt x="184" y="426"/>
                    <a:pt x="184" y="426"/>
                    <a:pt x="184" y="425"/>
                  </a:cubicBezTo>
                  <a:close/>
                  <a:moveTo>
                    <a:pt x="203" y="410"/>
                  </a:moveTo>
                  <a:cubicBezTo>
                    <a:pt x="195" y="404"/>
                    <a:pt x="192" y="395"/>
                    <a:pt x="192" y="385"/>
                  </a:cubicBezTo>
                  <a:cubicBezTo>
                    <a:pt x="192" y="374"/>
                    <a:pt x="195" y="366"/>
                    <a:pt x="203" y="360"/>
                  </a:cubicBezTo>
                  <a:cubicBezTo>
                    <a:pt x="217" y="349"/>
                    <a:pt x="240" y="347"/>
                    <a:pt x="262" y="348"/>
                  </a:cubicBezTo>
                  <a:cubicBezTo>
                    <a:pt x="258" y="349"/>
                    <a:pt x="254" y="351"/>
                    <a:pt x="251" y="353"/>
                  </a:cubicBezTo>
                  <a:cubicBezTo>
                    <a:pt x="245" y="358"/>
                    <a:pt x="242" y="364"/>
                    <a:pt x="242" y="372"/>
                  </a:cubicBezTo>
                  <a:cubicBezTo>
                    <a:pt x="242" y="379"/>
                    <a:pt x="245" y="383"/>
                    <a:pt x="249" y="385"/>
                  </a:cubicBezTo>
                  <a:cubicBezTo>
                    <a:pt x="245" y="387"/>
                    <a:pt x="242" y="391"/>
                    <a:pt x="242" y="397"/>
                  </a:cubicBezTo>
                  <a:cubicBezTo>
                    <a:pt x="242" y="405"/>
                    <a:pt x="245" y="412"/>
                    <a:pt x="251" y="416"/>
                  </a:cubicBezTo>
                  <a:cubicBezTo>
                    <a:pt x="254" y="418"/>
                    <a:pt x="258" y="420"/>
                    <a:pt x="262" y="421"/>
                  </a:cubicBezTo>
                  <a:cubicBezTo>
                    <a:pt x="240" y="422"/>
                    <a:pt x="217" y="420"/>
                    <a:pt x="203" y="410"/>
                  </a:cubicBezTo>
                  <a:close/>
                  <a:moveTo>
                    <a:pt x="186" y="302"/>
                  </a:moveTo>
                  <a:cubicBezTo>
                    <a:pt x="186" y="302"/>
                    <a:pt x="186" y="302"/>
                    <a:pt x="186" y="302"/>
                  </a:cubicBezTo>
                  <a:cubicBezTo>
                    <a:pt x="187" y="302"/>
                    <a:pt x="187" y="301"/>
                    <a:pt x="188" y="301"/>
                  </a:cubicBezTo>
                  <a:cubicBezTo>
                    <a:pt x="201" y="297"/>
                    <a:pt x="256" y="325"/>
                    <a:pt x="289" y="344"/>
                  </a:cubicBezTo>
                  <a:cubicBezTo>
                    <a:pt x="291" y="345"/>
                    <a:pt x="293" y="346"/>
                    <a:pt x="295" y="347"/>
                  </a:cubicBezTo>
                  <a:cubicBezTo>
                    <a:pt x="293" y="347"/>
                    <a:pt x="291" y="346"/>
                    <a:pt x="288" y="346"/>
                  </a:cubicBezTo>
                  <a:cubicBezTo>
                    <a:pt x="252" y="336"/>
                    <a:pt x="193" y="317"/>
                    <a:pt x="187" y="305"/>
                  </a:cubicBezTo>
                  <a:cubicBezTo>
                    <a:pt x="186" y="304"/>
                    <a:pt x="186" y="303"/>
                    <a:pt x="186" y="302"/>
                  </a:cubicBezTo>
                  <a:close/>
                  <a:moveTo>
                    <a:pt x="268" y="212"/>
                  </a:moveTo>
                  <a:cubicBezTo>
                    <a:pt x="266" y="214"/>
                    <a:pt x="266" y="219"/>
                    <a:pt x="266" y="223"/>
                  </a:cubicBezTo>
                  <a:cubicBezTo>
                    <a:pt x="263" y="218"/>
                    <a:pt x="260" y="214"/>
                    <a:pt x="256" y="212"/>
                  </a:cubicBezTo>
                  <a:cubicBezTo>
                    <a:pt x="254" y="211"/>
                    <a:pt x="252" y="211"/>
                    <a:pt x="250" y="212"/>
                  </a:cubicBezTo>
                  <a:cubicBezTo>
                    <a:pt x="248" y="212"/>
                    <a:pt x="247" y="214"/>
                    <a:pt x="246" y="216"/>
                  </a:cubicBezTo>
                  <a:cubicBezTo>
                    <a:pt x="244" y="220"/>
                    <a:pt x="246" y="226"/>
                    <a:pt x="247" y="232"/>
                  </a:cubicBezTo>
                  <a:cubicBezTo>
                    <a:pt x="243" y="228"/>
                    <a:pt x="238" y="224"/>
                    <a:pt x="233" y="223"/>
                  </a:cubicBezTo>
                  <a:cubicBezTo>
                    <a:pt x="230" y="223"/>
                    <a:pt x="228" y="224"/>
                    <a:pt x="226" y="226"/>
                  </a:cubicBezTo>
                  <a:cubicBezTo>
                    <a:pt x="226" y="226"/>
                    <a:pt x="226" y="226"/>
                    <a:pt x="226" y="226"/>
                  </a:cubicBezTo>
                  <a:cubicBezTo>
                    <a:pt x="226" y="226"/>
                    <a:pt x="226" y="226"/>
                    <a:pt x="226" y="226"/>
                  </a:cubicBezTo>
                  <a:cubicBezTo>
                    <a:pt x="224" y="228"/>
                    <a:pt x="224" y="230"/>
                    <a:pt x="224" y="232"/>
                  </a:cubicBezTo>
                  <a:cubicBezTo>
                    <a:pt x="224" y="237"/>
                    <a:pt x="228" y="243"/>
                    <a:pt x="232" y="247"/>
                  </a:cubicBezTo>
                  <a:cubicBezTo>
                    <a:pt x="227" y="245"/>
                    <a:pt x="220" y="244"/>
                    <a:pt x="216" y="246"/>
                  </a:cubicBezTo>
                  <a:cubicBezTo>
                    <a:pt x="214" y="247"/>
                    <a:pt x="213" y="248"/>
                    <a:pt x="212" y="250"/>
                  </a:cubicBezTo>
                  <a:cubicBezTo>
                    <a:pt x="211" y="252"/>
                    <a:pt x="211" y="254"/>
                    <a:pt x="212" y="256"/>
                  </a:cubicBezTo>
                  <a:cubicBezTo>
                    <a:pt x="214" y="260"/>
                    <a:pt x="219" y="263"/>
                    <a:pt x="223" y="266"/>
                  </a:cubicBezTo>
                  <a:cubicBezTo>
                    <a:pt x="219" y="266"/>
                    <a:pt x="215" y="266"/>
                    <a:pt x="212" y="268"/>
                  </a:cubicBezTo>
                  <a:cubicBezTo>
                    <a:pt x="211" y="268"/>
                    <a:pt x="210" y="269"/>
                    <a:pt x="209" y="270"/>
                  </a:cubicBezTo>
                  <a:cubicBezTo>
                    <a:pt x="203" y="267"/>
                    <a:pt x="196" y="265"/>
                    <a:pt x="191" y="265"/>
                  </a:cubicBezTo>
                  <a:cubicBezTo>
                    <a:pt x="186" y="244"/>
                    <a:pt x="198" y="222"/>
                    <a:pt x="210" y="210"/>
                  </a:cubicBezTo>
                  <a:cubicBezTo>
                    <a:pt x="222" y="198"/>
                    <a:pt x="244" y="186"/>
                    <a:pt x="265" y="190"/>
                  </a:cubicBezTo>
                  <a:cubicBezTo>
                    <a:pt x="266" y="196"/>
                    <a:pt x="267" y="202"/>
                    <a:pt x="270" y="209"/>
                  </a:cubicBezTo>
                  <a:cubicBezTo>
                    <a:pt x="270" y="210"/>
                    <a:pt x="269" y="210"/>
                    <a:pt x="268" y="212"/>
                  </a:cubicBezTo>
                  <a:close/>
                  <a:moveTo>
                    <a:pt x="271" y="214"/>
                  </a:moveTo>
                  <a:cubicBezTo>
                    <a:pt x="272" y="213"/>
                    <a:pt x="272" y="213"/>
                    <a:pt x="272" y="213"/>
                  </a:cubicBezTo>
                  <a:cubicBezTo>
                    <a:pt x="276" y="221"/>
                    <a:pt x="281" y="229"/>
                    <a:pt x="288" y="239"/>
                  </a:cubicBezTo>
                  <a:cubicBezTo>
                    <a:pt x="284" y="237"/>
                    <a:pt x="279" y="235"/>
                    <a:pt x="274" y="235"/>
                  </a:cubicBezTo>
                  <a:cubicBezTo>
                    <a:pt x="273" y="234"/>
                    <a:pt x="272" y="234"/>
                    <a:pt x="271" y="234"/>
                  </a:cubicBezTo>
                  <a:cubicBezTo>
                    <a:pt x="270" y="229"/>
                    <a:pt x="269" y="218"/>
                    <a:pt x="271" y="214"/>
                  </a:cubicBezTo>
                  <a:close/>
                  <a:moveTo>
                    <a:pt x="228" y="232"/>
                  </a:moveTo>
                  <a:cubicBezTo>
                    <a:pt x="227" y="231"/>
                    <a:pt x="228" y="230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29" y="229"/>
                    <a:pt x="229" y="229"/>
                    <a:pt x="229" y="229"/>
                  </a:cubicBezTo>
                  <a:cubicBezTo>
                    <a:pt x="230" y="228"/>
                    <a:pt x="231" y="227"/>
                    <a:pt x="232" y="227"/>
                  </a:cubicBezTo>
                  <a:cubicBezTo>
                    <a:pt x="238" y="228"/>
                    <a:pt x="247" y="236"/>
                    <a:pt x="251" y="241"/>
                  </a:cubicBezTo>
                  <a:cubicBezTo>
                    <a:pt x="249" y="242"/>
                    <a:pt x="247" y="243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4" y="247"/>
                    <a:pt x="242" y="249"/>
                    <a:pt x="241" y="250"/>
                  </a:cubicBezTo>
                  <a:cubicBezTo>
                    <a:pt x="237" y="247"/>
                    <a:pt x="228" y="238"/>
                    <a:pt x="228" y="232"/>
                  </a:cubicBezTo>
                  <a:close/>
                  <a:moveTo>
                    <a:pt x="239" y="254"/>
                  </a:moveTo>
                  <a:cubicBezTo>
                    <a:pt x="237" y="258"/>
                    <a:pt x="235" y="262"/>
                    <a:pt x="235" y="267"/>
                  </a:cubicBezTo>
                  <a:cubicBezTo>
                    <a:pt x="229" y="264"/>
                    <a:pt x="218" y="259"/>
                    <a:pt x="216" y="254"/>
                  </a:cubicBezTo>
                  <a:cubicBezTo>
                    <a:pt x="215" y="253"/>
                    <a:pt x="215" y="252"/>
                    <a:pt x="215" y="251"/>
                  </a:cubicBezTo>
                  <a:cubicBezTo>
                    <a:pt x="216" y="250"/>
                    <a:pt x="217" y="250"/>
                    <a:pt x="218" y="249"/>
                  </a:cubicBezTo>
                  <a:cubicBezTo>
                    <a:pt x="223" y="247"/>
                    <a:pt x="234" y="252"/>
                    <a:pt x="239" y="254"/>
                  </a:cubicBezTo>
                  <a:close/>
                  <a:moveTo>
                    <a:pt x="250" y="217"/>
                  </a:moveTo>
                  <a:cubicBezTo>
                    <a:pt x="250" y="216"/>
                    <a:pt x="251" y="216"/>
                    <a:pt x="252" y="215"/>
                  </a:cubicBezTo>
                  <a:cubicBezTo>
                    <a:pt x="253" y="215"/>
                    <a:pt x="253" y="215"/>
                    <a:pt x="255" y="215"/>
                  </a:cubicBezTo>
                  <a:cubicBezTo>
                    <a:pt x="260" y="218"/>
                    <a:pt x="265" y="228"/>
                    <a:pt x="267" y="234"/>
                  </a:cubicBezTo>
                  <a:cubicBezTo>
                    <a:pt x="263" y="235"/>
                    <a:pt x="258" y="236"/>
                    <a:pt x="254" y="238"/>
                  </a:cubicBezTo>
                  <a:cubicBezTo>
                    <a:pt x="252" y="233"/>
                    <a:pt x="248" y="222"/>
                    <a:pt x="250" y="217"/>
                  </a:cubicBezTo>
                  <a:close/>
                  <a:moveTo>
                    <a:pt x="214" y="271"/>
                  </a:moveTo>
                  <a:cubicBezTo>
                    <a:pt x="218" y="268"/>
                    <a:pt x="229" y="270"/>
                    <a:pt x="235" y="271"/>
                  </a:cubicBezTo>
                  <a:cubicBezTo>
                    <a:pt x="235" y="272"/>
                    <a:pt x="235" y="273"/>
                    <a:pt x="235" y="274"/>
                  </a:cubicBezTo>
                  <a:cubicBezTo>
                    <a:pt x="235" y="279"/>
                    <a:pt x="237" y="283"/>
                    <a:pt x="239" y="288"/>
                  </a:cubicBezTo>
                  <a:cubicBezTo>
                    <a:pt x="229" y="281"/>
                    <a:pt x="221" y="276"/>
                    <a:pt x="213" y="272"/>
                  </a:cubicBezTo>
                  <a:cubicBezTo>
                    <a:pt x="213" y="272"/>
                    <a:pt x="213" y="271"/>
                    <a:pt x="214" y="271"/>
                  </a:cubicBezTo>
                  <a:close/>
                  <a:moveTo>
                    <a:pt x="239" y="274"/>
                  </a:moveTo>
                  <a:cubicBezTo>
                    <a:pt x="238" y="264"/>
                    <a:pt x="241" y="255"/>
                    <a:pt x="248" y="248"/>
                  </a:cubicBezTo>
                  <a:cubicBezTo>
                    <a:pt x="256" y="240"/>
                    <a:pt x="264" y="237"/>
                    <a:pt x="274" y="238"/>
                  </a:cubicBezTo>
                  <a:cubicBezTo>
                    <a:pt x="291" y="240"/>
                    <a:pt x="309" y="256"/>
                    <a:pt x="323" y="272"/>
                  </a:cubicBezTo>
                  <a:cubicBezTo>
                    <a:pt x="320" y="270"/>
                    <a:pt x="316" y="268"/>
                    <a:pt x="313" y="268"/>
                  </a:cubicBezTo>
                  <a:cubicBezTo>
                    <a:pt x="305" y="267"/>
                    <a:pt x="298" y="269"/>
                    <a:pt x="293" y="275"/>
                  </a:cubicBezTo>
                  <a:cubicBezTo>
                    <a:pt x="288" y="279"/>
                    <a:pt x="287" y="284"/>
                    <a:pt x="289" y="288"/>
                  </a:cubicBezTo>
                  <a:cubicBezTo>
                    <a:pt x="284" y="287"/>
                    <a:pt x="279" y="288"/>
                    <a:pt x="275" y="292"/>
                  </a:cubicBezTo>
                  <a:cubicBezTo>
                    <a:pt x="269" y="298"/>
                    <a:pt x="267" y="305"/>
                    <a:pt x="268" y="313"/>
                  </a:cubicBezTo>
                  <a:cubicBezTo>
                    <a:pt x="269" y="316"/>
                    <a:pt x="270" y="320"/>
                    <a:pt x="272" y="323"/>
                  </a:cubicBezTo>
                  <a:cubicBezTo>
                    <a:pt x="256" y="309"/>
                    <a:pt x="241" y="291"/>
                    <a:pt x="239" y="274"/>
                  </a:cubicBezTo>
                  <a:close/>
                  <a:moveTo>
                    <a:pt x="301" y="188"/>
                  </a:moveTo>
                  <a:cubicBezTo>
                    <a:pt x="302" y="187"/>
                    <a:pt x="302" y="186"/>
                    <a:pt x="303" y="186"/>
                  </a:cubicBezTo>
                  <a:cubicBezTo>
                    <a:pt x="303" y="186"/>
                    <a:pt x="303" y="186"/>
                    <a:pt x="303" y="186"/>
                  </a:cubicBezTo>
                  <a:cubicBezTo>
                    <a:pt x="303" y="186"/>
                    <a:pt x="304" y="186"/>
                    <a:pt x="305" y="186"/>
                  </a:cubicBezTo>
                  <a:cubicBezTo>
                    <a:pt x="317" y="192"/>
                    <a:pt x="336" y="252"/>
                    <a:pt x="346" y="288"/>
                  </a:cubicBezTo>
                  <a:cubicBezTo>
                    <a:pt x="347" y="290"/>
                    <a:pt x="347" y="293"/>
                    <a:pt x="348" y="295"/>
                  </a:cubicBezTo>
                  <a:cubicBezTo>
                    <a:pt x="347" y="293"/>
                    <a:pt x="345" y="291"/>
                    <a:pt x="344" y="288"/>
                  </a:cubicBezTo>
                  <a:cubicBezTo>
                    <a:pt x="326" y="256"/>
                    <a:pt x="297" y="201"/>
                    <a:pt x="301" y="188"/>
                  </a:cubicBezTo>
                  <a:close/>
                  <a:moveTo>
                    <a:pt x="337" y="206"/>
                  </a:moveTo>
                  <a:cubicBezTo>
                    <a:pt x="340" y="207"/>
                    <a:pt x="343" y="227"/>
                    <a:pt x="344" y="250"/>
                  </a:cubicBezTo>
                  <a:cubicBezTo>
                    <a:pt x="344" y="256"/>
                    <a:pt x="345" y="262"/>
                    <a:pt x="345" y="268"/>
                  </a:cubicBezTo>
                  <a:cubicBezTo>
                    <a:pt x="337" y="234"/>
                    <a:pt x="333" y="208"/>
                    <a:pt x="337" y="206"/>
                  </a:cubicBezTo>
                  <a:close/>
                  <a:moveTo>
                    <a:pt x="385" y="138"/>
                  </a:moveTo>
                  <a:cubicBezTo>
                    <a:pt x="402" y="138"/>
                    <a:pt x="426" y="144"/>
                    <a:pt x="438" y="163"/>
                  </a:cubicBezTo>
                  <a:cubicBezTo>
                    <a:pt x="434" y="167"/>
                    <a:pt x="431" y="173"/>
                    <a:pt x="428" y="180"/>
                  </a:cubicBezTo>
                  <a:cubicBezTo>
                    <a:pt x="427" y="179"/>
                    <a:pt x="426" y="179"/>
                    <a:pt x="425" y="180"/>
                  </a:cubicBezTo>
                  <a:cubicBezTo>
                    <a:pt x="422" y="180"/>
                    <a:pt x="418" y="183"/>
                    <a:pt x="415" y="186"/>
                  </a:cubicBezTo>
                  <a:cubicBezTo>
                    <a:pt x="417" y="181"/>
                    <a:pt x="418" y="175"/>
                    <a:pt x="416" y="171"/>
                  </a:cubicBezTo>
                  <a:cubicBezTo>
                    <a:pt x="415" y="169"/>
                    <a:pt x="414" y="168"/>
                    <a:pt x="412" y="167"/>
                  </a:cubicBezTo>
                  <a:cubicBezTo>
                    <a:pt x="410" y="166"/>
                    <a:pt x="408" y="166"/>
                    <a:pt x="406" y="167"/>
                  </a:cubicBezTo>
                  <a:cubicBezTo>
                    <a:pt x="402" y="169"/>
                    <a:pt x="398" y="174"/>
                    <a:pt x="396" y="179"/>
                  </a:cubicBezTo>
                  <a:cubicBezTo>
                    <a:pt x="396" y="173"/>
                    <a:pt x="395" y="167"/>
                    <a:pt x="391" y="163"/>
                  </a:cubicBezTo>
                  <a:cubicBezTo>
                    <a:pt x="390" y="161"/>
                    <a:pt x="388" y="160"/>
                    <a:pt x="385" y="160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5" y="160"/>
                    <a:pt x="385" y="160"/>
                    <a:pt x="385" y="160"/>
                  </a:cubicBezTo>
                  <a:cubicBezTo>
                    <a:pt x="382" y="160"/>
                    <a:pt x="380" y="161"/>
                    <a:pt x="379" y="163"/>
                  </a:cubicBezTo>
                  <a:cubicBezTo>
                    <a:pt x="375" y="167"/>
                    <a:pt x="374" y="173"/>
                    <a:pt x="374" y="179"/>
                  </a:cubicBezTo>
                  <a:cubicBezTo>
                    <a:pt x="372" y="174"/>
                    <a:pt x="368" y="169"/>
                    <a:pt x="364" y="167"/>
                  </a:cubicBezTo>
                  <a:cubicBezTo>
                    <a:pt x="362" y="166"/>
                    <a:pt x="360" y="166"/>
                    <a:pt x="358" y="167"/>
                  </a:cubicBezTo>
                  <a:cubicBezTo>
                    <a:pt x="356" y="168"/>
                    <a:pt x="355" y="169"/>
                    <a:pt x="354" y="171"/>
                  </a:cubicBezTo>
                  <a:cubicBezTo>
                    <a:pt x="352" y="175"/>
                    <a:pt x="353" y="181"/>
                    <a:pt x="355" y="186"/>
                  </a:cubicBezTo>
                  <a:cubicBezTo>
                    <a:pt x="352" y="183"/>
                    <a:pt x="348" y="180"/>
                    <a:pt x="345" y="180"/>
                  </a:cubicBezTo>
                  <a:cubicBezTo>
                    <a:pt x="344" y="179"/>
                    <a:pt x="343" y="179"/>
                    <a:pt x="342" y="180"/>
                  </a:cubicBezTo>
                  <a:cubicBezTo>
                    <a:pt x="339" y="173"/>
                    <a:pt x="336" y="167"/>
                    <a:pt x="332" y="163"/>
                  </a:cubicBezTo>
                  <a:cubicBezTo>
                    <a:pt x="344" y="144"/>
                    <a:pt x="368" y="138"/>
                    <a:pt x="385" y="138"/>
                  </a:cubicBezTo>
                  <a:close/>
                  <a:moveTo>
                    <a:pt x="330" y="160"/>
                  </a:moveTo>
                  <a:cubicBezTo>
                    <a:pt x="328" y="158"/>
                    <a:pt x="326" y="157"/>
                    <a:pt x="325" y="156"/>
                  </a:cubicBezTo>
                  <a:cubicBezTo>
                    <a:pt x="323" y="155"/>
                    <a:pt x="322" y="155"/>
                    <a:pt x="321" y="154"/>
                  </a:cubicBezTo>
                  <a:cubicBezTo>
                    <a:pt x="329" y="133"/>
                    <a:pt x="360" y="121"/>
                    <a:pt x="385" y="121"/>
                  </a:cubicBezTo>
                  <a:cubicBezTo>
                    <a:pt x="410" y="121"/>
                    <a:pt x="441" y="133"/>
                    <a:pt x="449" y="154"/>
                  </a:cubicBezTo>
                  <a:cubicBezTo>
                    <a:pt x="448" y="155"/>
                    <a:pt x="447" y="155"/>
                    <a:pt x="445" y="156"/>
                  </a:cubicBezTo>
                  <a:cubicBezTo>
                    <a:pt x="444" y="157"/>
                    <a:pt x="442" y="158"/>
                    <a:pt x="441" y="160"/>
                  </a:cubicBezTo>
                  <a:cubicBezTo>
                    <a:pt x="428" y="141"/>
                    <a:pt x="403" y="134"/>
                    <a:pt x="385" y="134"/>
                  </a:cubicBezTo>
                  <a:cubicBezTo>
                    <a:pt x="367" y="134"/>
                    <a:pt x="342" y="141"/>
                    <a:pt x="330" y="160"/>
                  </a:cubicBezTo>
                  <a:close/>
                  <a:moveTo>
                    <a:pt x="426" y="183"/>
                  </a:moveTo>
                  <a:cubicBezTo>
                    <a:pt x="426" y="183"/>
                    <a:pt x="426" y="183"/>
                    <a:pt x="427" y="183"/>
                  </a:cubicBezTo>
                  <a:cubicBezTo>
                    <a:pt x="424" y="191"/>
                    <a:pt x="422" y="201"/>
                    <a:pt x="420" y="213"/>
                  </a:cubicBezTo>
                  <a:cubicBezTo>
                    <a:pt x="418" y="208"/>
                    <a:pt x="416" y="204"/>
                    <a:pt x="413" y="200"/>
                  </a:cubicBezTo>
                  <a:cubicBezTo>
                    <a:pt x="412" y="199"/>
                    <a:pt x="412" y="199"/>
                    <a:pt x="411" y="198"/>
                  </a:cubicBezTo>
                  <a:cubicBezTo>
                    <a:pt x="414" y="193"/>
                    <a:pt x="421" y="185"/>
                    <a:pt x="426" y="183"/>
                  </a:cubicBezTo>
                  <a:close/>
                  <a:moveTo>
                    <a:pt x="408" y="195"/>
                  </a:moveTo>
                  <a:cubicBezTo>
                    <a:pt x="404" y="192"/>
                    <a:pt x="400" y="190"/>
                    <a:pt x="396" y="189"/>
                  </a:cubicBezTo>
                  <a:cubicBezTo>
                    <a:pt x="398" y="183"/>
                    <a:pt x="403" y="173"/>
                    <a:pt x="408" y="171"/>
                  </a:cubicBezTo>
                  <a:cubicBezTo>
                    <a:pt x="409" y="170"/>
                    <a:pt x="410" y="170"/>
                    <a:pt x="411" y="171"/>
                  </a:cubicBezTo>
                  <a:cubicBezTo>
                    <a:pt x="411" y="171"/>
                    <a:pt x="412" y="172"/>
                    <a:pt x="412" y="173"/>
                  </a:cubicBezTo>
                  <a:cubicBezTo>
                    <a:pt x="414" y="178"/>
                    <a:pt x="410" y="189"/>
                    <a:pt x="408" y="195"/>
                  </a:cubicBezTo>
                  <a:close/>
                  <a:moveTo>
                    <a:pt x="392" y="188"/>
                  </a:moveTo>
                  <a:cubicBezTo>
                    <a:pt x="390" y="188"/>
                    <a:pt x="387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5" y="187"/>
                    <a:pt x="385" y="187"/>
                    <a:pt x="385" y="187"/>
                  </a:cubicBezTo>
                  <a:cubicBezTo>
                    <a:pt x="383" y="187"/>
                    <a:pt x="380" y="188"/>
                    <a:pt x="378" y="188"/>
                  </a:cubicBezTo>
                  <a:cubicBezTo>
                    <a:pt x="378" y="182"/>
                    <a:pt x="378" y="170"/>
                    <a:pt x="382" y="166"/>
                  </a:cubicBezTo>
                  <a:cubicBezTo>
                    <a:pt x="383" y="164"/>
                    <a:pt x="384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5" y="164"/>
                    <a:pt x="385" y="164"/>
                    <a:pt x="385" y="164"/>
                  </a:cubicBezTo>
                  <a:cubicBezTo>
                    <a:pt x="386" y="164"/>
                    <a:pt x="388" y="164"/>
                    <a:pt x="388" y="166"/>
                  </a:cubicBezTo>
                  <a:cubicBezTo>
                    <a:pt x="392" y="170"/>
                    <a:pt x="392" y="182"/>
                    <a:pt x="392" y="188"/>
                  </a:cubicBezTo>
                  <a:close/>
                  <a:moveTo>
                    <a:pt x="374" y="189"/>
                  </a:moveTo>
                  <a:cubicBezTo>
                    <a:pt x="370" y="190"/>
                    <a:pt x="366" y="192"/>
                    <a:pt x="362" y="195"/>
                  </a:cubicBezTo>
                  <a:cubicBezTo>
                    <a:pt x="360" y="189"/>
                    <a:pt x="356" y="178"/>
                    <a:pt x="358" y="173"/>
                  </a:cubicBezTo>
                  <a:cubicBezTo>
                    <a:pt x="358" y="172"/>
                    <a:pt x="359" y="171"/>
                    <a:pt x="359" y="171"/>
                  </a:cubicBezTo>
                  <a:cubicBezTo>
                    <a:pt x="360" y="170"/>
                    <a:pt x="361" y="170"/>
                    <a:pt x="362" y="171"/>
                  </a:cubicBezTo>
                  <a:cubicBezTo>
                    <a:pt x="367" y="173"/>
                    <a:pt x="372" y="183"/>
                    <a:pt x="374" y="189"/>
                  </a:cubicBezTo>
                  <a:close/>
                  <a:moveTo>
                    <a:pt x="344" y="183"/>
                  </a:moveTo>
                  <a:cubicBezTo>
                    <a:pt x="349" y="185"/>
                    <a:pt x="356" y="193"/>
                    <a:pt x="359" y="198"/>
                  </a:cubicBezTo>
                  <a:cubicBezTo>
                    <a:pt x="358" y="199"/>
                    <a:pt x="358" y="199"/>
                    <a:pt x="357" y="200"/>
                  </a:cubicBezTo>
                  <a:cubicBezTo>
                    <a:pt x="354" y="204"/>
                    <a:pt x="352" y="208"/>
                    <a:pt x="350" y="213"/>
                  </a:cubicBezTo>
                  <a:cubicBezTo>
                    <a:pt x="348" y="201"/>
                    <a:pt x="346" y="191"/>
                    <a:pt x="343" y="183"/>
                  </a:cubicBezTo>
                  <a:cubicBezTo>
                    <a:pt x="344" y="183"/>
                    <a:pt x="344" y="183"/>
                    <a:pt x="344" y="183"/>
                  </a:cubicBezTo>
                  <a:close/>
                  <a:moveTo>
                    <a:pt x="360" y="203"/>
                  </a:moveTo>
                  <a:cubicBezTo>
                    <a:pt x="366" y="195"/>
                    <a:pt x="375" y="191"/>
                    <a:pt x="385" y="191"/>
                  </a:cubicBezTo>
                  <a:cubicBezTo>
                    <a:pt x="396" y="191"/>
                    <a:pt x="404" y="195"/>
                    <a:pt x="410" y="203"/>
                  </a:cubicBezTo>
                  <a:cubicBezTo>
                    <a:pt x="421" y="216"/>
                    <a:pt x="423" y="240"/>
                    <a:pt x="421" y="261"/>
                  </a:cubicBezTo>
                  <a:cubicBezTo>
                    <a:pt x="420" y="257"/>
                    <a:pt x="419" y="254"/>
                    <a:pt x="417" y="251"/>
                  </a:cubicBezTo>
                  <a:cubicBezTo>
                    <a:pt x="412" y="245"/>
                    <a:pt x="406" y="242"/>
                    <a:pt x="397" y="242"/>
                  </a:cubicBezTo>
                  <a:cubicBezTo>
                    <a:pt x="391" y="242"/>
                    <a:pt x="387" y="245"/>
                    <a:pt x="385" y="249"/>
                  </a:cubicBezTo>
                  <a:cubicBezTo>
                    <a:pt x="383" y="245"/>
                    <a:pt x="379" y="242"/>
                    <a:pt x="373" y="242"/>
                  </a:cubicBezTo>
                  <a:cubicBezTo>
                    <a:pt x="364" y="242"/>
                    <a:pt x="358" y="245"/>
                    <a:pt x="353" y="251"/>
                  </a:cubicBezTo>
                  <a:cubicBezTo>
                    <a:pt x="351" y="254"/>
                    <a:pt x="350" y="257"/>
                    <a:pt x="349" y="261"/>
                  </a:cubicBezTo>
                  <a:cubicBezTo>
                    <a:pt x="348" y="240"/>
                    <a:pt x="349" y="216"/>
                    <a:pt x="360" y="203"/>
                  </a:cubicBezTo>
                  <a:close/>
                  <a:moveTo>
                    <a:pt x="465" y="186"/>
                  </a:moveTo>
                  <a:cubicBezTo>
                    <a:pt x="466" y="186"/>
                    <a:pt x="467" y="186"/>
                    <a:pt x="467" y="186"/>
                  </a:cubicBezTo>
                  <a:cubicBezTo>
                    <a:pt x="467" y="186"/>
                    <a:pt x="467" y="186"/>
                    <a:pt x="467" y="186"/>
                  </a:cubicBezTo>
                  <a:cubicBezTo>
                    <a:pt x="468" y="186"/>
                    <a:pt x="468" y="187"/>
                    <a:pt x="469" y="188"/>
                  </a:cubicBezTo>
                  <a:cubicBezTo>
                    <a:pt x="473" y="201"/>
                    <a:pt x="444" y="256"/>
                    <a:pt x="426" y="288"/>
                  </a:cubicBezTo>
                  <a:cubicBezTo>
                    <a:pt x="425" y="291"/>
                    <a:pt x="423" y="293"/>
                    <a:pt x="422" y="295"/>
                  </a:cubicBezTo>
                  <a:cubicBezTo>
                    <a:pt x="423" y="293"/>
                    <a:pt x="423" y="290"/>
                    <a:pt x="424" y="288"/>
                  </a:cubicBezTo>
                  <a:cubicBezTo>
                    <a:pt x="434" y="252"/>
                    <a:pt x="453" y="192"/>
                    <a:pt x="465" y="186"/>
                  </a:cubicBezTo>
                  <a:close/>
                  <a:moveTo>
                    <a:pt x="425" y="268"/>
                  </a:moveTo>
                  <a:cubicBezTo>
                    <a:pt x="425" y="262"/>
                    <a:pt x="426" y="256"/>
                    <a:pt x="426" y="250"/>
                  </a:cubicBezTo>
                  <a:cubicBezTo>
                    <a:pt x="427" y="227"/>
                    <a:pt x="430" y="207"/>
                    <a:pt x="433" y="206"/>
                  </a:cubicBezTo>
                  <a:cubicBezTo>
                    <a:pt x="437" y="208"/>
                    <a:pt x="433" y="234"/>
                    <a:pt x="425" y="268"/>
                  </a:cubicBezTo>
                  <a:close/>
                  <a:moveTo>
                    <a:pt x="519" y="241"/>
                  </a:moveTo>
                  <a:cubicBezTo>
                    <a:pt x="523" y="236"/>
                    <a:pt x="532" y="228"/>
                    <a:pt x="538" y="227"/>
                  </a:cubicBezTo>
                  <a:cubicBezTo>
                    <a:pt x="539" y="227"/>
                    <a:pt x="540" y="228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1" y="229"/>
                    <a:pt x="541" y="229"/>
                    <a:pt x="541" y="229"/>
                  </a:cubicBezTo>
                  <a:cubicBezTo>
                    <a:pt x="542" y="230"/>
                    <a:pt x="543" y="231"/>
                    <a:pt x="542" y="232"/>
                  </a:cubicBezTo>
                  <a:cubicBezTo>
                    <a:pt x="542" y="238"/>
                    <a:pt x="534" y="247"/>
                    <a:pt x="529" y="250"/>
                  </a:cubicBezTo>
                  <a:cubicBezTo>
                    <a:pt x="528" y="249"/>
                    <a:pt x="526" y="247"/>
                    <a:pt x="525" y="245"/>
                  </a:cubicBezTo>
                  <a:cubicBezTo>
                    <a:pt x="525" y="245"/>
                    <a:pt x="525" y="245"/>
                    <a:pt x="525" y="245"/>
                  </a:cubicBezTo>
                  <a:cubicBezTo>
                    <a:pt x="525" y="245"/>
                    <a:pt x="525" y="245"/>
                    <a:pt x="525" y="245"/>
                  </a:cubicBezTo>
                  <a:cubicBezTo>
                    <a:pt x="523" y="243"/>
                    <a:pt x="521" y="242"/>
                    <a:pt x="519" y="241"/>
                  </a:cubicBezTo>
                  <a:close/>
                  <a:moveTo>
                    <a:pt x="516" y="238"/>
                  </a:moveTo>
                  <a:cubicBezTo>
                    <a:pt x="512" y="236"/>
                    <a:pt x="507" y="235"/>
                    <a:pt x="503" y="234"/>
                  </a:cubicBezTo>
                  <a:cubicBezTo>
                    <a:pt x="505" y="228"/>
                    <a:pt x="510" y="218"/>
                    <a:pt x="516" y="215"/>
                  </a:cubicBezTo>
                  <a:cubicBezTo>
                    <a:pt x="517" y="215"/>
                    <a:pt x="517" y="215"/>
                    <a:pt x="518" y="215"/>
                  </a:cubicBezTo>
                  <a:cubicBezTo>
                    <a:pt x="519" y="216"/>
                    <a:pt x="520" y="216"/>
                    <a:pt x="520" y="217"/>
                  </a:cubicBezTo>
                  <a:cubicBezTo>
                    <a:pt x="522" y="222"/>
                    <a:pt x="518" y="233"/>
                    <a:pt x="516" y="238"/>
                  </a:cubicBezTo>
                  <a:close/>
                  <a:moveTo>
                    <a:pt x="552" y="249"/>
                  </a:moveTo>
                  <a:cubicBezTo>
                    <a:pt x="554" y="250"/>
                    <a:pt x="554" y="250"/>
                    <a:pt x="555" y="251"/>
                  </a:cubicBezTo>
                  <a:cubicBezTo>
                    <a:pt x="555" y="252"/>
                    <a:pt x="555" y="253"/>
                    <a:pt x="554" y="254"/>
                  </a:cubicBezTo>
                  <a:cubicBezTo>
                    <a:pt x="552" y="259"/>
                    <a:pt x="541" y="264"/>
                    <a:pt x="535" y="267"/>
                  </a:cubicBezTo>
                  <a:cubicBezTo>
                    <a:pt x="535" y="262"/>
                    <a:pt x="534" y="258"/>
                    <a:pt x="531" y="254"/>
                  </a:cubicBezTo>
                  <a:cubicBezTo>
                    <a:pt x="537" y="252"/>
                    <a:pt x="547" y="247"/>
                    <a:pt x="552" y="249"/>
                  </a:cubicBezTo>
                  <a:close/>
                  <a:moveTo>
                    <a:pt x="535" y="271"/>
                  </a:moveTo>
                  <a:cubicBezTo>
                    <a:pt x="541" y="270"/>
                    <a:pt x="552" y="268"/>
                    <a:pt x="556" y="271"/>
                  </a:cubicBezTo>
                  <a:cubicBezTo>
                    <a:pt x="557" y="271"/>
                    <a:pt x="557" y="272"/>
                    <a:pt x="557" y="272"/>
                  </a:cubicBezTo>
                  <a:cubicBezTo>
                    <a:pt x="549" y="276"/>
                    <a:pt x="541" y="281"/>
                    <a:pt x="531" y="288"/>
                  </a:cubicBezTo>
                  <a:cubicBezTo>
                    <a:pt x="533" y="283"/>
                    <a:pt x="535" y="279"/>
                    <a:pt x="535" y="274"/>
                  </a:cubicBezTo>
                  <a:cubicBezTo>
                    <a:pt x="535" y="273"/>
                    <a:pt x="535" y="272"/>
                    <a:pt x="535" y="271"/>
                  </a:cubicBezTo>
                  <a:close/>
                  <a:moveTo>
                    <a:pt x="547" y="266"/>
                  </a:moveTo>
                  <a:cubicBezTo>
                    <a:pt x="551" y="263"/>
                    <a:pt x="556" y="260"/>
                    <a:pt x="558" y="256"/>
                  </a:cubicBezTo>
                  <a:cubicBezTo>
                    <a:pt x="559" y="254"/>
                    <a:pt x="559" y="252"/>
                    <a:pt x="558" y="250"/>
                  </a:cubicBezTo>
                  <a:cubicBezTo>
                    <a:pt x="557" y="248"/>
                    <a:pt x="556" y="247"/>
                    <a:pt x="554" y="246"/>
                  </a:cubicBezTo>
                  <a:cubicBezTo>
                    <a:pt x="550" y="244"/>
                    <a:pt x="543" y="245"/>
                    <a:pt x="538" y="247"/>
                  </a:cubicBezTo>
                  <a:cubicBezTo>
                    <a:pt x="542" y="243"/>
                    <a:pt x="546" y="237"/>
                    <a:pt x="546" y="232"/>
                  </a:cubicBezTo>
                  <a:cubicBezTo>
                    <a:pt x="546" y="230"/>
                    <a:pt x="546" y="228"/>
                    <a:pt x="544" y="226"/>
                  </a:cubicBezTo>
                  <a:cubicBezTo>
                    <a:pt x="544" y="226"/>
                    <a:pt x="544" y="226"/>
                    <a:pt x="544" y="226"/>
                  </a:cubicBezTo>
                  <a:cubicBezTo>
                    <a:pt x="544" y="226"/>
                    <a:pt x="544" y="226"/>
                    <a:pt x="544" y="226"/>
                  </a:cubicBezTo>
                  <a:cubicBezTo>
                    <a:pt x="542" y="224"/>
                    <a:pt x="540" y="223"/>
                    <a:pt x="537" y="223"/>
                  </a:cubicBezTo>
                  <a:cubicBezTo>
                    <a:pt x="532" y="224"/>
                    <a:pt x="527" y="228"/>
                    <a:pt x="523" y="232"/>
                  </a:cubicBezTo>
                  <a:cubicBezTo>
                    <a:pt x="524" y="226"/>
                    <a:pt x="526" y="220"/>
                    <a:pt x="524" y="216"/>
                  </a:cubicBezTo>
                  <a:cubicBezTo>
                    <a:pt x="523" y="214"/>
                    <a:pt x="522" y="212"/>
                    <a:pt x="520" y="212"/>
                  </a:cubicBezTo>
                  <a:cubicBezTo>
                    <a:pt x="518" y="211"/>
                    <a:pt x="516" y="211"/>
                    <a:pt x="514" y="212"/>
                  </a:cubicBezTo>
                  <a:cubicBezTo>
                    <a:pt x="510" y="214"/>
                    <a:pt x="507" y="218"/>
                    <a:pt x="504" y="223"/>
                  </a:cubicBezTo>
                  <a:cubicBezTo>
                    <a:pt x="504" y="219"/>
                    <a:pt x="504" y="214"/>
                    <a:pt x="502" y="212"/>
                  </a:cubicBezTo>
                  <a:cubicBezTo>
                    <a:pt x="501" y="210"/>
                    <a:pt x="501" y="210"/>
                    <a:pt x="500" y="209"/>
                  </a:cubicBezTo>
                  <a:cubicBezTo>
                    <a:pt x="503" y="202"/>
                    <a:pt x="504" y="196"/>
                    <a:pt x="505" y="190"/>
                  </a:cubicBezTo>
                  <a:cubicBezTo>
                    <a:pt x="526" y="186"/>
                    <a:pt x="548" y="198"/>
                    <a:pt x="560" y="210"/>
                  </a:cubicBezTo>
                  <a:cubicBezTo>
                    <a:pt x="572" y="222"/>
                    <a:pt x="584" y="244"/>
                    <a:pt x="579" y="265"/>
                  </a:cubicBezTo>
                  <a:cubicBezTo>
                    <a:pt x="574" y="265"/>
                    <a:pt x="568" y="267"/>
                    <a:pt x="561" y="270"/>
                  </a:cubicBezTo>
                  <a:cubicBezTo>
                    <a:pt x="560" y="269"/>
                    <a:pt x="559" y="268"/>
                    <a:pt x="558" y="268"/>
                  </a:cubicBezTo>
                  <a:cubicBezTo>
                    <a:pt x="555" y="266"/>
                    <a:pt x="551" y="266"/>
                    <a:pt x="547" y="266"/>
                  </a:cubicBezTo>
                  <a:close/>
                  <a:moveTo>
                    <a:pt x="499" y="234"/>
                  </a:moveTo>
                  <a:cubicBezTo>
                    <a:pt x="498" y="234"/>
                    <a:pt x="497" y="234"/>
                    <a:pt x="496" y="235"/>
                  </a:cubicBezTo>
                  <a:cubicBezTo>
                    <a:pt x="491" y="235"/>
                    <a:pt x="486" y="237"/>
                    <a:pt x="482" y="239"/>
                  </a:cubicBezTo>
                  <a:cubicBezTo>
                    <a:pt x="489" y="229"/>
                    <a:pt x="494" y="221"/>
                    <a:pt x="498" y="213"/>
                  </a:cubicBezTo>
                  <a:cubicBezTo>
                    <a:pt x="498" y="213"/>
                    <a:pt x="498" y="213"/>
                    <a:pt x="499" y="214"/>
                  </a:cubicBezTo>
                  <a:cubicBezTo>
                    <a:pt x="501" y="218"/>
                    <a:pt x="500" y="229"/>
                    <a:pt x="499" y="234"/>
                  </a:cubicBezTo>
                  <a:close/>
                  <a:moveTo>
                    <a:pt x="496" y="238"/>
                  </a:moveTo>
                  <a:cubicBezTo>
                    <a:pt x="506" y="237"/>
                    <a:pt x="514" y="241"/>
                    <a:pt x="522" y="248"/>
                  </a:cubicBezTo>
                  <a:cubicBezTo>
                    <a:pt x="529" y="255"/>
                    <a:pt x="532" y="264"/>
                    <a:pt x="531" y="274"/>
                  </a:cubicBezTo>
                  <a:cubicBezTo>
                    <a:pt x="529" y="291"/>
                    <a:pt x="514" y="309"/>
                    <a:pt x="498" y="323"/>
                  </a:cubicBezTo>
                  <a:cubicBezTo>
                    <a:pt x="500" y="320"/>
                    <a:pt x="501" y="316"/>
                    <a:pt x="502" y="313"/>
                  </a:cubicBezTo>
                  <a:cubicBezTo>
                    <a:pt x="503" y="305"/>
                    <a:pt x="501" y="298"/>
                    <a:pt x="495" y="292"/>
                  </a:cubicBezTo>
                  <a:cubicBezTo>
                    <a:pt x="491" y="288"/>
                    <a:pt x="486" y="287"/>
                    <a:pt x="481" y="288"/>
                  </a:cubicBezTo>
                  <a:cubicBezTo>
                    <a:pt x="483" y="284"/>
                    <a:pt x="482" y="279"/>
                    <a:pt x="477" y="275"/>
                  </a:cubicBezTo>
                  <a:cubicBezTo>
                    <a:pt x="472" y="269"/>
                    <a:pt x="465" y="267"/>
                    <a:pt x="457" y="268"/>
                  </a:cubicBezTo>
                  <a:cubicBezTo>
                    <a:pt x="454" y="268"/>
                    <a:pt x="450" y="270"/>
                    <a:pt x="447" y="272"/>
                  </a:cubicBezTo>
                  <a:cubicBezTo>
                    <a:pt x="461" y="256"/>
                    <a:pt x="479" y="240"/>
                    <a:pt x="496" y="238"/>
                  </a:cubicBezTo>
                  <a:close/>
                  <a:moveTo>
                    <a:pt x="584" y="302"/>
                  </a:moveTo>
                  <a:cubicBezTo>
                    <a:pt x="584" y="303"/>
                    <a:pt x="584" y="304"/>
                    <a:pt x="583" y="305"/>
                  </a:cubicBezTo>
                  <a:cubicBezTo>
                    <a:pt x="577" y="317"/>
                    <a:pt x="518" y="336"/>
                    <a:pt x="482" y="346"/>
                  </a:cubicBezTo>
                  <a:cubicBezTo>
                    <a:pt x="480" y="346"/>
                    <a:pt x="477" y="347"/>
                    <a:pt x="475" y="347"/>
                  </a:cubicBezTo>
                  <a:cubicBezTo>
                    <a:pt x="477" y="346"/>
                    <a:pt x="479" y="345"/>
                    <a:pt x="481" y="344"/>
                  </a:cubicBezTo>
                  <a:cubicBezTo>
                    <a:pt x="514" y="325"/>
                    <a:pt x="569" y="297"/>
                    <a:pt x="582" y="301"/>
                  </a:cubicBezTo>
                  <a:cubicBezTo>
                    <a:pt x="583" y="301"/>
                    <a:pt x="584" y="302"/>
                    <a:pt x="584" y="302"/>
                  </a:cubicBezTo>
                  <a:close/>
                  <a:moveTo>
                    <a:pt x="590" y="342"/>
                  </a:moveTo>
                  <a:cubicBezTo>
                    <a:pt x="597" y="339"/>
                    <a:pt x="603" y="336"/>
                    <a:pt x="607" y="332"/>
                  </a:cubicBezTo>
                  <a:cubicBezTo>
                    <a:pt x="625" y="344"/>
                    <a:pt x="632" y="368"/>
                    <a:pt x="632" y="385"/>
                  </a:cubicBezTo>
                  <a:cubicBezTo>
                    <a:pt x="632" y="402"/>
                    <a:pt x="625" y="426"/>
                    <a:pt x="607" y="437"/>
                  </a:cubicBezTo>
                  <a:cubicBezTo>
                    <a:pt x="603" y="434"/>
                    <a:pt x="597" y="431"/>
                    <a:pt x="590" y="428"/>
                  </a:cubicBezTo>
                  <a:cubicBezTo>
                    <a:pt x="590" y="427"/>
                    <a:pt x="590" y="426"/>
                    <a:pt x="590" y="425"/>
                  </a:cubicBezTo>
                  <a:cubicBezTo>
                    <a:pt x="589" y="421"/>
                    <a:pt x="587" y="418"/>
                    <a:pt x="583" y="415"/>
                  </a:cubicBezTo>
                  <a:cubicBezTo>
                    <a:pt x="589" y="416"/>
                    <a:pt x="594" y="417"/>
                    <a:pt x="598" y="416"/>
                  </a:cubicBezTo>
                  <a:cubicBezTo>
                    <a:pt x="600" y="415"/>
                    <a:pt x="602" y="414"/>
                    <a:pt x="603" y="412"/>
                  </a:cubicBezTo>
                  <a:cubicBezTo>
                    <a:pt x="604" y="410"/>
                    <a:pt x="604" y="408"/>
                    <a:pt x="603" y="406"/>
                  </a:cubicBezTo>
                  <a:cubicBezTo>
                    <a:pt x="601" y="402"/>
                    <a:pt x="596" y="398"/>
                    <a:pt x="591" y="396"/>
                  </a:cubicBezTo>
                  <a:cubicBezTo>
                    <a:pt x="596" y="395"/>
                    <a:pt x="603" y="394"/>
                    <a:pt x="607" y="391"/>
                  </a:cubicBezTo>
                  <a:cubicBezTo>
                    <a:pt x="609" y="389"/>
                    <a:pt x="610" y="387"/>
                    <a:pt x="610" y="385"/>
                  </a:cubicBezTo>
                  <a:cubicBezTo>
                    <a:pt x="610" y="385"/>
                    <a:pt x="610" y="385"/>
                    <a:pt x="610" y="385"/>
                  </a:cubicBezTo>
                  <a:cubicBezTo>
                    <a:pt x="610" y="385"/>
                    <a:pt x="610" y="385"/>
                    <a:pt x="610" y="385"/>
                  </a:cubicBezTo>
                  <a:cubicBezTo>
                    <a:pt x="610" y="382"/>
                    <a:pt x="609" y="380"/>
                    <a:pt x="607" y="378"/>
                  </a:cubicBezTo>
                  <a:cubicBezTo>
                    <a:pt x="603" y="375"/>
                    <a:pt x="596" y="374"/>
                    <a:pt x="591" y="374"/>
                  </a:cubicBezTo>
                  <a:cubicBezTo>
                    <a:pt x="596" y="371"/>
                    <a:pt x="601" y="368"/>
                    <a:pt x="603" y="364"/>
                  </a:cubicBezTo>
                  <a:cubicBezTo>
                    <a:pt x="604" y="362"/>
                    <a:pt x="604" y="360"/>
                    <a:pt x="603" y="358"/>
                  </a:cubicBezTo>
                  <a:cubicBezTo>
                    <a:pt x="602" y="356"/>
                    <a:pt x="600" y="354"/>
                    <a:pt x="598" y="354"/>
                  </a:cubicBezTo>
                  <a:cubicBezTo>
                    <a:pt x="594" y="352"/>
                    <a:pt x="589" y="353"/>
                    <a:pt x="583" y="355"/>
                  </a:cubicBezTo>
                  <a:cubicBezTo>
                    <a:pt x="587" y="352"/>
                    <a:pt x="589" y="348"/>
                    <a:pt x="590" y="345"/>
                  </a:cubicBezTo>
                  <a:cubicBezTo>
                    <a:pt x="590" y="344"/>
                    <a:pt x="590" y="343"/>
                    <a:pt x="590" y="342"/>
                  </a:cubicBezTo>
                  <a:close/>
                  <a:moveTo>
                    <a:pt x="582" y="378"/>
                  </a:moveTo>
                  <a:cubicBezTo>
                    <a:pt x="588" y="377"/>
                    <a:pt x="600" y="377"/>
                    <a:pt x="604" y="381"/>
                  </a:cubicBezTo>
                  <a:cubicBezTo>
                    <a:pt x="605" y="382"/>
                    <a:pt x="606" y="383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5"/>
                    <a:pt x="606" y="385"/>
                    <a:pt x="606" y="385"/>
                  </a:cubicBezTo>
                  <a:cubicBezTo>
                    <a:pt x="606" y="386"/>
                    <a:pt x="605" y="387"/>
                    <a:pt x="604" y="388"/>
                  </a:cubicBezTo>
                  <a:cubicBezTo>
                    <a:pt x="600" y="392"/>
                    <a:pt x="588" y="392"/>
                    <a:pt x="582" y="392"/>
                  </a:cubicBezTo>
                  <a:cubicBezTo>
                    <a:pt x="582" y="389"/>
                    <a:pt x="582" y="387"/>
                    <a:pt x="582" y="385"/>
                  </a:cubicBezTo>
                  <a:cubicBezTo>
                    <a:pt x="582" y="385"/>
                    <a:pt x="582" y="385"/>
                    <a:pt x="582" y="385"/>
                  </a:cubicBezTo>
                  <a:cubicBezTo>
                    <a:pt x="582" y="385"/>
                    <a:pt x="582" y="385"/>
                    <a:pt x="582" y="385"/>
                  </a:cubicBezTo>
                  <a:cubicBezTo>
                    <a:pt x="582" y="382"/>
                    <a:pt x="582" y="380"/>
                    <a:pt x="582" y="378"/>
                  </a:cubicBezTo>
                  <a:close/>
                  <a:moveTo>
                    <a:pt x="581" y="374"/>
                  </a:moveTo>
                  <a:cubicBezTo>
                    <a:pt x="580" y="369"/>
                    <a:pt x="578" y="365"/>
                    <a:pt x="575" y="362"/>
                  </a:cubicBezTo>
                  <a:cubicBezTo>
                    <a:pt x="581" y="359"/>
                    <a:pt x="592" y="355"/>
                    <a:pt x="597" y="357"/>
                  </a:cubicBezTo>
                  <a:cubicBezTo>
                    <a:pt x="598" y="358"/>
                    <a:pt x="599" y="358"/>
                    <a:pt x="599" y="359"/>
                  </a:cubicBezTo>
                  <a:cubicBezTo>
                    <a:pt x="600" y="360"/>
                    <a:pt x="600" y="361"/>
                    <a:pt x="599" y="362"/>
                  </a:cubicBezTo>
                  <a:cubicBezTo>
                    <a:pt x="597" y="367"/>
                    <a:pt x="586" y="372"/>
                    <a:pt x="581" y="374"/>
                  </a:cubicBezTo>
                  <a:close/>
                  <a:moveTo>
                    <a:pt x="599" y="407"/>
                  </a:moveTo>
                  <a:cubicBezTo>
                    <a:pt x="600" y="408"/>
                    <a:pt x="600" y="409"/>
                    <a:pt x="599" y="410"/>
                  </a:cubicBezTo>
                  <a:cubicBezTo>
                    <a:pt x="599" y="411"/>
                    <a:pt x="598" y="412"/>
                    <a:pt x="597" y="412"/>
                  </a:cubicBezTo>
                  <a:cubicBezTo>
                    <a:pt x="592" y="414"/>
                    <a:pt x="581" y="410"/>
                    <a:pt x="575" y="408"/>
                  </a:cubicBezTo>
                  <a:cubicBezTo>
                    <a:pt x="578" y="404"/>
                    <a:pt x="580" y="400"/>
                    <a:pt x="581" y="396"/>
                  </a:cubicBezTo>
                  <a:cubicBezTo>
                    <a:pt x="586" y="398"/>
                    <a:pt x="597" y="402"/>
                    <a:pt x="599" y="407"/>
                  </a:cubicBezTo>
                  <a:close/>
                  <a:moveTo>
                    <a:pt x="586" y="425"/>
                  </a:moveTo>
                  <a:cubicBezTo>
                    <a:pt x="587" y="426"/>
                    <a:pt x="587" y="426"/>
                    <a:pt x="586" y="427"/>
                  </a:cubicBezTo>
                  <a:cubicBezTo>
                    <a:pt x="578" y="424"/>
                    <a:pt x="568" y="421"/>
                    <a:pt x="557" y="420"/>
                  </a:cubicBezTo>
                  <a:cubicBezTo>
                    <a:pt x="561" y="418"/>
                    <a:pt x="566" y="416"/>
                    <a:pt x="570" y="413"/>
                  </a:cubicBezTo>
                  <a:cubicBezTo>
                    <a:pt x="570" y="412"/>
                    <a:pt x="571" y="411"/>
                    <a:pt x="572" y="411"/>
                  </a:cubicBezTo>
                  <a:cubicBezTo>
                    <a:pt x="576" y="414"/>
                    <a:pt x="585" y="420"/>
                    <a:pt x="586" y="425"/>
                  </a:cubicBezTo>
                  <a:close/>
                  <a:moveTo>
                    <a:pt x="586" y="344"/>
                  </a:moveTo>
                  <a:cubicBezTo>
                    <a:pt x="585" y="349"/>
                    <a:pt x="576" y="356"/>
                    <a:pt x="572" y="359"/>
                  </a:cubicBezTo>
                  <a:cubicBezTo>
                    <a:pt x="571" y="358"/>
                    <a:pt x="570" y="357"/>
                    <a:pt x="570" y="357"/>
                  </a:cubicBezTo>
                  <a:cubicBezTo>
                    <a:pt x="566" y="354"/>
                    <a:pt x="561" y="352"/>
                    <a:pt x="557" y="350"/>
                  </a:cubicBezTo>
                  <a:cubicBezTo>
                    <a:pt x="568" y="348"/>
                    <a:pt x="578" y="346"/>
                    <a:pt x="586" y="343"/>
                  </a:cubicBezTo>
                  <a:cubicBezTo>
                    <a:pt x="587" y="343"/>
                    <a:pt x="587" y="344"/>
                    <a:pt x="586" y="344"/>
                  </a:cubicBezTo>
                  <a:close/>
                  <a:moveTo>
                    <a:pt x="567" y="360"/>
                  </a:moveTo>
                  <a:cubicBezTo>
                    <a:pt x="575" y="366"/>
                    <a:pt x="579" y="374"/>
                    <a:pt x="579" y="385"/>
                  </a:cubicBezTo>
                  <a:cubicBezTo>
                    <a:pt x="579" y="395"/>
                    <a:pt x="575" y="404"/>
                    <a:pt x="567" y="410"/>
                  </a:cubicBezTo>
                  <a:cubicBezTo>
                    <a:pt x="553" y="420"/>
                    <a:pt x="530" y="422"/>
                    <a:pt x="508" y="421"/>
                  </a:cubicBezTo>
                  <a:cubicBezTo>
                    <a:pt x="512" y="420"/>
                    <a:pt x="516" y="418"/>
                    <a:pt x="519" y="416"/>
                  </a:cubicBezTo>
                  <a:cubicBezTo>
                    <a:pt x="525" y="412"/>
                    <a:pt x="528" y="405"/>
                    <a:pt x="528" y="397"/>
                  </a:cubicBezTo>
                  <a:cubicBezTo>
                    <a:pt x="528" y="391"/>
                    <a:pt x="525" y="387"/>
                    <a:pt x="521" y="385"/>
                  </a:cubicBezTo>
                  <a:cubicBezTo>
                    <a:pt x="525" y="383"/>
                    <a:pt x="528" y="379"/>
                    <a:pt x="528" y="372"/>
                  </a:cubicBezTo>
                  <a:cubicBezTo>
                    <a:pt x="528" y="364"/>
                    <a:pt x="525" y="358"/>
                    <a:pt x="519" y="353"/>
                  </a:cubicBezTo>
                  <a:cubicBezTo>
                    <a:pt x="516" y="351"/>
                    <a:pt x="512" y="349"/>
                    <a:pt x="508" y="348"/>
                  </a:cubicBezTo>
                  <a:cubicBezTo>
                    <a:pt x="530" y="347"/>
                    <a:pt x="553" y="349"/>
                    <a:pt x="567" y="360"/>
                  </a:cubicBezTo>
                  <a:close/>
                  <a:moveTo>
                    <a:pt x="584" y="467"/>
                  </a:moveTo>
                  <a:cubicBezTo>
                    <a:pt x="584" y="467"/>
                    <a:pt x="583" y="468"/>
                    <a:pt x="582" y="469"/>
                  </a:cubicBezTo>
                  <a:cubicBezTo>
                    <a:pt x="569" y="473"/>
                    <a:pt x="514" y="444"/>
                    <a:pt x="481" y="426"/>
                  </a:cubicBezTo>
                  <a:cubicBezTo>
                    <a:pt x="479" y="424"/>
                    <a:pt x="477" y="423"/>
                    <a:pt x="475" y="422"/>
                  </a:cubicBezTo>
                  <a:cubicBezTo>
                    <a:pt x="477" y="423"/>
                    <a:pt x="480" y="423"/>
                    <a:pt x="482" y="424"/>
                  </a:cubicBezTo>
                  <a:cubicBezTo>
                    <a:pt x="518" y="434"/>
                    <a:pt x="577" y="452"/>
                    <a:pt x="583" y="465"/>
                  </a:cubicBezTo>
                  <a:cubicBezTo>
                    <a:pt x="584" y="466"/>
                    <a:pt x="584" y="467"/>
                    <a:pt x="584" y="467"/>
                  </a:cubicBezTo>
                  <a:close/>
                  <a:moveTo>
                    <a:pt x="418" y="460"/>
                  </a:moveTo>
                  <a:cubicBezTo>
                    <a:pt x="418" y="460"/>
                    <a:pt x="418" y="460"/>
                    <a:pt x="418" y="460"/>
                  </a:cubicBezTo>
                  <a:cubicBezTo>
                    <a:pt x="418" y="459"/>
                    <a:pt x="417" y="458"/>
                    <a:pt x="416" y="459"/>
                  </a:cubicBezTo>
                  <a:cubicBezTo>
                    <a:pt x="415" y="459"/>
                    <a:pt x="414" y="460"/>
                    <a:pt x="415" y="461"/>
                  </a:cubicBezTo>
                  <a:cubicBezTo>
                    <a:pt x="422" y="484"/>
                    <a:pt x="421" y="505"/>
                    <a:pt x="413" y="516"/>
                  </a:cubicBezTo>
                  <a:cubicBezTo>
                    <a:pt x="410" y="521"/>
                    <a:pt x="404" y="524"/>
                    <a:pt x="397" y="524"/>
                  </a:cubicBezTo>
                  <a:cubicBezTo>
                    <a:pt x="390" y="524"/>
                    <a:pt x="387" y="519"/>
                    <a:pt x="387" y="515"/>
                  </a:cubicBezTo>
                  <a:cubicBezTo>
                    <a:pt x="387" y="511"/>
                    <a:pt x="389" y="507"/>
                    <a:pt x="394" y="506"/>
                  </a:cubicBezTo>
                  <a:cubicBezTo>
                    <a:pt x="397" y="506"/>
                    <a:pt x="399" y="507"/>
                    <a:pt x="401" y="509"/>
                  </a:cubicBezTo>
                  <a:cubicBezTo>
                    <a:pt x="401" y="510"/>
                    <a:pt x="401" y="512"/>
                    <a:pt x="400" y="513"/>
                  </a:cubicBezTo>
                  <a:cubicBezTo>
                    <a:pt x="400" y="514"/>
                    <a:pt x="400" y="515"/>
                    <a:pt x="400" y="516"/>
                  </a:cubicBezTo>
                  <a:cubicBezTo>
                    <a:pt x="401" y="516"/>
                    <a:pt x="401" y="517"/>
                    <a:pt x="402" y="517"/>
                  </a:cubicBezTo>
                  <a:cubicBezTo>
                    <a:pt x="405" y="516"/>
                    <a:pt x="408" y="515"/>
                    <a:pt x="410" y="511"/>
                  </a:cubicBezTo>
                  <a:cubicBezTo>
                    <a:pt x="418" y="499"/>
                    <a:pt x="413" y="463"/>
                    <a:pt x="406" y="435"/>
                  </a:cubicBezTo>
                  <a:cubicBezTo>
                    <a:pt x="421" y="460"/>
                    <a:pt x="442" y="489"/>
                    <a:pt x="457" y="492"/>
                  </a:cubicBezTo>
                  <a:cubicBezTo>
                    <a:pt x="461" y="493"/>
                    <a:pt x="464" y="492"/>
                    <a:pt x="466" y="490"/>
                  </a:cubicBezTo>
                  <a:cubicBezTo>
                    <a:pt x="467" y="490"/>
                    <a:pt x="467" y="489"/>
                    <a:pt x="467" y="488"/>
                  </a:cubicBezTo>
                  <a:cubicBezTo>
                    <a:pt x="467" y="487"/>
                    <a:pt x="466" y="487"/>
                    <a:pt x="465" y="487"/>
                  </a:cubicBezTo>
                  <a:cubicBezTo>
                    <a:pt x="464" y="486"/>
                    <a:pt x="462" y="485"/>
                    <a:pt x="462" y="483"/>
                  </a:cubicBezTo>
                  <a:cubicBezTo>
                    <a:pt x="461" y="481"/>
                    <a:pt x="462" y="479"/>
                    <a:pt x="465" y="477"/>
                  </a:cubicBezTo>
                  <a:cubicBezTo>
                    <a:pt x="469" y="474"/>
                    <a:pt x="473" y="475"/>
                    <a:pt x="476" y="478"/>
                  </a:cubicBezTo>
                  <a:cubicBezTo>
                    <a:pt x="478" y="481"/>
                    <a:pt x="480" y="487"/>
                    <a:pt x="475" y="492"/>
                  </a:cubicBezTo>
                  <a:cubicBezTo>
                    <a:pt x="470" y="497"/>
                    <a:pt x="464" y="499"/>
                    <a:pt x="458" y="498"/>
                  </a:cubicBezTo>
                  <a:cubicBezTo>
                    <a:pt x="445" y="496"/>
                    <a:pt x="429" y="481"/>
                    <a:pt x="418" y="460"/>
                  </a:cubicBezTo>
                  <a:close/>
                  <a:moveTo>
                    <a:pt x="355" y="461"/>
                  </a:moveTo>
                  <a:cubicBezTo>
                    <a:pt x="355" y="461"/>
                    <a:pt x="355" y="461"/>
                    <a:pt x="355" y="461"/>
                  </a:cubicBezTo>
                  <a:cubicBezTo>
                    <a:pt x="356" y="460"/>
                    <a:pt x="355" y="459"/>
                    <a:pt x="355" y="459"/>
                  </a:cubicBezTo>
                  <a:cubicBezTo>
                    <a:pt x="354" y="458"/>
                    <a:pt x="352" y="459"/>
                    <a:pt x="352" y="460"/>
                  </a:cubicBezTo>
                  <a:cubicBezTo>
                    <a:pt x="341" y="481"/>
                    <a:pt x="325" y="496"/>
                    <a:pt x="312" y="498"/>
                  </a:cubicBezTo>
                  <a:cubicBezTo>
                    <a:pt x="306" y="499"/>
                    <a:pt x="300" y="497"/>
                    <a:pt x="295" y="492"/>
                  </a:cubicBezTo>
                  <a:cubicBezTo>
                    <a:pt x="290" y="487"/>
                    <a:pt x="292" y="481"/>
                    <a:pt x="294" y="478"/>
                  </a:cubicBezTo>
                  <a:cubicBezTo>
                    <a:pt x="297" y="475"/>
                    <a:pt x="301" y="474"/>
                    <a:pt x="305" y="477"/>
                  </a:cubicBezTo>
                  <a:cubicBezTo>
                    <a:pt x="308" y="479"/>
                    <a:pt x="309" y="481"/>
                    <a:pt x="308" y="483"/>
                  </a:cubicBezTo>
                  <a:cubicBezTo>
                    <a:pt x="308" y="485"/>
                    <a:pt x="306" y="486"/>
                    <a:pt x="305" y="487"/>
                  </a:cubicBezTo>
                  <a:cubicBezTo>
                    <a:pt x="304" y="487"/>
                    <a:pt x="303" y="487"/>
                    <a:pt x="303" y="488"/>
                  </a:cubicBezTo>
                  <a:cubicBezTo>
                    <a:pt x="303" y="489"/>
                    <a:pt x="303" y="490"/>
                    <a:pt x="304" y="490"/>
                  </a:cubicBezTo>
                  <a:cubicBezTo>
                    <a:pt x="306" y="492"/>
                    <a:pt x="310" y="493"/>
                    <a:pt x="313" y="492"/>
                  </a:cubicBezTo>
                  <a:cubicBezTo>
                    <a:pt x="328" y="489"/>
                    <a:pt x="349" y="460"/>
                    <a:pt x="364" y="435"/>
                  </a:cubicBezTo>
                  <a:cubicBezTo>
                    <a:pt x="357" y="463"/>
                    <a:pt x="352" y="499"/>
                    <a:pt x="360" y="511"/>
                  </a:cubicBezTo>
                  <a:cubicBezTo>
                    <a:pt x="362" y="515"/>
                    <a:pt x="365" y="516"/>
                    <a:pt x="368" y="517"/>
                  </a:cubicBezTo>
                  <a:cubicBezTo>
                    <a:pt x="369" y="517"/>
                    <a:pt x="369" y="516"/>
                    <a:pt x="370" y="516"/>
                  </a:cubicBezTo>
                  <a:cubicBezTo>
                    <a:pt x="370" y="515"/>
                    <a:pt x="370" y="514"/>
                    <a:pt x="370" y="513"/>
                  </a:cubicBezTo>
                  <a:cubicBezTo>
                    <a:pt x="369" y="512"/>
                    <a:pt x="369" y="510"/>
                    <a:pt x="370" y="509"/>
                  </a:cubicBezTo>
                  <a:cubicBezTo>
                    <a:pt x="371" y="507"/>
                    <a:pt x="373" y="506"/>
                    <a:pt x="376" y="506"/>
                  </a:cubicBezTo>
                  <a:cubicBezTo>
                    <a:pt x="381" y="507"/>
                    <a:pt x="383" y="511"/>
                    <a:pt x="383" y="515"/>
                  </a:cubicBezTo>
                  <a:cubicBezTo>
                    <a:pt x="383" y="519"/>
                    <a:pt x="380" y="524"/>
                    <a:pt x="373" y="524"/>
                  </a:cubicBezTo>
                  <a:cubicBezTo>
                    <a:pt x="366" y="524"/>
                    <a:pt x="360" y="521"/>
                    <a:pt x="357" y="516"/>
                  </a:cubicBezTo>
                  <a:cubicBezTo>
                    <a:pt x="349" y="505"/>
                    <a:pt x="348" y="484"/>
                    <a:pt x="355" y="461"/>
                  </a:cubicBezTo>
                  <a:close/>
                  <a:moveTo>
                    <a:pt x="310" y="418"/>
                  </a:moveTo>
                  <a:cubicBezTo>
                    <a:pt x="310" y="418"/>
                    <a:pt x="310" y="418"/>
                    <a:pt x="310" y="418"/>
                  </a:cubicBezTo>
                  <a:cubicBezTo>
                    <a:pt x="311" y="417"/>
                    <a:pt x="311" y="416"/>
                    <a:pt x="311" y="416"/>
                  </a:cubicBezTo>
                  <a:cubicBezTo>
                    <a:pt x="311" y="415"/>
                    <a:pt x="310" y="414"/>
                    <a:pt x="309" y="414"/>
                  </a:cubicBezTo>
                  <a:cubicBezTo>
                    <a:pt x="285" y="422"/>
                    <a:pt x="264" y="421"/>
                    <a:pt x="254" y="413"/>
                  </a:cubicBezTo>
                  <a:cubicBezTo>
                    <a:pt x="248" y="409"/>
                    <a:pt x="246" y="404"/>
                    <a:pt x="246" y="397"/>
                  </a:cubicBezTo>
                  <a:cubicBezTo>
                    <a:pt x="246" y="390"/>
                    <a:pt x="251" y="387"/>
                    <a:pt x="255" y="387"/>
                  </a:cubicBezTo>
                  <a:cubicBezTo>
                    <a:pt x="259" y="387"/>
                    <a:pt x="263" y="389"/>
                    <a:pt x="264" y="393"/>
                  </a:cubicBezTo>
                  <a:cubicBezTo>
                    <a:pt x="264" y="397"/>
                    <a:pt x="263" y="399"/>
                    <a:pt x="261" y="400"/>
                  </a:cubicBezTo>
                  <a:cubicBezTo>
                    <a:pt x="259" y="401"/>
                    <a:pt x="258" y="401"/>
                    <a:pt x="256" y="400"/>
                  </a:cubicBezTo>
                  <a:cubicBezTo>
                    <a:pt x="256" y="400"/>
                    <a:pt x="255" y="400"/>
                    <a:pt x="254" y="400"/>
                  </a:cubicBezTo>
                  <a:cubicBezTo>
                    <a:pt x="254" y="400"/>
                    <a:pt x="253" y="401"/>
                    <a:pt x="253" y="402"/>
                  </a:cubicBezTo>
                  <a:cubicBezTo>
                    <a:pt x="253" y="405"/>
                    <a:pt x="255" y="408"/>
                    <a:pt x="258" y="410"/>
                  </a:cubicBezTo>
                  <a:cubicBezTo>
                    <a:pt x="271" y="418"/>
                    <a:pt x="306" y="413"/>
                    <a:pt x="335" y="406"/>
                  </a:cubicBezTo>
                  <a:cubicBezTo>
                    <a:pt x="309" y="420"/>
                    <a:pt x="281" y="442"/>
                    <a:pt x="278" y="457"/>
                  </a:cubicBezTo>
                  <a:cubicBezTo>
                    <a:pt x="277" y="460"/>
                    <a:pt x="278" y="463"/>
                    <a:pt x="280" y="466"/>
                  </a:cubicBezTo>
                  <a:cubicBezTo>
                    <a:pt x="280" y="466"/>
                    <a:pt x="281" y="467"/>
                    <a:pt x="282" y="467"/>
                  </a:cubicBezTo>
                  <a:cubicBezTo>
                    <a:pt x="283" y="466"/>
                    <a:pt x="283" y="466"/>
                    <a:pt x="283" y="465"/>
                  </a:cubicBezTo>
                  <a:cubicBezTo>
                    <a:pt x="283" y="463"/>
                    <a:pt x="285" y="462"/>
                    <a:pt x="286" y="462"/>
                  </a:cubicBezTo>
                  <a:cubicBezTo>
                    <a:pt x="289" y="461"/>
                    <a:pt x="291" y="462"/>
                    <a:pt x="293" y="465"/>
                  </a:cubicBezTo>
                  <a:cubicBezTo>
                    <a:pt x="296" y="468"/>
                    <a:pt x="294" y="473"/>
                    <a:pt x="292" y="475"/>
                  </a:cubicBezTo>
                  <a:cubicBezTo>
                    <a:pt x="288" y="478"/>
                    <a:pt x="283" y="479"/>
                    <a:pt x="278" y="474"/>
                  </a:cubicBezTo>
                  <a:cubicBezTo>
                    <a:pt x="273" y="470"/>
                    <a:pt x="271" y="464"/>
                    <a:pt x="272" y="458"/>
                  </a:cubicBezTo>
                  <a:cubicBezTo>
                    <a:pt x="274" y="444"/>
                    <a:pt x="289" y="429"/>
                    <a:pt x="310" y="418"/>
                  </a:cubicBezTo>
                  <a:close/>
                  <a:moveTo>
                    <a:pt x="309" y="355"/>
                  </a:moveTo>
                  <a:cubicBezTo>
                    <a:pt x="309" y="355"/>
                    <a:pt x="309" y="355"/>
                    <a:pt x="309" y="355"/>
                  </a:cubicBezTo>
                  <a:cubicBezTo>
                    <a:pt x="310" y="355"/>
                    <a:pt x="310" y="355"/>
                    <a:pt x="311" y="354"/>
                  </a:cubicBezTo>
                  <a:cubicBezTo>
                    <a:pt x="311" y="353"/>
                    <a:pt x="311" y="352"/>
                    <a:pt x="310" y="352"/>
                  </a:cubicBezTo>
                  <a:cubicBezTo>
                    <a:pt x="289" y="340"/>
                    <a:pt x="274" y="325"/>
                    <a:pt x="272" y="312"/>
                  </a:cubicBezTo>
                  <a:cubicBezTo>
                    <a:pt x="271" y="306"/>
                    <a:pt x="273" y="300"/>
                    <a:pt x="278" y="295"/>
                  </a:cubicBezTo>
                  <a:cubicBezTo>
                    <a:pt x="283" y="290"/>
                    <a:pt x="288" y="291"/>
                    <a:pt x="292" y="294"/>
                  </a:cubicBezTo>
                  <a:cubicBezTo>
                    <a:pt x="294" y="297"/>
                    <a:pt x="296" y="301"/>
                    <a:pt x="293" y="305"/>
                  </a:cubicBezTo>
                  <a:cubicBezTo>
                    <a:pt x="291" y="308"/>
                    <a:pt x="289" y="309"/>
                    <a:pt x="286" y="308"/>
                  </a:cubicBezTo>
                  <a:cubicBezTo>
                    <a:pt x="285" y="307"/>
                    <a:pt x="283" y="306"/>
                    <a:pt x="283" y="305"/>
                  </a:cubicBezTo>
                  <a:cubicBezTo>
                    <a:pt x="283" y="304"/>
                    <a:pt x="283" y="303"/>
                    <a:pt x="282" y="303"/>
                  </a:cubicBezTo>
                  <a:cubicBezTo>
                    <a:pt x="281" y="303"/>
                    <a:pt x="280" y="303"/>
                    <a:pt x="280" y="304"/>
                  </a:cubicBezTo>
                  <a:cubicBezTo>
                    <a:pt x="278" y="306"/>
                    <a:pt x="277" y="309"/>
                    <a:pt x="278" y="313"/>
                  </a:cubicBezTo>
                  <a:cubicBezTo>
                    <a:pt x="281" y="328"/>
                    <a:pt x="309" y="349"/>
                    <a:pt x="335" y="364"/>
                  </a:cubicBezTo>
                  <a:cubicBezTo>
                    <a:pt x="306" y="356"/>
                    <a:pt x="271" y="351"/>
                    <a:pt x="258" y="360"/>
                  </a:cubicBezTo>
                  <a:cubicBezTo>
                    <a:pt x="255" y="362"/>
                    <a:pt x="253" y="364"/>
                    <a:pt x="253" y="368"/>
                  </a:cubicBezTo>
                  <a:cubicBezTo>
                    <a:pt x="253" y="368"/>
                    <a:pt x="254" y="369"/>
                    <a:pt x="254" y="370"/>
                  </a:cubicBezTo>
                  <a:cubicBezTo>
                    <a:pt x="255" y="370"/>
                    <a:pt x="256" y="370"/>
                    <a:pt x="256" y="369"/>
                  </a:cubicBezTo>
                  <a:cubicBezTo>
                    <a:pt x="258" y="368"/>
                    <a:pt x="259" y="368"/>
                    <a:pt x="261" y="369"/>
                  </a:cubicBezTo>
                  <a:cubicBezTo>
                    <a:pt x="263" y="370"/>
                    <a:pt x="264" y="373"/>
                    <a:pt x="264" y="376"/>
                  </a:cubicBezTo>
                  <a:cubicBezTo>
                    <a:pt x="263" y="381"/>
                    <a:pt x="259" y="383"/>
                    <a:pt x="255" y="383"/>
                  </a:cubicBezTo>
                  <a:cubicBezTo>
                    <a:pt x="251" y="382"/>
                    <a:pt x="246" y="380"/>
                    <a:pt x="246" y="372"/>
                  </a:cubicBezTo>
                  <a:cubicBezTo>
                    <a:pt x="246" y="365"/>
                    <a:pt x="248" y="360"/>
                    <a:pt x="254" y="356"/>
                  </a:cubicBezTo>
                  <a:cubicBezTo>
                    <a:pt x="264" y="348"/>
                    <a:pt x="285" y="348"/>
                    <a:pt x="309" y="355"/>
                  </a:cubicBezTo>
                  <a:close/>
                  <a:moveTo>
                    <a:pt x="352" y="310"/>
                  </a:moveTo>
                  <a:cubicBezTo>
                    <a:pt x="352" y="310"/>
                    <a:pt x="352" y="310"/>
                    <a:pt x="352" y="310"/>
                  </a:cubicBezTo>
                  <a:cubicBezTo>
                    <a:pt x="352" y="311"/>
                    <a:pt x="353" y="311"/>
                    <a:pt x="354" y="311"/>
                  </a:cubicBezTo>
                  <a:cubicBezTo>
                    <a:pt x="355" y="310"/>
                    <a:pt x="356" y="309"/>
                    <a:pt x="355" y="308"/>
                  </a:cubicBezTo>
                  <a:cubicBezTo>
                    <a:pt x="348" y="285"/>
                    <a:pt x="349" y="264"/>
                    <a:pt x="357" y="253"/>
                  </a:cubicBezTo>
                  <a:cubicBezTo>
                    <a:pt x="360" y="248"/>
                    <a:pt x="366" y="246"/>
                    <a:pt x="373" y="246"/>
                  </a:cubicBezTo>
                  <a:cubicBezTo>
                    <a:pt x="380" y="246"/>
                    <a:pt x="383" y="250"/>
                    <a:pt x="383" y="255"/>
                  </a:cubicBezTo>
                  <a:cubicBezTo>
                    <a:pt x="383" y="258"/>
                    <a:pt x="381" y="263"/>
                    <a:pt x="376" y="263"/>
                  </a:cubicBezTo>
                  <a:cubicBezTo>
                    <a:pt x="373" y="264"/>
                    <a:pt x="371" y="263"/>
                    <a:pt x="370" y="261"/>
                  </a:cubicBezTo>
                  <a:cubicBezTo>
                    <a:pt x="369" y="259"/>
                    <a:pt x="369" y="257"/>
                    <a:pt x="370" y="256"/>
                  </a:cubicBezTo>
                  <a:cubicBezTo>
                    <a:pt x="370" y="255"/>
                    <a:pt x="370" y="255"/>
                    <a:pt x="370" y="254"/>
                  </a:cubicBezTo>
                  <a:cubicBezTo>
                    <a:pt x="369" y="253"/>
                    <a:pt x="369" y="253"/>
                    <a:pt x="368" y="253"/>
                  </a:cubicBezTo>
                  <a:cubicBezTo>
                    <a:pt x="365" y="253"/>
                    <a:pt x="362" y="255"/>
                    <a:pt x="360" y="258"/>
                  </a:cubicBezTo>
                  <a:cubicBezTo>
                    <a:pt x="352" y="271"/>
                    <a:pt x="357" y="306"/>
                    <a:pt x="364" y="334"/>
                  </a:cubicBezTo>
                  <a:cubicBezTo>
                    <a:pt x="349" y="309"/>
                    <a:pt x="328" y="281"/>
                    <a:pt x="313" y="277"/>
                  </a:cubicBezTo>
                  <a:cubicBezTo>
                    <a:pt x="310" y="277"/>
                    <a:pt x="306" y="277"/>
                    <a:pt x="304" y="279"/>
                  </a:cubicBezTo>
                  <a:cubicBezTo>
                    <a:pt x="303" y="280"/>
                    <a:pt x="303" y="281"/>
                    <a:pt x="303" y="282"/>
                  </a:cubicBezTo>
                  <a:cubicBezTo>
                    <a:pt x="303" y="282"/>
                    <a:pt x="304" y="283"/>
                    <a:pt x="305" y="283"/>
                  </a:cubicBezTo>
                  <a:cubicBezTo>
                    <a:pt x="306" y="283"/>
                    <a:pt x="308" y="284"/>
                    <a:pt x="308" y="286"/>
                  </a:cubicBezTo>
                  <a:cubicBezTo>
                    <a:pt x="309" y="288"/>
                    <a:pt x="308" y="291"/>
                    <a:pt x="305" y="293"/>
                  </a:cubicBezTo>
                  <a:cubicBezTo>
                    <a:pt x="301" y="296"/>
                    <a:pt x="297" y="294"/>
                    <a:pt x="294" y="291"/>
                  </a:cubicBezTo>
                  <a:cubicBezTo>
                    <a:pt x="292" y="288"/>
                    <a:pt x="290" y="283"/>
                    <a:pt x="295" y="278"/>
                  </a:cubicBezTo>
                  <a:cubicBezTo>
                    <a:pt x="300" y="273"/>
                    <a:pt x="306" y="271"/>
                    <a:pt x="312" y="272"/>
                  </a:cubicBezTo>
                  <a:cubicBezTo>
                    <a:pt x="325" y="274"/>
                    <a:pt x="341" y="288"/>
                    <a:pt x="352" y="310"/>
                  </a:cubicBezTo>
                  <a:close/>
                  <a:moveTo>
                    <a:pt x="377" y="502"/>
                  </a:moveTo>
                  <a:cubicBezTo>
                    <a:pt x="372" y="502"/>
                    <a:pt x="368" y="503"/>
                    <a:pt x="366" y="507"/>
                  </a:cubicBezTo>
                  <a:cubicBezTo>
                    <a:pt x="365" y="508"/>
                    <a:pt x="365" y="510"/>
                    <a:pt x="365" y="511"/>
                  </a:cubicBezTo>
                  <a:cubicBezTo>
                    <a:pt x="364" y="511"/>
                    <a:pt x="364" y="510"/>
                    <a:pt x="363" y="509"/>
                  </a:cubicBezTo>
                  <a:cubicBezTo>
                    <a:pt x="355" y="496"/>
                    <a:pt x="362" y="452"/>
                    <a:pt x="373" y="418"/>
                  </a:cubicBezTo>
                  <a:cubicBezTo>
                    <a:pt x="373" y="418"/>
                    <a:pt x="373" y="418"/>
                    <a:pt x="373" y="418"/>
                  </a:cubicBezTo>
                  <a:cubicBezTo>
                    <a:pt x="374" y="417"/>
                    <a:pt x="373" y="416"/>
                    <a:pt x="373" y="416"/>
                  </a:cubicBezTo>
                  <a:cubicBezTo>
                    <a:pt x="373" y="416"/>
                    <a:pt x="373" y="416"/>
                    <a:pt x="372" y="415"/>
                  </a:cubicBezTo>
                  <a:cubicBezTo>
                    <a:pt x="371" y="415"/>
                    <a:pt x="370" y="415"/>
                    <a:pt x="370" y="416"/>
                  </a:cubicBezTo>
                  <a:cubicBezTo>
                    <a:pt x="354" y="448"/>
                    <a:pt x="327" y="485"/>
                    <a:pt x="312" y="488"/>
                  </a:cubicBezTo>
                  <a:cubicBezTo>
                    <a:pt x="311" y="489"/>
                    <a:pt x="310" y="489"/>
                    <a:pt x="310" y="488"/>
                  </a:cubicBezTo>
                  <a:cubicBezTo>
                    <a:pt x="311" y="487"/>
                    <a:pt x="312" y="486"/>
                    <a:pt x="312" y="484"/>
                  </a:cubicBezTo>
                  <a:cubicBezTo>
                    <a:pt x="313" y="481"/>
                    <a:pt x="311" y="476"/>
                    <a:pt x="308" y="474"/>
                  </a:cubicBezTo>
                  <a:cubicBezTo>
                    <a:pt x="305" y="471"/>
                    <a:pt x="301" y="471"/>
                    <a:pt x="298" y="472"/>
                  </a:cubicBezTo>
                  <a:cubicBezTo>
                    <a:pt x="299" y="469"/>
                    <a:pt x="299" y="465"/>
                    <a:pt x="296" y="462"/>
                  </a:cubicBezTo>
                  <a:cubicBezTo>
                    <a:pt x="293" y="458"/>
                    <a:pt x="289" y="457"/>
                    <a:pt x="285" y="458"/>
                  </a:cubicBezTo>
                  <a:cubicBezTo>
                    <a:pt x="284" y="458"/>
                    <a:pt x="282" y="459"/>
                    <a:pt x="281" y="460"/>
                  </a:cubicBezTo>
                  <a:cubicBezTo>
                    <a:pt x="281" y="459"/>
                    <a:pt x="281" y="458"/>
                    <a:pt x="281" y="457"/>
                  </a:cubicBezTo>
                  <a:cubicBezTo>
                    <a:pt x="285" y="442"/>
                    <a:pt x="321" y="416"/>
                    <a:pt x="353" y="400"/>
                  </a:cubicBezTo>
                  <a:cubicBezTo>
                    <a:pt x="354" y="400"/>
                    <a:pt x="353" y="400"/>
                    <a:pt x="353" y="400"/>
                  </a:cubicBezTo>
                  <a:cubicBezTo>
                    <a:pt x="354" y="399"/>
                    <a:pt x="355" y="399"/>
                    <a:pt x="355" y="398"/>
                  </a:cubicBezTo>
                  <a:cubicBezTo>
                    <a:pt x="355" y="398"/>
                    <a:pt x="355" y="398"/>
                    <a:pt x="354" y="398"/>
                  </a:cubicBezTo>
                  <a:cubicBezTo>
                    <a:pt x="354" y="397"/>
                    <a:pt x="353" y="396"/>
                    <a:pt x="352" y="396"/>
                  </a:cubicBezTo>
                  <a:cubicBezTo>
                    <a:pt x="318" y="408"/>
                    <a:pt x="273" y="415"/>
                    <a:pt x="260" y="407"/>
                  </a:cubicBezTo>
                  <a:cubicBezTo>
                    <a:pt x="260" y="406"/>
                    <a:pt x="259" y="405"/>
                    <a:pt x="258" y="405"/>
                  </a:cubicBezTo>
                  <a:cubicBezTo>
                    <a:pt x="260" y="405"/>
                    <a:pt x="261" y="404"/>
                    <a:pt x="263" y="404"/>
                  </a:cubicBezTo>
                  <a:cubicBezTo>
                    <a:pt x="266" y="402"/>
                    <a:pt x="268" y="398"/>
                    <a:pt x="268" y="393"/>
                  </a:cubicBezTo>
                  <a:cubicBezTo>
                    <a:pt x="267" y="389"/>
                    <a:pt x="265" y="386"/>
                    <a:pt x="262" y="385"/>
                  </a:cubicBezTo>
                  <a:cubicBezTo>
                    <a:pt x="265" y="383"/>
                    <a:pt x="267" y="380"/>
                    <a:pt x="268" y="377"/>
                  </a:cubicBezTo>
                  <a:cubicBezTo>
                    <a:pt x="268" y="372"/>
                    <a:pt x="266" y="368"/>
                    <a:pt x="263" y="366"/>
                  </a:cubicBezTo>
                  <a:cubicBezTo>
                    <a:pt x="261" y="365"/>
                    <a:pt x="260" y="365"/>
                    <a:pt x="258" y="365"/>
                  </a:cubicBezTo>
                  <a:cubicBezTo>
                    <a:pt x="259" y="364"/>
                    <a:pt x="260" y="363"/>
                    <a:pt x="260" y="363"/>
                  </a:cubicBezTo>
                  <a:cubicBezTo>
                    <a:pt x="273" y="355"/>
                    <a:pt x="318" y="361"/>
                    <a:pt x="352" y="373"/>
                  </a:cubicBezTo>
                  <a:cubicBezTo>
                    <a:pt x="352" y="373"/>
                    <a:pt x="352" y="373"/>
                    <a:pt x="352" y="373"/>
                  </a:cubicBezTo>
                  <a:cubicBezTo>
                    <a:pt x="353" y="373"/>
                    <a:pt x="354" y="373"/>
                    <a:pt x="354" y="373"/>
                  </a:cubicBezTo>
                  <a:cubicBezTo>
                    <a:pt x="354" y="373"/>
                    <a:pt x="354" y="372"/>
                    <a:pt x="354" y="372"/>
                  </a:cubicBezTo>
                  <a:cubicBezTo>
                    <a:pt x="355" y="371"/>
                    <a:pt x="354" y="370"/>
                    <a:pt x="353" y="370"/>
                  </a:cubicBezTo>
                  <a:cubicBezTo>
                    <a:pt x="321" y="354"/>
                    <a:pt x="285" y="327"/>
                    <a:pt x="281" y="312"/>
                  </a:cubicBezTo>
                  <a:cubicBezTo>
                    <a:pt x="281" y="311"/>
                    <a:pt x="281" y="310"/>
                    <a:pt x="281" y="309"/>
                  </a:cubicBezTo>
                  <a:cubicBezTo>
                    <a:pt x="282" y="310"/>
                    <a:pt x="284" y="311"/>
                    <a:pt x="285" y="312"/>
                  </a:cubicBezTo>
                  <a:cubicBezTo>
                    <a:pt x="289" y="313"/>
                    <a:pt x="293" y="311"/>
                    <a:pt x="296" y="307"/>
                  </a:cubicBezTo>
                  <a:cubicBezTo>
                    <a:pt x="299" y="304"/>
                    <a:pt x="299" y="301"/>
                    <a:pt x="298" y="298"/>
                  </a:cubicBezTo>
                  <a:cubicBezTo>
                    <a:pt x="301" y="299"/>
                    <a:pt x="305" y="298"/>
                    <a:pt x="308" y="296"/>
                  </a:cubicBezTo>
                  <a:cubicBezTo>
                    <a:pt x="311" y="293"/>
                    <a:pt x="313" y="289"/>
                    <a:pt x="312" y="285"/>
                  </a:cubicBezTo>
                  <a:cubicBezTo>
                    <a:pt x="312" y="283"/>
                    <a:pt x="311" y="282"/>
                    <a:pt x="310" y="281"/>
                  </a:cubicBezTo>
                  <a:cubicBezTo>
                    <a:pt x="310" y="281"/>
                    <a:pt x="311" y="281"/>
                    <a:pt x="312" y="281"/>
                  </a:cubicBezTo>
                  <a:cubicBezTo>
                    <a:pt x="327" y="284"/>
                    <a:pt x="354" y="321"/>
                    <a:pt x="370" y="353"/>
                  </a:cubicBezTo>
                  <a:cubicBezTo>
                    <a:pt x="370" y="353"/>
                    <a:pt x="370" y="353"/>
                    <a:pt x="370" y="353"/>
                  </a:cubicBezTo>
                  <a:cubicBezTo>
                    <a:pt x="370" y="354"/>
                    <a:pt x="371" y="354"/>
                    <a:pt x="372" y="354"/>
                  </a:cubicBezTo>
                  <a:cubicBezTo>
                    <a:pt x="372" y="354"/>
                    <a:pt x="372" y="354"/>
                    <a:pt x="372" y="354"/>
                  </a:cubicBezTo>
                  <a:cubicBezTo>
                    <a:pt x="373" y="354"/>
                    <a:pt x="374" y="353"/>
                    <a:pt x="373" y="352"/>
                  </a:cubicBezTo>
                  <a:cubicBezTo>
                    <a:pt x="362" y="318"/>
                    <a:pt x="355" y="273"/>
                    <a:pt x="363" y="260"/>
                  </a:cubicBezTo>
                  <a:cubicBezTo>
                    <a:pt x="364" y="259"/>
                    <a:pt x="364" y="259"/>
                    <a:pt x="365" y="258"/>
                  </a:cubicBezTo>
                  <a:cubicBezTo>
                    <a:pt x="365" y="260"/>
                    <a:pt x="365" y="261"/>
                    <a:pt x="366" y="263"/>
                  </a:cubicBezTo>
                  <a:cubicBezTo>
                    <a:pt x="368" y="266"/>
                    <a:pt x="372" y="268"/>
                    <a:pt x="377" y="267"/>
                  </a:cubicBezTo>
                  <a:cubicBezTo>
                    <a:pt x="381" y="267"/>
                    <a:pt x="383" y="265"/>
                    <a:pt x="385" y="262"/>
                  </a:cubicBezTo>
                  <a:cubicBezTo>
                    <a:pt x="387" y="265"/>
                    <a:pt x="389" y="267"/>
                    <a:pt x="393" y="267"/>
                  </a:cubicBezTo>
                  <a:cubicBezTo>
                    <a:pt x="398" y="268"/>
                    <a:pt x="402" y="266"/>
                    <a:pt x="404" y="263"/>
                  </a:cubicBezTo>
                  <a:cubicBezTo>
                    <a:pt x="405" y="261"/>
                    <a:pt x="405" y="260"/>
                    <a:pt x="405" y="258"/>
                  </a:cubicBezTo>
                  <a:cubicBezTo>
                    <a:pt x="406" y="259"/>
                    <a:pt x="406" y="259"/>
                    <a:pt x="407" y="260"/>
                  </a:cubicBezTo>
                  <a:cubicBezTo>
                    <a:pt x="415" y="273"/>
                    <a:pt x="408" y="318"/>
                    <a:pt x="397" y="352"/>
                  </a:cubicBezTo>
                  <a:cubicBezTo>
                    <a:pt x="396" y="353"/>
                    <a:pt x="397" y="354"/>
                    <a:pt x="398" y="354"/>
                  </a:cubicBezTo>
                  <a:cubicBezTo>
                    <a:pt x="398" y="354"/>
                    <a:pt x="398" y="354"/>
                    <a:pt x="398" y="354"/>
                  </a:cubicBezTo>
                  <a:cubicBezTo>
                    <a:pt x="399" y="354"/>
                    <a:pt x="400" y="354"/>
                    <a:pt x="400" y="353"/>
                  </a:cubicBezTo>
                  <a:cubicBezTo>
                    <a:pt x="400" y="353"/>
                    <a:pt x="400" y="353"/>
                    <a:pt x="400" y="353"/>
                  </a:cubicBezTo>
                  <a:cubicBezTo>
                    <a:pt x="416" y="321"/>
                    <a:pt x="443" y="284"/>
                    <a:pt x="458" y="281"/>
                  </a:cubicBezTo>
                  <a:cubicBezTo>
                    <a:pt x="459" y="281"/>
                    <a:pt x="460" y="281"/>
                    <a:pt x="460" y="281"/>
                  </a:cubicBezTo>
                  <a:cubicBezTo>
                    <a:pt x="459" y="282"/>
                    <a:pt x="459" y="283"/>
                    <a:pt x="458" y="285"/>
                  </a:cubicBezTo>
                  <a:cubicBezTo>
                    <a:pt x="457" y="289"/>
                    <a:pt x="459" y="293"/>
                    <a:pt x="462" y="296"/>
                  </a:cubicBezTo>
                  <a:cubicBezTo>
                    <a:pt x="465" y="298"/>
                    <a:pt x="469" y="299"/>
                    <a:pt x="472" y="298"/>
                  </a:cubicBezTo>
                  <a:cubicBezTo>
                    <a:pt x="471" y="301"/>
                    <a:pt x="471" y="304"/>
                    <a:pt x="474" y="307"/>
                  </a:cubicBezTo>
                  <a:cubicBezTo>
                    <a:pt x="477" y="311"/>
                    <a:pt x="481" y="313"/>
                    <a:pt x="485" y="312"/>
                  </a:cubicBezTo>
                  <a:cubicBezTo>
                    <a:pt x="486" y="311"/>
                    <a:pt x="488" y="310"/>
                    <a:pt x="489" y="309"/>
                  </a:cubicBezTo>
                  <a:cubicBezTo>
                    <a:pt x="489" y="310"/>
                    <a:pt x="489" y="311"/>
                    <a:pt x="489" y="312"/>
                  </a:cubicBezTo>
                  <a:cubicBezTo>
                    <a:pt x="485" y="327"/>
                    <a:pt x="449" y="354"/>
                    <a:pt x="417" y="370"/>
                  </a:cubicBezTo>
                  <a:cubicBezTo>
                    <a:pt x="416" y="370"/>
                    <a:pt x="416" y="370"/>
                    <a:pt x="417" y="370"/>
                  </a:cubicBezTo>
                  <a:cubicBezTo>
                    <a:pt x="416" y="370"/>
                    <a:pt x="415" y="371"/>
                    <a:pt x="415" y="371"/>
                  </a:cubicBezTo>
                  <a:cubicBezTo>
                    <a:pt x="415" y="372"/>
                    <a:pt x="416" y="372"/>
                    <a:pt x="416" y="372"/>
                  </a:cubicBezTo>
                  <a:cubicBezTo>
                    <a:pt x="416" y="373"/>
                    <a:pt x="417" y="374"/>
                    <a:pt x="418" y="373"/>
                  </a:cubicBezTo>
                  <a:cubicBezTo>
                    <a:pt x="452" y="361"/>
                    <a:pt x="497" y="355"/>
                    <a:pt x="510" y="363"/>
                  </a:cubicBezTo>
                  <a:cubicBezTo>
                    <a:pt x="510" y="363"/>
                    <a:pt x="511" y="364"/>
                    <a:pt x="512" y="365"/>
                  </a:cubicBezTo>
                  <a:cubicBezTo>
                    <a:pt x="510" y="365"/>
                    <a:pt x="509" y="365"/>
                    <a:pt x="507" y="366"/>
                  </a:cubicBezTo>
                  <a:cubicBezTo>
                    <a:pt x="504" y="368"/>
                    <a:pt x="502" y="372"/>
                    <a:pt x="503" y="377"/>
                  </a:cubicBezTo>
                  <a:cubicBezTo>
                    <a:pt x="503" y="380"/>
                    <a:pt x="505" y="383"/>
                    <a:pt x="508" y="385"/>
                  </a:cubicBezTo>
                  <a:cubicBezTo>
                    <a:pt x="505" y="386"/>
                    <a:pt x="503" y="389"/>
                    <a:pt x="503" y="393"/>
                  </a:cubicBezTo>
                  <a:cubicBezTo>
                    <a:pt x="502" y="398"/>
                    <a:pt x="504" y="402"/>
                    <a:pt x="507" y="404"/>
                  </a:cubicBezTo>
                  <a:cubicBezTo>
                    <a:pt x="509" y="404"/>
                    <a:pt x="510" y="405"/>
                    <a:pt x="512" y="405"/>
                  </a:cubicBezTo>
                  <a:cubicBezTo>
                    <a:pt x="511" y="405"/>
                    <a:pt x="510" y="406"/>
                    <a:pt x="510" y="407"/>
                  </a:cubicBezTo>
                  <a:cubicBezTo>
                    <a:pt x="497" y="415"/>
                    <a:pt x="452" y="408"/>
                    <a:pt x="418" y="396"/>
                  </a:cubicBezTo>
                  <a:cubicBezTo>
                    <a:pt x="418" y="396"/>
                    <a:pt x="418" y="396"/>
                    <a:pt x="418" y="396"/>
                  </a:cubicBezTo>
                  <a:cubicBezTo>
                    <a:pt x="417" y="396"/>
                    <a:pt x="417" y="396"/>
                    <a:pt x="416" y="397"/>
                  </a:cubicBezTo>
                  <a:cubicBezTo>
                    <a:pt x="416" y="397"/>
                    <a:pt x="416" y="397"/>
                    <a:pt x="416" y="397"/>
                  </a:cubicBezTo>
                  <a:cubicBezTo>
                    <a:pt x="415" y="398"/>
                    <a:pt x="416" y="399"/>
                    <a:pt x="417" y="400"/>
                  </a:cubicBezTo>
                  <a:cubicBezTo>
                    <a:pt x="449" y="416"/>
                    <a:pt x="485" y="442"/>
                    <a:pt x="489" y="457"/>
                  </a:cubicBezTo>
                  <a:cubicBezTo>
                    <a:pt x="489" y="458"/>
                    <a:pt x="489" y="459"/>
                    <a:pt x="489" y="460"/>
                  </a:cubicBezTo>
                  <a:cubicBezTo>
                    <a:pt x="488" y="459"/>
                    <a:pt x="486" y="458"/>
                    <a:pt x="485" y="458"/>
                  </a:cubicBezTo>
                  <a:cubicBezTo>
                    <a:pt x="481" y="457"/>
                    <a:pt x="477" y="458"/>
                    <a:pt x="474" y="462"/>
                  </a:cubicBezTo>
                  <a:cubicBezTo>
                    <a:pt x="471" y="465"/>
                    <a:pt x="471" y="469"/>
                    <a:pt x="472" y="472"/>
                  </a:cubicBezTo>
                  <a:cubicBezTo>
                    <a:pt x="469" y="471"/>
                    <a:pt x="465" y="471"/>
                    <a:pt x="462" y="474"/>
                  </a:cubicBezTo>
                  <a:cubicBezTo>
                    <a:pt x="459" y="476"/>
                    <a:pt x="457" y="481"/>
                    <a:pt x="458" y="484"/>
                  </a:cubicBezTo>
                  <a:cubicBezTo>
                    <a:pt x="459" y="486"/>
                    <a:pt x="459" y="487"/>
                    <a:pt x="460" y="488"/>
                  </a:cubicBezTo>
                  <a:cubicBezTo>
                    <a:pt x="460" y="489"/>
                    <a:pt x="459" y="489"/>
                    <a:pt x="458" y="488"/>
                  </a:cubicBezTo>
                  <a:cubicBezTo>
                    <a:pt x="443" y="485"/>
                    <a:pt x="416" y="448"/>
                    <a:pt x="400" y="416"/>
                  </a:cubicBezTo>
                  <a:cubicBezTo>
                    <a:pt x="400" y="416"/>
                    <a:pt x="400" y="416"/>
                    <a:pt x="400" y="416"/>
                  </a:cubicBezTo>
                  <a:cubicBezTo>
                    <a:pt x="400" y="416"/>
                    <a:pt x="399" y="415"/>
                    <a:pt x="398" y="415"/>
                  </a:cubicBezTo>
                  <a:cubicBezTo>
                    <a:pt x="398" y="415"/>
                    <a:pt x="398" y="415"/>
                    <a:pt x="398" y="415"/>
                  </a:cubicBezTo>
                  <a:cubicBezTo>
                    <a:pt x="397" y="416"/>
                    <a:pt x="396" y="417"/>
                    <a:pt x="397" y="418"/>
                  </a:cubicBezTo>
                  <a:cubicBezTo>
                    <a:pt x="408" y="452"/>
                    <a:pt x="415" y="496"/>
                    <a:pt x="407" y="509"/>
                  </a:cubicBezTo>
                  <a:cubicBezTo>
                    <a:pt x="406" y="510"/>
                    <a:pt x="406" y="511"/>
                    <a:pt x="405" y="511"/>
                  </a:cubicBezTo>
                  <a:cubicBezTo>
                    <a:pt x="405" y="510"/>
                    <a:pt x="405" y="508"/>
                    <a:pt x="404" y="507"/>
                  </a:cubicBezTo>
                  <a:cubicBezTo>
                    <a:pt x="402" y="503"/>
                    <a:pt x="398" y="502"/>
                    <a:pt x="393" y="502"/>
                  </a:cubicBezTo>
                  <a:cubicBezTo>
                    <a:pt x="389" y="503"/>
                    <a:pt x="387" y="505"/>
                    <a:pt x="385" y="508"/>
                  </a:cubicBezTo>
                  <a:cubicBezTo>
                    <a:pt x="383" y="505"/>
                    <a:pt x="381" y="503"/>
                    <a:pt x="377" y="502"/>
                  </a:cubicBezTo>
                  <a:close/>
                  <a:moveTo>
                    <a:pt x="415" y="308"/>
                  </a:moveTo>
                  <a:cubicBezTo>
                    <a:pt x="414" y="309"/>
                    <a:pt x="415" y="310"/>
                    <a:pt x="416" y="311"/>
                  </a:cubicBezTo>
                  <a:cubicBezTo>
                    <a:pt x="417" y="311"/>
                    <a:pt x="418" y="311"/>
                    <a:pt x="418" y="310"/>
                  </a:cubicBezTo>
                  <a:cubicBezTo>
                    <a:pt x="418" y="310"/>
                    <a:pt x="418" y="310"/>
                    <a:pt x="418" y="310"/>
                  </a:cubicBezTo>
                  <a:cubicBezTo>
                    <a:pt x="429" y="288"/>
                    <a:pt x="445" y="274"/>
                    <a:pt x="458" y="272"/>
                  </a:cubicBezTo>
                  <a:cubicBezTo>
                    <a:pt x="464" y="271"/>
                    <a:pt x="470" y="273"/>
                    <a:pt x="475" y="278"/>
                  </a:cubicBezTo>
                  <a:cubicBezTo>
                    <a:pt x="480" y="283"/>
                    <a:pt x="478" y="288"/>
                    <a:pt x="476" y="291"/>
                  </a:cubicBezTo>
                  <a:cubicBezTo>
                    <a:pt x="473" y="294"/>
                    <a:pt x="469" y="296"/>
                    <a:pt x="465" y="293"/>
                  </a:cubicBezTo>
                  <a:cubicBezTo>
                    <a:pt x="462" y="291"/>
                    <a:pt x="461" y="288"/>
                    <a:pt x="462" y="286"/>
                  </a:cubicBezTo>
                  <a:cubicBezTo>
                    <a:pt x="462" y="284"/>
                    <a:pt x="464" y="283"/>
                    <a:pt x="465" y="283"/>
                  </a:cubicBezTo>
                  <a:cubicBezTo>
                    <a:pt x="466" y="283"/>
                    <a:pt x="467" y="282"/>
                    <a:pt x="467" y="282"/>
                  </a:cubicBezTo>
                  <a:cubicBezTo>
                    <a:pt x="467" y="281"/>
                    <a:pt x="467" y="280"/>
                    <a:pt x="466" y="279"/>
                  </a:cubicBezTo>
                  <a:cubicBezTo>
                    <a:pt x="464" y="277"/>
                    <a:pt x="461" y="277"/>
                    <a:pt x="457" y="277"/>
                  </a:cubicBezTo>
                  <a:cubicBezTo>
                    <a:pt x="442" y="281"/>
                    <a:pt x="421" y="309"/>
                    <a:pt x="406" y="334"/>
                  </a:cubicBezTo>
                  <a:cubicBezTo>
                    <a:pt x="413" y="306"/>
                    <a:pt x="418" y="271"/>
                    <a:pt x="410" y="258"/>
                  </a:cubicBezTo>
                  <a:cubicBezTo>
                    <a:pt x="408" y="255"/>
                    <a:pt x="405" y="253"/>
                    <a:pt x="402" y="253"/>
                  </a:cubicBezTo>
                  <a:cubicBezTo>
                    <a:pt x="401" y="253"/>
                    <a:pt x="401" y="253"/>
                    <a:pt x="400" y="254"/>
                  </a:cubicBezTo>
                  <a:cubicBezTo>
                    <a:pt x="400" y="255"/>
                    <a:pt x="400" y="255"/>
                    <a:pt x="400" y="256"/>
                  </a:cubicBezTo>
                  <a:cubicBezTo>
                    <a:pt x="401" y="257"/>
                    <a:pt x="401" y="259"/>
                    <a:pt x="401" y="261"/>
                  </a:cubicBezTo>
                  <a:cubicBezTo>
                    <a:pt x="399" y="263"/>
                    <a:pt x="397" y="264"/>
                    <a:pt x="394" y="263"/>
                  </a:cubicBezTo>
                  <a:cubicBezTo>
                    <a:pt x="389" y="263"/>
                    <a:pt x="387" y="258"/>
                    <a:pt x="387" y="255"/>
                  </a:cubicBezTo>
                  <a:cubicBezTo>
                    <a:pt x="387" y="250"/>
                    <a:pt x="390" y="246"/>
                    <a:pt x="397" y="246"/>
                  </a:cubicBezTo>
                  <a:cubicBezTo>
                    <a:pt x="404" y="246"/>
                    <a:pt x="410" y="248"/>
                    <a:pt x="413" y="253"/>
                  </a:cubicBezTo>
                  <a:cubicBezTo>
                    <a:pt x="421" y="264"/>
                    <a:pt x="422" y="285"/>
                    <a:pt x="415" y="308"/>
                  </a:cubicBezTo>
                  <a:close/>
                  <a:moveTo>
                    <a:pt x="460" y="352"/>
                  </a:moveTo>
                  <a:cubicBezTo>
                    <a:pt x="460" y="352"/>
                    <a:pt x="460" y="352"/>
                    <a:pt x="460" y="352"/>
                  </a:cubicBezTo>
                  <a:cubicBezTo>
                    <a:pt x="459" y="352"/>
                    <a:pt x="459" y="353"/>
                    <a:pt x="459" y="354"/>
                  </a:cubicBezTo>
                  <a:cubicBezTo>
                    <a:pt x="459" y="355"/>
                    <a:pt x="460" y="356"/>
                    <a:pt x="461" y="355"/>
                  </a:cubicBezTo>
                  <a:cubicBezTo>
                    <a:pt x="485" y="348"/>
                    <a:pt x="506" y="348"/>
                    <a:pt x="516" y="356"/>
                  </a:cubicBezTo>
                  <a:cubicBezTo>
                    <a:pt x="522" y="360"/>
                    <a:pt x="524" y="365"/>
                    <a:pt x="524" y="372"/>
                  </a:cubicBezTo>
                  <a:cubicBezTo>
                    <a:pt x="524" y="380"/>
                    <a:pt x="519" y="382"/>
                    <a:pt x="515" y="383"/>
                  </a:cubicBezTo>
                  <a:cubicBezTo>
                    <a:pt x="511" y="383"/>
                    <a:pt x="507" y="381"/>
                    <a:pt x="506" y="376"/>
                  </a:cubicBezTo>
                  <a:cubicBezTo>
                    <a:pt x="506" y="373"/>
                    <a:pt x="507" y="370"/>
                    <a:pt x="509" y="369"/>
                  </a:cubicBezTo>
                  <a:cubicBezTo>
                    <a:pt x="511" y="368"/>
                    <a:pt x="513" y="368"/>
                    <a:pt x="514" y="369"/>
                  </a:cubicBezTo>
                  <a:cubicBezTo>
                    <a:pt x="514" y="370"/>
                    <a:pt x="515" y="370"/>
                    <a:pt x="516" y="370"/>
                  </a:cubicBezTo>
                  <a:cubicBezTo>
                    <a:pt x="517" y="369"/>
                    <a:pt x="517" y="368"/>
                    <a:pt x="517" y="368"/>
                  </a:cubicBezTo>
                  <a:cubicBezTo>
                    <a:pt x="517" y="364"/>
                    <a:pt x="515" y="362"/>
                    <a:pt x="512" y="360"/>
                  </a:cubicBezTo>
                  <a:cubicBezTo>
                    <a:pt x="499" y="351"/>
                    <a:pt x="464" y="356"/>
                    <a:pt x="435" y="364"/>
                  </a:cubicBezTo>
                  <a:cubicBezTo>
                    <a:pt x="461" y="349"/>
                    <a:pt x="489" y="328"/>
                    <a:pt x="492" y="313"/>
                  </a:cubicBezTo>
                  <a:cubicBezTo>
                    <a:pt x="493" y="309"/>
                    <a:pt x="492" y="306"/>
                    <a:pt x="490" y="304"/>
                  </a:cubicBezTo>
                  <a:cubicBezTo>
                    <a:pt x="490" y="303"/>
                    <a:pt x="489" y="303"/>
                    <a:pt x="488" y="303"/>
                  </a:cubicBezTo>
                  <a:cubicBezTo>
                    <a:pt x="488" y="303"/>
                    <a:pt x="487" y="304"/>
                    <a:pt x="487" y="305"/>
                  </a:cubicBezTo>
                  <a:cubicBezTo>
                    <a:pt x="487" y="306"/>
                    <a:pt x="485" y="307"/>
                    <a:pt x="484" y="308"/>
                  </a:cubicBezTo>
                  <a:cubicBezTo>
                    <a:pt x="481" y="309"/>
                    <a:pt x="479" y="308"/>
                    <a:pt x="477" y="305"/>
                  </a:cubicBezTo>
                  <a:cubicBezTo>
                    <a:pt x="474" y="301"/>
                    <a:pt x="476" y="297"/>
                    <a:pt x="479" y="294"/>
                  </a:cubicBezTo>
                  <a:cubicBezTo>
                    <a:pt x="482" y="291"/>
                    <a:pt x="487" y="290"/>
                    <a:pt x="492" y="295"/>
                  </a:cubicBezTo>
                  <a:cubicBezTo>
                    <a:pt x="497" y="300"/>
                    <a:pt x="499" y="306"/>
                    <a:pt x="498" y="312"/>
                  </a:cubicBezTo>
                  <a:cubicBezTo>
                    <a:pt x="496" y="325"/>
                    <a:pt x="481" y="340"/>
                    <a:pt x="460" y="352"/>
                  </a:cubicBezTo>
                  <a:close/>
                  <a:moveTo>
                    <a:pt x="477" y="465"/>
                  </a:moveTo>
                  <a:cubicBezTo>
                    <a:pt x="479" y="462"/>
                    <a:pt x="481" y="461"/>
                    <a:pt x="484" y="462"/>
                  </a:cubicBezTo>
                  <a:cubicBezTo>
                    <a:pt x="485" y="462"/>
                    <a:pt x="487" y="463"/>
                    <a:pt x="487" y="465"/>
                  </a:cubicBezTo>
                  <a:cubicBezTo>
                    <a:pt x="487" y="466"/>
                    <a:pt x="488" y="466"/>
                    <a:pt x="488" y="467"/>
                  </a:cubicBezTo>
                  <a:cubicBezTo>
                    <a:pt x="489" y="467"/>
                    <a:pt x="490" y="466"/>
                    <a:pt x="490" y="466"/>
                  </a:cubicBezTo>
                  <a:cubicBezTo>
                    <a:pt x="492" y="463"/>
                    <a:pt x="493" y="460"/>
                    <a:pt x="492" y="457"/>
                  </a:cubicBezTo>
                  <a:cubicBezTo>
                    <a:pt x="489" y="442"/>
                    <a:pt x="461" y="420"/>
                    <a:pt x="435" y="406"/>
                  </a:cubicBezTo>
                  <a:cubicBezTo>
                    <a:pt x="464" y="413"/>
                    <a:pt x="499" y="418"/>
                    <a:pt x="512" y="410"/>
                  </a:cubicBezTo>
                  <a:cubicBezTo>
                    <a:pt x="515" y="408"/>
                    <a:pt x="517" y="405"/>
                    <a:pt x="517" y="402"/>
                  </a:cubicBezTo>
                  <a:cubicBezTo>
                    <a:pt x="517" y="401"/>
                    <a:pt x="517" y="400"/>
                    <a:pt x="516" y="400"/>
                  </a:cubicBezTo>
                  <a:cubicBezTo>
                    <a:pt x="515" y="400"/>
                    <a:pt x="514" y="400"/>
                    <a:pt x="514" y="400"/>
                  </a:cubicBezTo>
                  <a:cubicBezTo>
                    <a:pt x="513" y="401"/>
                    <a:pt x="511" y="401"/>
                    <a:pt x="509" y="400"/>
                  </a:cubicBezTo>
                  <a:cubicBezTo>
                    <a:pt x="507" y="399"/>
                    <a:pt x="506" y="397"/>
                    <a:pt x="506" y="393"/>
                  </a:cubicBezTo>
                  <a:cubicBezTo>
                    <a:pt x="507" y="389"/>
                    <a:pt x="511" y="387"/>
                    <a:pt x="515" y="387"/>
                  </a:cubicBezTo>
                  <a:cubicBezTo>
                    <a:pt x="519" y="387"/>
                    <a:pt x="524" y="390"/>
                    <a:pt x="524" y="397"/>
                  </a:cubicBezTo>
                  <a:cubicBezTo>
                    <a:pt x="524" y="404"/>
                    <a:pt x="522" y="409"/>
                    <a:pt x="516" y="413"/>
                  </a:cubicBezTo>
                  <a:cubicBezTo>
                    <a:pt x="506" y="421"/>
                    <a:pt x="485" y="422"/>
                    <a:pt x="461" y="414"/>
                  </a:cubicBezTo>
                  <a:cubicBezTo>
                    <a:pt x="461" y="414"/>
                    <a:pt x="461" y="414"/>
                    <a:pt x="461" y="414"/>
                  </a:cubicBezTo>
                  <a:cubicBezTo>
                    <a:pt x="460" y="414"/>
                    <a:pt x="460" y="414"/>
                    <a:pt x="459" y="415"/>
                  </a:cubicBezTo>
                  <a:cubicBezTo>
                    <a:pt x="459" y="416"/>
                    <a:pt x="459" y="417"/>
                    <a:pt x="460" y="418"/>
                  </a:cubicBezTo>
                  <a:cubicBezTo>
                    <a:pt x="481" y="429"/>
                    <a:pt x="496" y="444"/>
                    <a:pt x="498" y="458"/>
                  </a:cubicBezTo>
                  <a:cubicBezTo>
                    <a:pt x="499" y="464"/>
                    <a:pt x="497" y="470"/>
                    <a:pt x="492" y="474"/>
                  </a:cubicBezTo>
                  <a:cubicBezTo>
                    <a:pt x="487" y="479"/>
                    <a:pt x="482" y="478"/>
                    <a:pt x="479" y="475"/>
                  </a:cubicBezTo>
                  <a:cubicBezTo>
                    <a:pt x="476" y="473"/>
                    <a:pt x="474" y="468"/>
                    <a:pt x="477" y="465"/>
                  </a:cubicBezTo>
                  <a:close/>
                  <a:moveTo>
                    <a:pt x="520" y="425"/>
                  </a:moveTo>
                  <a:cubicBezTo>
                    <a:pt x="542" y="427"/>
                    <a:pt x="562" y="430"/>
                    <a:pt x="563" y="433"/>
                  </a:cubicBezTo>
                  <a:cubicBezTo>
                    <a:pt x="562" y="437"/>
                    <a:pt x="536" y="433"/>
                    <a:pt x="501" y="425"/>
                  </a:cubicBezTo>
                  <a:cubicBezTo>
                    <a:pt x="507" y="425"/>
                    <a:pt x="514" y="425"/>
                    <a:pt x="520" y="425"/>
                  </a:cubicBezTo>
                  <a:close/>
                  <a:moveTo>
                    <a:pt x="501" y="345"/>
                  </a:moveTo>
                  <a:cubicBezTo>
                    <a:pt x="536" y="337"/>
                    <a:pt x="562" y="333"/>
                    <a:pt x="563" y="336"/>
                  </a:cubicBezTo>
                  <a:cubicBezTo>
                    <a:pt x="562" y="339"/>
                    <a:pt x="542" y="343"/>
                    <a:pt x="520" y="344"/>
                  </a:cubicBezTo>
                  <a:cubicBezTo>
                    <a:pt x="514" y="344"/>
                    <a:pt x="507" y="344"/>
                    <a:pt x="501" y="345"/>
                  </a:cubicBezTo>
                  <a:close/>
                  <a:moveTo>
                    <a:pt x="509" y="318"/>
                  </a:moveTo>
                  <a:cubicBezTo>
                    <a:pt x="526" y="303"/>
                    <a:pt x="542" y="292"/>
                    <a:pt x="545" y="293"/>
                  </a:cubicBezTo>
                  <a:cubicBezTo>
                    <a:pt x="546" y="297"/>
                    <a:pt x="526" y="312"/>
                    <a:pt x="496" y="331"/>
                  </a:cubicBezTo>
                  <a:cubicBezTo>
                    <a:pt x="500" y="327"/>
                    <a:pt x="505" y="323"/>
                    <a:pt x="509" y="318"/>
                  </a:cubicBezTo>
                  <a:close/>
                  <a:moveTo>
                    <a:pt x="452" y="261"/>
                  </a:moveTo>
                  <a:cubicBezTo>
                    <a:pt x="447" y="265"/>
                    <a:pt x="443" y="270"/>
                    <a:pt x="439" y="274"/>
                  </a:cubicBezTo>
                  <a:cubicBezTo>
                    <a:pt x="458" y="244"/>
                    <a:pt x="473" y="223"/>
                    <a:pt x="477" y="224"/>
                  </a:cubicBezTo>
                  <a:cubicBezTo>
                    <a:pt x="478" y="227"/>
                    <a:pt x="467" y="244"/>
                    <a:pt x="452" y="261"/>
                  </a:cubicBezTo>
                  <a:close/>
                  <a:moveTo>
                    <a:pt x="293" y="224"/>
                  </a:moveTo>
                  <a:cubicBezTo>
                    <a:pt x="297" y="223"/>
                    <a:pt x="312" y="244"/>
                    <a:pt x="331" y="274"/>
                  </a:cubicBezTo>
                  <a:cubicBezTo>
                    <a:pt x="327" y="270"/>
                    <a:pt x="323" y="265"/>
                    <a:pt x="318" y="261"/>
                  </a:cubicBezTo>
                  <a:cubicBezTo>
                    <a:pt x="303" y="244"/>
                    <a:pt x="292" y="227"/>
                    <a:pt x="293" y="224"/>
                  </a:cubicBezTo>
                  <a:close/>
                  <a:moveTo>
                    <a:pt x="274" y="331"/>
                  </a:moveTo>
                  <a:cubicBezTo>
                    <a:pt x="244" y="312"/>
                    <a:pt x="224" y="297"/>
                    <a:pt x="225" y="293"/>
                  </a:cubicBezTo>
                  <a:cubicBezTo>
                    <a:pt x="228" y="292"/>
                    <a:pt x="244" y="303"/>
                    <a:pt x="261" y="318"/>
                  </a:cubicBezTo>
                  <a:cubicBezTo>
                    <a:pt x="265" y="323"/>
                    <a:pt x="270" y="327"/>
                    <a:pt x="274" y="331"/>
                  </a:cubicBezTo>
                  <a:close/>
                  <a:moveTo>
                    <a:pt x="250" y="344"/>
                  </a:moveTo>
                  <a:cubicBezTo>
                    <a:pt x="228" y="343"/>
                    <a:pt x="208" y="339"/>
                    <a:pt x="207" y="336"/>
                  </a:cubicBezTo>
                  <a:cubicBezTo>
                    <a:pt x="208" y="333"/>
                    <a:pt x="234" y="337"/>
                    <a:pt x="269" y="345"/>
                  </a:cubicBezTo>
                  <a:cubicBezTo>
                    <a:pt x="263" y="344"/>
                    <a:pt x="256" y="344"/>
                    <a:pt x="250" y="344"/>
                  </a:cubicBezTo>
                  <a:close/>
                  <a:moveTo>
                    <a:pt x="269" y="425"/>
                  </a:moveTo>
                  <a:cubicBezTo>
                    <a:pt x="234" y="433"/>
                    <a:pt x="208" y="437"/>
                    <a:pt x="207" y="433"/>
                  </a:cubicBezTo>
                  <a:cubicBezTo>
                    <a:pt x="208" y="430"/>
                    <a:pt x="228" y="427"/>
                    <a:pt x="250" y="425"/>
                  </a:cubicBezTo>
                  <a:cubicBezTo>
                    <a:pt x="256" y="425"/>
                    <a:pt x="263" y="425"/>
                    <a:pt x="269" y="425"/>
                  </a:cubicBezTo>
                  <a:close/>
                  <a:moveTo>
                    <a:pt x="261" y="451"/>
                  </a:moveTo>
                  <a:cubicBezTo>
                    <a:pt x="244" y="466"/>
                    <a:pt x="228" y="478"/>
                    <a:pt x="225" y="477"/>
                  </a:cubicBezTo>
                  <a:cubicBezTo>
                    <a:pt x="224" y="473"/>
                    <a:pt x="244" y="457"/>
                    <a:pt x="274" y="439"/>
                  </a:cubicBezTo>
                  <a:cubicBezTo>
                    <a:pt x="270" y="443"/>
                    <a:pt x="265" y="447"/>
                    <a:pt x="261" y="451"/>
                  </a:cubicBezTo>
                  <a:close/>
                  <a:moveTo>
                    <a:pt x="318" y="509"/>
                  </a:moveTo>
                  <a:cubicBezTo>
                    <a:pt x="323" y="504"/>
                    <a:pt x="327" y="500"/>
                    <a:pt x="331" y="495"/>
                  </a:cubicBezTo>
                  <a:cubicBezTo>
                    <a:pt x="312" y="526"/>
                    <a:pt x="297" y="546"/>
                    <a:pt x="293" y="545"/>
                  </a:cubicBezTo>
                  <a:cubicBezTo>
                    <a:pt x="292" y="542"/>
                    <a:pt x="303" y="526"/>
                    <a:pt x="318" y="509"/>
                  </a:cubicBezTo>
                  <a:close/>
                  <a:moveTo>
                    <a:pt x="447" y="498"/>
                  </a:moveTo>
                  <a:cubicBezTo>
                    <a:pt x="450" y="500"/>
                    <a:pt x="454" y="501"/>
                    <a:pt x="457" y="502"/>
                  </a:cubicBezTo>
                  <a:cubicBezTo>
                    <a:pt x="465" y="503"/>
                    <a:pt x="472" y="500"/>
                    <a:pt x="477" y="495"/>
                  </a:cubicBezTo>
                  <a:cubicBezTo>
                    <a:pt x="482" y="490"/>
                    <a:pt x="483" y="485"/>
                    <a:pt x="481" y="481"/>
                  </a:cubicBezTo>
                  <a:cubicBezTo>
                    <a:pt x="486" y="482"/>
                    <a:pt x="491" y="482"/>
                    <a:pt x="495" y="477"/>
                  </a:cubicBezTo>
                  <a:cubicBezTo>
                    <a:pt x="501" y="471"/>
                    <a:pt x="503" y="465"/>
                    <a:pt x="502" y="457"/>
                  </a:cubicBezTo>
                  <a:cubicBezTo>
                    <a:pt x="501" y="454"/>
                    <a:pt x="500" y="450"/>
                    <a:pt x="498" y="446"/>
                  </a:cubicBezTo>
                  <a:cubicBezTo>
                    <a:pt x="514" y="461"/>
                    <a:pt x="529" y="479"/>
                    <a:pt x="531" y="496"/>
                  </a:cubicBezTo>
                  <a:cubicBezTo>
                    <a:pt x="532" y="506"/>
                    <a:pt x="529" y="514"/>
                    <a:pt x="522" y="522"/>
                  </a:cubicBezTo>
                  <a:cubicBezTo>
                    <a:pt x="514" y="529"/>
                    <a:pt x="506" y="532"/>
                    <a:pt x="496" y="531"/>
                  </a:cubicBezTo>
                  <a:cubicBezTo>
                    <a:pt x="479" y="529"/>
                    <a:pt x="461" y="514"/>
                    <a:pt x="447" y="498"/>
                  </a:cubicBezTo>
                  <a:close/>
                  <a:moveTo>
                    <a:pt x="477" y="545"/>
                  </a:moveTo>
                  <a:cubicBezTo>
                    <a:pt x="473" y="546"/>
                    <a:pt x="458" y="526"/>
                    <a:pt x="439" y="495"/>
                  </a:cubicBezTo>
                  <a:cubicBezTo>
                    <a:pt x="443" y="500"/>
                    <a:pt x="447" y="504"/>
                    <a:pt x="452" y="509"/>
                  </a:cubicBezTo>
                  <a:cubicBezTo>
                    <a:pt x="467" y="526"/>
                    <a:pt x="478" y="542"/>
                    <a:pt x="477" y="545"/>
                  </a:cubicBezTo>
                  <a:close/>
                  <a:moveTo>
                    <a:pt x="496" y="439"/>
                  </a:moveTo>
                  <a:cubicBezTo>
                    <a:pt x="526" y="457"/>
                    <a:pt x="546" y="473"/>
                    <a:pt x="545" y="477"/>
                  </a:cubicBezTo>
                  <a:cubicBezTo>
                    <a:pt x="542" y="478"/>
                    <a:pt x="526" y="466"/>
                    <a:pt x="509" y="451"/>
                  </a:cubicBezTo>
                  <a:cubicBezTo>
                    <a:pt x="505" y="447"/>
                    <a:pt x="500" y="443"/>
                    <a:pt x="496" y="439"/>
                  </a:cubicBezTo>
                  <a:close/>
                  <a:moveTo>
                    <a:pt x="519" y="529"/>
                  </a:moveTo>
                  <a:cubicBezTo>
                    <a:pt x="521" y="527"/>
                    <a:pt x="523" y="526"/>
                    <a:pt x="525" y="524"/>
                  </a:cubicBezTo>
                  <a:cubicBezTo>
                    <a:pt x="525" y="524"/>
                    <a:pt x="525" y="524"/>
                    <a:pt x="525" y="524"/>
                  </a:cubicBezTo>
                  <a:cubicBezTo>
                    <a:pt x="525" y="524"/>
                    <a:pt x="525" y="524"/>
                    <a:pt x="525" y="524"/>
                  </a:cubicBezTo>
                  <a:cubicBezTo>
                    <a:pt x="526" y="523"/>
                    <a:pt x="528" y="521"/>
                    <a:pt x="529" y="519"/>
                  </a:cubicBezTo>
                  <a:cubicBezTo>
                    <a:pt x="534" y="523"/>
                    <a:pt x="542" y="531"/>
                    <a:pt x="542" y="537"/>
                  </a:cubicBezTo>
                  <a:cubicBezTo>
                    <a:pt x="543" y="539"/>
                    <a:pt x="542" y="540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1" y="541"/>
                    <a:pt x="541" y="541"/>
                    <a:pt x="541" y="541"/>
                  </a:cubicBezTo>
                  <a:cubicBezTo>
                    <a:pt x="540" y="542"/>
                    <a:pt x="539" y="542"/>
                    <a:pt x="538" y="542"/>
                  </a:cubicBezTo>
                  <a:cubicBezTo>
                    <a:pt x="532" y="542"/>
                    <a:pt x="523" y="533"/>
                    <a:pt x="519" y="529"/>
                  </a:cubicBezTo>
                  <a:close/>
                  <a:moveTo>
                    <a:pt x="520" y="552"/>
                  </a:moveTo>
                  <a:cubicBezTo>
                    <a:pt x="520" y="553"/>
                    <a:pt x="519" y="554"/>
                    <a:pt x="518" y="554"/>
                  </a:cubicBezTo>
                  <a:cubicBezTo>
                    <a:pt x="517" y="555"/>
                    <a:pt x="517" y="555"/>
                    <a:pt x="516" y="554"/>
                  </a:cubicBezTo>
                  <a:cubicBezTo>
                    <a:pt x="510" y="552"/>
                    <a:pt x="505" y="541"/>
                    <a:pt x="503" y="535"/>
                  </a:cubicBezTo>
                  <a:cubicBezTo>
                    <a:pt x="507" y="535"/>
                    <a:pt x="512" y="533"/>
                    <a:pt x="516" y="531"/>
                  </a:cubicBezTo>
                  <a:cubicBezTo>
                    <a:pt x="518" y="536"/>
                    <a:pt x="522" y="547"/>
                    <a:pt x="520" y="552"/>
                  </a:cubicBezTo>
                  <a:close/>
                  <a:moveTo>
                    <a:pt x="531" y="515"/>
                  </a:moveTo>
                  <a:cubicBezTo>
                    <a:pt x="534" y="511"/>
                    <a:pt x="535" y="507"/>
                    <a:pt x="535" y="503"/>
                  </a:cubicBezTo>
                  <a:cubicBezTo>
                    <a:pt x="541" y="505"/>
                    <a:pt x="552" y="510"/>
                    <a:pt x="554" y="515"/>
                  </a:cubicBezTo>
                  <a:cubicBezTo>
                    <a:pt x="555" y="516"/>
                    <a:pt x="555" y="517"/>
                    <a:pt x="555" y="518"/>
                  </a:cubicBezTo>
                  <a:cubicBezTo>
                    <a:pt x="554" y="519"/>
                    <a:pt x="554" y="520"/>
                    <a:pt x="552" y="520"/>
                  </a:cubicBezTo>
                  <a:cubicBezTo>
                    <a:pt x="547" y="522"/>
                    <a:pt x="537" y="518"/>
                    <a:pt x="531" y="515"/>
                  </a:cubicBezTo>
                  <a:close/>
                  <a:moveTo>
                    <a:pt x="535" y="495"/>
                  </a:moveTo>
                  <a:cubicBezTo>
                    <a:pt x="535" y="491"/>
                    <a:pt x="533" y="486"/>
                    <a:pt x="531" y="482"/>
                  </a:cubicBezTo>
                  <a:cubicBezTo>
                    <a:pt x="541" y="488"/>
                    <a:pt x="549" y="494"/>
                    <a:pt x="557" y="498"/>
                  </a:cubicBezTo>
                  <a:cubicBezTo>
                    <a:pt x="557" y="498"/>
                    <a:pt x="557" y="498"/>
                    <a:pt x="556" y="498"/>
                  </a:cubicBezTo>
                  <a:cubicBezTo>
                    <a:pt x="552" y="501"/>
                    <a:pt x="541" y="500"/>
                    <a:pt x="535" y="498"/>
                  </a:cubicBezTo>
                  <a:cubicBezTo>
                    <a:pt x="535" y="497"/>
                    <a:pt x="535" y="496"/>
                    <a:pt x="535" y="495"/>
                  </a:cubicBezTo>
                  <a:close/>
                  <a:moveTo>
                    <a:pt x="496" y="535"/>
                  </a:moveTo>
                  <a:cubicBezTo>
                    <a:pt x="497" y="535"/>
                    <a:pt x="498" y="535"/>
                    <a:pt x="499" y="535"/>
                  </a:cubicBezTo>
                  <a:cubicBezTo>
                    <a:pt x="500" y="540"/>
                    <a:pt x="501" y="552"/>
                    <a:pt x="499" y="556"/>
                  </a:cubicBezTo>
                  <a:cubicBezTo>
                    <a:pt x="498" y="556"/>
                    <a:pt x="498" y="557"/>
                    <a:pt x="498" y="557"/>
                  </a:cubicBezTo>
                  <a:cubicBezTo>
                    <a:pt x="494" y="549"/>
                    <a:pt x="489" y="540"/>
                    <a:pt x="482" y="531"/>
                  </a:cubicBezTo>
                  <a:cubicBezTo>
                    <a:pt x="486" y="533"/>
                    <a:pt x="491" y="534"/>
                    <a:pt x="496" y="535"/>
                  </a:cubicBezTo>
                  <a:close/>
                  <a:moveTo>
                    <a:pt x="502" y="558"/>
                  </a:moveTo>
                  <a:cubicBezTo>
                    <a:pt x="504" y="555"/>
                    <a:pt x="504" y="551"/>
                    <a:pt x="504" y="546"/>
                  </a:cubicBezTo>
                  <a:cubicBezTo>
                    <a:pt x="507" y="551"/>
                    <a:pt x="510" y="556"/>
                    <a:pt x="514" y="558"/>
                  </a:cubicBezTo>
                  <a:cubicBezTo>
                    <a:pt x="516" y="559"/>
                    <a:pt x="518" y="559"/>
                    <a:pt x="520" y="558"/>
                  </a:cubicBezTo>
                  <a:cubicBezTo>
                    <a:pt x="522" y="557"/>
                    <a:pt x="523" y="556"/>
                    <a:pt x="524" y="554"/>
                  </a:cubicBezTo>
                  <a:cubicBezTo>
                    <a:pt x="526" y="549"/>
                    <a:pt x="524" y="543"/>
                    <a:pt x="523" y="538"/>
                  </a:cubicBezTo>
                  <a:cubicBezTo>
                    <a:pt x="527" y="542"/>
                    <a:pt x="532" y="546"/>
                    <a:pt x="537" y="546"/>
                  </a:cubicBezTo>
                  <a:cubicBezTo>
                    <a:pt x="540" y="546"/>
                    <a:pt x="542" y="545"/>
                    <a:pt x="544" y="544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544" y="544"/>
                    <a:pt x="544" y="544"/>
                    <a:pt x="544" y="544"/>
                  </a:cubicBezTo>
                  <a:cubicBezTo>
                    <a:pt x="546" y="542"/>
                    <a:pt x="546" y="540"/>
                    <a:pt x="546" y="537"/>
                  </a:cubicBezTo>
                  <a:cubicBezTo>
                    <a:pt x="546" y="532"/>
                    <a:pt x="542" y="527"/>
                    <a:pt x="538" y="522"/>
                  </a:cubicBezTo>
                  <a:cubicBezTo>
                    <a:pt x="543" y="524"/>
                    <a:pt x="550" y="525"/>
                    <a:pt x="554" y="524"/>
                  </a:cubicBezTo>
                  <a:cubicBezTo>
                    <a:pt x="556" y="523"/>
                    <a:pt x="557" y="521"/>
                    <a:pt x="558" y="520"/>
                  </a:cubicBezTo>
                  <a:cubicBezTo>
                    <a:pt x="559" y="518"/>
                    <a:pt x="559" y="516"/>
                    <a:pt x="558" y="514"/>
                  </a:cubicBezTo>
                  <a:cubicBezTo>
                    <a:pt x="556" y="510"/>
                    <a:pt x="551" y="506"/>
                    <a:pt x="547" y="504"/>
                  </a:cubicBezTo>
                  <a:cubicBezTo>
                    <a:pt x="551" y="504"/>
                    <a:pt x="555" y="503"/>
                    <a:pt x="558" y="502"/>
                  </a:cubicBezTo>
                  <a:cubicBezTo>
                    <a:pt x="559" y="501"/>
                    <a:pt x="560" y="500"/>
                    <a:pt x="561" y="499"/>
                  </a:cubicBezTo>
                  <a:cubicBezTo>
                    <a:pt x="568" y="502"/>
                    <a:pt x="574" y="504"/>
                    <a:pt x="579" y="504"/>
                  </a:cubicBezTo>
                  <a:cubicBezTo>
                    <a:pt x="584" y="526"/>
                    <a:pt x="572" y="547"/>
                    <a:pt x="560" y="559"/>
                  </a:cubicBezTo>
                  <a:cubicBezTo>
                    <a:pt x="548" y="572"/>
                    <a:pt x="526" y="584"/>
                    <a:pt x="505" y="579"/>
                  </a:cubicBezTo>
                  <a:cubicBezTo>
                    <a:pt x="504" y="573"/>
                    <a:pt x="503" y="567"/>
                    <a:pt x="500" y="560"/>
                  </a:cubicBezTo>
                  <a:cubicBezTo>
                    <a:pt x="501" y="560"/>
                    <a:pt x="501" y="559"/>
                    <a:pt x="502" y="558"/>
                  </a:cubicBezTo>
                  <a:close/>
                  <a:moveTo>
                    <a:pt x="649" y="483"/>
                  </a:moveTo>
                  <a:cubicBezTo>
                    <a:pt x="648" y="485"/>
                    <a:pt x="648" y="486"/>
                    <a:pt x="646" y="486"/>
                  </a:cubicBezTo>
                  <a:cubicBezTo>
                    <a:pt x="645" y="487"/>
                    <a:pt x="644" y="487"/>
                    <a:pt x="642" y="487"/>
                  </a:cubicBezTo>
                  <a:cubicBezTo>
                    <a:pt x="633" y="484"/>
                    <a:pt x="622" y="462"/>
                    <a:pt x="618" y="452"/>
                  </a:cubicBezTo>
                  <a:cubicBezTo>
                    <a:pt x="621" y="451"/>
                    <a:pt x="624" y="449"/>
                    <a:pt x="627" y="447"/>
                  </a:cubicBezTo>
                  <a:cubicBezTo>
                    <a:pt x="635" y="455"/>
                    <a:pt x="650" y="474"/>
                    <a:pt x="649" y="483"/>
                  </a:cubicBezTo>
                  <a:close/>
                  <a:moveTo>
                    <a:pt x="684" y="475"/>
                  </a:moveTo>
                  <a:cubicBezTo>
                    <a:pt x="684" y="476"/>
                    <a:pt x="684" y="477"/>
                    <a:pt x="683" y="477"/>
                  </a:cubicBezTo>
                  <a:cubicBezTo>
                    <a:pt x="678" y="483"/>
                    <a:pt x="649" y="462"/>
                    <a:pt x="630" y="444"/>
                  </a:cubicBezTo>
                  <a:cubicBezTo>
                    <a:pt x="634" y="441"/>
                    <a:pt x="636" y="437"/>
                    <a:pt x="639" y="433"/>
                  </a:cubicBezTo>
                  <a:cubicBezTo>
                    <a:pt x="653" y="442"/>
                    <a:pt x="683" y="465"/>
                    <a:pt x="684" y="475"/>
                  </a:cubicBezTo>
                  <a:close/>
                  <a:moveTo>
                    <a:pt x="714" y="453"/>
                  </a:moveTo>
                  <a:cubicBezTo>
                    <a:pt x="715" y="454"/>
                    <a:pt x="714" y="455"/>
                    <a:pt x="714" y="455"/>
                  </a:cubicBezTo>
                  <a:cubicBezTo>
                    <a:pt x="714" y="456"/>
                    <a:pt x="713" y="456"/>
                    <a:pt x="712" y="457"/>
                  </a:cubicBezTo>
                  <a:cubicBezTo>
                    <a:pt x="700" y="460"/>
                    <a:pt x="658" y="439"/>
                    <a:pt x="641" y="429"/>
                  </a:cubicBezTo>
                  <a:cubicBezTo>
                    <a:pt x="644" y="425"/>
                    <a:pt x="646" y="420"/>
                    <a:pt x="647" y="415"/>
                  </a:cubicBezTo>
                  <a:cubicBezTo>
                    <a:pt x="666" y="422"/>
                    <a:pt x="710" y="442"/>
                    <a:pt x="714" y="453"/>
                  </a:cubicBezTo>
                  <a:close/>
                  <a:moveTo>
                    <a:pt x="744" y="425"/>
                  </a:moveTo>
                  <a:cubicBezTo>
                    <a:pt x="744" y="426"/>
                    <a:pt x="744" y="427"/>
                    <a:pt x="744" y="427"/>
                  </a:cubicBezTo>
                  <a:cubicBezTo>
                    <a:pt x="744" y="428"/>
                    <a:pt x="743" y="429"/>
                    <a:pt x="741" y="430"/>
                  </a:cubicBezTo>
                  <a:cubicBezTo>
                    <a:pt x="725" y="438"/>
                    <a:pt x="660" y="415"/>
                    <a:pt x="649" y="411"/>
                  </a:cubicBezTo>
                  <a:cubicBezTo>
                    <a:pt x="650" y="406"/>
                    <a:pt x="651" y="401"/>
                    <a:pt x="652" y="396"/>
                  </a:cubicBezTo>
                  <a:cubicBezTo>
                    <a:pt x="677" y="400"/>
                    <a:pt x="736" y="412"/>
                    <a:pt x="744" y="425"/>
                  </a:cubicBezTo>
                  <a:close/>
                  <a:moveTo>
                    <a:pt x="764" y="380"/>
                  </a:moveTo>
                  <a:cubicBezTo>
                    <a:pt x="765" y="382"/>
                    <a:pt x="766" y="383"/>
                    <a:pt x="766" y="385"/>
                  </a:cubicBezTo>
                  <a:cubicBezTo>
                    <a:pt x="766" y="386"/>
                    <a:pt x="765" y="388"/>
                    <a:pt x="764" y="389"/>
                  </a:cubicBezTo>
                  <a:cubicBezTo>
                    <a:pt x="748" y="403"/>
                    <a:pt x="665" y="394"/>
                    <a:pt x="652" y="392"/>
                  </a:cubicBezTo>
                  <a:cubicBezTo>
                    <a:pt x="652" y="390"/>
                    <a:pt x="652" y="387"/>
                    <a:pt x="652" y="385"/>
                  </a:cubicBezTo>
                  <a:cubicBezTo>
                    <a:pt x="652" y="385"/>
                    <a:pt x="652" y="385"/>
                    <a:pt x="652" y="385"/>
                  </a:cubicBezTo>
                  <a:cubicBezTo>
                    <a:pt x="652" y="382"/>
                    <a:pt x="652" y="380"/>
                    <a:pt x="652" y="377"/>
                  </a:cubicBezTo>
                  <a:cubicBezTo>
                    <a:pt x="665" y="375"/>
                    <a:pt x="748" y="366"/>
                    <a:pt x="764" y="380"/>
                  </a:cubicBezTo>
                  <a:close/>
                  <a:moveTo>
                    <a:pt x="741" y="339"/>
                  </a:moveTo>
                  <a:cubicBezTo>
                    <a:pt x="743" y="340"/>
                    <a:pt x="744" y="341"/>
                    <a:pt x="744" y="342"/>
                  </a:cubicBezTo>
                  <a:cubicBezTo>
                    <a:pt x="744" y="343"/>
                    <a:pt x="744" y="344"/>
                    <a:pt x="744" y="345"/>
                  </a:cubicBezTo>
                  <a:cubicBezTo>
                    <a:pt x="736" y="357"/>
                    <a:pt x="677" y="369"/>
                    <a:pt x="652" y="373"/>
                  </a:cubicBezTo>
                  <a:cubicBezTo>
                    <a:pt x="651" y="368"/>
                    <a:pt x="650" y="363"/>
                    <a:pt x="649" y="358"/>
                  </a:cubicBezTo>
                  <a:cubicBezTo>
                    <a:pt x="660" y="354"/>
                    <a:pt x="725" y="332"/>
                    <a:pt x="741" y="339"/>
                  </a:cubicBezTo>
                  <a:close/>
                  <a:moveTo>
                    <a:pt x="712" y="313"/>
                  </a:moveTo>
                  <a:cubicBezTo>
                    <a:pt x="713" y="313"/>
                    <a:pt x="714" y="314"/>
                    <a:pt x="714" y="314"/>
                  </a:cubicBezTo>
                  <a:cubicBezTo>
                    <a:pt x="714" y="315"/>
                    <a:pt x="715" y="315"/>
                    <a:pt x="714" y="316"/>
                  </a:cubicBezTo>
                  <a:cubicBezTo>
                    <a:pt x="710" y="327"/>
                    <a:pt x="666" y="347"/>
                    <a:pt x="647" y="355"/>
                  </a:cubicBezTo>
                  <a:cubicBezTo>
                    <a:pt x="646" y="350"/>
                    <a:pt x="644" y="345"/>
                    <a:pt x="641" y="340"/>
                  </a:cubicBezTo>
                  <a:cubicBezTo>
                    <a:pt x="658" y="331"/>
                    <a:pt x="700" y="309"/>
                    <a:pt x="712" y="313"/>
                  </a:cubicBezTo>
                  <a:close/>
                  <a:moveTo>
                    <a:pt x="683" y="293"/>
                  </a:moveTo>
                  <a:cubicBezTo>
                    <a:pt x="684" y="293"/>
                    <a:pt x="684" y="293"/>
                    <a:pt x="684" y="295"/>
                  </a:cubicBezTo>
                  <a:cubicBezTo>
                    <a:pt x="683" y="305"/>
                    <a:pt x="653" y="327"/>
                    <a:pt x="639" y="337"/>
                  </a:cubicBezTo>
                  <a:cubicBezTo>
                    <a:pt x="637" y="333"/>
                    <a:pt x="634" y="329"/>
                    <a:pt x="630" y="326"/>
                  </a:cubicBezTo>
                  <a:cubicBezTo>
                    <a:pt x="649" y="308"/>
                    <a:pt x="678" y="287"/>
                    <a:pt x="683" y="293"/>
                  </a:cubicBezTo>
                  <a:close/>
                  <a:moveTo>
                    <a:pt x="642" y="283"/>
                  </a:moveTo>
                  <a:cubicBezTo>
                    <a:pt x="644" y="282"/>
                    <a:pt x="645" y="282"/>
                    <a:pt x="646" y="283"/>
                  </a:cubicBezTo>
                  <a:cubicBezTo>
                    <a:pt x="648" y="284"/>
                    <a:pt x="648" y="285"/>
                    <a:pt x="649" y="286"/>
                  </a:cubicBezTo>
                  <a:cubicBezTo>
                    <a:pt x="650" y="295"/>
                    <a:pt x="635" y="315"/>
                    <a:pt x="627" y="323"/>
                  </a:cubicBezTo>
                  <a:cubicBezTo>
                    <a:pt x="624" y="321"/>
                    <a:pt x="621" y="319"/>
                    <a:pt x="618" y="317"/>
                  </a:cubicBezTo>
                  <a:cubicBezTo>
                    <a:pt x="622" y="307"/>
                    <a:pt x="633" y="286"/>
                    <a:pt x="642" y="283"/>
                  </a:cubicBezTo>
                  <a:close/>
                  <a:moveTo>
                    <a:pt x="615" y="321"/>
                  </a:moveTo>
                  <a:cubicBezTo>
                    <a:pt x="637" y="329"/>
                    <a:pt x="649" y="360"/>
                    <a:pt x="649" y="385"/>
                  </a:cubicBezTo>
                  <a:cubicBezTo>
                    <a:pt x="649" y="410"/>
                    <a:pt x="637" y="441"/>
                    <a:pt x="615" y="449"/>
                  </a:cubicBezTo>
                  <a:cubicBezTo>
                    <a:pt x="615" y="448"/>
                    <a:pt x="614" y="446"/>
                    <a:pt x="614" y="445"/>
                  </a:cubicBezTo>
                  <a:cubicBezTo>
                    <a:pt x="613" y="443"/>
                    <a:pt x="611" y="442"/>
                    <a:pt x="610" y="440"/>
                  </a:cubicBezTo>
                  <a:cubicBezTo>
                    <a:pt x="629" y="428"/>
                    <a:pt x="636" y="403"/>
                    <a:pt x="636" y="385"/>
                  </a:cubicBezTo>
                  <a:cubicBezTo>
                    <a:pt x="636" y="367"/>
                    <a:pt x="629" y="342"/>
                    <a:pt x="610" y="329"/>
                  </a:cubicBezTo>
                  <a:cubicBezTo>
                    <a:pt x="611" y="328"/>
                    <a:pt x="613" y="326"/>
                    <a:pt x="614" y="324"/>
                  </a:cubicBezTo>
                  <a:cubicBezTo>
                    <a:pt x="614" y="323"/>
                    <a:pt x="615" y="322"/>
                    <a:pt x="615" y="321"/>
                  </a:cubicBezTo>
                  <a:close/>
                  <a:moveTo>
                    <a:pt x="609" y="292"/>
                  </a:moveTo>
                  <a:cubicBezTo>
                    <a:pt x="614" y="305"/>
                    <a:pt x="615" y="315"/>
                    <a:pt x="610" y="322"/>
                  </a:cubicBezTo>
                  <a:cubicBezTo>
                    <a:pt x="603" y="335"/>
                    <a:pt x="583" y="343"/>
                    <a:pt x="548" y="347"/>
                  </a:cubicBezTo>
                  <a:cubicBezTo>
                    <a:pt x="546" y="347"/>
                    <a:pt x="544" y="346"/>
                    <a:pt x="542" y="346"/>
                  </a:cubicBezTo>
                  <a:cubicBezTo>
                    <a:pt x="553" y="345"/>
                    <a:pt x="564" y="342"/>
                    <a:pt x="566" y="339"/>
                  </a:cubicBezTo>
                  <a:cubicBezTo>
                    <a:pt x="567" y="338"/>
                    <a:pt x="567" y="337"/>
                    <a:pt x="567" y="336"/>
                  </a:cubicBezTo>
                  <a:cubicBezTo>
                    <a:pt x="567" y="335"/>
                    <a:pt x="567" y="334"/>
                    <a:pt x="565" y="333"/>
                  </a:cubicBezTo>
                  <a:cubicBezTo>
                    <a:pt x="561" y="330"/>
                    <a:pt x="548" y="332"/>
                    <a:pt x="533" y="334"/>
                  </a:cubicBezTo>
                  <a:cubicBezTo>
                    <a:pt x="558" y="326"/>
                    <a:pt x="583" y="315"/>
                    <a:pt x="587" y="307"/>
                  </a:cubicBezTo>
                  <a:cubicBezTo>
                    <a:pt x="588" y="304"/>
                    <a:pt x="588" y="302"/>
                    <a:pt x="587" y="301"/>
                  </a:cubicBezTo>
                  <a:cubicBezTo>
                    <a:pt x="587" y="300"/>
                    <a:pt x="586" y="298"/>
                    <a:pt x="583" y="297"/>
                  </a:cubicBezTo>
                  <a:cubicBezTo>
                    <a:pt x="574" y="294"/>
                    <a:pt x="549" y="304"/>
                    <a:pt x="525" y="316"/>
                  </a:cubicBezTo>
                  <a:cubicBezTo>
                    <a:pt x="538" y="307"/>
                    <a:pt x="548" y="299"/>
                    <a:pt x="549" y="294"/>
                  </a:cubicBezTo>
                  <a:cubicBezTo>
                    <a:pt x="549" y="292"/>
                    <a:pt x="549" y="291"/>
                    <a:pt x="548" y="290"/>
                  </a:cubicBezTo>
                  <a:cubicBezTo>
                    <a:pt x="548" y="290"/>
                    <a:pt x="547" y="289"/>
                    <a:pt x="546" y="289"/>
                  </a:cubicBezTo>
                  <a:cubicBezTo>
                    <a:pt x="541" y="288"/>
                    <a:pt x="532" y="295"/>
                    <a:pt x="523" y="301"/>
                  </a:cubicBezTo>
                  <a:cubicBezTo>
                    <a:pt x="525" y="299"/>
                    <a:pt x="526" y="298"/>
                    <a:pt x="527" y="296"/>
                  </a:cubicBezTo>
                  <a:cubicBezTo>
                    <a:pt x="554" y="275"/>
                    <a:pt x="574" y="266"/>
                    <a:pt x="588" y="270"/>
                  </a:cubicBezTo>
                  <a:cubicBezTo>
                    <a:pt x="597" y="272"/>
                    <a:pt x="604" y="279"/>
                    <a:pt x="609" y="292"/>
                  </a:cubicBezTo>
                  <a:close/>
                  <a:moveTo>
                    <a:pt x="641" y="268"/>
                  </a:moveTo>
                  <a:cubicBezTo>
                    <a:pt x="642" y="269"/>
                    <a:pt x="642" y="270"/>
                    <a:pt x="642" y="272"/>
                  </a:cubicBezTo>
                  <a:cubicBezTo>
                    <a:pt x="641" y="273"/>
                    <a:pt x="640" y="274"/>
                    <a:pt x="639" y="275"/>
                  </a:cubicBezTo>
                  <a:cubicBezTo>
                    <a:pt x="630" y="279"/>
                    <a:pt x="608" y="272"/>
                    <a:pt x="597" y="267"/>
                  </a:cubicBezTo>
                  <a:cubicBezTo>
                    <a:pt x="599" y="264"/>
                    <a:pt x="600" y="261"/>
                    <a:pt x="600" y="257"/>
                  </a:cubicBezTo>
                  <a:cubicBezTo>
                    <a:pt x="611" y="258"/>
                    <a:pt x="636" y="261"/>
                    <a:pt x="641" y="268"/>
                  </a:cubicBezTo>
                  <a:close/>
                  <a:moveTo>
                    <a:pt x="660" y="237"/>
                  </a:moveTo>
                  <a:cubicBezTo>
                    <a:pt x="661" y="238"/>
                    <a:pt x="661" y="238"/>
                    <a:pt x="661" y="239"/>
                  </a:cubicBezTo>
                  <a:cubicBezTo>
                    <a:pt x="661" y="247"/>
                    <a:pt x="626" y="252"/>
                    <a:pt x="600" y="253"/>
                  </a:cubicBezTo>
                  <a:cubicBezTo>
                    <a:pt x="600" y="249"/>
                    <a:pt x="600" y="244"/>
                    <a:pt x="599" y="239"/>
                  </a:cubicBezTo>
                  <a:cubicBezTo>
                    <a:pt x="615" y="236"/>
                    <a:pt x="652" y="231"/>
                    <a:pt x="660" y="237"/>
                  </a:cubicBezTo>
                  <a:close/>
                  <a:moveTo>
                    <a:pt x="666" y="200"/>
                  </a:moveTo>
                  <a:cubicBezTo>
                    <a:pt x="667" y="201"/>
                    <a:pt x="667" y="201"/>
                    <a:pt x="667" y="202"/>
                  </a:cubicBezTo>
                  <a:cubicBezTo>
                    <a:pt x="668" y="203"/>
                    <a:pt x="668" y="203"/>
                    <a:pt x="667" y="204"/>
                  </a:cubicBezTo>
                  <a:cubicBezTo>
                    <a:pt x="661" y="215"/>
                    <a:pt x="617" y="230"/>
                    <a:pt x="598" y="235"/>
                  </a:cubicBezTo>
                  <a:cubicBezTo>
                    <a:pt x="596" y="230"/>
                    <a:pt x="594" y="225"/>
                    <a:pt x="592" y="220"/>
                  </a:cubicBezTo>
                  <a:cubicBezTo>
                    <a:pt x="611" y="212"/>
                    <a:pt x="655" y="195"/>
                    <a:pt x="666" y="200"/>
                  </a:cubicBezTo>
                  <a:close/>
                  <a:moveTo>
                    <a:pt x="667" y="159"/>
                  </a:moveTo>
                  <a:cubicBezTo>
                    <a:pt x="668" y="160"/>
                    <a:pt x="669" y="160"/>
                    <a:pt x="669" y="161"/>
                  </a:cubicBezTo>
                  <a:cubicBezTo>
                    <a:pt x="669" y="162"/>
                    <a:pt x="669" y="163"/>
                    <a:pt x="669" y="165"/>
                  </a:cubicBezTo>
                  <a:cubicBezTo>
                    <a:pt x="663" y="182"/>
                    <a:pt x="601" y="212"/>
                    <a:pt x="590" y="217"/>
                  </a:cubicBezTo>
                  <a:cubicBezTo>
                    <a:pt x="588" y="213"/>
                    <a:pt x="585" y="208"/>
                    <a:pt x="582" y="204"/>
                  </a:cubicBezTo>
                  <a:cubicBezTo>
                    <a:pt x="602" y="190"/>
                    <a:pt x="653" y="156"/>
                    <a:pt x="667" y="159"/>
                  </a:cubicBezTo>
                  <a:close/>
                  <a:moveTo>
                    <a:pt x="650" y="114"/>
                  </a:moveTo>
                  <a:cubicBezTo>
                    <a:pt x="652" y="114"/>
                    <a:pt x="653" y="114"/>
                    <a:pt x="655" y="115"/>
                  </a:cubicBezTo>
                  <a:cubicBezTo>
                    <a:pt x="656" y="116"/>
                    <a:pt x="656" y="118"/>
                    <a:pt x="656" y="120"/>
                  </a:cubicBezTo>
                  <a:cubicBezTo>
                    <a:pt x="655" y="141"/>
                    <a:pt x="590" y="193"/>
                    <a:pt x="579" y="201"/>
                  </a:cubicBezTo>
                  <a:cubicBezTo>
                    <a:pt x="578" y="199"/>
                    <a:pt x="576" y="197"/>
                    <a:pt x="574" y="196"/>
                  </a:cubicBezTo>
                  <a:cubicBezTo>
                    <a:pt x="574" y="196"/>
                    <a:pt x="574" y="196"/>
                    <a:pt x="574" y="196"/>
                  </a:cubicBezTo>
                  <a:cubicBezTo>
                    <a:pt x="572" y="194"/>
                    <a:pt x="570" y="192"/>
                    <a:pt x="568" y="190"/>
                  </a:cubicBezTo>
                  <a:cubicBezTo>
                    <a:pt x="577" y="180"/>
                    <a:pt x="629" y="115"/>
                    <a:pt x="650" y="114"/>
                  </a:cubicBezTo>
                  <a:close/>
                  <a:moveTo>
                    <a:pt x="605" y="101"/>
                  </a:moveTo>
                  <a:cubicBezTo>
                    <a:pt x="606" y="100"/>
                    <a:pt x="608" y="100"/>
                    <a:pt x="609" y="101"/>
                  </a:cubicBezTo>
                  <a:cubicBezTo>
                    <a:pt x="609" y="101"/>
                    <a:pt x="610" y="102"/>
                    <a:pt x="610" y="103"/>
                  </a:cubicBezTo>
                  <a:cubicBezTo>
                    <a:pt x="614" y="117"/>
                    <a:pt x="580" y="167"/>
                    <a:pt x="565" y="188"/>
                  </a:cubicBezTo>
                  <a:cubicBezTo>
                    <a:pt x="561" y="185"/>
                    <a:pt x="557" y="182"/>
                    <a:pt x="553" y="180"/>
                  </a:cubicBezTo>
                  <a:cubicBezTo>
                    <a:pt x="558" y="169"/>
                    <a:pt x="588" y="107"/>
                    <a:pt x="605" y="101"/>
                  </a:cubicBezTo>
                  <a:close/>
                  <a:moveTo>
                    <a:pt x="566" y="103"/>
                  </a:moveTo>
                  <a:cubicBezTo>
                    <a:pt x="566" y="102"/>
                    <a:pt x="567" y="102"/>
                    <a:pt x="568" y="102"/>
                  </a:cubicBezTo>
                  <a:cubicBezTo>
                    <a:pt x="568" y="102"/>
                    <a:pt x="569" y="103"/>
                    <a:pt x="569" y="104"/>
                  </a:cubicBezTo>
                  <a:cubicBezTo>
                    <a:pt x="574" y="114"/>
                    <a:pt x="557" y="159"/>
                    <a:pt x="549" y="178"/>
                  </a:cubicBezTo>
                  <a:cubicBezTo>
                    <a:pt x="545" y="175"/>
                    <a:pt x="540" y="173"/>
                    <a:pt x="535" y="172"/>
                  </a:cubicBezTo>
                  <a:cubicBezTo>
                    <a:pt x="540" y="153"/>
                    <a:pt x="555" y="109"/>
                    <a:pt x="566" y="103"/>
                  </a:cubicBezTo>
                  <a:close/>
                  <a:moveTo>
                    <a:pt x="531" y="109"/>
                  </a:moveTo>
                  <a:cubicBezTo>
                    <a:pt x="531" y="109"/>
                    <a:pt x="532" y="109"/>
                    <a:pt x="533" y="110"/>
                  </a:cubicBezTo>
                  <a:cubicBezTo>
                    <a:pt x="539" y="117"/>
                    <a:pt x="534" y="155"/>
                    <a:pt x="531" y="171"/>
                  </a:cubicBezTo>
                  <a:cubicBezTo>
                    <a:pt x="526" y="170"/>
                    <a:pt x="521" y="169"/>
                    <a:pt x="517" y="170"/>
                  </a:cubicBezTo>
                  <a:cubicBezTo>
                    <a:pt x="518" y="143"/>
                    <a:pt x="523" y="108"/>
                    <a:pt x="531" y="109"/>
                  </a:cubicBezTo>
                  <a:close/>
                  <a:moveTo>
                    <a:pt x="571" y="198"/>
                  </a:moveTo>
                  <a:cubicBezTo>
                    <a:pt x="589" y="216"/>
                    <a:pt x="603" y="246"/>
                    <a:pt x="593" y="267"/>
                  </a:cubicBezTo>
                  <a:cubicBezTo>
                    <a:pt x="592" y="267"/>
                    <a:pt x="591" y="266"/>
                    <a:pt x="589" y="266"/>
                  </a:cubicBezTo>
                  <a:cubicBezTo>
                    <a:pt x="587" y="265"/>
                    <a:pt x="585" y="265"/>
                    <a:pt x="583" y="265"/>
                  </a:cubicBezTo>
                  <a:cubicBezTo>
                    <a:pt x="588" y="242"/>
                    <a:pt x="575" y="220"/>
                    <a:pt x="562" y="207"/>
                  </a:cubicBezTo>
                  <a:cubicBezTo>
                    <a:pt x="550" y="195"/>
                    <a:pt x="527" y="182"/>
                    <a:pt x="505" y="186"/>
                  </a:cubicBezTo>
                  <a:cubicBezTo>
                    <a:pt x="505" y="184"/>
                    <a:pt x="504" y="182"/>
                    <a:pt x="504" y="180"/>
                  </a:cubicBezTo>
                  <a:cubicBezTo>
                    <a:pt x="504" y="179"/>
                    <a:pt x="503" y="178"/>
                    <a:pt x="503" y="176"/>
                  </a:cubicBezTo>
                  <a:cubicBezTo>
                    <a:pt x="524" y="167"/>
                    <a:pt x="554" y="181"/>
                    <a:pt x="571" y="198"/>
                  </a:cubicBezTo>
                  <a:close/>
                  <a:moveTo>
                    <a:pt x="495" y="131"/>
                  </a:moveTo>
                  <a:cubicBezTo>
                    <a:pt x="496" y="129"/>
                    <a:pt x="497" y="128"/>
                    <a:pt x="498" y="128"/>
                  </a:cubicBezTo>
                  <a:cubicBezTo>
                    <a:pt x="499" y="128"/>
                    <a:pt x="501" y="128"/>
                    <a:pt x="502" y="129"/>
                  </a:cubicBezTo>
                  <a:cubicBezTo>
                    <a:pt x="509" y="134"/>
                    <a:pt x="512" y="159"/>
                    <a:pt x="513" y="170"/>
                  </a:cubicBezTo>
                  <a:cubicBezTo>
                    <a:pt x="509" y="170"/>
                    <a:pt x="506" y="171"/>
                    <a:pt x="502" y="172"/>
                  </a:cubicBezTo>
                  <a:cubicBezTo>
                    <a:pt x="498" y="162"/>
                    <a:pt x="491" y="139"/>
                    <a:pt x="495" y="131"/>
                  </a:cubicBezTo>
                  <a:close/>
                  <a:moveTo>
                    <a:pt x="478" y="161"/>
                  </a:moveTo>
                  <a:cubicBezTo>
                    <a:pt x="478" y="161"/>
                    <a:pt x="478" y="161"/>
                    <a:pt x="478" y="161"/>
                  </a:cubicBezTo>
                  <a:cubicBezTo>
                    <a:pt x="491" y="166"/>
                    <a:pt x="498" y="173"/>
                    <a:pt x="500" y="181"/>
                  </a:cubicBezTo>
                  <a:cubicBezTo>
                    <a:pt x="504" y="195"/>
                    <a:pt x="495" y="215"/>
                    <a:pt x="474" y="243"/>
                  </a:cubicBezTo>
                  <a:cubicBezTo>
                    <a:pt x="472" y="244"/>
                    <a:pt x="470" y="245"/>
                    <a:pt x="469" y="246"/>
                  </a:cubicBezTo>
                  <a:cubicBezTo>
                    <a:pt x="475" y="238"/>
                    <a:pt x="481" y="228"/>
                    <a:pt x="481" y="224"/>
                  </a:cubicBezTo>
                  <a:cubicBezTo>
                    <a:pt x="481" y="223"/>
                    <a:pt x="480" y="222"/>
                    <a:pt x="479" y="221"/>
                  </a:cubicBezTo>
                  <a:cubicBezTo>
                    <a:pt x="479" y="221"/>
                    <a:pt x="478" y="220"/>
                    <a:pt x="476" y="221"/>
                  </a:cubicBezTo>
                  <a:cubicBezTo>
                    <a:pt x="471" y="222"/>
                    <a:pt x="463" y="232"/>
                    <a:pt x="454" y="245"/>
                  </a:cubicBezTo>
                  <a:cubicBezTo>
                    <a:pt x="466" y="220"/>
                    <a:pt x="476" y="196"/>
                    <a:pt x="472" y="187"/>
                  </a:cubicBezTo>
                  <a:cubicBezTo>
                    <a:pt x="472" y="184"/>
                    <a:pt x="470" y="183"/>
                    <a:pt x="469" y="183"/>
                  </a:cubicBezTo>
                  <a:cubicBezTo>
                    <a:pt x="469" y="183"/>
                    <a:pt x="469" y="182"/>
                    <a:pt x="469" y="182"/>
                  </a:cubicBezTo>
                  <a:cubicBezTo>
                    <a:pt x="468" y="182"/>
                    <a:pt x="466" y="182"/>
                    <a:pt x="463" y="183"/>
                  </a:cubicBezTo>
                  <a:cubicBezTo>
                    <a:pt x="454" y="187"/>
                    <a:pt x="444" y="211"/>
                    <a:pt x="435" y="237"/>
                  </a:cubicBezTo>
                  <a:cubicBezTo>
                    <a:pt x="438" y="222"/>
                    <a:pt x="439" y="209"/>
                    <a:pt x="437" y="204"/>
                  </a:cubicBezTo>
                  <a:cubicBezTo>
                    <a:pt x="436" y="203"/>
                    <a:pt x="435" y="203"/>
                    <a:pt x="434" y="202"/>
                  </a:cubicBezTo>
                  <a:cubicBezTo>
                    <a:pt x="433" y="202"/>
                    <a:pt x="432" y="202"/>
                    <a:pt x="431" y="203"/>
                  </a:cubicBezTo>
                  <a:cubicBezTo>
                    <a:pt x="427" y="206"/>
                    <a:pt x="425" y="217"/>
                    <a:pt x="424" y="228"/>
                  </a:cubicBezTo>
                  <a:cubicBezTo>
                    <a:pt x="423" y="226"/>
                    <a:pt x="423" y="224"/>
                    <a:pt x="423" y="222"/>
                  </a:cubicBezTo>
                  <a:cubicBezTo>
                    <a:pt x="427" y="187"/>
                    <a:pt x="435" y="167"/>
                    <a:pt x="447" y="160"/>
                  </a:cubicBezTo>
                  <a:cubicBezTo>
                    <a:pt x="455" y="155"/>
                    <a:pt x="465" y="155"/>
                    <a:pt x="478" y="161"/>
                  </a:cubicBezTo>
                  <a:close/>
                  <a:moveTo>
                    <a:pt x="483" y="121"/>
                  </a:moveTo>
                  <a:cubicBezTo>
                    <a:pt x="485" y="121"/>
                    <a:pt x="486" y="122"/>
                    <a:pt x="487" y="123"/>
                  </a:cubicBezTo>
                  <a:cubicBezTo>
                    <a:pt x="487" y="125"/>
                    <a:pt x="487" y="126"/>
                    <a:pt x="487" y="128"/>
                  </a:cubicBezTo>
                  <a:cubicBezTo>
                    <a:pt x="484" y="137"/>
                    <a:pt x="462" y="147"/>
                    <a:pt x="452" y="152"/>
                  </a:cubicBezTo>
                  <a:cubicBezTo>
                    <a:pt x="451" y="148"/>
                    <a:pt x="449" y="145"/>
                    <a:pt x="447" y="143"/>
                  </a:cubicBezTo>
                  <a:cubicBezTo>
                    <a:pt x="455" y="135"/>
                    <a:pt x="474" y="120"/>
                    <a:pt x="483" y="121"/>
                  </a:cubicBezTo>
                  <a:close/>
                  <a:moveTo>
                    <a:pt x="475" y="86"/>
                  </a:moveTo>
                  <a:cubicBezTo>
                    <a:pt x="476" y="86"/>
                    <a:pt x="477" y="86"/>
                    <a:pt x="477" y="86"/>
                  </a:cubicBezTo>
                  <a:cubicBezTo>
                    <a:pt x="483" y="92"/>
                    <a:pt x="462" y="120"/>
                    <a:pt x="444" y="140"/>
                  </a:cubicBezTo>
                  <a:cubicBezTo>
                    <a:pt x="441" y="136"/>
                    <a:pt x="437" y="133"/>
                    <a:pt x="433" y="131"/>
                  </a:cubicBezTo>
                  <a:cubicBezTo>
                    <a:pt x="442" y="117"/>
                    <a:pt x="465" y="87"/>
                    <a:pt x="475" y="86"/>
                  </a:cubicBezTo>
                  <a:close/>
                  <a:moveTo>
                    <a:pt x="453" y="56"/>
                  </a:moveTo>
                  <a:cubicBezTo>
                    <a:pt x="454" y="55"/>
                    <a:pt x="455" y="55"/>
                    <a:pt x="455" y="56"/>
                  </a:cubicBezTo>
                  <a:cubicBezTo>
                    <a:pt x="456" y="56"/>
                    <a:pt x="457" y="57"/>
                    <a:pt x="457" y="58"/>
                  </a:cubicBezTo>
                  <a:cubicBezTo>
                    <a:pt x="460" y="69"/>
                    <a:pt x="439" y="111"/>
                    <a:pt x="430" y="129"/>
                  </a:cubicBezTo>
                  <a:cubicBezTo>
                    <a:pt x="425" y="126"/>
                    <a:pt x="420" y="124"/>
                    <a:pt x="415" y="122"/>
                  </a:cubicBezTo>
                  <a:cubicBezTo>
                    <a:pt x="423" y="103"/>
                    <a:pt x="442" y="60"/>
                    <a:pt x="453" y="56"/>
                  </a:cubicBezTo>
                  <a:close/>
                  <a:moveTo>
                    <a:pt x="425" y="26"/>
                  </a:moveTo>
                  <a:cubicBezTo>
                    <a:pt x="426" y="25"/>
                    <a:pt x="427" y="26"/>
                    <a:pt x="428" y="26"/>
                  </a:cubicBezTo>
                  <a:cubicBezTo>
                    <a:pt x="429" y="26"/>
                    <a:pt x="430" y="27"/>
                    <a:pt x="430" y="29"/>
                  </a:cubicBezTo>
                  <a:cubicBezTo>
                    <a:pt x="438" y="45"/>
                    <a:pt x="415" y="110"/>
                    <a:pt x="411" y="121"/>
                  </a:cubicBezTo>
                  <a:cubicBezTo>
                    <a:pt x="407" y="120"/>
                    <a:pt x="402" y="119"/>
                    <a:pt x="397" y="118"/>
                  </a:cubicBezTo>
                  <a:cubicBezTo>
                    <a:pt x="401" y="93"/>
                    <a:pt x="413" y="33"/>
                    <a:pt x="425" y="26"/>
                  </a:cubicBezTo>
                  <a:close/>
                  <a:moveTo>
                    <a:pt x="381" y="6"/>
                  </a:moveTo>
                  <a:cubicBezTo>
                    <a:pt x="382" y="4"/>
                    <a:pt x="383" y="4"/>
                    <a:pt x="385" y="4"/>
                  </a:cubicBezTo>
                  <a:cubicBezTo>
                    <a:pt x="387" y="4"/>
                    <a:pt x="388" y="4"/>
                    <a:pt x="389" y="6"/>
                  </a:cubicBezTo>
                  <a:cubicBezTo>
                    <a:pt x="403" y="22"/>
                    <a:pt x="394" y="104"/>
                    <a:pt x="393" y="118"/>
                  </a:cubicBezTo>
                  <a:cubicBezTo>
                    <a:pt x="390" y="117"/>
                    <a:pt x="388" y="117"/>
                    <a:pt x="385" y="117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385" y="117"/>
                    <a:pt x="385" y="117"/>
                    <a:pt x="385" y="117"/>
                  </a:cubicBezTo>
                  <a:cubicBezTo>
                    <a:pt x="382" y="117"/>
                    <a:pt x="380" y="117"/>
                    <a:pt x="377" y="118"/>
                  </a:cubicBezTo>
                  <a:cubicBezTo>
                    <a:pt x="376" y="104"/>
                    <a:pt x="367" y="22"/>
                    <a:pt x="381" y="6"/>
                  </a:cubicBezTo>
                  <a:close/>
                  <a:moveTo>
                    <a:pt x="340" y="29"/>
                  </a:moveTo>
                  <a:cubicBezTo>
                    <a:pt x="340" y="27"/>
                    <a:pt x="341" y="26"/>
                    <a:pt x="342" y="26"/>
                  </a:cubicBezTo>
                  <a:cubicBezTo>
                    <a:pt x="343" y="26"/>
                    <a:pt x="344" y="25"/>
                    <a:pt x="345" y="26"/>
                  </a:cubicBezTo>
                  <a:cubicBezTo>
                    <a:pt x="357" y="33"/>
                    <a:pt x="369" y="93"/>
                    <a:pt x="373" y="118"/>
                  </a:cubicBezTo>
                  <a:cubicBezTo>
                    <a:pt x="368" y="119"/>
                    <a:pt x="364" y="120"/>
                    <a:pt x="359" y="121"/>
                  </a:cubicBezTo>
                  <a:cubicBezTo>
                    <a:pt x="355" y="110"/>
                    <a:pt x="332" y="45"/>
                    <a:pt x="340" y="29"/>
                  </a:cubicBezTo>
                  <a:close/>
                  <a:moveTo>
                    <a:pt x="313" y="58"/>
                  </a:moveTo>
                  <a:cubicBezTo>
                    <a:pt x="313" y="57"/>
                    <a:pt x="314" y="56"/>
                    <a:pt x="315" y="56"/>
                  </a:cubicBezTo>
                  <a:cubicBezTo>
                    <a:pt x="315" y="55"/>
                    <a:pt x="316" y="55"/>
                    <a:pt x="317" y="56"/>
                  </a:cubicBezTo>
                  <a:cubicBezTo>
                    <a:pt x="328" y="60"/>
                    <a:pt x="347" y="103"/>
                    <a:pt x="355" y="122"/>
                  </a:cubicBezTo>
                  <a:cubicBezTo>
                    <a:pt x="350" y="124"/>
                    <a:pt x="345" y="126"/>
                    <a:pt x="340" y="129"/>
                  </a:cubicBezTo>
                  <a:cubicBezTo>
                    <a:pt x="331" y="111"/>
                    <a:pt x="310" y="69"/>
                    <a:pt x="313" y="58"/>
                  </a:cubicBezTo>
                  <a:close/>
                  <a:moveTo>
                    <a:pt x="293" y="86"/>
                  </a:moveTo>
                  <a:cubicBezTo>
                    <a:pt x="293" y="86"/>
                    <a:pt x="294" y="86"/>
                    <a:pt x="295" y="86"/>
                  </a:cubicBezTo>
                  <a:cubicBezTo>
                    <a:pt x="305" y="87"/>
                    <a:pt x="328" y="117"/>
                    <a:pt x="337" y="131"/>
                  </a:cubicBezTo>
                  <a:cubicBezTo>
                    <a:pt x="333" y="133"/>
                    <a:pt x="329" y="136"/>
                    <a:pt x="326" y="140"/>
                  </a:cubicBezTo>
                  <a:cubicBezTo>
                    <a:pt x="308" y="120"/>
                    <a:pt x="287" y="92"/>
                    <a:pt x="293" y="86"/>
                  </a:cubicBezTo>
                  <a:close/>
                  <a:moveTo>
                    <a:pt x="283" y="128"/>
                  </a:moveTo>
                  <a:cubicBezTo>
                    <a:pt x="283" y="126"/>
                    <a:pt x="283" y="125"/>
                    <a:pt x="283" y="123"/>
                  </a:cubicBezTo>
                  <a:cubicBezTo>
                    <a:pt x="284" y="122"/>
                    <a:pt x="285" y="121"/>
                    <a:pt x="287" y="121"/>
                  </a:cubicBezTo>
                  <a:cubicBezTo>
                    <a:pt x="296" y="120"/>
                    <a:pt x="315" y="135"/>
                    <a:pt x="323" y="143"/>
                  </a:cubicBezTo>
                  <a:cubicBezTo>
                    <a:pt x="321" y="145"/>
                    <a:pt x="319" y="148"/>
                    <a:pt x="318" y="152"/>
                  </a:cubicBezTo>
                  <a:cubicBezTo>
                    <a:pt x="308" y="147"/>
                    <a:pt x="286" y="137"/>
                    <a:pt x="283" y="128"/>
                  </a:cubicBezTo>
                  <a:close/>
                  <a:moveTo>
                    <a:pt x="292" y="161"/>
                  </a:moveTo>
                  <a:cubicBezTo>
                    <a:pt x="292" y="161"/>
                    <a:pt x="292" y="161"/>
                    <a:pt x="292" y="161"/>
                  </a:cubicBezTo>
                  <a:cubicBezTo>
                    <a:pt x="305" y="155"/>
                    <a:pt x="315" y="155"/>
                    <a:pt x="323" y="160"/>
                  </a:cubicBezTo>
                  <a:cubicBezTo>
                    <a:pt x="335" y="167"/>
                    <a:pt x="343" y="187"/>
                    <a:pt x="347" y="222"/>
                  </a:cubicBezTo>
                  <a:cubicBezTo>
                    <a:pt x="347" y="224"/>
                    <a:pt x="347" y="226"/>
                    <a:pt x="346" y="228"/>
                  </a:cubicBezTo>
                  <a:cubicBezTo>
                    <a:pt x="345" y="217"/>
                    <a:pt x="343" y="206"/>
                    <a:pt x="339" y="203"/>
                  </a:cubicBezTo>
                  <a:cubicBezTo>
                    <a:pt x="338" y="202"/>
                    <a:pt x="337" y="202"/>
                    <a:pt x="336" y="202"/>
                  </a:cubicBezTo>
                  <a:cubicBezTo>
                    <a:pt x="335" y="203"/>
                    <a:pt x="334" y="203"/>
                    <a:pt x="333" y="204"/>
                  </a:cubicBezTo>
                  <a:cubicBezTo>
                    <a:pt x="331" y="209"/>
                    <a:pt x="332" y="222"/>
                    <a:pt x="335" y="237"/>
                  </a:cubicBezTo>
                  <a:cubicBezTo>
                    <a:pt x="326" y="211"/>
                    <a:pt x="316" y="187"/>
                    <a:pt x="307" y="183"/>
                  </a:cubicBezTo>
                  <a:cubicBezTo>
                    <a:pt x="304" y="182"/>
                    <a:pt x="302" y="182"/>
                    <a:pt x="301" y="182"/>
                  </a:cubicBezTo>
                  <a:cubicBezTo>
                    <a:pt x="300" y="183"/>
                    <a:pt x="298" y="184"/>
                    <a:pt x="298" y="187"/>
                  </a:cubicBezTo>
                  <a:cubicBezTo>
                    <a:pt x="294" y="196"/>
                    <a:pt x="304" y="220"/>
                    <a:pt x="316" y="245"/>
                  </a:cubicBezTo>
                  <a:cubicBezTo>
                    <a:pt x="307" y="232"/>
                    <a:pt x="299" y="222"/>
                    <a:pt x="294" y="221"/>
                  </a:cubicBezTo>
                  <a:cubicBezTo>
                    <a:pt x="292" y="220"/>
                    <a:pt x="291" y="221"/>
                    <a:pt x="291" y="221"/>
                  </a:cubicBezTo>
                  <a:cubicBezTo>
                    <a:pt x="290" y="222"/>
                    <a:pt x="289" y="223"/>
                    <a:pt x="289" y="224"/>
                  </a:cubicBezTo>
                  <a:cubicBezTo>
                    <a:pt x="289" y="228"/>
                    <a:pt x="295" y="238"/>
                    <a:pt x="301" y="246"/>
                  </a:cubicBezTo>
                  <a:cubicBezTo>
                    <a:pt x="300" y="245"/>
                    <a:pt x="298" y="244"/>
                    <a:pt x="296" y="243"/>
                  </a:cubicBezTo>
                  <a:cubicBezTo>
                    <a:pt x="275" y="215"/>
                    <a:pt x="266" y="195"/>
                    <a:pt x="270" y="181"/>
                  </a:cubicBezTo>
                  <a:cubicBezTo>
                    <a:pt x="272" y="173"/>
                    <a:pt x="279" y="166"/>
                    <a:pt x="292" y="161"/>
                  </a:cubicBezTo>
                  <a:close/>
                  <a:moveTo>
                    <a:pt x="268" y="129"/>
                  </a:moveTo>
                  <a:cubicBezTo>
                    <a:pt x="269" y="128"/>
                    <a:pt x="271" y="128"/>
                    <a:pt x="272" y="128"/>
                  </a:cubicBezTo>
                  <a:cubicBezTo>
                    <a:pt x="273" y="128"/>
                    <a:pt x="275" y="129"/>
                    <a:pt x="275" y="131"/>
                  </a:cubicBezTo>
                  <a:cubicBezTo>
                    <a:pt x="279" y="139"/>
                    <a:pt x="272" y="162"/>
                    <a:pt x="268" y="172"/>
                  </a:cubicBezTo>
                  <a:cubicBezTo>
                    <a:pt x="264" y="171"/>
                    <a:pt x="261" y="170"/>
                    <a:pt x="257" y="170"/>
                  </a:cubicBezTo>
                  <a:cubicBezTo>
                    <a:pt x="258" y="159"/>
                    <a:pt x="261" y="134"/>
                    <a:pt x="268" y="129"/>
                  </a:cubicBezTo>
                  <a:close/>
                  <a:moveTo>
                    <a:pt x="268" y="176"/>
                  </a:moveTo>
                  <a:cubicBezTo>
                    <a:pt x="267" y="178"/>
                    <a:pt x="266" y="179"/>
                    <a:pt x="266" y="180"/>
                  </a:cubicBezTo>
                  <a:cubicBezTo>
                    <a:pt x="266" y="182"/>
                    <a:pt x="265" y="184"/>
                    <a:pt x="265" y="186"/>
                  </a:cubicBezTo>
                  <a:cubicBezTo>
                    <a:pt x="243" y="182"/>
                    <a:pt x="220" y="195"/>
                    <a:pt x="208" y="207"/>
                  </a:cubicBezTo>
                  <a:cubicBezTo>
                    <a:pt x="195" y="220"/>
                    <a:pt x="182" y="242"/>
                    <a:pt x="187" y="265"/>
                  </a:cubicBezTo>
                  <a:cubicBezTo>
                    <a:pt x="185" y="265"/>
                    <a:pt x="183" y="265"/>
                    <a:pt x="181" y="266"/>
                  </a:cubicBezTo>
                  <a:cubicBezTo>
                    <a:pt x="179" y="266"/>
                    <a:pt x="178" y="267"/>
                    <a:pt x="177" y="267"/>
                  </a:cubicBezTo>
                  <a:cubicBezTo>
                    <a:pt x="167" y="246"/>
                    <a:pt x="181" y="216"/>
                    <a:pt x="199" y="198"/>
                  </a:cubicBezTo>
                  <a:cubicBezTo>
                    <a:pt x="216" y="181"/>
                    <a:pt x="246" y="167"/>
                    <a:pt x="268" y="176"/>
                  </a:cubicBezTo>
                  <a:close/>
                  <a:moveTo>
                    <a:pt x="237" y="110"/>
                  </a:moveTo>
                  <a:cubicBezTo>
                    <a:pt x="238" y="109"/>
                    <a:pt x="239" y="109"/>
                    <a:pt x="239" y="109"/>
                  </a:cubicBezTo>
                  <a:cubicBezTo>
                    <a:pt x="247" y="108"/>
                    <a:pt x="252" y="143"/>
                    <a:pt x="253" y="170"/>
                  </a:cubicBezTo>
                  <a:cubicBezTo>
                    <a:pt x="249" y="169"/>
                    <a:pt x="244" y="170"/>
                    <a:pt x="239" y="171"/>
                  </a:cubicBezTo>
                  <a:cubicBezTo>
                    <a:pt x="236" y="155"/>
                    <a:pt x="231" y="117"/>
                    <a:pt x="237" y="110"/>
                  </a:cubicBezTo>
                  <a:close/>
                  <a:moveTo>
                    <a:pt x="201" y="104"/>
                  </a:moveTo>
                  <a:cubicBezTo>
                    <a:pt x="201" y="103"/>
                    <a:pt x="202" y="102"/>
                    <a:pt x="202" y="102"/>
                  </a:cubicBezTo>
                  <a:cubicBezTo>
                    <a:pt x="203" y="102"/>
                    <a:pt x="204" y="102"/>
                    <a:pt x="205" y="103"/>
                  </a:cubicBezTo>
                  <a:cubicBezTo>
                    <a:pt x="215" y="109"/>
                    <a:pt x="230" y="153"/>
                    <a:pt x="235" y="172"/>
                  </a:cubicBezTo>
                  <a:cubicBezTo>
                    <a:pt x="230" y="173"/>
                    <a:pt x="225" y="175"/>
                    <a:pt x="221" y="178"/>
                  </a:cubicBezTo>
                  <a:cubicBezTo>
                    <a:pt x="213" y="159"/>
                    <a:pt x="196" y="114"/>
                    <a:pt x="201" y="104"/>
                  </a:cubicBezTo>
                  <a:close/>
                  <a:moveTo>
                    <a:pt x="160" y="103"/>
                  </a:moveTo>
                  <a:cubicBezTo>
                    <a:pt x="160" y="102"/>
                    <a:pt x="161" y="101"/>
                    <a:pt x="161" y="101"/>
                  </a:cubicBezTo>
                  <a:cubicBezTo>
                    <a:pt x="162" y="100"/>
                    <a:pt x="164" y="100"/>
                    <a:pt x="165" y="101"/>
                  </a:cubicBezTo>
                  <a:cubicBezTo>
                    <a:pt x="182" y="107"/>
                    <a:pt x="212" y="169"/>
                    <a:pt x="217" y="180"/>
                  </a:cubicBezTo>
                  <a:cubicBezTo>
                    <a:pt x="213" y="182"/>
                    <a:pt x="209" y="185"/>
                    <a:pt x="205" y="188"/>
                  </a:cubicBezTo>
                  <a:cubicBezTo>
                    <a:pt x="190" y="167"/>
                    <a:pt x="156" y="117"/>
                    <a:pt x="160" y="103"/>
                  </a:cubicBezTo>
                  <a:close/>
                  <a:moveTo>
                    <a:pt x="114" y="120"/>
                  </a:moveTo>
                  <a:cubicBezTo>
                    <a:pt x="114" y="118"/>
                    <a:pt x="114" y="116"/>
                    <a:pt x="116" y="115"/>
                  </a:cubicBezTo>
                  <a:cubicBezTo>
                    <a:pt x="117" y="114"/>
                    <a:pt x="118" y="114"/>
                    <a:pt x="120" y="114"/>
                  </a:cubicBezTo>
                  <a:cubicBezTo>
                    <a:pt x="141" y="115"/>
                    <a:pt x="193" y="180"/>
                    <a:pt x="202" y="190"/>
                  </a:cubicBezTo>
                  <a:cubicBezTo>
                    <a:pt x="200" y="192"/>
                    <a:pt x="198" y="194"/>
                    <a:pt x="196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6" y="196"/>
                    <a:pt x="196" y="196"/>
                    <a:pt x="196" y="196"/>
                  </a:cubicBezTo>
                  <a:cubicBezTo>
                    <a:pt x="194" y="197"/>
                    <a:pt x="192" y="199"/>
                    <a:pt x="191" y="201"/>
                  </a:cubicBezTo>
                  <a:cubicBezTo>
                    <a:pt x="180" y="193"/>
                    <a:pt x="115" y="141"/>
                    <a:pt x="114" y="120"/>
                  </a:cubicBezTo>
                  <a:close/>
                  <a:moveTo>
                    <a:pt x="101" y="165"/>
                  </a:moveTo>
                  <a:cubicBezTo>
                    <a:pt x="101" y="163"/>
                    <a:pt x="101" y="162"/>
                    <a:pt x="101" y="161"/>
                  </a:cubicBezTo>
                  <a:cubicBezTo>
                    <a:pt x="101" y="160"/>
                    <a:pt x="102" y="160"/>
                    <a:pt x="103" y="159"/>
                  </a:cubicBezTo>
                  <a:cubicBezTo>
                    <a:pt x="117" y="156"/>
                    <a:pt x="168" y="190"/>
                    <a:pt x="188" y="204"/>
                  </a:cubicBezTo>
                  <a:cubicBezTo>
                    <a:pt x="185" y="208"/>
                    <a:pt x="182" y="213"/>
                    <a:pt x="180" y="217"/>
                  </a:cubicBezTo>
                  <a:cubicBezTo>
                    <a:pt x="169" y="212"/>
                    <a:pt x="107" y="182"/>
                    <a:pt x="101" y="165"/>
                  </a:cubicBezTo>
                  <a:close/>
                  <a:moveTo>
                    <a:pt x="103" y="204"/>
                  </a:moveTo>
                  <a:cubicBezTo>
                    <a:pt x="102" y="203"/>
                    <a:pt x="102" y="203"/>
                    <a:pt x="103" y="202"/>
                  </a:cubicBezTo>
                  <a:cubicBezTo>
                    <a:pt x="103" y="201"/>
                    <a:pt x="103" y="201"/>
                    <a:pt x="104" y="200"/>
                  </a:cubicBezTo>
                  <a:cubicBezTo>
                    <a:pt x="115" y="195"/>
                    <a:pt x="159" y="212"/>
                    <a:pt x="178" y="220"/>
                  </a:cubicBezTo>
                  <a:cubicBezTo>
                    <a:pt x="176" y="225"/>
                    <a:pt x="174" y="230"/>
                    <a:pt x="172" y="235"/>
                  </a:cubicBezTo>
                  <a:cubicBezTo>
                    <a:pt x="153" y="230"/>
                    <a:pt x="109" y="215"/>
                    <a:pt x="103" y="204"/>
                  </a:cubicBezTo>
                  <a:close/>
                  <a:moveTo>
                    <a:pt x="109" y="239"/>
                  </a:moveTo>
                  <a:cubicBezTo>
                    <a:pt x="109" y="238"/>
                    <a:pt x="109" y="238"/>
                    <a:pt x="110" y="237"/>
                  </a:cubicBezTo>
                  <a:cubicBezTo>
                    <a:pt x="118" y="231"/>
                    <a:pt x="155" y="236"/>
                    <a:pt x="171" y="239"/>
                  </a:cubicBezTo>
                  <a:cubicBezTo>
                    <a:pt x="170" y="244"/>
                    <a:pt x="170" y="249"/>
                    <a:pt x="170" y="253"/>
                  </a:cubicBezTo>
                  <a:cubicBezTo>
                    <a:pt x="144" y="252"/>
                    <a:pt x="109" y="247"/>
                    <a:pt x="109" y="239"/>
                  </a:cubicBezTo>
                  <a:close/>
                  <a:moveTo>
                    <a:pt x="131" y="275"/>
                  </a:moveTo>
                  <a:cubicBezTo>
                    <a:pt x="130" y="274"/>
                    <a:pt x="129" y="273"/>
                    <a:pt x="128" y="272"/>
                  </a:cubicBezTo>
                  <a:cubicBezTo>
                    <a:pt x="128" y="270"/>
                    <a:pt x="128" y="269"/>
                    <a:pt x="129" y="268"/>
                  </a:cubicBezTo>
                  <a:cubicBezTo>
                    <a:pt x="134" y="261"/>
                    <a:pt x="159" y="258"/>
                    <a:pt x="170" y="257"/>
                  </a:cubicBezTo>
                  <a:cubicBezTo>
                    <a:pt x="170" y="261"/>
                    <a:pt x="171" y="264"/>
                    <a:pt x="173" y="267"/>
                  </a:cubicBezTo>
                  <a:cubicBezTo>
                    <a:pt x="162" y="272"/>
                    <a:pt x="140" y="279"/>
                    <a:pt x="131" y="275"/>
                  </a:cubicBezTo>
                  <a:close/>
                  <a:moveTo>
                    <a:pt x="161" y="292"/>
                  </a:moveTo>
                  <a:cubicBezTo>
                    <a:pt x="161" y="292"/>
                    <a:pt x="161" y="292"/>
                    <a:pt x="161" y="292"/>
                  </a:cubicBezTo>
                  <a:cubicBezTo>
                    <a:pt x="166" y="279"/>
                    <a:pt x="173" y="272"/>
                    <a:pt x="182" y="270"/>
                  </a:cubicBezTo>
                  <a:cubicBezTo>
                    <a:pt x="196" y="266"/>
                    <a:pt x="216" y="275"/>
                    <a:pt x="243" y="296"/>
                  </a:cubicBezTo>
                  <a:cubicBezTo>
                    <a:pt x="244" y="298"/>
                    <a:pt x="245" y="299"/>
                    <a:pt x="247" y="301"/>
                  </a:cubicBezTo>
                  <a:cubicBezTo>
                    <a:pt x="238" y="295"/>
                    <a:pt x="229" y="288"/>
                    <a:pt x="224" y="289"/>
                  </a:cubicBezTo>
                  <a:cubicBezTo>
                    <a:pt x="223" y="289"/>
                    <a:pt x="222" y="290"/>
                    <a:pt x="222" y="290"/>
                  </a:cubicBezTo>
                  <a:cubicBezTo>
                    <a:pt x="221" y="291"/>
                    <a:pt x="221" y="292"/>
                    <a:pt x="221" y="294"/>
                  </a:cubicBezTo>
                  <a:cubicBezTo>
                    <a:pt x="222" y="299"/>
                    <a:pt x="232" y="307"/>
                    <a:pt x="245" y="316"/>
                  </a:cubicBezTo>
                  <a:cubicBezTo>
                    <a:pt x="221" y="304"/>
                    <a:pt x="196" y="294"/>
                    <a:pt x="187" y="297"/>
                  </a:cubicBezTo>
                  <a:cubicBezTo>
                    <a:pt x="184" y="298"/>
                    <a:pt x="183" y="300"/>
                    <a:pt x="183" y="301"/>
                  </a:cubicBezTo>
                  <a:cubicBezTo>
                    <a:pt x="182" y="302"/>
                    <a:pt x="182" y="304"/>
                    <a:pt x="183" y="307"/>
                  </a:cubicBezTo>
                  <a:cubicBezTo>
                    <a:pt x="188" y="315"/>
                    <a:pt x="212" y="326"/>
                    <a:pt x="237" y="334"/>
                  </a:cubicBezTo>
                  <a:cubicBezTo>
                    <a:pt x="222" y="332"/>
                    <a:pt x="209" y="330"/>
                    <a:pt x="205" y="333"/>
                  </a:cubicBezTo>
                  <a:cubicBezTo>
                    <a:pt x="203" y="334"/>
                    <a:pt x="203" y="335"/>
                    <a:pt x="203" y="336"/>
                  </a:cubicBezTo>
                  <a:cubicBezTo>
                    <a:pt x="203" y="337"/>
                    <a:pt x="203" y="338"/>
                    <a:pt x="204" y="339"/>
                  </a:cubicBezTo>
                  <a:cubicBezTo>
                    <a:pt x="206" y="342"/>
                    <a:pt x="217" y="345"/>
                    <a:pt x="228" y="346"/>
                  </a:cubicBezTo>
                  <a:cubicBezTo>
                    <a:pt x="226" y="346"/>
                    <a:pt x="224" y="347"/>
                    <a:pt x="222" y="347"/>
                  </a:cubicBezTo>
                  <a:cubicBezTo>
                    <a:pt x="187" y="343"/>
                    <a:pt x="167" y="335"/>
                    <a:pt x="160" y="322"/>
                  </a:cubicBezTo>
                  <a:cubicBezTo>
                    <a:pt x="155" y="315"/>
                    <a:pt x="156" y="305"/>
                    <a:pt x="161" y="292"/>
                  </a:cubicBezTo>
                  <a:close/>
                  <a:moveTo>
                    <a:pt x="121" y="286"/>
                  </a:moveTo>
                  <a:cubicBezTo>
                    <a:pt x="122" y="285"/>
                    <a:pt x="122" y="284"/>
                    <a:pt x="124" y="283"/>
                  </a:cubicBezTo>
                  <a:cubicBezTo>
                    <a:pt x="125" y="282"/>
                    <a:pt x="126" y="282"/>
                    <a:pt x="128" y="283"/>
                  </a:cubicBezTo>
                  <a:cubicBezTo>
                    <a:pt x="137" y="286"/>
                    <a:pt x="148" y="307"/>
                    <a:pt x="152" y="317"/>
                  </a:cubicBezTo>
                  <a:cubicBezTo>
                    <a:pt x="149" y="319"/>
                    <a:pt x="146" y="321"/>
                    <a:pt x="143" y="323"/>
                  </a:cubicBezTo>
                  <a:cubicBezTo>
                    <a:pt x="135" y="315"/>
                    <a:pt x="120" y="295"/>
                    <a:pt x="121" y="286"/>
                  </a:cubicBezTo>
                  <a:close/>
                  <a:moveTo>
                    <a:pt x="86" y="295"/>
                  </a:moveTo>
                  <a:cubicBezTo>
                    <a:pt x="86" y="293"/>
                    <a:pt x="86" y="293"/>
                    <a:pt x="87" y="293"/>
                  </a:cubicBezTo>
                  <a:cubicBezTo>
                    <a:pt x="92" y="287"/>
                    <a:pt x="121" y="308"/>
                    <a:pt x="140" y="326"/>
                  </a:cubicBezTo>
                  <a:cubicBezTo>
                    <a:pt x="136" y="329"/>
                    <a:pt x="134" y="333"/>
                    <a:pt x="131" y="337"/>
                  </a:cubicBezTo>
                  <a:cubicBezTo>
                    <a:pt x="117" y="327"/>
                    <a:pt x="87" y="305"/>
                    <a:pt x="86" y="295"/>
                  </a:cubicBezTo>
                  <a:close/>
                  <a:moveTo>
                    <a:pt x="56" y="316"/>
                  </a:moveTo>
                  <a:cubicBezTo>
                    <a:pt x="56" y="315"/>
                    <a:pt x="56" y="315"/>
                    <a:pt x="56" y="314"/>
                  </a:cubicBezTo>
                  <a:cubicBezTo>
                    <a:pt x="56" y="314"/>
                    <a:pt x="57" y="313"/>
                    <a:pt x="58" y="313"/>
                  </a:cubicBezTo>
                  <a:cubicBezTo>
                    <a:pt x="70" y="309"/>
                    <a:pt x="112" y="331"/>
                    <a:pt x="129" y="340"/>
                  </a:cubicBezTo>
                  <a:cubicBezTo>
                    <a:pt x="126" y="345"/>
                    <a:pt x="124" y="350"/>
                    <a:pt x="123" y="355"/>
                  </a:cubicBezTo>
                  <a:cubicBezTo>
                    <a:pt x="104" y="347"/>
                    <a:pt x="60" y="327"/>
                    <a:pt x="56" y="316"/>
                  </a:cubicBezTo>
                  <a:close/>
                  <a:moveTo>
                    <a:pt x="26" y="345"/>
                  </a:moveTo>
                  <a:cubicBezTo>
                    <a:pt x="26" y="344"/>
                    <a:pt x="26" y="343"/>
                    <a:pt x="26" y="342"/>
                  </a:cubicBezTo>
                  <a:cubicBezTo>
                    <a:pt x="26" y="341"/>
                    <a:pt x="27" y="340"/>
                    <a:pt x="29" y="339"/>
                  </a:cubicBezTo>
                  <a:cubicBezTo>
                    <a:pt x="45" y="332"/>
                    <a:pt x="110" y="354"/>
                    <a:pt x="121" y="358"/>
                  </a:cubicBezTo>
                  <a:cubicBezTo>
                    <a:pt x="120" y="363"/>
                    <a:pt x="119" y="368"/>
                    <a:pt x="118" y="373"/>
                  </a:cubicBezTo>
                  <a:cubicBezTo>
                    <a:pt x="93" y="369"/>
                    <a:pt x="34" y="357"/>
                    <a:pt x="26" y="345"/>
                  </a:cubicBezTo>
                  <a:close/>
                  <a:moveTo>
                    <a:pt x="6" y="389"/>
                  </a:moveTo>
                  <a:cubicBezTo>
                    <a:pt x="5" y="388"/>
                    <a:pt x="4" y="386"/>
                    <a:pt x="4" y="385"/>
                  </a:cubicBezTo>
                  <a:cubicBezTo>
                    <a:pt x="4" y="383"/>
                    <a:pt x="5" y="382"/>
                    <a:pt x="6" y="380"/>
                  </a:cubicBezTo>
                  <a:cubicBezTo>
                    <a:pt x="22" y="366"/>
                    <a:pt x="105" y="375"/>
                    <a:pt x="118" y="377"/>
                  </a:cubicBezTo>
                  <a:cubicBezTo>
                    <a:pt x="118" y="380"/>
                    <a:pt x="118" y="382"/>
                    <a:pt x="118" y="385"/>
                  </a:cubicBezTo>
                  <a:cubicBezTo>
                    <a:pt x="118" y="385"/>
                    <a:pt x="118" y="385"/>
                    <a:pt x="118" y="385"/>
                  </a:cubicBezTo>
                  <a:cubicBezTo>
                    <a:pt x="118" y="385"/>
                    <a:pt x="118" y="385"/>
                    <a:pt x="118" y="385"/>
                  </a:cubicBezTo>
                  <a:cubicBezTo>
                    <a:pt x="118" y="387"/>
                    <a:pt x="118" y="390"/>
                    <a:pt x="118" y="392"/>
                  </a:cubicBezTo>
                  <a:cubicBezTo>
                    <a:pt x="105" y="394"/>
                    <a:pt x="22" y="403"/>
                    <a:pt x="6" y="389"/>
                  </a:cubicBezTo>
                  <a:close/>
                  <a:moveTo>
                    <a:pt x="29" y="430"/>
                  </a:moveTo>
                  <a:cubicBezTo>
                    <a:pt x="27" y="429"/>
                    <a:pt x="26" y="428"/>
                    <a:pt x="26" y="427"/>
                  </a:cubicBezTo>
                  <a:cubicBezTo>
                    <a:pt x="26" y="427"/>
                    <a:pt x="26" y="426"/>
                    <a:pt x="26" y="425"/>
                  </a:cubicBezTo>
                  <a:cubicBezTo>
                    <a:pt x="34" y="412"/>
                    <a:pt x="93" y="400"/>
                    <a:pt x="118" y="396"/>
                  </a:cubicBezTo>
                  <a:cubicBezTo>
                    <a:pt x="119" y="401"/>
                    <a:pt x="120" y="406"/>
                    <a:pt x="121" y="411"/>
                  </a:cubicBezTo>
                  <a:cubicBezTo>
                    <a:pt x="110" y="415"/>
                    <a:pt x="45" y="438"/>
                    <a:pt x="29" y="430"/>
                  </a:cubicBezTo>
                  <a:close/>
                  <a:moveTo>
                    <a:pt x="58" y="457"/>
                  </a:moveTo>
                  <a:cubicBezTo>
                    <a:pt x="57" y="456"/>
                    <a:pt x="56" y="456"/>
                    <a:pt x="56" y="455"/>
                  </a:cubicBezTo>
                  <a:cubicBezTo>
                    <a:pt x="56" y="455"/>
                    <a:pt x="56" y="454"/>
                    <a:pt x="56" y="453"/>
                  </a:cubicBezTo>
                  <a:cubicBezTo>
                    <a:pt x="60" y="442"/>
                    <a:pt x="104" y="422"/>
                    <a:pt x="123" y="415"/>
                  </a:cubicBezTo>
                  <a:cubicBezTo>
                    <a:pt x="124" y="420"/>
                    <a:pt x="126" y="425"/>
                    <a:pt x="129" y="429"/>
                  </a:cubicBezTo>
                  <a:cubicBezTo>
                    <a:pt x="112" y="439"/>
                    <a:pt x="70" y="460"/>
                    <a:pt x="58" y="457"/>
                  </a:cubicBezTo>
                  <a:close/>
                  <a:moveTo>
                    <a:pt x="87" y="477"/>
                  </a:moveTo>
                  <a:cubicBezTo>
                    <a:pt x="86" y="477"/>
                    <a:pt x="86" y="476"/>
                    <a:pt x="86" y="475"/>
                  </a:cubicBezTo>
                  <a:cubicBezTo>
                    <a:pt x="87" y="465"/>
                    <a:pt x="117" y="442"/>
                    <a:pt x="131" y="433"/>
                  </a:cubicBezTo>
                  <a:cubicBezTo>
                    <a:pt x="134" y="437"/>
                    <a:pt x="136" y="441"/>
                    <a:pt x="140" y="444"/>
                  </a:cubicBezTo>
                  <a:cubicBezTo>
                    <a:pt x="121" y="462"/>
                    <a:pt x="92" y="483"/>
                    <a:pt x="87" y="477"/>
                  </a:cubicBezTo>
                  <a:close/>
                  <a:moveTo>
                    <a:pt x="128" y="487"/>
                  </a:moveTo>
                  <a:cubicBezTo>
                    <a:pt x="126" y="487"/>
                    <a:pt x="125" y="487"/>
                    <a:pt x="124" y="486"/>
                  </a:cubicBezTo>
                  <a:cubicBezTo>
                    <a:pt x="122" y="486"/>
                    <a:pt x="122" y="485"/>
                    <a:pt x="121" y="483"/>
                  </a:cubicBezTo>
                  <a:cubicBezTo>
                    <a:pt x="120" y="474"/>
                    <a:pt x="135" y="455"/>
                    <a:pt x="143" y="447"/>
                  </a:cubicBezTo>
                  <a:cubicBezTo>
                    <a:pt x="146" y="449"/>
                    <a:pt x="149" y="451"/>
                    <a:pt x="152" y="452"/>
                  </a:cubicBezTo>
                  <a:cubicBezTo>
                    <a:pt x="148" y="462"/>
                    <a:pt x="137" y="484"/>
                    <a:pt x="128" y="487"/>
                  </a:cubicBezTo>
                  <a:close/>
                  <a:moveTo>
                    <a:pt x="155" y="449"/>
                  </a:moveTo>
                  <a:cubicBezTo>
                    <a:pt x="133" y="441"/>
                    <a:pt x="121" y="410"/>
                    <a:pt x="121" y="385"/>
                  </a:cubicBezTo>
                  <a:cubicBezTo>
                    <a:pt x="121" y="360"/>
                    <a:pt x="133" y="329"/>
                    <a:pt x="155" y="321"/>
                  </a:cubicBezTo>
                  <a:cubicBezTo>
                    <a:pt x="155" y="322"/>
                    <a:pt x="156" y="323"/>
                    <a:pt x="156" y="324"/>
                  </a:cubicBezTo>
                  <a:cubicBezTo>
                    <a:pt x="157" y="326"/>
                    <a:pt x="159" y="328"/>
                    <a:pt x="160" y="329"/>
                  </a:cubicBezTo>
                  <a:cubicBezTo>
                    <a:pt x="141" y="342"/>
                    <a:pt x="134" y="367"/>
                    <a:pt x="134" y="385"/>
                  </a:cubicBezTo>
                  <a:cubicBezTo>
                    <a:pt x="134" y="403"/>
                    <a:pt x="141" y="428"/>
                    <a:pt x="160" y="440"/>
                  </a:cubicBezTo>
                  <a:cubicBezTo>
                    <a:pt x="159" y="442"/>
                    <a:pt x="157" y="443"/>
                    <a:pt x="156" y="445"/>
                  </a:cubicBezTo>
                  <a:cubicBezTo>
                    <a:pt x="156" y="446"/>
                    <a:pt x="155" y="448"/>
                    <a:pt x="155" y="449"/>
                  </a:cubicBezTo>
                  <a:close/>
                  <a:moveTo>
                    <a:pt x="161" y="478"/>
                  </a:moveTo>
                  <a:cubicBezTo>
                    <a:pt x="161" y="478"/>
                    <a:pt x="161" y="478"/>
                    <a:pt x="161" y="478"/>
                  </a:cubicBezTo>
                  <a:cubicBezTo>
                    <a:pt x="156" y="465"/>
                    <a:pt x="155" y="455"/>
                    <a:pt x="160" y="447"/>
                  </a:cubicBezTo>
                  <a:cubicBezTo>
                    <a:pt x="167" y="435"/>
                    <a:pt x="187" y="427"/>
                    <a:pt x="222" y="422"/>
                  </a:cubicBezTo>
                  <a:cubicBezTo>
                    <a:pt x="224" y="423"/>
                    <a:pt x="226" y="423"/>
                    <a:pt x="228" y="424"/>
                  </a:cubicBezTo>
                  <a:cubicBezTo>
                    <a:pt x="217" y="425"/>
                    <a:pt x="206" y="427"/>
                    <a:pt x="204" y="431"/>
                  </a:cubicBezTo>
                  <a:cubicBezTo>
                    <a:pt x="203" y="432"/>
                    <a:pt x="203" y="433"/>
                    <a:pt x="203" y="434"/>
                  </a:cubicBezTo>
                  <a:cubicBezTo>
                    <a:pt x="203" y="434"/>
                    <a:pt x="203" y="436"/>
                    <a:pt x="205" y="436"/>
                  </a:cubicBezTo>
                  <a:cubicBezTo>
                    <a:pt x="209" y="439"/>
                    <a:pt x="222" y="438"/>
                    <a:pt x="237" y="435"/>
                  </a:cubicBezTo>
                  <a:cubicBezTo>
                    <a:pt x="212" y="444"/>
                    <a:pt x="188" y="454"/>
                    <a:pt x="183" y="463"/>
                  </a:cubicBezTo>
                  <a:cubicBezTo>
                    <a:pt x="182" y="465"/>
                    <a:pt x="182" y="467"/>
                    <a:pt x="183" y="469"/>
                  </a:cubicBezTo>
                  <a:cubicBezTo>
                    <a:pt x="183" y="470"/>
                    <a:pt x="184" y="471"/>
                    <a:pt x="187" y="472"/>
                  </a:cubicBezTo>
                  <a:cubicBezTo>
                    <a:pt x="196" y="475"/>
                    <a:pt x="221" y="465"/>
                    <a:pt x="245" y="453"/>
                  </a:cubicBezTo>
                  <a:cubicBezTo>
                    <a:pt x="232" y="462"/>
                    <a:pt x="222" y="471"/>
                    <a:pt x="221" y="476"/>
                  </a:cubicBezTo>
                  <a:cubicBezTo>
                    <a:pt x="221" y="477"/>
                    <a:pt x="221" y="478"/>
                    <a:pt x="222" y="479"/>
                  </a:cubicBezTo>
                  <a:cubicBezTo>
                    <a:pt x="222" y="480"/>
                    <a:pt x="223" y="480"/>
                    <a:pt x="224" y="481"/>
                  </a:cubicBezTo>
                  <a:cubicBezTo>
                    <a:pt x="229" y="481"/>
                    <a:pt x="238" y="475"/>
                    <a:pt x="247" y="468"/>
                  </a:cubicBezTo>
                  <a:cubicBezTo>
                    <a:pt x="245" y="470"/>
                    <a:pt x="244" y="472"/>
                    <a:pt x="243" y="473"/>
                  </a:cubicBezTo>
                  <a:cubicBezTo>
                    <a:pt x="216" y="495"/>
                    <a:pt x="196" y="504"/>
                    <a:pt x="182" y="500"/>
                  </a:cubicBezTo>
                  <a:cubicBezTo>
                    <a:pt x="173" y="498"/>
                    <a:pt x="166" y="491"/>
                    <a:pt x="161" y="478"/>
                  </a:cubicBezTo>
                  <a:close/>
                  <a:moveTo>
                    <a:pt x="129" y="502"/>
                  </a:moveTo>
                  <a:cubicBezTo>
                    <a:pt x="128" y="500"/>
                    <a:pt x="128" y="499"/>
                    <a:pt x="128" y="498"/>
                  </a:cubicBezTo>
                  <a:cubicBezTo>
                    <a:pt x="129" y="496"/>
                    <a:pt x="130" y="495"/>
                    <a:pt x="131" y="495"/>
                  </a:cubicBezTo>
                  <a:cubicBezTo>
                    <a:pt x="140" y="490"/>
                    <a:pt x="162" y="498"/>
                    <a:pt x="173" y="502"/>
                  </a:cubicBezTo>
                  <a:cubicBezTo>
                    <a:pt x="171" y="505"/>
                    <a:pt x="170" y="509"/>
                    <a:pt x="170" y="512"/>
                  </a:cubicBezTo>
                  <a:cubicBezTo>
                    <a:pt x="159" y="512"/>
                    <a:pt x="134" y="509"/>
                    <a:pt x="129" y="502"/>
                  </a:cubicBezTo>
                  <a:close/>
                  <a:moveTo>
                    <a:pt x="110" y="532"/>
                  </a:moveTo>
                  <a:cubicBezTo>
                    <a:pt x="109" y="532"/>
                    <a:pt x="109" y="531"/>
                    <a:pt x="109" y="531"/>
                  </a:cubicBezTo>
                  <a:cubicBezTo>
                    <a:pt x="109" y="522"/>
                    <a:pt x="144" y="517"/>
                    <a:pt x="170" y="516"/>
                  </a:cubicBezTo>
                  <a:cubicBezTo>
                    <a:pt x="170" y="521"/>
                    <a:pt x="170" y="526"/>
                    <a:pt x="171" y="530"/>
                  </a:cubicBezTo>
                  <a:cubicBezTo>
                    <a:pt x="155" y="533"/>
                    <a:pt x="118" y="539"/>
                    <a:pt x="110" y="532"/>
                  </a:cubicBezTo>
                  <a:close/>
                  <a:moveTo>
                    <a:pt x="104" y="569"/>
                  </a:moveTo>
                  <a:cubicBezTo>
                    <a:pt x="103" y="569"/>
                    <a:pt x="103" y="568"/>
                    <a:pt x="103" y="568"/>
                  </a:cubicBezTo>
                  <a:cubicBezTo>
                    <a:pt x="102" y="567"/>
                    <a:pt x="102" y="566"/>
                    <a:pt x="103" y="565"/>
                  </a:cubicBezTo>
                  <a:cubicBezTo>
                    <a:pt x="109" y="555"/>
                    <a:pt x="153" y="540"/>
                    <a:pt x="172" y="534"/>
                  </a:cubicBezTo>
                  <a:cubicBezTo>
                    <a:pt x="174" y="539"/>
                    <a:pt x="176" y="544"/>
                    <a:pt x="178" y="549"/>
                  </a:cubicBezTo>
                  <a:cubicBezTo>
                    <a:pt x="159" y="557"/>
                    <a:pt x="115" y="574"/>
                    <a:pt x="104" y="569"/>
                  </a:cubicBezTo>
                  <a:close/>
                  <a:moveTo>
                    <a:pt x="103" y="610"/>
                  </a:moveTo>
                  <a:cubicBezTo>
                    <a:pt x="102" y="610"/>
                    <a:pt x="101" y="609"/>
                    <a:pt x="101" y="608"/>
                  </a:cubicBezTo>
                  <a:cubicBezTo>
                    <a:pt x="101" y="607"/>
                    <a:pt x="101" y="606"/>
                    <a:pt x="101" y="605"/>
                  </a:cubicBezTo>
                  <a:cubicBezTo>
                    <a:pt x="107" y="587"/>
                    <a:pt x="169" y="558"/>
                    <a:pt x="180" y="553"/>
                  </a:cubicBezTo>
                  <a:cubicBezTo>
                    <a:pt x="182" y="557"/>
                    <a:pt x="185" y="561"/>
                    <a:pt x="188" y="565"/>
                  </a:cubicBezTo>
                  <a:cubicBezTo>
                    <a:pt x="168" y="580"/>
                    <a:pt x="117" y="614"/>
                    <a:pt x="103" y="610"/>
                  </a:cubicBezTo>
                  <a:close/>
                  <a:moveTo>
                    <a:pt x="120" y="656"/>
                  </a:moveTo>
                  <a:cubicBezTo>
                    <a:pt x="118" y="656"/>
                    <a:pt x="117" y="655"/>
                    <a:pt x="116" y="654"/>
                  </a:cubicBezTo>
                  <a:cubicBezTo>
                    <a:pt x="114" y="653"/>
                    <a:pt x="114" y="652"/>
                    <a:pt x="114" y="650"/>
                  </a:cubicBezTo>
                  <a:cubicBezTo>
                    <a:pt x="115" y="628"/>
                    <a:pt x="180" y="576"/>
                    <a:pt x="191" y="568"/>
                  </a:cubicBezTo>
                  <a:cubicBezTo>
                    <a:pt x="192" y="570"/>
                    <a:pt x="194" y="572"/>
                    <a:pt x="196" y="574"/>
                  </a:cubicBezTo>
                  <a:cubicBezTo>
                    <a:pt x="196" y="574"/>
                    <a:pt x="196" y="574"/>
                    <a:pt x="196" y="574"/>
                  </a:cubicBezTo>
                  <a:cubicBezTo>
                    <a:pt x="196" y="574"/>
                    <a:pt x="196" y="574"/>
                    <a:pt x="196" y="574"/>
                  </a:cubicBezTo>
                  <a:cubicBezTo>
                    <a:pt x="198" y="576"/>
                    <a:pt x="200" y="577"/>
                    <a:pt x="202" y="579"/>
                  </a:cubicBezTo>
                  <a:cubicBezTo>
                    <a:pt x="193" y="589"/>
                    <a:pt x="141" y="654"/>
                    <a:pt x="120" y="656"/>
                  </a:cubicBezTo>
                  <a:close/>
                  <a:moveTo>
                    <a:pt x="165" y="669"/>
                  </a:moveTo>
                  <a:cubicBezTo>
                    <a:pt x="164" y="669"/>
                    <a:pt x="162" y="669"/>
                    <a:pt x="161" y="669"/>
                  </a:cubicBezTo>
                  <a:cubicBezTo>
                    <a:pt x="161" y="668"/>
                    <a:pt x="160" y="668"/>
                    <a:pt x="160" y="666"/>
                  </a:cubicBezTo>
                  <a:cubicBezTo>
                    <a:pt x="156" y="653"/>
                    <a:pt x="190" y="602"/>
                    <a:pt x="205" y="582"/>
                  </a:cubicBezTo>
                  <a:cubicBezTo>
                    <a:pt x="209" y="585"/>
                    <a:pt x="213" y="587"/>
                    <a:pt x="217" y="590"/>
                  </a:cubicBezTo>
                  <a:cubicBezTo>
                    <a:pt x="212" y="601"/>
                    <a:pt x="182" y="662"/>
                    <a:pt x="165" y="669"/>
                  </a:cubicBezTo>
                  <a:close/>
                  <a:moveTo>
                    <a:pt x="205" y="667"/>
                  </a:moveTo>
                  <a:cubicBezTo>
                    <a:pt x="204" y="667"/>
                    <a:pt x="203" y="667"/>
                    <a:pt x="202" y="667"/>
                  </a:cubicBezTo>
                  <a:cubicBezTo>
                    <a:pt x="202" y="667"/>
                    <a:pt x="201" y="667"/>
                    <a:pt x="201" y="666"/>
                  </a:cubicBezTo>
                  <a:cubicBezTo>
                    <a:pt x="196" y="655"/>
                    <a:pt x="213" y="610"/>
                    <a:pt x="221" y="592"/>
                  </a:cubicBezTo>
                  <a:cubicBezTo>
                    <a:pt x="225" y="594"/>
                    <a:pt x="230" y="596"/>
                    <a:pt x="235" y="597"/>
                  </a:cubicBezTo>
                  <a:cubicBezTo>
                    <a:pt x="230" y="616"/>
                    <a:pt x="215" y="661"/>
                    <a:pt x="205" y="667"/>
                  </a:cubicBezTo>
                  <a:close/>
                  <a:moveTo>
                    <a:pt x="239" y="661"/>
                  </a:moveTo>
                  <a:cubicBezTo>
                    <a:pt x="239" y="661"/>
                    <a:pt x="238" y="661"/>
                    <a:pt x="237" y="660"/>
                  </a:cubicBezTo>
                  <a:cubicBezTo>
                    <a:pt x="231" y="652"/>
                    <a:pt x="236" y="615"/>
                    <a:pt x="239" y="598"/>
                  </a:cubicBezTo>
                  <a:cubicBezTo>
                    <a:pt x="244" y="599"/>
                    <a:pt x="249" y="600"/>
                    <a:pt x="253" y="600"/>
                  </a:cubicBezTo>
                  <a:cubicBezTo>
                    <a:pt x="252" y="626"/>
                    <a:pt x="247" y="661"/>
                    <a:pt x="239" y="661"/>
                  </a:cubicBezTo>
                  <a:close/>
                  <a:moveTo>
                    <a:pt x="199" y="571"/>
                  </a:moveTo>
                  <a:cubicBezTo>
                    <a:pt x="181" y="553"/>
                    <a:pt x="167" y="523"/>
                    <a:pt x="177" y="502"/>
                  </a:cubicBezTo>
                  <a:cubicBezTo>
                    <a:pt x="178" y="503"/>
                    <a:pt x="179" y="503"/>
                    <a:pt x="181" y="504"/>
                  </a:cubicBezTo>
                  <a:cubicBezTo>
                    <a:pt x="183" y="504"/>
                    <a:pt x="185" y="504"/>
                    <a:pt x="187" y="505"/>
                  </a:cubicBezTo>
                  <a:cubicBezTo>
                    <a:pt x="182" y="527"/>
                    <a:pt x="195" y="550"/>
                    <a:pt x="208" y="562"/>
                  </a:cubicBezTo>
                  <a:cubicBezTo>
                    <a:pt x="220" y="575"/>
                    <a:pt x="243" y="588"/>
                    <a:pt x="265" y="583"/>
                  </a:cubicBezTo>
                  <a:cubicBezTo>
                    <a:pt x="265" y="585"/>
                    <a:pt x="266" y="587"/>
                    <a:pt x="266" y="589"/>
                  </a:cubicBezTo>
                  <a:cubicBezTo>
                    <a:pt x="266" y="590"/>
                    <a:pt x="267" y="592"/>
                    <a:pt x="268" y="593"/>
                  </a:cubicBezTo>
                  <a:cubicBezTo>
                    <a:pt x="246" y="602"/>
                    <a:pt x="216" y="589"/>
                    <a:pt x="199" y="571"/>
                  </a:cubicBezTo>
                  <a:close/>
                  <a:moveTo>
                    <a:pt x="275" y="639"/>
                  </a:moveTo>
                  <a:cubicBezTo>
                    <a:pt x="275" y="640"/>
                    <a:pt x="273" y="641"/>
                    <a:pt x="272" y="641"/>
                  </a:cubicBezTo>
                  <a:cubicBezTo>
                    <a:pt x="271" y="642"/>
                    <a:pt x="269" y="642"/>
                    <a:pt x="268" y="641"/>
                  </a:cubicBezTo>
                  <a:cubicBezTo>
                    <a:pt x="261" y="635"/>
                    <a:pt x="258" y="611"/>
                    <a:pt x="257" y="600"/>
                  </a:cubicBezTo>
                  <a:cubicBezTo>
                    <a:pt x="261" y="599"/>
                    <a:pt x="264" y="598"/>
                    <a:pt x="268" y="597"/>
                  </a:cubicBezTo>
                  <a:cubicBezTo>
                    <a:pt x="272" y="607"/>
                    <a:pt x="279" y="630"/>
                    <a:pt x="275" y="639"/>
                  </a:cubicBezTo>
                  <a:close/>
                  <a:moveTo>
                    <a:pt x="292" y="609"/>
                  </a:moveTo>
                  <a:cubicBezTo>
                    <a:pt x="279" y="603"/>
                    <a:pt x="272" y="597"/>
                    <a:pt x="270" y="588"/>
                  </a:cubicBezTo>
                  <a:cubicBezTo>
                    <a:pt x="266" y="574"/>
                    <a:pt x="275" y="554"/>
                    <a:pt x="296" y="527"/>
                  </a:cubicBezTo>
                  <a:cubicBezTo>
                    <a:pt x="298" y="525"/>
                    <a:pt x="300" y="524"/>
                    <a:pt x="301" y="523"/>
                  </a:cubicBezTo>
                  <a:cubicBezTo>
                    <a:pt x="295" y="532"/>
                    <a:pt x="289" y="541"/>
                    <a:pt x="289" y="545"/>
                  </a:cubicBezTo>
                  <a:cubicBezTo>
                    <a:pt x="289" y="547"/>
                    <a:pt x="290" y="548"/>
                    <a:pt x="291" y="548"/>
                  </a:cubicBezTo>
                  <a:cubicBezTo>
                    <a:pt x="291" y="549"/>
                    <a:pt x="292" y="549"/>
                    <a:pt x="294" y="549"/>
                  </a:cubicBezTo>
                  <a:cubicBezTo>
                    <a:pt x="299" y="548"/>
                    <a:pt x="307" y="538"/>
                    <a:pt x="316" y="525"/>
                  </a:cubicBezTo>
                  <a:cubicBezTo>
                    <a:pt x="304" y="549"/>
                    <a:pt x="294" y="574"/>
                    <a:pt x="298" y="583"/>
                  </a:cubicBezTo>
                  <a:cubicBezTo>
                    <a:pt x="298" y="585"/>
                    <a:pt x="300" y="586"/>
                    <a:pt x="301" y="587"/>
                  </a:cubicBezTo>
                  <a:cubicBezTo>
                    <a:pt x="302" y="587"/>
                    <a:pt x="304" y="588"/>
                    <a:pt x="307" y="587"/>
                  </a:cubicBezTo>
                  <a:cubicBezTo>
                    <a:pt x="316" y="582"/>
                    <a:pt x="326" y="558"/>
                    <a:pt x="335" y="532"/>
                  </a:cubicBezTo>
                  <a:cubicBezTo>
                    <a:pt x="332" y="548"/>
                    <a:pt x="331" y="561"/>
                    <a:pt x="333" y="565"/>
                  </a:cubicBezTo>
                  <a:cubicBezTo>
                    <a:pt x="334" y="566"/>
                    <a:pt x="335" y="567"/>
                    <a:pt x="336" y="567"/>
                  </a:cubicBezTo>
                  <a:cubicBezTo>
                    <a:pt x="337" y="567"/>
                    <a:pt x="338" y="567"/>
                    <a:pt x="339" y="566"/>
                  </a:cubicBezTo>
                  <a:cubicBezTo>
                    <a:pt x="343" y="563"/>
                    <a:pt x="345" y="553"/>
                    <a:pt x="346" y="542"/>
                  </a:cubicBezTo>
                  <a:cubicBezTo>
                    <a:pt x="347" y="544"/>
                    <a:pt x="347" y="546"/>
                    <a:pt x="347" y="548"/>
                  </a:cubicBezTo>
                  <a:cubicBezTo>
                    <a:pt x="343" y="582"/>
                    <a:pt x="335" y="603"/>
                    <a:pt x="323" y="610"/>
                  </a:cubicBezTo>
                  <a:cubicBezTo>
                    <a:pt x="315" y="615"/>
                    <a:pt x="305" y="614"/>
                    <a:pt x="292" y="609"/>
                  </a:cubicBezTo>
                  <a:close/>
                  <a:moveTo>
                    <a:pt x="287" y="648"/>
                  </a:moveTo>
                  <a:cubicBezTo>
                    <a:pt x="285" y="648"/>
                    <a:pt x="284" y="647"/>
                    <a:pt x="283" y="646"/>
                  </a:cubicBezTo>
                  <a:cubicBezTo>
                    <a:pt x="283" y="645"/>
                    <a:pt x="283" y="643"/>
                    <a:pt x="283" y="642"/>
                  </a:cubicBezTo>
                  <a:cubicBezTo>
                    <a:pt x="286" y="633"/>
                    <a:pt x="308" y="622"/>
                    <a:pt x="318" y="618"/>
                  </a:cubicBezTo>
                  <a:cubicBezTo>
                    <a:pt x="319" y="621"/>
                    <a:pt x="321" y="624"/>
                    <a:pt x="323" y="627"/>
                  </a:cubicBezTo>
                  <a:cubicBezTo>
                    <a:pt x="315" y="634"/>
                    <a:pt x="296" y="650"/>
                    <a:pt x="287" y="648"/>
                  </a:cubicBezTo>
                  <a:close/>
                  <a:moveTo>
                    <a:pt x="295" y="684"/>
                  </a:moveTo>
                  <a:cubicBezTo>
                    <a:pt x="294" y="684"/>
                    <a:pt x="293" y="683"/>
                    <a:pt x="293" y="683"/>
                  </a:cubicBezTo>
                  <a:cubicBezTo>
                    <a:pt x="287" y="678"/>
                    <a:pt x="308" y="649"/>
                    <a:pt x="326" y="630"/>
                  </a:cubicBezTo>
                  <a:cubicBezTo>
                    <a:pt x="329" y="633"/>
                    <a:pt x="333" y="636"/>
                    <a:pt x="337" y="639"/>
                  </a:cubicBezTo>
                  <a:cubicBezTo>
                    <a:pt x="328" y="652"/>
                    <a:pt x="305" y="683"/>
                    <a:pt x="295" y="684"/>
                  </a:cubicBezTo>
                  <a:close/>
                  <a:moveTo>
                    <a:pt x="317" y="714"/>
                  </a:moveTo>
                  <a:cubicBezTo>
                    <a:pt x="316" y="714"/>
                    <a:pt x="315" y="714"/>
                    <a:pt x="315" y="714"/>
                  </a:cubicBezTo>
                  <a:cubicBezTo>
                    <a:pt x="314" y="713"/>
                    <a:pt x="313" y="713"/>
                    <a:pt x="313" y="712"/>
                  </a:cubicBezTo>
                  <a:cubicBezTo>
                    <a:pt x="310" y="700"/>
                    <a:pt x="331" y="658"/>
                    <a:pt x="340" y="641"/>
                  </a:cubicBezTo>
                  <a:cubicBezTo>
                    <a:pt x="345" y="643"/>
                    <a:pt x="350" y="646"/>
                    <a:pt x="355" y="647"/>
                  </a:cubicBezTo>
                  <a:cubicBezTo>
                    <a:pt x="347" y="666"/>
                    <a:pt x="328" y="710"/>
                    <a:pt x="317" y="714"/>
                  </a:cubicBezTo>
                  <a:close/>
                  <a:moveTo>
                    <a:pt x="345" y="743"/>
                  </a:moveTo>
                  <a:cubicBezTo>
                    <a:pt x="344" y="744"/>
                    <a:pt x="343" y="744"/>
                    <a:pt x="342" y="744"/>
                  </a:cubicBezTo>
                  <a:cubicBezTo>
                    <a:pt x="341" y="743"/>
                    <a:pt x="340" y="742"/>
                    <a:pt x="340" y="741"/>
                  </a:cubicBezTo>
                  <a:cubicBezTo>
                    <a:pt x="332" y="724"/>
                    <a:pt x="355" y="660"/>
                    <a:pt x="359" y="648"/>
                  </a:cubicBezTo>
                  <a:cubicBezTo>
                    <a:pt x="364" y="650"/>
                    <a:pt x="368" y="651"/>
                    <a:pt x="373" y="651"/>
                  </a:cubicBezTo>
                  <a:cubicBezTo>
                    <a:pt x="369" y="676"/>
                    <a:pt x="357" y="736"/>
                    <a:pt x="345" y="743"/>
                  </a:cubicBezTo>
                  <a:close/>
                  <a:moveTo>
                    <a:pt x="389" y="764"/>
                  </a:moveTo>
                  <a:cubicBezTo>
                    <a:pt x="388" y="765"/>
                    <a:pt x="387" y="766"/>
                    <a:pt x="385" y="766"/>
                  </a:cubicBezTo>
                  <a:cubicBezTo>
                    <a:pt x="383" y="766"/>
                    <a:pt x="382" y="765"/>
                    <a:pt x="381" y="764"/>
                  </a:cubicBezTo>
                  <a:cubicBezTo>
                    <a:pt x="367" y="748"/>
                    <a:pt x="376" y="665"/>
                    <a:pt x="377" y="652"/>
                  </a:cubicBezTo>
                  <a:cubicBezTo>
                    <a:pt x="380" y="652"/>
                    <a:pt x="382" y="652"/>
                    <a:pt x="385" y="652"/>
                  </a:cubicBezTo>
                  <a:cubicBezTo>
                    <a:pt x="385" y="652"/>
                    <a:pt x="385" y="652"/>
                    <a:pt x="385" y="652"/>
                  </a:cubicBezTo>
                  <a:cubicBezTo>
                    <a:pt x="385" y="652"/>
                    <a:pt x="385" y="652"/>
                    <a:pt x="385" y="652"/>
                  </a:cubicBezTo>
                  <a:cubicBezTo>
                    <a:pt x="388" y="652"/>
                    <a:pt x="390" y="652"/>
                    <a:pt x="393" y="652"/>
                  </a:cubicBezTo>
                  <a:cubicBezTo>
                    <a:pt x="394" y="665"/>
                    <a:pt x="403" y="748"/>
                    <a:pt x="389" y="764"/>
                  </a:cubicBezTo>
                  <a:close/>
                  <a:moveTo>
                    <a:pt x="430" y="741"/>
                  </a:moveTo>
                  <a:cubicBezTo>
                    <a:pt x="430" y="742"/>
                    <a:pt x="429" y="743"/>
                    <a:pt x="428" y="744"/>
                  </a:cubicBezTo>
                  <a:cubicBezTo>
                    <a:pt x="427" y="744"/>
                    <a:pt x="426" y="744"/>
                    <a:pt x="425" y="743"/>
                  </a:cubicBezTo>
                  <a:cubicBezTo>
                    <a:pt x="413" y="736"/>
                    <a:pt x="401" y="676"/>
                    <a:pt x="397" y="651"/>
                  </a:cubicBezTo>
                  <a:cubicBezTo>
                    <a:pt x="402" y="651"/>
                    <a:pt x="407" y="650"/>
                    <a:pt x="411" y="648"/>
                  </a:cubicBezTo>
                  <a:cubicBezTo>
                    <a:pt x="415" y="660"/>
                    <a:pt x="438" y="724"/>
                    <a:pt x="430" y="741"/>
                  </a:cubicBezTo>
                  <a:close/>
                  <a:moveTo>
                    <a:pt x="457" y="712"/>
                  </a:moveTo>
                  <a:cubicBezTo>
                    <a:pt x="457" y="713"/>
                    <a:pt x="456" y="713"/>
                    <a:pt x="455" y="714"/>
                  </a:cubicBezTo>
                  <a:cubicBezTo>
                    <a:pt x="455" y="714"/>
                    <a:pt x="454" y="714"/>
                    <a:pt x="453" y="714"/>
                  </a:cubicBezTo>
                  <a:cubicBezTo>
                    <a:pt x="442" y="710"/>
                    <a:pt x="423" y="666"/>
                    <a:pt x="415" y="647"/>
                  </a:cubicBezTo>
                  <a:cubicBezTo>
                    <a:pt x="420" y="646"/>
                    <a:pt x="425" y="643"/>
                    <a:pt x="430" y="641"/>
                  </a:cubicBezTo>
                  <a:cubicBezTo>
                    <a:pt x="439" y="658"/>
                    <a:pt x="460" y="700"/>
                    <a:pt x="457" y="712"/>
                  </a:cubicBezTo>
                  <a:close/>
                  <a:moveTo>
                    <a:pt x="477" y="683"/>
                  </a:moveTo>
                  <a:cubicBezTo>
                    <a:pt x="477" y="683"/>
                    <a:pt x="476" y="684"/>
                    <a:pt x="475" y="684"/>
                  </a:cubicBezTo>
                  <a:cubicBezTo>
                    <a:pt x="465" y="683"/>
                    <a:pt x="442" y="652"/>
                    <a:pt x="433" y="639"/>
                  </a:cubicBezTo>
                  <a:cubicBezTo>
                    <a:pt x="437" y="636"/>
                    <a:pt x="441" y="633"/>
                    <a:pt x="444" y="630"/>
                  </a:cubicBezTo>
                  <a:cubicBezTo>
                    <a:pt x="462" y="649"/>
                    <a:pt x="483" y="678"/>
                    <a:pt x="477" y="683"/>
                  </a:cubicBezTo>
                  <a:close/>
                  <a:moveTo>
                    <a:pt x="487" y="642"/>
                  </a:moveTo>
                  <a:cubicBezTo>
                    <a:pt x="487" y="643"/>
                    <a:pt x="487" y="645"/>
                    <a:pt x="487" y="646"/>
                  </a:cubicBezTo>
                  <a:cubicBezTo>
                    <a:pt x="486" y="647"/>
                    <a:pt x="485" y="648"/>
                    <a:pt x="483" y="648"/>
                  </a:cubicBezTo>
                  <a:cubicBezTo>
                    <a:pt x="474" y="650"/>
                    <a:pt x="455" y="634"/>
                    <a:pt x="447" y="627"/>
                  </a:cubicBezTo>
                  <a:cubicBezTo>
                    <a:pt x="449" y="624"/>
                    <a:pt x="451" y="621"/>
                    <a:pt x="452" y="618"/>
                  </a:cubicBezTo>
                  <a:cubicBezTo>
                    <a:pt x="462" y="622"/>
                    <a:pt x="484" y="633"/>
                    <a:pt x="487" y="642"/>
                  </a:cubicBezTo>
                  <a:close/>
                  <a:moveTo>
                    <a:pt x="478" y="609"/>
                  </a:moveTo>
                  <a:cubicBezTo>
                    <a:pt x="465" y="614"/>
                    <a:pt x="455" y="615"/>
                    <a:pt x="447" y="610"/>
                  </a:cubicBezTo>
                  <a:cubicBezTo>
                    <a:pt x="435" y="603"/>
                    <a:pt x="427" y="582"/>
                    <a:pt x="423" y="548"/>
                  </a:cubicBezTo>
                  <a:cubicBezTo>
                    <a:pt x="423" y="546"/>
                    <a:pt x="423" y="544"/>
                    <a:pt x="424" y="542"/>
                  </a:cubicBezTo>
                  <a:cubicBezTo>
                    <a:pt x="425" y="553"/>
                    <a:pt x="427" y="563"/>
                    <a:pt x="431" y="566"/>
                  </a:cubicBezTo>
                  <a:cubicBezTo>
                    <a:pt x="432" y="567"/>
                    <a:pt x="433" y="567"/>
                    <a:pt x="434" y="567"/>
                  </a:cubicBezTo>
                  <a:cubicBezTo>
                    <a:pt x="435" y="567"/>
                    <a:pt x="436" y="566"/>
                    <a:pt x="437" y="565"/>
                  </a:cubicBezTo>
                  <a:cubicBezTo>
                    <a:pt x="439" y="561"/>
                    <a:pt x="438" y="548"/>
                    <a:pt x="435" y="532"/>
                  </a:cubicBezTo>
                  <a:cubicBezTo>
                    <a:pt x="444" y="558"/>
                    <a:pt x="454" y="582"/>
                    <a:pt x="463" y="587"/>
                  </a:cubicBezTo>
                  <a:cubicBezTo>
                    <a:pt x="466" y="588"/>
                    <a:pt x="468" y="587"/>
                    <a:pt x="469" y="587"/>
                  </a:cubicBezTo>
                  <a:cubicBezTo>
                    <a:pt x="470" y="586"/>
                    <a:pt x="472" y="585"/>
                    <a:pt x="472" y="583"/>
                  </a:cubicBezTo>
                  <a:cubicBezTo>
                    <a:pt x="476" y="574"/>
                    <a:pt x="466" y="549"/>
                    <a:pt x="454" y="525"/>
                  </a:cubicBezTo>
                  <a:cubicBezTo>
                    <a:pt x="463" y="538"/>
                    <a:pt x="471" y="548"/>
                    <a:pt x="476" y="549"/>
                  </a:cubicBezTo>
                  <a:cubicBezTo>
                    <a:pt x="478" y="549"/>
                    <a:pt x="479" y="549"/>
                    <a:pt x="479" y="548"/>
                  </a:cubicBezTo>
                  <a:cubicBezTo>
                    <a:pt x="480" y="548"/>
                    <a:pt x="481" y="547"/>
                    <a:pt x="481" y="545"/>
                  </a:cubicBezTo>
                  <a:cubicBezTo>
                    <a:pt x="481" y="541"/>
                    <a:pt x="475" y="532"/>
                    <a:pt x="469" y="523"/>
                  </a:cubicBezTo>
                  <a:cubicBezTo>
                    <a:pt x="470" y="524"/>
                    <a:pt x="472" y="525"/>
                    <a:pt x="474" y="527"/>
                  </a:cubicBezTo>
                  <a:cubicBezTo>
                    <a:pt x="495" y="554"/>
                    <a:pt x="504" y="574"/>
                    <a:pt x="500" y="588"/>
                  </a:cubicBezTo>
                  <a:cubicBezTo>
                    <a:pt x="498" y="597"/>
                    <a:pt x="491" y="603"/>
                    <a:pt x="478" y="609"/>
                  </a:cubicBezTo>
                  <a:close/>
                  <a:moveTo>
                    <a:pt x="502" y="641"/>
                  </a:moveTo>
                  <a:cubicBezTo>
                    <a:pt x="501" y="642"/>
                    <a:pt x="499" y="642"/>
                    <a:pt x="498" y="641"/>
                  </a:cubicBezTo>
                  <a:cubicBezTo>
                    <a:pt x="497" y="641"/>
                    <a:pt x="496" y="640"/>
                    <a:pt x="495" y="639"/>
                  </a:cubicBezTo>
                  <a:cubicBezTo>
                    <a:pt x="491" y="630"/>
                    <a:pt x="498" y="607"/>
                    <a:pt x="502" y="597"/>
                  </a:cubicBezTo>
                  <a:cubicBezTo>
                    <a:pt x="506" y="598"/>
                    <a:pt x="509" y="599"/>
                    <a:pt x="513" y="600"/>
                  </a:cubicBezTo>
                  <a:cubicBezTo>
                    <a:pt x="512" y="611"/>
                    <a:pt x="509" y="635"/>
                    <a:pt x="502" y="641"/>
                  </a:cubicBezTo>
                  <a:close/>
                  <a:moveTo>
                    <a:pt x="503" y="593"/>
                  </a:moveTo>
                  <a:cubicBezTo>
                    <a:pt x="503" y="592"/>
                    <a:pt x="504" y="590"/>
                    <a:pt x="504" y="589"/>
                  </a:cubicBezTo>
                  <a:cubicBezTo>
                    <a:pt x="504" y="587"/>
                    <a:pt x="505" y="585"/>
                    <a:pt x="505" y="583"/>
                  </a:cubicBezTo>
                  <a:cubicBezTo>
                    <a:pt x="527" y="588"/>
                    <a:pt x="550" y="575"/>
                    <a:pt x="562" y="562"/>
                  </a:cubicBezTo>
                  <a:cubicBezTo>
                    <a:pt x="575" y="550"/>
                    <a:pt x="588" y="527"/>
                    <a:pt x="583" y="505"/>
                  </a:cubicBezTo>
                  <a:cubicBezTo>
                    <a:pt x="585" y="504"/>
                    <a:pt x="587" y="504"/>
                    <a:pt x="589" y="504"/>
                  </a:cubicBezTo>
                  <a:cubicBezTo>
                    <a:pt x="591" y="503"/>
                    <a:pt x="592" y="503"/>
                    <a:pt x="593" y="502"/>
                  </a:cubicBezTo>
                  <a:cubicBezTo>
                    <a:pt x="603" y="523"/>
                    <a:pt x="589" y="553"/>
                    <a:pt x="571" y="571"/>
                  </a:cubicBezTo>
                  <a:cubicBezTo>
                    <a:pt x="554" y="589"/>
                    <a:pt x="524" y="602"/>
                    <a:pt x="503" y="593"/>
                  </a:cubicBezTo>
                  <a:close/>
                  <a:moveTo>
                    <a:pt x="533" y="660"/>
                  </a:moveTo>
                  <a:cubicBezTo>
                    <a:pt x="532" y="661"/>
                    <a:pt x="531" y="661"/>
                    <a:pt x="531" y="661"/>
                  </a:cubicBezTo>
                  <a:cubicBezTo>
                    <a:pt x="523" y="661"/>
                    <a:pt x="518" y="626"/>
                    <a:pt x="517" y="600"/>
                  </a:cubicBezTo>
                  <a:cubicBezTo>
                    <a:pt x="521" y="600"/>
                    <a:pt x="526" y="599"/>
                    <a:pt x="531" y="598"/>
                  </a:cubicBezTo>
                  <a:cubicBezTo>
                    <a:pt x="534" y="615"/>
                    <a:pt x="539" y="652"/>
                    <a:pt x="533" y="660"/>
                  </a:cubicBezTo>
                  <a:close/>
                  <a:moveTo>
                    <a:pt x="569" y="666"/>
                  </a:moveTo>
                  <a:cubicBezTo>
                    <a:pt x="569" y="667"/>
                    <a:pt x="568" y="667"/>
                    <a:pt x="568" y="667"/>
                  </a:cubicBezTo>
                  <a:cubicBezTo>
                    <a:pt x="567" y="667"/>
                    <a:pt x="566" y="667"/>
                    <a:pt x="566" y="667"/>
                  </a:cubicBezTo>
                  <a:cubicBezTo>
                    <a:pt x="555" y="661"/>
                    <a:pt x="540" y="616"/>
                    <a:pt x="535" y="597"/>
                  </a:cubicBezTo>
                  <a:cubicBezTo>
                    <a:pt x="540" y="596"/>
                    <a:pt x="545" y="594"/>
                    <a:pt x="549" y="592"/>
                  </a:cubicBezTo>
                  <a:cubicBezTo>
                    <a:pt x="557" y="610"/>
                    <a:pt x="574" y="655"/>
                    <a:pt x="569" y="666"/>
                  </a:cubicBezTo>
                  <a:close/>
                  <a:moveTo>
                    <a:pt x="610" y="666"/>
                  </a:moveTo>
                  <a:cubicBezTo>
                    <a:pt x="610" y="668"/>
                    <a:pt x="609" y="668"/>
                    <a:pt x="609" y="669"/>
                  </a:cubicBezTo>
                  <a:cubicBezTo>
                    <a:pt x="608" y="669"/>
                    <a:pt x="606" y="669"/>
                    <a:pt x="605" y="669"/>
                  </a:cubicBezTo>
                  <a:cubicBezTo>
                    <a:pt x="588" y="662"/>
                    <a:pt x="558" y="601"/>
                    <a:pt x="553" y="590"/>
                  </a:cubicBezTo>
                  <a:cubicBezTo>
                    <a:pt x="557" y="587"/>
                    <a:pt x="561" y="585"/>
                    <a:pt x="565" y="582"/>
                  </a:cubicBezTo>
                  <a:cubicBezTo>
                    <a:pt x="580" y="602"/>
                    <a:pt x="614" y="653"/>
                    <a:pt x="610" y="666"/>
                  </a:cubicBezTo>
                  <a:close/>
                  <a:moveTo>
                    <a:pt x="656" y="650"/>
                  </a:moveTo>
                  <a:cubicBezTo>
                    <a:pt x="656" y="652"/>
                    <a:pt x="656" y="653"/>
                    <a:pt x="655" y="654"/>
                  </a:cubicBezTo>
                  <a:cubicBezTo>
                    <a:pt x="653" y="655"/>
                    <a:pt x="652" y="656"/>
                    <a:pt x="650" y="656"/>
                  </a:cubicBezTo>
                  <a:cubicBezTo>
                    <a:pt x="629" y="654"/>
                    <a:pt x="577" y="589"/>
                    <a:pt x="568" y="579"/>
                  </a:cubicBezTo>
                  <a:cubicBezTo>
                    <a:pt x="570" y="577"/>
                    <a:pt x="572" y="576"/>
                    <a:pt x="574" y="574"/>
                  </a:cubicBezTo>
                  <a:cubicBezTo>
                    <a:pt x="574" y="574"/>
                    <a:pt x="574" y="574"/>
                    <a:pt x="574" y="574"/>
                  </a:cubicBezTo>
                  <a:cubicBezTo>
                    <a:pt x="576" y="572"/>
                    <a:pt x="578" y="570"/>
                    <a:pt x="579" y="568"/>
                  </a:cubicBezTo>
                  <a:cubicBezTo>
                    <a:pt x="590" y="576"/>
                    <a:pt x="655" y="628"/>
                    <a:pt x="656" y="650"/>
                  </a:cubicBezTo>
                  <a:close/>
                  <a:moveTo>
                    <a:pt x="669" y="608"/>
                  </a:moveTo>
                  <a:cubicBezTo>
                    <a:pt x="669" y="609"/>
                    <a:pt x="668" y="610"/>
                    <a:pt x="667" y="610"/>
                  </a:cubicBezTo>
                  <a:cubicBezTo>
                    <a:pt x="653" y="614"/>
                    <a:pt x="602" y="580"/>
                    <a:pt x="582" y="565"/>
                  </a:cubicBezTo>
                  <a:cubicBezTo>
                    <a:pt x="585" y="561"/>
                    <a:pt x="588" y="557"/>
                    <a:pt x="590" y="553"/>
                  </a:cubicBezTo>
                  <a:cubicBezTo>
                    <a:pt x="601" y="558"/>
                    <a:pt x="663" y="587"/>
                    <a:pt x="669" y="605"/>
                  </a:cubicBezTo>
                  <a:cubicBezTo>
                    <a:pt x="669" y="606"/>
                    <a:pt x="669" y="607"/>
                    <a:pt x="669" y="6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1241"/>
            <p:cNvSpPr>
              <a:spLocks noEditPoints="1"/>
            </p:cNvSpPr>
            <p:nvPr userDrawn="1"/>
          </p:nvSpPr>
          <p:spPr bwMode="auto">
            <a:xfrm>
              <a:off x="3307490" y="1536246"/>
              <a:ext cx="1785938" cy="1784350"/>
            </a:xfrm>
            <a:custGeom>
              <a:avLst/>
              <a:gdLst>
                <a:gd name="T0" fmla="*/ 1046 w 1082"/>
                <a:gd name="T1" fmla="*/ 623 h 1082"/>
                <a:gd name="T2" fmla="*/ 1046 w 1082"/>
                <a:gd name="T3" fmla="*/ 458 h 1082"/>
                <a:gd name="T4" fmla="*/ 1027 w 1082"/>
                <a:gd name="T5" fmla="*/ 296 h 1082"/>
                <a:gd name="T6" fmla="*/ 924 w 1082"/>
                <a:gd name="T7" fmla="*/ 158 h 1082"/>
                <a:gd name="T8" fmla="*/ 786 w 1082"/>
                <a:gd name="T9" fmla="*/ 54 h 1082"/>
                <a:gd name="T10" fmla="*/ 662 w 1082"/>
                <a:gd name="T11" fmla="*/ 13 h 1082"/>
                <a:gd name="T12" fmla="*/ 541 w 1082"/>
                <a:gd name="T13" fmla="*/ 0 h 1082"/>
                <a:gd name="T14" fmla="*/ 327 w 1082"/>
                <a:gd name="T15" fmla="*/ 24 h 1082"/>
                <a:gd name="T16" fmla="*/ 158 w 1082"/>
                <a:gd name="T17" fmla="*/ 158 h 1082"/>
                <a:gd name="T18" fmla="*/ 83 w 1082"/>
                <a:gd name="T19" fmla="*/ 253 h 1082"/>
                <a:gd name="T20" fmla="*/ 14 w 1082"/>
                <a:gd name="T21" fmla="*/ 420 h 1082"/>
                <a:gd name="T22" fmla="*/ 0 w 1082"/>
                <a:gd name="T23" fmla="*/ 541 h 1082"/>
                <a:gd name="T24" fmla="*/ 24 w 1082"/>
                <a:gd name="T25" fmla="*/ 755 h 1082"/>
                <a:gd name="T26" fmla="*/ 158 w 1082"/>
                <a:gd name="T27" fmla="*/ 923 h 1082"/>
                <a:gd name="T28" fmla="*/ 253 w 1082"/>
                <a:gd name="T29" fmla="*/ 999 h 1082"/>
                <a:gd name="T30" fmla="*/ 420 w 1082"/>
                <a:gd name="T31" fmla="*/ 1068 h 1082"/>
                <a:gd name="T32" fmla="*/ 541 w 1082"/>
                <a:gd name="T33" fmla="*/ 1082 h 1082"/>
                <a:gd name="T34" fmla="*/ 755 w 1082"/>
                <a:gd name="T35" fmla="*/ 1058 h 1082"/>
                <a:gd name="T36" fmla="*/ 924 w 1082"/>
                <a:gd name="T37" fmla="*/ 923 h 1082"/>
                <a:gd name="T38" fmla="*/ 999 w 1082"/>
                <a:gd name="T39" fmla="*/ 828 h 1082"/>
                <a:gd name="T40" fmla="*/ 997 w 1082"/>
                <a:gd name="T41" fmla="*/ 825 h 1082"/>
                <a:gd name="T42" fmla="*/ 952 w 1082"/>
                <a:gd name="T43" fmla="*/ 837 h 1082"/>
                <a:gd name="T44" fmla="*/ 836 w 1082"/>
                <a:gd name="T45" fmla="*/ 952 h 1082"/>
                <a:gd name="T46" fmla="*/ 783 w 1082"/>
                <a:gd name="T47" fmla="*/ 1025 h 1082"/>
                <a:gd name="T48" fmla="*/ 711 w 1082"/>
                <a:gd name="T49" fmla="*/ 1054 h 1082"/>
                <a:gd name="T50" fmla="*/ 623 w 1082"/>
                <a:gd name="T51" fmla="*/ 1040 h 1082"/>
                <a:gd name="T52" fmla="*/ 459 w 1082"/>
                <a:gd name="T53" fmla="*/ 1040 h 1082"/>
                <a:gd name="T54" fmla="*/ 372 w 1082"/>
                <a:gd name="T55" fmla="*/ 1054 h 1082"/>
                <a:gd name="T56" fmla="*/ 299 w 1082"/>
                <a:gd name="T57" fmla="*/ 1025 h 1082"/>
                <a:gd name="T58" fmla="*/ 246 w 1082"/>
                <a:gd name="T59" fmla="*/ 952 h 1082"/>
                <a:gd name="T60" fmla="*/ 130 w 1082"/>
                <a:gd name="T61" fmla="*/ 837 h 1082"/>
                <a:gd name="T62" fmla="*/ 85 w 1082"/>
                <a:gd name="T63" fmla="*/ 825 h 1082"/>
                <a:gd name="T64" fmla="*/ 28 w 1082"/>
                <a:gd name="T65" fmla="*/ 753 h 1082"/>
                <a:gd name="T66" fmla="*/ 41 w 1082"/>
                <a:gd name="T67" fmla="*/ 625 h 1082"/>
                <a:gd name="T68" fmla="*/ 4 w 1082"/>
                <a:gd name="T69" fmla="*/ 541 h 1082"/>
                <a:gd name="T70" fmla="*/ 41 w 1082"/>
                <a:gd name="T71" fmla="*/ 457 h 1082"/>
                <a:gd name="T72" fmla="*/ 28 w 1082"/>
                <a:gd name="T73" fmla="*/ 328 h 1082"/>
                <a:gd name="T74" fmla="*/ 85 w 1082"/>
                <a:gd name="T75" fmla="*/ 256 h 1082"/>
                <a:gd name="T76" fmla="*/ 130 w 1082"/>
                <a:gd name="T77" fmla="*/ 244 h 1082"/>
                <a:gd name="T78" fmla="*/ 246 w 1082"/>
                <a:gd name="T79" fmla="*/ 129 h 1082"/>
                <a:gd name="T80" fmla="*/ 299 w 1082"/>
                <a:gd name="T81" fmla="*/ 57 h 1082"/>
                <a:gd name="T82" fmla="*/ 372 w 1082"/>
                <a:gd name="T83" fmla="*/ 27 h 1082"/>
                <a:gd name="T84" fmla="*/ 459 w 1082"/>
                <a:gd name="T85" fmla="*/ 42 h 1082"/>
                <a:gd name="T86" fmla="*/ 623 w 1082"/>
                <a:gd name="T87" fmla="*/ 42 h 1082"/>
                <a:gd name="T88" fmla="*/ 711 w 1082"/>
                <a:gd name="T89" fmla="*/ 27 h 1082"/>
                <a:gd name="T90" fmla="*/ 783 w 1082"/>
                <a:gd name="T91" fmla="*/ 57 h 1082"/>
                <a:gd name="T92" fmla="*/ 836 w 1082"/>
                <a:gd name="T93" fmla="*/ 129 h 1082"/>
                <a:gd name="T94" fmla="*/ 952 w 1082"/>
                <a:gd name="T95" fmla="*/ 244 h 1082"/>
                <a:gd name="T96" fmla="*/ 997 w 1082"/>
                <a:gd name="T97" fmla="*/ 256 h 1082"/>
                <a:gd name="T98" fmla="*/ 1054 w 1082"/>
                <a:gd name="T99" fmla="*/ 328 h 1082"/>
                <a:gd name="T100" fmla="*/ 1041 w 1082"/>
                <a:gd name="T101" fmla="*/ 457 h 1082"/>
                <a:gd name="T102" fmla="*/ 1078 w 1082"/>
                <a:gd name="T103" fmla="*/ 541 h 1082"/>
                <a:gd name="T104" fmla="*/ 1041 w 1082"/>
                <a:gd name="T105" fmla="*/ 625 h 1082"/>
                <a:gd name="T106" fmla="*/ 1054 w 1082"/>
                <a:gd name="T107" fmla="*/ 753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82" h="1082">
                  <a:moveTo>
                    <a:pt x="1058" y="755"/>
                  </a:moveTo>
                  <a:cubicBezTo>
                    <a:pt x="1066" y="734"/>
                    <a:pt x="1060" y="716"/>
                    <a:pt x="1058" y="712"/>
                  </a:cubicBezTo>
                  <a:cubicBezTo>
                    <a:pt x="1061" y="707"/>
                    <a:pt x="1074" y="687"/>
                    <a:pt x="1068" y="661"/>
                  </a:cubicBezTo>
                  <a:cubicBezTo>
                    <a:pt x="1064" y="639"/>
                    <a:pt x="1051" y="627"/>
                    <a:pt x="1046" y="623"/>
                  </a:cubicBezTo>
                  <a:cubicBezTo>
                    <a:pt x="1054" y="617"/>
                    <a:pt x="1082" y="591"/>
                    <a:pt x="1082" y="541"/>
                  </a:cubicBezTo>
                  <a:cubicBezTo>
                    <a:pt x="1082" y="541"/>
                    <a:pt x="1082" y="541"/>
                    <a:pt x="1082" y="541"/>
                  </a:cubicBezTo>
                  <a:cubicBezTo>
                    <a:pt x="1082" y="541"/>
                    <a:pt x="1082" y="541"/>
                    <a:pt x="1082" y="541"/>
                  </a:cubicBezTo>
                  <a:cubicBezTo>
                    <a:pt x="1082" y="490"/>
                    <a:pt x="1054" y="465"/>
                    <a:pt x="1046" y="458"/>
                  </a:cubicBezTo>
                  <a:cubicBezTo>
                    <a:pt x="1051" y="454"/>
                    <a:pt x="1064" y="443"/>
                    <a:pt x="1068" y="420"/>
                  </a:cubicBezTo>
                  <a:cubicBezTo>
                    <a:pt x="1074" y="395"/>
                    <a:pt x="1061" y="374"/>
                    <a:pt x="1058" y="370"/>
                  </a:cubicBezTo>
                  <a:cubicBezTo>
                    <a:pt x="1060" y="365"/>
                    <a:pt x="1066" y="347"/>
                    <a:pt x="1058" y="327"/>
                  </a:cubicBezTo>
                  <a:cubicBezTo>
                    <a:pt x="1050" y="306"/>
                    <a:pt x="1032" y="298"/>
                    <a:pt x="1027" y="296"/>
                  </a:cubicBezTo>
                  <a:cubicBezTo>
                    <a:pt x="1026" y="291"/>
                    <a:pt x="1021" y="267"/>
                    <a:pt x="999" y="253"/>
                  </a:cubicBezTo>
                  <a:cubicBezTo>
                    <a:pt x="980" y="240"/>
                    <a:pt x="963" y="241"/>
                    <a:pt x="956" y="242"/>
                  </a:cubicBezTo>
                  <a:cubicBezTo>
                    <a:pt x="957" y="232"/>
                    <a:pt x="959" y="194"/>
                    <a:pt x="924" y="158"/>
                  </a:cubicBezTo>
                  <a:cubicBezTo>
                    <a:pt x="924" y="158"/>
                    <a:pt x="924" y="158"/>
                    <a:pt x="924" y="158"/>
                  </a:cubicBezTo>
                  <a:cubicBezTo>
                    <a:pt x="924" y="158"/>
                    <a:pt x="924" y="158"/>
                    <a:pt x="924" y="158"/>
                  </a:cubicBezTo>
                  <a:cubicBezTo>
                    <a:pt x="888" y="122"/>
                    <a:pt x="850" y="124"/>
                    <a:pt x="839" y="126"/>
                  </a:cubicBezTo>
                  <a:cubicBezTo>
                    <a:pt x="840" y="119"/>
                    <a:pt x="841" y="102"/>
                    <a:pt x="829" y="83"/>
                  </a:cubicBezTo>
                  <a:cubicBezTo>
                    <a:pt x="814" y="61"/>
                    <a:pt x="791" y="55"/>
                    <a:pt x="786" y="54"/>
                  </a:cubicBezTo>
                  <a:cubicBezTo>
                    <a:pt x="784" y="50"/>
                    <a:pt x="776" y="32"/>
                    <a:pt x="755" y="24"/>
                  </a:cubicBezTo>
                  <a:cubicBezTo>
                    <a:pt x="755" y="24"/>
                    <a:pt x="755" y="24"/>
                    <a:pt x="755" y="24"/>
                  </a:cubicBezTo>
                  <a:cubicBezTo>
                    <a:pt x="735" y="15"/>
                    <a:pt x="716" y="22"/>
                    <a:pt x="712" y="24"/>
                  </a:cubicBezTo>
                  <a:cubicBezTo>
                    <a:pt x="707" y="21"/>
                    <a:pt x="687" y="8"/>
                    <a:pt x="662" y="13"/>
                  </a:cubicBezTo>
                  <a:cubicBezTo>
                    <a:pt x="639" y="18"/>
                    <a:pt x="627" y="31"/>
                    <a:pt x="623" y="36"/>
                  </a:cubicBezTo>
                  <a:cubicBezTo>
                    <a:pt x="617" y="28"/>
                    <a:pt x="592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541" y="0"/>
                    <a:pt x="541" y="0"/>
                    <a:pt x="541" y="0"/>
                  </a:cubicBezTo>
                  <a:cubicBezTo>
                    <a:pt x="490" y="0"/>
                    <a:pt x="465" y="28"/>
                    <a:pt x="459" y="36"/>
                  </a:cubicBezTo>
                  <a:cubicBezTo>
                    <a:pt x="455" y="31"/>
                    <a:pt x="443" y="18"/>
                    <a:pt x="420" y="13"/>
                  </a:cubicBezTo>
                  <a:cubicBezTo>
                    <a:pt x="395" y="8"/>
                    <a:pt x="375" y="21"/>
                    <a:pt x="370" y="24"/>
                  </a:cubicBezTo>
                  <a:cubicBezTo>
                    <a:pt x="366" y="22"/>
                    <a:pt x="347" y="15"/>
                    <a:pt x="327" y="24"/>
                  </a:cubicBezTo>
                  <a:cubicBezTo>
                    <a:pt x="306" y="32"/>
                    <a:pt x="298" y="50"/>
                    <a:pt x="296" y="54"/>
                  </a:cubicBezTo>
                  <a:cubicBezTo>
                    <a:pt x="291" y="55"/>
                    <a:pt x="268" y="61"/>
                    <a:pt x="253" y="83"/>
                  </a:cubicBezTo>
                  <a:cubicBezTo>
                    <a:pt x="241" y="102"/>
                    <a:pt x="242" y="119"/>
                    <a:pt x="243" y="126"/>
                  </a:cubicBezTo>
                  <a:cubicBezTo>
                    <a:pt x="232" y="124"/>
                    <a:pt x="194" y="122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58" y="158"/>
                    <a:pt x="158" y="158"/>
                    <a:pt x="158" y="158"/>
                  </a:cubicBezTo>
                  <a:cubicBezTo>
                    <a:pt x="123" y="194"/>
                    <a:pt x="125" y="232"/>
                    <a:pt x="126" y="242"/>
                  </a:cubicBezTo>
                  <a:cubicBezTo>
                    <a:pt x="119" y="241"/>
                    <a:pt x="102" y="240"/>
                    <a:pt x="83" y="253"/>
                  </a:cubicBezTo>
                  <a:cubicBezTo>
                    <a:pt x="61" y="267"/>
                    <a:pt x="56" y="291"/>
                    <a:pt x="55" y="296"/>
                  </a:cubicBezTo>
                  <a:cubicBezTo>
                    <a:pt x="50" y="298"/>
                    <a:pt x="33" y="306"/>
                    <a:pt x="24" y="327"/>
                  </a:cubicBezTo>
                  <a:cubicBezTo>
                    <a:pt x="16" y="347"/>
                    <a:pt x="22" y="365"/>
                    <a:pt x="24" y="370"/>
                  </a:cubicBezTo>
                  <a:cubicBezTo>
                    <a:pt x="21" y="374"/>
                    <a:pt x="8" y="395"/>
                    <a:pt x="14" y="420"/>
                  </a:cubicBezTo>
                  <a:cubicBezTo>
                    <a:pt x="18" y="443"/>
                    <a:pt x="31" y="454"/>
                    <a:pt x="37" y="458"/>
                  </a:cubicBezTo>
                  <a:cubicBezTo>
                    <a:pt x="28" y="465"/>
                    <a:pt x="0" y="490"/>
                    <a:pt x="0" y="54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541"/>
                    <a:pt x="0" y="541"/>
                    <a:pt x="0" y="541"/>
                  </a:cubicBezTo>
                  <a:cubicBezTo>
                    <a:pt x="0" y="591"/>
                    <a:pt x="28" y="617"/>
                    <a:pt x="37" y="623"/>
                  </a:cubicBezTo>
                  <a:cubicBezTo>
                    <a:pt x="31" y="627"/>
                    <a:pt x="18" y="639"/>
                    <a:pt x="14" y="661"/>
                  </a:cubicBezTo>
                  <a:cubicBezTo>
                    <a:pt x="8" y="687"/>
                    <a:pt x="21" y="707"/>
                    <a:pt x="24" y="712"/>
                  </a:cubicBezTo>
                  <a:cubicBezTo>
                    <a:pt x="22" y="716"/>
                    <a:pt x="16" y="734"/>
                    <a:pt x="24" y="755"/>
                  </a:cubicBezTo>
                  <a:cubicBezTo>
                    <a:pt x="33" y="775"/>
                    <a:pt x="50" y="784"/>
                    <a:pt x="55" y="786"/>
                  </a:cubicBezTo>
                  <a:cubicBezTo>
                    <a:pt x="56" y="791"/>
                    <a:pt x="61" y="814"/>
                    <a:pt x="83" y="828"/>
                  </a:cubicBezTo>
                  <a:cubicBezTo>
                    <a:pt x="102" y="841"/>
                    <a:pt x="119" y="840"/>
                    <a:pt x="126" y="839"/>
                  </a:cubicBezTo>
                  <a:cubicBezTo>
                    <a:pt x="125" y="850"/>
                    <a:pt x="123" y="888"/>
                    <a:pt x="158" y="923"/>
                  </a:cubicBezTo>
                  <a:cubicBezTo>
                    <a:pt x="158" y="923"/>
                    <a:pt x="158" y="923"/>
                    <a:pt x="158" y="923"/>
                  </a:cubicBezTo>
                  <a:cubicBezTo>
                    <a:pt x="158" y="923"/>
                    <a:pt x="158" y="923"/>
                    <a:pt x="158" y="923"/>
                  </a:cubicBezTo>
                  <a:cubicBezTo>
                    <a:pt x="194" y="959"/>
                    <a:pt x="232" y="957"/>
                    <a:pt x="243" y="956"/>
                  </a:cubicBezTo>
                  <a:cubicBezTo>
                    <a:pt x="242" y="962"/>
                    <a:pt x="241" y="979"/>
                    <a:pt x="253" y="999"/>
                  </a:cubicBezTo>
                  <a:cubicBezTo>
                    <a:pt x="268" y="1021"/>
                    <a:pt x="291" y="1026"/>
                    <a:pt x="296" y="1027"/>
                  </a:cubicBezTo>
                  <a:cubicBezTo>
                    <a:pt x="298" y="1032"/>
                    <a:pt x="306" y="1049"/>
                    <a:pt x="327" y="1058"/>
                  </a:cubicBezTo>
                  <a:cubicBezTo>
                    <a:pt x="347" y="1066"/>
                    <a:pt x="366" y="1060"/>
                    <a:pt x="370" y="1058"/>
                  </a:cubicBezTo>
                  <a:cubicBezTo>
                    <a:pt x="375" y="1061"/>
                    <a:pt x="395" y="1074"/>
                    <a:pt x="420" y="1068"/>
                  </a:cubicBezTo>
                  <a:cubicBezTo>
                    <a:pt x="443" y="1063"/>
                    <a:pt x="455" y="1051"/>
                    <a:pt x="459" y="1045"/>
                  </a:cubicBezTo>
                  <a:cubicBezTo>
                    <a:pt x="465" y="1054"/>
                    <a:pt x="490" y="1082"/>
                    <a:pt x="541" y="1082"/>
                  </a:cubicBezTo>
                  <a:cubicBezTo>
                    <a:pt x="541" y="1082"/>
                    <a:pt x="541" y="1082"/>
                    <a:pt x="541" y="1082"/>
                  </a:cubicBezTo>
                  <a:cubicBezTo>
                    <a:pt x="541" y="1082"/>
                    <a:pt x="541" y="1082"/>
                    <a:pt x="541" y="1082"/>
                  </a:cubicBezTo>
                  <a:cubicBezTo>
                    <a:pt x="592" y="1082"/>
                    <a:pt x="617" y="1054"/>
                    <a:pt x="623" y="1045"/>
                  </a:cubicBezTo>
                  <a:cubicBezTo>
                    <a:pt x="627" y="1051"/>
                    <a:pt x="639" y="1063"/>
                    <a:pt x="662" y="1068"/>
                  </a:cubicBezTo>
                  <a:cubicBezTo>
                    <a:pt x="687" y="1074"/>
                    <a:pt x="707" y="1061"/>
                    <a:pt x="712" y="1058"/>
                  </a:cubicBezTo>
                  <a:cubicBezTo>
                    <a:pt x="717" y="1060"/>
                    <a:pt x="735" y="1066"/>
                    <a:pt x="755" y="1058"/>
                  </a:cubicBezTo>
                  <a:cubicBezTo>
                    <a:pt x="776" y="1049"/>
                    <a:pt x="784" y="1032"/>
                    <a:pt x="786" y="1027"/>
                  </a:cubicBezTo>
                  <a:cubicBezTo>
                    <a:pt x="791" y="1026"/>
                    <a:pt x="814" y="1021"/>
                    <a:pt x="829" y="999"/>
                  </a:cubicBezTo>
                  <a:cubicBezTo>
                    <a:pt x="841" y="979"/>
                    <a:pt x="840" y="962"/>
                    <a:pt x="839" y="956"/>
                  </a:cubicBezTo>
                  <a:cubicBezTo>
                    <a:pt x="850" y="957"/>
                    <a:pt x="888" y="959"/>
                    <a:pt x="924" y="923"/>
                  </a:cubicBezTo>
                  <a:cubicBezTo>
                    <a:pt x="924" y="923"/>
                    <a:pt x="924" y="923"/>
                    <a:pt x="924" y="923"/>
                  </a:cubicBezTo>
                  <a:cubicBezTo>
                    <a:pt x="924" y="923"/>
                    <a:pt x="924" y="923"/>
                    <a:pt x="924" y="923"/>
                  </a:cubicBezTo>
                  <a:cubicBezTo>
                    <a:pt x="959" y="888"/>
                    <a:pt x="957" y="850"/>
                    <a:pt x="956" y="839"/>
                  </a:cubicBezTo>
                  <a:cubicBezTo>
                    <a:pt x="963" y="840"/>
                    <a:pt x="980" y="841"/>
                    <a:pt x="999" y="828"/>
                  </a:cubicBezTo>
                  <a:cubicBezTo>
                    <a:pt x="1021" y="814"/>
                    <a:pt x="1026" y="791"/>
                    <a:pt x="1027" y="786"/>
                  </a:cubicBezTo>
                  <a:cubicBezTo>
                    <a:pt x="1032" y="784"/>
                    <a:pt x="1050" y="775"/>
                    <a:pt x="1058" y="755"/>
                  </a:cubicBezTo>
                  <a:close/>
                  <a:moveTo>
                    <a:pt x="1024" y="784"/>
                  </a:moveTo>
                  <a:cubicBezTo>
                    <a:pt x="1024" y="784"/>
                    <a:pt x="1020" y="810"/>
                    <a:pt x="997" y="825"/>
                  </a:cubicBezTo>
                  <a:cubicBezTo>
                    <a:pt x="974" y="840"/>
                    <a:pt x="954" y="835"/>
                    <a:pt x="954" y="835"/>
                  </a:cubicBezTo>
                  <a:cubicBezTo>
                    <a:pt x="954" y="835"/>
                    <a:pt x="953" y="835"/>
                    <a:pt x="952" y="835"/>
                  </a:cubicBezTo>
                  <a:cubicBezTo>
                    <a:pt x="952" y="835"/>
                    <a:pt x="952" y="835"/>
                    <a:pt x="952" y="835"/>
                  </a:cubicBezTo>
                  <a:cubicBezTo>
                    <a:pt x="952" y="836"/>
                    <a:pt x="952" y="837"/>
                    <a:pt x="952" y="837"/>
                  </a:cubicBezTo>
                  <a:cubicBezTo>
                    <a:pt x="952" y="838"/>
                    <a:pt x="961" y="880"/>
                    <a:pt x="921" y="921"/>
                  </a:cubicBezTo>
                  <a:cubicBezTo>
                    <a:pt x="880" y="961"/>
                    <a:pt x="838" y="952"/>
                    <a:pt x="837" y="952"/>
                  </a:cubicBezTo>
                  <a:cubicBezTo>
                    <a:pt x="837" y="951"/>
                    <a:pt x="836" y="952"/>
                    <a:pt x="836" y="952"/>
                  </a:cubicBezTo>
                  <a:cubicBezTo>
                    <a:pt x="836" y="952"/>
                    <a:pt x="836" y="952"/>
                    <a:pt x="836" y="952"/>
                  </a:cubicBezTo>
                  <a:cubicBezTo>
                    <a:pt x="835" y="953"/>
                    <a:pt x="835" y="953"/>
                    <a:pt x="835" y="954"/>
                  </a:cubicBezTo>
                  <a:cubicBezTo>
                    <a:pt x="835" y="954"/>
                    <a:pt x="840" y="974"/>
                    <a:pt x="825" y="997"/>
                  </a:cubicBezTo>
                  <a:cubicBezTo>
                    <a:pt x="810" y="1020"/>
                    <a:pt x="784" y="1024"/>
                    <a:pt x="784" y="1024"/>
                  </a:cubicBezTo>
                  <a:cubicBezTo>
                    <a:pt x="783" y="1024"/>
                    <a:pt x="783" y="1024"/>
                    <a:pt x="783" y="1025"/>
                  </a:cubicBezTo>
                  <a:cubicBezTo>
                    <a:pt x="782" y="1025"/>
                    <a:pt x="775" y="1045"/>
                    <a:pt x="754" y="1054"/>
                  </a:cubicBezTo>
                  <a:cubicBezTo>
                    <a:pt x="754" y="1054"/>
                    <a:pt x="754" y="1054"/>
                    <a:pt x="754" y="1054"/>
                  </a:cubicBezTo>
                  <a:cubicBezTo>
                    <a:pt x="732" y="1063"/>
                    <a:pt x="713" y="1054"/>
                    <a:pt x="713" y="1054"/>
                  </a:cubicBezTo>
                  <a:cubicBezTo>
                    <a:pt x="712" y="1054"/>
                    <a:pt x="711" y="1054"/>
                    <a:pt x="711" y="1054"/>
                  </a:cubicBezTo>
                  <a:cubicBezTo>
                    <a:pt x="710" y="1054"/>
                    <a:pt x="689" y="1070"/>
                    <a:pt x="662" y="1064"/>
                  </a:cubicBezTo>
                  <a:cubicBezTo>
                    <a:pt x="636" y="1059"/>
                    <a:pt x="625" y="1041"/>
                    <a:pt x="625" y="1041"/>
                  </a:cubicBezTo>
                  <a:cubicBezTo>
                    <a:pt x="625" y="1040"/>
                    <a:pt x="624" y="1040"/>
                    <a:pt x="624" y="1040"/>
                  </a:cubicBezTo>
                  <a:cubicBezTo>
                    <a:pt x="624" y="1040"/>
                    <a:pt x="623" y="1040"/>
                    <a:pt x="623" y="1040"/>
                  </a:cubicBezTo>
                  <a:cubicBezTo>
                    <a:pt x="623" y="1040"/>
                    <a:pt x="622" y="1040"/>
                    <a:pt x="622" y="1041"/>
                  </a:cubicBezTo>
                  <a:cubicBezTo>
                    <a:pt x="622" y="1041"/>
                    <a:pt x="598" y="1078"/>
                    <a:pt x="541" y="1078"/>
                  </a:cubicBezTo>
                  <a:cubicBezTo>
                    <a:pt x="484" y="1078"/>
                    <a:pt x="460" y="1041"/>
                    <a:pt x="460" y="1041"/>
                  </a:cubicBezTo>
                  <a:cubicBezTo>
                    <a:pt x="460" y="1040"/>
                    <a:pt x="459" y="1040"/>
                    <a:pt x="459" y="1040"/>
                  </a:cubicBezTo>
                  <a:cubicBezTo>
                    <a:pt x="459" y="1040"/>
                    <a:pt x="459" y="1040"/>
                    <a:pt x="458" y="1040"/>
                  </a:cubicBezTo>
                  <a:cubicBezTo>
                    <a:pt x="458" y="1040"/>
                    <a:pt x="457" y="1040"/>
                    <a:pt x="457" y="1041"/>
                  </a:cubicBezTo>
                  <a:cubicBezTo>
                    <a:pt x="457" y="1041"/>
                    <a:pt x="446" y="1059"/>
                    <a:pt x="420" y="1064"/>
                  </a:cubicBezTo>
                  <a:cubicBezTo>
                    <a:pt x="393" y="1070"/>
                    <a:pt x="372" y="1054"/>
                    <a:pt x="372" y="1054"/>
                  </a:cubicBezTo>
                  <a:cubicBezTo>
                    <a:pt x="371" y="1054"/>
                    <a:pt x="370" y="1054"/>
                    <a:pt x="370" y="1054"/>
                  </a:cubicBezTo>
                  <a:cubicBezTo>
                    <a:pt x="369" y="1054"/>
                    <a:pt x="350" y="1063"/>
                    <a:pt x="328" y="1054"/>
                  </a:cubicBezTo>
                  <a:cubicBezTo>
                    <a:pt x="328" y="1054"/>
                    <a:pt x="328" y="1054"/>
                    <a:pt x="328" y="1054"/>
                  </a:cubicBezTo>
                  <a:cubicBezTo>
                    <a:pt x="307" y="1045"/>
                    <a:pt x="300" y="1025"/>
                    <a:pt x="299" y="1025"/>
                  </a:cubicBezTo>
                  <a:cubicBezTo>
                    <a:pt x="299" y="1024"/>
                    <a:pt x="299" y="1024"/>
                    <a:pt x="298" y="1024"/>
                  </a:cubicBezTo>
                  <a:cubicBezTo>
                    <a:pt x="298" y="1024"/>
                    <a:pt x="272" y="1020"/>
                    <a:pt x="257" y="997"/>
                  </a:cubicBezTo>
                  <a:cubicBezTo>
                    <a:pt x="242" y="974"/>
                    <a:pt x="247" y="954"/>
                    <a:pt x="247" y="954"/>
                  </a:cubicBezTo>
                  <a:cubicBezTo>
                    <a:pt x="247" y="953"/>
                    <a:pt x="247" y="953"/>
                    <a:pt x="246" y="952"/>
                  </a:cubicBezTo>
                  <a:cubicBezTo>
                    <a:pt x="246" y="952"/>
                    <a:pt x="246" y="952"/>
                    <a:pt x="246" y="952"/>
                  </a:cubicBezTo>
                  <a:cubicBezTo>
                    <a:pt x="246" y="952"/>
                    <a:pt x="245" y="951"/>
                    <a:pt x="245" y="952"/>
                  </a:cubicBezTo>
                  <a:cubicBezTo>
                    <a:pt x="244" y="952"/>
                    <a:pt x="202" y="961"/>
                    <a:pt x="161" y="921"/>
                  </a:cubicBezTo>
                  <a:cubicBezTo>
                    <a:pt x="121" y="880"/>
                    <a:pt x="130" y="838"/>
                    <a:pt x="130" y="837"/>
                  </a:cubicBezTo>
                  <a:cubicBezTo>
                    <a:pt x="130" y="837"/>
                    <a:pt x="130" y="836"/>
                    <a:pt x="130" y="835"/>
                  </a:cubicBezTo>
                  <a:cubicBezTo>
                    <a:pt x="130" y="835"/>
                    <a:pt x="130" y="835"/>
                    <a:pt x="130" y="835"/>
                  </a:cubicBezTo>
                  <a:cubicBezTo>
                    <a:pt x="129" y="835"/>
                    <a:pt x="128" y="835"/>
                    <a:pt x="128" y="835"/>
                  </a:cubicBezTo>
                  <a:cubicBezTo>
                    <a:pt x="128" y="835"/>
                    <a:pt x="108" y="840"/>
                    <a:pt x="85" y="825"/>
                  </a:cubicBezTo>
                  <a:cubicBezTo>
                    <a:pt x="62" y="810"/>
                    <a:pt x="58" y="784"/>
                    <a:pt x="58" y="784"/>
                  </a:cubicBezTo>
                  <a:cubicBezTo>
                    <a:pt x="58" y="783"/>
                    <a:pt x="58" y="783"/>
                    <a:pt x="57" y="782"/>
                  </a:cubicBezTo>
                  <a:cubicBezTo>
                    <a:pt x="57" y="782"/>
                    <a:pt x="37" y="775"/>
                    <a:pt x="28" y="753"/>
                  </a:cubicBezTo>
                  <a:cubicBezTo>
                    <a:pt x="28" y="753"/>
                    <a:pt x="28" y="753"/>
                    <a:pt x="28" y="753"/>
                  </a:cubicBezTo>
                  <a:cubicBezTo>
                    <a:pt x="19" y="732"/>
                    <a:pt x="28" y="712"/>
                    <a:pt x="28" y="712"/>
                  </a:cubicBezTo>
                  <a:cubicBezTo>
                    <a:pt x="28" y="712"/>
                    <a:pt x="28" y="711"/>
                    <a:pt x="28" y="710"/>
                  </a:cubicBezTo>
                  <a:cubicBezTo>
                    <a:pt x="28" y="710"/>
                    <a:pt x="12" y="689"/>
                    <a:pt x="17" y="662"/>
                  </a:cubicBezTo>
                  <a:cubicBezTo>
                    <a:pt x="23" y="635"/>
                    <a:pt x="41" y="625"/>
                    <a:pt x="41" y="625"/>
                  </a:cubicBezTo>
                  <a:cubicBezTo>
                    <a:pt x="41" y="625"/>
                    <a:pt x="42" y="624"/>
                    <a:pt x="42" y="623"/>
                  </a:cubicBezTo>
                  <a:cubicBezTo>
                    <a:pt x="42" y="623"/>
                    <a:pt x="42" y="623"/>
                    <a:pt x="42" y="623"/>
                  </a:cubicBezTo>
                  <a:cubicBezTo>
                    <a:pt x="42" y="623"/>
                    <a:pt x="41" y="622"/>
                    <a:pt x="41" y="622"/>
                  </a:cubicBezTo>
                  <a:cubicBezTo>
                    <a:pt x="41" y="621"/>
                    <a:pt x="4" y="598"/>
                    <a:pt x="4" y="541"/>
                  </a:cubicBezTo>
                  <a:cubicBezTo>
                    <a:pt x="4" y="484"/>
                    <a:pt x="41" y="460"/>
                    <a:pt x="41" y="460"/>
                  </a:cubicBezTo>
                  <a:cubicBezTo>
                    <a:pt x="41" y="460"/>
                    <a:pt x="42" y="459"/>
                    <a:pt x="42" y="458"/>
                  </a:cubicBezTo>
                  <a:cubicBezTo>
                    <a:pt x="42" y="458"/>
                    <a:pt x="42" y="458"/>
                    <a:pt x="42" y="458"/>
                  </a:cubicBezTo>
                  <a:cubicBezTo>
                    <a:pt x="42" y="458"/>
                    <a:pt x="41" y="457"/>
                    <a:pt x="41" y="457"/>
                  </a:cubicBezTo>
                  <a:cubicBezTo>
                    <a:pt x="41" y="456"/>
                    <a:pt x="23" y="446"/>
                    <a:pt x="17" y="419"/>
                  </a:cubicBezTo>
                  <a:cubicBezTo>
                    <a:pt x="12" y="393"/>
                    <a:pt x="28" y="371"/>
                    <a:pt x="28" y="371"/>
                  </a:cubicBezTo>
                  <a:cubicBezTo>
                    <a:pt x="28" y="371"/>
                    <a:pt x="28" y="370"/>
                    <a:pt x="28" y="369"/>
                  </a:cubicBezTo>
                  <a:cubicBezTo>
                    <a:pt x="28" y="369"/>
                    <a:pt x="19" y="350"/>
                    <a:pt x="28" y="328"/>
                  </a:cubicBezTo>
                  <a:cubicBezTo>
                    <a:pt x="28" y="328"/>
                    <a:pt x="28" y="328"/>
                    <a:pt x="28" y="328"/>
                  </a:cubicBezTo>
                  <a:cubicBezTo>
                    <a:pt x="37" y="307"/>
                    <a:pt x="57" y="299"/>
                    <a:pt x="57" y="299"/>
                  </a:cubicBezTo>
                  <a:cubicBezTo>
                    <a:pt x="58" y="299"/>
                    <a:pt x="58" y="298"/>
                    <a:pt x="58" y="298"/>
                  </a:cubicBezTo>
                  <a:cubicBezTo>
                    <a:pt x="58" y="297"/>
                    <a:pt x="62" y="271"/>
                    <a:pt x="85" y="256"/>
                  </a:cubicBezTo>
                  <a:cubicBezTo>
                    <a:pt x="108" y="241"/>
                    <a:pt x="128" y="247"/>
                    <a:pt x="128" y="247"/>
                  </a:cubicBezTo>
                  <a:cubicBezTo>
                    <a:pt x="128" y="247"/>
                    <a:pt x="129" y="247"/>
                    <a:pt x="130" y="246"/>
                  </a:cubicBezTo>
                  <a:cubicBezTo>
                    <a:pt x="130" y="246"/>
                    <a:pt x="130" y="246"/>
                    <a:pt x="130" y="246"/>
                  </a:cubicBezTo>
                  <a:cubicBezTo>
                    <a:pt x="130" y="246"/>
                    <a:pt x="130" y="245"/>
                    <a:pt x="130" y="244"/>
                  </a:cubicBezTo>
                  <a:cubicBezTo>
                    <a:pt x="130" y="244"/>
                    <a:pt x="121" y="201"/>
                    <a:pt x="161" y="161"/>
                  </a:cubicBezTo>
                  <a:cubicBezTo>
                    <a:pt x="202" y="121"/>
                    <a:pt x="244" y="130"/>
                    <a:pt x="245" y="130"/>
                  </a:cubicBezTo>
                  <a:cubicBezTo>
                    <a:pt x="245" y="130"/>
                    <a:pt x="246" y="130"/>
                    <a:pt x="246" y="129"/>
                  </a:cubicBezTo>
                  <a:cubicBezTo>
                    <a:pt x="246" y="129"/>
                    <a:pt x="246" y="129"/>
                    <a:pt x="246" y="129"/>
                  </a:cubicBezTo>
                  <a:cubicBezTo>
                    <a:pt x="247" y="129"/>
                    <a:pt x="247" y="128"/>
                    <a:pt x="247" y="128"/>
                  </a:cubicBezTo>
                  <a:cubicBezTo>
                    <a:pt x="247" y="127"/>
                    <a:pt x="242" y="108"/>
                    <a:pt x="257" y="85"/>
                  </a:cubicBezTo>
                  <a:cubicBezTo>
                    <a:pt x="272" y="62"/>
                    <a:pt x="298" y="58"/>
                    <a:pt x="298" y="58"/>
                  </a:cubicBezTo>
                  <a:cubicBezTo>
                    <a:pt x="299" y="58"/>
                    <a:pt x="299" y="57"/>
                    <a:pt x="299" y="57"/>
                  </a:cubicBezTo>
                  <a:cubicBezTo>
                    <a:pt x="300" y="56"/>
                    <a:pt x="307" y="36"/>
                    <a:pt x="328" y="27"/>
                  </a:cubicBezTo>
                  <a:cubicBezTo>
                    <a:pt x="328" y="27"/>
                    <a:pt x="328" y="27"/>
                    <a:pt x="328" y="27"/>
                  </a:cubicBezTo>
                  <a:cubicBezTo>
                    <a:pt x="350" y="18"/>
                    <a:pt x="369" y="28"/>
                    <a:pt x="370" y="28"/>
                  </a:cubicBezTo>
                  <a:cubicBezTo>
                    <a:pt x="370" y="28"/>
                    <a:pt x="371" y="28"/>
                    <a:pt x="372" y="27"/>
                  </a:cubicBezTo>
                  <a:cubicBezTo>
                    <a:pt x="372" y="27"/>
                    <a:pt x="393" y="11"/>
                    <a:pt x="420" y="17"/>
                  </a:cubicBezTo>
                  <a:cubicBezTo>
                    <a:pt x="446" y="23"/>
                    <a:pt x="457" y="40"/>
                    <a:pt x="457" y="41"/>
                  </a:cubicBezTo>
                  <a:cubicBezTo>
                    <a:pt x="457" y="41"/>
                    <a:pt x="458" y="42"/>
                    <a:pt x="459" y="42"/>
                  </a:cubicBezTo>
                  <a:cubicBezTo>
                    <a:pt x="459" y="42"/>
                    <a:pt x="459" y="42"/>
                    <a:pt x="459" y="42"/>
                  </a:cubicBezTo>
                  <a:cubicBezTo>
                    <a:pt x="459" y="42"/>
                    <a:pt x="460" y="41"/>
                    <a:pt x="460" y="41"/>
                  </a:cubicBezTo>
                  <a:cubicBezTo>
                    <a:pt x="460" y="40"/>
                    <a:pt x="484" y="4"/>
                    <a:pt x="541" y="4"/>
                  </a:cubicBezTo>
                  <a:cubicBezTo>
                    <a:pt x="598" y="4"/>
                    <a:pt x="622" y="40"/>
                    <a:pt x="622" y="41"/>
                  </a:cubicBezTo>
                  <a:cubicBezTo>
                    <a:pt x="622" y="41"/>
                    <a:pt x="623" y="42"/>
                    <a:pt x="623" y="42"/>
                  </a:cubicBezTo>
                  <a:cubicBezTo>
                    <a:pt x="623" y="42"/>
                    <a:pt x="624" y="42"/>
                    <a:pt x="624" y="42"/>
                  </a:cubicBezTo>
                  <a:cubicBezTo>
                    <a:pt x="624" y="42"/>
                    <a:pt x="625" y="41"/>
                    <a:pt x="625" y="41"/>
                  </a:cubicBezTo>
                  <a:cubicBezTo>
                    <a:pt x="625" y="40"/>
                    <a:pt x="636" y="23"/>
                    <a:pt x="662" y="17"/>
                  </a:cubicBezTo>
                  <a:cubicBezTo>
                    <a:pt x="689" y="11"/>
                    <a:pt x="710" y="27"/>
                    <a:pt x="711" y="27"/>
                  </a:cubicBezTo>
                  <a:cubicBezTo>
                    <a:pt x="711" y="28"/>
                    <a:pt x="712" y="28"/>
                    <a:pt x="713" y="28"/>
                  </a:cubicBezTo>
                  <a:cubicBezTo>
                    <a:pt x="713" y="28"/>
                    <a:pt x="732" y="18"/>
                    <a:pt x="754" y="27"/>
                  </a:cubicBezTo>
                  <a:cubicBezTo>
                    <a:pt x="754" y="27"/>
                    <a:pt x="754" y="27"/>
                    <a:pt x="754" y="27"/>
                  </a:cubicBezTo>
                  <a:cubicBezTo>
                    <a:pt x="775" y="36"/>
                    <a:pt x="782" y="56"/>
                    <a:pt x="783" y="57"/>
                  </a:cubicBezTo>
                  <a:cubicBezTo>
                    <a:pt x="783" y="57"/>
                    <a:pt x="783" y="58"/>
                    <a:pt x="784" y="58"/>
                  </a:cubicBezTo>
                  <a:cubicBezTo>
                    <a:pt x="784" y="58"/>
                    <a:pt x="810" y="62"/>
                    <a:pt x="825" y="85"/>
                  </a:cubicBezTo>
                  <a:cubicBezTo>
                    <a:pt x="840" y="108"/>
                    <a:pt x="835" y="127"/>
                    <a:pt x="835" y="128"/>
                  </a:cubicBezTo>
                  <a:cubicBezTo>
                    <a:pt x="835" y="128"/>
                    <a:pt x="835" y="129"/>
                    <a:pt x="836" y="129"/>
                  </a:cubicBezTo>
                  <a:cubicBezTo>
                    <a:pt x="836" y="129"/>
                    <a:pt x="836" y="129"/>
                    <a:pt x="836" y="129"/>
                  </a:cubicBezTo>
                  <a:cubicBezTo>
                    <a:pt x="836" y="130"/>
                    <a:pt x="837" y="130"/>
                    <a:pt x="837" y="130"/>
                  </a:cubicBezTo>
                  <a:cubicBezTo>
                    <a:pt x="838" y="130"/>
                    <a:pt x="880" y="121"/>
                    <a:pt x="921" y="161"/>
                  </a:cubicBezTo>
                  <a:cubicBezTo>
                    <a:pt x="961" y="201"/>
                    <a:pt x="952" y="244"/>
                    <a:pt x="952" y="244"/>
                  </a:cubicBezTo>
                  <a:cubicBezTo>
                    <a:pt x="952" y="245"/>
                    <a:pt x="952" y="246"/>
                    <a:pt x="952" y="246"/>
                  </a:cubicBezTo>
                  <a:cubicBezTo>
                    <a:pt x="952" y="246"/>
                    <a:pt x="952" y="246"/>
                    <a:pt x="952" y="246"/>
                  </a:cubicBezTo>
                  <a:cubicBezTo>
                    <a:pt x="953" y="247"/>
                    <a:pt x="954" y="247"/>
                    <a:pt x="954" y="247"/>
                  </a:cubicBezTo>
                  <a:cubicBezTo>
                    <a:pt x="954" y="247"/>
                    <a:pt x="974" y="241"/>
                    <a:pt x="997" y="256"/>
                  </a:cubicBezTo>
                  <a:cubicBezTo>
                    <a:pt x="1020" y="271"/>
                    <a:pt x="1024" y="297"/>
                    <a:pt x="1024" y="298"/>
                  </a:cubicBezTo>
                  <a:cubicBezTo>
                    <a:pt x="1024" y="298"/>
                    <a:pt x="1024" y="299"/>
                    <a:pt x="1025" y="299"/>
                  </a:cubicBezTo>
                  <a:cubicBezTo>
                    <a:pt x="1025" y="299"/>
                    <a:pt x="1046" y="307"/>
                    <a:pt x="1054" y="328"/>
                  </a:cubicBezTo>
                  <a:cubicBezTo>
                    <a:pt x="1054" y="328"/>
                    <a:pt x="1054" y="328"/>
                    <a:pt x="1054" y="328"/>
                  </a:cubicBezTo>
                  <a:cubicBezTo>
                    <a:pt x="1063" y="350"/>
                    <a:pt x="1054" y="369"/>
                    <a:pt x="1054" y="369"/>
                  </a:cubicBezTo>
                  <a:cubicBezTo>
                    <a:pt x="1054" y="370"/>
                    <a:pt x="1054" y="371"/>
                    <a:pt x="1054" y="371"/>
                  </a:cubicBezTo>
                  <a:cubicBezTo>
                    <a:pt x="1054" y="371"/>
                    <a:pt x="1070" y="393"/>
                    <a:pt x="1065" y="419"/>
                  </a:cubicBezTo>
                  <a:cubicBezTo>
                    <a:pt x="1059" y="446"/>
                    <a:pt x="1041" y="456"/>
                    <a:pt x="1041" y="457"/>
                  </a:cubicBezTo>
                  <a:cubicBezTo>
                    <a:pt x="1041" y="457"/>
                    <a:pt x="1040" y="458"/>
                    <a:pt x="1040" y="458"/>
                  </a:cubicBezTo>
                  <a:cubicBezTo>
                    <a:pt x="1040" y="458"/>
                    <a:pt x="1040" y="458"/>
                    <a:pt x="1040" y="458"/>
                  </a:cubicBezTo>
                  <a:cubicBezTo>
                    <a:pt x="1040" y="459"/>
                    <a:pt x="1041" y="460"/>
                    <a:pt x="1041" y="460"/>
                  </a:cubicBezTo>
                  <a:cubicBezTo>
                    <a:pt x="1041" y="460"/>
                    <a:pt x="1078" y="484"/>
                    <a:pt x="1078" y="541"/>
                  </a:cubicBezTo>
                  <a:cubicBezTo>
                    <a:pt x="1078" y="598"/>
                    <a:pt x="1041" y="621"/>
                    <a:pt x="1041" y="622"/>
                  </a:cubicBezTo>
                  <a:cubicBezTo>
                    <a:pt x="1041" y="622"/>
                    <a:pt x="1040" y="623"/>
                    <a:pt x="1040" y="623"/>
                  </a:cubicBezTo>
                  <a:cubicBezTo>
                    <a:pt x="1040" y="623"/>
                    <a:pt x="1040" y="623"/>
                    <a:pt x="1040" y="623"/>
                  </a:cubicBezTo>
                  <a:cubicBezTo>
                    <a:pt x="1040" y="624"/>
                    <a:pt x="1041" y="625"/>
                    <a:pt x="1041" y="625"/>
                  </a:cubicBezTo>
                  <a:cubicBezTo>
                    <a:pt x="1041" y="625"/>
                    <a:pt x="1059" y="635"/>
                    <a:pt x="1065" y="662"/>
                  </a:cubicBezTo>
                  <a:cubicBezTo>
                    <a:pt x="1070" y="689"/>
                    <a:pt x="1054" y="710"/>
                    <a:pt x="1054" y="710"/>
                  </a:cubicBezTo>
                  <a:cubicBezTo>
                    <a:pt x="1054" y="711"/>
                    <a:pt x="1054" y="712"/>
                    <a:pt x="1054" y="712"/>
                  </a:cubicBezTo>
                  <a:cubicBezTo>
                    <a:pt x="1054" y="712"/>
                    <a:pt x="1063" y="732"/>
                    <a:pt x="1054" y="753"/>
                  </a:cubicBezTo>
                  <a:cubicBezTo>
                    <a:pt x="1054" y="753"/>
                    <a:pt x="1054" y="753"/>
                    <a:pt x="1054" y="753"/>
                  </a:cubicBezTo>
                  <a:cubicBezTo>
                    <a:pt x="1046" y="775"/>
                    <a:pt x="1025" y="782"/>
                    <a:pt x="1025" y="782"/>
                  </a:cubicBezTo>
                  <a:cubicBezTo>
                    <a:pt x="1024" y="783"/>
                    <a:pt x="1024" y="783"/>
                    <a:pt x="1024" y="7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242"/>
            <p:cNvSpPr>
              <a:spLocks noEditPoints="1"/>
            </p:cNvSpPr>
            <p:nvPr userDrawn="1"/>
          </p:nvSpPr>
          <p:spPr bwMode="auto">
            <a:xfrm>
              <a:off x="2402615" y="622909"/>
              <a:ext cx="3595688" cy="3595687"/>
            </a:xfrm>
            <a:custGeom>
              <a:avLst/>
              <a:gdLst>
                <a:gd name="T0" fmla="*/ 1661 w 2180"/>
                <a:gd name="T1" fmla="*/ 1928 h 2179"/>
                <a:gd name="T2" fmla="*/ 1523 w 2180"/>
                <a:gd name="T3" fmla="*/ 2082 h 2179"/>
                <a:gd name="T4" fmla="*/ 920 w 2180"/>
                <a:gd name="T5" fmla="*/ 2050 h 2179"/>
                <a:gd name="T6" fmla="*/ 683 w 2180"/>
                <a:gd name="T7" fmla="*/ 1970 h 2179"/>
                <a:gd name="T8" fmla="*/ 169 w 2180"/>
                <a:gd name="T9" fmla="*/ 1556 h 2179"/>
                <a:gd name="T10" fmla="*/ 117 w 2180"/>
                <a:gd name="T11" fmla="*/ 1030 h 2179"/>
                <a:gd name="T12" fmla="*/ 219 w 2180"/>
                <a:gd name="T13" fmla="*/ 595 h 2179"/>
                <a:gd name="T14" fmla="*/ 567 w 2180"/>
                <a:gd name="T15" fmla="*/ 341 h 2179"/>
                <a:gd name="T16" fmla="*/ 785 w 2180"/>
                <a:gd name="T17" fmla="*/ 204 h 2179"/>
                <a:gd name="T18" fmla="*/ 1443 w 2180"/>
                <a:gd name="T19" fmla="*/ 236 h 2179"/>
                <a:gd name="T20" fmla="*/ 1927 w 2180"/>
                <a:gd name="T21" fmla="*/ 600 h 2179"/>
                <a:gd name="T22" fmla="*/ 2080 w 2180"/>
                <a:gd name="T23" fmla="*/ 817 h 2179"/>
                <a:gd name="T24" fmla="*/ 2022 w 2180"/>
                <a:gd name="T25" fmla="*/ 1423 h 2179"/>
                <a:gd name="T26" fmla="*/ 1888 w 2180"/>
                <a:gd name="T27" fmla="*/ 1583 h 2179"/>
                <a:gd name="T28" fmla="*/ 1098 w 2180"/>
                <a:gd name="T29" fmla="*/ 1998 h 2179"/>
                <a:gd name="T30" fmla="*/ 626 w 2180"/>
                <a:gd name="T31" fmla="*/ 1745 h 2179"/>
                <a:gd name="T32" fmla="*/ 499 w 2180"/>
                <a:gd name="T33" fmla="*/ 499 h 2179"/>
                <a:gd name="T34" fmla="*/ 1187 w 2180"/>
                <a:gd name="T35" fmla="*/ 97 h 2179"/>
                <a:gd name="T36" fmla="*/ 1842 w 2180"/>
                <a:gd name="T37" fmla="*/ 925 h 2179"/>
                <a:gd name="T38" fmla="*/ 865 w 2180"/>
                <a:gd name="T39" fmla="*/ 1850 h 2179"/>
                <a:gd name="T40" fmla="*/ 410 w 2180"/>
                <a:gd name="T41" fmla="*/ 690 h 2179"/>
                <a:gd name="T42" fmla="*/ 1908 w 2180"/>
                <a:gd name="T43" fmla="*/ 1152 h 2179"/>
                <a:gd name="T44" fmla="*/ 1172 w 2180"/>
                <a:gd name="T45" fmla="*/ 1610 h 2179"/>
                <a:gd name="T46" fmla="*/ 1404 w 2180"/>
                <a:gd name="T47" fmla="*/ 1542 h 2179"/>
                <a:gd name="T48" fmla="*/ 1245 w 2180"/>
                <a:gd name="T49" fmla="*/ 1649 h 2179"/>
                <a:gd name="T50" fmla="*/ 1404 w 2180"/>
                <a:gd name="T51" fmla="*/ 1687 h 2179"/>
                <a:gd name="T52" fmla="*/ 1128 w 2180"/>
                <a:gd name="T53" fmla="*/ 1724 h 2179"/>
                <a:gd name="T54" fmla="*/ 740 w 2180"/>
                <a:gd name="T55" fmla="*/ 1660 h 2179"/>
                <a:gd name="T56" fmla="*/ 841 w 2180"/>
                <a:gd name="T57" fmla="*/ 1833 h 2179"/>
                <a:gd name="T58" fmla="*/ 540 w 2180"/>
                <a:gd name="T59" fmla="*/ 1539 h 2179"/>
                <a:gd name="T60" fmla="*/ 520 w 2180"/>
                <a:gd name="T61" fmla="*/ 1439 h 2179"/>
                <a:gd name="T62" fmla="*/ 484 w 2180"/>
                <a:gd name="T63" fmla="*/ 766 h 2179"/>
                <a:gd name="T64" fmla="*/ 503 w 2180"/>
                <a:gd name="T65" fmla="*/ 863 h 2179"/>
                <a:gd name="T66" fmla="*/ 431 w 2180"/>
                <a:gd name="T67" fmla="*/ 1090 h 2179"/>
                <a:gd name="T68" fmla="*/ 405 w 2180"/>
                <a:gd name="T69" fmla="*/ 1189 h 2179"/>
                <a:gd name="T70" fmla="*/ 497 w 2180"/>
                <a:gd name="T71" fmla="*/ 1421 h 2179"/>
                <a:gd name="T72" fmla="*/ 643 w 2180"/>
                <a:gd name="T73" fmla="*/ 560 h 2179"/>
                <a:gd name="T74" fmla="*/ 954 w 2180"/>
                <a:gd name="T75" fmla="*/ 463 h 2179"/>
                <a:gd name="T76" fmla="*/ 766 w 2180"/>
                <a:gd name="T77" fmla="*/ 516 h 2179"/>
                <a:gd name="T78" fmla="*/ 1075 w 2180"/>
                <a:gd name="T79" fmla="*/ 370 h 2179"/>
                <a:gd name="T80" fmla="*/ 1345 w 2180"/>
                <a:gd name="T81" fmla="*/ 465 h 2179"/>
                <a:gd name="T82" fmla="*/ 1333 w 2180"/>
                <a:gd name="T83" fmla="*/ 502 h 2179"/>
                <a:gd name="T84" fmla="*/ 1441 w 2180"/>
                <a:gd name="T85" fmla="*/ 566 h 2179"/>
                <a:gd name="T86" fmla="*/ 1564 w 2180"/>
                <a:gd name="T87" fmla="*/ 687 h 2179"/>
                <a:gd name="T88" fmla="*/ 1705 w 2180"/>
                <a:gd name="T89" fmla="*/ 1330 h 2179"/>
                <a:gd name="T90" fmla="*/ 1641 w 2180"/>
                <a:gd name="T91" fmla="*/ 1126 h 2179"/>
                <a:gd name="T92" fmla="*/ 1748 w 2180"/>
                <a:gd name="T93" fmla="*/ 886 h 2179"/>
                <a:gd name="T94" fmla="*/ 1729 w 2180"/>
                <a:gd name="T95" fmla="*/ 754 h 2179"/>
                <a:gd name="T96" fmla="*/ 1763 w 2180"/>
                <a:gd name="T97" fmla="*/ 1248 h 2179"/>
                <a:gd name="T98" fmla="*/ 617 w 2180"/>
                <a:gd name="T99" fmla="*/ 795 h 2179"/>
                <a:gd name="T100" fmla="*/ 1519 w 2180"/>
                <a:gd name="T101" fmla="*/ 1678 h 2179"/>
                <a:gd name="T102" fmla="*/ 1777 w 2180"/>
                <a:gd name="T103" fmla="*/ 1523 h 2179"/>
                <a:gd name="T104" fmla="*/ 1781 w 2180"/>
                <a:gd name="T105" fmla="*/ 431 h 2179"/>
                <a:gd name="T106" fmla="*/ 351 w 2180"/>
                <a:gd name="T107" fmla="*/ 504 h 2179"/>
                <a:gd name="T108" fmla="*/ 359 w 2180"/>
                <a:gd name="T109" fmla="*/ 1711 h 2179"/>
                <a:gd name="T110" fmla="*/ 1707 w 2180"/>
                <a:gd name="T111" fmla="*/ 1793 h 2179"/>
                <a:gd name="T112" fmla="*/ 2064 w 2180"/>
                <a:gd name="T113" fmla="*/ 936 h 2179"/>
                <a:gd name="T114" fmla="*/ 1642 w 2180"/>
                <a:gd name="T115" fmla="*/ 269 h 2179"/>
                <a:gd name="T116" fmla="*/ 865 w 2180"/>
                <a:gd name="T117" fmla="*/ 110 h 2179"/>
                <a:gd name="T118" fmla="*/ 289 w 2180"/>
                <a:gd name="T119" fmla="*/ 575 h 2179"/>
                <a:gd name="T120" fmla="*/ 143 w 2180"/>
                <a:gd name="T121" fmla="*/ 1315 h 2179"/>
                <a:gd name="T122" fmla="*/ 672 w 2180"/>
                <a:gd name="T123" fmla="*/ 1893 h 2179"/>
                <a:gd name="T124" fmla="*/ 1334 w 2180"/>
                <a:gd name="T125" fmla="*/ 2035 h 2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80" h="2179">
                  <a:moveTo>
                    <a:pt x="1879" y="1839"/>
                  </a:moveTo>
                  <a:cubicBezTo>
                    <a:pt x="1886" y="1828"/>
                    <a:pt x="1888" y="1815"/>
                    <a:pt x="1884" y="1806"/>
                  </a:cubicBezTo>
                  <a:cubicBezTo>
                    <a:pt x="1896" y="1801"/>
                    <a:pt x="1905" y="1789"/>
                    <a:pt x="1907" y="1776"/>
                  </a:cubicBezTo>
                  <a:cubicBezTo>
                    <a:pt x="1909" y="1764"/>
                    <a:pt x="1904" y="1753"/>
                    <a:pt x="1893" y="1745"/>
                  </a:cubicBezTo>
                  <a:cubicBezTo>
                    <a:pt x="1903" y="1735"/>
                    <a:pt x="1907" y="1722"/>
                    <a:pt x="1903" y="1709"/>
                  </a:cubicBezTo>
                  <a:cubicBezTo>
                    <a:pt x="1900" y="1697"/>
                    <a:pt x="1890" y="1688"/>
                    <a:pt x="1875" y="1684"/>
                  </a:cubicBezTo>
                  <a:cubicBezTo>
                    <a:pt x="1876" y="1682"/>
                    <a:pt x="1876" y="1680"/>
                    <a:pt x="1876" y="1678"/>
                  </a:cubicBezTo>
                  <a:cubicBezTo>
                    <a:pt x="1893" y="1681"/>
                    <a:pt x="1913" y="1675"/>
                    <a:pt x="1928" y="1661"/>
                  </a:cubicBezTo>
                  <a:cubicBezTo>
                    <a:pt x="1944" y="1647"/>
                    <a:pt x="1956" y="1626"/>
                    <a:pt x="1964" y="1602"/>
                  </a:cubicBezTo>
                  <a:cubicBezTo>
                    <a:pt x="1978" y="1610"/>
                    <a:pt x="1989" y="1617"/>
                    <a:pt x="1994" y="1625"/>
                  </a:cubicBezTo>
                  <a:cubicBezTo>
                    <a:pt x="1996" y="1630"/>
                    <a:pt x="1997" y="1634"/>
                    <a:pt x="1995" y="1638"/>
                  </a:cubicBezTo>
                  <a:cubicBezTo>
                    <a:pt x="1995" y="1633"/>
                    <a:pt x="1993" y="1628"/>
                    <a:pt x="1989" y="1625"/>
                  </a:cubicBezTo>
                  <a:cubicBezTo>
                    <a:pt x="1983" y="1620"/>
                    <a:pt x="1974" y="1620"/>
                    <a:pt x="1967" y="1625"/>
                  </a:cubicBezTo>
                  <a:cubicBezTo>
                    <a:pt x="1960" y="1631"/>
                    <a:pt x="1957" y="1641"/>
                    <a:pt x="1962" y="1650"/>
                  </a:cubicBezTo>
                  <a:cubicBezTo>
                    <a:pt x="1966" y="1658"/>
                    <a:pt x="1976" y="1666"/>
                    <a:pt x="1993" y="1661"/>
                  </a:cubicBezTo>
                  <a:cubicBezTo>
                    <a:pt x="2013" y="1655"/>
                    <a:pt x="2028" y="1634"/>
                    <a:pt x="2031" y="1609"/>
                  </a:cubicBezTo>
                  <a:cubicBezTo>
                    <a:pt x="2032" y="1603"/>
                    <a:pt x="2032" y="1597"/>
                    <a:pt x="2031" y="1591"/>
                  </a:cubicBezTo>
                  <a:cubicBezTo>
                    <a:pt x="2072" y="1575"/>
                    <a:pt x="2101" y="1534"/>
                    <a:pt x="2110" y="1512"/>
                  </a:cubicBezTo>
                  <a:cubicBezTo>
                    <a:pt x="2110" y="1512"/>
                    <a:pt x="2110" y="1512"/>
                    <a:pt x="2110" y="1512"/>
                  </a:cubicBezTo>
                  <a:cubicBezTo>
                    <a:pt x="2119" y="1490"/>
                    <a:pt x="2127" y="1441"/>
                    <a:pt x="2110" y="1401"/>
                  </a:cubicBezTo>
                  <a:cubicBezTo>
                    <a:pt x="2115" y="1397"/>
                    <a:pt x="2119" y="1393"/>
                    <a:pt x="2122" y="1388"/>
                  </a:cubicBezTo>
                  <a:cubicBezTo>
                    <a:pt x="2138" y="1368"/>
                    <a:pt x="2142" y="1343"/>
                    <a:pt x="2132" y="1324"/>
                  </a:cubicBezTo>
                  <a:cubicBezTo>
                    <a:pt x="2124" y="1309"/>
                    <a:pt x="2111" y="1307"/>
                    <a:pt x="2103" y="1310"/>
                  </a:cubicBezTo>
                  <a:cubicBezTo>
                    <a:pt x="2093" y="1313"/>
                    <a:pt x="2088" y="1322"/>
                    <a:pt x="2089" y="1332"/>
                  </a:cubicBezTo>
                  <a:cubicBezTo>
                    <a:pt x="2090" y="1340"/>
                    <a:pt x="2096" y="1346"/>
                    <a:pt x="2104" y="1347"/>
                  </a:cubicBezTo>
                  <a:cubicBezTo>
                    <a:pt x="2109" y="1348"/>
                    <a:pt x="2114" y="1346"/>
                    <a:pt x="2118" y="1342"/>
                  </a:cubicBezTo>
                  <a:cubicBezTo>
                    <a:pt x="2116" y="1346"/>
                    <a:pt x="2113" y="1349"/>
                    <a:pt x="2108" y="1350"/>
                  </a:cubicBezTo>
                  <a:cubicBezTo>
                    <a:pt x="2098" y="1353"/>
                    <a:pt x="2085" y="1350"/>
                    <a:pt x="2070" y="1345"/>
                  </a:cubicBezTo>
                  <a:cubicBezTo>
                    <a:pt x="2082" y="1323"/>
                    <a:pt x="2088" y="1299"/>
                    <a:pt x="2087" y="1278"/>
                  </a:cubicBezTo>
                  <a:cubicBezTo>
                    <a:pt x="2085" y="1258"/>
                    <a:pt x="2076" y="1239"/>
                    <a:pt x="2062" y="1229"/>
                  </a:cubicBezTo>
                  <a:cubicBezTo>
                    <a:pt x="2063" y="1228"/>
                    <a:pt x="2064" y="1226"/>
                    <a:pt x="2066" y="1225"/>
                  </a:cubicBezTo>
                  <a:cubicBezTo>
                    <a:pt x="2078" y="1232"/>
                    <a:pt x="2092" y="1233"/>
                    <a:pt x="2103" y="1227"/>
                  </a:cubicBezTo>
                  <a:cubicBezTo>
                    <a:pt x="2114" y="1220"/>
                    <a:pt x="2121" y="1208"/>
                    <a:pt x="2121" y="1194"/>
                  </a:cubicBezTo>
                  <a:cubicBezTo>
                    <a:pt x="2134" y="1196"/>
                    <a:pt x="2146" y="1192"/>
                    <a:pt x="2153" y="1182"/>
                  </a:cubicBezTo>
                  <a:cubicBezTo>
                    <a:pt x="2161" y="1172"/>
                    <a:pt x="2163" y="1157"/>
                    <a:pt x="2157" y="1145"/>
                  </a:cubicBezTo>
                  <a:cubicBezTo>
                    <a:pt x="2167" y="1141"/>
                    <a:pt x="2175" y="1131"/>
                    <a:pt x="2177" y="1118"/>
                  </a:cubicBezTo>
                  <a:cubicBezTo>
                    <a:pt x="2180" y="1107"/>
                    <a:pt x="2176" y="1096"/>
                    <a:pt x="2169" y="1090"/>
                  </a:cubicBezTo>
                  <a:cubicBezTo>
                    <a:pt x="2176" y="1083"/>
                    <a:pt x="2180" y="1073"/>
                    <a:pt x="2177" y="1061"/>
                  </a:cubicBezTo>
                  <a:cubicBezTo>
                    <a:pt x="2175" y="1049"/>
                    <a:pt x="2167" y="1039"/>
                    <a:pt x="2157" y="1035"/>
                  </a:cubicBezTo>
                  <a:cubicBezTo>
                    <a:pt x="2163" y="1023"/>
                    <a:pt x="2161" y="1008"/>
                    <a:pt x="2153" y="997"/>
                  </a:cubicBezTo>
                  <a:cubicBezTo>
                    <a:pt x="2146" y="987"/>
                    <a:pt x="2134" y="983"/>
                    <a:pt x="2121" y="985"/>
                  </a:cubicBezTo>
                  <a:cubicBezTo>
                    <a:pt x="2121" y="971"/>
                    <a:pt x="2114" y="959"/>
                    <a:pt x="2103" y="953"/>
                  </a:cubicBezTo>
                  <a:cubicBezTo>
                    <a:pt x="2092" y="947"/>
                    <a:pt x="2078" y="947"/>
                    <a:pt x="2066" y="955"/>
                  </a:cubicBezTo>
                  <a:cubicBezTo>
                    <a:pt x="2064" y="953"/>
                    <a:pt x="2063" y="952"/>
                    <a:pt x="2062" y="950"/>
                  </a:cubicBezTo>
                  <a:cubicBezTo>
                    <a:pt x="2076" y="940"/>
                    <a:pt x="2085" y="922"/>
                    <a:pt x="2087" y="901"/>
                  </a:cubicBezTo>
                  <a:cubicBezTo>
                    <a:pt x="2088" y="880"/>
                    <a:pt x="2082" y="857"/>
                    <a:pt x="2070" y="834"/>
                  </a:cubicBezTo>
                  <a:cubicBezTo>
                    <a:pt x="2085" y="830"/>
                    <a:pt x="2098" y="827"/>
                    <a:pt x="2108" y="829"/>
                  </a:cubicBezTo>
                  <a:cubicBezTo>
                    <a:pt x="2113" y="830"/>
                    <a:pt x="2116" y="834"/>
                    <a:pt x="2118" y="837"/>
                  </a:cubicBezTo>
                  <a:cubicBezTo>
                    <a:pt x="2114" y="833"/>
                    <a:pt x="2109" y="832"/>
                    <a:pt x="2104" y="832"/>
                  </a:cubicBezTo>
                  <a:cubicBezTo>
                    <a:pt x="2096" y="833"/>
                    <a:pt x="2090" y="840"/>
                    <a:pt x="2089" y="848"/>
                  </a:cubicBezTo>
                  <a:cubicBezTo>
                    <a:pt x="2088" y="858"/>
                    <a:pt x="2093" y="866"/>
                    <a:pt x="2103" y="870"/>
                  </a:cubicBezTo>
                  <a:cubicBezTo>
                    <a:pt x="2111" y="872"/>
                    <a:pt x="2124" y="870"/>
                    <a:pt x="2132" y="855"/>
                  </a:cubicBezTo>
                  <a:cubicBezTo>
                    <a:pt x="2142" y="837"/>
                    <a:pt x="2138" y="811"/>
                    <a:pt x="2122" y="791"/>
                  </a:cubicBezTo>
                  <a:cubicBezTo>
                    <a:pt x="2119" y="787"/>
                    <a:pt x="2115" y="783"/>
                    <a:pt x="2110" y="778"/>
                  </a:cubicBezTo>
                  <a:cubicBezTo>
                    <a:pt x="2127" y="738"/>
                    <a:pt x="2119" y="689"/>
                    <a:pt x="2110" y="667"/>
                  </a:cubicBezTo>
                  <a:cubicBezTo>
                    <a:pt x="2110" y="667"/>
                    <a:pt x="2110" y="667"/>
                    <a:pt x="2110" y="667"/>
                  </a:cubicBezTo>
                  <a:cubicBezTo>
                    <a:pt x="2101" y="645"/>
                    <a:pt x="2072" y="605"/>
                    <a:pt x="2031" y="589"/>
                  </a:cubicBezTo>
                  <a:cubicBezTo>
                    <a:pt x="2032" y="582"/>
                    <a:pt x="2032" y="576"/>
                    <a:pt x="2031" y="571"/>
                  </a:cubicBezTo>
                  <a:cubicBezTo>
                    <a:pt x="2028" y="546"/>
                    <a:pt x="2013" y="525"/>
                    <a:pt x="1993" y="519"/>
                  </a:cubicBezTo>
                  <a:cubicBezTo>
                    <a:pt x="1976" y="514"/>
                    <a:pt x="1966" y="521"/>
                    <a:pt x="1962" y="529"/>
                  </a:cubicBezTo>
                  <a:cubicBezTo>
                    <a:pt x="1957" y="538"/>
                    <a:pt x="1960" y="549"/>
                    <a:pt x="1967" y="554"/>
                  </a:cubicBezTo>
                  <a:cubicBezTo>
                    <a:pt x="1974" y="559"/>
                    <a:pt x="1983" y="560"/>
                    <a:pt x="1989" y="555"/>
                  </a:cubicBezTo>
                  <a:cubicBezTo>
                    <a:pt x="1993" y="552"/>
                    <a:pt x="1995" y="547"/>
                    <a:pt x="1995" y="541"/>
                  </a:cubicBezTo>
                  <a:cubicBezTo>
                    <a:pt x="1997" y="545"/>
                    <a:pt x="1996" y="550"/>
                    <a:pt x="1994" y="555"/>
                  </a:cubicBezTo>
                  <a:cubicBezTo>
                    <a:pt x="1989" y="563"/>
                    <a:pt x="1978" y="570"/>
                    <a:pt x="1964" y="577"/>
                  </a:cubicBezTo>
                  <a:cubicBezTo>
                    <a:pt x="1956" y="553"/>
                    <a:pt x="1944" y="532"/>
                    <a:pt x="1928" y="518"/>
                  </a:cubicBezTo>
                  <a:cubicBezTo>
                    <a:pt x="1913" y="505"/>
                    <a:pt x="1893" y="498"/>
                    <a:pt x="1876" y="501"/>
                  </a:cubicBezTo>
                  <a:cubicBezTo>
                    <a:pt x="1876" y="499"/>
                    <a:pt x="1876" y="497"/>
                    <a:pt x="1875" y="495"/>
                  </a:cubicBezTo>
                  <a:cubicBezTo>
                    <a:pt x="1890" y="491"/>
                    <a:pt x="1900" y="482"/>
                    <a:pt x="1903" y="470"/>
                  </a:cubicBezTo>
                  <a:cubicBezTo>
                    <a:pt x="1907" y="458"/>
                    <a:pt x="1903" y="445"/>
                    <a:pt x="1893" y="434"/>
                  </a:cubicBezTo>
                  <a:cubicBezTo>
                    <a:pt x="1904" y="427"/>
                    <a:pt x="1909" y="415"/>
                    <a:pt x="1907" y="403"/>
                  </a:cubicBezTo>
                  <a:cubicBezTo>
                    <a:pt x="1905" y="390"/>
                    <a:pt x="1896" y="379"/>
                    <a:pt x="1884" y="374"/>
                  </a:cubicBezTo>
                  <a:cubicBezTo>
                    <a:pt x="1888" y="364"/>
                    <a:pt x="1886" y="351"/>
                    <a:pt x="1879" y="341"/>
                  </a:cubicBezTo>
                  <a:cubicBezTo>
                    <a:pt x="1872" y="331"/>
                    <a:pt x="1863" y="326"/>
                    <a:pt x="1853" y="327"/>
                  </a:cubicBezTo>
                  <a:cubicBezTo>
                    <a:pt x="1853" y="317"/>
                    <a:pt x="1848" y="307"/>
                    <a:pt x="1839" y="301"/>
                  </a:cubicBezTo>
                  <a:cubicBezTo>
                    <a:pt x="1828" y="294"/>
                    <a:pt x="1816" y="292"/>
                    <a:pt x="1806" y="296"/>
                  </a:cubicBezTo>
                  <a:cubicBezTo>
                    <a:pt x="1801" y="284"/>
                    <a:pt x="1790" y="274"/>
                    <a:pt x="1777" y="272"/>
                  </a:cubicBezTo>
                  <a:cubicBezTo>
                    <a:pt x="1764" y="271"/>
                    <a:pt x="1753" y="276"/>
                    <a:pt x="1745" y="286"/>
                  </a:cubicBezTo>
                  <a:cubicBezTo>
                    <a:pt x="1735" y="277"/>
                    <a:pt x="1722" y="273"/>
                    <a:pt x="1710" y="277"/>
                  </a:cubicBezTo>
                  <a:cubicBezTo>
                    <a:pt x="1697" y="280"/>
                    <a:pt x="1688" y="290"/>
                    <a:pt x="1684" y="304"/>
                  </a:cubicBezTo>
                  <a:cubicBezTo>
                    <a:pt x="1682" y="304"/>
                    <a:pt x="1680" y="304"/>
                    <a:pt x="1678" y="304"/>
                  </a:cubicBezTo>
                  <a:cubicBezTo>
                    <a:pt x="1681" y="287"/>
                    <a:pt x="1675" y="267"/>
                    <a:pt x="1661" y="252"/>
                  </a:cubicBezTo>
                  <a:cubicBezTo>
                    <a:pt x="1647" y="236"/>
                    <a:pt x="1627" y="223"/>
                    <a:pt x="1603" y="216"/>
                  </a:cubicBezTo>
                  <a:cubicBezTo>
                    <a:pt x="1610" y="202"/>
                    <a:pt x="1617" y="191"/>
                    <a:pt x="1625" y="186"/>
                  </a:cubicBezTo>
                  <a:cubicBezTo>
                    <a:pt x="1630" y="183"/>
                    <a:pt x="1635" y="183"/>
                    <a:pt x="1638" y="184"/>
                  </a:cubicBezTo>
                  <a:cubicBezTo>
                    <a:pt x="1633" y="184"/>
                    <a:pt x="1628" y="187"/>
                    <a:pt x="1625" y="191"/>
                  </a:cubicBezTo>
                  <a:cubicBezTo>
                    <a:pt x="1620" y="197"/>
                    <a:pt x="1620" y="205"/>
                    <a:pt x="1625" y="212"/>
                  </a:cubicBezTo>
                  <a:cubicBezTo>
                    <a:pt x="1631" y="220"/>
                    <a:pt x="1641" y="223"/>
                    <a:pt x="1650" y="218"/>
                  </a:cubicBezTo>
                  <a:cubicBezTo>
                    <a:pt x="1658" y="214"/>
                    <a:pt x="1666" y="203"/>
                    <a:pt x="1661" y="187"/>
                  </a:cubicBezTo>
                  <a:cubicBezTo>
                    <a:pt x="1655" y="167"/>
                    <a:pt x="1634" y="152"/>
                    <a:pt x="1609" y="149"/>
                  </a:cubicBezTo>
                  <a:cubicBezTo>
                    <a:pt x="1603" y="148"/>
                    <a:pt x="1597" y="148"/>
                    <a:pt x="1591" y="148"/>
                  </a:cubicBezTo>
                  <a:cubicBezTo>
                    <a:pt x="1575" y="108"/>
                    <a:pt x="1534" y="79"/>
                    <a:pt x="1513" y="70"/>
                  </a:cubicBezTo>
                  <a:cubicBezTo>
                    <a:pt x="1513" y="70"/>
                    <a:pt x="1513" y="70"/>
                    <a:pt x="1513" y="70"/>
                  </a:cubicBezTo>
                  <a:cubicBezTo>
                    <a:pt x="1513" y="70"/>
                    <a:pt x="1513" y="70"/>
                    <a:pt x="1513" y="70"/>
                  </a:cubicBezTo>
                  <a:cubicBezTo>
                    <a:pt x="1491" y="61"/>
                    <a:pt x="1441" y="53"/>
                    <a:pt x="1401" y="70"/>
                  </a:cubicBezTo>
                  <a:cubicBezTo>
                    <a:pt x="1397" y="65"/>
                    <a:pt x="1393" y="61"/>
                    <a:pt x="1388" y="57"/>
                  </a:cubicBezTo>
                  <a:cubicBezTo>
                    <a:pt x="1368" y="42"/>
                    <a:pt x="1343" y="38"/>
                    <a:pt x="1325" y="47"/>
                  </a:cubicBezTo>
                  <a:cubicBezTo>
                    <a:pt x="1309" y="56"/>
                    <a:pt x="1307" y="69"/>
                    <a:pt x="1310" y="77"/>
                  </a:cubicBezTo>
                  <a:cubicBezTo>
                    <a:pt x="1313" y="87"/>
                    <a:pt x="1322" y="92"/>
                    <a:pt x="1332" y="91"/>
                  </a:cubicBezTo>
                  <a:cubicBezTo>
                    <a:pt x="1340" y="89"/>
                    <a:pt x="1346" y="84"/>
                    <a:pt x="1347" y="76"/>
                  </a:cubicBezTo>
                  <a:cubicBezTo>
                    <a:pt x="1348" y="71"/>
                    <a:pt x="1346" y="66"/>
                    <a:pt x="1342" y="62"/>
                  </a:cubicBezTo>
                  <a:cubicBezTo>
                    <a:pt x="1346" y="63"/>
                    <a:pt x="1349" y="67"/>
                    <a:pt x="1351" y="72"/>
                  </a:cubicBezTo>
                  <a:cubicBezTo>
                    <a:pt x="1353" y="81"/>
                    <a:pt x="1350" y="94"/>
                    <a:pt x="1345" y="109"/>
                  </a:cubicBezTo>
                  <a:cubicBezTo>
                    <a:pt x="1323" y="98"/>
                    <a:pt x="1300" y="92"/>
                    <a:pt x="1279" y="93"/>
                  </a:cubicBezTo>
                  <a:cubicBezTo>
                    <a:pt x="1258" y="94"/>
                    <a:pt x="1240" y="104"/>
                    <a:pt x="1230" y="118"/>
                  </a:cubicBezTo>
                  <a:cubicBezTo>
                    <a:pt x="1228" y="117"/>
                    <a:pt x="1227" y="115"/>
                    <a:pt x="1225" y="114"/>
                  </a:cubicBezTo>
                  <a:cubicBezTo>
                    <a:pt x="1232" y="101"/>
                    <a:pt x="1233" y="88"/>
                    <a:pt x="1227" y="77"/>
                  </a:cubicBezTo>
                  <a:cubicBezTo>
                    <a:pt x="1221" y="66"/>
                    <a:pt x="1209" y="59"/>
                    <a:pt x="1195" y="58"/>
                  </a:cubicBezTo>
                  <a:cubicBezTo>
                    <a:pt x="1197" y="45"/>
                    <a:pt x="1192" y="34"/>
                    <a:pt x="1182" y="26"/>
                  </a:cubicBezTo>
                  <a:cubicBezTo>
                    <a:pt x="1172" y="18"/>
                    <a:pt x="1157" y="17"/>
                    <a:pt x="1145" y="22"/>
                  </a:cubicBezTo>
                  <a:cubicBezTo>
                    <a:pt x="1141" y="12"/>
                    <a:pt x="1131" y="5"/>
                    <a:pt x="1118" y="2"/>
                  </a:cubicBezTo>
                  <a:cubicBezTo>
                    <a:pt x="1107" y="0"/>
                    <a:pt x="1097" y="3"/>
                    <a:pt x="1090" y="11"/>
                  </a:cubicBezTo>
                  <a:cubicBezTo>
                    <a:pt x="1083" y="3"/>
                    <a:pt x="1073" y="0"/>
                    <a:pt x="1062" y="2"/>
                  </a:cubicBezTo>
                  <a:cubicBezTo>
                    <a:pt x="1049" y="5"/>
                    <a:pt x="1039" y="12"/>
                    <a:pt x="1035" y="22"/>
                  </a:cubicBezTo>
                  <a:cubicBezTo>
                    <a:pt x="1023" y="17"/>
                    <a:pt x="1008" y="18"/>
                    <a:pt x="998" y="26"/>
                  </a:cubicBezTo>
                  <a:cubicBezTo>
                    <a:pt x="988" y="34"/>
                    <a:pt x="983" y="45"/>
                    <a:pt x="985" y="58"/>
                  </a:cubicBezTo>
                  <a:cubicBezTo>
                    <a:pt x="971" y="59"/>
                    <a:pt x="959" y="66"/>
                    <a:pt x="953" y="77"/>
                  </a:cubicBezTo>
                  <a:cubicBezTo>
                    <a:pt x="947" y="88"/>
                    <a:pt x="948" y="101"/>
                    <a:pt x="955" y="114"/>
                  </a:cubicBezTo>
                  <a:cubicBezTo>
                    <a:pt x="953" y="115"/>
                    <a:pt x="952" y="117"/>
                    <a:pt x="950" y="118"/>
                  </a:cubicBezTo>
                  <a:cubicBezTo>
                    <a:pt x="940" y="104"/>
                    <a:pt x="922" y="94"/>
                    <a:pt x="902" y="93"/>
                  </a:cubicBezTo>
                  <a:cubicBezTo>
                    <a:pt x="881" y="92"/>
                    <a:pt x="857" y="98"/>
                    <a:pt x="835" y="109"/>
                  </a:cubicBezTo>
                  <a:cubicBezTo>
                    <a:pt x="830" y="94"/>
                    <a:pt x="827" y="81"/>
                    <a:pt x="829" y="72"/>
                  </a:cubicBezTo>
                  <a:cubicBezTo>
                    <a:pt x="831" y="67"/>
                    <a:pt x="834" y="63"/>
                    <a:pt x="838" y="62"/>
                  </a:cubicBezTo>
                  <a:cubicBezTo>
                    <a:pt x="834" y="66"/>
                    <a:pt x="832" y="71"/>
                    <a:pt x="833" y="76"/>
                  </a:cubicBezTo>
                  <a:cubicBezTo>
                    <a:pt x="834" y="84"/>
                    <a:pt x="840" y="89"/>
                    <a:pt x="848" y="91"/>
                  </a:cubicBezTo>
                  <a:cubicBezTo>
                    <a:pt x="858" y="92"/>
                    <a:pt x="867" y="87"/>
                    <a:pt x="870" y="77"/>
                  </a:cubicBezTo>
                  <a:cubicBezTo>
                    <a:pt x="873" y="69"/>
                    <a:pt x="871" y="56"/>
                    <a:pt x="855" y="47"/>
                  </a:cubicBezTo>
                  <a:cubicBezTo>
                    <a:pt x="837" y="38"/>
                    <a:pt x="812" y="42"/>
                    <a:pt x="792" y="57"/>
                  </a:cubicBezTo>
                  <a:cubicBezTo>
                    <a:pt x="787" y="61"/>
                    <a:pt x="783" y="65"/>
                    <a:pt x="779" y="70"/>
                  </a:cubicBezTo>
                  <a:cubicBezTo>
                    <a:pt x="739" y="53"/>
                    <a:pt x="689" y="61"/>
                    <a:pt x="667" y="70"/>
                  </a:cubicBezTo>
                  <a:cubicBezTo>
                    <a:pt x="667" y="70"/>
                    <a:pt x="667" y="70"/>
                    <a:pt x="667" y="70"/>
                  </a:cubicBezTo>
                  <a:cubicBezTo>
                    <a:pt x="667" y="70"/>
                    <a:pt x="667" y="70"/>
                    <a:pt x="667" y="70"/>
                  </a:cubicBezTo>
                  <a:cubicBezTo>
                    <a:pt x="646" y="79"/>
                    <a:pt x="605" y="108"/>
                    <a:pt x="589" y="148"/>
                  </a:cubicBezTo>
                  <a:cubicBezTo>
                    <a:pt x="583" y="148"/>
                    <a:pt x="577" y="148"/>
                    <a:pt x="571" y="149"/>
                  </a:cubicBezTo>
                  <a:cubicBezTo>
                    <a:pt x="546" y="152"/>
                    <a:pt x="525" y="167"/>
                    <a:pt x="519" y="187"/>
                  </a:cubicBezTo>
                  <a:cubicBezTo>
                    <a:pt x="514" y="203"/>
                    <a:pt x="522" y="214"/>
                    <a:pt x="530" y="218"/>
                  </a:cubicBezTo>
                  <a:cubicBezTo>
                    <a:pt x="539" y="223"/>
                    <a:pt x="549" y="220"/>
                    <a:pt x="555" y="212"/>
                  </a:cubicBezTo>
                  <a:cubicBezTo>
                    <a:pt x="560" y="205"/>
                    <a:pt x="560" y="197"/>
                    <a:pt x="555" y="191"/>
                  </a:cubicBezTo>
                  <a:cubicBezTo>
                    <a:pt x="552" y="187"/>
                    <a:pt x="547" y="184"/>
                    <a:pt x="542" y="184"/>
                  </a:cubicBezTo>
                  <a:cubicBezTo>
                    <a:pt x="545" y="183"/>
                    <a:pt x="550" y="183"/>
                    <a:pt x="555" y="186"/>
                  </a:cubicBezTo>
                  <a:cubicBezTo>
                    <a:pt x="563" y="191"/>
                    <a:pt x="570" y="202"/>
                    <a:pt x="577" y="216"/>
                  </a:cubicBezTo>
                  <a:cubicBezTo>
                    <a:pt x="553" y="223"/>
                    <a:pt x="533" y="236"/>
                    <a:pt x="519" y="252"/>
                  </a:cubicBezTo>
                  <a:cubicBezTo>
                    <a:pt x="505" y="267"/>
                    <a:pt x="499" y="287"/>
                    <a:pt x="502" y="304"/>
                  </a:cubicBezTo>
                  <a:cubicBezTo>
                    <a:pt x="500" y="304"/>
                    <a:pt x="498" y="304"/>
                    <a:pt x="496" y="304"/>
                  </a:cubicBezTo>
                  <a:cubicBezTo>
                    <a:pt x="492" y="290"/>
                    <a:pt x="483" y="280"/>
                    <a:pt x="470" y="277"/>
                  </a:cubicBezTo>
                  <a:cubicBezTo>
                    <a:pt x="458" y="273"/>
                    <a:pt x="445" y="277"/>
                    <a:pt x="435" y="286"/>
                  </a:cubicBezTo>
                  <a:cubicBezTo>
                    <a:pt x="427" y="276"/>
                    <a:pt x="416" y="271"/>
                    <a:pt x="403" y="272"/>
                  </a:cubicBezTo>
                  <a:cubicBezTo>
                    <a:pt x="390" y="274"/>
                    <a:pt x="379" y="284"/>
                    <a:pt x="374" y="296"/>
                  </a:cubicBezTo>
                  <a:cubicBezTo>
                    <a:pt x="364" y="292"/>
                    <a:pt x="352" y="294"/>
                    <a:pt x="341" y="301"/>
                  </a:cubicBezTo>
                  <a:cubicBezTo>
                    <a:pt x="332" y="307"/>
                    <a:pt x="327" y="317"/>
                    <a:pt x="327" y="327"/>
                  </a:cubicBezTo>
                  <a:cubicBezTo>
                    <a:pt x="317" y="326"/>
                    <a:pt x="308" y="331"/>
                    <a:pt x="301" y="341"/>
                  </a:cubicBezTo>
                  <a:cubicBezTo>
                    <a:pt x="294" y="351"/>
                    <a:pt x="292" y="364"/>
                    <a:pt x="296" y="374"/>
                  </a:cubicBezTo>
                  <a:cubicBezTo>
                    <a:pt x="284" y="379"/>
                    <a:pt x="275" y="390"/>
                    <a:pt x="273" y="403"/>
                  </a:cubicBezTo>
                  <a:cubicBezTo>
                    <a:pt x="271" y="415"/>
                    <a:pt x="276" y="427"/>
                    <a:pt x="287" y="434"/>
                  </a:cubicBezTo>
                  <a:cubicBezTo>
                    <a:pt x="277" y="445"/>
                    <a:pt x="273" y="458"/>
                    <a:pt x="277" y="470"/>
                  </a:cubicBezTo>
                  <a:cubicBezTo>
                    <a:pt x="280" y="482"/>
                    <a:pt x="290" y="491"/>
                    <a:pt x="305" y="495"/>
                  </a:cubicBezTo>
                  <a:cubicBezTo>
                    <a:pt x="304" y="497"/>
                    <a:pt x="304" y="499"/>
                    <a:pt x="304" y="501"/>
                  </a:cubicBezTo>
                  <a:cubicBezTo>
                    <a:pt x="287" y="498"/>
                    <a:pt x="267" y="505"/>
                    <a:pt x="252" y="518"/>
                  </a:cubicBezTo>
                  <a:cubicBezTo>
                    <a:pt x="236" y="532"/>
                    <a:pt x="224" y="553"/>
                    <a:pt x="216" y="577"/>
                  </a:cubicBezTo>
                  <a:cubicBezTo>
                    <a:pt x="202" y="570"/>
                    <a:pt x="191" y="563"/>
                    <a:pt x="186" y="555"/>
                  </a:cubicBezTo>
                  <a:cubicBezTo>
                    <a:pt x="184" y="550"/>
                    <a:pt x="183" y="545"/>
                    <a:pt x="185" y="541"/>
                  </a:cubicBezTo>
                  <a:cubicBezTo>
                    <a:pt x="185" y="547"/>
                    <a:pt x="187" y="552"/>
                    <a:pt x="191" y="555"/>
                  </a:cubicBezTo>
                  <a:cubicBezTo>
                    <a:pt x="197" y="560"/>
                    <a:pt x="206" y="559"/>
                    <a:pt x="213" y="554"/>
                  </a:cubicBezTo>
                  <a:cubicBezTo>
                    <a:pt x="220" y="549"/>
                    <a:pt x="223" y="538"/>
                    <a:pt x="218" y="529"/>
                  </a:cubicBezTo>
                  <a:cubicBezTo>
                    <a:pt x="214" y="521"/>
                    <a:pt x="204" y="514"/>
                    <a:pt x="187" y="519"/>
                  </a:cubicBezTo>
                  <a:cubicBezTo>
                    <a:pt x="167" y="525"/>
                    <a:pt x="152" y="546"/>
                    <a:pt x="149" y="571"/>
                  </a:cubicBezTo>
                  <a:cubicBezTo>
                    <a:pt x="148" y="576"/>
                    <a:pt x="148" y="582"/>
                    <a:pt x="149" y="589"/>
                  </a:cubicBezTo>
                  <a:cubicBezTo>
                    <a:pt x="108" y="605"/>
                    <a:pt x="79" y="645"/>
                    <a:pt x="70" y="667"/>
                  </a:cubicBezTo>
                  <a:cubicBezTo>
                    <a:pt x="70" y="667"/>
                    <a:pt x="70" y="667"/>
                    <a:pt x="70" y="667"/>
                  </a:cubicBezTo>
                  <a:cubicBezTo>
                    <a:pt x="70" y="667"/>
                    <a:pt x="70" y="667"/>
                    <a:pt x="70" y="667"/>
                  </a:cubicBezTo>
                  <a:cubicBezTo>
                    <a:pt x="61" y="689"/>
                    <a:pt x="53" y="738"/>
                    <a:pt x="70" y="778"/>
                  </a:cubicBezTo>
                  <a:cubicBezTo>
                    <a:pt x="65" y="783"/>
                    <a:pt x="61" y="787"/>
                    <a:pt x="58" y="791"/>
                  </a:cubicBezTo>
                  <a:cubicBezTo>
                    <a:pt x="42" y="811"/>
                    <a:pt x="38" y="837"/>
                    <a:pt x="48" y="855"/>
                  </a:cubicBezTo>
                  <a:cubicBezTo>
                    <a:pt x="56" y="870"/>
                    <a:pt x="69" y="872"/>
                    <a:pt x="77" y="870"/>
                  </a:cubicBezTo>
                  <a:cubicBezTo>
                    <a:pt x="87" y="866"/>
                    <a:pt x="92" y="858"/>
                    <a:pt x="91" y="848"/>
                  </a:cubicBezTo>
                  <a:cubicBezTo>
                    <a:pt x="90" y="840"/>
                    <a:pt x="84" y="833"/>
                    <a:pt x="76" y="832"/>
                  </a:cubicBezTo>
                  <a:cubicBezTo>
                    <a:pt x="71" y="832"/>
                    <a:pt x="66" y="833"/>
                    <a:pt x="62" y="837"/>
                  </a:cubicBezTo>
                  <a:cubicBezTo>
                    <a:pt x="64" y="834"/>
                    <a:pt x="67" y="830"/>
                    <a:pt x="72" y="829"/>
                  </a:cubicBezTo>
                  <a:cubicBezTo>
                    <a:pt x="82" y="827"/>
                    <a:pt x="95" y="830"/>
                    <a:pt x="110" y="834"/>
                  </a:cubicBezTo>
                  <a:cubicBezTo>
                    <a:pt x="98" y="857"/>
                    <a:pt x="92" y="880"/>
                    <a:pt x="93" y="901"/>
                  </a:cubicBezTo>
                  <a:cubicBezTo>
                    <a:pt x="95" y="922"/>
                    <a:pt x="104" y="940"/>
                    <a:pt x="118" y="950"/>
                  </a:cubicBezTo>
                  <a:cubicBezTo>
                    <a:pt x="117" y="952"/>
                    <a:pt x="116" y="953"/>
                    <a:pt x="114" y="955"/>
                  </a:cubicBezTo>
                  <a:cubicBezTo>
                    <a:pt x="102" y="947"/>
                    <a:pt x="88" y="947"/>
                    <a:pt x="77" y="953"/>
                  </a:cubicBezTo>
                  <a:cubicBezTo>
                    <a:pt x="66" y="959"/>
                    <a:pt x="59" y="971"/>
                    <a:pt x="59" y="985"/>
                  </a:cubicBezTo>
                  <a:cubicBezTo>
                    <a:pt x="46" y="983"/>
                    <a:pt x="34" y="987"/>
                    <a:pt x="27" y="997"/>
                  </a:cubicBezTo>
                  <a:cubicBezTo>
                    <a:pt x="19" y="1008"/>
                    <a:pt x="17" y="1023"/>
                    <a:pt x="23" y="1035"/>
                  </a:cubicBezTo>
                  <a:cubicBezTo>
                    <a:pt x="13" y="1039"/>
                    <a:pt x="5" y="1049"/>
                    <a:pt x="3" y="1061"/>
                  </a:cubicBezTo>
                  <a:cubicBezTo>
                    <a:pt x="0" y="1073"/>
                    <a:pt x="4" y="1083"/>
                    <a:pt x="11" y="1090"/>
                  </a:cubicBezTo>
                  <a:cubicBezTo>
                    <a:pt x="4" y="1096"/>
                    <a:pt x="0" y="1107"/>
                    <a:pt x="3" y="1118"/>
                  </a:cubicBezTo>
                  <a:cubicBezTo>
                    <a:pt x="5" y="1131"/>
                    <a:pt x="13" y="1141"/>
                    <a:pt x="23" y="1145"/>
                  </a:cubicBezTo>
                  <a:cubicBezTo>
                    <a:pt x="17" y="1157"/>
                    <a:pt x="19" y="1172"/>
                    <a:pt x="27" y="1182"/>
                  </a:cubicBezTo>
                  <a:cubicBezTo>
                    <a:pt x="34" y="1192"/>
                    <a:pt x="46" y="1196"/>
                    <a:pt x="59" y="1194"/>
                  </a:cubicBezTo>
                  <a:cubicBezTo>
                    <a:pt x="59" y="1208"/>
                    <a:pt x="66" y="1220"/>
                    <a:pt x="77" y="1227"/>
                  </a:cubicBezTo>
                  <a:cubicBezTo>
                    <a:pt x="88" y="1233"/>
                    <a:pt x="102" y="1232"/>
                    <a:pt x="114" y="1225"/>
                  </a:cubicBezTo>
                  <a:cubicBezTo>
                    <a:pt x="116" y="1226"/>
                    <a:pt x="117" y="1228"/>
                    <a:pt x="118" y="1229"/>
                  </a:cubicBezTo>
                  <a:cubicBezTo>
                    <a:pt x="104" y="1239"/>
                    <a:pt x="95" y="1258"/>
                    <a:pt x="93" y="1278"/>
                  </a:cubicBezTo>
                  <a:cubicBezTo>
                    <a:pt x="92" y="1299"/>
                    <a:pt x="98" y="1323"/>
                    <a:pt x="110" y="1345"/>
                  </a:cubicBezTo>
                  <a:cubicBezTo>
                    <a:pt x="95" y="1350"/>
                    <a:pt x="82" y="1353"/>
                    <a:pt x="72" y="1350"/>
                  </a:cubicBezTo>
                  <a:cubicBezTo>
                    <a:pt x="67" y="1349"/>
                    <a:pt x="64" y="1346"/>
                    <a:pt x="62" y="1342"/>
                  </a:cubicBezTo>
                  <a:cubicBezTo>
                    <a:pt x="66" y="1346"/>
                    <a:pt x="71" y="1348"/>
                    <a:pt x="76" y="1347"/>
                  </a:cubicBezTo>
                  <a:cubicBezTo>
                    <a:pt x="84" y="1346"/>
                    <a:pt x="90" y="1340"/>
                    <a:pt x="91" y="1332"/>
                  </a:cubicBezTo>
                  <a:cubicBezTo>
                    <a:pt x="92" y="1322"/>
                    <a:pt x="87" y="1313"/>
                    <a:pt x="77" y="1310"/>
                  </a:cubicBezTo>
                  <a:cubicBezTo>
                    <a:pt x="69" y="1307"/>
                    <a:pt x="56" y="1309"/>
                    <a:pt x="48" y="1324"/>
                  </a:cubicBezTo>
                  <a:cubicBezTo>
                    <a:pt x="38" y="1343"/>
                    <a:pt x="42" y="1368"/>
                    <a:pt x="58" y="1388"/>
                  </a:cubicBezTo>
                  <a:cubicBezTo>
                    <a:pt x="61" y="1393"/>
                    <a:pt x="65" y="1397"/>
                    <a:pt x="70" y="1401"/>
                  </a:cubicBezTo>
                  <a:cubicBezTo>
                    <a:pt x="53" y="1441"/>
                    <a:pt x="61" y="1490"/>
                    <a:pt x="70" y="1512"/>
                  </a:cubicBezTo>
                  <a:cubicBezTo>
                    <a:pt x="70" y="1512"/>
                    <a:pt x="70" y="1512"/>
                    <a:pt x="70" y="1512"/>
                  </a:cubicBezTo>
                  <a:cubicBezTo>
                    <a:pt x="79" y="1534"/>
                    <a:pt x="108" y="1575"/>
                    <a:pt x="149" y="1591"/>
                  </a:cubicBezTo>
                  <a:cubicBezTo>
                    <a:pt x="148" y="1597"/>
                    <a:pt x="148" y="1603"/>
                    <a:pt x="149" y="1609"/>
                  </a:cubicBezTo>
                  <a:cubicBezTo>
                    <a:pt x="152" y="1634"/>
                    <a:pt x="167" y="1655"/>
                    <a:pt x="187" y="1661"/>
                  </a:cubicBezTo>
                  <a:cubicBezTo>
                    <a:pt x="204" y="1666"/>
                    <a:pt x="214" y="1658"/>
                    <a:pt x="218" y="1650"/>
                  </a:cubicBezTo>
                  <a:cubicBezTo>
                    <a:pt x="223" y="1641"/>
                    <a:pt x="220" y="1631"/>
                    <a:pt x="213" y="1625"/>
                  </a:cubicBezTo>
                  <a:cubicBezTo>
                    <a:pt x="206" y="1620"/>
                    <a:pt x="197" y="1620"/>
                    <a:pt x="191" y="1625"/>
                  </a:cubicBezTo>
                  <a:cubicBezTo>
                    <a:pt x="187" y="1628"/>
                    <a:pt x="185" y="1633"/>
                    <a:pt x="185" y="1638"/>
                  </a:cubicBezTo>
                  <a:cubicBezTo>
                    <a:pt x="183" y="1634"/>
                    <a:pt x="184" y="1630"/>
                    <a:pt x="186" y="1625"/>
                  </a:cubicBezTo>
                  <a:cubicBezTo>
                    <a:pt x="191" y="1617"/>
                    <a:pt x="202" y="1610"/>
                    <a:pt x="216" y="1602"/>
                  </a:cubicBezTo>
                  <a:cubicBezTo>
                    <a:pt x="224" y="1626"/>
                    <a:pt x="236" y="1647"/>
                    <a:pt x="252" y="1661"/>
                  </a:cubicBezTo>
                  <a:cubicBezTo>
                    <a:pt x="267" y="1675"/>
                    <a:pt x="287" y="1681"/>
                    <a:pt x="304" y="1678"/>
                  </a:cubicBezTo>
                  <a:cubicBezTo>
                    <a:pt x="304" y="1680"/>
                    <a:pt x="304" y="1682"/>
                    <a:pt x="305" y="1684"/>
                  </a:cubicBezTo>
                  <a:cubicBezTo>
                    <a:pt x="290" y="1688"/>
                    <a:pt x="280" y="1697"/>
                    <a:pt x="277" y="1709"/>
                  </a:cubicBezTo>
                  <a:cubicBezTo>
                    <a:pt x="273" y="1722"/>
                    <a:pt x="277" y="1735"/>
                    <a:pt x="287" y="1745"/>
                  </a:cubicBezTo>
                  <a:cubicBezTo>
                    <a:pt x="276" y="1753"/>
                    <a:pt x="271" y="1764"/>
                    <a:pt x="273" y="1776"/>
                  </a:cubicBezTo>
                  <a:cubicBezTo>
                    <a:pt x="275" y="1789"/>
                    <a:pt x="284" y="1801"/>
                    <a:pt x="296" y="1806"/>
                  </a:cubicBezTo>
                  <a:cubicBezTo>
                    <a:pt x="292" y="1815"/>
                    <a:pt x="294" y="1828"/>
                    <a:pt x="301" y="1839"/>
                  </a:cubicBezTo>
                  <a:cubicBezTo>
                    <a:pt x="308" y="1848"/>
                    <a:pt x="317" y="1853"/>
                    <a:pt x="327" y="1853"/>
                  </a:cubicBezTo>
                  <a:cubicBezTo>
                    <a:pt x="327" y="1863"/>
                    <a:pt x="332" y="1872"/>
                    <a:pt x="341" y="1879"/>
                  </a:cubicBezTo>
                  <a:cubicBezTo>
                    <a:pt x="352" y="1886"/>
                    <a:pt x="364" y="1888"/>
                    <a:pt x="374" y="1883"/>
                  </a:cubicBezTo>
                  <a:cubicBezTo>
                    <a:pt x="379" y="1896"/>
                    <a:pt x="390" y="1905"/>
                    <a:pt x="403" y="1907"/>
                  </a:cubicBezTo>
                  <a:cubicBezTo>
                    <a:pt x="416" y="1909"/>
                    <a:pt x="427" y="1904"/>
                    <a:pt x="435" y="1893"/>
                  </a:cubicBezTo>
                  <a:cubicBezTo>
                    <a:pt x="445" y="1903"/>
                    <a:pt x="458" y="1906"/>
                    <a:pt x="470" y="1903"/>
                  </a:cubicBezTo>
                  <a:cubicBezTo>
                    <a:pt x="483" y="1900"/>
                    <a:pt x="492" y="1889"/>
                    <a:pt x="496" y="1875"/>
                  </a:cubicBezTo>
                  <a:cubicBezTo>
                    <a:pt x="498" y="1875"/>
                    <a:pt x="500" y="1876"/>
                    <a:pt x="502" y="1876"/>
                  </a:cubicBezTo>
                  <a:cubicBezTo>
                    <a:pt x="499" y="1893"/>
                    <a:pt x="505" y="1912"/>
                    <a:pt x="519" y="1928"/>
                  </a:cubicBezTo>
                  <a:cubicBezTo>
                    <a:pt x="533" y="1944"/>
                    <a:pt x="553" y="1956"/>
                    <a:pt x="577" y="1964"/>
                  </a:cubicBezTo>
                  <a:cubicBezTo>
                    <a:pt x="570" y="1977"/>
                    <a:pt x="563" y="1989"/>
                    <a:pt x="555" y="1994"/>
                  </a:cubicBezTo>
                  <a:cubicBezTo>
                    <a:pt x="550" y="1996"/>
                    <a:pt x="545" y="1997"/>
                    <a:pt x="542" y="1995"/>
                  </a:cubicBezTo>
                  <a:cubicBezTo>
                    <a:pt x="547" y="1995"/>
                    <a:pt x="552" y="1993"/>
                    <a:pt x="555" y="1989"/>
                  </a:cubicBezTo>
                  <a:cubicBezTo>
                    <a:pt x="560" y="1982"/>
                    <a:pt x="560" y="1974"/>
                    <a:pt x="555" y="1967"/>
                  </a:cubicBezTo>
                  <a:cubicBezTo>
                    <a:pt x="549" y="1959"/>
                    <a:pt x="539" y="1957"/>
                    <a:pt x="530" y="1961"/>
                  </a:cubicBezTo>
                  <a:cubicBezTo>
                    <a:pt x="522" y="1966"/>
                    <a:pt x="514" y="1976"/>
                    <a:pt x="519" y="1993"/>
                  </a:cubicBezTo>
                  <a:cubicBezTo>
                    <a:pt x="525" y="2012"/>
                    <a:pt x="546" y="2028"/>
                    <a:pt x="571" y="2031"/>
                  </a:cubicBezTo>
                  <a:cubicBezTo>
                    <a:pt x="577" y="2031"/>
                    <a:pt x="583" y="2032"/>
                    <a:pt x="589" y="2031"/>
                  </a:cubicBezTo>
                  <a:cubicBezTo>
                    <a:pt x="605" y="2072"/>
                    <a:pt x="646" y="2101"/>
                    <a:pt x="667" y="2110"/>
                  </a:cubicBezTo>
                  <a:cubicBezTo>
                    <a:pt x="667" y="2110"/>
                    <a:pt x="667" y="2110"/>
                    <a:pt x="667" y="2110"/>
                  </a:cubicBezTo>
                  <a:cubicBezTo>
                    <a:pt x="689" y="2119"/>
                    <a:pt x="739" y="2127"/>
                    <a:pt x="779" y="2110"/>
                  </a:cubicBezTo>
                  <a:cubicBezTo>
                    <a:pt x="783" y="2114"/>
                    <a:pt x="787" y="2119"/>
                    <a:pt x="792" y="2122"/>
                  </a:cubicBezTo>
                  <a:cubicBezTo>
                    <a:pt x="812" y="2138"/>
                    <a:pt x="837" y="2142"/>
                    <a:pt x="855" y="2132"/>
                  </a:cubicBezTo>
                  <a:cubicBezTo>
                    <a:pt x="871" y="2124"/>
                    <a:pt x="873" y="2111"/>
                    <a:pt x="870" y="2102"/>
                  </a:cubicBezTo>
                  <a:cubicBezTo>
                    <a:pt x="867" y="2093"/>
                    <a:pt x="858" y="2087"/>
                    <a:pt x="848" y="2089"/>
                  </a:cubicBezTo>
                  <a:cubicBezTo>
                    <a:pt x="840" y="2090"/>
                    <a:pt x="834" y="2096"/>
                    <a:pt x="833" y="2104"/>
                  </a:cubicBezTo>
                  <a:cubicBezTo>
                    <a:pt x="832" y="2109"/>
                    <a:pt x="834" y="2114"/>
                    <a:pt x="838" y="2118"/>
                  </a:cubicBezTo>
                  <a:cubicBezTo>
                    <a:pt x="834" y="2116"/>
                    <a:pt x="831" y="2112"/>
                    <a:pt x="829" y="2107"/>
                  </a:cubicBezTo>
                  <a:cubicBezTo>
                    <a:pt x="827" y="2098"/>
                    <a:pt x="830" y="2085"/>
                    <a:pt x="835" y="2070"/>
                  </a:cubicBezTo>
                  <a:cubicBezTo>
                    <a:pt x="857" y="2082"/>
                    <a:pt x="881" y="2088"/>
                    <a:pt x="902" y="2086"/>
                  </a:cubicBezTo>
                  <a:cubicBezTo>
                    <a:pt x="922" y="2085"/>
                    <a:pt x="940" y="2076"/>
                    <a:pt x="950" y="2061"/>
                  </a:cubicBezTo>
                  <a:cubicBezTo>
                    <a:pt x="952" y="2063"/>
                    <a:pt x="953" y="2064"/>
                    <a:pt x="955" y="2065"/>
                  </a:cubicBezTo>
                  <a:cubicBezTo>
                    <a:pt x="948" y="2078"/>
                    <a:pt x="947" y="2092"/>
                    <a:pt x="953" y="2103"/>
                  </a:cubicBezTo>
                  <a:cubicBezTo>
                    <a:pt x="959" y="2114"/>
                    <a:pt x="971" y="2121"/>
                    <a:pt x="985" y="2121"/>
                  </a:cubicBezTo>
                  <a:cubicBezTo>
                    <a:pt x="983" y="2134"/>
                    <a:pt x="988" y="2146"/>
                    <a:pt x="998" y="2153"/>
                  </a:cubicBezTo>
                  <a:cubicBezTo>
                    <a:pt x="1008" y="2161"/>
                    <a:pt x="1023" y="2163"/>
                    <a:pt x="1035" y="2157"/>
                  </a:cubicBezTo>
                  <a:cubicBezTo>
                    <a:pt x="1039" y="2167"/>
                    <a:pt x="1049" y="2175"/>
                    <a:pt x="1062" y="2177"/>
                  </a:cubicBezTo>
                  <a:cubicBezTo>
                    <a:pt x="1073" y="2179"/>
                    <a:pt x="1083" y="2176"/>
                    <a:pt x="1090" y="2169"/>
                  </a:cubicBezTo>
                  <a:cubicBezTo>
                    <a:pt x="1097" y="2176"/>
                    <a:pt x="1107" y="2179"/>
                    <a:pt x="1118" y="2177"/>
                  </a:cubicBezTo>
                  <a:cubicBezTo>
                    <a:pt x="1131" y="2175"/>
                    <a:pt x="1141" y="2167"/>
                    <a:pt x="1145" y="2157"/>
                  </a:cubicBezTo>
                  <a:cubicBezTo>
                    <a:pt x="1157" y="2163"/>
                    <a:pt x="1172" y="2161"/>
                    <a:pt x="1182" y="2153"/>
                  </a:cubicBezTo>
                  <a:cubicBezTo>
                    <a:pt x="1192" y="2146"/>
                    <a:pt x="1197" y="2134"/>
                    <a:pt x="1195" y="2121"/>
                  </a:cubicBezTo>
                  <a:cubicBezTo>
                    <a:pt x="1209" y="2121"/>
                    <a:pt x="1221" y="2114"/>
                    <a:pt x="1227" y="2103"/>
                  </a:cubicBezTo>
                  <a:cubicBezTo>
                    <a:pt x="1233" y="2092"/>
                    <a:pt x="1232" y="2078"/>
                    <a:pt x="1225" y="2065"/>
                  </a:cubicBezTo>
                  <a:cubicBezTo>
                    <a:pt x="1227" y="2064"/>
                    <a:pt x="1228" y="2063"/>
                    <a:pt x="1230" y="2061"/>
                  </a:cubicBezTo>
                  <a:cubicBezTo>
                    <a:pt x="1240" y="2076"/>
                    <a:pt x="1258" y="2085"/>
                    <a:pt x="1279" y="2086"/>
                  </a:cubicBezTo>
                  <a:cubicBezTo>
                    <a:pt x="1300" y="2088"/>
                    <a:pt x="1323" y="2082"/>
                    <a:pt x="1345" y="2070"/>
                  </a:cubicBezTo>
                  <a:cubicBezTo>
                    <a:pt x="1350" y="2085"/>
                    <a:pt x="1353" y="2098"/>
                    <a:pt x="1351" y="2107"/>
                  </a:cubicBezTo>
                  <a:cubicBezTo>
                    <a:pt x="1349" y="2112"/>
                    <a:pt x="1346" y="2116"/>
                    <a:pt x="1342" y="2118"/>
                  </a:cubicBezTo>
                  <a:cubicBezTo>
                    <a:pt x="1346" y="2114"/>
                    <a:pt x="1348" y="2109"/>
                    <a:pt x="1347" y="2104"/>
                  </a:cubicBezTo>
                  <a:cubicBezTo>
                    <a:pt x="1346" y="2096"/>
                    <a:pt x="1340" y="2090"/>
                    <a:pt x="1332" y="2089"/>
                  </a:cubicBezTo>
                  <a:cubicBezTo>
                    <a:pt x="1322" y="2087"/>
                    <a:pt x="1313" y="2093"/>
                    <a:pt x="1310" y="2102"/>
                  </a:cubicBezTo>
                  <a:cubicBezTo>
                    <a:pt x="1307" y="2111"/>
                    <a:pt x="1309" y="2124"/>
                    <a:pt x="1325" y="2132"/>
                  </a:cubicBezTo>
                  <a:cubicBezTo>
                    <a:pt x="1343" y="2142"/>
                    <a:pt x="1368" y="2138"/>
                    <a:pt x="1388" y="2122"/>
                  </a:cubicBezTo>
                  <a:cubicBezTo>
                    <a:pt x="1393" y="2119"/>
                    <a:pt x="1397" y="2114"/>
                    <a:pt x="1401" y="2110"/>
                  </a:cubicBezTo>
                  <a:cubicBezTo>
                    <a:pt x="1441" y="2127"/>
                    <a:pt x="1491" y="2119"/>
                    <a:pt x="1513" y="2110"/>
                  </a:cubicBezTo>
                  <a:cubicBezTo>
                    <a:pt x="1513" y="2110"/>
                    <a:pt x="1513" y="2110"/>
                    <a:pt x="1513" y="2110"/>
                  </a:cubicBezTo>
                  <a:cubicBezTo>
                    <a:pt x="1534" y="2101"/>
                    <a:pt x="1575" y="2072"/>
                    <a:pt x="1591" y="2031"/>
                  </a:cubicBezTo>
                  <a:cubicBezTo>
                    <a:pt x="1597" y="2032"/>
                    <a:pt x="1603" y="2031"/>
                    <a:pt x="1609" y="2031"/>
                  </a:cubicBezTo>
                  <a:cubicBezTo>
                    <a:pt x="1634" y="2028"/>
                    <a:pt x="1655" y="2012"/>
                    <a:pt x="1661" y="1993"/>
                  </a:cubicBezTo>
                  <a:cubicBezTo>
                    <a:pt x="1666" y="1976"/>
                    <a:pt x="1658" y="1966"/>
                    <a:pt x="1650" y="1961"/>
                  </a:cubicBezTo>
                  <a:cubicBezTo>
                    <a:pt x="1641" y="1957"/>
                    <a:pt x="1631" y="1959"/>
                    <a:pt x="1625" y="1967"/>
                  </a:cubicBezTo>
                  <a:cubicBezTo>
                    <a:pt x="1620" y="1974"/>
                    <a:pt x="1620" y="1982"/>
                    <a:pt x="1625" y="1989"/>
                  </a:cubicBezTo>
                  <a:cubicBezTo>
                    <a:pt x="1628" y="1993"/>
                    <a:pt x="1633" y="1995"/>
                    <a:pt x="1638" y="1995"/>
                  </a:cubicBezTo>
                  <a:cubicBezTo>
                    <a:pt x="1635" y="1997"/>
                    <a:pt x="1630" y="1996"/>
                    <a:pt x="1625" y="1994"/>
                  </a:cubicBezTo>
                  <a:cubicBezTo>
                    <a:pt x="1617" y="1989"/>
                    <a:pt x="1610" y="1977"/>
                    <a:pt x="1603" y="1964"/>
                  </a:cubicBezTo>
                  <a:cubicBezTo>
                    <a:pt x="1627" y="1956"/>
                    <a:pt x="1647" y="1944"/>
                    <a:pt x="1661" y="1928"/>
                  </a:cubicBezTo>
                  <a:cubicBezTo>
                    <a:pt x="1675" y="1912"/>
                    <a:pt x="1681" y="1893"/>
                    <a:pt x="1678" y="1876"/>
                  </a:cubicBezTo>
                  <a:cubicBezTo>
                    <a:pt x="1680" y="1876"/>
                    <a:pt x="1682" y="1875"/>
                    <a:pt x="1684" y="1875"/>
                  </a:cubicBezTo>
                  <a:cubicBezTo>
                    <a:pt x="1688" y="1889"/>
                    <a:pt x="1697" y="1900"/>
                    <a:pt x="1710" y="1903"/>
                  </a:cubicBezTo>
                  <a:cubicBezTo>
                    <a:pt x="1722" y="1906"/>
                    <a:pt x="1735" y="1903"/>
                    <a:pt x="1745" y="1893"/>
                  </a:cubicBezTo>
                  <a:cubicBezTo>
                    <a:pt x="1753" y="1904"/>
                    <a:pt x="1764" y="1909"/>
                    <a:pt x="1777" y="1907"/>
                  </a:cubicBezTo>
                  <a:cubicBezTo>
                    <a:pt x="1790" y="1905"/>
                    <a:pt x="1801" y="1896"/>
                    <a:pt x="1806" y="1883"/>
                  </a:cubicBezTo>
                  <a:cubicBezTo>
                    <a:pt x="1816" y="1888"/>
                    <a:pt x="1828" y="1886"/>
                    <a:pt x="1839" y="1879"/>
                  </a:cubicBezTo>
                  <a:cubicBezTo>
                    <a:pt x="1848" y="1872"/>
                    <a:pt x="1853" y="1863"/>
                    <a:pt x="1853" y="1853"/>
                  </a:cubicBezTo>
                  <a:cubicBezTo>
                    <a:pt x="1863" y="1853"/>
                    <a:pt x="1872" y="1848"/>
                    <a:pt x="1879" y="1839"/>
                  </a:cubicBezTo>
                  <a:close/>
                  <a:moveTo>
                    <a:pt x="1925" y="1658"/>
                  </a:moveTo>
                  <a:cubicBezTo>
                    <a:pt x="1908" y="1674"/>
                    <a:pt x="1884" y="1679"/>
                    <a:pt x="1867" y="1671"/>
                  </a:cubicBezTo>
                  <a:cubicBezTo>
                    <a:pt x="1853" y="1665"/>
                    <a:pt x="1851" y="1655"/>
                    <a:pt x="1853" y="1647"/>
                  </a:cubicBezTo>
                  <a:cubicBezTo>
                    <a:pt x="1854" y="1641"/>
                    <a:pt x="1860" y="1634"/>
                    <a:pt x="1869" y="1635"/>
                  </a:cubicBezTo>
                  <a:cubicBezTo>
                    <a:pt x="1876" y="1636"/>
                    <a:pt x="1881" y="1640"/>
                    <a:pt x="1882" y="1646"/>
                  </a:cubicBezTo>
                  <a:cubicBezTo>
                    <a:pt x="1883" y="1651"/>
                    <a:pt x="1881" y="1657"/>
                    <a:pt x="1874" y="1661"/>
                  </a:cubicBezTo>
                  <a:cubicBezTo>
                    <a:pt x="1873" y="1661"/>
                    <a:pt x="1873" y="1662"/>
                    <a:pt x="1873" y="1663"/>
                  </a:cubicBezTo>
                  <a:cubicBezTo>
                    <a:pt x="1873" y="1664"/>
                    <a:pt x="1874" y="1665"/>
                    <a:pt x="1875" y="1665"/>
                  </a:cubicBezTo>
                  <a:cubicBezTo>
                    <a:pt x="1884" y="1666"/>
                    <a:pt x="1891" y="1659"/>
                    <a:pt x="1893" y="1649"/>
                  </a:cubicBezTo>
                  <a:cubicBezTo>
                    <a:pt x="1896" y="1638"/>
                    <a:pt x="1891" y="1624"/>
                    <a:pt x="1885" y="1607"/>
                  </a:cubicBezTo>
                  <a:cubicBezTo>
                    <a:pt x="1875" y="1581"/>
                    <a:pt x="1864" y="1549"/>
                    <a:pt x="1876" y="1515"/>
                  </a:cubicBezTo>
                  <a:cubicBezTo>
                    <a:pt x="1878" y="1514"/>
                    <a:pt x="1881" y="1513"/>
                    <a:pt x="1884" y="1512"/>
                  </a:cubicBezTo>
                  <a:cubicBezTo>
                    <a:pt x="1871" y="1547"/>
                    <a:pt x="1882" y="1579"/>
                    <a:pt x="1891" y="1605"/>
                  </a:cubicBezTo>
                  <a:cubicBezTo>
                    <a:pt x="1900" y="1631"/>
                    <a:pt x="1907" y="1652"/>
                    <a:pt x="1886" y="1666"/>
                  </a:cubicBezTo>
                  <a:cubicBezTo>
                    <a:pt x="1885" y="1667"/>
                    <a:pt x="1885" y="1668"/>
                    <a:pt x="1885" y="1669"/>
                  </a:cubicBezTo>
                  <a:cubicBezTo>
                    <a:pt x="1886" y="1669"/>
                    <a:pt x="1886" y="1670"/>
                    <a:pt x="1887" y="1670"/>
                  </a:cubicBezTo>
                  <a:cubicBezTo>
                    <a:pt x="1920" y="1665"/>
                    <a:pt x="1945" y="1639"/>
                    <a:pt x="1956" y="1598"/>
                  </a:cubicBezTo>
                  <a:cubicBezTo>
                    <a:pt x="1957" y="1599"/>
                    <a:pt x="1959" y="1600"/>
                    <a:pt x="1960" y="1600"/>
                  </a:cubicBezTo>
                  <a:cubicBezTo>
                    <a:pt x="1953" y="1624"/>
                    <a:pt x="1941" y="1645"/>
                    <a:pt x="1925" y="1658"/>
                  </a:cubicBezTo>
                  <a:close/>
                  <a:moveTo>
                    <a:pt x="1793" y="1667"/>
                  </a:moveTo>
                  <a:cubicBezTo>
                    <a:pt x="1810" y="1655"/>
                    <a:pt x="1828" y="1654"/>
                    <a:pt x="1841" y="1664"/>
                  </a:cubicBezTo>
                  <a:cubicBezTo>
                    <a:pt x="1851" y="1671"/>
                    <a:pt x="1856" y="1685"/>
                    <a:pt x="1852" y="1696"/>
                  </a:cubicBezTo>
                  <a:cubicBezTo>
                    <a:pt x="1852" y="1696"/>
                    <a:pt x="1852" y="1697"/>
                    <a:pt x="1852" y="1697"/>
                  </a:cubicBezTo>
                  <a:cubicBezTo>
                    <a:pt x="1852" y="1698"/>
                    <a:pt x="1853" y="1698"/>
                    <a:pt x="1853" y="1698"/>
                  </a:cubicBezTo>
                  <a:cubicBezTo>
                    <a:pt x="1865" y="1700"/>
                    <a:pt x="1874" y="1708"/>
                    <a:pt x="1876" y="1718"/>
                  </a:cubicBezTo>
                  <a:cubicBezTo>
                    <a:pt x="1879" y="1727"/>
                    <a:pt x="1875" y="1737"/>
                    <a:pt x="1866" y="1744"/>
                  </a:cubicBezTo>
                  <a:cubicBezTo>
                    <a:pt x="1865" y="1745"/>
                    <a:pt x="1865" y="1745"/>
                    <a:pt x="1865" y="1746"/>
                  </a:cubicBezTo>
                  <a:cubicBezTo>
                    <a:pt x="1865" y="1747"/>
                    <a:pt x="1866" y="1747"/>
                    <a:pt x="1866" y="1748"/>
                  </a:cubicBezTo>
                  <a:cubicBezTo>
                    <a:pt x="1875" y="1752"/>
                    <a:pt x="1879" y="1761"/>
                    <a:pt x="1878" y="1771"/>
                  </a:cubicBezTo>
                  <a:cubicBezTo>
                    <a:pt x="1877" y="1780"/>
                    <a:pt x="1871" y="1790"/>
                    <a:pt x="1857" y="1793"/>
                  </a:cubicBezTo>
                  <a:cubicBezTo>
                    <a:pt x="1857" y="1793"/>
                    <a:pt x="1856" y="1793"/>
                    <a:pt x="1856" y="1794"/>
                  </a:cubicBezTo>
                  <a:cubicBezTo>
                    <a:pt x="1856" y="1794"/>
                    <a:pt x="1856" y="1795"/>
                    <a:pt x="1856" y="1796"/>
                  </a:cubicBezTo>
                  <a:cubicBezTo>
                    <a:pt x="1861" y="1803"/>
                    <a:pt x="1862" y="1813"/>
                    <a:pt x="1858" y="1820"/>
                  </a:cubicBezTo>
                  <a:cubicBezTo>
                    <a:pt x="1853" y="1828"/>
                    <a:pt x="1845" y="1833"/>
                    <a:pt x="1835" y="1832"/>
                  </a:cubicBezTo>
                  <a:cubicBezTo>
                    <a:pt x="1834" y="1832"/>
                    <a:pt x="1833" y="1833"/>
                    <a:pt x="1833" y="1834"/>
                  </a:cubicBezTo>
                  <a:cubicBezTo>
                    <a:pt x="1833" y="1834"/>
                    <a:pt x="1833" y="1834"/>
                    <a:pt x="1833" y="1834"/>
                  </a:cubicBezTo>
                  <a:cubicBezTo>
                    <a:pt x="1833" y="1834"/>
                    <a:pt x="1833" y="1834"/>
                    <a:pt x="1833" y="1834"/>
                  </a:cubicBezTo>
                  <a:cubicBezTo>
                    <a:pt x="1833" y="1844"/>
                    <a:pt x="1829" y="1853"/>
                    <a:pt x="1820" y="1857"/>
                  </a:cubicBezTo>
                  <a:cubicBezTo>
                    <a:pt x="1813" y="1862"/>
                    <a:pt x="1804" y="1861"/>
                    <a:pt x="1796" y="1856"/>
                  </a:cubicBezTo>
                  <a:cubicBezTo>
                    <a:pt x="1795" y="1855"/>
                    <a:pt x="1795" y="1855"/>
                    <a:pt x="1794" y="1855"/>
                  </a:cubicBezTo>
                  <a:cubicBezTo>
                    <a:pt x="1794" y="1856"/>
                    <a:pt x="1793" y="1856"/>
                    <a:pt x="1793" y="1857"/>
                  </a:cubicBezTo>
                  <a:cubicBezTo>
                    <a:pt x="1790" y="1870"/>
                    <a:pt x="1780" y="1876"/>
                    <a:pt x="1771" y="1877"/>
                  </a:cubicBezTo>
                  <a:cubicBezTo>
                    <a:pt x="1761" y="1879"/>
                    <a:pt x="1753" y="1874"/>
                    <a:pt x="1748" y="1866"/>
                  </a:cubicBezTo>
                  <a:cubicBezTo>
                    <a:pt x="1748" y="1865"/>
                    <a:pt x="1747" y="1865"/>
                    <a:pt x="1746" y="1865"/>
                  </a:cubicBezTo>
                  <a:cubicBezTo>
                    <a:pt x="1746" y="1865"/>
                    <a:pt x="1745" y="1865"/>
                    <a:pt x="1745" y="1866"/>
                  </a:cubicBezTo>
                  <a:cubicBezTo>
                    <a:pt x="1737" y="1875"/>
                    <a:pt x="1727" y="1878"/>
                    <a:pt x="1718" y="1876"/>
                  </a:cubicBezTo>
                  <a:cubicBezTo>
                    <a:pt x="1708" y="1873"/>
                    <a:pt x="1701" y="1865"/>
                    <a:pt x="1699" y="1853"/>
                  </a:cubicBezTo>
                  <a:cubicBezTo>
                    <a:pt x="1698" y="1852"/>
                    <a:pt x="1698" y="1852"/>
                    <a:pt x="1698" y="1852"/>
                  </a:cubicBezTo>
                  <a:cubicBezTo>
                    <a:pt x="1697" y="1851"/>
                    <a:pt x="1697" y="1851"/>
                    <a:pt x="1696" y="1852"/>
                  </a:cubicBezTo>
                  <a:cubicBezTo>
                    <a:pt x="1685" y="1855"/>
                    <a:pt x="1672" y="1851"/>
                    <a:pt x="1664" y="1840"/>
                  </a:cubicBezTo>
                  <a:cubicBezTo>
                    <a:pt x="1654" y="1827"/>
                    <a:pt x="1655" y="1809"/>
                    <a:pt x="1667" y="1792"/>
                  </a:cubicBezTo>
                  <a:cubicBezTo>
                    <a:pt x="1671" y="1794"/>
                    <a:pt x="1676" y="1794"/>
                    <a:pt x="1681" y="1794"/>
                  </a:cubicBezTo>
                  <a:cubicBezTo>
                    <a:pt x="1685" y="1794"/>
                    <a:pt x="1689" y="1793"/>
                    <a:pt x="1693" y="1791"/>
                  </a:cubicBezTo>
                  <a:cubicBezTo>
                    <a:pt x="1681" y="1805"/>
                    <a:pt x="1666" y="1826"/>
                    <a:pt x="1672" y="1832"/>
                  </a:cubicBezTo>
                  <a:cubicBezTo>
                    <a:pt x="1673" y="1832"/>
                    <a:pt x="1674" y="1833"/>
                    <a:pt x="1676" y="1833"/>
                  </a:cubicBezTo>
                  <a:cubicBezTo>
                    <a:pt x="1683" y="1832"/>
                    <a:pt x="1696" y="1815"/>
                    <a:pt x="1704" y="1804"/>
                  </a:cubicBezTo>
                  <a:cubicBezTo>
                    <a:pt x="1703" y="1811"/>
                    <a:pt x="1702" y="1818"/>
                    <a:pt x="1704" y="1822"/>
                  </a:cubicBezTo>
                  <a:cubicBezTo>
                    <a:pt x="1705" y="1824"/>
                    <a:pt x="1706" y="1825"/>
                    <a:pt x="1708" y="1825"/>
                  </a:cubicBezTo>
                  <a:cubicBezTo>
                    <a:pt x="1710" y="1826"/>
                    <a:pt x="1712" y="1825"/>
                    <a:pt x="1713" y="1824"/>
                  </a:cubicBezTo>
                  <a:cubicBezTo>
                    <a:pt x="1715" y="1823"/>
                    <a:pt x="1717" y="1821"/>
                    <a:pt x="1718" y="1818"/>
                  </a:cubicBezTo>
                  <a:cubicBezTo>
                    <a:pt x="1716" y="1838"/>
                    <a:pt x="1715" y="1863"/>
                    <a:pt x="1722" y="1864"/>
                  </a:cubicBezTo>
                  <a:cubicBezTo>
                    <a:pt x="1723" y="1864"/>
                    <a:pt x="1724" y="1864"/>
                    <a:pt x="1726" y="1863"/>
                  </a:cubicBezTo>
                  <a:cubicBezTo>
                    <a:pt x="1731" y="1859"/>
                    <a:pt x="1735" y="1836"/>
                    <a:pt x="1736" y="1820"/>
                  </a:cubicBezTo>
                  <a:cubicBezTo>
                    <a:pt x="1738" y="1830"/>
                    <a:pt x="1742" y="1836"/>
                    <a:pt x="1746" y="1836"/>
                  </a:cubicBezTo>
                  <a:cubicBezTo>
                    <a:pt x="1748" y="1836"/>
                    <a:pt x="1749" y="1836"/>
                    <a:pt x="1750" y="1834"/>
                  </a:cubicBezTo>
                  <a:cubicBezTo>
                    <a:pt x="1752" y="1833"/>
                    <a:pt x="1753" y="1830"/>
                    <a:pt x="1753" y="1826"/>
                  </a:cubicBezTo>
                  <a:cubicBezTo>
                    <a:pt x="1757" y="1841"/>
                    <a:pt x="1762" y="1859"/>
                    <a:pt x="1768" y="1863"/>
                  </a:cubicBezTo>
                  <a:cubicBezTo>
                    <a:pt x="1769" y="1864"/>
                    <a:pt x="1771" y="1864"/>
                    <a:pt x="1772" y="1863"/>
                  </a:cubicBezTo>
                  <a:cubicBezTo>
                    <a:pt x="1772" y="1863"/>
                    <a:pt x="1774" y="1862"/>
                    <a:pt x="1774" y="1861"/>
                  </a:cubicBezTo>
                  <a:cubicBezTo>
                    <a:pt x="1777" y="1855"/>
                    <a:pt x="1773" y="1837"/>
                    <a:pt x="1769" y="1822"/>
                  </a:cubicBezTo>
                  <a:cubicBezTo>
                    <a:pt x="1771" y="1825"/>
                    <a:pt x="1773" y="1827"/>
                    <a:pt x="1775" y="1828"/>
                  </a:cubicBezTo>
                  <a:cubicBezTo>
                    <a:pt x="1777" y="1829"/>
                    <a:pt x="1779" y="1829"/>
                    <a:pt x="1780" y="1828"/>
                  </a:cubicBezTo>
                  <a:cubicBezTo>
                    <a:pt x="1782" y="1828"/>
                    <a:pt x="1783" y="1826"/>
                    <a:pt x="1783" y="1825"/>
                  </a:cubicBezTo>
                  <a:cubicBezTo>
                    <a:pt x="1784" y="1823"/>
                    <a:pt x="1784" y="1820"/>
                    <a:pt x="1783" y="1817"/>
                  </a:cubicBezTo>
                  <a:cubicBezTo>
                    <a:pt x="1792" y="1830"/>
                    <a:pt x="1803" y="1846"/>
                    <a:pt x="1810" y="1848"/>
                  </a:cubicBezTo>
                  <a:cubicBezTo>
                    <a:pt x="1811" y="1848"/>
                    <a:pt x="1813" y="1847"/>
                    <a:pt x="1813" y="1847"/>
                  </a:cubicBezTo>
                  <a:cubicBezTo>
                    <a:pt x="1814" y="1846"/>
                    <a:pt x="1815" y="1845"/>
                    <a:pt x="1815" y="1844"/>
                  </a:cubicBezTo>
                  <a:cubicBezTo>
                    <a:pt x="1816" y="1837"/>
                    <a:pt x="1805" y="1821"/>
                    <a:pt x="1796" y="1808"/>
                  </a:cubicBezTo>
                  <a:cubicBezTo>
                    <a:pt x="1800" y="1811"/>
                    <a:pt x="1803" y="1813"/>
                    <a:pt x="1806" y="1813"/>
                  </a:cubicBezTo>
                  <a:cubicBezTo>
                    <a:pt x="1808" y="1813"/>
                    <a:pt x="1810" y="1812"/>
                    <a:pt x="1811" y="1811"/>
                  </a:cubicBezTo>
                  <a:cubicBezTo>
                    <a:pt x="1813" y="1810"/>
                    <a:pt x="1813" y="1808"/>
                    <a:pt x="1813" y="1806"/>
                  </a:cubicBezTo>
                  <a:cubicBezTo>
                    <a:pt x="1813" y="1803"/>
                    <a:pt x="1811" y="1800"/>
                    <a:pt x="1809" y="1796"/>
                  </a:cubicBezTo>
                  <a:cubicBezTo>
                    <a:pt x="1821" y="1805"/>
                    <a:pt x="1837" y="1816"/>
                    <a:pt x="1844" y="1815"/>
                  </a:cubicBezTo>
                  <a:cubicBezTo>
                    <a:pt x="1846" y="1815"/>
                    <a:pt x="1847" y="1814"/>
                    <a:pt x="1847" y="1813"/>
                  </a:cubicBezTo>
                  <a:cubicBezTo>
                    <a:pt x="1848" y="1812"/>
                    <a:pt x="1848" y="1811"/>
                    <a:pt x="1848" y="1809"/>
                  </a:cubicBezTo>
                  <a:cubicBezTo>
                    <a:pt x="1846" y="1803"/>
                    <a:pt x="1830" y="1791"/>
                    <a:pt x="1817" y="1783"/>
                  </a:cubicBezTo>
                  <a:cubicBezTo>
                    <a:pt x="1820" y="1784"/>
                    <a:pt x="1823" y="1784"/>
                    <a:pt x="1825" y="1783"/>
                  </a:cubicBezTo>
                  <a:cubicBezTo>
                    <a:pt x="1827" y="1783"/>
                    <a:pt x="1828" y="1782"/>
                    <a:pt x="1829" y="1780"/>
                  </a:cubicBezTo>
                  <a:cubicBezTo>
                    <a:pt x="1829" y="1779"/>
                    <a:pt x="1830" y="1777"/>
                    <a:pt x="1829" y="1775"/>
                  </a:cubicBezTo>
                  <a:cubicBezTo>
                    <a:pt x="1828" y="1773"/>
                    <a:pt x="1825" y="1771"/>
                    <a:pt x="1822" y="1768"/>
                  </a:cubicBezTo>
                  <a:cubicBezTo>
                    <a:pt x="1837" y="1773"/>
                    <a:pt x="1855" y="1777"/>
                    <a:pt x="1861" y="1774"/>
                  </a:cubicBezTo>
                  <a:cubicBezTo>
                    <a:pt x="1863" y="1773"/>
                    <a:pt x="1863" y="1772"/>
                    <a:pt x="1864" y="1771"/>
                  </a:cubicBezTo>
                  <a:cubicBezTo>
                    <a:pt x="1864" y="1770"/>
                    <a:pt x="1864" y="1769"/>
                    <a:pt x="1863" y="1768"/>
                  </a:cubicBezTo>
                  <a:cubicBezTo>
                    <a:pt x="1860" y="1762"/>
                    <a:pt x="1841" y="1756"/>
                    <a:pt x="1826" y="1753"/>
                  </a:cubicBezTo>
                  <a:cubicBezTo>
                    <a:pt x="1830" y="1752"/>
                    <a:pt x="1833" y="1752"/>
                    <a:pt x="1834" y="1750"/>
                  </a:cubicBezTo>
                  <a:cubicBezTo>
                    <a:pt x="1836" y="1749"/>
                    <a:pt x="1837" y="1748"/>
                    <a:pt x="1837" y="1746"/>
                  </a:cubicBezTo>
                  <a:cubicBezTo>
                    <a:pt x="1836" y="1741"/>
                    <a:pt x="1830" y="1738"/>
                    <a:pt x="1820" y="1736"/>
                  </a:cubicBezTo>
                  <a:cubicBezTo>
                    <a:pt x="1837" y="1734"/>
                    <a:pt x="1859" y="1731"/>
                    <a:pt x="1863" y="1725"/>
                  </a:cubicBezTo>
                  <a:cubicBezTo>
                    <a:pt x="1864" y="1724"/>
                    <a:pt x="1865" y="1723"/>
                    <a:pt x="1864" y="1722"/>
                  </a:cubicBezTo>
                  <a:cubicBezTo>
                    <a:pt x="1863" y="1715"/>
                    <a:pt x="1838" y="1716"/>
                    <a:pt x="1818" y="1718"/>
                  </a:cubicBezTo>
                  <a:cubicBezTo>
                    <a:pt x="1821" y="1716"/>
                    <a:pt x="1823" y="1715"/>
                    <a:pt x="1825" y="1713"/>
                  </a:cubicBezTo>
                  <a:cubicBezTo>
                    <a:pt x="1826" y="1711"/>
                    <a:pt x="1826" y="1710"/>
                    <a:pt x="1826" y="1708"/>
                  </a:cubicBezTo>
                  <a:cubicBezTo>
                    <a:pt x="1825" y="1706"/>
                    <a:pt x="1824" y="1705"/>
                    <a:pt x="1822" y="1704"/>
                  </a:cubicBezTo>
                  <a:cubicBezTo>
                    <a:pt x="1819" y="1702"/>
                    <a:pt x="1812" y="1702"/>
                    <a:pt x="1804" y="1704"/>
                  </a:cubicBezTo>
                  <a:cubicBezTo>
                    <a:pt x="1815" y="1696"/>
                    <a:pt x="1832" y="1683"/>
                    <a:pt x="1833" y="1676"/>
                  </a:cubicBezTo>
                  <a:cubicBezTo>
                    <a:pt x="1833" y="1674"/>
                    <a:pt x="1833" y="1673"/>
                    <a:pt x="1832" y="1672"/>
                  </a:cubicBezTo>
                  <a:cubicBezTo>
                    <a:pt x="1826" y="1666"/>
                    <a:pt x="1805" y="1681"/>
                    <a:pt x="1792" y="1692"/>
                  </a:cubicBezTo>
                  <a:cubicBezTo>
                    <a:pt x="1793" y="1689"/>
                    <a:pt x="1794" y="1685"/>
                    <a:pt x="1794" y="1681"/>
                  </a:cubicBezTo>
                  <a:cubicBezTo>
                    <a:pt x="1795" y="1676"/>
                    <a:pt x="1794" y="1671"/>
                    <a:pt x="1793" y="1667"/>
                  </a:cubicBezTo>
                  <a:close/>
                  <a:moveTo>
                    <a:pt x="1632" y="1869"/>
                  </a:moveTo>
                  <a:cubicBezTo>
                    <a:pt x="1632" y="1878"/>
                    <a:pt x="1638" y="1884"/>
                    <a:pt x="1645" y="1886"/>
                  </a:cubicBezTo>
                  <a:cubicBezTo>
                    <a:pt x="1651" y="1887"/>
                    <a:pt x="1656" y="1885"/>
                    <a:pt x="1660" y="1882"/>
                  </a:cubicBezTo>
                  <a:cubicBezTo>
                    <a:pt x="1658" y="1885"/>
                    <a:pt x="1654" y="1888"/>
                    <a:pt x="1649" y="1889"/>
                  </a:cubicBezTo>
                  <a:cubicBezTo>
                    <a:pt x="1639" y="1891"/>
                    <a:pt x="1625" y="1886"/>
                    <a:pt x="1609" y="1881"/>
                  </a:cubicBezTo>
                  <a:cubicBezTo>
                    <a:pt x="1600" y="1877"/>
                    <a:pt x="1590" y="1874"/>
                    <a:pt x="1579" y="1871"/>
                  </a:cubicBezTo>
                  <a:cubicBezTo>
                    <a:pt x="1582" y="1871"/>
                    <a:pt x="1586" y="1871"/>
                    <a:pt x="1589" y="1870"/>
                  </a:cubicBezTo>
                  <a:cubicBezTo>
                    <a:pt x="1607" y="1867"/>
                    <a:pt x="1623" y="1856"/>
                    <a:pt x="1634" y="1839"/>
                  </a:cubicBezTo>
                  <a:cubicBezTo>
                    <a:pt x="1635" y="1844"/>
                    <a:pt x="1637" y="1848"/>
                    <a:pt x="1640" y="1852"/>
                  </a:cubicBezTo>
                  <a:cubicBezTo>
                    <a:pt x="1634" y="1856"/>
                    <a:pt x="1631" y="1862"/>
                    <a:pt x="1632" y="1869"/>
                  </a:cubicBezTo>
                  <a:close/>
                  <a:moveTo>
                    <a:pt x="1633" y="1834"/>
                  </a:moveTo>
                  <a:cubicBezTo>
                    <a:pt x="1623" y="1852"/>
                    <a:pt x="1607" y="1863"/>
                    <a:pt x="1589" y="1867"/>
                  </a:cubicBezTo>
                  <a:cubicBezTo>
                    <a:pt x="1572" y="1869"/>
                    <a:pt x="1556" y="1865"/>
                    <a:pt x="1544" y="1854"/>
                  </a:cubicBezTo>
                  <a:cubicBezTo>
                    <a:pt x="1534" y="1845"/>
                    <a:pt x="1528" y="1832"/>
                    <a:pt x="1528" y="1819"/>
                  </a:cubicBezTo>
                  <a:cubicBezTo>
                    <a:pt x="1528" y="1809"/>
                    <a:pt x="1532" y="1800"/>
                    <a:pt x="1539" y="1794"/>
                  </a:cubicBezTo>
                  <a:cubicBezTo>
                    <a:pt x="1546" y="1787"/>
                    <a:pt x="1556" y="1786"/>
                    <a:pt x="1564" y="1789"/>
                  </a:cubicBezTo>
                  <a:cubicBezTo>
                    <a:pt x="1572" y="1792"/>
                    <a:pt x="1576" y="1799"/>
                    <a:pt x="1576" y="1807"/>
                  </a:cubicBezTo>
                  <a:cubicBezTo>
                    <a:pt x="1576" y="1814"/>
                    <a:pt x="1569" y="1820"/>
                    <a:pt x="1563" y="1820"/>
                  </a:cubicBezTo>
                  <a:cubicBezTo>
                    <a:pt x="1558" y="1821"/>
                    <a:pt x="1551" y="1819"/>
                    <a:pt x="1549" y="1811"/>
                  </a:cubicBezTo>
                  <a:cubicBezTo>
                    <a:pt x="1549" y="1810"/>
                    <a:pt x="1548" y="1809"/>
                    <a:pt x="1548" y="1809"/>
                  </a:cubicBezTo>
                  <a:cubicBezTo>
                    <a:pt x="1547" y="1809"/>
                    <a:pt x="1546" y="1809"/>
                    <a:pt x="1546" y="1810"/>
                  </a:cubicBezTo>
                  <a:cubicBezTo>
                    <a:pt x="1541" y="1815"/>
                    <a:pt x="1540" y="1824"/>
                    <a:pt x="1545" y="1833"/>
                  </a:cubicBezTo>
                  <a:cubicBezTo>
                    <a:pt x="1551" y="1847"/>
                    <a:pt x="1564" y="1854"/>
                    <a:pt x="1581" y="1854"/>
                  </a:cubicBezTo>
                  <a:cubicBezTo>
                    <a:pt x="1592" y="1854"/>
                    <a:pt x="1604" y="1848"/>
                    <a:pt x="1613" y="1839"/>
                  </a:cubicBezTo>
                  <a:cubicBezTo>
                    <a:pt x="1621" y="1829"/>
                    <a:pt x="1626" y="1817"/>
                    <a:pt x="1626" y="1804"/>
                  </a:cubicBezTo>
                  <a:cubicBezTo>
                    <a:pt x="1636" y="1800"/>
                    <a:pt x="1644" y="1791"/>
                    <a:pt x="1649" y="1781"/>
                  </a:cubicBezTo>
                  <a:cubicBezTo>
                    <a:pt x="1649" y="1781"/>
                    <a:pt x="1650" y="1782"/>
                    <a:pt x="1650" y="1782"/>
                  </a:cubicBezTo>
                  <a:cubicBezTo>
                    <a:pt x="1650" y="1782"/>
                    <a:pt x="1650" y="1783"/>
                    <a:pt x="1651" y="1783"/>
                  </a:cubicBezTo>
                  <a:cubicBezTo>
                    <a:pt x="1636" y="1799"/>
                    <a:pt x="1630" y="1817"/>
                    <a:pt x="1633" y="1834"/>
                  </a:cubicBezTo>
                  <a:close/>
                  <a:moveTo>
                    <a:pt x="1611" y="2006"/>
                  </a:moveTo>
                  <a:cubicBezTo>
                    <a:pt x="1615" y="2003"/>
                    <a:pt x="1615" y="2003"/>
                    <a:pt x="1615" y="2003"/>
                  </a:cubicBezTo>
                  <a:cubicBezTo>
                    <a:pt x="1618" y="2004"/>
                    <a:pt x="1621" y="2006"/>
                    <a:pt x="1624" y="2007"/>
                  </a:cubicBezTo>
                  <a:cubicBezTo>
                    <a:pt x="1620" y="2007"/>
                    <a:pt x="1615" y="2006"/>
                    <a:pt x="1611" y="2006"/>
                  </a:cubicBezTo>
                  <a:close/>
                  <a:moveTo>
                    <a:pt x="1626" y="2012"/>
                  </a:moveTo>
                  <a:cubicBezTo>
                    <a:pt x="1622" y="2014"/>
                    <a:pt x="1618" y="2015"/>
                    <a:pt x="1614" y="2016"/>
                  </a:cubicBezTo>
                  <a:cubicBezTo>
                    <a:pt x="1611" y="2013"/>
                    <a:pt x="1611" y="2013"/>
                    <a:pt x="1611" y="2013"/>
                  </a:cubicBezTo>
                  <a:cubicBezTo>
                    <a:pt x="1616" y="2014"/>
                    <a:pt x="1621" y="2013"/>
                    <a:pt x="1626" y="2012"/>
                  </a:cubicBezTo>
                  <a:close/>
                  <a:moveTo>
                    <a:pt x="1606" y="2005"/>
                  </a:moveTo>
                  <a:cubicBezTo>
                    <a:pt x="1603" y="2004"/>
                    <a:pt x="1600" y="2003"/>
                    <a:pt x="1597" y="2001"/>
                  </a:cubicBezTo>
                  <a:cubicBezTo>
                    <a:pt x="1607" y="1995"/>
                    <a:pt x="1607" y="1995"/>
                    <a:pt x="1607" y="1995"/>
                  </a:cubicBezTo>
                  <a:cubicBezTo>
                    <a:pt x="1609" y="1997"/>
                    <a:pt x="1610" y="1999"/>
                    <a:pt x="1612" y="2000"/>
                  </a:cubicBezTo>
                  <a:lnTo>
                    <a:pt x="1606" y="2005"/>
                  </a:lnTo>
                  <a:close/>
                  <a:moveTo>
                    <a:pt x="1527" y="1954"/>
                  </a:moveTo>
                  <a:cubicBezTo>
                    <a:pt x="1516" y="1942"/>
                    <a:pt x="1504" y="1929"/>
                    <a:pt x="1492" y="1918"/>
                  </a:cubicBezTo>
                  <a:cubicBezTo>
                    <a:pt x="1492" y="1917"/>
                    <a:pt x="1493" y="1916"/>
                    <a:pt x="1494" y="1915"/>
                  </a:cubicBezTo>
                  <a:cubicBezTo>
                    <a:pt x="1510" y="1927"/>
                    <a:pt x="1524" y="1942"/>
                    <a:pt x="1538" y="1957"/>
                  </a:cubicBezTo>
                  <a:cubicBezTo>
                    <a:pt x="1560" y="1981"/>
                    <a:pt x="1582" y="2004"/>
                    <a:pt x="1609" y="2009"/>
                  </a:cubicBezTo>
                  <a:cubicBezTo>
                    <a:pt x="1578" y="2007"/>
                    <a:pt x="1553" y="1981"/>
                    <a:pt x="1527" y="1954"/>
                  </a:cubicBezTo>
                  <a:close/>
                  <a:moveTo>
                    <a:pt x="1567" y="2015"/>
                  </a:moveTo>
                  <a:cubicBezTo>
                    <a:pt x="1563" y="2013"/>
                    <a:pt x="1560" y="2012"/>
                    <a:pt x="1556" y="2011"/>
                  </a:cubicBezTo>
                  <a:cubicBezTo>
                    <a:pt x="1555" y="1987"/>
                    <a:pt x="1555" y="1987"/>
                    <a:pt x="1555" y="1987"/>
                  </a:cubicBezTo>
                  <a:cubicBezTo>
                    <a:pt x="1558" y="1989"/>
                    <a:pt x="1560" y="1991"/>
                    <a:pt x="1563" y="1993"/>
                  </a:cubicBezTo>
                  <a:lnTo>
                    <a:pt x="1567" y="2015"/>
                  </a:lnTo>
                  <a:close/>
                  <a:moveTo>
                    <a:pt x="1552" y="2009"/>
                  </a:moveTo>
                  <a:cubicBezTo>
                    <a:pt x="1548" y="2007"/>
                    <a:pt x="1544" y="2005"/>
                    <a:pt x="1540" y="2003"/>
                  </a:cubicBezTo>
                  <a:cubicBezTo>
                    <a:pt x="1543" y="1976"/>
                    <a:pt x="1543" y="1976"/>
                    <a:pt x="1543" y="1976"/>
                  </a:cubicBezTo>
                  <a:cubicBezTo>
                    <a:pt x="1546" y="1978"/>
                    <a:pt x="1548" y="1981"/>
                    <a:pt x="1551" y="1983"/>
                  </a:cubicBezTo>
                  <a:lnTo>
                    <a:pt x="1552" y="2009"/>
                  </a:lnTo>
                  <a:close/>
                  <a:moveTo>
                    <a:pt x="1494" y="1925"/>
                  </a:moveTo>
                  <a:cubicBezTo>
                    <a:pt x="1496" y="1928"/>
                    <a:pt x="1499" y="1930"/>
                    <a:pt x="1501" y="1932"/>
                  </a:cubicBezTo>
                  <a:cubicBezTo>
                    <a:pt x="1489" y="1959"/>
                    <a:pt x="1489" y="1959"/>
                    <a:pt x="1489" y="1959"/>
                  </a:cubicBezTo>
                  <a:cubicBezTo>
                    <a:pt x="1486" y="1956"/>
                    <a:pt x="1484" y="1953"/>
                    <a:pt x="1482" y="1950"/>
                  </a:cubicBezTo>
                  <a:lnTo>
                    <a:pt x="1494" y="1925"/>
                  </a:lnTo>
                  <a:close/>
                  <a:moveTo>
                    <a:pt x="1480" y="1946"/>
                  </a:moveTo>
                  <a:cubicBezTo>
                    <a:pt x="1478" y="1943"/>
                    <a:pt x="1476" y="1940"/>
                    <a:pt x="1475" y="1937"/>
                  </a:cubicBezTo>
                  <a:cubicBezTo>
                    <a:pt x="1480" y="1932"/>
                    <a:pt x="1485" y="1927"/>
                    <a:pt x="1489" y="1921"/>
                  </a:cubicBezTo>
                  <a:cubicBezTo>
                    <a:pt x="1490" y="1922"/>
                    <a:pt x="1490" y="1922"/>
                    <a:pt x="1491" y="1923"/>
                  </a:cubicBezTo>
                  <a:lnTo>
                    <a:pt x="1480" y="1946"/>
                  </a:lnTo>
                  <a:close/>
                  <a:moveTo>
                    <a:pt x="1504" y="1935"/>
                  </a:moveTo>
                  <a:cubicBezTo>
                    <a:pt x="1506" y="1937"/>
                    <a:pt x="1508" y="1939"/>
                    <a:pt x="1510" y="1941"/>
                  </a:cubicBezTo>
                  <a:cubicBezTo>
                    <a:pt x="1497" y="1970"/>
                    <a:pt x="1497" y="1970"/>
                    <a:pt x="1497" y="1970"/>
                  </a:cubicBezTo>
                  <a:cubicBezTo>
                    <a:pt x="1495" y="1967"/>
                    <a:pt x="1493" y="1965"/>
                    <a:pt x="1491" y="1962"/>
                  </a:cubicBezTo>
                  <a:lnTo>
                    <a:pt x="1504" y="1935"/>
                  </a:lnTo>
                  <a:close/>
                  <a:moveTo>
                    <a:pt x="1513" y="1944"/>
                  </a:moveTo>
                  <a:cubicBezTo>
                    <a:pt x="1516" y="1947"/>
                    <a:pt x="1518" y="1949"/>
                    <a:pt x="1520" y="1952"/>
                  </a:cubicBezTo>
                  <a:cubicBezTo>
                    <a:pt x="1510" y="1982"/>
                    <a:pt x="1510" y="1982"/>
                    <a:pt x="1510" y="1982"/>
                  </a:cubicBezTo>
                  <a:cubicBezTo>
                    <a:pt x="1507" y="1979"/>
                    <a:pt x="1503" y="1976"/>
                    <a:pt x="1500" y="1973"/>
                  </a:cubicBezTo>
                  <a:lnTo>
                    <a:pt x="1513" y="1944"/>
                  </a:lnTo>
                  <a:close/>
                  <a:moveTo>
                    <a:pt x="1523" y="1955"/>
                  </a:moveTo>
                  <a:cubicBezTo>
                    <a:pt x="1524" y="1955"/>
                    <a:pt x="1524" y="1956"/>
                    <a:pt x="1525" y="1956"/>
                  </a:cubicBezTo>
                  <a:cubicBezTo>
                    <a:pt x="1526" y="1958"/>
                    <a:pt x="1528" y="1960"/>
                    <a:pt x="1530" y="1962"/>
                  </a:cubicBezTo>
                  <a:cubicBezTo>
                    <a:pt x="1522" y="1992"/>
                    <a:pt x="1522" y="1992"/>
                    <a:pt x="1522" y="1992"/>
                  </a:cubicBezTo>
                  <a:cubicBezTo>
                    <a:pt x="1519" y="1990"/>
                    <a:pt x="1516" y="1987"/>
                    <a:pt x="1513" y="1985"/>
                  </a:cubicBezTo>
                  <a:lnTo>
                    <a:pt x="1523" y="1955"/>
                  </a:lnTo>
                  <a:close/>
                  <a:moveTo>
                    <a:pt x="1533" y="1965"/>
                  </a:moveTo>
                  <a:cubicBezTo>
                    <a:pt x="1535" y="1967"/>
                    <a:pt x="1538" y="1970"/>
                    <a:pt x="1540" y="1972"/>
                  </a:cubicBezTo>
                  <a:cubicBezTo>
                    <a:pt x="1537" y="2001"/>
                    <a:pt x="1537" y="2001"/>
                    <a:pt x="1537" y="2001"/>
                  </a:cubicBezTo>
                  <a:cubicBezTo>
                    <a:pt x="1533" y="1999"/>
                    <a:pt x="1529" y="1997"/>
                    <a:pt x="1526" y="1994"/>
                  </a:cubicBezTo>
                  <a:lnTo>
                    <a:pt x="1533" y="1965"/>
                  </a:lnTo>
                  <a:close/>
                  <a:moveTo>
                    <a:pt x="1575" y="2002"/>
                  </a:moveTo>
                  <a:cubicBezTo>
                    <a:pt x="1581" y="2018"/>
                    <a:pt x="1581" y="2018"/>
                    <a:pt x="1581" y="2018"/>
                  </a:cubicBezTo>
                  <a:cubicBezTo>
                    <a:pt x="1579" y="2017"/>
                    <a:pt x="1577" y="2017"/>
                    <a:pt x="1575" y="2016"/>
                  </a:cubicBezTo>
                  <a:cubicBezTo>
                    <a:pt x="1573" y="2016"/>
                    <a:pt x="1572" y="2016"/>
                    <a:pt x="1571" y="2016"/>
                  </a:cubicBezTo>
                  <a:cubicBezTo>
                    <a:pt x="1567" y="1997"/>
                    <a:pt x="1567" y="1997"/>
                    <a:pt x="1567" y="1997"/>
                  </a:cubicBezTo>
                  <a:cubicBezTo>
                    <a:pt x="1570" y="1998"/>
                    <a:pt x="1572" y="2000"/>
                    <a:pt x="1575" y="2002"/>
                  </a:cubicBezTo>
                  <a:close/>
                  <a:moveTo>
                    <a:pt x="1580" y="2005"/>
                  </a:moveTo>
                  <a:cubicBezTo>
                    <a:pt x="1583" y="2006"/>
                    <a:pt x="1586" y="2008"/>
                    <a:pt x="1589" y="2009"/>
                  </a:cubicBezTo>
                  <a:cubicBezTo>
                    <a:pt x="1596" y="2019"/>
                    <a:pt x="1596" y="2019"/>
                    <a:pt x="1596" y="2019"/>
                  </a:cubicBezTo>
                  <a:cubicBezTo>
                    <a:pt x="1593" y="2019"/>
                    <a:pt x="1589" y="2019"/>
                    <a:pt x="1586" y="2018"/>
                  </a:cubicBezTo>
                  <a:lnTo>
                    <a:pt x="1580" y="2005"/>
                  </a:lnTo>
                  <a:close/>
                  <a:moveTo>
                    <a:pt x="1595" y="2011"/>
                  </a:moveTo>
                  <a:cubicBezTo>
                    <a:pt x="1598" y="2012"/>
                    <a:pt x="1601" y="2013"/>
                    <a:pt x="1605" y="2013"/>
                  </a:cubicBezTo>
                  <a:cubicBezTo>
                    <a:pt x="1610" y="2017"/>
                    <a:pt x="1610" y="2017"/>
                    <a:pt x="1610" y="2017"/>
                  </a:cubicBezTo>
                  <a:cubicBezTo>
                    <a:pt x="1607" y="2018"/>
                    <a:pt x="1604" y="2018"/>
                    <a:pt x="1601" y="2019"/>
                  </a:cubicBezTo>
                  <a:lnTo>
                    <a:pt x="1595" y="2011"/>
                  </a:lnTo>
                  <a:close/>
                  <a:moveTo>
                    <a:pt x="1593" y="1999"/>
                  </a:moveTo>
                  <a:cubicBezTo>
                    <a:pt x="1590" y="1998"/>
                    <a:pt x="1587" y="1996"/>
                    <a:pt x="1584" y="1995"/>
                  </a:cubicBezTo>
                  <a:cubicBezTo>
                    <a:pt x="1599" y="1986"/>
                    <a:pt x="1599" y="1986"/>
                    <a:pt x="1599" y="1986"/>
                  </a:cubicBezTo>
                  <a:cubicBezTo>
                    <a:pt x="1601" y="1988"/>
                    <a:pt x="1603" y="1990"/>
                    <a:pt x="1604" y="1992"/>
                  </a:cubicBezTo>
                  <a:lnTo>
                    <a:pt x="1593" y="1999"/>
                  </a:lnTo>
                  <a:close/>
                  <a:moveTo>
                    <a:pt x="1581" y="1992"/>
                  </a:moveTo>
                  <a:cubicBezTo>
                    <a:pt x="1578" y="1990"/>
                    <a:pt x="1575" y="1988"/>
                    <a:pt x="1573" y="1986"/>
                  </a:cubicBezTo>
                  <a:cubicBezTo>
                    <a:pt x="1593" y="1975"/>
                    <a:pt x="1593" y="1975"/>
                    <a:pt x="1593" y="1975"/>
                  </a:cubicBezTo>
                  <a:cubicBezTo>
                    <a:pt x="1594" y="1978"/>
                    <a:pt x="1596" y="1980"/>
                    <a:pt x="1597" y="1982"/>
                  </a:cubicBezTo>
                  <a:lnTo>
                    <a:pt x="1581" y="1992"/>
                  </a:lnTo>
                  <a:close/>
                  <a:moveTo>
                    <a:pt x="1570" y="1983"/>
                  </a:moveTo>
                  <a:cubicBezTo>
                    <a:pt x="1567" y="1981"/>
                    <a:pt x="1565" y="1979"/>
                    <a:pt x="1562" y="1976"/>
                  </a:cubicBezTo>
                  <a:cubicBezTo>
                    <a:pt x="1587" y="1965"/>
                    <a:pt x="1587" y="1965"/>
                    <a:pt x="1587" y="1965"/>
                  </a:cubicBezTo>
                  <a:cubicBezTo>
                    <a:pt x="1587" y="1965"/>
                    <a:pt x="1588" y="1966"/>
                    <a:pt x="1588" y="1967"/>
                  </a:cubicBezTo>
                  <a:cubicBezTo>
                    <a:pt x="1589" y="1969"/>
                    <a:pt x="1590" y="1970"/>
                    <a:pt x="1591" y="1972"/>
                  </a:cubicBezTo>
                  <a:lnTo>
                    <a:pt x="1570" y="1983"/>
                  </a:lnTo>
                  <a:close/>
                  <a:moveTo>
                    <a:pt x="1559" y="1974"/>
                  </a:moveTo>
                  <a:cubicBezTo>
                    <a:pt x="1557" y="1971"/>
                    <a:pt x="1554" y="1968"/>
                    <a:pt x="1551" y="1966"/>
                  </a:cubicBezTo>
                  <a:cubicBezTo>
                    <a:pt x="1579" y="1952"/>
                    <a:pt x="1579" y="1952"/>
                    <a:pt x="1579" y="1952"/>
                  </a:cubicBezTo>
                  <a:cubicBezTo>
                    <a:pt x="1581" y="1955"/>
                    <a:pt x="1583" y="1958"/>
                    <a:pt x="1585" y="1961"/>
                  </a:cubicBezTo>
                  <a:lnTo>
                    <a:pt x="1559" y="1974"/>
                  </a:lnTo>
                  <a:close/>
                  <a:moveTo>
                    <a:pt x="1549" y="1963"/>
                  </a:moveTo>
                  <a:cubicBezTo>
                    <a:pt x="1546" y="1960"/>
                    <a:pt x="1543" y="1957"/>
                    <a:pt x="1541" y="1954"/>
                  </a:cubicBezTo>
                  <a:cubicBezTo>
                    <a:pt x="1571" y="1940"/>
                    <a:pt x="1571" y="1940"/>
                    <a:pt x="1571" y="1940"/>
                  </a:cubicBezTo>
                  <a:cubicBezTo>
                    <a:pt x="1573" y="1943"/>
                    <a:pt x="1575" y="1946"/>
                    <a:pt x="1577" y="1949"/>
                  </a:cubicBezTo>
                  <a:lnTo>
                    <a:pt x="1549" y="1963"/>
                  </a:lnTo>
                  <a:close/>
                  <a:moveTo>
                    <a:pt x="1538" y="1951"/>
                  </a:moveTo>
                  <a:cubicBezTo>
                    <a:pt x="1536" y="1949"/>
                    <a:pt x="1533" y="1947"/>
                    <a:pt x="1531" y="1944"/>
                  </a:cubicBezTo>
                  <a:cubicBezTo>
                    <a:pt x="1562" y="1929"/>
                    <a:pt x="1562" y="1929"/>
                    <a:pt x="1562" y="1929"/>
                  </a:cubicBezTo>
                  <a:cubicBezTo>
                    <a:pt x="1565" y="1931"/>
                    <a:pt x="1567" y="1934"/>
                    <a:pt x="1569" y="1937"/>
                  </a:cubicBezTo>
                  <a:lnTo>
                    <a:pt x="1538" y="1951"/>
                  </a:lnTo>
                  <a:close/>
                  <a:moveTo>
                    <a:pt x="1528" y="1941"/>
                  </a:moveTo>
                  <a:cubicBezTo>
                    <a:pt x="1526" y="1939"/>
                    <a:pt x="1524" y="1937"/>
                    <a:pt x="1522" y="1935"/>
                  </a:cubicBezTo>
                  <a:cubicBezTo>
                    <a:pt x="1551" y="1918"/>
                    <a:pt x="1551" y="1918"/>
                    <a:pt x="1551" y="1918"/>
                  </a:cubicBezTo>
                  <a:cubicBezTo>
                    <a:pt x="1554" y="1920"/>
                    <a:pt x="1557" y="1923"/>
                    <a:pt x="1560" y="1926"/>
                  </a:cubicBezTo>
                  <a:lnTo>
                    <a:pt x="1528" y="1941"/>
                  </a:lnTo>
                  <a:close/>
                  <a:moveTo>
                    <a:pt x="1519" y="1932"/>
                  </a:moveTo>
                  <a:cubicBezTo>
                    <a:pt x="1517" y="1929"/>
                    <a:pt x="1514" y="1927"/>
                    <a:pt x="1511" y="1925"/>
                  </a:cubicBezTo>
                  <a:cubicBezTo>
                    <a:pt x="1540" y="1909"/>
                    <a:pt x="1540" y="1909"/>
                    <a:pt x="1540" y="1909"/>
                  </a:cubicBezTo>
                  <a:cubicBezTo>
                    <a:pt x="1543" y="1911"/>
                    <a:pt x="1545" y="1913"/>
                    <a:pt x="1548" y="1915"/>
                  </a:cubicBezTo>
                  <a:lnTo>
                    <a:pt x="1519" y="1932"/>
                  </a:lnTo>
                  <a:close/>
                  <a:moveTo>
                    <a:pt x="1508" y="1922"/>
                  </a:moveTo>
                  <a:cubicBezTo>
                    <a:pt x="1506" y="1920"/>
                    <a:pt x="1503" y="1918"/>
                    <a:pt x="1501" y="1916"/>
                  </a:cubicBezTo>
                  <a:cubicBezTo>
                    <a:pt x="1524" y="1902"/>
                    <a:pt x="1524" y="1902"/>
                    <a:pt x="1524" y="1902"/>
                  </a:cubicBezTo>
                  <a:cubicBezTo>
                    <a:pt x="1528" y="1903"/>
                    <a:pt x="1532" y="1905"/>
                    <a:pt x="1536" y="1907"/>
                  </a:cubicBezTo>
                  <a:lnTo>
                    <a:pt x="1508" y="1922"/>
                  </a:lnTo>
                  <a:close/>
                  <a:moveTo>
                    <a:pt x="1498" y="1913"/>
                  </a:moveTo>
                  <a:cubicBezTo>
                    <a:pt x="1497" y="1913"/>
                    <a:pt x="1497" y="1913"/>
                    <a:pt x="1496" y="1912"/>
                  </a:cubicBezTo>
                  <a:cubicBezTo>
                    <a:pt x="1500" y="1907"/>
                    <a:pt x="1503" y="1902"/>
                    <a:pt x="1506" y="1896"/>
                  </a:cubicBezTo>
                  <a:cubicBezTo>
                    <a:pt x="1511" y="1897"/>
                    <a:pt x="1515" y="1898"/>
                    <a:pt x="1520" y="1900"/>
                  </a:cubicBezTo>
                  <a:lnTo>
                    <a:pt x="1498" y="1913"/>
                  </a:lnTo>
                  <a:close/>
                  <a:moveTo>
                    <a:pt x="1447" y="1951"/>
                  </a:moveTo>
                  <a:cubicBezTo>
                    <a:pt x="1447" y="1951"/>
                    <a:pt x="1447" y="1951"/>
                    <a:pt x="1447" y="1951"/>
                  </a:cubicBezTo>
                  <a:cubicBezTo>
                    <a:pt x="1447" y="1951"/>
                    <a:pt x="1447" y="1951"/>
                    <a:pt x="1446" y="1951"/>
                  </a:cubicBezTo>
                  <a:cubicBezTo>
                    <a:pt x="1403" y="1969"/>
                    <a:pt x="1324" y="1948"/>
                    <a:pt x="1281" y="1890"/>
                  </a:cubicBezTo>
                  <a:cubicBezTo>
                    <a:pt x="1283" y="1887"/>
                    <a:pt x="1285" y="1884"/>
                    <a:pt x="1286" y="1881"/>
                  </a:cubicBezTo>
                  <a:cubicBezTo>
                    <a:pt x="1319" y="1937"/>
                    <a:pt x="1405" y="1959"/>
                    <a:pt x="1443" y="1943"/>
                  </a:cubicBezTo>
                  <a:cubicBezTo>
                    <a:pt x="1482" y="1927"/>
                    <a:pt x="1527" y="1851"/>
                    <a:pt x="1511" y="1788"/>
                  </a:cubicBezTo>
                  <a:cubicBezTo>
                    <a:pt x="1514" y="1789"/>
                    <a:pt x="1517" y="1790"/>
                    <a:pt x="1521" y="1791"/>
                  </a:cubicBezTo>
                  <a:cubicBezTo>
                    <a:pt x="1532" y="1863"/>
                    <a:pt x="1491" y="1933"/>
                    <a:pt x="1447" y="1951"/>
                  </a:cubicBezTo>
                  <a:close/>
                  <a:moveTo>
                    <a:pt x="1505" y="2092"/>
                  </a:moveTo>
                  <a:cubicBezTo>
                    <a:pt x="1499" y="2095"/>
                    <a:pt x="1493" y="2096"/>
                    <a:pt x="1486" y="2098"/>
                  </a:cubicBezTo>
                  <a:cubicBezTo>
                    <a:pt x="1486" y="2055"/>
                    <a:pt x="1462" y="1998"/>
                    <a:pt x="1445" y="1956"/>
                  </a:cubicBezTo>
                  <a:cubicBezTo>
                    <a:pt x="1446" y="1955"/>
                    <a:pt x="1447" y="1955"/>
                    <a:pt x="1448" y="1954"/>
                  </a:cubicBezTo>
                  <a:cubicBezTo>
                    <a:pt x="1448" y="1954"/>
                    <a:pt x="1448" y="1954"/>
                    <a:pt x="1448" y="1954"/>
                  </a:cubicBezTo>
                  <a:cubicBezTo>
                    <a:pt x="1448" y="1954"/>
                    <a:pt x="1448" y="1954"/>
                    <a:pt x="1448" y="1954"/>
                  </a:cubicBezTo>
                  <a:cubicBezTo>
                    <a:pt x="1449" y="1954"/>
                    <a:pt x="1450" y="1953"/>
                    <a:pt x="1451" y="1953"/>
                  </a:cubicBezTo>
                  <a:cubicBezTo>
                    <a:pt x="1469" y="1995"/>
                    <a:pt x="1493" y="2052"/>
                    <a:pt x="1523" y="2082"/>
                  </a:cubicBezTo>
                  <a:cubicBezTo>
                    <a:pt x="1517" y="2086"/>
                    <a:pt x="1511" y="2090"/>
                    <a:pt x="1505" y="2092"/>
                  </a:cubicBezTo>
                  <a:close/>
                  <a:moveTo>
                    <a:pt x="1437" y="1958"/>
                  </a:moveTo>
                  <a:cubicBezTo>
                    <a:pt x="1438" y="1958"/>
                    <a:pt x="1440" y="1957"/>
                    <a:pt x="1441" y="1957"/>
                  </a:cubicBezTo>
                  <a:cubicBezTo>
                    <a:pt x="1459" y="1999"/>
                    <a:pt x="1482" y="2056"/>
                    <a:pt x="1482" y="2099"/>
                  </a:cubicBezTo>
                  <a:cubicBezTo>
                    <a:pt x="1472" y="2100"/>
                    <a:pt x="1461" y="2101"/>
                    <a:pt x="1451" y="2100"/>
                  </a:cubicBezTo>
                  <a:cubicBezTo>
                    <a:pt x="1461" y="2058"/>
                    <a:pt x="1456" y="2005"/>
                    <a:pt x="1437" y="1958"/>
                  </a:cubicBezTo>
                  <a:close/>
                  <a:moveTo>
                    <a:pt x="1447" y="2100"/>
                  </a:moveTo>
                  <a:cubicBezTo>
                    <a:pt x="1447" y="2100"/>
                    <a:pt x="1447" y="2100"/>
                    <a:pt x="1447" y="2100"/>
                  </a:cubicBezTo>
                  <a:cubicBezTo>
                    <a:pt x="1434" y="2099"/>
                    <a:pt x="1422" y="2097"/>
                    <a:pt x="1414" y="2094"/>
                  </a:cubicBezTo>
                  <a:cubicBezTo>
                    <a:pt x="1437" y="2058"/>
                    <a:pt x="1447" y="2005"/>
                    <a:pt x="1428" y="1960"/>
                  </a:cubicBezTo>
                  <a:cubicBezTo>
                    <a:pt x="1430" y="1960"/>
                    <a:pt x="1431" y="1959"/>
                    <a:pt x="1433" y="1959"/>
                  </a:cubicBezTo>
                  <a:cubicBezTo>
                    <a:pt x="1452" y="2005"/>
                    <a:pt x="1457" y="2058"/>
                    <a:pt x="1447" y="2100"/>
                  </a:cubicBezTo>
                  <a:close/>
                  <a:moveTo>
                    <a:pt x="1455" y="1951"/>
                  </a:moveTo>
                  <a:cubicBezTo>
                    <a:pt x="1456" y="1951"/>
                    <a:pt x="1457" y="1950"/>
                    <a:pt x="1459" y="1949"/>
                  </a:cubicBezTo>
                  <a:cubicBezTo>
                    <a:pt x="1478" y="1995"/>
                    <a:pt x="1512" y="2037"/>
                    <a:pt x="1550" y="2059"/>
                  </a:cubicBezTo>
                  <a:cubicBezTo>
                    <a:pt x="1543" y="2067"/>
                    <a:pt x="1535" y="2074"/>
                    <a:pt x="1526" y="2080"/>
                  </a:cubicBezTo>
                  <a:cubicBezTo>
                    <a:pt x="1496" y="2051"/>
                    <a:pt x="1472" y="1994"/>
                    <a:pt x="1455" y="1951"/>
                  </a:cubicBezTo>
                  <a:close/>
                  <a:moveTo>
                    <a:pt x="1462" y="1947"/>
                  </a:moveTo>
                  <a:cubicBezTo>
                    <a:pt x="1463" y="1946"/>
                    <a:pt x="1465" y="1945"/>
                    <a:pt x="1466" y="1944"/>
                  </a:cubicBezTo>
                  <a:cubicBezTo>
                    <a:pt x="1485" y="1989"/>
                    <a:pt x="1529" y="2019"/>
                    <a:pt x="1571" y="2028"/>
                  </a:cubicBezTo>
                  <a:cubicBezTo>
                    <a:pt x="1567" y="2037"/>
                    <a:pt x="1561" y="2047"/>
                    <a:pt x="1552" y="2057"/>
                  </a:cubicBezTo>
                  <a:cubicBezTo>
                    <a:pt x="1552" y="2057"/>
                    <a:pt x="1552" y="2057"/>
                    <a:pt x="1552" y="2057"/>
                  </a:cubicBezTo>
                  <a:cubicBezTo>
                    <a:pt x="1515" y="2034"/>
                    <a:pt x="1481" y="1993"/>
                    <a:pt x="1462" y="1947"/>
                  </a:cubicBezTo>
                  <a:close/>
                  <a:moveTo>
                    <a:pt x="1374" y="2107"/>
                  </a:moveTo>
                  <a:cubicBezTo>
                    <a:pt x="1389" y="2084"/>
                    <a:pt x="1388" y="2052"/>
                    <a:pt x="1387" y="2020"/>
                  </a:cubicBezTo>
                  <a:cubicBezTo>
                    <a:pt x="1386" y="2000"/>
                    <a:pt x="1385" y="1979"/>
                    <a:pt x="1388" y="1959"/>
                  </a:cubicBezTo>
                  <a:cubicBezTo>
                    <a:pt x="1390" y="1959"/>
                    <a:pt x="1391" y="1960"/>
                    <a:pt x="1392" y="1960"/>
                  </a:cubicBezTo>
                  <a:cubicBezTo>
                    <a:pt x="1391" y="1976"/>
                    <a:pt x="1391" y="1993"/>
                    <a:pt x="1392" y="2010"/>
                  </a:cubicBezTo>
                  <a:cubicBezTo>
                    <a:pt x="1393" y="2048"/>
                    <a:pt x="1394" y="2084"/>
                    <a:pt x="1374" y="2107"/>
                  </a:cubicBezTo>
                  <a:close/>
                  <a:moveTo>
                    <a:pt x="1386" y="2108"/>
                  </a:moveTo>
                  <a:cubicBezTo>
                    <a:pt x="1383" y="2110"/>
                    <a:pt x="1381" y="2111"/>
                    <a:pt x="1378" y="2113"/>
                  </a:cubicBezTo>
                  <a:cubicBezTo>
                    <a:pt x="1379" y="2107"/>
                    <a:pt x="1379" y="2107"/>
                    <a:pt x="1379" y="2107"/>
                  </a:cubicBezTo>
                  <a:cubicBezTo>
                    <a:pt x="1381" y="2104"/>
                    <a:pt x="1383" y="2101"/>
                    <a:pt x="1384" y="2098"/>
                  </a:cubicBezTo>
                  <a:lnTo>
                    <a:pt x="1386" y="2108"/>
                  </a:lnTo>
                  <a:close/>
                  <a:moveTo>
                    <a:pt x="1384" y="1965"/>
                  </a:moveTo>
                  <a:cubicBezTo>
                    <a:pt x="1383" y="1968"/>
                    <a:pt x="1383" y="1971"/>
                    <a:pt x="1383" y="1974"/>
                  </a:cubicBezTo>
                  <a:cubicBezTo>
                    <a:pt x="1353" y="1983"/>
                    <a:pt x="1353" y="1983"/>
                    <a:pt x="1353" y="1983"/>
                  </a:cubicBezTo>
                  <a:cubicBezTo>
                    <a:pt x="1354" y="1979"/>
                    <a:pt x="1355" y="1975"/>
                    <a:pt x="1357" y="1971"/>
                  </a:cubicBezTo>
                  <a:lnTo>
                    <a:pt x="1384" y="1965"/>
                  </a:lnTo>
                  <a:close/>
                  <a:moveTo>
                    <a:pt x="1359" y="1966"/>
                  </a:moveTo>
                  <a:cubicBezTo>
                    <a:pt x="1361" y="1962"/>
                    <a:pt x="1363" y="1958"/>
                    <a:pt x="1366" y="1954"/>
                  </a:cubicBezTo>
                  <a:cubicBezTo>
                    <a:pt x="1372" y="1956"/>
                    <a:pt x="1378" y="1957"/>
                    <a:pt x="1385" y="1959"/>
                  </a:cubicBezTo>
                  <a:cubicBezTo>
                    <a:pt x="1384" y="1959"/>
                    <a:pt x="1384" y="1960"/>
                    <a:pt x="1384" y="1960"/>
                  </a:cubicBezTo>
                  <a:lnTo>
                    <a:pt x="1359" y="1966"/>
                  </a:lnTo>
                  <a:close/>
                  <a:moveTo>
                    <a:pt x="1383" y="1978"/>
                  </a:moveTo>
                  <a:cubicBezTo>
                    <a:pt x="1382" y="1982"/>
                    <a:pt x="1382" y="1985"/>
                    <a:pt x="1382" y="1989"/>
                  </a:cubicBezTo>
                  <a:cubicBezTo>
                    <a:pt x="1350" y="1998"/>
                    <a:pt x="1350" y="1998"/>
                    <a:pt x="1350" y="1998"/>
                  </a:cubicBezTo>
                  <a:cubicBezTo>
                    <a:pt x="1350" y="1994"/>
                    <a:pt x="1351" y="1991"/>
                    <a:pt x="1352" y="1987"/>
                  </a:cubicBezTo>
                  <a:lnTo>
                    <a:pt x="1383" y="1978"/>
                  </a:lnTo>
                  <a:close/>
                  <a:moveTo>
                    <a:pt x="1382" y="1993"/>
                  </a:moveTo>
                  <a:cubicBezTo>
                    <a:pt x="1382" y="1996"/>
                    <a:pt x="1382" y="1999"/>
                    <a:pt x="1382" y="2002"/>
                  </a:cubicBezTo>
                  <a:cubicBezTo>
                    <a:pt x="1349" y="2013"/>
                    <a:pt x="1349" y="2013"/>
                    <a:pt x="1349" y="2013"/>
                  </a:cubicBezTo>
                  <a:cubicBezTo>
                    <a:pt x="1349" y="2009"/>
                    <a:pt x="1349" y="2005"/>
                    <a:pt x="1349" y="2002"/>
                  </a:cubicBezTo>
                  <a:lnTo>
                    <a:pt x="1382" y="1993"/>
                  </a:lnTo>
                  <a:close/>
                  <a:moveTo>
                    <a:pt x="1382" y="2006"/>
                  </a:moveTo>
                  <a:cubicBezTo>
                    <a:pt x="1382" y="2009"/>
                    <a:pt x="1382" y="2013"/>
                    <a:pt x="1383" y="2016"/>
                  </a:cubicBezTo>
                  <a:cubicBezTo>
                    <a:pt x="1350" y="2027"/>
                    <a:pt x="1350" y="2027"/>
                    <a:pt x="1350" y="2027"/>
                  </a:cubicBezTo>
                  <a:cubicBezTo>
                    <a:pt x="1350" y="2024"/>
                    <a:pt x="1350" y="2020"/>
                    <a:pt x="1349" y="2017"/>
                  </a:cubicBezTo>
                  <a:lnTo>
                    <a:pt x="1382" y="2006"/>
                  </a:lnTo>
                  <a:close/>
                  <a:moveTo>
                    <a:pt x="1383" y="2020"/>
                  </a:moveTo>
                  <a:cubicBezTo>
                    <a:pt x="1383" y="2024"/>
                    <a:pt x="1383" y="2028"/>
                    <a:pt x="1383" y="2031"/>
                  </a:cubicBezTo>
                  <a:cubicBezTo>
                    <a:pt x="1353" y="2042"/>
                    <a:pt x="1353" y="2042"/>
                    <a:pt x="1353" y="2042"/>
                  </a:cubicBezTo>
                  <a:cubicBezTo>
                    <a:pt x="1352" y="2038"/>
                    <a:pt x="1352" y="2035"/>
                    <a:pt x="1351" y="2031"/>
                  </a:cubicBezTo>
                  <a:lnTo>
                    <a:pt x="1383" y="2020"/>
                  </a:lnTo>
                  <a:close/>
                  <a:moveTo>
                    <a:pt x="1383" y="2036"/>
                  </a:moveTo>
                  <a:cubicBezTo>
                    <a:pt x="1383" y="2039"/>
                    <a:pt x="1383" y="2043"/>
                    <a:pt x="1383" y="2046"/>
                  </a:cubicBezTo>
                  <a:cubicBezTo>
                    <a:pt x="1356" y="2056"/>
                    <a:pt x="1356" y="2056"/>
                    <a:pt x="1356" y="2056"/>
                  </a:cubicBezTo>
                  <a:cubicBezTo>
                    <a:pt x="1356" y="2053"/>
                    <a:pt x="1355" y="2049"/>
                    <a:pt x="1354" y="2046"/>
                  </a:cubicBezTo>
                  <a:lnTo>
                    <a:pt x="1383" y="2036"/>
                  </a:lnTo>
                  <a:close/>
                  <a:moveTo>
                    <a:pt x="1383" y="2051"/>
                  </a:moveTo>
                  <a:cubicBezTo>
                    <a:pt x="1383" y="2054"/>
                    <a:pt x="1383" y="2057"/>
                    <a:pt x="1383" y="2061"/>
                  </a:cubicBezTo>
                  <a:cubicBezTo>
                    <a:pt x="1360" y="2068"/>
                    <a:pt x="1360" y="2068"/>
                    <a:pt x="1360" y="2068"/>
                  </a:cubicBezTo>
                  <a:cubicBezTo>
                    <a:pt x="1359" y="2066"/>
                    <a:pt x="1359" y="2064"/>
                    <a:pt x="1358" y="2062"/>
                  </a:cubicBezTo>
                  <a:cubicBezTo>
                    <a:pt x="1358" y="2061"/>
                    <a:pt x="1358" y="2060"/>
                    <a:pt x="1357" y="2059"/>
                  </a:cubicBezTo>
                  <a:lnTo>
                    <a:pt x="1383" y="2051"/>
                  </a:lnTo>
                  <a:close/>
                  <a:moveTo>
                    <a:pt x="1382" y="2065"/>
                  </a:moveTo>
                  <a:cubicBezTo>
                    <a:pt x="1382" y="2068"/>
                    <a:pt x="1382" y="2072"/>
                    <a:pt x="1381" y="2075"/>
                  </a:cubicBezTo>
                  <a:cubicBezTo>
                    <a:pt x="1363" y="2080"/>
                    <a:pt x="1363" y="2080"/>
                    <a:pt x="1363" y="2080"/>
                  </a:cubicBezTo>
                  <a:cubicBezTo>
                    <a:pt x="1362" y="2077"/>
                    <a:pt x="1361" y="2074"/>
                    <a:pt x="1361" y="2071"/>
                  </a:cubicBezTo>
                  <a:lnTo>
                    <a:pt x="1382" y="2065"/>
                  </a:lnTo>
                  <a:close/>
                  <a:moveTo>
                    <a:pt x="1365" y="2096"/>
                  </a:moveTo>
                  <a:cubicBezTo>
                    <a:pt x="1376" y="2093"/>
                    <a:pt x="1376" y="2093"/>
                    <a:pt x="1376" y="2093"/>
                  </a:cubicBezTo>
                  <a:cubicBezTo>
                    <a:pt x="1375" y="2096"/>
                    <a:pt x="1374" y="2099"/>
                    <a:pt x="1372" y="2101"/>
                  </a:cubicBezTo>
                  <a:cubicBezTo>
                    <a:pt x="1365" y="2103"/>
                    <a:pt x="1365" y="2103"/>
                    <a:pt x="1365" y="2103"/>
                  </a:cubicBezTo>
                  <a:cubicBezTo>
                    <a:pt x="1365" y="2100"/>
                    <a:pt x="1365" y="2098"/>
                    <a:pt x="1365" y="2096"/>
                  </a:cubicBezTo>
                  <a:close/>
                  <a:moveTo>
                    <a:pt x="1365" y="2092"/>
                  </a:moveTo>
                  <a:cubicBezTo>
                    <a:pt x="1364" y="2089"/>
                    <a:pt x="1364" y="2086"/>
                    <a:pt x="1363" y="2083"/>
                  </a:cubicBezTo>
                  <a:cubicBezTo>
                    <a:pt x="1380" y="2079"/>
                    <a:pt x="1380" y="2079"/>
                    <a:pt x="1380" y="2079"/>
                  </a:cubicBezTo>
                  <a:cubicBezTo>
                    <a:pt x="1380" y="2082"/>
                    <a:pt x="1379" y="2085"/>
                    <a:pt x="1378" y="2088"/>
                  </a:cubicBezTo>
                  <a:lnTo>
                    <a:pt x="1365" y="2092"/>
                  </a:lnTo>
                  <a:close/>
                  <a:moveTo>
                    <a:pt x="1364" y="2107"/>
                  </a:moveTo>
                  <a:cubicBezTo>
                    <a:pt x="1369" y="2106"/>
                    <a:pt x="1369" y="2106"/>
                    <a:pt x="1369" y="2106"/>
                  </a:cubicBezTo>
                  <a:cubicBezTo>
                    <a:pt x="1367" y="2109"/>
                    <a:pt x="1364" y="2113"/>
                    <a:pt x="1361" y="2116"/>
                  </a:cubicBezTo>
                  <a:cubicBezTo>
                    <a:pt x="1362" y="2113"/>
                    <a:pt x="1363" y="2110"/>
                    <a:pt x="1364" y="2107"/>
                  </a:cubicBezTo>
                  <a:close/>
                  <a:moveTo>
                    <a:pt x="1375" y="2111"/>
                  </a:moveTo>
                  <a:cubicBezTo>
                    <a:pt x="1374" y="2116"/>
                    <a:pt x="1374" y="2116"/>
                    <a:pt x="1374" y="2116"/>
                  </a:cubicBezTo>
                  <a:cubicBezTo>
                    <a:pt x="1371" y="2118"/>
                    <a:pt x="1367" y="2119"/>
                    <a:pt x="1363" y="2121"/>
                  </a:cubicBezTo>
                  <a:cubicBezTo>
                    <a:pt x="1367" y="2118"/>
                    <a:pt x="1371" y="2115"/>
                    <a:pt x="1375" y="2111"/>
                  </a:cubicBezTo>
                  <a:close/>
                  <a:moveTo>
                    <a:pt x="1390" y="2083"/>
                  </a:moveTo>
                  <a:cubicBezTo>
                    <a:pt x="1396" y="2097"/>
                    <a:pt x="1396" y="2097"/>
                    <a:pt x="1396" y="2097"/>
                  </a:cubicBezTo>
                  <a:cubicBezTo>
                    <a:pt x="1394" y="2099"/>
                    <a:pt x="1392" y="2102"/>
                    <a:pt x="1389" y="2104"/>
                  </a:cubicBezTo>
                  <a:cubicBezTo>
                    <a:pt x="1387" y="2092"/>
                    <a:pt x="1387" y="2092"/>
                    <a:pt x="1387" y="2092"/>
                  </a:cubicBezTo>
                  <a:cubicBezTo>
                    <a:pt x="1388" y="2089"/>
                    <a:pt x="1390" y="2086"/>
                    <a:pt x="1390" y="2083"/>
                  </a:cubicBezTo>
                  <a:close/>
                  <a:moveTo>
                    <a:pt x="1392" y="2077"/>
                  </a:moveTo>
                  <a:cubicBezTo>
                    <a:pt x="1393" y="2074"/>
                    <a:pt x="1393" y="2071"/>
                    <a:pt x="1394" y="2069"/>
                  </a:cubicBezTo>
                  <a:cubicBezTo>
                    <a:pt x="1404" y="2085"/>
                    <a:pt x="1404" y="2085"/>
                    <a:pt x="1404" y="2085"/>
                  </a:cubicBezTo>
                  <a:cubicBezTo>
                    <a:pt x="1404" y="2086"/>
                    <a:pt x="1403" y="2087"/>
                    <a:pt x="1403" y="2088"/>
                  </a:cubicBezTo>
                  <a:cubicBezTo>
                    <a:pt x="1401" y="2090"/>
                    <a:pt x="1400" y="2091"/>
                    <a:pt x="1399" y="2093"/>
                  </a:cubicBezTo>
                  <a:lnTo>
                    <a:pt x="1392" y="2077"/>
                  </a:lnTo>
                  <a:close/>
                  <a:moveTo>
                    <a:pt x="1395" y="2063"/>
                  </a:moveTo>
                  <a:cubicBezTo>
                    <a:pt x="1395" y="2059"/>
                    <a:pt x="1395" y="2056"/>
                    <a:pt x="1395" y="2053"/>
                  </a:cubicBezTo>
                  <a:cubicBezTo>
                    <a:pt x="1412" y="2070"/>
                    <a:pt x="1412" y="2070"/>
                    <a:pt x="1412" y="2070"/>
                  </a:cubicBezTo>
                  <a:cubicBezTo>
                    <a:pt x="1410" y="2074"/>
                    <a:pt x="1408" y="2078"/>
                    <a:pt x="1407" y="2081"/>
                  </a:cubicBezTo>
                  <a:lnTo>
                    <a:pt x="1395" y="2063"/>
                  </a:lnTo>
                  <a:close/>
                  <a:moveTo>
                    <a:pt x="1396" y="2047"/>
                  </a:moveTo>
                  <a:cubicBezTo>
                    <a:pt x="1396" y="2044"/>
                    <a:pt x="1396" y="2040"/>
                    <a:pt x="1396" y="2037"/>
                  </a:cubicBezTo>
                  <a:cubicBezTo>
                    <a:pt x="1417" y="2054"/>
                    <a:pt x="1417" y="2054"/>
                    <a:pt x="1417" y="2054"/>
                  </a:cubicBezTo>
                  <a:cubicBezTo>
                    <a:pt x="1416" y="2058"/>
                    <a:pt x="1415" y="2062"/>
                    <a:pt x="1413" y="2066"/>
                  </a:cubicBezTo>
                  <a:lnTo>
                    <a:pt x="1396" y="2047"/>
                  </a:lnTo>
                  <a:close/>
                  <a:moveTo>
                    <a:pt x="1396" y="2032"/>
                  </a:moveTo>
                  <a:cubicBezTo>
                    <a:pt x="1396" y="2028"/>
                    <a:pt x="1396" y="2025"/>
                    <a:pt x="1396" y="2022"/>
                  </a:cubicBezTo>
                  <a:cubicBezTo>
                    <a:pt x="1421" y="2038"/>
                    <a:pt x="1421" y="2038"/>
                    <a:pt x="1421" y="2038"/>
                  </a:cubicBezTo>
                  <a:cubicBezTo>
                    <a:pt x="1421" y="2042"/>
                    <a:pt x="1420" y="2046"/>
                    <a:pt x="1419" y="2050"/>
                  </a:cubicBezTo>
                  <a:lnTo>
                    <a:pt x="1396" y="2032"/>
                  </a:lnTo>
                  <a:close/>
                  <a:moveTo>
                    <a:pt x="1396" y="2017"/>
                  </a:moveTo>
                  <a:cubicBezTo>
                    <a:pt x="1396" y="2015"/>
                    <a:pt x="1395" y="2012"/>
                    <a:pt x="1395" y="2010"/>
                  </a:cubicBezTo>
                  <a:cubicBezTo>
                    <a:pt x="1395" y="2009"/>
                    <a:pt x="1395" y="2008"/>
                    <a:pt x="1395" y="2008"/>
                  </a:cubicBezTo>
                  <a:cubicBezTo>
                    <a:pt x="1424" y="2022"/>
                    <a:pt x="1424" y="2022"/>
                    <a:pt x="1424" y="2022"/>
                  </a:cubicBezTo>
                  <a:cubicBezTo>
                    <a:pt x="1423" y="2026"/>
                    <a:pt x="1423" y="2030"/>
                    <a:pt x="1422" y="2033"/>
                  </a:cubicBezTo>
                  <a:lnTo>
                    <a:pt x="1396" y="2017"/>
                  </a:lnTo>
                  <a:close/>
                  <a:moveTo>
                    <a:pt x="1395" y="2003"/>
                  </a:moveTo>
                  <a:cubicBezTo>
                    <a:pt x="1395" y="2000"/>
                    <a:pt x="1395" y="1997"/>
                    <a:pt x="1395" y="1993"/>
                  </a:cubicBezTo>
                  <a:cubicBezTo>
                    <a:pt x="1424" y="2004"/>
                    <a:pt x="1424" y="2004"/>
                    <a:pt x="1424" y="2004"/>
                  </a:cubicBezTo>
                  <a:cubicBezTo>
                    <a:pt x="1424" y="2009"/>
                    <a:pt x="1424" y="2013"/>
                    <a:pt x="1424" y="2017"/>
                  </a:cubicBezTo>
                  <a:lnTo>
                    <a:pt x="1395" y="2003"/>
                  </a:lnTo>
                  <a:close/>
                  <a:moveTo>
                    <a:pt x="1395" y="1989"/>
                  </a:moveTo>
                  <a:cubicBezTo>
                    <a:pt x="1395" y="1986"/>
                    <a:pt x="1395" y="1983"/>
                    <a:pt x="1395" y="1980"/>
                  </a:cubicBezTo>
                  <a:cubicBezTo>
                    <a:pt x="1423" y="1990"/>
                    <a:pt x="1423" y="1990"/>
                    <a:pt x="1423" y="1990"/>
                  </a:cubicBezTo>
                  <a:cubicBezTo>
                    <a:pt x="1424" y="1994"/>
                    <a:pt x="1424" y="1997"/>
                    <a:pt x="1424" y="2000"/>
                  </a:cubicBezTo>
                  <a:lnTo>
                    <a:pt x="1395" y="1989"/>
                  </a:lnTo>
                  <a:close/>
                  <a:moveTo>
                    <a:pt x="1395" y="1976"/>
                  </a:moveTo>
                  <a:cubicBezTo>
                    <a:pt x="1395" y="1973"/>
                    <a:pt x="1395" y="1969"/>
                    <a:pt x="1395" y="1966"/>
                  </a:cubicBezTo>
                  <a:cubicBezTo>
                    <a:pt x="1421" y="1976"/>
                    <a:pt x="1421" y="1976"/>
                    <a:pt x="1421" y="1976"/>
                  </a:cubicBezTo>
                  <a:cubicBezTo>
                    <a:pt x="1422" y="1979"/>
                    <a:pt x="1422" y="1983"/>
                    <a:pt x="1423" y="1986"/>
                  </a:cubicBezTo>
                  <a:lnTo>
                    <a:pt x="1395" y="1976"/>
                  </a:lnTo>
                  <a:close/>
                  <a:moveTo>
                    <a:pt x="1396" y="1962"/>
                  </a:moveTo>
                  <a:cubicBezTo>
                    <a:pt x="1396" y="1962"/>
                    <a:pt x="1396" y="1961"/>
                    <a:pt x="1396" y="1960"/>
                  </a:cubicBezTo>
                  <a:cubicBezTo>
                    <a:pt x="1403" y="1961"/>
                    <a:pt x="1410" y="1961"/>
                    <a:pt x="1417" y="1961"/>
                  </a:cubicBezTo>
                  <a:cubicBezTo>
                    <a:pt x="1418" y="1964"/>
                    <a:pt x="1419" y="1968"/>
                    <a:pt x="1420" y="1971"/>
                  </a:cubicBezTo>
                  <a:lnTo>
                    <a:pt x="1396" y="1962"/>
                  </a:lnTo>
                  <a:close/>
                  <a:moveTo>
                    <a:pt x="1258" y="2024"/>
                  </a:moveTo>
                  <a:cubicBezTo>
                    <a:pt x="1254" y="2019"/>
                    <a:pt x="1247" y="2016"/>
                    <a:pt x="1240" y="2017"/>
                  </a:cubicBezTo>
                  <a:cubicBezTo>
                    <a:pt x="1239" y="2013"/>
                    <a:pt x="1238" y="2008"/>
                    <a:pt x="1235" y="2004"/>
                  </a:cubicBezTo>
                  <a:cubicBezTo>
                    <a:pt x="1255" y="2009"/>
                    <a:pt x="1274" y="2005"/>
                    <a:pt x="1289" y="1995"/>
                  </a:cubicBezTo>
                  <a:cubicBezTo>
                    <a:pt x="1292" y="1993"/>
                    <a:pt x="1294" y="1990"/>
                    <a:pt x="1297" y="1988"/>
                  </a:cubicBezTo>
                  <a:cubicBezTo>
                    <a:pt x="1291" y="1997"/>
                    <a:pt x="1287" y="2007"/>
                    <a:pt x="1282" y="2016"/>
                  </a:cubicBezTo>
                  <a:cubicBezTo>
                    <a:pt x="1275" y="2031"/>
                    <a:pt x="1269" y="2045"/>
                    <a:pt x="1260" y="2050"/>
                  </a:cubicBezTo>
                  <a:cubicBezTo>
                    <a:pt x="1256" y="2053"/>
                    <a:pt x="1251" y="2054"/>
                    <a:pt x="1247" y="2053"/>
                  </a:cubicBezTo>
                  <a:cubicBezTo>
                    <a:pt x="1252" y="2052"/>
                    <a:pt x="1257" y="2050"/>
                    <a:pt x="1260" y="2045"/>
                  </a:cubicBezTo>
                  <a:cubicBezTo>
                    <a:pt x="1264" y="2039"/>
                    <a:pt x="1264" y="2031"/>
                    <a:pt x="1258" y="2024"/>
                  </a:cubicBezTo>
                  <a:close/>
                  <a:moveTo>
                    <a:pt x="1287" y="1991"/>
                  </a:moveTo>
                  <a:cubicBezTo>
                    <a:pt x="1272" y="2002"/>
                    <a:pt x="1252" y="2005"/>
                    <a:pt x="1232" y="2000"/>
                  </a:cubicBezTo>
                  <a:cubicBezTo>
                    <a:pt x="1222" y="1986"/>
                    <a:pt x="1205" y="1977"/>
                    <a:pt x="1184" y="1976"/>
                  </a:cubicBezTo>
                  <a:cubicBezTo>
                    <a:pt x="1184" y="1976"/>
                    <a:pt x="1184" y="1976"/>
                    <a:pt x="1184" y="1976"/>
                  </a:cubicBezTo>
                  <a:cubicBezTo>
                    <a:pt x="1184" y="1975"/>
                    <a:pt x="1184" y="1974"/>
                    <a:pt x="1184" y="1974"/>
                  </a:cubicBezTo>
                  <a:cubicBezTo>
                    <a:pt x="1194" y="1978"/>
                    <a:pt x="1206" y="1978"/>
                    <a:pt x="1217" y="1974"/>
                  </a:cubicBezTo>
                  <a:cubicBezTo>
                    <a:pt x="1225" y="1983"/>
                    <a:pt x="1237" y="1988"/>
                    <a:pt x="1250" y="1989"/>
                  </a:cubicBezTo>
                  <a:cubicBezTo>
                    <a:pt x="1263" y="1989"/>
                    <a:pt x="1275" y="1985"/>
                    <a:pt x="1283" y="1977"/>
                  </a:cubicBezTo>
                  <a:cubicBezTo>
                    <a:pt x="1295" y="1966"/>
                    <a:pt x="1300" y="1951"/>
                    <a:pt x="1294" y="1937"/>
                  </a:cubicBezTo>
                  <a:cubicBezTo>
                    <a:pt x="1291" y="1928"/>
                    <a:pt x="1284" y="1921"/>
                    <a:pt x="1277" y="1921"/>
                  </a:cubicBezTo>
                  <a:cubicBezTo>
                    <a:pt x="1276" y="1921"/>
                    <a:pt x="1276" y="1921"/>
                    <a:pt x="1275" y="1922"/>
                  </a:cubicBezTo>
                  <a:cubicBezTo>
                    <a:pt x="1275" y="1923"/>
                    <a:pt x="1275" y="1923"/>
                    <a:pt x="1275" y="1924"/>
                  </a:cubicBezTo>
                  <a:cubicBezTo>
                    <a:pt x="1279" y="1931"/>
                    <a:pt x="1276" y="1938"/>
                    <a:pt x="1272" y="1941"/>
                  </a:cubicBezTo>
                  <a:cubicBezTo>
                    <a:pt x="1267" y="1945"/>
                    <a:pt x="1259" y="1946"/>
                    <a:pt x="1254" y="1940"/>
                  </a:cubicBezTo>
                  <a:cubicBezTo>
                    <a:pt x="1248" y="1934"/>
                    <a:pt x="1246" y="1927"/>
                    <a:pt x="1249" y="1920"/>
                  </a:cubicBezTo>
                  <a:cubicBezTo>
                    <a:pt x="1252" y="1911"/>
                    <a:pt x="1261" y="1906"/>
                    <a:pt x="1270" y="1905"/>
                  </a:cubicBezTo>
                  <a:cubicBezTo>
                    <a:pt x="1279" y="1904"/>
                    <a:pt x="1289" y="1908"/>
                    <a:pt x="1296" y="1915"/>
                  </a:cubicBezTo>
                  <a:cubicBezTo>
                    <a:pt x="1305" y="1925"/>
                    <a:pt x="1310" y="1938"/>
                    <a:pt x="1309" y="1952"/>
                  </a:cubicBezTo>
                  <a:cubicBezTo>
                    <a:pt x="1308" y="1968"/>
                    <a:pt x="1300" y="1982"/>
                    <a:pt x="1287" y="1991"/>
                  </a:cubicBezTo>
                  <a:close/>
                  <a:moveTo>
                    <a:pt x="1199" y="2060"/>
                  </a:moveTo>
                  <a:cubicBezTo>
                    <a:pt x="1206" y="2070"/>
                    <a:pt x="1207" y="2081"/>
                    <a:pt x="1202" y="2090"/>
                  </a:cubicBezTo>
                  <a:cubicBezTo>
                    <a:pt x="1197" y="2098"/>
                    <a:pt x="1187" y="2102"/>
                    <a:pt x="1176" y="2101"/>
                  </a:cubicBezTo>
                  <a:cubicBezTo>
                    <a:pt x="1175" y="2101"/>
                    <a:pt x="1174" y="2101"/>
                    <a:pt x="1174" y="2102"/>
                  </a:cubicBezTo>
                  <a:cubicBezTo>
                    <a:pt x="1174" y="2102"/>
                    <a:pt x="1173" y="2103"/>
                    <a:pt x="1174" y="2104"/>
                  </a:cubicBezTo>
                  <a:cubicBezTo>
                    <a:pt x="1176" y="2113"/>
                    <a:pt x="1173" y="2123"/>
                    <a:pt x="1165" y="2129"/>
                  </a:cubicBezTo>
                  <a:cubicBezTo>
                    <a:pt x="1158" y="2134"/>
                    <a:pt x="1147" y="2137"/>
                    <a:pt x="1135" y="2129"/>
                  </a:cubicBezTo>
                  <a:cubicBezTo>
                    <a:pt x="1135" y="2129"/>
                    <a:pt x="1134" y="2129"/>
                    <a:pt x="1134" y="2129"/>
                  </a:cubicBezTo>
                  <a:cubicBezTo>
                    <a:pt x="1133" y="2129"/>
                    <a:pt x="1133" y="2130"/>
                    <a:pt x="1132" y="2131"/>
                  </a:cubicBezTo>
                  <a:cubicBezTo>
                    <a:pt x="1131" y="2140"/>
                    <a:pt x="1125" y="2147"/>
                    <a:pt x="1116" y="2149"/>
                  </a:cubicBezTo>
                  <a:cubicBezTo>
                    <a:pt x="1107" y="2152"/>
                    <a:pt x="1098" y="2149"/>
                    <a:pt x="1091" y="2141"/>
                  </a:cubicBezTo>
                  <a:cubicBezTo>
                    <a:pt x="1091" y="2141"/>
                    <a:pt x="1089" y="2141"/>
                    <a:pt x="1089" y="2141"/>
                  </a:cubicBezTo>
                  <a:cubicBezTo>
                    <a:pt x="1089" y="2141"/>
                    <a:pt x="1089" y="2141"/>
                    <a:pt x="1089" y="2141"/>
                  </a:cubicBezTo>
                  <a:cubicBezTo>
                    <a:pt x="1089" y="2141"/>
                    <a:pt x="1089" y="2141"/>
                    <a:pt x="1089" y="2141"/>
                  </a:cubicBezTo>
                  <a:cubicBezTo>
                    <a:pt x="1082" y="2149"/>
                    <a:pt x="1073" y="2152"/>
                    <a:pt x="1064" y="2149"/>
                  </a:cubicBezTo>
                  <a:cubicBezTo>
                    <a:pt x="1055" y="2147"/>
                    <a:pt x="1049" y="2140"/>
                    <a:pt x="1048" y="2131"/>
                  </a:cubicBezTo>
                  <a:cubicBezTo>
                    <a:pt x="1047" y="2130"/>
                    <a:pt x="1047" y="2129"/>
                    <a:pt x="1046" y="2129"/>
                  </a:cubicBezTo>
                  <a:cubicBezTo>
                    <a:pt x="1046" y="2129"/>
                    <a:pt x="1045" y="2129"/>
                    <a:pt x="1045" y="2129"/>
                  </a:cubicBezTo>
                  <a:cubicBezTo>
                    <a:pt x="1033" y="2137"/>
                    <a:pt x="1022" y="2134"/>
                    <a:pt x="1015" y="2129"/>
                  </a:cubicBezTo>
                  <a:cubicBezTo>
                    <a:pt x="1007" y="2123"/>
                    <a:pt x="1004" y="2113"/>
                    <a:pt x="1006" y="2104"/>
                  </a:cubicBezTo>
                  <a:cubicBezTo>
                    <a:pt x="1007" y="2103"/>
                    <a:pt x="1006" y="2102"/>
                    <a:pt x="1006" y="2102"/>
                  </a:cubicBezTo>
                  <a:cubicBezTo>
                    <a:pt x="1006" y="2101"/>
                    <a:pt x="1005" y="2101"/>
                    <a:pt x="1004" y="2101"/>
                  </a:cubicBezTo>
                  <a:cubicBezTo>
                    <a:pt x="993" y="2102"/>
                    <a:pt x="983" y="2098"/>
                    <a:pt x="978" y="2090"/>
                  </a:cubicBezTo>
                  <a:cubicBezTo>
                    <a:pt x="973" y="2081"/>
                    <a:pt x="974" y="2070"/>
                    <a:pt x="981" y="2060"/>
                  </a:cubicBezTo>
                  <a:cubicBezTo>
                    <a:pt x="981" y="2059"/>
                    <a:pt x="981" y="2059"/>
                    <a:pt x="981" y="2058"/>
                  </a:cubicBezTo>
                  <a:cubicBezTo>
                    <a:pt x="981" y="2058"/>
                    <a:pt x="980" y="2057"/>
                    <a:pt x="980" y="2057"/>
                  </a:cubicBezTo>
                  <a:cubicBezTo>
                    <a:pt x="969" y="2052"/>
                    <a:pt x="963" y="2039"/>
                    <a:pt x="965" y="2026"/>
                  </a:cubicBezTo>
                  <a:cubicBezTo>
                    <a:pt x="967" y="2010"/>
                    <a:pt x="981" y="1998"/>
                    <a:pt x="1001" y="1995"/>
                  </a:cubicBezTo>
                  <a:cubicBezTo>
                    <a:pt x="1003" y="1999"/>
                    <a:pt x="1006" y="2002"/>
                    <a:pt x="1010" y="2005"/>
                  </a:cubicBezTo>
                  <a:cubicBezTo>
                    <a:pt x="1013" y="2008"/>
                    <a:pt x="1016" y="2010"/>
                    <a:pt x="1020" y="2012"/>
                  </a:cubicBezTo>
                  <a:cubicBezTo>
                    <a:pt x="1002" y="2014"/>
                    <a:pt x="976" y="2018"/>
                    <a:pt x="977" y="2026"/>
                  </a:cubicBezTo>
                  <a:cubicBezTo>
                    <a:pt x="977" y="2027"/>
                    <a:pt x="977" y="2028"/>
                    <a:pt x="979" y="2029"/>
                  </a:cubicBezTo>
                  <a:cubicBezTo>
                    <a:pt x="985" y="2034"/>
                    <a:pt x="1006" y="2031"/>
                    <a:pt x="1020" y="2029"/>
                  </a:cubicBezTo>
                  <a:cubicBezTo>
                    <a:pt x="1013" y="2033"/>
                    <a:pt x="1008" y="2038"/>
                    <a:pt x="1006" y="2042"/>
                  </a:cubicBezTo>
                  <a:cubicBezTo>
                    <a:pt x="1006" y="2044"/>
                    <a:pt x="1006" y="2046"/>
                    <a:pt x="1007" y="2047"/>
                  </a:cubicBezTo>
                  <a:cubicBezTo>
                    <a:pt x="1008" y="2049"/>
                    <a:pt x="1009" y="2050"/>
                    <a:pt x="1011" y="2050"/>
                  </a:cubicBezTo>
                  <a:cubicBezTo>
                    <a:pt x="1013" y="2050"/>
                    <a:pt x="1016" y="2050"/>
                    <a:pt x="1019" y="2049"/>
                  </a:cubicBezTo>
                  <a:cubicBezTo>
                    <a:pt x="1004" y="2061"/>
                    <a:pt x="985" y="2078"/>
                    <a:pt x="990" y="2085"/>
                  </a:cubicBezTo>
                  <a:cubicBezTo>
                    <a:pt x="990" y="2085"/>
                    <a:pt x="991" y="2086"/>
                    <a:pt x="993" y="2086"/>
                  </a:cubicBezTo>
                  <a:cubicBezTo>
                    <a:pt x="999" y="2087"/>
                    <a:pt x="1018" y="2073"/>
                    <a:pt x="1030" y="2063"/>
                  </a:cubicBezTo>
                  <a:cubicBezTo>
                    <a:pt x="1025" y="2071"/>
                    <a:pt x="1023" y="2078"/>
                    <a:pt x="1026" y="2082"/>
                  </a:cubicBezTo>
                  <a:cubicBezTo>
                    <a:pt x="1027" y="2083"/>
                    <a:pt x="1029" y="2083"/>
                    <a:pt x="1031" y="2083"/>
                  </a:cubicBezTo>
                  <a:cubicBezTo>
                    <a:pt x="1033" y="2083"/>
                    <a:pt x="1035" y="2082"/>
                    <a:pt x="1038" y="2079"/>
                  </a:cubicBezTo>
                  <a:cubicBezTo>
                    <a:pt x="1030" y="2092"/>
                    <a:pt x="1021" y="2109"/>
                    <a:pt x="1023" y="2116"/>
                  </a:cubicBezTo>
                  <a:cubicBezTo>
                    <a:pt x="1023" y="2117"/>
                    <a:pt x="1024" y="2118"/>
                    <a:pt x="1025" y="2119"/>
                  </a:cubicBezTo>
                  <a:cubicBezTo>
                    <a:pt x="1026" y="2119"/>
                    <a:pt x="1027" y="2119"/>
                    <a:pt x="1029" y="2119"/>
                  </a:cubicBezTo>
                  <a:cubicBezTo>
                    <a:pt x="1035" y="2117"/>
                    <a:pt x="1045" y="2101"/>
                    <a:pt x="1052" y="2087"/>
                  </a:cubicBezTo>
                  <a:cubicBezTo>
                    <a:pt x="1052" y="2091"/>
                    <a:pt x="1052" y="2094"/>
                    <a:pt x="1052" y="2097"/>
                  </a:cubicBezTo>
                  <a:cubicBezTo>
                    <a:pt x="1053" y="2099"/>
                    <a:pt x="1055" y="2100"/>
                    <a:pt x="1056" y="2100"/>
                  </a:cubicBezTo>
                  <a:cubicBezTo>
                    <a:pt x="1057" y="2101"/>
                    <a:pt x="1059" y="2101"/>
                    <a:pt x="1061" y="2100"/>
                  </a:cubicBezTo>
                  <a:cubicBezTo>
                    <a:pt x="1062" y="2099"/>
                    <a:pt x="1064" y="2097"/>
                    <a:pt x="1066" y="2094"/>
                  </a:cubicBezTo>
                  <a:cubicBezTo>
                    <a:pt x="1063" y="2109"/>
                    <a:pt x="1059" y="2129"/>
                    <a:pt x="1063" y="2135"/>
                  </a:cubicBezTo>
                  <a:cubicBezTo>
                    <a:pt x="1064" y="2136"/>
                    <a:pt x="1065" y="2136"/>
                    <a:pt x="1066" y="2137"/>
                  </a:cubicBezTo>
                  <a:cubicBezTo>
                    <a:pt x="1067" y="2137"/>
                    <a:pt x="1068" y="2137"/>
                    <a:pt x="1070" y="2136"/>
                  </a:cubicBezTo>
                  <a:cubicBezTo>
                    <a:pt x="1075" y="2132"/>
                    <a:pt x="1079" y="2112"/>
                    <a:pt x="1081" y="2097"/>
                  </a:cubicBezTo>
                  <a:cubicBezTo>
                    <a:pt x="1082" y="2102"/>
                    <a:pt x="1083" y="2105"/>
                    <a:pt x="1085" y="2107"/>
                  </a:cubicBezTo>
                  <a:cubicBezTo>
                    <a:pt x="1086" y="2109"/>
                    <a:pt x="1088" y="2110"/>
                    <a:pt x="1090" y="2110"/>
                  </a:cubicBezTo>
                  <a:cubicBezTo>
                    <a:pt x="1092" y="2110"/>
                    <a:pt x="1094" y="2109"/>
                    <a:pt x="1095" y="2107"/>
                  </a:cubicBezTo>
                  <a:cubicBezTo>
                    <a:pt x="1097" y="2105"/>
                    <a:pt x="1098" y="2102"/>
                    <a:pt x="1099" y="2097"/>
                  </a:cubicBezTo>
                  <a:cubicBezTo>
                    <a:pt x="1101" y="2112"/>
                    <a:pt x="1105" y="2132"/>
                    <a:pt x="1110" y="2136"/>
                  </a:cubicBezTo>
                  <a:cubicBezTo>
                    <a:pt x="1112" y="2137"/>
                    <a:pt x="1113" y="2137"/>
                    <a:pt x="1114" y="2137"/>
                  </a:cubicBezTo>
                  <a:cubicBezTo>
                    <a:pt x="1115" y="2136"/>
                    <a:pt x="1116" y="2136"/>
                    <a:pt x="1117" y="2135"/>
                  </a:cubicBezTo>
                  <a:cubicBezTo>
                    <a:pt x="1121" y="2129"/>
                    <a:pt x="1117" y="2109"/>
                    <a:pt x="1114" y="2094"/>
                  </a:cubicBezTo>
                  <a:cubicBezTo>
                    <a:pt x="1116" y="2097"/>
                    <a:pt x="1118" y="2099"/>
                    <a:pt x="1119" y="2100"/>
                  </a:cubicBezTo>
                  <a:cubicBezTo>
                    <a:pt x="1121" y="2101"/>
                    <a:pt x="1123" y="2101"/>
                    <a:pt x="1124" y="2100"/>
                  </a:cubicBezTo>
                  <a:cubicBezTo>
                    <a:pt x="1125" y="2100"/>
                    <a:pt x="1127" y="2099"/>
                    <a:pt x="1128" y="2097"/>
                  </a:cubicBezTo>
                  <a:cubicBezTo>
                    <a:pt x="1129" y="2094"/>
                    <a:pt x="1129" y="2091"/>
                    <a:pt x="1128" y="2087"/>
                  </a:cubicBezTo>
                  <a:cubicBezTo>
                    <a:pt x="1135" y="2101"/>
                    <a:pt x="1145" y="2117"/>
                    <a:pt x="1151" y="2119"/>
                  </a:cubicBezTo>
                  <a:cubicBezTo>
                    <a:pt x="1153" y="2119"/>
                    <a:pt x="1154" y="2119"/>
                    <a:pt x="1155" y="2119"/>
                  </a:cubicBezTo>
                  <a:cubicBezTo>
                    <a:pt x="1156" y="2118"/>
                    <a:pt x="1157" y="2117"/>
                    <a:pt x="1157" y="2116"/>
                  </a:cubicBezTo>
                  <a:cubicBezTo>
                    <a:pt x="1159" y="2109"/>
                    <a:pt x="1150" y="2092"/>
                    <a:pt x="1142" y="2079"/>
                  </a:cubicBezTo>
                  <a:cubicBezTo>
                    <a:pt x="1145" y="2082"/>
                    <a:pt x="1147" y="2083"/>
                    <a:pt x="1149" y="2083"/>
                  </a:cubicBezTo>
                  <a:cubicBezTo>
                    <a:pt x="1151" y="2083"/>
                    <a:pt x="1153" y="2083"/>
                    <a:pt x="1154" y="2082"/>
                  </a:cubicBezTo>
                  <a:cubicBezTo>
                    <a:pt x="1157" y="2078"/>
                    <a:pt x="1155" y="2071"/>
                    <a:pt x="1150" y="2063"/>
                  </a:cubicBezTo>
                  <a:cubicBezTo>
                    <a:pt x="1162" y="2073"/>
                    <a:pt x="1181" y="2087"/>
                    <a:pt x="1187" y="2086"/>
                  </a:cubicBezTo>
                  <a:cubicBezTo>
                    <a:pt x="1189" y="2086"/>
                    <a:pt x="1190" y="2085"/>
                    <a:pt x="1190" y="2085"/>
                  </a:cubicBezTo>
                  <a:cubicBezTo>
                    <a:pt x="1195" y="2078"/>
                    <a:pt x="1176" y="2061"/>
                    <a:pt x="1161" y="2049"/>
                  </a:cubicBezTo>
                  <a:cubicBezTo>
                    <a:pt x="1164" y="2050"/>
                    <a:pt x="1167" y="2050"/>
                    <a:pt x="1169" y="2050"/>
                  </a:cubicBezTo>
                  <a:cubicBezTo>
                    <a:pt x="1171" y="2050"/>
                    <a:pt x="1172" y="2049"/>
                    <a:pt x="1173" y="2047"/>
                  </a:cubicBezTo>
                  <a:cubicBezTo>
                    <a:pt x="1174" y="2046"/>
                    <a:pt x="1174" y="2044"/>
                    <a:pt x="1174" y="2042"/>
                  </a:cubicBezTo>
                  <a:cubicBezTo>
                    <a:pt x="1172" y="2038"/>
                    <a:pt x="1167" y="2033"/>
                    <a:pt x="1160" y="2029"/>
                  </a:cubicBezTo>
                  <a:cubicBezTo>
                    <a:pt x="1174" y="2031"/>
                    <a:pt x="1195" y="2034"/>
                    <a:pt x="1201" y="2029"/>
                  </a:cubicBezTo>
                  <a:cubicBezTo>
                    <a:pt x="1203" y="2028"/>
                    <a:pt x="1203" y="2027"/>
                    <a:pt x="1203" y="2026"/>
                  </a:cubicBezTo>
                  <a:cubicBezTo>
                    <a:pt x="1204" y="2018"/>
                    <a:pt x="1178" y="2014"/>
                    <a:pt x="1160" y="2012"/>
                  </a:cubicBezTo>
                  <a:cubicBezTo>
                    <a:pt x="1164" y="2010"/>
                    <a:pt x="1167" y="2008"/>
                    <a:pt x="1170" y="2005"/>
                  </a:cubicBezTo>
                  <a:cubicBezTo>
                    <a:pt x="1174" y="2002"/>
                    <a:pt x="1177" y="1999"/>
                    <a:pt x="1179" y="1995"/>
                  </a:cubicBezTo>
                  <a:cubicBezTo>
                    <a:pt x="1199" y="1998"/>
                    <a:pt x="1213" y="2010"/>
                    <a:pt x="1215" y="2026"/>
                  </a:cubicBezTo>
                  <a:cubicBezTo>
                    <a:pt x="1217" y="2039"/>
                    <a:pt x="1211" y="2052"/>
                    <a:pt x="1200" y="2057"/>
                  </a:cubicBezTo>
                  <a:cubicBezTo>
                    <a:pt x="1200" y="2057"/>
                    <a:pt x="1199" y="2058"/>
                    <a:pt x="1199" y="2058"/>
                  </a:cubicBezTo>
                  <a:cubicBezTo>
                    <a:pt x="1199" y="2059"/>
                    <a:pt x="1199" y="2059"/>
                    <a:pt x="1199" y="2060"/>
                  </a:cubicBezTo>
                  <a:close/>
                  <a:moveTo>
                    <a:pt x="996" y="1976"/>
                  </a:moveTo>
                  <a:cubicBezTo>
                    <a:pt x="975" y="1977"/>
                    <a:pt x="958" y="1986"/>
                    <a:pt x="948" y="2000"/>
                  </a:cubicBezTo>
                  <a:cubicBezTo>
                    <a:pt x="928" y="2005"/>
                    <a:pt x="908" y="2002"/>
                    <a:pt x="893" y="1991"/>
                  </a:cubicBezTo>
                  <a:cubicBezTo>
                    <a:pt x="880" y="1982"/>
                    <a:pt x="872" y="1968"/>
                    <a:pt x="871" y="1952"/>
                  </a:cubicBezTo>
                  <a:cubicBezTo>
                    <a:pt x="870" y="1938"/>
                    <a:pt x="875" y="1925"/>
                    <a:pt x="884" y="1915"/>
                  </a:cubicBezTo>
                  <a:cubicBezTo>
                    <a:pt x="891" y="1908"/>
                    <a:pt x="901" y="1904"/>
                    <a:pt x="910" y="1905"/>
                  </a:cubicBezTo>
                  <a:cubicBezTo>
                    <a:pt x="919" y="1906"/>
                    <a:pt x="928" y="1911"/>
                    <a:pt x="931" y="1920"/>
                  </a:cubicBezTo>
                  <a:cubicBezTo>
                    <a:pt x="934" y="1927"/>
                    <a:pt x="932" y="1934"/>
                    <a:pt x="926" y="1940"/>
                  </a:cubicBezTo>
                  <a:cubicBezTo>
                    <a:pt x="921" y="1946"/>
                    <a:pt x="913" y="1945"/>
                    <a:pt x="908" y="1941"/>
                  </a:cubicBezTo>
                  <a:cubicBezTo>
                    <a:pt x="904" y="1938"/>
                    <a:pt x="901" y="1931"/>
                    <a:pt x="905" y="1924"/>
                  </a:cubicBezTo>
                  <a:cubicBezTo>
                    <a:pt x="905" y="1923"/>
                    <a:pt x="905" y="1923"/>
                    <a:pt x="905" y="1922"/>
                  </a:cubicBezTo>
                  <a:cubicBezTo>
                    <a:pt x="904" y="1921"/>
                    <a:pt x="904" y="1921"/>
                    <a:pt x="903" y="1921"/>
                  </a:cubicBezTo>
                  <a:cubicBezTo>
                    <a:pt x="896" y="1921"/>
                    <a:pt x="889" y="1928"/>
                    <a:pt x="886" y="1937"/>
                  </a:cubicBezTo>
                  <a:cubicBezTo>
                    <a:pt x="881" y="1951"/>
                    <a:pt x="885" y="1966"/>
                    <a:pt x="897" y="1977"/>
                  </a:cubicBezTo>
                  <a:cubicBezTo>
                    <a:pt x="905" y="1985"/>
                    <a:pt x="917" y="1989"/>
                    <a:pt x="930" y="1989"/>
                  </a:cubicBezTo>
                  <a:cubicBezTo>
                    <a:pt x="943" y="1988"/>
                    <a:pt x="955" y="1983"/>
                    <a:pt x="963" y="1974"/>
                  </a:cubicBezTo>
                  <a:cubicBezTo>
                    <a:pt x="974" y="1978"/>
                    <a:pt x="986" y="1978"/>
                    <a:pt x="996" y="1974"/>
                  </a:cubicBezTo>
                  <a:cubicBezTo>
                    <a:pt x="996" y="1974"/>
                    <a:pt x="996" y="1975"/>
                    <a:pt x="996" y="1976"/>
                  </a:cubicBezTo>
                  <a:cubicBezTo>
                    <a:pt x="996" y="1976"/>
                    <a:pt x="996" y="1976"/>
                    <a:pt x="996" y="1976"/>
                  </a:cubicBezTo>
                  <a:close/>
                  <a:moveTo>
                    <a:pt x="920" y="2045"/>
                  </a:moveTo>
                  <a:cubicBezTo>
                    <a:pt x="923" y="2050"/>
                    <a:pt x="928" y="2052"/>
                    <a:pt x="933" y="2053"/>
                  </a:cubicBezTo>
                  <a:cubicBezTo>
                    <a:pt x="929" y="2054"/>
                    <a:pt x="924" y="2053"/>
                    <a:pt x="920" y="2050"/>
                  </a:cubicBezTo>
                  <a:cubicBezTo>
                    <a:pt x="911" y="2045"/>
                    <a:pt x="905" y="2031"/>
                    <a:pt x="898" y="2016"/>
                  </a:cubicBezTo>
                  <a:cubicBezTo>
                    <a:pt x="893" y="2007"/>
                    <a:pt x="889" y="1997"/>
                    <a:pt x="883" y="1988"/>
                  </a:cubicBezTo>
                  <a:cubicBezTo>
                    <a:pt x="886" y="1990"/>
                    <a:pt x="888" y="1993"/>
                    <a:pt x="891" y="1995"/>
                  </a:cubicBezTo>
                  <a:cubicBezTo>
                    <a:pt x="906" y="2005"/>
                    <a:pt x="925" y="2009"/>
                    <a:pt x="945" y="2004"/>
                  </a:cubicBezTo>
                  <a:cubicBezTo>
                    <a:pt x="942" y="2008"/>
                    <a:pt x="941" y="2013"/>
                    <a:pt x="940" y="2017"/>
                  </a:cubicBezTo>
                  <a:cubicBezTo>
                    <a:pt x="933" y="2016"/>
                    <a:pt x="926" y="2019"/>
                    <a:pt x="922" y="2024"/>
                  </a:cubicBezTo>
                  <a:cubicBezTo>
                    <a:pt x="916" y="2031"/>
                    <a:pt x="916" y="2039"/>
                    <a:pt x="920" y="2045"/>
                  </a:cubicBezTo>
                  <a:close/>
                  <a:moveTo>
                    <a:pt x="789" y="2010"/>
                  </a:moveTo>
                  <a:cubicBezTo>
                    <a:pt x="789" y="1993"/>
                    <a:pt x="789" y="1976"/>
                    <a:pt x="788" y="1960"/>
                  </a:cubicBezTo>
                  <a:cubicBezTo>
                    <a:pt x="789" y="1960"/>
                    <a:pt x="791" y="1959"/>
                    <a:pt x="792" y="1959"/>
                  </a:cubicBezTo>
                  <a:cubicBezTo>
                    <a:pt x="795" y="1979"/>
                    <a:pt x="794" y="2000"/>
                    <a:pt x="793" y="2020"/>
                  </a:cubicBezTo>
                  <a:cubicBezTo>
                    <a:pt x="792" y="2052"/>
                    <a:pt x="791" y="2084"/>
                    <a:pt x="806" y="2107"/>
                  </a:cubicBezTo>
                  <a:cubicBezTo>
                    <a:pt x="786" y="2084"/>
                    <a:pt x="787" y="2048"/>
                    <a:pt x="789" y="2010"/>
                  </a:cubicBezTo>
                  <a:close/>
                  <a:moveTo>
                    <a:pt x="802" y="2113"/>
                  </a:moveTo>
                  <a:cubicBezTo>
                    <a:pt x="799" y="2111"/>
                    <a:pt x="797" y="2110"/>
                    <a:pt x="794" y="2108"/>
                  </a:cubicBezTo>
                  <a:cubicBezTo>
                    <a:pt x="796" y="2098"/>
                    <a:pt x="796" y="2098"/>
                    <a:pt x="796" y="2098"/>
                  </a:cubicBezTo>
                  <a:cubicBezTo>
                    <a:pt x="797" y="2101"/>
                    <a:pt x="799" y="2104"/>
                    <a:pt x="801" y="2107"/>
                  </a:cubicBezTo>
                  <a:lnTo>
                    <a:pt x="802" y="2113"/>
                  </a:lnTo>
                  <a:close/>
                  <a:moveTo>
                    <a:pt x="785" y="1966"/>
                  </a:moveTo>
                  <a:cubicBezTo>
                    <a:pt x="785" y="1969"/>
                    <a:pt x="785" y="1973"/>
                    <a:pt x="785" y="1976"/>
                  </a:cubicBezTo>
                  <a:cubicBezTo>
                    <a:pt x="757" y="1986"/>
                    <a:pt x="757" y="1986"/>
                    <a:pt x="757" y="1986"/>
                  </a:cubicBezTo>
                  <a:cubicBezTo>
                    <a:pt x="758" y="1983"/>
                    <a:pt x="758" y="1979"/>
                    <a:pt x="759" y="1976"/>
                  </a:cubicBezTo>
                  <a:lnTo>
                    <a:pt x="785" y="1966"/>
                  </a:lnTo>
                  <a:close/>
                  <a:moveTo>
                    <a:pt x="760" y="1971"/>
                  </a:moveTo>
                  <a:cubicBezTo>
                    <a:pt x="761" y="1968"/>
                    <a:pt x="762" y="1964"/>
                    <a:pt x="763" y="1961"/>
                  </a:cubicBezTo>
                  <a:cubicBezTo>
                    <a:pt x="770" y="1961"/>
                    <a:pt x="777" y="1961"/>
                    <a:pt x="784" y="1960"/>
                  </a:cubicBezTo>
                  <a:cubicBezTo>
                    <a:pt x="784" y="1961"/>
                    <a:pt x="784" y="1962"/>
                    <a:pt x="784" y="1962"/>
                  </a:cubicBezTo>
                  <a:lnTo>
                    <a:pt x="760" y="1971"/>
                  </a:lnTo>
                  <a:close/>
                  <a:moveTo>
                    <a:pt x="785" y="1980"/>
                  </a:moveTo>
                  <a:cubicBezTo>
                    <a:pt x="785" y="1983"/>
                    <a:pt x="785" y="1986"/>
                    <a:pt x="785" y="1989"/>
                  </a:cubicBezTo>
                  <a:cubicBezTo>
                    <a:pt x="756" y="2000"/>
                    <a:pt x="756" y="2000"/>
                    <a:pt x="756" y="2000"/>
                  </a:cubicBezTo>
                  <a:cubicBezTo>
                    <a:pt x="756" y="1997"/>
                    <a:pt x="756" y="1994"/>
                    <a:pt x="757" y="1990"/>
                  </a:cubicBezTo>
                  <a:lnTo>
                    <a:pt x="785" y="1980"/>
                  </a:lnTo>
                  <a:close/>
                  <a:moveTo>
                    <a:pt x="785" y="1993"/>
                  </a:moveTo>
                  <a:cubicBezTo>
                    <a:pt x="785" y="1997"/>
                    <a:pt x="785" y="2000"/>
                    <a:pt x="785" y="2003"/>
                  </a:cubicBezTo>
                  <a:cubicBezTo>
                    <a:pt x="756" y="2017"/>
                    <a:pt x="756" y="2017"/>
                    <a:pt x="756" y="2017"/>
                  </a:cubicBezTo>
                  <a:cubicBezTo>
                    <a:pt x="756" y="2013"/>
                    <a:pt x="756" y="2009"/>
                    <a:pt x="756" y="2004"/>
                  </a:cubicBezTo>
                  <a:lnTo>
                    <a:pt x="785" y="1993"/>
                  </a:lnTo>
                  <a:close/>
                  <a:moveTo>
                    <a:pt x="785" y="2008"/>
                  </a:moveTo>
                  <a:cubicBezTo>
                    <a:pt x="785" y="2008"/>
                    <a:pt x="785" y="2009"/>
                    <a:pt x="785" y="2010"/>
                  </a:cubicBezTo>
                  <a:cubicBezTo>
                    <a:pt x="785" y="2012"/>
                    <a:pt x="784" y="2015"/>
                    <a:pt x="784" y="2017"/>
                  </a:cubicBezTo>
                  <a:cubicBezTo>
                    <a:pt x="758" y="2033"/>
                    <a:pt x="758" y="2033"/>
                    <a:pt x="758" y="2033"/>
                  </a:cubicBezTo>
                  <a:cubicBezTo>
                    <a:pt x="757" y="2030"/>
                    <a:pt x="757" y="2026"/>
                    <a:pt x="756" y="2022"/>
                  </a:cubicBezTo>
                  <a:lnTo>
                    <a:pt x="785" y="2008"/>
                  </a:lnTo>
                  <a:close/>
                  <a:moveTo>
                    <a:pt x="784" y="2022"/>
                  </a:moveTo>
                  <a:cubicBezTo>
                    <a:pt x="784" y="2025"/>
                    <a:pt x="784" y="2028"/>
                    <a:pt x="784" y="2032"/>
                  </a:cubicBezTo>
                  <a:cubicBezTo>
                    <a:pt x="761" y="2050"/>
                    <a:pt x="761" y="2050"/>
                    <a:pt x="761" y="2050"/>
                  </a:cubicBezTo>
                  <a:cubicBezTo>
                    <a:pt x="760" y="2046"/>
                    <a:pt x="759" y="2042"/>
                    <a:pt x="759" y="2038"/>
                  </a:cubicBezTo>
                  <a:lnTo>
                    <a:pt x="784" y="2022"/>
                  </a:lnTo>
                  <a:close/>
                  <a:moveTo>
                    <a:pt x="784" y="2037"/>
                  </a:moveTo>
                  <a:cubicBezTo>
                    <a:pt x="784" y="2040"/>
                    <a:pt x="784" y="2044"/>
                    <a:pt x="784" y="2047"/>
                  </a:cubicBezTo>
                  <a:cubicBezTo>
                    <a:pt x="767" y="2066"/>
                    <a:pt x="767" y="2066"/>
                    <a:pt x="767" y="2066"/>
                  </a:cubicBezTo>
                  <a:cubicBezTo>
                    <a:pt x="765" y="2062"/>
                    <a:pt x="764" y="2058"/>
                    <a:pt x="763" y="2054"/>
                  </a:cubicBezTo>
                  <a:lnTo>
                    <a:pt x="784" y="2037"/>
                  </a:lnTo>
                  <a:close/>
                  <a:moveTo>
                    <a:pt x="785" y="2053"/>
                  </a:moveTo>
                  <a:cubicBezTo>
                    <a:pt x="785" y="2056"/>
                    <a:pt x="785" y="2059"/>
                    <a:pt x="785" y="2063"/>
                  </a:cubicBezTo>
                  <a:cubicBezTo>
                    <a:pt x="773" y="2081"/>
                    <a:pt x="773" y="2081"/>
                    <a:pt x="773" y="2081"/>
                  </a:cubicBezTo>
                  <a:cubicBezTo>
                    <a:pt x="772" y="2078"/>
                    <a:pt x="770" y="2074"/>
                    <a:pt x="768" y="2070"/>
                  </a:cubicBezTo>
                  <a:lnTo>
                    <a:pt x="785" y="2053"/>
                  </a:lnTo>
                  <a:close/>
                  <a:moveTo>
                    <a:pt x="786" y="2069"/>
                  </a:moveTo>
                  <a:cubicBezTo>
                    <a:pt x="787" y="2071"/>
                    <a:pt x="787" y="2074"/>
                    <a:pt x="788" y="2077"/>
                  </a:cubicBezTo>
                  <a:cubicBezTo>
                    <a:pt x="781" y="2093"/>
                    <a:pt x="781" y="2093"/>
                    <a:pt x="781" y="2093"/>
                  </a:cubicBezTo>
                  <a:cubicBezTo>
                    <a:pt x="780" y="2091"/>
                    <a:pt x="779" y="2090"/>
                    <a:pt x="777" y="2088"/>
                  </a:cubicBezTo>
                  <a:cubicBezTo>
                    <a:pt x="777" y="2087"/>
                    <a:pt x="776" y="2086"/>
                    <a:pt x="776" y="2085"/>
                  </a:cubicBezTo>
                  <a:lnTo>
                    <a:pt x="786" y="2069"/>
                  </a:lnTo>
                  <a:close/>
                  <a:moveTo>
                    <a:pt x="790" y="2083"/>
                  </a:moveTo>
                  <a:cubicBezTo>
                    <a:pt x="790" y="2086"/>
                    <a:pt x="792" y="2089"/>
                    <a:pt x="793" y="2092"/>
                  </a:cubicBezTo>
                  <a:cubicBezTo>
                    <a:pt x="791" y="2104"/>
                    <a:pt x="791" y="2104"/>
                    <a:pt x="791" y="2104"/>
                  </a:cubicBezTo>
                  <a:cubicBezTo>
                    <a:pt x="788" y="2102"/>
                    <a:pt x="786" y="2099"/>
                    <a:pt x="784" y="2097"/>
                  </a:cubicBezTo>
                  <a:lnTo>
                    <a:pt x="790" y="2083"/>
                  </a:lnTo>
                  <a:close/>
                  <a:moveTo>
                    <a:pt x="815" y="2103"/>
                  </a:moveTo>
                  <a:cubicBezTo>
                    <a:pt x="808" y="2101"/>
                    <a:pt x="808" y="2101"/>
                    <a:pt x="808" y="2101"/>
                  </a:cubicBezTo>
                  <a:cubicBezTo>
                    <a:pt x="806" y="2099"/>
                    <a:pt x="805" y="2096"/>
                    <a:pt x="804" y="2093"/>
                  </a:cubicBezTo>
                  <a:cubicBezTo>
                    <a:pt x="815" y="2096"/>
                    <a:pt x="815" y="2096"/>
                    <a:pt x="815" y="2096"/>
                  </a:cubicBezTo>
                  <a:cubicBezTo>
                    <a:pt x="815" y="2098"/>
                    <a:pt x="815" y="2100"/>
                    <a:pt x="815" y="2103"/>
                  </a:cubicBezTo>
                  <a:close/>
                  <a:moveTo>
                    <a:pt x="802" y="2088"/>
                  </a:moveTo>
                  <a:cubicBezTo>
                    <a:pt x="801" y="2085"/>
                    <a:pt x="800" y="2082"/>
                    <a:pt x="800" y="2079"/>
                  </a:cubicBezTo>
                  <a:cubicBezTo>
                    <a:pt x="817" y="2083"/>
                    <a:pt x="817" y="2083"/>
                    <a:pt x="817" y="2083"/>
                  </a:cubicBezTo>
                  <a:cubicBezTo>
                    <a:pt x="816" y="2086"/>
                    <a:pt x="816" y="2089"/>
                    <a:pt x="815" y="2092"/>
                  </a:cubicBezTo>
                  <a:lnTo>
                    <a:pt x="802" y="2088"/>
                  </a:lnTo>
                  <a:close/>
                  <a:moveTo>
                    <a:pt x="817" y="2121"/>
                  </a:moveTo>
                  <a:cubicBezTo>
                    <a:pt x="813" y="2119"/>
                    <a:pt x="809" y="2118"/>
                    <a:pt x="806" y="2116"/>
                  </a:cubicBezTo>
                  <a:cubicBezTo>
                    <a:pt x="805" y="2111"/>
                    <a:pt x="805" y="2111"/>
                    <a:pt x="805" y="2111"/>
                  </a:cubicBezTo>
                  <a:cubicBezTo>
                    <a:pt x="809" y="2115"/>
                    <a:pt x="813" y="2118"/>
                    <a:pt x="817" y="2121"/>
                  </a:cubicBezTo>
                  <a:close/>
                  <a:moveTo>
                    <a:pt x="811" y="2106"/>
                  </a:moveTo>
                  <a:cubicBezTo>
                    <a:pt x="816" y="2107"/>
                    <a:pt x="816" y="2107"/>
                    <a:pt x="816" y="2107"/>
                  </a:cubicBezTo>
                  <a:cubicBezTo>
                    <a:pt x="817" y="2110"/>
                    <a:pt x="818" y="2113"/>
                    <a:pt x="819" y="2116"/>
                  </a:cubicBezTo>
                  <a:cubicBezTo>
                    <a:pt x="816" y="2113"/>
                    <a:pt x="813" y="2109"/>
                    <a:pt x="811" y="2106"/>
                  </a:cubicBezTo>
                  <a:close/>
                  <a:moveTo>
                    <a:pt x="799" y="2075"/>
                  </a:moveTo>
                  <a:cubicBezTo>
                    <a:pt x="798" y="2072"/>
                    <a:pt x="798" y="2068"/>
                    <a:pt x="798" y="2065"/>
                  </a:cubicBezTo>
                  <a:cubicBezTo>
                    <a:pt x="819" y="2071"/>
                    <a:pt x="819" y="2071"/>
                    <a:pt x="819" y="2071"/>
                  </a:cubicBezTo>
                  <a:cubicBezTo>
                    <a:pt x="819" y="2074"/>
                    <a:pt x="818" y="2077"/>
                    <a:pt x="817" y="2080"/>
                  </a:cubicBezTo>
                  <a:lnTo>
                    <a:pt x="799" y="2075"/>
                  </a:lnTo>
                  <a:close/>
                  <a:moveTo>
                    <a:pt x="797" y="2061"/>
                  </a:moveTo>
                  <a:cubicBezTo>
                    <a:pt x="797" y="2057"/>
                    <a:pt x="797" y="2054"/>
                    <a:pt x="797" y="2051"/>
                  </a:cubicBezTo>
                  <a:cubicBezTo>
                    <a:pt x="823" y="2059"/>
                    <a:pt x="823" y="2059"/>
                    <a:pt x="823" y="2059"/>
                  </a:cubicBezTo>
                  <a:cubicBezTo>
                    <a:pt x="822" y="2060"/>
                    <a:pt x="822" y="2061"/>
                    <a:pt x="822" y="2062"/>
                  </a:cubicBezTo>
                  <a:cubicBezTo>
                    <a:pt x="821" y="2064"/>
                    <a:pt x="821" y="2066"/>
                    <a:pt x="820" y="2068"/>
                  </a:cubicBezTo>
                  <a:lnTo>
                    <a:pt x="797" y="2061"/>
                  </a:lnTo>
                  <a:close/>
                  <a:moveTo>
                    <a:pt x="797" y="2046"/>
                  </a:moveTo>
                  <a:cubicBezTo>
                    <a:pt x="797" y="2043"/>
                    <a:pt x="797" y="2039"/>
                    <a:pt x="797" y="2036"/>
                  </a:cubicBezTo>
                  <a:cubicBezTo>
                    <a:pt x="826" y="2046"/>
                    <a:pt x="826" y="2046"/>
                    <a:pt x="826" y="2046"/>
                  </a:cubicBezTo>
                  <a:cubicBezTo>
                    <a:pt x="825" y="2049"/>
                    <a:pt x="824" y="2052"/>
                    <a:pt x="824" y="2056"/>
                  </a:cubicBezTo>
                  <a:lnTo>
                    <a:pt x="797" y="2046"/>
                  </a:lnTo>
                  <a:close/>
                  <a:moveTo>
                    <a:pt x="797" y="2031"/>
                  </a:moveTo>
                  <a:cubicBezTo>
                    <a:pt x="797" y="2028"/>
                    <a:pt x="797" y="2024"/>
                    <a:pt x="797" y="2020"/>
                  </a:cubicBezTo>
                  <a:cubicBezTo>
                    <a:pt x="829" y="2031"/>
                    <a:pt x="829" y="2031"/>
                    <a:pt x="829" y="2031"/>
                  </a:cubicBezTo>
                  <a:cubicBezTo>
                    <a:pt x="829" y="2035"/>
                    <a:pt x="828" y="2038"/>
                    <a:pt x="827" y="2042"/>
                  </a:cubicBezTo>
                  <a:lnTo>
                    <a:pt x="797" y="2031"/>
                  </a:lnTo>
                  <a:close/>
                  <a:moveTo>
                    <a:pt x="797" y="2016"/>
                  </a:moveTo>
                  <a:cubicBezTo>
                    <a:pt x="798" y="2013"/>
                    <a:pt x="798" y="2009"/>
                    <a:pt x="798" y="2006"/>
                  </a:cubicBezTo>
                  <a:cubicBezTo>
                    <a:pt x="831" y="2017"/>
                    <a:pt x="831" y="2017"/>
                    <a:pt x="831" y="2017"/>
                  </a:cubicBezTo>
                  <a:cubicBezTo>
                    <a:pt x="830" y="2020"/>
                    <a:pt x="830" y="2024"/>
                    <a:pt x="830" y="2027"/>
                  </a:cubicBezTo>
                  <a:lnTo>
                    <a:pt x="797" y="2016"/>
                  </a:lnTo>
                  <a:close/>
                  <a:moveTo>
                    <a:pt x="798" y="2002"/>
                  </a:moveTo>
                  <a:cubicBezTo>
                    <a:pt x="798" y="1999"/>
                    <a:pt x="798" y="1996"/>
                    <a:pt x="798" y="1993"/>
                  </a:cubicBezTo>
                  <a:cubicBezTo>
                    <a:pt x="831" y="2002"/>
                    <a:pt x="831" y="2002"/>
                    <a:pt x="831" y="2002"/>
                  </a:cubicBezTo>
                  <a:cubicBezTo>
                    <a:pt x="831" y="2005"/>
                    <a:pt x="831" y="2009"/>
                    <a:pt x="831" y="2013"/>
                  </a:cubicBezTo>
                  <a:lnTo>
                    <a:pt x="798" y="2002"/>
                  </a:lnTo>
                  <a:close/>
                  <a:moveTo>
                    <a:pt x="798" y="1989"/>
                  </a:moveTo>
                  <a:cubicBezTo>
                    <a:pt x="798" y="1985"/>
                    <a:pt x="798" y="1982"/>
                    <a:pt x="798" y="1978"/>
                  </a:cubicBezTo>
                  <a:cubicBezTo>
                    <a:pt x="828" y="1987"/>
                    <a:pt x="828" y="1987"/>
                    <a:pt x="828" y="1987"/>
                  </a:cubicBezTo>
                  <a:cubicBezTo>
                    <a:pt x="829" y="1991"/>
                    <a:pt x="830" y="1994"/>
                    <a:pt x="830" y="1998"/>
                  </a:cubicBezTo>
                  <a:lnTo>
                    <a:pt x="798" y="1989"/>
                  </a:lnTo>
                  <a:close/>
                  <a:moveTo>
                    <a:pt x="797" y="1974"/>
                  </a:moveTo>
                  <a:cubicBezTo>
                    <a:pt x="797" y="1971"/>
                    <a:pt x="797" y="1968"/>
                    <a:pt x="796" y="1965"/>
                  </a:cubicBezTo>
                  <a:cubicBezTo>
                    <a:pt x="823" y="1971"/>
                    <a:pt x="823" y="1971"/>
                    <a:pt x="823" y="1971"/>
                  </a:cubicBezTo>
                  <a:cubicBezTo>
                    <a:pt x="825" y="1975"/>
                    <a:pt x="826" y="1979"/>
                    <a:pt x="827" y="1983"/>
                  </a:cubicBezTo>
                  <a:lnTo>
                    <a:pt x="797" y="1974"/>
                  </a:lnTo>
                  <a:close/>
                  <a:moveTo>
                    <a:pt x="796" y="1960"/>
                  </a:moveTo>
                  <a:cubicBezTo>
                    <a:pt x="796" y="1960"/>
                    <a:pt x="796" y="1959"/>
                    <a:pt x="796" y="1959"/>
                  </a:cubicBezTo>
                  <a:cubicBezTo>
                    <a:pt x="802" y="1957"/>
                    <a:pt x="808" y="1956"/>
                    <a:pt x="814" y="1954"/>
                  </a:cubicBezTo>
                  <a:cubicBezTo>
                    <a:pt x="817" y="1958"/>
                    <a:pt x="819" y="1962"/>
                    <a:pt x="821" y="1966"/>
                  </a:cubicBezTo>
                  <a:lnTo>
                    <a:pt x="796" y="1960"/>
                  </a:lnTo>
                  <a:close/>
                  <a:moveTo>
                    <a:pt x="734" y="1951"/>
                  </a:moveTo>
                  <a:cubicBezTo>
                    <a:pt x="734" y="1951"/>
                    <a:pt x="733" y="1951"/>
                    <a:pt x="733" y="1951"/>
                  </a:cubicBezTo>
                  <a:cubicBezTo>
                    <a:pt x="733" y="1951"/>
                    <a:pt x="733" y="1951"/>
                    <a:pt x="733" y="1951"/>
                  </a:cubicBezTo>
                  <a:cubicBezTo>
                    <a:pt x="689" y="1933"/>
                    <a:pt x="649" y="1863"/>
                    <a:pt x="659" y="1791"/>
                  </a:cubicBezTo>
                  <a:cubicBezTo>
                    <a:pt x="663" y="1790"/>
                    <a:pt x="666" y="1789"/>
                    <a:pt x="669" y="1788"/>
                  </a:cubicBezTo>
                  <a:cubicBezTo>
                    <a:pt x="653" y="1851"/>
                    <a:pt x="698" y="1927"/>
                    <a:pt x="737" y="1943"/>
                  </a:cubicBezTo>
                  <a:cubicBezTo>
                    <a:pt x="737" y="1943"/>
                    <a:pt x="737" y="1943"/>
                    <a:pt x="737" y="1943"/>
                  </a:cubicBezTo>
                  <a:cubicBezTo>
                    <a:pt x="775" y="1959"/>
                    <a:pt x="861" y="1937"/>
                    <a:pt x="894" y="1881"/>
                  </a:cubicBezTo>
                  <a:cubicBezTo>
                    <a:pt x="895" y="1884"/>
                    <a:pt x="897" y="1887"/>
                    <a:pt x="899" y="1890"/>
                  </a:cubicBezTo>
                  <a:cubicBezTo>
                    <a:pt x="856" y="1948"/>
                    <a:pt x="777" y="1969"/>
                    <a:pt x="734" y="1951"/>
                  </a:cubicBezTo>
                  <a:close/>
                  <a:moveTo>
                    <a:pt x="675" y="2092"/>
                  </a:moveTo>
                  <a:cubicBezTo>
                    <a:pt x="669" y="2090"/>
                    <a:pt x="663" y="2086"/>
                    <a:pt x="657" y="2082"/>
                  </a:cubicBezTo>
                  <a:cubicBezTo>
                    <a:pt x="687" y="2052"/>
                    <a:pt x="711" y="1995"/>
                    <a:pt x="729" y="1953"/>
                  </a:cubicBezTo>
                  <a:cubicBezTo>
                    <a:pt x="730" y="1953"/>
                    <a:pt x="731" y="1954"/>
                    <a:pt x="732" y="1954"/>
                  </a:cubicBezTo>
                  <a:cubicBezTo>
                    <a:pt x="732" y="1954"/>
                    <a:pt x="732" y="1954"/>
                    <a:pt x="732" y="1954"/>
                  </a:cubicBezTo>
                  <a:cubicBezTo>
                    <a:pt x="732" y="1954"/>
                    <a:pt x="732" y="1954"/>
                    <a:pt x="732" y="1954"/>
                  </a:cubicBezTo>
                  <a:cubicBezTo>
                    <a:pt x="733" y="1955"/>
                    <a:pt x="734" y="1955"/>
                    <a:pt x="735" y="1956"/>
                  </a:cubicBezTo>
                  <a:cubicBezTo>
                    <a:pt x="718" y="1998"/>
                    <a:pt x="694" y="2055"/>
                    <a:pt x="694" y="2098"/>
                  </a:cubicBezTo>
                  <a:cubicBezTo>
                    <a:pt x="687" y="2096"/>
                    <a:pt x="681" y="2095"/>
                    <a:pt x="675" y="2092"/>
                  </a:cubicBezTo>
                  <a:close/>
                  <a:moveTo>
                    <a:pt x="721" y="1949"/>
                  </a:moveTo>
                  <a:cubicBezTo>
                    <a:pt x="723" y="1950"/>
                    <a:pt x="724" y="1951"/>
                    <a:pt x="725" y="1951"/>
                  </a:cubicBezTo>
                  <a:cubicBezTo>
                    <a:pt x="708" y="1994"/>
                    <a:pt x="684" y="2051"/>
                    <a:pt x="654" y="2080"/>
                  </a:cubicBezTo>
                  <a:cubicBezTo>
                    <a:pt x="645" y="2074"/>
                    <a:pt x="637" y="2067"/>
                    <a:pt x="631" y="2059"/>
                  </a:cubicBezTo>
                  <a:cubicBezTo>
                    <a:pt x="668" y="2037"/>
                    <a:pt x="702" y="1995"/>
                    <a:pt x="721" y="1949"/>
                  </a:cubicBezTo>
                  <a:close/>
                  <a:moveTo>
                    <a:pt x="628" y="2057"/>
                  </a:moveTo>
                  <a:cubicBezTo>
                    <a:pt x="628" y="2057"/>
                    <a:pt x="628" y="2057"/>
                    <a:pt x="628" y="2057"/>
                  </a:cubicBezTo>
                  <a:cubicBezTo>
                    <a:pt x="619" y="2047"/>
                    <a:pt x="613" y="2037"/>
                    <a:pt x="609" y="2028"/>
                  </a:cubicBezTo>
                  <a:cubicBezTo>
                    <a:pt x="651" y="2019"/>
                    <a:pt x="695" y="1989"/>
                    <a:pt x="714" y="1944"/>
                  </a:cubicBezTo>
                  <a:cubicBezTo>
                    <a:pt x="715" y="1945"/>
                    <a:pt x="717" y="1946"/>
                    <a:pt x="718" y="1947"/>
                  </a:cubicBezTo>
                  <a:cubicBezTo>
                    <a:pt x="699" y="1993"/>
                    <a:pt x="665" y="2034"/>
                    <a:pt x="628" y="2057"/>
                  </a:cubicBezTo>
                  <a:close/>
                  <a:moveTo>
                    <a:pt x="739" y="1957"/>
                  </a:moveTo>
                  <a:cubicBezTo>
                    <a:pt x="740" y="1957"/>
                    <a:pt x="742" y="1958"/>
                    <a:pt x="743" y="1958"/>
                  </a:cubicBezTo>
                  <a:cubicBezTo>
                    <a:pt x="724" y="2005"/>
                    <a:pt x="719" y="2058"/>
                    <a:pt x="729" y="2100"/>
                  </a:cubicBezTo>
                  <a:cubicBezTo>
                    <a:pt x="719" y="2101"/>
                    <a:pt x="708" y="2100"/>
                    <a:pt x="698" y="2099"/>
                  </a:cubicBezTo>
                  <a:cubicBezTo>
                    <a:pt x="698" y="2056"/>
                    <a:pt x="721" y="1999"/>
                    <a:pt x="739" y="1957"/>
                  </a:cubicBezTo>
                  <a:close/>
                  <a:moveTo>
                    <a:pt x="747" y="1959"/>
                  </a:moveTo>
                  <a:cubicBezTo>
                    <a:pt x="749" y="1959"/>
                    <a:pt x="750" y="1960"/>
                    <a:pt x="752" y="1960"/>
                  </a:cubicBezTo>
                  <a:cubicBezTo>
                    <a:pt x="733" y="2005"/>
                    <a:pt x="743" y="2058"/>
                    <a:pt x="766" y="2094"/>
                  </a:cubicBezTo>
                  <a:cubicBezTo>
                    <a:pt x="758" y="2097"/>
                    <a:pt x="746" y="2099"/>
                    <a:pt x="733" y="2100"/>
                  </a:cubicBezTo>
                  <a:cubicBezTo>
                    <a:pt x="733" y="2100"/>
                    <a:pt x="733" y="2100"/>
                    <a:pt x="733" y="2100"/>
                  </a:cubicBezTo>
                  <a:cubicBezTo>
                    <a:pt x="723" y="2058"/>
                    <a:pt x="728" y="2005"/>
                    <a:pt x="747" y="1959"/>
                  </a:cubicBezTo>
                  <a:close/>
                  <a:moveTo>
                    <a:pt x="571" y="2009"/>
                  </a:moveTo>
                  <a:cubicBezTo>
                    <a:pt x="598" y="2004"/>
                    <a:pt x="620" y="1981"/>
                    <a:pt x="642" y="1957"/>
                  </a:cubicBezTo>
                  <a:cubicBezTo>
                    <a:pt x="656" y="1942"/>
                    <a:pt x="670" y="1927"/>
                    <a:pt x="686" y="1915"/>
                  </a:cubicBezTo>
                  <a:cubicBezTo>
                    <a:pt x="687" y="1916"/>
                    <a:pt x="688" y="1917"/>
                    <a:pt x="688" y="1918"/>
                  </a:cubicBezTo>
                  <a:cubicBezTo>
                    <a:pt x="676" y="1929"/>
                    <a:pt x="664" y="1942"/>
                    <a:pt x="653" y="1954"/>
                  </a:cubicBezTo>
                  <a:cubicBezTo>
                    <a:pt x="627" y="1981"/>
                    <a:pt x="602" y="2007"/>
                    <a:pt x="571" y="2009"/>
                  </a:cubicBezTo>
                  <a:close/>
                  <a:moveTo>
                    <a:pt x="640" y="2003"/>
                  </a:moveTo>
                  <a:cubicBezTo>
                    <a:pt x="636" y="2005"/>
                    <a:pt x="632" y="2007"/>
                    <a:pt x="628" y="2009"/>
                  </a:cubicBezTo>
                  <a:cubicBezTo>
                    <a:pt x="629" y="1983"/>
                    <a:pt x="629" y="1983"/>
                    <a:pt x="629" y="1983"/>
                  </a:cubicBezTo>
                  <a:cubicBezTo>
                    <a:pt x="632" y="1981"/>
                    <a:pt x="634" y="1978"/>
                    <a:pt x="637" y="1976"/>
                  </a:cubicBezTo>
                  <a:lnTo>
                    <a:pt x="640" y="2003"/>
                  </a:lnTo>
                  <a:close/>
                  <a:moveTo>
                    <a:pt x="625" y="1987"/>
                  </a:moveTo>
                  <a:cubicBezTo>
                    <a:pt x="624" y="2011"/>
                    <a:pt x="624" y="2011"/>
                    <a:pt x="624" y="2011"/>
                  </a:cubicBezTo>
                  <a:cubicBezTo>
                    <a:pt x="620" y="2012"/>
                    <a:pt x="617" y="2013"/>
                    <a:pt x="613" y="2015"/>
                  </a:cubicBezTo>
                  <a:cubicBezTo>
                    <a:pt x="617" y="1993"/>
                    <a:pt x="617" y="1993"/>
                    <a:pt x="617" y="1993"/>
                  </a:cubicBezTo>
                  <a:cubicBezTo>
                    <a:pt x="620" y="1991"/>
                    <a:pt x="622" y="1989"/>
                    <a:pt x="625" y="1987"/>
                  </a:cubicBezTo>
                  <a:close/>
                  <a:moveTo>
                    <a:pt x="556" y="2007"/>
                  </a:moveTo>
                  <a:cubicBezTo>
                    <a:pt x="559" y="2006"/>
                    <a:pt x="562" y="2004"/>
                    <a:pt x="565" y="2003"/>
                  </a:cubicBezTo>
                  <a:cubicBezTo>
                    <a:pt x="569" y="2006"/>
                    <a:pt x="569" y="2006"/>
                    <a:pt x="569" y="2006"/>
                  </a:cubicBezTo>
                  <a:cubicBezTo>
                    <a:pt x="565" y="2006"/>
                    <a:pt x="560" y="2007"/>
                    <a:pt x="556" y="2007"/>
                  </a:cubicBezTo>
                  <a:close/>
                  <a:moveTo>
                    <a:pt x="569" y="2013"/>
                  </a:moveTo>
                  <a:cubicBezTo>
                    <a:pt x="566" y="2016"/>
                    <a:pt x="566" y="2016"/>
                    <a:pt x="566" y="2016"/>
                  </a:cubicBezTo>
                  <a:cubicBezTo>
                    <a:pt x="562" y="2015"/>
                    <a:pt x="558" y="2014"/>
                    <a:pt x="554" y="2012"/>
                  </a:cubicBezTo>
                  <a:cubicBezTo>
                    <a:pt x="559" y="2013"/>
                    <a:pt x="564" y="2014"/>
                    <a:pt x="569" y="2013"/>
                  </a:cubicBezTo>
                  <a:close/>
                  <a:moveTo>
                    <a:pt x="568" y="2000"/>
                  </a:moveTo>
                  <a:cubicBezTo>
                    <a:pt x="570" y="1999"/>
                    <a:pt x="572" y="1997"/>
                    <a:pt x="573" y="1995"/>
                  </a:cubicBezTo>
                  <a:cubicBezTo>
                    <a:pt x="583" y="2001"/>
                    <a:pt x="583" y="2001"/>
                    <a:pt x="583" y="2001"/>
                  </a:cubicBezTo>
                  <a:cubicBezTo>
                    <a:pt x="580" y="2003"/>
                    <a:pt x="577" y="2004"/>
                    <a:pt x="574" y="2005"/>
                  </a:cubicBezTo>
                  <a:lnTo>
                    <a:pt x="568" y="2000"/>
                  </a:lnTo>
                  <a:close/>
                  <a:moveTo>
                    <a:pt x="679" y="1916"/>
                  </a:moveTo>
                  <a:cubicBezTo>
                    <a:pt x="677" y="1918"/>
                    <a:pt x="674" y="1920"/>
                    <a:pt x="672" y="1922"/>
                  </a:cubicBezTo>
                  <a:cubicBezTo>
                    <a:pt x="644" y="1907"/>
                    <a:pt x="644" y="1907"/>
                    <a:pt x="644" y="1907"/>
                  </a:cubicBezTo>
                  <a:cubicBezTo>
                    <a:pt x="648" y="1905"/>
                    <a:pt x="652" y="1903"/>
                    <a:pt x="656" y="1902"/>
                  </a:cubicBezTo>
                  <a:lnTo>
                    <a:pt x="679" y="1916"/>
                  </a:lnTo>
                  <a:close/>
                  <a:moveTo>
                    <a:pt x="660" y="1900"/>
                  </a:moveTo>
                  <a:cubicBezTo>
                    <a:pt x="665" y="1898"/>
                    <a:pt x="669" y="1897"/>
                    <a:pt x="674" y="1896"/>
                  </a:cubicBezTo>
                  <a:cubicBezTo>
                    <a:pt x="677" y="1902"/>
                    <a:pt x="680" y="1907"/>
                    <a:pt x="684" y="1912"/>
                  </a:cubicBezTo>
                  <a:cubicBezTo>
                    <a:pt x="683" y="1913"/>
                    <a:pt x="683" y="1913"/>
                    <a:pt x="682" y="1913"/>
                  </a:cubicBezTo>
                  <a:lnTo>
                    <a:pt x="660" y="1900"/>
                  </a:lnTo>
                  <a:close/>
                  <a:moveTo>
                    <a:pt x="669" y="1925"/>
                  </a:moveTo>
                  <a:cubicBezTo>
                    <a:pt x="666" y="1927"/>
                    <a:pt x="663" y="1930"/>
                    <a:pt x="661" y="1932"/>
                  </a:cubicBezTo>
                  <a:cubicBezTo>
                    <a:pt x="632" y="1915"/>
                    <a:pt x="632" y="1915"/>
                    <a:pt x="632" y="1915"/>
                  </a:cubicBezTo>
                  <a:cubicBezTo>
                    <a:pt x="635" y="1913"/>
                    <a:pt x="637" y="1911"/>
                    <a:pt x="640" y="1909"/>
                  </a:cubicBezTo>
                  <a:lnTo>
                    <a:pt x="669" y="1925"/>
                  </a:lnTo>
                  <a:close/>
                  <a:moveTo>
                    <a:pt x="658" y="1935"/>
                  </a:moveTo>
                  <a:cubicBezTo>
                    <a:pt x="656" y="1937"/>
                    <a:pt x="654" y="1939"/>
                    <a:pt x="652" y="1941"/>
                  </a:cubicBezTo>
                  <a:cubicBezTo>
                    <a:pt x="620" y="1926"/>
                    <a:pt x="620" y="1926"/>
                    <a:pt x="620" y="1926"/>
                  </a:cubicBezTo>
                  <a:cubicBezTo>
                    <a:pt x="623" y="1923"/>
                    <a:pt x="626" y="1920"/>
                    <a:pt x="629" y="1918"/>
                  </a:cubicBezTo>
                  <a:lnTo>
                    <a:pt x="658" y="1935"/>
                  </a:lnTo>
                  <a:close/>
                  <a:moveTo>
                    <a:pt x="649" y="1944"/>
                  </a:moveTo>
                  <a:cubicBezTo>
                    <a:pt x="647" y="1947"/>
                    <a:pt x="644" y="1949"/>
                    <a:pt x="642" y="1951"/>
                  </a:cubicBezTo>
                  <a:cubicBezTo>
                    <a:pt x="611" y="1937"/>
                    <a:pt x="611" y="1937"/>
                    <a:pt x="611" y="1937"/>
                  </a:cubicBezTo>
                  <a:cubicBezTo>
                    <a:pt x="613" y="1934"/>
                    <a:pt x="615" y="1931"/>
                    <a:pt x="618" y="1929"/>
                  </a:cubicBezTo>
                  <a:lnTo>
                    <a:pt x="649" y="1944"/>
                  </a:lnTo>
                  <a:close/>
                  <a:moveTo>
                    <a:pt x="639" y="1954"/>
                  </a:moveTo>
                  <a:cubicBezTo>
                    <a:pt x="637" y="1957"/>
                    <a:pt x="634" y="1960"/>
                    <a:pt x="631" y="1963"/>
                  </a:cubicBezTo>
                  <a:cubicBezTo>
                    <a:pt x="603" y="1949"/>
                    <a:pt x="603" y="1949"/>
                    <a:pt x="603" y="1949"/>
                  </a:cubicBezTo>
                  <a:cubicBezTo>
                    <a:pt x="605" y="1946"/>
                    <a:pt x="607" y="1943"/>
                    <a:pt x="609" y="1940"/>
                  </a:cubicBezTo>
                  <a:lnTo>
                    <a:pt x="639" y="1954"/>
                  </a:lnTo>
                  <a:close/>
                  <a:moveTo>
                    <a:pt x="629" y="1966"/>
                  </a:moveTo>
                  <a:cubicBezTo>
                    <a:pt x="626" y="1968"/>
                    <a:pt x="623" y="1971"/>
                    <a:pt x="621" y="1974"/>
                  </a:cubicBezTo>
                  <a:cubicBezTo>
                    <a:pt x="595" y="1961"/>
                    <a:pt x="595" y="1961"/>
                    <a:pt x="595" y="1961"/>
                  </a:cubicBezTo>
                  <a:cubicBezTo>
                    <a:pt x="597" y="1958"/>
                    <a:pt x="599" y="1955"/>
                    <a:pt x="601" y="1952"/>
                  </a:cubicBezTo>
                  <a:lnTo>
                    <a:pt x="629" y="1966"/>
                  </a:lnTo>
                  <a:close/>
                  <a:moveTo>
                    <a:pt x="618" y="1976"/>
                  </a:moveTo>
                  <a:cubicBezTo>
                    <a:pt x="615" y="1979"/>
                    <a:pt x="613" y="1981"/>
                    <a:pt x="610" y="1983"/>
                  </a:cubicBezTo>
                  <a:cubicBezTo>
                    <a:pt x="589" y="1972"/>
                    <a:pt x="589" y="1972"/>
                    <a:pt x="589" y="1972"/>
                  </a:cubicBezTo>
                  <a:cubicBezTo>
                    <a:pt x="590" y="1970"/>
                    <a:pt x="591" y="1969"/>
                    <a:pt x="592" y="1967"/>
                  </a:cubicBezTo>
                  <a:cubicBezTo>
                    <a:pt x="592" y="1966"/>
                    <a:pt x="593" y="1965"/>
                    <a:pt x="593" y="1965"/>
                  </a:cubicBezTo>
                  <a:lnTo>
                    <a:pt x="618" y="1976"/>
                  </a:lnTo>
                  <a:close/>
                  <a:moveTo>
                    <a:pt x="607" y="1986"/>
                  </a:moveTo>
                  <a:cubicBezTo>
                    <a:pt x="605" y="1988"/>
                    <a:pt x="602" y="1990"/>
                    <a:pt x="599" y="1992"/>
                  </a:cubicBezTo>
                  <a:cubicBezTo>
                    <a:pt x="583" y="1982"/>
                    <a:pt x="583" y="1982"/>
                    <a:pt x="583" y="1982"/>
                  </a:cubicBezTo>
                  <a:cubicBezTo>
                    <a:pt x="584" y="1980"/>
                    <a:pt x="586" y="1978"/>
                    <a:pt x="587" y="1975"/>
                  </a:cubicBezTo>
                  <a:lnTo>
                    <a:pt x="607" y="1986"/>
                  </a:lnTo>
                  <a:close/>
                  <a:moveTo>
                    <a:pt x="596" y="1995"/>
                  </a:moveTo>
                  <a:cubicBezTo>
                    <a:pt x="593" y="1996"/>
                    <a:pt x="590" y="1998"/>
                    <a:pt x="587" y="1999"/>
                  </a:cubicBezTo>
                  <a:cubicBezTo>
                    <a:pt x="576" y="1992"/>
                    <a:pt x="576" y="1992"/>
                    <a:pt x="576" y="1992"/>
                  </a:cubicBezTo>
                  <a:cubicBezTo>
                    <a:pt x="577" y="1990"/>
                    <a:pt x="579" y="1988"/>
                    <a:pt x="581" y="1986"/>
                  </a:cubicBezTo>
                  <a:lnTo>
                    <a:pt x="596" y="1995"/>
                  </a:lnTo>
                  <a:close/>
                  <a:moveTo>
                    <a:pt x="591" y="2009"/>
                  </a:moveTo>
                  <a:cubicBezTo>
                    <a:pt x="594" y="2008"/>
                    <a:pt x="597" y="2006"/>
                    <a:pt x="600" y="2005"/>
                  </a:cubicBezTo>
                  <a:cubicBezTo>
                    <a:pt x="594" y="2018"/>
                    <a:pt x="594" y="2018"/>
                    <a:pt x="594" y="2018"/>
                  </a:cubicBezTo>
                  <a:cubicBezTo>
                    <a:pt x="591" y="2019"/>
                    <a:pt x="587" y="2019"/>
                    <a:pt x="584" y="2019"/>
                  </a:cubicBezTo>
                  <a:lnTo>
                    <a:pt x="591" y="2009"/>
                  </a:lnTo>
                  <a:close/>
                  <a:moveTo>
                    <a:pt x="580" y="2019"/>
                  </a:moveTo>
                  <a:cubicBezTo>
                    <a:pt x="576" y="2018"/>
                    <a:pt x="573" y="2018"/>
                    <a:pt x="570" y="2017"/>
                  </a:cubicBezTo>
                  <a:cubicBezTo>
                    <a:pt x="575" y="2013"/>
                    <a:pt x="575" y="2013"/>
                    <a:pt x="575" y="2013"/>
                  </a:cubicBezTo>
                  <a:cubicBezTo>
                    <a:pt x="579" y="2013"/>
                    <a:pt x="582" y="2012"/>
                    <a:pt x="585" y="2011"/>
                  </a:cubicBezTo>
                  <a:lnTo>
                    <a:pt x="580" y="2019"/>
                  </a:lnTo>
                  <a:close/>
                  <a:moveTo>
                    <a:pt x="605" y="2002"/>
                  </a:moveTo>
                  <a:cubicBezTo>
                    <a:pt x="608" y="2000"/>
                    <a:pt x="610" y="1998"/>
                    <a:pt x="613" y="1997"/>
                  </a:cubicBezTo>
                  <a:cubicBezTo>
                    <a:pt x="609" y="2016"/>
                    <a:pt x="609" y="2016"/>
                    <a:pt x="609" y="2016"/>
                  </a:cubicBezTo>
                  <a:cubicBezTo>
                    <a:pt x="608" y="2016"/>
                    <a:pt x="607" y="2016"/>
                    <a:pt x="606" y="2016"/>
                  </a:cubicBezTo>
                  <a:cubicBezTo>
                    <a:pt x="603" y="2017"/>
                    <a:pt x="601" y="2017"/>
                    <a:pt x="599" y="2018"/>
                  </a:cubicBezTo>
                  <a:lnTo>
                    <a:pt x="605" y="2002"/>
                  </a:lnTo>
                  <a:close/>
                  <a:moveTo>
                    <a:pt x="647" y="1965"/>
                  </a:moveTo>
                  <a:cubicBezTo>
                    <a:pt x="654" y="1994"/>
                    <a:pt x="654" y="1994"/>
                    <a:pt x="654" y="1994"/>
                  </a:cubicBezTo>
                  <a:cubicBezTo>
                    <a:pt x="651" y="1997"/>
                    <a:pt x="647" y="1999"/>
                    <a:pt x="643" y="2001"/>
                  </a:cubicBezTo>
                  <a:cubicBezTo>
                    <a:pt x="640" y="1972"/>
                    <a:pt x="640" y="1972"/>
                    <a:pt x="640" y="1972"/>
                  </a:cubicBezTo>
                  <a:cubicBezTo>
                    <a:pt x="642" y="1970"/>
                    <a:pt x="645" y="1967"/>
                    <a:pt x="647" y="1965"/>
                  </a:cubicBezTo>
                  <a:close/>
                  <a:moveTo>
                    <a:pt x="650" y="1962"/>
                  </a:moveTo>
                  <a:cubicBezTo>
                    <a:pt x="652" y="1960"/>
                    <a:pt x="654" y="1958"/>
                    <a:pt x="655" y="1956"/>
                  </a:cubicBezTo>
                  <a:cubicBezTo>
                    <a:pt x="656" y="1956"/>
                    <a:pt x="656" y="1955"/>
                    <a:pt x="657" y="1955"/>
                  </a:cubicBezTo>
                  <a:cubicBezTo>
                    <a:pt x="667" y="1985"/>
                    <a:pt x="667" y="1985"/>
                    <a:pt x="667" y="1985"/>
                  </a:cubicBezTo>
                  <a:cubicBezTo>
                    <a:pt x="664" y="1987"/>
                    <a:pt x="661" y="1990"/>
                    <a:pt x="658" y="1992"/>
                  </a:cubicBezTo>
                  <a:lnTo>
                    <a:pt x="650" y="1962"/>
                  </a:lnTo>
                  <a:close/>
                  <a:moveTo>
                    <a:pt x="660" y="1952"/>
                  </a:moveTo>
                  <a:cubicBezTo>
                    <a:pt x="662" y="1949"/>
                    <a:pt x="664" y="1947"/>
                    <a:pt x="667" y="1944"/>
                  </a:cubicBezTo>
                  <a:cubicBezTo>
                    <a:pt x="680" y="1973"/>
                    <a:pt x="680" y="1973"/>
                    <a:pt x="680" y="1973"/>
                  </a:cubicBezTo>
                  <a:cubicBezTo>
                    <a:pt x="677" y="1976"/>
                    <a:pt x="673" y="1979"/>
                    <a:pt x="670" y="1982"/>
                  </a:cubicBezTo>
                  <a:lnTo>
                    <a:pt x="660" y="1952"/>
                  </a:lnTo>
                  <a:close/>
                  <a:moveTo>
                    <a:pt x="670" y="1941"/>
                  </a:moveTo>
                  <a:cubicBezTo>
                    <a:pt x="672" y="1939"/>
                    <a:pt x="674" y="1937"/>
                    <a:pt x="676" y="1935"/>
                  </a:cubicBezTo>
                  <a:cubicBezTo>
                    <a:pt x="689" y="1962"/>
                    <a:pt x="689" y="1962"/>
                    <a:pt x="689" y="1962"/>
                  </a:cubicBezTo>
                  <a:cubicBezTo>
                    <a:pt x="687" y="1965"/>
                    <a:pt x="685" y="1967"/>
                    <a:pt x="683" y="1970"/>
                  </a:cubicBezTo>
                  <a:lnTo>
                    <a:pt x="670" y="1941"/>
                  </a:lnTo>
                  <a:close/>
                  <a:moveTo>
                    <a:pt x="679" y="1932"/>
                  </a:moveTo>
                  <a:cubicBezTo>
                    <a:pt x="681" y="1930"/>
                    <a:pt x="684" y="1928"/>
                    <a:pt x="686" y="1925"/>
                  </a:cubicBezTo>
                  <a:cubicBezTo>
                    <a:pt x="698" y="1950"/>
                    <a:pt x="698" y="1950"/>
                    <a:pt x="698" y="1950"/>
                  </a:cubicBezTo>
                  <a:cubicBezTo>
                    <a:pt x="696" y="1953"/>
                    <a:pt x="694" y="1956"/>
                    <a:pt x="691" y="1959"/>
                  </a:cubicBezTo>
                  <a:lnTo>
                    <a:pt x="679" y="1932"/>
                  </a:lnTo>
                  <a:close/>
                  <a:moveTo>
                    <a:pt x="689" y="1923"/>
                  </a:moveTo>
                  <a:cubicBezTo>
                    <a:pt x="690" y="1922"/>
                    <a:pt x="690" y="1922"/>
                    <a:pt x="691" y="1921"/>
                  </a:cubicBezTo>
                  <a:cubicBezTo>
                    <a:pt x="695" y="1927"/>
                    <a:pt x="700" y="1932"/>
                    <a:pt x="705" y="1937"/>
                  </a:cubicBezTo>
                  <a:cubicBezTo>
                    <a:pt x="704" y="1940"/>
                    <a:pt x="702" y="1943"/>
                    <a:pt x="700" y="1946"/>
                  </a:cubicBezTo>
                  <a:lnTo>
                    <a:pt x="689" y="1923"/>
                  </a:lnTo>
                  <a:close/>
                  <a:moveTo>
                    <a:pt x="541" y="1852"/>
                  </a:moveTo>
                  <a:cubicBezTo>
                    <a:pt x="543" y="1848"/>
                    <a:pt x="545" y="1844"/>
                    <a:pt x="546" y="1839"/>
                  </a:cubicBezTo>
                  <a:cubicBezTo>
                    <a:pt x="557" y="1856"/>
                    <a:pt x="573" y="1867"/>
                    <a:pt x="591" y="1870"/>
                  </a:cubicBezTo>
                  <a:cubicBezTo>
                    <a:pt x="594" y="1871"/>
                    <a:pt x="598" y="1871"/>
                    <a:pt x="601" y="1871"/>
                  </a:cubicBezTo>
                  <a:cubicBezTo>
                    <a:pt x="590" y="1874"/>
                    <a:pt x="580" y="1877"/>
                    <a:pt x="571" y="1881"/>
                  </a:cubicBezTo>
                  <a:cubicBezTo>
                    <a:pt x="555" y="1886"/>
                    <a:pt x="541" y="1891"/>
                    <a:pt x="531" y="1889"/>
                  </a:cubicBezTo>
                  <a:cubicBezTo>
                    <a:pt x="526" y="1888"/>
                    <a:pt x="522" y="1885"/>
                    <a:pt x="520" y="1882"/>
                  </a:cubicBezTo>
                  <a:cubicBezTo>
                    <a:pt x="524" y="1885"/>
                    <a:pt x="529" y="1887"/>
                    <a:pt x="535" y="1886"/>
                  </a:cubicBezTo>
                  <a:cubicBezTo>
                    <a:pt x="542" y="1884"/>
                    <a:pt x="548" y="1878"/>
                    <a:pt x="548" y="1869"/>
                  </a:cubicBezTo>
                  <a:cubicBezTo>
                    <a:pt x="549" y="1862"/>
                    <a:pt x="546" y="1856"/>
                    <a:pt x="541" y="1852"/>
                  </a:cubicBezTo>
                  <a:close/>
                  <a:moveTo>
                    <a:pt x="592" y="1867"/>
                  </a:moveTo>
                  <a:cubicBezTo>
                    <a:pt x="573" y="1863"/>
                    <a:pt x="557" y="1852"/>
                    <a:pt x="547" y="1834"/>
                  </a:cubicBezTo>
                  <a:cubicBezTo>
                    <a:pt x="550" y="1817"/>
                    <a:pt x="544" y="1799"/>
                    <a:pt x="530" y="1783"/>
                  </a:cubicBezTo>
                  <a:cubicBezTo>
                    <a:pt x="530" y="1783"/>
                    <a:pt x="530" y="1782"/>
                    <a:pt x="530" y="1782"/>
                  </a:cubicBezTo>
                  <a:cubicBezTo>
                    <a:pt x="530" y="1782"/>
                    <a:pt x="531" y="1781"/>
                    <a:pt x="531" y="1781"/>
                  </a:cubicBezTo>
                  <a:cubicBezTo>
                    <a:pt x="536" y="1791"/>
                    <a:pt x="544" y="1800"/>
                    <a:pt x="554" y="1804"/>
                  </a:cubicBezTo>
                  <a:cubicBezTo>
                    <a:pt x="554" y="1817"/>
                    <a:pt x="559" y="1829"/>
                    <a:pt x="567" y="1839"/>
                  </a:cubicBezTo>
                  <a:cubicBezTo>
                    <a:pt x="576" y="1848"/>
                    <a:pt x="588" y="1854"/>
                    <a:pt x="599" y="1854"/>
                  </a:cubicBezTo>
                  <a:cubicBezTo>
                    <a:pt x="616" y="1854"/>
                    <a:pt x="629" y="1847"/>
                    <a:pt x="636" y="1833"/>
                  </a:cubicBezTo>
                  <a:cubicBezTo>
                    <a:pt x="640" y="1824"/>
                    <a:pt x="639" y="1815"/>
                    <a:pt x="634" y="1810"/>
                  </a:cubicBezTo>
                  <a:cubicBezTo>
                    <a:pt x="634" y="1809"/>
                    <a:pt x="633" y="1809"/>
                    <a:pt x="632" y="1809"/>
                  </a:cubicBezTo>
                  <a:cubicBezTo>
                    <a:pt x="632" y="1809"/>
                    <a:pt x="631" y="1810"/>
                    <a:pt x="631" y="1811"/>
                  </a:cubicBezTo>
                  <a:cubicBezTo>
                    <a:pt x="629" y="1819"/>
                    <a:pt x="622" y="1821"/>
                    <a:pt x="617" y="1820"/>
                  </a:cubicBezTo>
                  <a:cubicBezTo>
                    <a:pt x="611" y="1820"/>
                    <a:pt x="604" y="1814"/>
                    <a:pt x="604" y="1807"/>
                  </a:cubicBezTo>
                  <a:cubicBezTo>
                    <a:pt x="604" y="1799"/>
                    <a:pt x="609" y="1792"/>
                    <a:pt x="616" y="1789"/>
                  </a:cubicBezTo>
                  <a:cubicBezTo>
                    <a:pt x="624" y="1786"/>
                    <a:pt x="634" y="1787"/>
                    <a:pt x="641" y="1794"/>
                  </a:cubicBezTo>
                  <a:cubicBezTo>
                    <a:pt x="648" y="1800"/>
                    <a:pt x="652" y="1809"/>
                    <a:pt x="652" y="1819"/>
                  </a:cubicBezTo>
                  <a:cubicBezTo>
                    <a:pt x="652" y="1832"/>
                    <a:pt x="646" y="1845"/>
                    <a:pt x="636" y="1854"/>
                  </a:cubicBezTo>
                  <a:cubicBezTo>
                    <a:pt x="624" y="1865"/>
                    <a:pt x="608" y="1869"/>
                    <a:pt x="592" y="1867"/>
                  </a:cubicBezTo>
                  <a:close/>
                  <a:moveTo>
                    <a:pt x="324" y="1794"/>
                  </a:moveTo>
                  <a:cubicBezTo>
                    <a:pt x="324" y="1793"/>
                    <a:pt x="324" y="1793"/>
                    <a:pt x="323" y="1793"/>
                  </a:cubicBezTo>
                  <a:cubicBezTo>
                    <a:pt x="310" y="1790"/>
                    <a:pt x="303" y="1780"/>
                    <a:pt x="302" y="1771"/>
                  </a:cubicBezTo>
                  <a:cubicBezTo>
                    <a:pt x="301" y="1761"/>
                    <a:pt x="305" y="1752"/>
                    <a:pt x="314" y="1748"/>
                  </a:cubicBezTo>
                  <a:cubicBezTo>
                    <a:pt x="314" y="1747"/>
                    <a:pt x="315" y="1747"/>
                    <a:pt x="315" y="1746"/>
                  </a:cubicBezTo>
                  <a:cubicBezTo>
                    <a:pt x="315" y="1745"/>
                    <a:pt x="315" y="1745"/>
                    <a:pt x="314" y="1744"/>
                  </a:cubicBezTo>
                  <a:cubicBezTo>
                    <a:pt x="305" y="1737"/>
                    <a:pt x="301" y="1727"/>
                    <a:pt x="304" y="1718"/>
                  </a:cubicBezTo>
                  <a:cubicBezTo>
                    <a:pt x="306" y="1708"/>
                    <a:pt x="315" y="1700"/>
                    <a:pt x="327" y="1698"/>
                  </a:cubicBezTo>
                  <a:cubicBezTo>
                    <a:pt x="327" y="1698"/>
                    <a:pt x="328" y="1698"/>
                    <a:pt x="328" y="1697"/>
                  </a:cubicBezTo>
                  <a:cubicBezTo>
                    <a:pt x="328" y="1697"/>
                    <a:pt x="328" y="1696"/>
                    <a:pt x="328" y="1696"/>
                  </a:cubicBezTo>
                  <a:cubicBezTo>
                    <a:pt x="324" y="1685"/>
                    <a:pt x="329" y="1671"/>
                    <a:pt x="339" y="1664"/>
                  </a:cubicBezTo>
                  <a:cubicBezTo>
                    <a:pt x="352" y="1654"/>
                    <a:pt x="370" y="1655"/>
                    <a:pt x="387" y="1667"/>
                  </a:cubicBezTo>
                  <a:cubicBezTo>
                    <a:pt x="386" y="1671"/>
                    <a:pt x="385" y="1676"/>
                    <a:pt x="386" y="1681"/>
                  </a:cubicBezTo>
                  <a:cubicBezTo>
                    <a:pt x="386" y="1685"/>
                    <a:pt x="387" y="1689"/>
                    <a:pt x="388" y="1692"/>
                  </a:cubicBezTo>
                  <a:cubicBezTo>
                    <a:pt x="375" y="1681"/>
                    <a:pt x="354" y="1666"/>
                    <a:pt x="348" y="1672"/>
                  </a:cubicBezTo>
                  <a:cubicBezTo>
                    <a:pt x="347" y="1673"/>
                    <a:pt x="347" y="1674"/>
                    <a:pt x="347" y="1676"/>
                  </a:cubicBezTo>
                  <a:cubicBezTo>
                    <a:pt x="348" y="1683"/>
                    <a:pt x="365" y="1696"/>
                    <a:pt x="376" y="1704"/>
                  </a:cubicBezTo>
                  <a:cubicBezTo>
                    <a:pt x="369" y="1702"/>
                    <a:pt x="361" y="1702"/>
                    <a:pt x="358" y="1704"/>
                  </a:cubicBezTo>
                  <a:cubicBezTo>
                    <a:pt x="356" y="1705"/>
                    <a:pt x="355" y="1706"/>
                    <a:pt x="354" y="1708"/>
                  </a:cubicBezTo>
                  <a:cubicBezTo>
                    <a:pt x="354" y="1710"/>
                    <a:pt x="354" y="1711"/>
                    <a:pt x="355" y="1713"/>
                  </a:cubicBezTo>
                  <a:cubicBezTo>
                    <a:pt x="357" y="1715"/>
                    <a:pt x="359" y="1716"/>
                    <a:pt x="362" y="1718"/>
                  </a:cubicBezTo>
                  <a:cubicBezTo>
                    <a:pt x="342" y="1716"/>
                    <a:pt x="317" y="1715"/>
                    <a:pt x="316" y="1722"/>
                  </a:cubicBezTo>
                  <a:cubicBezTo>
                    <a:pt x="316" y="1723"/>
                    <a:pt x="316" y="1724"/>
                    <a:pt x="317" y="1725"/>
                  </a:cubicBezTo>
                  <a:cubicBezTo>
                    <a:pt x="321" y="1731"/>
                    <a:pt x="343" y="1734"/>
                    <a:pt x="360" y="1736"/>
                  </a:cubicBezTo>
                  <a:cubicBezTo>
                    <a:pt x="350" y="1738"/>
                    <a:pt x="344" y="1741"/>
                    <a:pt x="343" y="1746"/>
                  </a:cubicBezTo>
                  <a:cubicBezTo>
                    <a:pt x="343" y="1748"/>
                    <a:pt x="344" y="1749"/>
                    <a:pt x="346" y="1750"/>
                  </a:cubicBezTo>
                  <a:cubicBezTo>
                    <a:pt x="347" y="1752"/>
                    <a:pt x="350" y="1752"/>
                    <a:pt x="354" y="1753"/>
                  </a:cubicBezTo>
                  <a:cubicBezTo>
                    <a:pt x="339" y="1756"/>
                    <a:pt x="320" y="1762"/>
                    <a:pt x="317" y="1768"/>
                  </a:cubicBezTo>
                  <a:cubicBezTo>
                    <a:pt x="316" y="1769"/>
                    <a:pt x="316" y="1770"/>
                    <a:pt x="316" y="1771"/>
                  </a:cubicBezTo>
                  <a:cubicBezTo>
                    <a:pt x="317" y="1772"/>
                    <a:pt x="317" y="1773"/>
                    <a:pt x="319" y="1774"/>
                  </a:cubicBezTo>
                  <a:cubicBezTo>
                    <a:pt x="325" y="1777"/>
                    <a:pt x="343" y="1773"/>
                    <a:pt x="358" y="1768"/>
                  </a:cubicBezTo>
                  <a:cubicBezTo>
                    <a:pt x="355" y="1771"/>
                    <a:pt x="352" y="1773"/>
                    <a:pt x="351" y="1775"/>
                  </a:cubicBezTo>
                  <a:cubicBezTo>
                    <a:pt x="350" y="1777"/>
                    <a:pt x="351" y="1779"/>
                    <a:pt x="351" y="1780"/>
                  </a:cubicBezTo>
                  <a:cubicBezTo>
                    <a:pt x="352" y="1782"/>
                    <a:pt x="353" y="1783"/>
                    <a:pt x="355" y="1783"/>
                  </a:cubicBezTo>
                  <a:cubicBezTo>
                    <a:pt x="357" y="1784"/>
                    <a:pt x="360" y="1784"/>
                    <a:pt x="363" y="1783"/>
                  </a:cubicBezTo>
                  <a:cubicBezTo>
                    <a:pt x="350" y="1791"/>
                    <a:pt x="334" y="1803"/>
                    <a:pt x="332" y="1809"/>
                  </a:cubicBezTo>
                  <a:cubicBezTo>
                    <a:pt x="332" y="1811"/>
                    <a:pt x="332" y="1812"/>
                    <a:pt x="333" y="1813"/>
                  </a:cubicBezTo>
                  <a:cubicBezTo>
                    <a:pt x="333" y="1814"/>
                    <a:pt x="334" y="1815"/>
                    <a:pt x="336" y="1815"/>
                  </a:cubicBezTo>
                  <a:cubicBezTo>
                    <a:pt x="343" y="1816"/>
                    <a:pt x="359" y="1805"/>
                    <a:pt x="371" y="1796"/>
                  </a:cubicBezTo>
                  <a:cubicBezTo>
                    <a:pt x="369" y="1800"/>
                    <a:pt x="367" y="1803"/>
                    <a:pt x="367" y="1806"/>
                  </a:cubicBezTo>
                  <a:cubicBezTo>
                    <a:pt x="367" y="1808"/>
                    <a:pt x="367" y="1810"/>
                    <a:pt x="369" y="1811"/>
                  </a:cubicBezTo>
                  <a:cubicBezTo>
                    <a:pt x="370" y="1812"/>
                    <a:pt x="372" y="1813"/>
                    <a:pt x="374" y="1813"/>
                  </a:cubicBezTo>
                  <a:cubicBezTo>
                    <a:pt x="377" y="1813"/>
                    <a:pt x="380" y="1811"/>
                    <a:pt x="384" y="1808"/>
                  </a:cubicBezTo>
                  <a:cubicBezTo>
                    <a:pt x="375" y="1821"/>
                    <a:pt x="364" y="1837"/>
                    <a:pt x="365" y="1844"/>
                  </a:cubicBezTo>
                  <a:cubicBezTo>
                    <a:pt x="365" y="1845"/>
                    <a:pt x="366" y="1846"/>
                    <a:pt x="367" y="1847"/>
                  </a:cubicBezTo>
                  <a:cubicBezTo>
                    <a:pt x="367" y="1847"/>
                    <a:pt x="369" y="1848"/>
                    <a:pt x="370" y="1848"/>
                  </a:cubicBezTo>
                  <a:cubicBezTo>
                    <a:pt x="377" y="1846"/>
                    <a:pt x="388" y="1830"/>
                    <a:pt x="397" y="1817"/>
                  </a:cubicBezTo>
                  <a:cubicBezTo>
                    <a:pt x="396" y="1820"/>
                    <a:pt x="396" y="1823"/>
                    <a:pt x="397" y="1825"/>
                  </a:cubicBezTo>
                  <a:cubicBezTo>
                    <a:pt x="397" y="1826"/>
                    <a:pt x="398" y="1828"/>
                    <a:pt x="400" y="1828"/>
                  </a:cubicBezTo>
                  <a:cubicBezTo>
                    <a:pt x="401" y="1829"/>
                    <a:pt x="403" y="1829"/>
                    <a:pt x="405" y="1828"/>
                  </a:cubicBezTo>
                  <a:cubicBezTo>
                    <a:pt x="407" y="1827"/>
                    <a:pt x="409" y="1825"/>
                    <a:pt x="411" y="1822"/>
                  </a:cubicBezTo>
                  <a:cubicBezTo>
                    <a:pt x="407" y="1837"/>
                    <a:pt x="403" y="1855"/>
                    <a:pt x="406" y="1861"/>
                  </a:cubicBezTo>
                  <a:cubicBezTo>
                    <a:pt x="407" y="1862"/>
                    <a:pt x="408" y="1863"/>
                    <a:pt x="408" y="1863"/>
                  </a:cubicBezTo>
                  <a:cubicBezTo>
                    <a:pt x="409" y="1864"/>
                    <a:pt x="411" y="1864"/>
                    <a:pt x="412" y="1863"/>
                  </a:cubicBezTo>
                  <a:cubicBezTo>
                    <a:pt x="418" y="1859"/>
                    <a:pt x="423" y="1841"/>
                    <a:pt x="427" y="1826"/>
                  </a:cubicBezTo>
                  <a:cubicBezTo>
                    <a:pt x="427" y="1830"/>
                    <a:pt x="428" y="1833"/>
                    <a:pt x="430" y="1834"/>
                  </a:cubicBezTo>
                  <a:cubicBezTo>
                    <a:pt x="431" y="1836"/>
                    <a:pt x="432" y="1836"/>
                    <a:pt x="434" y="1836"/>
                  </a:cubicBezTo>
                  <a:cubicBezTo>
                    <a:pt x="438" y="1836"/>
                    <a:pt x="442" y="1830"/>
                    <a:pt x="444" y="1820"/>
                  </a:cubicBezTo>
                  <a:cubicBezTo>
                    <a:pt x="446" y="1836"/>
                    <a:pt x="449" y="1859"/>
                    <a:pt x="454" y="1863"/>
                  </a:cubicBezTo>
                  <a:cubicBezTo>
                    <a:pt x="456" y="1864"/>
                    <a:pt x="457" y="1864"/>
                    <a:pt x="458" y="1864"/>
                  </a:cubicBezTo>
                  <a:cubicBezTo>
                    <a:pt x="465" y="1863"/>
                    <a:pt x="464" y="1838"/>
                    <a:pt x="462" y="1818"/>
                  </a:cubicBezTo>
                  <a:cubicBezTo>
                    <a:pt x="463" y="1821"/>
                    <a:pt x="465" y="1823"/>
                    <a:pt x="467" y="1824"/>
                  </a:cubicBezTo>
                  <a:cubicBezTo>
                    <a:pt x="468" y="1825"/>
                    <a:pt x="470" y="1826"/>
                    <a:pt x="472" y="1825"/>
                  </a:cubicBezTo>
                  <a:cubicBezTo>
                    <a:pt x="474" y="1825"/>
                    <a:pt x="475" y="1824"/>
                    <a:pt x="476" y="1822"/>
                  </a:cubicBezTo>
                  <a:cubicBezTo>
                    <a:pt x="478" y="1818"/>
                    <a:pt x="477" y="1811"/>
                    <a:pt x="476" y="1804"/>
                  </a:cubicBezTo>
                  <a:cubicBezTo>
                    <a:pt x="484" y="1815"/>
                    <a:pt x="497" y="1832"/>
                    <a:pt x="504" y="1833"/>
                  </a:cubicBezTo>
                  <a:cubicBezTo>
                    <a:pt x="506" y="1833"/>
                    <a:pt x="507" y="1832"/>
                    <a:pt x="508" y="1832"/>
                  </a:cubicBezTo>
                  <a:cubicBezTo>
                    <a:pt x="514" y="1826"/>
                    <a:pt x="499" y="1805"/>
                    <a:pt x="487" y="1791"/>
                  </a:cubicBezTo>
                  <a:cubicBezTo>
                    <a:pt x="491" y="1793"/>
                    <a:pt x="495" y="1794"/>
                    <a:pt x="499" y="1794"/>
                  </a:cubicBezTo>
                  <a:cubicBezTo>
                    <a:pt x="504" y="1794"/>
                    <a:pt x="509" y="1794"/>
                    <a:pt x="513" y="1792"/>
                  </a:cubicBezTo>
                  <a:cubicBezTo>
                    <a:pt x="525" y="1809"/>
                    <a:pt x="526" y="1827"/>
                    <a:pt x="516" y="1840"/>
                  </a:cubicBezTo>
                  <a:cubicBezTo>
                    <a:pt x="508" y="1851"/>
                    <a:pt x="495" y="1855"/>
                    <a:pt x="484" y="1852"/>
                  </a:cubicBezTo>
                  <a:cubicBezTo>
                    <a:pt x="484" y="1851"/>
                    <a:pt x="483" y="1851"/>
                    <a:pt x="482" y="1852"/>
                  </a:cubicBezTo>
                  <a:cubicBezTo>
                    <a:pt x="482" y="1852"/>
                    <a:pt x="482" y="1852"/>
                    <a:pt x="481" y="1853"/>
                  </a:cubicBezTo>
                  <a:cubicBezTo>
                    <a:pt x="479" y="1865"/>
                    <a:pt x="472" y="1873"/>
                    <a:pt x="462" y="1876"/>
                  </a:cubicBezTo>
                  <a:cubicBezTo>
                    <a:pt x="453" y="1878"/>
                    <a:pt x="443" y="1875"/>
                    <a:pt x="435" y="1866"/>
                  </a:cubicBezTo>
                  <a:cubicBezTo>
                    <a:pt x="435" y="1865"/>
                    <a:pt x="434" y="1865"/>
                    <a:pt x="434" y="1865"/>
                  </a:cubicBezTo>
                  <a:cubicBezTo>
                    <a:pt x="433" y="1865"/>
                    <a:pt x="432" y="1865"/>
                    <a:pt x="432" y="1866"/>
                  </a:cubicBezTo>
                  <a:cubicBezTo>
                    <a:pt x="428" y="1874"/>
                    <a:pt x="419" y="1879"/>
                    <a:pt x="409" y="1877"/>
                  </a:cubicBezTo>
                  <a:cubicBezTo>
                    <a:pt x="400" y="1876"/>
                    <a:pt x="390" y="1870"/>
                    <a:pt x="387" y="1857"/>
                  </a:cubicBezTo>
                  <a:cubicBezTo>
                    <a:pt x="387" y="1856"/>
                    <a:pt x="386" y="1856"/>
                    <a:pt x="386" y="1855"/>
                  </a:cubicBezTo>
                  <a:cubicBezTo>
                    <a:pt x="385" y="1855"/>
                    <a:pt x="385" y="1855"/>
                    <a:pt x="384" y="1856"/>
                  </a:cubicBezTo>
                  <a:cubicBezTo>
                    <a:pt x="376" y="1861"/>
                    <a:pt x="367" y="1862"/>
                    <a:pt x="360" y="1857"/>
                  </a:cubicBezTo>
                  <a:cubicBezTo>
                    <a:pt x="351" y="1853"/>
                    <a:pt x="347" y="1844"/>
                    <a:pt x="347" y="1834"/>
                  </a:cubicBezTo>
                  <a:cubicBezTo>
                    <a:pt x="347" y="1833"/>
                    <a:pt x="347" y="1832"/>
                    <a:pt x="346" y="1832"/>
                  </a:cubicBezTo>
                  <a:cubicBezTo>
                    <a:pt x="345" y="1832"/>
                    <a:pt x="345" y="1832"/>
                    <a:pt x="345" y="1832"/>
                  </a:cubicBezTo>
                  <a:cubicBezTo>
                    <a:pt x="345" y="1832"/>
                    <a:pt x="345" y="1832"/>
                    <a:pt x="345" y="1832"/>
                  </a:cubicBezTo>
                  <a:cubicBezTo>
                    <a:pt x="335" y="1833"/>
                    <a:pt x="327" y="1828"/>
                    <a:pt x="322" y="1820"/>
                  </a:cubicBezTo>
                  <a:cubicBezTo>
                    <a:pt x="318" y="1813"/>
                    <a:pt x="319" y="1803"/>
                    <a:pt x="324" y="1796"/>
                  </a:cubicBezTo>
                  <a:cubicBezTo>
                    <a:pt x="324" y="1795"/>
                    <a:pt x="325" y="1794"/>
                    <a:pt x="324" y="1794"/>
                  </a:cubicBezTo>
                  <a:close/>
                  <a:moveTo>
                    <a:pt x="298" y="1660"/>
                  </a:moveTo>
                  <a:cubicBezTo>
                    <a:pt x="294" y="1658"/>
                    <a:pt x="292" y="1654"/>
                    <a:pt x="290" y="1649"/>
                  </a:cubicBezTo>
                  <a:cubicBezTo>
                    <a:pt x="288" y="1639"/>
                    <a:pt x="293" y="1625"/>
                    <a:pt x="299" y="1609"/>
                  </a:cubicBezTo>
                  <a:cubicBezTo>
                    <a:pt x="302" y="1599"/>
                    <a:pt x="306" y="1589"/>
                    <a:pt x="309" y="1579"/>
                  </a:cubicBezTo>
                  <a:cubicBezTo>
                    <a:pt x="309" y="1582"/>
                    <a:pt x="309" y="1585"/>
                    <a:pt x="309" y="1589"/>
                  </a:cubicBezTo>
                  <a:cubicBezTo>
                    <a:pt x="313" y="1607"/>
                    <a:pt x="324" y="1623"/>
                    <a:pt x="341" y="1634"/>
                  </a:cubicBezTo>
                  <a:cubicBezTo>
                    <a:pt x="336" y="1635"/>
                    <a:pt x="332" y="1637"/>
                    <a:pt x="328" y="1639"/>
                  </a:cubicBezTo>
                  <a:cubicBezTo>
                    <a:pt x="324" y="1634"/>
                    <a:pt x="317" y="1631"/>
                    <a:pt x="310" y="1631"/>
                  </a:cubicBezTo>
                  <a:cubicBezTo>
                    <a:pt x="302" y="1632"/>
                    <a:pt x="296" y="1638"/>
                    <a:pt x="294" y="1645"/>
                  </a:cubicBezTo>
                  <a:cubicBezTo>
                    <a:pt x="293" y="1650"/>
                    <a:pt x="294" y="1656"/>
                    <a:pt x="298" y="1660"/>
                  </a:cubicBezTo>
                  <a:close/>
                  <a:moveTo>
                    <a:pt x="253" y="1579"/>
                  </a:moveTo>
                  <a:cubicBezTo>
                    <a:pt x="255" y="1578"/>
                    <a:pt x="257" y="1577"/>
                    <a:pt x="259" y="1575"/>
                  </a:cubicBezTo>
                  <a:cubicBezTo>
                    <a:pt x="256" y="1602"/>
                    <a:pt x="256" y="1628"/>
                    <a:pt x="268" y="1648"/>
                  </a:cubicBezTo>
                  <a:cubicBezTo>
                    <a:pt x="255" y="1631"/>
                    <a:pt x="252" y="1608"/>
                    <a:pt x="253" y="1579"/>
                  </a:cubicBezTo>
                  <a:close/>
                  <a:moveTo>
                    <a:pt x="262" y="1646"/>
                  </a:moveTo>
                  <a:cubicBezTo>
                    <a:pt x="262" y="1653"/>
                    <a:pt x="262" y="1653"/>
                    <a:pt x="262" y="1653"/>
                  </a:cubicBezTo>
                  <a:cubicBezTo>
                    <a:pt x="260" y="1651"/>
                    <a:pt x="258" y="1649"/>
                    <a:pt x="255" y="1647"/>
                  </a:cubicBezTo>
                  <a:cubicBezTo>
                    <a:pt x="258" y="1638"/>
                    <a:pt x="258" y="1638"/>
                    <a:pt x="258" y="1638"/>
                  </a:cubicBezTo>
                  <a:cubicBezTo>
                    <a:pt x="259" y="1640"/>
                    <a:pt x="261" y="1643"/>
                    <a:pt x="262" y="1646"/>
                  </a:cubicBezTo>
                  <a:close/>
                  <a:moveTo>
                    <a:pt x="249" y="1592"/>
                  </a:moveTo>
                  <a:cubicBezTo>
                    <a:pt x="249" y="1595"/>
                    <a:pt x="249" y="1598"/>
                    <a:pt x="249" y="1602"/>
                  </a:cubicBezTo>
                  <a:cubicBezTo>
                    <a:pt x="236" y="1619"/>
                    <a:pt x="236" y="1619"/>
                    <a:pt x="236" y="1619"/>
                  </a:cubicBezTo>
                  <a:cubicBezTo>
                    <a:pt x="235" y="1616"/>
                    <a:pt x="233" y="1612"/>
                    <a:pt x="232" y="1608"/>
                  </a:cubicBezTo>
                  <a:lnTo>
                    <a:pt x="249" y="1592"/>
                  </a:lnTo>
                  <a:close/>
                  <a:moveTo>
                    <a:pt x="230" y="1604"/>
                  </a:moveTo>
                  <a:cubicBezTo>
                    <a:pt x="230" y="1601"/>
                    <a:pt x="229" y="1599"/>
                    <a:pt x="228" y="1596"/>
                  </a:cubicBezTo>
                  <a:cubicBezTo>
                    <a:pt x="235" y="1592"/>
                    <a:pt x="242" y="1587"/>
                    <a:pt x="249" y="1582"/>
                  </a:cubicBezTo>
                  <a:cubicBezTo>
                    <a:pt x="249" y="1584"/>
                    <a:pt x="249" y="1585"/>
                    <a:pt x="249" y="1586"/>
                  </a:cubicBezTo>
                  <a:lnTo>
                    <a:pt x="230" y="1604"/>
                  </a:lnTo>
                  <a:close/>
                  <a:moveTo>
                    <a:pt x="250" y="1607"/>
                  </a:moveTo>
                  <a:cubicBezTo>
                    <a:pt x="250" y="1610"/>
                    <a:pt x="250" y="1613"/>
                    <a:pt x="251" y="1616"/>
                  </a:cubicBezTo>
                  <a:cubicBezTo>
                    <a:pt x="243" y="1632"/>
                    <a:pt x="243" y="1632"/>
                    <a:pt x="243" y="1632"/>
                  </a:cubicBezTo>
                  <a:cubicBezTo>
                    <a:pt x="241" y="1629"/>
                    <a:pt x="240" y="1626"/>
                    <a:pt x="238" y="1623"/>
                  </a:cubicBezTo>
                  <a:lnTo>
                    <a:pt x="250" y="1607"/>
                  </a:lnTo>
                  <a:close/>
                  <a:moveTo>
                    <a:pt x="252" y="1622"/>
                  </a:moveTo>
                  <a:cubicBezTo>
                    <a:pt x="253" y="1625"/>
                    <a:pt x="254" y="1628"/>
                    <a:pt x="255" y="1631"/>
                  </a:cubicBezTo>
                  <a:cubicBezTo>
                    <a:pt x="252" y="1643"/>
                    <a:pt x="252" y="1643"/>
                    <a:pt x="252" y="1643"/>
                  </a:cubicBezTo>
                  <a:cubicBezTo>
                    <a:pt x="250" y="1641"/>
                    <a:pt x="248" y="1638"/>
                    <a:pt x="246" y="1635"/>
                  </a:cubicBezTo>
                  <a:lnTo>
                    <a:pt x="252" y="1622"/>
                  </a:lnTo>
                  <a:close/>
                  <a:moveTo>
                    <a:pt x="277" y="1643"/>
                  </a:moveTo>
                  <a:cubicBezTo>
                    <a:pt x="269" y="1641"/>
                    <a:pt x="269" y="1641"/>
                    <a:pt x="269" y="1641"/>
                  </a:cubicBezTo>
                  <a:cubicBezTo>
                    <a:pt x="268" y="1639"/>
                    <a:pt x="267" y="1636"/>
                    <a:pt x="266" y="1633"/>
                  </a:cubicBezTo>
                  <a:cubicBezTo>
                    <a:pt x="277" y="1636"/>
                    <a:pt x="277" y="1636"/>
                    <a:pt x="277" y="1636"/>
                  </a:cubicBezTo>
                  <a:cubicBezTo>
                    <a:pt x="277" y="1639"/>
                    <a:pt x="277" y="1641"/>
                    <a:pt x="277" y="1643"/>
                  </a:cubicBezTo>
                  <a:close/>
                  <a:moveTo>
                    <a:pt x="264" y="1628"/>
                  </a:moveTo>
                  <a:cubicBezTo>
                    <a:pt x="264" y="1625"/>
                    <a:pt x="263" y="1622"/>
                    <a:pt x="263" y="1619"/>
                  </a:cubicBezTo>
                  <a:cubicBezTo>
                    <a:pt x="279" y="1624"/>
                    <a:pt x="279" y="1624"/>
                    <a:pt x="279" y="1624"/>
                  </a:cubicBezTo>
                  <a:cubicBezTo>
                    <a:pt x="279" y="1627"/>
                    <a:pt x="278" y="1630"/>
                    <a:pt x="278" y="1632"/>
                  </a:cubicBezTo>
                  <a:lnTo>
                    <a:pt x="264" y="1628"/>
                  </a:lnTo>
                  <a:close/>
                  <a:moveTo>
                    <a:pt x="266" y="1651"/>
                  </a:moveTo>
                  <a:cubicBezTo>
                    <a:pt x="269" y="1655"/>
                    <a:pt x="273" y="1658"/>
                    <a:pt x="278" y="1662"/>
                  </a:cubicBezTo>
                  <a:cubicBezTo>
                    <a:pt x="274" y="1660"/>
                    <a:pt x="270" y="1658"/>
                    <a:pt x="266" y="1656"/>
                  </a:cubicBezTo>
                  <a:lnTo>
                    <a:pt x="266" y="1651"/>
                  </a:lnTo>
                  <a:close/>
                  <a:moveTo>
                    <a:pt x="272" y="1646"/>
                  </a:moveTo>
                  <a:cubicBezTo>
                    <a:pt x="277" y="1647"/>
                    <a:pt x="277" y="1647"/>
                    <a:pt x="277" y="1647"/>
                  </a:cubicBezTo>
                  <a:cubicBezTo>
                    <a:pt x="278" y="1651"/>
                    <a:pt x="279" y="1654"/>
                    <a:pt x="280" y="1657"/>
                  </a:cubicBezTo>
                  <a:cubicBezTo>
                    <a:pt x="277" y="1653"/>
                    <a:pt x="274" y="1650"/>
                    <a:pt x="272" y="1646"/>
                  </a:cubicBezTo>
                  <a:close/>
                  <a:moveTo>
                    <a:pt x="262" y="1615"/>
                  </a:moveTo>
                  <a:cubicBezTo>
                    <a:pt x="262" y="1611"/>
                    <a:pt x="261" y="1608"/>
                    <a:pt x="261" y="1604"/>
                  </a:cubicBezTo>
                  <a:cubicBezTo>
                    <a:pt x="283" y="1612"/>
                    <a:pt x="283" y="1612"/>
                    <a:pt x="283" y="1612"/>
                  </a:cubicBezTo>
                  <a:cubicBezTo>
                    <a:pt x="282" y="1615"/>
                    <a:pt x="281" y="1618"/>
                    <a:pt x="280" y="1620"/>
                  </a:cubicBezTo>
                  <a:lnTo>
                    <a:pt x="262" y="1615"/>
                  </a:lnTo>
                  <a:close/>
                  <a:moveTo>
                    <a:pt x="261" y="1600"/>
                  </a:moveTo>
                  <a:cubicBezTo>
                    <a:pt x="261" y="1597"/>
                    <a:pt x="261" y="1594"/>
                    <a:pt x="261" y="1590"/>
                  </a:cubicBezTo>
                  <a:cubicBezTo>
                    <a:pt x="287" y="1601"/>
                    <a:pt x="287" y="1601"/>
                    <a:pt x="287" y="1601"/>
                  </a:cubicBezTo>
                  <a:cubicBezTo>
                    <a:pt x="286" y="1602"/>
                    <a:pt x="286" y="1603"/>
                    <a:pt x="286" y="1603"/>
                  </a:cubicBezTo>
                  <a:cubicBezTo>
                    <a:pt x="285" y="1605"/>
                    <a:pt x="285" y="1607"/>
                    <a:pt x="284" y="1608"/>
                  </a:cubicBezTo>
                  <a:lnTo>
                    <a:pt x="261" y="1600"/>
                  </a:lnTo>
                  <a:close/>
                  <a:moveTo>
                    <a:pt x="262" y="1586"/>
                  </a:moveTo>
                  <a:cubicBezTo>
                    <a:pt x="262" y="1582"/>
                    <a:pt x="262" y="1579"/>
                    <a:pt x="262" y="1575"/>
                  </a:cubicBezTo>
                  <a:cubicBezTo>
                    <a:pt x="291" y="1587"/>
                    <a:pt x="291" y="1587"/>
                    <a:pt x="291" y="1587"/>
                  </a:cubicBezTo>
                  <a:cubicBezTo>
                    <a:pt x="290" y="1590"/>
                    <a:pt x="289" y="1594"/>
                    <a:pt x="288" y="1597"/>
                  </a:cubicBezTo>
                  <a:lnTo>
                    <a:pt x="262" y="1586"/>
                  </a:lnTo>
                  <a:close/>
                  <a:moveTo>
                    <a:pt x="263" y="1571"/>
                  </a:moveTo>
                  <a:cubicBezTo>
                    <a:pt x="266" y="1569"/>
                    <a:pt x="269" y="1566"/>
                    <a:pt x="272" y="1563"/>
                  </a:cubicBezTo>
                  <a:cubicBezTo>
                    <a:pt x="295" y="1573"/>
                    <a:pt x="295" y="1573"/>
                    <a:pt x="295" y="1573"/>
                  </a:cubicBezTo>
                  <a:cubicBezTo>
                    <a:pt x="294" y="1576"/>
                    <a:pt x="293" y="1580"/>
                    <a:pt x="292" y="1583"/>
                  </a:cubicBezTo>
                  <a:lnTo>
                    <a:pt x="263" y="1571"/>
                  </a:lnTo>
                  <a:close/>
                  <a:moveTo>
                    <a:pt x="274" y="1560"/>
                  </a:moveTo>
                  <a:cubicBezTo>
                    <a:pt x="276" y="1557"/>
                    <a:pt x="278" y="1554"/>
                    <a:pt x="280" y="1552"/>
                  </a:cubicBezTo>
                  <a:cubicBezTo>
                    <a:pt x="297" y="1559"/>
                    <a:pt x="297" y="1559"/>
                    <a:pt x="297" y="1559"/>
                  </a:cubicBezTo>
                  <a:cubicBezTo>
                    <a:pt x="297" y="1562"/>
                    <a:pt x="296" y="1565"/>
                    <a:pt x="296" y="1569"/>
                  </a:cubicBezTo>
                  <a:lnTo>
                    <a:pt x="274" y="1560"/>
                  </a:lnTo>
                  <a:close/>
                  <a:moveTo>
                    <a:pt x="282" y="1548"/>
                  </a:moveTo>
                  <a:cubicBezTo>
                    <a:pt x="284" y="1546"/>
                    <a:pt x="285" y="1543"/>
                    <a:pt x="287" y="1539"/>
                  </a:cubicBezTo>
                  <a:cubicBezTo>
                    <a:pt x="298" y="1543"/>
                    <a:pt x="298" y="1543"/>
                    <a:pt x="298" y="1543"/>
                  </a:cubicBezTo>
                  <a:cubicBezTo>
                    <a:pt x="298" y="1547"/>
                    <a:pt x="298" y="1551"/>
                    <a:pt x="298" y="1555"/>
                  </a:cubicBezTo>
                  <a:lnTo>
                    <a:pt x="282" y="1548"/>
                  </a:lnTo>
                  <a:close/>
                  <a:moveTo>
                    <a:pt x="289" y="1536"/>
                  </a:moveTo>
                  <a:cubicBezTo>
                    <a:pt x="290" y="1533"/>
                    <a:pt x="291" y="1530"/>
                    <a:pt x="292" y="1527"/>
                  </a:cubicBezTo>
                  <a:cubicBezTo>
                    <a:pt x="297" y="1529"/>
                    <a:pt x="297" y="1529"/>
                    <a:pt x="297" y="1529"/>
                  </a:cubicBezTo>
                  <a:cubicBezTo>
                    <a:pt x="297" y="1532"/>
                    <a:pt x="298" y="1536"/>
                    <a:pt x="298" y="1539"/>
                  </a:cubicBezTo>
                  <a:lnTo>
                    <a:pt x="289" y="1536"/>
                  </a:lnTo>
                  <a:close/>
                  <a:moveTo>
                    <a:pt x="293" y="1523"/>
                  </a:moveTo>
                  <a:cubicBezTo>
                    <a:pt x="293" y="1522"/>
                    <a:pt x="294" y="1520"/>
                    <a:pt x="294" y="1518"/>
                  </a:cubicBezTo>
                  <a:cubicBezTo>
                    <a:pt x="295" y="1520"/>
                    <a:pt x="296" y="1522"/>
                    <a:pt x="296" y="1524"/>
                  </a:cubicBezTo>
                  <a:lnTo>
                    <a:pt x="293" y="1523"/>
                  </a:lnTo>
                  <a:close/>
                  <a:moveTo>
                    <a:pt x="229" y="1447"/>
                  </a:moveTo>
                  <a:cubicBezTo>
                    <a:pt x="229" y="1447"/>
                    <a:pt x="229" y="1446"/>
                    <a:pt x="229" y="1446"/>
                  </a:cubicBezTo>
                  <a:cubicBezTo>
                    <a:pt x="229" y="1446"/>
                    <a:pt x="229" y="1446"/>
                    <a:pt x="229" y="1446"/>
                  </a:cubicBezTo>
                  <a:cubicBezTo>
                    <a:pt x="211" y="1402"/>
                    <a:pt x="231" y="1324"/>
                    <a:pt x="290" y="1281"/>
                  </a:cubicBezTo>
                  <a:cubicBezTo>
                    <a:pt x="293" y="1283"/>
                    <a:pt x="295" y="1285"/>
                    <a:pt x="299" y="1286"/>
                  </a:cubicBezTo>
                  <a:cubicBezTo>
                    <a:pt x="243" y="1319"/>
                    <a:pt x="221" y="1405"/>
                    <a:pt x="237" y="1443"/>
                  </a:cubicBezTo>
                  <a:cubicBezTo>
                    <a:pt x="237" y="1443"/>
                    <a:pt x="237" y="1443"/>
                    <a:pt x="237" y="1443"/>
                  </a:cubicBezTo>
                  <a:cubicBezTo>
                    <a:pt x="252" y="1481"/>
                    <a:pt x="329" y="1526"/>
                    <a:pt x="392" y="1511"/>
                  </a:cubicBezTo>
                  <a:cubicBezTo>
                    <a:pt x="390" y="1514"/>
                    <a:pt x="390" y="1517"/>
                    <a:pt x="389" y="1520"/>
                  </a:cubicBezTo>
                  <a:cubicBezTo>
                    <a:pt x="317" y="1531"/>
                    <a:pt x="247" y="1490"/>
                    <a:pt x="229" y="1447"/>
                  </a:cubicBezTo>
                  <a:close/>
                  <a:moveTo>
                    <a:pt x="167" y="1604"/>
                  </a:moveTo>
                  <a:cubicBezTo>
                    <a:pt x="162" y="1609"/>
                    <a:pt x="162" y="1609"/>
                    <a:pt x="162" y="1609"/>
                  </a:cubicBezTo>
                  <a:cubicBezTo>
                    <a:pt x="162" y="1606"/>
                    <a:pt x="161" y="1603"/>
                    <a:pt x="161" y="1600"/>
                  </a:cubicBezTo>
                  <a:cubicBezTo>
                    <a:pt x="169" y="1595"/>
                    <a:pt x="169" y="1595"/>
                    <a:pt x="169" y="1595"/>
                  </a:cubicBezTo>
                  <a:cubicBezTo>
                    <a:pt x="168" y="1598"/>
                    <a:pt x="167" y="1601"/>
                    <a:pt x="167" y="1604"/>
                  </a:cubicBezTo>
                  <a:close/>
                  <a:moveTo>
                    <a:pt x="168" y="1626"/>
                  </a:moveTo>
                  <a:cubicBezTo>
                    <a:pt x="166" y="1622"/>
                    <a:pt x="165" y="1618"/>
                    <a:pt x="163" y="1614"/>
                  </a:cubicBezTo>
                  <a:cubicBezTo>
                    <a:pt x="166" y="1611"/>
                    <a:pt x="166" y="1611"/>
                    <a:pt x="166" y="1611"/>
                  </a:cubicBezTo>
                  <a:cubicBezTo>
                    <a:pt x="166" y="1616"/>
                    <a:pt x="167" y="1621"/>
                    <a:pt x="168" y="1626"/>
                  </a:cubicBezTo>
                  <a:close/>
                  <a:moveTo>
                    <a:pt x="161" y="1596"/>
                  </a:moveTo>
                  <a:cubicBezTo>
                    <a:pt x="161" y="1592"/>
                    <a:pt x="161" y="1589"/>
                    <a:pt x="162" y="1585"/>
                  </a:cubicBezTo>
                  <a:cubicBezTo>
                    <a:pt x="175" y="1580"/>
                    <a:pt x="175" y="1580"/>
                    <a:pt x="175" y="1580"/>
                  </a:cubicBezTo>
                  <a:cubicBezTo>
                    <a:pt x="173" y="1583"/>
                    <a:pt x="172" y="1586"/>
                    <a:pt x="171" y="1589"/>
                  </a:cubicBezTo>
                  <a:lnTo>
                    <a:pt x="161" y="1596"/>
                  </a:lnTo>
                  <a:close/>
                  <a:moveTo>
                    <a:pt x="254" y="1494"/>
                  </a:moveTo>
                  <a:cubicBezTo>
                    <a:pt x="252" y="1496"/>
                    <a:pt x="250" y="1498"/>
                    <a:pt x="248" y="1501"/>
                  </a:cubicBezTo>
                  <a:cubicBezTo>
                    <a:pt x="221" y="1488"/>
                    <a:pt x="221" y="1488"/>
                    <a:pt x="221" y="1488"/>
                  </a:cubicBezTo>
                  <a:cubicBezTo>
                    <a:pt x="224" y="1486"/>
                    <a:pt x="227" y="1484"/>
                    <a:pt x="230" y="1482"/>
                  </a:cubicBezTo>
                  <a:lnTo>
                    <a:pt x="254" y="1494"/>
                  </a:lnTo>
                  <a:close/>
                  <a:moveTo>
                    <a:pt x="234" y="1480"/>
                  </a:moveTo>
                  <a:cubicBezTo>
                    <a:pt x="237" y="1478"/>
                    <a:pt x="240" y="1476"/>
                    <a:pt x="243" y="1475"/>
                  </a:cubicBezTo>
                  <a:cubicBezTo>
                    <a:pt x="248" y="1480"/>
                    <a:pt x="253" y="1485"/>
                    <a:pt x="258" y="1489"/>
                  </a:cubicBezTo>
                  <a:cubicBezTo>
                    <a:pt x="258" y="1490"/>
                    <a:pt x="257" y="1490"/>
                    <a:pt x="257" y="1491"/>
                  </a:cubicBezTo>
                  <a:lnTo>
                    <a:pt x="234" y="1480"/>
                  </a:lnTo>
                  <a:close/>
                  <a:moveTo>
                    <a:pt x="245" y="1504"/>
                  </a:moveTo>
                  <a:cubicBezTo>
                    <a:pt x="243" y="1506"/>
                    <a:pt x="241" y="1508"/>
                    <a:pt x="238" y="1510"/>
                  </a:cubicBezTo>
                  <a:cubicBezTo>
                    <a:pt x="210" y="1497"/>
                    <a:pt x="210" y="1497"/>
                    <a:pt x="210" y="1497"/>
                  </a:cubicBezTo>
                  <a:cubicBezTo>
                    <a:pt x="213" y="1495"/>
                    <a:pt x="215" y="1493"/>
                    <a:pt x="217" y="1491"/>
                  </a:cubicBezTo>
                  <a:lnTo>
                    <a:pt x="245" y="1504"/>
                  </a:lnTo>
                  <a:close/>
                  <a:moveTo>
                    <a:pt x="235" y="1513"/>
                  </a:moveTo>
                  <a:cubicBezTo>
                    <a:pt x="233" y="1515"/>
                    <a:pt x="231" y="1518"/>
                    <a:pt x="228" y="1520"/>
                  </a:cubicBezTo>
                  <a:cubicBezTo>
                    <a:pt x="198" y="1510"/>
                    <a:pt x="198" y="1510"/>
                    <a:pt x="198" y="1510"/>
                  </a:cubicBezTo>
                  <a:cubicBezTo>
                    <a:pt x="201" y="1506"/>
                    <a:pt x="204" y="1503"/>
                    <a:pt x="207" y="1500"/>
                  </a:cubicBezTo>
                  <a:lnTo>
                    <a:pt x="235" y="1513"/>
                  </a:lnTo>
                  <a:close/>
                  <a:moveTo>
                    <a:pt x="225" y="1523"/>
                  </a:moveTo>
                  <a:cubicBezTo>
                    <a:pt x="225" y="1523"/>
                    <a:pt x="224" y="1524"/>
                    <a:pt x="224" y="1524"/>
                  </a:cubicBezTo>
                  <a:cubicBezTo>
                    <a:pt x="222" y="1526"/>
                    <a:pt x="220" y="1528"/>
                    <a:pt x="218" y="1530"/>
                  </a:cubicBezTo>
                  <a:cubicBezTo>
                    <a:pt x="188" y="1522"/>
                    <a:pt x="188" y="1522"/>
                    <a:pt x="188" y="1522"/>
                  </a:cubicBezTo>
                  <a:cubicBezTo>
                    <a:pt x="190" y="1519"/>
                    <a:pt x="193" y="1516"/>
                    <a:pt x="195" y="1513"/>
                  </a:cubicBezTo>
                  <a:lnTo>
                    <a:pt x="225" y="1523"/>
                  </a:lnTo>
                  <a:close/>
                  <a:moveTo>
                    <a:pt x="215" y="1533"/>
                  </a:moveTo>
                  <a:cubicBezTo>
                    <a:pt x="212" y="1535"/>
                    <a:pt x="210" y="1537"/>
                    <a:pt x="208" y="1540"/>
                  </a:cubicBezTo>
                  <a:cubicBezTo>
                    <a:pt x="178" y="1537"/>
                    <a:pt x="178" y="1537"/>
                    <a:pt x="178" y="1537"/>
                  </a:cubicBezTo>
                  <a:cubicBezTo>
                    <a:pt x="181" y="1533"/>
                    <a:pt x="183" y="1529"/>
                    <a:pt x="185" y="1526"/>
                  </a:cubicBezTo>
                  <a:lnTo>
                    <a:pt x="215" y="1533"/>
                  </a:lnTo>
                  <a:close/>
                  <a:moveTo>
                    <a:pt x="204" y="1543"/>
                  </a:moveTo>
                  <a:cubicBezTo>
                    <a:pt x="202" y="1546"/>
                    <a:pt x="199" y="1548"/>
                    <a:pt x="197" y="1551"/>
                  </a:cubicBezTo>
                  <a:cubicBezTo>
                    <a:pt x="171" y="1552"/>
                    <a:pt x="171" y="1552"/>
                    <a:pt x="171" y="1552"/>
                  </a:cubicBezTo>
                  <a:cubicBezTo>
                    <a:pt x="172" y="1548"/>
                    <a:pt x="174" y="1544"/>
                    <a:pt x="176" y="1540"/>
                  </a:cubicBezTo>
                  <a:lnTo>
                    <a:pt x="204" y="1543"/>
                  </a:lnTo>
                  <a:close/>
                  <a:moveTo>
                    <a:pt x="193" y="1555"/>
                  </a:moveTo>
                  <a:cubicBezTo>
                    <a:pt x="191" y="1557"/>
                    <a:pt x="189" y="1560"/>
                    <a:pt x="187" y="1562"/>
                  </a:cubicBezTo>
                  <a:cubicBezTo>
                    <a:pt x="165" y="1567"/>
                    <a:pt x="165" y="1567"/>
                    <a:pt x="165" y="1567"/>
                  </a:cubicBezTo>
                  <a:cubicBezTo>
                    <a:pt x="166" y="1563"/>
                    <a:pt x="168" y="1559"/>
                    <a:pt x="169" y="1556"/>
                  </a:cubicBezTo>
                  <a:lnTo>
                    <a:pt x="193" y="1555"/>
                  </a:lnTo>
                  <a:close/>
                  <a:moveTo>
                    <a:pt x="183" y="1567"/>
                  </a:moveTo>
                  <a:cubicBezTo>
                    <a:pt x="181" y="1570"/>
                    <a:pt x="180" y="1572"/>
                    <a:pt x="178" y="1574"/>
                  </a:cubicBezTo>
                  <a:cubicBezTo>
                    <a:pt x="162" y="1581"/>
                    <a:pt x="162" y="1581"/>
                    <a:pt x="162" y="1581"/>
                  </a:cubicBezTo>
                  <a:cubicBezTo>
                    <a:pt x="162" y="1579"/>
                    <a:pt x="163" y="1577"/>
                    <a:pt x="163" y="1574"/>
                  </a:cubicBezTo>
                  <a:cubicBezTo>
                    <a:pt x="164" y="1573"/>
                    <a:pt x="164" y="1572"/>
                    <a:pt x="164" y="1571"/>
                  </a:cubicBezTo>
                  <a:lnTo>
                    <a:pt x="183" y="1567"/>
                  </a:lnTo>
                  <a:close/>
                  <a:moveTo>
                    <a:pt x="226" y="1527"/>
                  </a:moveTo>
                  <a:cubicBezTo>
                    <a:pt x="238" y="1516"/>
                    <a:pt x="251" y="1504"/>
                    <a:pt x="261" y="1492"/>
                  </a:cubicBezTo>
                  <a:cubicBezTo>
                    <a:pt x="262" y="1492"/>
                    <a:pt x="263" y="1493"/>
                    <a:pt x="264" y="1494"/>
                  </a:cubicBezTo>
                  <a:cubicBezTo>
                    <a:pt x="253" y="1510"/>
                    <a:pt x="237" y="1524"/>
                    <a:pt x="223" y="1538"/>
                  </a:cubicBezTo>
                  <a:cubicBezTo>
                    <a:pt x="199" y="1560"/>
                    <a:pt x="176" y="1581"/>
                    <a:pt x="170" y="1608"/>
                  </a:cubicBezTo>
                  <a:cubicBezTo>
                    <a:pt x="172" y="1578"/>
                    <a:pt x="199" y="1553"/>
                    <a:pt x="226" y="1527"/>
                  </a:cubicBezTo>
                  <a:close/>
                  <a:moveTo>
                    <a:pt x="174" y="1611"/>
                  </a:moveTo>
                  <a:cubicBezTo>
                    <a:pt x="177" y="1615"/>
                    <a:pt x="177" y="1615"/>
                    <a:pt x="177" y="1615"/>
                  </a:cubicBezTo>
                  <a:cubicBezTo>
                    <a:pt x="175" y="1618"/>
                    <a:pt x="174" y="1621"/>
                    <a:pt x="173" y="1624"/>
                  </a:cubicBezTo>
                  <a:cubicBezTo>
                    <a:pt x="173" y="1619"/>
                    <a:pt x="173" y="1615"/>
                    <a:pt x="174" y="1611"/>
                  </a:cubicBezTo>
                  <a:close/>
                  <a:moveTo>
                    <a:pt x="175" y="1605"/>
                  </a:moveTo>
                  <a:cubicBezTo>
                    <a:pt x="176" y="1602"/>
                    <a:pt x="177" y="1599"/>
                    <a:pt x="178" y="1597"/>
                  </a:cubicBezTo>
                  <a:cubicBezTo>
                    <a:pt x="184" y="1607"/>
                    <a:pt x="184" y="1607"/>
                    <a:pt x="184" y="1607"/>
                  </a:cubicBezTo>
                  <a:cubicBezTo>
                    <a:pt x="183" y="1608"/>
                    <a:pt x="181" y="1610"/>
                    <a:pt x="180" y="1612"/>
                  </a:cubicBezTo>
                  <a:lnTo>
                    <a:pt x="175" y="1605"/>
                  </a:lnTo>
                  <a:close/>
                  <a:moveTo>
                    <a:pt x="180" y="1592"/>
                  </a:moveTo>
                  <a:cubicBezTo>
                    <a:pt x="182" y="1590"/>
                    <a:pt x="183" y="1587"/>
                    <a:pt x="185" y="1584"/>
                  </a:cubicBezTo>
                  <a:cubicBezTo>
                    <a:pt x="194" y="1599"/>
                    <a:pt x="194" y="1599"/>
                    <a:pt x="194" y="1599"/>
                  </a:cubicBezTo>
                  <a:cubicBezTo>
                    <a:pt x="192" y="1601"/>
                    <a:pt x="189" y="1602"/>
                    <a:pt x="187" y="1604"/>
                  </a:cubicBezTo>
                  <a:lnTo>
                    <a:pt x="180" y="1592"/>
                  </a:lnTo>
                  <a:close/>
                  <a:moveTo>
                    <a:pt x="188" y="1581"/>
                  </a:moveTo>
                  <a:cubicBezTo>
                    <a:pt x="189" y="1578"/>
                    <a:pt x="192" y="1575"/>
                    <a:pt x="194" y="1572"/>
                  </a:cubicBezTo>
                  <a:cubicBezTo>
                    <a:pt x="205" y="1592"/>
                    <a:pt x="205" y="1592"/>
                    <a:pt x="205" y="1592"/>
                  </a:cubicBezTo>
                  <a:cubicBezTo>
                    <a:pt x="202" y="1594"/>
                    <a:pt x="200" y="1595"/>
                    <a:pt x="197" y="1597"/>
                  </a:cubicBezTo>
                  <a:lnTo>
                    <a:pt x="188" y="1581"/>
                  </a:lnTo>
                  <a:close/>
                  <a:moveTo>
                    <a:pt x="196" y="1569"/>
                  </a:moveTo>
                  <a:cubicBezTo>
                    <a:pt x="199" y="1567"/>
                    <a:pt x="201" y="1564"/>
                    <a:pt x="203" y="1562"/>
                  </a:cubicBezTo>
                  <a:cubicBezTo>
                    <a:pt x="215" y="1586"/>
                    <a:pt x="215" y="1586"/>
                    <a:pt x="215" y="1586"/>
                  </a:cubicBezTo>
                  <a:cubicBezTo>
                    <a:pt x="214" y="1587"/>
                    <a:pt x="213" y="1587"/>
                    <a:pt x="213" y="1588"/>
                  </a:cubicBezTo>
                  <a:cubicBezTo>
                    <a:pt x="211" y="1589"/>
                    <a:pt x="209" y="1590"/>
                    <a:pt x="208" y="1591"/>
                  </a:cubicBezTo>
                  <a:lnTo>
                    <a:pt x="196" y="1569"/>
                  </a:lnTo>
                  <a:close/>
                  <a:moveTo>
                    <a:pt x="206" y="1559"/>
                  </a:moveTo>
                  <a:cubicBezTo>
                    <a:pt x="209" y="1556"/>
                    <a:pt x="211" y="1554"/>
                    <a:pt x="214" y="1551"/>
                  </a:cubicBezTo>
                  <a:cubicBezTo>
                    <a:pt x="227" y="1579"/>
                    <a:pt x="227" y="1579"/>
                    <a:pt x="227" y="1579"/>
                  </a:cubicBezTo>
                  <a:cubicBezTo>
                    <a:pt x="224" y="1581"/>
                    <a:pt x="221" y="1583"/>
                    <a:pt x="219" y="1584"/>
                  </a:cubicBezTo>
                  <a:lnTo>
                    <a:pt x="206" y="1559"/>
                  </a:lnTo>
                  <a:close/>
                  <a:moveTo>
                    <a:pt x="217" y="1548"/>
                  </a:moveTo>
                  <a:cubicBezTo>
                    <a:pt x="220" y="1546"/>
                    <a:pt x="222" y="1543"/>
                    <a:pt x="225" y="1541"/>
                  </a:cubicBezTo>
                  <a:cubicBezTo>
                    <a:pt x="240" y="1571"/>
                    <a:pt x="240" y="1571"/>
                    <a:pt x="240" y="1571"/>
                  </a:cubicBezTo>
                  <a:cubicBezTo>
                    <a:pt x="237" y="1573"/>
                    <a:pt x="234" y="1575"/>
                    <a:pt x="231" y="1577"/>
                  </a:cubicBezTo>
                  <a:lnTo>
                    <a:pt x="217" y="1548"/>
                  </a:lnTo>
                  <a:close/>
                  <a:moveTo>
                    <a:pt x="228" y="1538"/>
                  </a:moveTo>
                  <a:cubicBezTo>
                    <a:pt x="231" y="1535"/>
                    <a:pt x="233" y="1533"/>
                    <a:pt x="236" y="1531"/>
                  </a:cubicBezTo>
                  <a:cubicBezTo>
                    <a:pt x="251" y="1562"/>
                    <a:pt x="251" y="1562"/>
                    <a:pt x="251" y="1562"/>
                  </a:cubicBezTo>
                  <a:cubicBezTo>
                    <a:pt x="248" y="1564"/>
                    <a:pt x="246" y="1566"/>
                    <a:pt x="243" y="1568"/>
                  </a:cubicBezTo>
                  <a:lnTo>
                    <a:pt x="228" y="1538"/>
                  </a:lnTo>
                  <a:close/>
                  <a:moveTo>
                    <a:pt x="238" y="1528"/>
                  </a:moveTo>
                  <a:cubicBezTo>
                    <a:pt x="241" y="1526"/>
                    <a:pt x="243" y="1524"/>
                    <a:pt x="245" y="1522"/>
                  </a:cubicBezTo>
                  <a:cubicBezTo>
                    <a:pt x="262" y="1551"/>
                    <a:pt x="262" y="1551"/>
                    <a:pt x="262" y="1551"/>
                  </a:cubicBezTo>
                  <a:cubicBezTo>
                    <a:pt x="259" y="1554"/>
                    <a:pt x="257" y="1557"/>
                    <a:pt x="254" y="1559"/>
                  </a:cubicBezTo>
                  <a:lnTo>
                    <a:pt x="238" y="1528"/>
                  </a:lnTo>
                  <a:close/>
                  <a:moveTo>
                    <a:pt x="248" y="1519"/>
                  </a:moveTo>
                  <a:cubicBezTo>
                    <a:pt x="250" y="1516"/>
                    <a:pt x="253" y="1514"/>
                    <a:pt x="255" y="1511"/>
                  </a:cubicBezTo>
                  <a:cubicBezTo>
                    <a:pt x="270" y="1539"/>
                    <a:pt x="270" y="1539"/>
                    <a:pt x="270" y="1539"/>
                  </a:cubicBezTo>
                  <a:cubicBezTo>
                    <a:pt x="269" y="1542"/>
                    <a:pt x="267" y="1545"/>
                    <a:pt x="264" y="1548"/>
                  </a:cubicBezTo>
                  <a:lnTo>
                    <a:pt x="248" y="1519"/>
                  </a:lnTo>
                  <a:close/>
                  <a:moveTo>
                    <a:pt x="258" y="1508"/>
                  </a:moveTo>
                  <a:cubicBezTo>
                    <a:pt x="260" y="1506"/>
                    <a:pt x="262" y="1503"/>
                    <a:pt x="264" y="1501"/>
                  </a:cubicBezTo>
                  <a:cubicBezTo>
                    <a:pt x="278" y="1524"/>
                    <a:pt x="278" y="1524"/>
                    <a:pt x="278" y="1524"/>
                  </a:cubicBezTo>
                  <a:cubicBezTo>
                    <a:pt x="277" y="1528"/>
                    <a:pt x="275" y="1532"/>
                    <a:pt x="273" y="1535"/>
                  </a:cubicBezTo>
                  <a:lnTo>
                    <a:pt x="258" y="1508"/>
                  </a:lnTo>
                  <a:close/>
                  <a:moveTo>
                    <a:pt x="266" y="1497"/>
                  </a:moveTo>
                  <a:cubicBezTo>
                    <a:pt x="267" y="1497"/>
                    <a:pt x="267" y="1496"/>
                    <a:pt x="267" y="1496"/>
                  </a:cubicBezTo>
                  <a:cubicBezTo>
                    <a:pt x="273" y="1499"/>
                    <a:pt x="278" y="1503"/>
                    <a:pt x="284" y="1506"/>
                  </a:cubicBezTo>
                  <a:cubicBezTo>
                    <a:pt x="283" y="1510"/>
                    <a:pt x="281" y="1515"/>
                    <a:pt x="280" y="1519"/>
                  </a:cubicBezTo>
                  <a:lnTo>
                    <a:pt x="266" y="1497"/>
                  </a:lnTo>
                  <a:close/>
                  <a:moveTo>
                    <a:pt x="88" y="1505"/>
                  </a:moveTo>
                  <a:cubicBezTo>
                    <a:pt x="85" y="1499"/>
                    <a:pt x="83" y="1492"/>
                    <a:pt x="82" y="1486"/>
                  </a:cubicBezTo>
                  <a:cubicBezTo>
                    <a:pt x="125" y="1486"/>
                    <a:pt x="182" y="1462"/>
                    <a:pt x="224" y="1445"/>
                  </a:cubicBezTo>
                  <a:cubicBezTo>
                    <a:pt x="225" y="1446"/>
                    <a:pt x="225" y="1447"/>
                    <a:pt x="225" y="1448"/>
                  </a:cubicBezTo>
                  <a:cubicBezTo>
                    <a:pt x="225" y="1448"/>
                    <a:pt x="225" y="1448"/>
                    <a:pt x="225" y="1448"/>
                  </a:cubicBezTo>
                  <a:cubicBezTo>
                    <a:pt x="225" y="1448"/>
                    <a:pt x="225" y="1448"/>
                    <a:pt x="226" y="1448"/>
                  </a:cubicBezTo>
                  <a:cubicBezTo>
                    <a:pt x="226" y="1449"/>
                    <a:pt x="226" y="1450"/>
                    <a:pt x="227" y="1451"/>
                  </a:cubicBezTo>
                  <a:cubicBezTo>
                    <a:pt x="184" y="1469"/>
                    <a:pt x="128" y="1492"/>
                    <a:pt x="97" y="1523"/>
                  </a:cubicBezTo>
                  <a:cubicBezTo>
                    <a:pt x="93" y="1517"/>
                    <a:pt x="90" y="1511"/>
                    <a:pt x="88" y="1505"/>
                  </a:cubicBezTo>
                  <a:close/>
                  <a:moveTo>
                    <a:pt x="219" y="1417"/>
                  </a:moveTo>
                  <a:cubicBezTo>
                    <a:pt x="216" y="1418"/>
                    <a:pt x="212" y="1419"/>
                    <a:pt x="209" y="1420"/>
                  </a:cubicBezTo>
                  <a:cubicBezTo>
                    <a:pt x="218" y="1395"/>
                    <a:pt x="218" y="1395"/>
                    <a:pt x="218" y="1395"/>
                  </a:cubicBezTo>
                  <a:cubicBezTo>
                    <a:pt x="218" y="1395"/>
                    <a:pt x="219" y="1395"/>
                    <a:pt x="220" y="1395"/>
                  </a:cubicBezTo>
                  <a:cubicBezTo>
                    <a:pt x="219" y="1403"/>
                    <a:pt x="219" y="1410"/>
                    <a:pt x="219" y="1417"/>
                  </a:cubicBezTo>
                  <a:close/>
                  <a:moveTo>
                    <a:pt x="160" y="1386"/>
                  </a:moveTo>
                  <a:cubicBezTo>
                    <a:pt x="180" y="1386"/>
                    <a:pt x="201" y="1385"/>
                    <a:pt x="221" y="1388"/>
                  </a:cubicBezTo>
                  <a:cubicBezTo>
                    <a:pt x="220" y="1389"/>
                    <a:pt x="220" y="1390"/>
                    <a:pt x="220" y="1392"/>
                  </a:cubicBezTo>
                  <a:cubicBezTo>
                    <a:pt x="203" y="1390"/>
                    <a:pt x="186" y="1391"/>
                    <a:pt x="170" y="1391"/>
                  </a:cubicBezTo>
                  <a:cubicBezTo>
                    <a:pt x="132" y="1392"/>
                    <a:pt x="96" y="1393"/>
                    <a:pt x="73" y="1373"/>
                  </a:cubicBezTo>
                  <a:cubicBezTo>
                    <a:pt x="96" y="1388"/>
                    <a:pt x="127" y="1387"/>
                    <a:pt x="160" y="1386"/>
                  </a:cubicBezTo>
                  <a:close/>
                  <a:moveTo>
                    <a:pt x="77" y="1364"/>
                  </a:moveTo>
                  <a:cubicBezTo>
                    <a:pt x="79" y="1365"/>
                    <a:pt x="82" y="1365"/>
                    <a:pt x="84" y="1365"/>
                  </a:cubicBezTo>
                  <a:cubicBezTo>
                    <a:pt x="87" y="1376"/>
                    <a:pt x="87" y="1376"/>
                    <a:pt x="87" y="1376"/>
                  </a:cubicBezTo>
                  <a:cubicBezTo>
                    <a:pt x="84" y="1375"/>
                    <a:pt x="81" y="1374"/>
                    <a:pt x="79" y="1372"/>
                  </a:cubicBezTo>
                  <a:lnTo>
                    <a:pt x="77" y="1364"/>
                  </a:lnTo>
                  <a:close/>
                  <a:moveTo>
                    <a:pt x="215" y="1383"/>
                  </a:moveTo>
                  <a:cubicBezTo>
                    <a:pt x="212" y="1383"/>
                    <a:pt x="209" y="1383"/>
                    <a:pt x="206" y="1382"/>
                  </a:cubicBezTo>
                  <a:cubicBezTo>
                    <a:pt x="197" y="1353"/>
                    <a:pt x="197" y="1353"/>
                    <a:pt x="197" y="1353"/>
                  </a:cubicBezTo>
                  <a:cubicBezTo>
                    <a:pt x="201" y="1354"/>
                    <a:pt x="205" y="1355"/>
                    <a:pt x="209" y="1357"/>
                  </a:cubicBezTo>
                  <a:lnTo>
                    <a:pt x="215" y="1383"/>
                  </a:lnTo>
                  <a:close/>
                  <a:moveTo>
                    <a:pt x="213" y="1359"/>
                  </a:moveTo>
                  <a:cubicBezTo>
                    <a:pt x="218" y="1361"/>
                    <a:pt x="222" y="1363"/>
                    <a:pt x="226" y="1366"/>
                  </a:cubicBezTo>
                  <a:cubicBezTo>
                    <a:pt x="224" y="1372"/>
                    <a:pt x="222" y="1378"/>
                    <a:pt x="221" y="1384"/>
                  </a:cubicBezTo>
                  <a:cubicBezTo>
                    <a:pt x="221" y="1384"/>
                    <a:pt x="220" y="1384"/>
                    <a:pt x="219" y="1384"/>
                  </a:cubicBezTo>
                  <a:lnTo>
                    <a:pt x="213" y="1359"/>
                  </a:lnTo>
                  <a:close/>
                  <a:moveTo>
                    <a:pt x="202" y="1382"/>
                  </a:moveTo>
                  <a:cubicBezTo>
                    <a:pt x="198" y="1382"/>
                    <a:pt x="195" y="1382"/>
                    <a:pt x="191" y="1382"/>
                  </a:cubicBezTo>
                  <a:cubicBezTo>
                    <a:pt x="182" y="1350"/>
                    <a:pt x="182" y="1350"/>
                    <a:pt x="182" y="1350"/>
                  </a:cubicBezTo>
                  <a:cubicBezTo>
                    <a:pt x="186" y="1350"/>
                    <a:pt x="189" y="1351"/>
                    <a:pt x="193" y="1351"/>
                  </a:cubicBezTo>
                  <a:lnTo>
                    <a:pt x="202" y="1382"/>
                  </a:lnTo>
                  <a:close/>
                  <a:moveTo>
                    <a:pt x="187" y="1382"/>
                  </a:moveTo>
                  <a:cubicBezTo>
                    <a:pt x="184" y="1382"/>
                    <a:pt x="181" y="1382"/>
                    <a:pt x="178" y="1382"/>
                  </a:cubicBezTo>
                  <a:cubicBezTo>
                    <a:pt x="167" y="1349"/>
                    <a:pt x="167" y="1349"/>
                    <a:pt x="167" y="1349"/>
                  </a:cubicBezTo>
                  <a:cubicBezTo>
                    <a:pt x="171" y="1349"/>
                    <a:pt x="174" y="1349"/>
                    <a:pt x="178" y="1349"/>
                  </a:cubicBezTo>
                  <a:lnTo>
                    <a:pt x="187" y="1382"/>
                  </a:lnTo>
                  <a:close/>
                  <a:moveTo>
                    <a:pt x="174" y="1382"/>
                  </a:moveTo>
                  <a:cubicBezTo>
                    <a:pt x="171" y="1382"/>
                    <a:pt x="167" y="1382"/>
                    <a:pt x="164" y="1382"/>
                  </a:cubicBezTo>
                  <a:cubicBezTo>
                    <a:pt x="153" y="1350"/>
                    <a:pt x="153" y="1350"/>
                    <a:pt x="153" y="1350"/>
                  </a:cubicBezTo>
                  <a:cubicBezTo>
                    <a:pt x="156" y="1350"/>
                    <a:pt x="159" y="1349"/>
                    <a:pt x="163" y="1349"/>
                  </a:cubicBezTo>
                  <a:lnTo>
                    <a:pt x="174" y="1382"/>
                  </a:lnTo>
                  <a:close/>
                  <a:moveTo>
                    <a:pt x="160" y="1382"/>
                  </a:moveTo>
                  <a:cubicBezTo>
                    <a:pt x="156" y="1383"/>
                    <a:pt x="152" y="1383"/>
                    <a:pt x="148" y="1383"/>
                  </a:cubicBezTo>
                  <a:cubicBezTo>
                    <a:pt x="138" y="1353"/>
                    <a:pt x="138" y="1353"/>
                    <a:pt x="138" y="1353"/>
                  </a:cubicBezTo>
                  <a:cubicBezTo>
                    <a:pt x="141" y="1352"/>
                    <a:pt x="145" y="1351"/>
                    <a:pt x="149" y="1351"/>
                  </a:cubicBezTo>
                  <a:lnTo>
                    <a:pt x="160" y="1382"/>
                  </a:lnTo>
                  <a:close/>
                  <a:moveTo>
                    <a:pt x="144" y="1383"/>
                  </a:moveTo>
                  <a:cubicBezTo>
                    <a:pt x="141" y="1383"/>
                    <a:pt x="137" y="1383"/>
                    <a:pt x="133" y="1383"/>
                  </a:cubicBezTo>
                  <a:cubicBezTo>
                    <a:pt x="124" y="1356"/>
                    <a:pt x="124" y="1356"/>
                    <a:pt x="124" y="1356"/>
                  </a:cubicBezTo>
                  <a:cubicBezTo>
                    <a:pt x="127" y="1355"/>
                    <a:pt x="131" y="1354"/>
                    <a:pt x="134" y="1354"/>
                  </a:cubicBezTo>
                  <a:lnTo>
                    <a:pt x="144" y="1383"/>
                  </a:lnTo>
                  <a:close/>
                  <a:moveTo>
                    <a:pt x="129" y="1383"/>
                  </a:moveTo>
                  <a:cubicBezTo>
                    <a:pt x="126" y="1383"/>
                    <a:pt x="122" y="1383"/>
                    <a:pt x="119" y="1382"/>
                  </a:cubicBezTo>
                  <a:cubicBezTo>
                    <a:pt x="112" y="1359"/>
                    <a:pt x="112" y="1359"/>
                    <a:pt x="112" y="1359"/>
                  </a:cubicBezTo>
                  <a:cubicBezTo>
                    <a:pt x="114" y="1359"/>
                    <a:pt x="116" y="1358"/>
                    <a:pt x="117" y="1358"/>
                  </a:cubicBezTo>
                  <a:cubicBezTo>
                    <a:pt x="118" y="1358"/>
                    <a:pt x="119" y="1357"/>
                    <a:pt x="120" y="1357"/>
                  </a:cubicBezTo>
                  <a:lnTo>
                    <a:pt x="129" y="1383"/>
                  </a:lnTo>
                  <a:close/>
                  <a:moveTo>
                    <a:pt x="115" y="1382"/>
                  </a:moveTo>
                  <a:cubicBezTo>
                    <a:pt x="111" y="1382"/>
                    <a:pt x="108" y="1381"/>
                    <a:pt x="105" y="1381"/>
                  </a:cubicBezTo>
                  <a:cubicBezTo>
                    <a:pt x="100" y="1362"/>
                    <a:pt x="100" y="1362"/>
                    <a:pt x="100" y="1362"/>
                  </a:cubicBezTo>
                  <a:cubicBezTo>
                    <a:pt x="103" y="1362"/>
                    <a:pt x="106" y="1361"/>
                    <a:pt x="108" y="1360"/>
                  </a:cubicBezTo>
                  <a:lnTo>
                    <a:pt x="115" y="1382"/>
                  </a:lnTo>
                  <a:close/>
                  <a:moveTo>
                    <a:pt x="101" y="1380"/>
                  </a:moveTo>
                  <a:cubicBezTo>
                    <a:pt x="97" y="1379"/>
                    <a:pt x="94" y="1379"/>
                    <a:pt x="91" y="1378"/>
                  </a:cubicBezTo>
                  <a:cubicBezTo>
                    <a:pt x="88" y="1364"/>
                    <a:pt x="88" y="1364"/>
                    <a:pt x="88" y="1364"/>
                  </a:cubicBezTo>
                  <a:cubicBezTo>
                    <a:pt x="91" y="1364"/>
                    <a:pt x="94" y="1364"/>
                    <a:pt x="96" y="1363"/>
                  </a:cubicBezTo>
                  <a:lnTo>
                    <a:pt x="101" y="1380"/>
                  </a:lnTo>
                  <a:close/>
                  <a:moveTo>
                    <a:pt x="64" y="1360"/>
                  </a:moveTo>
                  <a:cubicBezTo>
                    <a:pt x="67" y="1362"/>
                    <a:pt x="70" y="1363"/>
                    <a:pt x="73" y="1364"/>
                  </a:cubicBezTo>
                  <a:cubicBezTo>
                    <a:pt x="74" y="1369"/>
                    <a:pt x="74" y="1369"/>
                    <a:pt x="74" y="1369"/>
                  </a:cubicBezTo>
                  <a:cubicBezTo>
                    <a:pt x="70" y="1367"/>
                    <a:pt x="67" y="1364"/>
                    <a:pt x="64" y="1360"/>
                  </a:cubicBezTo>
                  <a:close/>
                  <a:moveTo>
                    <a:pt x="68" y="1374"/>
                  </a:moveTo>
                  <a:cubicBezTo>
                    <a:pt x="64" y="1374"/>
                    <a:pt x="64" y="1374"/>
                    <a:pt x="64" y="1374"/>
                  </a:cubicBezTo>
                  <a:cubicBezTo>
                    <a:pt x="62" y="1371"/>
                    <a:pt x="60" y="1367"/>
                    <a:pt x="59" y="1363"/>
                  </a:cubicBezTo>
                  <a:cubicBezTo>
                    <a:pt x="62" y="1367"/>
                    <a:pt x="65" y="1371"/>
                    <a:pt x="68" y="1374"/>
                  </a:cubicBezTo>
                  <a:close/>
                  <a:moveTo>
                    <a:pt x="73" y="1379"/>
                  </a:moveTo>
                  <a:cubicBezTo>
                    <a:pt x="76" y="1381"/>
                    <a:pt x="79" y="1382"/>
                    <a:pt x="81" y="1384"/>
                  </a:cubicBezTo>
                  <a:cubicBezTo>
                    <a:pt x="72" y="1386"/>
                    <a:pt x="72" y="1386"/>
                    <a:pt x="72" y="1386"/>
                  </a:cubicBezTo>
                  <a:cubicBezTo>
                    <a:pt x="70" y="1383"/>
                    <a:pt x="68" y="1381"/>
                    <a:pt x="67" y="1378"/>
                  </a:cubicBezTo>
                  <a:lnTo>
                    <a:pt x="73" y="1379"/>
                  </a:lnTo>
                  <a:close/>
                  <a:moveTo>
                    <a:pt x="87" y="1387"/>
                  </a:moveTo>
                  <a:cubicBezTo>
                    <a:pt x="90" y="1388"/>
                    <a:pt x="93" y="1389"/>
                    <a:pt x="96" y="1390"/>
                  </a:cubicBezTo>
                  <a:cubicBezTo>
                    <a:pt x="83" y="1396"/>
                    <a:pt x="83" y="1396"/>
                    <a:pt x="83" y="1396"/>
                  </a:cubicBezTo>
                  <a:cubicBezTo>
                    <a:pt x="80" y="1394"/>
                    <a:pt x="78" y="1391"/>
                    <a:pt x="75" y="1389"/>
                  </a:cubicBezTo>
                  <a:lnTo>
                    <a:pt x="87" y="1387"/>
                  </a:lnTo>
                  <a:close/>
                  <a:moveTo>
                    <a:pt x="103" y="1392"/>
                  </a:moveTo>
                  <a:cubicBezTo>
                    <a:pt x="105" y="1392"/>
                    <a:pt x="108" y="1393"/>
                    <a:pt x="111" y="1393"/>
                  </a:cubicBezTo>
                  <a:cubicBezTo>
                    <a:pt x="95" y="1404"/>
                    <a:pt x="95" y="1404"/>
                    <a:pt x="95" y="1404"/>
                  </a:cubicBezTo>
                  <a:cubicBezTo>
                    <a:pt x="94" y="1404"/>
                    <a:pt x="93" y="1403"/>
                    <a:pt x="92" y="1402"/>
                  </a:cubicBezTo>
                  <a:cubicBezTo>
                    <a:pt x="90" y="1401"/>
                    <a:pt x="88" y="1400"/>
                    <a:pt x="87" y="1399"/>
                  </a:cubicBezTo>
                  <a:lnTo>
                    <a:pt x="103" y="1392"/>
                  </a:lnTo>
                  <a:close/>
                  <a:moveTo>
                    <a:pt x="117" y="1394"/>
                  </a:moveTo>
                  <a:cubicBezTo>
                    <a:pt x="120" y="1395"/>
                    <a:pt x="124" y="1395"/>
                    <a:pt x="127" y="1395"/>
                  </a:cubicBezTo>
                  <a:cubicBezTo>
                    <a:pt x="109" y="1411"/>
                    <a:pt x="109" y="1411"/>
                    <a:pt x="109" y="1411"/>
                  </a:cubicBezTo>
                  <a:cubicBezTo>
                    <a:pt x="106" y="1410"/>
                    <a:pt x="102" y="1408"/>
                    <a:pt x="99" y="1406"/>
                  </a:cubicBezTo>
                  <a:lnTo>
                    <a:pt x="117" y="1394"/>
                  </a:lnTo>
                  <a:close/>
                  <a:moveTo>
                    <a:pt x="132" y="1395"/>
                  </a:moveTo>
                  <a:cubicBezTo>
                    <a:pt x="136" y="1396"/>
                    <a:pt x="139" y="1396"/>
                    <a:pt x="143" y="1396"/>
                  </a:cubicBezTo>
                  <a:cubicBezTo>
                    <a:pt x="125" y="1417"/>
                    <a:pt x="125" y="1417"/>
                    <a:pt x="125" y="1417"/>
                  </a:cubicBezTo>
                  <a:cubicBezTo>
                    <a:pt x="121" y="1416"/>
                    <a:pt x="117" y="1415"/>
                    <a:pt x="113" y="1413"/>
                  </a:cubicBezTo>
                  <a:lnTo>
                    <a:pt x="132" y="1395"/>
                  </a:lnTo>
                  <a:close/>
                  <a:moveTo>
                    <a:pt x="148" y="1396"/>
                  </a:moveTo>
                  <a:cubicBezTo>
                    <a:pt x="151" y="1396"/>
                    <a:pt x="155" y="1396"/>
                    <a:pt x="158" y="1395"/>
                  </a:cubicBezTo>
                  <a:cubicBezTo>
                    <a:pt x="142" y="1421"/>
                    <a:pt x="142" y="1421"/>
                    <a:pt x="142" y="1421"/>
                  </a:cubicBezTo>
                  <a:cubicBezTo>
                    <a:pt x="138" y="1420"/>
                    <a:pt x="134" y="1419"/>
                    <a:pt x="130" y="1418"/>
                  </a:cubicBezTo>
                  <a:lnTo>
                    <a:pt x="148" y="1396"/>
                  </a:lnTo>
                  <a:close/>
                  <a:moveTo>
                    <a:pt x="162" y="1395"/>
                  </a:moveTo>
                  <a:cubicBezTo>
                    <a:pt x="165" y="1395"/>
                    <a:pt x="167" y="1395"/>
                    <a:pt x="170" y="1395"/>
                  </a:cubicBezTo>
                  <a:cubicBezTo>
                    <a:pt x="171" y="1395"/>
                    <a:pt x="171" y="1395"/>
                    <a:pt x="172" y="1395"/>
                  </a:cubicBezTo>
                  <a:cubicBezTo>
                    <a:pt x="158" y="1423"/>
                    <a:pt x="158" y="1423"/>
                    <a:pt x="158" y="1423"/>
                  </a:cubicBezTo>
                  <a:cubicBezTo>
                    <a:pt x="154" y="1423"/>
                    <a:pt x="150" y="1423"/>
                    <a:pt x="146" y="1422"/>
                  </a:cubicBezTo>
                  <a:lnTo>
                    <a:pt x="162" y="1395"/>
                  </a:lnTo>
                  <a:close/>
                  <a:moveTo>
                    <a:pt x="176" y="1395"/>
                  </a:moveTo>
                  <a:cubicBezTo>
                    <a:pt x="180" y="1395"/>
                    <a:pt x="183" y="1395"/>
                    <a:pt x="186" y="1395"/>
                  </a:cubicBezTo>
                  <a:cubicBezTo>
                    <a:pt x="176" y="1424"/>
                    <a:pt x="176" y="1424"/>
                    <a:pt x="176" y="1424"/>
                  </a:cubicBezTo>
                  <a:cubicBezTo>
                    <a:pt x="171" y="1424"/>
                    <a:pt x="167" y="1424"/>
                    <a:pt x="162" y="1424"/>
                  </a:cubicBezTo>
                  <a:lnTo>
                    <a:pt x="176" y="1395"/>
                  </a:lnTo>
                  <a:close/>
                  <a:moveTo>
                    <a:pt x="191" y="1395"/>
                  </a:moveTo>
                  <a:cubicBezTo>
                    <a:pt x="194" y="1395"/>
                    <a:pt x="197" y="1395"/>
                    <a:pt x="200" y="1395"/>
                  </a:cubicBezTo>
                  <a:cubicBezTo>
                    <a:pt x="189" y="1423"/>
                    <a:pt x="189" y="1423"/>
                    <a:pt x="189" y="1423"/>
                  </a:cubicBezTo>
                  <a:cubicBezTo>
                    <a:pt x="186" y="1423"/>
                    <a:pt x="183" y="1424"/>
                    <a:pt x="180" y="1424"/>
                  </a:cubicBezTo>
                  <a:lnTo>
                    <a:pt x="191" y="1395"/>
                  </a:lnTo>
                  <a:close/>
                  <a:moveTo>
                    <a:pt x="204" y="1395"/>
                  </a:moveTo>
                  <a:cubicBezTo>
                    <a:pt x="207" y="1395"/>
                    <a:pt x="210" y="1395"/>
                    <a:pt x="214" y="1395"/>
                  </a:cubicBezTo>
                  <a:cubicBezTo>
                    <a:pt x="204" y="1421"/>
                    <a:pt x="204" y="1421"/>
                    <a:pt x="204" y="1421"/>
                  </a:cubicBezTo>
                  <a:cubicBezTo>
                    <a:pt x="201" y="1421"/>
                    <a:pt x="197" y="1422"/>
                    <a:pt x="194" y="1422"/>
                  </a:cubicBezTo>
                  <a:lnTo>
                    <a:pt x="204" y="1395"/>
                  </a:lnTo>
                  <a:close/>
                  <a:moveTo>
                    <a:pt x="220" y="1428"/>
                  </a:moveTo>
                  <a:cubicBezTo>
                    <a:pt x="220" y="1429"/>
                    <a:pt x="221" y="1431"/>
                    <a:pt x="221" y="1433"/>
                  </a:cubicBezTo>
                  <a:cubicBezTo>
                    <a:pt x="175" y="1452"/>
                    <a:pt x="122" y="1457"/>
                    <a:pt x="80" y="1447"/>
                  </a:cubicBezTo>
                  <a:cubicBezTo>
                    <a:pt x="80" y="1447"/>
                    <a:pt x="80" y="1447"/>
                    <a:pt x="80" y="1447"/>
                  </a:cubicBezTo>
                  <a:cubicBezTo>
                    <a:pt x="80" y="1434"/>
                    <a:pt x="83" y="1422"/>
                    <a:pt x="86" y="1413"/>
                  </a:cubicBezTo>
                  <a:cubicBezTo>
                    <a:pt x="122" y="1437"/>
                    <a:pt x="175" y="1447"/>
                    <a:pt x="220" y="1428"/>
                  </a:cubicBezTo>
                  <a:close/>
                  <a:moveTo>
                    <a:pt x="222" y="1437"/>
                  </a:moveTo>
                  <a:cubicBezTo>
                    <a:pt x="222" y="1438"/>
                    <a:pt x="223" y="1440"/>
                    <a:pt x="223" y="1441"/>
                  </a:cubicBezTo>
                  <a:cubicBezTo>
                    <a:pt x="181" y="1459"/>
                    <a:pt x="123" y="1482"/>
                    <a:pt x="81" y="1482"/>
                  </a:cubicBezTo>
                  <a:cubicBezTo>
                    <a:pt x="80" y="1472"/>
                    <a:pt x="79" y="1461"/>
                    <a:pt x="79" y="1451"/>
                  </a:cubicBezTo>
                  <a:cubicBezTo>
                    <a:pt x="122" y="1461"/>
                    <a:pt x="175" y="1456"/>
                    <a:pt x="222" y="1437"/>
                  </a:cubicBezTo>
                  <a:close/>
                  <a:moveTo>
                    <a:pt x="229" y="1454"/>
                  </a:moveTo>
                  <a:cubicBezTo>
                    <a:pt x="229" y="1456"/>
                    <a:pt x="230" y="1457"/>
                    <a:pt x="231" y="1458"/>
                  </a:cubicBezTo>
                  <a:cubicBezTo>
                    <a:pt x="184" y="1478"/>
                    <a:pt x="143" y="1512"/>
                    <a:pt x="120" y="1549"/>
                  </a:cubicBezTo>
                  <a:cubicBezTo>
                    <a:pt x="113" y="1542"/>
                    <a:pt x="106" y="1534"/>
                    <a:pt x="99" y="1526"/>
                  </a:cubicBezTo>
                  <a:cubicBezTo>
                    <a:pt x="129" y="1496"/>
                    <a:pt x="186" y="1472"/>
                    <a:pt x="229" y="1454"/>
                  </a:cubicBezTo>
                  <a:close/>
                  <a:moveTo>
                    <a:pt x="163" y="1240"/>
                  </a:moveTo>
                  <a:cubicBezTo>
                    <a:pt x="167" y="1239"/>
                    <a:pt x="171" y="1237"/>
                    <a:pt x="175" y="1235"/>
                  </a:cubicBezTo>
                  <a:cubicBezTo>
                    <a:pt x="171" y="1255"/>
                    <a:pt x="175" y="1274"/>
                    <a:pt x="185" y="1289"/>
                  </a:cubicBezTo>
                  <a:cubicBezTo>
                    <a:pt x="187" y="1292"/>
                    <a:pt x="189" y="1294"/>
                    <a:pt x="192" y="1297"/>
                  </a:cubicBezTo>
                  <a:cubicBezTo>
                    <a:pt x="182" y="1291"/>
                    <a:pt x="173" y="1286"/>
                    <a:pt x="164" y="1282"/>
                  </a:cubicBezTo>
                  <a:cubicBezTo>
                    <a:pt x="148" y="1275"/>
                    <a:pt x="135" y="1268"/>
                    <a:pt x="129" y="1260"/>
                  </a:cubicBezTo>
                  <a:cubicBezTo>
                    <a:pt x="127" y="1255"/>
                    <a:pt x="126" y="1251"/>
                    <a:pt x="127" y="1247"/>
                  </a:cubicBezTo>
                  <a:cubicBezTo>
                    <a:pt x="127" y="1252"/>
                    <a:pt x="130" y="1257"/>
                    <a:pt x="134" y="1260"/>
                  </a:cubicBezTo>
                  <a:cubicBezTo>
                    <a:pt x="141" y="1264"/>
                    <a:pt x="149" y="1263"/>
                    <a:pt x="156" y="1258"/>
                  </a:cubicBezTo>
                  <a:cubicBezTo>
                    <a:pt x="161" y="1253"/>
                    <a:pt x="164" y="1247"/>
                    <a:pt x="163" y="1240"/>
                  </a:cubicBezTo>
                  <a:close/>
                  <a:moveTo>
                    <a:pt x="188" y="1287"/>
                  </a:moveTo>
                  <a:cubicBezTo>
                    <a:pt x="178" y="1272"/>
                    <a:pt x="175" y="1252"/>
                    <a:pt x="180" y="1232"/>
                  </a:cubicBezTo>
                  <a:cubicBezTo>
                    <a:pt x="194" y="1222"/>
                    <a:pt x="202" y="1205"/>
                    <a:pt x="204" y="1183"/>
                  </a:cubicBezTo>
                  <a:cubicBezTo>
                    <a:pt x="204" y="1183"/>
                    <a:pt x="204" y="1183"/>
                    <a:pt x="204" y="1183"/>
                  </a:cubicBezTo>
                  <a:cubicBezTo>
                    <a:pt x="205" y="1183"/>
                    <a:pt x="205" y="1183"/>
                    <a:pt x="206" y="1183"/>
                  </a:cubicBezTo>
                  <a:cubicBezTo>
                    <a:pt x="202" y="1194"/>
                    <a:pt x="202" y="1206"/>
                    <a:pt x="206" y="1216"/>
                  </a:cubicBezTo>
                  <a:cubicBezTo>
                    <a:pt x="197" y="1225"/>
                    <a:pt x="191" y="1237"/>
                    <a:pt x="191" y="1250"/>
                  </a:cubicBezTo>
                  <a:cubicBezTo>
                    <a:pt x="190" y="1262"/>
                    <a:pt x="195" y="1275"/>
                    <a:pt x="203" y="1283"/>
                  </a:cubicBezTo>
                  <a:cubicBezTo>
                    <a:pt x="214" y="1295"/>
                    <a:pt x="229" y="1299"/>
                    <a:pt x="243" y="1294"/>
                  </a:cubicBezTo>
                  <a:cubicBezTo>
                    <a:pt x="252" y="1291"/>
                    <a:pt x="258" y="1284"/>
                    <a:pt x="259" y="1277"/>
                  </a:cubicBezTo>
                  <a:cubicBezTo>
                    <a:pt x="259" y="1276"/>
                    <a:pt x="258" y="1275"/>
                    <a:pt x="258" y="1275"/>
                  </a:cubicBezTo>
                  <a:cubicBezTo>
                    <a:pt x="257" y="1275"/>
                    <a:pt x="256" y="1275"/>
                    <a:pt x="256" y="1275"/>
                  </a:cubicBezTo>
                  <a:cubicBezTo>
                    <a:pt x="248" y="1279"/>
                    <a:pt x="242" y="1276"/>
                    <a:pt x="239" y="1272"/>
                  </a:cubicBezTo>
                  <a:cubicBezTo>
                    <a:pt x="235" y="1267"/>
                    <a:pt x="234" y="1259"/>
                    <a:pt x="240" y="1253"/>
                  </a:cubicBezTo>
                  <a:cubicBezTo>
                    <a:pt x="245" y="1248"/>
                    <a:pt x="253" y="1246"/>
                    <a:pt x="260" y="1249"/>
                  </a:cubicBezTo>
                  <a:cubicBezTo>
                    <a:pt x="268" y="1252"/>
                    <a:pt x="274" y="1260"/>
                    <a:pt x="275" y="1270"/>
                  </a:cubicBezTo>
                  <a:cubicBezTo>
                    <a:pt x="275" y="1279"/>
                    <a:pt x="272" y="1288"/>
                    <a:pt x="264" y="1296"/>
                  </a:cubicBezTo>
                  <a:cubicBezTo>
                    <a:pt x="255" y="1305"/>
                    <a:pt x="242" y="1310"/>
                    <a:pt x="228" y="1309"/>
                  </a:cubicBezTo>
                  <a:cubicBezTo>
                    <a:pt x="212" y="1308"/>
                    <a:pt x="198" y="1300"/>
                    <a:pt x="188" y="1287"/>
                  </a:cubicBezTo>
                  <a:close/>
                  <a:moveTo>
                    <a:pt x="78" y="1174"/>
                  </a:moveTo>
                  <a:cubicBezTo>
                    <a:pt x="77" y="1173"/>
                    <a:pt x="77" y="1173"/>
                    <a:pt x="76" y="1173"/>
                  </a:cubicBezTo>
                  <a:cubicBezTo>
                    <a:pt x="67" y="1176"/>
                    <a:pt x="57" y="1173"/>
                    <a:pt x="51" y="1165"/>
                  </a:cubicBezTo>
                  <a:cubicBezTo>
                    <a:pt x="46" y="1158"/>
                    <a:pt x="43" y="1147"/>
                    <a:pt x="51" y="1135"/>
                  </a:cubicBezTo>
                  <a:cubicBezTo>
                    <a:pt x="51" y="1135"/>
                    <a:pt x="51" y="1134"/>
                    <a:pt x="51" y="1133"/>
                  </a:cubicBezTo>
                  <a:cubicBezTo>
                    <a:pt x="50" y="1133"/>
                    <a:pt x="50" y="1132"/>
                    <a:pt x="49" y="1132"/>
                  </a:cubicBezTo>
                  <a:cubicBezTo>
                    <a:pt x="40" y="1130"/>
                    <a:pt x="33" y="1124"/>
                    <a:pt x="31" y="1116"/>
                  </a:cubicBezTo>
                  <a:cubicBezTo>
                    <a:pt x="28" y="1107"/>
                    <a:pt x="31" y="1098"/>
                    <a:pt x="38" y="1091"/>
                  </a:cubicBezTo>
                  <a:cubicBezTo>
                    <a:pt x="39" y="1090"/>
                    <a:pt x="39" y="1089"/>
                    <a:pt x="38" y="1088"/>
                  </a:cubicBezTo>
                  <a:cubicBezTo>
                    <a:pt x="38" y="1088"/>
                    <a:pt x="38" y="1088"/>
                    <a:pt x="38" y="1088"/>
                  </a:cubicBezTo>
                  <a:cubicBezTo>
                    <a:pt x="38" y="1088"/>
                    <a:pt x="38" y="1088"/>
                    <a:pt x="38" y="1088"/>
                  </a:cubicBezTo>
                  <a:cubicBezTo>
                    <a:pt x="31" y="1082"/>
                    <a:pt x="28" y="1072"/>
                    <a:pt x="31" y="1063"/>
                  </a:cubicBezTo>
                  <a:cubicBezTo>
                    <a:pt x="33" y="1055"/>
                    <a:pt x="40" y="1049"/>
                    <a:pt x="49" y="1047"/>
                  </a:cubicBezTo>
                  <a:cubicBezTo>
                    <a:pt x="50" y="1047"/>
                    <a:pt x="50" y="1047"/>
                    <a:pt x="51" y="1046"/>
                  </a:cubicBezTo>
                  <a:cubicBezTo>
                    <a:pt x="51" y="1046"/>
                    <a:pt x="51" y="1045"/>
                    <a:pt x="51" y="1044"/>
                  </a:cubicBezTo>
                  <a:cubicBezTo>
                    <a:pt x="43" y="1033"/>
                    <a:pt x="46" y="1021"/>
                    <a:pt x="51" y="1014"/>
                  </a:cubicBezTo>
                  <a:cubicBezTo>
                    <a:pt x="57" y="1007"/>
                    <a:pt x="67" y="1003"/>
                    <a:pt x="76" y="1006"/>
                  </a:cubicBezTo>
                  <a:cubicBezTo>
                    <a:pt x="77" y="1006"/>
                    <a:pt x="77" y="1006"/>
                    <a:pt x="78" y="1006"/>
                  </a:cubicBezTo>
                  <a:cubicBezTo>
                    <a:pt x="78" y="1005"/>
                    <a:pt x="79" y="1005"/>
                    <a:pt x="78" y="1004"/>
                  </a:cubicBezTo>
                  <a:cubicBezTo>
                    <a:pt x="77" y="992"/>
                    <a:pt x="82" y="983"/>
                    <a:pt x="90" y="978"/>
                  </a:cubicBezTo>
                  <a:cubicBezTo>
                    <a:pt x="99" y="973"/>
                    <a:pt x="110" y="974"/>
                    <a:pt x="120" y="980"/>
                  </a:cubicBezTo>
                  <a:cubicBezTo>
                    <a:pt x="120" y="981"/>
                    <a:pt x="121" y="981"/>
                    <a:pt x="122" y="981"/>
                  </a:cubicBezTo>
                  <a:cubicBezTo>
                    <a:pt x="122" y="980"/>
                    <a:pt x="123" y="980"/>
                    <a:pt x="123" y="980"/>
                  </a:cubicBezTo>
                  <a:cubicBezTo>
                    <a:pt x="128" y="969"/>
                    <a:pt x="141" y="963"/>
                    <a:pt x="153" y="965"/>
                  </a:cubicBezTo>
                  <a:cubicBezTo>
                    <a:pt x="170" y="967"/>
                    <a:pt x="181" y="981"/>
                    <a:pt x="185" y="1001"/>
                  </a:cubicBezTo>
                  <a:cubicBezTo>
                    <a:pt x="181" y="1003"/>
                    <a:pt x="177" y="1006"/>
                    <a:pt x="174" y="1010"/>
                  </a:cubicBezTo>
                  <a:cubicBezTo>
                    <a:pt x="172" y="1013"/>
                    <a:pt x="169" y="1016"/>
                    <a:pt x="168" y="1020"/>
                  </a:cubicBezTo>
                  <a:cubicBezTo>
                    <a:pt x="166" y="1002"/>
                    <a:pt x="162" y="976"/>
                    <a:pt x="154" y="977"/>
                  </a:cubicBezTo>
                  <a:cubicBezTo>
                    <a:pt x="153" y="977"/>
                    <a:pt x="152" y="977"/>
                    <a:pt x="150" y="979"/>
                  </a:cubicBezTo>
                  <a:cubicBezTo>
                    <a:pt x="146" y="984"/>
                    <a:pt x="149" y="1006"/>
                    <a:pt x="151" y="1019"/>
                  </a:cubicBezTo>
                  <a:cubicBezTo>
                    <a:pt x="147" y="1013"/>
                    <a:pt x="142" y="1007"/>
                    <a:pt x="138" y="1006"/>
                  </a:cubicBezTo>
                  <a:cubicBezTo>
                    <a:pt x="136" y="1005"/>
                    <a:pt x="134" y="1006"/>
                    <a:pt x="133" y="1007"/>
                  </a:cubicBezTo>
                  <a:cubicBezTo>
                    <a:pt x="131" y="1008"/>
                    <a:pt x="130" y="1009"/>
                    <a:pt x="130" y="1011"/>
                  </a:cubicBezTo>
                  <a:cubicBezTo>
                    <a:pt x="129" y="1013"/>
                    <a:pt x="130" y="1016"/>
                    <a:pt x="131" y="1019"/>
                  </a:cubicBezTo>
                  <a:cubicBezTo>
                    <a:pt x="118" y="1004"/>
                    <a:pt x="101" y="985"/>
                    <a:pt x="95" y="989"/>
                  </a:cubicBezTo>
                  <a:cubicBezTo>
                    <a:pt x="95" y="990"/>
                    <a:pt x="94" y="991"/>
                    <a:pt x="94" y="992"/>
                  </a:cubicBezTo>
                  <a:cubicBezTo>
                    <a:pt x="93" y="999"/>
                    <a:pt x="106" y="1017"/>
                    <a:pt x="117" y="1030"/>
                  </a:cubicBezTo>
                  <a:cubicBezTo>
                    <a:pt x="108" y="1025"/>
                    <a:pt x="101" y="1023"/>
                    <a:pt x="98" y="1026"/>
                  </a:cubicBezTo>
                  <a:cubicBezTo>
                    <a:pt x="97" y="1027"/>
                    <a:pt x="96" y="1029"/>
                    <a:pt x="97" y="1030"/>
                  </a:cubicBezTo>
                  <a:cubicBezTo>
                    <a:pt x="97" y="1032"/>
                    <a:pt x="98" y="1035"/>
                    <a:pt x="100" y="1038"/>
                  </a:cubicBezTo>
                  <a:cubicBezTo>
                    <a:pt x="88" y="1030"/>
                    <a:pt x="71" y="1021"/>
                    <a:pt x="64" y="1023"/>
                  </a:cubicBezTo>
                  <a:cubicBezTo>
                    <a:pt x="62" y="1023"/>
                    <a:pt x="62" y="1024"/>
                    <a:pt x="61" y="1025"/>
                  </a:cubicBezTo>
                  <a:cubicBezTo>
                    <a:pt x="61" y="1025"/>
                    <a:pt x="60" y="1027"/>
                    <a:pt x="61" y="1028"/>
                  </a:cubicBezTo>
                  <a:cubicBezTo>
                    <a:pt x="63" y="1035"/>
                    <a:pt x="79" y="1045"/>
                    <a:pt x="92" y="1052"/>
                  </a:cubicBezTo>
                  <a:cubicBezTo>
                    <a:pt x="89" y="1051"/>
                    <a:pt x="85" y="1051"/>
                    <a:pt x="83" y="1052"/>
                  </a:cubicBezTo>
                  <a:cubicBezTo>
                    <a:pt x="81" y="1053"/>
                    <a:pt x="80" y="1054"/>
                    <a:pt x="80" y="1055"/>
                  </a:cubicBezTo>
                  <a:cubicBezTo>
                    <a:pt x="79" y="1057"/>
                    <a:pt x="79" y="1059"/>
                    <a:pt x="80" y="1060"/>
                  </a:cubicBezTo>
                  <a:cubicBezTo>
                    <a:pt x="81" y="1062"/>
                    <a:pt x="83" y="1064"/>
                    <a:pt x="85" y="1066"/>
                  </a:cubicBezTo>
                  <a:cubicBezTo>
                    <a:pt x="70" y="1062"/>
                    <a:pt x="51" y="1059"/>
                    <a:pt x="45" y="1063"/>
                  </a:cubicBezTo>
                  <a:cubicBezTo>
                    <a:pt x="44" y="1064"/>
                    <a:pt x="43" y="1065"/>
                    <a:pt x="43" y="1066"/>
                  </a:cubicBezTo>
                  <a:cubicBezTo>
                    <a:pt x="43" y="1067"/>
                    <a:pt x="43" y="1068"/>
                    <a:pt x="44" y="1069"/>
                  </a:cubicBezTo>
                  <a:cubicBezTo>
                    <a:pt x="48" y="1075"/>
                    <a:pt x="67" y="1079"/>
                    <a:pt x="82" y="1081"/>
                  </a:cubicBezTo>
                  <a:cubicBezTo>
                    <a:pt x="78" y="1082"/>
                    <a:pt x="74" y="1083"/>
                    <a:pt x="72" y="1085"/>
                  </a:cubicBezTo>
                  <a:cubicBezTo>
                    <a:pt x="71" y="1086"/>
                    <a:pt x="70" y="1088"/>
                    <a:pt x="70" y="1090"/>
                  </a:cubicBezTo>
                  <a:cubicBezTo>
                    <a:pt x="70" y="1092"/>
                    <a:pt x="71" y="1093"/>
                    <a:pt x="72" y="1095"/>
                  </a:cubicBezTo>
                  <a:cubicBezTo>
                    <a:pt x="74" y="1096"/>
                    <a:pt x="78" y="1098"/>
                    <a:pt x="82" y="1098"/>
                  </a:cubicBezTo>
                  <a:cubicBezTo>
                    <a:pt x="67" y="1101"/>
                    <a:pt x="48" y="1105"/>
                    <a:pt x="44" y="1110"/>
                  </a:cubicBezTo>
                  <a:cubicBezTo>
                    <a:pt x="43" y="1111"/>
                    <a:pt x="43" y="1113"/>
                    <a:pt x="43" y="1114"/>
                  </a:cubicBezTo>
                  <a:cubicBezTo>
                    <a:pt x="43" y="1114"/>
                    <a:pt x="44" y="1116"/>
                    <a:pt x="45" y="1117"/>
                  </a:cubicBezTo>
                  <a:cubicBezTo>
                    <a:pt x="51" y="1120"/>
                    <a:pt x="70" y="1117"/>
                    <a:pt x="85" y="1114"/>
                  </a:cubicBezTo>
                  <a:cubicBezTo>
                    <a:pt x="83" y="1116"/>
                    <a:pt x="81" y="1117"/>
                    <a:pt x="80" y="1119"/>
                  </a:cubicBezTo>
                  <a:cubicBezTo>
                    <a:pt x="79" y="1121"/>
                    <a:pt x="79" y="1122"/>
                    <a:pt x="80" y="1124"/>
                  </a:cubicBezTo>
                  <a:cubicBezTo>
                    <a:pt x="80" y="1125"/>
                    <a:pt x="81" y="1127"/>
                    <a:pt x="83" y="1127"/>
                  </a:cubicBezTo>
                  <a:cubicBezTo>
                    <a:pt x="85" y="1128"/>
                    <a:pt x="89" y="1128"/>
                    <a:pt x="92" y="1128"/>
                  </a:cubicBezTo>
                  <a:cubicBezTo>
                    <a:pt x="79" y="1135"/>
                    <a:pt x="63" y="1145"/>
                    <a:pt x="61" y="1151"/>
                  </a:cubicBezTo>
                  <a:cubicBezTo>
                    <a:pt x="60" y="1153"/>
                    <a:pt x="61" y="1154"/>
                    <a:pt x="61" y="1155"/>
                  </a:cubicBezTo>
                  <a:cubicBezTo>
                    <a:pt x="62" y="1156"/>
                    <a:pt x="62" y="1157"/>
                    <a:pt x="64" y="1157"/>
                  </a:cubicBezTo>
                  <a:cubicBezTo>
                    <a:pt x="71" y="1159"/>
                    <a:pt x="88" y="1149"/>
                    <a:pt x="100" y="1142"/>
                  </a:cubicBezTo>
                  <a:cubicBezTo>
                    <a:pt x="98" y="1144"/>
                    <a:pt x="97" y="1147"/>
                    <a:pt x="97" y="1149"/>
                  </a:cubicBezTo>
                  <a:cubicBezTo>
                    <a:pt x="96" y="1151"/>
                    <a:pt x="97" y="1152"/>
                    <a:pt x="98" y="1154"/>
                  </a:cubicBezTo>
                  <a:cubicBezTo>
                    <a:pt x="101" y="1157"/>
                    <a:pt x="108" y="1154"/>
                    <a:pt x="117" y="1149"/>
                  </a:cubicBezTo>
                  <a:cubicBezTo>
                    <a:pt x="106" y="1162"/>
                    <a:pt x="93" y="1180"/>
                    <a:pt x="94" y="1187"/>
                  </a:cubicBezTo>
                  <a:cubicBezTo>
                    <a:pt x="94" y="1189"/>
                    <a:pt x="95" y="1190"/>
                    <a:pt x="95" y="1190"/>
                  </a:cubicBezTo>
                  <a:cubicBezTo>
                    <a:pt x="101" y="1194"/>
                    <a:pt x="118" y="1176"/>
                    <a:pt x="131" y="1160"/>
                  </a:cubicBezTo>
                  <a:cubicBezTo>
                    <a:pt x="130" y="1164"/>
                    <a:pt x="129" y="1166"/>
                    <a:pt x="130" y="1168"/>
                  </a:cubicBezTo>
                  <a:cubicBezTo>
                    <a:pt x="130" y="1170"/>
                    <a:pt x="131" y="1172"/>
                    <a:pt x="133" y="1173"/>
                  </a:cubicBezTo>
                  <a:cubicBezTo>
                    <a:pt x="134" y="1174"/>
                    <a:pt x="136" y="1174"/>
                    <a:pt x="138" y="1173"/>
                  </a:cubicBezTo>
                  <a:cubicBezTo>
                    <a:pt x="142" y="1172"/>
                    <a:pt x="147" y="1167"/>
                    <a:pt x="151" y="1160"/>
                  </a:cubicBezTo>
                  <a:cubicBezTo>
                    <a:pt x="149" y="1174"/>
                    <a:pt x="146" y="1195"/>
                    <a:pt x="150" y="1201"/>
                  </a:cubicBezTo>
                  <a:cubicBezTo>
                    <a:pt x="152" y="1202"/>
                    <a:pt x="153" y="1203"/>
                    <a:pt x="154" y="1203"/>
                  </a:cubicBezTo>
                  <a:cubicBezTo>
                    <a:pt x="162" y="1203"/>
                    <a:pt x="166" y="1177"/>
                    <a:pt x="168" y="1160"/>
                  </a:cubicBezTo>
                  <a:cubicBezTo>
                    <a:pt x="169" y="1163"/>
                    <a:pt x="172" y="1167"/>
                    <a:pt x="174" y="1170"/>
                  </a:cubicBezTo>
                  <a:cubicBezTo>
                    <a:pt x="177" y="1173"/>
                    <a:pt x="181" y="1176"/>
                    <a:pt x="185" y="1179"/>
                  </a:cubicBezTo>
                  <a:cubicBezTo>
                    <a:pt x="181" y="1199"/>
                    <a:pt x="170" y="1212"/>
                    <a:pt x="153" y="1215"/>
                  </a:cubicBezTo>
                  <a:cubicBezTo>
                    <a:pt x="141" y="1217"/>
                    <a:pt x="128" y="1210"/>
                    <a:pt x="123" y="1200"/>
                  </a:cubicBezTo>
                  <a:cubicBezTo>
                    <a:pt x="123" y="1199"/>
                    <a:pt x="122" y="1199"/>
                    <a:pt x="122" y="1199"/>
                  </a:cubicBezTo>
                  <a:cubicBezTo>
                    <a:pt x="121" y="1199"/>
                    <a:pt x="120" y="1199"/>
                    <a:pt x="120" y="1199"/>
                  </a:cubicBezTo>
                  <a:cubicBezTo>
                    <a:pt x="110" y="1206"/>
                    <a:pt x="99" y="1207"/>
                    <a:pt x="90" y="1202"/>
                  </a:cubicBezTo>
                  <a:cubicBezTo>
                    <a:pt x="82" y="1197"/>
                    <a:pt x="77" y="1187"/>
                    <a:pt x="78" y="1175"/>
                  </a:cubicBezTo>
                  <a:cubicBezTo>
                    <a:pt x="79" y="1175"/>
                    <a:pt x="78" y="1174"/>
                    <a:pt x="78" y="1174"/>
                  </a:cubicBezTo>
                  <a:close/>
                  <a:moveTo>
                    <a:pt x="175" y="944"/>
                  </a:moveTo>
                  <a:cubicBezTo>
                    <a:pt x="171" y="942"/>
                    <a:pt x="167" y="941"/>
                    <a:pt x="163" y="939"/>
                  </a:cubicBezTo>
                  <a:cubicBezTo>
                    <a:pt x="164" y="933"/>
                    <a:pt x="161" y="926"/>
                    <a:pt x="156" y="922"/>
                  </a:cubicBezTo>
                  <a:cubicBezTo>
                    <a:pt x="149" y="916"/>
                    <a:pt x="141" y="915"/>
                    <a:pt x="134" y="920"/>
                  </a:cubicBezTo>
                  <a:cubicBezTo>
                    <a:pt x="130" y="923"/>
                    <a:pt x="127" y="927"/>
                    <a:pt x="127" y="933"/>
                  </a:cubicBezTo>
                  <a:cubicBezTo>
                    <a:pt x="126" y="929"/>
                    <a:pt x="127" y="924"/>
                    <a:pt x="129" y="920"/>
                  </a:cubicBezTo>
                  <a:cubicBezTo>
                    <a:pt x="135" y="911"/>
                    <a:pt x="148" y="905"/>
                    <a:pt x="164" y="897"/>
                  </a:cubicBezTo>
                  <a:cubicBezTo>
                    <a:pt x="173" y="893"/>
                    <a:pt x="182" y="889"/>
                    <a:pt x="192" y="883"/>
                  </a:cubicBezTo>
                  <a:cubicBezTo>
                    <a:pt x="189" y="885"/>
                    <a:pt x="187" y="888"/>
                    <a:pt x="185" y="891"/>
                  </a:cubicBezTo>
                  <a:cubicBezTo>
                    <a:pt x="175" y="906"/>
                    <a:pt x="171" y="925"/>
                    <a:pt x="175" y="944"/>
                  </a:cubicBezTo>
                  <a:close/>
                  <a:moveTo>
                    <a:pt x="188" y="893"/>
                  </a:moveTo>
                  <a:cubicBezTo>
                    <a:pt x="198" y="880"/>
                    <a:pt x="212" y="871"/>
                    <a:pt x="228" y="870"/>
                  </a:cubicBezTo>
                  <a:cubicBezTo>
                    <a:pt x="242" y="870"/>
                    <a:pt x="255" y="875"/>
                    <a:pt x="264" y="884"/>
                  </a:cubicBezTo>
                  <a:cubicBezTo>
                    <a:pt x="272" y="891"/>
                    <a:pt x="275" y="900"/>
                    <a:pt x="275" y="910"/>
                  </a:cubicBezTo>
                  <a:cubicBezTo>
                    <a:pt x="274" y="919"/>
                    <a:pt x="268" y="927"/>
                    <a:pt x="260" y="931"/>
                  </a:cubicBezTo>
                  <a:cubicBezTo>
                    <a:pt x="253" y="933"/>
                    <a:pt x="245" y="932"/>
                    <a:pt x="240" y="926"/>
                  </a:cubicBezTo>
                  <a:cubicBezTo>
                    <a:pt x="234" y="921"/>
                    <a:pt x="235" y="912"/>
                    <a:pt x="239" y="907"/>
                  </a:cubicBezTo>
                  <a:cubicBezTo>
                    <a:pt x="242" y="904"/>
                    <a:pt x="248" y="901"/>
                    <a:pt x="256" y="905"/>
                  </a:cubicBezTo>
                  <a:cubicBezTo>
                    <a:pt x="256" y="905"/>
                    <a:pt x="257" y="905"/>
                    <a:pt x="258" y="905"/>
                  </a:cubicBezTo>
                  <a:cubicBezTo>
                    <a:pt x="258" y="904"/>
                    <a:pt x="259" y="904"/>
                    <a:pt x="259" y="903"/>
                  </a:cubicBezTo>
                  <a:cubicBezTo>
                    <a:pt x="258" y="896"/>
                    <a:pt x="252" y="889"/>
                    <a:pt x="243" y="885"/>
                  </a:cubicBezTo>
                  <a:cubicBezTo>
                    <a:pt x="229" y="880"/>
                    <a:pt x="214" y="884"/>
                    <a:pt x="203" y="896"/>
                  </a:cubicBezTo>
                  <a:cubicBezTo>
                    <a:pt x="195" y="905"/>
                    <a:pt x="190" y="917"/>
                    <a:pt x="191" y="930"/>
                  </a:cubicBezTo>
                  <a:cubicBezTo>
                    <a:pt x="191" y="943"/>
                    <a:pt x="197" y="954"/>
                    <a:pt x="206" y="963"/>
                  </a:cubicBezTo>
                  <a:cubicBezTo>
                    <a:pt x="202" y="974"/>
                    <a:pt x="202" y="985"/>
                    <a:pt x="206" y="996"/>
                  </a:cubicBezTo>
                  <a:cubicBezTo>
                    <a:pt x="205" y="996"/>
                    <a:pt x="205" y="996"/>
                    <a:pt x="204" y="996"/>
                  </a:cubicBezTo>
                  <a:cubicBezTo>
                    <a:pt x="204" y="996"/>
                    <a:pt x="204" y="996"/>
                    <a:pt x="204" y="996"/>
                  </a:cubicBezTo>
                  <a:cubicBezTo>
                    <a:pt x="202" y="974"/>
                    <a:pt x="194" y="957"/>
                    <a:pt x="180" y="947"/>
                  </a:cubicBezTo>
                  <a:cubicBezTo>
                    <a:pt x="175" y="928"/>
                    <a:pt x="178" y="908"/>
                    <a:pt x="188" y="893"/>
                  </a:cubicBezTo>
                  <a:close/>
                  <a:moveTo>
                    <a:pt x="73" y="806"/>
                  </a:moveTo>
                  <a:cubicBezTo>
                    <a:pt x="96" y="786"/>
                    <a:pt x="132" y="787"/>
                    <a:pt x="170" y="788"/>
                  </a:cubicBezTo>
                  <a:cubicBezTo>
                    <a:pt x="186" y="789"/>
                    <a:pt x="203" y="789"/>
                    <a:pt x="220" y="788"/>
                  </a:cubicBezTo>
                  <a:cubicBezTo>
                    <a:pt x="220" y="789"/>
                    <a:pt x="220" y="790"/>
                    <a:pt x="221" y="791"/>
                  </a:cubicBezTo>
                  <a:cubicBezTo>
                    <a:pt x="201" y="795"/>
                    <a:pt x="180" y="794"/>
                    <a:pt x="160" y="793"/>
                  </a:cubicBezTo>
                  <a:cubicBezTo>
                    <a:pt x="127" y="792"/>
                    <a:pt x="96" y="791"/>
                    <a:pt x="73" y="806"/>
                  </a:cubicBezTo>
                  <a:close/>
                  <a:moveTo>
                    <a:pt x="87" y="803"/>
                  </a:moveTo>
                  <a:cubicBezTo>
                    <a:pt x="84" y="815"/>
                    <a:pt x="84" y="815"/>
                    <a:pt x="84" y="815"/>
                  </a:cubicBezTo>
                  <a:cubicBezTo>
                    <a:pt x="82" y="815"/>
                    <a:pt x="79" y="815"/>
                    <a:pt x="77" y="815"/>
                  </a:cubicBezTo>
                  <a:cubicBezTo>
                    <a:pt x="79" y="808"/>
                    <a:pt x="79" y="808"/>
                    <a:pt x="79" y="808"/>
                  </a:cubicBezTo>
                  <a:cubicBezTo>
                    <a:pt x="81" y="806"/>
                    <a:pt x="84" y="805"/>
                    <a:pt x="87" y="803"/>
                  </a:cubicBezTo>
                  <a:close/>
                  <a:moveTo>
                    <a:pt x="220" y="784"/>
                  </a:moveTo>
                  <a:cubicBezTo>
                    <a:pt x="219" y="784"/>
                    <a:pt x="218" y="784"/>
                    <a:pt x="218" y="784"/>
                  </a:cubicBezTo>
                  <a:cubicBezTo>
                    <a:pt x="209" y="760"/>
                    <a:pt x="209" y="760"/>
                    <a:pt x="209" y="760"/>
                  </a:cubicBezTo>
                  <a:cubicBezTo>
                    <a:pt x="212" y="761"/>
                    <a:pt x="216" y="762"/>
                    <a:pt x="219" y="763"/>
                  </a:cubicBezTo>
                  <a:cubicBezTo>
                    <a:pt x="219" y="770"/>
                    <a:pt x="219" y="777"/>
                    <a:pt x="220" y="784"/>
                  </a:cubicBezTo>
                  <a:close/>
                  <a:moveTo>
                    <a:pt x="88" y="675"/>
                  </a:moveTo>
                  <a:cubicBezTo>
                    <a:pt x="90" y="669"/>
                    <a:pt x="93" y="663"/>
                    <a:pt x="97" y="657"/>
                  </a:cubicBezTo>
                  <a:cubicBezTo>
                    <a:pt x="128" y="687"/>
                    <a:pt x="184" y="711"/>
                    <a:pt x="227" y="728"/>
                  </a:cubicBezTo>
                  <a:cubicBezTo>
                    <a:pt x="226" y="729"/>
                    <a:pt x="226" y="730"/>
                    <a:pt x="226" y="731"/>
                  </a:cubicBezTo>
                  <a:cubicBezTo>
                    <a:pt x="225" y="731"/>
                    <a:pt x="225" y="732"/>
                    <a:pt x="225" y="732"/>
                  </a:cubicBezTo>
                  <a:cubicBezTo>
                    <a:pt x="225" y="732"/>
                    <a:pt x="225" y="732"/>
                    <a:pt x="225" y="732"/>
                  </a:cubicBezTo>
                  <a:cubicBezTo>
                    <a:pt x="225" y="733"/>
                    <a:pt x="225" y="734"/>
                    <a:pt x="224" y="735"/>
                  </a:cubicBezTo>
                  <a:cubicBezTo>
                    <a:pt x="182" y="717"/>
                    <a:pt x="125" y="694"/>
                    <a:pt x="82" y="694"/>
                  </a:cubicBezTo>
                  <a:cubicBezTo>
                    <a:pt x="83" y="687"/>
                    <a:pt x="85" y="680"/>
                    <a:pt x="88" y="675"/>
                  </a:cubicBezTo>
                  <a:close/>
                  <a:moveTo>
                    <a:pt x="229" y="725"/>
                  </a:moveTo>
                  <a:cubicBezTo>
                    <a:pt x="186" y="707"/>
                    <a:pt x="129" y="684"/>
                    <a:pt x="99" y="654"/>
                  </a:cubicBezTo>
                  <a:cubicBezTo>
                    <a:pt x="106" y="645"/>
                    <a:pt x="113" y="637"/>
                    <a:pt x="120" y="630"/>
                  </a:cubicBezTo>
                  <a:cubicBezTo>
                    <a:pt x="143" y="668"/>
                    <a:pt x="184" y="702"/>
                    <a:pt x="231" y="721"/>
                  </a:cubicBezTo>
                  <a:cubicBezTo>
                    <a:pt x="230" y="722"/>
                    <a:pt x="229" y="724"/>
                    <a:pt x="229" y="725"/>
                  </a:cubicBezTo>
                  <a:close/>
                  <a:moveTo>
                    <a:pt x="223" y="738"/>
                  </a:moveTo>
                  <a:cubicBezTo>
                    <a:pt x="223" y="740"/>
                    <a:pt x="222" y="741"/>
                    <a:pt x="222" y="743"/>
                  </a:cubicBezTo>
                  <a:cubicBezTo>
                    <a:pt x="175" y="724"/>
                    <a:pt x="122" y="719"/>
                    <a:pt x="79" y="729"/>
                  </a:cubicBezTo>
                  <a:cubicBezTo>
                    <a:pt x="79" y="719"/>
                    <a:pt x="80" y="708"/>
                    <a:pt x="81" y="698"/>
                  </a:cubicBezTo>
                  <a:cubicBezTo>
                    <a:pt x="123" y="697"/>
                    <a:pt x="181" y="721"/>
                    <a:pt x="223" y="738"/>
                  </a:cubicBezTo>
                  <a:close/>
                  <a:moveTo>
                    <a:pt x="80" y="733"/>
                  </a:moveTo>
                  <a:cubicBezTo>
                    <a:pt x="122" y="722"/>
                    <a:pt x="175" y="728"/>
                    <a:pt x="221" y="747"/>
                  </a:cubicBezTo>
                  <a:cubicBezTo>
                    <a:pt x="221" y="748"/>
                    <a:pt x="220" y="750"/>
                    <a:pt x="220" y="752"/>
                  </a:cubicBezTo>
                  <a:cubicBezTo>
                    <a:pt x="175" y="733"/>
                    <a:pt x="122" y="743"/>
                    <a:pt x="86" y="766"/>
                  </a:cubicBezTo>
                  <a:cubicBezTo>
                    <a:pt x="83" y="758"/>
                    <a:pt x="80" y="746"/>
                    <a:pt x="80" y="733"/>
                  </a:cubicBezTo>
                  <a:cubicBezTo>
                    <a:pt x="80" y="733"/>
                    <a:pt x="80" y="733"/>
                    <a:pt x="80" y="733"/>
                  </a:cubicBezTo>
                  <a:close/>
                  <a:moveTo>
                    <a:pt x="214" y="784"/>
                  </a:moveTo>
                  <a:cubicBezTo>
                    <a:pt x="210" y="785"/>
                    <a:pt x="207" y="785"/>
                    <a:pt x="204" y="785"/>
                  </a:cubicBezTo>
                  <a:cubicBezTo>
                    <a:pt x="194" y="757"/>
                    <a:pt x="194" y="757"/>
                    <a:pt x="194" y="757"/>
                  </a:cubicBezTo>
                  <a:cubicBezTo>
                    <a:pt x="197" y="758"/>
                    <a:pt x="201" y="758"/>
                    <a:pt x="204" y="759"/>
                  </a:cubicBezTo>
                  <a:lnTo>
                    <a:pt x="214" y="784"/>
                  </a:lnTo>
                  <a:close/>
                  <a:moveTo>
                    <a:pt x="200" y="785"/>
                  </a:moveTo>
                  <a:cubicBezTo>
                    <a:pt x="197" y="785"/>
                    <a:pt x="194" y="785"/>
                    <a:pt x="191" y="785"/>
                  </a:cubicBezTo>
                  <a:cubicBezTo>
                    <a:pt x="180" y="756"/>
                    <a:pt x="180" y="756"/>
                    <a:pt x="180" y="756"/>
                  </a:cubicBezTo>
                  <a:cubicBezTo>
                    <a:pt x="183" y="756"/>
                    <a:pt x="186" y="756"/>
                    <a:pt x="189" y="756"/>
                  </a:cubicBezTo>
                  <a:lnTo>
                    <a:pt x="200" y="785"/>
                  </a:lnTo>
                  <a:close/>
                  <a:moveTo>
                    <a:pt x="186" y="785"/>
                  </a:moveTo>
                  <a:cubicBezTo>
                    <a:pt x="183" y="785"/>
                    <a:pt x="180" y="785"/>
                    <a:pt x="176" y="785"/>
                  </a:cubicBezTo>
                  <a:cubicBezTo>
                    <a:pt x="162" y="756"/>
                    <a:pt x="162" y="756"/>
                    <a:pt x="162" y="756"/>
                  </a:cubicBezTo>
                  <a:cubicBezTo>
                    <a:pt x="167" y="756"/>
                    <a:pt x="171" y="756"/>
                    <a:pt x="176" y="756"/>
                  </a:cubicBezTo>
                  <a:lnTo>
                    <a:pt x="186" y="785"/>
                  </a:lnTo>
                  <a:close/>
                  <a:moveTo>
                    <a:pt x="172" y="784"/>
                  </a:moveTo>
                  <a:cubicBezTo>
                    <a:pt x="171" y="784"/>
                    <a:pt x="171" y="784"/>
                    <a:pt x="170" y="784"/>
                  </a:cubicBezTo>
                  <a:cubicBezTo>
                    <a:pt x="167" y="784"/>
                    <a:pt x="165" y="784"/>
                    <a:pt x="162" y="784"/>
                  </a:cubicBezTo>
                  <a:cubicBezTo>
                    <a:pt x="146" y="758"/>
                    <a:pt x="146" y="758"/>
                    <a:pt x="146" y="758"/>
                  </a:cubicBezTo>
                  <a:cubicBezTo>
                    <a:pt x="150" y="757"/>
                    <a:pt x="154" y="757"/>
                    <a:pt x="158" y="756"/>
                  </a:cubicBezTo>
                  <a:lnTo>
                    <a:pt x="172" y="784"/>
                  </a:lnTo>
                  <a:close/>
                  <a:moveTo>
                    <a:pt x="158" y="784"/>
                  </a:moveTo>
                  <a:cubicBezTo>
                    <a:pt x="155" y="784"/>
                    <a:pt x="151" y="784"/>
                    <a:pt x="148" y="784"/>
                  </a:cubicBezTo>
                  <a:cubicBezTo>
                    <a:pt x="130" y="761"/>
                    <a:pt x="130" y="761"/>
                    <a:pt x="130" y="761"/>
                  </a:cubicBezTo>
                  <a:cubicBezTo>
                    <a:pt x="134" y="760"/>
                    <a:pt x="138" y="759"/>
                    <a:pt x="142" y="758"/>
                  </a:cubicBezTo>
                  <a:lnTo>
                    <a:pt x="158" y="784"/>
                  </a:lnTo>
                  <a:close/>
                  <a:moveTo>
                    <a:pt x="143" y="784"/>
                  </a:moveTo>
                  <a:cubicBezTo>
                    <a:pt x="139" y="784"/>
                    <a:pt x="136" y="784"/>
                    <a:pt x="132" y="784"/>
                  </a:cubicBezTo>
                  <a:cubicBezTo>
                    <a:pt x="113" y="766"/>
                    <a:pt x="113" y="766"/>
                    <a:pt x="113" y="766"/>
                  </a:cubicBezTo>
                  <a:cubicBezTo>
                    <a:pt x="117" y="765"/>
                    <a:pt x="121" y="763"/>
                    <a:pt x="125" y="762"/>
                  </a:cubicBezTo>
                  <a:lnTo>
                    <a:pt x="143" y="784"/>
                  </a:lnTo>
                  <a:close/>
                  <a:moveTo>
                    <a:pt x="127" y="784"/>
                  </a:moveTo>
                  <a:cubicBezTo>
                    <a:pt x="124" y="785"/>
                    <a:pt x="120" y="785"/>
                    <a:pt x="117" y="785"/>
                  </a:cubicBezTo>
                  <a:cubicBezTo>
                    <a:pt x="99" y="773"/>
                    <a:pt x="99" y="773"/>
                    <a:pt x="99" y="773"/>
                  </a:cubicBezTo>
                  <a:cubicBezTo>
                    <a:pt x="102" y="771"/>
                    <a:pt x="106" y="770"/>
                    <a:pt x="109" y="768"/>
                  </a:cubicBezTo>
                  <a:lnTo>
                    <a:pt x="127" y="784"/>
                  </a:lnTo>
                  <a:close/>
                  <a:moveTo>
                    <a:pt x="111" y="786"/>
                  </a:moveTo>
                  <a:cubicBezTo>
                    <a:pt x="108" y="786"/>
                    <a:pt x="105" y="787"/>
                    <a:pt x="103" y="788"/>
                  </a:cubicBezTo>
                  <a:cubicBezTo>
                    <a:pt x="87" y="781"/>
                    <a:pt x="87" y="781"/>
                    <a:pt x="87" y="781"/>
                  </a:cubicBezTo>
                  <a:cubicBezTo>
                    <a:pt x="88" y="780"/>
                    <a:pt x="90" y="778"/>
                    <a:pt x="92" y="777"/>
                  </a:cubicBezTo>
                  <a:cubicBezTo>
                    <a:pt x="93" y="776"/>
                    <a:pt x="94" y="776"/>
                    <a:pt x="95" y="775"/>
                  </a:cubicBezTo>
                  <a:lnTo>
                    <a:pt x="111" y="786"/>
                  </a:lnTo>
                  <a:close/>
                  <a:moveTo>
                    <a:pt x="96" y="789"/>
                  </a:moveTo>
                  <a:cubicBezTo>
                    <a:pt x="93" y="790"/>
                    <a:pt x="90" y="791"/>
                    <a:pt x="87" y="793"/>
                  </a:cubicBezTo>
                  <a:cubicBezTo>
                    <a:pt x="75" y="791"/>
                    <a:pt x="75" y="791"/>
                    <a:pt x="75" y="791"/>
                  </a:cubicBezTo>
                  <a:cubicBezTo>
                    <a:pt x="78" y="788"/>
                    <a:pt x="80" y="786"/>
                    <a:pt x="83" y="784"/>
                  </a:cubicBezTo>
                  <a:lnTo>
                    <a:pt x="96" y="789"/>
                  </a:lnTo>
                  <a:close/>
                  <a:moveTo>
                    <a:pt x="81" y="796"/>
                  </a:moveTo>
                  <a:cubicBezTo>
                    <a:pt x="79" y="797"/>
                    <a:pt x="76" y="799"/>
                    <a:pt x="73" y="801"/>
                  </a:cubicBezTo>
                  <a:cubicBezTo>
                    <a:pt x="67" y="801"/>
                    <a:pt x="67" y="801"/>
                    <a:pt x="67" y="801"/>
                  </a:cubicBezTo>
                  <a:cubicBezTo>
                    <a:pt x="68" y="799"/>
                    <a:pt x="70" y="796"/>
                    <a:pt x="72" y="794"/>
                  </a:cubicBezTo>
                  <a:lnTo>
                    <a:pt x="81" y="796"/>
                  </a:lnTo>
                  <a:close/>
                  <a:moveTo>
                    <a:pt x="68" y="805"/>
                  </a:moveTo>
                  <a:cubicBezTo>
                    <a:pt x="65" y="808"/>
                    <a:pt x="62" y="812"/>
                    <a:pt x="59" y="817"/>
                  </a:cubicBezTo>
                  <a:cubicBezTo>
                    <a:pt x="60" y="813"/>
                    <a:pt x="62" y="809"/>
                    <a:pt x="64" y="805"/>
                  </a:cubicBezTo>
                  <a:lnTo>
                    <a:pt x="68" y="805"/>
                  </a:lnTo>
                  <a:close/>
                  <a:moveTo>
                    <a:pt x="74" y="810"/>
                  </a:moveTo>
                  <a:cubicBezTo>
                    <a:pt x="73" y="816"/>
                    <a:pt x="73" y="816"/>
                    <a:pt x="73" y="816"/>
                  </a:cubicBezTo>
                  <a:cubicBezTo>
                    <a:pt x="70" y="816"/>
                    <a:pt x="67" y="818"/>
                    <a:pt x="64" y="819"/>
                  </a:cubicBezTo>
                  <a:cubicBezTo>
                    <a:pt x="67" y="816"/>
                    <a:pt x="70" y="813"/>
                    <a:pt x="74" y="810"/>
                  </a:cubicBezTo>
                  <a:close/>
                  <a:moveTo>
                    <a:pt x="91" y="802"/>
                  </a:moveTo>
                  <a:cubicBezTo>
                    <a:pt x="94" y="801"/>
                    <a:pt x="97" y="800"/>
                    <a:pt x="101" y="799"/>
                  </a:cubicBezTo>
                  <a:cubicBezTo>
                    <a:pt x="96" y="816"/>
                    <a:pt x="96" y="816"/>
                    <a:pt x="96" y="816"/>
                  </a:cubicBezTo>
                  <a:cubicBezTo>
                    <a:pt x="94" y="816"/>
                    <a:pt x="91" y="815"/>
                    <a:pt x="88" y="815"/>
                  </a:cubicBezTo>
                  <a:lnTo>
                    <a:pt x="91" y="802"/>
                  </a:lnTo>
                  <a:close/>
                  <a:moveTo>
                    <a:pt x="105" y="799"/>
                  </a:moveTo>
                  <a:cubicBezTo>
                    <a:pt x="108" y="798"/>
                    <a:pt x="111" y="798"/>
                    <a:pt x="115" y="797"/>
                  </a:cubicBezTo>
                  <a:cubicBezTo>
                    <a:pt x="108" y="819"/>
                    <a:pt x="108" y="819"/>
                    <a:pt x="108" y="819"/>
                  </a:cubicBezTo>
                  <a:cubicBezTo>
                    <a:pt x="106" y="818"/>
                    <a:pt x="103" y="818"/>
                    <a:pt x="100" y="817"/>
                  </a:cubicBezTo>
                  <a:lnTo>
                    <a:pt x="105" y="799"/>
                  </a:lnTo>
                  <a:close/>
                  <a:moveTo>
                    <a:pt x="119" y="797"/>
                  </a:moveTo>
                  <a:cubicBezTo>
                    <a:pt x="122" y="797"/>
                    <a:pt x="126" y="797"/>
                    <a:pt x="129" y="797"/>
                  </a:cubicBezTo>
                  <a:cubicBezTo>
                    <a:pt x="120" y="822"/>
                    <a:pt x="120" y="822"/>
                    <a:pt x="120" y="822"/>
                  </a:cubicBezTo>
                  <a:cubicBezTo>
                    <a:pt x="119" y="822"/>
                    <a:pt x="118" y="822"/>
                    <a:pt x="117" y="822"/>
                  </a:cubicBezTo>
                  <a:cubicBezTo>
                    <a:pt x="116" y="821"/>
                    <a:pt x="114" y="821"/>
                    <a:pt x="112" y="820"/>
                  </a:cubicBezTo>
                  <a:lnTo>
                    <a:pt x="119" y="797"/>
                  </a:lnTo>
                  <a:close/>
                  <a:moveTo>
                    <a:pt x="133" y="797"/>
                  </a:moveTo>
                  <a:cubicBezTo>
                    <a:pt x="137" y="796"/>
                    <a:pt x="141" y="797"/>
                    <a:pt x="144" y="797"/>
                  </a:cubicBezTo>
                  <a:cubicBezTo>
                    <a:pt x="134" y="826"/>
                    <a:pt x="134" y="826"/>
                    <a:pt x="134" y="826"/>
                  </a:cubicBezTo>
                  <a:cubicBezTo>
                    <a:pt x="131" y="825"/>
                    <a:pt x="127" y="824"/>
                    <a:pt x="124" y="823"/>
                  </a:cubicBezTo>
                  <a:lnTo>
                    <a:pt x="133" y="797"/>
                  </a:lnTo>
                  <a:close/>
                  <a:moveTo>
                    <a:pt x="148" y="797"/>
                  </a:moveTo>
                  <a:cubicBezTo>
                    <a:pt x="152" y="797"/>
                    <a:pt x="156" y="797"/>
                    <a:pt x="160" y="797"/>
                  </a:cubicBezTo>
                  <a:cubicBezTo>
                    <a:pt x="149" y="829"/>
                    <a:pt x="149" y="829"/>
                    <a:pt x="149" y="829"/>
                  </a:cubicBezTo>
                  <a:cubicBezTo>
                    <a:pt x="145" y="828"/>
                    <a:pt x="141" y="828"/>
                    <a:pt x="138" y="827"/>
                  </a:cubicBezTo>
                  <a:lnTo>
                    <a:pt x="148" y="797"/>
                  </a:lnTo>
                  <a:close/>
                  <a:moveTo>
                    <a:pt x="164" y="797"/>
                  </a:moveTo>
                  <a:cubicBezTo>
                    <a:pt x="167" y="797"/>
                    <a:pt x="171" y="797"/>
                    <a:pt x="174" y="797"/>
                  </a:cubicBezTo>
                  <a:cubicBezTo>
                    <a:pt x="163" y="830"/>
                    <a:pt x="163" y="830"/>
                    <a:pt x="163" y="830"/>
                  </a:cubicBezTo>
                  <a:cubicBezTo>
                    <a:pt x="159" y="830"/>
                    <a:pt x="156" y="830"/>
                    <a:pt x="153" y="829"/>
                  </a:cubicBezTo>
                  <a:lnTo>
                    <a:pt x="164" y="797"/>
                  </a:lnTo>
                  <a:close/>
                  <a:moveTo>
                    <a:pt x="178" y="798"/>
                  </a:moveTo>
                  <a:cubicBezTo>
                    <a:pt x="181" y="798"/>
                    <a:pt x="184" y="798"/>
                    <a:pt x="187" y="798"/>
                  </a:cubicBezTo>
                  <a:cubicBezTo>
                    <a:pt x="178" y="830"/>
                    <a:pt x="178" y="830"/>
                    <a:pt x="178" y="830"/>
                  </a:cubicBezTo>
                  <a:cubicBezTo>
                    <a:pt x="174" y="831"/>
                    <a:pt x="171" y="831"/>
                    <a:pt x="167" y="831"/>
                  </a:cubicBezTo>
                  <a:lnTo>
                    <a:pt x="178" y="798"/>
                  </a:lnTo>
                  <a:close/>
                  <a:moveTo>
                    <a:pt x="191" y="798"/>
                  </a:moveTo>
                  <a:cubicBezTo>
                    <a:pt x="195" y="798"/>
                    <a:pt x="198" y="797"/>
                    <a:pt x="202" y="797"/>
                  </a:cubicBezTo>
                  <a:cubicBezTo>
                    <a:pt x="193" y="828"/>
                    <a:pt x="193" y="828"/>
                    <a:pt x="193" y="828"/>
                  </a:cubicBezTo>
                  <a:cubicBezTo>
                    <a:pt x="189" y="829"/>
                    <a:pt x="186" y="829"/>
                    <a:pt x="182" y="830"/>
                  </a:cubicBezTo>
                  <a:lnTo>
                    <a:pt x="191" y="798"/>
                  </a:lnTo>
                  <a:close/>
                  <a:moveTo>
                    <a:pt x="206" y="797"/>
                  </a:moveTo>
                  <a:cubicBezTo>
                    <a:pt x="209" y="797"/>
                    <a:pt x="212" y="796"/>
                    <a:pt x="215" y="796"/>
                  </a:cubicBezTo>
                  <a:cubicBezTo>
                    <a:pt x="209" y="823"/>
                    <a:pt x="209" y="823"/>
                    <a:pt x="209" y="823"/>
                  </a:cubicBezTo>
                  <a:cubicBezTo>
                    <a:pt x="205" y="824"/>
                    <a:pt x="201" y="826"/>
                    <a:pt x="197" y="827"/>
                  </a:cubicBezTo>
                  <a:lnTo>
                    <a:pt x="206" y="797"/>
                  </a:lnTo>
                  <a:close/>
                  <a:moveTo>
                    <a:pt x="219" y="796"/>
                  </a:moveTo>
                  <a:cubicBezTo>
                    <a:pt x="220" y="795"/>
                    <a:pt x="221" y="795"/>
                    <a:pt x="221" y="795"/>
                  </a:cubicBezTo>
                  <a:cubicBezTo>
                    <a:pt x="222" y="801"/>
                    <a:pt x="224" y="807"/>
                    <a:pt x="226" y="814"/>
                  </a:cubicBezTo>
                  <a:cubicBezTo>
                    <a:pt x="222" y="816"/>
                    <a:pt x="218" y="819"/>
                    <a:pt x="213" y="821"/>
                  </a:cubicBezTo>
                  <a:lnTo>
                    <a:pt x="219" y="796"/>
                  </a:lnTo>
                  <a:close/>
                  <a:moveTo>
                    <a:pt x="229" y="733"/>
                  </a:moveTo>
                  <a:cubicBezTo>
                    <a:pt x="229" y="733"/>
                    <a:pt x="229" y="733"/>
                    <a:pt x="229" y="733"/>
                  </a:cubicBezTo>
                  <a:cubicBezTo>
                    <a:pt x="229" y="733"/>
                    <a:pt x="229" y="733"/>
                    <a:pt x="229" y="733"/>
                  </a:cubicBezTo>
                  <a:cubicBezTo>
                    <a:pt x="247" y="689"/>
                    <a:pt x="317" y="648"/>
                    <a:pt x="389" y="659"/>
                  </a:cubicBezTo>
                  <a:cubicBezTo>
                    <a:pt x="390" y="662"/>
                    <a:pt x="390" y="666"/>
                    <a:pt x="392" y="669"/>
                  </a:cubicBezTo>
                  <a:cubicBezTo>
                    <a:pt x="329" y="653"/>
                    <a:pt x="252" y="698"/>
                    <a:pt x="237" y="736"/>
                  </a:cubicBezTo>
                  <a:cubicBezTo>
                    <a:pt x="237" y="736"/>
                    <a:pt x="237" y="736"/>
                    <a:pt x="237" y="736"/>
                  </a:cubicBezTo>
                  <a:cubicBezTo>
                    <a:pt x="221" y="774"/>
                    <a:pt x="243" y="860"/>
                    <a:pt x="299" y="894"/>
                  </a:cubicBezTo>
                  <a:cubicBezTo>
                    <a:pt x="295" y="895"/>
                    <a:pt x="293" y="897"/>
                    <a:pt x="290" y="898"/>
                  </a:cubicBezTo>
                  <a:cubicBezTo>
                    <a:pt x="231" y="855"/>
                    <a:pt x="211" y="777"/>
                    <a:pt x="229" y="733"/>
                  </a:cubicBezTo>
                  <a:close/>
                  <a:moveTo>
                    <a:pt x="167" y="575"/>
                  </a:moveTo>
                  <a:cubicBezTo>
                    <a:pt x="167" y="578"/>
                    <a:pt x="168" y="582"/>
                    <a:pt x="169" y="585"/>
                  </a:cubicBezTo>
                  <a:cubicBezTo>
                    <a:pt x="161" y="579"/>
                    <a:pt x="161" y="579"/>
                    <a:pt x="161" y="579"/>
                  </a:cubicBezTo>
                  <a:cubicBezTo>
                    <a:pt x="161" y="576"/>
                    <a:pt x="162" y="573"/>
                    <a:pt x="162" y="570"/>
                  </a:cubicBezTo>
                  <a:lnTo>
                    <a:pt x="167" y="575"/>
                  </a:lnTo>
                  <a:close/>
                  <a:moveTo>
                    <a:pt x="163" y="565"/>
                  </a:moveTo>
                  <a:cubicBezTo>
                    <a:pt x="165" y="561"/>
                    <a:pt x="166" y="557"/>
                    <a:pt x="168" y="554"/>
                  </a:cubicBezTo>
                  <a:cubicBezTo>
                    <a:pt x="167" y="559"/>
                    <a:pt x="166" y="564"/>
                    <a:pt x="166" y="569"/>
                  </a:cubicBezTo>
                  <a:lnTo>
                    <a:pt x="163" y="565"/>
                  </a:lnTo>
                  <a:close/>
                  <a:moveTo>
                    <a:pt x="171" y="591"/>
                  </a:moveTo>
                  <a:cubicBezTo>
                    <a:pt x="172" y="594"/>
                    <a:pt x="173" y="597"/>
                    <a:pt x="175" y="600"/>
                  </a:cubicBezTo>
                  <a:cubicBezTo>
                    <a:pt x="162" y="594"/>
                    <a:pt x="162" y="594"/>
                    <a:pt x="162" y="594"/>
                  </a:cubicBezTo>
                  <a:cubicBezTo>
                    <a:pt x="161" y="591"/>
                    <a:pt x="161" y="587"/>
                    <a:pt x="161" y="584"/>
                  </a:cubicBezTo>
                  <a:lnTo>
                    <a:pt x="171" y="591"/>
                  </a:lnTo>
                  <a:close/>
                  <a:moveTo>
                    <a:pt x="264" y="679"/>
                  </a:moveTo>
                  <a:cubicBezTo>
                    <a:pt x="262" y="676"/>
                    <a:pt x="260" y="674"/>
                    <a:pt x="258" y="671"/>
                  </a:cubicBezTo>
                  <a:cubicBezTo>
                    <a:pt x="273" y="644"/>
                    <a:pt x="273" y="644"/>
                    <a:pt x="273" y="644"/>
                  </a:cubicBezTo>
                  <a:cubicBezTo>
                    <a:pt x="275" y="648"/>
                    <a:pt x="277" y="651"/>
                    <a:pt x="278" y="656"/>
                  </a:cubicBezTo>
                  <a:lnTo>
                    <a:pt x="264" y="679"/>
                  </a:lnTo>
                  <a:close/>
                  <a:moveTo>
                    <a:pt x="280" y="660"/>
                  </a:moveTo>
                  <a:cubicBezTo>
                    <a:pt x="281" y="664"/>
                    <a:pt x="283" y="669"/>
                    <a:pt x="284" y="674"/>
                  </a:cubicBezTo>
                  <a:cubicBezTo>
                    <a:pt x="278" y="677"/>
                    <a:pt x="273" y="680"/>
                    <a:pt x="267" y="684"/>
                  </a:cubicBezTo>
                  <a:cubicBezTo>
                    <a:pt x="267" y="683"/>
                    <a:pt x="267" y="683"/>
                    <a:pt x="266" y="682"/>
                  </a:cubicBezTo>
                  <a:lnTo>
                    <a:pt x="280" y="660"/>
                  </a:lnTo>
                  <a:close/>
                  <a:moveTo>
                    <a:pt x="255" y="668"/>
                  </a:moveTo>
                  <a:cubicBezTo>
                    <a:pt x="253" y="666"/>
                    <a:pt x="250" y="663"/>
                    <a:pt x="248" y="661"/>
                  </a:cubicBezTo>
                  <a:cubicBezTo>
                    <a:pt x="264" y="632"/>
                    <a:pt x="264" y="632"/>
                    <a:pt x="264" y="632"/>
                  </a:cubicBezTo>
                  <a:cubicBezTo>
                    <a:pt x="267" y="634"/>
                    <a:pt x="269" y="637"/>
                    <a:pt x="270" y="640"/>
                  </a:cubicBezTo>
                  <a:lnTo>
                    <a:pt x="255" y="668"/>
                  </a:lnTo>
                  <a:close/>
                  <a:moveTo>
                    <a:pt x="245" y="658"/>
                  </a:moveTo>
                  <a:cubicBezTo>
                    <a:pt x="243" y="656"/>
                    <a:pt x="241" y="654"/>
                    <a:pt x="238" y="651"/>
                  </a:cubicBezTo>
                  <a:cubicBezTo>
                    <a:pt x="254" y="620"/>
                    <a:pt x="254" y="620"/>
                    <a:pt x="254" y="620"/>
                  </a:cubicBezTo>
                  <a:cubicBezTo>
                    <a:pt x="257" y="623"/>
                    <a:pt x="259" y="625"/>
                    <a:pt x="262" y="628"/>
                  </a:cubicBezTo>
                  <a:lnTo>
                    <a:pt x="245" y="658"/>
                  </a:lnTo>
                  <a:close/>
                  <a:moveTo>
                    <a:pt x="236" y="649"/>
                  </a:moveTo>
                  <a:cubicBezTo>
                    <a:pt x="233" y="646"/>
                    <a:pt x="231" y="644"/>
                    <a:pt x="228" y="642"/>
                  </a:cubicBezTo>
                  <a:cubicBezTo>
                    <a:pt x="243" y="611"/>
                    <a:pt x="243" y="611"/>
                    <a:pt x="243" y="611"/>
                  </a:cubicBezTo>
                  <a:cubicBezTo>
                    <a:pt x="246" y="613"/>
                    <a:pt x="248" y="615"/>
                    <a:pt x="251" y="617"/>
                  </a:cubicBezTo>
                  <a:lnTo>
                    <a:pt x="236" y="649"/>
                  </a:lnTo>
                  <a:close/>
                  <a:moveTo>
                    <a:pt x="225" y="639"/>
                  </a:moveTo>
                  <a:cubicBezTo>
                    <a:pt x="222" y="636"/>
                    <a:pt x="220" y="634"/>
                    <a:pt x="217" y="631"/>
                  </a:cubicBezTo>
                  <a:cubicBezTo>
                    <a:pt x="231" y="602"/>
                    <a:pt x="231" y="602"/>
                    <a:pt x="231" y="602"/>
                  </a:cubicBezTo>
                  <a:cubicBezTo>
                    <a:pt x="234" y="604"/>
                    <a:pt x="237" y="606"/>
                    <a:pt x="240" y="609"/>
                  </a:cubicBezTo>
                  <a:lnTo>
                    <a:pt x="225" y="639"/>
                  </a:lnTo>
                  <a:close/>
                  <a:moveTo>
                    <a:pt x="214" y="628"/>
                  </a:moveTo>
                  <a:cubicBezTo>
                    <a:pt x="211" y="626"/>
                    <a:pt x="209" y="623"/>
                    <a:pt x="206" y="621"/>
                  </a:cubicBezTo>
                  <a:cubicBezTo>
                    <a:pt x="219" y="595"/>
                    <a:pt x="219" y="595"/>
                    <a:pt x="219" y="595"/>
                  </a:cubicBezTo>
                  <a:cubicBezTo>
                    <a:pt x="221" y="597"/>
                    <a:pt x="224" y="598"/>
                    <a:pt x="227" y="600"/>
                  </a:cubicBezTo>
                  <a:lnTo>
                    <a:pt x="214" y="628"/>
                  </a:lnTo>
                  <a:close/>
                  <a:moveTo>
                    <a:pt x="203" y="618"/>
                  </a:moveTo>
                  <a:cubicBezTo>
                    <a:pt x="201" y="615"/>
                    <a:pt x="199" y="613"/>
                    <a:pt x="196" y="610"/>
                  </a:cubicBezTo>
                  <a:cubicBezTo>
                    <a:pt x="208" y="589"/>
                    <a:pt x="208" y="589"/>
                    <a:pt x="208" y="589"/>
                  </a:cubicBezTo>
                  <a:cubicBezTo>
                    <a:pt x="209" y="590"/>
                    <a:pt x="211" y="591"/>
                    <a:pt x="213" y="592"/>
                  </a:cubicBezTo>
                  <a:cubicBezTo>
                    <a:pt x="213" y="592"/>
                    <a:pt x="214" y="593"/>
                    <a:pt x="215" y="593"/>
                  </a:cubicBezTo>
                  <a:lnTo>
                    <a:pt x="203" y="618"/>
                  </a:lnTo>
                  <a:close/>
                  <a:moveTo>
                    <a:pt x="194" y="607"/>
                  </a:moveTo>
                  <a:cubicBezTo>
                    <a:pt x="192" y="604"/>
                    <a:pt x="189" y="602"/>
                    <a:pt x="188" y="599"/>
                  </a:cubicBezTo>
                  <a:cubicBezTo>
                    <a:pt x="197" y="583"/>
                    <a:pt x="197" y="583"/>
                    <a:pt x="197" y="583"/>
                  </a:cubicBezTo>
                  <a:cubicBezTo>
                    <a:pt x="200" y="584"/>
                    <a:pt x="202" y="586"/>
                    <a:pt x="205" y="587"/>
                  </a:cubicBezTo>
                  <a:lnTo>
                    <a:pt x="194" y="607"/>
                  </a:lnTo>
                  <a:close/>
                  <a:moveTo>
                    <a:pt x="185" y="595"/>
                  </a:moveTo>
                  <a:cubicBezTo>
                    <a:pt x="183" y="593"/>
                    <a:pt x="182" y="590"/>
                    <a:pt x="180" y="587"/>
                  </a:cubicBezTo>
                  <a:cubicBezTo>
                    <a:pt x="187" y="575"/>
                    <a:pt x="187" y="575"/>
                    <a:pt x="187" y="575"/>
                  </a:cubicBezTo>
                  <a:cubicBezTo>
                    <a:pt x="189" y="577"/>
                    <a:pt x="192" y="579"/>
                    <a:pt x="194" y="580"/>
                  </a:cubicBezTo>
                  <a:lnTo>
                    <a:pt x="185" y="595"/>
                  </a:lnTo>
                  <a:close/>
                  <a:moveTo>
                    <a:pt x="178" y="583"/>
                  </a:moveTo>
                  <a:cubicBezTo>
                    <a:pt x="177" y="580"/>
                    <a:pt x="176" y="577"/>
                    <a:pt x="175" y="574"/>
                  </a:cubicBezTo>
                  <a:cubicBezTo>
                    <a:pt x="180" y="568"/>
                    <a:pt x="180" y="568"/>
                    <a:pt x="180" y="568"/>
                  </a:cubicBezTo>
                  <a:cubicBezTo>
                    <a:pt x="181" y="570"/>
                    <a:pt x="183" y="571"/>
                    <a:pt x="184" y="573"/>
                  </a:cubicBezTo>
                  <a:lnTo>
                    <a:pt x="178" y="583"/>
                  </a:lnTo>
                  <a:close/>
                  <a:moveTo>
                    <a:pt x="174" y="569"/>
                  </a:moveTo>
                  <a:cubicBezTo>
                    <a:pt x="173" y="565"/>
                    <a:pt x="173" y="560"/>
                    <a:pt x="173" y="556"/>
                  </a:cubicBezTo>
                  <a:cubicBezTo>
                    <a:pt x="174" y="559"/>
                    <a:pt x="175" y="562"/>
                    <a:pt x="177" y="564"/>
                  </a:cubicBezTo>
                  <a:lnTo>
                    <a:pt x="174" y="569"/>
                  </a:lnTo>
                  <a:close/>
                  <a:moveTo>
                    <a:pt x="223" y="642"/>
                  </a:moveTo>
                  <a:cubicBezTo>
                    <a:pt x="237" y="656"/>
                    <a:pt x="253" y="670"/>
                    <a:pt x="264" y="686"/>
                  </a:cubicBezTo>
                  <a:cubicBezTo>
                    <a:pt x="263" y="687"/>
                    <a:pt x="262" y="687"/>
                    <a:pt x="261" y="688"/>
                  </a:cubicBezTo>
                  <a:cubicBezTo>
                    <a:pt x="251" y="675"/>
                    <a:pt x="238" y="664"/>
                    <a:pt x="226" y="652"/>
                  </a:cubicBezTo>
                  <a:cubicBezTo>
                    <a:pt x="199" y="626"/>
                    <a:pt x="172" y="601"/>
                    <a:pt x="170" y="571"/>
                  </a:cubicBezTo>
                  <a:cubicBezTo>
                    <a:pt x="176" y="598"/>
                    <a:pt x="199" y="620"/>
                    <a:pt x="223" y="642"/>
                  </a:cubicBezTo>
                  <a:close/>
                  <a:moveTo>
                    <a:pt x="178" y="605"/>
                  </a:moveTo>
                  <a:cubicBezTo>
                    <a:pt x="180" y="608"/>
                    <a:pt x="181" y="610"/>
                    <a:pt x="183" y="612"/>
                  </a:cubicBezTo>
                  <a:cubicBezTo>
                    <a:pt x="164" y="608"/>
                    <a:pt x="164" y="608"/>
                    <a:pt x="164" y="608"/>
                  </a:cubicBezTo>
                  <a:cubicBezTo>
                    <a:pt x="164" y="607"/>
                    <a:pt x="163" y="606"/>
                    <a:pt x="163" y="605"/>
                  </a:cubicBezTo>
                  <a:cubicBezTo>
                    <a:pt x="163" y="603"/>
                    <a:pt x="162" y="601"/>
                    <a:pt x="162" y="599"/>
                  </a:cubicBezTo>
                  <a:lnTo>
                    <a:pt x="178" y="605"/>
                  </a:lnTo>
                  <a:close/>
                  <a:moveTo>
                    <a:pt x="187" y="617"/>
                  </a:moveTo>
                  <a:cubicBezTo>
                    <a:pt x="189" y="620"/>
                    <a:pt x="191" y="622"/>
                    <a:pt x="193" y="625"/>
                  </a:cubicBezTo>
                  <a:cubicBezTo>
                    <a:pt x="169" y="624"/>
                    <a:pt x="169" y="624"/>
                    <a:pt x="169" y="624"/>
                  </a:cubicBezTo>
                  <a:cubicBezTo>
                    <a:pt x="168" y="620"/>
                    <a:pt x="166" y="616"/>
                    <a:pt x="165" y="613"/>
                  </a:cubicBezTo>
                  <a:lnTo>
                    <a:pt x="187" y="617"/>
                  </a:lnTo>
                  <a:close/>
                  <a:moveTo>
                    <a:pt x="197" y="629"/>
                  </a:moveTo>
                  <a:cubicBezTo>
                    <a:pt x="199" y="631"/>
                    <a:pt x="202" y="634"/>
                    <a:pt x="204" y="636"/>
                  </a:cubicBezTo>
                  <a:cubicBezTo>
                    <a:pt x="176" y="639"/>
                    <a:pt x="176" y="639"/>
                    <a:pt x="176" y="639"/>
                  </a:cubicBezTo>
                  <a:cubicBezTo>
                    <a:pt x="174" y="635"/>
                    <a:pt x="172" y="632"/>
                    <a:pt x="171" y="628"/>
                  </a:cubicBezTo>
                  <a:lnTo>
                    <a:pt x="197" y="629"/>
                  </a:lnTo>
                  <a:close/>
                  <a:moveTo>
                    <a:pt x="208" y="640"/>
                  </a:moveTo>
                  <a:cubicBezTo>
                    <a:pt x="210" y="642"/>
                    <a:pt x="212" y="644"/>
                    <a:pt x="215" y="647"/>
                  </a:cubicBezTo>
                  <a:cubicBezTo>
                    <a:pt x="185" y="654"/>
                    <a:pt x="185" y="654"/>
                    <a:pt x="185" y="654"/>
                  </a:cubicBezTo>
                  <a:cubicBezTo>
                    <a:pt x="183" y="650"/>
                    <a:pt x="181" y="647"/>
                    <a:pt x="178" y="643"/>
                  </a:cubicBezTo>
                  <a:lnTo>
                    <a:pt x="208" y="640"/>
                  </a:lnTo>
                  <a:close/>
                  <a:moveTo>
                    <a:pt x="218" y="650"/>
                  </a:moveTo>
                  <a:cubicBezTo>
                    <a:pt x="220" y="652"/>
                    <a:pt x="222" y="653"/>
                    <a:pt x="224" y="655"/>
                  </a:cubicBezTo>
                  <a:cubicBezTo>
                    <a:pt x="224" y="656"/>
                    <a:pt x="225" y="656"/>
                    <a:pt x="225" y="657"/>
                  </a:cubicBezTo>
                  <a:cubicBezTo>
                    <a:pt x="195" y="667"/>
                    <a:pt x="195" y="667"/>
                    <a:pt x="195" y="667"/>
                  </a:cubicBezTo>
                  <a:cubicBezTo>
                    <a:pt x="193" y="664"/>
                    <a:pt x="190" y="661"/>
                    <a:pt x="188" y="657"/>
                  </a:cubicBezTo>
                  <a:lnTo>
                    <a:pt x="218" y="650"/>
                  </a:lnTo>
                  <a:close/>
                  <a:moveTo>
                    <a:pt x="228" y="660"/>
                  </a:moveTo>
                  <a:cubicBezTo>
                    <a:pt x="231" y="662"/>
                    <a:pt x="233" y="664"/>
                    <a:pt x="235" y="666"/>
                  </a:cubicBezTo>
                  <a:cubicBezTo>
                    <a:pt x="207" y="679"/>
                    <a:pt x="207" y="679"/>
                    <a:pt x="207" y="679"/>
                  </a:cubicBezTo>
                  <a:cubicBezTo>
                    <a:pt x="204" y="676"/>
                    <a:pt x="201" y="673"/>
                    <a:pt x="198" y="670"/>
                  </a:cubicBezTo>
                  <a:lnTo>
                    <a:pt x="228" y="660"/>
                  </a:lnTo>
                  <a:close/>
                  <a:moveTo>
                    <a:pt x="238" y="669"/>
                  </a:moveTo>
                  <a:cubicBezTo>
                    <a:pt x="241" y="672"/>
                    <a:pt x="243" y="674"/>
                    <a:pt x="245" y="676"/>
                  </a:cubicBezTo>
                  <a:cubicBezTo>
                    <a:pt x="217" y="689"/>
                    <a:pt x="217" y="689"/>
                    <a:pt x="217" y="689"/>
                  </a:cubicBezTo>
                  <a:cubicBezTo>
                    <a:pt x="215" y="687"/>
                    <a:pt x="213" y="684"/>
                    <a:pt x="210" y="682"/>
                  </a:cubicBezTo>
                  <a:lnTo>
                    <a:pt x="238" y="669"/>
                  </a:lnTo>
                  <a:close/>
                  <a:moveTo>
                    <a:pt x="248" y="679"/>
                  </a:moveTo>
                  <a:cubicBezTo>
                    <a:pt x="250" y="681"/>
                    <a:pt x="252" y="683"/>
                    <a:pt x="254" y="686"/>
                  </a:cubicBezTo>
                  <a:cubicBezTo>
                    <a:pt x="230" y="697"/>
                    <a:pt x="230" y="697"/>
                    <a:pt x="230" y="697"/>
                  </a:cubicBezTo>
                  <a:cubicBezTo>
                    <a:pt x="227" y="695"/>
                    <a:pt x="224" y="693"/>
                    <a:pt x="221" y="691"/>
                  </a:cubicBezTo>
                  <a:lnTo>
                    <a:pt x="248" y="679"/>
                  </a:lnTo>
                  <a:close/>
                  <a:moveTo>
                    <a:pt x="257" y="689"/>
                  </a:moveTo>
                  <a:cubicBezTo>
                    <a:pt x="257" y="689"/>
                    <a:pt x="258" y="690"/>
                    <a:pt x="258" y="690"/>
                  </a:cubicBezTo>
                  <a:cubicBezTo>
                    <a:pt x="253" y="695"/>
                    <a:pt x="248" y="700"/>
                    <a:pt x="243" y="705"/>
                  </a:cubicBezTo>
                  <a:cubicBezTo>
                    <a:pt x="240" y="703"/>
                    <a:pt x="237" y="702"/>
                    <a:pt x="234" y="700"/>
                  </a:cubicBezTo>
                  <a:lnTo>
                    <a:pt x="257" y="689"/>
                  </a:lnTo>
                  <a:close/>
                  <a:moveTo>
                    <a:pt x="259" y="604"/>
                  </a:moveTo>
                  <a:cubicBezTo>
                    <a:pt x="257" y="603"/>
                    <a:pt x="255" y="601"/>
                    <a:pt x="253" y="600"/>
                  </a:cubicBezTo>
                  <a:cubicBezTo>
                    <a:pt x="252" y="572"/>
                    <a:pt x="255" y="548"/>
                    <a:pt x="268" y="532"/>
                  </a:cubicBezTo>
                  <a:cubicBezTo>
                    <a:pt x="256" y="552"/>
                    <a:pt x="256" y="577"/>
                    <a:pt x="259" y="604"/>
                  </a:cubicBezTo>
                  <a:close/>
                  <a:moveTo>
                    <a:pt x="249" y="588"/>
                  </a:moveTo>
                  <a:cubicBezTo>
                    <a:pt x="232" y="571"/>
                    <a:pt x="232" y="571"/>
                    <a:pt x="232" y="571"/>
                  </a:cubicBezTo>
                  <a:cubicBezTo>
                    <a:pt x="233" y="568"/>
                    <a:pt x="235" y="564"/>
                    <a:pt x="236" y="560"/>
                  </a:cubicBezTo>
                  <a:cubicBezTo>
                    <a:pt x="249" y="578"/>
                    <a:pt x="249" y="578"/>
                    <a:pt x="249" y="578"/>
                  </a:cubicBezTo>
                  <a:cubicBezTo>
                    <a:pt x="249" y="581"/>
                    <a:pt x="249" y="585"/>
                    <a:pt x="249" y="588"/>
                  </a:cubicBezTo>
                  <a:close/>
                  <a:moveTo>
                    <a:pt x="249" y="597"/>
                  </a:moveTo>
                  <a:cubicBezTo>
                    <a:pt x="242" y="592"/>
                    <a:pt x="235" y="588"/>
                    <a:pt x="228" y="584"/>
                  </a:cubicBezTo>
                  <a:cubicBezTo>
                    <a:pt x="229" y="581"/>
                    <a:pt x="230" y="578"/>
                    <a:pt x="230" y="575"/>
                  </a:cubicBezTo>
                  <a:cubicBezTo>
                    <a:pt x="249" y="593"/>
                    <a:pt x="249" y="593"/>
                    <a:pt x="249" y="593"/>
                  </a:cubicBezTo>
                  <a:cubicBezTo>
                    <a:pt x="249" y="595"/>
                    <a:pt x="249" y="596"/>
                    <a:pt x="249" y="597"/>
                  </a:cubicBezTo>
                  <a:close/>
                  <a:moveTo>
                    <a:pt x="238" y="557"/>
                  </a:moveTo>
                  <a:cubicBezTo>
                    <a:pt x="240" y="553"/>
                    <a:pt x="241" y="550"/>
                    <a:pt x="243" y="548"/>
                  </a:cubicBezTo>
                  <a:cubicBezTo>
                    <a:pt x="251" y="563"/>
                    <a:pt x="251" y="563"/>
                    <a:pt x="251" y="563"/>
                  </a:cubicBezTo>
                  <a:cubicBezTo>
                    <a:pt x="250" y="566"/>
                    <a:pt x="250" y="569"/>
                    <a:pt x="250" y="572"/>
                  </a:cubicBezTo>
                  <a:lnTo>
                    <a:pt x="238" y="557"/>
                  </a:lnTo>
                  <a:close/>
                  <a:moveTo>
                    <a:pt x="246" y="544"/>
                  </a:moveTo>
                  <a:cubicBezTo>
                    <a:pt x="248" y="541"/>
                    <a:pt x="250" y="539"/>
                    <a:pt x="252" y="536"/>
                  </a:cubicBezTo>
                  <a:cubicBezTo>
                    <a:pt x="255" y="548"/>
                    <a:pt x="255" y="548"/>
                    <a:pt x="255" y="548"/>
                  </a:cubicBezTo>
                  <a:cubicBezTo>
                    <a:pt x="254" y="551"/>
                    <a:pt x="253" y="554"/>
                    <a:pt x="252" y="557"/>
                  </a:cubicBezTo>
                  <a:lnTo>
                    <a:pt x="246" y="544"/>
                  </a:lnTo>
                  <a:close/>
                  <a:moveTo>
                    <a:pt x="255" y="533"/>
                  </a:moveTo>
                  <a:cubicBezTo>
                    <a:pt x="258" y="531"/>
                    <a:pt x="260" y="529"/>
                    <a:pt x="262" y="527"/>
                  </a:cubicBezTo>
                  <a:cubicBezTo>
                    <a:pt x="262" y="533"/>
                    <a:pt x="262" y="533"/>
                    <a:pt x="262" y="533"/>
                  </a:cubicBezTo>
                  <a:cubicBezTo>
                    <a:pt x="261" y="536"/>
                    <a:pt x="259" y="539"/>
                    <a:pt x="258" y="542"/>
                  </a:cubicBezTo>
                  <a:lnTo>
                    <a:pt x="255" y="533"/>
                  </a:lnTo>
                  <a:close/>
                  <a:moveTo>
                    <a:pt x="277" y="543"/>
                  </a:moveTo>
                  <a:cubicBezTo>
                    <a:pt x="266" y="547"/>
                    <a:pt x="266" y="547"/>
                    <a:pt x="266" y="547"/>
                  </a:cubicBezTo>
                  <a:cubicBezTo>
                    <a:pt x="267" y="544"/>
                    <a:pt x="268" y="541"/>
                    <a:pt x="269" y="538"/>
                  </a:cubicBezTo>
                  <a:cubicBezTo>
                    <a:pt x="277" y="536"/>
                    <a:pt x="277" y="536"/>
                    <a:pt x="277" y="536"/>
                  </a:cubicBezTo>
                  <a:cubicBezTo>
                    <a:pt x="277" y="539"/>
                    <a:pt x="277" y="541"/>
                    <a:pt x="277" y="543"/>
                  </a:cubicBezTo>
                  <a:close/>
                  <a:moveTo>
                    <a:pt x="278" y="547"/>
                  </a:moveTo>
                  <a:cubicBezTo>
                    <a:pt x="278" y="550"/>
                    <a:pt x="279" y="553"/>
                    <a:pt x="279" y="555"/>
                  </a:cubicBezTo>
                  <a:cubicBezTo>
                    <a:pt x="263" y="561"/>
                    <a:pt x="263" y="561"/>
                    <a:pt x="263" y="561"/>
                  </a:cubicBezTo>
                  <a:cubicBezTo>
                    <a:pt x="263" y="558"/>
                    <a:pt x="264" y="554"/>
                    <a:pt x="264" y="551"/>
                  </a:cubicBezTo>
                  <a:lnTo>
                    <a:pt x="278" y="547"/>
                  </a:lnTo>
                  <a:close/>
                  <a:moveTo>
                    <a:pt x="280" y="559"/>
                  </a:moveTo>
                  <a:cubicBezTo>
                    <a:pt x="281" y="562"/>
                    <a:pt x="282" y="565"/>
                    <a:pt x="283" y="567"/>
                  </a:cubicBezTo>
                  <a:cubicBezTo>
                    <a:pt x="261" y="575"/>
                    <a:pt x="261" y="575"/>
                    <a:pt x="261" y="575"/>
                  </a:cubicBezTo>
                  <a:cubicBezTo>
                    <a:pt x="261" y="572"/>
                    <a:pt x="262" y="568"/>
                    <a:pt x="262" y="565"/>
                  </a:cubicBezTo>
                  <a:lnTo>
                    <a:pt x="280" y="559"/>
                  </a:lnTo>
                  <a:close/>
                  <a:moveTo>
                    <a:pt x="277" y="532"/>
                  </a:moveTo>
                  <a:cubicBezTo>
                    <a:pt x="272" y="534"/>
                    <a:pt x="272" y="534"/>
                    <a:pt x="272" y="534"/>
                  </a:cubicBezTo>
                  <a:cubicBezTo>
                    <a:pt x="274" y="530"/>
                    <a:pt x="277" y="526"/>
                    <a:pt x="280" y="523"/>
                  </a:cubicBezTo>
                  <a:cubicBezTo>
                    <a:pt x="279" y="526"/>
                    <a:pt x="278" y="529"/>
                    <a:pt x="277" y="532"/>
                  </a:cubicBezTo>
                  <a:close/>
                  <a:moveTo>
                    <a:pt x="266" y="528"/>
                  </a:moveTo>
                  <a:cubicBezTo>
                    <a:pt x="266" y="524"/>
                    <a:pt x="266" y="524"/>
                    <a:pt x="266" y="524"/>
                  </a:cubicBezTo>
                  <a:cubicBezTo>
                    <a:pt x="270" y="522"/>
                    <a:pt x="274" y="520"/>
                    <a:pt x="278" y="518"/>
                  </a:cubicBezTo>
                  <a:cubicBezTo>
                    <a:pt x="273" y="521"/>
                    <a:pt x="269" y="525"/>
                    <a:pt x="266" y="528"/>
                  </a:cubicBezTo>
                  <a:close/>
                  <a:moveTo>
                    <a:pt x="284" y="571"/>
                  </a:moveTo>
                  <a:cubicBezTo>
                    <a:pt x="285" y="573"/>
                    <a:pt x="285" y="574"/>
                    <a:pt x="286" y="576"/>
                  </a:cubicBezTo>
                  <a:cubicBezTo>
                    <a:pt x="286" y="577"/>
                    <a:pt x="286" y="578"/>
                    <a:pt x="287" y="579"/>
                  </a:cubicBezTo>
                  <a:cubicBezTo>
                    <a:pt x="261" y="589"/>
                    <a:pt x="261" y="589"/>
                    <a:pt x="261" y="589"/>
                  </a:cubicBezTo>
                  <a:cubicBezTo>
                    <a:pt x="261" y="586"/>
                    <a:pt x="261" y="583"/>
                    <a:pt x="261" y="579"/>
                  </a:cubicBezTo>
                  <a:lnTo>
                    <a:pt x="284" y="571"/>
                  </a:lnTo>
                  <a:close/>
                  <a:moveTo>
                    <a:pt x="288" y="583"/>
                  </a:moveTo>
                  <a:cubicBezTo>
                    <a:pt x="289" y="586"/>
                    <a:pt x="290" y="589"/>
                    <a:pt x="291" y="592"/>
                  </a:cubicBezTo>
                  <a:cubicBezTo>
                    <a:pt x="262" y="604"/>
                    <a:pt x="262" y="604"/>
                    <a:pt x="262" y="604"/>
                  </a:cubicBezTo>
                  <a:cubicBezTo>
                    <a:pt x="262" y="601"/>
                    <a:pt x="262" y="597"/>
                    <a:pt x="262" y="593"/>
                  </a:cubicBezTo>
                  <a:lnTo>
                    <a:pt x="288" y="583"/>
                  </a:lnTo>
                  <a:close/>
                  <a:moveTo>
                    <a:pt x="292" y="596"/>
                  </a:moveTo>
                  <a:cubicBezTo>
                    <a:pt x="293" y="600"/>
                    <a:pt x="294" y="603"/>
                    <a:pt x="295" y="607"/>
                  </a:cubicBezTo>
                  <a:cubicBezTo>
                    <a:pt x="272" y="617"/>
                    <a:pt x="272" y="617"/>
                    <a:pt x="272" y="617"/>
                  </a:cubicBezTo>
                  <a:cubicBezTo>
                    <a:pt x="269" y="614"/>
                    <a:pt x="266" y="611"/>
                    <a:pt x="263" y="608"/>
                  </a:cubicBezTo>
                  <a:lnTo>
                    <a:pt x="292" y="596"/>
                  </a:lnTo>
                  <a:close/>
                  <a:moveTo>
                    <a:pt x="296" y="611"/>
                  </a:moveTo>
                  <a:cubicBezTo>
                    <a:pt x="296" y="614"/>
                    <a:pt x="297" y="617"/>
                    <a:pt x="297" y="621"/>
                  </a:cubicBezTo>
                  <a:cubicBezTo>
                    <a:pt x="280" y="628"/>
                    <a:pt x="280" y="628"/>
                    <a:pt x="280" y="628"/>
                  </a:cubicBezTo>
                  <a:cubicBezTo>
                    <a:pt x="278" y="625"/>
                    <a:pt x="276" y="622"/>
                    <a:pt x="274" y="620"/>
                  </a:cubicBezTo>
                  <a:lnTo>
                    <a:pt x="296" y="611"/>
                  </a:lnTo>
                  <a:close/>
                  <a:moveTo>
                    <a:pt x="298" y="625"/>
                  </a:moveTo>
                  <a:cubicBezTo>
                    <a:pt x="298" y="629"/>
                    <a:pt x="298" y="632"/>
                    <a:pt x="298" y="636"/>
                  </a:cubicBezTo>
                  <a:cubicBezTo>
                    <a:pt x="287" y="640"/>
                    <a:pt x="287" y="640"/>
                    <a:pt x="287" y="640"/>
                  </a:cubicBezTo>
                  <a:cubicBezTo>
                    <a:pt x="285" y="637"/>
                    <a:pt x="284" y="634"/>
                    <a:pt x="282" y="631"/>
                  </a:cubicBezTo>
                  <a:lnTo>
                    <a:pt x="298" y="625"/>
                  </a:lnTo>
                  <a:close/>
                  <a:moveTo>
                    <a:pt x="298" y="640"/>
                  </a:moveTo>
                  <a:cubicBezTo>
                    <a:pt x="298" y="644"/>
                    <a:pt x="297" y="647"/>
                    <a:pt x="297" y="651"/>
                  </a:cubicBezTo>
                  <a:cubicBezTo>
                    <a:pt x="292" y="652"/>
                    <a:pt x="292" y="652"/>
                    <a:pt x="292" y="652"/>
                  </a:cubicBezTo>
                  <a:cubicBezTo>
                    <a:pt x="291" y="649"/>
                    <a:pt x="290" y="646"/>
                    <a:pt x="289" y="644"/>
                  </a:cubicBezTo>
                  <a:lnTo>
                    <a:pt x="298" y="640"/>
                  </a:lnTo>
                  <a:close/>
                  <a:moveTo>
                    <a:pt x="296" y="655"/>
                  </a:moveTo>
                  <a:cubicBezTo>
                    <a:pt x="296" y="657"/>
                    <a:pt x="295" y="660"/>
                    <a:pt x="294" y="662"/>
                  </a:cubicBezTo>
                  <a:cubicBezTo>
                    <a:pt x="294" y="660"/>
                    <a:pt x="293" y="658"/>
                    <a:pt x="293" y="656"/>
                  </a:cubicBezTo>
                  <a:lnTo>
                    <a:pt x="296" y="655"/>
                  </a:lnTo>
                  <a:close/>
                  <a:moveTo>
                    <a:pt x="294" y="534"/>
                  </a:moveTo>
                  <a:cubicBezTo>
                    <a:pt x="296" y="542"/>
                    <a:pt x="302" y="547"/>
                    <a:pt x="310" y="548"/>
                  </a:cubicBezTo>
                  <a:cubicBezTo>
                    <a:pt x="317" y="549"/>
                    <a:pt x="324" y="546"/>
                    <a:pt x="328" y="540"/>
                  </a:cubicBezTo>
                  <a:cubicBezTo>
                    <a:pt x="332" y="543"/>
                    <a:pt x="336" y="545"/>
                    <a:pt x="341" y="546"/>
                  </a:cubicBezTo>
                  <a:cubicBezTo>
                    <a:pt x="324" y="557"/>
                    <a:pt x="313" y="573"/>
                    <a:pt x="309" y="591"/>
                  </a:cubicBezTo>
                  <a:cubicBezTo>
                    <a:pt x="309" y="594"/>
                    <a:pt x="309" y="597"/>
                    <a:pt x="309" y="601"/>
                  </a:cubicBezTo>
                  <a:cubicBezTo>
                    <a:pt x="306" y="590"/>
                    <a:pt x="302" y="580"/>
                    <a:pt x="299" y="571"/>
                  </a:cubicBezTo>
                  <a:cubicBezTo>
                    <a:pt x="293" y="555"/>
                    <a:pt x="288" y="541"/>
                    <a:pt x="290" y="531"/>
                  </a:cubicBezTo>
                  <a:cubicBezTo>
                    <a:pt x="292" y="526"/>
                    <a:pt x="294" y="522"/>
                    <a:pt x="298" y="520"/>
                  </a:cubicBezTo>
                  <a:cubicBezTo>
                    <a:pt x="294" y="524"/>
                    <a:pt x="293" y="529"/>
                    <a:pt x="294" y="534"/>
                  </a:cubicBezTo>
                  <a:close/>
                  <a:moveTo>
                    <a:pt x="387" y="513"/>
                  </a:moveTo>
                  <a:cubicBezTo>
                    <a:pt x="370" y="524"/>
                    <a:pt x="352" y="526"/>
                    <a:pt x="339" y="516"/>
                  </a:cubicBezTo>
                  <a:cubicBezTo>
                    <a:pt x="329" y="508"/>
                    <a:pt x="324" y="495"/>
                    <a:pt x="328" y="484"/>
                  </a:cubicBezTo>
                  <a:cubicBezTo>
                    <a:pt x="328" y="483"/>
                    <a:pt x="328" y="483"/>
                    <a:pt x="328" y="482"/>
                  </a:cubicBezTo>
                  <a:cubicBezTo>
                    <a:pt x="328" y="482"/>
                    <a:pt x="327" y="481"/>
                    <a:pt x="327" y="481"/>
                  </a:cubicBezTo>
                  <a:cubicBezTo>
                    <a:pt x="315" y="479"/>
                    <a:pt x="306" y="472"/>
                    <a:pt x="304" y="462"/>
                  </a:cubicBezTo>
                  <a:cubicBezTo>
                    <a:pt x="301" y="452"/>
                    <a:pt x="305" y="443"/>
                    <a:pt x="314" y="435"/>
                  </a:cubicBezTo>
                  <a:cubicBezTo>
                    <a:pt x="315" y="435"/>
                    <a:pt x="315" y="434"/>
                    <a:pt x="315" y="433"/>
                  </a:cubicBezTo>
                  <a:cubicBezTo>
                    <a:pt x="315" y="433"/>
                    <a:pt x="314" y="432"/>
                    <a:pt x="314" y="432"/>
                  </a:cubicBezTo>
                  <a:cubicBezTo>
                    <a:pt x="305" y="427"/>
                    <a:pt x="301" y="418"/>
                    <a:pt x="302" y="408"/>
                  </a:cubicBezTo>
                  <a:cubicBezTo>
                    <a:pt x="303" y="400"/>
                    <a:pt x="310" y="390"/>
                    <a:pt x="323" y="387"/>
                  </a:cubicBezTo>
                  <a:cubicBezTo>
                    <a:pt x="324" y="387"/>
                    <a:pt x="324" y="386"/>
                    <a:pt x="324" y="386"/>
                  </a:cubicBezTo>
                  <a:cubicBezTo>
                    <a:pt x="325" y="385"/>
                    <a:pt x="324" y="384"/>
                    <a:pt x="324" y="384"/>
                  </a:cubicBezTo>
                  <a:cubicBezTo>
                    <a:pt x="319" y="376"/>
                    <a:pt x="318" y="367"/>
                    <a:pt x="322" y="359"/>
                  </a:cubicBezTo>
                  <a:cubicBezTo>
                    <a:pt x="327" y="351"/>
                    <a:pt x="335" y="347"/>
                    <a:pt x="345" y="347"/>
                  </a:cubicBezTo>
                  <a:cubicBezTo>
                    <a:pt x="346" y="347"/>
                    <a:pt x="347" y="346"/>
                    <a:pt x="347" y="345"/>
                  </a:cubicBezTo>
                  <a:cubicBezTo>
                    <a:pt x="347" y="345"/>
                    <a:pt x="347" y="345"/>
                    <a:pt x="347" y="345"/>
                  </a:cubicBezTo>
                  <a:cubicBezTo>
                    <a:pt x="347" y="345"/>
                    <a:pt x="347" y="345"/>
                    <a:pt x="347" y="345"/>
                  </a:cubicBezTo>
                  <a:cubicBezTo>
                    <a:pt x="347" y="335"/>
                    <a:pt x="351" y="327"/>
                    <a:pt x="360" y="322"/>
                  </a:cubicBezTo>
                  <a:cubicBezTo>
                    <a:pt x="367" y="318"/>
                    <a:pt x="376" y="318"/>
                    <a:pt x="384" y="324"/>
                  </a:cubicBezTo>
                  <a:cubicBezTo>
                    <a:pt x="385" y="324"/>
                    <a:pt x="385" y="324"/>
                    <a:pt x="386" y="324"/>
                  </a:cubicBezTo>
                  <a:cubicBezTo>
                    <a:pt x="386" y="324"/>
                    <a:pt x="387" y="323"/>
                    <a:pt x="387" y="323"/>
                  </a:cubicBezTo>
                  <a:cubicBezTo>
                    <a:pt x="390" y="309"/>
                    <a:pt x="400" y="303"/>
                    <a:pt x="409" y="302"/>
                  </a:cubicBezTo>
                  <a:cubicBezTo>
                    <a:pt x="419" y="301"/>
                    <a:pt x="428" y="305"/>
                    <a:pt x="432" y="314"/>
                  </a:cubicBezTo>
                  <a:cubicBezTo>
                    <a:pt x="432" y="314"/>
                    <a:pt x="433" y="315"/>
                    <a:pt x="434" y="315"/>
                  </a:cubicBezTo>
                  <a:cubicBezTo>
                    <a:pt x="434" y="315"/>
                    <a:pt x="435" y="314"/>
                    <a:pt x="435" y="314"/>
                  </a:cubicBezTo>
                  <a:cubicBezTo>
                    <a:pt x="443" y="305"/>
                    <a:pt x="453" y="301"/>
                    <a:pt x="462" y="304"/>
                  </a:cubicBezTo>
                  <a:cubicBezTo>
                    <a:pt x="472" y="306"/>
                    <a:pt x="479" y="315"/>
                    <a:pt x="481" y="326"/>
                  </a:cubicBezTo>
                  <a:cubicBezTo>
                    <a:pt x="482" y="327"/>
                    <a:pt x="482" y="328"/>
                    <a:pt x="482" y="328"/>
                  </a:cubicBezTo>
                  <a:cubicBezTo>
                    <a:pt x="483" y="328"/>
                    <a:pt x="484" y="328"/>
                    <a:pt x="484" y="328"/>
                  </a:cubicBezTo>
                  <a:cubicBezTo>
                    <a:pt x="495" y="324"/>
                    <a:pt x="508" y="329"/>
                    <a:pt x="516" y="339"/>
                  </a:cubicBezTo>
                  <a:cubicBezTo>
                    <a:pt x="526" y="352"/>
                    <a:pt x="525" y="370"/>
                    <a:pt x="513" y="387"/>
                  </a:cubicBezTo>
                  <a:cubicBezTo>
                    <a:pt x="509" y="386"/>
                    <a:pt x="504" y="385"/>
                    <a:pt x="499" y="386"/>
                  </a:cubicBezTo>
                  <a:cubicBezTo>
                    <a:pt x="495" y="386"/>
                    <a:pt x="491" y="387"/>
                    <a:pt x="487" y="388"/>
                  </a:cubicBezTo>
                  <a:cubicBezTo>
                    <a:pt x="499" y="374"/>
                    <a:pt x="514" y="353"/>
                    <a:pt x="508" y="348"/>
                  </a:cubicBezTo>
                  <a:cubicBezTo>
                    <a:pt x="507" y="347"/>
                    <a:pt x="506" y="347"/>
                    <a:pt x="504" y="347"/>
                  </a:cubicBezTo>
                  <a:cubicBezTo>
                    <a:pt x="497" y="348"/>
                    <a:pt x="484" y="365"/>
                    <a:pt x="476" y="376"/>
                  </a:cubicBezTo>
                  <a:cubicBezTo>
                    <a:pt x="477" y="368"/>
                    <a:pt x="478" y="361"/>
                    <a:pt x="476" y="357"/>
                  </a:cubicBezTo>
                  <a:cubicBezTo>
                    <a:pt x="475" y="356"/>
                    <a:pt x="474" y="354"/>
                    <a:pt x="472" y="354"/>
                  </a:cubicBezTo>
                  <a:cubicBezTo>
                    <a:pt x="470" y="354"/>
                    <a:pt x="468" y="354"/>
                    <a:pt x="467" y="355"/>
                  </a:cubicBezTo>
                  <a:cubicBezTo>
                    <a:pt x="465" y="356"/>
                    <a:pt x="463" y="359"/>
                    <a:pt x="462" y="361"/>
                  </a:cubicBezTo>
                  <a:cubicBezTo>
                    <a:pt x="464" y="342"/>
                    <a:pt x="465" y="317"/>
                    <a:pt x="458" y="315"/>
                  </a:cubicBezTo>
                  <a:cubicBezTo>
                    <a:pt x="457" y="315"/>
                    <a:pt x="456" y="315"/>
                    <a:pt x="454" y="316"/>
                  </a:cubicBezTo>
                  <a:cubicBezTo>
                    <a:pt x="449" y="320"/>
                    <a:pt x="446" y="343"/>
                    <a:pt x="444" y="359"/>
                  </a:cubicBezTo>
                  <a:cubicBezTo>
                    <a:pt x="442" y="350"/>
                    <a:pt x="438" y="343"/>
                    <a:pt x="434" y="343"/>
                  </a:cubicBezTo>
                  <a:cubicBezTo>
                    <a:pt x="432" y="343"/>
                    <a:pt x="431" y="344"/>
                    <a:pt x="430" y="345"/>
                  </a:cubicBezTo>
                  <a:cubicBezTo>
                    <a:pt x="428" y="347"/>
                    <a:pt x="427" y="350"/>
                    <a:pt x="427" y="353"/>
                  </a:cubicBezTo>
                  <a:cubicBezTo>
                    <a:pt x="423" y="339"/>
                    <a:pt x="418" y="320"/>
                    <a:pt x="412" y="317"/>
                  </a:cubicBezTo>
                  <a:cubicBezTo>
                    <a:pt x="411" y="316"/>
                    <a:pt x="409" y="316"/>
                    <a:pt x="408" y="316"/>
                  </a:cubicBezTo>
                  <a:cubicBezTo>
                    <a:pt x="408" y="316"/>
                    <a:pt x="407" y="317"/>
                    <a:pt x="406" y="319"/>
                  </a:cubicBezTo>
                  <a:cubicBezTo>
                    <a:pt x="403" y="324"/>
                    <a:pt x="407" y="343"/>
                    <a:pt x="411" y="358"/>
                  </a:cubicBezTo>
                  <a:cubicBezTo>
                    <a:pt x="409" y="354"/>
                    <a:pt x="407" y="352"/>
                    <a:pt x="405" y="351"/>
                  </a:cubicBezTo>
                  <a:cubicBezTo>
                    <a:pt x="403" y="350"/>
                    <a:pt x="401" y="351"/>
                    <a:pt x="400" y="351"/>
                  </a:cubicBezTo>
                  <a:cubicBezTo>
                    <a:pt x="398" y="352"/>
                    <a:pt x="397" y="353"/>
                    <a:pt x="397" y="355"/>
                  </a:cubicBezTo>
                  <a:cubicBezTo>
                    <a:pt x="396" y="357"/>
                    <a:pt x="396" y="359"/>
                    <a:pt x="397" y="362"/>
                  </a:cubicBezTo>
                  <a:cubicBezTo>
                    <a:pt x="388" y="349"/>
                    <a:pt x="377" y="333"/>
                    <a:pt x="370" y="332"/>
                  </a:cubicBezTo>
                  <a:cubicBezTo>
                    <a:pt x="369" y="332"/>
                    <a:pt x="367" y="332"/>
                    <a:pt x="367" y="333"/>
                  </a:cubicBezTo>
                  <a:cubicBezTo>
                    <a:pt x="366" y="333"/>
                    <a:pt x="365" y="334"/>
                    <a:pt x="365" y="336"/>
                  </a:cubicBezTo>
                  <a:cubicBezTo>
                    <a:pt x="364" y="342"/>
                    <a:pt x="375" y="359"/>
                    <a:pt x="384" y="371"/>
                  </a:cubicBezTo>
                  <a:cubicBezTo>
                    <a:pt x="380" y="369"/>
                    <a:pt x="377" y="367"/>
                    <a:pt x="374" y="367"/>
                  </a:cubicBezTo>
                  <a:cubicBezTo>
                    <a:pt x="372" y="367"/>
                    <a:pt x="370" y="367"/>
                    <a:pt x="369" y="369"/>
                  </a:cubicBezTo>
                  <a:cubicBezTo>
                    <a:pt x="367" y="370"/>
                    <a:pt x="367" y="372"/>
                    <a:pt x="367" y="374"/>
                  </a:cubicBezTo>
                  <a:cubicBezTo>
                    <a:pt x="367" y="376"/>
                    <a:pt x="369" y="380"/>
                    <a:pt x="371" y="383"/>
                  </a:cubicBezTo>
                  <a:cubicBezTo>
                    <a:pt x="359" y="374"/>
                    <a:pt x="343" y="364"/>
                    <a:pt x="336" y="365"/>
                  </a:cubicBezTo>
                  <a:cubicBezTo>
                    <a:pt x="334" y="365"/>
                    <a:pt x="333" y="366"/>
                    <a:pt x="333" y="366"/>
                  </a:cubicBezTo>
                  <a:cubicBezTo>
                    <a:pt x="332" y="367"/>
                    <a:pt x="332" y="368"/>
                    <a:pt x="332" y="370"/>
                  </a:cubicBezTo>
                  <a:cubicBezTo>
                    <a:pt x="334" y="377"/>
                    <a:pt x="350" y="388"/>
                    <a:pt x="363" y="397"/>
                  </a:cubicBezTo>
                  <a:cubicBezTo>
                    <a:pt x="360" y="396"/>
                    <a:pt x="357" y="396"/>
                    <a:pt x="355" y="396"/>
                  </a:cubicBezTo>
                  <a:cubicBezTo>
                    <a:pt x="353" y="397"/>
                    <a:pt x="352" y="398"/>
                    <a:pt x="351" y="400"/>
                  </a:cubicBezTo>
                  <a:cubicBezTo>
                    <a:pt x="351" y="401"/>
                    <a:pt x="350" y="402"/>
                    <a:pt x="351" y="404"/>
                  </a:cubicBezTo>
                  <a:cubicBezTo>
                    <a:pt x="352" y="407"/>
                    <a:pt x="355" y="409"/>
                    <a:pt x="358" y="411"/>
                  </a:cubicBezTo>
                  <a:cubicBezTo>
                    <a:pt x="343" y="407"/>
                    <a:pt x="325" y="402"/>
                    <a:pt x="319" y="405"/>
                  </a:cubicBezTo>
                  <a:cubicBezTo>
                    <a:pt x="317" y="406"/>
                    <a:pt x="317" y="407"/>
                    <a:pt x="316" y="408"/>
                  </a:cubicBezTo>
                  <a:cubicBezTo>
                    <a:pt x="316" y="409"/>
                    <a:pt x="316" y="410"/>
                    <a:pt x="317" y="412"/>
                  </a:cubicBezTo>
                  <a:cubicBezTo>
                    <a:pt x="320" y="417"/>
                    <a:pt x="339" y="423"/>
                    <a:pt x="354" y="427"/>
                  </a:cubicBezTo>
                  <a:cubicBezTo>
                    <a:pt x="350" y="427"/>
                    <a:pt x="347" y="428"/>
                    <a:pt x="346" y="429"/>
                  </a:cubicBezTo>
                  <a:cubicBezTo>
                    <a:pt x="344" y="430"/>
                    <a:pt x="343" y="432"/>
                    <a:pt x="343" y="434"/>
                  </a:cubicBezTo>
                  <a:cubicBezTo>
                    <a:pt x="344" y="438"/>
                    <a:pt x="350" y="441"/>
                    <a:pt x="360" y="443"/>
                  </a:cubicBezTo>
                  <a:cubicBezTo>
                    <a:pt x="343" y="445"/>
                    <a:pt x="321" y="449"/>
                    <a:pt x="317" y="454"/>
                  </a:cubicBezTo>
                  <a:cubicBezTo>
                    <a:pt x="316" y="455"/>
                    <a:pt x="316" y="456"/>
                    <a:pt x="316" y="457"/>
                  </a:cubicBezTo>
                  <a:cubicBezTo>
                    <a:pt x="317" y="465"/>
                    <a:pt x="342" y="463"/>
                    <a:pt x="362" y="461"/>
                  </a:cubicBezTo>
                  <a:cubicBezTo>
                    <a:pt x="359" y="463"/>
                    <a:pt x="357" y="465"/>
                    <a:pt x="355" y="466"/>
                  </a:cubicBezTo>
                  <a:cubicBezTo>
                    <a:pt x="354" y="468"/>
                    <a:pt x="354" y="470"/>
                    <a:pt x="354" y="472"/>
                  </a:cubicBezTo>
                  <a:cubicBezTo>
                    <a:pt x="355" y="473"/>
                    <a:pt x="356" y="475"/>
                    <a:pt x="358" y="476"/>
                  </a:cubicBezTo>
                  <a:cubicBezTo>
                    <a:pt x="361" y="478"/>
                    <a:pt x="369" y="477"/>
                    <a:pt x="376" y="476"/>
                  </a:cubicBezTo>
                  <a:cubicBezTo>
                    <a:pt x="365" y="484"/>
                    <a:pt x="348" y="497"/>
                    <a:pt x="347" y="504"/>
                  </a:cubicBezTo>
                  <a:cubicBezTo>
                    <a:pt x="347" y="506"/>
                    <a:pt x="347" y="507"/>
                    <a:pt x="348" y="508"/>
                  </a:cubicBezTo>
                  <a:cubicBezTo>
                    <a:pt x="354" y="514"/>
                    <a:pt x="375" y="498"/>
                    <a:pt x="388" y="487"/>
                  </a:cubicBezTo>
                  <a:cubicBezTo>
                    <a:pt x="387" y="491"/>
                    <a:pt x="386" y="495"/>
                    <a:pt x="386" y="499"/>
                  </a:cubicBezTo>
                  <a:cubicBezTo>
                    <a:pt x="385" y="504"/>
                    <a:pt x="386" y="508"/>
                    <a:pt x="387" y="513"/>
                  </a:cubicBezTo>
                  <a:close/>
                  <a:moveTo>
                    <a:pt x="548" y="310"/>
                  </a:moveTo>
                  <a:cubicBezTo>
                    <a:pt x="548" y="302"/>
                    <a:pt x="542" y="295"/>
                    <a:pt x="535" y="294"/>
                  </a:cubicBezTo>
                  <a:cubicBezTo>
                    <a:pt x="529" y="293"/>
                    <a:pt x="524" y="294"/>
                    <a:pt x="520" y="298"/>
                  </a:cubicBezTo>
                  <a:cubicBezTo>
                    <a:pt x="522" y="294"/>
                    <a:pt x="526" y="291"/>
                    <a:pt x="531" y="290"/>
                  </a:cubicBezTo>
                  <a:cubicBezTo>
                    <a:pt x="541" y="288"/>
                    <a:pt x="555" y="293"/>
                    <a:pt x="571" y="299"/>
                  </a:cubicBezTo>
                  <a:cubicBezTo>
                    <a:pt x="580" y="302"/>
                    <a:pt x="590" y="306"/>
                    <a:pt x="601" y="308"/>
                  </a:cubicBezTo>
                  <a:cubicBezTo>
                    <a:pt x="598" y="308"/>
                    <a:pt x="594" y="309"/>
                    <a:pt x="591" y="309"/>
                  </a:cubicBezTo>
                  <a:cubicBezTo>
                    <a:pt x="573" y="312"/>
                    <a:pt x="557" y="323"/>
                    <a:pt x="546" y="340"/>
                  </a:cubicBezTo>
                  <a:cubicBezTo>
                    <a:pt x="545" y="336"/>
                    <a:pt x="543" y="332"/>
                    <a:pt x="541" y="328"/>
                  </a:cubicBezTo>
                  <a:cubicBezTo>
                    <a:pt x="546" y="324"/>
                    <a:pt x="549" y="317"/>
                    <a:pt x="548" y="310"/>
                  </a:cubicBezTo>
                  <a:close/>
                  <a:moveTo>
                    <a:pt x="547" y="346"/>
                  </a:moveTo>
                  <a:cubicBezTo>
                    <a:pt x="557" y="328"/>
                    <a:pt x="573" y="316"/>
                    <a:pt x="592" y="313"/>
                  </a:cubicBezTo>
                  <a:cubicBezTo>
                    <a:pt x="608" y="310"/>
                    <a:pt x="624" y="315"/>
                    <a:pt x="636" y="325"/>
                  </a:cubicBezTo>
                  <a:cubicBezTo>
                    <a:pt x="646" y="334"/>
                    <a:pt x="652" y="347"/>
                    <a:pt x="652" y="360"/>
                  </a:cubicBezTo>
                  <a:cubicBezTo>
                    <a:pt x="652" y="371"/>
                    <a:pt x="648" y="380"/>
                    <a:pt x="641" y="386"/>
                  </a:cubicBezTo>
                  <a:cubicBezTo>
                    <a:pt x="634" y="392"/>
                    <a:pt x="624" y="394"/>
                    <a:pt x="616" y="390"/>
                  </a:cubicBezTo>
                  <a:cubicBezTo>
                    <a:pt x="609" y="387"/>
                    <a:pt x="604" y="381"/>
                    <a:pt x="604" y="373"/>
                  </a:cubicBezTo>
                  <a:cubicBezTo>
                    <a:pt x="604" y="365"/>
                    <a:pt x="611" y="360"/>
                    <a:pt x="617" y="359"/>
                  </a:cubicBezTo>
                  <a:cubicBezTo>
                    <a:pt x="622" y="359"/>
                    <a:pt x="629" y="361"/>
                    <a:pt x="631" y="369"/>
                  </a:cubicBezTo>
                  <a:cubicBezTo>
                    <a:pt x="631" y="370"/>
                    <a:pt x="632" y="370"/>
                    <a:pt x="632" y="370"/>
                  </a:cubicBezTo>
                  <a:cubicBezTo>
                    <a:pt x="633" y="370"/>
                    <a:pt x="634" y="370"/>
                    <a:pt x="634" y="370"/>
                  </a:cubicBezTo>
                  <a:cubicBezTo>
                    <a:pt x="639" y="365"/>
                    <a:pt x="640" y="355"/>
                    <a:pt x="636" y="346"/>
                  </a:cubicBezTo>
                  <a:cubicBezTo>
                    <a:pt x="629" y="333"/>
                    <a:pt x="616" y="325"/>
                    <a:pt x="599" y="325"/>
                  </a:cubicBezTo>
                  <a:cubicBezTo>
                    <a:pt x="588" y="326"/>
                    <a:pt x="576" y="332"/>
                    <a:pt x="567" y="341"/>
                  </a:cubicBezTo>
                  <a:cubicBezTo>
                    <a:pt x="559" y="350"/>
                    <a:pt x="554" y="362"/>
                    <a:pt x="554" y="375"/>
                  </a:cubicBezTo>
                  <a:cubicBezTo>
                    <a:pt x="544" y="380"/>
                    <a:pt x="536" y="388"/>
                    <a:pt x="531" y="399"/>
                  </a:cubicBezTo>
                  <a:cubicBezTo>
                    <a:pt x="531" y="398"/>
                    <a:pt x="530" y="398"/>
                    <a:pt x="530" y="397"/>
                  </a:cubicBezTo>
                  <a:cubicBezTo>
                    <a:pt x="530" y="397"/>
                    <a:pt x="530" y="397"/>
                    <a:pt x="530" y="397"/>
                  </a:cubicBezTo>
                  <a:cubicBezTo>
                    <a:pt x="544" y="381"/>
                    <a:pt x="550" y="363"/>
                    <a:pt x="547" y="346"/>
                  </a:cubicBezTo>
                  <a:close/>
                  <a:moveTo>
                    <a:pt x="569" y="174"/>
                  </a:moveTo>
                  <a:cubicBezTo>
                    <a:pt x="565" y="177"/>
                    <a:pt x="565" y="177"/>
                    <a:pt x="565" y="177"/>
                  </a:cubicBezTo>
                  <a:cubicBezTo>
                    <a:pt x="562" y="175"/>
                    <a:pt x="559" y="174"/>
                    <a:pt x="556" y="173"/>
                  </a:cubicBezTo>
                  <a:cubicBezTo>
                    <a:pt x="560" y="173"/>
                    <a:pt x="565" y="173"/>
                    <a:pt x="569" y="174"/>
                  </a:cubicBezTo>
                  <a:close/>
                  <a:moveTo>
                    <a:pt x="554" y="168"/>
                  </a:moveTo>
                  <a:cubicBezTo>
                    <a:pt x="558" y="166"/>
                    <a:pt x="562" y="164"/>
                    <a:pt x="566" y="163"/>
                  </a:cubicBezTo>
                  <a:cubicBezTo>
                    <a:pt x="569" y="166"/>
                    <a:pt x="569" y="166"/>
                    <a:pt x="569" y="166"/>
                  </a:cubicBezTo>
                  <a:cubicBezTo>
                    <a:pt x="564" y="166"/>
                    <a:pt x="559" y="166"/>
                    <a:pt x="554" y="168"/>
                  </a:cubicBezTo>
                  <a:close/>
                  <a:moveTo>
                    <a:pt x="574" y="175"/>
                  </a:moveTo>
                  <a:cubicBezTo>
                    <a:pt x="577" y="176"/>
                    <a:pt x="580" y="177"/>
                    <a:pt x="583" y="178"/>
                  </a:cubicBezTo>
                  <a:cubicBezTo>
                    <a:pt x="573" y="184"/>
                    <a:pt x="573" y="184"/>
                    <a:pt x="573" y="184"/>
                  </a:cubicBezTo>
                  <a:cubicBezTo>
                    <a:pt x="572" y="182"/>
                    <a:pt x="570" y="181"/>
                    <a:pt x="568" y="179"/>
                  </a:cubicBezTo>
                  <a:lnTo>
                    <a:pt x="574" y="175"/>
                  </a:lnTo>
                  <a:close/>
                  <a:moveTo>
                    <a:pt x="653" y="226"/>
                  </a:moveTo>
                  <a:cubicBezTo>
                    <a:pt x="664" y="238"/>
                    <a:pt x="676" y="250"/>
                    <a:pt x="688" y="261"/>
                  </a:cubicBezTo>
                  <a:cubicBezTo>
                    <a:pt x="688" y="262"/>
                    <a:pt x="687" y="263"/>
                    <a:pt x="686" y="264"/>
                  </a:cubicBezTo>
                  <a:cubicBezTo>
                    <a:pt x="670" y="252"/>
                    <a:pt x="656" y="237"/>
                    <a:pt x="642" y="222"/>
                  </a:cubicBezTo>
                  <a:cubicBezTo>
                    <a:pt x="620" y="199"/>
                    <a:pt x="598" y="176"/>
                    <a:pt x="571" y="170"/>
                  </a:cubicBezTo>
                  <a:cubicBezTo>
                    <a:pt x="602" y="172"/>
                    <a:pt x="627" y="198"/>
                    <a:pt x="653" y="226"/>
                  </a:cubicBezTo>
                  <a:close/>
                  <a:moveTo>
                    <a:pt x="613" y="165"/>
                  </a:moveTo>
                  <a:cubicBezTo>
                    <a:pt x="617" y="166"/>
                    <a:pt x="620" y="167"/>
                    <a:pt x="624" y="169"/>
                  </a:cubicBezTo>
                  <a:cubicBezTo>
                    <a:pt x="625" y="193"/>
                    <a:pt x="625" y="193"/>
                    <a:pt x="625" y="193"/>
                  </a:cubicBezTo>
                  <a:cubicBezTo>
                    <a:pt x="622" y="191"/>
                    <a:pt x="620" y="188"/>
                    <a:pt x="617" y="186"/>
                  </a:cubicBezTo>
                  <a:lnTo>
                    <a:pt x="613" y="165"/>
                  </a:lnTo>
                  <a:close/>
                  <a:moveTo>
                    <a:pt x="628" y="170"/>
                  </a:moveTo>
                  <a:cubicBezTo>
                    <a:pt x="632" y="172"/>
                    <a:pt x="636" y="174"/>
                    <a:pt x="640" y="176"/>
                  </a:cubicBezTo>
                  <a:cubicBezTo>
                    <a:pt x="637" y="204"/>
                    <a:pt x="637" y="204"/>
                    <a:pt x="637" y="204"/>
                  </a:cubicBezTo>
                  <a:cubicBezTo>
                    <a:pt x="634" y="201"/>
                    <a:pt x="632" y="199"/>
                    <a:pt x="629" y="196"/>
                  </a:cubicBezTo>
                  <a:lnTo>
                    <a:pt x="628" y="170"/>
                  </a:lnTo>
                  <a:close/>
                  <a:moveTo>
                    <a:pt x="686" y="254"/>
                  </a:moveTo>
                  <a:cubicBezTo>
                    <a:pt x="684" y="252"/>
                    <a:pt x="681" y="250"/>
                    <a:pt x="679" y="247"/>
                  </a:cubicBezTo>
                  <a:cubicBezTo>
                    <a:pt x="691" y="221"/>
                    <a:pt x="691" y="221"/>
                    <a:pt x="691" y="221"/>
                  </a:cubicBezTo>
                  <a:cubicBezTo>
                    <a:pt x="694" y="223"/>
                    <a:pt x="696" y="226"/>
                    <a:pt x="698" y="229"/>
                  </a:cubicBezTo>
                  <a:lnTo>
                    <a:pt x="686" y="254"/>
                  </a:lnTo>
                  <a:close/>
                  <a:moveTo>
                    <a:pt x="700" y="233"/>
                  </a:moveTo>
                  <a:cubicBezTo>
                    <a:pt x="702" y="236"/>
                    <a:pt x="704" y="240"/>
                    <a:pt x="705" y="243"/>
                  </a:cubicBezTo>
                  <a:cubicBezTo>
                    <a:pt x="700" y="247"/>
                    <a:pt x="695" y="252"/>
                    <a:pt x="691" y="258"/>
                  </a:cubicBezTo>
                  <a:cubicBezTo>
                    <a:pt x="690" y="258"/>
                    <a:pt x="690" y="257"/>
                    <a:pt x="689" y="257"/>
                  </a:cubicBezTo>
                  <a:lnTo>
                    <a:pt x="700" y="233"/>
                  </a:lnTo>
                  <a:close/>
                  <a:moveTo>
                    <a:pt x="676" y="245"/>
                  </a:moveTo>
                  <a:cubicBezTo>
                    <a:pt x="674" y="242"/>
                    <a:pt x="672" y="240"/>
                    <a:pt x="670" y="238"/>
                  </a:cubicBezTo>
                  <a:cubicBezTo>
                    <a:pt x="683" y="210"/>
                    <a:pt x="683" y="210"/>
                    <a:pt x="683" y="210"/>
                  </a:cubicBezTo>
                  <a:cubicBezTo>
                    <a:pt x="685" y="212"/>
                    <a:pt x="687" y="215"/>
                    <a:pt x="689" y="217"/>
                  </a:cubicBezTo>
                  <a:lnTo>
                    <a:pt x="676" y="245"/>
                  </a:lnTo>
                  <a:close/>
                  <a:moveTo>
                    <a:pt x="667" y="235"/>
                  </a:moveTo>
                  <a:cubicBezTo>
                    <a:pt x="664" y="233"/>
                    <a:pt x="662" y="230"/>
                    <a:pt x="660" y="228"/>
                  </a:cubicBezTo>
                  <a:cubicBezTo>
                    <a:pt x="670" y="198"/>
                    <a:pt x="670" y="198"/>
                    <a:pt x="670" y="198"/>
                  </a:cubicBezTo>
                  <a:cubicBezTo>
                    <a:pt x="673" y="201"/>
                    <a:pt x="677" y="204"/>
                    <a:pt x="680" y="207"/>
                  </a:cubicBezTo>
                  <a:lnTo>
                    <a:pt x="667" y="235"/>
                  </a:lnTo>
                  <a:close/>
                  <a:moveTo>
                    <a:pt x="657" y="225"/>
                  </a:moveTo>
                  <a:cubicBezTo>
                    <a:pt x="656" y="224"/>
                    <a:pt x="656" y="224"/>
                    <a:pt x="655" y="223"/>
                  </a:cubicBezTo>
                  <a:cubicBezTo>
                    <a:pt x="654" y="221"/>
                    <a:pt x="652" y="220"/>
                    <a:pt x="650" y="218"/>
                  </a:cubicBezTo>
                  <a:cubicBezTo>
                    <a:pt x="658" y="188"/>
                    <a:pt x="658" y="188"/>
                    <a:pt x="658" y="188"/>
                  </a:cubicBezTo>
                  <a:cubicBezTo>
                    <a:pt x="661" y="190"/>
                    <a:pt x="664" y="192"/>
                    <a:pt x="667" y="195"/>
                  </a:cubicBezTo>
                  <a:lnTo>
                    <a:pt x="657" y="225"/>
                  </a:lnTo>
                  <a:close/>
                  <a:moveTo>
                    <a:pt x="647" y="214"/>
                  </a:moveTo>
                  <a:cubicBezTo>
                    <a:pt x="645" y="212"/>
                    <a:pt x="642" y="210"/>
                    <a:pt x="640" y="207"/>
                  </a:cubicBezTo>
                  <a:cubicBezTo>
                    <a:pt x="643" y="178"/>
                    <a:pt x="643" y="178"/>
                    <a:pt x="643" y="178"/>
                  </a:cubicBezTo>
                  <a:cubicBezTo>
                    <a:pt x="647" y="180"/>
                    <a:pt x="651" y="183"/>
                    <a:pt x="654" y="185"/>
                  </a:cubicBezTo>
                  <a:lnTo>
                    <a:pt x="647" y="214"/>
                  </a:lnTo>
                  <a:close/>
                  <a:moveTo>
                    <a:pt x="605" y="178"/>
                  </a:moveTo>
                  <a:cubicBezTo>
                    <a:pt x="599" y="162"/>
                    <a:pt x="599" y="162"/>
                    <a:pt x="599" y="162"/>
                  </a:cubicBezTo>
                  <a:cubicBezTo>
                    <a:pt x="601" y="162"/>
                    <a:pt x="603" y="162"/>
                    <a:pt x="606" y="163"/>
                  </a:cubicBezTo>
                  <a:cubicBezTo>
                    <a:pt x="607" y="163"/>
                    <a:pt x="608" y="164"/>
                    <a:pt x="609" y="164"/>
                  </a:cubicBezTo>
                  <a:cubicBezTo>
                    <a:pt x="613" y="183"/>
                    <a:pt x="613" y="183"/>
                    <a:pt x="613" y="183"/>
                  </a:cubicBezTo>
                  <a:cubicBezTo>
                    <a:pt x="610" y="181"/>
                    <a:pt x="608" y="179"/>
                    <a:pt x="605" y="178"/>
                  </a:cubicBezTo>
                  <a:close/>
                  <a:moveTo>
                    <a:pt x="600" y="175"/>
                  </a:moveTo>
                  <a:cubicBezTo>
                    <a:pt x="597" y="173"/>
                    <a:pt x="594" y="172"/>
                    <a:pt x="591" y="171"/>
                  </a:cubicBezTo>
                  <a:cubicBezTo>
                    <a:pt x="584" y="161"/>
                    <a:pt x="584" y="161"/>
                    <a:pt x="584" y="161"/>
                  </a:cubicBezTo>
                  <a:cubicBezTo>
                    <a:pt x="587" y="161"/>
                    <a:pt x="591" y="161"/>
                    <a:pt x="594" y="161"/>
                  </a:cubicBezTo>
                  <a:lnTo>
                    <a:pt x="600" y="175"/>
                  </a:lnTo>
                  <a:close/>
                  <a:moveTo>
                    <a:pt x="585" y="169"/>
                  </a:moveTo>
                  <a:cubicBezTo>
                    <a:pt x="582" y="168"/>
                    <a:pt x="579" y="167"/>
                    <a:pt x="575" y="167"/>
                  </a:cubicBezTo>
                  <a:cubicBezTo>
                    <a:pt x="570" y="162"/>
                    <a:pt x="570" y="162"/>
                    <a:pt x="570" y="162"/>
                  </a:cubicBezTo>
                  <a:cubicBezTo>
                    <a:pt x="573" y="162"/>
                    <a:pt x="576" y="161"/>
                    <a:pt x="580" y="161"/>
                  </a:cubicBezTo>
                  <a:lnTo>
                    <a:pt x="585" y="169"/>
                  </a:lnTo>
                  <a:close/>
                  <a:moveTo>
                    <a:pt x="587" y="180"/>
                  </a:moveTo>
                  <a:cubicBezTo>
                    <a:pt x="590" y="181"/>
                    <a:pt x="593" y="183"/>
                    <a:pt x="596" y="185"/>
                  </a:cubicBezTo>
                  <a:cubicBezTo>
                    <a:pt x="581" y="194"/>
                    <a:pt x="581" y="194"/>
                    <a:pt x="581" y="194"/>
                  </a:cubicBezTo>
                  <a:cubicBezTo>
                    <a:pt x="579" y="191"/>
                    <a:pt x="577" y="189"/>
                    <a:pt x="576" y="187"/>
                  </a:cubicBezTo>
                  <a:lnTo>
                    <a:pt x="587" y="180"/>
                  </a:lnTo>
                  <a:close/>
                  <a:moveTo>
                    <a:pt x="599" y="187"/>
                  </a:moveTo>
                  <a:cubicBezTo>
                    <a:pt x="602" y="189"/>
                    <a:pt x="605" y="191"/>
                    <a:pt x="607" y="193"/>
                  </a:cubicBezTo>
                  <a:cubicBezTo>
                    <a:pt x="587" y="204"/>
                    <a:pt x="587" y="204"/>
                    <a:pt x="587" y="204"/>
                  </a:cubicBezTo>
                  <a:cubicBezTo>
                    <a:pt x="586" y="202"/>
                    <a:pt x="584" y="199"/>
                    <a:pt x="583" y="197"/>
                  </a:cubicBezTo>
                  <a:lnTo>
                    <a:pt x="599" y="187"/>
                  </a:lnTo>
                  <a:close/>
                  <a:moveTo>
                    <a:pt x="610" y="196"/>
                  </a:moveTo>
                  <a:cubicBezTo>
                    <a:pt x="613" y="198"/>
                    <a:pt x="615" y="201"/>
                    <a:pt x="618" y="203"/>
                  </a:cubicBezTo>
                  <a:cubicBezTo>
                    <a:pt x="593" y="215"/>
                    <a:pt x="593" y="215"/>
                    <a:pt x="593" y="215"/>
                  </a:cubicBezTo>
                  <a:cubicBezTo>
                    <a:pt x="593" y="214"/>
                    <a:pt x="592" y="213"/>
                    <a:pt x="592" y="212"/>
                  </a:cubicBezTo>
                  <a:cubicBezTo>
                    <a:pt x="591" y="211"/>
                    <a:pt x="590" y="209"/>
                    <a:pt x="589" y="208"/>
                  </a:cubicBezTo>
                  <a:lnTo>
                    <a:pt x="610" y="196"/>
                  </a:lnTo>
                  <a:close/>
                  <a:moveTo>
                    <a:pt x="621" y="206"/>
                  </a:moveTo>
                  <a:cubicBezTo>
                    <a:pt x="623" y="208"/>
                    <a:pt x="626" y="211"/>
                    <a:pt x="629" y="214"/>
                  </a:cubicBezTo>
                  <a:cubicBezTo>
                    <a:pt x="601" y="227"/>
                    <a:pt x="601" y="227"/>
                    <a:pt x="601" y="227"/>
                  </a:cubicBezTo>
                  <a:cubicBezTo>
                    <a:pt x="599" y="224"/>
                    <a:pt x="597" y="221"/>
                    <a:pt x="595" y="218"/>
                  </a:cubicBezTo>
                  <a:lnTo>
                    <a:pt x="621" y="206"/>
                  </a:lnTo>
                  <a:close/>
                  <a:moveTo>
                    <a:pt x="631" y="217"/>
                  </a:moveTo>
                  <a:cubicBezTo>
                    <a:pt x="634" y="219"/>
                    <a:pt x="637" y="222"/>
                    <a:pt x="639" y="225"/>
                  </a:cubicBezTo>
                  <a:cubicBezTo>
                    <a:pt x="609" y="240"/>
                    <a:pt x="609" y="240"/>
                    <a:pt x="609" y="240"/>
                  </a:cubicBezTo>
                  <a:cubicBezTo>
                    <a:pt x="607" y="237"/>
                    <a:pt x="605" y="234"/>
                    <a:pt x="603" y="230"/>
                  </a:cubicBezTo>
                  <a:lnTo>
                    <a:pt x="631" y="217"/>
                  </a:lnTo>
                  <a:close/>
                  <a:moveTo>
                    <a:pt x="642" y="228"/>
                  </a:moveTo>
                  <a:cubicBezTo>
                    <a:pt x="644" y="230"/>
                    <a:pt x="647" y="233"/>
                    <a:pt x="649" y="235"/>
                  </a:cubicBezTo>
                  <a:cubicBezTo>
                    <a:pt x="618" y="251"/>
                    <a:pt x="618" y="251"/>
                    <a:pt x="618" y="251"/>
                  </a:cubicBezTo>
                  <a:cubicBezTo>
                    <a:pt x="615" y="248"/>
                    <a:pt x="613" y="246"/>
                    <a:pt x="611" y="243"/>
                  </a:cubicBezTo>
                  <a:lnTo>
                    <a:pt x="642" y="228"/>
                  </a:lnTo>
                  <a:close/>
                  <a:moveTo>
                    <a:pt x="652" y="238"/>
                  </a:moveTo>
                  <a:cubicBezTo>
                    <a:pt x="654" y="240"/>
                    <a:pt x="656" y="243"/>
                    <a:pt x="658" y="245"/>
                  </a:cubicBezTo>
                  <a:cubicBezTo>
                    <a:pt x="629" y="261"/>
                    <a:pt x="629" y="261"/>
                    <a:pt x="629" y="261"/>
                  </a:cubicBezTo>
                  <a:cubicBezTo>
                    <a:pt x="626" y="259"/>
                    <a:pt x="623" y="256"/>
                    <a:pt x="620" y="254"/>
                  </a:cubicBezTo>
                  <a:lnTo>
                    <a:pt x="652" y="238"/>
                  </a:lnTo>
                  <a:close/>
                  <a:moveTo>
                    <a:pt x="661" y="248"/>
                  </a:moveTo>
                  <a:cubicBezTo>
                    <a:pt x="663" y="250"/>
                    <a:pt x="666" y="252"/>
                    <a:pt x="669" y="255"/>
                  </a:cubicBezTo>
                  <a:cubicBezTo>
                    <a:pt x="640" y="270"/>
                    <a:pt x="640" y="270"/>
                    <a:pt x="640" y="270"/>
                  </a:cubicBezTo>
                  <a:cubicBezTo>
                    <a:pt x="637" y="268"/>
                    <a:pt x="635" y="266"/>
                    <a:pt x="632" y="264"/>
                  </a:cubicBezTo>
                  <a:lnTo>
                    <a:pt x="661" y="248"/>
                  </a:lnTo>
                  <a:close/>
                  <a:moveTo>
                    <a:pt x="672" y="257"/>
                  </a:moveTo>
                  <a:cubicBezTo>
                    <a:pt x="674" y="260"/>
                    <a:pt x="677" y="262"/>
                    <a:pt x="679" y="264"/>
                  </a:cubicBezTo>
                  <a:cubicBezTo>
                    <a:pt x="656" y="278"/>
                    <a:pt x="656" y="278"/>
                    <a:pt x="656" y="278"/>
                  </a:cubicBezTo>
                  <a:cubicBezTo>
                    <a:pt x="652" y="276"/>
                    <a:pt x="648" y="274"/>
                    <a:pt x="644" y="272"/>
                  </a:cubicBezTo>
                  <a:lnTo>
                    <a:pt x="672" y="257"/>
                  </a:lnTo>
                  <a:close/>
                  <a:moveTo>
                    <a:pt x="682" y="266"/>
                  </a:moveTo>
                  <a:cubicBezTo>
                    <a:pt x="683" y="266"/>
                    <a:pt x="683" y="267"/>
                    <a:pt x="684" y="267"/>
                  </a:cubicBezTo>
                  <a:cubicBezTo>
                    <a:pt x="680" y="272"/>
                    <a:pt x="677" y="278"/>
                    <a:pt x="674" y="283"/>
                  </a:cubicBezTo>
                  <a:cubicBezTo>
                    <a:pt x="669" y="282"/>
                    <a:pt x="665" y="281"/>
                    <a:pt x="660" y="280"/>
                  </a:cubicBezTo>
                  <a:lnTo>
                    <a:pt x="682" y="266"/>
                  </a:lnTo>
                  <a:close/>
                  <a:moveTo>
                    <a:pt x="733" y="229"/>
                  </a:moveTo>
                  <a:cubicBezTo>
                    <a:pt x="733" y="229"/>
                    <a:pt x="733" y="229"/>
                    <a:pt x="733" y="229"/>
                  </a:cubicBezTo>
                  <a:cubicBezTo>
                    <a:pt x="733" y="229"/>
                    <a:pt x="734" y="229"/>
                    <a:pt x="734" y="229"/>
                  </a:cubicBezTo>
                  <a:cubicBezTo>
                    <a:pt x="777" y="210"/>
                    <a:pt x="856" y="231"/>
                    <a:pt x="899" y="290"/>
                  </a:cubicBezTo>
                  <a:cubicBezTo>
                    <a:pt x="897" y="292"/>
                    <a:pt x="895" y="295"/>
                    <a:pt x="894" y="298"/>
                  </a:cubicBezTo>
                  <a:cubicBezTo>
                    <a:pt x="861" y="243"/>
                    <a:pt x="775" y="221"/>
                    <a:pt x="737" y="236"/>
                  </a:cubicBezTo>
                  <a:cubicBezTo>
                    <a:pt x="737" y="236"/>
                    <a:pt x="737" y="236"/>
                    <a:pt x="737" y="236"/>
                  </a:cubicBezTo>
                  <a:cubicBezTo>
                    <a:pt x="698" y="252"/>
                    <a:pt x="653" y="329"/>
                    <a:pt x="669" y="392"/>
                  </a:cubicBezTo>
                  <a:cubicBezTo>
                    <a:pt x="666" y="390"/>
                    <a:pt x="663" y="389"/>
                    <a:pt x="659" y="389"/>
                  </a:cubicBezTo>
                  <a:cubicBezTo>
                    <a:pt x="649" y="317"/>
                    <a:pt x="689" y="247"/>
                    <a:pt x="733" y="229"/>
                  </a:cubicBezTo>
                  <a:close/>
                  <a:moveTo>
                    <a:pt x="675" y="87"/>
                  </a:moveTo>
                  <a:cubicBezTo>
                    <a:pt x="681" y="85"/>
                    <a:pt x="687" y="83"/>
                    <a:pt x="694" y="82"/>
                  </a:cubicBezTo>
                  <a:cubicBezTo>
                    <a:pt x="694" y="125"/>
                    <a:pt x="718" y="182"/>
                    <a:pt x="735" y="224"/>
                  </a:cubicBezTo>
                  <a:cubicBezTo>
                    <a:pt x="734" y="224"/>
                    <a:pt x="733" y="225"/>
                    <a:pt x="732" y="225"/>
                  </a:cubicBezTo>
                  <a:cubicBezTo>
                    <a:pt x="732" y="225"/>
                    <a:pt x="732" y="225"/>
                    <a:pt x="732" y="225"/>
                  </a:cubicBezTo>
                  <a:cubicBezTo>
                    <a:pt x="732" y="225"/>
                    <a:pt x="732" y="225"/>
                    <a:pt x="732" y="225"/>
                  </a:cubicBezTo>
                  <a:cubicBezTo>
                    <a:pt x="731" y="226"/>
                    <a:pt x="730" y="226"/>
                    <a:pt x="729" y="227"/>
                  </a:cubicBezTo>
                  <a:cubicBezTo>
                    <a:pt x="711" y="184"/>
                    <a:pt x="687" y="127"/>
                    <a:pt x="657" y="97"/>
                  </a:cubicBezTo>
                  <a:cubicBezTo>
                    <a:pt x="663" y="93"/>
                    <a:pt x="669" y="90"/>
                    <a:pt x="675" y="87"/>
                  </a:cubicBezTo>
                  <a:close/>
                  <a:moveTo>
                    <a:pt x="743" y="221"/>
                  </a:moveTo>
                  <a:cubicBezTo>
                    <a:pt x="742" y="222"/>
                    <a:pt x="740" y="222"/>
                    <a:pt x="739" y="223"/>
                  </a:cubicBezTo>
                  <a:cubicBezTo>
                    <a:pt x="721" y="180"/>
                    <a:pt x="698" y="123"/>
                    <a:pt x="698" y="81"/>
                  </a:cubicBezTo>
                  <a:cubicBezTo>
                    <a:pt x="708" y="79"/>
                    <a:pt x="719" y="79"/>
                    <a:pt x="729" y="79"/>
                  </a:cubicBezTo>
                  <a:cubicBezTo>
                    <a:pt x="719" y="122"/>
                    <a:pt x="724" y="175"/>
                    <a:pt x="743" y="221"/>
                  </a:cubicBezTo>
                  <a:close/>
                  <a:moveTo>
                    <a:pt x="733" y="79"/>
                  </a:moveTo>
                  <a:cubicBezTo>
                    <a:pt x="733" y="79"/>
                    <a:pt x="733" y="79"/>
                    <a:pt x="733" y="79"/>
                  </a:cubicBezTo>
                  <a:cubicBezTo>
                    <a:pt x="746" y="80"/>
                    <a:pt x="758" y="82"/>
                    <a:pt x="766" y="86"/>
                  </a:cubicBezTo>
                  <a:cubicBezTo>
                    <a:pt x="743" y="122"/>
                    <a:pt x="733" y="175"/>
                    <a:pt x="752" y="220"/>
                  </a:cubicBezTo>
                  <a:cubicBezTo>
                    <a:pt x="750" y="220"/>
                    <a:pt x="749" y="220"/>
                    <a:pt x="747" y="221"/>
                  </a:cubicBezTo>
                  <a:cubicBezTo>
                    <a:pt x="728" y="174"/>
                    <a:pt x="723" y="122"/>
                    <a:pt x="733" y="79"/>
                  </a:cubicBezTo>
                  <a:close/>
                  <a:moveTo>
                    <a:pt x="725" y="228"/>
                  </a:moveTo>
                  <a:cubicBezTo>
                    <a:pt x="724" y="229"/>
                    <a:pt x="723" y="230"/>
                    <a:pt x="721" y="230"/>
                  </a:cubicBezTo>
                  <a:cubicBezTo>
                    <a:pt x="702" y="184"/>
                    <a:pt x="668" y="143"/>
                    <a:pt x="631" y="120"/>
                  </a:cubicBezTo>
                  <a:cubicBezTo>
                    <a:pt x="637" y="112"/>
                    <a:pt x="645" y="105"/>
                    <a:pt x="654" y="99"/>
                  </a:cubicBezTo>
                  <a:cubicBezTo>
                    <a:pt x="684" y="129"/>
                    <a:pt x="708" y="186"/>
                    <a:pt x="725" y="228"/>
                  </a:cubicBezTo>
                  <a:close/>
                  <a:moveTo>
                    <a:pt x="718" y="232"/>
                  </a:moveTo>
                  <a:cubicBezTo>
                    <a:pt x="717" y="233"/>
                    <a:pt x="715" y="234"/>
                    <a:pt x="714" y="236"/>
                  </a:cubicBezTo>
                  <a:cubicBezTo>
                    <a:pt x="695" y="190"/>
                    <a:pt x="651" y="160"/>
                    <a:pt x="609" y="151"/>
                  </a:cubicBezTo>
                  <a:cubicBezTo>
                    <a:pt x="613" y="143"/>
                    <a:pt x="619" y="133"/>
                    <a:pt x="628" y="123"/>
                  </a:cubicBezTo>
                  <a:cubicBezTo>
                    <a:pt x="628" y="123"/>
                    <a:pt x="628" y="123"/>
                    <a:pt x="628" y="123"/>
                  </a:cubicBezTo>
                  <a:cubicBezTo>
                    <a:pt x="665" y="145"/>
                    <a:pt x="699" y="186"/>
                    <a:pt x="718" y="232"/>
                  </a:cubicBezTo>
                  <a:close/>
                  <a:moveTo>
                    <a:pt x="806" y="73"/>
                  </a:moveTo>
                  <a:cubicBezTo>
                    <a:pt x="791" y="96"/>
                    <a:pt x="792" y="127"/>
                    <a:pt x="793" y="160"/>
                  </a:cubicBezTo>
                  <a:cubicBezTo>
                    <a:pt x="794" y="180"/>
                    <a:pt x="795" y="201"/>
                    <a:pt x="792" y="220"/>
                  </a:cubicBezTo>
                  <a:cubicBezTo>
                    <a:pt x="791" y="220"/>
                    <a:pt x="789" y="220"/>
                    <a:pt x="788" y="220"/>
                  </a:cubicBezTo>
                  <a:cubicBezTo>
                    <a:pt x="789" y="203"/>
                    <a:pt x="789" y="186"/>
                    <a:pt x="789" y="170"/>
                  </a:cubicBezTo>
                  <a:cubicBezTo>
                    <a:pt x="787" y="132"/>
                    <a:pt x="786" y="96"/>
                    <a:pt x="806" y="73"/>
                  </a:cubicBezTo>
                  <a:close/>
                  <a:moveTo>
                    <a:pt x="794" y="72"/>
                  </a:moveTo>
                  <a:cubicBezTo>
                    <a:pt x="797" y="70"/>
                    <a:pt x="799" y="68"/>
                    <a:pt x="802" y="66"/>
                  </a:cubicBezTo>
                  <a:cubicBezTo>
                    <a:pt x="801" y="73"/>
                    <a:pt x="801" y="73"/>
                    <a:pt x="801" y="73"/>
                  </a:cubicBezTo>
                  <a:cubicBezTo>
                    <a:pt x="799" y="76"/>
                    <a:pt x="797" y="78"/>
                    <a:pt x="796" y="81"/>
                  </a:cubicBezTo>
                  <a:lnTo>
                    <a:pt x="794" y="72"/>
                  </a:lnTo>
                  <a:close/>
                  <a:moveTo>
                    <a:pt x="796" y="215"/>
                  </a:moveTo>
                  <a:cubicBezTo>
                    <a:pt x="797" y="212"/>
                    <a:pt x="797" y="209"/>
                    <a:pt x="797" y="205"/>
                  </a:cubicBezTo>
                  <a:cubicBezTo>
                    <a:pt x="827" y="197"/>
                    <a:pt x="827" y="197"/>
                    <a:pt x="827" y="197"/>
                  </a:cubicBezTo>
                  <a:cubicBezTo>
                    <a:pt x="826" y="201"/>
                    <a:pt x="825" y="205"/>
                    <a:pt x="823" y="209"/>
                  </a:cubicBezTo>
                  <a:lnTo>
                    <a:pt x="796" y="215"/>
                  </a:lnTo>
                  <a:close/>
                  <a:moveTo>
                    <a:pt x="821" y="213"/>
                  </a:moveTo>
                  <a:cubicBezTo>
                    <a:pt x="819" y="217"/>
                    <a:pt x="817" y="221"/>
                    <a:pt x="814" y="226"/>
                  </a:cubicBezTo>
                  <a:cubicBezTo>
                    <a:pt x="808" y="224"/>
                    <a:pt x="802" y="222"/>
                    <a:pt x="796" y="221"/>
                  </a:cubicBezTo>
                  <a:cubicBezTo>
                    <a:pt x="796" y="220"/>
                    <a:pt x="796" y="220"/>
                    <a:pt x="796" y="219"/>
                  </a:cubicBezTo>
                  <a:lnTo>
                    <a:pt x="821" y="213"/>
                  </a:lnTo>
                  <a:close/>
                  <a:moveTo>
                    <a:pt x="798" y="201"/>
                  </a:moveTo>
                  <a:cubicBezTo>
                    <a:pt x="798" y="198"/>
                    <a:pt x="798" y="194"/>
                    <a:pt x="798" y="191"/>
                  </a:cubicBezTo>
                  <a:cubicBezTo>
                    <a:pt x="830" y="182"/>
                    <a:pt x="830" y="182"/>
                    <a:pt x="830" y="182"/>
                  </a:cubicBezTo>
                  <a:cubicBezTo>
                    <a:pt x="830" y="185"/>
                    <a:pt x="829" y="189"/>
                    <a:pt x="828" y="192"/>
                  </a:cubicBezTo>
                  <a:lnTo>
                    <a:pt x="798" y="201"/>
                  </a:lnTo>
                  <a:close/>
                  <a:moveTo>
                    <a:pt x="798" y="187"/>
                  </a:moveTo>
                  <a:cubicBezTo>
                    <a:pt x="798" y="184"/>
                    <a:pt x="798" y="181"/>
                    <a:pt x="798" y="178"/>
                  </a:cubicBezTo>
                  <a:cubicBezTo>
                    <a:pt x="831" y="167"/>
                    <a:pt x="831" y="167"/>
                    <a:pt x="831" y="167"/>
                  </a:cubicBezTo>
                  <a:cubicBezTo>
                    <a:pt x="831" y="170"/>
                    <a:pt x="831" y="174"/>
                    <a:pt x="831" y="178"/>
                  </a:cubicBezTo>
                  <a:lnTo>
                    <a:pt x="798" y="187"/>
                  </a:lnTo>
                  <a:close/>
                  <a:moveTo>
                    <a:pt x="798" y="174"/>
                  </a:moveTo>
                  <a:cubicBezTo>
                    <a:pt x="798" y="170"/>
                    <a:pt x="798" y="167"/>
                    <a:pt x="797" y="164"/>
                  </a:cubicBezTo>
                  <a:cubicBezTo>
                    <a:pt x="830" y="152"/>
                    <a:pt x="830" y="152"/>
                    <a:pt x="830" y="152"/>
                  </a:cubicBezTo>
                  <a:cubicBezTo>
                    <a:pt x="830" y="156"/>
                    <a:pt x="830" y="159"/>
                    <a:pt x="831" y="163"/>
                  </a:cubicBezTo>
                  <a:lnTo>
                    <a:pt x="798" y="174"/>
                  </a:lnTo>
                  <a:close/>
                  <a:moveTo>
                    <a:pt x="797" y="160"/>
                  </a:moveTo>
                  <a:cubicBezTo>
                    <a:pt x="797" y="156"/>
                    <a:pt x="797" y="152"/>
                    <a:pt x="797" y="148"/>
                  </a:cubicBezTo>
                  <a:cubicBezTo>
                    <a:pt x="827" y="137"/>
                    <a:pt x="827" y="137"/>
                    <a:pt x="827" y="137"/>
                  </a:cubicBezTo>
                  <a:cubicBezTo>
                    <a:pt x="828" y="141"/>
                    <a:pt x="829" y="145"/>
                    <a:pt x="829" y="149"/>
                  </a:cubicBezTo>
                  <a:lnTo>
                    <a:pt x="797" y="160"/>
                  </a:lnTo>
                  <a:close/>
                  <a:moveTo>
                    <a:pt x="797" y="144"/>
                  </a:moveTo>
                  <a:cubicBezTo>
                    <a:pt x="797" y="140"/>
                    <a:pt x="797" y="137"/>
                    <a:pt x="797" y="133"/>
                  </a:cubicBezTo>
                  <a:cubicBezTo>
                    <a:pt x="824" y="124"/>
                    <a:pt x="824" y="124"/>
                    <a:pt x="824" y="124"/>
                  </a:cubicBezTo>
                  <a:cubicBezTo>
                    <a:pt x="824" y="127"/>
                    <a:pt x="825" y="130"/>
                    <a:pt x="826" y="134"/>
                  </a:cubicBezTo>
                  <a:lnTo>
                    <a:pt x="797" y="144"/>
                  </a:lnTo>
                  <a:close/>
                  <a:moveTo>
                    <a:pt x="797" y="129"/>
                  </a:moveTo>
                  <a:cubicBezTo>
                    <a:pt x="797" y="125"/>
                    <a:pt x="797" y="122"/>
                    <a:pt x="797" y="119"/>
                  </a:cubicBezTo>
                  <a:cubicBezTo>
                    <a:pt x="820" y="112"/>
                    <a:pt x="820" y="112"/>
                    <a:pt x="820" y="112"/>
                  </a:cubicBezTo>
                  <a:cubicBezTo>
                    <a:pt x="821" y="114"/>
                    <a:pt x="821" y="115"/>
                    <a:pt x="822" y="117"/>
                  </a:cubicBezTo>
                  <a:cubicBezTo>
                    <a:pt x="822" y="118"/>
                    <a:pt x="822" y="119"/>
                    <a:pt x="823" y="120"/>
                  </a:cubicBezTo>
                  <a:lnTo>
                    <a:pt x="797" y="129"/>
                  </a:lnTo>
                  <a:close/>
                  <a:moveTo>
                    <a:pt x="798" y="115"/>
                  </a:moveTo>
                  <a:cubicBezTo>
                    <a:pt x="798" y="111"/>
                    <a:pt x="798" y="108"/>
                    <a:pt x="799" y="105"/>
                  </a:cubicBezTo>
                  <a:cubicBezTo>
                    <a:pt x="817" y="100"/>
                    <a:pt x="817" y="100"/>
                    <a:pt x="817" y="100"/>
                  </a:cubicBezTo>
                  <a:cubicBezTo>
                    <a:pt x="818" y="103"/>
                    <a:pt x="819" y="105"/>
                    <a:pt x="819" y="108"/>
                  </a:cubicBezTo>
                  <a:lnTo>
                    <a:pt x="798" y="115"/>
                  </a:lnTo>
                  <a:close/>
                  <a:moveTo>
                    <a:pt x="815" y="84"/>
                  </a:moveTo>
                  <a:cubicBezTo>
                    <a:pt x="804" y="87"/>
                    <a:pt x="804" y="87"/>
                    <a:pt x="804" y="87"/>
                  </a:cubicBezTo>
                  <a:cubicBezTo>
                    <a:pt x="805" y="84"/>
                    <a:pt x="806" y="81"/>
                    <a:pt x="808" y="78"/>
                  </a:cubicBezTo>
                  <a:cubicBezTo>
                    <a:pt x="815" y="77"/>
                    <a:pt x="815" y="77"/>
                    <a:pt x="815" y="77"/>
                  </a:cubicBezTo>
                  <a:cubicBezTo>
                    <a:pt x="815" y="79"/>
                    <a:pt x="815" y="81"/>
                    <a:pt x="815" y="84"/>
                  </a:cubicBezTo>
                  <a:close/>
                  <a:moveTo>
                    <a:pt x="815" y="88"/>
                  </a:moveTo>
                  <a:cubicBezTo>
                    <a:pt x="816" y="91"/>
                    <a:pt x="816" y="93"/>
                    <a:pt x="817" y="96"/>
                  </a:cubicBezTo>
                  <a:cubicBezTo>
                    <a:pt x="800" y="100"/>
                    <a:pt x="800" y="100"/>
                    <a:pt x="800" y="100"/>
                  </a:cubicBezTo>
                  <a:cubicBezTo>
                    <a:pt x="800" y="97"/>
                    <a:pt x="801" y="94"/>
                    <a:pt x="802" y="91"/>
                  </a:cubicBezTo>
                  <a:lnTo>
                    <a:pt x="815" y="88"/>
                  </a:lnTo>
                  <a:close/>
                  <a:moveTo>
                    <a:pt x="816" y="73"/>
                  </a:moveTo>
                  <a:cubicBezTo>
                    <a:pt x="811" y="74"/>
                    <a:pt x="811" y="74"/>
                    <a:pt x="811" y="74"/>
                  </a:cubicBezTo>
                  <a:cubicBezTo>
                    <a:pt x="813" y="70"/>
                    <a:pt x="816" y="67"/>
                    <a:pt x="819" y="64"/>
                  </a:cubicBezTo>
                  <a:cubicBezTo>
                    <a:pt x="818" y="67"/>
                    <a:pt x="817" y="70"/>
                    <a:pt x="816" y="73"/>
                  </a:cubicBezTo>
                  <a:close/>
                  <a:moveTo>
                    <a:pt x="805" y="68"/>
                  </a:moveTo>
                  <a:cubicBezTo>
                    <a:pt x="806" y="64"/>
                    <a:pt x="806" y="64"/>
                    <a:pt x="806" y="64"/>
                  </a:cubicBezTo>
                  <a:cubicBezTo>
                    <a:pt x="809" y="62"/>
                    <a:pt x="813" y="60"/>
                    <a:pt x="817" y="59"/>
                  </a:cubicBezTo>
                  <a:cubicBezTo>
                    <a:pt x="813" y="61"/>
                    <a:pt x="809" y="65"/>
                    <a:pt x="805" y="68"/>
                  </a:cubicBezTo>
                  <a:close/>
                  <a:moveTo>
                    <a:pt x="790" y="96"/>
                  </a:moveTo>
                  <a:cubicBezTo>
                    <a:pt x="784" y="83"/>
                    <a:pt x="784" y="83"/>
                    <a:pt x="784" y="83"/>
                  </a:cubicBezTo>
                  <a:cubicBezTo>
                    <a:pt x="786" y="80"/>
                    <a:pt x="788" y="77"/>
                    <a:pt x="791" y="75"/>
                  </a:cubicBezTo>
                  <a:cubicBezTo>
                    <a:pt x="793" y="87"/>
                    <a:pt x="793" y="87"/>
                    <a:pt x="793" y="87"/>
                  </a:cubicBezTo>
                  <a:cubicBezTo>
                    <a:pt x="792" y="90"/>
                    <a:pt x="790" y="93"/>
                    <a:pt x="790" y="96"/>
                  </a:cubicBezTo>
                  <a:close/>
                  <a:moveTo>
                    <a:pt x="788" y="102"/>
                  </a:moveTo>
                  <a:cubicBezTo>
                    <a:pt x="787" y="105"/>
                    <a:pt x="787" y="108"/>
                    <a:pt x="786" y="111"/>
                  </a:cubicBezTo>
                  <a:cubicBezTo>
                    <a:pt x="776" y="95"/>
                    <a:pt x="776" y="95"/>
                    <a:pt x="776" y="95"/>
                  </a:cubicBezTo>
                  <a:cubicBezTo>
                    <a:pt x="776" y="94"/>
                    <a:pt x="777" y="93"/>
                    <a:pt x="777" y="92"/>
                  </a:cubicBezTo>
                  <a:cubicBezTo>
                    <a:pt x="779" y="90"/>
                    <a:pt x="780" y="88"/>
                    <a:pt x="781" y="86"/>
                  </a:cubicBezTo>
                  <a:lnTo>
                    <a:pt x="788" y="102"/>
                  </a:lnTo>
                  <a:close/>
                  <a:moveTo>
                    <a:pt x="785" y="117"/>
                  </a:moveTo>
                  <a:cubicBezTo>
                    <a:pt x="785" y="120"/>
                    <a:pt x="785" y="123"/>
                    <a:pt x="785" y="127"/>
                  </a:cubicBezTo>
                  <a:cubicBezTo>
                    <a:pt x="768" y="109"/>
                    <a:pt x="768" y="109"/>
                    <a:pt x="768" y="109"/>
                  </a:cubicBezTo>
                  <a:cubicBezTo>
                    <a:pt x="770" y="105"/>
                    <a:pt x="772" y="102"/>
                    <a:pt x="773" y="98"/>
                  </a:cubicBezTo>
                  <a:lnTo>
                    <a:pt x="785" y="117"/>
                  </a:lnTo>
                  <a:close/>
                  <a:moveTo>
                    <a:pt x="784" y="132"/>
                  </a:moveTo>
                  <a:cubicBezTo>
                    <a:pt x="784" y="136"/>
                    <a:pt x="784" y="139"/>
                    <a:pt x="784" y="143"/>
                  </a:cubicBezTo>
                  <a:cubicBezTo>
                    <a:pt x="763" y="125"/>
                    <a:pt x="763" y="125"/>
                    <a:pt x="763" y="125"/>
                  </a:cubicBezTo>
                  <a:cubicBezTo>
                    <a:pt x="764" y="121"/>
                    <a:pt x="765" y="117"/>
                    <a:pt x="767" y="113"/>
                  </a:cubicBezTo>
                  <a:lnTo>
                    <a:pt x="784" y="132"/>
                  </a:lnTo>
                  <a:close/>
                  <a:moveTo>
                    <a:pt x="784" y="148"/>
                  </a:moveTo>
                  <a:cubicBezTo>
                    <a:pt x="784" y="151"/>
                    <a:pt x="784" y="154"/>
                    <a:pt x="784" y="158"/>
                  </a:cubicBezTo>
                  <a:cubicBezTo>
                    <a:pt x="759" y="142"/>
                    <a:pt x="759" y="142"/>
                    <a:pt x="759" y="142"/>
                  </a:cubicBezTo>
                  <a:cubicBezTo>
                    <a:pt x="759" y="138"/>
                    <a:pt x="760" y="133"/>
                    <a:pt x="761" y="129"/>
                  </a:cubicBezTo>
                  <a:lnTo>
                    <a:pt x="784" y="148"/>
                  </a:lnTo>
                  <a:close/>
                  <a:moveTo>
                    <a:pt x="784" y="162"/>
                  </a:moveTo>
                  <a:cubicBezTo>
                    <a:pt x="784" y="165"/>
                    <a:pt x="785" y="167"/>
                    <a:pt x="785" y="170"/>
                  </a:cubicBezTo>
                  <a:cubicBezTo>
                    <a:pt x="785" y="170"/>
                    <a:pt x="785" y="171"/>
                    <a:pt x="785" y="172"/>
                  </a:cubicBezTo>
                  <a:cubicBezTo>
                    <a:pt x="756" y="158"/>
                    <a:pt x="756" y="158"/>
                    <a:pt x="756" y="158"/>
                  </a:cubicBezTo>
                  <a:cubicBezTo>
                    <a:pt x="757" y="154"/>
                    <a:pt x="757" y="150"/>
                    <a:pt x="758" y="146"/>
                  </a:cubicBezTo>
                  <a:lnTo>
                    <a:pt x="784" y="162"/>
                  </a:lnTo>
                  <a:close/>
                  <a:moveTo>
                    <a:pt x="785" y="176"/>
                  </a:moveTo>
                  <a:cubicBezTo>
                    <a:pt x="785" y="180"/>
                    <a:pt x="785" y="183"/>
                    <a:pt x="785" y="186"/>
                  </a:cubicBezTo>
                  <a:cubicBezTo>
                    <a:pt x="756" y="175"/>
                    <a:pt x="756" y="175"/>
                    <a:pt x="756" y="175"/>
                  </a:cubicBezTo>
                  <a:cubicBezTo>
                    <a:pt x="756" y="171"/>
                    <a:pt x="756" y="166"/>
                    <a:pt x="756" y="162"/>
                  </a:cubicBezTo>
                  <a:lnTo>
                    <a:pt x="785" y="176"/>
                  </a:lnTo>
                  <a:close/>
                  <a:moveTo>
                    <a:pt x="785" y="190"/>
                  </a:moveTo>
                  <a:cubicBezTo>
                    <a:pt x="785" y="193"/>
                    <a:pt x="785" y="196"/>
                    <a:pt x="785" y="199"/>
                  </a:cubicBezTo>
                  <a:cubicBezTo>
                    <a:pt x="757" y="189"/>
                    <a:pt x="757" y="189"/>
                    <a:pt x="757" y="189"/>
                  </a:cubicBezTo>
                  <a:cubicBezTo>
                    <a:pt x="756" y="186"/>
                    <a:pt x="756" y="183"/>
                    <a:pt x="756" y="180"/>
                  </a:cubicBezTo>
                  <a:lnTo>
                    <a:pt x="785" y="190"/>
                  </a:lnTo>
                  <a:close/>
                  <a:moveTo>
                    <a:pt x="785" y="204"/>
                  </a:moveTo>
                  <a:cubicBezTo>
                    <a:pt x="785" y="207"/>
                    <a:pt x="785" y="210"/>
                    <a:pt x="785" y="213"/>
                  </a:cubicBezTo>
                  <a:cubicBezTo>
                    <a:pt x="759" y="204"/>
                    <a:pt x="759" y="204"/>
                    <a:pt x="759" y="204"/>
                  </a:cubicBezTo>
                  <a:cubicBezTo>
                    <a:pt x="758" y="200"/>
                    <a:pt x="758" y="197"/>
                    <a:pt x="757" y="193"/>
                  </a:cubicBezTo>
                  <a:lnTo>
                    <a:pt x="785" y="204"/>
                  </a:lnTo>
                  <a:close/>
                  <a:moveTo>
                    <a:pt x="784" y="217"/>
                  </a:moveTo>
                  <a:cubicBezTo>
                    <a:pt x="784" y="218"/>
                    <a:pt x="784" y="219"/>
                    <a:pt x="784" y="219"/>
                  </a:cubicBezTo>
                  <a:cubicBezTo>
                    <a:pt x="777" y="218"/>
                    <a:pt x="770" y="218"/>
                    <a:pt x="763" y="219"/>
                  </a:cubicBezTo>
                  <a:cubicBezTo>
                    <a:pt x="762" y="215"/>
                    <a:pt x="761" y="212"/>
                    <a:pt x="760" y="208"/>
                  </a:cubicBezTo>
                  <a:lnTo>
                    <a:pt x="784" y="217"/>
                  </a:lnTo>
                  <a:close/>
                  <a:moveTo>
                    <a:pt x="922" y="156"/>
                  </a:moveTo>
                  <a:cubicBezTo>
                    <a:pt x="926" y="161"/>
                    <a:pt x="933" y="163"/>
                    <a:pt x="940" y="162"/>
                  </a:cubicBezTo>
                  <a:cubicBezTo>
                    <a:pt x="941" y="167"/>
                    <a:pt x="942" y="171"/>
                    <a:pt x="945" y="175"/>
                  </a:cubicBezTo>
                  <a:cubicBezTo>
                    <a:pt x="925" y="171"/>
                    <a:pt x="906" y="174"/>
                    <a:pt x="891" y="185"/>
                  </a:cubicBezTo>
                  <a:cubicBezTo>
                    <a:pt x="888" y="187"/>
                    <a:pt x="886" y="189"/>
                    <a:pt x="883" y="192"/>
                  </a:cubicBezTo>
                  <a:cubicBezTo>
                    <a:pt x="889" y="182"/>
                    <a:pt x="893" y="172"/>
                    <a:pt x="898" y="163"/>
                  </a:cubicBezTo>
                  <a:cubicBezTo>
                    <a:pt x="905" y="148"/>
                    <a:pt x="911" y="135"/>
                    <a:pt x="920" y="129"/>
                  </a:cubicBezTo>
                  <a:cubicBezTo>
                    <a:pt x="924" y="126"/>
                    <a:pt x="929" y="125"/>
                    <a:pt x="933" y="127"/>
                  </a:cubicBezTo>
                  <a:cubicBezTo>
                    <a:pt x="928" y="127"/>
                    <a:pt x="923" y="130"/>
                    <a:pt x="920" y="134"/>
                  </a:cubicBezTo>
                  <a:cubicBezTo>
                    <a:pt x="916" y="141"/>
                    <a:pt x="916" y="149"/>
                    <a:pt x="922" y="156"/>
                  </a:cubicBezTo>
                  <a:close/>
                  <a:moveTo>
                    <a:pt x="893" y="188"/>
                  </a:moveTo>
                  <a:cubicBezTo>
                    <a:pt x="908" y="177"/>
                    <a:pt x="928" y="174"/>
                    <a:pt x="948" y="180"/>
                  </a:cubicBezTo>
                  <a:cubicBezTo>
                    <a:pt x="958" y="194"/>
                    <a:pt x="975" y="202"/>
                    <a:pt x="996" y="203"/>
                  </a:cubicBezTo>
                  <a:cubicBezTo>
                    <a:pt x="996" y="204"/>
                    <a:pt x="996" y="204"/>
                    <a:pt x="996" y="204"/>
                  </a:cubicBezTo>
                  <a:cubicBezTo>
                    <a:pt x="996" y="205"/>
                    <a:pt x="996" y="205"/>
                    <a:pt x="996" y="206"/>
                  </a:cubicBezTo>
                  <a:cubicBezTo>
                    <a:pt x="986" y="202"/>
                    <a:pt x="974" y="202"/>
                    <a:pt x="963" y="206"/>
                  </a:cubicBezTo>
                  <a:cubicBezTo>
                    <a:pt x="955" y="197"/>
                    <a:pt x="943" y="191"/>
                    <a:pt x="930" y="191"/>
                  </a:cubicBezTo>
                  <a:cubicBezTo>
                    <a:pt x="917" y="190"/>
                    <a:pt x="905" y="195"/>
                    <a:pt x="897" y="202"/>
                  </a:cubicBezTo>
                  <a:cubicBezTo>
                    <a:pt x="885" y="214"/>
                    <a:pt x="881" y="229"/>
                    <a:pt x="886" y="243"/>
                  </a:cubicBezTo>
                  <a:cubicBezTo>
                    <a:pt x="889" y="252"/>
                    <a:pt x="896" y="258"/>
                    <a:pt x="903" y="258"/>
                  </a:cubicBezTo>
                  <a:cubicBezTo>
                    <a:pt x="904" y="258"/>
                    <a:pt x="904" y="258"/>
                    <a:pt x="905" y="258"/>
                  </a:cubicBezTo>
                  <a:cubicBezTo>
                    <a:pt x="905" y="257"/>
                    <a:pt x="905" y="256"/>
                    <a:pt x="905" y="256"/>
                  </a:cubicBezTo>
                  <a:cubicBezTo>
                    <a:pt x="901" y="248"/>
                    <a:pt x="904" y="242"/>
                    <a:pt x="908" y="239"/>
                  </a:cubicBezTo>
                  <a:cubicBezTo>
                    <a:pt x="913" y="235"/>
                    <a:pt x="921" y="234"/>
                    <a:pt x="926" y="239"/>
                  </a:cubicBezTo>
                  <a:cubicBezTo>
                    <a:pt x="932" y="245"/>
                    <a:pt x="934" y="252"/>
                    <a:pt x="931" y="260"/>
                  </a:cubicBezTo>
                  <a:cubicBezTo>
                    <a:pt x="928" y="268"/>
                    <a:pt x="919" y="274"/>
                    <a:pt x="910" y="275"/>
                  </a:cubicBezTo>
                  <a:cubicBezTo>
                    <a:pt x="901" y="275"/>
                    <a:pt x="891" y="271"/>
                    <a:pt x="884" y="264"/>
                  </a:cubicBezTo>
                  <a:cubicBezTo>
                    <a:pt x="875" y="255"/>
                    <a:pt x="870" y="241"/>
                    <a:pt x="871" y="228"/>
                  </a:cubicBezTo>
                  <a:cubicBezTo>
                    <a:pt x="872" y="212"/>
                    <a:pt x="880" y="197"/>
                    <a:pt x="893" y="188"/>
                  </a:cubicBezTo>
                  <a:close/>
                  <a:moveTo>
                    <a:pt x="981" y="120"/>
                  </a:moveTo>
                  <a:cubicBezTo>
                    <a:pt x="974" y="110"/>
                    <a:pt x="973" y="99"/>
                    <a:pt x="978" y="90"/>
                  </a:cubicBezTo>
                  <a:cubicBezTo>
                    <a:pt x="983" y="81"/>
                    <a:pt x="993" y="77"/>
                    <a:pt x="1004" y="78"/>
                  </a:cubicBezTo>
                  <a:cubicBezTo>
                    <a:pt x="1005" y="78"/>
                    <a:pt x="1006" y="78"/>
                    <a:pt x="1006" y="78"/>
                  </a:cubicBezTo>
                  <a:cubicBezTo>
                    <a:pt x="1006" y="77"/>
                    <a:pt x="1007" y="76"/>
                    <a:pt x="1006" y="76"/>
                  </a:cubicBezTo>
                  <a:cubicBezTo>
                    <a:pt x="1004" y="66"/>
                    <a:pt x="1007" y="57"/>
                    <a:pt x="1015" y="51"/>
                  </a:cubicBezTo>
                  <a:cubicBezTo>
                    <a:pt x="1022" y="46"/>
                    <a:pt x="1033" y="43"/>
                    <a:pt x="1045" y="50"/>
                  </a:cubicBezTo>
                  <a:cubicBezTo>
                    <a:pt x="1045" y="51"/>
                    <a:pt x="1046" y="51"/>
                    <a:pt x="1046" y="50"/>
                  </a:cubicBezTo>
                  <a:cubicBezTo>
                    <a:pt x="1047" y="50"/>
                    <a:pt x="1047" y="50"/>
                    <a:pt x="1048" y="49"/>
                  </a:cubicBezTo>
                  <a:cubicBezTo>
                    <a:pt x="1049" y="40"/>
                    <a:pt x="1055" y="33"/>
                    <a:pt x="1064" y="30"/>
                  </a:cubicBezTo>
                  <a:cubicBezTo>
                    <a:pt x="1073" y="28"/>
                    <a:pt x="1082" y="31"/>
                    <a:pt x="1089" y="38"/>
                  </a:cubicBezTo>
                  <a:cubicBezTo>
                    <a:pt x="1089" y="39"/>
                    <a:pt x="1091" y="39"/>
                    <a:pt x="1091" y="38"/>
                  </a:cubicBezTo>
                  <a:cubicBezTo>
                    <a:pt x="1091" y="38"/>
                    <a:pt x="1091" y="38"/>
                    <a:pt x="1091" y="38"/>
                  </a:cubicBezTo>
                  <a:cubicBezTo>
                    <a:pt x="1091" y="38"/>
                    <a:pt x="1091" y="38"/>
                    <a:pt x="1091" y="38"/>
                  </a:cubicBezTo>
                  <a:cubicBezTo>
                    <a:pt x="1098" y="31"/>
                    <a:pt x="1107" y="28"/>
                    <a:pt x="1116" y="30"/>
                  </a:cubicBezTo>
                  <a:cubicBezTo>
                    <a:pt x="1125" y="33"/>
                    <a:pt x="1131" y="40"/>
                    <a:pt x="1132" y="49"/>
                  </a:cubicBezTo>
                  <a:cubicBezTo>
                    <a:pt x="1133" y="50"/>
                    <a:pt x="1133" y="50"/>
                    <a:pt x="1134" y="50"/>
                  </a:cubicBezTo>
                  <a:cubicBezTo>
                    <a:pt x="1134" y="51"/>
                    <a:pt x="1135" y="51"/>
                    <a:pt x="1135" y="50"/>
                  </a:cubicBezTo>
                  <a:cubicBezTo>
                    <a:pt x="1147" y="43"/>
                    <a:pt x="1158" y="46"/>
                    <a:pt x="1165" y="51"/>
                  </a:cubicBezTo>
                  <a:cubicBezTo>
                    <a:pt x="1173" y="57"/>
                    <a:pt x="1176" y="66"/>
                    <a:pt x="1174" y="76"/>
                  </a:cubicBezTo>
                  <a:cubicBezTo>
                    <a:pt x="1173" y="76"/>
                    <a:pt x="1174" y="77"/>
                    <a:pt x="1174" y="78"/>
                  </a:cubicBezTo>
                  <a:cubicBezTo>
                    <a:pt x="1174" y="78"/>
                    <a:pt x="1175" y="78"/>
                    <a:pt x="1176" y="78"/>
                  </a:cubicBezTo>
                  <a:cubicBezTo>
                    <a:pt x="1187" y="77"/>
                    <a:pt x="1197" y="81"/>
                    <a:pt x="1202" y="90"/>
                  </a:cubicBezTo>
                  <a:cubicBezTo>
                    <a:pt x="1207" y="99"/>
                    <a:pt x="1206" y="110"/>
                    <a:pt x="1199" y="120"/>
                  </a:cubicBezTo>
                  <a:cubicBezTo>
                    <a:pt x="1199" y="120"/>
                    <a:pt x="1199" y="121"/>
                    <a:pt x="1199" y="121"/>
                  </a:cubicBezTo>
                  <a:cubicBezTo>
                    <a:pt x="1199" y="122"/>
                    <a:pt x="1200" y="122"/>
                    <a:pt x="1200" y="123"/>
                  </a:cubicBezTo>
                  <a:cubicBezTo>
                    <a:pt x="1211" y="128"/>
                    <a:pt x="1217" y="140"/>
                    <a:pt x="1215" y="153"/>
                  </a:cubicBezTo>
                  <a:cubicBezTo>
                    <a:pt x="1213" y="169"/>
                    <a:pt x="1199" y="181"/>
                    <a:pt x="1179" y="185"/>
                  </a:cubicBezTo>
                  <a:cubicBezTo>
                    <a:pt x="1177" y="181"/>
                    <a:pt x="1174" y="177"/>
                    <a:pt x="1170" y="174"/>
                  </a:cubicBezTo>
                  <a:cubicBezTo>
                    <a:pt x="1167" y="171"/>
                    <a:pt x="1164" y="169"/>
                    <a:pt x="1160" y="167"/>
                  </a:cubicBezTo>
                  <a:cubicBezTo>
                    <a:pt x="1178" y="166"/>
                    <a:pt x="1204" y="162"/>
                    <a:pt x="1203" y="153"/>
                  </a:cubicBezTo>
                  <a:cubicBezTo>
                    <a:pt x="1203" y="153"/>
                    <a:pt x="1203" y="151"/>
                    <a:pt x="1201" y="150"/>
                  </a:cubicBezTo>
                  <a:cubicBezTo>
                    <a:pt x="1195" y="146"/>
                    <a:pt x="1174" y="148"/>
                    <a:pt x="1160" y="151"/>
                  </a:cubicBezTo>
                  <a:cubicBezTo>
                    <a:pt x="1167" y="146"/>
                    <a:pt x="1172" y="142"/>
                    <a:pt x="1174" y="138"/>
                  </a:cubicBezTo>
                  <a:cubicBezTo>
                    <a:pt x="1174" y="136"/>
                    <a:pt x="1174" y="134"/>
                    <a:pt x="1173" y="132"/>
                  </a:cubicBezTo>
                  <a:cubicBezTo>
                    <a:pt x="1172" y="131"/>
                    <a:pt x="1171" y="130"/>
                    <a:pt x="1169" y="130"/>
                  </a:cubicBezTo>
                  <a:cubicBezTo>
                    <a:pt x="1167" y="129"/>
                    <a:pt x="1164" y="130"/>
                    <a:pt x="1161" y="131"/>
                  </a:cubicBezTo>
                  <a:cubicBezTo>
                    <a:pt x="1176" y="118"/>
                    <a:pt x="1195" y="101"/>
                    <a:pt x="1190" y="95"/>
                  </a:cubicBezTo>
                  <a:cubicBezTo>
                    <a:pt x="1190" y="94"/>
                    <a:pt x="1189" y="93"/>
                    <a:pt x="1187" y="93"/>
                  </a:cubicBezTo>
                  <a:cubicBezTo>
                    <a:pt x="1181" y="92"/>
                    <a:pt x="1162" y="106"/>
                    <a:pt x="1150" y="116"/>
                  </a:cubicBezTo>
                  <a:cubicBezTo>
                    <a:pt x="1155" y="108"/>
                    <a:pt x="1157" y="101"/>
                    <a:pt x="1154" y="98"/>
                  </a:cubicBezTo>
                  <a:cubicBezTo>
                    <a:pt x="1153" y="97"/>
                    <a:pt x="1151" y="96"/>
                    <a:pt x="1149" y="96"/>
                  </a:cubicBezTo>
                  <a:cubicBezTo>
                    <a:pt x="1147" y="97"/>
                    <a:pt x="1145" y="98"/>
                    <a:pt x="1142" y="100"/>
                  </a:cubicBezTo>
                  <a:cubicBezTo>
                    <a:pt x="1150" y="87"/>
                    <a:pt x="1159" y="70"/>
                    <a:pt x="1157" y="64"/>
                  </a:cubicBezTo>
                  <a:cubicBezTo>
                    <a:pt x="1157" y="62"/>
                    <a:pt x="1156" y="61"/>
                    <a:pt x="1155" y="61"/>
                  </a:cubicBezTo>
                  <a:cubicBezTo>
                    <a:pt x="1154" y="60"/>
                    <a:pt x="1153" y="60"/>
                    <a:pt x="1151" y="61"/>
                  </a:cubicBezTo>
                  <a:cubicBezTo>
                    <a:pt x="1145" y="63"/>
                    <a:pt x="1135" y="79"/>
                    <a:pt x="1128" y="92"/>
                  </a:cubicBezTo>
                  <a:cubicBezTo>
                    <a:pt x="1129" y="88"/>
                    <a:pt x="1129" y="85"/>
                    <a:pt x="1128" y="83"/>
                  </a:cubicBezTo>
                  <a:cubicBezTo>
                    <a:pt x="1127" y="81"/>
                    <a:pt x="1125" y="80"/>
                    <a:pt x="1124" y="79"/>
                  </a:cubicBezTo>
                  <a:cubicBezTo>
                    <a:pt x="1123" y="79"/>
                    <a:pt x="1121" y="79"/>
                    <a:pt x="1119" y="80"/>
                  </a:cubicBezTo>
                  <a:cubicBezTo>
                    <a:pt x="1118" y="81"/>
                    <a:pt x="1116" y="83"/>
                    <a:pt x="1114" y="85"/>
                  </a:cubicBezTo>
                  <a:cubicBezTo>
                    <a:pt x="1117" y="70"/>
                    <a:pt x="1121" y="51"/>
                    <a:pt x="1117" y="45"/>
                  </a:cubicBezTo>
                  <a:cubicBezTo>
                    <a:pt x="1116" y="43"/>
                    <a:pt x="1115" y="43"/>
                    <a:pt x="1114" y="43"/>
                  </a:cubicBezTo>
                  <a:cubicBezTo>
                    <a:pt x="1113" y="43"/>
                    <a:pt x="1112" y="43"/>
                    <a:pt x="1110" y="44"/>
                  </a:cubicBezTo>
                  <a:cubicBezTo>
                    <a:pt x="1105" y="48"/>
                    <a:pt x="1101" y="67"/>
                    <a:pt x="1099" y="82"/>
                  </a:cubicBezTo>
                  <a:cubicBezTo>
                    <a:pt x="1098" y="78"/>
                    <a:pt x="1097" y="74"/>
                    <a:pt x="1095" y="72"/>
                  </a:cubicBezTo>
                  <a:cubicBezTo>
                    <a:pt x="1094" y="71"/>
                    <a:pt x="1092" y="70"/>
                    <a:pt x="1090" y="70"/>
                  </a:cubicBezTo>
                  <a:cubicBezTo>
                    <a:pt x="1088" y="70"/>
                    <a:pt x="1086" y="71"/>
                    <a:pt x="1085" y="72"/>
                  </a:cubicBezTo>
                  <a:cubicBezTo>
                    <a:pt x="1083" y="74"/>
                    <a:pt x="1082" y="78"/>
                    <a:pt x="1081" y="82"/>
                  </a:cubicBezTo>
                  <a:cubicBezTo>
                    <a:pt x="1079" y="67"/>
                    <a:pt x="1075" y="48"/>
                    <a:pt x="1070" y="44"/>
                  </a:cubicBezTo>
                  <a:cubicBezTo>
                    <a:pt x="1068" y="43"/>
                    <a:pt x="1067" y="43"/>
                    <a:pt x="1066" y="43"/>
                  </a:cubicBezTo>
                  <a:cubicBezTo>
                    <a:pt x="1065" y="43"/>
                    <a:pt x="1064" y="43"/>
                    <a:pt x="1063" y="45"/>
                  </a:cubicBezTo>
                  <a:cubicBezTo>
                    <a:pt x="1059" y="51"/>
                    <a:pt x="1063" y="70"/>
                    <a:pt x="1066" y="85"/>
                  </a:cubicBezTo>
                  <a:cubicBezTo>
                    <a:pt x="1064" y="83"/>
                    <a:pt x="1062" y="81"/>
                    <a:pt x="1061" y="80"/>
                  </a:cubicBezTo>
                  <a:cubicBezTo>
                    <a:pt x="1059" y="79"/>
                    <a:pt x="1057" y="79"/>
                    <a:pt x="1056" y="79"/>
                  </a:cubicBezTo>
                  <a:cubicBezTo>
                    <a:pt x="1055" y="80"/>
                    <a:pt x="1053" y="81"/>
                    <a:pt x="1052" y="83"/>
                  </a:cubicBezTo>
                  <a:cubicBezTo>
                    <a:pt x="1052" y="85"/>
                    <a:pt x="1052" y="88"/>
                    <a:pt x="1052" y="92"/>
                  </a:cubicBezTo>
                  <a:cubicBezTo>
                    <a:pt x="1045" y="79"/>
                    <a:pt x="1035" y="63"/>
                    <a:pt x="1029" y="61"/>
                  </a:cubicBezTo>
                  <a:cubicBezTo>
                    <a:pt x="1027" y="60"/>
                    <a:pt x="1026" y="60"/>
                    <a:pt x="1025" y="61"/>
                  </a:cubicBezTo>
                  <a:cubicBezTo>
                    <a:pt x="1024" y="61"/>
                    <a:pt x="1023" y="62"/>
                    <a:pt x="1023" y="64"/>
                  </a:cubicBezTo>
                  <a:cubicBezTo>
                    <a:pt x="1021" y="70"/>
                    <a:pt x="1030" y="87"/>
                    <a:pt x="1038" y="100"/>
                  </a:cubicBezTo>
                  <a:cubicBezTo>
                    <a:pt x="1035" y="98"/>
                    <a:pt x="1033" y="97"/>
                    <a:pt x="1031" y="96"/>
                  </a:cubicBezTo>
                  <a:cubicBezTo>
                    <a:pt x="1029" y="96"/>
                    <a:pt x="1027" y="97"/>
                    <a:pt x="1026" y="98"/>
                  </a:cubicBezTo>
                  <a:cubicBezTo>
                    <a:pt x="1023" y="101"/>
                    <a:pt x="1025" y="108"/>
                    <a:pt x="1030" y="116"/>
                  </a:cubicBezTo>
                  <a:cubicBezTo>
                    <a:pt x="1018" y="106"/>
                    <a:pt x="999" y="92"/>
                    <a:pt x="993" y="93"/>
                  </a:cubicBezTo>
                  <a:cubicBezTo>
                    <a:pt x="991" y="93"/>
                    <a:pt x="990" y="94"/>
                    <a:pt x="990" y="95"/>
                  </a:cubicBezTo>
                  <a:cubicBezTo>
                    <a:pt x="985" y="101"/>
                    <a:pt x="1004" y="118"/>
                    <a:pt x="1019" y="131"/>
                  </a:cubicBezTo>
                  <a:cubicBezTo>
                    <a:pt x="1016" y="130"/>
                    <a:pt x="1013" y="129"/>
                    <a:pt x="1011" y="130"/>
                  </a:cubicBezTo>
                  <a:cubicBezTo>
                    <a:pt x="1009" y="130"/>
                    <a:pt x="1008" y="131"/>
                    <a:pt x="1007" y="132"/>
                  </a:cubicBezTo>
                  <a:cubicBezTo>
                    <a:pt x="1006" y="134"/>
                    <a:pt x="1006" y="136"/>
                    <a:pt x="1006" y="138"/>
                  </a:cubicBezTo>
                  <a:cubicBezTo>
                    <a:pt x="1008" y="142"/>
                    <a:pt x="1013" y="146"/>
                    <a:pt x="1020" y="151"/>
                  </a:cubicBezTo>
                  <a:cubicBezTo>
                    <a:pt x="1006" y="148"/>
                    <a:pt x="985" y="146"/>
                    <a:pt x="979" y="150"/>
                  </a:cubicBezTo>
                  <a:cubicBezTo>
                    <a:pt x="977" y="151"/>
                    <a:pt x="977" y="153"/>
                    <a:pt x="977" y="153"/>
                  </a:cubicBezTo>
                  <a:cubicBezTo>
                    <a:pt x="976" y="162"/>
                    <a:pt x="1002" y="166"/>
                    <a:pt x="1020" y="167"/>
                  </a:cubicBezTo>
                  <a:cubicBezTo>
                    <a:pt x="1016" y="169"/>
                    <a:pt x="1013" y="171"/>
                    <a:pt x="1010" y="174"/>
                  </a:cubicBezTo>
                  <a:cubicBezTo>
                    <a:pt x="1006" y="177"/>
                    <a:pt x="1003" y="181"/>
                    <a:pt x="1001" y="185"/>
                  </a:cubicBezTo>
                  <a:cubicBezTo>
                    <a:pt x="981" y="181"/>
                    <a:pt x="967" y="169"/>
                    <a:pt x="965" y="153"/>
                  </a:cubicBezTo>
                  <a:cubicBezTo>
                    <a:pt x="963" y="140"/>
                    <a:pt x="969" y="128"/>
                    <a:pt x="980" y="123"/>
                  </a:cubicBezTo>
                  <a:cubicBezTo>
                    <a:pt x="980" y="122"/>
                    <a:pt x="981" y="122"/>
                    <a:pt x="981" y="121"/>
                  </a:cubicBezTo>
                  <a:cubicBezTo>
                    <a:pt x="981" y="121"/>
                    <a:pt x="981" y="120"/>
                    <a:pt x="981" y="120"/>
                  </a:cubicBezTo>
                  <a:close/>
                  <a:moveTo>
                    <a:pt x="1184" y="203"/>
                  </a:moveTo>
                  <a:cubicBezTo>
                    <a:pt x="1205" y="202"/>
                    <a:pt x="1222" y="194"/>
                    <a:pt x="1232" y="180"/>
                  </a:cubicBezTo>
                  <a:cubicBezTo>
                    <a:pt x="1252" y="174"/>
                    <a:pt x="1272" y="177"/>
                    <a:pt x="1287" y="188"/>
                  </a:cubicBezTo>
                  <a:cubicBezTo>
                    <a:pt x="1300" y="197"/>
                    <a:pt x="1308" y="212"/>
                    <a:pt x="1309" y="228"/>
                  </a:cubicBezTo>
                  <a:cubicBezTo>
                    <a:pt x="1310" y="241"/>
                    <a:pt x="1305" y="255"/>
                    <a:pt x="1296" y="264"/>
                  </a:cubicBezTo>
                  <a:cubicBezTo>
                    <a:pt x="1289" y="271"/>
                    <a:pt x="1279" y="275"/>
                    <a:pt x="1270" y="275"/>
                  </a:cubicBezTo>
                  <a:cubicBezTo>
                    <a:pt x="1261" y="274"/>
                    <a:pt x="1252" y="268"/>
                    <a:pt x="1249" y="260"/>
                  </a:cubicBezTo>
                  <a:cubicBezTo>
                    <a:pt x="1246" y="252"/>
                    <a:pt x="1248" y="245"/>
                    <a:pt x="1254" y="239"/>
                  </a:cubicBezTo>
                  <a:cubicBezTo>
                    <a:pt x="1259" y="234"/>
                    <a:pt x="1267" y="235"/>
                    <a:pt x="1272" y="239"/>
                  </a:cubicBezTo>
                  <a:cubicBezTo>
                    <a:pt x="1276" y="242"/>
                    <a:pt x="1279" y="248"/>
                    <a:pt x="1275" y="256"/>
                  </a:cubicBezTo>
                  <a:cubicBezTo>
                    <a:pt x="1275" y="256"/>
                    <a:pt x="1275" y="257"/>
                    <a:pt x="1275" y="258"/>
                  </a:cubicBezTo>
                  <a:cubicBezTo>
                    <a:pt x="1276" y="258"/>
                    <a:pt x="1276" y="258"/>
                    <a:pt x="1277" y="258"/>
                  </a:cubicBezTo>
                  <a:cubicBezTo>
                    <a:pt x="1284" y="258"/>
                    <a:pt x="1291" y="252"/>
                    <a:pt x="1294" y="243"/>
                  </a:cubicBezTo>
                  <a:cubicBezTo>
                    <a:pt x="1300" y="229"/>
                    <a:pt x="1295" y="214"/>
                    <a:pt x="1283" y="202"/>
                  </a:cubicBezTo>
                  <a:cubicBezTo>
                    <a:pt x="1275" y="195"/>
                    <a:pt x="1263" y="190"/>
                    <a:pt x="1250" y="191"/>
                  </a:cubicBezTo>
                  <a:cubicBezTo>
                    <a:pt x="1237" y="191"/>
                    <a:pt x="1225" y="197"/>
                    <a:pt x="1217" y="206"/>
                  </a:cubicBezTo>
                  <a:cubicBezTo>
                    <a:pt x="1206" y="202"/>
                    <a:pt x="1194" y="202"/>
                    <a:pt x="1184" y="206"/>
                  </a:cubicBezTo>
                  <a:cubicBezTo>
                    <a:pt x="1184" y="205"/>
                    <a:pt x="1184" y="205"/>
                    <a:pt x="1184" y="204"/>
                  </a:cubicBezTo>
                  <a:cubicBezTo>
                    <a:pt x="1184" y="204"/>
                    <a:pt x="1184" y="204"/>
                    <a:pt x="1184" y="203"/>
                  </a:cubicBezTo>
                  <a:close/>
                  <a:moveTo>
                    <a:pt x="1260" y="134"/>
                  </a:moveTo>
                  <a:cubicBezTo>
                    <a:pt x="1257" y="130"/>
                    <a:pt x="1252" y="127"/>
                    <a:pt x="1247" y="127"/>
                  </a:cubicBezTo>
                  <a:cubicBezTo>
                    <a:pt x="1251" y="125"/>
                    <a:pt x="1256" y="126"/>
                    <a:pt x="1260" y="129"/>
                  </a:cubicBezTo>
                  <a:cubicBezTo>
                    <a:pt x="1269" y="135"/>
                    <a:pt x="1275" y="148"/>
                    <a:pt x="1282" y="163"/>
                  </a:cubicBezTo>
                  <a:cubicBezTo>
                    <a:pt x="1287" y="172"/>
                    <a:pt x="1291" y="182"/>
                    <a:pt x="1297" y="192"/>
                  </a:cubicBezTo>
                  <a:cubicBezTo>
                    <a:pt x="1294" y="189"/>
                    <a:pt x="1292" y="187"/>
                    <a:pt x="1289" y="185"/>
                  </a:cubicBezTo>
                  <a:cubicBezTo>
                    <a:pt x="1274" y="174"/>
                    <a:pt x="1255" y="171"/>
                    <a:pt x="1235" y="175"/>
                  </a:cubicBezTo>
                  <a:cubicBezTo>
                    <a:pt x="1238" y="171"/>
                    <a:pt x="1239" y="167"/>
                    <a:pt x="1240" y="162"/>
                  </a:cubicBezTo>
                  <a:cubicBezTo>
                    <a:pt x="1247" y="163"/>
                    <a:pt x="1254" y="161"/>
                    <a:pt x="1258" y="156"/>
                  </a:cubicBezTo>
                  <a:cubicBezTo>
                    <a:pt x="1264" y="149"/>
                    <a:pt x="1264" y="141"/>
                    <a:pt x="1260" y="134"/>
                  </a:cubicBezTo>
                  <a:close/>
                  <a:moveTo>
                    <a:pt x="1392" y="170"/>
                  </a:moveTo>
                  <a:cubicBezTo>
                    <a:pt x="1391" y="186"/>
                    <a:pt x="1391" y="203"/>
                    <a:pt x="1392" y="220"/>
                  </a:cubicBezTo>
                  <a:cubicBezTo>
                    <a:pt x="1391" y="220"/>
                    <a:pt x="1390" y="220"/>
                    <a:pt x="1388" y="220"/>
                  </a:cubicBezTo>
                  <a:cubicBezTo>
                    <a:pt x="1385" y="201"/>
                    <a:pt x="1386" y="180"/>
                    <a:pt x="1387" y="160"/>
                  </a:cubicBezTo>
                  <a:cubicBezTo>
                    <a:pt x="1388" y="127"/>
                    <a:pt x="1389" y="96"/>
                    <a:pt x="1374" y="73"/>
                  </a:cubicBezTo>
                  <a:cubicBezTo>
                    <a:pt x="1394" y="96"/>
                    <a:pt x="1393" y="132"/>
                    <a:pt x="1392" y="170"/>
                  </a:cubicBezTo>
                  <a:close/>
                  <a:moveTo>
                    <a:pt x="1378" y="66"/>
                  </a:moveTo>
                  <a:cubicBezTo>
                    <a:pt x="1381" y="68"/>
                    <a:pt x="1383" y="70"/>
                    <a:pt x="1386" y="72"/>
                  </a:cubicBezTo>
                  <a:cubicBezTo>
                    <a:pt x="1384" y="81"/>
                    <a:pt x="1384" y="81"/>
                    <a:pt x="1384" y="81"/>
                  </a:cubicBezTo>
                  <a:cubicBezTo>
                    <a:pt x="1383" y="78"/>
                    <a:pt x="1381" y="76"/>
                    <a:pt x="1379" y="73"/>
                  </a:cubicBezTo>
                  <a:lnTo>
                    <a:pt x="1378" y="66"/>
                  </a:lnTo>
                  <a:close/>
                  <a:moveTo>
                    <a:pt x="1395" y="213"/>
                  </a:moveTo>
                  <a:cubicBezTo>
                    <a:pt x="1395" y="210"/>
                    <a:pt x="1395" y="207"/>
                    <a:pt x="1395" y="204"/>
                  </a:cubicBezTo>
                  <a:cubicBezTo>
                    <a:pt x="1423" y="193"/>
                    <a:pt x="1423" y="193"/>
                    <a:pt x="1423" y="193"/>
                  </a:cubicBezTo>
                  <a:cubicBezTo>
                    <a:pt x="1422" y="197"/>
                    <a:pt x="1422" y="200"/>
                    <a:pt x="1421" y="204"/>
                  </a:cubicBezTo>
                  <a:lnTo>
                    <a:pt x="1395" y="213"/>
                  </a:lnTo>
                  <a:close/>
                  <a:moveTo>
                    <a:pt x="1420" y="208"/>
                  </a:moveTo>
                  <a:cubicBezTo>
                    <a:pt x="1419" y="212"/>
                    <a:pt x="1418" y="215"/>
                    <a:pt x="1417" y="219"/>
                  </a:cubicBezTo>
                  <a:cubicBezTo>
                    <a:pt x="1410" y="218"/>
                    <a:pt x="1403" y="218"/>
                    <a:pt x="1396" y="219"/>
                  </a:cubicBezTo>
                  <a:cubicBezTo>
                    <a:pt x="1396" y="219"/>
                    <a:pt x="1396" y="218"/>
                    <a:pt x="1396" y="217"/>
                  </a:cubicBezTo>
                  <a:lnTo>
                    <a:pt x="1420" y="208"/>
                  </a:lnTo>
                  <a:close/>
                  <a:moveTo>
                    <a:pt x="1395" y="199"/>
                  </a:moveTo>
                  <a:cubicBezTo>
                    <a:pt x="1395" y="196"/>
                    <a:pt x="1395" y="193"/>
                    <a:pt x="1395" y="190"/>
                  </a:cubicBezTo>
                  <a:cubicBezTo>
                    <a:pt x="1424" y="180"/>
                    <a:pt x="1424" y="180"/>
                    <a:pt x="1424" y="180"/>
                  </a:cubicBezTo>
                  <a:cubicBezTo>
                    <a:pt x="1424" y="183"/>
                    <a:pt x="1424" y="186"/>
                    <a:pt x="1423" y="189"/>
                  </a:cubicBezTo>
                  <a:lnTo>
                    <a:pt x="1395" y="199"/>
                  </a:lnTo>
                  <a:close/>
                  <a:moveTo>
                    <a:pt x="1395" y="186"/>
                  </a:moveTo>
                  <a:cubicBezTo>
                    <a:pt x="1395" y="183"/>
                    <a:pt x="1395" y="180"/>
                    <a:pt x="1395" y="176"/>
                  </a:cubicBezTo>
                  <a:cubicBezTo>
                    <a:pt x="1424" y="162"/>
                    <a:pt x="1424" y="162"/>
                    <a:pt x="1424" y="162"/>
                  </a:cubicBezTo>
                  <a:cubicBezTo>
                    <a:pt x="1424" y="166"/>
                    <a:pt x="1424" y="171"/>
                    <a:pt x="1424" y="175"/>
                  </a:cubicBezTo>
                  <a:lnTo>
                    <a:pt x="1395" y="186"/>
                  </a:lnTo>
                  <a:close/>
                  <a:moveTo>
                    <a:pt x="1395" y="172"/>
                  </a:moveTo>
                  <a:cubicBezTo>
                    <a:pt x="1395" y="171"/>
                    <a:pt x="1395" y="170"/>
                    <a:pt x="1395" y="170"/>
                  </a:cubicBezTo>
                  <a:cubicBezTo>
                    <a:pt x="1395" y="167"/>
                    <a:pt x="1396" y="165"/>
                    <a:pt x="1396" y="162"/>
                  </a:cubicBezTo>
                  <a:cubicBezTo>
                    <a:pt x="1422" y="146"/>
                    <a:pt x="1422" y="146"/>
                    <a:pt x="1422" y="146"/>
                  </a:cubicBezTo>
                  <a:cubicBezTo>
                    <a:pt x="1423" y="150"/>
                    <a:pt x="1423" y="154"/>
                    <a:pt x="1424" y="158"/>
                  </a:cubicBezTo>
                  <a:lnTo>
                    <a:pt x="1395" y="172"/>
                  </a:lnTo>
                  <a:close/>
                  <a:moveTo>
                    <a:pt x="1396" y="158"/>
                  </a:moveTo>
                  <a:cubicBezTo>
                    <a:pt x="1396" y="154"/>
                    <a:pt x="1396" y="151"/>
                    <a:pt x="1396" y="148"/>
                  </a:cubicBezTo>
                  <a:cubicBezTo>
                    <a:pt x="1419" y="129"/>
                    <a:pt x="1419" y="129"/>
                    <a:pt x="1419" y="129"/>
                  </a:cubicBezTo>
                  <a:cubicBezTo>
                    <a:pt x="1420" y="133"/>
                    <a:pt x="1421" y="138"/>
                    <a:pt x="1421" y="142"/>
                  </a:cubicBezTo>
                  <a:lnTo>
                    <a:pt x="1396" y="158"/>
                  </a:lnTo>
                  <a:close/>
                  <a:moveTo>
                    <a:pt x="1396" y="143"/>
                  </a:moveTo>
                  <a:cubicBezTo>
                    <a:pt x="1396" y="139"/>
                    <a:pt x="1396" y="136"/>
                    <a:pt x="1396" y="132"/>
                  </a:cubicBezTo>
                  <a:cubicBezTo>
                    <a:pt x="1413" y="113"/>
                    <a:pt x="1413" y="113"/>
                    <a:pt x="1413" y="113"/>
                  </a:cubicBezTo>
                  <a:cubicBezTo>
                    <a:pt x="1415" y="117"/>
                    <a:pt x="1416" y="121"/>
                    <a:pt x="1417" y="125"/>
                  </a:cubicBezTo>
                  <a:lnTo>
                    <a:pt x="1396" y="143"/>
                  </a:lnTo>
                  <a:close/>
                  <a:moveTo>
                    <a:pt x="1395" y="127"/>
                  </a:moveTo>
                  <a:cubicBezTo>
                    <a:pt x="1395" y="123"/>
                    <a:pt x="1395" y="120"/>
                    <a:pt x="1395" y="117"/>
                  </a:cubicBezTo>
                  <a:cubicBezTo>
                    <a:pt x="1407" y="98"/>
                    <a:pt x="1407" y="98"/>
                    <a:pt x="1407" y="98"/>
                  </a:cubicBezTo>
                  <a:cubicBezTo>
                    <a:pt x="1408" y="102"/>
                    <a:pt x="1410" y="105"/>
                    <a:pt x="1412" y="109"/>
                  </a:cubicBezTo>
                  <a:lnTo>
                    <a:pt x="1395" y="127"/>
                  </a:lnTo>
                  <a:close/>
                  <a:moveTo>
                    <a:pt x="1394" y="111"/>
                  </a:moveTo>
                  <a:cubicBezTo>
                    <a:pt x="1393" y="108"/>
                    <a:pt x="1393" y="105"/>
                    <a:pt x="1392" y="102"/>
                  </a:cubicBezTo>
                  <a:cubicBezTo>
                    <a:pt x="1399" y="86"/>
                    <a:pt x="1399" y="86"/>
                    <a:pt x="1399" y="86"/>
                  </a:cubicBezTo>
                  <a:cubicBezTo>
                    <a:pt x="1400" y="88"/>
                    <a:pt x="1401" y="90"/>
                    <a:pt x="1403" y="92"/>
                  </a:cubicBezTo>
                  <a:cubicBezTo>
                    <a:pt x="1403" y="93"/>
                    <a:pt x="1404" y="94"/>
                    <a:pt x="1404" y="95"/>
                  </a:cubicBezTo>
                  <a:lnTo>
                    <a:pt x="1394" y="111"/>
                  </a:lnTo>
                  <a:close/>
                  <a:moveTo>
                    <a:pt x="1390" y="96"/>
                  </a:moveTo>
                  <a:cubicBezTo>
                    <a:pt x="1390" y="93"/>
                    <a:pt x="1388" y="90"/>
                    <a:pt x="1387" y="87"/>
                  </a:cubicBezTo>
                  <a:cubicBezTo>
                    <a:pt x="1389" y="75"/>
                    <a:pt x="1389" y="75"/>
                    <a:pt x="1389" y="75"/>
                  </a:cubicBezTo>
                  <a:cubicBezTo>
                    <a:pt x="1392" y="77"/>
                    <a:pt x="1394" y="80"/>
                    <a:pt x="1396" y="83"/>
                  </a:cubicBezTo>
                  <a:lnTo>
                    <a:pt x="1390" y="96"/>
                  </a:lnTo>
                  <a:close/>
                  <a:moveTo>
                    <a:pt x="1365" y="77"/>
                  </a:moveTo>
                  <a:cubicBezTo>
                    <a:pt x="1372" y="78"/>
                    <a:pt x="1372" y="78"/>
                    <a:pt x="1372" y="78"/>
                  </a:cubicBezTo>
                  <a:cubicBezTo>
                    <a:pt x="1374" y="81"/>
                    <a:pt x="1375" y="84"/>
                    <a:pt x="1376" y="87"/>
                  </a:cubicBezTo>
                  <a:cubicBezTo>
                    <a:pt x="1365" y="84"/>
                    <a:pt x="1365" y="84"/>
                    <a:pt x="1365" y="84"/>
                  </a:cubicBezTo>
                  <a:cubicBezTo>
                    <a:pt x="1365" y="81"/>
                    <a:pt x="1365" y="79"/>
                    <a:pt x="1365" y="77"/>
                  </a:cubicBezTo>
                  <a:close/>
                  <a:moveTo>
                    <a:pt x="1378" y="91"/>
                  </a:moveTo>
                  <a:cubicBezTo>
                    <a:pt x="1379" y="94"/>
                    <a:pt x="1380" y="97"/>
                    <a:pt x="1380" y="100"/>
                  </a:cubicBezTo>
                  <a:cubicBezTo>
                    <a:pt x="1363" y="96"/>
                    <a:pt x="1363" y="96"/>
                    <a:pt x="1363" y="96"/>
                  </a:cubicBezTo>
                  <a:cubicBezTo>
                    <a:pt x="1364" y="93"/>
                    <a:pt x="1364" y="91"/>
                    <a:pt x="1365" y="88"/>
                  </a:cubicBezTo>
                  <a:lnTo>
                    <a:pt x="1378" y="91"/>
                  </a:lnTo>
                  <a:close/>
                  <a:moveTo>
                    <a:pt x="1363" y="59"/>
                  </a:moveTo>
                  <a:cubicBezTo>
                    <a:pt x="1367" y="60"/>
                    <a:pt x="1371" y="62"/>
                    <a:pt x="1374" y="64"/>
                  </a:cubicBezTo>
                  <a:cubicBezTo>
                    <a:pt x="1375" y="68"/>
                    <a:pt x="1375" y="68"/>
                    <a:pt x="1375" y="68"/>
                  </a:cubicBezTo>
                  <a:cubicBezTo>
                    <a:pt x="1371" y="65"/>
                    <a:pt x="1367" y="61"/>
                    <a:pt x="1363" y="59"/>
                  </a:cubicBezTo>
                  <a:close/>
                  <a:moveTo>
                    <a:pt x="1369" y="74"/>
                  </a:moveTo>
                  <a:cubicBezTo>
                    <a:pt x="1364" y="73"/>
                    <a:pt x="1364" y="73"/>
                    <a:pt x="1364" y="73"/>
                  </a:cubicBezTo>
                  <a:cubicBezTo>
                    <a:pt x="1363" y="70"/>
                    <a:pt x="1362" y="67"/>
                    <a:pt x="1361" y="64"/>
                  </a:cubicBezTo>
                  <a:cubicBezTo>
                    <a:pt x="1364" y="67"/>
                    <a:pt x="1367" y="70"/>
                    <a:pt x="1369" y="74"/>
                  </a:cubicBezTo>
                  <a:close/>
                  <a:moveTo>
                    <a:pt x="1381" y="105"/>
                  </a:moveTo>
                  <a:cubicBezTo>
                    <a:pt x="1382" y="108"/>
                    <a:pt x="1382" y="111"/>
                    <a:pt x="1382" y="115"/>
                  </a:cubicBezTo>
                  <a:cubicBezTo>
                    <a:pt x="1361" y="108"/>
                    <a:pt x="1361" y="108"/>
                    <a:pt x="1361" y="108"/>
                  </a:cubicBezTo>
                  <a:cubicBezTo>
                    <a:pt x="1361" y="105"/>
                    <a:pt x="1362" y="103"/>
                    <a:pt x="1363" y="100"/>
                  </a:cubicBezTo>
                  <a:lnTo>
                    <a:pt x="1381" y="105"/>
                  </a:lnTo>
                  <a:close/>
                  <a:moveTo>
                    <a:pt x="1383" y="119"/>
                  </a:moveTo>
                  <a:cubicBezTo>
                    <a:pt x="1383" y="122"/>
                    <a:pt x="1383" y="125"/>
                    <a:pt x="1383" y="129"/>
                  </a:cubicBezTo>
                  <a:cubicBezTo>
                    <a:pt x="1357" y="120"/>
                    <a:pt x="1357" y="120"/>
                    <a:pt x="1357" y="120"/>
                  </a:cubicBezTo>
                  <a:cubicBezTo>
                    <a:pt x="1358" y="119"/>
                    <a:pt x="1358" y="118"/>
                    <a:pt x="1358" y="117"/>
                  </a:cubicBezTo>
                  <a:cubicBezTo>
                    <a:pt x="1359" y="115"/>
                    <a:pt x="1359" y="114"/>
                    <a:pt x="1360" y="112"/>
                  </a:cubicBezTo>
                  <a:lnTo>
                    <a:pt x="1383" y="119"/>
                  </a:lnTo>
                  <a:close/>
                  <a:moveTo>
                    <a:pt x="1383" y="133"/>
                  </a:moveTo>
                  <a:cubicBezTo>
                    <a:pt x="1383" y="137"/>
                    <a:pt x="1383" y="140"/>
                    <a:pt x="1383" y="144"/>
                  </a:cubicBezTo>
                  <a:cubicBezTo>
                    <a:pt x="1354" y="134"/>
                    <a:pt x="1354" y="134"/>
                    <a:pt x="1354" y="134"/>
                  </a:cubicBezTo>
                  <a:cubicBezTo>
                    <a:pt x="1355" y="130"/>
                    <a:pt x="1356" y="127"/>
                    <a:pt x="1356" y="124"/>
                  </a:cubicBezTo>
                  <a:lnTo>
                    <a:pt x="1383" y="133"/>
                  </a:lnTo>
                  <a:close/>
                  <a:moveTo>
                    <a:pt x="1383" y="148"/>
                  </a:moveTo>
                  <a:cubicBezTo>
                    <a:pt x="1383" y="152"/>
                    <a:pt x="1383" y="156"/>
                    <a:pt x="1383" y="160"/>
                  </a:cubicBezTo>
                  <a:cubicBezTo>
                    <a:pt x="1351" y="149"/>
                    <a:pt x="1351" y="149"/>
                    <a:pt x="1351" y="149"/>
                  </a:cubicBezTo>
                  <a:cubicBezTo>
                    <a:pt x="1352" y="145"/>
                    <a:pt x="1352" y="141"/>
                    <a:pt x="1353" y="137"/>
                  </a:cubicBezTo>
                  <a:lnTo>
                    <a:pt x="1383" y="148"/>
                  </a:lnTo>
                  <a:close/>
                  <a:moveTo>
                    <a:pt x="1383" y="164"/>
                  </a:moveTo>
                  <a:cubicBezTo>
                    <a:pt x="1382" y="167"/>
                    <a:pt x="1382" y="170"/>
                    <a:pt x="1382" y="174"/>
                  </a:cubicBezTo>
                  <a:cubicBezTo>
                    <a:pt x="1349" y="163"/>
                    <a:pt x="1349" y="163"/>
                    <a:pt x="1349" y="163"/>
                  </a:cubicBezTo>
                  <a:cubicBezTo>
                    <a:pt x="1350" y="159"/>
                    <a:pt x="1350" y="156"/>
                    <a:pt x="1350" y="152"/>
                  </a:cubicBezTo>
                  <a:lnTo>
                    <a:pt x="1383" y="164"/>
                  </a:lnTo>
                  <a:close/>
                  <a:moveTo>
                    <a:pt x="1382" y="178"/>
                  </a:moveTo>
                  <a:cubicBezTo>
                    <a:pt x="1382" y="181"/>
                    <a:pt x="1382" y="184"/>
                    <a:pt x="1382" y="187"/>
                  </a:cubicBezTo>
                  <a:cubicBezTo>
                    <a:pt x="1349" y="178"/>
                    <a:pt x="1349" y="178"/>
                    <a:pt x="1349" y="178"/>
                  </a:cubicBezTo>
                  <a:cubicBezTo>
                    <a:pt x="1349" y="174"/>
                    <a:pt x="1349" y="170"/>
                    <a:pt x="1349" y="167"/>
                  </a:cubicBezTo>
                  <a:lnTo>
                    <a:pt x="1382" y="178"/>
                  </a:lnTo>
                  <a:close/>
                  <a:moveTo>
                    <a:pt x="1382" y="191"/>
                  </a:moveTo>
                  <a:cubicBezTo>
                    <a:pt x="1382" y="194"/>
                    <a:pt x="1382" y="198"/>
                    <a:pt x="1383" y="201"/>
                  </a:cubicBezTo>
                  <a:cubicBezTo>
                    <a:pt x="1352" y="192"/>
                    <a:pt x="1352" y="192"/>
                    <a:pt x="1352" y="192"/>
                  </a:cubicBezTo>
                  <a:cubicBezTo>
                    <a:pt x="1351" y="189"/>
                    <a:pt x="1350" y="185"/>
                    <a:pt x="1350" y="182"/>
                  </a:cubicBezTo>
                  <a:lnTo>
                    <a:pt x="1382" y="191"/>
                  </a:lnTo>
                  <a:close/>
                  <a:moveTo>
                    <a:pt x="1383" y="205"/>
                  </a:moveTo>
                  <a:cubicBezTo>
                    <a:pt x="1383" y="209"/>
                    <a:pt x="1383" y="212"/>
                    <a:pt x="1384" y="215"/>
                  </a:cubicBezTo>
                  <a:cubicBezTo>
                    <a:pt x="1357" y="209"/>
                    <a:pt x="1357" y="209"/>
                    <a:pt x="1357" y="209"/>
                  </a:cubicBezTo>
                  <a:cubicBezTo>
                    <a:pt x="1355" y="205"/>
                    <a:pt x="1354" y="201"/>
                    <a:pt x="1353" y="197"/>
                  </a:cubicBezTo>
                  <a:lnTo>
                    <a:pt x="1383" y="205"/>
                  </a:lnTo>
                  <a:close/>
                  <a:moveTo>
                    <a:pt x="1384" y="219"/>
                  </a:moveTo>
                  <a:cubicBezTo>
                    <a:pt x="1384" y="220"/>
                    <a:pt x="1384" y="220"/>
                    <a:pt x="1385" y="221"/>
                  </a:cubicBezTo>
                  <a:cubicBezTo>
                    <a:pt x="1378" y="222"/>
                    <a:pt x="1372" y="224"/>
                    <a:pt x="1366" y="226"/>
                  </a:cubicBezTo>
                  <a:cubicBezTo>
                    <a:pt x="1363" y="221"/>
                    <a:pt x="1361" y="217"/>
                    <a:pt x="1359" y="213"/>
                  </a:cubicBezTo>
                  <a:lnTo>
                    <a:pt x="1384" y="219"/>
                  </a:lnTo>
                  <a:close/>
                  <a:moveTo>
                    <a:pt x="1446" y="229"/>
                  </a:moveTo>
                  <a:cubicBezTo>
                    <a:pt x="1447" y="229"/>
                    <a:pt x="1447" y="229"/>
                    <a:pt x="1447" y="229"/>
                  </a:cubicBezTo>
                  <a:cubicBezTo>
                    <a:pt x="1447" y="229"/>
                    <a:pt x="1447" y="229"/>
                    <a:pt x="1447" y="229"/>
                  </a:cubicBezTo>
                  <a:cubicBezTo>
                    <a:pt x="1491" y="247"/>
                    <a:pt x="1532" y="317"/>
                    <a:pt x="1521" y="389"/>
                  </a:cubicBezTo>
                  <a:cubicBezTo>
                    <a:pt x="1517" y="389"/>
                    <a:pt x="1514" y="390"/>
                    <a:pt x="1511" y="392"/>
                  </a:cubicBezTo>
                  <a:cubicBezTo>
                    <a:pt x="1527" y="329"/>
                    <a:pt x="1482" y="252"/>
                    <a:pt x="1443" y="236"/>
                  </a:cubicBezTo>
                  <a:cubicBezTo>
                    <a:pt x="1443" y="236"/>
                    <a:pt x="1443" y="236"/>
                    <a:pt x="1443" y="236"/>
                  </a:cubicBezTo>
                  <a:cubicBezTo>
                    <a:pt x="1405" y="221"/>
                    <a:pt x="1319" y="243"/>
                    <a:pt x="1286" y="298"/>
                  </a:cubicBezTo>
                  <a:cubicBezTo>
                    <a:pt x="1285" y="295"/>
                    <a:pt x="1283" y="292"/>
                    <a:pt x="1281" y="290"/>
                  </a:cubicBezTo>
                  <a:cubicBezTo>
                    <a:pt x="1324" y="231"/>
                    <a:pt x="1403" y="210"/>
                    <a:pt x="1446" y="229"/>
                  </a:cubicBezTo>
                  <a:close/>
                  <a:moveTo>
                    <a:pt x="1433" y="221"/>
                  </a:moveTo>
                  <a:cubicBezTo>
                    <a:pt x="1431" y="220"/>
                    <a:pt x="1430" y="220"/>
                    <a:pt x="1428" y="220"/>
                  </a:cubicBezTo>
                  <a:cubicBezTo>
                    <a:pt x="1447" y="175"/>
                    <a:pt x="1437" y="122"/>
                    <a:pt x="1414" y="86"/>
                  </a:cubicBezTo>
                  <a:cubicBezTo>
                    <a:pt x="1422" y="82"/>
                    <a:pt x="1434" y="80"/>
                    <a:pt x="1447" y="79"/>
                  </a:cubicBezTo>
                  <a:cubicBezTo>
                    <a:pt x="1447" y="79"/>
                    <a:pt x="1447" y="79"/>
                    <a:pt x="1447" y="79"/>
                  </a:cubicBezTo>
                  <a:cubicBezTo>
                    <a:pt x="1457" y="122"/>
                    <a:pt x="1452" y="174"/>
                    <a:pt x="1433" y="221"/>
                  </a:cubicBezTo>
                  <a:close/>
                  <a:moveTo>
                    <a:pt x="1505" y="87"/>
                  </a:moveTo>
                  <a:cubicBezTo>
                    <a:pt x="1511" y="90"/>
                    <a:pt x="1517" y="93"/>
                    <a:pt x="1523" y="97"/>
                  </a:cubicBezTo>
                  <a:cubicBezTo>
                    <a:pt x="1493" y="127"/>
                    <a:pt x="1469" y="184"/>
                    <a:pt x="1451" y="227"/>
                  </a:cubicBezTo>
                  <a:cubicBezTo>
                    <a:pt x="1450" y="226"/>
                    <a:pt x="1449" y="226"/>
                    <a:pt x="1448" y="225"/>
                  </a:cubicBezTo>
                  <a:cubicBezTo>
                    <a:pt x="1448" y="225"/>
                    <a:pt x="1448" y="225"/>
                    <a:pt x="1448" y="225"/>
                  </a:cubicBezTo>
                  <a:cubicBezTo>
                    <a:pt x="1448" y="225"/>
                    <a:pt x="1448" y="225"/>
                    <a:pt x="1448" y="225"/>
                  </a:cubicBezTo>
                  <a:cubicBezTo>
                    <a:pt x="1447" y="225"/>
                    <a:pt x="1446" y="224"/>
                    <a:pt x="1445" y="224"/>
                  </a:cubicBezTo>
                  <a:cubicBezTo>
                    <a:pt x="1462" y="182"/>
                    <a:pt x="1486" y="125"/>
                    <a:pt x="1486" y="82"/>
                  </a:cubicBezTo>
                  <a:cubicBezTo>
                    <a:pt x="1493" y="83"/>
                    <a:pt x="1499" y="85"/>
                    <a:pt x="1505" y="87"/>
                  </a:cubicBezTo>
                  <a:close/>
                  <a:moveTo>
                    <a:pt x="1459" y="230"/>
                  </a:moveTo>
                  <a:cubicBezTo>
                    <a:pt x="1457" y="230"/>
                    <a:pt x="1456" y="229"/>
                    <a:pt x="1455" y="228"/>
                  </a:cubicBezTo>
                  <a:cubicBezTo>
                    <a:pt x="1472" y="186"/>
                    <a:pt x="1496" y="129"/>
                    <a:pt x="1526" y="99"/>
                  </a:cubicBezTo>
                  <a:cubicBezTo>
                    <a:pt x="1535" y="105"/>
                    <a:pt x="1543" y="112"/>
                    <a:pt x="1550" y="120"/>
                  </a:cubicBezTo>
                  <a:cubicBezTo>
                    <a:pt x="1512" y="143"/>
                    <a:pt x="1478" y="184"/>
                    <a:pt x="1459" y="230"/>
                  </a:cubicBezTo>
                  <a:close/>
                  <a:moveTo>
                    <a:pt x="1552" y="123"/>
                  </a:moveTo>
                  <a:cubicBezTo>
                    <a:pt x="1552" y="123"/>
                    <a:pt x="1552" y="123"/>
                    <a:pt x="1552" y="123"/>
                  </a:cubicBezTo>
                  <a:cubicBezTo>
                    <a:pt x="1561" y="133"/>
                    <a:pt x="1567" y="143"/>
                    <a:pt x="1571" y="151"/>
                  </a:cubicBezTo>
                  <a:cubicBezTo>
                    <a:pt x="1529" y="160"/>
                    <a:pt x="1485" y="190"/>
                    <a:pt x="1466" y="236"/>
                  </a:cubicBezTo>
                  <a:cubicBezTo>
                    <a:pt x="1465" y="234"/>
                    <a:pt x="1463" y="233"/>
                    <a:pt x="1462" y="232"/>
                  </a:cubicBezTo>
                  <a:cubicBezTo>
                    <a:pt x="1481" y="186"/>
                    <a:pt x="1515" y="145"/>
                    <a:pt x="1552" y="123"/>
                  </a:cubicBezTo>
                  <a:close/>
                  <a:moveTo>
                    <a:pt x="1441" y="223"/>
                  </a:moveTo>
                  <a:cubicBezTo>
                    <a:pt x="1440" y="222"/>
                    <a:pt x="1438" y="222"/>
                    <a:pt x="1437" y="221"/>
                  </a:cubicBezTo>
                  <a:cubicBezTo>
                    <a:pt x="1456" y="175"/>
                    <a:pt x="1461" y="122"/>
                    <a:pt x="1451" y="79"/>
                  </a:cubicBezTo>
                  <a:cubicBezTo>
                    <a:pt x="1461" y="79"/>
                    <a:pt x="1472" y="79"/>
                    <a:pt x="1482" y="81"/>
                  </a:cubicBezTo>
                  <a:cubicBezTo>
                    <a:pt x="1482" y="123"/>
                    <a:pt x="1459" y="180"/>
                    <a:pt x="1441" y="223"/>
                  </a:cubicBezTo>
                  <a:close/>
                  <a:moveTo>
                    <a:pt x="1609" y="170"/>
                  </a:moveTo>
                  <a:cubicBezTo>
                    <a:pt x="1582" y="176"/>
                    <a:pt x="1560" y="199"/>
                    <a:pt x="1538" y="222"/>
                  </a:cubicBezTo>
                  <a:cubicBezTo>
                    <a:pt x="1524" y="237"/>
                    <a:pt x="1510" y="252"/>
                    <a:pt x="1494" y="264"/>
                  </a:cubicBezTo>
                  <a:cubicBezTo>
                    <a:pt x="1493" y="263"/>
                    <a:pt x="1492" y="262"/>
                    <a:pt x="1492" y="261"/>
                  </a:cubicBezTo>
                  <a:cubicBezTo>
                    <a:pt x="1504" y="250"/>
                    <a:pt x="1516" y="238"/>
                    <a:pt x="1527" y="226"/>
                  </a:cubicBezTo>
                  <a:cubicBezTo>
                    <a:pt x="1553" y="198"/>
                    <a:pt x="1578" y="172"/>
                    <a:pt x="1609" y="170"/>
                  </a:cubicBezTo>
                  <a:close/>
                  <a:moveTo>
                    <a:pt x="1540" y="176"/>
                  </a:moveTo>
                  <a:cubicBezTo>
                    <a:pt x="1544" y="174"/>
                    <a:pt x="1548" y="172"/>
                    <a:pt x="1552" y="170"/>
                  </a:cubicBezTo>
                  <a:cubicBezTo>
                    <a:pt x="1551" y="197"/>
                    <a:pt x="1551" y="197"/>
                    <a:pt x="1551" y="197"/>
                  </a:cubicBezTo>
                  <a:cubicBezTo>
                    <a:pt x="1548" y="199"/>
                    <a:pt x="1546" y="201"/>
                    <a:pt x="1543" y="204"/>
                  </a:cubicBezTo>
                  <a:lnTo>
                    <a:pt x="1540" y="176"/>
                  </a:lnTo>
                  <a:close/>
                  <a:moveTo>
                    <a:pt x="1555" y="193"/>
                  </a:moveTo>
                  <a:cubicBezTo>
                    <a:pt x="1556" y="169"/>
                    <a:pt x="1556" y="169"/>
                    <a:pt x="1556" y="169"/>
                  </a:cubicBezTo>
                  <a:cubicBezTo>
                    <a:pt x="1560" y="167"/>
                    <a:pt x="1563" y="166"/>
                    <a:pt x="1567" y="165"/>
                  </a:cubicBezTo>
                  <a:cubicBezTo>
                    <a:pt x="1563" y="186"/>
                    <a:pt x="1563" y="186"/>
                    <a:pt x="1563" y="186"/>
                  </a:cubicBezTo>
                  <a:cubicBezTo>
                    <a:pt x="1560" y="188"/>
                    <a:pt x="1558" y="191"/>
                    <a:pt x="1555" y="193"/>
                  </a:cubicBezTo>
                  <a:close/>
                  <a:moveTo>
                    <a:pt x="1624" y="173"/>
                  </a:moveTo>
                  <a:cubicBezTo>
                    <a:pt x="1621" y="174"/>
                    <a:pt x="1618" y="175"/>
                    <a:pt x="1615" y="177"/>
                  </a:cubicBezTo>
                  <a:cubicBezTo>
                    <a:pt x="1611" y="174"/>
                    <a:pt x="1611" y="174"/>
                    <a:pt x="1611" y="174"/>
                  </a:cubicBezTo>
                  <a:cubicBezTo>
                    <a:pt x="1615" y="173"/>
                    <a:pt x="1620" y="173"/>
                    <a:pt x="1624" y="173"/>
                  </a:cubicBezTo>
                  <a:close/>
                  <a:moveTo>
                    <a:pt x="1611" y="166"/>
                  </a:moveTo>
                  <a:cubicBezTo>
                    <a:pt x="1614" y="163"/>
                    <a:pt x="1614" y="163"/>
                    <a:pt x="1614" y="163"/>
                  </a:cubicBezTo>
                  <a:cubicBezTo>
                    <a:pt x="1618" y="164"/>
                    <a:pt x="1622" y="166"/>
                    <a:pt x="1626" y="168"/>
                  </a:cubicBezTo>
                  <a:cubicBezTo>
                    <a:pt x="1621" y="166"/>
                    <a:pt x="1616" y="166"/>
                    <a:pt x="1611" y="166"/>
                  </a:cubicBezTo>
                  <a:close/>
                  <a:moveTo>
                    <a:pt x="1612" y="179"/>
                  </a:moveTo>
                  <a:cubicBezTo>
                    <a:pt x="1610" y="181"/>
                    <a:pt x="1609" y="182"/>
                    <a:pt x="1607" y="184"/>
                  </a:cubicBezTo>
                  <a:cubicBezTo>
                    <a:pt x="1597" y="178"/>
                    <a:pt x="1597" y="178"/>
                    <a:pt x="1597" y="178"/>
                  </a:cubicBezTo>
                  <a:cubicBezTo>
                    <a:pt x="1600" y="177"/>
                    <a:pt x="1603" y="176"/>
                    <a:pt x="1606" y="175"/>
                  </a:cubicBezTo>
                  <a:lnTo>
                    <a:pt x="1612" y="179"/>
                  </a:lnTo>
                  <a:close/>
                  <a:moveTo>
                    <a:pt x="1501" y="264"/>
                  </a:moveTo>
                  <a:cubicBezTo>
                    <a:pt x="1503" y="262"/>
                    <a:pt x="1506" y="260"/>
                    <a:pt x="1508" y="257"/>
                  </a:cubicBezTo>
                  <a:cubicBezTo>
                    <a:pt x="1536" y="272"/>
                    <a:pt x="1536" y="272"/>
                    <a:pt x="1536" y="272"/>
                  </a:cubicBezTo>
                  <a:cubicBezTo>
                    <a:pt x="1532" y="274"/>
                    <a:pt x="1528" y="276"/>
                    <a:pt x="1524" y="278"/>
                  </a:cubicBezTo>
                  <a:lnTo>
                    <a:pt x="1501" y="264"/>
                  </a:lnTo>
                  <a:close/>
                  <a:moveTo>
                    <a:pt x="1520" y="280"/>
                  </a:moveTo>
                  <a:cubicBezTo>
                    <a:pt x="1515" y="281"/>
                    <a:pt x="1511" y="282"/>
                    <a:pt x="1506" y="283"/>
                  </a:cubicBezTo>
                  <a:cubicBezTo>
                    <a:pt x="1503" y="278"/>
                    <a:pt x="1500" y="272"/>
                    <a:pt x="1496" y="267"/>
                  </a:cubicBezTo>
                  <a:cubicBezTo>
                    <a:pt x="1497" y="267"/>
                    <a:pt x="1497" y="266"/>
                    <a:pt x="1498" y="266"/>
                  </a:cubicBezTo>
                  <a:lnTo>
                    <a:pt x="1520" y="280"/>
                  </a:lnTo>
                  <a:close/>
                  <a:moveTo>
                    <a:pt x="1511" y="255"/>
                  </a:moveTo>
                  <a:cubicBezTo>
                    <a:pt x="1514" y="252"/>
                    <a:pt x="1517" y="250"/>
                    <a:pt x="1519" y="248"/>
                  </a:cubicBezTo>
                  <a:cubicBezTo>
                    <a:pt x="1548" y="264"/>
                    <a:pt x="1548" y="264"/>
                    <a:pt x="1548" y="264"/>
                  </a:cubicBezTo>
                  <a:cubicBezTo>
                    <a:pt x="1545" y="266"/>
                    <a:pt x="1543" y="268"/>
                    <a:pt x="1540" y="270"/>
                  </a:cubicBezTo>
                  <a:lnTo>
                    <a:pt x="1511" y="255"/>
                  </a:lnTo>
                  <a:close/>
                  <a:moveTo>
                    <a:pt x="1522" y="245"/>
                  </a:moveTo>
                  <a:cubicBezTo>
                    <a:pt x="1524" y="243"/>
                    <a:pt x="1526" y="240"/>
                    <a:pt x="1528" y="238"/>
                  </a:cubicBezTo>
                  <a:cubicBezTo>
                    <a:pt x="1560" y="254"/>
                    <a:pt x="1560" y="254"/>
                    <a:pt x="1560" y="254"/>
                  </a:cubicBezTo>
                  <a:cubicBezTo>
                    <a:pt x="1557" y="256"/>
                    <a:pt x="1554" y="259"/>
                    <a:pt x="1551" y="261"/>
                  </a:cubicBezTo>
                  <a:lnTo>
                    <a:pt x="1522" y="245"/>
                  </a:lnTo>
                  <a:close/>
                  <a:moveTo>
                    <a:pt x="1531" y="235"/>
                  </a:moveTo>
                  <a:cubicBezTo>
                    <a:pt x="1533" y="233"/>
                    <a:pt x="1536" y="230"/>
                    <a:pt x="1538" y="228"/>
                  </a:cubicBezTo>
                  <a:cubicBezTo>
                    <a:pt x="1569" y="243"/>
                    <a:pt x="1569" y="243"/>
                    <a:pt x="1569" y="243"/>
                  </a:cubicBezTo>
                  <a:cubicBezTo>
                    <a:pt x="1567" y="246"/>
                    <a:pt x="1565" y="248"/>
                    <a:pt x="1562" y="251"/>
                  </a:cubicBezTo>
                  <a:lnTo>
                    <a:pt x="1531" y="235"/>
                  </a:lnTo>
                  <a:close/>
                  <a:moveTo>
                    <a:pt x="1541" y="225"/>
                  </a:moveTo>
                  <a:cubicBezTo>
                    <a:pt x="1543" y="222"/>
                    <a:pt x="1546" y="219"/>
                    <a:pt x="1549" y="217"/>
                  </a:cubicBezTo>
                  <a:cubicBezTo>
                    <a:pt x="1577" y="230"/>
                    <a:pt x="1577" y="230"/>
                    <a:pt x="1577" y="230"/>
                  </a:cubicBezTo>
                  <a:cubicBezTo>
                    <a:pt x="1575" y="234"/>
                    <a:pt x="1573" y="237"/>
                    <a:pt x="1571" y="240"/>
                  </a:cubicBezTo>
                  <a:lnTo>
                    <a:pt x="1541" y="225"/>
                  </a:lnTo>
                  <a:close/>
                  <a:moveTo>
                    <a:pt x="1551" y="214"/>
                  </a:moveTo>
                  <a:cubicBezTo>
                    <a:pt x="1554" y="211"/>
                    <a:pt x="1557" y="208"/>
                    <a:pt x="1559" y="206"/>
                  </a:cubicBezTo>
                  <a:cubicBezTo>
                    <a:pt x="1585" y="218"/>
                    <a:pt x="1585" y="218"/>
                    <a:pt x="1585" y="218"/>
                  </a:cubicBezTo>
                  <a:cubicBezTo>
                    <a:pt x="1583" y="221"/>
                    <a:pt x="1581" y="224"/>
                    <a:pt x="1579" y="227"/>
                  </a:cubicBezTo>
                  <a:lnTo>
                    <a:pt x="1551" y="214"/>
                  </a:lnTo>
                  <a:close/>
                  <a:moveTo>
                    <a:pt x="1562" y="203"/>
                  </a:moveTo>
                  <a:cubicBezTo>
                    <a:pt x="1565" y="201"/>
                    <a:pt x="1567" y="198"/>
                    <a:pt x="1570" y="196"/>
                  </a:cubicBezTo>
                  <a:cubicBezTo>
                    <a:pt x="1591" y="208"/>
                    <a:pt x="1591" y="208"/>
                    <a:pt x="1591" y="208"/>
                  </a:cubicBezTo>
                  <a:cubicBezTo>
                    <a:pt x="1590" y="209"/>
                    <a:pt x="1589" y="211"/>
                    <a:pt x="1588" y="212"/>
                  </a:cubicBezTo>
                  <a:cubicBezTo>
                    <a:pt x="1588" y="213"/>
                    <a:pt x="1587" y="214"/>
                    <a:pt x="1587" y="215"/>
                  </a:cubicBezTo>
                  <a:lnTo>
                    <a:pt x="1562" y="203"/>
                  </a:lnTo>
                  <a:close/>
                  <a:moveTo>
                    <a:pt x="1573" y="193"/>
                  </a:moveTo>
                  <a:cubicBezTo>
                    <a:pt x="1575" y="191"/>
                    <a:pt x="1578" y="189"/>
                    <a:pt x="1581" y="187"/>
                  </a:cubicBezTo>
                  <a:cubicBezTo>
                    <a:pt x="1597" y="197"/>
                    <a:pt x="1597" y="197"/>
                    <a:pt x="1597" y="197"/>
                  </a:cubicBezTo>
                  <a:cubicBezTo>
                    <a:pt x="1596" y="199"/>
                    <a:pt x="1594" y="202"/>
                    <a:pt x="1593" y="204"/>
                  </a:cubicBezTo>
                  <a:lnTo>
                    <a:pt x="1573" y="193"/>
                  </a:lnTo>
                  <a:close/>
                  <a:moveTo>
                    <a:pt x="1584" y="185"/>
                  </a:moveTo>
                  <a:cubicBezTo>
                    <a:pt x="1587" y="183"/>
                    <a:pt x="1590" y="181"/>
                    <a:pt x="1593" y="180"/>
                  </a:cubicBezTo>
                  <a:cubicBezTo>
                    <a:pt x="1604" y="187"/>
                    <a:pt x="1604" y="187"/>
                    <a:pt x="1604" y="187"/>
                  </a:cubicBezTo>
                  <a:cubicBezTo>
                    <a:pt x="1603" y="189"/>
                    <a:pt x="1601" y="191"/>
                    <a:pt x="1599" y="194"/>
                  </a:cubicBezTo>
                  <a:lnTo>
                    <a:pt x="1584" y="185"/>
                  </a:lnTo>
                  <a:close/>
                  <a:moveTo>
                    <a:pt x="1589" y="171"/>
                  </a:moveTo>
                  <a:cubicBezTo>
                    <a:pt x="1586" y="172"/>
                    <a:pt x="1583" y="173"/>
                    <a:pt x="1580" y="175"/>
                  </a:cubicBezTo>
                  <a:cubicBezTo>
                    <a:pt x="1586" y="161"/>
                    <a:pt x="1586" y="161"/>
                    <a:pt x="1586" y="161"/>
                  </a:cubicBezTo>
                  <a:cubicBezTo>
                    <a:pt x="1589" y="161"/>
                    <a:pt x="1593" y="161"/>
                    <a:pt x="1596" y="161"/>
                  </a:cubicBezTo>
                  <a:lnTo>
                    <a:pt x="1589" y="171"/>
                  </a:lnTo>
                  <a:close/>
                  <a:moveTo>
                    <a:pt x="1601" y="161"/>
                  </a:moveTo>
                  <a:cubicBezTo>
                    <a:pt x="1604" y="161"/>
                    <a:pt x="1607" y="162"/>
                    <a:pt x="1610" y="162"/>
                  </a:cubicBezTo>
                  <a:cubicBezTo>
                    <a:pt x="1605" y="167"/>
                    <a:pt x="1605" y="167"/>
                    <a:pt x="1605" y="167"/>
                  </a:cubicBezTo>
                  <a:cubicBezTo>
                    <a:pt x="1601" y="167"/>
                    <a:pt x="1598" y="168"/>
                    <a:pt x="1595" y="169"/>
                  </a:cubicBezTo>
                  <a:lnTo>
                    <a:pt x="1601" y="161"/>
                  </a:lnTo>
                  <a:close/>
                  <a:moveTo>
                    <a:pt x="1575" y="178"/>
                  </a:moveTo>
                  <a:cubicBezTo>
                    <a:pt x="1572" y="179"/>
                    <a:pt x="1570" y="181"/>
                    <a:pt x="1567" y="183"/>
                  </a:cubicBezTo>
                  <a:cubicBezTo>
                    <a:pt x="1571" y="164"/>
                    <a:pt x="1571" y="164"/>
                    <a:pt x="1571" y="164"/>
                  </a:cubicBezTo>
                  <a:cubicBezTo>
                    <a:pt x="1572" y="164"/>
                    <a:pt x="1573" y="163"/>
                    <a:pt x="1575" y="163"/>
                  </a:cubicBezTo>
                  <a:cubicBezTo>
                    <a:pt x="1577" y="162"/>
                    <a:pt x="1579" y="162"/>
                    <a:pt x="1581" y="162"/>
                  </a:cubicBezTo>
                  <a:lnTo>
                    <a:pt x="1575" y="178"/>
                  </a:lnTo>
                  <a:close/>
                  <a:moveTo>
                    <a:pt x="1533" y="214"/>
                  </a:moveTo>
                  <a:cubicBezTo>
                    <a:pt x="1526" y="185"/>
                    <a:pt x="1526" y="185"/>
                    <a:pt x="1526" y="185"/>
                  </a:cubicBezTo>
                  <a:cubicBezTo>
                    <a:pt x="1529" y="183"/>
                    <a:pt x="1533" y="180"/>
                    <a:pt x="1537" y="178"/>
                  </a:cubicBezTo>
                  <a:cubicBezTo>
                    <a:pt x="1540" y="207"/>
                    <a:pt x="1540" y="207"/>
                    <a:pt x="1540" y="207"/>
                  </a:cubicBezTo>
                  <a:cubicBezTo>
                    <a:pt x="1538" y="210"/>
                    <a:pt x="1535" y="212"/>
                    <a:pt x="1533" y="214"/>
                  </a:cubicBezTo>
                  <a:close/>
                  <a:moveTo>
                    <a:pt x="1530" y="218"/>
                  </a:moveTo>
                  <a:cubicBezTo>
                    <a:pt x="1528" y="220"/>
                    <a:pt x="1526" y="221"/>
                    <a:pt x="1525" y="223"/>
                  </a:cubicBezTo>
                  <a:cubicBezTo>
                    <a:pt x="1524" y="224"/>
                    <a:pt x="1524" y="224"/>
                    <a:pt x="1523" y="225"/>
                  </a:cubicBezTo>
                  <a:cubicBezTo>
                    <a:pt x="1513" y="195"/>
                    <a:pt x="1513" y="195"/>
                    <a:pt x="1513" y="195"/>
                  </a:cubicBezTo>
                  <a:cubicBezTo>
                    <a:pt x="1516" y="192"/>
                    <a:pt x="1519" y="190"/>
                    <a:pt x="1522" y="188"/>
                  </a:cubicBezTo>
                  <a:lnTo>
                    <a:pt x="1530" y="218"/>
                  </a:lnTo>
                  <a:close/>
                  <a:moveTo>
                    <a:pt x="1520" y="228"/>
                  </a:moveTo>
                  <a:cubicBezTo>
                    <a:pt x="1518" y="230"/>
                    <a:pt x="1516" y="233"/>
                    <a:pt x="1513" y="235"/>
                  </a:cubicBezTo>
                  <a:cubicBezTo>
                    <a:pt x="1500" y="207"/>
                    <a:pt x="1500" y="207"/>
                    <a:pt x="1500" y="207"/>
                  </a:cubicBezTo>
                  <a:cubicBezTo>
                    <a:pt x="1503" y="204"/>
                    <a:pt x="1507" y="201"/>
                    <a:pt x="1510" y="198"/>
                  </a:cubicBezTo>
                  <a:lnTo>
                    <a:pt x="1520" y="228"/>
                  </a:lnTo>
                  <a:close/>
                  <a:moveTo>
                    <a:pt x="1510" y="238"/>
                  </a:moveTo>
                  <a:cubicBezTo>
                    <a:pt x="1508" y="240"/>
                    <a:pt x="1506" y="242"/>
                    <a:pt x="1504" y="245"/>
                  </a:cubicBezTo>
                  <a:cubicBezTo>
                    <a:pt x="1491" y="217"/>
                    <a:pt x="1491" y="217"/>
                    <a:pt x="1491" y="217"/>
                  </a:cubicBezTo>
                  <a:cubicBezTo>
                    <a:pt x="1493" y="215"/>
                    <a:pt x="1495" y="212"/>
                    <a:pt x="1497" y="210"/>
                  </a:cubicBezTo>
                  <a:lnTo>
                    <a:pt x="1510" y="238"/>
                  </a:lnTo>
                  <a:close/>
                  <a:moveTo>
                    <a:pt x="1501" y="247"/>
                  </a:moveTo>
                  <a:cubicBezTo>
                    <a:pt x="1499" y="250"/>
                    <a:pt x="1496" y="252"/>
                    <a:pt x="1494" y="254"/>
                  </a:cubicBezTo>
                  <a:cubicBezTo>
                    <a:pt x="1482" y="229"/>
                    <a:pt x="1482" y="229"/>
                    <a:pt x="1482" y="229"/>
                  </a:cubicBezTo>
                  <a:cubicBezTo>
                    <a:pt x="1484" y="226"/>
                    <a:pt x="1486" y="223"/>
                    <a:pt x="1489" y="221"/>
                  </a:cubicBezTo>
                  <a:lnTo>
                    <a:pt x="1501" y="247"/>
                  </a:lnTo>
                  <a:close/>
                  <a:moveTo>
                    <a:pt x="1491" y="257"/>
                  </a:moveTo>
                  <a:cubicBezTo>
                    <a:pt x="1490" y="257"/>
                    <a:pt x="1490" y="258"/>
                    <a:pt x="1489" y="258"/>
                  </a:cubicBezTo>
                  <a:cubicBezTo>
                    <a:pt x="1485" y="252"/>
                    <a:pt x="1480" y="247"/>
                    <a:pt x="1475" y="243"/>
                  </a:cubicBezTo>
                  <a:cubicBezTo>
                    <a:pt x="1476" y="240"/>
                    <a:pt x="1478" y="236"/>
                    <a:pt x="1480" y="233"/>
                  </a:cubicBezTo>
                  <a:lnTo>
                    <a:pt x="1491" y="257"/>
                  </a:lnTo>
                  <a:close/>
                  <a:moveTo>
                    <a:pt x="1640" y="328"/>
                  </a:moveTo>
                  <a:cubicBezTo>
                    <a:pt x="1637" y="332"/>
                    <a:pt x="1635" y="336"/>
                    <a:pt x="1634" y="340"/>
                  </a:cubicBezTo>
                  <a:cubicBezTo>
                    <a:pt x="1623" y="323"/>
                    <a:pt x="1607" y="312"/>
                    <a:pt x="1589" y="309"/>
                  </a:cubicBezTo>
                  <a:cubicBezTo>
                    <a:pt x="1586" y="309"/>
                    <a:pt x="1582" y="308"/>
                    <a:pt x="1579" y="308"/>
                  </a:cubicBezTo>
                  <a:cubicBezTo>
                    <a:pt x="1590" y="306"/>
                    <a:pt x="1600" y="302"/>
                    <a:pt x="1609" y="299"/>
                  </a:cubicBezTo>
                  <a:cubicBezTo>
                    <a:pt x="1625" y="293"/>
                    <a:pt x="1639" y="288"/>
                    <a:pt x="1649" y="290"/>
                  </a:cubicBezTo>
                  <a:cubicBezTo>
                    <a:pt x="1654" y="291"/>
                    <a:pt x="1658" y="294"/>
                    <a:pt x="1660" y="298"/>
                  </a:cubicBezTo>
                  <a:cubicBezTo>
                    <a:pt x="1656" y="294"/>
                    <a:pt x="1651" y="293"/>
                    <a:pt x="1645" y="294"/>
                  </a:cubicBezTo>
                  <a:cubicBezTo>
                    <a:pt x="1638" y="295"/>
                    <a:pt x="1632" y="302"/>
                    <a:pt x="1632" y="310"/>
                  </a:cubicBezTo>
                  <a:cubicBezTo>
                    <a:pt x="1631" y="317"/>
                    <a:pt x="1634" y="324"/>
                    <a:pt x="1640" y="328"/>
                  </a:cubicBezTo>
                  <a:close/>
                  <a:moveTo>
                    <a:pt x="1589" y="313"/>
                  </a:moveTo>
                  <a:cubicBezTo>
                    <a:pt x="1607" y="316"/>
                    <a:pt x="1623" y="328"/>
                    <a:pt x="1633" y="346"/>
                  </a:cubicBezTo>
                  <a:cubicBezTo>
                    <a:pt x="1630" y="363"/>
                    <a:pt x="1636" y="381"/>
                    <a:pt x="1651" y="397"/>
                  </a:cubicBezTo>
                  <a:cubicBezTo>
                    <a:pt x="1650" y="397"/>
                    <a:pt x="1650" y="397"/>
                    <a:pt x="1650" y="397"/>
                  </a:cubicBezTo>
                  <a:cubicBezTo>
                    <a:pt x="1650" y="398"/>
                    <a:pt x="1649" y="398"/>
                    <a:pt x="1649" y="399"/>
                  </a:cubicBezTo>
                  <a:cubicBezTo>
                    <a:pt x="1644" y="388"/>
                    <a:pt x="1636" y="380"/>
                    <a:pt x="1626" y="375"/>
                  </a:cubicBezTo>
                  <a:cubicBezTo>
                    <a:pt x="1626" y="362"/>
                    <a:pt x="1621" y="350"/>
                    <a:pt x="1613" y="341"/>
                  </a:cubicBezTo>
                  <a:cubicBezTo>
                    <a:pt x="1604" y="332"/>
                    <a:pt x="1592" y="326"/>
                    <a:pt x="1581" y="325"/>
                  </a:cubicBezTo>
                  <a:cubicBezTo>
                    <a:pt x="1564" y="325"/>
                    <a:pt x="1551" y="333"/>
                    <a:pt x="1545" y="346"/>
                  </a:cubicBezTo>
                  <a:cubicBezTo>
                    <a:pt x="1540" y="355"/>
                    <a:pt x="1541" y="365"/>
                    <a:pt x="1546" y="370"/>
                  </a:cubicBezTo>
                  <a:cubicBezTo>
                    <a:pt x="1546" y="370"/>
                    <a:pt x="1547" y="370"/>
                    <a:pt x="1548" y="370"/>
                  </a:cubicBezTo>
                  <a:cubicBezTo>
                    <a:pt x="1548" y="370"/>
                    <a:pt x="1549" y="370"/>
                    <a:pt x="1549" y="369"/>
                  </a:cubicBezTo>
                  <a:cubicBezTo>
                    <a:pt x="1551" y="361"/>
                    <a:pt x="1558" y="359"/>
                    <a:pt x="1563" y="359"/>
                  </a:cubicBezTo>
                  <a:cubicBezTo>
                    <a:pt x="1569" y="360"/>
                    <a:pt x="1576" y="365"/>
                    <a:pt x="1576" y="373"/>
                  </a:cubicBezTo>
                  <a:cubicBezTo>
                    <a:pt x="1576" y="381"/>
                    <a:pt x="1572" y="387"/>
                    <a:pt x="1564" y="390"/>
                  </a:cubicBezTo>
                  <a:cubicBezTo>
                    <a:pt x="1556" y="394"/>
                    <a:pt x="1546" y="392"/>
                    <a:pt x="1539" y="386"/>
                  </a:cubicBezTo>
                  <a:cubicBezTo>
                    <a:pt x="1532" y="380"/>
                    <a:pt x="1528" y="371"/>
                    <a:pt x="1528" y="360"/>
                  </a:cubicBezTo>
                  <a:cubicBezTo>
                    <a:pt x="1528" y="347"/>
                    <a:pt x="1534" y="334"/>
                    <a:pt x="1544" y="325"/>
                  </a:cubicBezTo>
                  <a:cubicBezTo>
                    <a:pt x="1556" y="315"/>
                    <a:pt x="1572" y="310"/>
                    <a:pt x="1589" y="313"/>
                  </a:cubicBezTo>
                  <a:close/>
                  <a:moveTo>
                    <a:pt x="1856" y="386"/>
                  </a:moveTo>
                  <a:cubicBezTo>
                    <a:pt x="1856" y="386"/>
                    <a:pt x="1857" y="387"/>
                    <a:pt x="1857" y="387"/>
                  </a:cubicBezTo>
                  <a:cubicBezTo>
                    <a:pt x="1871" y="390"/>
                    <a:pt x="1877" y="400"/>
                    <a:pt x="1878" y="408"/>
                  </a:cubicBezTo>
                  <a:cubicBezTo>
                    <a:pt x="1879" y="418"/>
                    <a:pt x="1875" y="427"/>
                    <a:pt x="1866" y="432"/>
                  </a:cubicBezTo>
                  <a:cubicBezTo>
                    <a:pt x="1866" y="432"/>
                    <a:pt x="1865" y="433"/>
                    <a:pt x="1865" y="433"/>
                  </a:cubicBezTo>
                  <a:cubicBezTo>
                    <a:pt x="1865" y="434"/>
                    <a:pt x="1865" y="435"/>
                    <a:pt x="1866" y="435"/>
                  </a:cubicBezTo>
                  <a:cubicBezTo>
                    <a:pt x="1875" y="443"/>
                    <a:pt x="1879" y="452"/>
                    <a:pt x="1876" y="462"/>
                  </a:cubicBezTo>
                  <a:cubicBezTo>
                    <a:pt x="1874" y="472"/>
                    <a:pt x="1865" y="479"/>
                    <a:pt x="1853" y="481"/>
                  </a:cubicBezTo>
                  <a:cubicBezTo>
                    <a:pt x="1853" y="481"/>
                    <a:pt x="1852" y="482"/>
                    <a:pt x="1852" y="482"/>
                  </a:cubicBezTo>
                  <a:cubicBezTo>
                    <a:pt x="1852" y="483"/>
                    <a:pt x="1852" y="483"/>
                    <a:pt x="1852" y="484"/>
                  </a:cubicBezTo>
                  <a:cubicBezTo>
                    <a:pt x="1856" y="495"/>
                    <a:pt x="1851" y="508"/>
                    <a:pt x="1841" y="516"/>
                  </a:cubicBezTo>
                  <a:cubicBezTo>
                    <a:pt x="1828" y="526"/>
                    <a:pt x="1810" y="525"/>
                    <a:pt x="1793" y="513"/>
                  </a:cubicBezTo>
                  <a:cubicBezTo>
                    <a:pt x="1794" y="508"/>
                    <a:pt x="1795" y="504"/>
                    <a:pt x="1794" y="499"/>
                  </a:cubicBezTo>
                  <a:cubicBezTo>
                    <a:pt x="1794" y="495"/>
                    <a:pt x="1793" y="491"/>
                    <a:pt x="1792" y="487"/>
                  </a:cubicBezTo>
                  <a:cubicBezTo>
                    <a:pt x="1805" y="498"/>
                    <a:pt x="1826" y="514"/>
                    <a:pt x="1832" y="508"/>
                  </a:cubicBezTo>
                  <a:cubicBezTo>
                    <a:pt x="1833" y="507"/>
                    <a:pt x="1833" y="506"/>
                    <a:pt x="1833" y="504"/>
                  </a:cubicBezTo>
                  <a:cubicBezTo>
                    <a:pt x="1832" y="497"/>
                    <a:pt x="1815" y="484"/>
                    <a:pt x="1804" y="476"/>
                  </a:cubicBezTo>
                  <a:cubicBezTo>
                    <a:pt x="1812" y="477"/>
                    <a:pt x="1819" y="478"/>
                    <a:pt x="1822" y="476"/>
                  </a:cubicBezTo>
                  <a:cubicBezTo>
                    <a:pt x="1824" y="475"/>
                    <a:pt x="1825" y="473"/>
                    <a:pt x="1826" y="472"/>
                  </a:cubicBezTo>
                  <a:cubicBezTo>
                    <a:pt x="1826" y="470"/>
                    <a:pt x="1826" y="468"/>
                    <a:pt x="1825" y="466"/>
                  </a:cubicBezTo>
                  <a:cubicBezTo>
                    <a:pt x="1823" y="465"/>
                    <a:pt x="1821" y="463"/>
                    <a:pt x="1818" y="461"/>
                  </a:cubicBezTo>
                  <a:cubicBezTo>
                    <a:pt x="1838" y="463"/>
                    <a:pt x="1863" y="465"/>
                    <a:pt x="1864" y="457"/>
                  </a:cubicBezTo>
                  <a:cubicBezTo>
                    <a:pt x="1865" y="456"/>
                    <a:pt x="1864" y="455"/>
                    <a:pt x="1863" y="454"/>
                  </a:cubicBezTo>
                  <a:cubicBezTo>
                    <a:pt x="1859" y="449"/>
                    <a:pt x="1837" y="445"/>
                    <a:pt x="1820" y="443"/>
                  </a:cubicBezTo>
                  <a:cubicBezTo>
                    <a:pt x="1830" y="441"/>
                    <a:pt x="1836" y="438"/>
                    <a:pt x="1837" y="434"/>
                  </a:cubicBezTo>
                  <a:cubicBezTo>
                    <a:pt x="1837" y="432"/>
                    <a:pt x="1836" y="430"/>
                    <a:pt x="1834" y="429"/>
                  </a:cubicBezTo>
                  <a:cubicBezTo>
                    <a:pt x="1833" y="428"/>
                    <a:pt x="1830" y="427"/>
                    <a:pt x="1826" y="427"/>
                  </a:cubicBezTo>
                  <a:cubicBezTo>
                    <a:pt x="1841" y="423"/>
                    <a:pt x="1860" y="417"/>
                    <a:pt x="1863" y="412"/>
                  </a:cubicBezTo>
                  <a:cubicBezTo>
                    <a:pt x="1864" y="410"/>
                    <a:pt x="1864" y="409"/>
                    <a:pt x="1864" y="408"/>
                  </a:cubicBezTo>
                  <a:cubicBezTo>
                    <a:pt x="1863" y="407"/>
                    <a:pt x="1863" y="406"/>
                    <a:pt x="1861" y="405"/>
                  </a:cubicBezTo>
                  <a:cubicBezTo>
                    <a:pt x="1855" y="402"/>
                    <a:pt x="1837" y="407"/>
                    <a:pt x="1822" y="411"/>
                  </a:cubicBezTo>
                  <a:cubicBezTo>
                    <a:pt x="1825" y="409"/>
                    <a:pt x="1828" y="407"/>
                    <a:pt x="1829" y="404"/>
                  </a:cubicBezTo>
                  <a:cubicBezTo>
                    <a:pt x="1830" y="402"/>
                    <a:pt x="1829" y="401"/>
                    <a:pt x="1829" y="400"/>
                  </a:cubicBezTo>
                  <a:cubicBezTo>
                    <a:pt x="1828" y="398"/>
                    <a:pt x="1827" y="397"/>
                    <a:pt x="1825" y="396"/>
                  </a:cubicBezTo>
                  <a:cubicBezTo>
                    <a:pt x="1823" y="396"/>
                    <a:pt x="1820" y="396"/>
                    <a:pt x="1817" y="397"/>
                  </a:cubicBezTo>
                  <a:cubicBezTo>
                    <a:pt x="1830" y="388"/>
                    <a:pt x="1846" y="377"/>
                    <a:pt x="1848" y="370"/>
                  </a:cubicBezTo>
                  <a:cubicBezTo>
                    <a:pt x="1848" y="368"/>
                    <a:pt x="1848" y="367"/>
                    <a:pt x="1847" y="366"/>
                  </a:cubicBezTo>
                  <a:cubicBezTo>
                    <a:pt x="1847" y="366"/>
                    <a:pt x="1846" y="365"/>
                    <a:pt x="1844" y="365"/>
                  </a:cubicBezTo>
                  <a:cubicBezTo>
                    <a:pt x="1837" y="364"/>
                    <a:pt x="1821" y="374"/>
                    <a:pt x="1809" y="383"/>
                  </a:cubicBezTo>
                  <a:cubicBezTo>
                    <a:pt x="1811" y="380"/>
                    <a:pt x="1813" y="376"/>
                    <a:pt x="1813" y="374"/>
                  </a:cubicBezTo>
                  <a:cubicBezTo>
                    <a:pt x="1813" y="372"/>
                    <a:pt x="1813" y="370"/>
                    <a:pt x="1811" y="369"/>
                  </a:cubicBezTo>
                  <a:cubicBezTo>
                    <a:pt x="1810" y="367"/>
                    <a:pt x="1808" y="367"/>
                    <a:pt x="1806" y="367"/>
                  </a:cubicBezTo>
                  <a:cubicBezTo>
                    <a:pt x="1803" y="367"/>
                    <a:pt x="1800" y="369"/>
                    <a:pt x="1796" y="371"/>
                  </a:cubicBezTo>
                  <a:cubicBezTo>
                    <a:pt x="1805" y="359"/>
                    <a:pt x="1816" y="342"/>
                    <a:pt x="1815" y="336"/>
                  </a:cubicBezTo>
                  <a:cubicBezTo>
                    <a:pt x="1815" y="334"/>
                    <a:pt x="1814" y="333"/>
                    <a:pt x="1813" y="333"/>
                  </a:cubicBezTo>
                  <a:cubicBezTo>
                    <a:pt x="1813" y="332"/>
                    <a:pt x="1811" y="332"/>
                    <a:pt x="1810" y="332"/>
                  </a:cubicBezTo>
                  <a:cubicBezTo>
                    <a:pt x="1803" y="333"/>
                    <a:pt x="1792" y="349"/>
                    <a:pt x="1783" y="362"/>
                  </a:cubicBezTo>
                  <a:cubicBezTo>
                    <a:pt x="1784" y="359"/>
                    <a:pt x="1784" y="357"/>
                    <a:pt x="1783" y="355"/>
                  </a:cubicBezTo>
                  <a:cubicBezTo>
                    <a:pt x="1783" y="353"/>
                    <a:pt x="1782" y="352"/>
                    <a:pt x="1780" y="351"/>
                  </a:cubicBezTo>
                  <a:cubicBezTo>
                    <a:pt x="1779" y="351"/>
                    <a:pt x="1777" y="350"/>
                    <a:pt x="1775" y="351"/>
                  </a:cubicBezTo>
                  <a:cubicBezTo>
                    <a:pt x="1773" y="352"/>
                    <a:pt x="1771" y="354"/>
                    <a:pt x="1769" y="358"/>
                  </a:cubicBezTo>
                  <a:cubicBezTo>
                    <a:pt x="1773" y="343"/>
                    <a:pt x="1777" y="324"/>
                    <a:pt x="1774" y="319"/>
                  </a:cubicBezTo>
                  <a:cubicBezTo>
                    <a:pt x="1774" y="317"/>
                    <a:pt x="1772" y="316"/>
                    <a:pt x="1772" y="316"/>
                  </a:cubicBezTo>
                  <a:cubicBezTo>
                    <a:pt x="1771" y="316"/>
                    <a:pt x="1769" y="316"/>
                    <a:pt x="1768" y="317"/>
                  </a:cubicBezTo>
                  <a:cubicBezTo>
                    <a:pt x="1762" y="320"/>
                    <a:pt x="1757" y="339"/>
                    <a:pt x="1753" y="353"/>
                  </a:cubicBezTo>
                  <a:cubicBezTo>
                    <a:pt x="1753" y="350"/>
                    <a:pt x="1752" y="347"/>
                    <a:pt x="1750" y="345"/>
                  </a:cubicBezTo>
                  <a:cubicBezTo>
                    <a:pt x="1749" y="344"/>
                    <a:pt x="1748" y="343"/>
                    <a:pt x="1746" y="343"/>
                  </a:cubicBezTo>
                  <a:cubicBezTo>
                    <a:pt x="1742" y="343"/>
                    <a:pt x="1738" y="350"/>
                    <a:pt x="1736" y="359"/>
                  </a:cubicBezTo>
                  <a:cubicBezTo>
                    <a:pt x="1735" y="343"/>
                    <a:pt x="1731" y="320"/>
                    <a:pt x="1726" y="316"/>
                  </a:cubicBezTo>
                  <a:cubicBezTo>
                    <a:pt x="1724" y="315"/>
                    <a:pt x="1723" y="315"/>
                    <a:pt x="1722" y="315"/>
                  </a:cubicBezTo>
                  <a:cubicBezTo>
                    <a:pt x="1715" y="317"/>
                    <a:pt x="1716" y="342"/>
                    <a:pt x="1718" y="361"/>
                  </a:cubicBezTo>
                  <a:cubicBezTo>
                    <a:pt x="1717" y="359"/>
                    <a:pt x="1715" y="356"/>
                    <a:pt x="1713" y="355"/>
                  </a:cubicBezTo>
                  <a:cubicBezTo>
                    <a:pt x="1712" y="354"/>
                    <a:pt x="1710" y="354"/>
                    <a:pt x="1708" y="354"/>
                  </a:cubicBezTo>
                  <a:cubicBezTo>
                    <a:pt x="1706" y="354"/>
                    <a:pt x="1705" y="356"/>
                    <a:pt x="1704" y="357"/>
                  </a:cubicBezTo>
                  <a:cubicBezTo>
                    <a:pt x="1702" y="361"/>
                    <a:pt x="1703" y="368"/>
                    <a:pt x="1704" y="376"/>
                  </a:cubicBezTo>
                  <a:cubicBezTo>
                    <a:pt x="1696" y="365"/>
                    <a:pt x="1683" y="348"/>
                    <a:pt x="1676" y="347"/>
                  </a:cubicBezTo>
                  <a:cubicBezTo>
                    <a:pt x="1674" y="347"/>
                    <a:pt x="1673" y="347"/>
                    <a:pt x="1672" y="348"/>
                  </a:cubicBezTo>
                  <a:cubicBezTo>
                    <a:pt x="1666" y="353"/>
                    <a:pt x="1681" y="374"/>
                    <a:pt x="1693" y="388"/>
                  </a:cubicBezTo>
                  <a:cubicBezTo>
                    <a:pt x="1689" y="387"/>
                    <a:pt x="1685" y="386"/>
                    <a:pt x="1681" y="386"/>
                  </a:cubicBezTo>
                  <a:cubicBezTo>
                    <a:pt x="1676" y="385"/>
                    <a:pt x="1671" y="386"/>
                    <a:pt x="1667" y="387"/>
                  </a:cubicBezTo>
                  <a:cubicBezTo>
                    <a:pt x="1655" y="370"/>
                    <a:pt x="1654" y="352"/>
                    <a:pt x="1664" y="339"/>
                  </a:cubicBezTo>
                  <a:cubicBezTo>
                    <a:pt x="1672" y="329"/>
                    <a:pt x="1685" y="324"/>
                    <a:pt x="1696" y="328"/>
                  </a:cubicBezTo>
                  <a:cubicBezTo>
                    <a:pt x="1697" y="328"/>
                    <a:pt x="1697" y="328"/>
                    <a:pt x="1698" y="328"/>
                  </a:cubicBezTo>
                  <a:cubicBezTo>
                    <a:pt x="1698" y="328"/>
                    <a:pt x="1698" y="327"/>
                    <a:pt x="1699" y="326"/>
                  </a:cubicBezTo>
                  <a:cubicBezTo>
                    <a:pt x="1701" y="315"/>
                    <a:pt x="1708" y="306"/>
                    <a:pt x="1718" y="304"/>
                  </a:cubicBezTo>
                  <a:cubicBezTo>
                    <a:pt x="1727" y="301"/>
                    <a:pt x="1737" y="305"/>
                    <a:pt x="1745" y="314"/>
                  </a:cubicBezTo>
                  <a:cubicBezTo>
                    <a:pt x="1745" y="314"/>
                    <a:pt x="1746" y="315"/>
                    <a:pt x="1746" y="315"/>
                  </a:cubicBezTo>
                  <a:cubicBezTo>
                    <a:pt x="1747" y="315"/>
                    <a:pt x="1748" y="314"/>
                    <a:pt x="1748" y="314"/>
                  </a:cubicBezTo>
                  <a:cubicBezTo>
                    <a:pt x="1753" y="305"/>
                    <a:pt x="1761" y="301"/>
                    <a:pt x="1771" y="302"/>
                  </a:cubicBezTo>
                  <a:cubicBezTo>
                    <a:pt x="1780" y="303"/>
                    <a:pt x="1790" y="309"/>
                    <a:pt x="1793" y="323"/>
                  </a:cubicBezTo>
                  <a:cubicBezTo>
                    <a:pt x="1793" y="323"/>
                    <a:pt x="1794" y="324"/>
                    <a:pt x="1794" y="324"/>
                  </a:cubicBezTo>
                  <a:cubicBezTo>
                    <a:pt x="1795" y="324"/>
                    <a:pt x="1795" y="324"/>
                    <a:pt x="1796" y="324"/>
                  </a:cubicBezTo>
                  <a:cubicBezTo>
                    <a:pt x="1804" y="318"/>
                    <a:pt x="1813" y="318"/>
                    <a:pt x="1820" y="322"/>
                  </a:cubicBezTo>
                  <a:cubicBezTo>
                    <a:pt x="1829" y="327"/>
                    <a:pt x="1833" y="335"/>
                    <a:pt x="1833" y="345"/>
                  </a:cubicBezTo>
                  <a:cubicBezTo>
                    <a:pt x="1833" y="346"/>
                    <a:pt x="1833" y="347"/>
                    <a:pt x="1834" y="347"/>
                  </a:cubicBezTo>
                  <a:cubicBezTo>
                    <a:pt x="1835" y="347"/>
                    <a:pt x="1835" y="347"/>
                    <a:pt x="1835" y="347"/>
                  </a:cubicBezTo>
                  <a:cubicBezTo>
                    <a:pt x="1835" y="347"/>
                    <a:pt x="1835" y="347"/>
                    <a:pt x="1835" y="347"/>
                  </a:cubicBezTo>
                  <a:cubicBezTo>
                    <a:pt x="1845" y="347"/>
                    <a:pt x="1853" y="351"/>
                    <a:pt x="1858" y="359"/>
                  </a:cubicBezTo>
                  <a:cubicBezTo>
                    <a:pt x="1862" y="367"/>
                    <a:pt x="1861" y="376"/>
                    <a:pt x="1856" y="384"/>
                  </a:cubicBezTo>
                  <a:cubicBezTo>
                    <a:pt x="1856" y="384"/>
                    <a:pt x="1856" y="385"/>
                    <a:pt x="1856" y="386"/>
                  </a:cubicBezTo>
                  <a:close/>
                  <a:moveTo>
                    <a:pt x="1882" y="520"/>
                  </a:moveTo>
                  <a:cubicBezTo>
                    <a:pt x="1886" y="522"/>
                    <a:pt x="1888" y="526"/>
                    <a:pt x="1890" y="531"/>
                  </a:cubicBezTo>
                  <a:cubicBezTo>
                    <a:pt x="1892" y="541"/>
                    <a:pt x="1887" y="555"/>
                    <a:pt x="1881" y="571"/>
                  </a:cubicBezTo>
                  <a:cubicBezTo>
                    <a:pt x="1878" y="580"/>
                    <a:pt x="1874" y="590"/>
                    <a:pt x="1871" y="601"/>
                  </a:cubicBezTo>
                  <a:cubicBezTo>
                    <a:pt x="1871" y="597"/>
                    <a:pt x="1871" y="594"/>
                    <a:pt x="1871" y="591"/>
                  </a:cubicBezTo>
                  <a:cubicBezTo>
                    <a:pt x="1868" y="573"/>
                    <a:pt x="1856" y="557"/>
                    <a:pt x="1840" y="546"/>
                  </a:cubicBezTo>
                  <a:cubicBezTo>
                    <a:pt x="1844" y="545"/>
                    <a:pt x="1848" y="543"/>
                    <a:pt x="1852" y="540"/>
                  </a:cubicBezTo>
                  <a:cubicBezTo>
                    <a:pt x="1856" y="546"/>
                    <a:pt x="1863" y="549"/>
                    <a:pt x="1870" y="548"/>
                  </a:cubicBezTo>
                  <a:cubicBezTo>
                    <a:pt x="1878" y="547"/>
                    <a:pt x="1885" y="542"/>
                    <a:pt x="1886" y="534"/>
                  </a:cubicBezTo>
                  <a:cubicBezTo>
                    <a:pt x="1887" y="529"/>
                    <a:pt x="1886" y="524"/>
                    <a:pt x="1882" y="520"/>
                  </a:cubicBezTo>
                  <a:close/>
                  <a:moveTo>
                    <a:pt x="1927" y="600"/>
                  </a:moveTo>
                  <a:cubicBezTo>
                    <a:pt x="1925" y="601"/>
                    <a:pt x="1923" y="603"/>
                    <a:pt x="1922" y="604"/>
                  </a:cubicBezTo>
                  <a:cubicBezTo>
                    <a:pt x="1924" y="577"/>
                    <a:pt x="1924" y="552"/>
                    <a:pt x="1912" y="532"/>
                  </a:cubicBezTo>
                  <a:cubicBezTo>
                    <a:pt x="1925" y="548"/>
                    <a:pt x="1928" y="572"/>
                    <a:pt x="1927" y="600"/>
                  </a:cubicBezTo>
                  <a:close/>
                  <a:moveTo>
                    <a:pt x="1918" y="533"/>
                  </a:moveTo>
                  <a:cubicBezTo>
                    <a:pt x="1918" y="527"/>
                    <a:pt x="1918" y="527"/>
                    <a:pt x="1918" y="527"/>
                  </a:cubicBezTo>
                  <a:cubicBezTo>
                    <a:pt x="1920" y="529"/>
                    <a:pt x="1922" y="531"/>
                    <a:pt x="1925" y="533"/>
                  </a:cubicBezTo>
                  <a:cubicBezTo>
                    <a:pt x="1922" y="542"/>
                    <a:pt x="1922" y="542"/>
                    <a:pt x="1922" y="542"/>
                  </a:cubicBezTo>
                  <a:cubicBezTo>
                    <a:pt x="1921" y="539"/>
                    <a:pt x="1920" y="536"/>
                    <a:pt x="1918" y="533"/>
                  </a:cubicBezTo>
                  <a:close/>
                  <a:moveTo>
                    <a:pt x="1931" y="588"/>
                  </a:moveTo>
                  <a:cubicBezTo>
                    <a:pt x="1931" y="585"/>
                    <a:pt x="1931" y="581"/>
                    <a:pt x="1931" y="578"/>
                  </a:cubicBezTo>
                  <a:cubicBezTo>
                    <a:pt x="1944" y="560"/>
                    <a:pt x="1944" y="560"/>
                    <a:pt x="1944" y="560"/>
                  </a:cubicBezTo>
                  <a:cubicBezTo>
                    <a:pt x="1945" y="564"/>
                    <a:pt x="1947" y="568"/>
                    <a:pt x="1948" y="571"/>
                  </a:cubicBezTo>
                  <a:lnTo>
                    <a:pt x="1931" y="588"/>
                  </a:lnTo>
                  <a:close/>
                  <a:moveTo>
                    <a:pt x="1950" y="575"/>
                  </a:moveTo>
                  <a:cubicBezTo>
                    <a:pt x="1951" y="578"/>
                    <a:pt x="1951" y="581"/>
                    <a:pt x="1952" y="584"/>
                  </a:cubicBezTo>
                  <a:cubicBezTo>
                    <a:pt x="1945" y="588"/>
                    <a:pt x="1938" y="592"/>
                    <a:pt x="1931" y="597"/>
                  </a:cubicBezTo>
                  <a:cubicBezTo>
                    <a:pt x="1931" y="596"/>
                    <a:pt x="1931" y="595"/>
                    <a:pt x="1931" y="593"/>
                  </a:cubicBezTo>
                  <a:lnTo>
                    <a:pt x="1950" y="575"/>
                  </a:lnTo>
                  <a:close/>
                  <a:moveTo>
                    <a:pt x="1930" y="572"/>
                  </a:moveTo>
                  <a:cubicBezTo>
                    <a:pt x="1930" y="569"/>
                    <a:pt x="1930" y="566"/>
                    <a:pt x="1929" y="563"/>
                  </a:cubicBezTo>
                  <a:cubicBezTo>
                    <a:pt x="1937" y="548"/>
                    <a:pt x="1937" y="548"/>
                    <a:pt x="1937" y="548"/>
                  </a:cubicBezTo>
                  <a:cubicBezTo>
                    <a:pt x="1939" y="550"/>
                    <a:pt x="1940" y="553"/>
                    <a:pt x="1942" y="557"/>
                  </a:cubicBezTo>
                  <a:lnTo>
                    <a:pt x="1930" y="572"/>
                  </a:lnTo>
                  <a:close/>
                  <a:moveTo>
                    <a:pt x="1928" y="557"/>
                  </a:moveTo>
                  <a:cubicBezTo>
                    <a:pt x="1927" y="554"/>
                    <a:pt x="1926" y="551"/>
                    <a:pt x="1925" y="548"/>
                  </a:cubicBezTo>
                  <a:cubicBezTo>
                    <a:pt x="1928" y="536"/>
                    <a:pt x="1928" y="536"/>
                    <a:pt x="1928" y="536"/>
                  </a:cubicBezTo>
                  <a:cubicBezTo>
                    <a:pt x="1930" y="539"/>
                    <a:pt x="1932" y="541"/>
                    <a:pt x="1934" y="544"/>
                  </a:cubicBezTo>
                  <a:lnTo>
                    <a:pt x="1928" y="557"/>
                  </a:lnTo>
                  <a:close/>
                  <a:moveTo>
                    <a:pt x="1903" y="536"/>
                  </a:moveTo>
                  <a:cubicBezTo>
                    <a:pt x="1911" y="538"/>
                    <a:pt x="1911" y="538"/>
                    <a:pt x="1911" y="538"/>
                  </a:cubicBezTo>
                  <a:cubicBezTo>
                    <a:pt x="1912" y="541"/>
                    <a:pt x="1913" y="544"/>
                    <a:pt x="1914" y="547"/>
                  </a:cubicBezTo>
                  <a:cubicBezTo>
                    <a:pt x="1903" y="543"/>
                    <a:pt x="1903" y="543"/>
                    <a:pt x="1903" y="543"/>
                  </a:cubicBezTo>
                  <a:cubicBezTo>
                    <a:pt x="1903" y="541"/>
                    <a:pt x="1903" y="539"/>
                    <a:pt x="1903" y="536"/>
                  </a:cubicBezTo>
                  <a:close/>
                  <a:moveTo>
                    <a:pt x="1916" y="551"/>
                  </a:moveTo>
                  <a:cubicBezTo>
                    <a:pt x="1916" y="554"/>
                    <a:pt x="1917" y="558"/>
                    <a:pt x="1917" y="561"/>
                  </a:cubicBezTo>
                  <a:cubicBezTo>
                    <a:pt x="1901" y="555"/>
                    <a:pt x="1901" y="555"/>
                    <a:pt x="1901" y="555"/>
                  </a:cubicBezTo>
                  <a:cubicBezTo>
                    <a:pt x="1901" y="553"/>
                    <a:pt x="1902" y="550"/>
                    <a:pt x="1903" y="547"/>
                  </a:cubicBezTo>
                  <a:lnTo>
                    <a:pt x="1916" y="551"/>
                  </a:lnTo>
                  <a:close/>
                  <a:moveTo>
                    <a:pt x="1914" y="528"/>
                  </a:moveTo>
                  <a:cubicBezTo>
                    <a:pt x="1911" y="525"/>
                    <a:pt x="1907" y="521"/>
                    <a:pt x="1902" y="518"/>
                  </a:cubicBezTo>
                  <a:cubicBezTo>
                    <a:pt x="1906" y="520"/>
                    <a:pt x="1910" y="522"/>
                    <a:pt x="1914" y="524"/>
                  </a:cubicBezTo>
                  <a:lnTo>
                    <a:pt x="1914" y="528"/>
                  </a:lnTo>
                  <a:close/>
                  <a:moveTo>
                    <a:pt x="1908" y="534"/>
                  </a:moveTo>
                  <a:cubicBezTo>
                    <a:pt x="1903" y="532"/>
                    <a:pt x="1903" y="532"/>
                    <a:pt x="1903" y="532"/>
                  </a:cubicBezTo>
                  <a:cubicBezTo>
                    <a:pt x="1902" y="529"/>
                    <a:pt x="1901" y="526"/>
                    <a:pt x="1900" y="523"/>
                  </a:cubicBezTo>
                  <a:cubicBezTo>
                    <a:pt x="1903" y="526"/>
                    <a:pt x="1906" y="530"/>
                    <a:pt x="1908" y="534"/>
                  </a:cubicBezTo>
                  <a:close/>
                  <a:moveTo>
                    <a:pt x="1918" y="565"/>
                  </a:moveTo>
                  <a:cubicBezTo>
                    <a:pt x="1918" y="568"/>
                    <a:pt x="1919" y="572"/>
                    <a:pt x="1919" y="575"/>
                  </a:cubicBezTo>
                  <a:cubicBezTo>
                    <a:pt x="1897" y="567"/>
                    <a:pt x="1897" y="567"/>
                    <a:pt x="1897" y="567"/>
                  </a:cubicBezTo>
                  <a:cubicBezTo>
                    <a:pt x="1898" y="565"/>
                    <a:pt x="1899" y="562"/>
                    <a:pt x="1900" y="559"/>
                  </a:cubicBezTo>
                  <a:lnTo>
                    <a:pt x="1918" y="565"/>
                  </a:lnTo>
                  <a:close/>
                  <a:moveTo>
                    <a:pt x="1919" y="579"/>
                  </a:moveTo>
                  <a:cubicBezTo>
                    <a:pt x="1919" y="583"/>
                    <a:pt x="1919" y="586"/>
                    <a:pt x="1919" y="589"/>
                  </a:cubicBezTo>
                  <a:cubicBezTo>
                    <a:pt x="1893" y="579"/>
                    <a:pt x="1893" y="579"/>
                    <a:pt x="1893" y="579"/>
                  </a:cubicBezTo>
                  <a:cubicBezTo>
                    <a:pt x="1894" y="578"/>
                    <a:pt x="1894" y="577"/>
                    <a:pt x="1894" y="576"/>
                  </a:cubicBezTo>
                  <a:cubicBezTo>
                    <a:pt x="1895" y="574"/>
                    <a:pt x="1895" y="573"/>
                    <a:pt x="1896" y="571"/>
                  </a:cubicBezTo>
                  <a:lnTo>
                    <a:pt x="1919" y="579"/>
                  </a:lnTo>
                  <a:close/>
                  <a:moveTo>
                    <a:pt x="1918" y="593"/>
                  </a:moveTo>
                  <a:cubicBezTo>
                    <a:pt x="1918" y="597"/>
                    <a:pt x="1918" y="601"/>
                    <a:pt x="1918" y="604"/>
                  </a:cubicBezTo>
                  <a:cubicBezTo>
                    <a:pt x="1889" y="592"/>
                    <a:pt x="1889" y="592"/>
                    <a:pt x="1889" y="592"/>
                  </a:cubicBezTo>
                  <a:cubicBezTo>
                    <a:pt x="1890" y="589"/>
                    <a:pt x="1891" y="586"/>
                    <a:pt x="1892" y="583"/>
                  </a:cubicBezTo>
                  <a:lnTo>
                    <a:pt x="1918" y="593"/>
                  </a:lnTo>
                  <a:close/>
                  <a:moveTo>
                    <a:pt x="1917" y="608"/>
                  </a:moveTo>
                  <a:cubicBezTo>
                    <a:pt x="1914" y="611"/>
                    <a:pt x="1911" y="614"/>
                    <a:pt x="1909" y="617"/>
                  </a:cubicBezTo>
                  <a:cubicBezTo>
                    <a:pt x="1885" y="607"/>
                    <a:pt x="1885" y="607"/>
                    <a:pt x="1885" y="607"/>
                  </a:cubicBezTo>
                  <a:cubicBezTo>
                    <a:pt x="1886" y="603"/>
                    <a:pt x="1887" y="600"/>
                    <a:pt x="1888" y="596"/>
                  </a:cubicBezTo>
                  <a:lnTo>
                    <a:pt x="1917" y="608"/>
                  </a:lnTo>
                  <a:close/>
                  <a:moveTo>
                    <a:pt x="1906" y="620"/>
                  </a:moveTo>
                  <a:cubicBezTo>
                    <a:pt x="1904" y="622"/>
                    <a:pt x="1902" y="625"/>
                    <a:pt x="1900" y="628"/>
                  </a:cubicBezTo>
                  <a:cubicBezTo>
                    <a:pt x="1883" y="621"/>
                    <a:pt x="1883" y="621"/>
                    <a:pt x="1883" y="621"/>
                  </a:cubicBezTo>
                  <a:cubicBezTo>
                    <a:pt x="1883" y="617"/>
                    <a:pt x="1884" y="614"/>
                    <a:pt x="1884" y="611"/>
                  </a:cubicBezTo>
                  <a:lnTo>
                    <a:pt x="1906" y="620"/>
                  </a:lnTo>
                  <a:close/>
                  <a:moveTo>
                    <a:pt x="1898" y="631"/>
                  </a:moveTo>
                  <a:cubicBezTo>
                    <a:pt x="1896" y="634"/>
                    <a:pt x="1895" y="637"/>
                    <a:pt x="1893" y="640"/>
                  </a:cubicBezTo>
                  <a:cubicBezTo>
                    <a:pt x="1882" y="636"/>
                    <a:pt x="1882" y="636"/>
                    <a:pt x="1882" y="636"/>
                  </a:cubicBezTo>
                  <a:cubicBezTo>
                    <a:pt x="1882" y="632"/>
                    <a:pt x="1882" y="629"/>
                    <a:pt x="1882" y="625"/>
                  </a:cubicBezTo>
                  <a:lnTo>
                    <a:pt x="1898" y="631"/>
                  </a:lnTo>
                  <a:close/>
                  <a:moveTo>
                    <a:pt x="1892" y="644"/>
                  </a:moveTo>
                  <a:cubicBezTo>
                    <a:pt x="1890" y="646"/>
                    <a:pt x="1889" y="649"/>
                    <a:pt x="1888" y="652"/>
                  </a:cubicBezTo>
                  <a:cubicBezTo>
                    <a:pt x="1883" y="651"/>
                    <a:pt x="1883" y="651"/>
                    <a:pt x="1883" y="651"/>
                  </a:cubicBezTo>
                  <a:cubicBezTo>
                    <a:pt x="1883" y="647"/>
                    <a:pt x="1882" y="644"/>
                    <a:pt x="1882" y="640"/>
                  </a:cubicBezTo>
                  <a:lnTo>
                    <a:pt x="1892" y="644"/>
                  </a:lnTo>
                  <a:close/>
                  <a:moveTo>
                    <a:pt x="1887" y="656"/>
                  </a:moveTo>
                  <a:cubicBezTo>
                    <a:pt x="1887" y="658"/>
                    <a:pt x="1886" y="660"/>
                    <a:pt x="1886" y="662"/>
                  </a:cubicBezTo>
                  <a:cubicBezTo>
                    <a:pt x="1885" y="660"/>
                    <a:pt x="1884" y="657"/>
                    <a:pt x="1884" y="655"/>
                  </a:cubicBezTo>
                  <a:lnTo>
                    <a:pt x="1887" y="656"/>
                  </a:lnTo>
                  <a:close/>
                  <a:moveTo>
                    <a:pt x="1951" y="733"/>
                  </a:moveTo>
                  <a:cubicBezTo>
                    <a:pt x="1951" y="733"/>
                    <a:pt x="1951" y="733"/>
                    <a:pt x="1951" y="733"/>
                  </a:cubicBezTo>
                  <a:cubicBezTo>
                    <a:pt x="1951" y="733"/>
                    <a:pt x="1951" y="733"/>
                    <a:pt x="1951" y="733"/>
                  </a:cubicBezTo>
                  <a:cubicBezTo>
                    <a:pt x="1969" y="777"/>
                    <a:pt x="1949" y="855"/>
                    <a:pt x="1890" y="898"/>
                  </a:cubicBezTo>
                  <a:cubicBezTo>
                    <a:pt x="1887" y="897"/>
                    <a:pt x="1885" y="895"/>
                    <a:pt x="1881" y="894"/>
                  </a:cubicBezTo>
                  <a:cubicBezTo>
                    <a:pt x="1937" y="860"/>
                    <a:pt x="1959" y="774"/>
                    <a:pt x="1943" y="736"/>
                  </a:cubicBezTo>
                  <a:cubicBezTo>
                    <a:pt x="1928" y="698"/>
                    <a:pt x="1851" y="653"/>
                    <a:pt x="1788" y="669"/>
                  </a:cubicBezTo>
                  <a:cubicBezTo>
                    <a:pt x="1790" y="666"/>
                    <a:pt x="1791" y="662"/>
                    <a:pt x="1791" y="659"/>
                  </a:cubicBezTo>
                  <a:cubicBezTo>
                    <a:pt x="1863" y="648"/>
                    <a:pt x="1933" y="689"/>
                    <a:pt x="1951" y="733"/>
                  </a:cubicBezTo>
                  <a:close/>
                  <a:moveTo>
                    <a:pt x="2013" y="575"/>
                  </a:moveTo>
                  <a:cubicBezTo>
                    <a:pt x="2018" y="570"/>
                    <a:pt x="2018" y="570"/>
                    <a:pt x="2018" y="570"/>
                  </a:cubicBezTo>
                  <a:cubicBezTo>
                    <a:pt x="2018" y="573"/>
                    <a:pt x="2019" y="576"/>
                    <a:pt x="2019" y="579"/>
                  </a:cubicBezTo>
                  <a:cubicBezTo>
                    <a:pt x="2011" y="585"/>
                    <a:pt x="2011" y="585"/>
                    <a:pt x="2011" y="585"/>
                  </a:cubicBezTo>
                  <a:cubicBezTo>
                    <a:pt x="2012" y="582"/>
                    <a:pt x="2013" y="578"/>
                    <a:pt x="2013" y="575"/>
                  </a:cubicBezTo>
                  <a:close/>
                  <a:moveTo>
                    <a:pt x="2012" y="554"/>
                  </a:moveTo>
                  <a:cubicBezTo>
                    <a:pt x="2014" y="557"/>
                    <a:pt x="2015" y="561"/>
                    <a:pt x="2017" y="565"/>
                  </a:cubicBezTo>
                  <a:cubicBezTo>
                    <a:pt x="2014" y="569"/>
                    <a:pt x="2014" y="569"/>
                    <a:pt x="2014" y="569"/>
                  </a:cubicBezTo>
                  <a:cubicBezTo>
                    <a:pt x="2014" y="564"/>
                    <a:pt x="2013" y="559"/>
                    <a:pt x="2012" y="554"/>
                  </a:cubicBezTo>
                  <a:close/>
                  <a:moveTo>
                    <a:pt x="2019" y="584"/>
                  </a:moveTo>
                  <a:cubicBezTo>
                    <a:pt x="2019" y="587"/>
                    <a:pt x="2019" y="591"/>
                    <a:pt x="2019" y="594"/>
                  </a:cubicBezTo>
                  <a:cubicBezTo>
                    <a:pt x="2005" y="600"/>
                    <a:pt x="2005" y="600"/>
                    <a:pt x="2005" y="600"/>
                  </a:cubicBezTo>
                  <a:cubicBezTo>
                    <a:pt x="2007" y="597"/>
                    <a:pt x="2008" y="594"/>
                    <a:pt x="2009" y="591"/>
                  </a:cubicBezTo>
                  <a:lnTo>
                    <a:pt x="2019" y="584"/>
                  </a:lnTo>
                  <a:close/>
                  <a:moveTo>
                    <a:pt x="1926" y="686"/>
                  </a:moveTo>
                  <a:cubicBezTo>
                    <a:pt x="1928" y="683"/>
                    <a:pt x="1930" y="681"/>
                    <a:pt x="1932" y="679"/>
                  </a:cubicBezTo>
                  <a:cubicBezTo>
                    <a:pt x="1959" y="691"/>
                    <a:pt x="1959" y="691"/>
                    <a:pt x="1959" y="691"/>
                  </a:cubicBezTo>
                  <a:cubicBezTo>
                    <a:pt x="1956" y="693"/>
                    <a:pt x="1953" y="695"/>
                    <a:pt x="1950" y="697"/>
                  </a:cubicBezTo>
                  <a:lnTo>
                    <a:pt x="1926" y="686"/>
                  </a:lnTo>
                  <a:close/>
                  <a:moveTo>
                    <a:pt x="1946" y="700"/>
                  </a:moveTo>
                  <a:cubicBezTo>
                    <a:pt x="1943" y="702"/>
                    <a:pt x="1940" y="703"/>
                    <a:pt x="1937" y="705"/>
                  </a:cubicBezTo>
                  <a:cubicBezTo>
                    <a:pt x="1933" y="700"/>
                    <a:pt x="1927" y="695"/>
                    <a:pt x="1922" y="690"/>
                  </a:cubicBezTo>
                  <a:cubicBezTo>
                    <a:pt x="1922" y="690"/>
                    <a:pt x="1923" y="689"/>
                    <a:pt x="1923" y="689"/>
                  </a:cubicBezTo>
                  <a:lnTo>
                    <a:pt x="1946" y="700"/>
                  </a:lnTo>
                  <a:close/>
                  <a:moveTo>
                    <a:pt x="1935" y="676"/>
                  </a:moveTo>
                  <a:cubicBezTo>
                    <a:pt x="1937" y="674"/>
                    <a:pt x="1939" y="672"/>
                    <a:pt x="1942" y="669"/>
                  </a:cubicBezTo>
                  <a:cubicBezTo>
                    <a:pt x="1970" y="682"/>
                    <a:pt x="1970" y="682"/>
                    <a:pt x="1970" y="682"/>
                  </a:cubicBezTo>
                  <a:cubicBezTo>
                    <a:pt x="1967" y="684"/>
                    <a:pt x="1965" y="687"/>
                    <a:pt x="1963" y="689"/>
                  </a:cubicBezTo>
                  <a:lnTo>
                    <a:pt x="1935" y="676"/>
                  </a:lnTo>
                  <a:close/>
                  <a:moveTo>
                    <a:pt x="1945" y="666"/>
                  </a:moveTo>
                  <a:cubicBezTo>
                    <a:pt x="1947" y="664"/>
                    <a:pt x="1949" y="662"/>
                    <a:pt x="1952" y="660"/>
                  </a:cubicBezTo>
                  <a:cubicBezTo>
                    <a:pt x="1982" y="670"/>
                    <a:pt x="1982" y="670"/>
                    <a:pt x="1982" y="670"/>
                  </a:cubicBezTo>
                  <a:cubicBezTo>
                    <a:pt x="1979" y="673"/>
                    <a:pt x="1976" y="676"/>
                    <a:pt x="1973" y="679"/>
                  </a:cubicBezTo>
                  <a:lnTo>
                    <a:pt x="1945" y="666"/>
                  </a:lnTo>
                  <a:close/>
                  <a:moveTo>
                    <a:pt x="1955" y="657"/>
                  </a:moveTo>
                  <a:cubicBezTo>
                    <a:pt x="1955" y="656"/>
                    <a:pt x="1956" y="656"/>
                    <a:pt x="1957" y="655"/>
                  </a:cubicBezTo>
                  <a:cubicBezTo>
                    <a:pt x="1958" y="653"/>
                    <a:pt x="1960" y="652"/>
                    <a:pt x="1962" y="650"/>
                  </a:cubicBezTo>
                  <a:cubicBezTo>
                    <a:pt x="1992" y="657"/>
                    <a:pt x="1992" y="657"/>
                    <a:pt x="1992" y="657"/>
                  </a:cubicBezTo>
                  <a:cubicBezTo>
                    <a:pt x="1990" y="661"/>
                    <a:pt x="1987" y="664"/>
                    <a:pt x="1985" y="667"/>
                  </a:cubicBezTo>
                  <a:lnTo>
                    <a:pt x="1955" y="657"/>
                  </a:lnTo>
                  <a:close/>
                  <a:moveTo>
                    <a:pt x="1965" y="647"/>
                  </a:moveTo>
                  <a:cubicBezTo>
                    <a:pt x="1968" y="644"/>
                    <a:pt x="1970" y="642"/>
                    <a:pt x="1972" y="640"/>
                  </a:cubicBezTo>
                  <a:cubicBezTo>
                    <a:pt x="2002" y="643"/>
                    <a:pt x="2002" y="643"/>
                    <a:pt x="2002" y="643"/>
                  </a:cubicBezTo>
                  <a:cubicBezTo>
                    <a:pt x="1999" y="647"/>
                    <a:pt x="1997" y="650"/>
                    <a:pt x="1995" y="654"/>
                  </a:cubicBezTo>
                  <a:lnTo>
                    <a:pt x="1965" y="647"/>
                  </a:lnTo>
                  <a:close/>
                  <a:moveTo>
                    <a:pt x="1976" y="636"/>
                  </a:moveTo>
                  <a:cubicBezTo>
                    <a:pt x="1978" y="634"/>
                    <a:pt x="1981" y="631"/>
                    <a:pt x="1983" y="629"/>
                  </a:cubicBezTo>
                  <a:cubicBezTo>
                    <a:pt x="2009" y="628"/>
                    <a:pt x="2009" y="628"/>
                    <a:pt x="2009" y="628"/>
                  </a:cubicBezTo>
                  <a:cubicBezTo>
                    <a:pt x="2008" y="632"/>
                    <a:pt x="2006" y="635"/>
                    <a:pt x="2004" y="639"/>
                  </a:cubicBezTo>
                  <a:lnTo>
                    <a:pt x="1976" y="636"/>
                  </a:lnTo>
                  <a:close/>
                  <a:moveTo>
                    <a:pt x="1987" y="625"/>
                  </a:moveTo>
                  <a:cubicBezTo>
                    <a:pt x="1989" y="622"/>
                    <a:pt x="1991" y="620"/>
                    <a:pt x="1993" y="617"/>
                  </a:cubicBezTo>
                  <a:cubicBezTo>
                    <a:pt x="2015" y="613"/>
                    <a:pt x="2015" y="613"/>
                    <a:pt x="2015" y="613"/>
                  </a:cubicBezTo>
                  <a:cubicBezTo>
                    <a:pt x="2014" y="616"/>
                    <a:pt x="2012" y="620"/>
                    <a:pt x="2011" y="624"/>
                  </a:cubicBezTo>
                  <a:lnTo>
                    <a:pt x="1987" y="625"/>
                  </a:lnTo>
                  <a:close/>
                  <a:moveTo>
                    <a:pt x="1997" y="612"/>
                  </a:moveTo>
                  <a:cubicBezTo>
                    <a:pt x="1999" y="610"/>
                    <a:pt x="2000" y="608"/>
                    <a:pt x="2002" y="605"/>
                  </a:cubicBezTo>
                  <a:cubicBezTo>
                    <a:pt x="2018" y="599"/>
                    <a:pt x="2018" y="599"/>
                    <a:pt x="2018" y="599"/>
                  </a:cubicBezTo>
                  <a:cubicBezTo>
                    <a:pt x="2018" y="601"/>
                    <a:pt x="2017" y="603"/>
                    <a:pt x="2017" y="605"/>
                  </a:cubicBezTo>
                  <a:cubicBezTo>
                    <a:pt x="2017" y="606"/>
                    <a:pt x="2016" y="607"/>
                    <a:pt x="2016" y="608"/>
                  </a:cubicBezTo>
                  <a:lnTo>
                    <a:pt x="1997" y="612"/>
                  </a:lnTo>
                  <a:close/>
                  <a:moveTo>
                    <a:pt x="1954" y="652"/>
                  </a:moveTo>
                  <a:cubicBezTo>
                    <a:pt x="1942" y="664"/>
                    <a:pt x="1930" y="675"/>
                    <a:pt x="1919" y="688"/>
                  </a:cubicBezTo>
                  <a:cubicBezTo>
                    <a:pt x="1918" y="687"/>
                    <a:pt x="1917" y="687"/>
                    <a:pt x="1916" y="686"/>
                  </a:cubicBezTo>
                  <a:cubicBezTo>
                    <a:pt x="1927" y="670"/>
                    <a:pt x="1943" y="656"/>
                    <a:pt x="1957" y="642"/>
                  </a:cubicBezTo>
                  <a:cubicBezTo>
                    <a:pt x="1981" y="620"/>
                    <a:pt x="2004" y="598"/>
                    <a:pt x="2010" y="571"/>
                  </a:cubicBezTo>
                  <a:cubicBezTo>
                    <a:pt x="2008" y="601"/>
                    <a:pt x="1981" y="626"/>
                    <a:pt x="1954" y="652"/>
                  </a:cubicBezTo>
                  <a:close/>
                  <a:moveTo>
                    <a:pt x="2006" y="569"/>
                  </a:moveTo>
                  <a:cubicBezTo>
                    <a:pt x="2003" y="564"/>
                    <a:pt x="2003" y="564"/>
                    <a:pt x="2003" y="564"/>
                  </a:cubicBezTo>
                  <a:cubicBezTo>
                    <a:pt x="2005" y="562"/>
                    <a:pt x="2006" y="559"/>
                    <a:pt x="2007" y="556"/>
                  </a:cubicBezTo>
                  <a:cubicBezTo>
                    <a:pt x="2007" y="560"/>
                    <a:pt x="2007" y="565"/>
                    <a:pt x="2006" y="569"/>
                  </a:cubicBezTo>
                  <a:close/>
                  <a:moveTo>
                    <a:pt x="2005" y="574"/>
                  </a:moveTo>
                  <a:cubicBezTo>
                    <a:pt x="2004" y="577"/>
                    <a:pt x="2003" y="580"/>
                    <a:pt x="2002" y="583"/>
                  </a:cubicBezTo>
                  <a:cubicBezTo>
                    <a:pt x="1996" y="573"/>
                    <a:pt x="1996" y="573"/>
                    <a:pt x="1996" y="573"/>
                  </a:cubicBezTo>
                  <a:cubicBezTo>
                    <a:pt x="1997" y="571"/>
                    <a:pt x="1999" y="570"/>
                    <a:pt x="2000" y="568"/>
                  </a:cubicBezTo>
                  <a:lnTo>
                    <a:pt x="2005" y="574"/>
                  </a:lnTo>
                  <a:close/>
                  <a:moveTo>
                    <a:pt x="2000" y="587"/>
                  </a:moveTo>
                  <a:cubicBezTo>
                    <a:pt x="1998" y="590"/>
                    <a:pt x="1997" y="593"/>
                    <a:pt x="1995" y="595"/>
                  </a:cubicBezTo>
                  <a:cubicBezTo>
                    <a:pt x="1986" y="580"/>
                    <a:pt x="1986" y="580"/>
                    <a:pt x="1986" y="580"/>
                  </a:cubicBezTo>
                  <a:cubicBezTo>
                    <a:pt x="1988" y="579"/>
                    <a:pt x="1991" y="577"/>
                    <a:pt x="1993" y="575"/>
                  </a:cubicBezTo>
                  <a:lnTo>
                    <a:pt x="2000" y="587"/>
                  </a:lnTo>
                  <a:close/>
                  <a:moveTo>
                    <a:pt x="1992" y="599"/>
                  </a:moveTo>
                  <a:cubicBezTo>
                    <a:pt x="1991" y="602"/>
                    <a:pt x="1989" y="604"/>
                    <a:pt x="1986" y="607"/>
                  </a:cubicBezTo>
                  <a:cubicBezTo>
                    <a:pt x="1975" y="587"/>
                    <a:pt x="1975" y="587"/>
                    <a:pt x="1975" y="587"/>
                  </a:cubicBezTo>
                  <a:cubicBezTo>
                    <a:pt x="1978" y="586"/>
                    <a:pt x="1980" y="584"/>
                    <a:pt x="1983" y="583"/>
                  </a:cubicBezTo>
                  <a:lnTo>
                    <a:pt x="1992" y="599"/>
                  </a:lnTo>
                  <a:close/>
                  <a:moveTo>
                    <a:pt x="1984" y="610"/>
                  </a:moveTo>
                  <a:cubicBezTo>
                    <a:pt x="1981" y="613"/>
                    <a:pt x="1979" y="615"/>
                    <a:pt x="1977" y="618"/>
                  </a:cubicBezTo>
                  <a:cubicBezTo>
                    <a:pt x="1965" y="593"/>
                    <a:pt x="1965" y="593"/>
                    <a:pt x="1965" y="593"/>
                  </a:cubicBezTo>
                  <a:cubicBezTo>
                    <a:pt x="1966" y="593"/>
                    <a:pt x="1967" y="592"/>
                    <a:pt x="1967" y="592"/>
                  </a:cubicBezTo>
                  <a:cubicBezTo>
                    <a:pt x="1969" y="591"/>
                    <a:pt x="1971" y="590"/>
                    <a:pt x="1972" y="589"/>
                  </a:cubicBezTo>
                  <a:lnTo>
                    <a:pt x="1984" y="610"/>
                  </a:lnTo>
                  <a:close/>
                  <a:moveTo>
                    <a:pt x="1974" y="621"/>
                  </a:moveTo>
                  <a:cubicBezTo>
                    <a:pt x="1971" y="623"/>
                    <a:pt x="1969" y="626"/>
                    <a:pt x="1966" y="628"/>
                  </a:cubicBezTo>
                  <a:cubicBezTo>
                    <a:pt x="1953" y="600"/>
                    <a:pt x="1953" y="600"/>
                    <a:pt x="1953" y="600"/>
                  </a:cubicBezTo>
                  <a:cubicBezTo>
                    <a:pt x="1956" y="598"/>
                    <a:pt x="1959" y="597"/>
                    <a:pt x="1961" y="595"/>
                  </a:cubicBezTo>
                  <a:lnTo>
                    <a:pt x="1974" y="621"/>
                  </a:lnTo>
                  <a:close/>
                  <a:moveTo>
                    <a:pt x="1963" y="631"/>
                  </a:moveTo>
                  <a:cubicBezTo>
                    <a:pt x="1960" y="634"/>
                    <a:pt x="1958" y="636"/>
                    <a:pt x="1955" y="639"/>
                  </a:cubicBezTo>
                  <a:cubicBezTo>
                    <a:pt x="1940" y="609"/>
                    <a:pt x="1940" y="609"/>
                    <a:pt x="1940" y="609"/>
                  </a:cubicBezTo>
                  <a:cubicBezTo>
                    <a:pt x="1943" y="606"/>
                    <a:pt x="1946" y="604"/>
                    <a:pt x="1949" y="602"/>
                  </a:cubicBezTo>
                  <a:lnTo>
                    <a:pt x="1963" y="631"/>
                  </a:lnTo>
                  <a:close/>
                  <a:moveTo>
                    <a:pt x="1952" y="642"/>
                  </a:moveTo>
                  <a:cubicBezTo>
                    <a:pt x="1949" y="644"/>
                    <a:pt x="1947" y="646"/>
                    <a:pt x="1945" y="649"/>
                  </a:cubicBezTo>
                  <a:cubicBezTo>
                    <a:pt x="1929" y="617"/>
                    <a:pt x="1929" y="617"/>
                    <a:pt x="1929" y="617"/>
                  </a:cubicBezTo>
                  <a:cubicBezTo>
                    <a:pt x="1932" y="615"/>
                    <a:pt x="1934" y="613"/>
                    <a:pt x="1937" y="611"/>
                  </a:cubicBezTo>
                  <a:lnTo>
                    <a:pt x="1952" y="642"/>
                  </a:lnTo>
                  <a:close/>
                  <a:moveTo>
                    <a:pt x="1942" y="651"/>
                  </a:moveTo>
                  <a:cubicBezTo>
                    <a:pt x="1939" y="654"/>
                    <a:pt x="1937" y="656"/>
                    <a:pt x="1935" y="658"/>
                  </a:cubicBezTo>
                  <a:cubicBezTo>
                    <a:pt x="1918" y="628"/>
                    <a:pt x="1918" y="628"/>
                    <a:pt x="1918" y="628"/>
                  </a:cubicBezTo>
                  <a:cubicBezTo>
                    <a:pt x="1921" y="625"/>
                    <a:pt x="1923" y="623"/>
                    <a:pt x="1926" y="620"/>
                  </a:cubicBezTo>
                  <a:lnTo>
                    <a:pt x="1942" y="651"/>
                  </a:lnTo>
                  <a:close/>
                  <a:moveTo>
                    <a:pt x="1932" y="661"/>
                  </a:moveTo>
                  <a:cubicBezTo>
                    <a:pt x="1930" y="663"/>
                    <a:pt x="1927" y="666"/>
                    <a:pt x="1925" y="668"/>
                  </a:cubicBezTo>
                  <a:cubicBezTo>
                    <a:pt x="1910" y="640"/>
                    <a:pt x="1910" y="640"/>
                    <a:pt x="1910" y="640"/>
                  </a:cubicBezTo>
                  <a:cubicBezTo>
                    <a:pt x="1911" y="637"/>
                    <a:pt x="1914" y="634"/>
                    <a:pt x="1916" y="632"/>
                  </a:cubicBezTo>
                  <a:lnTo>
                    <a:pt x="1932" y="661"/>
                  </a:lnTo>
                  <a:close/>
                  <a:moveTo>
                    <a:pt x="1922" y="671"/>
                  </a:moveTo>
                  <a:cubicBezTo>
                    <a:pt x="1920" y="674"/>
                    <a:pt x="1918" y="676"/>
                    <a:pt x="1916" y="679"/>
                  </a:cubicBezTo>
                  <a:cubicBezTo>
                    <a:pt x="1902" y="656"/>
                    <a:pt x="1902" y="656"/>
                    <a:pt x="1902" y="656"/>
                  </a:cubicBezTo>
                  <a:cubicBezTo>
                    <a:pt x="1903" y="651"/>
                    <a:pt x="1905" y="648"/>
                    <a:pt x="1907" y="644"/>
                  </a:cubicBezTo>
                  <a:lnTo>
                    <a:pt x="1922" y="671"/>
                  </a:lnTo>
                  <a:close/>
                  <a:moveTo>
                    <a:pt x="1914" y="682"/>
                  </a:moveTo>
                  <a:cubicBezTo>
                    <a:pt x="1913" y="683"/>
                    <a:pt x="1913" y="683"/>
                    <a:pt x="1913" y="684"/>
                  </a:cubicBezTo>
                  <a:cubicBezTo>
                    <a:pt x="1907" y="680"/>
                    <a:pt x="1902" y="677"/>
                    <a:pt x="1896" y="674"/>
                  </a:cubicBezTo>
                  <a:cubicBezTo>
                    <a:pt x="1897" y="669"/>
                    <a:pt x="1899" y="664"/>
                    <a:pt x="1900" y="660"/>
                  </a:cubicBezTo>
                  <a:lnTo>
                    <a:pt x="1914" y="682"/>
                  </a:lnTo>
                  <a:close/>
                  <a:moveTo>
                    <a:pt x="2092" y="675"/>
                  </a:moveTo>
                  <a:cubicBezTo>
                    <a:pt x="2095" y="680"/>
                    <a:pt x="2097" y="687"/>
                    <a:pt x="2098" y="694"/>
                  </a:cubicBezTo>
                  <a:cubicBezTo>
                    <a:pt x="2055" y="694"/>
                    <a:pt x="1998" y="717"/>
                    <a:pt x="1956" y="735"/>
                  </a:cubicBezTo>
                  <a:cubicBezTo>
                    <a:pt x="1955" y="734"/>
                    <a:pt x="1955" y="733"/>
                    <a:pt x="1955" y="732"/>
                  </a:cubicBezTo>
                  <a:cubicBezTo>
                    <a:pt x="1955" y="732"/>
                    <a:pt x="1955" y="732"/>
                    <a:pt x="1955" y="732"/>
                  </a:cubicBezTo>
                  <a:cubicBezTo>
                    <a:pt x="1955" y="732"/>
                    <a:pt x="1955" y="731"/>
                    <a:pt x="1955" y="731"/>
                  </a:cubicBezTo>
                  <a:cubicBezTo>
                    <a:pt x="1954" y="730"/>
                    <a:pt x="1954" y="729"/>
                    <a:pt x="1953" y="728"/>
                  </a:cubicBezTo>
                  <a:cubicBezTo>
                    <a:pt x="1996" y="711"/>
                    <a:pt x="2052" y="687"/>
                    <a:pt x="2083" y="657"/>
                  </a:cubicBezTo>
                  <a:cubicBezTo>
                    <a:pt x="2087" y="663"/>
                    <a:pt x="2090" y="669"/>
                    <a:pt x="2092" y="675"/>
                  </a:cubicBezTo>
                  <a:close/>
                  <a:moveTo>
                    <a:pt x="1961" y="763"/>
                  </a:moveTo>
                  <a:cubicBezTo>
                    <a:pt x="1965" y="762"/>
                    <a:pt x="1968" y="761"/>
                    <a:pt x="1971" y="760"/>
                  </a:cubicBezTo>
                  <a:cubicBezTo>
                    <a:pt x="1962" y="784"/>
                    <a:pt x="1962" y="784"/>
                    <a:pt x="1962" y="784"/>
                  </a:cubicBezTo>
                  <a:cubicBezTo>
                    <a:pt x="1962" y="784"/>
                    <a:pt x="1961" y="784"/>
                    <a:pt x="1960" y="784"/>
                  </a:cubicBezTo>
                  <a:cubicBezTo>
                    <a:pt x="1961" y="777"/>
                    <a:pt x="1962" y="770"/>
                    <a:pt x="1961" y="763"/>
                  </a:cubicBezTo>
                  <a:close/>
                  <a:moveTo>
                    <a:pt x="2020" y="793"/>
                  </a:moveTo>
                  <a:cubicBezTo>
                    <a:pt x="2000" y="794"/>
                    <a:pt x="1979" y="795"/>
                    <a:pt x="1959" y="791"/>
                  </a:cubicBezTo>
                  <a:cubicBezTo>
                    <a:pt x="1960" y="790"/>
                    <a:pt x="1960" y="789"/>
                    <a:pt x="1960" y="788"/>
                  </a:cubicBezTo>
                  <a:cubicBezTo>
                    <a:pt x="1977" y="789"/>
                    <a:pt x="1994" y="789"/>
                    <a:pt x="2010" y="788"/>
                  </a:cubicBezTo>
                  <a:cubicBezTo>
                    <a:pt x="2048" y="787"/>
                    <a:pt x="2084" y="786"/>
                    <a:pt x="2107" y="806"/>
                  </a:cubicBezTo>
                  <a:cubicBezTo>
                    <a:pt x="2084" y="791"/>
                    <a:pt x="2053" y="792"/>
                    <a:pt x="2020" y="793"/>
                  </a:cubicBezTo>
                  <a:close/>
                  <a:moveTo>
                    <a:pt x="2103" y="815"/>
                  </a:moveTo>
                  <a:cubicBezTo>
                    <a:pt x="2101" y="815"/>
                    <a:pt x="2098" y="815"/>
                    <a:pt x="2096" y="815"/>
                  </a:cubicBezTo>
                  <a:cubicBezTo>
                    <a:pt x="2093" y="803"/>
                    <a:pt x="2093" y="803"/>
                    <a:pt x="2093" y="803"/>
                  </a:cubicBezTo>
                  <a:cubicBezTo>
                    <a:pt x="2096" y="805"/>
                    <a:pt x="2099" y="806"/>
                    <a:pt x="2101" y="808"/>
                  </a:cubicBezTo>
                  <a:lnTo>
                    <a:pt x="2103" y="815"/>
                  </a:lnTo>
                  <a:close/>
                  <a:moveTo>
                    <a:pt x="1965" y="796"/>
                  </a:moveTo>
                  <a:cubicBezTo>
                    <a:pt x="1968" y="796"/>
                    <a:pt x="1971" y="797"/>
                    <a:pt x="1974" y="797"/>
                  </a:cubicBezTo>
                  <a:cubicBezTo>
                    <a:pt x="1983" y="827"/>
                    <a:pt x="1983" y="827"/>
                    <a:pt x="1983" y="827"/>
                  </a:cubicBezTo>
                  <a:cubicBezTo>
                    <a:pt x="1979" y="826"/>
                    <a:pt x="1975" y="824"/>
                    <a:pt x="1971" y="823"/>
                  </a:cubicBezTo>
                  <a:lnTo>
                    <a:pt x="1965" y="796"/>
                  </a:lnTo>
                  <a:close/>
                  <a:moveTo>
                    <a:pt x="1967" y="821"/>
                  </a:moveTo>
                  <a:cubicBezTo>
                    <a:pt x="1963" y="819"/>
                    <a:pt x="1958" y="816"/>
                    <a:pt x="1954" y="814"/>
                  </a:cubicBezTo>
                  <a:cubicBezTo>
                    <a:pt x="1956" y="807"/>
                    <a:pt x="1958" y="801"/>
                    <a:pt x="1959" y="795"/>
                  </a:cubicBezTo>
                  <a:cubicBezTo>
                    <a:pt x="1959" y="795"/>
                    <a:pt x="1960" y="795"/>
                    <a:pt x="1961" y="796"/>
                  </a:cubicBezTo>
                  <a:lnTo>
                    <a:pt x="1967" y="821"/>
                  </a:lnTo>
                  <a:close/>
                  <a:moveTo>
                    <a:pt x="1978" y="797"/>
                  </a:moveTo>
                  <a:cubicBezTo>
                    <a:pt x="1982" y="797"/>
                    <a:pt x="1985" y="798"/>
                    <a:pt x="1989" y="798"/>
                  </a:cubicBezTo>
                  <a:cubicBezTo>
                    <a:pt x="1998" y="830"/>
                    <a:pt x="1998" y="830"/>
                    <a:pt x="1998" y="830"/>
                  </a:cubicBezTo>
                  <a:cubicBezTo>
                    <a:pt x="1994" y="829"/>
                    <a:pt x="1991" y="829"/>
                    <a:pt x="1987" y="828"/>
                  </a:cubicBezTo>
                  <a:lnTo>
                    <a:pt x="1978" y="797"/>
                  </a:lnTo>
                  <a:close/>
                  <a:moveTo>
                    <a:pt x="1993" y="798"/>
                  </a:moveTo>
                  <a:cubicBezTo>
                    <a:pt x="1996" y="798"/>
                    <a:pt x="1999" y="798"/>
                    <a:pt x="2002" y="798"/>
                  </a:cubicBezTo>
                  <a:cubicBezTo>
                    <a:pt x="2013" y="831"/>
                    <a:pt x="2013" y="831"/>
                    <a:pt x="2013" y="831"/>
                  </a:cubicBezTo>
                  <a:cubicBezTo>
                    <a:pt x="2009" y="831"/>
                    <a:pt x="2006" y="831"/>
                    <a:pt x="2002" y="830"/>
                  </a:cubicBezTo>
                  <a:lnTo>
                    <a:pt x="1993" y="798"/>
                  </a:lnTo>
                  <a:close/>
                  <a:moveTo>
                    <a:pt x="2006" y="797"/>
                  </a:moveTo>
                  <a:cubicBezTo>
                    <a:pt x="2010" y="797"/>
                    <a:pt x="2013" y="797"/>
                    <a:pt x="2016" y="797"/>
                  </a:cubicBezTo>
                  <a:cubicBezTo>
                    <a:pt x="2027" y="829"/>
                    <a:pt x="2027" y="829"/>
                    <a:pt x="2027" y="829"/>
                  </a:cubicBezTo>
                  <a:cubicBezTo>
                    <a:pt x="2024" y="830"/>
                    <a:pt x="2021" y="830"/>
                    <a:pt x="2017" y="830"/>
                  </a:cubicBezTo>
                  <a:lnTo>
                    <a:pt x="2006" y="797"/>
                  </a:lnTo>
                  <a:close/>
                  <a:moveTo>
                    <a:pt x="2020" y="797"/>
                  </a:moveTo>
                  <a:cubicBezTo>
                    <a:pt x="2024" y="797"/>
                    <a:pt x="2028" y="797"/>
                    <a:pt x="2032" y="797"/>
                  </a:cubicBezTo>
                  <a:cubicBezTo>
                    <a:pt x="2042" y="827"/>
                    <a:pt x="2042" y="827"/>
                    <a:pt x="2042" y="827"/>
                  </a:cubicBezTo>
                  <a:cubicBezTo>
                    <a:pt x="2039" y="828"/>
                    <a:pt x="2035" y="828"/>
                    <a:pt x="2031" y="829"/>
                  </a:cubicBezTo>
                  <a:lnTo>
                    <a:pt x="2020" y="797"/>
                  </a:lnTo>
                  <a:close/>
                  <a:moveTo>
                    <a:pt x="2036" y="797"/>
                  </a:moveTo>
                  <a:cubicBezTo>
                    <a:pt x="2039" y="797"/>
                    <a:pt x="2043" y="796"/>
                    <a:pt x="2047" y="797"/>
                  </a:cubicBezTo>
                  <a:cubicBezTo>
                    <a:pt x="2056" y="823"/>
                    <a:pt x="2056" y="823"/>
                    <a:pt x="2056" y="823"/>
                  </a:cubicBezTo>
                  <a:cubicBezTo>
                    <a:pt x="2053" y="824"/>
                    <a:pt x="2049" y="825"/>
                    <a:pt x="2046" y="826"/>
                  </a:cubicBezTo>
                  <a:lnTo>
                    <a:pt x="2036" y="797"/>
                  </a:lnTo>
                  <a:close/>
                  <a:moveTo>
                    <a:pt x="2051" y="797"/>
                  </a:moveTo>
                  <a:cubicBezTo>
                    <a:pt x="2054" y="797"/>
                    <a:pt x="2058" y="797"/>
                    <a:pt x="2061" y="797"/>
                  </a:cubicBezTo>
                  <a:cubicBezTo>
                    <a:pt x="2068" y="820"/>
                    <a:pt x="2068" y="820"/>
                    <a:pt x="2068" y="820"/>
                  </a:cubicBezTo>
                  <a:cubicBezTo>
                    <a:pt x="2066" y="821"/>
                    <a:pt x="2064" y="821"/>
                    <a:pt x="2063" y="822"/>
                  </a:cubicBezTo>
                  <a:cubicBezTo>
                    <a:pt x="2062" y="822"/>
                    <a:pt x="2061" y="822"/>
                    <a:pt x="2060" y="822"/>
                  </a:cubicBezTo>
                  <a:lnTo>
                    <a:pt x="2051" y="797"/>
                  </a:lnTo>
                  <a:close/>
                  <a:moveTo>
                    <a:pt x="2065" y="797"/>
                  </a:moveTo>
                  <a:cubicBezTo>
                    <a:pt x="2069" y="798"/>
                    <a:pt x="2072" y="798"/>
                    <a:pt x="2075" y="799"/>
                  </a:cubicBezTo>
                  <a:cubicBezTo>
                    <a:pt x="2080" y="817"/>
                    <a:pt x="2080" y="817"/>
                    <a:pt x="2080" y="817"/>
                  </a:cubicBezTo>
                  <a:cubicBezTo>
                    <a:pt x="2077" y="818"/>
                    <a:pt x="2074" y="818"/>
                    <a:pt x="2072" y="819"/>
                  </a:cubicBezTo>
                  <a:lnTo>
                    <a:pt x="2065" y="797"/>
                  </a:lnTo>
                  <a:close/>
                  <a:moveTo>
                    <a:pt x="2079" y="799"/>
                  </a:moveTo>
                  <a:cubicBezTo>
                    <a:pt x="2083" y="800"/>
                    <a:pt x="2086" y="801"/>
                    <a:pt x="2089" y="802"/>
                  </a:cubicBezTo>
                  <a:cubicBezTo>
                    <a:pt x="2092" y="815"/>
                    <a:pt x="2092" y="815"/>
                    <a:pt x="2092" y="815"/>
                  </a:cubicBezTo>
                  <a:cubicBezTo>
                    <a:pt x="2089" y="815"/>
                    <a:pt x="2086" y="816"/>
                    <a:pt x="2084" y="816"/>
                  </a:cubicBezTo>
                  <a:lnTo>
                    <a:pt x="2079" y="799"/>
                  </a:lnTo>
                  <a:close/>
                  <a:moveTo>
                    <a:pt x="2116" y="819"/>
                  </a:moveTo>
                  <a:cubicBezTo>
                    <a:pt x="2113" y="818"/>
                    <a:pt x="2110" y="816"/>
                    <a:pt x="2107" y="816"/>
                  </a:cubicBezTo>
                  <a:cubicBezTo>
                    <a:pt x="2106" y="810"/>
                    <a:pt x="2106" y="810"/>
                    <a:pt x="2106" y="810"/>
                  </a:cubicBezTo>
                  <a:cubicBezTo>
                    <a:pt x="2110" y="813"/>
                    <a:pt x="2113" y="816"/>
                    <a:pt x="2116" y="819"/>
                  </a:cubicBezTo>
                  <a:close/>
                  <a:moveTo>
                    <a:pt x="2112" y="805"/>
                  </a:moveTo>
                  <a:cubicBezTo>
                    <a:pt x="2116" y="805"/>
                    <a:pt x="2116" y="805"/>
                    <a:pt x="2116" y="805"/>
                  </a:cubicBezTo>
                  <a:cubicBezTo>
                    <a:pt x="2118" y="809"/>
                    <a:pt x="2120" y="813"/>
                    <a:pt x="2121" y="817"/>
                  </a:cubicBezTo>
                  <a:cubicBezTo>
                    <a:pt x="2118" y="812"/>
                    <a:pt x="2115" y="808"/>
                    <a:pt x="2112" y="805"/>
                  </a:cubicBezTo>
                  <a:close/>
                  <a:moveTo>
                    <a:pt x="2107" y="801"/>
                  </a:moveTo>
                  <a:cubicBezTo>
                    <a:pt x="2104" y="799"/>
                    <a:pt x="2101" y="797"/>
                    <a:pt x="2099" y="795"/>
                  </a:cubicBezTo>
                  <a:cubicBezTo>
                    <a:pt x="2108" y="794"/>
                    <a:pt x="2108" y="794"/>
                    <a:pt x="2108" y="794"/>
                  </a:cubicBezTo>
                  <a:cubicBezTo>
                    <a:pt x="2110" y="796"/>
                    <a:pt x="2112" y="799"/>
                    <a:pt x="2113" y="801"/>
                  </a:cubicBezTo>
                  <a:lnTo>
                    <a:pt x="2107" y="801"/>
                  </a:lnTo>
                  <a:close/>
                  <a:moveTo>
                    <a:pt x="2093" y="793"/>
                  </a:moveTo>
                  <a:cubicBezTo>
                    <a:pt x="2090" y="791"/>
                    <a:pt x="2087" y="790"/>
                    <a:pt x="2084" y="789"/>
                  </a:cubicBezTo>
                  <a:cubicBezTo>
                    <a:pt x="2097" y="784"/>
                    <a:pt x="2097" y="784"/>
                    <a:pt x="2097" y="784"/>
                  </a:cubicBezTo>
                  <a:cubicBezTo>
                    <a:pt x="2100" y="786"/>
                    <a:pt x="2102" y="788"/>
                    <a:pt x="2105" y="791"/>
                  </a:cubicBezTo>
                  <a:lnTo>
                    <a:pt x="2093" y="793"/>
                  </a:lnTo>
                  <a:close/>
                  <a:moveTo>
                    <a:pt x="2077" y="788"/>
                  </a:moveTo>
                  <a:cubicBezTo>
                    <a:pt x="2075" y="787"/>
                    <a:pt x="2072" y="786"/>
                    <a:pt x="2069" y="786"/>
                  </a:cubicBezTo>
                  <a:cubicBezTo>
                    <a:pt x="2085" y="775"/>
                    <a:pt x="2085" y="775"/>
                    <a:pt x="2085" y="775"/>
                  </a:cubicBezTo>
                  <a:cubicBezTo>
                    <a:pt x="2086" y="776"/>
                    <a:pt x="2087" y="776"/>
                    <a:pt x="2088" y="777"/>
                  </a:cubicBezTo>
                  <a:cubicBezTo>
                    <a:pt x="2090" y="778"/>
                    <a:pt x="2092" y="780"/>
                    <a:pt x="2094" y="781"/>
                  </a:cubicBezTo>
                  <a:lnTo>
                    <a:pt x="2077" y="788"/>
                  </a:lnTo>
                  <a:close/>
                  <a:moveTo>
                    <a:pt x="2063" y="785"/>
                  </a:moveTo>
                  <a:cubicBezTo>
                    <a:pt x="2060" y="785"/>
                    <a:pt x="2056" y="785"/>
                    <a:pt x="2053" y="784"/>
                  </a:cubicBezTo>
                  <a:cubicBezTo>
                    <a:pt x="2071" y="768"/>
                    <a:pt x="2071" y="768"/>
                    <a:pt x="2071" y="768"/>
                  </a:cubicBezTo>
                  <a:cubicBezTo>
                    <a:pt x="2074" y="770"/>
                    <a:pt x="2078" y="771"/>
                    <a:pt x="2081" y="773"/>
                  </a:cubicBezTo>
                  <a:lnTo>
                    <a:pt x="2063" y="785"/>
                  </a:lnTo>
                  <a:close/>
                  <a:moveTo>
                    <a:pt x="2048" y="784"/>
                  </a:moveTo>
                  <a:cubicBezTo>
                    <a:pt x="2044" y="784"/>
                    <a:pt x="2041" y="784"/>
                    <a:pt x="2037" y="784"/>
                  </a:cubicBezTo>
                  <a:cubicBezTo>
                    <a:pt x="2055" y="762"/>
                    <a:pt x="2055" y="762"/>
                    <a:pt x="2055" y="762"/>
                  </a:cubicBezTo>
                  <a:cubicBezTo>
                    <a:pt x="2059" y="763"/>
                    <a:pt x="2063" y="765"/>
                    <a:pt x="2067" y="766"/>
                  </a:cubicBezTo>
                  <a:lnTo>
                    <a:pt x="2048" y="784"/>
                  </a:lnTo>
                  <a:close/>
                  <a:moveTo>
                    <a:pt x="2032" y="784"/>
                  </a:moveTo>
                  <a:cubicBezTo>
                    <a:pt x="2029" y="784"/>
                    <a:pt x="2025" y="784"/>
                    <a:pt x="2022" y="784"/>
                  </a:cubicBezTo>
                  <a:cubicBezTo>
                    <a:pt x="2038" y="758"/>
                    <a:pt x="2038" y="758"/>
                    <a:pt x="2038" y="758"/>
                  </a:cubicBezTo>
                  <a:cubicBezTo>
                    <a:pt x="2042" y="759"/>
                    <a:pt x="2046" y="760"/>
                    <a:pt x="2051" y="761"/>
                  </a:cubicBezTo>
                  <a:lnTo>
                    <a:pt x="2032" y="784"/>
                  </a:lnTo>
                  <a:close/>
                  <a:moveTo>
                    <a:pt x="2018" y="784"/>
                  </a:moveTo>
                  <a:cubicBezTo>
                    <a:pt x="2015" y="784"/>
                    <a:pt x="2013" y="784"/>
                    <a:pt x="2010" y="784"/>
                  </a:cubicBezTo>
                  <a:cubicBezTo>
                    <a:pt x="2009" y="784"/>
                    <a:pt x="2009" y="784"/>
                    <a:pt x="2008" y="784"/>
                  </a:cubicBezTo>
                  <a:cubicBezTo>
                    <a:pt x="2022" y="756"/>
                    <a:pt x="2022" y="756"/>
                    <a:pt x="2022" y="756"/>
                  </a:cubicBezTo>
                  <a:cubicBezTo>
                    <a:pt x="2026" y="757"/>
                    <a:pt x="2030" y="757"/>
                    <a:pt x="2034" y="758"/>
                  </a:cubicBezTo>
                  <a:lnTo>
                    <a:pt x="2018" y="784"/>
                  </a:lnTo>
                  <a:close/>
                  <a:moveTo>
                    <a:pt x="2004" y="785"/>
                  </a:moveTo>
                  <a:cubicBezTo>
                    <a:pt x="2000" y="785"/>
                    <a:pt x="1997" y="785"/>
                    <a:pt x="1994" y="785"/>
                  </a:cubicBezTo>
                  <a:cubicBezTo>
                    <a:pt x="2004" y="756"/>
                    <a:pt x="2004" y="756"/>
                    <a:pt x="2004" y="756"/>
                  </a:cubicBezTo>
                  <a:cubicBezTo>
                    <a:pt x="2009" y="756"/>
                    <a:pt x="2013" y="756"/>
                    <a:pt x="2018" y="756"/>
                  </a:cubicBezTo>
                  <a:lnTo>
                    <a:pt x="2004" y="785"/>
                  </a:lnTo>
                  <a:close/>
                  <a:moveTo>
                    <a:pt x="1989" y="785"/>
                  </a:moveTo>
                  <a:cubicBezTo>
                    <a:pt x="1986" y="785"/>
                    <a:pt x="1983" y="785"/>
                    <a:pt x="1980" y="785"/>
                  </a:cubicBezTo>
                  <a:cubicBezTo>
                    <a:pt x="1991" y="756"/>
                    <a:pt x="1991" y="756"/>
                    <a:pt x="1991" y="756"/>
                  </a:cubicBezTo>
                  <a:cubicBezTo>
                    <a:pt x="1994" y="756"/>
                    <a:pt x="1997" y="756"/>
                    <a:pt x="2000" y="756"/>
                  </a:cubicBezTo>
                  <a:lnTo>
                    <a:pt x="1989" y="785"/>
                  </a:lnTo>
                  <a:close/>
                  <a:moveTo>
                    <a:pt x="1976" y="785"/>
                  </a:moveTo>
                  <a:cubicBezTo>
                    <a:pt x="1973" y="785"/>
                    <a:pt x="1970" y="785"/>
                    <a:pt x="1967" y="784"/>
                  </a:cubicBezTo>
                  <a:cubicBezTo>
                    <a:pt x="1976" y="759"/>
                    <a:pt x="1976" y="759"/>
                    <a:pt x="1976" y="759"/>
                  </a:cubicBezTo>
                  <a:cubicBezTo>
                    <a:pt x="1979" y="758"/>
                    <a:pt x="1983" y="758"/>
                    <a:pt x="1986" y="757"/>
                  </a:cubicBezTo>
                  <a:lnTo>
                    <a:pt x="1976" y="785"/>
                  </a:lnTo>
                  <a:close/>
                  <a:moveTo>
                    <a:pt x="1960" y="752"/>
                  </a:moveTo>
                  <a:cubicBezTo>
                    <a:pt x="1960" y="750"/>
                    <a:pt x="1960" y="748"/>
                    <a:pt x="1959" y="747"/>
                  </a:cubicBezTo>
                  <a:cubicBezTo>
                    <a:pt x="2005" y="728"/>
                    <a:pt x="2058" y="722"/>
                    <a:pt x="2100" y="733"/>
                  </a:cubicBezTo>
                  <a:cubicBezTo>
                    <a:pt x="2100" y="733"/>
                    <a:pt x="2100" y="733"/>
                    <a:pt x="2100" y="733"/>
                  </a:cubicBezTo>
                  <a:cubicBezTo>
                    <a:pt x="2100" y="746"/>
                    <a:pt x="2097" y="758"/>
                    <a:pt x="2094" y="766"/>
                  </a:cubicBezTo>
                  <a:cubicBezTo>
                    <a:pt x="2058" y="743"/>
                    <a:pt x="2005" y="733"/>
                    <a:pt x="1960" y="752"/>
                  </a:cubicBezTo>
                  <a:close/>
                  <a:moveTo>
                    <a:pt x="1958" y="743"/>
                  </a:moveTo>
                  <a:cubicBezTo>
                    <a:pt x="1958" y="741"/>
                    <a:pt x="1958" y="740"/>
                    <a:pt x="1957" y="738"/>
                  </a:cubicBezTo>
                  <a:cubicBezTo>
                    <a:pt x="1999" y="721"/>
                    <a:pt x="2057" y="697"/>
                    <a:pt x="2099" y="698"/>
                  </a:cubicBezTo>
                  <a:cubicBezTo>
                    <a:pt x="2100" y="708"/>
                    <a:pt x="2101" y="719"/>
                    <a:pt x="2101" y="729"/>
                  </a:cubicBezTo>
                  <a:cubicBezTo>
                    <a:pt x="2058" y="719"/>
                    <a:pt x="2005" y="724"/>
                    <a:pt x="1958" y="743"/>
                  </a:cubicBezTo>
                  <a:close/>
                  <a:moveTo>
                    <a:pt x="1951" y="725"/>
                  </a:moveTo>
                  <a:cubicBezTo>
                    <a:pt x="1951" y="724"/>
                    <a:pt x="1950" y="722"/>
                    <a:pt x="1949" y="721"/>
                  </a:cubicBezTo>
                  <a:cubicBezTo>
                    <a:pt x="1996" y="702"/>
                    <a:pt x="2037" y="668"/>
                    <a:pt x="2060" y="630"/>
                  </a:cubicBezTo>
                  <a:cubicBezTo>
                    <a:pt x="2067" y="637"/>
                    <a:pt x="2074" y="645"/>
                    <a:pt x="2081" y="654"/>
                  </a:cubicBezTo>
                  <a:cubicBezTo>
                    <a:pt x="2051" y="684"/>
                    <a:pt x="1994" y="707"/>
                    <a:pt x="1951" y="725"/>
                  </a:cubicBezTo>
                  <a:close/>
                  <a:moveTo>
                    <a:pt x="2017" y="939"/>
                  </a:moveTo>
                  <a:cubicBezTo>
                    <a:pt x="2013" y="941"/>
                    <a:pt x="2009" y="942"/>
                    <a:pt x="2005" y="944"/>
                  </a:cubicBezTo>
                  <a:cubicBezTo>
                    <a:pt x="2009" y="925"/>
                    <a:pt x="2005" y="906"/>
                    <a:pt x="1995" y="891"/>
                  </a:cubicBezTo>
                  <a:cubicBezTo>
                    <a:pt x="1993" y="888"/>
                    <a:pt x="1991" y="885"/>
                    <a:pt x="1988" y="883"/>
                  </a:cubicBezTo>
                  <a:cubicBezTo>
                    <a:pt x="1998" y="889"/>
                    <a:pt x="2007" y="893"/>
                    <a:pt x="2016" y="897"/>
                  </a:cubicBezTo>
                  <a:cubicBezTo>
                    <a:pt x="2032" y="905"/>
                    <a:pt x="2045" y="911"/>
                    <a:pt x="2051" y="920"/>
                  </a:cubicBezTo>
                  <a:cubicBezTo>
                    <a:pt x="2054" y="924"/>
                    <a:pt x="2054" y="929"/>
                    <a:pt x="2053" y="933"/>
                  </a:cubicBezTo>
                  <a:cubicBezTo>
                    <a:pt x="2053" y="927"/>
                    <a:pt x="2050" y="923"/>
                    <a:pt x="2046" y="920"/>
                  </a:cubicBezTo>
                  <a:cubicBezTo>
                    <a:pt x="2039" y="915"/>
                    <a:pt x="2031" y="916"/>
                    <a:pt x="2024" y="922"/>
                  </a:cubicBezTo>
                  <a:cubicBezTo>
                    <a:pt x="2019" y="926"/>
                    <a:pt x="2016" y="933"/>
                    <a:pt x="2017" y="939"/>
                  </a:cubicBezTo>
                  <a:close/>
                  <a:moveTo>
                    <a:pt x="1992" y="893"/>
                  </a:moveTo>
                  <a:cubicBezTo>
                    <a:pt x="2002" y="908"/>
                    <a:pt x="2005" y="928"/>
                    <a:pt x="2000" y="947"/>
                  </a:cubicBezTo>
                  <a:cubicBezTo>
                    <a:pt x="1986" y="957"/>
                    <a:pt x="1978" y="974"/>
                    <a:pt x="1976" y="996"/>
                  </a:cubicBezTo>
                  <a:cubicBezTo>
                    <a:pt x="1976" y="996"/>
                    <a:pt x="1976" y="996"/>
                    <a:pt x="1976" y="996"/>
                  </a:cubicBezTo>
                  <a:cubicBezTo>
                    <a:pt x="1975" y="996"/>
                    <a:pt x="1975" y="996"/>
                    <a:pt x="1974" y="996"/>
                  </a:cubicBezTo>
                  <a:cubicBezTo>
                    <a:pt x="1978" y="985"/>
                    <a:pt x="1978" y="974"/>
                    <a:pt x="1974" y="963"/>
                  </a:cubicBezTo>
                  <a:cubicBezTo>
                    <a:pt x="1983" y="954"/>
                    <a:pt x="1989" y="943"/>
                    <a:pt x="1989" y="930"/>
                  </a:cubicBezTo>
                  <a:cubicBezTo>
                    <a:pt x="1990" y="917"/>
                    <a:pt x="1985" y="905"/>
                    <a:pt x="1977" y="896"/>
                  </a:cubicBezTo>
                  <a:cubicBezTo>
                    <a:pt x="1966" y="884"/>
                    <a:pt x="1951" y="880"/>
                    <a:pt x="1937" y="885"/>
                  </a:cubicBezTo>
                  <a:cubicBezTo>
                    <a:pt x="1928" y="889"/>
                    <a:pt x="1922" y="896"/>
                    <a:pt x="1921" y="903"/>
                  </a:cubicBezTo>
                  <a:cubicBezTo>
                    <a:pt x="1921" y="904"/>
                    <a:pt x="1922" y="904"/>
                    <a:pt x="1922" y="905"/>
                  </a:cubicBezTo>
                  <a:cubicBezTo>
                    <a:pt x="1923" y="905"/>
                    <a:pt x="1924" y="905"/>
                    <a:pt x="1924" y="905"/>
                  </a:cubicBezTo>
                  <a:cubicBezTo>
                    <a:pt x="1932" y="901"/>
                    <a:pt x="1938" y="904"/>
                    <a:pt x="1941" y="907"/>
                  </a:cubicBezTo>
                  <a:cubicBezTo>
                    <a:pt x="1945" y="912"/>
                    <a:pt x="1946" y="921"/>
                    <a:pt x="1940" y="926"/>
                  </a:cubicBezTo>
                  <a:cubicBezTo>
                    <a:pt x="1935" y="932"/>
                    <a:pt x="1927" y="933"/>
                    <a:pt x="1920" y="931"/>
                  </a:cubicBezTo>
                  <a:cubicBezTo>
                    <a:pt x="1912" y="927"/>
                    <a:pt x="1906" y="919"/>
                    <a:pt x="1905" y="910"/>
                  </a:cubicBezTo>
                  <a:cubicBezTo>
                    <a:pt x="1905" y="900"/>
                    <a:pt x="1908" y="891"/>
                    <a:pt x="1916" y="884"/>
                  </a:cubicBezTo>
                  <a:cubicBezTo>
                    <a:pt x="1925" y="875"/>
                    <a:pt x="1938" y="870"/>
                    <a:pt x="1952" y="870"/>
                  </a:cubicBezTo>
                  <a:cubicBezTo>
                    <a:pt x="1968" y="871"/>
                    <a:pt x="1982" y="880"/>
                    <a:pt x="1992" y="893"/>
                  </a:cubicBezTo>
                  <a:close/>
                  <a:moveTo>
                    <a:pt x="2102" y="1006"/>
                  </a:moveTo>
                  <a:cubicBezTo>
                    <a:pt x="2103" y="1006"/>
                    <a:pt x="2103" y="1006"/>
                    <a:pt x="2104" y="1006"/>
                  </a:cubicBezTo>
                  <a:cubicBezTo>
                    <a:pt x="2113" y="1003"/>
                    <a:pt x="2123" y="1007"/>
                    <a:pt x="2129" y="1014"/>
                  </a:cubicBezTo>
                  <a:cubicBezTo>
                    <a:pt x="2134" y="1021"/>
                    <a:pt x="2137" y="1033"/>
                    <a:pt x="2130" y="1044"/>
                  </a:cubicBezTo>
                  <a:cubicBezTo>
                    <a:pt x="2129" y="1045"/>
                    <a:pt x="2129" y="1046"/>
                    <a:pt x="2129" y="1046"/>
                  </a:cubicBezTo>
                  <a:cubicBezTo>
                    <a:pt x="2130" y="1047"/>
                    <a:pt x="2130" y="1047"/>
                    <a:pt x="2131" y="1047"/>
                  </a:cubicBezTo>
                  <a:cubicBezTo>
                    <a:pt x="2140" y="1049"/>
                    <a:pt x="2147" y="1055"/>
                    <a:pt x="2149" y="1063"/>
                  </a:cubicBezTo>
                  <a:cubicBezTo>
                    <a:pt x="2152" y="1072"/>
                    <a:pt x="2149" y="1082"/>
                    <a:pt x="2142" y="1088"/>
                  </a:cubicBezTo>
                  <a:cubicBezTo>
                    <a:pt x="2141" y="1089"/>
                    <a:pt x="2141" y="1090"/>
                    <a:pt x="2142" y="1091"/>
                  </a:cubicBezTo>
                  <a:cubicBezTo>
                    <a:pt x="2142" y="1091"/>
                    <a:pt x="2142" y="1091"/>
                    <a:pt x="2142" y="1091"/>
                  </a:cubicBezTo>
                  <a:cubicBezTo>
                    <a:pt x="2142" y="1091"/>
                    <a:pt x="2142" y="1091"/>
                    <a:pt x="2142" y="1091"/>
                  </a:cubicBezTo>
                  <a:cubicBezTo>
                    <a:pt x="2149" y="1098"/>
                    <a:pt x="2152" y="1107"/>
                    <a:pt x="2149" y="1116"/>
                  </a:cubicBezTo>
                  <a:cubicBezTo>
                    <a:pt x="2147" y="1124"/>
                    <a:pt x="2140" y="1130"/>
                    <a:pt x="2131" y="1132"/>
                  </a:cubicBezTo>
                  <a:cubicBezTo>
                    <a:pt x="2130" y="1132"/>
                    <a:pt x="2130" y="1133"/>
                    <a:pt x="2129" y="1133"/>
                  </a:cubicBezTo>
                  <a:cubicBezTo>
                    <a:pt x="2129" y="1134"/>
                    <a:pt x="2129" y="1135"/>
                    <a:pt x="2130" y="1135"/>
                  </a:cubicBezTo>
                  <a:cubicBezTo>
                    <a:pt x="2137" y="1147"/>
                    <a:pt x="2134" y="1158"/>
                    <a:pt x="2129" y="1165"/>
                  </a:cubicBezTo>
                  <a:cubicBezTo>
                    <a:pt x="2123" y="1173"/>
                    <a:pt x="2113" y="1176"/>
                    <a:pt x="2104" y="1173"/>
                  </a:cubicBezTo>
                  <a:cubicBezTo>
                    <a:pt x="2103" y="1173"/>
                    <a:pt x="2103" y="1173"/>
                    <a:pt x="2102" y="1174"/>
                  </a:cubicBezTo>
                  <a:cubicBezTo>
                    <a:pt x="2102" y="1174"/>
                    <a:pt x="2101" y="1175"/>
                    <a:pt x="2102" y="1175"/>
                  </a:cubicBezTo>
                  <a:cubicBezTo>
                    <a:pt x="2103" y="1187"/>
                    <a:pt x="2098" y="1197"/>
                    <a:pt x="2090" y="1202"/>
                  </a:cubicBezTo>
                  <a:cubicBezTo>
                    <a:pt x="2081" y="1207"/>
                    <a:pt x="2070" y="1206"/>
                    <a:pt x="2060" y="1199"/>
                  </a:cubicBezTo>
                  <a:cubicBezTo>
                    <a:pt x="2060" y="1199"/>
                    <a:pt x="2059" y="1199"/>
                    <a:pt x="2058" y="1199"/>
                  </a:cubicBezTo>
                  <a:cubicBezTo>
                    <a:pt x="2058" y="1199"/>
                    <a:pt x="2057" y="1199"/>
                    <a:pt x="2057" y="1200"/>
                  </a:cubicBezTo>
                  <a:cubicBezTo>
                    <a:pt x="2052" y="1210"/>
                    <a:pt x="2040" y="1217"/>
                    <a:pt x="2027" y="1215"/>
                  </a:cubicBezTo>
                  <a:cubicBezTo>
                    <a:pt x="2010" y="1212"/>
                    <a:pt x="1999" y="1199"/>
                    <a:pt x="1995" y="1179"/>
                  </a:cubicBezTo>
                  <a:cubicBezTo>
                    <a:pt x="1999" y="1176"/>
                    <a:pt x="2003" y="1173"/>
                    <a:pt x="2006" y="1170"/>
                  </a:cubicBezTo>
                  <a:cubicBezTo>
                    <a:pt x="2008" y="1167"/>
                    <a:pt x="2011" y="1163"/>
                    <a:pt x="2012" y="1160"/>
                  </a:cubicBezTo>
                  <a:cubicBezTo>
                    <a:pt x="2014" y="1177"/>
                    <a:pt x="2018" y="1203"/>
                    <a:pt x="2026" y="1203"/>
                  </a:cubicBezTo>
                  <a:cubicBezTo>
                    <a:pt x="2027" y="1203"/>
                    <a:pt x="2029" y="1202"/>
                    <a:pt x="2030" y="1201"/>
                  </a:cubicBezTo>
                  <a:cubicBezTo>
                    <a:pt x="2034" y="1195"/>
                    <a:pt x="2031" y="1174"/>
                    <a:pt x="2029" y="1160"/>
                  </a:cubicBezTo>
                  <a:cubicBezTo>
                    <a:pt x="2033" y="1167"/>
                    <a:pt x="2038" y="1172"/>
                    <a:pt x="2042" y="1173"/>
                  </a:cubicBezTo>
                  <a:cubicBezTo>
                    <a:pt x="2044" y="1174"/>
                    <a:pt x="2046" y="1174"/>
                    <a:pt x="2047" y="1173"/>
                  </a:cubicBezTo>
                  <a:cubicBezTo>
                    <a:pt x="2049" y="1172"/>
                    <a:pt x="2050" y="1170"/>
                    <a:pt x="2050" y="1168"/>
                  </a:cubicBezTo>
                  <a:cubicBezTo>
                    <a:pt x="2051" y="1166"/>
                    <a:pt x="2050" y="1164"/>
                    <a:pt x="2049" y="1160"/>
                  </a:cubicBezTo>
                  <a:cubicBezTo>
                    <a:pt x="2062" y="1176"/>
                    <a:pt x="2079" y="1194"/>
                    <a:pt x="2085" y="1190"/>
                  </a:cubicBezTo>
                  <a:cubicBezTo>
                    <a:pt x="2085" y="1190"/>
                    <a:pt x="2086" y="1189"/>
                    <a:pt x="2086" y="1187"/>
                  </a:cubicBezTo>
                  <a:cubicBezTo>
                    <a:pt x="2087" y="1180"/>
                    <a:pt x="2074" y="1162"/>
                    <a:pt x="2064" y="1149"/>
                  </a:cubicBezTo>
                  <a:cubicBezTo>
                    <a:pt x="2072" y="1154"/>
                    <a:pt x="2079" y="1157"/>
                    <a:pt x="2082" y="1154"/>
                  </a:cubicBezTo>
                  <a:cubicBezTo>
                    <a:pt x="2083" y="1152"/>
                    <a:pt x="2084" y="1151"/>
                    <a:pt x="2083" y="1149"/>
                  </a:cubicBezTo>
                  <a:cubicBezTo>
                    <a:pt x="2083" y="1147"/>
                    <a:pt x="2082" y="1144"/>
                    <a:pt x="2080" y="1142"/>
                  </a:cubicBezTo>
                  <a:cubicBezTo>
                    <a:pt x="2093" y="1149"/>
                    <a:pt x="2110" y="1159"/>
                    <a:pt x="2116" y="1157"/>
                  </a:cubicBezTo>
                  <a:cubicBezTo>
                    <a:pt x="2118" y="1157"/>
                    <a:pt x="2119" y="1156"/>
                    <a:pt x="2119" y="1155"/>
                  </a:cubicBezTo>
                  <a:cubicBezTo>
                    <a:pt x="2119" y="1154"/>
                    <a:pt x="2120" y="1153"/>
                    <a:pt x="2119" y="1151"/>
                  </a:cubicBezTo>
                  <a:cubicBezTo>
                    <a:pt x="2117" y="1145"/>
                    <a:pt x="2101" y="1135"/>
                    <a:pt x="2088" y="1128"/>
                  </a:cubicBezTo>
                  <a:cubicBezTo>
                    <a:pt x="2091" y="1128"/>
                    <a:pt x="2095" y="1128"/>
                    <a:pt x="2097" y="1127"/>
                  </a:cubicBezTo>
                  <a:cubicBezTo>
                    <a:pt x="2099" y="1127"/>
                    <a:pt x="2100" y="1125"/>
                    <a:pt x="2100" y="1124"/>
                  </a:cubicBezTo>
                  <a:cubicBezTo>
                    <a:pt x="2101" y="1122"/>
                    <a:pt x="2101" y="1121"/>
                    <a:pt x="2100" y="1119"/>
                  </a:cubicBezTo>
                  <a:cubicBezTo>
                    <a:pt x="2099" y="1117"/>
                    <a:pt x="2097" y="1116"/>
                    <a:pt x="2095" y="1114"/>
                  </a:cubicBezTo>
                  <a:cubicBezTo>
                    <a:pt x="2110" y="1117"/>
                    <a:pt x="2129" y="1120"/>
                    <a:pt x="2135" y="1117"/>
                  </a:cubicBezTo>
                  <a:cubicBezTo>
                    <a:pt x="2136" y="1116"/>
                    <a:pt x="2137" y="1114"/>
                    <a:pt x="2137" y="1114"/>
                  </a:cubicBezTo>
                  <a:cubicBezTo>
                    <a:pt x="2137" y="1113"/>
                    <a:pt x="2137" y="1111"/>
                    <a:pt x="2136" y="1110"/>
                  </a:cubicBezTo>
                  <a:cubicBezTo>
                    <a:pt x="2132" y="1105"/>
                    <a:pt x="2113" y="1101"/>
                    <a:pt x="2098" y="1098"/>
                  </a:cubicBezTo>
                  <a:cubicBezTo>
                    <a:pt x="2102" y="1098"/>
                    <a:pt x="2106" y="1096"/>
                    <a:pt x="2108" y="1095"/>
                  </a:cubicBezTo>
                  <a:cubicBezTo>
                    <a:pt x="2109" y="1093"/>
                    <a:pt x="2110" y="1092"/>
                    <a:pt x="2110" y="1090"/>
                  </a:cubicBezTo>
                  <a:cubicBezTo>
                    <a:pt x="2110" y="1088"/>
                    <a:pt x="2109" y="1086"/>
                    <a:pt x="2108" y="1085"/>
                  </a:cubicBezTo>
                  <a:cubicBezTo>
                    <a:pt x="2106" y="1083"/>
                    <a:pt x="2102" y="1082"/>
                    <a:pt x="2098" y="1081"/>
                  </a:cubicBezTo>
                  <a:cubicBezTo>
                    <a:pt x="2113" y="1079"/>
                    <a:pt x="2132" y="1075"/>
                    <a:pt x="2136" y="1069"/>
                  </a:cubicBezTo>
                  <a:cubicBezTo>
                    <a:pt x="2137" y="1068"/>
                    <a:pt x="2137" y="1067"/>
                    <a:pt x="2137" y="1066"/>
                  </a:cubicBezTo>
                  <a:cubicBezTo>
                    <a:pt x="2137" y="1065"/>
                    <a:pt x="2136" y="1064"/>
                    <a:pt x="2135" y="1063"/>
                  </a:cubicBezTo>
                  <a:cubicBezTo>
                    <a:pt x="2129" y="1059"/>
                    <a:pt x="2110" y="1062"/>
                    <a:pt x="2095" y="1066"/>
                  </a:cubicBezTo>
                  <a:cubicBezTo>
                    <a:pt x="2097" y="1064"/>
                    <a:pt x="2099" y="1062"/>
                    <a:pt x="2100" y="1060"/>
                  </a:cubicBezTo>
                  <a:cubicBezTo>
                    <a:pt x="2101" y="1059"/>
                    <a:pt x="2101" y="1057"/>
                    <a:pt x="2100" y="1055"/>
                  </a:cubicBezTo>
                  <a:cubicBezTo>
                    <a:pt x="2100" y="1054"/>
                    <a:pt x="2099" y="1053"/>
                    <a:pt x="2097" y="1052"/>
                  </a:cubicBezTo>
                  <a:cubicBezTo>
                    <a:pt x="2095" y="1051"/>
                    <a:pt x="2091" y="1051"/>
                    <a:pt x="2088" y="1052"/>
                  </a:cubicBezTo>
                  <a:cubicBezTo>
                    <a:pt x="2101" y="1045"/>
                    <a:pt x="2117" y="1035"/>
                    <a:pt x="2119" y="1028"/>
                  </a:cubicBezTo>
                  <a:cubicBezTo>
                    <a:pt x="2120" y="1027"/>
                    <a:pt x="2119" y="1025"/>
                    <a:pt x="2119" y="1025"/>
                  </a:cubicBezTo>
                  <a:cubicBezTo>
                    <a:pt x="2119" y="1024"/>
                    <a:pt x="2118" y="1023"/>
                    <a:pt x="2116" y="1023"/>
                  </a:cubicBezTo>
                  <a:cubicBezTo>
                    <a:pt x="2110" y="1021"/>
                    <a:pt x="2093" y="1030"/>
                    <a:pt x="2080" y="1038"/>
                  </a:cubicBezTo>
                  <a:cubicBezTo>
                    <a:pt x="2082" y="1035"/>
                    <a:pt x="2083" y="1032"/>
                    <a:pt x="2083" y="1030"/>
                  </a:cubicBezTo>
                  <a:cubicBezTo>
                    <a:pt x="2084" y="1029"/>
                    <a:pt x="2083" y="1027"/>
                    <a:pt x="2082" y="1026"/>
                  </a:cubicBezTo>
                  <a:cubicBezTo>
                    <a:pt x="2079" y="1023"/>
                    <a:pt x="2072" y="1025"/>
                    <a:pt x="2064" y="1030"/>
                  </a:cubicBezTo>
                  <a:cubicBezTo>
                    <a:pt x="2074" y="1017"/>
                    <a:pt x="2087" y="999"/>
                    <a:pt x="2086" y="992"/>
                  </a:cubicBezTo>
                  <a:cubicBezTo>
                    <a:pt x="2086" y="991"/>
                    <a:pt x="2085" y="990"/>
                    <a:pt x="2085" y="989"/>
                  </a:cubicBezTo>
                  <a:cubicBezTo>
                    <a:pt x="2079" y="985"/>
                    <a:pt x="2062" y="1004"/>
                    <a:pt x="2049" y="1019"/>
                  </a:cubicBezTo>
                  <a:cubicBezTo>
                    <a:pt x="2050" y="1016"/>
                    <a:pt x="2051" y="1013"/>
                    <a:pt x="2050" y="1011"/>
                  </a:cubicBezTo>
                  <a:cubicBezTo>
                    <a:pt x="2050" y="1009"/>
                    <a:pt x="2049" y="1008"/>
                    <a:pt x="2047" y="1007"/>
                  </a:cubicBezTo>
                  <a:cubicBezTo>
                    <a:pt x="2046" y="1006"/>
                    <a:pt x="2044" y="1005"/>
                    <a:pt x="2042" y="1006"/>
                  </a:cubicBezTo>
                  <a:cubicBezTo>
                    <a:pt x="2038" y="1007"/>
                    <a:pt x="2033" y="1013"/>
                    <a:pt x="2029" y="1019"/>
                  </a:cubicBezTo>
                  <a:cubicBezTo>
                    <a:pt x="2031" y="1006"/>
                    <a:pt x="2034" y="984"/>
                    <a:pt x="2030" y="979"/>
                  </a:cubicBezTo>
                  <a:cubicBezTo>
                    <a:pt x="2029" y="977"/>
                    <a:pt x="2027" y="977"/>
                    <a:pt x="2026" y="977"/>
                  </a:cubicBezTo>
                  <a:cubicBezTo>
                    <a:pt x="2018" y="976"/>
                    <a:pt x="2014" y="1002"/>
                    <a:pt x="2012" y="1020"/>
                  </a:cubicBezTo>
                  <a:cubicBezTo>
                    <a:pt x="2011" y="1016"/>
                    <a:pt x="2008" y="1013"/>
                    <a:pt x="2006" y="1010"/>
                  </a:cubicBezTo>
                  <a:cubicBezTo>
                    <a:pt x="2003" y="1006"/>
                    <a:pt x="1999" y="1003"/>
                    <a:pt x="1995" y="1001"/>
                  </a:cubicBezTo>
                  <a:cubicBezTo>
                    <a:pt x="1999" y="981"/>
                    <a:pt x="2010" y="967"/>
                    <a:pt x="2027" y="965"/>
                  </a:cubicBezTo>
                  <a:cubicBezTo>
                    <a:pt x="2040" y="963"/>
                    <a:pt x="2052" y="969"/>
                    <a:pt x="2057" y="980"/>
                  </a:cubicBezTo>
                  <a:cubicBezTo>
                    <a:pt x="2057" y="980"/>
                    <a:pt x="2058" y="980"/>
                    <a:pt x="2058" y="981"/>
                  </a:cubicBezTo>
                  <a:cubicBezTo>
                    <a:pt x="2059" y="981"/>
                    <a:pt x="2060" y="981"/>
                    <a:pt x="2060" y="980"/>
                  </a:cubicBezTo>
                  <a:cubicBezTo>
                    <a:pt x="2070" y="974"/>
                    <a:pt x="2081" y="973"/>
                    <a:pt x="2090" y="978"/>
                  </a:cubicBezTo>
                  <a:cubicBezTo>
                    <a:pt x="2098" y="983"/>
                    <a:pt x="2103" y="992"/>
                    <a:pt x="2102" y="1004"/>
                  </a:cubicBezTo>
                  <a:cubicBezTo>
                    <a:pt x="2101" y="1005"/>
                    <a:pt x="2102" y="1005"/>
                    <a:pt x="2102" y="1006"/>
                  </a:cubicBezTo>
                  <a:close/>
                  <a:moveTo>
                    <a:pt x="2005" y="1235"/>
                  </a:moveTo>
                  <a:cubicBezTo>
                    <a:pt x="2009" y="1237"/>
                    <a:pt x="2013" y="1239"/>
                    <a:pt x="2017" y="1240"/>
                  </a:cubicBezTo>
                  <a:cubicBezTo>
                    <a:pt x="2016" y="1247"/>
                    <a:pt x="2019" y="1253"/>
                    <a:pt x="2024" y="1258"/>
                  </a:cubicBezTo>
                  <a:cubicBezTo>
                    <a:pt x="2031" y="1263"/>
                    <a:pt x="2039" y="1264"/>
                    <a:pt x="2046" y="1260"/>
                  </a:cubicBezTo>
                  <a:cubicBezTo>
                    <a:pt x="2050" y="1257"/>
                    <a:pt x="2053" y="1252"/>
                    <a:pt x="2053" y="1247"/>
                  </a:cubicBezTo>
                  <a:cubicBezTo>
                    <a:pt x="2054" y="1251"/>
                    <a:pt x="2054" y="1255"/>
                    <a:pt x="2051" y="1260"/>
                  </a:cubicBezTo>
                  <a:cubicBezTo>
                    <a:pt x="2045" y="1268"/>
                    <a:pt x="2032" y="1275"/>
                    <a:pt x="2016" y="1282"/>
                  </a:cubicBezTo>
                  <a:cubicBezTo>
                    <a:pt x="2007" y="1286"/>
                    <a:pt x="1998" y="1291"/>
                    <a:pt x="1988" y="1297"/>
                  </a:cubicBezTo>
                  <a:cubicBezTo>
                    <a:pt x="1991" y="1294"/>
                    <a:pt x="1993" y="1292"/>
                    <a:pt x="1995" y="1289"/>
                  </a:cubicBezTo>
                  <a:cubicBezTo>
                    <a:pt x="2005" y="1274"/>
                    <a:pt x="2009" y="1255"/>
                    <a:pt x="2005" y="1235"/>
                  </a:cubicBezTo>
                  <a:close/>
                  <a:moveTo>
                    <a:pt x="1992" y="1287"/>
                  </a:moveTo>
                  <a:cubicBezTo>
                    <a:pt x="1982" y="1300"/>
                    <a:pt x="1968" y="1308"/>
                    <a:pt x="1952" y="1309"/>
                  </a:cubicBezTo>
                  <a:cubicBezTo>
                    <a:pt x="1938" y="1310"/>
                    <a:pt x="1925" y="1305"/>
                    <a:pt x="1916" y="1296"/>
                  </a:cubicBezTo>
                  <a:cubicBezTo>
                    <a:pt x="1908" y="1288"/>
                    <a:pt x="1905" y="1279"/>
                    <a:pt x="1905" y="1270"/>
                  </a:cubicBezTo>
                  <a:cubicBezTo>
                    <a:pt x="1906" y="1260"/>
                    <a:pt x="1912" y="1252"/>
                    <a:pt x="1920" y="1249"/>
                  </a:cubicBezTo>
                  <a:cubicBezTo>
                    <a:pt x="1927" y="1246"/>
                    <a:pt x="1935" y="1248"/>
                    <a:pt x="1940" y="1253"/>
                  </a:cubicBezTo>
                  <a:cubicBezTo>
                    <a:pt x="1946" y="1259"/>
                    <a:pt x="1945" y="1267"/>
                    <a:pt x="1941" y="1272"/>
                  </a:cubicBezTo>
                  <a:cubicBezTo>
                    <a:pt x="1938" y="1276"/>
                    <a:pt x="1932" y="1279"/>
                    <a:pt x="1924" y="1275"/>
                  </a:cubicBezTo>
                  <a:cubicBezTo>
                    <a:pt x="1924" y="1275"/>
                    <a:pt x="1923" y="1275"/>
                    <a:pt x="1922" y="1275"/>
                  </a:cubicBezTo>
                  <a:cubicBezTo>
                    <a:pt x="1922" y="1275"/>
                    <a:pt x="1921" y="1276"/>
                    <a:pt x="1921" y="1277"/>
                  </a:cubicBezTo>
                  <a:cubicBezTo>
                    <a:pt x="1922" y="1284"/>
                    <a:pt x="1928" y="1291"/>
                    <a:pt x="1937" y="1294"/>
                  </a:cubicBezTo>
                  <a:cubicBezTo>
                    <a:pt x="1951" y="1299"/>
                    <a:pt x="1966" y="1295"/>
                    <a:pt x="1977" y="1283"/>
                  </a:cubicBezTo>
                  <a:cubicBezTo>
                    <a:pt x="1985" y="1275"/>
                    <a:pt x="1990" y="1262"/>
                    <a:pt x="1989" y="1250"/>
                  </a:cubicBezTo>
                  <a:cubicBezTo>
                    <a:pt x="1989" y="1237"/>
                    <a:pt x="1983" y="1225"/>
                    <a:pt x="1974" y="1216"/>
                  </a:cubicBezTo>
                  <a:cubicBezTo>
                    <a:pt x="1978" y="1206"/>
                    <a:pt x="1978" y="1194"/>
                    <a:pt x="1974" y="1183"/>
                  </a:cubicBezTo>
                  <a:cubicBezTo>
                    <a:pt x="1975" y="1183"/>
                    <a:pt x="1975" y="1183"/>
                    <a:pt x="1976" y="1183"/>
                  </a:cubicBezTo>
                  <a:cubicBezTo>
                    <a:pt x="1976" y="1183"/>
                    <a:pt x="1976" y="1183"/>
                    <a:pt x="1976" y="1183"/>
                  </a:cubicBezTo>
                  <a:cubicBezTo>
                    <a:pt x="1978" y="1205"/>
                    <a:pt x="1986" y="1222"/>
                    <a:pt x="2000" y="1232"/>
                  </a:cubicBezTo>
                  <a:cubicBezTo>
                    <a:pt x="2005" y="1252"/>
                    <a:pt x="2002" y="1272"/>
                    <a:pt x="1992" y="1287"/>
                  </a:cubicBezTo>
                  <a:close/>
                  <a:moveTo>
                    <a:pt x="2107" y="1373"/>
                  </a:moveTo>
                  <a:cubicBezTo>
                    <a:pt x="2084" y="1393"/>
                    <a:pt x="2048" y="1392"/>
                    <a:pt x="2010" y="1391"/>
                  </a:cubicBezTo>
                  <a:cubicBezTo>
                    <a:pt x="1994" y="1391"/>
                    <a:pt x="1977" y="1390"/>
                    <a:pt x="1960" y="1392"/>
                  </a:cubicBezTo>
                  <a:cubicBezTo>
                    <a:pt x="1960" y="1390"/>
                    <a:pt x="1960" y="1389"/>
                    <a:pt x="1959" y="1388"/>
                  </a:cubicBezTo>
                  <a:cubicBezTo>
                    <a:pt x="1979" y="1385"/>
                    <a:pt x="2000" y="1386"/>
                    <a:pt x="2020" y="1386"/>
                  </a:cubicBezTo>
                  <a:cubicBezTo>
                    <a:pt x="2053" y="1387"/>
                    <a:pt x="2084" y="1388"/>
                    <a:pt x="2107" y="1373"/>
                  </a:cubicBezTo>
                  <a:close/>
                  <a:moveTo>
                    <a:pt x="2093" y="1376"/>
                  </a:moveTo>
                  <a:cubicBezTo>
                    <a:pt x="2096" y="1365"/>
                    <a:pt x="2096" y="1365"/>
                    <a:pt x="2096" y="1365"/>
                  </a:cubicBezTo>
                  <a:cubicBezTo>
                    <a:pt x="2098" y="1365"/>
                    <a:pt x="2101" y="1365"/>
                    <a:pt x="2103" y="1364"/>
                  </a:cubicBezTo>
                  <a:cubicBezTo>
                    <a:pt x="2101" y="1372"/>
                    <a:pt x="2101" y="1372"/>
                    <a:pt x="2101" y="1372"/>
                  </a:cubicBezTo>
                  <a:cubicBezTo>
                    <a:pt x="2099" y="1374"/>
                    <a:pt x="2096" y="1375"/>
                    <a:pt x="2093" y="1376"/>
                  </a:cubicBezTo>
                  <a:close/>
                  <a:moveTo>
                    <a:pt x="1960" y="1395"/>
                  </a:moveTo>
                  <a:cubicBezTo>
                    <a:pt x="1961" y="1395"/>
                    <a:pt x="1962" y="1395"/>
                    <a:pt x="1962" y="1395"/>
                  </a:cubicBezTo>
                  <a:cubicBezTo>
                    <a:pt x="1971" y="1420"/>
                    <a:pt x="1971" y="1420"/>
                    <a:pt x="1971" y="1420"/>
                  </a:cubicBezTo>
                  <a:cubicBezTo>
                    <a:pt x="1968" y="1419"/>
                    <a:pt x="1965" y="1418"/>
                    <a:pt x="1961" y="1417"/>
                  </a:cubicBezTo>
                  <a:cubicBezTo>
                    <a:pt x="1962" y="1410"/>
                    <a:pt x="1961" y="1403"/>
                    <a:pt x="1960" y="1395"/>
                  </a:cubicBezTo>
                  <a:close/>
                  <a:moveTo>
                    <a:pt x="2092" y="1505"/>
                  </a:moveTo>
                  <a:cubicBezTo>
                    <a:pt x="2090" y="1511"/>
                    <a:pt x="2087" y="1517"/>
                    <a:pt x="2083" y="1523"/>
                  </a:cubicBezTo>
                  <a:cubicBezTo>
                    <a:pt x="2052" y="1492"/>
                    <a:pt x="1996" y="1469"/>
                    <a:pt x="1953" y="1451"/>
                  </a:cubicBezTo>
                  <a:cubicBezTo>
                    <a:pt x="1954" y="1450"/>
                    <a:pt x="1954" y="1449"/>
                    <a:pt x="1955" y="1448"/>
                  </a:cubicBezTo>
                  <a:cubicBezTo>
                    <a:pt x="1955" y="1448"/>
                    <a:pt x="1955" y="1448"/>
                    <a:pt x="1955" y="1448"/>
                  </a:cubicBezTo>
                  <a:cubicBezTo>
                    <a:pt x="1955" y="1448"/>
                    <a:pt x="1955" y="1448"/>
                    <a:pt x="1955" y="1448"/>
                  </a:cubicBezTo>
                  <a:cubicBezTo>
                    <a:pt x="1955" y="1447"/>
                    <a:pt x="1955" y="1446"/>
                    <a:pt x="1956" y="1445"/>
                  </a:cubicBezTo>
                  <a:cubicBezTo>
                    <a:pt x="1998" y="1462"/>
                    <a:pt x="2055" y="1486"/>
                    <a:pt x="2098" y="1486"/>
                  </a:cubicBezTo>
                  <a:cubicBezTo>
                    <a:pt x="2097" y="1492"/>
                    <a:pt x="2095" y="1499"/>
                    <a:pt x="2092" y="1505"/>
                  </a:cubicBezTo>
                  <a:close/>
                  <a:moveTo>
                    <a:pt x="1951" y="1454"/>
                  </a:moveTo>
                  <a:cubicBezTo>
                    <a:pt x="1994" y="1472"/>
                    <a:pt x="2051" y="1496"/>
                    <a:pt x="2081" y="1526"/>
                  </a:cubicBezTo>
                  <a:cubicBezTo>
                    <a:pt x="2074" y="1534"/>
                    <a:pt x="2067" y="1542"/>
                    <a:pt x="2060" y="1549"/>
                  </a:cubicBezTo>
                  <a:cubicBezTo>
                    <a:pt x="2037" y="1512"/>
                    <a:pt x="1996" y="1478"/>
                    <a:pt x="1949" y="1458"/>
                  </a:cubicBezTo>
                  <a:cubicBezTo>
                    <a:pt x="1950" y="1457"/>
                    <a:pt x="1951" y="1456"/>
                    <a:pt x="1951" y="1454"/>
                  </a:cubicBezTo>
                  <a:close/>
                  <a:moveTo>
                    <a:pt x="1957" y="1441"/>
                  </a:moveTo>
                  <a:cubicBezTo>
                    <a:pt x="1958" y="1440"/>
                    <a:pt x="1958" y="1438"/>
                    <a:pt x="1958" y="1437"/>
                  </a:cubicBezTo>
                  <a:cubicBezTo>
                    <a:pt x="2005" y="1456"/>
                    <a:pt x="2058" y="1461"/>
                    <a:pt x="2101" y="1451"/>
                  </a:cubicBezTo>
                  <a:cubicBezTo>
                    <a:pt x="2101" y="1461"/>
                    <a:pt x="2100" y="1472"/>
                    <a:pt x="2099" y="1482"/>
                  </a:cubicBezTo>
                  <a:cubicBezTo>
                    <a:pt x="2057" y="1482"/>
                    <a:pt x="1999" y="1459"/>
                    <a:pt x="1957" y="1441"/>
                  </a:cubicBezTo>
                  <a:close/>
                  <a:moveTo>
                    <a:pt x="2100" y="1447"/>
                  </a:moveTo>
                  <a:cubicBezTo>
                    <a:pt x="2058" y="1457"/>
                    <a:pt x="2005" y="1452"/>
                    <a:pt x="1959" y="1433"/>
                  </a:cubicBezTo>
                  <a:cubicBezTo>
                    <a:pt x="1960" y="1431"/>
                    <a:pt x="1960" y="1429"/>
                    <a:pt x="1960" y="1428"/>
                  </a:cubicBezTo>
                  <a:cubicBezTo>
                    <a:pt x="2005" y="1447"/>
                    <a:pt x="2058" y="1437"/>
                    <a:pt x="2094" y="1413"/>
                  </a:cubicBezTo>
                  <a:cubicBezTo>
                    <a:pt x="2097" y="1422"/>
                    <a:pt x="2100" y="1434"/>
                    <a:pt x="2100" y="1447"/>
                  </a:cubicBezTo>
                  <a:close/>
                  <a:moveTo>
                    <a:pt x="1967" y="1395"/>
                  </a:moveTo>
                  <a:cubicBezTo>
                    <a:pt x="1970" y="1395"/>
                    <a:pt x="1973" y="1395"/>
                    <a:pt x="1976" y="1395"/>
                  </a:cubicBezTo>
                  <a:cubicBezTo>
                    <a:pt x="1986" y="1422"/>
                    <a:pt x="1986" y="1422"/>
                    <a:pt x="1986" y="1422"/>
                  </a:cubicBezTo>
                  <a:cubicBezTo>
                    <a:pt x="1983" y="1422"/>
                    <a:pt x="1979" y="1421"/>
                    <a:pt x="1976" y="1421"/>
                  </a:cubicBezTo>
                  <a:lnTo>
                    <a:pt x="1967" y="1395"/>
                  </a:lnTo>
                  <a:close/>
                  <a:moveTo>
                    <a:pt x="1980" y="1395"/>
                  </a:moveTo>
                  <a:cubicBezTo>
                    <a:pt x="1983" y="1395"/>
                    <a:pt x="1986" y="1395"/>
                    <a:pt x="1989" y="1395"/>
                  </a:cubicBezTo>
                  <a:cubicBezTo>
                    <a:pt x="2000" y="1424"/>
                    <a:pt x="2000" y="1424"/>
                    <a:pt x="2000" y="1424"/>
                  </a:cubicBezTo>
                  <a:cubicBezTo>
                    <a:pt x="1997" y="1424"/>
                    <a:pt x="1994" y="1423"/>
                    <a:pt x="1991" y="1423"/>
                  </a:cubicBezTo>
                  <a:lnTo>
                    <a:pt x="1980" y="1395"/>
                  </a:lnTo>
                  <a:close/>
                  <a:moveTo>
                    <a:pt x="1994" y="1395"/>
                  </a:moveTo>
                  <a:cubicBezTo>
                    <a:pt x="1997" y="1395"/>
                    <a:pt x="2000" y="1395"/>
                    <a:pt x="2004" y="1395"/>
                  </a:cubicBezTo>
                  <a:cubicBezTo>
                    <a:pt x="2018" y="1424"/>
                    <a:pt x="2018" y="1424"/>
                    <a:pt x="2018" y="1424"/>
                  </a:cubicBezTo>
                  <a:cubicBezTo>
                    <a:pt x="2013" y="1424"/>
                    <a:pt x="2009" y="1424"/>
                    <a:pt x="2004" y="1424"/>
                  </a:cubicBezTo>
                  <a:lnTo>
                    <a:pt x="1994" y="1395"/>
                  </a:lnTo>
                  <a:close/>
                  <a:moveTo>
                    <a:pt x="2008" y="1395"/>
                  </a:moveTo>
                  <a:cubicBezTo>
                    <a:pt x="2009" y="1395"/>
                    <a:pt x="2009" y="1395"/>
                    <a:pt x="2010" y="1395"/>
                  </a:cubicBezTo>
                  <a:cubicBezTo>
                    <a:pt x="2013" y="1395"/>
                    <a:pt x="2015" y="1395"/>
                    <a:pt x="2018" y="1395"/>
                  </a:cubicBezTo>
                  <a:cubicBezTo>
                    <a:pt x="2034" y="1422"/>
                    <a:pt x="2034" y="1422"/>
                    <a:pt x="2034" y="1422"/>
                  </a:cubicBezTo>
                  <a:cubicBezTo>
                    <a:pt x="2030" y="1423"/>
                    <a:pt x="2026" y="1423"/>
                    <a:pt x="2022" y="1423"/>
                  </a:cubicBezTo>
                  <a:lnTo>
                    <a:pt x="2008" y="1395"/>
                  </a:lnTo>
                  <a:close/>
                  <a:moveTo>
                    <a:pt x="2022" y="1395"/>
                  </a:moveTo>
                  <a:cubicBezTo>
                    <a:pt x="2025" y="1396"/>
                    <a:pt x="2029" y="1396"/>
                    <a:pt x="2032" y="1396"/>
                  </a:cubicBezTo>
                  <a:cubicBezTo>
                    <a:pt x="2051" y="1418"/>
                    <a:pt x="2051" y="1418"/>
                    <a:pt x="2051" y="1418"/>
                  </a:cubicBezTo>
                  <a:cubicBezTo>
                    <a:pt x="2046" y="1419"/>
                    <a:pt x="2042" y="1420"/>
                    <a:pt x="2038" y="1421"/>
                  </a:cubicBezTo>
                  <a:lnTo>
                    <a:pt x="2022" y="1395"/>
                  </a:lnTo>
                  <a:close/>
                  <a:moveTo>
                    <a:pt x="2037" y="1396"/>
                  </a:moveTo>
                  <a:cubicBezTo>
                    <a:pt x="2041" y="1396"/>
                    <a:pt x="2044" y="1396"/>
                    <a:pt x="2048" y="1395"/>
                  </a:cubicBezTo>
                  <a:cubicBezTo>
                    <a:pt x="2067" y="1413"/>
                    <a:pt x="2067" y="1413"/>
                    <a:pt x="2067" y="1413"/>
                  </a:cubicBezTo>
                  <a:cubicBezTo>
                    <a:pt x="2063" y="1415"/>
                    <a:pt x="2059" y="1416"/>
                    <a:pt x="2055" y="1417"/>
                  </a:cubicBezTo>
                  <a:lnTo>
                    <a:pt x="2037" y="1396"/>
                  </a:lnTo>
                  <a:close/>
                  <a:moveTo>
                    <a:pt x="2053" y="1395"/>
                  </a:moveTo>
                  <a:cubicBezTo>
                    <a:pt x="2056" y="1395"/>
                    <a:pt x="2060" y="1395"/>
                    <a:pt x="2063" y="1394"/>
                  </a:cubicBezTo>
                  <a:cubicBezTo>
                    <a:pt x="2081" y="1406"/>
                    <a:pt x="2081" y="1406"/>
                    <a:pt x="2081" y="1406"/>
                  </a:cubicBezTo>
                  <a:cubicBezTo>
                    <a:pt x="2078" y="1408"/>
                    <a:pt x="2074" y="1410"/>
                    <a:pt x="2071" y="1411"/>
                  </a:cubicBezTo>
                  <a:lnTo>
                    <a:pt x="2053" y="1395"/>
                  </a:lnTo>
                  <a:close/>
                  <a:moveTo>
                    <a:pt x="2069" y="1393"/>
                  </a:moveTo>
                  <a:cubicBezTo>
                    <a:pt x="2072" y="1393"/>
                    <a:pt x="2075" y="1392"/>
                    <a:pt x="2077" y="1392"/>
                  </a:cubicBezTo>
                  <a:cubicBezTo>
                    <a:pt x="2094" y="1399"/>
                    <a:pt x="2094" y="1399"/>
                    <a:pt x="2094" y="1399"/>
                  </a:cubicBezTo>
                  <a:cubicBezTo>
                    <a:pt x="2092" y="1400"/>
                    <a:pt x="2090" y="1401"/>
                    <a:pt x="2088" y="1402"/>
                  </a:cubicBezTo>
                  <a:cubicBezTo>
                    <a:pt x="2087" y="1403"/>
                    <a:pt x="2086" y="1404"/>
                    <a:pt x="2085" y="1404"/>
                  </a:cubicBezTo>
                  <a:lnTo>
                    <a:pt x="2069" y="1393"/>
                  </a:lnTo>
                  <a:close/>
                  <a:moveTo>
                    <a:pt x="2084" y="1390"/>
                  </a:moveTo>
                  <a:cubicBezTo>
                    <a:pt x="2087" y="1389"/>
                    <a:pt x="2090" y="1388"/>
                    <a:pt x="2093" y="1387"/>
                  </a:cubicBezTo>
                  <a:cubicBezTo>
                    <a:pt x="2105" y="1389"/>
                    <a:pt x="2105" y="1389"/>
                    <a:pt x="2105" y="1389"/>
                  </a:cubicBezTo>
                  <a:cubicBezTo>
                    <a:pt x="2102" y="1391"/>
                    <a:pt x="2100" y="1394"/>
                    <a:pt x="2097" y="1396"/>
                  </a:cubicBezTo>
                  <a:lnTo>
                    <a:pt x="2084" y="1390"/>
                  </a:lnTo>
                  <a:close/>
                  <a:moveTo>
                    <a:pt x="2099" y="1384"/>
                  </a:moveTo>
                  <a:cubicBezTo>
                    <a:pt x="2101" y="1382"/>
                    <a:pt x="2104" y="1381"/>
                    <a:pt x="2107" y="1379"/>
                  </a:cubicBezTo>
                  <a:cubicBezTo>
                    <a:pt x="2113" y="1378"/>
                    <a:pt x="2113" y="1378"/>
                    <a:pt x="2113" y="1378"/>
                  </a:cubicBezTo>
                  <a:cubicBezTo>
                    <a:pt x="2112" y="1381"/>
                    <a:pt x="2110" y="1383"/>
                    <a:pt x="2108" y="1386"/>
                  </a:cubicBezTo>
                  <a:lnTo>
                    <a:pt x="2099" y="1384"/>
                  </a:lnTo>
                  <a:close/>
                  <a:moveTo>
                    <a:pt x="2112" y="1374"/>
                  </a:moveTo>
                  <a:cubicBezTo>
                    <a:pt x="2115" y="1371"/>
                    <a:pt x="2118" y="1367"/>
                    <a:pt x="2121" y="1363"/>
                  </a:cubicBezTo>
                  <a:cubicBezTo>
                    <a:pt x="2120" y="1367"/>
                    <a:pt x="2118" y="1371"/>
                    <a:pt x="2116" y="1374"/>
                  </a:cubicBezTo>
                  <a:lnTo>
                    <a:pt x="2112" y="1374"/>
                  </a:lnTo>
                  <a:close/>
                  <a:moveTo>
                    <a:pt x="2106" y="1369"/>
                  </a:moveTo>
                  <a:cubicBezTo>
                    <a:pt x="2107" y="1364"/>
                    <a:pt x="2107" y="1364"/>
                    <a:pt x="2107" y="1364"/>
                  </a:cubicBezTo>
                  <a:cubicBezTo>
                    <a:pt x="2110" y="1363"/>
                    <a:pt x="2113" y="1362"/>
                    <a:pt x="2116" y="1360"/>
                  </a:cubicBezTo>
                  <a:cubicBezTo>
                    <a:pt x="2113" y="1364"/>
                    <a:pt x="2110" y="1367"/>
                    <a:pt x="2106" y="1369"/>
                  </a:cubicBezTo>
                  <a:close/>
                  <a:moveTo>
                    <a:pt x="2089" y="1378"/>
                  </a:moveTo>
                  <a:cubicBezTo>
                    <a:pt x="2086" y="1379"/>
                    <a:pt x="2083" y="1379"/>
                    <a:pt x="2079" y="1380"/>
                  </a:cubicBezTo>
                  <a:cubicBezTo>
                    <a:pt x="2084" y="1363"/>
                    <a:pt x="2084" y="1363"/>
                    <a:pt x="2084" y="1363"/>
                  </a:cubicBezTo>
                  <a:cubicBezTo>
                    <a:pt x="2086" y="1364"/>
                    <a:pt x="2089" y="1364"/>
                    <a:pt x="2092" y="1364"/>
                  </a:cubicBezTo>
                  <a:lnTo>
                    <a:pt x="2089" y="1378"/>
                  </a:lnTo>
                  <a:close/>
                  <a:moveTo>
                    <a:pt x="2075" y="1381"/>
                  </a:moveTo>
                  <a:cubicBezTo>
                    <a:pt x="2072" y="1381"/>
                    <a:pt x="2069" y="1382"/>
                    <a:pt x="2065" y="1382"/>
                  </a:cubicBezTo>
                  <a:cubicBezTo>
                    <a:pt x="2072" y="1360"/>
                    <a:pt x="2072" y="1360"/>
                    <a:pt x="2072" y="1360"/>
                  </a:cubicBezTo>
                  <a:cubicBezTo>
                    <a:pt x="2074" y="1361"/>
                    <a:pt x="2077" y="1362"/>
                    <a:pt x="2080" y="1362"/>
                  </a:cubicBezTo>
                  <a:lnTo>
                    <a:pt x="2075" y="1381"/>
                  </a:lnTo>
                  <a:close/>
                  <a:moveTo>
                    <a:pt x="2061" y="1382"/>
                  </a:moveTo>
                  <a:cubicBezTo>
                    <a:pt x="2058" y="1383"/>
                    <a:pt x="2054" y="1383"/>
                    <a:pt x="2051" y="1383"/>
                  </a:cubicBezTo>
                  <a:cubicBezTo>
                    <a:pt x="2060" y="1357"/>
                    <a:pt x="2060" y="1357"/>
                    <a:pt x="2060" y="1357"/>
                  </a:cubicBezTo>
                  <a:cubicBezTo>
                    <a:pt x="2061" y="1357"/>
                    <a:pt x="2062" y="1358"/>
                    <a:pt x="2063" y="1358"/>
                  </a:cubicBezTo>
                  <a:cubicBezTo>
                    <a:pt x="2064" y="1358"/>
                    <a:pt x="2066" y="1359"/>
                    <a:pt x="2068" y="1359"/>
                  </a:cubicBezTo>
                  <a:lnTo>
                    <a:pt x="2061" y="1382"/>
                  </a:lnTo>
                  <a:close/>
                  <a:moveTo>
                    <a:pt x="2047" y="1383"/>
                  </a:moveTo>
                  <a:cubicBezTo>
                    <a:pt x="2043" y="1383"/>
                    <a:pt x="2039" y="1383"/>
                    <a:pt x="2036" y="1383"/>
                  </a:cubicBezTo>
                  <a:cubicBezTo>
                    <a:pt x="2046" y="1354"/>
                    <a:pt x="2046" y="1354"/>
                    <a:pt x="2046" y="1354"/>
                  </a:cubicBezTo>
                  <a:cubicBezTo>
                    <a:pt x="2049" y="1354"/>
                    <a:pt x="2053" y="1355"/>
                    <a:pt x="2056" y="1356"/>
                  </a:cubicBezTo>
                  <a:lnTo>
                    <a:pt x="2047" y="1383"/>
                  </a:lnTo>
                  <a:close/>
                  <a:moveTo>
                    <a:pt x="2032" y="1383"/>
                  </a:moveTo>
                  <a:cubicBezTo>
                    <a:pt x="2028" y="1383"/>
                    <a:pt x="2024" y="1383"/>
                    <a:pt x="2020" y="1382"/>
                  </a:cubicBezTo>
                  <a:cubicBezTo>
                    <a:pt x="2031" y="1351"/>
                    <a:pt x="2031" y="1351"/>
                    <a:pt x="2031" y="1351"/>
                  </a:cubicBezTo>
                  <a:cubicBezTo>
                    <a:pt x="2035" y="1351"/>
                    <a:pt x="2039" y="1352"/>
                    <a:pt x="2042" y="1353"/>
                  </a:cubicBezTo>
                  <a:lnTo>
                    <a:pt x="2032" y="1383"/>
                  </a:lnTo>
                  <a:close/>
                  <a:moveTo>
                    <a:pt x="2016" y="1382"/>
                  </a:moveTo>
                  <a:cubicBezTo>
                    <a:pt x="2013" y="1382"/>
                    <a:pt x="2010" y="1382"/>
                    <a:pt x="2006" y="1382"/>
                  </a:cubicBezTo>
                  <a:cubicBezTo>
                    <a:pt x="2017" y="1349"/>
                    <a:pt x="2017" y="1349"/>
                    <a:pt x="2017" y="1349"/>
                  </a:cubicBezTo>
                  <a:cubicBezTo>
                    <a:pt x="2021" y="1349"/>
                    <a:pt x="2024" y="1350"/>
                    <a:pt x="2027" y="1350"/>
                  </a:cubicBezTo>
                  <a:lnTo>
                    <a:pt x="2016" y="1382"/>
                  </a:lnTo>
                  <a:close/>
                  <a:moveTo>
                    <a:pt x="2002" y="1382"/>
                  </a:moveTo>
                  <a:cubicBezTo>
                    <a:pt x="1999" y="1382"/>
                    <a:pt x="1996" y="1382"/>
                    <a:pt x="1993" y="1382"/>
                  </a:cubicBezTo>
                  <a:cubicBezTo>
                    <a:pt x="2002" y="1349"/>
                    <a:pt x="2002" y="1349"/>
                    <a:pt x="2002" y="1349"/>
                  </a:cubicBezTo>
                  <a:cubicBezTo>
                    <a:pt x="2006" y="1349"/>
                    <a:pt x="2009" y="1349"/>
                    <a:pt x="2013" y="1349"/>
                  </a:cubicBezTo>
                  <a:lnTo>
                    <a:pt x="2002" y="1382"/>
                  </a:lnTo>
                  <a:close/>
                  <a:moveTo>
                    <a:pt x="1989" y="1382"/>
                  </a:moveTo>
                  <a:cubicBezTo>
                    <a:pt x="1985" y="1382"/>
                    <a:pt x="1982" y="1382"/>
                    <a:pt x="1978" y="1382"/>
                  </a:cubicBezTo>
                  <a:cubicBezTo>
                    <a:pt x="1987" y="1351"/>
                    <a:pt x="1987" y="1351"/>
                    <a:pt x="1987" y="1351"/>
                  </a:cubicBezTo>
                  <a:cubicBezTo>
                    <a:pt x="1991" y="1351"/>
                    <a:pt x="1994" y="1350"/>
                    <a:pt x="1998" y="1350"/>
                  </a:cubicBezTo>
                  <a:lnTo>
                    <a:pt x="1989" y="1382"/>
                  </a:lnTo>
                  <a:close/>
                  <a:moveTo>
                    <a:pt x="1974" y="1382"/>
                  </a:moveTo>
                  <a:cubicBezTo>
                    <a:pt x="1971" y="1383"/>
                    <a:pt x="1968" y="1383"/>
                    <a:pt x="1965" y="1383"/>
                  </a:cubicBezTo>
                  <a:cubicBezTo>
                    <a:pt x="1971" y="1357"/>
                    <a:pt x="1971" y="1357"/>
                    <a:pt x="1971" y="1357"/>
                  </a:cubicBezTo>
                  <a:cubicBezTo>
                    <a:pt x="1975" y="1355"/>
                    <a:pt x="1979" y="1354"/>
                    <a:pt x="1983" y="1353"/>
                  </a:cubicBezTo>
                  <a:lnTo>
                    <a:pt x="1974" y="1382"/>
                  </a:lnTo>
                  <a:close/>
                  <a:moveTo>
                    <a:pt x="1961" y="1384"/>
                  </a:moveTo>
                  <a:cubicBezTo>
                    <a:pt x="1960" y="1384"/>
                    <a:pt x="1959" y="1384"/>
                    <a:pt x="1959" y="1384"/>
                  </a:cubicBezTo>
                  <a:cubicBezTo>
                    <a:pt x="1958" y="1378"/>
                    <a:pt x="1956" y="1372"/>
                    <a:pt x="1954" y="1366"/>
                  </a:cubicBezTo>
                  <a:cubicBezTo>
                    <a:pt x="1958" y="1363"/>
                    <a:pt x="1963" y="1361"/>
                    <a:pt x="1967" y="1359"/>
                  </a:cubicBezTo>
                  <a:lnTo>
                    <a:pt x="1961" y="1384"/>
                  </a:lnTo>
                  <a:close/>
                  <a:moveTo>
                    <a:pt x="1951" y="1446"/>
                  </a:moveTo>
                  <a:cubicBezTo>
                    <a:pt x="1951" y="1446"/>
                    <a:pt x="1951" y="1446"/>
                    <a:pt x="1951" y="1446"/>
                  </a:cubicBezTo>
                  <a:cubicBezTo>
                    <a:pt x="1951" y="1447"/>
                    <a:pt x="1951" y="1447"/>
                    <a:pt x="1951" y="1447"/>
                  </a:cubicBezTo>
                  <a:cubicBezTo>
                    <a:pt x="1933" y="1490"/>
                    <a:pt x="1863" y="1531"/>
                    <a:pt x="1791" y="1520"/>
                  </a:cubicBezTo>
                  <a:cubicBezTo>
                    <a:pt x="1791" y="1517"/>
                    <a:pt x="1790" y="1514"/>
                    <a:pt x="1788" y="1511"/>
                  </a:cubicBezTo>
                  <a:cubicBezTo>
                    <a:pt x="1851" y="1526"/>
                    <a:pt x="1928" y="1481"/>
                    <a:pt x="1943" y="1443"/>
                  </a:cubicBezTo>
                  <a:cubicBezTo>
                    <a:pt x="1959" y="1405"/>
                    <a:pt x="1937" y="1319"/>
                    <a:pt x="1881" y="1286"/>
                  </a:cubicBezTo>
                  <a:cubicBezTo>
                    <a:pt x="1885" y="1285"/>
                    <a:pt x="1887" y="1283"/>
                    <a:pt x="1890" y="1281"/>
                  </a:cubicBezTo>
                  <a:cubicBezTo>
                    <a:pt x="1949" y="1324"/>
                    <a:pt x="1969" y="1402"/>
                    <a:pt x="1951" y="1446"/>
                  </a:cubicBezTo>
                  <a:close/>
                  <a:moveTo>
                    <a:pt x="2013" y="1604"/>
                  </a:moveTo>
                  <a:cubicBezTo>
                    <a:pt x="2013" y="1601"/>
                    <a:pt x="2012" y="1598"/>
                    <a:pt x="2011" y="1595"/>
                  </a:cubicBezTo>
                  <a:cubicBezTo>
                    <a:pt x="2019" y="1600"/>
                    <a:pt x="2019" y="1600"/>
                    <a:pt x="2019" y="1600"/>
                  </a:cubicBezTo>
                  <a:cubicBezTo>
                    <a:pt x="2019" y="1603"/>
                    <a:pt x="2018" y="1606"/>
                    <a:pt x="2018" y="1609"/>
                  </a:cubicBezTo>
                  <a:lnTo>
                    <a:pt x="2013" y="1604"/>
                  </a:lnTo>
                  <a:close/>
                  <a:moveTo>
                    <a:pt x="2017" y="1614"/>
                  </a:moveTo>
                  <a:cubicBezTo>
                    <a:pt x="2015" y="1618"/>
                    <a:pt x="2014" y="1622"/>
                    <a:pt x="2012" y="1626"/>
                  </a:cubicBezTo>
                  <a:cubicBezTo>
                    <a:pt x="2013" y="1621"/>
                    <a:pt x="2014" y="1616"/>
                    <a:pt x="2014" y="1611"/>
                  </a:cubicBezTo>
                  <a:lnTo>
                    <a:pt x="2017" y="1614"/>
                  </a:lnTo>
                  <a:close/>
                  <a:moveTo>
                    <a:pt x="2009" y="1589"/>
                  </a:moveTo>
                  <a:cubicBezTo>
                    <a:pt x="2008" y="1586"/>
                    <a:pt x="2007" y="1583"/>
                    <a:pt x="2005" y="1580"/>
                  </a:cubicBezTo>
                  <a:cubicBezTo>
                    <a:pt x="2019" y="1585"/>
                    <a:pt x="2019" y="1585"/>
                    <a:pt x="2019" y="1585"/>
                  </a:cubicBezTo>
                  <a:cubicBezTo>
                    <a:pt x="2019" y="1589"/>
                    <a:pt x="2019" y="1592"/>
                    <a:pt x="2019" y="1596"/>
                  </a:cubicBezTo>
                  <a:lnTo>
                    <a:pt x="2009" y="1589"/>
                  </a:lnTo>
                  <a:close/>
                  <a:moveTo>
                    <a:pt x="1916" y="1501"/>
                  </a:moveTo>
                  <a:cubicBezTo>
                    <a:pt x="1918" y="1503"/>
                    <a:pt x="1920" y="1506"/>
                    <a:pt x="1922" y="1508"/>
                  </a:cubicBezTo>
                  <a:cubicBezTo>
                    <a:pt x="1907" y="1535"/>
                    <a:pt x="1907" y="1535"/>
                    <a:pt x="1907" y="1535"/>
                  </a:cubicBezTo>
                  <a:cubicBezTo>
                    <a:pt x="1905" y="1532"/>
                    <a:pt x="1903" y="1528"/>
                    <a:pt x="1902" y="1524"/>
                  </a:cubicBezTo>
                  <a:lnTo>
                    <a:pt x="1916" y="1501"/>
                  </a:lnTo>
                  <a:close/>
                  <a:moveTo>
                    <a:pt x="1900" y="1519"/>
                  </a:moveTo>
                  <a:cubicBezTo>
                    <a:pt x="1899" y="1515"/>
                    <a:pt x="1897" y="1510"/>
                    <a:pt x="1896" y="1506"/>
                  </a:cubicBezTo>
                  <a:cubicBezTo>
                    <a:pt x="1902" y="1503"/>
                    <a:pt x="1907" y="1499"/>
                    <a:pt x="1913" y="1496"/>
                  </a:cubicBezTo>
                  <a:cubicBezTo>
                    <a:pt x="1913" y="1496"/>
                    <a:pt x="1913" y="1497"/>
                    <a:pt x="1914" y="1497"/>
                  </a:cubicBezTo>
                  <a:lnTo>
                    <a:pt x="1900" y="1519"/>
                  </a:lnTo>
                  <a:close/>
                  <a:moveTo>
                    <a:pt x="1925" y="1511"/>
                  </a:moveTo>
                  <a:cubicBezTo>
                    <a:pt x="1927" y="1514"/>
                    <a:pt x="1930" y="1516"/>
                    <a:pt x="1932" y="1519"/>
                  </a:cubicBezTo>
                  <a:cubicBezTo>
                    <a:pt x="1916" y="1548"/>
                    <a:pt x="1916" y="1548"/>
                    <a:pt x="1916" y="1548"/>
                  </a:cubicBezTo>
                  <a:cubicBezTo>
                    <a:pt x="1914" y="1545"/>
                    <a:pt x="1911" y="1542"/>
                    <a:pt x="1910" y="1539"/>
                  </a:cubicBezTo>
                  <a:lnTo>
                    <a:pt x="1925" y="1511"/>
                  </a:lnTo>
                  <a:close/>
                  <a:moveTo>
                    <a:pt x="1935" y="1522"/>
                  </a:moveTo>
                  <a:cubicBezTo>
                    <a:pt x="1937" y="1524"/>
                    <a:pt x="1939" y="1526"/>
                    <a:pt x="1942" y="1528"/>
                  </a:cubicBezTo>
                  <a:cubicBezTo>
                    <a:pt x="1926" y="1559"/>
                    <a:pt x="1926" y="1559"/>
                    <a:pt x="1926" y="1559"/>
                  </a:cubicBezTo>
                  <a:cubicBezTo>
                    <a:pt x="1923" y="1557"/>
                    <a:pt x="1921" y="1554"/>
                    <a:pt x="1918" y="1551"/>
                  </a:cubicBezTo>
                  <a:lnTo>
                    <a:pt x="1935" y="1522"/>
                  </a:lnTo>
                  <a:close/>
                  <a:moveTo>
                    <a:pt x="1945" y="1531"/>
                  </a:moveTo>
                  <a:cubicBezTo>
                    <a:pt x="1947" y="1533"/>
                    <a:pt x="1949" y="1535"/>
                    <a:pt x="1952" y="1538"/>
                  </a:cubicBezTo>
                  <a:cubicBezTo>
                    <a:pt x="1937" y="1568"/>
                    <a:pt x="1937" y="1568"/>
                    <a:pt x="1937" y="1568"/>
                  </a:cubicBezTo>
                  <a:cubicBezTo>
                    <a:pt x="1934" y="1566"/>
                    <a:pt x="1932" y="1564"/>
                    <a:pt x="1929" y="1562"/>
                  </a:cubicBezTo>
                  <a:lnTo>
                    <a:pt x="1945" y="1531"/>
                  </a:lnTo>
                  <a:close/>
                  <a:moveTo>
                    <a:pt x="1955" y="1541"/>
                  </a:moveTo>
                  <a:cubicBezTo>
                    <a:pt x="1958" y="1543"/>
                    <a:pt x="1960" y="1546"/>
                    <a:pt x="1963" y="1548"/>
                  </a:cubicBezTo>
                  <a:cubicBezTo>
                    <a:pt x="1949" y="1577"/>
                    <a:pt x="1949" y="1577"/>
                    <a:pt x="1949" y="1577"/>
                  </a:cubicBezTo>
                  <a:cubicBezTo>
                    <a:pt x="1946" y="1575"/>
                    <a:pt x="1943" y="1573"/>
                    <a:pt x="1940" y="1571"/>
                  </a:cubicBezTo>
                  <a:lnTo>
                    <a:pt x="1955" y="1541"/>
                  </a:lnTo>
                  <a:close/>
                  <a:moveTo>
                    <a:pt x="1966" y="1551"/>
                  </a:moveTo>
                  <a:cubicBezTo>
                    <a:pt x="1969" y="1554"/>
                    <a:pt x="1971" y="1556"/>
                    <a:pt x="1974" y="1559"/>
                  </a:cubicBezTo>
                  <a:cubicBezTo>
                    <a:pt x="1961" y="1584"/>
                    <a:pt x="1961" y="1584"/>
                    <a:pt x="1961" y="1584"/>
                  </a:cubicBezTo>
                  <a:cubicBezTo>
                    <a:pt x="1959" y="1583"/>
                    <a:pt x="1956" y="1581"/>
                    <a:pt x="1953" y="1579"/>
                  </a:cubicBezTo>
                  <a:lnTo>
                    <a:pt x="1966" y="1551"/>
                  </a:lnTo>
                  <a:close/>
                  <a:moveTo>
                    <a:pt x="1977" y="1562"/>
                  </a:moveTo>
                  <a:cubicBezTo>
                    <a:pt x="1979" y="1564"/>
                    <a:pt x="1981" y="1567"/>
                    <a:pt x="1984" y="1569"/>
                  </a:cubicBezTo>
                  <a:cubicBezTo>
                    <a:pt x="1972" y="1591"/>
                    <a:pt x="1972" y="1591"/>
                    <a:pt x="1972" y="1591"/>
                  </a:cubicBezTo>
                  <a:cubicBezTo>
                    <a:pt x="1971" y="1590"/>
                    <a:pt x="1969" y="1589"/>
                    <a:pt x="1967" y="1588"/>
                  </a:cubicBezTo>
                  <a:cubicBezTo>
                    <a:pt x="1967" y="1587"/>
                    <a:pt x="1966" y="1587"/>
                    <a:pt x="1965" y="1586"/>
                  </a:cubicBezTo>
                  <a:lnTo>
                    <a:pt x="1977" y="1562"/>
                  </a:lnTo>
                  <a:close/>
                  <a:moveTo>
                    <a:pt x="1986" y="1572"/>
                  </a:moveTo>
                  <a:cubicBezTo>
                    <a:pt x="1989" y="1575"/>
                    <a:pt x="1991" y="1578"/>
                    <a:pt x="1992" y="1581"/>
                  </a:cubicBezTo>
                  <a:cubicBezTo>
                    <a:pt x="1983" y="1597"/>
                    <a:pt x="1983" y="1597"/>
                    <a:pt x="1983" y="1597"/>
                  </a:cubicBezTo>
                  <a:cubicBezTo>
                    <a:pt x="1980" y="1595"/>
                    <a:pt x="1978" y="1594"/>
                    <a:pt x="1975" y="1592"/>
                  </a:cubicBezTo>
                  <a:lnTo>
                    <a:pt x="1986" y="1572"/>
                  </a:lnTo>
                  <a:close/>
                  <a:moveTo>
                    <a:pt x="1995" y="1584"/>
                  </a:moveTo>
                  <a:cubicBezTo>
                    <a:pt x="1997" y="1587"/>
                    <a:pt x="1998" y="1590"/>
                    <a:pt x="2000" y="1592"/>
                  </a:cubicBezTo>
                  <a:cubicBezTo>
                    <a:pt x="1993" y="1604"/>
                    <a:pt x="1993" y="1604"/>
                    <a:pt x="1993" y="1604"/>
                  </a:cubicBezTo>
                  <a:cubicBezTo>
                    <a:pt x="1991" y="1602"/>
                    <a:pt x="1988" y="1601"/>
                    <a:pt x="1986" y="1599"/>
                  </a:cubicBezTo>
                  <a:lnTo>
                    <a:pt x="1995" y="1584"/>
                  </a:lnTo>
                  <a:close/>
                  <a:moveTo>
                    <a:pt x="2002" y="1597"/>
                  </a:moveTo>
                  <a:cubicBezTo>
                    <a:pt x="2003" y="1599"/>
                    <a:pt x="2004" y="1602"/>
                    <a:pt x="2005" y="1605"/>
                  </a:cubicBezTo>
                  <a:cubicBezTo>
                    <a:pt x="2000" y="1612"/>
                    <a:pt x="2000" y="1612"/>
                    <a:pt x="2000" y="1612"/>
                  </a:cubicBezTo>
                  <a:cubicBezTo>
                    <a:pt x="1999" y="1610"/>
                    <a:pt x="1997" y="1608"/>
                    <a:pt x="1996" y="1607"/>
                  </a:cubicBezTo>
                  <a:lnTo>
                    <a:pt x="2002" y="1597"/>
                  </a:lnTo>
                  <a:close/>
                  <a:moveTo>
                    <a:pt x="2006" y="1611"/>
                  </a:moveTo>
                  <a:cubicBezTo>
                    <a:pt x="2007" y="1615"/>
                    <a:pt x="2007" y="1619"/>
                    <a:pt x="2007" y="1624"/>
                  </a:cubicBezTo>
                  <a:cubicBezTo>
                    <a:pt x="2006" y="1621"/>
                    <a:pt x="2005" y="1618"/>
                    <a:pt x="2003" y="1615"/>
                  </a:cubicBezTo>
                  <a:lnTo>
                    <a:pt x="2006" y="1611"/>
                  </a:lnTo>
                  <a:close/>
                  <a:moveTo>
                    <a:pt x="1957" y="1538"/>
                  </a:moveTo>
                  <a:cubicBezTo>
                    <a:pt x="1943" y="1524"/>
                    <a:pt x="1927" y="1510"/>
                    <a:pt x="1916" y="1494"/>
                  </a:cubicBezTo>
                  <a:cubicBezTo>
                    <a:pt x="1917" y="1493"/>
                    <a:pt x="1918" y="1492"/>
                    <a:pt x="1919" y="1492"/>
                  </a:cubicBezTo>
                  <a:cubicBezTo>
                    <a:pt x="1930" y="1504"/>
                    <a:pt x="1942" y="1516"/>
                    <a:pt x="1954" y="1527"/>
                  </a:cubicBezTo>
                  <a:cubicBezTo>
                    <a:pt x="1981" y="1553"/>
                    <a:pt x="2008" y="1578"/>
                    <a:pt x="2010" y="1608"/>
                  </a:cubicBezTo>
                  <a:cubicBezTo>
                    <a:pt x="2004" y="1581"/>
                    <a:pt x="1981" y="1560"/>
                    <a:pt x="1957" y="1538"/>
                  </a:cubicBezTo>
                  <a:close/>
                  <a:moveTo>
                    <a:pt x="2002" y="1574"/>
                  </a:moveTo>
                  <a:cubicBezTo>
                    <a:pt x="2000" y="1572"/>
                    <a:pt x="1999" y="1570"/>
                    <a:pt x="1997" y="1567"/>
                  </a:cubicBezTo>
                  <a:cubicBezTo>
                    <a:pt x="2016" y="1571"/>
                    <a:pt x="2016" y="1571"/>
                    <a:pt x="2016" y="1571"/>
                  </a:cubicBezTo>
                  <a:cubicBezTo>
                    <a:pt x="2016" y="1572"/>
                    <a:pt x="2017" y="1573"/>
                    <a:pt x="2017" y="1574"/>
                  </a:cubicBezTo>
                  <a:cubicBezTo>
                    <a:pt x="2017" y="1577"/>
                    <a:pt x="2018" y="1579"/>
                    <a:pt x="2018" y="1581"/>
                  </a:cubicBezTo>
                  <a:lnTo>
                    <a:pt x="2002" y="1574"/>
                  </a:lnTo>
                  <a:close/>
                  <a:moveTo>
                    <a:pt x="1993" y="1562"/>
                  </a:moveTo>
                  <a:cubicBezTo>
                    <a:pt x="1991" y="1560"/>
                    <a:pt x="1989" y="1557"/>
                    <a:pt x="1987" y="1555"/>
                  </a:cubicBezTo>
                  <a:cubicBezTo>
                    <a:pt x="2011" y="1556"/>
                    <a:pt x="2011" y="1556"/>
                    <a:pt x="2011" y="1556"/>
                  </a:cubicBezTo>
                  <a:cubicBezTo>
                    <a:pt x="2012" y="1559"/>
                    <a:pt x="2014" y="1563"/>
                    <a:pt x="2015" y="1567"/>
                  </a:cubicBezTo>
                  <a:lnTo>
                    <a:pt x="1993" y="1562"/>
                  </a:lnTo>
                  <a:close/>
                  <a:moveTo>
                    <a:pt x="1983" y="1551"/>
                  </a:moveTo>
                  <a:cubicBezTo>
                    <a:pt x="1981" y="1548"/>
                    <a:pt x="1978" y="1546"/>
                    <a:pt x="1976" y="1543"/>
                  </a:cubicBezTo>
                  <a:cubicBezTo>
                    <a:pt x="2004" y="1540"/>
                    <a:pt x="2004" y="1540"/>
                    <a:pt x="2004" y="1540"/>
                  </a:cubicBezTo>
                  <a:cubicBezTo>
                    <a:pt x="2006" y="1544"/>
                    <a:pt x="2008" y="1548"/>
                    <a:pt x="2009" y="1552"/>
                  </a:cubicBezTo>
                  <a:lnTo>
                    <a:pt x="1983" y="1551"/>
                  </a:lnTo>
                  <a:close/>
                  <a:moveTo>
                    <a:pt x="1972" y="1540"/>
                  </a:moveTo>
                  <a:cubicBezTo>
                    <a:pt x="1970" y="1537"/>
                    <a:pt x="1968" y="1535"/>
                    <a:pt x="1965" y="1533"/>
                  </a:cubicBezTo>
                  <a:cubicBezTo>
                    <a:pt x="1995" y="1526"/>
                    <a:pt x="1995" y="1526"/>
                    <a:pt x="1995" y="1526"/>
                  </a:cubicBezTo>
                  <a:cubicBezTo>
                    <a:pt x="1997" y="1529"/>
                    <a:pt x="1999" y="1533"/>
                    <a:pt x="2002" y="1537"/>
                  </a:cubicBezTo>
                  <a:lnTo>
                    <a:pt x="1972" y="1540"/>
                  </a:lnTo>
                  <a:close/>
                  <a:moveTo>
                    <a:pt x="1962" y="1530"/>
                  </a:moveTo>
                  <a:cubicBezTo>
                    <a:pt x="1960" y="1528"/>
                    <a:pt x="1958" y="1526"/>
                    <a:pt x="1957" y="1524"/>
                  </a:cubicBezTo>
                  <a:cubicBezTo>
                    <a:pt x="1956" y="1524"/>
                    <a:pt x="1955" y="1523"/>
                    <a:pt x="1955" y="1523"/>
                  </a:cubicBezTo>
                  <a:cubicBezTo>
                    <a:pt x="1985" y="1513"/>
                    <a:pt x="1985" y="1513"/>
                    <a:pt x="1985" y="1513"/>
                  </a:cubicBezTo>
                  <a:cubicBezTo>
                    <a:pt x="1987" y="1516"/>
                    <a:pt x="1990" y="1519"/>
                    <a:pt x="1992" y="1522"/>
                  </a:cubicBezTo>
                  <a:lnTo>
                    <a:pt x="1962" y="1530"/>
                  </a:lnTo>
                  <a:close/>
                  <a:moveTo>
                    <a:pt x="1952" y="1520"/>
                  </a:moveTo>
                  <a:cubicBezTo>
                    <a:pt x="1949" y="1518"/>
                    <a:pt x="1947" y="1515"/>
                    <a:pt x="1945" y="1513"/>
                  </a:cubicBezTo>
                  <a:cubicBezTo>
                    <a:pt x="1973" y="1500"/>
                    <a:pt x="1973" y="1500"/>
                    <a:pt x="1973" y="1500"/>
                  </a:cubicBezTo>
                  <a:cubicBezTo>
                    <a:pt x="1976" y="1503"/>
                    <a:pt x="1979" y="1506"/>
                    <a:pt x="1982" y="1510"/>
                  </a:cubicBezTo>
                  <a:lnTo>
                    <a:pt x="1952" y="1520"/>
                  </a:lnTo>
                  <a:close/>
                  <a:moveTo>
                    <a:pt x="1942" y="1510"/>
                  </a:moveTo>
                  <a:cubicBezTo>
                    <a:pt x="1939" y="1508"/>
                    <a:pt x="1937" y="1506"/>
                    <a:pt x="1935" y="1504"/>
                  </a:cubicBezTo>
                  <a:cubicBezTo>
                    <a:pt x="1963" y="1491"/>
                    <a:pt x="1963" y="1491"/>
                    <a:pt x="1963" y="1491"/>
                  </a:cubicBezTo>
                  <a:cubicBezTo>
                    <a:pt x="1965" y="1493"/>
                    <a:pt x="1967" y="1495"/>
                    <a:pt x="1970" y="1497"/>
                  </a:cubicBezTo>
                  <a:lnTo>
                    <a:pt x="1942" y="1510"/>
                  </a:lnTo>
                  <a:close/>
                  <a:moveTo>
                    <a:pt x="1932" y="1501"/>
                  </a:moveTo>
                  <a:cubicBezTo>
                    <a:pt x="1930" y="1498"/>
                    <a:pt x="1928" y="1496"/>
                    <a:pt x="1926" y="1494"/>
                  </a:cubicBezTo>
                  <a:cubicBezTo>
                    <a:pt x="1950" y="1482"/>
                    <a:pt x="1950" y="1482"/>
                    <a:pt x="1950" y="1482"/>
                  </a:cubicBezTo>
                  <a:cubicBezTo>
                    <a:pt x="1953" y="1484"/>
                    <a:pt x="1956" y="1486"/>
                    <a:pt x="1959" y="1488"/>
                  </a:cubicBezTo>
                  <a:lnTo>
                    <a:pt x="1932" y="1501"/>
                  </a:lnTo>
                  <a:close/>
                  <a:moveTo>
                    <a:pt x="1923" y="1491"/>
                  </a:moveTo>
                  <a:cubicBezTo>
                    <a:pt x="1923" y="1490"/>
                    <a:pt x="1922" y="1490"/>
                    <a:pt x="1922" y="1489"/>
                  </a:cubicBezTo>
                  <a:cubicBezTo>
                    <a:pt x="1927" y="1485"/>
                    <a:pt x="1933" y="1480"/>
                    <a:pt x="1937" y="1475"/>
                  </a:cubicBezTo>
                  <a:cubicBezTo>
                    <a:pt x="1940" y="1476"/>
                    <a:pt x="1943" y="1478"/>
                    <a:pt x="1946" y="1480"/>
                  </a:cubicBezTo>
                  <a:lnTo>
                    <a:pt x="1923" y="1491"/>
                  </a:lnTo>
                  <a:close/>
                  <a:moveTo>
                    <a:pt x="1922" y="1575"/>
                  </a:moveTo>
                  <a:cubicBezTo>
                    <a:pt x="1923" y="1577"/>
                    <a:pt x="1925" y="1578"/>
                    <a:pt x="1927" y="1579"/>
                  </a:cubicBezTo>
                  <a:cubicBezTo>
                    <a:pt x="1928" y="1608"/>
                    <a:pt x="1925" y="1631"/>
                    <a:pt x="1912" y="1648"/>
                  </a:cubicBezTo>
                  <a:cubicBezTo>
                    <a:pt x="1924" y="1628"/>
                    <a:pt x="1924" y="1602"/>
                    <a:pt x="1922" y="1575"/>
                  </a:cubicBezTo>
                  <a:close/>
                  <a:moveTo>
                    <a:pt x="1931" y="1592"/>
                  </a:moveTo>
                  <a:cubicBezTo>
                    <a:pt x="1948" y="1608"/>
                    <a:pt x="1948" y="1608"/>
                    <a:pt x="1948" y="1608"/>
                  </a:cubicBezTo>
                  <a:cubicBezTo>
                    <a:pt x="1947" y="1612"/>
                    <a:pt x="1945" y="1616"/>
                    <a:pt x="1944" y="1619"/>
                  </a:cubicBezTo>
                  <a:cubicBezTo>
                    <a:pt x="1931" y="1602"/>
                    <a:pt x="1931" y="1602"/>
                    <a:pt x="1931" y="1602"/>
                  </a:cubicBezTo>
                  <a:cubicBezTo>
                    <a:pt x="1931" y="1598"/>
                    <a:pt x="1931" y="1595"/>
                    <a:pt x="1931" y="1592"/>
                  </a:cubicBezTo>
                  <a:close/>
                  <a:moveTo>
                    <a:pt x="1931" y="1582"/>
                  </a:moveTo>
                  <a:cubicBezTo>
                    <a:pt x="1938" y="1587"/>
                    <a:pt x="1945" y="1592"/>
                    <a:pt x="1952" y="1596"/>
                  </a:cubicBezTo>
                  <a:cubicBezTo>
                    <a:pt x="1951" y="1599"/>
                    <a:pt x="1951" y="1601"/>
                    <a:pt x="1950" y="1604"/>
                  </a:cubicBezTo>
                  <a:cubicBezTo>
                    <a:pt x="1931" y="1586"/>
                    <a:pt x="1931" y="1586"/>
                    <a:pt x="1931" y="1586"/>
                  </a:cubicBezTo>
                  <a:cubicBezTo>
                    <a:pt x="1931" y="1585"/>
                    <a:pt x="1931" y="1584"/>
                    <a:pt x="1931" y="1582"/>
                  </a:cubicBezTo>
                  <a:close/>
                  <a:moveTo>
                    <a:pt x="1942" y="1623"/>
                  </a:moveTo>
                  <a:cubicBezTo>
                    <a:pt x="1940" y="1626"/>
                    <a:pt x="1939" y="1629"/>
                    <a:pt x="1937" y="1632"/>
                  </a:cubicBezTo>
                  <a:cubicBezTo>
                    <a:pt x="1929" y="1616"/>
                    <a:pt x="1929" y="1616"/>
                    <a:pt x="1929" y="1616"/>
                  </a:cubicBezTo>
                  <a:cubicBezTo>
                    <a:pt x="1930" y="1613"/>
                    <a:pt x="1930" y="1610"/>
                    <a:pt x="1930" y="1607"/>
                  </a:cubicBezTo>
                  <a:lnTo>
                    <a:pt x="1942" y="1623"/>
                  </a:lnTo>
                  <a:close/>
                  <a:moveTo>
                    <a:pt x="1934" y="1635"/>
                  </a:moveTo>
                  <a:cubicBezTo>
                    <a:pt x="1932" y="1638"/>
                    <a:pt x="1930" y="1641"/>
                    <a:pt x="1928" y="1643"/>
                  </a:cubicBezTo>
                  <a:cubicBezTo>
                    <a:pt x="1925" y="1631"/>
                    <a:pt x="1925" y="1631"/>
                    <a:pt x="1925" y="1631"/>
                  </a:cubicBezTo>
                  <a:cubicBezTo>
                    <a:pt x="1926" y="1628"/>
                    <a:pt x="1927" y="1625"/>
                    <a:pt x="1928" y="1622"/>
                  </a:cubicBezTo>
                  <a:lnTo>
                    <a:pt x="1934" y="1635"/>
                  </a:lnTo>
                  <a:close/>
                  <a:moveTo>
                    <a:pt x="1925" y="1647"/>
                  </a:moveTo>
                  <a:cubicBezTo>
                    <a:pt x="1922" y="1649"/>
                    <a:pt x="1920" y="1651"/>
                    <a:pt x="1918" y="1653"/>
                  </a:cubicBezTo>
                  <a:cubicBezTo>
                    <a:pt x="1918" y="1646"/>
                    <a:pt x="1918" y="1646"/>
                    <a:pt x="1918" y="1646"/>
                  </a:cubicBezTo>
                  <a:cubicBezTo>
                    <a:pt x="1920" y="1643"/>
                    <a:pt x="1921" y="1640"/>
                    <a:pt x="1922" y="1638"/>
                  </a:cubicBezTo>
                  <a:lnTo>
                    <a:pt x="1925" y="1647"/>
                  </a:lnTo>
                  <a:close/>
                  <a:moveTo>
                    <a:pt x="1903" y="1636"/>
                  </a:moveTo>
                  <a:cubicBezTo>
                    <a:pt x="1914" y="1633"/>
                    <a:pt x="1914" y="1633"/>
                    <a:pt x="1914" y="1633"/>
                  </a:cubicBezTo>
                  <a:cubicBezTo>
                    <a:pt x="1913" y="1636"/>
                    <a:pt x="1912" y="1639"/>
                    <a:pt x="1911" y="1641"/>
                  </a:cubicBezTo>
                  <a:cubicBezTo>
                    <a:pt x="1903" y="1643"/>
                    <a:pt x="1903" y="1643"/>
                    <a:pt x="1903" y="1643"/>
                  </a:cubicBezTo>
                  <a:cubicBezTo>
                    <a:pt x="1903" y="1641"/>
                    <a:pt x="1903" y="1639"/>
                    <a:pt x="1903" y="1636"/>
                  </a:cubicBezTo>
                  <a:close/>
                  <a:moveTo>
                    <a:pt x="1903" y="1632"/>
                  </a:moveTo>
                  <a:cubicBezTo>
                    <a:pt x="1902" y="1630"/>
                    <a:pt x="1901" y="1627"/>
                    <a:pt x="1901" y="1624"/>
                  </a:cubicBezTo>
                  <a:cubicBezTo>
                    <a:pt x="1917" y="1619"/>
                    <a:pt x="1917" y="1619"/>
                    <a:pt x="1917" y="1619"/>
                  </a:cubicBezTo>
                  <a:cubicBezTo>
                    <a:pt x="1917" y="1622"/>
                    <a:pt x="1916" y="1625"/>
                    <a:pt x="1916" y="1628"/>
                  </a:cubicBezTo>
                  <a:lnTo>
                    <a:pt x="1903" y="1632"/>
                  </a:lnTo>
                  <a:close/>
                  <a:moveTo>
                    <a:pt x="1900" y="1620"/>
                  </a:moveTo>
                  <a:cubicBezTo>
                    <a:pt x="1899" y="1618"/>
                    <a:pt x="1898" y="1615"/>
                    <a:pt x="1897" y="1612"/>
                  </a:cubicBezTo>
                  <a:cubicBezTo>
                    <a:pt x="1919" y="1604"/>
                    <a:pt x="1919" y="1604"/>
                    <a:pt x="1919" y="1604"/>
                  </a:cubicBezTo>
                  <a:cubicBezTo>
                    <a:pt x="1919" y="1608"/>
                    <a:pt x="1918" y="1611"/>
                    <a:pt x="1918" y="1615"/>
                  </a:cubicBezTo>
                  <a:lnTo>
                    <a:pt x="1900" y="1620"/>
                  </a:lnTo>
                  <a:close/>
                  <a:moveTo>
                    <a:pt x="1903" y="1647"/>
                  </a:moveTo>
                  <a:cubicBezTo>
                    <a:pt x="1908" y="1646"/>
                    <a:pt x="1908" y="1646"/>
                    <a:pt x="1908" y="1646"/>
                  </a:cubicBezTo>
                  <a:cubicBezTo>
                    <a:pt x="1906" y="1650"/>
                    <a:pt x="1903" y="1653"/>
                    <a:pt x="1900" y="1657"/>
                  </a:cubicBezTo>
                  <a:cubicBezTo>
                    <a:pt x="1901" y="1654"/>
                    <a:pt x="1902" y="1651"/>
                    <a:pt x="1903" y="1647"/>
                  </a:cubicBezTo>
                  <a:close/>
                  <a:moveTo>
                    <a:pt x="1914" y="1651"/>
                  </a:moveTo>
                  <a:cubicBezTo>
                    <a:pt x="1914" y="1656"/>
                    <a:pt x="1914" y="1656"/>
                    <a:pt x="1914" y="1656"/>
                  </a:cubicBezTo>
                  <a:cubicBezTo>
                    <a:pt x="1910" y="1658"/>
                    <a:pt x="1906" y="1660"/>
                    <a:pt x="1902" y="1662"/>
                  </a:cubicBezTo>
                  <a:cubicBezTo>
                    <a:pt x="1907" y="1658"/>
                    <a:pt x="1911" y="1655"/>
                    <a:pt x="1914" y="1651"/>
                  </a:cubicBezTo>
                  <a:close/>
                  <a:moveTo>
                    <a:pt x="1896" y="1608"/>
                  </a:moveTo>
                  <a:cubicBezTo>
                    <a:pt x="1895" y="1607"/>
                    <a:pt x="1895" y="1605"/>
                    <a:pt x="1894" y="1603"/>
                  </a:cubicBezTo>
                  <a:cubicBezTo>
                    <a:pt x="1894" y="1603"/>
                    <a:pt x="1894" y="1602"/>
                    <a:pt x="1893" y="1601"/>
                  </a:cubicBezTo>
                  <a:cubicBezTo>
                    <a:pt x="1919" y="1590"/>
                    <a:pt x="1919" y="1590"/>
                    <a:pt x="1919" y="1590"/>
                  </a:cubicBezTo>
                  <a:cubicBezTo>
                    <a:pt x="1919" y="1594"/>
                    <a:pt x="1919" y="1597"/>
                    <a:pt x="1919" y="1600"/>
                  </a:cubicBezTo>
                  <a:lnTo>
                    <a:pt x="1896" y="1608"/>
                  </a:lnTo>
                  <a:close/>
                  <a:moveTo>
                    <a:pt x="1892" y="1597"/>
                  </a:moveTo>
                  <a:cubicBezTo>
                    <a:pt x="1891" y="1594"/>
                    <a:pt x="1890" y="1590"/>
                    <a:pt x="1889" y="1587"/>
                  </a:cubicBezTo>
                  <a:cubicBezTo>
                    <a:pt x="1918" y="1575"/>
                    <a:pt x="1918" y="1575"/>
                    <a:pt x="1918" y="1575"/>
                  </a:cubicBezTo>
                  <a:cubicBezTo>
                    <a:pt x="1918" y="1579"/>
                    <a:pt x="1918" y="1582"/>
                    <a:pt x="1918" y="1586"/>
                  </a:cubicBezTo>
                  <a:lnTo>
                    <a:pt x="1892" y="1597"/>
                  </a:lnTo>
                  <a:close/>
                  <a:moveTo>
                    <a:pt x="1888" y="1583"/>
                  </a:moveTo>
                  <a:cubicBezTo>
                    <a:pt x="1887" y="1580"/>
                    <a:pt x="1886" y="1576"/>
                    <a:pt x="1885" y="1573"/>
                  </a:cubicBezTo>
                  <a:cubicBezTo>
                    <a:pt x="1909" y="1563"/>
                    <a:pt x="1909" y="1563"/>
                    <a:pt x="1909" y="1563"/>
                  </a:cubicBezTo>
                  <a:cubicBezTo>
                    <a:pt x="1911" y="1566"/>
                    <a:pt x="1914" y="1569"/>
                    <a:pt x="1917" y="1571"/>
                  </a:cubicBezTo>
                  <a:lnTo>
                    <a:pt x="1888" y="1583"/>
                  </a:lnTo>
                  <a:close/>
                  <a:moveTo>
                    <a:pt x="1884" y="1569"/>
                  </a:moveTo>
                  <a:cubicBezTo>
                    <a:pt x="1884" y="1565"/>
                    <a:pt x="1883" y="1562"/>
                    <a:pt x="1883" y="1559"/>
                  </a:cubicBezTo>
                  <a:cubicBezTo>
                    <a:pt x="1900" y="1552"/>
                    <a:pt x="1900" y="1552"/>
                    <a:pt x="1900" y="1552"/>
                  </a:cubicBezTo>
                  <a:cubicBezTo>
                    <a:pt x="1902" y="1554"/>
                    <a:pt x="1904" y="1557"/>
                    <a:pt x="1906" y="1560"/>
                  </a:cubicBezTo>
                  <a:lnTo>
                    <a:pt x="1884" y="1569"/>
                  </a:lnTo>
                  <a:close/>
                  <a:moveTo>
                    <a:pt x="1882" y="1555"/>
                  </a:moveTo>
                  <a:cubicBezTo>
                    <a:pt x="1882" y="1551"/>
                    <a:pt x="1882" y="1547"/>
                    <a:pt x="1882" y="1543"/>
                  </a:cubicBezTo>
                  <a:cubicBezTo>
                    <a:pt x="1893" y="1539"/>
                    <a:pt x="1893" y="1539"/>
                    <a:pt x="1893" y="1539"/>
                  </a:cubicBezTo>
                  <a:cubicBezTo>
                    <a:pt x="1895" y="1543"/>
                    <a:pt x="1896" y="1546"/>
                    <a:pt x="1898" y="1548"/>
                  </a:cubicBezTo>
                  <a:lnTo>
                    <a:pt x="1882" y="1555"/>
                  </a:lnTo>
                  <a:close/>
                  <a:moveTo>
                    <a:pt x="1882" y="1539"/>
                  </a:moveTo>
                  <a:cubicBezTo>
                    <a:pt x="1882" y="1536"/>
                    <a:pt x="1883" y="1532"/>
                    <a:pt x="1883" y="1529"/>
                  </a:cubicBezTo>
                  <a:cubicBezTo>
                    <a:pt x="1888" y="1527"/>
                    <a:pt x="1888" y="1527"/>
                    <a:pt x="1888" y="1527"/>
                  </a:cubicBezTo>
                  <a:cubicBezTo>
                    <a:pt x="1889" y="1530"/>
                    <a:pt x="1890" y="1533"/>
                    <a:pt x="1892" y="1536"/>
                  </a:cubicBezTo>
                  <a:lnTo>
                    <a:pt x="1882" y="1539"/>
                  </a:lnTo>
                  <a:close/>
                  <a:moveTo>
                    <a:pt x="1884" y="1524"/>
                  </a:moveTo>
                  <a:cubicBezTo>
                    <a:pt x="1884" y="1522"/>
                    <a:pt x="1885" y="1520"/>
                    <a:pt x="1886" y="1518"/>
                  </a:cubicBezTo>
                  <a:cubicBezTo>
                    <a:pt x="1886" y="1520"/>
                    <a:pt x="1887" y="1522"/>
                    <a:pt x="1887" y="1523"/>
                  </a:cubicBezTo>
                  <a:lnTo>
                    <a:pt x="1884" y="1524"/>
                  </a:lnTo>
                  <a:close/>
                  <a:moveTo>
                    <a:pt x="1868" y="1558"/>
                  </a:moveTo>
                  <a:cubicBezTo>
                    <a:pt x="1865" y="1552"/>
                    <a:pt x="1862" y="1547"/>
                    <a:pt x="1857" y="1542"/>
                  </a:cubicBezTo>
                  <a:cubicBezTo>
                    <a:pt x="1850" y="1533"/>
                    <a:pt x="1840" y="1528"/>
                    <a:pt x="1830" y="1525"/>
                  </a:cubicBezTo>
                  <a:cubicBezTo>
                    <a:pt x="1844" y="1524"/>
                    <a:pt x="1858" y="1521"/>
                    <a:pt x="1871" y="1516"/>
                  </a:cubicBezTo>
                  <a:cubicBezTo>
                    <a:pt x="1867" y="1531"/>
                    <a:pt x="1866" y="1545"/>
                    <a:pt x="1868" y="1558"/>
                  </a:cubicBezTo>
                  <a:close/>
                  <a:moveTo>
                    <a:pt x="1792" y="1524"/>
                  </a:moveTo>
                  <a:cubicBezTo>
                    <a:pt x="1797" y="1525"/>
                    <a:pt x="1802" y="1526"/>
                    <a:pt x="1807" y="1526"/>
                  </a:cubicBezTo>
                  <a:cubicBezTo>
                    <a:pt x="1802" y="1528"/>
                    <a:pt x="1797" y="1530"/>
                    <a:pt x="1792" y="1535"/>
                  </a:cubicBezTo>
                  <a:cubicBezTo>
                    <a:pt x="1792" y="1535"/>
                    <a:pt x="1791" y="1536"/>
                    <a:pt x="1791" y="1536"/>
                  </a:cubicBezTo>
                  <a:cubicBezTo>
                    <a:pt x="1792" y="1533"/>
                    <a:pt x="1792" y="1530"/>
                    <a:pt x="1792" y="1527"/>
                  </a:cubicBezTo>
                  <a:cubicBezTo>
                    <a:pt x="1792" y="1526"/>
                    <a:pt x="1792" y="1525"/>
                    <a:pt x="1792" y="1524"/>
                  </a:cubicBezTo>
                  <a:close/>
                  <a:moveTo>
                    <a:pt x="1816" y="1546"/>
                  </a:moveTo>
                  <a:cubicBezTo>
                    <a:pt x="1820" y="1545"/>
                    <a:pt x="1826" y="1545"/>
                    <a:pt x="1832" y="1548"/>
                  </a:cubicBezTo>
                  <a:cubicBezTo>
                    <a:pt x="1836" y="1550"/>
                    <a:pt x="1851" y="1558"/>
                    <a:pt x="1850" y="1580"/>
                  </a:cubicBezTo>
                  <a:cubicBezTo>
                    <a:pt x="1850" y="1591"/>
                    <a:pt x="1845" y="1602"/>
                    <a:pt x="1836" y="1610"/>
                  </a:cubicBezTo>
                  <a:cubicBezTo>
                    <a:pt x="1828" y="1617"/>
                    <a:pt x="1817" y="1621"/>
                    <a:pt x="1806" y="1621"/>
                  </a:cubicBezTo>
                  <a:cubicBezTo>
                    <a:pt x="1810" y="1610"/>
                    <a:pt x="1810" y="1598"/>
                    <a:pt x="1806" y="1588"/>
                  </a:cubicBezTo>
                  <a:cubicBezTo>
                    <a:pt x="1805" y="1584"/>
                    <a:pt x="1803" y="1581"/>
                    <a:pt x="1801" y="1578"/>
                  </a:cubicBezTo>
                  <a:cubicBezTo>
                    <a:pt x="1803" y="1579"/>
                    <a:pt x="1805" y="1579"/>
                    <a:pt x="1807" y="1579"/>
                  </a:cubicBezTo>
                  <a:cubicBezTo>
                    <a:pt x="1817" y="1579"/>
                    <a:pt x="1824" y="1571"/>
                    <a:pt x="1825" y="1563"/>
                  </a:cubicBezTo>
                  <a:cubicBezTo>
                    <a:pt x="1825" y="1557"/>
                    <a:pt x="1823" y="1550"/>
                    <a:pt x="1816" y="1546"/>
                  </a:cubicBezTo>
                  <a:close/>
                  <a:moveTo>
                    <a:pt x="1803" y="1589"/>
                  </a:moveTo>
                  <a:cubicBezTo>
                    <a:pt x="1807" y="1600"/>
                    <a:pt x="1806" y="1612"/>
                    <a:pt x="1802" y="1623"/>
                  </a:cubicBezTo>
                  <a:cubicBezTo>
                    <a:pt x="1797" y="1633"/>
                    <a:pt x="1789" y="1641"/>
                    <a:pt x="1778" y="1646"/>
                  </a:cubicBezTo>
                  <a:cubicBezTo>
                    <a:pt x="1772" y="1642"/>
                    <a:pt x="1765" y="1640"/>
                    <a:pt x="1758" y="1640"/>
                  </a:cubicBezTo>
                  <a:cubicBezTo>
                    <a:pt x="1754" y="1641"/>
                    <a:pt x="1751" y="1642"/>
                    <a:pt x="1748" y="1644"/>
                  </a:cubicBezTo>
                  <a:cubicBezTo>
                    <a:pt x="1748" y="1642"/>
                    <a:pt x="1749" y="1641"/>
                    <a:pt x="1750" y="1639"/>
                  </a:cubicBezTo>
                  <a:cubicBezTo>
                    <a:pt x="1770" y="1642"/>
                    <a:pt x="1787" y="1634"/>
                    <a:pt x="1793" y="1617"/>
                  </a:cubicBezTo>
                  <a:cubicBezTo>
                    <a:pt x="1798" y="1604"/>
                    <a:pt x="1796" y="1592"/>
                    <a:pt x="1787" y="1583"/>
                  </a:cubicBezTo>
                  <a:cubicBezTo>
                    <a:pt x="1781" y="1578"/>
                    <a:pt x="1774" y="1576"/>
                    <a:pt x="1769" y="1578"/>
                  </a:cubicBezTo>
                  <a:cubicBezTo>
                    <a:pt x="1768" y="1578"/>
                    <a:pt x="1768" y="1579"/>
                    <a:pt x="1768" y="1579"/>
                  </a:cubicBezTo>
                  <a:cubicBezTo>
                    <a:pt x="1768" y="1580"/>
                    <a:pt x="1768" y="1581"/>
                    <a:pt x="1768" y="1581"/>
                  </a:cubicBezTo>
                  <a:cubicBezTo>
                    <a:pt x="1774" y="1585"/>
                    <a:pt x="1774" y="1590"/>
                    <a:pt x="1772" y="1594"/>
                  </a:cubicBezTo>
                  <a:cubicBezTo>
                    <a:pt x="1770" y="1598"/>
                    <a:pt x="1764" y="1602"/>
                    <a:pt x="1759" y="1600"/>
                  </a:cubicBezTo>
                  <a:cubicBezTo>
                    <a:pt x="1753" y="1598"/>
                    <a:pt x="1749" y="1593"/>
                    <a:pt x="1749" y="1587"/>
                  </a:cubicBezTo>
                  <a:cubicBezTo>
                    <a:pt x="1748" y="1580"/>
                    <a:pt x="1752" y="1573"/>
                    <a:pt x="1759" y="1569"/>
                  </a:cubicBezTo>
                  <a:cubicBezTo>
                    <a:pt x="1765" y="1566"/>
                    <a:pt x="1773" y="1565"/>
                    <a:pt x="1781" y="1568"/>
                  </a:cubicBezTo>
                  <a:cubicBezTo>
                    <a:pt x="1790" y="1571"/>
                    <a:pt x="1799" y="1579"/>
                    <a:pt x="1803" y="1589"/>
                  </a:cubicBezTo>
                  <a:close/>
                  <a:moveTo>
                    <a:pt x="1743" y="1675"/>
                  </a:moveTo>
                  <a:cubicBezTo>
                    <a:pt x="1749" y="1681"/>
                    <a:pt x="1758" y="1680"/>
                    <a:pt x="1763" y="1675"/>
                  </a:cubicBezTo>
                  <a:cubicBezTo>
                    <a:pt x="1767" y="1672"/>
                    <a:pt x="1769" y="1667"/>
                    <a:pt x="1767" y="1661"/>
                  </a:cubicBezTo>
                  <a:cubicBezTo>
                    <a:pt x="1771" y="1662"/>
                    <a:pt x="1773" y="1666"/>
                    <a:pt x="1775" y="1670"/>
                  </a:cubicBezTo>
                  <a:cubicBezTo>
                    <a:pt x="1777" y="1674"/>
                    <a:pt x="1780" y="1687"/>
                    <a:pt x="1768" y="1699"/>
                  </a:cubicBezTo>
                  <a:cubicBezTo>
                    <a:pt x="1757" y="1710"/>
                    <a:pt x="1740" y="1711"/>
                    <a:pt x="1725" y="1702"/>
                  </a:cubicBezTo>
                  <a:cubicBezTo>
                    <a:pt x="1730" y="1690"/>
                    <a:pt x="1730" y="1676"/>
                    <a:pt x="1724" y="1666"/>
                  </a:cubicBezTo>
                  <a:cubicBezTo>
                    <a:pt x="1729" y="1664"/>
                    <a:pt x="1734" y="1660"/>
                    <a:pt x="1738" y="1657"/>
                  </a:cubicBezTo>
                  <a:cubicBezTo>
                    <a:pt x="1736" y="1663"/>
                    <a:pt x="1738" y="1670"/>
                    <a:pt x="1743" y="1675"/>
                  </a:cubicBezTo>
                  <a:close/>
                  <a:moveTo>
                    <a:pt x="1721" y="1663"/>
                  </a:moveTo>
                  <a:cubicBezTo>
                    <a:pt x="1720" y="1663"/>
                    <a:pt x="1720" y="1664"/>
                    <a:pt x="1719" y="1664"/>
                  </a:cubicBezTo>
                  <a:cubicBezTo>
                    <a:pt x="1719" y="1665"/>
                    <a:pt x="1719" y="1665"/>
                    <a:pt x="1720" y="1666"/>
                  </a:cubicBezTo>
                  <a:cubicBezTo>
                    <a:pt x="1728" y="1679"/>
                    <a:pt x="1725" y="1700"/>
                    <a:pt x="1713" y="1712"/>
                  </a:cubicBezTo>
                  <a:cubicBezTo>
                    <a:pt x="1700" y="1725"/>
                    <a:pt x="1679" y="1728"/>
                    <a:pt x="1666" y="1719"/>
                  </a:cubicBezTo>
                  <a:cubicBezTo>
                    <a:pt x="1666" y="1719"/>
                    <a:pt x="1665" y="1719"/>
                    <a:pt x="1664" y="1719"/>
                  </a:cubicBezTo>
                  <a:cubicBezTo>
                    <a:pt x="1664" y="1719"/>
                    <a:pt x="1663" y="1720"/>
                    <a:pt x="1663" y="1720"/>
                  </a:cubicBezTo>
                  <a:cubicBezTo>
                    <a:pt x="1658" y="1734"/>
                    <a:pt x="1647" y="1744"/>
                    <a:pt x="1633" y="1747"/>
                  </a:cubicBezTo>
                  <a:cubicBezTo>
                    <a:pt x="1620" y="1750"/>
                    <a:pt x="1607" y="1747"/>
                    <a:pt x="1597" y="1737"/>
                  </a:cubicBezTo>
                  <a:cubicBezTo>
                    <a:pt x="1596" y="1736"/>
                    <a:pt x="1595" y="1736"/>
                    <a:pt x="1594" y="1737"/>
                  </a:cubicBezTo>
                  <a:cubicBezTo>
                    <a:pt x="1582" y="1747"/>
                    <a:pt x="1568" y="1749"/>
                    <a:pt x="1554" y="1745"/>
                  </a:cubicBezTo>
                  <a:cubicBezTo>
                    <a:pt x="1536" y="1739"/>
                    <a:pt x="1520" y="1721"/>
                    <a:pt x="1513" y="1696"/>
                  </a:cubicBezTo>
                  <a:cubicBezTo>
                    <a:pt x="1516" y="1694"/>
                    <a:pt x="1519" y="1691"/>
                    <a:pt x="1522" y="1689"/>
                  </a:cubicBezTo>
                  <a:cubicBezTo>
                    <a:pt x="1532" y="1707"/>
                    <a:pt x="1547" y="1718"/>
                    <a:pt x="1563" y="1720"/>
                  </a:cubicBezTo>
                  <a:cubicBezTo>
                    <a:pt x="1576" y="1722"/>
                    <a:pt x="1589" y="1717"/>
                    <a:pt x="1597" y="1709"/>
                  </a:cubicBezTo>
                  <a:cubicBezTo>
                    <a:pt x="1597" y="1709"/>
                    <a:pt x="1597" y="1709"/>
                    <a:pt x="1597" y="1709"/>
                  </a:cubicBezTo>
                  <a:cubicBezTo>
                    <a:pt x="1605" y="1714"/>
                    <a:pt x="1615" y="1715"/>
                    <a:pt x="1625" y="1712"/>
                  </a:cubicBezTo>
                  <a:cubicBezTo>
                    <a:pt x="1636" y="1709"/>
                    <a:pt x="1644" y="1700"/>
                    <a:pt x="1648" y="1690"/>
                  </a:cubicBezTo>
                  <a:cubicBezTo>
                    <a:pt x="1660" y="1693"/>
                    <a:pt x="1672" y="1689"/>
                    <a:pt x="1681" y="1680"/>
                  </a:cubicBezTo>
                  <a:cubicBezTo>
                    <a:pt x="1690" y="1671"/>
                    <a:pt x="1693" y="1660"/>
                    <a:pt x="1690" y="1648"/>
                  </a:cubicBezTo>
                  <a:cubicBezTo>
                    <a:pt x="1701" y="1644"/>
                    <a:pt x="1709" y="1635"/>
                    <a:pt x="1712" y="1624"/>
                  </a:cubicBezTo>
                  <a:cubicBezTo>
                    <a:pt x="1715" y="1614"/>
                    <a:pt x="1714" y="1605"/>
                    <a:pt x="1709" y="1597"/>
                  </a:cubicBezTo>
                  <a:cubicBezTo>
                    <a:pt x="1709" y="1597"/>
                    <a:pt x="1709" y="1597"/>
                    <a:pt x="1709" y="1597"/>
                  </a:cubicBezTo>
                  <a:cubicBezTo>
                    <a:pt x="1718" y="1588"/>
                    <a:pt x="1722" y="1576"/>
                    <a:pt x="1720" y="1563"/>
                  </a:cubicBezTo>
                  <a:cubicBezTo>
                    <a:pt x="1718" y="1547"/>
                    <a:pt x="1707" y="1532"/>
                    <a:pt x="1689" y="1522"/>
                  </a:cubicBezTo>
                  <a:cubicBezTo>
                    <a:pt x="1692" y="1519"/>
                    <a:pt x="1694" y="1516"/>
                    <a:pt x="1696" y="1512"/>
                  </a:cubicBezTo>
                  <a:cubicBezTo>
                    <a:pt x="1721" y="1520"/>
                    <a:pt x="1739" y="1536"/>
                    <a:pt x="1745" y="1554"/>
                  </a:cubicBezTo>
                  <a:cubicBezTo>
                    <a:pt x="1750" y="1568"/>
                    <a:pt x="1747" y="1582"/>
                    <a:pt x="1737" y="1594"/>
                  </a:cubicBezTo>
                  <a:cubicBezTo>
                    <a:pt x="1737" y="1595"/>
                    <a:pt x="1737" y="1596"/>
                    <a:pt x="1737" y="1597"/>
                  </a:cubicBezTo>
                  <a:cubicBezTo>
                    <a:pt x="1747" y="1607"/>
                    <a:pt x="1751" y="1620"/>
                    <a:pt x="1748" y="1633"/>
                  </a:cubicBezTo>
                  <a:cubicBezTo>
                    <a:pt x="1744" y="1647"/>
                    <a:pt x="1734" y="1658"/>
                    <a:pt x="1721" y="1663"/>
                  </a:cubicBezTo>
                  <a:close/>
                  <a:moveTo>
                    <a:pt x="1675" y="1743"/>
                  </a:moveTo>
                  <a:cubicBezTo>
                    <a:pt x="1670" y="1738"/>
                    <a:pt x="1664" y="1736"/>
                    <a:pt x="1657" y="1738"/>
                  </a:cubicBezTo>
                  <a:cubicBezTo>
                    <a:pt x="1661" y="1734"/>
                    <a:pt x="1664" y="1729"/>
                    <a:pt x="1666" y="1724"/>
                  </a:cubicBezTo>
                  <a:cubicBezTo>
                    <a:pt x="1676" y="1730"/>
                    <a:pt x="1690" y="1729"/>
                    <a:pt x="1702" y="1724"/>
                  </a:cubicBezTo>
                  <a:cubicBezTo>
                    <a:pt x="1712" y="1740"/>
                    <a:pt x="1711" y="1756"/>
                    <a:pt x="1699" y="1768"/>
                  </a:cubicBezTo>
                  <a:cubicBezTo>
                    <a:pt x="1687" y="1780"/>
                    <a:pt x="1674" y="1776"/>
                    <a:pt x="1670" y="1775"/>
                  </a:cubicBezTo>
                  <a:cubicBezTo>
                    <a:pt x="1666" y="1773"/>
                    <a:pt x="1663" y="1770"/>
                    <a:pt x="1661" y="1767"/>
                  </a:cubicBezTo>
                  <a:cubicBezTo>
                    <a:pt x="1667" y="1769"/>
                    <a:pt x="1672" y="1767"/>
                    <a:pt x="1675" y="1763"/>
                  </a:cubicBezTo>
                  <a:cubicBezTo>
                    <a:pt x="1680" y="1758"/>
                    <a:pt x="1681" y="1749"/>
                    <a:pt x="1675" y="1743"/>
                  </a:cubicBezTo>
                  <a:close/>
                  <a:moveTo>
                    <a:pt x="1646" y="1778"/>
                  </a:moveTo>
                  <a:cubicBezTo>
                    <a:pt x="1642" y="1788"/>
                    <a:pt x="1634" y="1797"/>
                    <a:pt x="1623" y="1801"/>
                  </a:cubicBezTo>
                  <a:cubicBezTo>
                    <a:pt x="1612" y="1806"/>
                    <a:pt x="1600" y="1806"/>
                    <a:pt x="1589" y="1802"/>
                  </a:cubicBezTo>
                  <a:cubicBezTo>
                    <a:pt x="1580" y="1798"/>
                    <a:pt x="1572" y="1790"/>
                    <a:pt x="1568" y="1780"/>
                  </a:cubicBezTo>
                  <a:cubicBezTo>
                    <a:pt x="1565" y="1773"/>
                    <a:pt x="1566" y="1765"/>
                    <a:pt x="1569" y="1758"/>
                  </a:cubicBezTo>
                  <a:cubicBezTo>
                    <a:pt x="1573" y="1752"/>
                    <a:pt x="1580" y="1748"/>
                    <a:pt x="1587" y="1749"/>
                  </a:cubicBezTo>
                  <a:cubicBezTo>
                    <a:pt x="1593" y="1749"/>
                    <a:pt x="1598" y="1753"/>
                    <a:pt x="1600" y="1758"/>
                  </a:cubicBezTo>
                  <a:cubicBezTo>
                    <a:pt x="1602" y="1764"/>
                    <a:pt x="1599" y="1770"/>
                    <a:pt x="1594" y="1772"/>
                  </a:cubicBezTo>
                  <a:cubicBezTo>
                    <a:pt x="1591" y="1773"/>
                    <a:pt x="1585" y="1774"/>
                    <a:pt x="1581" y="1768"/>
                  </a:cubicBezTo>
                  <a:cubicBezTo>
                    <a:pt x="1581" y="1768"/>
                    <a:pt x="1580" y="1767"/>
                    <a:pt x="1580" y="1767"/>
                  </a:cubicBezTo>
                  <a:cubicBezTo>
                    <a:pt x="1579" y="1767"/>
                    <a:pt x="1578" y="1768"/>
                    <a:pt x="1578" y="1769"/>
                  </a:cubicBezTo>
                  <a:cubicBezTo>
                    <a:pt x="1576" y="1774"/>
                    <a:pt x="1578" y="1781"/>
                    <a:pt x="1584" y="1787"/>
                  </a:cubicBezTo>
                  <a:cubicBezTo>
                    <a:pt x="1592" y="1796"/>
                    <a:pt x="1604" y="1798"/>
                    <a:pt x="1617" y="1793"/>
                  </a:cubicBezTo>
                  <a:cubicBezTo>
                    <a:pt x="1634" y="1787"/>
                    <a:pt x="1642" y="1770"/>
                    <a:pt x="1639" y="1750"/>
                  </a:cubicBezTo>
                  <a:cubicBezTo>
                    <a:pt x="1641" y="1749"/>
                    <a:pt x="1643" y="1748"/>
                    <a:pt x="1644" y="1747"/>
                  </a:cubicBezTo>
                  <a:cubicBezTo>
                    <a:pt x="1642" y="1750"/>
                    <a:pt x="1641" y="1754"/>
                    <a:pt x="1641" y="1758"/>
                  </a:cubicBezTo>
                  <a:cubicBezTo>
                    <a:pt x="1640" y="1765"/>
                    <a:pt x="1642" y="1771"/>
                    <a:pt x="1646" y="1778"/>
                  </a:cubicBezTo>
                  <a:close/>
                  <a:moveTo>
                    <a:pt x="1579" y="1801"/>
                  </a:moveTo>
                  <a:cubicBezTo>
                    <a:pt x="1582" y="1803"/>
                    <a:pt x="1585" y="1805"/>
                    <a:pt x="1588" y="1806"/>
                  </a:cubicBezTo>
                  <a:cubicBezTo>
                    <a:pt x="1599" y="1810"/>
                    <a:pt x="1611" y="1810"/>
                    <a:pt x="1622" y="1806"/>
                  </a:cubicBezTo>
                  <a:cubicBezTo>
                    <a:pt x="1622" y="1817"/>
                    <a:pt x="1617" y="1828"/>
                    <a:pt x="1610" y="1836"/>
                  </a:cubicBezTo>
                  <a:cubicBezTo>
                    <a:pt x="1602" y="1845"/>
                    <a:pt x="1591" y="1850"/>
                    <a:pt x="1581" y="1850"/>
                  </a:cubicBezTo>
                  <a:cubicBezTo>
                    <a:pt x="1559" y="1851"/>
                    <a:pt x="1550" y="1836"/>
                    <a:pt x="1548" y="1832"/>
                  </a:cubicBezTo>
                  <a:cubicBezTo>
                    <a:pt x="1545" y="1826"/>
                    <a:pt x="1545" y="1820"/>
                    <a:pt x="1547" y="1815"/>
                  </a:cubicBezTo>
                  <a:cubicBezTo>
                    <a:pt x="1550" y="1822"/>
                    <a:pt x="1557" y="1825"/>
                    <a:pt x="1563" y="1824"/>
                  </a:cubicBezTo>
                  <a:cubicBezTo>
                    <a:pt x="1571" y="1823"/>
                    <a:pt x="1580" y="1817"/>
                    <a:pt x="1579" y="1807"/>
                  </a:cubicBezTo>
                  <a:cubicBezTo>
                    <a:pt x="1579" y="1805"/>
                    <a:pt x="1579" y="1802"/>
                    <a:pt x="1579" y="1801"/>
                  </a:cubicBezTo>
                  <a:close/>
                  <a:moveTo>
                    <a:pt x="1566" y="1756"/>
                  </a:moveTo>
                  <a:cubicBezTo>
                    <a:pt x="1564" y="1761"/>
                    <a:pt x="1562" y="1766"/>
                    <a:pt x="1563" y="1771"/>
                  </a:cubicBezTo>
                  <a:cubicBezTo>
                    <a:pt x="1552" y="1782"/>
                    <a:pt x="1540" y="1788"/>
                    <a:pt x="1527" y="1788"/>
                  </a:cubicBezTo>
                  <a:cubicBezTo>
                    <a:pt x="1515" y="1787"/>
                    <a:pt x="1503" y="1781"/>
                    <a:pt x="1495" y="1771"/>
                  </a:cubicBezTo>
                  <a:cubicBezTo>
                    <a:pt x="1488" y="1763"/>
                    <a:pt x="1485" y="1752"/>
                    <a:pt x="1487" y="1742"/>
                  </a:cubicBezTo>
                  <a:cubicBezTo>
                    <a:pt x="1489" y="1734"/>
                    <a:pt x="1493" y="1727"/>
                    <a:pt x="1500" y="1723"/>
                  </a:cubicBezTo>
                  <a:cubicBezTo>
                    <a:pt x="1506" y="1719"/>
                    <a:pt x="1514" y="1720"/>
                    <a:pt x="1520" y="1724"/>
                  </a:cubicBezTo>
                  <a:cubicBezTo>
                    <a:pt x="1525" y="1727"/>
                    <a:pt x="1527" y="1732"/>
                    <a:pt x="1526" y="1739"/>
                  </a:cubicBezTo>
                  <a:cubicBezTo>
                    <a:pt x="1525" y="1744"/>
                    <a:pt x="1519" y="1748"/>
                    <a:pt x="1515" y="1747"/>
                  </a:cubicBezTo>
                  <a:cubicBezTo>
                    <a:pt x="1511" y="1747"/>
                    <a:pt x="1506" y="1744"/>
                    <a:pt x="1505" y="1738"/>
                  </a:cubicBezTo>
                  <a:cubicBezTo>
                    <a:pt x="1505" y="1737"/>
                    <a:pt x="1505" y="1736"/>
                    <a:pt x="1504" y="1736"/>
                  </a:cubicBezTo>
                  <a:cubicBezTo>
                    <a:pt x="1504" y="1736"/>
                    <a:pt x="1503" y="1736"/>
                    <a:pt x="1502" y="1736"/>
                  </a:cubicBezTo>
                  <a:cubicBezTo>
                    <a:pt x="1498" y="1740"/>
                    <a:pt x="1496" y="1747"/>
                    <a:pt x="1498" y="1755"/>
                  </a:cubicBezTo>
                  <a:cubicBezTo>
                    <a:pt x="1500" y="1764"/>
                    <a:pt x="1508" y="1774"/>
                    <a:pt x="1524" y="1777"/>
                  </a:cubicBezTo>
                  <a:cubicBezTo>
                    <a:pt x="1540" y="1780"/>
                    <a:pt x="1556" y="1769"/>
                    <a:pt x="1564" y="1751"/>
                  </a:cubicBezTo>
                  <a:cubicBezTo>
                    <a:pt x="1566" y="1751"/>
                    <a:pt x="1568" y="1751"/>
                    <a:pt x="1571" y="1751"/>
                  </a:cubicBezTo>
                  <a:cubicBezTo>
                    <a:pt x="1570" y="1751"/>
                    <a:pt x="1570" y="1751"/>
                    <a:pt x="1570" y="1751"/>
                  </a:cubicBezTo>
                  <a:cubicBezTo>
                    <a:pt x="1568" y="1753"/>
                    <a:pt x="1567" y="1755"/>
                    <a:pt x="1566" y="1756"/>
                  </a:cubicBezTo>
                  <a:close/>
                  <a:moveTo>
                    <a:pt x="1566" y="1786"/>
                  </a:moveTo>
                  <a:cubicBezTo>
                    <a:pt x="1566" y="1786"/>
                    <a:pt x="1566" y="1786"/>
                    <a:pt x="1566" y="1786"/>
                  </a:cubicBezTo>
                  <a:cubicBezTo>
                    <a:pt x="1562" y="1784"/>
                    <a:pt x="1558" y="1783"/>
                    <a:pt x="1554" y="1784"/>
                  </a:cubicBezTo>
                  <a:cubicBezTo>
                    <a:pt x="1557" y="1781"/>
                    <a:pt x="1560" y="1779"/>
                    <a:pt x="1563" y="1776"/>
                  </a:cubicBezTo>
                  <a:cubicBezTo>
                    <a:pt x="1563" y="1778"/>
                    <a:pt x="1564" y="1780"/>
                    <a:pt x="1565" y="1782"/>
                  </a:cubicBezTo>
                  <a:cubicBezTo>
                    <a:pt x="1565" y="1783"/>
                    <a:pt x="1566" y="1785"/>
                    <a:pt x="1566" y="1786"/>
                  </a:cubicBezTo>
                  <a:close/>
                  <a:moveTo>
                    <a:pt x="1536" y="1791"/>
                  </a:moveTo>
                  <a:cubicBezTo>
                    <a:pt x="1536" y="1791"/>
                    <a:pt x="1535" y="1792"/>
                    <a:pt x="1535" y="1792"/>
                  </a:cubicBezTo>
                  <a:cubicBezTo>
                    <a:pt x="1531" y="1796"/>
                    <a:pt x="1528" y="1801"/>
                    <a:pt x="1526" y="1807"/>
                  </a:cubicBezTo>
                  <a:cubicBezTo>
                    <a:pt x="1526" y="1802"/>
                    <a:pt x="1525" y="1797"/>
                    <a:pt x="1525" y="1791"/>
                  </a:cubicBezTo>
                  <a:cubicBezTo>
                    <a:pt x="1525" y="1791"/>
                    <a:pt x="1526" y="1792"/>
                    <a:pt x="1527" y="1792"/>
                  </a:cubicBezTo>
                  <a:cubicBezTo>
                    <a:pt x="1530" y="1792"/>
                    <a:pt x="1533" y="1791"/>
                    <a:pt x="1536" y="1791"/>
                  </a:cubicBezTo>
                  <a:close/>
                  <a:moveTo>
                    <a:pt x="1442" y="1940"/>
                  </a:moveTo>
                  <a:cubicBezTo>
                    <a:pt x="1442" y="1940"/>
                    <a:pt x="1442" y="1940"/>
                    <a:pt x="1442" y="1940"/>
                  </a:cubicBezTo>
                  <a:cubicBezTo>
                    <a:pt x="1405" y="1955"/>
                    <a:pt x="1318" y="1931"/>
                    <a:pt x="1288" y="1876"/>
                  </a:cubicBezTo>
                  <a:cubicBezTo>
                    <a:pt x="1289" y="1870"/>
                    <a:pt x="1290" y="1864"/>
                    <a:pt x="1289" y="1858"/>
                  </a:cubicBezTo>
                  <a:cubicBezTo>
                    <a:pt x="1289" y="1858"/>
                    <a:pt x="1289" y="1857"/>
                    <a:pt x="1289" y="1857"/>
                  </a:cubicBezTo>
                  <a:cubicBezTo>
                    <a:pt x="1292" y="1857"/>
                    <a:pt x="1295" y="1857"/>
                    <a:pt x="1297" y="1857"/>
                  </a:cubicBezTo>
                  <a:cubicBezTo>
                    <a:pt x="1295" y="1863"/>
                    <a:pt x="1294" y="1873"/>
                    <a:pt x="1301" y="1879"/>
                  </a:cubicBezTo>
                  <a:cubicBezTo>
                    <a:pt x="1309" y="1885"/>
                    <a:pt x="1317" y="1882"/>
                    <a:pt x="1323" y="1879"/>
                  </a:cubicBezTo>
                  <a:cubicBezTo>
                    <a:pt x="1322" y="1885"/>
                    <a:pt x="1323" y="1895"/>
                    <a:pt x="1331" y="1900"/>
                  </a:cubicBezTo>
                  <a:cubicBezTo>
                    <a:pt x="1339" y="1904"/>
                    <a:pt x="1347" y="1900"/>
                    <a:pt x="1351" y="1896"/>
                  </a:cubicBezTo>
                  <a:cubicBezTo>
                    <a:pt x="1351" y="1902"/>
                    <a:pt x="1353" y="1910"/>
                    <a:pt x="1361" y="1914"/>
                  </a:cubicBezTo>
                  <a:cubicBezTo>
                    <a:pt x="1369" y="1917"/>
                    <a:pt x="1377" y="1913"/>
                    <a:pt x="1381" y="1908"/>
                  </a:cubicBezTo>
                  <a:cubicBezTo>
                    <a:pt x="1382" y="1913"/>
                    <a:pt x="1386" y="1921"/>
                    <a:pt x="1395" y="1922"/>
                  </a:cubicBezTo>
                  <a:cubicBezTo>
                    <a:pt x="1404" y="1924"/>
                    <a:pt x="1410" y="1916"/>
                    <a:pt x="1412" y="1912"/>
                  </a:cubicBezTo>
                  <a:cubicBezTo>
                    <a:pt x="1416" y="1918"/>
                    <a:pt x="1425" y="1925"/>
                    <a:pt x="1434" y="1921"/>
                  </a:cubicBezTo>
                  <a:cubicBezTo>
                    <a:pt x="1434" y="1921"/>
                    <a:pt x="1434" y="1921"/>
                    <a:pt x="1434" y="1921"/>
                  </a:cubicBezTo>
                  <a:cubicBezTo>
                    <a:pt x="1444" y="1917"/>
                    <a:pt x="1445" y="1906"/>
                    <a:pt x="1444" y="1899"/>
                  </a:cubicBezTo>
                  <a:cubicBezTo>
                    <a:pt x="1449" y="1900"/>
                    <a:pt x="1458" y="1901"/>
                    <a:pt x="1464" y="1894"/>
                  </a:cubicBezTo>
                  <a:cubicBezTo>
                    <a:pt x="1469" y="1887"/>
                    <a:pt x="1466" y="1879"/>
                    <a:pt x="1463" y="1874"/>
                  </a:cubicBezTo>
                  <a:cubicBezTo>
                    <a:pt x="1469" y="1874"/>
                    <a:pt x="1478" y="1872"/>
                    <a:pt x="1481" y="1864"/>
                  </a:cubicBezTo>
                  <a:cubicBezTo>
                    <a:pt x="1484" y="1856"/>
                    <a:pt x="1480" y="1849"/>
                    <a:pt x="1476" y="1845"/>
                  </a:cubicBezTo>
                  <a:cubicBezTo>
                    <a:pt x="1482" y="1844"/>
                    <a:pt x="1490" y="1842"/>
                    <a:pt x="1492" y="1833"/>
                  </a:cubicBezTo>
                  <a:cubicBezTo>
                    <a:pt x="1495" y="1824"/>
                    <a:pt x="1488" y="1817"/>
                    <a:pt x="1484" y="1813"/>
                  </a:cubicBezTo>
                  <a:cubicBezTo>
                    <a:pt x="1490" y="1811"/>
                    <a:pt x="1497" y="1806"/>
                    <a:pt x="1498" y="1797"/>
                  </a:cubicBezTo>
                  <a:cubicBezTo>
                    <a:pt x="1499" y="1787"/>
                    <a:pt x="1492" y="1781"/>
                    <a:pt x="1486" y="1779"/>
                  </a:cubicBezTo>
                  <a:cubicBezTo>
                    <a:pt x="1488" y="1777"/>
                    <a:pt x="1490" y="1775"/>
                    <a:pt x="1492" y="1773"/>
                  </a:cubicBezTo>
                  <a:cubicBezTo>
                    <a:pt x="1492" y="1773"/>
                    <a:pt x="1492" y="1774"/>
                    <a:pt x="1492" y="1774"/>
                  </a:cubicBezTo>
                  <a:cubicBezTo>
                    <a:pt x="1496" y="1779"/>
                    <a:pt x="1501" y="1783"/>
                    <a:pt x="1506" y="1786"/>
                  </a:cubicBezTo>
                  <a:cubicBezTo>
                    <a:pt x="1524" y="1846"/>
                    <a:pt x="1479" y="1924"/>
                    <a:pt x="1442" y="1940"/>
                  </a:cubicBezTo>
                  <a:close/>
                  <a:moveTo>
                    <a:pt x="1274" y="1892"/>
                  </a:moveTo>
                  <a:cubicBezTo>
                    <a:pt x="1266" y="1902"/>
                    <a:pt x="1253" y="1906"/>
                    <a:pt x="1238" y="1906"/>
                  </a:cubicBezTo>
                  <a:cubicBezTo>
                    <a:pt x="1234" y="1902"/>
                    <a:pt x="1230" y="1899"/>
                    <a:pt x="1225" y="1898"/>
                  </a:cubicBezTo>
                  <a:cubicBezTo>
                    <a:pt x="1223" y="1897"/>
                    <a:pt x="1221" y="1897"/>
                    <a:pt x="1218" y="1897"/>
                  </a:cubicBezTo>
                  <a:cubicBezTo>
                    <a:pt x="1218" y="1897"/>
                    <a:pt x="1218" y="1897"/>
                    <a:pt x="1218" y="1897"/>
                  </a:cubicBezTo>
                  <a:cubicBezTo>
                    <a:pt x="1219" y="1896"/>
                    <a:pt x="1221" y="1894"/>
                    <a:pt x="1222" y="1892"/>
                  </a:cubicBezTo>
                  <a:cubicBezTo>
                    <a:pt x="1241" y="1900"/>
                    <a:pt x="1260" y="1896"/>
                    <a:pt x="1269" y="1882"/>
                  </a:cubicBezTo>
                  <a:cubicBezTo>
                    <a:pt x="1279" y="1869"/>
                    <a:pt x="1277" y="1856"/>
                    <a:pt x="1272" y="1848"/>
                  </a:cubicBezTo>
                  <a:cubicBezTo>
                    <a:pt x="1268" y="1842"/>
                    <a:pt x="1261" y="1838"/>
                    <a:pt x="1256" y="1838"/>
                  </a:cubicBezTo>
                  <a:cubicBezTo>
                    <a:pt x="1255" y="1839"/>
                    <a:pt x="1254" y="1839"/>
                    <a:pt x="1254" y="1840"/>
                  </a:cubicBezTo>
                  <a:cubicBezTo>
                    <a:pt x="1254" y="1840"/>
                    <a:pt x="1254" y="1841"/>
                    <a:pt x="1255" y="1842"/>
                  </a:cubicBezTo>
                  <a:cubicBezTo>
                    <a:pt x="1259" y="1847"/>
                    <a:pt x="1257" y="1852"/>
                    <a:pt x="1255" y="1855"/>
                  </a:cubicBezTo>
                  <a:cubicBezTo>
                    <a:pt x="1252" y="1859"/>
                    <a:pt x="1245" y="1860"/>
                    <a:pt x="1240" y="1857"/>
                  </a:cubicBezTo>
                  <a:cubicBezTo>
                    <a:pt x="1235" y="1853"/>
                    <a:pt x="1233" y="1848"/>
                    <a:pt x="1234" y="1842"/>
                  </a:cubicBezTo>
                  <a:cubicBezTo>
                    <a:pt x="1235" y="1835"/>
                    <a:pt x="1241" y="1829"/>
                    <a:pt x="1248" y="1827"/>
                  </a:cubicBezTo>
                  <a:cubicBezTo>
                    <a:pt x="1256" y="1826"/>
                    <a:pt x="1264" y="1827"/>
                    <a:pt x="1270" y="1832"/>
                  </a:cubicBezTo>
                  <a:cubicBezTo>
                    <a:pt x="1279" y="1838"/>
                    <a:pt x="1284" y="1847"/>
                    <a:pt x="1285" y="1858"/>
                  </a:cubicBezTo>
                  <a:cubicBezTo>
                    <a:pt x="1287" y="1871"/>
                    <a:pt x="1283" y="1884"/>
                    <a:pt x="1274" y="1892"/>
                  </a:cubicBezTo>
                  <a:close/>
                  <a:moveTo>
                    <a:pt x="1279" y="1893"/>
                  </a:moveTo>
                  <a:cubicBezTo>
                    <a:pt x="1282" y="1897"/>
                    <a:pt x="1285" y="1901"/>
                    <a:pt x="1289" y="1905"/>
                  </a:cubicBezTo>
                  <a:cubicBezTo>
                    <a:pt x="1284" y="1902"/>
                    <a:pt x="1278" y="1901"/>
                    <a:pt x="1272" y="1901"/>
                  </a:cubicBezTo>
                  <a:cubicBezTo>
                    <a:pt x="1271" y="1901"/>
                    <a:pt x="1271" y="1901"/>
                    <a:pt x="1270" y="1901"/>
                  </a:cubicBezTo>
                  <a:cubicBezTo>
                    <a:pt x="1273" y="1899"/>
                    <a:pt x="1275" y="1897"/>
                    <a:pt x="1277" y="1895"/>
                  </a:cubicBezTo>
                  <a:cubicBezTo>
                    <a:pt x="1278" y="1894"/>
                    <a:pt x="1278" y="1894"/>
                    <a:pt x="1279" y="1893"/>
                  </a:cubicBezTo>
                  <a:close/>
                  <a:moveTo>
                    <a:pt x="1280" y="1926"/>
                  </a:moveTo>
                  <a:cubicBezTo>
                    <a:pt x="1284" y="1927"/>
                    <a:pt x="1288" y="1932"/>
                    <a:pt x="1291" y="1938"/>
                  </a:cubicBezTo>
                  <a:cubicBezTo>
                    <a:pt x="1292" y="1943"/>
                    <a:pt x="1297" y="1959"/>
                    <a:pt x="1281" y="1974"/>
                  </a:cubicBezTo>
                  <a:cubicBezTo>
                    <a:pt x="1273" y="1981"/>
                    <a:pt x="1262" y="1985"/>
                    <a:pt x="1250" y="1985"/>
                  </a:cubicBezTo>
                  <a:cubicBezTo>
                    <a:pt x="1239" y="1984"/>
                    <a:pt x="1228" y="1980"/>
                    <a:pt x="1221" y="1972"/>
                  </a:cubicBezTo>
                  <a:cubicBezTo>
                    <a:pt x="1231" y="1967"/>
                    <a:pt x="1240" y="1959"/>
                    <a:pt x="1244" y="1948"/>
                  </a:cubicBezTo>
                  <a:cubicBezTo>
                    <a:pt x="1246" y="1945"/>
                    <a:pt x="1247" y="1941"/>
                    <a:pt x="1247" y="1938"/>
                  </a:cubicBezTo>
                  <a:cubicBezTo>
                    <a:pt x="1248" y="1940"/>
                    <a:pt x="1249" y="1941"/>
                    <a:pt x="1251" y="1943"/>
                  </a:cubicBezTo>
                  <a:cubicBezTo>
                    <a:pt x="1258" y="1950"/>
                    <a:pt x="1268" y="1949"/>
                    <a:pt x="1275" y="1944"/>
                  </a:cubicBezTo>
                  <a:cubicBezTo>
                    <a:pt x="1279" y="1940"/>
                    <a:pt x="1283" y="1933"/>
                    <a:pt x="1280" y="1926"/>
                  </a:cubicBezTo>
                  <a:close/>
                  <a:moveTo>
                    <a:pt x="1246" y="1919"/>
                  </a:moveTo>
                  <a:cubicBezTo>
                    <a:pt x="1246" y="1919"/>
                    <a:pt x="1246" y="1919"/>
                    <a:pt x="1245" y="1919"/>
                  </a:cubicBezTo>
                  <a:cubicBezTo>
                    <a:pt x="1245" y="1917"/>
                    <a:pt x="1244" y="1916"/>
                    <a:pt x="1244" y="1914"/>
                  </a:cubicBezTo>
                  <a:cubicBezTo>
                    <a:pt x="1243" y="1913"/>
                    <a:pt x="1242" y="1911"/>
                    <a:pt x="1241" y="1910"/>
                  </a:cubicBezTo>
                  <a:cubicBezTo>
                    <a:pt x="1245" y="1910"/>
                    <a:pt x="1249" y="1909"/>
                    <a:pt x="1253" y="1908"/>
                  </a:cubicBezTo>
                  <a:cubicBezTo>
                    <a:pt x="1250" y="1911"/>
                    <a:pt x="1247" y="1915"/>
                    <a:pt x="1246" y="1919"/>
                  </a:cubicBezTo>
                  <a:close/>
                  <a:moveTo>
                    <a:pt x="1199" y="1925"/>
                  </a:moveTo>
                  <a:cubicBezTo>
                    <a:pt x="1202" y="1932"/>
                    <a:pt x="1211" y="1934"/>
                    <a:pt x="1217" y="1932"/>
                  </a:cubicBezTo>
                  <a:cubicBezTo>
                    <a:pt x="1222" y="1931"/>
                    <a:pt x="1226" y="1926"/>
                    <a:pt x="1226" y="1920"/>
                  </a:cubicBezTo>
                  <a:cubicBezTo>
                    <a:pt x="1229" y="1923"/>
                    <a:pt x="1230" y="1927"/>
                    <a:pt x="1230" y="1932"/>
                  </a:cubicBezTo>
                  <a:cubicBezTo>
                    <a:pt x="1230" y="1936"/>
                    <a:pt x="1229" y="1949"/>
                    <a:pt x="1213" y="1956"/>
                  </a:cubicBezTo>
                  <a:cubicBezTo>
                    <a:pt x="1198" y="1963"/>
                    <a:pt x="1183" y="1958"/>
                    <a:pt x="1172" y="1943"/>
                  </a:cubicBezTo>
                  <a:cubicBezTo>
                    <a:pt x="1172" y="1943"/>
                    <a:pt x="1172" y="1942"/>
                    <a:pt x="1173" y="1942"/>
                  </a:cubicBezTo>
                  <a:cubicBezTo>
                    <a:pt x="1185" y="1935"/>
                    <a:pt x="1192" y="1922"/>
                    <a:pt x="1193" y="1908"/>
                  </a:cubicBezTo>
                  <a:cubicBezTo>
                    <a:pt x="1196" y="1907"/>
                    <a:pt x="1198" y="1907"/>
                    <a:pt x="1200" y="1906"/>
                  </a:cubicBezTo>
                  <a:cubicBezTo>
                    <a:pt x="1196" y="1912"/>
                    <a:pt x="1196" y="1918"/>
                    <a:pt x="1199" y="1925"/>
                  </a:cubicBezTo>
                  <a:close/>
                  <a:moveTo>
                    <a:pt x="1191" y="1904"/>
                  </a:moveTo>
                  <a:cubicBezTo>
                    <a:pt x="1190" y="1904"/>
                    <a:pt x="1189" y="1905"/>
                    <a:pt x="1189" y="1906"/>
                  </a:cubicBezTo>
                  <a:cubicBezTo>
                    <a:pt x="1189" y="1920"/>
                    <a:pt x="1182" y="1932"/>
                    <a:pt x="1171" y="1939"/>
                  </a:cubicBezTo>
                  <a:cubicBezTo>
                    <a:pt x="1159" y="1946"/>
                    <a:pt x="1144" y="1947"/>
                    <a:pt x="1131" y="1941"/>
                  </a:cubicBezTo>
                  <a:cubicBezTo>
                    <a:pt x="1130" y="1941"/>
                    <a:pt x="1129" y="1941"/>
                    <a:pt x="1129" y="1941"/>
                  </a:cubicBezTo>
                  <a:cubicBezTo>
                    <a:pt x="1128" y="1941"/>
                    <a:pt x="1128" y="1942"/>
                    <a:pt x="1128" y="1942"/>
                  </a:cubicBezTo>
                  <a:cubicBezTo>
                    <a:pt x="1125" y="1958"/>
                    <a:pt x="1108" y="1970"/>
                    <a:pt x="1090" y="1970"/>
                  </a:cubicBezTo>
                  <a:cubicBezTo>
                    <a:pt x="1072" y="1970"/>
                    <a:pt x="1055" y="1958"/>
                    <a:pt x="1052" y="1942"/>
                  </a:cubicBezTo>
                  <a:cubicBezTo>
                    <a:pt x="1052" y="1942"/>
                    <a:pt x="1052" y="1941"/>
                    <a:pt x="1051" y="1941"/>
                  </a:cubicBezTo>
                  <a:cubicBezTo>
                    <a:pt x="1051" y="1941"/>
                    <a:pt x="1050" y="1941"/>
                    <a:pt x="1049" y="1941"/>
                  </a:cubicBezTo>
                  <a:cubicBezTo>
                    <a:pt x="1036" y="1947"/>
                    <a:pt x="1021" y="1946"/>
                    <a:pt x="1009" y="1939"/>
                  </a:cubicBezTo>
                  <a:cubicBezTo>
                    <a:pt x="998" y="1932"/>
                    <a:pt x="991" y="1920"/>
                    <a:pt x="991" y="1906"/>
                  </a:cubicBezTo>
                  <a:cubicBezTo>
                    <a:pt x="991" y="1905"/>
                    <a:pt x="990" y="1904"/>
                    <a:pt x="989" y="1904"/>
                  </a:cubicBezTo>
                  <a:cubicBezTo>
                    <a:pt x="973" y="1902"/>
                    <a:pt x="962" y="1894"/>
                    <a:pt x="955" y="1882"/>
                  </a:cubicBezTo>
                  <a:cubicBezTo>
                    <a:pt x="946" y="1864"/>
                    <a:pt x="948" y="1840"/>
                    <a:pt x="960" y="1817"/>
                  </a:cubicBezTo>
                  <a:cubicBezTo>
                    <a:pt x="964" y="1818"/>
                    <a:pt x="968" y="1818"/>
                    <a:pt x="972" y="1818"/>
                  </a:cubicBezTo>
                  <a:cubicBezTo>
                    <a:pt x="966" y="1839"/>
                    <a:pt x="969" y="1857"/>
                    <a:pt x="979" y="1870"/>
                  </a:cubicBezTo>
                  <a:cubicBezTo>
                    <a:pt x="987" y="1880"/>
                    <a:pt x="999" y="1886"/>
                    <a:pt x="1011" y="1886"/>
                  </a:cubicBezTo>
                  <a:cubicBezTo>
                    <a:pt x="1011" y="1886"/>
                    <a:pt x="1011" y="1886"/>
                    <a:pt x="1011" y="1886"/>
                  </a:cubicBezTo>
                  <a:cubicBezTo>
                    <a:pt x="1013" y="1895"/>
                    <a:pt x="1019" y="1903"/>
                    <a:pt x="1028" y="1908"/>
                  </a:cubicBezTo>
                  <a:cubicBezTo>
                    <a:pt x="1038" y="1913"/>
                    <a:pt x="1050" y="1914"/>
                    <a:pt x="1060" y="1909"/>
                  </a:cubicBezTo>
                  <a:cubicBezTo>
                    <a:pt x="1067" y="1919"/>
                    <a:pt x="1077" y="1925"/>
                    <a:pt x="1090" y="1925"/>
                  </a:cubicBezTo>
                  <a:cubicBezTo>
                    <a:pt x="1103" y="1925"/>
                    <a:pt x="1113" y="1919"/>
                    <a:pt x="1120" y="1909"/>
                  </a:cubicBezTo>
                  <a:cubicBezTo>
                    <a:pt x="1130" y="1914"/>
                    <a:pt x="1142" y="1913"/>
                    <a:pt x="1152" y="1908"/>
                  </a:cubicBezTo>
                  <a:cubicBezTo>
                    <a:pt x="1161" y="1903"/>
                    <a:pt x="1167" y="1895"/>
                    <a:pt x="1169" y="1886"/>
                  </a:cubicBezTo>
                  <a:cubicBezTo>
                    <a:pt x="1169" y="1886"/>
                    <a:pt x="1169" y="1886"/>
                    <a:pt x="1169" y="1886"/>
                  </a:cubicBezTo>
                  <a:cubicBezTo>
                    <a:pt x="1181" y="1886"/>
                    <a:pt x="1193" y="1880"/>
                    <a:pt x="1201" y="1870"/>
                  </a:cubicBezTo>
                  <a:cubicBezTo>
                    <a:pt x="1211" y="1857"/>
                    <a:pt x="1214" y="1839"/>
                    <a:pt x="1208" y="1818"/>
                  </a:cubicBezTo>
                  <a:cubicBezTo>
                    <a:pt x="1212" y="1818"/>
                    <a:pt x="1216" y="1818"/>
                    <a:pt x="1220" y="1817"/>
                  </a:cubicBezTo>
                  <a:cubicBezTo>
                    <a:pt x="1232" y="1840"/>
                    <a:pt x="1234" y="1864"/>
                    <a:pt x="1225" y="1882"/>
                  </a:cubicBezTo>
                  <a:cubicBezTo>
                    <a:pt x="1219" y="1894"/>
                    <a:pt x="1207" y="1902"/>
                    <a:pt x="1191" y="1904"/>
                  </a:cubicBezTo>
                  <a:close/>
                  <a:moveTo>
                    <a:pt x="1148" y="1949"/>
                  </a:moveTo>
                  <a:cubicBezTo>
                    <a:pt x="1142" y="1952"/>
                    <a:pt x="1138" y="1958"/>
                    <a:pt x="1138" y="1966"/>
                  </a:cubicBezTo>
                  <a:cubicBezTo>
                    <a:pt x="1138" y="1974"/>
                    <a:pt x="1145" y="1979"/>
                    <a:pt x="1152" y="1980"/>
                  </a:cubicBezTo>
                  <a:cubicBezTo>
                    <a:pt x="1157" y="1980"/>
                    <a:pt x="1162" y="1978"/>
                    <a:pt x="1165" y="1973"/>
                  </a:cubicBezTo>
                  <a:cubicBezTo>
                    <a:pt x="1166" y="1976"/>
                    <a:pt x="1166" y="1980"/>
                    <a:pt x="1164" y="1985"/>
                  </a:cubicBezTo>
                  <a:cubicBezTo>
                    <a:pt x="1163" y="1988"/>
                    <a:pt x="1156" y="2000"/>
                    <a:pt x="1139" y="2000"/>
                  </a:cubicBezTo>
                  <a:cubicBezTo>
                    <a:pt x="1123" y="2000"/>
                    <a:pt x="1110" y="1989"/>
                    <a:pt x="1106" y="1971"/>
                  </a:cubicBezTo>
                  <a:cubicBezTo>
                    <a:pt x="1118" y="1966"/>
                    <a:pt x="1128" y="1957"/>
                    <a:pt x="1131" y="1945"/>
                  </a:cubicBezTo>
                  <a:cubicBezTo>
                    <a:pt x="1136" y="1948"/>
                    <a:pt x="1142" y="1949"/>
                    <a:pt x="1148" y="1949"/>
                  </a:cubicBezTo>
                  <a:close/>
                  <a:moveTo>
                    <a:pt x="1170" y="2043"/>
                  </a:moveTo>
                  <a:cubicBezTo>
                    <a:pt x="1170" y="2044"/>
                    <a:pt x="1170" y="2045"/>
                    <a:pt x="1170" y="2045"/>
                  </a:cubicBezTo>
                  <a:cubicBezTo>
                    <a:pt x="1170" y="2045"/>
                    <a:pt x="1169" y="2046"/>
                    <a:pt x="1168" y="2046"/>
                  </a:cubicBezTo>
                  <a:cubicBezTo>
                    <a:pt x="1156" y="2048"/>
                    <a:pt x="1115" y="2018"/>
                    <a:pt x="1099" y="2006"/>
                  </a:cubicBezTo>
                  <a:cubicBezTo>
                    <a:pt x="1099" y="2003"/>
                    <a:pt x="1099" y="2001"/>
                    <a:pt x="1098" y="1998"/>
                  </a:cubicBezTo>
                  <a:cubicBezTo>
                    <a:pt x="1104" y="2005"/>
                    <a:pt x="1111" y="2011"/>
                    <a:pt x="1119" y="2014"/>
                  </a:cubicBezTo>
                  <a:cubicBezTo>
                    <a:pt x="1122" y="2015"/>
                    <a:pt x="1124" y="2016"/>
                    <a:pt x="1127" y="2016"/>
                  </a:cubicBezTo>
                  <a:cubicBezTo>
                    <a:pt x="1138" y="2021"/>
                    <a:pt x="1167" y="2034"/>
                    <a:pt x="1170" y="2043"/>
                  </a:cubicBezTo>
                  <a:close/>
                  <a:moveTo>
                    <a:pt x="1139" y="2017"/>
                  </a:moveTo>
                  <a:cubicBezTo>
                    <a:pt x="1143" y="2017"/>
                    <a:pt x="1147" y="2016"/>
                    <a:pt x="1152" y="2015"/>
                  </a:cubicBezTo>
                  <a:cubicBezTo>
                    <a:pt x="1177" y="2017"/>
                    <a:pt x="1199" y="2022"/>
                    <a:pt x="1199" y="2026"/>
                  </a:cubicBezTo>
                  <a:cubicBezTo>
                    <a:pt x="1199" y="2026"/>
                    <a:pt x="1199" y="2026"/>
                    <a:pt x="1199" y="2026"/>
                  </a:cubicBezTo>
                  <a:cubicBezTo>
                    <a:pt x="1194" y="2030"/>
                    <a:pt x="1167" y="2026"/>
                    <a:pt x="1151" y="2023"/>
                  </a:cubicBezTo>
                  <a:cubicBezTo>
                    <a:pt x="1146" y="2021"/>
                    <a:pt x="1142" y="2019"/>
                    <a:pt x="1139" y="2017"/>
                  </a:cubicBezTo>
                  <a:close/>
                  <a:moveTo>
                    <a:pt x="1099" y="2017"/>
                  </a:moveTo>
                  <a:cubicBezTo>
                    <a:pt x="1099" y="2017"/>
                    <a:pt x="1099" y="2017"/>
                    <a:pt x="1099" y="2017"/>
                  </a:cubicBezTo>
                  <a:cubicBezTo>
                    <a:pt x="1099" y="2015"/>
                    <a:pt x="1099" y="2014"/>
                    <a:pt x="1099" y="2012"/>
                  </a:cubicBezTo>
                  <a:cubicBezTo>
                    <a:pt x="1129" y="2041"/>
                    <a:pt x="1156" y="2073"/>
                    <a:pt x="1151" y="2079"/>
                  </a:cubicBezTo>
                  <a:cubicBezTo>
                    <a:pt x="1151" y="2079"/>
                    <a:pt x="1151" y="2079"/>
                    <a:pt x="1150" y="2079"/>
                  </a:cubicBezTo>
                  <a:cubicBezTo>
                    <a:pt x="1140" y="2078"/>
                    <a:pt x="1114" y="2041"/>
                    <a:pt x="1099" y="2017"/>
                  </a:cubicBezTo>
                  <a:close/>
                  <a:moveTo>
                    <a:pt x="1153" y="2115"/>
                  </a:moveTo>
                  <a:cubicBezTo>
                    <a:pt x="1153" y="2115"/>
                    <a:pt x="1153" y="2115"/>
                    <a:pt x="1153" y="2115"/>
                  </a:cubicBezTo>
                  <a:cubicBezTo>
                    <a:pt x="1153" y="2115"/>
                    <a:pt x="1153" y="2115"/>
                    <a:pt x="1153" y="2115"/>
                  </a:cubicBezTo>
                  <a:cubicBezTo>
                    <a:pt x="1146" y="2113"/>
                    <a:pt x="1131" y="2086"/>
                    <a:pt x="1123" y="2069"/>
                  </a:cubicBezTo>
                  <a:cubicBezTo>
                    <a:pt x="1120" y="2061"/>
                    <a:pt x="1116" y="2052"/>
                    <a:pt x="1113" y="2044"/>
                  </a:cubicBezTo>
                  <a:cubicBezTo>
                    <a:pt x="1118" y="2052"/>
                    <a:pt x="1123" y="2059"/>
                    <a:pt x="1129" y="2066"/>
                  </a:cubicBezTo>
                  <a:cubicBezTo>
                    <a:pt x="1129" y="2066"/>
                    <a:pt x="1129" y="2066"/>
                    <a:pt x="1129" y="2066"/>
                  </a:cubicBezTo>
                  <a:cubicBezTo>
                    <a:pt x="1139" y="2081"/>
                    <a:pt x="1155" y="2108"/>
                    <a:pt x="1153" y="2115"/>
                  </a:cubicBezTo>
                  <a:close/>
                  <a:moveTo>
                    <a:pt x="1117" y="2024"/>
                  </a:moveTo>
                  <a:cubicBezTo>
                    <a:pt x="1126" y="2031"/>
                    <a:pt x="1137" y="2038"/>
                    <a:pt x="1147" y="2043"/>
                  </a:cubicBezTo>
                  <a:cubicBezTo>
                    <a:pt x="1172" y="2062"/>
                    <a:pt x="1189" y="2080"/>
                    <a:pt x="1187" y="2082"/>
                  </a:cubicBezTo>
                  <a:cubicBezTo>
                    <a:pt x="1184" y="2084"/>
                    <a:pt x="1163" y="2070"/>
                    <a:pt x="1141" y="2051"/>
                  </a:cubicBezTo>
                  <a:cubicBezTo>
                    <a:pt x="1134" y="2042"/>
                    <a:pt x="1125" y="2033"/>
                    <a:pt x="1117" y="2024"/>
                  </a:cubicBezTo>
                  <a:close/>
                  <a:moveTo>
                    <a:pt x="1124" y="2095"/>
                  </a:moveTo>
                  <a:cubicBezTo>
                    <a:pt x="1124" y="2096"/>
                    <a:pt x="1123" y="2096"/>
                    <a:pt x="1123" y="2097"/>
                  </a:cubicBezTo>
                  <a:cubicBezTo>
                    <a:pt x="1123" y="2097"/>
                    <a:pt x="1122" y="2097"/>
                    <a:pt x="1121" y="2096"/>
                  </a:cubicBezTo>
                  <a:cubicBezTo>
                    <a:pt x="1112" y="2091"/>
                    <a:pt x="1100" y="2044"/>
                    <a:pt x="1096" y="2025"/>
                  </a:cubicBezTo>
                  <a:cubicBezTo>
                    <a:pt x="1096" y="2025"/>
                    <a:pt x="1096" y="2025"/>
                    <a:pt x="1096" y="2025"/>
                  </a:cubicBezTo>
                  <a:cubicBezTo>
                    <a:pt x="1097" y="2024"/>
                    <a:pt x="1097" y="2023"/>
                    <a:pt x="1098" y="2022"/>
                  </a:cubicBezTo>
                  <a:cubicBezTo>
                    <a:pt x="1108" y="2042"/>
                    <a:pt x="1128" y="2085"/>
                    <a:pt x="1124" y="2095"/>
                  </a:cubicBezTo>
                  <a:close/>
                  <a:moveTo>
                    <a:pt x="1106" y="2077"/>
                  </a:moveTo>
                  <a:cubicBezTo>
                    <a:pt x="1111" y="2096"/>
                    <a:pt x="1117" y="2127"/>
                    <a:pt x="1114" y="2132"/>
                  </a:cubicBezTo>
                  <a:cubicBezTo>
                    <a:pt x="1114" y="2133"/>
                    <a:pt x="1113" y="2133"/>
                    <a:pt x="1113" y="2133"/>
                  </a:cubicBezTo>
                  <a:cubicBezTo>
                    <a:pt x="1113" y="2133"/>
                    <a:pt x="1113" y="2133"/>
                    <a:pt x="1113" y="2133"/>
                  </a:cubicBezTo>
                  <a:cubicBezTo>
                    <a:pt x="1107" y="2128"/>
                    <a:pt x="1102" y="2097"/>
                    <a:pt x="1100" y="2078"/>
                  </a:cubicBezTo>
                  <a:cubicBezTo>
                    <a:pt x="1100" y="2078"/>
                    <a:pt x="1100" y="2078"/>
                    <a:pt x="1100" y="2078"/>
                  </a:cubicBezTo>
                  <a:cubicBezTo>
                    <a:pt x="1100" y="2070"/>
                    <a:pt x="1100" y="2062"/>
                    <a:pt x="1099" y="2054"/>
                  </a:cubicBezTo>
                  <a:cubicBezTo>
                    <a:pt x="1101" y="2062"/>
                    <a:pt x="1104" y="2070"/>
                    <a:pt x="1106" y="2077"/>
                  </a:cubicBezTo>
                  <a:close/>
                  <a:moveTo>
                    <a:pt x="1092" y="2105"/>
                  </a:moveTo>
                  <a:cubicBezTo>
                    <a:pt x="1091" y="2106"/>
                    <a:pt x="1090" y="2106"/>
                    <a:pt x="1090" y="2106"/>
                  </a:cubicBezTo>
                  <a:cubicBezTo>
                    <a:pt x="1090" y="2106"/>
                    <a:pt x="1089" y="2106"/>
                    <a:pt x="1088" y="2105"/>
                  </a:cubicBezTo>
                  <a:cubicBezTo>
                    <a:pt x="1080" y="2096"/>
                    <a:pt x="1085" y="2048"/>
                    <a:pt x="1088" y="2028"/>
                  </a:cubicBezTo>
                  <a:cubicBezTo>
                    <a:pt x="1089" y="2028"/>
                    <a:pt x="1089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0" y="2028"/>
                    <a:pt x="1090" y="2028"/>
                    <a:pt x="1090" y="2028"/>
                  </a:cubicBezTo>
                  <a:cubicBezTo>
                    <a:pt x="1091" y="2028"/>
                    <a:pt x="1091" y="2028"/>
                    <a:pt x="1092" y="2028"/>
                  </a:cubicBezTo>
                  <a:cubicBezTo>
                    <a:pt x="1095" y="2048"/>
                    <a:pt x="1100" y="2096"/>
                    <a:pt x="1092" y="2105"/>
                  </a:cubicBezTo>
                  <a:close/>
                  <a:moveTo>
                    <a:pt x="1059" y="2096"/>
                  </a:moveTo>
                  <a:cubicBezTo>
                    <a:pt x="1058" y="2097"/>
                    <a:pt x="1057" y="2097"/>
                    <a:pt x="1057" y="2097"/>
                  </a:cubicBezTo>
                  <a:cubicBezTo>
                    <a:pt x="1057" y="2096"/>
                    <a:pt x="1056" y="2096"/>
                    <a:pt x="1056" y="2095"/>
                  </a:cubicBezTo>
                  <a:cubicBezTo>
                    <a:pt x="1052" y="2085"/>
                    <a:pt x="1072" y="2042"/>
                    <a:pt x="1082" y="2022"/>
                  </a:cubicBezTo>
                  <a:cubicBezTo>
                    <a:pt x="1083" y="2023"/>
                    <a:pt x="1083" y="2024"/>
                    <a:pt x="1084" y="2025"/>
                  </a:cubicBezTo>
                  <a:cubicBezTo>
                    <a:pt x="1084" y="2025"/>
                    <a:pt x="1084" y="2025"/>
                    <a:pt x="1084" y="2025"/>
                  </a:cubicBezTo>
                  <a:cubicBezTo>
                    <a:pt x="1080" y="2044"/>
                    <a:pt x="1068" y="2091"/>
                    <a:pt x="1059" y="2096"/>
                  </a:cubicBezTo>
                  <a:close/>
                  <a:moveTo>
                    <a:pt x="1081" y="2054"/>
                  </a:moveTo>
                  <a:cubicBezTo>
                    <a:pt x="1080" y="2062"/>
                    <a:pt x="1080" y="2070"/>
                    <a:pt x="1080" y="2078"/>
                  </a:cubicBezTo>
                  <a:cubicBezTo>
                    <a:pt x="1080" y="2078"/>
                    <a:pt x="1080" y="2078"/>
                    <a:pt x="1080" y="2078"/>
                  </a:cubicBezTo>
                  <a:cubicBezTo>
                    <a:pt x="1078" y="2097"/>
                    <a:pt x="1073" y="2128"/>
                    <a:pt x="1067" y="2133"/>
                  </a:cubicBezTo>
                  <a:cubicBezTo>
                    <a:pt x="1067" y="2133"/>
                    <a:pt x="1067" y="2133"/>
                    <a:pt x="1067" y="2133"/>
                  </a:cubicBezTo>
                  <a:cubicBezTo>
                    <a:pt x="1067" y="2133"/>
                    <a:pt x="1067" y="2133"/>
                    <a:pt x="1066" y="2132"/>
                  </a:cubicBezTo>
                  <a:cubicBezTo>
                    <a:pt x="1063" y="2127"/>
                    <a:pt x="1069" y="2096"/>
                    <a:pt x="1074" y="2077"/>
                  </a:cubicBezTo>
                  <a:cubicBezTo>
                    <a:pt x="1076" y="2070"/>
                    <a:pt x="1079" y="2062"/>
                    <a:pt x="1081" y="2054"/>
                  </a:cubicBezTo>
                  <a:close/>
                  <a:moveTo>
                    <a:pt x="1053" y="2016"/>
                  </a:moveTo>
                  <a:cubicBezTo>
                    <a:pt x="1056" y="2016"/>
                    <a:pt x="1058" y="2015"/>
                    <a:pt x="1061" y="2014"/>
                  </a:cubicBezTo>
                  <a:cubicBezTo>
                    <a:pt x="1069" y="2011"/>
                    <a:pt x="1077" y="2005"/>
                    <a:pt x="1082" y="1998"/>
                  </a:cubicBezTo>
                  <a:cubicBezTo>
                    <a:pt x="1081" y="2001"/>
                    <a:pt x="1081" y="2003"/>
                    <a:pt x="1081" y="2006"/>
                  </a:cubicBezTo>
                  <a:cubicBezTo>
                    <a:pt x="1065" y="2018"/>
                    <a:pt x="1024" y="2048"/>
                    <a:pt x="1012" y="2046"/>
                  </a:cubicBezTo>
                  <a:cubicBezTo>
                    <a:pt x="1011" y="2046"/>
                    <a:pt x="1010" y="2045"/>
                    <a:pt x="1010" y="2045"/>
                  </a:cubicBezTo>
                  <a:cubicBezTo>
                    <a:pt x="1010" y="2045"/>
                    <a:pt x="1010" y="2044"/>
                    <a:pt x="1010" y="2043"/>
                  </a:cubicBezTo>
                  <a:cubicBezTo>
                    <a:pt x="1013" y="2034"/>
                    <a:pt x="1042" y="2021"/>
                    <a:pt x="1053" y="2016"/>
                  </a:cubicBezTo>
                  <a:close/>
                  <a:moveTo>
                    <a:pt x="1029" y="2023"/>
                  </a:moveTo>
                  <a:cubicBezTo>
                    <a:pt x="1013" y="2026"/>
                    <a:pt x="986" y="2030"/>
                    <a:pt x="981" y="2026"/>
                  </a:cubicBezTo>
                  <a:cubicBezTo>
                    <a:pt x="981" y="2026"/>
                    <a:pt x="981" y="2026"/>
                    <a:pt x="981" y="2026"/>
                  </a:cubicBezTo>
                  <a:cubicBezTo>
                    <a:pt x="981" y="2022"/>
                    <a:pt x="1003" y="2017"/>
                    <a:pt x="1028" y="2015"/>
                  </a:cubicBezTo>
                  <a:cubicBezTo>
                    <a:pt x="1033" y="2016"/>
                    <a:pt x="1037" y="2017"/>
                    <a:pt x="1041" y="2017"/>
                  </a:cubicBezTo>
                  <a:cubicBezTo>
                    <a:pt x="1038" y="2019"/>
                    <a:pt x="1034" y="2021"/>
                    <a:pt x="1029" y="2023"/>
                  </a:cubicBezTo>
                  <a:close/>
                  <a:moveTo>
                    <a:pt x="1063" y="2024"/>
                  </a:moveTo>
                  <a:cubicBezTo>
                    <a:pt x="1055" y="2033"/>
                    <a:pt x="1046" y="2042"/>
                    <a:pt x="1039" y="2051"/>
                  </a:cubicBezTo>
                  <a:cubicBezTo>
                    <a:pt x="1017" y="2070"/>
                    <a:pt x="996" y="2084"/>
                    <a:pt x="993" y="2082"/>
                  </a:cubicBezTo>
                  <a:cubicBezTo>
                    <a:pt x="991" y="2080"/>
                    <a:pt x="1008" y="2062"/>
                    <a:pt x="1033" y="2043"/>
                  </a:cubicBezTo>
                  <a:cubicBezTo>
                    <a:pt x="1043" y="2038"/>
                    <a:pt x="1054" y="2031"/>
                    <a:pt x="1063" y="2024"/>
                  </a:cubicBezTo>
                  <a:close/>
                  <a:moveTo>
                    <a:pt x="1081" y="2012"/>
                  </a:moveTo>
                  <a:cubicBezTo>
                    <a:pt x="1081" y="2014"/>
                    <a:pt x="1081" y="2015"/>
                    <a:pt x="1081" y="2017"/>
                  </a:cubicBezTo>
                  <a:cubicBezTo>
                    <a:pt x="1081" y="2017"/>
                    <a:pt x="1081" y="2017"/>
                    <a:pt x="1081" y="2017"/>
                  </a:cubicBezTo>
                  <a:cubicBezTo>
                    <a:pt x="1066" y="2041"/>
                    <a:pt x="1040" y="2078"/>
                    <a:pt x="1030" y="2079"/>
                  </a:cubicBezTo>
                  <a:cubicBezTo>
                    <a:pt x="1029" y="2079"/>
                    <a:pt x="1029" y="2079"/>
                    <a:pt x="1029" y="2079"/>
                  </a:cubicBezTo>
                  <a:cubicBezTo>
                    <a:pt x="1024" y="2073"/>
                    <a:pt x="1051" y="2041"/>
                    <a:pt x="1081" y="2012"/>
                  </a:cubicBezTo>
                  <a:close/>
                  <a:moveTo>
                    <a:pt x="1051" y="2066"/>
                  </a:moveTo>
                  <a:cubicBezTo>
                    <a:pt x="1051" y="2066"/>
                    <a:pt x="1051" y="2066"/>
                    <a:pt x="1051" y="2066"/>
                  </a:cubicBezTo>
                  <a:cubicBezTo>
                    <a:pt x="1057" y="2059"/>
                    <a:pt x="1062" y="2052"/>
                    <a:pt x="1067" y="2044"/>
                  </a:cubicBezTo>
                  <a:cubicBezTo>
                    <a:pt x="1064" y="2052"/>
                    <a:pt x="1060" y="2061"/>
                    <a:pt x="1057" y="2069"/>
                  </a:cubicBezTo>
                  <a:cubicBezTo>
                    <a:pt x="1049" y="2086"/>
                    <a:pt x="1034" y="2113"/>
                    <a:pt x="1027" y="2115"/>
                  </a:cubicBezTo>
                  <a:cubicBezTo>
                    <a:pt x="1027" y="2115"/>
                    <a:pt x="1027" y="2115"/>
                    <a:pt x="1027" y="2115"/>
                  </a:cubicBezTo>
                  <a:cubicBezTo>
                    <a:pt x="1027" y="2115"/>
                    <a:pt x="1027" y="2115"/>
                    <a:pt x="1027" y="2115"/>
                  </a:cubicBezTo>
                  <a:cubicBezTo>
                    <a:pt x="1025" y="2108"/>
                    <a:pt x="1041" y="2081"/>
                    <a:pt x="1051" y="2066"/>
                  </a:cubicBezTo>
                  <a:close/>
                  <a:moveTo>
                    <a:pt x="1093" y="2022"/>
                  </a:moveTo>
                  <a:cubicBezTo>
                    <a:pt x="1092" y="2024"/>
                    <a:pt x="1091" y="2024"/>
                    <a:pt x="1090" y="2024"/>
                  </a:cubicBezTo>
                  <a:cubicBezTo>
                    <a:pt x="1089" y="2024"/>
                    <a:pt x="1088" y="2024"/>
                    <a:pt x="1087" y="2022"/>
                  </a:cubicBezTo>
                  <a:cubicBezTo>
                    <a:pt x="1082" y="2016"/>
                    <a:pt x="1086" y="1994"/>
                    <a:pt x="1088" y="1986"/>
                  </a:cubicBezTo>
                  <a:cubicBezTo>
                    <a:pt x="1088" y="1986"/>
                    <a:pt x="1088" y="1986"/>
                    <a:pt x="1088" y="1986"/>
                  </a:cubicBezTo>
                  <a:cubicBezTo>
                    <a:pt x="1089" y="1984"/>
                    <a:pt x="1090" y="1982"/>
                    <a:pt x="1090" y="1981"/>
                  </a:cubicBezTo>
                  <a:cubicBezTo>
                    <a:pt x="1091" y="1982"/>
                    <a:pt x="1091" y="1984"/>
                    <a:pt x="1092" y="1986"/>
                  </a:cubicBezTo>
                  <a:cubicBezTo>
                    <a:pt x="1092" y="1986"/>
                    <a:pt x="1092" y="1986"/>
                    <a:pt x="1092" y="1986"/>
                  </a:cubicBezTo>
                  <a:cubicBezTo>
                    <a:pt x="1094" y="1994"/>
                    <a:pt x="1098" y="2016"/>
                    <a:pt x="1093" y="2022"/>
                  </a:cubicBezTo>
                  <a:close/>
                  <a:moveTo>
                    <a:pt x="1074" y="1971"/>
                  </a:moveTo>
                  <a:cubicBezTo>
                    <a:pt x="1070" y="1989"/>
                    <a:pt x="1057" y="2000"/>
                    <a:pt x="1041" y="2000"/>
                  </a:cubicBezTo>
                  <a:cubicBezTo>
                    <a:pt x="1024" y="2000"/>
                    <a:pt x="1017" y="1988"/>
                    <a:pt x="1016" y="1985"/>
                  </a:cubicBezTo>
                  <a:cubicBezTo>
                    <a:pt x="1014" y="1980"/>
                    <a:pt x="1014" y="1976"/>
                    <a:pt x="1015" y="1973"/>
                  </a:cubicBezTo>
                  <a:cubicBezTo>
                    <a:pt x="1018" y="1978"/>
                    <a:pt x="1023" y="1980"/>
                    <a:pt x="1028" y="1980"/>
                  </a:cubicBezTo>
                  <a:cubicBezTo>
                    <a:pt x="1035" y="1979"/>
                    <a:pt x="1042" y="1974"/>
                    <a:pt x="1042" y="1966"/>
                  </a:cubicBezTo>
                  <a:cubicBezTo>
                    <a:pt x="1042" y="1958"/>
                    <a:pt x="1038" y="1952"/>
                    <a:pt x="1032" y="1949"/>
                  </a:cubicBezTo>
                  <a:cubicBezTo>
                    <a:pt x="1038" y="1949"/>
                    <a:pt x="1044" y="1948"/>
                    <a:pt x="1049" y="1945"/>
                  </a:cubicBezTo>
                  <a:cubicBezTo>
                    <a:pt x="1052" y="1957"/>
                    <a:pt x="1062" y="1966"/>
                    <a:pt x="1074" y="1971"/>
                  </a:cubicBezTo>
                  <a:close/>
                  <a:moveTo>
                    <a:pt x="980" y="1906"/>
                  </a:moveTo>
                  <a:cubicBezTo>
                    <a:pt x="982" y="1907"/>
                    <a:pt x="984" y="1907"/>
                    <a:pt x="987" y="1908"/>
                  </a:cubicBezTo>
                  <a:cubicBezTo>
                    <a:pt x="988" y="1922"/>
                    <a:pt x="995" y="1935"/>
                    <a:pt x="1007" y="1942"/>
                  </a:cubicBezTo>
                  <a:cubicBezTo>
                    <a:pt x="1008" y="1942"/>
                    <a:pt x="1008" y="1943"/>
                    <a:pt x="1008" y="1943"/>
                  </a:cubicBezTo>
                  <a:cubicBezTo>
                    <a:pt x="997" y="1958"/>
                    <a:pt x="982" y="1963"/>
                    <a:pt x="967" y="1956"/>
                  </a:cubicBezTo>
                  <a:cubicBezTo>
                    <a:pt x="951" y="1949"/>
                    <a:pt x="950" y="1936"/>
                    <a:pt x="950" y="1932"/>
                  </a:cubicBezTo>
                  <a:cubicBezTo>
                    <a:pt x="950" y="1927"/>
                    <a:pt x="951" y="1923"/>
                    <a:pt x="954" y="1920"/>
                  </a:cubicBezTo>
                  <a:cubicBezTo>
                    <a:pt x="954" y="1926"/>
                    <a:pt x="958" y="1931"/>
                    <a:pt x="963" y="1932"/>
                  </a:cubicBezTo>
                  <a:cubicBezTo>
                    <a:pt x="969" y="1934"/>
                    <a:pt x="978" y="1932"/>
                    <a:pt x="981" y="1925"/>
                  </a:cubicBezTo>
                  <a:cubicBezTo>
                    <a:pt x="984" y="1918"/>
                    <a:pt x="984" y="1912"/>
                    <a:pt x="980" y="1906"/>
                  </a:cubicBezTo>
                  <a:close/>
                  <a:moveTo>
                    <a:pt x="905" y="1944"/>
                  </a:moveTo>
                  <a:cubicBezTo>
                    <a:pt x="912" y="1949"/>
                    <a:pt x="922" y="1950"/>
                    <a:pt x="929" y="1943"/>
                  </a:cubicBezTo>
                  <a:cubicBezTo>
                    <a:pt x="931" y="1941"/>
                    <a:pt x="932" y="1940"/>
                    <a:pt x="933" y="1938"/>
                  </a:cubicBezTo>
                  <a:cubicBezTo>
                    <a:pt x="933" y="1941"/>
                    <a:pt x="934" y="1945"/>
                    <a:pt x="936" y="1948"/>
                  </a:cubicBezTo>
                  <a:cubicBezTo>
                    <a:pt x="940" y="1959"/>
                    <a:pt x="949" y="1967"/>
                    <a:pt x="959" y="1972"/>
                  </a:cubicBezTo>
                  <a:cubicBezTo>
                    <a:pt x="952" y="1980"/>
                    <a:pt x="941" y="1984"/>
                    <a:pt x="930" y="1985"/>
                  </a:cubicBezTo>
                  <a:cubicBezTo>
                    <a:pt x="918" y="1985"/>
                    <a:pt x="907" y="1981"/>
                    <a:pt x="899" y="1974"/>
                  </a:cubicBezTo>
                  <a:cubicBezTo>
                    <a:pt x="883" y="1959"/>
                    <a:pt x="888" y="1943"/>
                    <a:pt x="889" y="1938"/>
                  </a:cubicBezTo>
                  <a:cubicBezTo>
                    <a:pt x="892" y="1932"/>
                    <a:pt x="896" y="1927"/>
                    <a:pt x="900" y="1926"/>
                  </a:cubicBezTo>
                  <a:cubicBezTo>
                    <a:pt x="897" y="1933"/>
                    <a:pt x="901" y="1940"/>
                    <a:pt x="905" y="1944"/>
                  </a:cubicBezTo>
                  <a:close/>
                  <a:moveTo>
                    <a:pt x="935" y="1919"/>
                  </a:moveTo>
                  <a:cubicBezTo>
                    <a:pt x="935" y="1919"/>
                    <a:pt x="934" y="1919"/>
                    <a:pt x="934" y="1919"/>
                  </a:cubicBezTo>
                  <a:cubicBezTo>
                    <a:pt x="933" y="1915"/>
                    <a:pt x="930" y="1911"/>
                    <a:pt x="927" y="1908"/>
                  </a:cubicBezTo>
                  <a:cubicBezTo>
                    <a:pt x="931" y="1909"/>
                    <a:pt x="935" y="1910"/>
                    <a:pt x="939" y="1910"/>
                  </a:cubicBezTo>
                  <a:cubicBezTo>
                    <a:pt x="938" y="1911"/>
                    <a:pt x="937" y="1913"/>
                    <a:pt x="936" y="1914"/>
                  </a:cubicBezTo>
                  <a:cubicBezTo>
                    <a:pt x="936" y="1916"/>
                    <a:pt x="935" y="1917"/>
                    <a:pt x="935" y="1919"/>
                  </a:cubicBezTo>
                  <a:close/>
                  <a:moveTo>
                    <a:pt x="906" y="1892"/>
                  </a:moveTo>
                  <a:cubicBezTo>
                    <a:pt x="897" y="1884"/>
                    <a:pt x="893" y="1871"/>
                    <a:pt x="895" y="1858"/>
                  </a:cubicBezTo>
                  <a:cubicBezTo>
                    <a:pt x="896" y="1847"/>
                    <a:pt x="901" y="1838"/>
                    <a:pt x="910" y="1832"/>
                  </a:cubicBezTo>
                  <a:cubicBezTo>
                    <a:pt x="916" y="1827"/>
                    <a:pt x="924" y="1826"/>
                    <a:pt x="932" y="1827"/>
                  </a:cubicBezTo>
                  <a:cubicBezTo>
                    <a:pt x="939" y="1829"/>
                    <a:pt x="945" y="1835"/>
                    <a:pt x="946" y="1842"/>
                  </a:cubicBezTo>
                  <a:cubicBezTo>
                    <a:pt x="947" y="1848"/>
                    <a:pt x="945" y="1853"/>
                    <a:pt x="940" y="1857"/>
                  </a:cubicBezTo>
                  <a:cubicBezTo>
                    <a:pt x="935" y="1860"/>
                    <a:pt x="928" y="1859"/>
                    <a:pt x="925" y="1855"/>
                  </a:cubicBezTo>
                  <a:cubicBezTo>
                    <a:pt x="923" y="1852"/>
                    <a:pt x="921" y="1847"/>
                    <a:pt x="926" y="1842"/>
                  </a:cubicBezTo>
                  <a:cubicBezTo>
                    <a:pt x="926" y="1841"/>
                    <a:pt x="926" y="1840"/>
                    <a:pt x="926" y="1840"/>
                  </a:cubicBezTo>
                  <a:cubicBezTo>
                    <a:pt x="926" y="1839"/>
                    <a:pt x="925" y="1839"/>
                    <a:pt x="924" y="1838"/>
                  </a:cubicBezTo>
                  <a:cubicBezTo>
                    <a:pt x="919" y="1838"/>
                    <a:pt x="912" y="1842"/>
                    <a:pt x="908" y="1848"/>
                  </a:cubicBezTo>
                  <a:cubicBezTo>
                    <a:pt x="903" y="1856"/>
                    <a:pt x="901" y="1869"/>
                    <a:pt x="911" y="1882"/>
                  </a:cubicBezTo>
                  <a:cubicBezTo>
                    <a:pt x="920" y="1896"/>
                    <a:pt x="939" y="1900"/>
                    <a:pt x="958" y="1892"/>
                  </a:cubicBezTo>
                  <a:cubicBezTo>
                    <a:pt x="959" y="1894"/>
                    <a:pt x="961" y="1896"/>
                    <a:pt x="962" y="1897"/>
                  </a:cubicBezTo>
                  <a:cubicBezTo>
                    <a:pt x="962" y="1897"/>
                    <a:pt x="962" y="1897"/>
                    <a:pt x="962" y="1897"/>
                  </a:cubicBezTo>
                  <a:cubicBezTo>
                    <a:pt x="959" y="1897"/>
                    <a:pt x="957" y="1897"/>
                    <a:pt x="955" y="1898"/>
                  </a:cubicBezTo>
                  <a:cubicBezTo>
                    <a:pt x="950" y="1899"/>
                    <a:pt x="946" y="1902"/>
                    <a:pt x="942" y="1906"/>
                  </a:cubicBezTo>
                  <a:cubicBezTo>
                    <a:pt x="927" y="1906"/>
                    <a:pt x="914" y="1902"/>
                    <a:pt x="906" y="1892"/>
                  </a:cubicBezTo>
                  <a:close/>
                  <a:moveTo>
                    <a:pt x="910" y="1901"/>
                  </a:moveTo>
                  <a:cubicBezTo>
                    <a:pt x="909" y="1901"/>
                    <a:pt x="909" y="1901"/>
                    <a:pt x="908" y="1901"/>
                  </a:cubicBezTo>
                  <a:cubicBezTo>
                    <a:pt x="902" y="1901"/>
                    <a:pt x="896" y="1902"/>
                    <a:pt x="891" y="1905"/>
                  </a:cubicBezTo>
                  <a:cubicBezTo>
                    <a:pt x="895" y="1901"/>
                    <a:pt x="898" y="1897"/>
                    <a:pt x="901" y="1893"/>
                  </a:cubicBezTo>
                  <a:cubicBezTo>
                    <a:pt x="902" y="1894"/>
                    <a:pt x="902" y="1894"/>
                    <a:pt x="903" y="1895"/>
                  </a:cubicBezTo>
                  <a:cubicBezTo>
                    <a:pt x="905" y="1897"/>
                    <a:pt x="907" y="1899"/>
                    <a:pt x="910" y="1901"/>
                  </a:cubicBezTo>
                  <a:close/>
                  <a:moveTo>
                    <a:pt x="738" y="1940"/>
                  </a:moveTo>
                  <a:cubicBezTo>
                    <a:pt x="738" y="1940"/>
                    <a:pt x="738" y="1940"/>
                    <a:pt x="738" y="1940"/>
                  </a:cubicBezTo>
                  <a:cubicBezTo>
                    <a:pt x="701" y="1924"/>
                    <a:pt x="656" y="1846"/>
                    <a:pt x="674" y="1786"/>
                  </a:cubicBezTo>
                  <a:cubicBezTo>
                    <a:pt x="679" y="1783"/>
                    <a:pt x="684" y="1779"/>
                    <a:pt x="688" y="1774"/>
                  </a:cubicBezTo>
                  <a:cubicBezTo>
                    <a:pt x="688" y="1774"/>
                    <a:pt x="688" y="1773"/>
                    <a:pt x="688" y="1773"/>
                  </a:cubicBezTo>
                  <a:cubicBezTo>
                    <a:pt x="690" y="1775"/>
                    <a:pt x="692" y="1777"/>
                    <a:pt x="694" y="1779"/>
                  </a:cubicBezTo>
                  <a:cubicBezTo>
                    <a:pt x="688" y="1781"/>
                    <a:pt x="681" y="1787"/>
                    <a:pt x="682" y="1797"/>
                  </a:cubicBezTo>
                  <a:cubicBezTo>
                    <a:pt x="683" y="1806"/>
                    <a:pt x="690" y="1811"/>
                    <a:pt x="696" y="1813"/>
                  </a:cubicBezTo>
                  <a:cubicBezTo>
                    <a:pt x="692" y="1817"/>
                    <a:pt x="685" y="1824"/>
                    <a:pt x="688" y="1833"/>
                  </a:cubicBezTo>
                  <a:cubicBezTo>
                    <a:pt x="690" y="1842"/>
                    <a:pt x="699" y="1844"/>
                    <a:pt x="704" y="1845"/>
                  </a:cubicBezTo>
                  <a:cubicBezTo>
                    <a:pt x="700" y="1849"/>
                    <a:pt x="696" y="1856"/>
                    <a:pt x="699" y="1864"/>
                  </a:cubicBezTo>
                  <a:cubicBezTo>
                    <a:pt x="702" y="1872"/>
                    <a:pt x="711" y="1874"/>
                    <a:pt x="717" y="1874"/>
                  </a:cubicBezTo>
                  <a:cubicBezTo>
                    <a:pt x="714" y="1879"/>
                    <a:pt x="711" y="1887"/>
                    <a:pt x="717" y="1894"/>
                  </a:cubicBezTo>
                  <a:cubicBezTo>
                    <a:pt x="722" y="1901"/>
                    <a:pt x="731" y="1900"/>
                    <a:pt x="736" y="1899"/>
                  </a:cubicBezTo>
                  <a:cubicBezTo>
                    <a:pt x="735" y="1906"/>
                    <a:pt x="736" y="1917"/>
                    <a:pt x="746" y="1921"/>
                  </a:cubicBezTo>
                  <a:cubicBezTo>
                    <a:pt x="746" y="1921"/>
                    <a:pt x="746" y="1921"/>
                    <a:pt x="746" y="1921"/>
                  </a:cubicBezTo>
                  <a:cubicBezTo>
                    <a:pt x="755" y="1925"/>
                    <a:pt x="764" y="1918"/>
                    <a:pt x="768" y="1912"/>
                  </a:cubicBezTo>
                  <a:cubicBezTo>
                    <a:pt x="770" y="1916"/>
                    <a:pt x="776" y="1924"/>
                    <a:pt x="785" y="1922"/>
                  </a:cubicBezTo>
                  <a:cubicBezTo>
                    <a:pt x="794" y="1921"/>
                    <a:pt x="798" y="1913"/>
                    <a:pt x="799" y="1908"/>
                  </a:cubicBezTo>
                  <a:cubicBezTo>
                    <a:pt x="803" y="1913"/>
                    <a:pt x="811" y="1917"/>
                    <a:pt x="819" y="1914"/>
                  </a:cubicBezTo>
                  <a:cubicBezTo>
                    <a:pt x="827" y="1910"/>
                    <a:pt x="829" y="1902"/>
                    <a:pt x="829" y="1896"/>
                  </a:cubicBezTo>
                  <a:cubicBezTo>
                    <a:pt x="834" y="1900"/>
                    <a:pt x="841" y="1904"/>
                    <a:pt x="849" y="1900"/>
                  </a:cubicBezTo>
                  <a:cubicBezTo>
                    <a:pt x="857" y="1895"/>
                    <a:pt x="858" y="1885"/>
                    <a:pt x="857" y="1879"/>
                  </a:cubicBezTo>
                  <a:cubicBezTo>
                    <a:pt x="863" y="1882"/>
                    <a:pt x="871" y="1885"/>
                    <a:pt x="879" y="1879"/>
                  </a:cubicBezTo>
                  <a:cubicBezTo>
                    <a:pt x="886" y="1873"/>
                    <a:pt x="885" y="1863"/>
                    <a:pt x="883" y="1857"/>
                  </a:cubicBezTo>
                  <a:cubicBezTo>
                    <a:pt x="885" y="1857"/>
                    <a:pt x="888" y="1857"/>
                    <a:pt x="891" y="1857"/>
                  </a:cubicBezTo>
                  <a:cubicBezTo>
                    <a:pt x="891" y="1857"/>
                    <a:pt x="891" y="1858"/>
                    <a:pt x="891" y="1858"/>
                  </a:cubicBezTo>
                  <a:cubicBezTo>
                    <a:pt x="890" y="1864"/>
                    <a:pt x="891" y="1870"/>
                    <a:pt x="892" y="1876"/>
                  </a:cubicBezTo>
                  <a:cubicBezTo>
                    <a:pt x="862" y="1931"/>
                    <a:pt x="775" y="1955"/>
                    <a:pt x="738" y="1940"/>
                  </a:cubicBezTo>
                  <a:close/>
                  <a:moveTo>
                    <a:pt x="653" y="1788"/>
                  </a:moveTo>
                  <a:cubicBezTo>
                    <a:pt x="640" y="1788"/>
                    <a:pt x="628" y="1782"/>
                    <a:pt x="617" y="1771"/>
                  </a:cubicBezTo>
                  <a:cubicBezTo>
                    <a:pt x="618" y="1766"/>
                    <a:pt x="616" y="1761"/>
                    <a:pt x="614" y="1756"/>
                  </a:cubicBezTo>
                  <a:cubicBezTo>
                    <a:pt x="613" y="1755"/>
                    <a:pt x="612" y="1753"/>
                    <a:pt x="610" y="1751"/>
                  </a:cubicBezTo>
                  <a:cubicBezTo>
                    <a:pt x="610" y="1751"/>
                    <a:pt x="610" y="1751"/>
                    <a:pt x="609" y="1751"/>
                  </a:cubicBezTo>
                  <a:cubicBezTo>
                    <a:pt x="612" y="1751"/>
                    <a:pt x="614" y="1751"/>
                    <a:pt x="616" y="1751"/>
                  </a:cubicBezTo>
                  <a:cubicBezTo>
                    <a:pt x="624" y="1769"/>
                    <a:pt x="640" y="1780"/>
                    <a:pt x="656" y="1777"/>
                  </a:cubicBezTo>
                  <a:cubicBezTo>
                    <a:pt x="672" y="1774"/>
                    <a:pt x="680" y="1764"/>
                    <a:pt x="682" y="1755"/>
                  </a:cubicBezTo>
                  <a:cubicBezTo>
                    <a:pt x="684" y="1747"/>
                    <a:pt x="682" y="1740"/>
                    <a:pt x="678" y="1736"/>
                  </a:cubicBezTo>
                  <a:cubicBezTo>
                    <a:pt x="677" y="1736"/>
                    <a:pt x="676" y="1736"/>
                    <a:pt x="676" y="1736"/>
                  </a:cubicBezTo>
                  <a:cubicBezTo>
                    <a:pt x="675" y="1736"/>
                    <a:pt x="675" y="1737"/>
                    <a:pt x="675" y="1738"/>
                  </a:cubicBezTo>
                  <a:cubicBezTo>
                    <a:pt x="674" y="1744"/>
                    <a:pt x="669" y="1747"/>
                    <a:pt x="666" y="1747"/>
                  </a:cubicBezTo>
                  <a:cubicBezTo>
                    <a:pt x="661" y="1748"/>
                    <a:pt x="655" y="1744"/>
                    <a:pt x="654" y="1739"/>
                  </a:cubicBezTo>
                  <a:cubicBezTo>
                    <a:pt x="653" y="1732"/>
                    <a:pt x="655" y="1727"/>
                    <a:pt x="660" y="1724"/>
                  </a:cubicBezTo>
                  <a:cubicBezTo>
                    <a:pt x="666" y="1720"/>
                    <a:pt x="674" y="1719"/>
                    <a:pt x="680" y="1723"/>
                  </a:cubicBezTo>
                  <a:cubicBezTo>
                    <a:pt x="687" y="1727"/>
                    <a:pt x="691" y="1734"/>
                    <a:pt x="693" y="1742"/>
                  </a:cubicBezTo>
                  <a:cubicBezTo>
                    <a:pt x="695" y="1752"/>
                    <a:pt x="692" y="1763"/>
                    <a:pt x="685" y="1771"/>
                  </a:cubicBezTo>
                  <a:cubicBezTo>
                    <a:pt x="677" y="1781"/>
                    <a:pt x="665" y="1787"/>
                    <a:pt x="653" y="1788"/>
                  </a:cubicBezTo>
                  <a:close/>
                  <a:moveTo>
                    <a:pt x="655" y="1791"/>
                  </a:moveTo>
                  <a:cubicBezTo>
                    <a:pt x="655" y="1797"/>
                    <a:pt x="654" y="1802"/>
                    <a:pt x="654" y="1807"/>
                  </a:cubicBezTo>
                  <a:cubicBezTo>
                    <a:pt x="652" y="1801"/>
                    <a:pt x="649" y="1796"/>
                    <a:pt x="645" y="1792"/>
                  </a:cubicBezTo>
                  <a:cubicBezTo>
                    <a:pt x="645" y="1792"/>
                    <a:pt x="644" y="1791"/>
                    <a:pt x="644" y="1791"/>
                  </a:cubicBezTo>
                  <a:cubicBezTo>
                    <a:pt x="647" y="1791"/>
                    <a:pt x="650" y="1792"/>
                    <a:pt x="653" y="1792"/>
                  </a:cubicBezTo>
                  <a:cubicBezTo>
                    <a:pt x="654" y="1792"/>
                    <a:pt x="655" y="1791"/>
                    <a:pt x="655" y="1791"/>
                  </a:cubicBezTo>
                  <a:close/>
                  <a:moveTo>
                    <a:pt x="626" y="1784"/>
                  </a:moveTo>
                  <a:cubicBezTo>
                    <a:pt x="622" y="1783"/>
                    <a:pt x="618" y="1784"/>
                    <a:pt x="614" y="1786"/>
                  </a:cubicBezTo>
                  <a:cubicBezTo>
                    <a:pt x="614" y="1786"/>
                    <a:pt x="614" y="1786"/>
                    <a:pt x="614" y="1786"/>
                  </a:cubicBezTo>
                  <a:cubicBezTo>
                    <a:pt x="614" y="1785"/>
                    <a:pt x="615" y="1783"/>
                    <a:pt x="616" y="1782"/>
                  </a:cubicBezTo>
                  <a:cubicBezTo>
                    <a:pt x="616" y="1780"/>
                    <a:pt x="617" y="1778"/>
                    <a:pt x="617" y="1776"/>
                  </a:cubicBezTo>
                  <a:cubicBezTo>
                    <a:pt x="620" y="1779"/>
                    <a:pt x="623" y="1781"/>
                    <a:pt x="626" y="1784"/>
                  </a:cubicBezTo>
                  <a:close/>
                  <a:moveTo>
                    <a:pt x="617" y="1824"/>
                  </a:moveTo>
                  <a:cubicBezTo>
                    <a:pt x="623" y="1825"/>
                    <a:pt x="630" y="1822"/>
                    <a:pt x="633" y="1815"/>
                  </a:cubicBezTo>
                  <a:cubicBezTo>
                    <a:pt x="635" y="1820"/>
                    <a:pt x="635" y="1826"/>
                    <a:pt x="632" y="1832"/>
                  </a:cubicBezTo>
                  <a:cubicBezTo>
                    <a:pt x="630" y="1836"/>
                    <a:pt x="621" y="1851"/>
                    <a:pt x="599" y="1850"/>
                  </a:cubicBezTo>
                  <a:cubicBezTo>
                    <a:pt x="589" y="1850"/>
                    <a:pt x="578" y="1845"/>
                    <a:pt x="570" y="1836"/>
                  </a:cubicBezTo>
                  <a:cubicBezTo>
                    <a:pt x="563" y="1828"/>
                    <a:pt x="558" y="1817"/>
                    <a:pt x="558" y="1806"/>
                  </a:cubicBezTo>
                  <a:cubicBezTo>
                    <a:pt x="569" y="1810"/>
                    <a:pt x="581" y="1810"/>
                    <a:pt x="592" y="1806"/>
                  </a:cubicBezTo>
                  <a:cubicBezTo>
                    <a:pt x="595" y="1805"/>
                    <a:pt x="598" y="1803"/>
                    <a:pt x="601" y="1801"/>
                  </a:cubicBezTo>
                  <a:cubicBezTo>
                    <a:pt x="601" y="1802"/>
                    <a:pt x="601" y="1805"/>
                    <a:pt x="601" y="1807"/>
                  </a:cubicBezTo>
                  <a:cubicBezTo>
                    <a:pt x="600" y="1817"/>
                    <a:pt x="609" y="1823"/>
                    <a:pt x="617" y="1824"/>
                  </a:cubicBezTo>
                  <a:close/>
                  <a:moveTo>
                    <a:pt x="591" y="1802"/>
                  </a:moveTo>
                  <a:cubicBezTo>
                    <a:pt x="580" y="1806"/>
                    <a:pt x="568" y="1806"/>
                    <a:pt x="557" y="1801"/>
                  </a:cubicBezTo>
                  <a:cubicBezTo>
                    <a:pt x="547" y="1797"/>
                    <a:pt x="538" y="1788"/>
                    <a:pt x="534" y="1778"/>
                  </a:cubicBezTo>
                  <a:cubicBezTo>
                    <a:pt x="538" y="1771"/>
                    <a:pt x="540" y="1765"/>
                    <a:pt x="539" y="1758"/>
                  </a:cubicBezTo>
                  <a:cubicBezTo>
                    <a:pt x="539" y="1754"/>
                    <a:pt x="538" y="1750"/>
                    <a:pt x="536" y="1747"/>
                  </a:cubicBezTo>
                  <a:cubicBezTo>
                    <a:pt x="537" y="1748"/>
                    <a:pt x="539" y="1749"/>
                    <a:pt x="541" y="1750"/>
                  </a:cubicBezTo>
                  <a:cubicBezTo>
                    <a:pt x="538" y="1770"/>
                    <a:pt x="546" y="1787"/>
                    <a:pt x="563" y="1793"/>
                  </a:cubicBezTo>
                  <a:cubicBezTo>
                    <a:pt x="576" y="1798"/>
                    <a:pt x="588" y="1796"/>
                    <a:pt x="596" y="1787"/>
                  </a:cubicBezTo>
                  <a:cubicBezTo>
                    <a:pt x="602" y="1781"/>
                    <a:pt x="604" y="1774"/>
                    <a:pt x="602" y="1769"/>
                  </a:cubicBezTo>
                  <a:cubicBezTo>
                    <a:pt x="602" y="1768"/>
                    <a:pt x="601" y="1767"/>
                    <a:pt x="600" y="1767"/>
                  </a:cubicBezTo>
                  <a:cubicBezTo>
                    <a:pt x="600" y="1767"/>
                    <a:pt x="599" y="1768"/>
                    <a:pt x="599" y="1768"/>
                  </a:cubicBezTo>
                  <a:cubicBezTo>
                    <a:pt x="595" y="1774"/>
                    <a:pt x="589" y="1773"/>
                    <a:pt x="586" y="1772"/>
                  </a:cubicBezTo>
                  <a:cubicBezTo>
                    <a:pt x="581" y="1770"/>
                    <a:pt x="578" y="1764"/>
                    <a:pt x="580" y="1758"/>
                  </a:cubicBezTo>
                  <a:cubicBezTo>
                    <a:pt x="582" y="1753"/>
                    <a:pt x="587" y="1749"/>
                    <a:pt x="593" y="1749"/>
                  </a:cubicBezTo>
                  <a:cubicBezTo>
                    <a:pt x="600" y="1748"/>
                    <a:pt x="607" y="1752"/>
                    <a:pt x="611" y="1758"/>
                  </a:cubicBezTo>
                  <a:cubicBezTo>
                    <a:pt x="614" y="1765"/>
                    <a:pt x="615" y="1773"/>
                    <a:pt x="612" y="1780"/>
                  </a:cubicBezTo>
                  <a:cubicBezTo>
                    <a:pt x="608" y="1790"/>
                    <a:pt x="600" y="1798"/>
                    <a:pt x="591" y="1802"/>
                  </a:cubicBezTo>
                  <a:close/>
                  <a:moveTo>
                    <a:pt x="505" y="1763"/>
                  </a:moveTo>
                  <a:cubicBezTo>
                    <a:pt x="508" y="1767"/>
                    <a:pt x="513" y="1769"/>
                    <a:pt x="519" y="1767"/>
                  </a:cubicBezTo>
                  <a:cubicBezTo>
                    <a:pt x="517" y="1770"/>
                    <a:pt x="514" y="1773"/>
                    <a:pt x="510" y="1775"/>
                  </a:cubicBezTo>
                  <a:cubicBezTo>
                    <a:pt x="506" y="1776"/>
                    <a:pt x="493" y="1780"/>
                    <a:pt x="481" y="1768"/>
                  </a:cubicBezTo>
                  <a:cubicBezTo>
                    <a:pt x="469" y="1756"/>
                    <a:pt x="468" y="1740"/>
                    <a:pt x="478" y="1724"/>
                  </a:cubicBezTo>
                  <a:cubicBezTo>
                    <a:pt x="490" y="1729"/>
                    <a:pt x="504" y="1730"/>
                    <a:pt x="514" y="1724"/>
                  </a:cubicBezTo>
                  <a:cubicBezTo>
                    <a:pt x="516" y="1729"/>
                    <a:pt x="519" y="1734"/>
                    <a:pt x="523" y="1738"/>
                  </a:cubicBezTo>
                  <a:cubicBezTo>
                    <a:pt x="517" y="1736"/>
                    <a:pt x="510" y="1738"/>
                    <a:pt x="505" y="1743"/>
                  </a:cubicBezTo>
                  <a:cubicBezTo>
                    <a:pt x="499" y="1749"/>
                    <a:pt x="500" y="1758"/>
                    <a:pt x="505" y="1763"/>
                  </a:cubicBezTo>
                  <a:close/>
                  <a:moveTo>
                    <a:pt x="517" y="1720"/>
                  </a:moveTo>
                  <a:cubicBezTo>
                    <a:pt x="517" y="1720"/>
                    <a:pt x="516" y="1719"/>
                    <a:pt x="516" y="1719"/>
                  </a:cubicBezTo>
                  <a:cubicBezTo>
                    <a:pt x="515" y="1719"/>
                    <a:pt x="514" y="1719"/>
                    <a:pt x="514" y="1719"/>
                  </a:cubicBezTo>
                  <a:cubicBezTo>
                    <a:pt x="501" y="1728"/>
                    <a:pt x="480" y="1725"/>
                    <a:pt x="467" y="1712"/>
                  </a:cubicBezTo>
                  <a:cubicBezTo>
                    <a:pt x="455" y="1700"/>
                    <a:pt x="452" y="1679"/>
                    <a:pt x="460" y="1666"/>
                  </a:cubicBezTo>
                  <a:cubicBezTo>
                    <a:pt x="461" y="1665"/>
                    <a:pt x="461" y="1665"/>
                    <a:pt x="461" y="1664"/>
                  </a:cubicBezTo>
                  <a:cubicBezTo>
                    <a:pt x="460" y="1664"/>
                    <a:pt x="460" y="1663"/>
                    <a:pt x="459" y="1663"/>
                  </a:cubicBezTo>
                  <a:cubicBezTo>
                    <a:pt x="446" y="1658"/>
                    <a:pt x="436" y="1647"/>
                    <a:pt x="432" y="1633"/>
                  </a:cubicBezTo>
                  <a:cubicBezTo>
                    <a:pt x="429" y="1620"/>
                    <a:pt x="433" y="1607"/>
                    <a:pt x="443" y="1597"/>
                  </a:cubicBezTo>
                  <a:cubicBezTo>
                    <a:pt x="443" y="1596"/>
                    <a:pt x="443" y="1595"/>
                    <a:pt x="443" y="1594"/>
                  </a:cubicBezTo>
                  <a:cubicBezTo>
                    <a:pt x="433" y="1582"/>
                    <a:pt x="430" y="1568"/>
                    <a:pt x="435" y="1554"/>
                  </a:cubicBezTo>
                  <a:cubicBezTo>
                    <a:pt x="441" y="1536"/>
                    <a:pt x="459" y="1520"/>
                    <a:pt x="484" y="1512"/>
                  </a:cubicBezTo>
                  <a:cubicBezTo>
                    <a:pt x="486" y="1516"/>
                    <a:pt x="488" y="1519"/>
                    <a:pt x="491" y="1522"/>
                  </a:cubicBezTo>
                  <a:cubicBezTo>
                    <a:pt x="473" y="1532"/>
                    <a:pt x="462" y="1547"/>
                    <a:pt x="460" y="1563"/>
                  </a:cubicBezTo>
                  <a:cubicBezTo>
                    <a:pt x="458" y="1576"/>
                    <a:pt x="462" y="1588"/>
                    <a:pt x="471" y="1597"/>
                  </a:cubicBezTo>
                  <a:cubicBezTo>
                    <a:pt x="471" y="1597"/>
                    <a:pt x="471" y="1597"/>
                    <a:pt x="471" y="1597"/>
                  </a:cubicBezTo>
                  <a:cubicBezTo>
                    <a:pt x="466" y="1605"/>
                    <a:pt x="465" y="1614"/>
                    <a:pt x="468" y="1624"/>
                  </a:cubicBezTo>
                  <a:cubicBezTo>
                    <a:pt x="471" y="1635"/>
                    <a:pt x="479" y="1644"/>
                    <a:pt x="490" y="1648"/>
                  </a:cubicBezTo>
                  <a:cubicBezTo>
                    <a:pt x="487" y="1660"/>
                    <a:pt x="490" y="1671"/>
                    <a:pt x="499" y="1680"/>
                  </a:cubicBezTo>
                  <a:cubicBezTo>
                    <a:pt x="508" y="1689"/>
                    <a:pt x="520" y="1693"/>
                    <a:pt x="532" y="1690"/>
                  </a:cubicBezTo>
                  <a:cubicBezTo>
                    <a:pt x="536" y="1700"/>
                    <a:pt x="544" y="1709"/>
                    <a:pt x="556" y="1712"/>
                  </a:cubicBezTo>
                  <a:cubicBezTo>
                    <a:pt x="565" y="1715"/>
                    <a:pt x="575" y="1714"/>
                    <a:pt x="583" y="1709"/>
                  </a:cubicBezTo>
                  <a:cubicBezTo>
                    <a:pt x="583" y="1709"/>
                    <a:pt x="583" y="1709"/>
                    <a:pt x="583" y="1709"/>
                  </a:cubicBezTo>
                  <a:cubicBezTo>
                    <a:pt x="591" y="1717"/>
                    <a:pt x="604" y="1722"/>
                    <a:pt x="617" y="1720"/>
                  </a:cubicBezTo>
                  <a:cubicBezTo>
                    <a:pt x="633" y="1718"/>
                    <a:pt x="648" y="1707"/>
                    <a:pt x="658" y="1689"/>
                  </a:cubicBezTo>
                  <a:cubicBezTo>
                    <a:pt x="661" y="1691"/>
                    <a:pt x="664" y="1694"/>
                    <a:pt x="667" y="1696"/>
                  </a:cubicBezTo>
                  <a:cubicBezTo>
                    <a:pt x="660" y="1721"/>
                    <a:pt x="644" y="1739"/>
                    <a:pt x="626" y="1745"/>
                  </a:cubicBezTo>
                  <a:cubicBezTo>
                    <a:pt x="612" y="1749"/>
                    <a:pt x="598" y="1747"/>
                    <a:pt x="586" y="1737"/>
                  </a:cubicBezTo>
                  <a:cubicBezTo>
                    <a:pt x="585" y="1736"/>
                    <a:pt x="584" y="1736"/>
                    <a:pt x="583" y="1737"/>
                  </a:cubicBezTo>
                  <a:cubicBezTo>
                    <a:pt x="573" y="1747"/>
                    <a:pt x="560" y="1750"/>
                    <a:pt x="547" y="1747"/>
                  </a:cubicBezTo>
                  <a:cubicBezTo>
                    <a:pt x="533" y="1744"/>
                    <a:pt x="522" y="1734"/>
                    <a:pt x="517" y="1720"/>
                  </a:cubicBezTo>
                  <a:close/>
                  <a:moveTo>
                    <a:pt x="417" y="1675"/>
                  </a:moveTo>
                  <a:cubicBezTo>
                    <a:pt x="422" y="1680"/>
                    <a:pt x="431" y="1681"/>
                    <a:pt x="437" y="1675"/>
                  </a:cubicBezTo>
                  <a:cubicBezTo>
                    <a:pt x="442" y="1670"/>
                    <a:pt x="444" y="1663"/>
                    <a:pt x="442" y="1657"/>
                  </a:cubicBezTo>
                  <a:cubicBezTo>
                    <a:pt x="446" y="1660"/>
                    <a:pt x="451" y="1664"/>
                    <a:pt x="456" y="1666"/>
                  </a:cubicBezTo>
                  <a:cubicBezTo>
                    <a:pt x="450" y="1676"/>
                    <a:pt x="450" y="1690"/>
                    <a:pt x="456" y="1702"/>
                  </a:cubicBezTo>
                  <a:cubicBezTo>
                    <a:pt x="440" y="1711"/>
                    <a:pt x="423" y="1710"/>
                    <a:pt x="412" y="1699"/>
                  </a:cubicBezTo>
                  <a:cubicBezTo>
                    <a:pt x="400" y="1687"/>
                    <a:pt x="403" y="1674"/>
                    <a:pt x="405" y="1670"/>
                  </a:cubicBezTo>
                  <a:cubicBezTo>
                    <a:pt x="407" y="1666"/>
                    <a:pt x="409" y="1662"/>
                    <a:pt x="413" y="1661"/>
                  </a:cubicBezTo>
                  <a:cubicBezTo>
                    <a:pt x="411" y="1667"/>
                    <a:pt x="413" y="1672"/>
                    <a:pt x="417" y="1675"/>
                  </a:cubicBezTo>
                  <a:close/>
                  <a:moveTo>
                    <a:pt x="374" y="1621"/>
                  </a:moveTo>
                  <a:cubicBezTo>
                    <a:pt x="363" y="1621"/>
                    <a:pt x="352" y="1617"/>
                    <a:pt x="344" y="1610"/>
                  </a:cubicBezTo>
                  <a:cubicBezTo>
                    <a:pt x="335" y="1602"/>
                    <a:pt x="330" y="1591"/>
                    <a:pt x="330" y="1580"/>
                  </a:cubicBezTo>
                  <a:cubicBezTo>
                    <a:pt x="329" y="1558"/>
                    <a:pt x="344" y="1550"/>
                    <a:pt x="348" y="1548"/>
                  </a:cubicBezTo>
                  <a:cubicBezTo>
                    <a:pt x="354" y="1545"/>
                    <a:pt x="360" y="1545"/>
                    <a:pt x="364" y="1546"/>
                  </a:cubicBezTo>
                  <a:cubicBezTo>
                    <a:pt x="357" y="1550"/>
                    <a:pt x="355" y="1557"/>
                    <a:pt x="355" y="1563"/>
                  </a:cubicBezTo>
                  <a:cubicBezTo>
                    <a:pt x="356" y="1571"/>
                    <a:pt x="363" y="1579"/>
                    <a:pt x="373" y="1579"/>
                  </a:cubicBezTo>
                  <a:cubicBezTo>
                    <a:pt x="375" y="1579"/>
                    <a:pt x="377" y="1579"/>
                    <a:pt x="379" y="1578"/>
                  </a:cubicBezTo>
                  <a:cubicBezTo>
                    <a:pt x="377" y="1581"/>
                    <a:pt x="375" y="1584"/>
                    <a:pt x="374" y="1588"/>
                  </a:cubicBezTo>
                  <a:cubicBezTo>
                    <a:pt x="370" y="1598"/>
                    <a:pt x="370" y="1610"/>
                    <a:pt x="374" y="1621"/>
                  </a:cubicBezTo>
                  <a:close/>
                  <a:moveTo>
                    <a:pt x="377" y="1589"/>
                  </a:moveTo>
                  <a:cubicBezTo>
                    <a:pt x="381" y="1579"/>
                    <a:pt x="390" y="1571"/>
                    <a:pt x="399" y="1568"/>
                  </a:cubicBezTo>
                  <a:cubicBezTo>
                    <a:pt x="407" y="1565"/>
                    <a:pt x="415" y="1566"/>
                    <a:pt x="421" y="1569"/>
                  </a:cubicBezTo>
                  <a:cubicBezTo>
                    <a:pt x="428" y="1573"/>
                    <a:pt x="432" y="1580"/>
                    <a:pt x="431" y="1587"/>
                  </a:cubicBezTo>
                  <a:cubicBezTo>
                    <a:pt x="431" y="1593"/>
                    <a:pt x="427" y="1598"/>
                    <a:pt x="421" y="1600"/>
                  </a:cubicBezTo>
                  <a:cubicBezTo>
                    <a:pt x="416" y="1602"/>
                    <a:pt x="410" y="1598"/>
                    <a:pt x="408" y="1594"/>
                  </a:cubicBezTo>
                  <a:cubicBezTo>
                    <a:pt x="406" y="1590"/>
                    <a:pt x="406" y="1585"/>
                    <a:pt x="412" y="1581"/>
                  </a:cubicBezTo>
                  <a:cubicBezTo>
                    <a:pt x="412" y="1581"/>
                    <a:pt x="412" y="1580"/>
                    <a:pt x="412" y="1579"/>
                  </a:cubicBezTo>
                  <a:cubicBezTo>
                    <a:pt x="412" y="1579"/>
                    <a:pt x="412" y="1578"/>
                    <a:pt x="411" y="1578"/>
                  </a:cubicBezTo>
                  <a:cubicBezTo>
                    <a:pt x="406" y="1576"/>
                    <a:pt x="399" y="1578"/>
                    <a:pt x="393" y="1583"/>
                  </a:cubicBezTo>
                  <a:cubicBezTo>
                    <a:pt x="384" y="1592"/>
                    <a:pt x="382" y="1604"/>
                    <a:pt x="387" y="1617"/>
                  </a:cubicBezTo>
                  <a:cubicBezTo>
                    <a:pt x="393" y="1634"/>
                    <a:pt x="410" y="1642"/>
                    <a:pt x="430" y="1639"/>
                  </a:cubicBezTo>
                  <a:cubicBezTo>
                    <a:pt x="431" y="1641"/>
                    <a:pt x="432" y="1642"/>
                    <a:pt x="432" y="1644"/>
                  </a:cubicBezTo>
                  <a:cubicBezTo>
                    <a:pt x="429" y="1642"/>
                    <a:pt x="426" y="1641"/>
                    <a:pt x="422" y="1640"/>
                  </a:cubicBezTo>
                  <a:cubicBezTo>
                    <a:pt x="415" y="1640"/>
                    <a:pt x="408" y="1642"/>
                    <a:pt x="402" y="1646"/>
                  </a:cubicBezTo>
                  <a:cubicBezTo>
                    <a:pt x="391" y="1641"/>
                    <a:pt x="383" y="1633"/>
                    <a:pt x="378" y="1623"/>
                  </a:cubicBezTo>
                  <a:cubicBezTo>
                    <a:pt x="374" y="1612"/>
                    <a:pt x="373" y="1600"/>
                    <a:pt x="377" y="1589"/>
                  </a:cubicBezTo>
                  <a:close/>
                  <a:moveTo>
                    <a:pt x="240" y="1442"/>
                  </a:moveTo>
                  <a:cubicBezTo>
                    <a:pt x="240" y="1442"/>
                    <a:pt x="240" y="1442"/>
                    <a:pt x="240" y="1442"/>
                  </a:cubicBezTo>
                  <a:cubicBezTo>
                    <a:pt x="225" y="1405"/>
                    <a:pt x="248" y="1318"/>
                    <a:pt x="303" y="1287"/>
                  </a:cubicBezTo>
                  <a:cubicBezTo>
                    <a:pt x="309" y="1289"/>
                    <a:pt x="316" y="1290"/>
                    <a:pt x="322" y="1289"/>
                  </a:cubicBezTo>
                  <a:cubicBezTo>
                    <a:pt x="322" y="1289"/>
                    <a:pt x="322" y="1289"/>
                    <a:pt x="323" y="1289"/>
                  </a:cubicBezTo>
                  <a:cubicBezTo>
                    <a:pt x="322" y="1292"/>
                    <a:pt x="323" y="1295"/>
                    <a:pt x="323" y="1297"/>
                  </a:cubicBezTo>
                  <a:cubicBezTo>
                    <a:pt x="317" y="1295"/>
                    <a:pt x="307" y="1294"/>
                    <a:pt x="301" y="1301"/>
                  </a:cubicBezTo>
                  <a:cubicBezTo>
                    <a:pt x="295" y="1308"/>
                    <a:pt x="297" y="1317"/>
                    <a:pt x="300" y="1323"/>
                  </a:cubicBezTo>
                  <a:cubicBezTo>
                    <a:pt x="295" y="1322"/>
                    <a:pt x="285" y="1323"/>
                    <a:pt x="280" y="1331"/>
                  </a:cubicBezTo>
                  <a:cubicBezTo>
                    <a:pt x="275" y="1338"/>
                    <a:pt x="280" y="1346"/>
                    <a:pt x="283" y="1351"/>
                  </a:cubicBezTo>
                  <a:cubicBezTo>
                    <a:pt x="278" y="1351"/>
                    <a:pt x="269" y="1353"/>
                    <a:pt x="266" y="1361"/>
                  </a:cubicBezTo>
                  <a:cubicBezTo>
                    <a:pt x="262" y="1369"/>
                    <a:pt x="267" y="1376"/>
                    <a:pt x="272" y="1381"/>
                  </a:cubicBezTo>
                  <a:cubicBezTo>
                    <a:pt x="267" y="1382"/>
                    <a:pt x="258" y="1386"/>
                    <a:pt x="257" y="1394"/>
                  </a:cubicBezTo>
                  <a:cubicBezTo>
                    <a:pt x="256" y="1403"/>
                    <a:pt x="263" y="1409"/>
                    <a:pt x="268" y="1412"/>
                  </a:cubicBezTo>
                  <a:cubicBezTo>
                    <a:pt x="262" y="1416"/>
                    <a:pt x="255" y="142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59" y="1434"/>
                    <a:pt x="259" y="1434"/>
                    <a:pt x="259" y="1434"/>
                  </a:cubicBezTo>
                  <a:cubicBezTo>
                    <a:pt x="263" y="1444"/>
                    <a:pt x="274" y="1445"/>
                    <a:pt x="281" y="1443"/>
                  </a:cubicBezTo>
                  <a:cubicBezTo>
                    <a:pt x="279" y="1448"/>
                    <a:pt x="279" y="1458"/>
                    <a:pt x="286" y="1463"/>
                  </a:cubicBezTo>
                  <a:cubicBezTo>
                    <a:pt x="293" y="1469"/>
                    <a:pt x="301" y="1465"/>
                    <a:pt x="306" y="1463"/>
                  </a:cubicBezTo>
                  <a:cubicBezTo>
                    <a:pt x="306" y="1469"/>
                    <a:pt x="307" y="1477"/>
                    <a:pt x="315" y="1481"/>
                  </a:cubicBezTo>
                  <a:cubicBezTo>
                    <a:pt x="324" y="1484"/>
                    <a:pt x="331" y="1479"/>
                    <a:pt x="335" y="1476"/>
                  </a:cubicBezTo>
                  <a:cubicBezTo>
                    <a:pt x="336" y="1481"/>
                    <a:pt x="338" y="1490"/>
                    <a:pt x="347" y="1492"/>
                  </a:cubicBezTo>
                  <a:cubicBezTo>
                    <a:pt x="356" y="1494"/>
                    <a:pt x="363" y="1488"/>
                    <a:pt x="367" y="1483"/>
                  </a:cubicBezTo>
                  <a:cubicBezTo>
                    <a:pt x="369" y="1490"/>
                    <a:pt x="373" y="1497"/>
                    <a:pt x="383" y="1498"/>
                  </a:cubicBezTo>
                  <a:cubicBezTo>
                    <a:pt x="392" y="1499"/>
                    <a:pt x="398" y="1492"/>
                    <a:pt x="401" y="1486"/>
                  </a:cubicBezTo>
                  <a:cubicBezTo>
                    <a:pt x="402" y="1488"/>
                    <a:pt x="404" y="1490"/>
                    <a:pt x="407" y="1492"/>
                  </a:cubicBezTo>
                  <a:cubicBezTo>
                    <a:pt x="406" y="1492"/>
                    <a:pt x="406" y="1492"/>
                    <a:pt x="406" y="1492"/>
                  </a:cubicBezTo>
                  <a:cubicBezTo>
                    <a:pt x="401" y="1496"/>
                    <a:pt x="397" y="1501"/>
                    <a:pt x="394" y="1506"/>
                  </a:cubicBezTo>
                  <a:cubicBezTo>
                    <a:pt x="333" y="1523"/>
                    <a:pt x="255" y="1478"/>
                    <a:pt x="240" y="1442"/>
                  </a:cubicBezTo>
                  <a:close/>
                  <a:moveTo>
                    <a:pt x="279" y="1270"/>
                  </a:moveTo>
                  <a:cubicBezTo>
                    <a:pt x="280" y="1272"/>
                    <a:pt x="282" y="1275"/>
                    <a:pt x="285" y="1277"/>
                  </a:cubicBezTo>
                  <a:cubicBezTo>
                    <a:pt x="285" y="1278"/>
                    <a:pt x="286" y="1278"/>
                    <a:pt x="287" y="1279"/>
                  </a:cubicBezTo>
                  <a:cubicBezTo>
                    <a:pt x="282" y="1282"/>
                    <a:pt x="278" y="1285"/>
                    <a:pt x="274" y="1289"/>
                  </a:cubicBezTo>
                  <a:cubicBezTo>
                    <a:pt x="277" y="1283"/>
                    <a:pt x="279" y="1278"/>
                    <a:pt x="279" y="1272"/>
                  </a:cubicBezTo>
                  <a:cubicBezTo>
                    <a:pt x="279" y="1271"/>
                    <a:pt x="279" y="1271"/>
                    <a:pt x="279" y="1270"/>
                  </a:cubicBezTo>
                  <a:close/>
                  <a:moveTo>
                    <a:pt x="274" y="1237"/>
                  </a:moveTo>
                  <a:cubicBezTo>
                    <a:pt x="278" y="1234"/>
                    <a:pt x="281" y="1229"/>
                    <a:pt x="282" y="1225"/>
                  </a:cubicBezTo>
                  <a:cubicBezTo>
                    <a:pt x="283" y="1222"/>
                    <a:pt x="283" y="1220"/>
                    <a:pt x="283" y="1218"/>
                  </a:cubicBezTo>
                  <a:cubicBezTo>
                    <a:pt x="283" y="1218"/>
                    <a:pt x="283" y="1218"/>
                    <a:pt x="283" y="1217"/>
                  </a:cubicBezTo>
                  <a:cubicBezTo>
                    <a:pt x="284" y="1219"/>
                    <a:pt x="286" y="1221"/>
                    <a:pt x="287" y="1222"/>
                  </a:cubicBezTo>
                  <a:cubicBezTo>
                    <a:pt x="280" y="1241"/>
                    <a:pt x="284" y="1260"/>
                    <a:pt x="297" y="1269"/>
                  </a:cubicBezTo>
                  <a:cubicBezTo>
                    <a:pt x="310" y="1278"/>
                    <a:pt x="324" y="1276"/>
                    <a:pt x="332" y="1272"/>
                  </a:cubicBezTo>
                  <a:cubicBezTo>
                    <a:pt x="338" y="1268"/>
                    <a:pt x="342" y="1261"/>
                    <a:pt x="341" y="1256"/>
                  </a:cubicBezTo>
                  <a:cubicBezTo>
                    <a:pt x="341" y="1255"/>
                    <a:pt x="341" y="1254"/>
                    <a:pt x="340" y="1254"/>
                  </a:cubicBezTo>
                  <a:cubicBezTo>
                    <a:pt x="339" y="1254"/>
                    <a:pt x="339" y="1254"/>
                    <a:pt x="338" y="1254"/>
                  </a:cubicBezTo>
                  <a:cubicBezTo>
                    <a:pt x="333" y="1258"/>
                    <a:pt x="328" y="1257"/>
                    <a:pt x="325" y="1254"/>
                  </a:cubicBezTo>
                  <a:cubicBezTo>
                    <a:pt x="321" y="1251"/>
                    <a:pt x="319" y="1245"/>
                    <a:pt x="323" y="1240"/>
                  </a:cubicBezTo>
                  <a:cubicBezTo>
                    <a:pt x="326" y="1235"/>
                    <a:pt x="332" y="1233"/>
                    <a:pt x="338" y="1234"/>
                  </a:cubicBezTo>
                  <a:cubicBezTo>
                    <a:pt x="345" y="1235"/>
                    <a:pt x="350" y="1241"/>
                    <a:pt x="352" y="1248"/>
                  </a:cubicBezTo>
                  <a:cubicBezTo>
                    <a:pt x="354" y="1255"/>
                    <a:pt x="353" y="1263"/>
                    <a:pt x="348" y="1270"/>
                  </a:cubicBezTo>
                  <a:cubicBezTo>
                    <a:pt x="342" y="1278"/>
                    <a:pt x="332" y="1284"/>
                    <a:pt x="321" y="1285"/>
                  </a:cubicBezTo>
                  <a:cubicBezTo>
                    <a:pt x="309" y="1286"/>
                    <a:pt x="296" y="1283"/>
                    <a:pt x="287" y="1274"/>
                  </a:cubicBezTo>
                  <a:cubicBezTo>
                    <a:pt x="278" y="1265"/>
                    <a:pt x="273" y="1252"/>
                    <a:pt x="274" y="1237"/>
                  </a:cubicBezTo>
                  <a:close/>
                  <a:moveTo>
                    <a:pt x="264" y="1240"/>
                  </a:moveTo>
                  <a:cubicBezTo>
                    <a:pt x="254" y="1244"/>
                    <a:pt x="243" y="1245"/>
                    <a:pt x="233" y="1240"/>
                  </a:cubicBezTo>
                  <a:cubicBezTo>
                    <a:pt x="223" y="1236"/>
                    <a:pt x="214" y="1227"/>
                    <a:pt x="210" y="1216"/>
                  </a:cubicBezTo>
                  <a:cubicBezTo>
                    <a:pt x="206" y="1205"/>
                    <a:pt x="206" y="1194"/>
                    <a:pt x="210" y="1183"/>
                  </a:cubicBezTo>
                  <a:cubicBezTo>
                    <a:pt x="218" y="1181"/>
                    <a:pt x="224" y="1178"/>
                    <a:pt x="228" y="1173"/>
                  </a:cubicBezTo>
                  <a:cubicBezTo>
                    <a:pt x="231" y="1170"/>
                    <a:pt x="232" y="1166"/>
                    <a:pt x="233" y="1163"/>
                  </a:cubicBezTo>
                  <a:cubicBezTo>
                    <a:pt x="234" y="1165"/>
                    <a:pt x="234" y="1166"/>
                    <a:pt x="235" y="1168"/>
                  </a:cubicBezTo>
                  <a:cubicBezTo>
                    <a:pt x="218" y="1180"/>
                    <a:pt x="213" y="1198"/>
                    <a:pt x="220" y="1215"/>
                  </a:cubicBezTo>
                  <a:cubicBezTo>
                    <a:pt x="226" y="1227"/>
                    <a:pt x="236" y="1234"/>
                    <a:pt x="248" y="1234"/>
                  </a:cubicBezTo>
                  <a:cubicBezTo>
                    <a:pt x="256" y="1234"/>
                    <a:pt x="263" y="1230"/>
                    <a:pt x="265" y="1225"/>
                  </a:cubicBezTo>
                  <a:cubicBezTo>
                    <a:pt x="265" y="1224"/>
                    <a:pt x="265" y="1223"/>
                    <a:pt x="265" y="1223"/>
                  </a:cubicBezTo>
                  <a:cubicBezTo>
                    <a:pt x="264" y="1222"/>
                    <a:pt x="263" y="1222"/>
                    <a:pt x="263" y="1222"/>
                  </a:cubicBezTo>
                  <a:cubicBezTo>
                    <a:pt x="256" y="1223"/>
                    <a:pt x="253" y="1219"/>
                    <a:pt x="251" y="1216"/>
                  </a:cubicBezTo>
                  <a:cubicBezTo>
                    <a:pt x="250" y="1211"/>
                    <a:pt x="251" y="1205"/>
                    <a:pt x="257" y="1202"/>
                  </a:cubicBezTo>
                  <a:cubicBezTo>
                    <a:pt x="262" y="1199"/>
                    <a:pt x="268" y="1200"/>
                    <a:pt x="273" y="1204"/>
                  </a:cubicBezTo>
                  <a:cubicBezTo>
                    <a:pt x="278" y="1209"/>
                    <a:pt x="280" y="1216"/>
                    <a:pt x="278" y="1224"/>
                  </a:cubicBezTo>
                  <a:cubicBezTo>
                    <a:pt x="276" y="1231"/>
                    <a:pt x="271" y="1236"/>
                    <a:pt x="264" y="1240"/>
                  </a:cubicBezTo>
                  <a:close/>
                  <a:moveTo>
                    <a:pt x="271" y="1252"/>
                  </a:moveTo>
                  <a:cubicBezTo>
                    <a:pt x="269" y="1249"/>
                    <a:pt x="265" y="1247"/>
                    <a:pt x="261" y="1245"/>
                  </a:cubicBezTo>
                  <a:cubicBezTo>
                    <a:pt x="261" y="1245"/>
                    <a:pt x="261" y="1245"/>
                    <a:pt x="261" y="1245"/>
                  </a:cubicBezTo>
                  <a:cubicBezTo>
                    <a:pt x="262" y="1245"/>
                    <a:pt x="264" y="1244"/>
                    <a:pt x="265" y="1243"/>
                  </a:cubicBezTo>
                  <a:cubicBezTo>
                    <a:pt x="267" y="1243"/>
                    <a:pt x="269" y="1242"/>
                    <a:pt x="270" y="1241"/>
                  </a:cubicBezTo>
                  <a:cubicBezTo>
                    <a:pt x="270" y="1245"/>
                    <a:pt x="271" y="1249"/>
                    <a:pt x="271" y="1252"/>
                  </a:cubicBezTo>
                  <a:close/>
                  <a:moveTo>
                    <a:pt x="242" y="1247"/>
                  </a:moveTo>
                  <a:cubicBezTo>
                    <a:pt x="240" y="1248"/>
                    <a:pt x="238" y="1249"/>
                    <a:pt x="237" y="1251"/>
                  </a:cubicBezTo>
                  <a:cubicBezTo>
                    <a:pt x="230" y="1258"/>
                    <a:pt x="231" y="1268"/>
                    <a:pt x="236" y="1275"/>
                  </a:cubicBezTo>
                  <a:cubicBezTo>
                    <a:pt x="240" y="1279"/>
                    <a:pt x="247" y="1282"/>
                    <a:pt x="254" y="1280"/>
                  </a:cubicBezTo>
                  <a:cubicBezTo>
                    <a:pt x="252" y="1284"/>
                    <a:pt x="248" y="1288"/>
                    <a:pt x="242" y="1290"/>
                  </a:cubicBezTo>
                  <a:cubicBezTo>
                    <a:pt x="237" y="1292"/>
                    <a:pt x="221" y="1297"/>
                    <a:pt x="205" y="1281"/>
                  </a:cubicBezTo>
                  <a:cubicBezTo>
                    <a:pt x="198" y="1273"/>
                    <a:pt x="194" y="1262"/>
                    <a:pt x="195" y="1250"/>
                  </a:cubicBezTo>
                  <a:cubicBezTo>
                    <a:pt x="195" y="1239"/>
                    <a:pt x="200" y="1228"/>
                    <a:pt x="208" y="1220"/>
                  </a:cubicBezTo>
                  <a:cubicBezTo>
                    <a:pt x="213" y="1231"/>
                    <a:pt x="221" y="1240"/>
                    <a:pt x="231" y="1244"/>
                  </a:cubicBezTo>
                  <a:cubicBezTo>
                    <a:pt x="235" y="1245"/>
                    <a:pt x="238" y="1246"/>
                    <a:pt x="242" y="1247"/>
                  </a:cubicBezTo>
                  <a:close/>
                  <a:moveTo>
                    <a:pt x="207" y="1165"/>
                  </a:moveTo>
                  <a:cubicBezTo>
                    <a:pt x="204" y="1166"/>
                    <a:pt x="199" y="1166"/>
                    <a:pt x="195" y="1164"/>
                  </a:cubicBezTo>
                  <a:cubicBezTo>
                    <a:pt x="191" y="1162"/>
                    <a:pt x="180" y="1156"/>
                    <a:pt x="180" y="1138"/>
                  </a:cubicBezTo>
                  <a:cubicBezTo>
                    <a:pt x="180" y="1122"/>
                    <a:pt x="191" y="1110"/>
                    <a:pt x="209" y="1106"/>
                  </a:cubicBezTo>
                  <a:cubicBezTo>
                    <a:pt x="213" y="1118"/>
                    <a:pt x="223" y="1128"/>
                    <a:pt x="234" y="1131"/>
                  </a:cubicBezTo>
                  <a:cubicBezTo>
                    <a:pt x="232" y="1136"/>
                    <a:pt x="231" y="1142"/>
                    <a:pt x="231" y="1147"/>
                  </a:cubicBezTo>
                  <a:cubicBezTo>
                    <a:pt x="227" y="1141"/>
                    <a:pt x="221" y="1138"/>
                    <a:pt x="214" y="1138"/>
                  </a:cubicBezTo>
                  <a:cubicBezTo>
                    <a:pt x="206" y="1138"/>
                    <a:pt x="201" y="1145"/>
                    <a:pt x="200" y="1152"/>
                  </a:cubicBezTo>
                  <a:cubicBezTo>
                    <a:pt x="200" y="1156"/>
                    <a:pt x="202" y="1162"/>
                    <a:pt x="207" y="1165"/>
                  </a:cubicBezTo>
                  <a:close/>
                  <a:moveTo>
                    <a:pt x="200" y="1028"/>
                  </a:moveTo>
                  <a:cubicBezTo>
                    <a:pt x="201" y="1034"/>
                    <a:pt x="206" y="1041"/>
                    <a:pt x="214" y="1041"/>
                  </a:cubicBezTo>
                  <a:cubicBezTo>
                    <a:pt x="221" y="1042"/>
                    <a:pt x="227" y="1038"/>
                    <a:pt x="231" y="1032"/>
                  </a:cubicBezTo>
                  <a:cubicBezTo>
                    <a:pt x="231" y="1038"/>
                    <a:pt x="232" y="1043"/>
                    <a:pt x="234" y="1049"/>
                  </a:cubicBezTo>
                  <a:cubicBezTo>
                    <a:pt x="223" y="1052"/>
                    <a:pt x="213" y="1062"/>
                    <a:pt x="209" y="1074"/>
                  </a:cubicBezTo>
                  <a:cubicBezTo>
                    <a:pt x="191" y="1070"/>
                    <a:pt x="180" y="1057"/>
                    <a:pt x="180" y="1041"/>
                  </a:cubicBezTo>
                  <a:cubicBezTo>
                    <a:pt x="180" y="1024"/>
                    <a:pt x="191" y="1017"/>
                    <a:pt x="195" y="1016"/>
                  </a:cubicBezTo>
                  <a:cubicBezTo>
                    <a:pt x="199" y="1014"/>
                    <a:pt x="204" y="1014"/>
                    <a:pt x="207" y="1015"/>
                  </a:cubicBezTo>
                  <a:cubicBezTo>
                    <a:pt x="202" y="1018"/>
                    <a:pt x="200" y="1023"/>
                    <a:pt x="200" y="1028"/>
                  </a:cubicBezTo>
                  <a:close/>
                  <a:moveTo>
                    <a:pt x="210" y="963"/>
                  </a:moveTo>
                  <a:cubicBezTo>
                    <a:pt x="214" y="952"/>
                    <a:pt x="223" y="943"/>
                    <a:pt x="233" y="939"/>
                  </a:cubicBezTo>
                  <a:cubicBezTo>
                    <a:pt x="243" y="935"/>
                    <a:pt x="254" y="935"/>
                    <a:pt x="264" y="940"/>
                  </a:cubicBezTo>
                  <a:cubicBezTo>
                    <a:pt x="271" y="943"/>
                    <a:pt x="276" y="949"/>
                    <a:pt x="278" y="956"/>
                  </a:cubicBezTo>
                  <a:cubicBezTo>
                    <a:pt x="280" y="963"/>
                    <a:pt x="278" y="971"/>
                    <a:pt x="273" y="975"/>
                  </a:cubicBezTo>
                  <a:cubicBezTo>
                    <a:pt x="268" y="979"/>
                    <a:pt x="262" y="980"/>
                    <a:pt x="257" y="977"/>
                  </a:cubicBezTo>
                  <a:cubicBezTo>
                    <a:pt x="251" y="975"/>
                    <a:pt x="250" y="969"/>
                    <a:pt x="251" y="964"/>
                  </a:cubicBezTo>
                  <a:cubicBezTo>
                    <a:pt x="253" y="960"/>
                    <a:pt x="256" y="956"/>
                    <a:pt x="263" y="958"/>
                  </a:cubicBezTo>
                  <a:cubicBezTo>
                    <a:pt x="263" y="958"/>
                    <a:pt x="264" y="957"/>
                    <a:pt x="265" y="957"/>
                  </a:cubicBezTo>
                  <a:cubicBezTo>
                    <a:pt x="265" y="956"/>
                    <a:pt x="265" y="956"/>
                    <a:pt x="265" y="955"/>
                  </a:cubicBezTo>
                  <a:cubicBezTo>
                    <a:pt x="263" y="949"/>
                    <a:pt x="256" y="946"/>
                    <a:pt x="248" y="946"/>
                  </a:cubicBezTo>
                  <a:cubicBezTo>
                    <a:pt x="236" y="946"/>
                    <a:pt x="226" y="953"/>
                    <a:pt x="220" y="965"/>
                  </a:cubicBezTo>
                  <a:cubicBezTo>
                    <a:pt x="213" y="982"/>
                    <a:pt x="218" y="999"/>
                    <a:pt x="235" y="1012"/>
                  </a:cubicBezTo>
                  <a:cubicBezTo>
                    <a:pt x="234" y="1013"/>
                    <a:pt x="234" y="1015"/>
                    <a:pt x="233" y="1017"/>
                  </a:cubicBezTo>
                  <a:cubicBezTo>
                    <a:pt x="232" y="1013"/>
                    <a:pt x="231" y="1010"/>
                    <a:pt x="228" y="1007"/>
                  </a:cubicBezTo>
                  <a:cubicBezTo>
                    <a:pt x="224" y="1002"/>
                    <a:pt x="218" y="998"/>
                    <a:pt x="210" y="997"/>
                  </a:cubicBezTo>
                  <a:cubicBezTo>
                    <a:pt x="206" y="986"/>
                    <a:pt x="206" y="974"/>
                    <a:pt x="210" y="963"/>
                  </a:cubicBezTo>
                  <a:close/>
                  <a:moveTo>
                    <a:pt x="195" y="930"/>
                  </a:moveTo>
                  <a:cubicBezTo>
                    <a:pt x="194" y="918"/>
                    <a:pt x="198" y="907"/>
                    <a:pt x="205" y="899"/>
                  </a:cubicBezTo>
                  <a:cubicBezTo>
                    <a:pt x="221" y="883"/>
                    <a:pt x="237" y="887"/>
                    <a:pt x="242" y="889"/>
                  </a:cubicBezTo>
                  <a:cubicBezTo>
                    <a:pt x="248" y="891"/>
                    <a:pt x="252" y="895"/>
                    <a:pt x="254" y="900"/>
                  </a:cubicBezTo>
                  <a:cubicBezTo>
                    <a:pt x="247" y="897"/>
                    <a:pt x="240" y="900"/>
                    <a:pt x="236" y="905"/>
                  </a:cubicBezTo>
                  <a:cubicBezTo>
                    <a:pt x="231" y="911"/>
                    <a:pt x="230" y="922"/>
                    <a:pt x="237" y="929"/>
                  </a:cubicBezTo>
                  <a:cubicBezTo>
                    <a:pt x="238" y="930"/>
                    <a:pt x="240" y="932"/>
                    <a:pt x="242" y="933"/>
                  </a:cubicBezTo>
                  <a:cubicBezTo>
                    <a:pt x="238" y="933"/>
                    <a:pt x="235" y="934"/>
                    <a:pt x="231" y="936"/>
                  </a:cubicBezTo>
                  <a:cubicBezTo>
                    <a:pt x="221" y="940"/>
                    <a:pt x="213" y="949"/>
                    <a:pt x="208" y="959"/>
                  </a:cubicBezTo>
                  <a:cubicBezTo>
                    <a:pt x="200" y="951"/>
                    <a:pt x="195" y="941"/>
                    <a:pt x="195" y="930"/>
                  </a:cubicBezTo>
                  <a:close/>
                  <a:moveTo>
                    <a:pt x="261" y="934"/>
                  </a:moveTo>
                  <a:cubicBezTo>
                    <a:pt x="261" y="934"/>
                    <a:pt x="261" y="934"/>
                    <a:pt x="261" y="934"/>
                  </a:cubicBezTo>
                  <a:cubicBezTo>
                    <a:pt x="265" y="933"/>
                    <a:pt x="269" y="930"/>
                    <a:pt x="271" y="927"/>
                  </a:cubicBezTo>
                  <a:cubicBezTo>
                    <a:pt x="271" y="931"/>
                    <a:pt x="270" y="935"/>
                    <a:pt x="270" y="939"/>
                  </a:cubicBezTo>
                  <a:cubicBezTo>
                    <a:pt x="269" y="938"/>
                    <a:pt x="267" y="937"/>
                    <a:pt x="265" y="936"/>
                  </a:cubicBezTo>
                  <a:cubicBezTo>
                    <a:pt x="264" y="935"/>
                    <a:pt x="262" y="935"/>
                    <a:pt x="261" y="934"/>
                  </a:cubicBezTo>
                  <a:close/>
                  <a:moveTo>
                    <a:pt x="274" y="891"/>
                  </a:moveTo>
                  <a:cubicBezTo>
                    <a:pt x="278" y="894"/>
                    <a:pt x="282" y="898"/>
                    <a:pt x="287" y="901"/>
                  </a:cubicBezTo>
                  <a:cubicBezTo>
                    <a:pt x="286" y="901"/>
                    <a:pt x="285" y="902"/>
                    <a:pt x="285" y="903"/>
                  </a:cubicBezTo>
                  <a:cubicBezTo>
                    <a:pt x="282" y="905"/>
                    <a:pt x="280" y="907"/>
                    <a:pt x="279" y="910"/>
                  </a:cubicBezTo>
                  <a:cubicBezTo>
                    <a:pt x="279" y="909"/>
                    <a:pt x="279" y="908"/>
                    <a:pt x="279" y="908"/>
                  </a:cubicBezTo>
                  <a:cubicBezTo>
                    <a:pt x="279" y="902"/>
                    <a:pt x="277" y="896"/>
                    <a:pt x="274" y="891"/>
                  </a:cubicBezTo>
                  <a:close/>
                  <a:moveTo>
                    <a:pt x="287" y="905"/>
                  </a:moveTo>
                  <a:cubicBezTo>
                    <a:pt x="296" y="897"/>
                    <a:pt x="309" y="893"/>
                    <a:pt x="321" y="894"/>
                  </a:cubicBezTo>
                  <a:cubicBezTo>
                    <a:pt x="333" y="896"/>
                    <a:pt x="342" y="901"/>
                    <a:pt x="348" y="909"/>
                  </a:cubicBezTo>
                  <a:cubicBezTo>
                    <a:pt x="353" y="916"/>
                    <a:pt x="354" y="924"/>
                    <a:pt x="352" y="932"/>
                  </a:cubicBezTo>
                  <a:cubicBezTo>
                    <a:pt x="350" y="939"/>
                    <a:pt x="345" y="944"/>
                    <a:pt x="338" y="946"/>
                  </a:cubicBezTo>
                  <a:cubicBezTo>
                    <a:pt x="332" y="947"/>
                    <a:pt x="326" y="944"/>
                    <a:pt x="323" y="939"/>
                  </a:cubicBezTo>
                  <a:cubicBezTo>
                    <a:pt x="319" y="934"/>
                    <a:pt x="321" y="928"/>
                    <a:pt x="325" y="925"/>
                  </a:cubicBezTo>
                  <a:cubicBezTo>
                    <a:pt x="328" y="923"/>
                    <a:pt x="333" y="921"/>
                    <a:pt x="338" y="925"/>
                  </a:cubicBezTo>
                  <a:cubicBezTo>
                    <a:pt x="339" y="926"/>
                    <a:pt x="339" y="926"/>
                    <a:pt x="340" y="926"/>
                  </a:cubicBezTo>
                  <a:cubicBezTo>
                    <a:pt x="341" y="925"/>
                    <a:pt x="341" y="925"/>
                    <a:pt x="341" y="924"/>
                  </a:cubicBezTo>
                  <a:cubicBezTo>
                    <a:pt x="342" y="918"/>
                    <a:pt x="338" y="912"/>
                    <a:pt x="332" y="908"/>
                  </a:cubicBezTo>
                  <a:cubicBezTo>
                    <a:pt x="324" y="903"/>
                    <a:pt x="310" y="901"/>
                    <a:pt x="297" y="910"/>
                  </a:cubicBezTo>
                  <a:cubicBezTo>
                    <a:pt x="284" y="920"/>
                    <a:pt x="280" y="939"/>
                    <a:pt x="287" y="957"/>
                  </a:cubicBezTo>
                  <a:cubicBezTo>
                    <a:pt x="286" y="959"/>
                    <a:pt x="284" y="960"/>
                    <a:pt x="283" y="962"/>
                  </a:cubicBezTo>
                  <a:cubicBezTo>
                    <a:pt x="283" y="962"/>
                    <a:pt x="283" y="962"/>
                    <a:pt x="283" y="961"/>
                  </a:cubicBezTo>
                  <a:cubicBezTo>
                    <a:pt x="283" y="959"/>
                    <a:pt x="283" y="957"/>
                    <a:pt x="282" y="955"/>
                  </a:cubicBezTo>
                  <a:cubicBezTo>
                    <a:pt x="281" y="950"/>
                    <a:pt x="278" y="946"/>
                    <a:pt x="274" y="942"/>
                  </a:cubicBezTo>
                  <a:cubicBezTo>
                    <a:pt x="273" y="927"/>
                    <a:pt x="278" y="914"/>
                    <a:pt x="287" y="905"/>
                  </a:cubicBezTo>
                  <a:close/>
                  <a:moveTo>
                    <a:pt x="240" y="738"/>
                  </a:moveTo>
                  <a:cubicBezTo>
                    <a:pt x="240" y="738"/>
                    <a:pt x="240" y="738"/>
                    <a:pt x="240" y="738"/>
                  </a:cubicBezTo>
                  <a:cubicBezTo>
                    <a:pt x="255" y="701"/>
                    <a:pt x="333" y="656"/>
                    <a:pt x="394" y="673"/>
                  </a:cubicBezTo>
                  <a:cubicBezTo>
                    <a:pt x="397" y="679"/>
                    <a:pt x="401" y="683"/>
                    <a:pt x="406" y="687"/>
                  </a:cubicBezTo>
                  <a:cubicBezTo>
                    <a:pt x="406" y="688"/>
                    <a:pt x="406" y="688"/>
                    <a:pt x="407" y="688"/>
                  </a:cubicBezTo>
                  <a:cubicBezTo>
                    <a:pt x="404" y="690"/>
                    <a:pt x="402" y="692"/>
                    <a:pt x="401" y="694"/>
                  </a:cubicBezTo>
                  <a:cubicBezTo>
                    <a:pt x="398" y="688"/>
                    <a:pt x="392" y="680"/>
                    <a:pt x="383" y="681"/>
                  </a:cubicBezTo>
                  <a:cubicBezTo>
                    <a:pt x="373" y="682"/>
                    <a:pt x="369" y="690"/>
                    <a:pt x="367" y="696"/>
                  </a:cubicBezTo>
                  <a:cubicBezTo>
                    <a:pt x="363" y="692"/>
                    <a:pt x="356" y="685"/>
                    <a:pt x="347" y="687"/>
                  </a:cubicBezTo>
                  <a:cubicBezTo>
                    <a:pt x="338" y="690"/>
                    <a:pt x="336" y="698"/>
                    <a:pt x="335" y="704"/>
                  </a:cubicBezTo>
                  <a:cubicBezTo>
                    <a:pt x="331" y="700"/>
                    <a:pt x="324" y="695"/>
                    <a:pt x="315" y="699"/>
                  </a:cubicBezTo>
                  <a:cubicBezTo>
                    <a:pt x="307" y="702"/>
                    <a:pt x="306" y="711"/>
                    <a:pt x="306" y="717"/>
                  </a:cubicBezTo>
                  <a:cubicBezTo>
                    <a:pt x="301" y="714"/>
                    <a:pt x="293" y="711"/>
                    <a:pt x="286" y="716"/>
                  </a:cubicBezTo>
                  <a:cubicBezTo>
                    <a:pt x="279" y="722"/>
                    <a:pt x="279" y="731"/>
                    <a:pt x="281" y="736"/>
                  </a:cubicBezTo>
                  <a:cubicBezTo>
                    <a:pt x="274" y="735"/>
                    <a:pt x="263" y="736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9" y="745"/>
                    <a:pt x="259" y="745"/>
                    <a:pt x="259" y="745"/>
                  </a:cubicBezTo>
                  <a:cubicBezTo>
                    <a:pt x="255" y="755"/>
                    <a:pt x="262" y="763"/>
                    <a:pt x="268" y="768"/>
                  </a:cubicBezTo>
                  <a:cubicBezTo>
                    <a:pt x="263" y="770"/>
                    <a:pt x="256" y="776"/>
                    <a:pt x="257" y="785"/>
                  </a:cubicBezTo>
                  <a:cubicBezTo>
                    <a:pt x="258" y="794"/>
                    <a:pt x="267" y="798"/>
                    <a:pt x="272" y="799"/>
                  </a:cubicBezTo>
                  <a:cubicBezTo>
                    <a:pt x="267" y="803"/>
                    <a:pt x="262" y="810"/>
                    <a:pt x="266" y="818"/>
                  </a:cubicBezTo>
                  <a:cubicBezTo>
                    <a:pt x="269" y="827"/>
                    <a:pt x="278" y="829"/>
                    <a:pt x="283" y="829"/>
                  </a:cubicBezTo>
                  <a:cubicBezTo>
                    <a:pt x="280" y="833"/>
                    <a:pt x="275" y="841"/>
                    <a:pt x="280" y="849"/>
                  </a:cubicBezTo>
                  <a:cubicBezTo>
                    <a:pt x="285" y="857"/>
                    <a:pt x="295" y="857"/>
                    <a:pt x="300" y="857"/>
                  </a:cubicBezTo>
                  <a:cubicBezTo>
                    <a:pt x="297" y="863"/>
                    <a:pt x="295" y="871"/>
                    <a:pt x="301" y="878"/>
                  </a:cubicBezTo>
                  <a:cubicBezTo>
                    <a:pt x="307" y="886"/>
                    <a:pt x="317" y="885"/>
                    <a:pt x="323" y="883"/>
                  </a:cubicBezTo>
                  <a:cubicBezTo>
                    <a:pt x="323" y="885"/>
                    <a:pt x="322" y="888"/>
                    <a:pt x="323" y="891"/>
                  </a:cubicBezTo>
                  <a:cubicBezTo>
                    <a:pt x="322" y="891"/>
                    <a:pt x="322" y="891"/>
                    <a:pt x="322" y="891"/>
                  </a:cubicBezTo>
                  <a:cubicBezTo>
                    <a:pt x="316" y="890"/>
                    <a:pt x="309" y="890"/>
                    <a:pt x="303" y="892"/>
                  </a:cubicBezTo>
                  <a:cubicBezTo>
                    <a:pt x="248" y="861"/>
                    <a:pt x="225" y="774"/>
                    <a:pt x="240" y="738"/>
                  </a:cubicBezTo>
                  <a:close/>
                  <a:moveTo>
                    <a:pt x="364" y="633"/>
                  </a:moveTo>
                  <a:cubicBezTo>
                    <a:pt x="360" y="635"/>
                    <a:pt x="354" y="634"/>
                    <a:pt x="348" y="632"/>
                  </a:cubicBezTo>
                  <a:cubicBezTo>
                    <a:pt x="344" y="630"/>
                    <a:pt x="329" y="621"/>
                    <a:pt x="330" y="599"/>
                  </a:cubicBezTo>
                  <a:cubicBezTo>
                    <a:pt x="330" y="589"/>
                    <a:pt x="335" y="578"/>
                    <a:pt x="344" y="570"/>
                  </a:cubicBezTo>
                  <a:cubicBezTo>
                    <a:pt x="352" y="562"/>
                    <a:pt x="363" y="558"/>
                    <a:pt x="374" y="558"/>
                  </a:cubicBezTo>
                  <a:cubicBezTo>
                    <a:pt x="370" y="569"/>
                    <a:pt x="370" y="581"/>
                    <a:pt x="374" y="592"/>
                  </a:cubicBezTo>
                  <a:cubicBezTo>
                    <a:pt x="375" y="595"/>
                    <a:pt x="377" y="598"/>
                    <a:pt x="379" y="601"/>
                  </a:cubicBezTo>
                  <a:cubicBezTo>
                    <a:pt x="377" y="601"/>
                    <a:pt x="375" y="600"/>
                    <a:pt x="373" y="600"/>
                  </a:cubicBezTo>
                  <a:cubicBezTo>
                    <a:pt x="363" y="600"/>
                    <a:pt x="356" y="608"/>
                    <a:pt x="355" y="617"/>
                  </a:cubicBezTo>
                  <a:cubicBezTo>
                    <a:pt x="355" y="622"/>
                    <a:pt x="357" y="629"/>
                    <a:pt x="364" y="633"/>
                  </a:cubicBezTo>
                  <a:close/>
                  <a:moveTo>
                    <a:pt x="377" y="590"/>
                  </a:moveTo>
                  <a:cubicBezTo>
                    <a:pt x="373" y="580"/>
                    <a:pt x="374" y="568"/>
                    <a:pt x="378" y="557"/>
                  </a:cubicBezTo>
                  <a:cubicBezTo>
                    <a:pt x="383" y="546"/>
                    <a:pt x="391" y="538"/>
                    <a:pt x="402" y="534"/>
                  </a:cubicBezTo>
                  <a:cubicBezTo>
                    <a:pt x="408" y="538"/>
                    <a:pt x="415" y="540"/>
                    <a:pt x="422" y="539"/>
                  </a:cubicBezTo>
                  <a:cubicBezTo>
                    <a:pt x="426" y="539"/>
                    <a:pt x="429" y="537"/>
                    <a:pt x="432" y="536"/>
                  </a:cubicBezTo>
                  <a:cubicBezTo>
                    <a:pt x="432" y="537"/>
                    <a:pt x="431" y="539"/>
                    <a:pt x="430" y="540"/>
                  </a:cubicBezTo>
                  <a:cubicBezTo>
                    <a:pt x="410" y="537"/>
                    <a:pt x="393" y="546"/>
                    <a:pt x="387" y="563"/>
                  </a:cubicBezTo>
                  <a:cubicBezTo>
                    <a:pt x="382" y="575"/>
                    <a:pt x="384" y="588"/>
                    <a:pt x="393" y="596"/>
                  </a:cubicBezTo>
                  <a:cubicBezTo>
                    <a:pt x="399" y="602"/>
                    <a:pt x="406" y="604"/>
                    <a:pt x="411" y="602"/>
                  </a:cubicBezTo>
                  <a:cubicBezTo>
                    <a:pt x="412" y="601"/>
                    <a:pt x="412" y="601"/>
                    <a:pt x="412" y="600"/>
                  </a:cubicBezTo>
                  <a:cubicBezTo>
                    <a:pt x="412" y="599"/>
                    <a:pt x="412" y="599"/>
                    <a:pt x="412" y="598"/>
                  </a:cubicBezTo>
                  <a:cubicBezTo>
                    <a:pt x="406" y="594"/>
                    <a:pt x="406" y="589"/>
                    <a:pt x="408" y="586"/>
                  </a:cubicBezTo>
                  <a:cubicBezTo>
                    <a:pt x="410" y="581"/>
                    <a:pt x="416" y="578"/>
                    <a:pt x="421" y="580"/>
                  </a:cubicBezTo>
                  <a:cubicBezTo>
                    <a:pt x="427" y="582"/>
                    <a:pt x="431" y="587"/>
                    <a:pt x="431" y="593"/>
                  </a:cubicBezTo>
                  <a:cubicBezTo>
                    <a:pt x="432" y="600"/>
                    <a:pt x="428" y="607"/>
                    <a:pt x="421" y="610"/>
                  </a:cubicBezTo>
                  <a:cubicBezTo>
                    <a:pt x="415" y="614"/>
                    <a:pt x="407" y="614"/>
                    <a:pt x="399" y="612"/>
                  </a:cubicBezTo>
                  <a:cubicBezTo>
                    <a:pt x="390" y="608"/>
                    <a:pt x="381" y="600"/>
                    <a:pt x="377" y="590"/>
                  </a:cubicBezTo>
                  <a:close/>
                  <a:moveTo>
                    <a:pt x="437" y="505"/>
                  </a:moveTo>
                  <a:cubicBezTo>
                    <a:pt x="431" y="499"/>
                    <a:pt x="422" y="500"/>
                    <a:pt x="417" y="504"/>
                  </a:cubicBezTo>
                  <a:cubicBezTo>
                    <a:pt x="413" y="507"/>
                    <a:pt x="411" y="513"/>
                    <a:pt x="413" y="519"/>
                  </a:cubicBezTo>
                  <a:cubicBezTo>
                    <a:pt x="409" y="517"/>
                    <a:pt x="407" y="514"/>
                    <a:pt x="405" y="509"/>
                  </a:cubicBezTo>
                  <a:cubicBezTo>
                    <a:pt x="403" y="506"/>
                    <a:pt x="400" y="493"/>
                    <a:pt x="412" y="481"/>
                  </a:cubicBezTo>
                  <a:cubicBezTo>
                    <a:pt x="423" y="469"/>
                    <a:pt x="440" y="468"/>
                    <a:pt x="456" y="478"/>
                  </a:cubicBezTo>
                  <a:cubicBezTo>
                    <a:pt x="450" y="490"/>
                    <a:pt x="450" y="503"/>
                    <a:pt x="456" y="514"/>
                  </a:cubicBezTo>
                  <a:cubicBezTo>
                    <a:pt x="451" y="516"/>
                    <a:pt x="446" y="519"/>
                    <a:pt x="442" y="523"/>
                  </a:cubicBezTo>
                  <a:cubicBezTo>
                    <a:pt x="444" y="516"/>
                    <a:pt x="442" y="509"/>
                    <a:pt x="437" y="505"/>
                  </a:cubicBezTo>
                  <a:close/>
                  <a:moveTo>
                    <a:pt x="459" y="517"/>
                  </a:moveTo>
                  <a:cubicBezTo>
                    <a:pt x="460" y="516"/>
                    <a:pt x="460" y="516"/>
                    <a:pt x="461" y="515"/>
                  </a:cubicBezTo>
                  <a:cubicBezTo>
                    <a:pt x="461" y="515"/>
                    <a:pt x="461" y="514"/>
                    <a:pt x="460" y="514"/>
                  </a:cubicBezTo>
                  <a:cubicBezTo>
                    <a:pt x="452" y="501"/>
                    <a:pt x="455" y="480"/>
                    <a:pt x="467" y="467"/>
                  </a:cubicBezTo>
                  <a:cubicBezTo>
                    <a:pt x="480" y="454"/>
                    <a:pt x="501" y="451"/>
                    <a:pt x="514" y="460"/>
                  </a:cubicBezTo>
                  <a:cubicBezTo>
                    <a:pt x="514" y="460"/>
                    <a:pt x="515" y="461"/>
                    <a:pt x="516" y="460"/>
                  </a:cubicBezTo>
                  <a:cubicBezTo>
                    <a:pt x="516" y="460"/>
                    <a:pt x="517" y="460"/>
                    <a:pt x="517" y="459"/>
                  </a:cubicBezTo>
                  <a:cubicBezTo>
                    <a:pt x="522" y="445"/>
                    <a:pt x="533" y="435"/>
                    <a:pt x="547" y="432"/>
                  </a:cubicBezTo>
                  <a:cubicBezTo>
                    <a:pt x="560" y="429"/>
                    <a:pt x="573" y="433"/>
                    <a:pt x="583" y="442"/>
                  </a:cubicBezTo>
                  <a:cubicBezTo>
                    <a:pt x="584" y="443"/>
                    <a:pt x="585" y="443"/>
                    <a:pt x="586" y="442"/>
                  </a:cubicBezTo>
                  <a:cubicBezTo>
                    <a:pt x="598" y="433"/>
                    <a:pt x="612" y="430"/>
                    <a:pt x="626" y="434"/>
                  </a:cubicBezTo>
                  <a:cubicBezTo>
                    <a:pt x="644" y="440"/>
                    <a:pt x="660" y="459"/>
                    <a:pt x="667" y="484"/>
                  </a:cubicBezTo>
                  <a:cubicBezTo>
                    <a:pt x="664" y="486"/>
                    <a:pt x="661" y="488"/>
                    <a:pt x="658" y="491"/>
                  </a:cubicBezTo>
                  <a:cubicBezTo>
                    <a:pt x="648" y="473"/>
                    <a:pt x="633" y="461"/>
                    <a:pt x="617" y="459"/>
                  </a:cubicBezTo>
                  <a:cubicBezTo>
                    <a:pt x="604" y="458"/>
                    <a:pt x="591" y="462"/>
                    <a:pt x="583" y="471"/>
                  </a:cubicBezTo>
                  <a:cubicBezTo>
                    <a:pt x="583" y="471"/>
                    <a:pt x="583" y="471"/>
                    <a:pt x="583" y="471"/>
                  </a:cubicBezTo>
                  <a:cubicBezTo>
                    <a:pt x="575" y="466"/>
                    <a:pt x="565" y="464"/>
                    <a:pt x="556" y="467"/>
                  </a:cubicBezTo>
                  <a:cubicBezTo>
                    <a:pt x="544" y="471"/>
                    <a:pt x="536" y="479"/>
                    <a:pt x="532" y="489"/>
                  </a:cubicBezTo>
                  <a:cubicBezTo>
                    <a:pt x="520" y="487"/>
                    <a:pt x="508" y="490"/>
                    <a:pt x="499" y="499"/>
                  </a:cubicBezTo>
                  <a:cubicBezTo>
                    <a:pt x="490" y="508"/>
                    <a:pt x="487" y="520"/>
                    <a:pt x="490" y="531"/>
                  </a:cubicBezTo>
                  <a:cubicBezTo>
                    <a:pt x="479" y="535"/>
                    <a:pt x="471" y="544"/>
                    <a:pt x="468" y="555"/>
                  </a:cubicBezTo>
                  <a:cubicBezTo>
                    <a:pt x="465" y="565"/>
                    <a:pt x="466" y="575"/>
                    <a:pt x="471" y="582"/>
                  </a:cubicBezTo>
                  <a:cubicBezTo>
                    <a:pt x="471" y="582"/>
                    <a:pt x="471" y="582"/>
                    <a:pt x="471" y="582"/>
                  </a:cubicBezTo>
                  <a:cubicBezTo>
                    <a:pt x="462" y="591"/>
                    <a:pt x="458" y="604"/>
                    <a:pt x="460" y="616"/>
                  </a:cubicBezTo>
                  <a:cubicBezTo>
                    <a:pt x="462" y="633"/>
                    <a:pt x="473" y="647"/>
                    <a:pt x="491" y="658"/>
                  </a:cubicBezTo>
                  <a:cubicBezTo>
                    <a:pt x="488" y="661"/>
                    <a:pt x="486" y="664"/>
                    <a:pt x="484" y="667"/>
                  </a:cubicBezTo>
                  <a:cubicBezTo>
                    <a:pt x="459" y="659"/>
                    <a:pt x="441" y="644"/>
                    <a:pt x="435" y="625"/>
                  </a:cubicBezTo>
                  <a:cubicBezTo>
                    <a:pt x="430" y="612"/>
                    <a:pt x="433" y="598"/>
                    <a:pt x="443" y="585"/>
                  </a:cubicBezTo>
                  <a:cubicBezTo>
                    <a:pt x="443" y="585"/>
                    <a:pt x="443" y="584"/>
                    <a:pt x="443" y="583"/>
                  </a:cubicBezTo>
                  <a:cubicBezTo>
                    <a:pt x="433" y="573"/>
                    <a:pt x="429" y="560"/>
                    <a:pt x="432" y="546"/>
                  </a:cubicBezTo>
                  <a:cubicBezTo>
                    <a:pt x="436" y="533"/>
                    <a:pt x="446" y="521"/>
                    <a:pt x="459" y="517"/>
                  </a:cubicBezTo>
                  <a:close/>
                  <a:moveTo>
                    <a:pt x="505" y="436"/>
                  </a:moveTo>
                  <a:cubicBezTo>
                    <a:pt x="510" y="441"/>
                    <a:pt x="517" y="443"/>
                    <a:pt x="523" y="442"/>
                  </a:cubicBezTo>
                  <a:cubicBezTo>
                    <a:pt x="519" y="446"/>
                    <a:pt x="516" y="450"/>
                    <a:pt x="514" y="456"/>
                  </a:cubicBezTo>
                  <a:cubicBezTo>
                    <a:pt x="504" y="450"/>
                    <a:pt x="490" y="450"/>
                    <a:pt x="478" y="455"/>
                  </a:cubicBezTo>
                  <a:cubicBezTo>
                    <a:pt x="468" y="440"/>
                    <a:pt x="469" y="423"/>
                    <a:pt x="481" y="412"/>
                  </a:cubicBezTo>
                  <a:cubicBezTo>
                    <a:pt x="493" y="399"/>
                    <a:pt x="506" y="403"/>
                    <a:pt x="510" y="405"/>
                  </a:cubicBezTo>
                  <a:cubicBezTo>
                    <a:pt x="514" y="406"/>
                    <a:pt x="517" y="409"/>
                    <a:pt x="519" y="412"/>
                  </a:cubicBezTo>
                  <a:cubicBezTo>
                    <a:pt x="513" y="411"/>
                    <a:pt x="508" y="413"/>
                    <a:pt x="505" y="417"/>
                  </a:cubicBezTo>
                  <a:cubicBezTo>
                    <a:pt x="500" y="422"/>
                    <a:pt x="499" y="430"/>
                    <a:pt x="505" y="436"/>
                  </a:cubicBezTo>
                  <a:close/>
                  <a:moveTo>
                    <a:pt x="534" y="402"/>
                  </a:moveTo>
                  <a:cubicBezTo>
                    <a:pt x="538" y="391"/>
                    <a:pt x="547" y="383"/>
                    <a:pt x="557" y="378"/>
                  </a:cubicBezTo>
                  <a:cubicBezTo>
                    <a:pt x="568" y="373"/>
                    <a:pt x="580" y="373"/>
                    <a:pt x="591" y="377"/>
                  </a:cubicBezTo>
                  <a:cubicBezTo>
                    <a:pt x="600" y="381"/>
                    <a:pt x="608" y="389"/>
                    <a:pt x="612" y="399"/>
                  </a:cubicBezTo>
                  <a:cubicBezTo>
                    <a:pt x="615" y="407"/>
                    <a:pt x="614" y="415"/>
                    <a:pt x="611" y="421"/>
                  </a:cubicBezTo>
                  <a:cubicBezTo>
                    <a:pt x="607" y="428"/>
                    <a:pt x="600" y="431"/>
                    <a:pt x="593" y="431"/>
                  </a:cubicBezTo>
                  <a:cubicBezTo>
                    <a:pt x="587" y="430"/>
                    <a:pt x="582" y="427"/>
                    <a:pt x="580" y="421"/>
                  </a:cubicBezTo>
                  <a:cubicBezTo>
                    <a:pt x="578" y="415"/>
                    <a:pt x="581" y="410"/>
                    <a:pt x="586" y="408"/>
                  </a:cubicBezTo>
                  <a:cubicBezTo>
                    <a:pt x="589" y="406"/>
                    <a:pt x="595" y="406"/>
                    <a:pt x="599" y="411"/>
                  </a:cubicBezTo>
                  <a:cubicBezTo>
                    <a:pt x="599" y="412"/>
                    <a:pt x="600" y="412"/>
                    <a:pt x="600" y="412"/>
                  </a:cubicBezTo>
                  <a:cubicBezTo>
                    <a:pt x="601" y="412"/>
                    <a:pt x="602" y="412"/>
                    <a:pt x="602" y="411"/>
                  </a:cubicBezTo>
                  <a:cubicBezTo>
                    <a:pt x="604" y="406"/>
                    <a:pt x="602" y="398"/>
                    <a:pt x="596" y="392"/>
                  </a:cubicBezTo>
                  <a:cubicBezTo>
                    <a:pt x="588" y="384"/>
                    <a:pt x="576" y="382"/>
                    <a:pt x="563" y="386"/>
                  </a:cubicBezTo>
                  <a:cubicBezTo>
                    <a:pt x="546" y="393"/>
                    <a:pt x="538" y="410"/>
                    <a:pt x="541" y="430"/>
                  </a:cubicBezTo>
                  <a:cubicBezTo>
                    <a:pt x="539" y="431"/>
                    <a:pt x="537" y="431"/>
                    <a:pt x="536" y="432"/>
                  </a:cubicBezTo>
                  <a:cubicBezTo>
                    <a:pt x="538" y="429"/>
                    <a:pt x="539" y="426"/>
                    <a:pt x="539" y="422"/>
                  </a:cubicBezTo>
                  <a:cubicBezTo>
                    <a:pt x="540" y="415"/>
                    <a:pt x="538" y="408"/>
                    <a:pt x="534" y="402"/>
                  </a:cubicBezTo>
                  <a:close/>
                  <a:moveTo>
                    <a:pt x="601" y="379"/>
                  </a:moveTo>
                  <a:cubicBezTo>
                    <a:pt x="598" y="377"/>
                    <a:pt x="595" y="375"/>
                    <a:pt x="592" y="374"/>
                  </a:cubicBezTo>
                  <a:cubicBezTo>
                    <a:pt x="581" y="369"/>
                    <a:pt x="569" y="369"/>
                    <a:pt x="558" y="373"/>
                  </a:cubicBezTo>
                  <a:cubicBezTo>
                    <a:pt x="558" y="362"/>
                    <a:pt x="563" y="352"/>
                    <a:pt x="570" y="344"/>
                  </a:cubicBezTo>
                  <a:cubicBezTo>
                    <a:pt x="578" y="335"/>
                    <a:pt x="589" y="330"/>
                    <a:pt x="599" y="329"/>
                  </a:cubicBezTo>
                  <a:cubicBezTo>
                    <a:pt x="621" y="329"/>
                    <a:pt x="630" y="343"/>
                    <a:pt x="632" y="348"/>
                  </a:cubicBezTo>
                  <a:cubicBezTo>
                    <a:pt x="635" y="354"/>
                    <a:pt x="635" y="360"/>
                    <a:pt x="633" y="364"/>
                  </a:cubicBezTo>
                  <a:cubicBezTo>
                    <a:pt x="630" y="357"/>
                    <a:pt x="623" y="355"/>
                    <a:pt x="617" y="355"/>
                  </a:cubicBezTo>
                  <a:cubicBezTo>
                    <a:pt x="609" y="356"/>
                    <a:pt x="600" y="363"/>
                    <a:pt x="601" y="373"/>
                  </a:cubicBezTo>
                  <a:cubicBezTo>
                    <a:pt x="601" y="375"/>
                    <a:pt x="601" y="377"/>
                    <a:pt x="601" y="379"/>
                  </a:cubicBezTo>
                  <a:close/>
                  <a:moveTo>
                    <a:pt x="614" y="423"/>
                  </a:moveTo>
                  <a:cubicBezTo>
                    <a:pt x="616" y="419"/>
                    <a:pt x="618" y="414"/>
                    <a:pt x="617" y="408"/>
                  </a:cubicBezTo>
                  <a:cubicBezTo>
                    <a:pt x="628" y="397"/>
                    <a:pt x="640" y="391"/>
                    <a:pt x="653" y="392"/>
                  </a:cubicBezTo>
                  <a:cubicBezTo>
                    <a:pt x="665" y="392"/>
                    <a:pt x="677" y="398"/>
                    <a:pt x="685" y="408"/>
                  </a:cubicBezTo>
                  <a:cubicBezTo>
                    <a:pt x="692" y="417"/>
                    <a:pt x="695" y="428"/>
                    <a:pt x="693" y="437"/>
                  </a:cubicBezTo>
                  <a:cubicBezTo>
                    <a:pt x="691" y="446"/>
                    <a:pt x="687" y="452"/>
                    <a:pt x="680" y="456"/>
                  </a:cubicBezTo>
                  <a:cubicBezTo>
                    <a:pt x="674" y="460"/>
                    <a:pt x="666" y="460"/>
                    <a:pt x="660" y="456"/>
                  </a:cubicBezTo>
                  <a:cubicBezTo>
                    <a:pt x="655" y="452"/>
                    <a:pt x="653" y="447"/>
                    <a:pt x="654" y="441"/>
                  </a:cubicBezTo>
                  <a:cubicBezTo>
                    <a:pt x="655" y="435"/>
                    <a:pt x="661" y="432"/>
                    <a:pt x="666" y="432"/>
                  </a:cubicBezTo>
                  <a:cubicBezTo>
                    <a:pt x="669" y="433"/>
                    <a:pt x="674" y="435"/>
                    <a:pt x="675" y="442"/>
                  </a:cubicBezTo>
                  <a:cubicBezTo>
                    <a:pt x="675" y="442"/>
                    <a:pt x="675" y="443"/>
                    <a:pt x="676" y="443"/>
                  </a:cubicBezTo>
                  <a:cubicBezTo>
                    <a:pt x="676" y="444"/>
                    <a:pt x="677" y="444"/>
                    <a:pt x="678" y="443"/>
                  </a:cubicBezTo>
                  <a:cubicBezTo>
                    <a:pt x="682" y="440"/>
                    <a:pt x="684" y="432"/>
                    <a:pt x="682" y="425"/>
                  </a:cubicBezTo>
                  <a:cubicBezTo>
                    <a:pt x="680" y="416"/>
                    <a:pt x="672" y="405"/>
                    <a:pt x="656" y="402"/>
                  </a:cubicBezTo>
                  <a:cubicBezTo>
                    <a:pt x="640" y="400"/>
                    <a:pt x="624" y="410"/>
                    <a:pt x="616" y="429"/>
                  </a:cubicBezTo>
                  <a:cubicBezTo>
                    <a:pt x="614" y="428"/>
                    <a:pt x="612" y="429"/>
                    <a:pt x="609" y="429"/>
                  </a:cubicBezTo>
                  <a:cubicBezTo>
                    <a:pt x="610" y="429"/>
                    <a:pt x="610" y="428"/>
                    <a:pt x="610" y="428"/>
                  </a:cubicBezTo>
                  <a:cubicBezTo>
                    <a:pt x="612" y="427"/>
                    <a:pt x="613" y="425"/>
                    <a:pt x="614" y="423"/>
                  </a:cubicBezTo>
                  <a:close/>
                  <a:moveTo>
                    <a:pt x="614" y="394"/>
                  </a:moveTo>
                  <a:cubicBezTo>
                    <a:pt x="614" y="394"/>
                    <a:pt x="614" y="394"/>
                    <a:pt x="614" y="394"/>
                  </a:cubicBezTo>
                  <a:cubicBezTo>
                    <a:pt x="618" y="395"/>
                    <a:pt x="622" y="396"/>
                    <a:pt x="626" y="396"/>
                  </a:cubicBezTo>
                  <a:cubicBezTo>
                    <a:pt x="623" y="398"/>
                    <a:pt x="620" y="401"/>
                    <a:pt x="617" y="403"/>
                  </a:cubicBezTo>
                  <a:cubicBezTo>
                    <a:pt x="617" y="402"/>
                    <a:pt x="616" y="400"/>
                    <a:pt x="616" y="398"/>
                  </a:cubicBezTo>
                  <a:cubicBezTo>
                    <a:pt x="615" y="396"/>
                    <a:pt x="614" y="395"/>
                    <a:pt x="614" y="394"/>
                  </a:cubicBezTo>
                  <a:close/>
                  <a:moveTo>
                    <a:pt x="644" y="389"/>
                  </a:moveTo>
                  <a:cubicBezTo>
                    <a:pt x="644" y="388"/>
                    <a:pt x="645" y="388"/>
                    <a:pt x="645" y="387"/>
                  </a:cubicBezTo>
                  <a:cubicBezTo>
                    <a:pt x="649" y="383"/>
                    <a:pt x="652" y="378"/>
                    <a:pt x="654" y="372"/>
                  </a:cubicBezTo>
                  <a:cubicBezTo>
                    <a:pt x="654" y="378"/>
                    <a:pt x="655" y="383"/>
                    <a:pt x="655" y="388"/>
                  </a:cubicBezTo>
                  <a:cubicBezTo>
                    <a:pt x="655" y="388"/>
                    <a:pt x="654" y="388"/>
                    <a:pt x="653" y="388"/>
                  </a:cubicBezTo>
                  <a:cubicBezTo>
                    <a:pt x="650" y="388"/>
                    <a:pt x="647" y="388"/>
                    <a:pt x="644" y="389"/>
                  </a:cubicBezTo>
                  <a:close/>
                  <a:moveTo>
                    <a:pt x="738" y="240"/>
                  </a:moveTo>
                  <a:cubicBezTo>
                    <a:pt x="738" y="240"/>
                    <a:pt x="738" y="240"/>
                    <a:pt x="738" y="240"/>
                  </a:cubicBezTo>
                  <a:cubicBezTo>
                    <a:pt x="775" y="225"/>
                    <a:pt x="862" y="248"/>
                    <a:pt x="892" y="303"/>
                  </a:cubicBezTo>
                  <a:cubicBezTo>
                    <a:pt x="891" y="309"/>
                    <a:pt x="890" y="315"/>
                    <a:pt x="891" y="322"/>
                  </a:cubicBezTo>
                  <a:cubicBezTo>
                    <a:pt x="891" y="322"/>
                    <a:pt x="891" y="322"/>
                    <a:pt x="891" y="322"/>
                  </a:cubicBezTo>
                  <a:cubicBezTo>
                    <a:pt x="888" y="322"/>
                    <a:pt x="885" y="322"/>
                    <a:pt x="883" y="323"/>
                  </a:cubicBezTo>
                  <a:cubicBezTo>
                    <a:pt x="885" y="316"/>
                    <a:pt x="886" y="307"/>
                    <a:pt x="879" y="301"/>
                  </a:cubicBezTo>
                  <a:cubicBezTo>
                    <a:pt x="871" y="295"/>
                    <a:pt x="863" y="297"/>
                    <a:pt x="857" y="300"/>
                  </a:cubicBezTo>
                  <a:cubicBezTo>
                    <a:pt x="858" y="294"/>
                    <a:pt x="857" y="284"/>
                    <a:pt x="849" y="280"/>
                  </a:cubicBezTo>
                  <a:cubicBezTo>
                    <a:pt x="841" y="275"/>
                    <a:pt x="834" y="280"/>
                    <a:pt x="829" y="283"/>
                  </a:cubicBezTo>
                  <a:cubicBezTo>
                    <a:pt x="829" y="278"/>
                    <a:pt x="827" y="269"/>
                    <a:pt x="819" y="266"/>
                  </a:cubicBezTo>
                  <a:cubicBezTo>
                    <a:pt x="811" y="262"/>
                    <a:pt x="803" y="267"/>
                    <a:pt x="799" y="272"/>
                  </a:cubicBezTo>
                  <a:cubicBezTo>
                    <a:pt x="798" y="266"/>
                    <a:pt x="794" y="258"/>
                    <a:pt x="785" y="257"/>
                  </a:cubicBezTo>
                  <a:cubicBezTo>
                    <a:pt x="776" y="256"/>
                    <a:pt x="770" y="263"/>
                    <a:pt x="768" y="267"/>
                  </a:cubicBezTo>
                  <a:cubicBezTo>
                    <a:pt x="764" y="261"/>
                    <a:pt x="755" y="255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46" y="259"/>
                    <a:pt x="746" y="259"/>
                    <a:pt x="746" y="259"/>
                  </a:cubicBezTo>
                  <a:cubicBezTo>
                    <a:pt x="736" y="263"/>
                    <a:pt x="735" y="273"/>
                    <a:pt x="736" y="280"/>
                  </a:cubicBezTo>
                  <a:cubicBezTo>
                    <a:pt x="731" y="279"/>
                    <a:pt x="722" y="278"/>
                    <a:pt x="717" y="286"/>
                  </a:cubicBezTo>
                  <a:cubicBezTo>
                    <a:pt x="711" y="293"/>
                    <a:pt x="714" y="301"/>
                    <a:pt x="717" y="306"/>
                  </a:cubicBezTo>
                  <a:cubicBezTo>
                    <a:pt x="711" y="305"/>
                    <a:pt x="702" y="307"/>
                    <a:pt x="699" y="315"/>
                  </a:cubicBezTo>
                  <a:cubicBezTo>
                    <a:pt x="696" y="324"/>
                    <a:pt x="700" y="331"/>
                    <a:pt x="704" y="335"/>
                  </a:cubicBezTo>
                  <a:cubicBezTo>
                    <a:pt x="699" y="336"/>
                    <a:pt x="690" y="338"/>
                    <a:pt x="688" y="347"/>
                  </a:cubicBezTo>
                  <a:cubicBezTo>
                    <a:pt x="685" y="355"/>
                    <a:pt x="692" y="363"/>
                    <a:pt x="696" y="367"/>
                  </a:cubicBezTo>
                  <a:cubicBezTo>
                    <a:pt x="690" y="369"/>
                    <a:pt x="683" y="373"/>
                    <a:pt x="682" y="382"/>
                  </a:cubicBezTo>
                  <a:cubicBezTo>
                    <a:pt x="681" y="392"/>
                    <a:pt x="688" y="398"/>
                    <a:pt x="694" y="401"/>
                  </a:cubicBezTo>
                  <a:cubicBezTo>
                    <a:pt x="692" y="402"/>
                    <a:pt x="690" y="404"/>
                    <a:pt x="688" y="406"/>
                  </a:cubicBezTo>
                  <a:cubicBezTo>
                    <a:pt x="688" y="406"/>
                    <a:pt x="688" y="406"/>
                    <a:pt x="688" y="406"/>
                  </a:cubicBezTo>
                  <a:cubicBezTo>
                    <a:pt x="684" y="401"/>
                    <a:pt x="679" y="397"/>
                    <a:pt x="674" y="394"/>
                  </a:cubicBezTo>
                  <a:cubicBezTo>
                    <a:pt x="656" y="333"/>
                    <a:pt x="701" y="255"/>
                    <a:pt x="738" y="240"/>
                  </a:cubicBezTo>
                  <a:close/>
                  <a:moveTo>
                    <a:pt x="906" y="287"/>
                  </a:moveTo>
                  <a:cubicBezTo>
                    <a:pt x="914" y="278"/>
                    <a:pt x="927" y="273"/>
                    <a:pt x="942" y="274"/>
                  </a:cubicBezTo>
                  <a:cubicBezTo>
                    <a:pt x="946" y="278"/>
                    <a:pt x="950" y="280"/>
                    <a:pt x="955" y="282"/>
                  </a:cubicBezTo>
                  <a:cubicBezTo>
                    <a:pt x="957" y="282"/>
                    <a:pt x="959" y="283"/>
                    <a:pt x="962" y="283"/>
                  </a:cubicBezTo>
                  <a:cubicBezTo>
                    <a:pt x="962" y="283"/>
                    <a:pt x="962" y="283"/>
                    <a:pt x="962" y="282"/>
                  </a:cubicBezTo>
                  <a:cubicBezTo>
                    <a:pt x="961" y="284"/>
                    <a:pt x="959" y="285"/>
                    <a:pt x="958" y="287"/>
                  </a:cubicBezTo>
                  <a:cubicBezTo>
                    <a:pt x="939" y="280"/>
                    <a:pt x="920" y="284"/>
                    <a:pt x="911" y="297"/>
                  </a:cubicBezTo>
                  <a:cubicBezTo>
                    <a:pt x="901" y="310"/>
                    <a:pt x="903" y="323"/>
                    <a:pt x="908" y="331"/>
                  </a:cubicBezTo>
                  <a:cubicBezTo>
                    <a:pt x="912" y="338"/>
                    <a:pt x="919" y="342"/>
                    <a:pt x="924" y="341"/>
                  </a:cubicBezTo>
                  <a:cubicBezTo>
                    <a:pt x="925" y="341"/>
                    <a:pt x="926" y="340"/>
                    <a:pt x="926" y="340"/>
                  </a:cubicBezTo>
                  <a:cubicBezTo>
                    <a:pt x="926" y="339"/>
                    <a:pt x="926" y="338"/>
                    <a:pt x="926" y="338"/>
                  </a:cubicBezTo>
                  <a:cubicBezTo>
                    <a:pt x="921" y="333"/>
                    <a:pt x="923" y="328"/>
                    <a:pt x="925" y="325"/>
                  </a:cubicBezTo>
                  <a:cubicBezTo>
                    <a:pt x="928" y="321"/>
                    <a:pt x="935" y="319"/>
                    <a:pt x="940" y="323"/>
                  </a:cubicBezTo>
                  <a:cubicBezTo>
                    <a:pt x="945" y="326"/>
                    <a:pt x="947" y="332"/>
                    <a:pt x="946" y="337"/>
                  </a:cubicBezTo>
                  <a:cubicBezTo>
                    <a:pt x="945" y="344"/>
                    <a:pt x="939" y="350"/>
                    <a:pt x="932" y="352"/>
                  </a:cubicBezTo>
                  <a:cubicBezTo>
                    <a:pt x="924" y="354"/>
                    <a:pt x="916" y="352"/>
                    <a:pt x="910" y="348"/>
                  </a:cubicBezTo>
                  <a:cubicBezTo>
                    <a:pt x="901" y="342"/>
                    <a:pt x="896" y="332"/>
                    <a:pt x="895" y="321"/>
                  </a:cubicBezTo>
                  <a:cubicBezTo>
                    <a:pt x="893" y="308"/>
                    <a:pt x="897" y="296"/>
                    <a:pt x="906" y="287"/>
                  </a:cubicBezTo>
                  <a:close/>
                  <a:moveTo>
                    <a:pt x="901" y="286"/>
                  </a:moveTo>
                  <a:cubicBezTo>
                    <a:pt x="898" y="282"/>
                    <a:pt x="895" y="278"/>
                    <a:pt x="891" y="274"/>
                  </a:cubicBezTo>
                  <a:cubicBezTo>
                    <a:pt x="896" y="277"/>
                    <a:pt x="902" y="279"/>
                    <a:pt x="908" y="279"/>
                  </a:cubicBezTo>
                  <a:cubicBezTo>
                    <a:pt x="909" y="279"/>
                    <a:pt x="909" y="279"/>
                    <a:pt x="910" y="278"/>
                  </a:cubicBezTo>
                  <a:cubicBezTo>
                    <a:pt x="907" y="280"/>
                    <a:pt x="905" y="282"/>
                    <a:pt x="903" y="284"/>
                  </a:cubicBezTo>
                  <a:cubicBezTo>
                    <a:pt x="902" y="285"/>
                    <a:pt x="902" y="286"/>
                    <a:pt x="901" y="286"/>
                  </a:cubicBezTo>
                  <a:close/>
                  <a:moveTo>
                    <a:pt x="900" y="254"/>
                  </a:moveTo>
                  <a:cubicBezTo>
                    <a:pt x="896" y="252"/>
                    <a:pt x="892" y="247"/>
                    <a:pt x="889" y="241"/>
                  </a:cubicBezTo>
                  <a:cubicBezTo>
                    <a:pt x="888" y="237"/>
                    <a:pt x="883" y="220"/>
                    <a:pt x="899" y="205"/>
                  </a:cubicBezTo>
                  <a:cubicBezTo>
                    <a:pt x="907" y="198"/>
                    <a:pt x="918" y="194"/>
                    <a:pt x="930" y="195"/>
                  </a:cubicBezTo>
                  <a:cubicBezTo>
                    <a:pt x="941" y="195"/>
                    <a:pt x="952" y="200"/>
                    <a:pt x="959" y="207"/>
                  </a:cubicBezTo>
                  <a:cubicBezTo>
                    <a:pt x="949" y="212"/>
                    <a:pt x="940" y="221"/>
                    <a:pt x="936" y="231"/>
                  </a:cubicBezTo>
                  <a:cubicBezTo>
                    <a:pt x="934" y="235"/>
                    <a:pt x="933" y="238"/>
                    <a:pt x="933" y="242"/>
                  </a:cubicBezTo>
                  <a:cubicBezTo>
                    <a:pt x="932" y="240"/>
                    <a:pt x="931" y="238"/>
                    <a:pt x="929" y="237"/>
                  </a:cubicBezTo>
                  <a:cubicBezTo>
                    <a:pt x="922" y="230"/>
                    <a:pt x="912" y="231"/>
                    <a:pt x="905" y="236"/>
                  </a:cubicBezTo>
                  <a:cubicBezTo>
                    <a:pt x="901" y="239"/>
                    <a:pt x="897" y="246"/>
                    <a:pt x="900" y="254"/>
                  </a:cubicBezTo>
                  <a:close/>
                  <a:moveTo>
                    <a:pt x="934" y="261"/>
                  </a:moveTo>
                  <a:cubicBezTo>
                    <a:pt x="934" y="261"/>
                    <a:pt x="935" y="261"/>
                    <a:pt x="935" y="261"/>
                  </a:cubicBezTo>
                  <a:cubicBezTo>
                    <a:pt x="935" y="262"/>
                    <a:pt x="936" y="264"/>
                    <a:pt x="936" y="265"/>
                  </a:cubicBezTo>
                  <a:cubicBezTo>
                    <a:pt x="937" y="267"/>
                    <a:pt x="938" y="268"/>
                    <a:pt x="939" y="270"/>
                  </a:cubicBezTo>
                  <a:cubicBezTo>
                    <a:pt x="935" y="270"/>
                    <a:pt x="931" y="270"/>
                    <a:pt x="927" y="271"/>
                  </a:cubicBezTo>
                  <a:cubicBezTo>
                    <a:pt x="930" y="268"/>
                    <a:pt x="933" y="265"/>
                    <a:pt x="934" y="261"/>
                  </a:cubicBezTo>
                  <a:close/>
                  <a:moveTo>
                    <a:pt x="981" y="255"/>
                  </a:moveTo>
                  <a:cubicBezTo>
                    <a:pt x="978" y="247"/>
                    <a:pt x="969" y="245"/>
                    <a:pt x="963" y="247"/>
                  </a:cubicBezTo>
                  <a:cubicBezTo>
                    <a:pt x="958" y="249"/>
                    <a:pt x="954" y="253"/>
                    <a:pt x="954" y="259"/>
                  </a:cubicBezTo>
                  <a:cubicBezTo>
                    <a:pt x="951" y="257"/>
                    <a:pt x="950" y="252"/>
                    <a:pt x="950" y="248"/>
                  </a:cubicBezTo>
                  <a:cubicBezTo>
                    <a:pt x="950" y="244"/>
                    <a:pt x="951" y="230"/>
                    <a:pt x="967" y="223"/>
                  </a:cubicBezTo>
                  <a:cubicBezTo>
                    <a:pt x="982" y="217"/>
                    <a:pt x="997" y="222"/>
                    <a:pt x="1008" y="237"/>
                  </a:cubicBezTo>
                  <a:cubicBezTo>
                    <a:pt x="1008" y="237"/>
                    <a:pt x="1008" y="237"/>
                    <a:pt x="1007" y="237"/>
                  </a:cubicBezTo>
                  <a:cubicBezTo>
                    <a:pt x="995" y="245"/>
                    <a:pt x="988" y="257"/>
                    <a:pt x="987" y="272"/>
                  </a:cubicBezTo>
                  <a:cubicBezTo>
                    <a:pt x="984" y="272"/>
                    <a:pt x="982" y="273"/>
                    <a:pt x="980" y="274"/>
                  </a:cubicBezTo>
                  <a:cubicBezTo>
                    <a:pt x="984" y="268"/>
                    <a:pt x="984" y="261"/>
                    <a:pt x="981" y="255"/>
                  </a:cubicBezTo>
                  <a:close/>
                  <a:moveTo>
                    <a:pt x="989" y="275"/>
                  </a:moveTo>
                  <a:cubicBezTo>
                    <a:pt x="990" y="275"/>
                    <a:pt x="991" y="275"/>
                    <a:pt x="991" y="274"/>
                  </a:cubicBezTo>
                  <a:cubicBezTo>
                    <a:pt x="991" y="260"/>
                    <a:pt x="998" y="248"/>
                    <a:pt x="1009" y="241"/>
                  </a:cubicBezTo>
                  <a:cubicBezTo>
                    <a:pt x="1021" y="233"/>
                    <a:pt x="1036" y="232"/>
                    <a:pt x="1049" y="239"/>
                  </a:cubicBezTo>
                  <a:cubicBezTo>
                    <a:pt x="1050" y="239"/>
                    <a:pt x="1051" y="239"/>
                    <a:pt x="1051" y="239"/>
                  </a:cubicBezTo>
                  <a:cubicBezTo>
                    <a:pt x="1052" y="238"/>
                    <a:pt x="1052" y="238"/>
                    <a:pt x="1052" y="237"/>
                  </a:cubicBezTo>
                  <a:cubicBezTo>
                    <a:pt x="1055" y="222"/>
                    <a:pt x="1072" y="209"/>
                    <a:pt x="1090" y="209"/>
                  </a:cubicBezTo>
                  <a:cubicBezTo>
                    <a:pt x="1108" y="209"/>
                    <a:pt x="1125" y="222"/>
                    <a:pt x="1128" y="237"/>
                  </a:cubicBezTo>
                  <a:cubicBezTo>
                    <a:pt x="1128" y="238"/>
                    <a:pt x="1128" y="238"/>
                    <a:pt x="1129" y="239"/>
                  </a:cubicBezTo>
                  <a:cubicBezTo>
                    <a:pt x="1129" y="239"/>
                    <a:pt x="1130" y="239"/>
                    <a:pt x="1131" y="239"/>
                  </a:cubicBezTo>
                  <a:cubicBezTo>
                    <a:pt x="1144" y="232"/>
                    <a:pt x="1159" y="233"/>
                    <a:pt x="1171" y="241"/>
                  </a:cubicBezTo>
                  <a:cubicBezTo>
                    <a:pt x="1182" y="248"/>
                    <a:pt x="1189" y="260"/>
                    <a:pt x="1189" y="274"/>
                  </a:cubicBezTo>
                  <a:cubicBezTo>
                    <a:pt x="1189" y="275"/>
                    <a:pt x="1190" y="275"/>
                    <a:pt x="1191" y="275"/>
                  </a:cubicBezTo>
                  <a:cubicBezTo>
                    <a:pt x="1207" y="277"/>
                    <a:pt x="1219" y="285"/>
                    <a:pt x="1225" y="298"/>
                  </a:cubicBezTo>
                  <a:cubicBezTo>
                    <a:pt x="1234" y="315"/>
                    <a:pt x="1232" y="339"/>
                    <a:pt x="1220" y="362"/>
                  </a:cubicBezTo>
                  <a:cubicBezTo>
                    <a:pt x="1216" y="361"/>
                    <a:pt x="1212" y="361"/>
                    <a:pt x="1208" y="361"/>
                  </a:cubicBezTo>
                  <a:cubicBezTo>
                    <a:pt x="1214" y="341"/>
                    <a:pt x="1211" y="322"/>
                    <a:pt x="1201" y="309"/>
                  </a:cubicBezTo>
                  <a:cubicBezTo>
                    <a:pt x="1193" y="299"/>
                    <a:pt x="1181" y="293"/>
                    <a:pt x="1169" y="293"/>
                  </a:cubicBezTo>
                  <a:cubicBezTo>
                    <a:pt x="1169" y="293"/>
                    <a:pt x="1169" y="293"/>
                    <a:pt x="1169" y="293"/>
                  </a:cubicBezTo>
                  <a:cubicBezTo>
                    <a:pt x="1167" y="284"/>
                    <a:pt x="1161" y="277"/>
                    <a:pt x="1152" y="272"/>
                  </a:cubicBezTo>
                  <a:cubicBezTo>
                    <a:pt x="1142" y="266"/>
                    <a:pt x="1130" y="266"/>
                    <a:pt x="1120" y="270"/>
                  </a:cubicBezTo>
                  <a:cubicBezTo>
                    <a:pt x="1113" y="260"/>
                    <a:pt x="1103" y="255"/>
                    <a:pt x="1090" y="255"/>
                  </a:cubicBezTo>
                  <a:cubicBezTo>
                    <a:pt x="1077" y="255"/>
                    <a:pt x="1067" y="260"/>
                    <a:pt x="1060" y="270"/>
                  </a:cubicBezTo>
                  <a:cubicBezTo>
                    <a:pt x="1050" y="266"/>
                    <a:pt x="1038" y="266"/>
                    <a:pt x="1028" y="272"/>
                  </a:cubicBezTo>
                  <a:cubicBezTo>
                    <a:pt x="1019" y="277"/>
                    <a:pt x="1013" y="284"/>
                    <a:pt x="1011" y="293"/>
                  </a:cubicBezTo>
                  <a:cubicBezTo>
                    <a:pt x="1011" y="293"/>
                    <a:pt x="1011" y="293"/>
                    <a:pt x="1011" y="293"/>
                  </a:cubicBezTo>
                  <a:cubicBezTo>
                    <a:pt x="999" y="293"/>
                    <a:pt x="987" y="299"/>
                    <a:pt x="979" y="309"/>
                  </a:cubicBezTo>
                  <a:cubicBezTo>
                    <a:pt x="969" y="322"/>
                    <a:pt x="966" y="341"/>
                    <a:pt x="972" y="361"/>
                  </a:cubicBezTo>
                  <a:cubicBezTo>
                    <a:pt x="968" y="361"/>
                    <a:pt x="964" y="361"/>
                    <a:pt x="960" y="362"/>
                  </a:cubicBezTo>
                  <a:cubicBezTo>
                    <a:pt x="948" y="339"/>
                    <a:pt x="946" y="315"/>
                    <a:pt x="955" y="298"/>
                  </a:cubicBezTo>
                  <a:cubicBezTo>
                    <a:pt x="962" y="285"/>
                    <a:pt x="973" y="277"/>
                    <a:pt x="989" y="275"/>
                  </a:cubicBezTo>
                  <a:close/>
                  <a:moveTo>
                    <a:pt x="1032" y="231"/>
                  </a:moveTo>
                  <a:cubicBezTo>
                    <a:pt x="1038" y="227"/>
                    <a:pt x="1042" y="221"/>
                    <a:pt x="1042" y="214"/>
                  </a:cubicBezTo>
                  <a:cubicBezTo>
                    <a:pt x="1042" y="206"/>
                    <a:pt x="1035" y="200"/>
                    <a:pt x="1028" y="200"/>
                  </a:cubicBezTo>
                  <a:cubicBezTo>
                    <a:pt x="1023" y="199"/>
                    <a:pt x="1018" y="201"/>
                    <a:pt x="1015" y="207"/>
                  </a:cubicBezTo>
                  <a:cubicBezTo>
                    <a:pt x="1014" y="204"/>
                    <a:pt x="1014" y="199"/>
                    <a:pt x="1016" y="195"/>
                  </a:cubicBezTo>
                  <a:cubicBezTo>
                    <a:pt x="1017" y="191"/>
                    <a:pt x="1024" y="179"/>
                    <a:pt x="1041" y="179"/>
                  </a:cubicBezTo>
                  <a:cubicBezTo>
                    <a:pt x="1057" y="179"/>
                    <a:pt x="1070" y="191"/>
                    <a:pt x="1074" y="208"/>
                  </a:cubicBezTo>
                  <a:cubicBezTo>
                    <a:pt x="1062" y="213"/>
                    <a:pt x="1052" y="223"/>
                    <a:pt x="1049" y="234"/>
                  </a:cubicBezTo>
                  <a:cubicBezTo>
                    <a:pt x="1044" y="232"/>
                    <a:pt x="1038" y="231"/>
                    <a:pt x="1032" y="231"/>
                  </a:cubicBezTo>
                  <a:close/>
                  <a:moveTo>
                    <a:pt x="1010" y="137"/>
                  </a:moveTo>
                  <a:cubicBezTo>
                    <a:pt x="1010" y="135"/>
                    <a:pt x="1010" y="135"/>
                    <a:pt x="1010" y="134"/>
                  </a:cubicBezTo>
                  <a:cubicBezTo>
                    <a:pt x="1010" y="134"/>
                    <a:pt x="1011" y="134"/>
                    <a:pt x="1012" y="133"/>
                  </a:cubicBezTo>
                  <a:cubicBezTo>
                    <a:pt x="1024" y="131"/>
                    <a:pt x="1065" y="161"/>
                    <a:pt x="1081" y="173"/>
                  </a:cubicBezTo>
                  <a:cubicBezTo>
                    <a:pt x="1081" y="176"/>
                    <a:pt x="1081" y="179"/>
                    <a:pt x="1082" y="182"/>
                  </a:cubicBezTo>
                  <a:cubicBezTo>
                    <a:pt x="1077" y="174"/>
                    <a:pt x="1069" y="169"/>
                    <a:pt x="1061" y="165"/>
                  </a:cubicBezTo>
                  <a:cubicBezTo>
                    <a:pt x="1058" y="165"/>
                    <a:pt x="1056" y="164"/>
                    <a:pt x="1053" y="163"/>
                  </a:cubicBezTo>
                  <a:cubicBezTo>
                    <a:pt x="1042" y="159"/>
                    <a:pt x="1013" y="145"/>
                    <a:pt x="1010" y="137"/>
                  </a:cubicBezTo>
                  <a:close/>
                  <a:moveTo>
                    <a:pt x="1041" y="162"/>
                  </a:moveTo>
                  <a:cubicBezTo>
                    <a:pt x="1037" y="162"/>
                    <a:pt x="1033" y="163"/>
                    <a:pt x="1028" y="164"/>
                  </a:cubicBezTo>
                  <a:cubicBezTo>
                    <a:pt x="1003" y="162"/>
                    <a:pt x="981" y="157"/>
                    <a:pt x="981" y="154"/>
                  </a:cubicBezTo>
                  <a:cubicBezTo>
                    <a:pt x="981" y="154"/>
                    <a:pt x="981" y="153"/>
                    <a:pt x="981" y="153"/>
                  </a:cubicBezTo>
                  <a:cubicBezTo>
                    <a:pt x="986" y="150"/>
                    <a:pt x="1013" y="153"/>
                    <a:pt x="1029" y="156"/>
                  </a:cubicBezTo>
                  <a:cubicBezTo>
                    <a:pt x="1034" y="159"/>
                    <a:pt x="1038" y="161"/>
                    <a:pt x="1041" y="162"/>
                  </a:cubicBezTo>
                  <a:close/>
                  <a:moveTo>
                    <a:pt x="1081" y="163"/>
                  </a:moveTo>
                  <a:cubicBezTo>
                    <a:pt x="1081" y="163"/>
                    <a:pt x="1081" y="163"/>
                    <a:pt x="1081" y="163"/>
                  </a:cubicBezTo>
                  <a:cubicBezTo>
                    <a:pt x="1081" y="164"/>
                    <a:pt x="1081" y="166"/>
                    <a:pt x="1081" y="168"/>
                  </a:cubicBezTo>
                  <a:cubicBezTo>
                    <a:pt x="1051" y="139"/>
                    <a:pt x="1024" y="106"/>
                    <a:pt x="1029" y="101"/>
                  </a:cubicBezTo>
                  <a:cubicBezTo>
                    <a:pt x="1029" y="100"/>
                    <a:pt x="1029" y="100"/>
                    <a:pt x="1030" y="100"/>
                  </a:cubicBezTo>
                  <a:cubicBezTo>
                    <a:pt x="1040" y="101"/>
                    <a:pt x="1066" y="138"/>
                    <a:pt x="1081" y="163"/>
                  </a:cubicBezTo>
                  <a:close/>
                  <a:moveTo>
                    <a:pt x="1027" y="65"/>
                  </a:moveTo>
                  <a:cubicBezTo>
                    <a:pt x="1027" y="64"/>
                    <a:pt x="1027" y="64"/>
                    <a:pt x="1027" y="64"/>
                  </a:cubicBezTo>
                  <a:cubicBezTo>
                    <a:pt x="1027" y="64"/>
                    <a:pt x="1027" y="64"/>
                    <a:pt x="1027" y="64"/>
                  </a:cubicBezTo>
                  <a:cubicBezTo>
                    <a:pt x="1034" y="66"/>
                    <a:pt x="1049" y="94"/>
                    <a:pt x="1057" y="111"/>
                  </a:cubicBezTo>
                  <a:cubicBezTo>
                    <a:pt x="1060" y="119"/>
                    <a:pt x="1064" y="127"/>
                    <a:pt x="1067" y="135"/>
                  </a:cubicBezTo>
                  <a:cubicBezTo>
                    <a:pt x="1062" y="128"/>
                    <a:pt x="1057" y="120"/>
                    <a:pt x="1051" y="114"/>
                  </a:cubicBezTo>
                  <a:cubicBezTo>
                    <a:pt x="1051" y="114"/>
                    <a:pt x="1051" y="114"/>
                    <a:pt x="1051" y="114"/>
                  </a:cubicBezTo>
                  <a:cubicBezTo>
                    <a:pt x="1041" y="98"/>
                    <a:pt x="1025" y="71"/>
                    <a:pt x="1027" y="65"/>
                  </a:cubicBezTo>
                  <a:close/>
                  <a:moveTo>
                    <a:pt x="1063" y="155"/>
                  </a:moveTo>
                  <a:cubicBezTo>
                    <a:pt x="1054" y="149"/>
                    <a:pt x="1043" y="142"/>
                    <a:pt x="1033" y="137"/>
                  </a:cubicBezTo>
                  <a:cubicBezTo>
                    <a:pt x="1008" y="117"/>
                    <a:pt x="991" y="100"/>
                    <a:pt x="993" y="97"/>
                  </a:cubicBezTo>
                  <a:cubicBezTo>
                    <a:pt x="996" y="95"/>
                    <a:pt x="1017" y="110"/>
                    <a:pt x="1039" y="129"/>
                  </a:cubicBezTo>
                  <a:cubicBezTo>
                    <a:pt x="1046" y="138"/>
                    <a:pt x="1055" y="147"/>
                    <a:pt x="1063" y="155"/>
                  </a:cubicBezTo>
                  <a:close/>
                  <a:moveTo>
                    <a:pt x="1056" y="84"/>
                  </a:moveTo>
                  <a:cubicBezTo>
                    <a:pt x="1056" y="83"/>
                    <a:pt x="1057" y="83"/>
                    <a:pt x="1057" y="83"/>
                  </a:cubicBezTo>
                  <a:cubicBezTo>
                    <a:pt x="1057" y="83"/>
                    <a:pt x="1058" y="83"/>
                    <a:pt x="1059" y="83"/>
                  </a:cubicBezTo>
                  <a:cubicBezTo>
                    <a:pt x="1068" y="88"/>
                    <a:pt x="1080" y="135"/>
                    <a:pt x="1084" y="154"/>
                  </a:cubicBezTo>
                  <a:cubicBezTo>
                    <a:pt x="1084" y="154"/>
                    <a:pt x="1084" y="155"/>
                    <a:pt x="1084" y="155"/>
                  </a:cubicBezTo>
                  <a:cubicBezTo>
                    <a:pt x="1083" y="155"/>
                    <a:pt x="1083" y="156"/>
                    <a:pt x="1082" y="157"/>
                  </a:cubicBezTo>
                  <a:cubicBezTo>
                    <a:pt x="1072" y="137"/>
                    <a:pt x="1052" y="95"/>
                    <a:pt x="1056" y="84"/>
                  </a:cubicBezTo>
                  <a:close/>
                  <a:moveTo>
                    <a:pt x="1074" y="102"/>
                  </a:moveTo>
                  <a:cubicBezTo>
                    <a:pt x="1069" y="84"/>
                    <a:pt x="1063" y="53"/>
                    <a:pt x="1066" y="47"/>
                  </a:cubicBezTo>
                  <a:cubicBezTo>
                    <a:pt x="1067" y="47"/>
                    <a:pt x="1067" y="47"/>
                    <a:pt x="1067" y="47"/>
                  </a:cubicBezTo>
                  <a:cubicBezTo>
                    <a:pt x="1067" y="47"/>
                    <a:pt x="1067" y="47"/>
                    <a:pt x="1067" y="47"/>
                  </a:cubicBezTo>
                  <a:cubicBezTo>
                    <a:pt x="1073" y="51"/>
                    <a:pt x="1078" y="83"/>
                    <a:pt x="1080" y="102"/>
                  </a:cubicBezTo>
                  <a:cubicBezTo>
                    <a:pt x="1080" y="102"/>
                    <a:pt x="1080" y="102"/>
                    <a:pt x="1080" y="102"/>
                  </a:cubicBezTo>
                  <a:cubicBezTo>
                    <a:pt x="1080" y="109"/>
                    <a:pt x="1080" y="117"/>
                    <a:pt x="1081" y="125"/>
                  </a:cubicBezTo>
                  <a:cubicBezTo>
                    <a:pt x="1079" y="117"/>
                    <a:pt x="1076" y="109"/>
                    <a:pt x="1074" y="102"/>
                  </a:cubicBezTo>
                  <a:close/>
                  <a:moveTo>
                    <a:pt x="1088" y="75"/>
                  </a:moveTo>
                  <a:cubicBezTo>
                    <a:pt x="1089" y="74"/>
                    <a:pt x="1090" y="74"/>
                    <a:pt x="1090" y="74"/>
                  </a:cubicBezTo>
                  <a:cubicBezTo>
                    <a:pt x="1090" y="74"/>
                    <a:pt x="1091" y="74"/>
                    <a:pt x="1092" y="75"/>
                  </a:cubicBezTo>
                  <a:cubicBezTo>
                    <a:pt x="1100" y="83"/>
                    <a:pt x="1095" y="131"/>
                    <a:pt x="1092" y="152"/>
                  </a:cubicBezTo>
                  <a:cubicBezTo>
                    <a:pt x="1091" y="152"/>
                    <a:pt x="1091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90" y="152"/>
                    <a:pt x="1090" y="152"/>
                    <a:pt x="1090" y="152"/>
                  </a:cubicBezTo>
                  <a:cubicBezTo>
                    <a:pt x="1089" y="152"/>
                    <a:pt x="1089" y="152"/>
                    <a:pt x="1088" y="152"/>
                  </a:cubicBezTo>
                  <a:cubicBezTo>
                    <a:pt x="1085" y="131"/>
                    <a:pt x="1080" y="83"/>
                    <a:pt x="1088" y="75"/>
                  </a:cubicBezTo>
                  <a:close/>
                  <a:moveTo>
                    <a:pt x="1121" y="83"/>
                  </a:moveTo>
                  <a:cubicBezTo>
                    <a:pt x="1122" y="83"/>
                    <a:pt x="1123" y="83"/>
                    <a:pt x="1123" y="83"/>
                  </a:cubicBezTo>
                  <a:cubicBezTo>
                    <a:pt x="1123" y="83"/>
                    <a:pt x="1124" y="83"/>
                    <a:pt x="1124" y="84"/>
                  </a:cubicBezTo>
                  <a:cubicBezTo>
                    <a:pt x="1128" y="95"/>
                    <a:pt x="1108" y="137"/>
                    <a:pt x="1098" y="157"/>
                  </a:cubicBezTo>
                  <a:cubicBezTo>
                    <a:pt x="1097" y="156"/>
                    <a:pt x="1097" y="155"/>
                    <a:pt x="1096" y="155"/>
                  </a:cubicBezTo>
                  <a:cubicBezTo>
                    <a:pt x="1096" y="155"/>
                    <a:pt x="1096" y="154"/>
                    <a:pt x="1096" y="154"/>
                  </a:cubicBezTo>
                  <a:cubicBezTo>
                    <a:pt x="1100" y="135"/>
                    <a:pt x="1112" y="88"/>
                    <a:pt x="1121" y="83"/>
                  </a:cubicBezTo>
                  <a:close/>
                  <a:moveTo>
                    <a:pt x="1099" y="125"/>
                  </a:moveTo>
                  <a:cubicBezTo>
                    <a:pt x="1100" y="117"/>
                    <a:pt x="1100" y="109"/>
                    <a:pt x="1100" y="102"/>
                  </a:cubicBezTo>
                  <a:cubicBezTo>
                    <a:pt x="1100" y="102"/>
                    <a:pt x="1100" y="102"/>
                    <a:pt x="1100" y="102"/>
                  </a:cubicBezTo>
                  <a:cubicBezTo>
                    <a:pt x="1102" y="83"/>
                    <a:pt x="1107" y="51"/>
                    <a:pt x="1113" y="47"/>
                  </a:cubicBezTo>
                  <a:cubicBezTo>
                    <a:pt x="1113" y="47"/>
                    <a:pt x="1113" y="47"/>
                    <a:pt x="1113" y="47"/>
                  </a:cubicBezTo>
                  <a:cubicBezTo>
                    <a:pt x="1113" y="47"/>
                    <a:pt x="1114" y="47"/>
                    <a:pt x="1114" y="47"/>
                  </a:cubicBezTo>
                  <a:cubicBezTo>
                    <a:pt x="1117" y="53"/>
                    <a:pt x="1111" y="84"/>
                    <a:pt x="1106" y="102"/>
                  </a:cubicBezTo>
                  <a:cubicBezTo>
                    <a:pt x="1104" y="109"/>
                    <a:pt x="1101" y="117"/>
                    <a:pt x="1099" y="125"/>
                  </a:cubicBezTo>
                  <a:close/>
                  <a:moveTo>
                    <a:pt x="1127" y="163"/>
                  </a:moveTo>
                  <a:cubicBezTo>
                    <a:pt x="1124" y="164"/>
                    <a:pt x="1122" y="165"/>
                    <a:pt x="1119" y="165"/>
                  </a:cubicBezTo>
                  <a:cubicBezTo>
                    <a:pt x="1111" y="169"/>
                    <a:pt x="1104" y="174"/>
                    <a:pt x="1098" y="182"/>
                  </a:cubicBezTo>
                  <a:cubicBezTo>
                    <a:pt x="1099" y="179"/>
                    <a:pt x="1099" y="176"/>
                    <a:pt x="1099" y="173"/>
                  </a:cubicBezTo>
                  <a:cubicBezTo>
                    <a:pt x="1115" y="161"/>
                    <a:pt x="1156" y="131"/>
                    <a:pt x="1168" y="133"/>
                  </a:cubicBezTo>
                  <a:cubicBezTo>
                    <a:pt x="1169" y="134"/>
                    <a:pt x="1170" y="134"/>
                    <a:pt x="1170" y="134"/>
                  </a:cubicBezTo>
                  <a:cubicBezTo>
                    <a:pt x="1170" y="135"/>
                    <a:pt x="1170" y="135"/>
                    <a:pt x="1170" y="137"/>
                  </a:cubicBezTo>
                  <a:cubicBezTo>
                    <a:pt x="1167" y="145"/>
                    <a:pt x="1138" y="159"/>
                    <a:pt x="1127" y="163"/>
                  </a:cubicBezTo>
                  <a:close/>
                  <a:moveTo>
                    <a:pt x="1151" y="156"/>
                  </a:moveTo>
                  <a:cubicBezTo>
                    <a:pt x="1167" y="153"/>
                    <a:pt x="1194" y="150"/>
                    <a:pt x="1199" y="153"/>
                  </a:cubicBezTo>
                  <a:cubicBezTo>
                    <a:pt x="1199" y="153"/>
                    <a:pt x="1199" y="154"/>
                    <a:pt x="1199" y="154"/>
                  </a:cubicBezTo>
                  <a:cubicBezTo>
                    <a:pt x="1199" y="157"/>
                    <a:pt x="1177" y="162"/>
                    <a:pt x="1152" y="164"/>
                  </a:cubicBezTo>
                  <a:cubicBezTo>
                    <a:pt x="1147" y="163"/>
                    <a:pt x="1143" y="162"/>
                    <a:pt x="1139" y="162"/>
                  </a:cubicBezTo>
                  <a:cubicBezTo>
                    <a:pt x="1142" y="161"/>
                    <a:pt x="1146" y="159"/>
                    <a:pt x="1151" y="156"/>
                  </a:cubicBezTo>
                  <a:close/>
                  <a:moveTo>
                    <a:pt x="1117" y="155"/>
                  </a:moveTo>
                  <a:cubicBezTo>
                    <a:pt x="1125" y="147"/>
                    <a:pt x="1134" y="138"/>
                    <a:pt x="1141" y="129"/>
                  </a:cubicBezTo>
                  <a:cubicBezTo>
                    <a:pt x="1163" y="110"/>
                    <a:pt x="1184" y="95"/>
                    <a:pt x="1187" y="97"/>
                  </a:cubicBezTo>
                  <a:cubicBezTo>
                    <a:pt x="1189" y="100"/>
                    <a:pt x="1172" y="117"/>
                    <a:pt x="1147" y="137"/>
                  </a:cubicBezTo>
                  <a:cubicBezTo>
                    <a:pt x="1137" y="142"/>
                    <a:pt x="1126" y="149"/>
                    <a:pt x="1117" y="155"/>
                  </a:cubicBezTo>
                  <a:close/>
                  <a:moveTo>
                    <a:pt x="1099" y="168"/>
                  </a:moveTo>
                  <a:cubicBezTo>
                    <a:pt x="1099" y="166"/>
                    <a:pt x="1099" y="164"/>
                    <a:pt x="1099" y="163"/>
                  </a:cubicBezTo>
                  <a:cubicBezTo>
                    <a:pt x="1099" y="163"/>
                    <a:pt x="1099" y="163"/>
                    <a:pt x="1099" y="163"/>
                  </a:cubicBezTo>
                  <a:cubicBezTo>
                    <a:pt x="1114" y="138"/>
                    <a:pt x="1140" y="101"/>
                    <a:pt x="1150" y="100"/>
                  </a:cubicBezTo>
                  <a:cubicBezTo>
                    <a:pt x="1151" y="100"/>
                    <a:pt x="1151" y="100"/>
                    <a:pt x="1151" y="101"/>
                  </a:cubicBezTo>
                  <a:cubicBezTo>
                    <a:pt x="1156" y="106"/>
                    <a:pt x="1129" y="139"/>
                    <a:pt x="1099" y="168"/>
                  </a:cubicBezTo>
                  <a:close/>
                  <a:moveTo>
                    <a:pt x="1129" y="114"/>
                  </a:moveTo>
                  <a:cubicBezTo>
                    <a:pt x="1129" y="114"/>
                    <a:pt x="1129" y="114"/>
                    <a:pt x="1129" y="114"/>
                  </a:cubicBezTo>
                  <a:cubicBezTo>
                    <a:pt x="1123" y="120"/>
                    <a:pt x="1118" y="128"/>
                    <a:pt x="1113" y="135"/>
                  </a:cubicBezTo>
                  <a:cubicBezTo>
                    <a:pt x="1116" y="127"/>
                    <a:pt x="1120" y="119"/>
                    <a:pt x="1123" y="111"/>
                  </a:cubicBezTo>
                  <a:cubicBezTo>
                    <a:pt x="1131" y="94"/>
                    <a:pt x="1146" y="66"/>
                    <a:pt x="1153" y="64"/>
                  </a:cubicBezTo>
                  <a:cubicBezTo>
                    <a:pt x="1153" y="64"/>
                    <a:pt x="1153" y="64"/>
                    <a:pt x="1153" y="64"/>
                  </a:cubicBezTo>
                  <a:cubicBezTo>
                    <a:pt x="1153" y="64"/>
                    <a:pt x="1153" y="64"/>
                    <a:pt x="1153" y="65"/>
                  </a:cubicBezTo>
                  <a:cubicBezTo>
                    <a:pt x="1155" y="71"/>
                    <a:pt x="1139" y="98"/>
                    <a:pt x="1129" y="114"/>
                  </a:cubicBezTo>
                  <a:close/>
                  <a:moveTo>
                    <a:pt x="1087" y="157"/>
                  </a:moveTo>
                  <a:cubicBezTo>
                    <a:pt x="1088" y="156"/>
                    <a:pt x="1089" y="155"/>
                    <a:pt x="1090" y="155"/>
                  </a:cubicBezTo>
                  <a:cubicBezTo>
                    <a:pt x="1091" y="155"/>
                    <a:pt x="1092" y="156"/>
                    <a:pt x="1093" y="157"/>
                  </a:cubicBezTo>
                  <a:cubicBezTo>
                    <a:pt x="1098" y="164"/>
                    <a:pt x="1094" y="186"/>
                    <a:pt x="1092" y="194"/>
                  </a:cubicBezTo>
                  <a:cubicBezTo>
                    <a:pt x="1092" y="194"/>
                    <a:pt x="1092" y="194"/>
                    <a:pt x="1092" y="194"/>
                  </a:cubicBezTo>
                  <a:cubicBezTo>
                    <a:pt x="1091" y="195"/>
                    <a:pt x="1091" y="197"/>
                    <a:pt x="1090" y="199"/>
                  </a:cubicBezTo>
                  <a:cubicBezTo>
                    <a:pt x="1090" y="197"/>
                    <a:pt x="1089" y="195"/>
                    <a:pt x="1088" y="194"/>
                  </a:cubicBezTo>
                  <a:cubicBezTo>
                    <a:pt x="1088" y="194"/>
                    <a:pt x="1088" y="194"/>
                    <a:pt x="1088" y="194"/>
                  </a:cubicBezTo>
                  <a:cubicBezTo>
                    <a:pt x="1086" y="186"/>
                    <a:pt x="1082" y="164"/>
                    <a:pt x="1087" y="157"/>
                  </a:cubicBezTo>
                  <a:close/>
                  <a:moveTo>
                    <a:pt x="1106" y="208"/>
                  </a:moveTo>
                  <a:cubicBezTo>
                    <a:pt x="1110" y="191"/>
                    <a:pt x="1123" y="179"/>
                    <a:pt x="1139" y="179"/>
                  </a:cubicBezTo>
                  <a:cubicBezTo>
                    <a:pt x="1156" y="179"/>
                    <a:pt x="1163" y="191"/>
                    <a:pt x="1164" y="195"/>
                  </a:cubicBezTo>
                  <a:cubicBezTo>
                    <a:pt x="1166" y="199"/>
                    <a:pt x="1166" y="204"/>
                    <a:pt x="1165" y="207"/>
                  </a:cubicBezTo>
                  <a:cubicBezTo>
                    <a:pt x="1162" y="201"/>
                    <a:pt x="1157" y="199"/>
                    <a:pt x="1152" y="200"/>
                  </a:cubicBezTo>
                  <a:cubicBezTo>
                    <a:pt x="1145" y="200"/>
                    <a:pt x="1138" y="206"/>
                    <a:pt x="1138" y="214"/>
                  </a:cubicBezTo>
                  <a:cubicBezTo>
                    <a:pt x="1138" y="221"/>
                    <a:pt x="1142" y="227"/>
                    <a:pt x="1148" y="231"/>
                  </a:cubicBezTo>
                  <a:cubicBezTo>
                    <a:pt x="1142" y="231"/>
                    <a:pt x="1136" y="232"/>
                    <a:pt x="1131" y="234"/>
                  </a:cubicBezTo>
                  <a:cubicBezTo>
                    <a:pt x="1128" y="223"/>
                    <a:pt x="1118" y="213"/>
                    <a:pt x="1106" y="208"/>
                  </a:cubicBezTo>
                  <a:close/>
                  <a:moveTo>
                    <a:pt x="1200" y="274"/>
                  </a:moveTo>
                  <a:cubicBezTo>
                    <a:pt x="1198" y="273"/>
                    <a:pt x="1196" y="272"/>
                    <a:pt x="1193" y="272"/>
                  </a:cubicBezTo>
                  <a:cubicBezTo>
                    <a:pt x="1192" y="257"/>
                    <a:pt x="1185" y="245"/>
                    <a:pt x="1173" y="237"/>
                  </a:cubicBezTo>
                  <a:cubicBezTo>
                    <a:pt x="1172" y="237"/>
                    <a:pt x="1172" y="237"/>
                    <a:pt x="1172" y="237"/>
                  </a:cubicBezTo>
                  <a:cubicBezTo>
                    <a:pt x="1183" y="222"/>
                    <a:pt x="1198" y="217"/>
                    <a:pt x="1213" y="223"/>
                  </a:cubicBezTo>
                  <a:cubicBezTo>
                    <a:pt x="1229" y="230"/>
                    <a:pt x="1230" y="244"/>
                    <a:pt x="1230" y="248"/>
                  </a:cubicBezTo>
                  <a:cubicBezTo>
                    <a:pt x="1230" y="252"/>
                    <a:pt x="1229" y="257"/>
                    <a:pt x="1226" y="259"/>
                  </a:cubicBezTo>
                  <a:cubicBezTo>
                    <a:pt x="1226" y="253"/>
                    <a:pt x="1222" y="249"/>
                    <a:pt x="1217" y="247"/>
                  </a:cubicBezTo>
                  <a:cubicBezTo>
                    <a:pt x="1211" y="245"/>
                    <a:pt x="1202" y="247"/>
                    <a:pt x="1199" y="255"/>
                  </a:cubicBezTo>
                  <a:cubicBezTo>
                    <a:pt x="1196" y="261"/>
                    <a:pt x="1196" y="268"/>
                    <a:pt x="1200" y="274"/>
                  </a:cubicBezTo>
                  <a:close/>
                  <a:moveTo>
                    <a:pt x="1275" y="236"/>
                  </a:moveTo>
                  <a:cubicBezTo>
                    <a:pt x="1268" y="231"/>
                    <a:pt x="1258" y="230"/>
                    <a:pt x="1251" y="237"/>
                  </a:cubicBezTo>
                  <a:cubicBezTo>
                    <a:pt x="1249" y="238"/>
                    <a:pt x="1248" y="240"/>
                    <a:pt x="1247" y="242"/>
                  </a:cubicBezTo>
                  <a:cubicBezTo>
                    <a:pt x="1247" y="238"/>
                    <a:pt x="1246" y="235"/>
                    <a:pt x="1244" y="231"/>
                  </a:cubicBezTo>
                  <a:cubicBezTo>
                    <a:pt x="1240" y="221"/>
                    <a:pt x="1231" y="212"/>
                    <a:pt x="1221" y="207"/>
                  </a:cubicBezTo>
                  <a:cubicBezTo>
                    <a:pt x="1228" y="200"/>
                    <a:pt x="1239" y="195"/>
                    <a:pt x="1250" y="195"/>
                  </a:cubicBezTo>
                  <a:cubicBezTo>
                    <a:pt x="1262" y="194"/>
                    <a:pt x="1273" y="198"/>
                    <a:pt x="1281" y="205"/>
                  </a:cubicBezTo>
                  <a:cubicBezTo>
                    <a:pt x="1297" y="220"/>
                    <a:pt x="1292" y="237"/>
                    <a:pt x="1291" y="241"/>
                  </a:cubicBezTo>
                  <a:cubicBezTo>
                    <a:pt x="1288" y="247"/>
                    <a:pt x="1284" y="252"/>
                    <a:pt x="1280" y="254"/>
                  </a:cubicBezTo>
                  <a:cubicBezTo>
                    <a:pt x="1283" y="246"/>
                    <a:pt x="1279" y="239"/>
                    <a:pt x="1275" y="236"/>
                  </a:cubicBezTo>
                  <a:close/>
                  <a:moveTo>
                    <a:pt x="1245" y="261"/>
                  </a:moveTo>
                  <a:cubicBezTo>
                    <a:pt x="1246" y="261"/>
                    <a:pt x="1246" y="261"/>
                    <a:pt x="1246" y="261"/>
                  </a:cubicBezTo>
                  <a:cubicBezTo>
                    <a:pt x="1247" y="265"/>
                    <a:pt x="1250" y="268"/>
                    <a:pt x="1253" y="271"/>
                  </a:cubicBezTo>
                  <a:cubicBezTo>
                    <a:pt x="1249" y="270"/>
                    <a:pt x="1245" y="270"/>
                    <a:pt x="1241" y="270"/>
                  </a:cubicBezTo>
                  <a:cubicBezTo>
                    <a:pt x="1242" y="268"/>
                    <a:pt x="1243" y="267"/>
                    <a:pt x="1244" y="265"/>
                  </a:cubicBezTo>
                  <a:cubicBezTo>
                    <a:pt x="1244" y="264"/>
                    <a:pt x="1245" y="262"/>
                    <a:pt x="1245" y="261"/>
                  </a:cubicBezTo>
                  <a:close/>
                  <a:moveTo>
                    <a:pt x="1274" y="287"/>
                  </a:moveTo>
                  <a:cubicBezTo>
                    <a:pt x="1283" y="296"/>
                    <a:pt x="1287" y="308"/>
                    <a:pt x="1285" y="321"/>
                  </a:cubicBezTo>
                  <a:cubicBezTo>
                    <a:pt x="1284" y="332"/>
                    <a:pt x="1279" y="342"/>
                    <a:pt x="1270" y="348"/>
                  </a:cubicBezTo>
                  <a:cubicBezTo>
                    <a:pt x="1264" y="352"/>
                    <a:pt x="1256" y="354"/>
                    <a:pt x="1248" y="352"/>
                  </a:cubicBezTo>
                  <a:cubicBezTo>
                    <a:pt x="1241" y="350"/>
                    <a:pt x="1235" y="344"/>
                    <a:pt x="1234" y="337"/>
                  </a:cubicBezTo>
                  <a:cubicBezTo>
                    <a:pt x="1233" y="332"/>
                    <a:pt x="1235" y="326"/>
                    <a:pt x="1240" y="323"/>
                  </a:cubicBezTo>
                  <a:cubicBezTo>
                    <a:pt x="1245" y="319"/>
                    <a:pt x="1252" y="321"/>
                    <a:pt x="1255" y="325"/>
                  </a:cubicBezTo>
                  <a:cubicBezTo>
                    <a:pt x="1257" y="328"/>
                    <a:pt x="1259" y="333"/>
                    <a:pt x="1255" y="338"/>
                  </a:cubicBezTo>
                  <a:cubicBezTo>
                    <a:pt x="1254" y="338"/>
                    <a:pt x="1254" y="339"/>
                    <a:pt x="1254" y="340"/>
                  </a:cubicBezTo>
                  <a:cubicBezTo>
                    <a:pt x="1254" y="340"/>
                    <a:pt x="1255" y="341"/>
                    <a:pt x="1256" y="341"/>
                  </a:cubicBezTo>
                  <a:cubicBezTo>
                    <a:pt x="1261" y="342"/>
                    <a:pt x="1268" y="338"/>
                    <a:pt x="1272" y="331"/>
                  </a:cubicBezTo>
                  <a:cubicBezTo>
                    <a:pt x="1277" y="323"/>
                    <a:pt x="1279" y="310"/>
                    <a:pt x="1269" y="297"/>
                  </a:cubicBezTo>
                  <a:cubicBezTo>
                    <a:pt x="1260" y="284"/>
                    <a:pt x="1241" y="280"/>
                    <a:pt x="1222" y="287"/>
                  </a:cubicBezTo>
                  <a:cubicBezTo>
                    <a:pt x="1221" y="285"/>
                    <a:pt x="1219" y="284"/>
                    <a:pt x="1218" y="282"/>
                  </a:cubicBezTo>
                  <a:cubicBezTo>
                    <a:pt x="1218" y="283"/>
                    <a:pt x="1218" y="283"/>
                    <a:pt x="1218" y="283"/>
                  </a:cubicBezTo>
                  <a:cubicBezTo>
                    <a:pt x="1221" y="283"/>
                    <a:pt x="1223" y="282"/>
                    <a:pt x="1225" y="282"/>
                  </a:cubicBezTo>
                  <a:cubicBezTo>
                    <a:pt x="1230" y="280"/>
                    <a:pt x="1234" y="278"/>
                    <a:pt x="1238" y="274"/>
                  </a:cubicBezTo>
                  <a:cubicBezTo>
                    <a:pt x="1253" y="273"/>
                    <a:pt x="1266" y="278"/>
                    <a:pt x="1274" y="287"/>
                  </a:cubicBezTo>
                  <a:close/>
                  <a:moveTo>
                    <a:pt x="1270" y="278"/>
                  </a:moveTo>
                  <a:cubicBezTo>
                    <a:pt x="1271" y="279"/>
                    <a:pt x="1271" y="279"/>
                    <a:pt x="1272" y="279"/>
                  </a:cubicBezTo>
                  <a:cubicBezTo>
                    <a:pt x="1278" y="279"/>
                    <a:pt x="1284" y="277"/>
                    <a:pt x="1289" y="274"/>
                  </a:cubicBezTo>
                  <a:cubicBezTo>
                    <a:pt x="1285" y="278"/>
                    <a:pt x="1282" y="282"/>
                    <a:pt x="1279" y="286"/>
                  </a:cubicBezTo>
                  <a:cubicBezTo>
                    <a:pt x="1278" y="286"/>
                    <a:pt x="1278" y="285"/>
                    <a:pt x="1277" y="284"/>
                  </a:cubicBezTo>
                  <a:cubicBezTo>
                    <a:pt x="1275" y="282"/>
                    <a:pt x="1273" y="280"/>
                    <a:pt x="1270" y="278"/>
                  </a:cubicBezTo>
                  <a:close/>
                  <a:moveTo>
                    <a:pt x="1442" y="240"/>
                  </a:moveTo>
                  <a:cubicBezTo>
                    <a:pt x="1442" y="240"/>
                    <a:pt x="1442" y="240"/>
                    <a:pt x="1442" y="240"/>
                  </a:cubicBezTo>
                  <a:cubicBezTo>
                    <a:pt x="1479" y="255"/>
                    <a:pt x="1524" y="333"/>
                    <a:pt x="1506" y="394"/>
                  </a:cubicBezTo>
                  <a:cubicBezTo>
                    <a:pt x="1501" y="397"/>
                    <a:pt x="1496" y="401"/>
                    <a:pt x="1492" y="406"/>
                  </a:cubicBezTo>
                  <a:cubicBezTo>
                    <a:pt x="1492" y="406"/>
                    <a:pt x="1492" y="406"/>
                    <a:pt x="1492" y="406"/>
                  </a:cubicBezTo>
                  <a:cubicBezTo>
                    <a:pt x="1490" y="404"/>
                    <a:pt x="1488" y="402"/>
                    <a:pt x="1486" y="401"/>
                  </a:cubicBezTo>
                  <a:cubicBezTo>
                    <a:pt x="1492" y="398"/>
                    <a:pt x="1499" y="392"/>
                    <a:pt x="1498" y="382"/>
                  </a:cubicBezTo>
                  <a:cubicBezTo>
                    <a:pt x="1497" y="373"/>
                    <a:pt x="1490" y="369"/>
                    <a:pt x="1484" y="367"/>
                  </a:cubicBezTo>
                  <a:cubicBezTo>
                    <a:pt x="1488" y="363"/>
                    <a:pt x="1495" y="355"/>
                    <a:pt x="1492" y="347"/>
                  </a:cubicBezTo>
                  <a:cubicBezTo>
                    <a:pt x="1490" y="338"/>
                    <a:pt x="1482" y="336"/>
                    <a:pt x="1476" y="335"/>
                  </a:cubicBezTo>
                  <a:cubicBezTo>
                    <a:pt x="1480" y="331"/>
                    <a:pt x="1484" y="324"/>
                    <a:pt x="1481" y="315"/>
                  </a:cubicBezTo>
                  <a:cubicBezTo>
                    <a:pt x="1478" y="307"/>
                    <a:pt x="1469" y="305"/>
                    <a:pt x="1463" y="306"/>
                  </a:cubicBezTo>
                  <a:cubicBezTo>
                    <a:pt x="1466" y="301"/>
                    <a:pt x="1469" y="293"/>
                    <a:pt x="1464" y="286"/>
                  </a:cubicBezTo>
                  <a:cubicBezTo>
                    <a:pt x="1458" y="278"/>
                    <a:pt x="1449" y="279"/>
                    <a:pt x="1444" y="280"/>
                  </a:cubicBezTo>
                  <a:cubicBezTo>
                    <a:pt x="1445" y="273"/>
                    <a:pt x="1444" y="263"/>
                    <a:pt x="1434" y="259"/>
                  </a:cubicBezTo>
                  <a:cubicBezTo>
                    <a:pt x="1434" y="259"/>
                    <a:pt x="1434" y="259"/>
                    <a:pt x="1434" y="259"/>
                  </a:cubicBezTo>
                  <a:cubicBezTo>
                    <a:pt x="1425" y="255"/>
                    <a:pt x="1416" y="261"/>
                    <a:pt x="1412" y="267"/>
                  </a:cubicBezTo>
                  <a:cubicBezTo>
                    <a:pt x="1410" y="263"/>
                    <a:pt x="1404" y="256"/>
                    <a:pt x="1395" y="257"/>
                  </a:cubicBezTo>
                  <a:cubicBezTo>
                    <a:pt x="1386" y="258"/>
                    <a:pt x="1382" y="266"/>
                    <a:pt x="1381" y="272"/>
                  </a:cubicBezTo>
                  <a:cubicBezTo>
                    <a:pt x="1377" y="267"/>
                    <a:pt x="1369" y="262"/>
                    <a:pt x="1361" y="266"/>
                  </a:cubicBezTo>
                  <a:cubicBezTo>
                    <a:pt x="1353" y="269"/>
                    <a:pt x="1351" y="278"/>
                    <a:pt x="1351" y="283"/>
                  </a:cubicBezTo>
                  <a:cubicBezTo>
                    <a:pt x="1347" y="280"/>
                    <a:pt x="1339" y="275"/>
                    <a:pt x="1331" y="280"/>
                  </a:cubicBezTo>
                  <a:cubicBezTo>
                    <a:pt x="1323" y="284"/>
                    <a:pt x="1322" y="294"/>
                    <a:pt x="1323" y="300"/>
                  </a:cubicBezTo>
                  <a:cubicBezTo>
                    <a:pt x="1317" y="297"/>
                    <a:pt x="1309" y="295"/>
                    <a:pt x="1301" y="301"/>
                  </a:cubicBezTo>
                  <a:cubicBezTo>
                    <a:pt x="1294" y="307"/>
                    <a:pt x="1295" y="316"/>
                    <a:pt x="1297" y="323"/>
                  </a:cubicBezTo>
                  <a:cubicBezTo>
                    <a:pt x="1295" y="322"/>
                    <a:pt x="1292" y="322"/>
                    <a:pt x="1289" y="322"/>
                  </a:cubicBezTo>
                  <a:cubicBezTo>
                    <a:pt x="1289" y="322"/>
                    <a:pt x="1289" y="322"/>
                    <a:pt x="1289" y="322"/>
                  </a:cubicBezTo>
                  <a:cubicBezTo>
                    <a:pt x="1290" y="315"/>
                    <a:pt x="1289" y="309"/>
                    <a:pt x="1288" y="303"/>
                  </a:cubicBezTo>
                  <a:cubicBezTo>
                    <a:pt x="1318" y="248"/>
                    <a:pt x="1405" y="225"/>
                    <a:pt x="1442" y="240"/>
                  </a:cubicBezTo>
                  <a:close/>
                  <a:moveTo>
                    <a:pt x="1527" y="392"/>
                  </a:moveTo>
                  <a:cubicBezTo>
                    <a:pt x="1540" y="391"/>
                    <a:pt x="1552" y="397"/>
                    <a:pt x="1563" y="408"/>
                  </a:cubicBezTo>
                  <a:cubicBezTo>
                    <a:pt x="1562" y="414"/>
                    <a:pt x="1564" y="419"/>
                    <a:pt x="1566" y="423"/>
                  </a:cubicBezTo>
                  <a:cubicBezTo>
                    <a:pt x="1567" y="425"/>
                    <a:pt x="1568" y="427"/>
                    <a:pt x="1570" y="428"/>
                  </a:cubicBezTo>
                  <a:cubicBezTo>
                    <a:pt x="1570" y="428"/>
                    <a:pt x="1570" y="429"/>
                    <a:pt x="1571" y="429"/>
                  </a:cubicBezTo>
                  <a:cubicBezTo>
                    <a:pt x="1568" y="429"/>
                    <a:pt x="1566" y="428"/>
                    <a:pt x="1564" y="429"/>
                  </a:cubicBezTo>
                  <a:cubicBezTo>
                    <a:pt x="1556" y="410"/>
                    <a:pt x="1540" y="400"/>
                    <a:pt x="1524" y="402"/>
                  </a:cubicBezTo>
                  <a:cubicBezTo>
                    <a:pt x="1508" y="405"/>
                    <a:pt x="1500" y="416"/>
                    <a:pt x="1498" y="425"/>
                  </a:cubicBezTo>
                  <a:cubicBezTo>
                    <a:pt x="1496" y="432"/>
                    <a:pt x="1498" y="440"/>
                    <a:pt x="1502" y="443"/>
                  </a:cubicBezTo>
                  <a:cubicBezTo>
                    <a:pt x="1503" y="444"/>
                    <a:pt x="1504" y="444"/>
                    <a:pt x="1504" y="443"/>
                  </a:cubicBezTo>
                  <a:cubicBezTo>
                    <a:pt x="1505" y="443"/>
                    <a:pt x="1505" y="442"/>
                    <a:pt x="1505" y="442"/>
                  </a:cubicBezTo>
                  <a:cubicBezTo>
                    <a:pt x="1506" y="435"/>
                    <a:pt x="1511" y="433"/>
                    <a:pt x="1515" y="432"/>
                  </a:cubicBezTo>
                  <a:cubicBezTo>
                    <a:pt x="1519" y="432"/>
                    <a:pt x="1525" y="435"/>
                    <a:pt x="1526" y="441"/>
                  </a:cubicBezTo>
                  <a:cubicBezTo>
                    <a:pt x="1527" y="447"/>
                    <a:pt x="1525" y="452"/>
                    <a:pt x="1520" y="456"/>
                  </a:cubicBezTo>
                  <a:cubicBezTo>
                    <a:pt x="1514" y="460"/>
                    <a:pt x="1506" y="460"/>
                    <a:pt x="1500" y="456"/>
                  </a:cubicBezTo>
                  <a:cubicBezTo>
                    <a:pt x="1493" y="452"/>
                    <a:pt x="1489" y="446"/>
                    <a:pt x="1487" y="437"/>
                  </a:cubicBezTo>
                  <a:cubicBezTo>
                    <a:pt x="1485" y="428"/>
                    <a:pt x="1488" y="417"/>
                    <a:pt x="1495" y="408"/>
                  </a:cubicBezTo>
                  <a:cubicBezTo>
                    <a:pt x="1503" y="398"/>
                    <a:pt x="1515" y="392"/>
                    <a:pt x="1527" y="392"/>
                  </a:cubicBezTo>
                  <a:close/>
                  <a:moveTo>
                    <a:pt x="1525" y="388"/>
                  </a:moveTo>
                  <a:cubicBezTo>
                    <a:pt x="1525" y="383"/>
                    <a:pt x="1526" y="378"/>
                    <a:pt x="1526" y="372"/>
                  </a:cubicBezTo>
                  <a:cubicBezTo>
                    <a:pt x="1528" y="378"/>
                    <a:pt x="1531" y="383"/>
                    <a:pt x="1535" y="387"/>
                  </a:cubicBezTo>
                  <a:cubicBezTo>
                    <a:pt x="1535" y="388"/>
                    <a:pt x="1536" y="388"/>
                    <a:pt x="1536" y="389"/>
                  </a:cubicBezTo>
                  <a:cubicBezTo>
                    <a:pt x="1533" y="388"/>
                    <a:pt x="1530" y="388"/>
                    <a:pt x="1527" y="388"/>
                  </a:cubicBezTo>
                  <a:cubicBezTo>
                    <a:pt x="1526" y="388"/>
                    <a:pt x="1525" y="388"/>
                    <a:pt x="1525" y="388"/>
                  </a:cubicBezTo>
                  <a:close/>
                  <a:moveTo>
                    <a:pt x="1554" y="396"/>
                  </a:moveTo>
                  <a:cubicBezTo>
                    <a:pt x="1558" y="396"/>
                    <a:pt x="1562" y="395"/>
                    <a:pt x="1566" y="394"/>
                  </a:cubicBezTo>
                  <a:cubicBezTo>
                    <a:pt x="1566" y="394"/>
                    <a:pt x="1566" y="394"/>
                    <a:pt x="1566" y="394"/>
                  </a:cubicBezTo>
                  <a:cubicBezTo>
                    <a:pt x="1566" y="395"/>
                    <a:pt x="1565" y="396"/>
                    <a:pt x="1564" y="398"/>
                  </a:cubicBezTo>
                  <a:cubicBezTo>
                    <a:pt x="1564" y="400"/>
                    <a:pt x="1563" y="402"/>
                    <a:pt x="1563" y="403"/>
                  </a:cubicBezTo>
                  <a:cubicBezTo>
                    <a:pt x="1560" y="401"/>
                    <a:pt x="1557" y="398"/>
                    <a:pt x="1554" y="396"/>
                  </a:cubicBezTo>
                  <a:close/>
                  <a:moveTo>
                    <a:pt x="1563" y="355"/>
                  </a:moveTo>
                  <a:cubicBezTo>
                    <a:pt x="1557" y="355"/>
                    <a:pt x="1550" y="357"/>
                    <a:pt x="1547" y="364"/>
                  </a:cubicBezTo>
                  <a:cubicBezTo>
                    <a:pt x="1545" y="360"/>
                    <a:pt x="1545" y="354"/>
                    <a:pt x="1548" y="348"/>
                  </a:cubicBezTo>
                  <a:cubicBezTo>
                    <a:pt x="1550" y="343"/>
                    <a:pt x="1559" y="329"/>
                    <a:pt x="1581" y="329"/>
                  </a:cubicBezTo>
                  <a:cubicBezTo>
                    <a:pt x="1591" y="330"/>
                    <a:pt x="1602" y="335"/>
                    <a:pt x="1610" y="344"/>
                  </a:cubicBezTo>
                  <a:cubicBezTo>
                    <a:pt x="1617" y="352"/>
                    <a:pt x="1622" y="362"/>
                    <a:pt x="1622" y="373"/>
                  </a:cubicBezTo>
                  <a:cubicBezTo>
                    <a:pt x="1611" y="369"/>
                    <a:pt x="1599" y="369"/>
                    <a:pt x="1588" y="374"/>
                  </a:cubicBezTo>
                  <a:cubicBezTo>
                    <a:pt x="1585" y="375"/>
                    <a:pt x="1582" y="377"/>
                    <a:pt x="1579" y="379"/>
                  </a:cubicBezTo>
                  <a:cubicBezTo>
                    <a:pt x="1579" y="377"/>
                    <a:pt x="1579" y="375"/>
                    <a:pt x="1579" y="373"/>
                  </a:cubicBezTo>
                  <a:cubicBezTo>
                    <a:pt x="1580" y="363"/>
                    <a:pt x="1571" y="356"/>
                    <a:pt x="1563" y="355"/>
                  </a:cubicBezTo>
                  <a:close/>
                  <a:moveTo>
                    <a:pt x="1589" y="377"/>
                  </a:moveTo>
                  <a:cubicBezTo>
                    <a:pt x="1600" y="373"/>
                    <a:pt x="1612" y="373"/>
                    <a:pt x="1623" y="378"/>
                  </a:cubicBezTo>
                  <a:cubicBezTo>
                    <a:pt x="1634" y="383"/>
                    <a:pt x="1642" y="391"/>
                    <a:pt x="1646" y="402"/>
                  </a:cubicBezTo>
                  <a:cubicBezTo>
                    <a:pt x="1642" y="408"/>
                    <a:pt x="1640" y="415"/>
                    <a:pt x="1641" y="422"/>
                  </a:cubicBezTo>
                  <a:cubicBezTo>
                    <a:pt x="1641" y="426"/>
                    <a:pt x="1642" y="429"/>
                    <a:pt x="1644" y="432"/>
                  </a:cubicBezTo>
                  <a:cubicBezTo>
                    <a:pt x="1643" y="431"/>
                    <a:pt x="1641" y="431"/>
                    <a:pt x="1639" y="430"/>
                  </a:cubicBezTo>
                  <a:cubicBezTo>
                    <a:pt x="1642" y="410"/>
                    <a:pt x="1634" y="393"/>
                    <a:pt x="1617" y="386"/>
                  </a:cubicBezTo>
                  <a:cubicBezTo>
                    <a:pt x="1604" y="382"/>
                    <a:pt x="1592" y="384"/>
                    <a:pt x="1584" y="392"/>
                  </a:cubicBezTo>
                  <a:cubicBezTo>
                    <a:pt x="1578" y="398"/>
                    <a:pt x="1576" y="406"/>
                    <a:pt x="1578" y="411"/>
                  </a:cubicBezTo>
                  <a:cubicBezTo>
                    <a:pt x="1578" y="412"/>
                    <a:pt x="1579" y="412"/>
                    <a:pt x="1580" y="412"/>
                  </a:cubicBezTo>
                  <a:cubicBezTo>
                    <a:pt x="1580" y="412"/>
                    <a:pt x="1581" y="412"/>
                    <a:pt x="1581" y="411"/>
                  </a:cubicBezTo>
                  <a:cubicBezTo>
                    <a:pt x="1585" y="406"/>
                    <a:pt x="1591" y="406"/>
                    <a:pt x="1594" y="408"/>
                  </a:cubicBezTo>
                  <a:cubicBezTo>
                    <a:pt x="1599" y="410"/>
                    <a:pt x="1602" y="415"/>
                    <a:pt x="1600" y="421"/>
                  </a:cubicBezTo>
                  <a:cubicBezTo>
                    <a:pt x="1598" y="427"/>
                    <a:pt x="1593" y="430"/>
                    <a:pt x="1587" y="431"/>
                  </a:cubicBezTo>
                  <a:cubicBezTo>
                    <a:pt x="1580" y="431"/>
                    <a:pt x="1573" y="428"/>
                    <a:pt x="1569" y="421"/>
                  </a:cubicBezTo>
                  <a:cubicBezTo>
                    <a:pt x="1566" y="415"/>
                    <a:pt x="1565" y="407"/>
                    <a:pt x="1568" y="399"/>
                  </a:cubicBezTo>
                  <a:cubicBezTo>
                    <a:pt x="1572" y="389"/>
                    <a:pt x="1580" y="381"/>
                    <a:pt x="1589" y="377"/>
                  </a:cubicBezTo>
                  <a:close/>
                  <a:moveTo>
                    <a:pt x="1675" y="417"/>
                  </a:moveTo>
                  <a:cubicBezTo>
                    <a:pt x="1672" y="413"/>
                    <a:pt x="1667" y="411"/>
                    <a:pt x="1661" y="412"/>
                  </a:cubicBezTo>
                  <a:cubicBezTo>
                    <a:pt x="1663" y="409"/>
                    <a:pt x="1666" y="406"/>
                    <a:pt x="1670" y="405"/>
                  </a:cubicBezTo>
                  <a:cubicBezTo>
                    <a:pt x="1674" y="403"/>
                    <a:pt x="1687" y="399"/>
                    <a:pt x="1699" y="412"/>
                  </a:cubicBezTo>
                  <a:cubicBezTo>
                    <a:pt x="1711" y="423"/>
                    <a:pt x="1712" y="440"/>
                    <a:pt x="1702" y="455"/>
                  </a:cubicBezTo>
                  <a:cubicBezTo>
                    <a:pt x="1690" y="450"/>
                    <a:pt x="1676" y="450"/>
                    <a:pt x="1666" y="456"/>
                  </a:cubicBezTo>
                  <a:cubicBezTo>
                    <a:pt x="1664" y="450"/>
                    <a:pt x="1661" y="446"/>
                    <a:pt x="1657" y="442"/>
                  </a:cubicBezTo>
                  <a:cubicBezTo>
                    <a:pt x="1664" y="443"/>
                    <a:pt x="1670" y="441"/>
                    <a:pt x="1675" y="436"/>
                  </a:cubicBezTo>
                  <a:cubicBezTo>
                    <a:pt x="1681" y="430"/>
                    <a:pt x="1680" y="422"/>
                    <a:pt x="1675" y="417"/>
                  </a:cubicBezTo>
                  <a:close/>
                  <a:moveTo>
                    <a:pt x="1663" y="459"/>
                  </a:moveTo>
                  <a:cubicBezTo>
                    <a:pt x="1663" y="460"/>
                    <a:pt x="1664" y="460"/>
                    <a:pt x="1664" y="460"/>
                  </a:cubicBezTo>
                  <a:cubicBezTo>
                    <a:pt x="1665" y="461"/>
                    <a:pt x="1666" y="460"/>
                    <a:pt x="1666" y="460"/>
                  </a:cubicBezTo>
                  <a:cubicBezTo>
                    <a:pt x="1679" y="451"/>
                    <a:pt x="1700" y="454"/>
                    <a:pt x="1713" y="467"/>
                  </a:cubicBezTo>
                  <a:cubicBezTo>
                    <a:pt x="1725" y="480"/>
                    <a:pt x="1728" y="501"/>
                    <a:pt x="1720" y="514"/>
                  </a:cubicBezTo>
                  <a:cubicBezTo>
                    <a:pt x="1719" y="514"/>
                    <a:pt x="1719" y="515"/>
                    <a:pt x="1719" y="515"/>
                  </a:cubicBezTo>
                  <a:cubicBezTo>
                    <a:pt x="1720" y="516"/>
                    <a:pt x="1720" y="516"/>
                    <a:pt x="1721" y="517"/>
                  </a:cubicBezTo>
                  <a:cubicBezTo>
                    <a:pt x="1734" y="521"/>
                    <a:pt x="1744" y="533"/>
                    <a:pt x="1748" y="546"/>
                  </a:cubicBezTo>
                  <a:cubicBezTo>
                    <a:pt x="1751" y="560"/>
                    <a:pt x="1747" y="573"/>
                    <a:pt x="1737" y="583"/>
                  </a:cubicBezTo>
                  <a:cubicBezTo>
                    <a:pt x="1737" y="584"/>
                    <a:pt x="1737" y="585"/>
                    <a:pt x="1737" y="585"/>
                  </a:cubicBezTo>
                  <a:cubicBezTo>
                    <a:pt x="1747" y="598"/>
                    <a:pt x="1750" y="612"/>
                    <a:pt x="1745" y="625"/>
                  </a:cubicBezTo>
                  <a:cubicBezTo>
                    <a:pt x="1739" y="644"/>
                    <a:pt x="1721" y="659"/>
                    <a:pt x="1696" y="667"/>
                  </a:cubicBezTo>
                  <a:cubicBezTo>
                    <a:pt x="1694" y="664"/>
                    <a:pt x="1692" y="661"/>
                    <a:pt x="1689" y="658"/>
                  </a:cubicBezTo>
                  <a:cubicBezTo>
                    <a:pt x="1707" y="647"/>
                    <a:pt x="1718" y="633"/>
                    <a:pt x="1720" y="616"/>
                  </a:cubicBezTo>
                  <a:cubicBezTo>
                    <a:pt x="1722" y="604"/>
                    <a:pt x="1718" y="591"/>
                    <a:pt x="1709" y="582"/>
                  </a:cubicBezTo>
                  <a:cubicBezTo>
                    <a:pt x="1709" y="582"/>
                    <a:pt x="1709" y="582"/>
                    <a:pt x="1709" y="582"/>
                  </a:cubicBezTo>
                  <a:cubicBezTo>
                    <a:pt x="1714" y="575"/>
                    <a:pt x="1715" y="565"/>
                    <a:pt x="1712" y="555"/>
                  </a:cubicBezTo>
                  <a:cubicBezTo>
                    <a:pt x="1709" y="544"/>
                    <a:pt x="1701" y="535"/>
                    <a:pt x="1690" y="531"/>
                  </a:cubicBezTo>
                  <a:cubicBezTo>
                    <a:pt x="1693" y="520"/>
                    <a:pt x="1690" y="508"/>
                    <a:pt x="1681" y="499"/>
                  </a:cubicBezTo>
                  <a:cubicBezTo>
                    <a:pt x="1672" y="490"/>
                    <a:pt x="1660" y="487"/>
                    <a:pt x="1648" y="489"/>
                  </a:cubicBezTo>
                  <a:cubicBezTo>
                    <a:pt x="1644" y="479"/>
                    <a:pt x="1636" y="471"/>
                    <a:pt x="1625" y="467"/>
                  </a:cubicBezTo>
                  <a:cubicBezTo>
                    <a:pt x="1615" y="464"/>
                    <a:pt x="1605" y="466"/>
                    <a:pt x="1597" y="471"/>
                  </a:cubicBezTo>
                  <a:cubicBezTo>
                    <a:pt x="1597" y="471"/>
                    <a:pt x="1597" y="471"/>
                    <a:pt x="1597" y="471"/>
                  </a:cubicBezTo>
                  <a:cubicBezTo>
                    <a:pt x="1589" y="462"/>
                    <a:pt x="1576" y="458"/>
                    <a:pt x="1563" y="459"/>
                  </a:cubicBezTo>
                  <a:cubicBezTo>
                    <a:pt x="1547" y="461"/>
                    <a:pt x="1532" y="473"/>
                    <a:pt x="1522" y="491"/>
                  </a:cubicBezTo>
                  <a:cubicBezTo>
                    <a:pt x="1519" y="488"/>
                    <a:pt x="1516" y="486"/>
                    <a:pt x="1513" y="484"/>
                  </a:cubicBezTo>
                  <a:cubicBezTo>
                    <a:pt x="1520" y="459"/>
                    <a:pt x="1536" y="440"/>
                    <a:pt x="1554" y="434"/>
                  </a:cubicBezTo>
                  <a:cubicBezTo>
                    <a:pt x="1568" y="430"/>
                    <a:pt x="1582" y="433"/>
                    <a:pt x="1594" y="442"/>
                  </a:cubicBezTo>
                  <a:cubicBezTo>
                    <a:pt x="1595" y="443"/>
                    <a:pt x="1596" y="443"/>
                    <a:pt x="1597" y="442"/>
                  </a:cubicBezTo>
                  <a:cubicBezTo>
                    <a:pt x="1607" y="433"/>
                    <a:pt x="1620" y="429"/>
                    <a:pt x="1633" y="432"/>
                  </a:cubicBezTo>
                  <a:cubicBezTo>
                    <a:pt x="1647" y="435"/>
                    <a:pt x="1658" y="445"/>
                    <a:pt x="1663" y="459"/>
                  </a:cubicBezTo>
                  <a:close/>
                  <a:moveTo>
                    <a:pt x="1763" y="504"/>
                  </a:moveTo>
                  <a:cubicBezTo>
                    <a:pt x="1758" y="500"/>
                    <a:pt x="1749" y="499"/>
                    <a:pt x="1743" y="505"/>
                  </a:cubicBezTo>
                  <a:cubicBezTo>
                    <a:pt x="1738" y="509"/>
                    <a:pt x="1736" y="516"/>
                    <a:pt x="1738" y="523"/>
                  </a:cubicBezTo>
                  <a:cubicBezTo>
                    <a:pt x="1734" y="519"/>
                    <a:pt x="1729" y="516"/>
                    <a:pt x="1724" y="514"/>
                  </a:cubicBezTo>
                  <a:cubicBezTo>
                    <a:pt x="1730" y="503"/>
                    <a:pt x="1730" y="490"/>
                    <a:pt x="1725" y="478"/>
                  </a:cubicBezTo>
                  <a:cubicBezTo>
                    <a:pt x="1740" y="468"/>
                    <a:pt x="1757" y="469"/>
                    <a:pt x="1768" y="481"/>
                  </a:cubicBezTo>
                  <a:cubicBezTo>
                    <a:pt x="1780" y="493"/>
                    <a:pt x="1777" y="506"/>
                    <a:pt x="1775" y="509"/>
                  </a:cubicBezTo>
                  <a:cubicBezTo>
                    <a:pt x="1773" y="514"/>
                    <a:pt x="1771" y="517"/>
                    <a:pt x="1767" y="519"/>
                  </a:cubicBezTo>
                  <a:cubicBezTo>
                    <a:pt x="1769" y="513"/>
                    <a:pt x="1767" y="507"/>
                    <a:pt x="1763" y="504"/>
                  </a:cubicBezTo>
                  <a:close/>
                  <a:moveTo>
                    <a:pt x="1806" y="558"/>
                  </a:moveTo>
                  <a:cubicBezTo>
                    <a:pt x="1817" y="558"/>
                    <a:pt x="1828" y="562"/>
                    <a:pt x="1836" y="570"/>
                  </a:cubicBezTo>
                  <a:cubicBezTo>
                    <a:pt x="1845" y="578"/>
                    <a:pt x="1850" y="589"/>
                    <a:pt x="1850" y="599"/>
                  </a:cubicBezTo>
                  <a:cubicBezTo>
                    <a:pt x="1851" y="621"/>
                    <a:pt x="1836" y="630"/>
                    <a:pt x="1832" y="632"/>
                  </a:cubicBezTo>
                  <a:cubicBezTo>
                    <a:pt x="1826" y="634"/>
                    <a:pt x="1820" y="635"/>
                    <a:pt x="1816" y="633"/>
                  </a:cubicBezTo>
                  <a:cubicBezTo>
                    <a:pt x="1823" y="629"/>
                    <a:pt x="1825" y="622"/>
                    <a:pt x="1825" y="617"/>
                  </a:cubicBezTo>
                  <a:cubicBezTo>
                    <a:pt x="1824" y="608"/>
                    <a:pt x="1817" y="600"/>
                    <a:pt x="1807" y="600"/>
                  </a:cubicBezTo>
                  <a:cubicBezTo>
                    <a:pt x="1805" y="600"/>
                    <a:pt x="1803" y="601"/>
                    <a:pt x="1801" y="601"/>
                  </a:cubicBezTo>
                  <a:cubicBezTo>
                    <a:pt x="1803" y="598"/>
                    <a:pt x="1805" y="595"/>
                    <a:pt x="1806" y="592"/>
                  </a:cubicBezTo>
                  <a:cubicBezTo>
                    <a:pt x="1810" y="581"/>
                    <a:pt x="1810" y="569"/>
                    <a:pt x="1806" y="558"/>
                  </a:cubicBezTo>
                  <a:close/>
                  <a:moveTo>
                    <a:pt x="1803" y="590"/>
                  </a:moveTo>
                  <a:cubicBezTo>
                    <a:pt x="1799" y="600"/>
                    <a:pt x="1790" y="608"/>
                    <a:pt x="1781" y="612"/>
                  </a:cubicBezTo>
                  <a:cubicBezTo>
                    <a:pt x="1773" y="614"/>
                    <a:pt x="1765" y="614"/>
                    <a:pt x="1759" y="610"/>
                  </a:cubicBezTo>
                  <a:cubicBezTo>
                    <a:pt x="1752" y="607"/>
                    <a:pt x="1748" y="600"/>
                    <a:pt x="1749" y="593"/>
                  </a:cubicBezTo>
                  <a:cubicBezTo>
                    <a:pt x="1749" y="587"/>
                    <a:pt x="1753" y="582"/>
                    <a:pt x="1759" y="580"/>
                  </a:cubicBezTo>
                  <a:cubicBezTo>
                    <a:pt x="1764" y="578"/>
                    <a:pt x="1770" y="581"/>
                    <a:pt x="1772" y="586"/>
                  </a:cubicBezTo>
                  <a:cubicBezTo>
                    <a:pt x="1774" y="589"/>
                    <a:pt x="1774" y="594"/>
                    <a:pt x="1768" y="598"/>
                  </a:cubicBezTo>
                  <a:cubicBezTo>
                    <a:pt x="1768" y="599"/>
                    <a:pt x="1768" y="599"/>
                    <a:pt x="1768" y="600"/>
                  </a:cubicBezTo>
                  <a:cubicBezTo>
                    <a:pt x="1768" y="601"/>
                    <a:pt x="1768" y="601"/>
                    <a:pt x="1769" y="602"/>
                  </a:cubicBezTo>
                  <a:cubicBezTo>
                    <a:pt x="1774" y="604"/>
                    <a:pt x="1781" y="602"/>
                    <a:pt x="1787" y="596"/>
                  </a:cubicBezTo>
                  <a:cubicBezTo>
                    <a:pt x="1796" y="588"/>
                    <a:pt x="1798" y="575"/>
                    <a:pt x="1793" y="563"/>
                  </a:cubicBezTo>
                  <a:cubicBezTo>
                    <a:pt x="1787" y="546"/>
                    <a:pt x="1770" y="537"/>
                    <a:pt x="1750" y="540"/>
                  </a:cubicBezTo>
                  <a:cubicBezTo>
                    <a:pt x="1749" y="539"/>
                    <a:pt x="1748" y="537"/>
                    <a:pt x="1748" y="536"/>
                  </a:cubicBezTo>
                  <a:cubicBezTo>
                    <a:pt x="1751" y="537"/>
                    <a:pt x="1754" y="539"/>
                    <a:pt x="1758" y="539"/>
                  </a:cubicBezTo>
                  <a:cubicBezTo>
                    <a:pt x="1765" y="540"/>
                    <a:pt x="1772" y="538"/>
                    <a:pt x="1778" y="534"/>
                  </a:cubicBezTo>
                  <a:cubicBezTo>
                    <a:pt x="1789" y="538"/>
                    <a:pt x="1797" y="546"/>
                    <a:pt x="1802" y="557"/>
                  </a:cubicBezTo>
                  <a:cubicBezTo>
                    <a:pt x="1806" y="568"/>
                    <a:pt x="1807" y="580"/>
                    <a:pt x="1803" y="590"/>
                  </a:cubicBezTo>
                  <a:close/>
                  <a:moveTo>
                    <a:pt x="1940" y="738"/>
                  </a:moveTo>
                  <a:cubicBezTo>
                    <a:pt x="1940" y="738"/>
                    <a:pt x="1940" y="738"/>
                    <a:pt x="1940" y="738"/>
                  </a:cubicBezTo>
                  <a:cubicBezTo>
                    <a:pt x="1955" y="774"/>
                    <a:pt x="1932" y="861"/>
                    <a:pt x="1877" y="892"/>
                  </a:cubicBezTo>
                  <a:cubicBezTo>
                    <a:pt x="1871" y="890"/>
                    <a:pt x="1864" y="890"/>
                    <a:pt x="1858" y="891"/>
                  </a:cubicBezTo>
                  <a:cubicBezTo>
                    <a:pt x="1858" y="891"/>
                    <a:pt x="1858" y="891"/>
                    <a:pt x="1857" y="891"/>
                  </a:cubicBezTo>
                  <a:cubicBezTo>
                    <a:pt x="1858" y="888"/>
                    <a:pt x="1858" y="885"/>
                    <a:pt x="1857" y="883"/>
                  </a:cubicBezTo>
                  <a:cubicBezTo>
                    <a:pt x="1863" y="885"/>
                    <a:pt x="1873" y="886"/>
                    <a:pt x="1879" y="878"/>
                  </a:cubicBezTo>
                  <a:cubicBezTo>
                    <a:pt x="1885" y="871"/>
                    <a:pt x="1883" y="863"/>
                    <a:pt x="1880" y="857"/>
                  </a:cubicBezTo>
                  <a:cubicBezTo>
                    <a:pt x="1885" y="857"/>
                    <a:pt x="1895" y="857"/>
                    <a:pt x="1900" y="849"/>
                  </a:cubicBezTo>
                  <a:cubicBezTo>
                    <a:pt x="1905" y="841"/>
                    <a:pt x="1900" y="833"/>
                    <a:pt x="1897" y="829"/>
                  </a:cubicBezTo>
                  <a:cubicBezTo>
                    <a:pt x="1902" y="829"/>
                    <a:pt x="1911" y="827"/>
                    <a:pt x="1914" y="818"/>
                  </a:cubicBezTo>
                  <a:cubicBezTo>
                    <a:pt x="1918" y="810"/>
                    <a:pt x="1913" y="803"/>
                    <a:pt x="1908" y="799"/>
                  </a:cubicBezTo>
                  <a:cubicBezTo>
                    <a:pt x="1913" y="798"/>
                    <a:pt x="1922" y="794"/>
                    <a:pt x="1923" y="785"/>
                  </a:cubicBezTo>
                  <a:cubicBezTo>
                    <a:pt x="1924" y="776"/>
                    <a:pt x="1917" y="770"/>
                    <a:pt x="1912" y="768"/>
                  </a:cubicBezTo>
                  <a:cubicBezTo>
                    <a:pt x="1918" y="763"/>
                    <a:pt x="1925" y="755"/>
                    <a:pt x="1921" y="745"/>
                  </a:cubicBezTo>
                  <a:cubicBezTo>
                    <a:pt x="1921" y="745"/>
                    <a:pt x="1921" y="745"/>
                    <a:pt x="1921" y="745"/>
                  </a:cubicBezTo>
                  <a:cubicBezTo>
                    <a:pt x="1917" y="736"/>
                    <a:pt x="1907" y="735"/>
                    <a:pt x="1899" y="736"/>
                  </a:cubicBezTo>
                  <a:cubicBezTo>
                    <a:pt x="1901" y="731"/>
                    <a:pt x="1901" y="722"/>
                    <a:pt x="1894" y="716"/>
                  </a:cubicBezTo>
                  <a:cubicBezTo>
                    <a:pt x="1887" y="711"/>
                    <a:pt x="1879" y="714"/>
                    <a:pt x="1874" y="717"/>
                  </a:cubicBezTo>
                  <a:cubicBezTo>
                    <a:pt x="1875" y="711"/>
                    <a:pt x="1873" y="702"/>
                    <a:pt x="1865" y="699"/>
                  </a:cubicBezTo>
                  <a:cubicBezTo>
                    <a:pt x="1856" y="695"/>
                    <a:pt x="1849" y="700"/>
                    <a:pt x="1845" y="704"/>
                  </a:cubicBezTo>
                  <a:cubicBezTo>
                    <a:pt x="1844" y="698"/>
                    <a:pt x="1842" y="690"/>
                    <a:pt x="1833" y="687"/>
                  </a:cubicBezTo>
                  <a:cubicBezTo>
                    <a:pt x="1824" y="685"/>
                    <a:pt x="1817" y="692"/>
                    <a:pt x="1813" y="696"/>
                  </a:cubicBezTo>
                  <a:cubicBezTo>
                    <a:pt x="1811" y="690"/>
                    <a:pt x="1807" y="682"/>
                    <a:pt x="1797" y="681"/>
                  </a:cubicBezTo>
                  <a:cubicBezTo>
                    <a:pt x="1788" y="680"/>
                    <a:pt x="1782" y="688"/>
                    <a:pt x="1779" y="694"/>
                  </a:cubicBezTo>
                  <a:cubicBezTo>
                    <a:pt x="1778" y="692"/>
                    <a:pt x="1776" y="690"/>
                    <a:pt x="1773" y="688"/>
                  </a:cubicBezTo>
                  <a:cubicBezTo>
                    <a:pt x="1774" y="688"/>
                    <a:pt x="1774" y="688"/>
                    <a:pt x="1774" y="687"/>
                  </a:cubicBezTo>
                  <a:cubicBezTo>
                    <a:pt x="1779" y="683"/>
                    <a:pt x="1783" y="679"/>
                    <a:pt x="1786" y="673"/>
                  </a:cubicBezTo>
                  <a:cubicBezTo>
                    <a:pt x="1847" y="656"/>
                    <a:pt x="1925" y="701"/>
                    <a:pt x="1940" y="738"/>
                  </a:cubicBezTo>
                  <a:close/>
                  <a:moveTo>
                    <a:pt x="1901" y="910"/>
                  </a:moveTo>
                  <a:cubicBezTo>
                    <a:pt x="1900" y="907"/>
                    <a:pt x="1898" y="905"/>
                    <a:pt x="1895" y="903"/>
                  </a:cubicBezTo>
                  <a:cubicBezTo>
                    <a:pt x="1895" y="902"/>
                    <a:pt x="1894" y="901"/>
                    <a:pt x="1893" y="901"/>
                  </a:cubicBezTo>
                  <a:cubicBezTo>
                    <a:pt x="1898" y="898"/>
                    <a:pt x="1902" y="894"/>
                    <a:pt x="1906" y="891"/>
                  </a:cubicBezTo>
                  <a:cubicBezTo>
                    <a:pt x="1903" y="896"/>
                    <a:pt x="1901" y="902"/>
                    <a:pt x="1901" y="908"/>
                  </a:cubicBezTo>
                  <a:cubicBezTo>
                    <a:pt x="1901" y="908"/>
                    <a:pt x="1901" y="909"/>
                    <a:pt x="1901" y="910"/>
                  </a:cubicBezTo>
                  <a:close/>
                  <a:moveTo>
                    <a:pt x="1906" y="942"/>
                  </a:moveTo>
                  <a:cubicBezTo>
                    <a:pt x="1902" y="946"/>
                    <a:pt x="1899" y="950"/>
                    <a:pt x="1898" y="955"/>
                  </a:cubicBezTo>
                  <a:cubicBezTo>
                    <a:pt x="1898" y="957"/>
                    <a:pt x="1897" y="959"/>
                    <a:pt x="1897" y="961"/>
                  </a:cubicBezTo>
                  <a:cubicBezTo>
                    <a:pt x="1897" y="962"/>
                    <a:pt x="1897" y="962"/>
                    <a:pt x="1897" y="962"/>
                  </a:cubicBezTo>
                  <a:cubicBezTo>
                    <a:pt x="1896" y="960"/>
                    <a:pt x="1894" y="959"/>
                    <a:pt x="1893" y="957"/>
                  </a:cubicBezTo>
                  <a:cubicBezTo>
                    <a:pt x="1900" y="939"/>
                    <a:pt x="1896" y="920"/>
                    <a:pt x="1883" y="910"/>
                  </a:cubicBezTo>
                  <a:cubicBezTo>
                    <a:pt x="1870" y="901"/>
                    <a:pt x="1856" y="903"/>
                    <a:pt x="1849" y="908"/>
                  </a:cubicBezTo>
                  <a:cubicBezTo>
                    <a:pt x="1842" y="912"/>
                    <a:pt x="1838" y="918"/>
                    <a:pt x="1839" y="924"/>
                  </a:cubicBezTo>
                  <a:cubicBezTo>
                    <a:pt x="1839" y="925"/>
                    <a:pt x="1839" y="925"/>
                    <a:pt x="1840" y="926"/>
                  </a:cubicBezTo>
                  <a:cubicBezTo>
                    <a:pt x="1841" y="926"/>
                    <a:pt x="1841" y="926"/>
                    <a:pt x="1842" y="925"/>
                  </a:cubicBezTo>
                  <a:cubicBezTo>
                    <a:pt x="1847" y="921"/>
                    <a:pt x="1852" y="923"/>
                    <a:pt x="1855" y="925"/>
                  </a:cubicBezTo>
                  <a:cubicBezTo>
                    <a:pt x="1859" y="928"/>
                    <a:pt x="1861" y="934"/>
                    <a:pt x="1857" y="939"/>
                  </a:cubicBezTo>
                  <a:cubicBezTo>
                    <a:pt x="1854" y="944"/>
                    <a:pt x="1848" y="947"/>
                    <a:pt x="1842" y="946"/>
                  </a:cubicBezTo>
                  <a:cubicBezTo>
                    <a:pt x="1835" y="944"/>
                    <a:pt x="1830" y="939"/>
                    <a:pt x="1828" y="932"/>
                  </a:cubicBezTo>
                  <a:cubicBezTo>
                    <a:pt x="1826" y="924"/>
                    <a:pt x="1827" y="916"/>
                    <a:pt x="1832" y="909"/>
                  </a:cubicBezTo>
                  <a:cubicBezTo>
                    <a:pt x="1838" y="901"/>
                    <a:pt x="1848" y="896"/>
                    <a:pt x="1859" y="894"/>
                  </a:cubicBezTo>
                  <a:cubicBezTo>
                    <a:pt x="1871" y="893"/>
                    <a:pt x="1884" y="897"/>
                    <a:pt x="1893" y="905"/>
                  </a:cubicBezTo>
                  <a:cubicBezTo>
                    <a:pt x="1902" y="914"/>
                    <a:pt x="1907" y="927"/>
                    <a:pt x="1906" y="942"/>
                  </a:cubicBezTo>
                  <a:close/>
                  <a:moveTo>
                    <a:pt x="1916" y="940"/>
                  </a:moveTo>
                  <a:cubicBezTo>
                    <a:pt x="1926" y="935"/>
                    <a:pt x="1937" y="935"/>
                    <a:pt x="1947" y="939"/>
                  </a:cubicBezTo>
                  <a:cubicBezTo>
                    <a:pt x="1957" y="943"/>
                    <a:pt x="1966" y="952"/>
                    <a:pt x="1970" y="963"/>
                  </a:cubicBezTo>
                  <a:cubicBezTo>
                    <a:pt x="1974" y="974"/>
                    <a:pt x="1974" y="986"/>
                    <a:pt x="1970" y="997"/>
                  </a:cubicBezTo>
                  <a:cubicBezTo>
                    <a:pt x="1962" y="998"/>
                    <a:pt x="1956" y="1002"/>
                    <a:pt x="1952" y="1007"/>
                  </a:cubicBezTo>
                  <a:cubicBezTo>
                    <a:pt x="1949" y="1010"/>
                    <a:pt x="1948" y="1013"/>
                    <a:pt x="1947" y="1017"/>
                  </a:cubicBezTo>
                  <a:cubicBezTo>
                    <a:pt x="1946" y="1015"/>
                    <a:pt x="1946" y="1013"/>
                    <a:pt x="1945" y="1012"/>
                  </a:cubicBezTo>
                  <a:cubicBezTo>
                    <a:pt x="1962" y="999"/>
                    <a:pt x="1967" y="982"/>
                    <a:pt x="1960" y="965"/>
                  </a:cubicBezTo>
                  <a:cubicBezTo>
                    <a:pt x="1955" y="953"/>
                    <a:pt x="1944" y="946"/>
                    <a:pt x="1932" y="946"/>
                  </a:cubicBezTo>
                  <a:cubicBezTo>
                    <a:pt x="1924" y="946"/>
                    <a:pt x="1917" y="949"/>
                    <a:pt x="1915" y="955"/>
                  </a:cubicBezTo>
                  <a:cubicBezTo>
                    <a:pt x="1915" y="956"/>
                    <a:pt x="1915" y="956"/>
                    <a:pt x="1915" y="957"/>
                  </a:cubicBezTo>
                  <a:cubicBezTo>
                    <a:pt x="1916" y="957"/>
                    <a:pt x="1917" y="958"/>
                    <a:pt x="1917" y="958"/>
                  </a:cubicBezTo>
                  <a:cubicBezTo>
                    <a:pt x="1924" y="956"/>
                    <a:pt x="1928" y="960"/>
                    <a:pt x="1929" y="964"/>
                  </a:cubicBezTo>
                  <a:cubicBezTo>
                    <a:pt x="1930" y="969"/>
                    <a:pt x="1929" y="975"/>
                    <a:pt x="1923" y="977"/>
                  </a:cubicBezTo>
                  <a:cubicBezTo>
                    <a:pt x="1918" y="980"/>
                    <a:pt x="1912" y="979"/>
                    <a:pt x="1907" y="975"/>
                  </a:cubicBezTo>
                  <a:cubicBezTo>
                    <a:pt x="1902" y="971"/>
                    <a:pt x="1900" y="963"/>
                    <a:pt x="1902" y="956"/>
                  </a:cubicBezTo>
                  <a:cubicBezTo>
                    <a:pt x="1904" y="949"/>
                    <a:pt x="1909" y="943"/>
                    <a:pt x="1916" y="940"/>
                  </a:cubicBezTo>
                  <a:close/>
                  <a:moveTo>
                    <a:pt x="1909" y="927"/>
                  </a:moveTo>
                  <a:cubicBezTo>
                    <a:pt x="1911" y="930"/>
                    <a:pt x="1915" y="933"/>
                    <a:pt x="1919" y="934"/>
                  </a:cubicBezTo>
                  <a:cubicBezTo>
                    <a:pt x="1919" y="934"/>
                    <a:pt x="1919" y="934"/>
                    <a:pt x="1919" y="934"/>
                  </a:cubicBezTo>
                  <a:cubicBezTo>
                    <a:pt x="1918" y="935"/>
                    <a:pt x="1916" y="935"/>
                    <a:pt x="1915" y="936"/>
                  </a:cubicBezTo>
                  <a:cubicBezTo>
                    <a:pt x="1913" y="937"/>
                    <a:pt x="1911" y="938"/>
                    <a:pt x="1910" y="939"/>
                  </a:cubicBezTo>
                  <a:cubicBezTo>
                    <a:pt x="1910" y="935"/>
                    <a:pt x="1909" y="931"/>
                    <a:pt x="1909" y="927"/>
                  </a:cubicBezTo>
                  <a:close/>
                  <a:moveTo>
                    <a:pt x="1938" y="933"/>
                  </a:moveTo>
                  <a:cubicBezTo>
                    <a:pt x="1940" y="932"/>
                    <a:pt x="1942" y="930"/>
                    <a:pt x="1943" y="929"/>
                  </a:cubicBezTo>
                  <a:cubicBezTo>
                    <a:pt x="1950" y="922"/>
                    <a:pt x="1949" y="911"/>
                    <a:pt x="1944" y="905"/>
                  </a:cubicBezTo>
                  <a:cubicBezTo>
                    <a:pt x="1940" y="900"/>
                    <a:pt x="1933" y="897"/>
                    <a:pt x="1926" y="900"/>
                  </a:cubicBezTo>
                  <a:cubicBezTo>
                    <a:pt x="1928" y="895"/>
                    <a:pt x="1932" y="891"/>
                    <a:pt x="1938" y="889"/>
                  </a:cubicBezTo>
                  <a:cubicBezTo>
                    <a:pt x="1943" y="887"/>
                    <a:pt x="1959" y="883"/>
                    <a:pt x="1975" y="899"/>
                  </a:cubicBezTo>
                  <a:cubicBezTo>
                    <a:pt x="1982" y="907"/>
                    <a:pt x="1986" y="918"/>
                    <a:pt x="1985" y="930"/>
                  </a:cubicBezTo>
                  <a:cubicBezTo>
                    <a:pt x="1985" y="941"/>
                    <a:pt x="1980" y="951"/>
                    <a:pt x="1972" y="959"/>
                  </a:cubicBezTo>
                  <a:cubicBezTo>
                    <a:pt x="1968" y="949"/>
                    <a:pt x="1959" y="940"/>
                    <a:pt x="1949" y="936"/>
                  </a:cubicBezTo>
                  <a:cubicBezTo>
                    <a:pt x="1945" y="934"/>
                    <a:pt x="1942" y="933"/>
                    <a:pt x="1938" y="933"/>
                  </a:cubicBezTo>
                  <a:close/>
                  <a:moveTo>
                    <a:pt x="1973" y="1015"/>
                  </a:moveTo>
                  <a:cubicBezTo>
                    <a:pt x="1976" y="1014"/>
                    <a:pt x="1981" y="1014"/>
                    <a:pt x="1985" y="1016"/>
                  </a:cubicBezTo>
                  <a:cubicBezTo>
                    <a:pt x="1989" y="1017"/>
                    <a:pt x="2000" y="1024"/>
                    <a:pt x="2000" y="1041"/>
                  </a:cubicBezTo>
                  <a:cubicBezTo>
                    <a:pt x="2000" y="1057"/>
                    <a:pt x="1989" y="1070"/>
                    <a:pt x="1971" y="1074"/>
                  </a:cubicBezTo>
                  <a:cubicBezTo>
                    <a:pt x="1967" y="1062"/>
                    <a:pt x="1957" y="1052"/>
                    <a:pt x="1946" y="1049"/>
                  </a:cubicBezTo>
                  <a:cubicBezTo>
                    <a:pt x="1948" y="1043"/>
                    <a:pt x="1949" y="1038"/>
                    <a:pt x="1949" y="1032"/>
                  </a:cubicBezTo>
                  <a:cubicBezTo>
                    <a:pt x="1953" y="1038"/>
                    <a:pt x="1959" y="1042"/>
                    <a:pt x="1966" y="1041"/>
                  </a:cubicBezTo>
                  <a:cubicBezTo>
                    <a:pt x="1974" y="1041"/>
                    <a:pt x="1979" y="1034"/>
                    <a:pt x="1980" y="1028"/>
                  </a:cubicBezTo>
                  <a:cubicBezTo>
                    <a:pt x="1980" y="1023"/>
                    <a:pt x="1978" y="1018"/>
                    <a:pt x="1973" y="1015"/>
                  </a:cubicBezTo>
                  <a:close/>
                  <a:moveTo>
                    <a:pt x="1980" y="1152"/>
                  </a:moveTo>
                  <a:cubicBezTo>
                    <a:pt x="1979" y="1145"/>
                    <a:pt x="1974" y="1138"/>
                    <a:pt x="1966" y="1138"/>
                  </a:cubicBezTo>
                  <a:cubicBezTo>
                    <a:pt x="1959" y="1138"/>
                    <a:pt x="1953" y="1141"/>
                    <a:pt x="1949" y="1147"/>
                  </a:cubicBezTo>
                  <a:cubicBezTo>
                    <a:pt x="1949" y="1142"/>
                    <a:pt x="1948" y="1136"/>
                    <a:pt x="1946" y="1131"/>
                  </a:cubicBezTo>
                  <a:cubicBezTo>
                    <a:pt x="1957" y="1128"/>
                    <a:pt x="1967" y="1118"/>
                    <a:pt x="1971" y="1106"/>
                  </a:cubicBezTo>
                  <a:cubicBezTo>
                    <a:pt x="1989" y="1110"/>
                    <a:pt x="2000" y="1122"/>
                    <a:pt x="2000" y="1138"/>
                  </a:cubicBezTo>
                  <a:cubicBezTo>
                    <a:pt x="2000" y="1156"/>
                    <a:pt x="1989" y="1162"/>
                    <a:pt x="1985" y="1164"/>
                  </a:cubicBezTo>
                  <a:cubicBezTo>
                    <a:pt x="1981" y="1166"/>
                    <a:pt x="1976" y="1166"/>
                    <a:pt x="1973" y="1165"/>
                  </a:cubicBezTo>
                  <a:cubicBezTo>
                    <a:pt x="1978" y="1162"/>
                    <a:pt x="1980" y="1156"/>
                    <a:pt x="1980" y="1152"/>
                  </a:cubicBezTo>
                  <a:close/>
                  <a:moveTo>
                    <a:pt x="1970" y="1216"/>
                  </a:moveTo>
                  <a:cubicBezTo>
                    <a:pt x="1966" y="1227"/>
                    <a:pt x="1957" y="1236"/>
                    <a:pt x="1947" y="1240"/>
                  </a:cubicBezTo>
                  <a:cubicBezTo>
                    <a:pt x="1937" y="1245"/>
                    <a:pt x="1926" y="1244"/>
                    <a:pt x="1916" y="1240"/>
                  </a:cubicBezTo>
                  <a:cubicBezTo>
                    <a:pt x="1909" y="1236"/>
                    <a:pt x="1904" y="1231"/>
                    <a:pt x="1902" y="1224"/>
                  </a:cubicBezTo>
                  <a:cubicBezTo>
                    <a:pt x="1900" y="1216"/>
                    <a:pt x="1902" y="1209"/>
                    <a:pt x="1907" y="1204"/>
                  </a:cubicBezTo>
                  <a:cubicBezTo>
                    <a:pt x="1912" y="1200"/>
                    <a:pt x="1918" y="1199"/>
                    <a:pt x="1923" y="1202"/>
                  </a:cubicBezTo>
                  <a:cubicBezTo>
                    <a:pt x="1929" y="1205"/>
                    <a:pt x="1930" y="1211"/>
                    <a:pt x="1929" y="1216"/>
                  </a:cubicBezTo>
                  <a:cubicBezTo>
                    <a:pt x="1928" y="1219"/>
                    <a:pt x="1924" y="1223"/>
                    <a:pt x="1917" y="1222"/>
                  </a:cubicBezTo>
                  <a:cubicBezTo>
                    <a:pt x="1917" y="1222"/>
                    <a:pt x="1916" y="1222"/>
                    <a:pt x="1915" y="1223"/>
                  </a:cubicBezTo>
                  <a:cubicBezTo>
                    <a:pt x="1915" y="1223"/>
                    <a:pt x="1915" y="1224"/>
                    <a:pt x="1915" y="1225"/>
                  </a:cubicBezTo>
                  <a:cubicBezTo>
                    <a:pt x="1917" y="1230"/>
                    <a:pt x="1924" y="1234"/>
                    <a:pt x="1932" y="1234"/>
                  </a:cubicBezTo>
                  <a:cubicBezTo>
                    <a:pt x="1944" y="1234"/>
                    <a:pt x="1955" y="1227"/>
                    <a:pt x="1960" y="1215"/>
                  </a:cubicBezTo>
                  <a:cubicBezTo>
                    <a:pt x="1967" y="1198"/>
                    <a:pt x="1962" y="1180"/>
                    <a:pt x="1945" y="1168"/>
                  </a:cubicBezTo>
                  <a:cubicBezTo>
                    <a:pt x="1946" y="1166"/>
                    <a:pt x="1946" y="1165"/>
                    <a:pt x="1947" y="1163"/>
                  </a:cubicBezTo>
                  <a:cubicBezTo>
                    <a:pt x="1948" y="1166"/>
                    <a:pt x="1949" y="1170"/>
                    <a:pt x="1952" y="1173"/>
                  </a:cubicBezTo>
                  <a:cubicBezTo>
                    <a:pt x="1956" y="1178"/>
                    <a:pt x="1962" y="1181"/>
                    <a:pt x="1970" y="1183"/>
                  </a:cubicBezTo>
                  <a:cubicBezTo>
                    <a:pt x="1974" y="1194"/>
                    <a:pt x="1974" y="1205"/>
                    <a:pt x="1970" y="1216"/>
                  </a:cubicBezTo>
                  <a:close/>
                  <a:moveTo>
                    <a:pt x="1985" y="1250"/>
                  </a:moveTo>
                  <a:cubicBezTo>
                    <a:pt x="1986" y="1262"/>
                    <a:pt x="1982" y="1273"/>
                    <a:pt x="1975" y="1281"/>
                  </a:cubicBezTo>
                  <a:cubicBezTo>
                    <a:pt x="1959" y="1297"/>
                    <a:pt x="1943" y="1292"/>
                    <a:pt x="1938" y="1290"/>
                  </a:cubicBezTo>
                  <a:cubicBezTo>
                    <a:pt x="1932" y="1288"/>
                    <a:pt x="1928" y="1284"/>
                    <a:pt x="1926" y="1280"/>
                  </a:cubicBezTo>
                  <a:cubicBezTo>
                    <a:pt x="1933" y="1282"/>
                    <a:pt x="1940" y="1279"/>
                    <a:pt x="1944" y="1275"/>
                  </a:cubicBezTo>
                  <a:cubicBezTo>
                    <a:pt x="1949" y="1268"/>
                    <a:pt x="1950" y="1258"/>
                    <a:pt x="1943" y="1251"/>
                  </a:cubicBezTo>
                  <a:cubicBezTo>
                    <a:pt x="1942" y="1249"/>
                    <a:pt x="1940" y="1248"/>
                    <a:pt x="1938" y="1247"/>
                  </a:cubicBezTo>
                  <a:cubicBezTo>
                    <a:pt x="1942" y="1246"/>
                    <a:pt x="1945" y="1245"/>
                    <a:pt x="1949" y="1244"/>
                  </a:cubicBezTo>
                  <a:cubicBezTo>
                    <a:pt x="1959" y="1240"/>
                    <a:pt x="1968" y="1231"/>
                    <a:pt x="1972" y="1220"/>
                  </a:cubicBezTo>
                  <a:cubicBezTo>
                    <a:pt x="1980" y="1228"/>
                    <a:pt x="1985" y="1239"/>
                    <a:pt x="1985" y="1250"/>
                  </a:cubicBezTo>
                  <a:close/>
                  <a:moveTo>
                    <a:pt x="1919" y="1245"/>
                  </a:moveTo>
                  <a:cubicBezTo>
                    <a:pt x="1919" y="1245"/>
                    <a:pt x="1919" y="1245"/>
                    <a:pt x="1919" y="1245"/>
                  </a:cubicBezTo>
                  <a:cubicBezTo>
                    <a:pt x="1915" y="1247"/>
                    <a:pt x="1911" y="1249"/>
                    <a:pt x="1909" y="1252"/>
                  </a:cubicBezTo>
                  <a:cubicBezTo>
                    <a:pt x="1909" y="1249"/>
                    <a:pt x="1910" y="1245"/>
                    <a:pt x="1910" y="1241"/>
                  </a:cubicBezTo>
                  <a:cubicBezTo>
                    <a:pt x="1911" y="1242"/>
                    <a:pt x="1913" y="1243"/>
                    <a:pt x="1915" y="1243"/>
                  </a:cubicBezTo>
                  <a:cubicBezTo>
                    <a:pt x="1916" y="1244"/>
                    <a:pt x="1918" y="1245"/>
                    <a:pt x="1919" y="1245"/>
                  </a:cubicBezTo>
                  <a:close/>
                  <a:moveTo>
                    <a:pt x="1906" y="1289"/>
                  </a:moveTo>
                  <a:cubicBezTo>
                    <a:pt x="1902" y="1285"/>
                    <a:pt x="1898" y="1282"/>
                    <a:pt x="1893" y="1279"/>
                  </a:cubicBezTo>
                  <a:cubicBezTo>
                    <a:pt x="1894" y="1278"/>
                    <a:pt x="1895" y="1278"/>
                    <a:pt x="1895" y="1277"/>
                  </a:cubicBezTo>
                  <a:cubicBezTo>
                    <a:pt x="1898" y="1275"/>
                    <a:pt x="1900" y="1272"/>
                    <a:pt x="1901" y="1270"/>
                  </a:cubicBezTo>
                  <a:cubicBezTo>
                    <a:pt x="1901" y="1271"/>
                    <a:pt x="1901" y="1271"/>
                    <a:pt x="1901" y="1272"/>
                  </a:cubicBezTo>
                  <a:cubicBezTo>
                    <a:pt x="1901" y="1278"/>
                    <a:pt x="1903" y="1283"/>
                    <a:pt x="1906" y="1289"/>
                  </a:cubicBezTo>
                  <a:close/>
                  <a:moveTo>
                    <a:pt x="1893" y="1274"/>
                  </a:moveTo>
                  <a:cubicBezTo>
                    <a:pt x="1884" y="1283"/>
                    <a:pt x="1871" y="1286"/>
                    <a:pt x="1859" y="1285"/>
                  </a:cubicBezTo>
                  <a:cubicBezTo>
                    <a:pt x="1848" y="1284"/>
                    <a:pt x="1838" y="1278"/>
                    <a:pt x="1832" y="1270"/>
                  </a:cubicBezTo>
                  <a:cubicBezTo>
                    <a:pt x="1827" y="1263"/>
                    <a:pt x="1826" y="1255"/>
                    <a:pt x="1828" y="1248"/>
                  </a:cubicBezTo>
                  <a:cubicBezTo>
                    <a:pt x="1830" y="1241"/>
                    <a:pt x="1835" y="1235"/>
                    <a:pt x="1842" y="1234"/>
                  </a:cubicBezTo>
                  <a:cubicBezTo>
                    <a:pt x="1848" y="1233"/>
                    <a:pt x="1854" y="1235"/>
                    <a:pt x="1857" y="1240"/>
                  </a:cubicBezTo>
                  <a:cubicBezTo>
                    <a:pt x="1861" y="1245"/>
                    <a:pt x="1859" y="1251"/>
                    <a:pt x="1855" y="1254"/>
                  </a:cubicBezTo>
                  <a:cubicBezTo>
                    <a:pt x="1852" y="1257"/>
                    <a:pt x="1847" y="1258"/>
                    <a:pt x="1842" y="1254"/>
                  </a:cubicBezTo>
                  <a:cubicBezTo>
                    <a:pt x="1841" y="1254"/>
                    <a:pt x="1841" y="1254"/>
                    <a:pt x="1840" y="1254"/>
                  </a:cubicBezTo>
                  <a:cubicBezTo>
                    <a:pt x="1839" y="1254"/>
                    <a:pt x="1839" y="1255"/>
                    <a:pt x="1839" y="1256"/>
                  </a:cubicBezTo>
                  <a:cubicBezTo>
                    <a:pt x="1838" y="1261"/>
                    <a:pt x="1842" y="1268"/>
                    <a:pt x="1849" y="1272"/>
                  </a:cubicBezTo>
                  <a:cubicBezTo>
                    <a:pt x="1856" y="1276"/>
                    <a:pt x="1870" y="1278"/>
                    <a:pt x="1883" y="1269"/>
                  </a:cubicBezTo>
                  <a:cubicBezTo>
                    <a:pt x="1896" y="1260"/>
                    <a:pt x="1900" y="1241"/>
                    <a:pt x="1893" y="1222"/>
                  </a:cubicBezTo>
                  <a:cubicBezTo>
                    <a:pt x="1894" y="1221"/>
                    <a:pt x="1896" y="1219"/>
                    <a:pt x="1897" y="1217"/>
                  </a:cubicBezTo>
                  <a:cubicBezTo>
                    <a:pt x="1897" y="1218"/>
                    <a:pt x="1897" y="1218"/>
                    <a:pt x="1897" y="1218"/>
                  </a:cubicBezTo>
                  <a:cubicBezTo>
                    <a:pt x="1897" y="1220"/>
                    <a:pt x="1898" y="1222"/>
                    <a:pt x="1898" y="1225"/>
                  </a:cubicBezTo>
                  <a:cubicBezTo>
                    <a:pt x="1899" y="1229"/>
                    <a:pt x="1902" y="1234"/>
                    <a:pt x="1906" y="1237"/>
                  </a:cubicBezTo>
                  <a:cubicBezTo>
                    <a:pt x="1907" y="1252"/>
                    <a:pt x="1902" y="1265"/>
                    <a:pt x="1893" y="1274"/>
                  </a:cubicBezTo>
                  <a:close/>
                  <a:moveTo>
                    <a:pt x="1859" y="1308"/>
                  </a:moveTo>
                  <a:cubicBezTo>
                    <a:pt x="1896" y="1347"/>
                    <a:pt x="1913" y="1404"/>
                    <a:pt x="1904" y="1427"/>
                  </a:cubicBezTo>
                  <a:cubicBezTo>
                    <a:pt x="1904" y="1427"/>
                    <a:pt x="1904" y="1427"/>
                    <a:pt x="1904" y="1427"/>
                  </a:cubicBezTo>
                  <a:cubicBezTo>
                    <a:pt x="1895" y="1450"/>
                    <a:pt x="1842" y="1477"/>
                    <a:pt x="1788" y="1480"/>
                  </a:cubicBezTo>
                  <a:cubicBezTo>
                    <a:pt x="1761" y="1481"/>
                    <a:pt x="1713" y="1476"/>
                    <a:pt x="1689" y="1431"/>
                  </a:cubicBezTo>
                  <a:cubicBezTo>
                    <a:pt x="1692" y="1430"/>
                    <a:pt x="1695" y="1429"/>
                    <a:pt x="1698" y="1427"/>
                  </a:cubicBezTo>
                  <a:cubicBezTo>
                    <a:pt x="1718" y="1464"/>
                    <a:pt x="1757" y="1470"/>
                    <a:pt x="1787" y="1468"/>
                  </a:cubicBezTo>
                  <a:cubicBezTo>
                    <a:pt x="1837" y="1465"/>
                    <a:pt x="1888" y="1438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894" y="1423"/>
                    <a:pt x="1894" y="1423"/>
                    <a:pt x="1894" y="1423"/>
                  </a:cubicBezTo>
                  <a:cubicBezTo>
                    <a:pt x="1901" y="1408"/>
                    <a:pt x="1883" y="1353"/>
                    <a:pt x="1850" y="1315"/>
                  </a:cubicBezTo>
                  <a:cubicBezTo>
                    <a:pt x="1831" y="1293"/>
                    <a:pt x="1799" y="1269"/>
                    <a:pt x="1759" y="1281"/>
                  </a:cubicBezTo>
                  <a:cubicBezTo>
                    <a:pt x="1758" y="1278"/>
                    <a:pt x="1757" y="1275"/>
                    <a:pt x="1755" y="1272"/>
                  </a:cubicBezTo>
                  <a:cubicBezTo>
                    <a:pt x="1804" y="1258"/>
                    <a:pt x="1841" y="1288"/>
                    <a:pt x="1859" y="1308"/>
                  </a:cubicBezTo>
                  <a:close/>
                  <a:moveTo>
                    <a:pt x="1858" y="1301"/>
                  </a:moveTo>
                  <a:cubicBezTo>
                    <a:pt x="1862" y="1299"/>
                    <a:pt x="1870" y="1297"/>
                    <a:pt x="1876" y="1304"/>
                  </a:cubicBezTo>
                  <a:cubicBezTo>
                    <a:pt x="1881" y="1310"/>
                    <a:pt x="1878" y="1318"/>
                    <a:pt x="1876" y="1322"/>
                  </a:cubicBezTo>
                  <a:cubicBezTo>
                    <a:pt x="1872" y="1316"/>
                    <a:pt x="1867" y="1310"/>
                    <a:pt x="1862" y="1305"/>
                  </a:cubicBezTo>
                  <a:cubicBezTo>
                    <a:pt x="1861" y="1304"/>
                    <a:pt x="1859" y="1302"/>
                    <a:pt x="1858" y="1301"/>
                  </a:cubicBezTo>
                  <a:close/>
                  <a:moveTo>
                    <a:pt x="1918" y="1433"/>
                  </a:moveTo>
                  <a:cubicBezTo>
                    <a:pt x="1918" y="1433"/>
                    <a:pt x="1918" y="1433"/>
                    <a:pt x="1918" y="1433"/>
                  </a:cubicBezTo>
                  <a:cubicBezTo>
                    <a:pt x="1914" y="1441"/>
                    <a:pt x="1905" y="1440"/>
                    <a:pt x="1900" y="1440"/>
                  </a:cubicBezTo>
                  <a:cubicBezTo>
                    <a:pt x="1904" y="1436"/>
                    <a:pt x="1906" y="1432"/>
                    <a:pt x="1908" y="1428"/>
                  </a:cubicBezTo>
                  <a:cubicBezTo>
                    <a:pt x="1909" y="1425"/>
                    <a:pt x="1910" y="1420"/>
                    <a:pt x="1910" y="1415"/>
                  </a:cubicBezTo>
                  <a:cubicBezTo>
                    <a:pt x="1914" y="1418"/>
                    <a:pt x="1921" y="1424"/>
                    <a:pt x="1918" y="1433"/>
                  </a:cubicBezTo>
                  <a:close/>
                  <a:moveTo>
                    <a:pt x="1906" y="1384"/>
                  </a:moveTo>
                  <a:cubicBezTo>
                    <a:pt x="1910" y="1385"/>
                    <a:pt x="1918" y="1388"/>
                    <a:pt x="1919" y="1395"/>
                  </a:cubicBezTo>
                  <a:cubicBezTo>
                    <a:pt x="1920" y="1402"/>
                    <a:pt x="1914" y="1407"/>
                    <a:pt x="1910" y="1409"/>
                  </a:cubicBezTo>
                  <a:cubicBezTo>
                    <a:pt x="1910" y="1401"/>
                    <a:pt x="1909" y="1393"/>
                    <a:pt x="1906" y="1384"/>
                  </a:cubicBezTo>
                  <a:close/>
                  <a:moveTo>
                    <a:pt x="1879" y="1326"/>
                  </a:moveTo>
                  <a:cubicBezTo>
                    <a:pt x="1884" y="1326"/>
                    <a:pt x="1893" y="1326"/>
                    <a:pt x="1897" y="1333"/>
                  </a:cubicBezTo>
                  <a:cubicBezTo>
                    <a:pt x="1900" y="1339"/>
                    <a:pt x="1896" y="1346"/>
                    <a:pt x="1893" y="1349"/>
                  </a:cubicBezTo>
                  <a:cubicBezTo>
                    <a:pt x="1889" y="1342"/>
                    <a:pt x="1884" y="1334"/>
                    <a:pt x="1879" y="1326"/>
                  </a:cubicBezTo>
                  <a:close/>
                  <a:moveTo>
                    <a:pt x="1895" y="1355"/>
                  </a:moveTo>
                  <a:cubicBezTo>
                    <a:pt x="1900" y="1355"/>
                    <a:pt x="1908" y="1356"/>
                    <a:pt x="1911" y="1363"/>
                  </a:cubicBezTo>
                  <a:cubicBezTo>
                    <a:pt x="1914" y="1370"/>
                    <a:pt x="1908" y="1376"/>
                    <a:pt x="1905" y="1379"/>
                  </a:cubicBezTo>
                  <a:cubicBezTo>
                    <a:pt x="1902" y="1371"/>
                    <a:pt x="1899" y="1363"/>
                    <a:pt x="1895" y="1355"/>
                  </a:cubicBezTo>
                  <a:close/>
                  <a:moveTo>
                    <a:pt x="1892" y="1460"/>
                  </a:moveTo>
                  <a:cubicBezTo>
                    <a:pt x="1886" y="1464"/>
                    <a:pt x="1879" y="1461"/>
                    <a:pt x="1875" y="1459"/>
                  </a:cubicBezTo>
                  <a:cubicBezTo>
                    <a:pt x="1883" y="1454"/>
                    <a:pt x="1890" y="1449"/>
                    <a:pt x="1896" y="1444"/>
                  </a:cubicBezTo>
                  <a:cubicBezTo>
                    <a:pt x="1897" y="1448"/>
                    <a:pt x="1897" y="1456"/>
                    <a:pt x="1892" y="1460"/>
                  </a:cubicBezTo>
                  <a:close/>
                  <a:moveTo>
                    <a:pt x="1863" y="1477"/>
                  </a:moveTo>
                  <a:cubicBezTo>
                    <a:pt x="1856" y="1480"/>
                    <a:pt x="1850" y="1475"/>
                    <a:pt x="1847" y="1472"/>
                  </a:cubicBezTo>
                  <a:cubicBezTo>
                    <a:pt x="1855" y="1469"/>
                    <a:pt x="1863" y="1465"/>
                    <a:pt x="1870" y="1462"/>
                  </a:cubicBezTo>
                  <a:cubicBezTo>
                    <a:pt x="1871" y="1466"/>
                    <a:pt x="1871" y="1474"/>
                    <a:pt x="1863" y="1477"/>
                  </a:cubicBezTo>
                  <a:close/>
                  <a:moveTo>
                    <a:pt x="1841" y="1474"/>
                  </a:moveTo>
                  <a:cubicBezTo>
                    <a:pt x="1841" y="1478"/>
                    <a:pt x="1839" y="1487"/>
                    <a:pt x="1832" y="1488"/>
                  </a:cubicBezTo>
                  <a:cubicBezTo>
                    <a:pt x="1825" y="1490"/>
                    <a:pt x="1818" y="1484"/>
                    <a:pt x="1815" y="1480"/>
                  </a:cubicBezTo>
                  <a:cubicBezTo>
                    <a:pt x="1824" y="1479"/>
                    <a:pt x="1833" y="1476"/>
                    <a:pt x="1841" y="1474"/>
                  </a:cubicBezTo>
                  <a:close/>
                  <a:moveTo>
                    <a:pt x="1809" y="1481"/>
                  </a:moveTo>
                  <a:cubicBezTo>
                    <a:pt x="1808" y="1486"/>
                    <a:pt x="1805" y="1493"/>
                    <a:pt x="1797" y="1494"/>
                  </a:cubicBezTo>
                  <a:cubicBezTo>
                    <a:pt x="1788" y="1495"/>
                    <a:pt x="1784" y="1488"/>
                    <a:pt x="1782" y="1484"/>
                  </a:cubicBezTo>
                  <a:cubicBezTo>
                    <a:pt x="1784" y="1484"/>
                    <a:pt x="1786" y="1484"/>
                    <a:pt x="1788" y="1484"/>
                  </a:cubicBezTo>
                  <a:cubicBezTo>
                    <a:pt x="1795" y="1483"/>
                    <a:pt x="1802" y="1482"/>
                    <a:pt x="1809" y="1481"/>
                  </a:cubicBezTo>
                  <a:close/>
                  <a:moveTo>
                    <a:pt x="1776" y="1483"/>
                  </a:moveTo>
                  <a:cubicBezTo>
                    <a:pt x="1774" y="1485"/>
                    <a:pt x="1773" y="1487"/>
                    <a:pt x="1770" y="1489"/>
                  </a:cubicBezTo>
                  <a:cubicBezTo>
                    <a:pt x="1763" y="1485"/>
                    <a:pt x="1756" y="1483"/>
                    <a:pt x="1748" y="1483"/>
                  </a:cubicBezTo>
                  <a:cubicBezTo>
                    <a:pt x="1747" y="1482"/>
                    <a:pt x="1747" y="1480"/>
                    <a:pt x="1747" y="1480"/>
                  </a:cubicBezTo>
                  <a:cubicBezTo>
                    <a:pt x="1756" y="1482"/>
                    <a:pt x="1766" y="1483"/>
                    <a:pt x="1776" y="1483"/>
                  </a:cubicBezTo>
                  <a:close/>
                  <a:moveTo>
                    <a:pt x="1719" y="1518"/>
                  </a:moveTo>
                  <a:cubicBezTo>
                    <a:pt x="1712" y="1514"/>
                    <a:pt x="1705" y="1511"/>
                    <a:pt x="1698" y="1509"/>
                  </a:cubicBezTo>
                  <a:cubicBezTo>
                    <a:pt x="1698" y="1509"/>
                    <a:pt x="1698" y="1508"/>
                    <a:pt x="1698" y="1508"/>
                  </a:cubicBezTo>
                  <a:cubicBezTo>
                    <a:pt x="1706" y="1492"/>
                    <a:pt x="1699" y="1481"/>
                    <a:pt x="1692" y="1476"/>
                  </a:cubicBezTo>
                  <a:cubicBezTo>
                    <a:pt x="1689" y="1474"/>
                    <a:pt x="1686" y="1473"/>
                    <a:pt x="1683" y="1472"/>
                  </a:cubicBezTo>
                  <a:cubicBezTo>
                    <a:pt x="1685" y="1472"/>
                    <a:pt x="1687" y="1471"/>
                    <a:pt x="1689" y="1469"/>
                  </a:cubicBezTo>
                  <a:cubicBezTo>
                    <a:pt x="1690" y="1468"/>
                    <a:pt x="1692" y="1466"/>
                    <a:pt x="1693" y="1465"/>
                  </a:cubicBezTo>
                  <a:cubicBezTo>
                    <a:pt x="1699" y="1469"/>
                    <a:pt x="1707" y="1467"/>
                    <a:pt x="1711" y="1465"/>
                  </a:cubicBezTo>
                  <a:cubicBezTo>
                    <a:pt x="1710" y="1471"/>
                    <a:pt x="1710" y="1481"/>
                    <a:pt x="1719" y="1485"/>
                  </a:cubicBezTo>
                  <a:cubicBezTo>
                    <a:pt x="1729" y="1490"/>
                    <a:pt x="1739" y="1484"/>
                    <a:pt x="1743" y="1480"/>
                  </a:cubicBezTo>
                  <a:cubicBezTo>
                    <a:pt x="1743" y="1481"/>
                    <a:pt x="1744" y="1482"/>
                    <a:pt x="1744" y="1483"/>
                  </a:cubicBezTo>
                  <a:cubicBezTo>
                    <a:pt x="1743" y="1483"/>
                    <a:pt x="1742" y="1483"/>
                    <a:pt x="1742" y="1483"/>
                  </a:cubicBezTo>
                  <a:cubicBezTo>
                    <a:pt x="1735" y="1484"/>
                    <a:pt x="1729" y="1487"/>
                    <a:pt x="1725" y="1492"/>
                  </a:cubicBezTo>
                  <a:cubicBezTo>
                    <a:pt x="1723" y="1494"/>
                    <a:pt x="1721" y="1495"/>
                    <a:pt x="1720" y="1498"/>
                  </a:cubicBezTo>
                  <a:cubicBezTo>
                    <a:pt x="1716" y="1504"/>
                    <a:pt x="1716" y="1512"/>
                    <a:pt x="1719" y="1518"/>
                  </a:cubicBezTo>
                  <a:close/>
                  <a:moveTo>
                    <a:pt x="1705" y="1598"/>
                  </a:moveTo>
                  <a:cubicBezTo>
                    <a:pt x="1710" y="1605"/>
                    <a:pt x="1711" y="1614"/>
                    <a:pt x="1709" y="1623"/>
                  </a:cubicBezTo>
                  <a:cubicBezTo>
                    <a:pt x="1705" y="1634"/>
                    <a:pt x="1697" y="1642"/>
                    <a:pt x="1687" y="1645"/>
                  </a:cubicBezTo>
                  <a:cubicBezTo>
                    <a:pt x="1686" y="1645"/>
                    <a:pt x="1686" y="1646"/>
                    <a:pt x="1686" y="1647"/>
                  </a:cubicBezTo>
                  <a:cubicBezTo>
                    <a:pt x="1689" y="1659"/>
                    <a:pt x="1686" y="1669"/>
                    <a:pt x="1678" y="1678"/>
                  </a:cubicBezTo>
                  <a:cubicBezTo>
                    <a:pt x="1669" y="1686"/>
                    <a:pt x="1659" y="1689"/>
                    <a:pt x="1648" y="1686"/>
                  </a:cubicBezTo>
                  <a:cubicBezTo>
                    <a:pt x="1647" y="1686"/>
                    <a:pt x="1646" y="1686"/>
                    <a:pt x="1645" y="1687"/>
                  </a:cubicBezTo>
                  <a:cubicBezTo>
                    <a:pt x="1642" y="1697"/>
                    <a:pt x="1634" y="1705"/>
                    <a:pt x="1623" y="1708"/>
                  </a:cubicBezTo>
                  <a:cubicBezTo>
                    <a:pt x="1614" y="1711"/>
                    <a:pt x="1605" y="1710"/>
                    <a:pt x="1598" y="1705"/>
                  </a:cubicBezTo>
                  <a:cubicBezTo>
                    <a:pt x="1598" y="1704"/>
                    <a:pt x="1597" y="1704"/>
                    <a:pt x="1596" y="1705"/>
                  </a:cubicBezTo>
                  <a:cubicBezTo>
                    <a:pt x="1588" y="1713"/>
                    <a:pt x="1576" y="1718"/>
                    <a:pt x="1564" y="1716"/>
                  </a:cubicBezTo>
                  <a:cubicBezTo>
                    <a:pt x="1548" y="1714"/>
                    <a:pt x="1535" y="1703"/>
                    <a:pt x="1524" y="1686"/>
                  </a:cubicBezTo>
                  <a:cubicBezTo>
                    <a:pt x="1526" y="1684"/>
                    <a:pt x="1527" y="1682"/>
                    <a:pt x="1528" y="1681"/>
                  </a:cubicBezTo>
                  <a:cubicBezTo>
                    <a:pt x="1544" y="1703"/>
                    <a:pt x="1560" y="1706"/>
                    <a:pt x="1569" y="1705"/>
                  </a:cubicBezTo>
                  <a:cubicBezTo>
                    <a:pt x="1579" y="1704"/>
                    <a:pt x="1589" y="1698"/>
                    <a:pt x="1594" y="1689"/>
                  </a:cubicBezTo>
                  <a:cubicBezTo>
                    <a:pt x="1602" y="1696"/>
                    <a:pt x="1613" y="1695"/>
                    <a:pt x="1620" y="1691"/>
                  </a:cubicBezTo>
                  <a:cubicBezTo>
                    <a:pt x="1629" y="1687"/>
                    <a:pt x="1634" y="1679"/>
                    <a:pt x="1634" y="1670"/>
                  </a:cubicBezTo>
                  <a:cubicBezTo>
                    <a:pt x="1646" y="1675"/>
                    <a:pt x="1657" y="1670"/>
                    <a:pt x="1664" y="1663"/>
                  </a:cubicBezTo>
                  <a:cubicBezTo>
                    <a:pt x="1664" y="1663"/>
                    <a:pt x="1664" y="1663"/>
                    <a:pt x="1664" y="1663"/>
                  </a:cubicBezTo>
                  <a:cubicBezTo>
                    <a:pt x="1664" y="1663"/>
                    <a:pt x="1664" y="1663"/>
                    <a:pt x="1664" y="1663"/>
                  </a:cubicBezTo>
                  <a:cubicBezTo>
                    <a:pt x="1670" y="1657"/>
                    <a:pt x="1675" y="1646"/>
                    <a:pt x="1670" y="1634"/>
                  </a:cubicBezTo>
                  <a:cubicBezTo>
                    <a:pt x="1679" y="1634"/>
                    <a:pt x="1687" y="1629"/>
                    <a:pt x="1691" y="1620"/>
                  </a:cubicBezTo>
                  <a:cubicBezTo>
                    <a:pt x="1695" y="1613"/>
                    <a:pt x="1696" y="1602"/>
                    <a:pt x="1689" y="1593"/>
                  </a:cubicBezTo>
                  <a:cubicBezTo>
                    <a:pt x="1698" y="1588"/>
                    <a:pt x="1705" y="1579"/>
                    <a:pt x="1705" y="1569"/>
                  </a:cubicBezTo>
                  <a:cubicBezTo>
                    <a:pt x="1706" y="1560"/>
                    <a:pt x="1704" y="1544"/>
                    <a:pt x="1681" y="1528"/>
                  </a:cubicBezTo>
                  <a:cubicBezTo>
                    <a:pt x="1683" y="1527"/>
                    <a:pt x="1684" y="1526"/>
                    <a:pt x="1686" y="1524"/>
                  </a:cubicBezTo>
                  <a:cubicBezTo>
                    <a:pt x="1704" y="1534"/>
                    <a:pt x="1715" y="1548"/>
                    <a:pt x="1717" y="1564"/>
                  </a:cubicBezTo>
                  <a:cubicBezTo>
                    <a:pt x="1718" y="1576"/>
                    <a:pt x="1714" y="1588"/>
                    <a:pt x="1705" y="1596"/>
                  </a:cubicBezTo>
                  <a:cubicBezTo>
                    <a:pt x="1704" y="1596"/>
                    <a:pt x="1704" y="1597"/>
                    <a:pt x="1705" y="1598"/>
                  </a:cubicBezTo>
                  <a:close/>
                  <a:moveTo>
                    <a:pt x="1433" y="1917"/>
                  </a:moveTo>
                  <a:cubicBezTo>
                    <a:pt x="1433" y="1917"/>
                    <a:pt x="1433" y="1917"/>
                    <a:pt x="1433" y="1917"/>
                  </a:cubicBezTo>
                  <a:cubicBezTo>
                    <a:pt x="1425" y="1921"/>
                    <a:pt x="1418" y="1914"/>
                    <a:pt x="1415" y="1910"/>
                  </a:cubicBezTo>
                  <a:cubicBezTo>
                    <a:pt x="1421" y="1910"/>
                    <a:pt x="1425" y="1909"/>
                    <a:pt x="1429" y="1907"/>
                  </a:cubicBezTo>
                  <a:cubicBezTo>
                    <a:pt x="1432" y="1906"/>
                    <a:pt x="1436" y="1903"/>
                    <a:pt x="1440" y="1900"/>
                  </a:cubicBezTo>
                  <a:cubicBezTo>
                    <a:pt x="1441" y="1905"/>
                    <a:pt x="1441" y="1914"/>
                    <a:pt x="1433" y="1917"/>
                  </a:cubicBezTo>
                  <a:close/>
                  <a:moveTo>
                    <a:pt x="1427" y="1904"/>
                  </a:moveTo>
                  <a:cubicBezTo>
                    <a:pt x="1427" y="1904"/>
                    <a:pt x="1427" y="1904"/>
                    <a:pt x="1427" y="1904"/>
                  </a:cubicBezTo>
                  <a:cubicBezTo>
                    <a:pt x="1405" y="1913"/>
                    <a:pt x="1348" y="1896"/>
                    <a:pt x="1308" y="1859"/>
                  </a:cubicBezTo>
                  <a:cubicBezTo>
                    <a:pt x="1288" y="1841"/>
                    <a:pt x="1258" y="1804"/>
                    <a:pt x="1272" y="1755"/>
                  </a:cubicBezTo>
                  <a:cubicBezTo>
                    <a:pt x="1275" y="1756"/>
                    <a:pt x="1278" y="1758"/>
                    <a:pt x="1281" y="1759"/>
                  </a:cubicBezTo>
                  <a:cubicBezTo>
                    <a:pt x="1270" y="1799"/>
                    <a:pt x="1293" y="1830"/>
                    <a:pt x="1315" y="1850"/>
                  </a:cubicBezTo>
                  <a:cubicBezTo>
                    <a:pt x="1353" y="1883"/>
                    <a:pt x="1408" y="1901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23" y="1894"/>
                    <a:pt x="1423" y="1894"/>
                    <a:pt x="1423" y="1894"/>
                  </a:cubicBezTo>
                  <a:cubicBezTo>
                    <a:pt x="1438" y="1888"/>
                    <a:pt x="1465" y="1837"/>
                    <a:pt x="1468" y="1786"/>
                  </a:cubicBezTo>
                  <a:cubicBezTo>
                    <a:pt x="1470" y="1757"/>
                    <a:pt x="1464" y="1718"/>
                    <a:pt x="1428" y="1698"/>
                  </a:cubicBezTo>
                  <a:cubicBezTo>
                    <a:pt x="1429" y="1695"/>
                    <a:pt x="1430" y="1692"/>
                    <a:pt x="1432" y="1689"/>
                  </a:cubicBezTo>
                  <a:cubicBezTo>
                    <a:pt x="1476" y="1713"/>
                    <a:pt x="1481" y="1761"/>
                    <a:pt x="1480" y="1788"/>
                  </a:cubicBezTo>
                  <a:cubicBezTo>
                    <a:pt x="1478" y="1842"/>
                    <a:pt x="1450" y="1894"/>
                    <a:pt x="1427" y="1904"/>
                  </a:cubicBezTo>
                  <a:close/>
                  <a:moveTo>
                    <a:pt x="1409" y="1910"/>
                  </a:moveTo>
                  <a:cubicBezTo>
                    <a:pt x="1407" y="1914"/>
                    <a:pt x="1402" y="1920"/>
                    <a:pt x="1395" y="1919"/>
                  </a:cubicBezTo>
                  <a:cubicBezTo>
                    <a:pt x="1388" y="1918"/>
                    <a:pt x="1385" y="1910"/>
                    <a:pt x="1384" y="1906"/>
                  </a:cubicBezTo>
                  <a:cubicBezTo>
                    <a:pt x="1393" y="1908"/>
                    <a:pt x="1402" y="1910"/>
                    <a:pt x="1409" y="1910"/>
                  </a:cubicBezTo>
                  <a:close/>
                  <a:moveTo>
                    <a:pt x="1379" y="1904"/>
                  </a:moveTo>
                  <a:cubicBezTo>
                    <a:pt x="1376" y="1908"/>
                    <a:pt x="1370" y="1913"/>
                    <a:pt x="1363" y="1910"/>
                  </a:cubicBezTo>
                  <a:cubicBezTo>
                    <a:pt x="1356" y="1907"/>
                    <a:pt x="1355" y="1899"/>
                    <a:pt x="1355" y="1895"/>
                  </a:cubicBezTo>
                  <a:cubicBezTo>
                    <a:pt x="1363" y="1899"/>
                    <a:pt x="1371" y="1902"/>
                    <a:pt x="1379" y="1904"/>
                  </a:cubicBezTo>
                  <a:close/>
                  <a:moveTo>
                    <a:pt x="1350" y="1892"/>
                  </a:moveTo>
                  <a:cubicBezTo>
                    <a:pt x="1346" y="1895"/>
                    <a:pt x="1339" y="1900"/>
                    <a:pt x="1333" y="1896"/>
                  </a:cubicBezTo>
                  <a:cubicBezTo>
                    <a:pt x="1327" y="1893"/>
                    <a:pt x="1326" y="1884"/>
                    <a:pt x="1327" y="1879"/>
                  </a:cubicBezTo>
                  <a:cubicBezTo>
                    <a:pt x="1334" y="1884"/>
                    <a:pt x="1342" y="1889"/>
                    <a:pt x="1350" y="1892"/>
                  </a:cubicBezTo>
                  <a:close/>
                  <a:moveTo>
                    <a:pt x="1322" y="1875"/>
                  </a:moveTo>
                  <a:cubicBezTo>
                    <a:pt x="1318" y="1878"/>
                    <a:pt x="1310" y="1881"/>
                    <a:pt x="1304" y="1876"/>
                  </a:cubicBezTo>
                  <a:cubicBezTo>
                    <a:pt x="1297" y="1870"/>
                    <a:pt x="1299" y="1862"/>
                    <a:pt x="1301" y="1858"/>
                  </a:cubicBezTo>
                  <a:cubicBezTo>
                    <a:pt x="1302" y="1859"/>
                    <a:pt x="1304" y="1861"/>
                    <a:pt x="1305" y="1862"/>
                  </a:cubicBezTo>
                  <a:cubicBezTo>
                    <a:pt x="1311" y="1867"/>
                    <a:pt x="1316" y="1871"/>
                    <a:pt x="1322" y="1875"/>
                  </a:cubicBezTo>
                  <a:close/>
                  <a:moveTo>
                    <a:pt x="1260" y="1843"/>
                  </a:moveTo>
                  <a:cubicBezTo>
                    <a:pt x="1263" y="1844"/>
                    <a:pt x="1266" y="1846"/>
                    <a:pt x="1269" y="1850"/>
                  </a:cubicBezTo>
                  <a:cubicBezTo>
                    <a:pt x="1271" y="1854"/>
                    <a:pt x="1276" y="1866"/>
                    <a:pt x="1266" y="1880"/>
                  </a:cubicBezTo>
                  <a:cubicBezTo>
                    <a:pt x="1258" y="1892"/>
                    <a:pt x="1242" y="1895"/>
                    <a:pt x="1225" y="1889"/>
                  </a:cubicBezTo>
                  <a:cubicBezTo>
                    <a:pt x="1226" y="1887"/>
                    <a:pt x="1227" y="1885"/>
                    <a:pt x="1228" y="1883"/>
                  </a:cubicBezTo>
                  <a:cubicBezTo>
                    <a:pt x="1232" y="1875"/>
                    <a:pt x="1234" y="1866"/>
                    <a:pt x="1234" y="1857"/>
                  </a:cubicBezTo>
                  <a:cubicBezTo>
                    <a:pt x="1235" y="1858"/>
                    <a:pt x="1237" y="1859"/>
                    <a:pt x="1238" y="1860"/>
                  </a:cubicBezTo>
                  <a:cubicBezTo>
                    <a:pt x="1245" y="1865"/>
                    <a:pt x="1253" y="1862"/>
                    <a:pt x="1258" y="1857"/>
                  </a:cubicBezTo>
                  <a:cubicBezTo>
                    <a:pt x="1261" y="1854"/>
                    <a:pt x="1262" y="1848"/>
                    <a:pt x="1260" y="1843"/>
                  </a:cubicBezTo>
                  <a:close/>
                  <a:moveTo>
                    <a:pt x="922" y="1857"/>
                  </a:moveTo>
                  <a:cubicBezTo>
                    <a:pt x="927" y="1862"/>
                    <a:pt x="935" y="1865"/>
                    <a:pt x="942" y="1860"/>
                  </a:cubicBezTo>
                  <a:cubicBezTo>
                    <a:pt x="943" y="1859"/>
                    <a:pt x="945" y="1858"/>
                    <a:pt x="946" y="1857"/>
                  </a:cubicBezTo>
                  <a:cubicBezTo>
                    <a:pt x="946" y="1866"/>
                    <a:pt x="948" y="1875"/>
                    <a:pt x="952" y="1883"/>
                  </a:cubicBezTo>
                  <a:cubicBezTo>
                    <a:pt x="953" y="1885"/>
                    <a:pt x="954" y="1887"/>
                    <a:pt x="955" y="1889"/>
                  </a:cubicBezTo>
                  <a:cubicBezTo>
                    <a:pt x="938" y="1895"/>
                    <a:pt x="922" y="1892"/>
                    <a:pt x="914" y="1880"/>
                  </a:cubicBezTo>
                  <a:cubicBezTo>
                    <a:pt x="904" y="1866"/>
                    <a:pt x="909" y="1854"/>
                    <a:pt x="911" y="1850"/>
                  </a:cubicBezTo>
                  <a:cubicBezTo>
                    <a:pt x="914" y="1846"/>
                    <a:pt x="917" y="1844"/>
                    <a:pt x="920" y="1843"/>
                  </a:cubicBezTo>
                  <a:cubicBezTo>
                    <a:pt x="918" y="1848"/>
                    <a:pt x="919" y="1854"/>
                    <a:pt x="922" y="1857"/>
                  </a:cubicBezTo>
                  <a:close/>
                  <a:moveTo>
                    <a:pt x="872" y="1859"/>
                  </a:moveTo>
                  <a:cubicBezTo>
                    <a:pt x="832" y="1896"/>
                    <a:pt x="775" y="1913"/>
                    <a:pt x="753" y="1904"/>
                  </a:cubicBezTo>
                  <a:cubicBezTo>
                    <a:pt x="753" y="1904"/>
                    <a:pt x="753" y="1904"/>
                    <a:pt x="753" y="1904"/>
                  </a:cubicBezTo>
                  <a:cubicBezTo>
                    <a:pt x="730" y="1894"/>
                    <a:pt x="702" y="1842"/>
                    <a:pt x="700" y="1788"/>
                  </a:cubicBezTo>
                  <a:cubicBezTo>
                    <a:pt x="699" y="1761"/>
                    <a:pt x="704" y="1713"/>
                    <a:pt x="748" y="1689"/>
                  </a:cubicBezTo>
                  <a:cubicBezTo>
                    <a:pt x="750" y="1692"/>
                    <a:pt x="751" y="1695"/>
                    <a:pt x="752" y="1698"/>
                  </a:cubicBezTo>
                  <a:cubicBezTo>
                    <a:pt x="716" y="1718"/>
                    <a:pt x="710" y="1757"/>
                    <a:pt x="712" y="1786"/>
                  </a:cubicBezTo>
                  <a:cubicBezTo>
                    <a:pt x="715" y="1837"/>
                    <a:pt x="742" y="1888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57" y="1894"/>
                    <a:pt x="757" y="1894"/>
                    <a:pt x="757" y="1894"/>
                  </a:cubicBezTo>
                  <a:cubicBezTo>
                    <a:pt x="772" y="1901"/>
                    <a:pt x="827" y="1883"/>
                    <a:pt x="865" y="1850"/>
                  </a:cubicBezTo>
                  <a:cubicBezTo>
                    <a:pt x="887" y="1830"/>
                    <a:pt x="911" y="1799"/>
                    <a:pt x="899" y="1759"/>
                  </a:cubicBezTo>
                  <a:cubicBezTo>
                    <a:pt x="902" y="1758"/>
                    <a:pt x="905" y="1756"/>
                    <a:pt x="908" y="1755"/>
                  </a:cubicBezTo>
                  <a:cubicBezTo>
                    <a:pt x="922" y="1804"/>
                    <a:pt x="892" y="1841"/>
                    <a:pt x="872" y="1859"/>
                  </a:cubicBezTo>
                  <a:close/>
                  <a:moveTo>
                    <a:pt x="876" y="1876"/>
                  </a:moveTo>
                  <a:cubicBezTo>
                    <a:pt x="870" y="1881"/>
                    <a:pt x="862" y="1878"/>
                    <a:pt x="858" y="1875"/>
                  </a:cubicBezTo>
                  <a:cubicBezTo>
                    <a:pt x="864" y="1871"/>
                    <a:pt x="869" y="1867"/>
                    <a:pt x="875" y="1862"/>
                  </a:cubicBezTo>
                  <a:cubicBezTo>
                    <a:pt x="876" y="1861"/>
                    <a:pt x="878" y="1859"/>
                    <a:pt x="879" y="1858"/>
                  </a:cubicBezTo>
                  <a:cubicBezTo>
                    <a:pt x="881" y="1862"/>
                    <a:pt x="883" y="1870"/>
                    <a:pt x="876" y="1876"/>
                  </a:cubicBezTo>
                  <a:close/>
                  <a:moveTo>
                    <a:pt x="847" y="1896"/>
                  </a:moveTo>
                  <a:cubicBezTo>
                    <a:pt x="841" y="1900"/>
                    <a:pt x="834" y="1895"/>
                    <a:pt x="830" y="1892"/>
                  </a:cubicBezTo>
                  <a:cubicBezTo>
                    <a:pt x="838" y="1889"/>
                    <a:pt x="846" y="1884"/>
                    <a:pt x="853" y="1879"/>
                  </a:cubicBezTo>
                  <a:cubicBezTo>
                    <a:pt x="854" y="1884"/>
                    <a:pt x="853" y="1893"/>
                    <a:pt x="847" y="1896"/>
                  </a:cubicBezTo>
                  <a:close/>
                  <a:moveTo>
                    <a:pt x="825" y="1895"/>
                  </a:moveTo>
                  <a:cubicBezTo>
                    <a:pt x="825" y="1899"/>
                    <a:pt x="824" y="1907"/>
                    <a:pt x="817" y="1910"/>
                  </a:cubicBezTo>
                  <a:cubicBezTo>
                    <a:pt x="810" y="1913"/>
                    <a:pt x="804" y="1908"/>
                    <a:pt x="801" y="1904"/>
                  </a:cubicBezTo>
                  <a:cubicBezTo>
                    <a:pt x="809" y="1902"/>
                    <a:pt x="817" y="1899"/>
                    <a:pt x="825" y="1895"/>
                  </a:cubicBezTo>
                  <a:close/>
                  <a:moveTo>
                    <a:pt x="796" y="1906"/>
                  </a:moveTo>
                  <a:cubicBezTo>
                    <a:pt x="795" y="1910"/>
                    <a:pt x="792" y="1918"/>
                    <a:pt x="785" y="1919"/>
                  </a:cubicBezTo>
                  <a:cubicBezTo>
                    <a:pt x="778" y="1920"/>
                    <a:pt x="773" y="1914"/>
                    <a:pt x="771" y="1910"/>
                  </a:cubicBezTo>
                  <a:cubicBezTo>
                    <a:pt x="778" y="1910"/>
                    <a:pt x="787" y="1908"/>
                    <a:pt x="796" y="1906"/>
                  </a:cubicBezTo>
                  <a:close/>
                  <a:moveTo>
                    <a:pt x="747" y="1917"/>
                  </a:moveTo>
                  <a:cubicBezTo>
                    <a:pt x="747" y="1917"/>
                    <a:pt x="747" y="1917"/>
                    <a:pt x="747" y="1917"/>
                  </a:cubicBezTo>
                  <a:cubicBezTo>
                    <a:pt x="739" y="1914"/>
                    <a:pt x="739" y="1905"/>
                    <a:pt x="740" y="1900"/>
                  </a:cubicBezTo>
                  <a:cubicBezTo>
                    <a:pt x="744" y="1903"/>
                    <a:pt x="748" y="1906"/>
                    <a:pt x="751" y="1907"/>
                  </a:cubicBezTo>
                  <a:cubicBezTo>
                    <a:pt x="751" y="1907"/>
                    <a:pt x="751" y="1907"/>
                    <a:pt x="751" y="1907"/>
                  </a:cubicBezTo>
                  <a:cubicBezTo>
                    <a:pt x="755" y="1909"/>
                    <a:pt x="760" y="1910"/>
                    <a:pt x="765" y="1910"/>
                  </a:cubicBezTo>
                  <a:cubicBezTo>
                    <a:pt x="762" y="1914"/>
                    <a:pt x="755" y="1921"/>
                    <a:pt x="747" y="1917"/>
                  </a:cubicBezTo>
                  <a:close/>
                  <a:moveTo>
                    <a:pt x="493" y="1645"/>
                  </a:moveTo>
                  <a:cubicBezTo>
                    <a:pt x="483" y="1642"/>
                    <a:pt x="475" y="1634"/>
                    <a:pt x="471" y="1623"/>
                  </a:cubicBezTo>
                  <a:cubicBezTo>
                    <a:pt x="469" y="1614"/>
                    <a:pt x="470" y="1605"/>
                    <a:pt x="475" y="1598"/>
                  </a:cubicBezTo>
                  <a:cubicBezTo>
                    <a:pt x="476" y="1597"/>
                    <a:pt x="476" y="1596"/>
                    <a:pt x="475" y="1596"/>
                  </a:cubicBezTo>
                  <a:cubicBezTo>
                    <a:pt x="466" y="1588"/>
                    <a:pt x="462" y="1576"/>
                    <a:pt x="463" y="1564"/>
                  </a:cubicBezTo>
                  <a:cubicBezTo>
                    <a:pt x="465" y="1548"/>
                    <a:pt x="476" y="1534"/>
                    <a:pt x="494" y="1524"/>
                  </a:cubicBezTo>
                  <a:cubicBezTo>
                    <a:pt x="496" y="1526"/>
                    <a:pt x="497" y="1527"/>
                    <a:pt x="499" y="1528"/>
                  </a:cubicBezTo>
                  <a:cubicBezTo>
                    <a:pt x="476" y="1544"/>
                    <a:pt x="474" y="1560"/>
                    <a:pt x="475" y="1569"/>
                  </a:cubicBezTo>
                  <a:cubicBezTo>
                    <a:pt x="476" y="1579"/>
                    <a:pt x="482" y="1588"/>
                    <a:pt x="491" y="1593"/>
                  </a:cubicBezTo>
                  <a:cubicBezTo>
                    <a:pt x="484" y="1602"/>
                    <a:pt x="485" y="1613"/>
                    <a:pt x="489" y="1620"/>
                  </a:cubicBezTo>
                  <a:cubicBezTo>
                    <a:pt x="493" y="1629"/>
                    <a:pt x="501" y="1634"/>
                    <a:pt x="510" y="1634"/>
                  </a:cubicBezTo>
                  <a:cubicBezTo>
                    <a:pt x="505" y="1646"/>
                    <a:pt x="510" y="1657"/>
                    <a:pt x="516" y="1663"/>
                  </a:cubicBezTo>
                  <a:cubicBezTo>
                    <a:pt x="516" y="1663"/>
                    <a:pt x="516" y="1663"/>
                    <a:pt x="516" y="1663"/>
                  </a:cubicBezTo>
                  <a:cubicBezTo>
                    <a:pt x="516" y="1663"/>
                    <a:pt x="516" y="1663"/>
                    <a:pt x="516" y="1663"/>
                  </a:cubicBezTo>
                  <a:cubicBezTo>
                    <a:pt x="523" y="1670"/>
                    <a:pt x="534" y="1675"/>
                    <a:pt x="546" y="1670"/>
                  </a:cubicBezTo>
                  <a:cubicBezTo>
                    <a:pt x="546" y="1679"/>
                    <a:pt x="551" y="1687"/>
                    <a:pt x="560" y="1691"/>
                  </a:cubicBezTo>
                  <a:cubicBezTo>
                    <a:pt x="567" y="1695"/>
                    <a:pt x="578" y="1696"/>
                    <a:pt x="586" y="1689"/>
                  </a:cubicBezTo>
                  <a:cubicBezTo>
                    <a:pt x="591" y="1698"/>
                    <a:pt x="601" y="1704"/>
                    <a:pt x="611" y="1705"/>
                  </a:cubicBezTo>
                  <a:cubicBezTo>
                    <a:pt x="620" y="1706"/>
                    <a:pt x="636" y="1703"/>
                    <a:pt x="652" y="1681"/>
                  </a:cubicBezTo>
                  <a:cubicBezTo>
                    <a:pt x="653" y="1682"/>
                    <a:pt x="654" y="1684"/>
                    <a:pt x="656" y="1686"/>
                  </a:cubicBezTo>
                  <a:cubicBezTo>
                    <a:pt x="646" y="1703"/>
                    <a:pt x="632" y="1714"/>
                    <a:pt x="616" y="1716"/>
                  </a:cubicBezTo>
                  <a:cubicBezTo>
                    <a:pt x="604" y="1718"/>
                    <a:pt x="592" y="1713"/>
                    <a:pt x="584" y="1705"/>
                  </a:cubicBezTo>
                  <a:cubicBezTo>
                    <a:pt x="583" y="1704"/>
                    <a:pt x="582" y="1704"/>
                    <a:pt x="582" y="1705"/>
                  </a:cubicBezTo>
                  <a:cubicBezTo>
                    <a:pt x="575" y="1710"/>
                    <a:pt x="566" y="1711"/>
                    <a:pt x="557" y="1708"/>
                  </a:cubicBezTo>
                  <a:cubicBezTo>
                    <a:pt x="546" y="1705"/>
                    <a:pt x="538" y="1697"/>
                    <a:pt x="535" y="1687"/>
                  </a:cubicBezTo>
                  <a:cubicBezTo>
                    <a:pt x="534" y="1686"/>
                    <a:pt x="533" y="1686"/>
                    <a:pt x="532" y="1686"/>
                  </a:cubicBezTo>
                  <a:cubicBezTo>
                    <a:pt x="521" y="1689"/>
                    <a:pt x="511" y="1686"/>
                    <a:pt x="502" y="1678"/>
                  </a:cubicBezTo>
                  <a:cubicBezTo>
                    <a:pt x="494" y="1669"/>
                    <a:pt x="491" y="1659"/>
                    <a:pt x="494" y="1647"/>
                  </a:cubicBezTo>
                  <a:cubicBezTo>
                    <a:pt x="494" y="1646"/>
                    <a:pt x="494" y="1645"/>
                    <a:pt x="493" y="1645"/>
                  </a:cubicBezTo>
                  <a:close/>
                  <a:moveTo>
                    <a:pt x="482" y="1508"/>
                  </a:moveTo>
                  <a:cubicBezTo>
                    <a:pt x="482" y="1508"/>
                    <a:pt x="482" y="1509"/>
                    <a:pt x="482" y="1509"/>
                  </a:cubicBezTo>
                  <a:cubicBezTo>
                    <a:pt x="475" y="1511"/>
                    <a:pt x="468" y="1514"/>
                    <a:pt x="461" y="1518"/>
                  </a:cubicBezTo>
                  <a:cubicBezTo>
                    <a:pt x="464" y="1512"/>
                    <a:pt x="464" y="1504"/>
                    <a:pt x="460" y="1498"/>
                  </a:cubicBezTo>
                  <a:cubicBezTo>
                    <a:pt x="459" y="1495"/>
                    <a:pt x="457" y="1494"/>
                    <a:pt x="455" y="1492"/>
                  </a:cubicBezTo>
                  <a:cubicBezTo>
                    <a:pt x="451" y="1487"/>
                    <a:pt x="445" y="1484"/>
                    <a:pt x="438" y="1483"/>
                  </a:cubicBezTo>
                  <a:cubicBezTo>
                    <a:pt x="438" y="1483"/>
                    <a:pt x="437" y="1483"/>
                    <a:pt x="436" y="1483"/>
                  </a:cubicBezTo>
                  <a:cubicBezTo>
                    <a:pt x="436" y="1482"/>
                    <a:pt x="437" y="1481"/>
                    <a:pt x="437" y="1480"/>
                  </a:cubicBezTo>
                  <a:cubicBezTo>
                    <a:pt x="442" y="1484"/>
                    <a:pt x="451" y="1490"/>
                    <a:pt x="461" y="1485"/>
                  </a:cubicBezTo>
                  <a:cubicBezTo>
                    <a:pt x="470" y="1481"/>
                    <a:pt x="470" y="1471"/>
                    <a:pt x="469" y="1465"/>
                  </a:cubicBezTo>
                  <a:cubicBezTo>
                    <a:pt x="473" y="1467"/>
                    <a:pt x="481" y="1469"/>
                    <a:pt x="487" y="1465"/>
                  </a:cubicBezTo>
                  <a:cubicBezTo>
                    <a:pt x="488" y="1466"/>
                    <a:pt x="490" y="1468"/>
                    <a:pt x="491" y="1469"/>
                  </a:cubicBezTo>
                  <a:cubicBezTo>
                    <a:pt x="493" y="1471"/>
                    <a:pt x="495" y="1472"/>
                    <a:pt x="497" y="1472"/>
                  </a:cubicBezTo>
                  <a:cubicBezTo>
                    <a:pt x="494" y="1473"/>
                    <a:pt x="491" y="1474"/>
                    <a:pt x="488" y="1476"/>
                  </a:cubicBezTo>
                  <a:cubicBezTo>
                    <a:pt x="481" y="1481"/>
                    <a:pt x="474" y="1492"/>
                    <a:pt x="482" y="1508"/>
                  </a:cubicBezTo>
                  <a:close/>
                  <a:moveTo>
                    <a:pt x="392" y="1480"/>
                  </a:moveTo>
                  <a:cubicBezTo>
                    <a:pt x="338" y="1477"/>
                    <a:pt x="285" y="1450"/>
                    <a:pt x="276" y="1427"/>
                  </a:cubicBezTo>
                  <a:cubicBezTo>
                    <a:pt x="276" y="1427"/>
                    <a:pt x="276" y="1427"/>
                    <a:pt x="276" y="1427"/>
                  </a:cubicBezTo>
                  <a:cubicBezTo>
                    <a:pt x="267" y="1404"/>
                    <a:pt x="284" y="1347"/>
                    <a:pt x="321" y="1308"/>
                  </a:cubicBezTo>
                  <a:cubicBezTo>
                    <a:pt x="339" y="1288"/>
                    <a:pt x="376" y="1258"/>
                    <a:pt x="425" y="1272"/>
                  </a:cubicBezTo>
                  <a:cubicBezTo>
                    <a:pt x="423" y="1275"/>
                    <a:pt x="422" y="1278"/>
                    <a:pt x="421" y="1281"/>
                  </a:cubicBezTo>
                  <a:cubicBezTo>
                    <a:pt x="381" y="1269"/>
                    <a:pt x="349" y="1293"/>
                    <a:pt x="330" y="1315"/>
                  </a:cubicBezTo>
                  <a:cubicBezTo>
                    <a:pt x="297" y="1353"/>
                    <a:pt x="279" y="1408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86" y="1423"/>
                    <a:pt x="286" y="1423"/>
                    <a:pt x="286" y="1423"/>
                  </a:cubicBezTo>
                  <a:cubicBezTo>
                    <a:pt x="292" y="1438"/>
                    <a:pt x="343" y="1465"/>
                    <a:pt x="393" y="1468"/>
                  </a:cubicBezTo>
                  <a:cubicBezTo>
                    <a:pt x="423" y="1470"/>
                    <a:pt x="462" y="1464"/>
                    <a:pt x="482" y="1427"/>
                  </a:cubicBezTo>
                  <a:cubicBezTo>
                    <a:pt x="485" y="1429"/>
                    <a:pt x="488" y="1430"/>
                    <a:pt x="491" y="1431"/>
                  </a:cubicBezTo>
                  <a:cubicBezTo>
                    <a:pt x="467" y="1476"/>
                    <a:pt x="419" y="1481"/>
                    <a:pt x="392" y="1480"/>
                  </a:cubicBezTo>
                  <a:close/>
                  <a:moveTo>
                    <a:pt x="433" y="1480"/>
                  </a:moveTo>
                  <a:cubicBezTo>
                    <a:pt x="433" y="1480"/>
                    <a:pt x="433" y="1482"/>
                    <a:pt x="432" y="1483"/>
                  </a:cubicBezTo>
                  <a:cubicBezTo>
                    <a:pt x="424" y="1483"/>
                    <a:pt x="417" y="1485"/>
                    <a:pt x="410" y="1489"/>
                  </a:cubicBezTo>
                  <a:cubicBezTo>
                    <a:pt x="407" y="1487"/>
                    <a:pt x="406" y="1485"/>
                    <a:pt x="404" y="1483"/>
                  </a:cubicBezTo>
                  <a:cubicBezTo>
                    <a:pt x="414" y="1483"/>
                    <a:pt x="424" y="1482"/>
                    <a:pt x="433" y="1480"/>
                  </a:cubicBezTo>
                  <a:close/>
                  <a:moveTo>
                    <a:pt x="398" y="1484"/>
                  </a:moveTo>
                  <a:cubicBezTo>
                    <a:pt x="396" y="1488"/>
                    <a:pt x="392" y="1495"/>
                    <a:pt x="383" y="1494"/>
                  </a:cubicBezTo>
                  <a:cubicBezTo>
                    <a:pt x="375" y="1493"/>
                    <a:pt x="372" y="1486"/>
                    <a:pt x="371" y="1481"/>
                  </a:cubicBezTo>
                  <a:cubicBezTo>
                    <a:pt x="378" y="1482"/>
                    <a:pt x="385" y="1483"/>
                    <a:pt x="392" y="1484"/>
                  </a:cubicBezTo>
                  <a:cubicBezTo>
                    <a:pt x="394" y="1484"/>
                    <a:pt x="396" y="1484"/>
                    <a:pt x="398" y="1484"/>
                  </a:cubicBezTo>
                  <a:close/>
                  <a:moveTo>
                    <a:pt x="365" y="1480"/>
                  </a:moveTo>
                  <a:cubicBezTo>
                    <a:pt x="362" y="1484"/>
                    <a:pt x="355" y="1490"/>
                    <a:pt x="348" y="1488"/>
                  </a:cubicBezTo>
                  <a:cubicBezTo>
                    <a:pt x="341" y="1487"/>
                    <a:pt x="339" y="1478"/>
                    <a:pt x="339" y="1474"/>
                  </a:cubicBezTo>
                  <a:cubicBezTo>
                    <a:pt x="347" y="1476"/>
                    <a:pt x="356" y="1479"/>
                    <a:pt x="365" y="1480"/>
                  </a:cubicBezTo>
                  <a:close/>
                  <a:moveTo>
                    <a:pt x="333" y="1472"/>
                  </a:moveTo>
                  <a:cubicBezTo>
                    <a:pt x="330" y="1475"/>
                    <a:pt x="324" y="1480"/>
                    <a:pt x="317" y="1477"/>
                  </a:cubicBezTo>
                  <a:cubicBezTo>
                    <a:pt x="310" y="1474"/>
                    <a:pt x="309" y="1466"/>
                    <a:pt x="310" y="1462"/>
                  </a:cubicBezTo>
                  <a:cubicBezTo>
                    <a:pt x="317" y="1465"/>
                    <a:pt x="325" y="1469"/>
                    <a:pt x="333" y="1472"/>
                  </a:cubicBezTo>
                  <a:close/>
                  <a:moveTo>
                    <a:pt x="305" y="1459"/>
                  </a:moveTo>
                  <a:cubicBezTo>
                    <a:pt x="301" y="1461"/>
                    <a:pt x="294" y="1464"/>
                    <a:pt x="288" y="1460"/>
                  </a:cubicBezTo>
                  <a:cubicBezTo>
                    <a:pt x="283" y="1456"/>
                    <a:pt x="283" y="1448"/>
                    <a:pt x="284" y="1444"/>
                  </a:cubicBezTo>
                  <a:cubicBezTo>
                    <a:pt x="290" y="1449"/>
                    <a:pt x="297" y="1454"/>
                    <a:pt x="305" y="1459"/>
                  </a:cubicBezTo>
                  <a:close/>
                  <a:moveTo>
                    <a:pt x="262" y="1433"/>
                  </a:moveTo>
                  <a:cubicBezTo>
                    <a:pt x="262" y="1433"/>
                    <a:pt x="262" y="1433"/>
                    <a:pt x="262" y="1433"/>
                  </a:cubicBezTo>
                  <a:cubicBezTo>
                    <a:pt x="259" y="1424"/>
                    <a:pt x="266" y="1418"/>
                    <a:pt x="270" y="1415"/>
                  </a:cubicBezTo>
                  <a:cubicBezTo>
                    <a:pt x="270" y="1420"/>
                    <a:pt x="271" y="1425"/>
                    <a:pt x="272" y="1428"/>
                  </a:cubicBezTo>
                  <a:cubicBezTo>
                    <a:pt x="272" y="1428"/>
                    <a:pt x="272" y="1428"/>
                    <a:pt x="272" y="1428"/>
                  </a:cubicBezTo>
                  <a:cubicBezTo>
                    <a:pt x="274" y="1432"/>
                    <a:pt x="277" y="1436"/>
                    <a:pt x="280" y="1440"/>
                  </a:cubicBezTo>
                  <a:cubicBezTo>
                    <a:pt x="275" y="1440"/>
                    <a:pt x="266" y="1441"/>
                    <a:pt x="262" y="1433"/>
                  </a:cubicBezTo>
                  <a:close/>
                  <a:moveTo>
                    <a:pt x="270" y="1409"/>
                  </a:moveTo>
                  <a:cubicBezTo>
                    <a:pt x="266" y="1407"/>
                    <a:pt x="260" y="1402"/>
                    <a:pt x="261" y="1395"/>
                  </a:cubicBezTo>
                  <a:cubicBezTo>
                    <a:pt x="262" y="1388"/>
                    <a:pt x="270" y="1385"/>
                    <a:pt x="274" y="1384"/>
                  </a:cubicBezTo>
                  <a:cubicBezTo>
                    <a:pt x="271" y="1393"/>
                    <a:pt x="270" y="1401"/>
                    <a:pt x="270" y="1409"/>
                  </a:cubicBezTo>
                  <a:close/>
                  <a:moveTo>
                    <a:pt x="269" y="1363"/>
                  </a:moveTo>
                  <a:cubicBezTo>
                    <a:pt x="272" y="1356"/>
                    <a:pt x="280" y="1355"/>
                    <a:pt x="285" y="1355"/>
                  </a:cubicBezTo>
                  <a:cubicBezTo>
                    <a:pt x="281" y="1363"/>
                    <a:pt x="278" y="1371"/>
                    <a:pt x="275" y="1379"/>
                  </a:cubicBezTo>
                  <a:cubicBezTo>
                    <a:pt x="272" y="1376"/>
                    <a:pt x="266" y="1370"/>
                    <a:pt x="269" y="1363"/>
                  </a:cubicBezTo>
                  <a:close/>
                  <a:moveTo>
                    <a:pt x="283" y="1333"/>
                  </a:moveTo>
                  <a:cubicBezTo>
                    <a:pt x="287" y="1326"/>
                    <a:pt x="296" y="1326"/>
                    <a:pt x="301" y="1326"/>
                  </a:cubicBezTo>
                  <a:cubicBezTo>
                    <a:pt x="296" y="1334"/>
                    <a:pt x="291" y="1342"/>
                    <a:pt x="287" y="1349"/>
                  </a:cubicBezTo>
                  <a:cubicBezTo>
                    <a:pt x="284" y="1346"/>
                    <a:pt x="280" y="1339"/>
                    <a:pt x="283" y="1333"/>
                  </a:cubicBezTo>
                  <a:close/>
                  <a:moveTo>
                    <a:pt x="304" y="1304"/>
                  </a:moveTo>
                  <a:cubicBezTo>
                    <a:pt x="310" y="1297"/>
                    <a:pt x="318" y="1299"/>
                    <a:pt x="322" y="1301"/>
                  </a:cubicBezTo>
                  <a:cubicBezTo>
                    <a:pt x="321" y="1302"/>
                    <a:pt x="319" y="1304"/>
                    <a:pt x="318" y="1305"/>
                  </a:cubicBezTo>
                  <a:cubicBezTo>
                    <a:pt x="313" y="1310"/>
                    <a:pt x="309" y="1316"/>
                    <a:pt x="304" y="1322"/>
                  </a:cubicBezTo>
                  <a:cubicBezTo>
                    <a:pt x="302" y="1318"/>
                    <a:pt x="299" y="1310"/>
                    <a:pt x="304" y="1304"/>
                  </a:cubicBezTo>
                  <a:close/>
                  <a:moveTo>
                    <a:pt x="356" y="1247"/>
                  </a:moveTo>
                  <a:cubicBezTo>
                    <a:pt x="354" y="1240"/>
                    <a:pt x="349" y="1234"/>
                    <a:pt x="343" y="1231"/>
                  </a:cubicBezTo>
                  <a:cubicBezTo>
                    <a:pt x="350" y="1230"/>
                    <a:pt x="357" y="1227"/>
                    <a:pt x="364" y="1223"/>
                  </a:cubicBezTo>
                  <a:cubicBezTo>
                    <a:pt x="364" y="1223"/>
                    <a:pt x="364" y="1224"/>
                    <a:pt x="364" y="1224"/>
                  </a:cubicBezTo>
                  <a:cubicBezTo>
                    <a:pt x="370" y="1240"/>
                    <a:pt x="383" y="1244"/>
                    <a:pt x="392" y="1242"/>
                  </a:cubicBezTo>
                  <a:cubicBezTo>
                    <a:pt x="395" y="1242"/>
                    <a:pt x="397" y="1240"/>
                    <a:pt x="400" y="1239"/>
                  </a:cubicBezTo>
                  <a:cubicBezTo>
                    <a:pt x="399" y="1241"/>
                    <a:pt x="399" y="1243"/>
                    <a:pt x="398" y="1245"/>
                  </a:cubicBezTo>
                  <a:cubicBezTo>
                    <a:pt x="398" y="1247"/>
                    <a:pt x="398" y="1249"/>
                    <a:pt x="398" y="1251"/>
                  </a:cubicBezTo>
                  <a:cubicBezTo>
                    <a:pt x="391" y="1253"/>
                    <a:pt x="387" y="1259"/>
                    <a:pt x="385" y="1263"/>
                  </a:cubicBezTo>
                  <a:cubicBezTo>
                    <a:pt x="382" y="1259"/>
                    <a:pt x="375" y="1252"/>
                    <a:pt x="366" y="1255"/>
                  </a:cubicBezTo>
                  <a:cubicBezTo>
                    <a:pt x="356" y="1258"/>
                    <a:pt x="353" y="1270"/>
                    <a:pt x="352" y="1275"/>
                  </a:cubicBezTo>
                  <a:cubicBezTo>
                    <a:pt x="351" y="1275"/>
                    <a:pt x="351" y="1275"/>
                    <a:pt x="350" y="1274"/>
                  </a:cubicBezTo>
                  <a:cubicBezTo>
                    <a:pt x="350" y="1274"/>
                    <a:pt x="351" y="1273"/>
                    <a:pt x="351" y="1272"/>
                  </a:cubicBezTo>
                  <a:cubicBezTo>
                    <a:pt x="355" y="1267"/>
                    <a:pt x="357" y="1261"/>
                    <a:pt x="357" y="1254"/>
                  </a:cubicBezTo>
                  <a:cubicBezTo>
                    <a:pt x="357" y="1252"/>
                    <a:pt x="357" y="1249"/>
                    <a:pt x="356" y="1247"/>
                  </a:cubicBezTo>
                  <a:close/>
                  <a:moveTo>
                    <a:pt x="322" y="1257"/>
                  </a:moveTo>
                  <a:cubicBezTo>
                    <a:pt x="326" y="1261"/>
                    <a:pt x="332" y="1262"/>
                    <a:pt x="337" y="1259"/>
                  </a:cubicBezTo>
                  <a:cubicBezTo>
                    <a:pt x="336" y="1263"/>
                    <a:pt x="333" y="1266"/>
                    <a:pt x="329" y="1268"/>
                  </a:cubicBezTo>
                  <a:cubicBezTo>
                    <a:pt x="326" y="1270"/>
                    <a:pt x="314" y="1276"/>
                    <a:pt x="300" y="1266"/>
                  </a:cubicBezTo>
                  <a:cubicBezTo>
                    <a:pt x="288" y="1258"/>
                    <a:pt x="285" y="1241"/>
                    <a:pt x="291" y="1225"/>
                  </a:cubicBezTo>
                  <a:cubicBezTo>
                    <a:pt x="292" y="1226"/>
                    <a:pt x="294" y="1227"/>
                    <a:pt x="296" y="1228"/>
                  </a:cubicBezTo>
                  <a:cubicBezTo>
                    <a:pt x="304" y="1232"/>
                    <a:pt x="313" y="1234"/>
                    <a:pt x="323" y="1234"/>
                  </a:cubicBezTo>
                  <a:cubicBezTo>
                    <a:pt x="322" y="1235"/>
                    <a:pt x="321" y="1236"/>
                    <a:pt x="320" y="1238"/>
                  </a:cubicBezTo>
                  <a:cubicBezTo>
                    <a:pt x="315" y="1245"/>
                    <a:pt x="317" y="1253"/>
                    <a:pt x="322" y="1257"/>
                  </a:cubicBezTo>
                  <a:close/>
                  <a:moveTo>
                    <a:pt x="298" y="1225"/>
                  </a:moveTo>
                  <a:cubicBezTo>
                    <a:pt x="286" y="1218"/>
                    <a:pt x="278" y="1207"/>
                    <a:pt x="276" y="1191"/>
                  </a:cubicBezTo>
                  <a:cubicBezTo>
                    <a:pt x="276" y="1190"/>
                    <a:pt x="275" y="1189"/>
                    <a:pt x="274" y="1189"/>
                  </a:cubicBezTo>
                  <a:cubicBezTo>
                    <a:pt x="260" y="1189"/>
                    <a:pt x="248" y="1182"/>
                    <a:pt x="241" y="1171"/>
                  </a:cubicBezTo>
                  <a:cubicBezTo>
                    <a:pt x="233" y="1159"/>
                    <a:pt x="233" y="1143"/>
                    <a:pt x="239" y="1130"/>
                  </a:cubicBezTo>
                  <a:cubicBezTo>
                    <a:pt x="239" y="1130"/>
                    <a:pt x="239" y="1129"/>
                    <a:pt x="239" y="1129"/>
                  </a:cubicBezTo>
                  <a:cubicBezTo>
                    <a:pt x="239" y="1128"/>
                    <a:pt x="238" y="1128"/>
                    <a:pt x="237" y="1128"/>
                  </a:cubicBezTo>
                  <a:cubicBezTo>
                    <a:pt x="222" y="1125"/>
                    <a:pt x="209" y="1108"/>
                    <a:pt x="209" y="1090"/>
                  </a:cubicBezTo>
                  <a:cubicBezTo>
                    <a:pt x="209" y="1072"/>
                    <a:pt x="222" y="1055"/>
                    <a:pt x="237" y="1052"/>
                  </a:cubicBezTo>
                  <a:cubicBezTo>
                    <a:pt x="238" y="1052"/>
                    <a:pt x="239" y="1051"/>
                    <a:pt x="239" y="1051"/>
                  </a:cubicBezTo>
                  <a:cubicBezTo>
                    <a:pt x="239" y="1050"/>
                    <a:pt x="239" y="1050"/>
                    <a:pt x="239" y="1049"/>
                  </a:cubicBezTo>
                  <a:cubicBezTo>
                    <a:pt x="233" y="1036"/>
                    <a:pt x="233" y="1021"/>
                    <a:pt x="241" y="1009"/>
                  </a:cubicBezTo>
                  <a:cubicBezTo>
                    <a:pt x="248" y="997"/>
                    <a:pt x="260" y="991"/>
                    <a:pt x="274" y="990"/>
                  </a:cubicBezTo>
                  <a:cubicBezTo>
                    <a:pt x="275" y="990"/>
                    <a:pt x="276" y="990"/>
                    <a:pt x="276" y="989"/>
                  </a:cubicBezTo>
                  <a:cubicBezTo>
                    <a:pt x="278" y="973"/>
                    <a:pt x="286" y="961"/>
                    <a:pt x="298" y="955"/>
                  </a:cubicBezTo>
                  <a:cubicBezTo>
                    <a:pt x="315" y="946"/>
                    <a:pt x="339" y="948"/>
                    <a:pt x="363" y="960"/>
                  </a:cubicBezTo>
                  <a:cubicBezTo>
                    <a:pt x="362" y="964"/>
                    <a:pt x="361" y="968"/>
                    <a:pt x="361" y="972"/>
                  </a:cubicBezTo>
                  <a:cubicBezTo>
                    <a:pt x="341" y="966"/>
                    <a:pt x="322" y="969"/>
                    <a:pt x="310" y="979"/>
                  </a:cubicBezTo>
                  <a:cubicBezTo>
                    <a:pt x="299" y="987"/>
                    <a:pt x="294" y="999"/>
                    <a:pt x="294" y="1011"/>
                  </a:cubicBezTo>
                  <a:cubicBezTo>
                    <a:pt x="294" y="1011"/>
                    <a:pt x="294" y="1011"/>
                    <a:pt x="294" y="1011"/>
                  </a:cubicBezTo>
                  <a:cubicBezTo>
                    <a:pt x="285" y="1013"/>
                    <a:pt x="277" y="1019"/>
                    <a:pt x="272" y="1028"/>
                  </a:cubicBezTo>
                  <a:cubicBezTo>
                    <a:pt x="267" y="1038"/>
                    <a:pt x="266" y="1050"/>
                    <a:pt x="271" y="1060"/>
                  </a:cubicBezTo>
                  <a:cubicBezTo>
                    <a:pt x="260" y="1066"/>
                    <a:pt x="255" y="1077"/>
                    <a:pt x="255" y="1090"/>
                  </a:cubicBezTo>
                  <a:cubicBezTo>
                    <a:pt x="255" y="1103"/>
                    <a:pt x="260" y="1113"/>
                    <a:pt x="271" y="1119"/>
                  </a:cubicBezTo>
                  <a:cubicBezTo>
                    <a:pt x="266" y="1130"/>
                    <a:pt x="267" y="1142"/>
                    <a:pt x="272" y="1152"/>
                  </a:cubicBezTo>
                  <a:cubicBezTo>
                    <a:pt x="277" y="1161"/>
                    <a:pt x="285" y="1167"/>
                    <a:pt x="294" y="1169"/>
                  </a:cubicBezTo>
                  <a:cubicBezTo>
                    <a:pt x="294" y="1169"/>
                    <a:pt x="294" y="1169"/>
                    <a:pt x="294" y="1169"/>
                  </a:cubicBezTo>
                  <a:cubicBezTo>
                    <a:pt x="294" y="1181"/>
                    <a:pt x="299" y="1193"/>
                    <a:pt x="310" y="1201"/>
                  </a:cubicBezTo>
                  <a:cubicBezTo>
                    <a:pt x="322" y="1211"/>
                    <a:pt x="341" y="1213"/>
                    <a:pt x="361" y="1208"/>
                  </a:cubicBezTo>
                  <a:cubicBezTo>
                    <a:pt x="361" y="1212"/>
                    <a:pt x="362" y="1216"/>
                    <a:pt x="363" y="1219"/>
                  </a:cubicBezTo>
                  <a:cubicBezTo>
                    <a:pt x="339" y="1232"/>
                    <a:pt x="315" y="1234"/>
                    <a:pt x="298" y="1225"/>
                  </a:cubicBezTo>
                  <a:close/>
                  <a:moveTo>
                    <a:pt x="248" y="1217"/>
                  </a:moveTo>
                  <a:cubicBezTo>
                    <a:pt x="249" y="1221"/>
                    <a:pt x="253" y="1225"/>
                    <a:pt x="259" y="1226"/>
                  </a:cubicBezTo>
                  <a:cubicBezTo>
                    <a:pt x="257" y="1228"/>
                    <a:pt x="253" y="1230"/>
                    <a:pt x="248" y="1230"/>
                  </a:cubicBezTo>
                  <a:cubicBezTo>
                    <a:pt x="244" y="1230"/>
                    <a:pt x="231" y="1229"/>
                    <a:pt x="224" y="1213"/>
                  </a:cubicBezTo>
                  <a:cubicBezTo>
                    <a:pt x="217" y="1198"/>
                    <a:pt x="222" y="1182"/>
                    <a:pt x="237" y="1171"/>
                  </a:cubicBezTo>
                  <a:cubicBezTo>
                    <a:pt x="237" y="1172"/>
                    <a:pt x="237" y="1172"/>
                    <a:pt x="238" y="1173"/>
                  </a:cubicBezTo>
                  <a:cubicBezTo>
                    <a:pt x="245" y="1185"/>
                    <a:pt x="258" y="1192"/>
                    <a:pt x="272" y="1193"/>
                  </a:cubicBezTo>
                  <a:cubicBezTo>
                    <a:pt x="273" y="1195"/>
                    <a:pt x="273" y="1198"/>
                    <a:pt x="274" y="1200"/>
                  </a:cubicBezTo>
                  <a:cubicBezTo>
                    <a:pt x="268" y="1196"/>
                    <a:pt x="261" y="1196"/>
                    <a:pt x="255" y="1199"/>
                  </a:cubicBezTo>
                  <a:cubicBezTo>
                    <a:pt x="248" y="1202"/>
                    <a:pt x="245" y="1211"/>
                    <a:pt x="248" y="1217"/>
                  </a:cubicBezTo>
                  <a:close/>
                  <a:moveTo>
                    <a:pt x="255" y="981"/>
                  </a:moveTo>
                  <a:cubicBezTo>
                    <a:pt x="261" y="984"/>
                    <a:pt x="268" y="983"/>
                    <a:pt x="274" y="979"/>
                  </a:cubicBezTo>
                  <a:cubicBezTo>
                    <a:pt x="273" y="982"/>
                    <a:pt x="273" y="984"/>
                    <a:pt x="272" y="987"/>
                  </a:cubicBezTo>
                  <a:cubicBezTo>
                    <a:pt x="258" y="987"/>
                    <a:pt x="245" y="995"/>
                    <a:pt x="238" y="1007"/>
                  </a:cubicBezTo>
                  <a:cubicBezTo>
                    <a:pt x="237" y="1007"/>
                    <a:pt x="237" y="1008"/>
                    <a:pt x="237" y="1008"/>
                  </a:cubicBezTo>
                  <a:cubicBezTo>
                    <a:pt x="222" y="997"/>
                    <a:pt x="217" y="981"/>
                    <a:pt x="224" y="967"/>
                  </a:cubicBezTo>
                  <a:cubicBezTo>
                    <a:pt x="231" y="951"/>
                    <a:pt x="244" y="950"/>
                    <a:pt x="248" y="950"/>
                  </a:cubicBezTo>
                  <a:cubicBezTo>
                    <a:pt x="253" y="950"/>
                    <a:pt x="257" y="951"/>
                    <a:pt x="259" y="954"/>
                  </a:cubicBezTo>
                  <a:cubicBezTo>
                    <a:pt x="253" y="954"/>
                    <a:pt x="249" y="958"/>
                    <a:pt x="248" y="963"/>
                  </a:cubicBezTo>
                  <a:cubicBezTo>
                    <a:pt x="245" y="969"/>
                    <a:pt x="248" y="977"/>
                    <a:pt x="255" y="981"/>
                  </a:cubicBezTo>
                  <a:close/>
                  <a:moveTo>
                    <a:pt x="320" y="942"/>
                  </a:moveTo>
                  <a:cubicBezTo>
                    <a:pt x="321" y="943"/>
                    <a:pt x="322" y="944"/>
                    <a:pt x="323" y="945"/>
                  </a:cubicBezTo>
                  <a:cubicBezTo>
                    <a:pt x="313" y="945"/>
                    <a:pt x="304" y="947"/>
                    <a:pt x="296" y="951"/>
                  </a:cubicBezTo>
                  <a:cubicBezTo>
                    <a:pt x="294" y="952"/>
                    <a:pt x="292" y="954"/>
                    <a:pt x="291" y="955"/>
                  </a:cubicBezTo>
                  <a:cubicBezTo>
                    <a:pt x="285" y="938"/>
                    <a:pt x="288" y="922"/>
                    <a:pt x="300" y="914"/>
                  </a:cubicBezTo>
                  <a:cubicBezTo>
                    <a:pt x="314" y="903"/>
                    <a:pt x="326" y="909"/>
                    <a:pt x="329" y="911"/>
                  </a:cubicBezTo>
                  <a:cubicBezTo>
                    <a:pt x="333" y="914"/>
                    <a:pt x="336" y="917"/>
                    <a:pt x="337" y="920"/>
                  </a:cubicBezTo>
                  <a:cubicBezTo>
                    <a:pt x="332" y="917"/>
                    <a:pt x="326" y="919"/>
                    <a:pt x="322" y="922"/>
                  </a:cubicBezTo>
                  <a:cubicBezTo>
                    <a:pt x="317" y="926"/>
                    <a:pt x="315" y="935"/>
                    <a:pt x="320" y="942"/>
                  </a:cubicBezTo>
                  <a:close/>
                  <a:moveTo>
                    <a:pt x="351" y="907"/>
                  </a:moveTo>
                  <a:cubicBezTo>
                    <a:pt x="351" y="907"/>
                    <a:pt x="350" y="906"/>
                    <a:pt x="350" y="905"/>
                  </a:cubicBezTo>
                  <a:cubicBezTo>
                    <a:pt x="351" y="905"/>
                    <a:pt x="351" y="905"/>
                    <a:pt x="352" y="904"/>
                  </a:cubicBezTo>
                  <a:cubicBezTo>
                    <a:pt x="353" y="910"/>
                    <a:pt x="356" y="921"/>
                    <a:pt x="366" y="924"/>
                  </a:cubicBezTo>
                  <a:cubicBezTo>
                    <a:pt x="375" y="927"/>
                    <a:pt x="382" y="921"/>
                    <a:pt x="385" y="916"/>
                  </a:cubicBezTo>
                  <a:cubicBezTo>
                    <a:pt x="387" y="921"/>
                    <a:pt x="391" y="927"/>
                    <a:pt x="398" y="929"/>
                  </a:cubicBezTo>
                  <a:cubicBezTo>
                    <a:pt x="398" y="931"/>
                    <a:pt x="398" y="933"/>
                    <a:pt x="398" y="935"/>
                  </a:cubicBezTo>
                  <a:cubicBezTo>
                    <a:pt x="399" y="937"/>
                    <a:pt x="399" y="939"/>
                    <a:pt x="400" y="941"/>
                  </a:cubicBezTo>
                  <a:cubicBezTo>
                    <a:pt x="397" y="939"/>
                    <a:pt x="395" y="938"/>
                    <a:pt x="392" y="937"/>
                  </a:cubicBezTo>
                  <a:cubicBezTo>
                    <a:pt x="383" y="935"/>
                    <a:pt x="370" y="939"/>
                    <a:pt x="364" y="955"/>
                  </a:cubicBezTo>
                  <a:cubicBezTo>
                    <a:pt x="364" y="956"/>
                    <a:pt x="364" y="956"/>
                    <a:pt x="364" y="956"/>
                  </a:cubicBezTo>
                  <a:cubicBezTo>
                    <a:pt x="357" y="953"/>
                    <a:pt x="350" y="950"/>
                    <a:pt x="343" y="948"/>
                  </a:cubicBezTo>
                  <a:cubicBezTo>
                    <a:pt x="349" y="945"/>
                    <a:pt x="354" y="940"/>
                    <a:pt x="356" y="932"/>
                  </a:cubicBezTo>
                  <a:cubicBezTo>
                    <a:pt x="357" y="930"/>
                    <a:pt x="357" y="928"/>
                    <a:pt x="357" y="925"/>
                  </a:cubicBezTo>
                  <a:cubicBezTo>
                    <a:pt x="357" y="919"/>
                    <a:pt x="355" y="913"/>
                    <a:pt x="351" y="907"/>
                  </a:cubicBezTo>
                  <a:close/>
                  <a:moveTo>
                    <a:pt x="321" y="872"/>
                  </a:moveTo>
                  <a:cubicBezTo>
                    <a:pt x="284" y="832"/>
                    <a:pt x="267" y="775"/>
                    <a:pt x="276" y="753"/>
                  </a:cubicBezTo>
                  <a:cubicBezTo>
                    <a:pt x="276" y="753"/>
                    <a:pt x="276" y="753"/>
                    <a:pt x="276" y="753"/>
                  </a:cubicBezTo>
                  <a:cubicBezTo>
                    <a:pt x="285" y="730"/>
                    <a:pt x="338" y="702"/>
                    <a:pt x="392" y="700"/>
                  </a:cubicBezTo>
                  <a:cubicBezTo>
                    <a:pt x="419" y="699"/>
                    <a:pt x="467" y="704"/>
                    <a:pt x="491" y="748"/>
                  </a:cubicBezTo>
                  <a:cubicBezTo>
                    <a:pt x="488" y="749"/>
                    <a:pt x="485" y="751"/>
                    <a:pt x="482" y="752"/>
                  </a:cubicBezTo>
                  <a:cubicBezTo>
                    <a:pt x="462" y="715"/>
                    <a:pt x="423" y="710"/>
                    <a:pt x="393" y="711"/>
                  </a:cubicBezTo>
                  <a:cubicBezTo>
                    <a:pt x="343" y="715"/>
                    <a:pt x="292" y="741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86" y="757"/>
                    <a:pt x="286" y="757"/>
                    <a:pt x="286" y="757"/>
                  </a:cubicBezTo>
                  <a:cubicBezTo>
                    <a:pt x="279" y="772"/>
                    <a:pt x="297" y="827"/>
                    <a:pt x="330" y="865"/>
                  </a:cubicBezTo>
                  <a:cubicBezTo>
                    <a:pt x="349" y="887"/>
                    <a:pt x="381" y="910"/>
                    <a:pt x="421" y="898"/>
                  </a:cubicBezTo>
                  <a:cubicBezTo>
                    <a:pt x="422" y="901"/>
                    <a:pt x="423" y="904"/>
                    <a:pt x="425" y="907"/>
                  </a:cubicBezTo>
                  <a:cubicBezTo>
                    <a:pt x="376" y="922"/>
                    <a:pt x="339" y="891"/>
                    <a:pt x="321" y="872"/>
                  </a:cubicBezTo>
                  <a:close/>
                  <a:moveTo>
                    <a:pt x="322" y="879"/>
                  </a:moveTo>
                  <a:cubicBezTo>
                    <a:pt x="318" y="880"/>
                    <a:pt x="310" y="883"/>
                    <a:pt x="304" y="876"/>
                  </a:cubicBezTo>
                  <a:cubicBezTo>
                    <a:pt x="299" y="869"/>
                    <a:pt x="302" y="862"/>
                    <a:pt x="304" y="858"/>
                  </a:cubicBezTo>
                  <a:cubicBezTo>
                    <a:pt x="309" y="864"/>
                    <a:pt x="313" y="869"/>
                    <a:pt x="318" y="874"/>
                  </a:cubicBezTo>
                  <a:cubicBezTo>
                    <a:pt x="319" y="876"/>
                    <a:pt x="321" y="877"/>
                    <a:pt x="322" y="879"/>
                  </a:cubicBezTo>
                  <a:close/>
                  <a:moveTo>
                    <a:pt x="262" y="747"/>
                  </a:moveTo>
                  <a:cubicBezTo>
                    <a:pt x="262" y="747"/>
                    <a:pt x="262" y="747"/>
                    <a:pt x="262" y="747"/>
                  </a:cubicBezTo>
                  <a:cubicBezTo>
                    <a:pt x="266" y="739"/>
                    <a:pt x="275" y="739"/>
                    <a:pt x="280" y="740"/>
                  </a:cubicBezTo>
                  <a:cubicBezTo>
                    <a:pt x="277" y="744"/>
                    <a:pt x="274" y="747"/>
                    <a:pt x="272" y="751"/>
                  </a:cubicBezTo>
                  <a:cubicBezTo>
                    <a:pt x="272" y="751"/>
                    <a:pt x="272" y="751"/>
                    <a:pt x="272" y="751"/>
                  </a:cubicBezTo>
                  <a:cubicBezTo>
                    <a:pt x="271" y="755"/>
                    <a:pt x="270" y="759"/>
                    <a:pt x="270" y="764"/>
                  </a:cubicBezTo>
                  <a:cubicBezTo>
                    <a:pt x="266" y="761"/>
                    <a:pt x="259" y="755"/>
                    <a:pt x="262" y="747"/>
                  </a:cubicBezTo>
                  <a:close/>
                  <a:moveTo>
                    <a:pt x="274" y="795"/>
                  </a:moveTo>
                  <a:cubicBezTo>
                    <a:pt x="270" y="794"/>
                    <a:pt x="262" y="792"/>
                    <a:pt x="261" y="785"/>
                  </a:cubicBezTo>
                  <a:cubicBezTo>
                    <a:pt x="260" y="778"/>
                    <a:pt x="266" y="773"/>
                    <a:pt x="270" y="771"/>
                  </a:cubicBezTo>
                  <a:cubicBezTo>
                    <a:pt x="270" y="778"/>
                    <a:pt x="271" y="787"/>
                    <a:pt x="274" y="795"/>
                  </a:cubicBezTo>
                  <a:close/>
                  <a:moveTo>
                    <a:pt x="301" y="853"/>
                  </a:moveTo>
                  <a:cubicBezTo>
                    <a:pt x="296" y="853"/>
                    <a:pt x="287" y="853"/>
                    <a:pt x="283" y="847"/>
                  </a:cubicBezTo>
                  <a:cubicBezTo>
                    <a:pt x="280" y="841"/>
                    <a:pt x="284" y="833"/>
                    <a:pt x="287" y="830"/>
                  </a:cubicBezTo>
                  <a:cubicBezTo>
                    <a:pt x="291" y="838"/>
                    <a:pt x="296" y="846"/>
                    <a:pt x="301" y="853"/>
                  </a:cubicBezTo>
                  <a:close/>
                  <a:moveTo>
                    <a:pt x="285" y="825"/>
                  </a:moveTo>
                  <a:cubicBezTo>
                    <a:pt x="280" y="825"/>
                    <a:pt x="272" y="824"/>
                    <a:pt x="269" y="817"/>
                  </a:cubicBezTo>
                  <a:cubicBezTo>
                    <a:pt x="266" y="810"/>
                    <a:pt x="272" y="804"/>
                    <a:pt x="275" y="801"/>
                  </a:cubicBezTo>
                  <a:cubicBezTo>
                    <a:pt x="278" y="809"/>
                    <a:pt x="281" y="817"/>
                    <a:pt x="285" y="825"/>
                  </a:cubicBezTo>
                  <a:close/>
                  <a:moveTo>
                    <a:pt x="288" y="719"/>
                  </a:moveTo>
                  <a:cubicBezTo>
                    <a:pt x="294" y="715"/>
                    <a:pt x="301" y="718"/>
                    <a:pt x="305" y="721"/>
                  </a:cubicBezTo>
                  <a:cubicBezTo>
                    <a:pt x="297" y="725"/>
                    <a:pt x="290" y="730"/>
                    <a:pt x="284" y="735"/>
                  </a:cubicBezTo>
                  <a:cubicBezTo>
                    <a:pt x="283" y="731"/>
                    <a:pt x="283" y="724"/>
                    <a:pt x="288" y="719"/>
                  </a:cubicBezTo>
                  <a:close/>
                  <a:moveTo>
                    <a:pt x="317" y="702"/>
                  </a:moveTo>
                  <a:cubicBezTo>
                    <a:pt x="324" y="699"/>
                    <a:pt x="330" y="705"/>
                    <a:pt x="333" y="708"/>
                  </a:cubicBezTo>
                  <a:cubicBezTo>
                    <a:pt x="325" y="711"/>
                    <a:pt x="317" y="714"/>
                    <a:pt x="310" y="718"/>
                  </a:cubicBezTo>
                  <a:cubicBezTo>
                    <a:pt x="309" y="714"/>
                    <a:pt x="310" y="705"/>
                    <a:pt x="317" y="702"/>
                  </a:cubicBezTo>
                  <a:close/>
                  <a:moveTo>
                    <a:pt x="339" y="706"/>
                  </a:moveTo>
                  <a:cubicBezTo>
                    <a:pt x="339" y="701"/>
                    <a:pt x="341" y="693"/>
                    <a:pt x="348" y="691"/>
                  </a:cubicBezTo>
                  <a:cubicBezTo>
                    <a:pt x="355" y="689"/>
                    <a:pt x="362" y="696"/>
                    <a:pt x="365" y="699"/>
                  </a:cubicBezTo>
                  <a:cubicBezTo>
                    <a:pt x="356" y="701"/>
                    <a:pt x="347" y="703"/>
                    <a:pt x="339" y="706"/>
                  </a:cubicBezTo>
                  <a:close/>
                  <a:moveTo>
                    <a:pt x="371" y="698"/>
                  </a:moveTo>
                  <a:cubicBezTo>
                    <a:pt x="372" y="694"/>
                    <a:pt x="375" y="686"/>
                    <a:pt x="383" y="685"/>
                  </a:cubicBezTo>
                  <a:cubicBezTo>
                    <a:pt x="392" y="684"/>
                    <a:pt x="396" y="692"/>
                    <a:pt x="398" y="696"/>
                  </a:cubicBezTo>
                  <a:cubicBezTo>
                    <a:pt x="396" y="696"/>
                    <a:pt x="394" y="696"/>
                    <a:pt x="392" y="696"/>
                  </a:cubicBezTo>
                  <a:cubicBezTo>
                    <a:pt x="385" y="696"/>
                    <a:pt x="378" y="697"/>
                    <a:pt x="371" y="698"/>
                  </a:cubicBezTo>
                  <a:close/>
                  <a:moveTo>
                    <a:pt x="404" y="696"/>
                  </a:moveTo>
                  <a:cubicBezTo>
                    <a:pt x="406" y="694"/>
                    <a:pt x="407" y="692"/>
                    <a:pt x="410" y="690"/>
                  </a:cubicBezTo>
                  <a:cubicBezTo>
                    <a:pt x="417" y="695"/>
                    <a:pt x="424" y="697"/>
                    <a:pt x="432" y="697"/>
                  </a:cubicBezTo>
                  <a:cubicBezTo>
                    <a:pt x="433" y="698"/>
                    <a:pt x="433" y="699"/>
                    <a:pt x="433" y="700"/>
                  </a:cubicBezTo>
                  <a:cubicBezTo>
                    <a:pt x="424" y="698"/>
                    <a:pt x="414" y="696"/>
                    <a:pt x="404" y="696"/>
                  </a:cubicBezTo>
                  <a:close/>
                  <a:moveTo>
                    <a:pt x="461" y="661"/>
                  </a:moveTo>
                  <a:cubicBezTo>
                    <a:pt x="468" y="665"/>
                    <a:pt x="475" y="668"/>
                    <a:pt x="482" y="671"/>
                  </a:cubicBezTo>
                  <a:cubicBezTo>
                    <a:pt x="482" y="671"/>
                    <a:pt x="482" y="671"/>
                    <a:pt x="482" y="671"/>
                  </a:cubicBezTo>
                  <a:cubicBezTo>
                    <a:pt x="474" y="687"/>
                    <a:pt x="481" y="699"/>
                    <a:pt x="488" y="704"/>
                  </a:cubicBezTo>
                  <a:cubicBezTo>
                    <a:pt x="491" y="706"/>
                    <a:pt x="494" y="707"/>
                    <a:pt x="497" y="707"/>
                  </a:cubicBezTo>
                  <a:cubicBezTo>
                    <a:pt x="495" y="708"/>
                    <a:pt x="493" y="709"/>
                    <a:pt x="491" y="710"/>
                  </a:cubicBezTo>
                  <a:cubicBezTo>
                    <a:pt x="490" y="712"/>
                    <a:pt x="488" y="713"/>
                    <a:pt x="487" y="715"/>
                  </a:cubicBezTo>
                  <a:cubicBezTo>
                    <a:pt x="481" y="711"/>
                    <a:pt x="473" y="712"/>
                    <a:pt x="469" y="714"/>
                  </a:cubicBezTo>
                  <a:cubicBezTo>
                    <a:pt x="470" y="709"/>
                    <a:pt x="470" y="699"/>
                    <a:pt x="461" y="694"/>
                  </a:cubicBezTo>
                  <a:cubicBezTo>
                    <a:pt x="451" y="690"/>
                    <a:pt x="442" y="696"/>
                    <a:pt x="437" y="699"/>
                  </a:cubicBezTo>
                  <a:cubicBezTo>
                    <a:pt x="437" y="698"/>
                    <a:pt x="436" y="698"/>
                    <a:pt x="436" y="697"/>
                  </a:cubicBezTo>
                  <a:cubicBezTo>
                    <a:pt x="437" y="697"/>
                    <a:pt x="438" y="696"/>
                    <a:pt x="438" y="696"/>
                  </a:cubicBezTo>
                  <a:cubicBezTo>
                    <a:pt x="445" y="695"/>
                    <a:pt x="451" y="692"/>
                    <a:pt x="455" y="688"/>
                  </a:cubicBezTo>
                  <a:cubicBezTo>
                    <a:pt x="457" y="686"/>
                    <a:pt x="459" y="684"/>
                    <a:pt x="460" y="682"/>
                  </a:cubicBezTo>
                  <a:cubicBezTo>
                    <a:pt x="464" y="676"/>
                    <a:pt x="464" y="668"/>
                    <a:pt x="461" y="661"/>
                  </a:cubicBezTo>
                  <a:close/>
                  <a:moveTo>
                    <a:pt x="475" y="581"/>
                  </a:moveTo>
                  <a:cubicBezTo>
                    <a:pt x="470" y="575"/>
                    <a:pt x="469" y="566"/>
                    <a:pt x="471" y="556"/>
                  </a:cubicBezTo>
                  <a:cubicBezTo>
                    <a:pt x="475" y="546"/>
                    <a:pt x="483" y="538"/>
                    <a:pt x="493" y="535"/>
                  </a:cubicBezTo>
                  <a:cubicBezTo>
                    <a:pt x="494" y="534"/>
                    <a:pt x="494" y="533"/>
                    <a:pt x="494" y="532"/>
                  </a:cubicBezTo>
                  <a:cubicBezTo>
                    <a:pt x="491" y="521"/>
                    <a:pt x="494" y="510"/>
                    <a:pt x="502" y="502"/>
                  </a:cubicBezTo>
                  <a:cubicBezTo>
                    <a:pt x="511" y="493"/>
                    <a:pt x="521" y="490"/>
                    <a:pt x="532" y="494"/>
                  </a:cubicBezTo>
                  <a:cubicBezTo>
                    <a:pt x="533" y="494"/>
                    <a:pt x="534" y="493"/>
                    <a:pt x="535" y="492"/>
                  </a:cubicBezTo>
                  <a:cubicBezTo>
                    <a:pt x="538" y="482"/>
                    <a:pt x="546" y="474"/>
                    <a:pt x="557" y="471"/>
                  </a:cubicBezTo>
                  <a:cubicBezTo>
                    <a:pt x="566" y="468"/>
                    <a:pt x="575" y="470"/>
                    <a:pt x="582" y="475"/>
                  </a:cubicBezTo>
                  <a:cubicBezTo>
                    <a:pt x="582" y="476"/>
                    <a:pt x="583" y="476"/>
                    <a:pt x="584" y="475"/>
                  </a:cubicBezTo>
                  <a:cubicBezTo>
                    <a:pt x="592" y="466"/>
                    <a:pt x="604" y="462"/>
                    <a:pt x="616" y="463"/>
                  </a:cubicBezTo>
                  <a:cubicBezTo>
                    <a:pt x="632" y="465"/>
                    <a:pt x="646" y="476"/>
                    <a:pt x="656" y="494"/>
                  </a:cubicBezTo>
                  <a:cubicBezTo>
                    <a:pt x="654" y="496"/>
                    <a:pt x="653" y="497"/>
                    <a:pt x="652" y="499"/>
                  </a:cubicBezTo>
                  <a:cubicBezTo>
                    <a:pt x="636" y="476"/>
                    <a:pt x="620" y="474"/>
                    <a:pt x="611" y="474"/>
                  </a:cubicBezTo>
                  <a:cubicBezTo>
                    <a:pt x="601" y="475"/>
                    <a:pt x="591" y="481"/>
                    <a:pt x="586" y="491"/>
                  </a:cubicBezTo>
                  <a:cubicBezTo>
                    <a:pt x="578" y="483"/>
                    <a:pt x="567" y="485"/>
                    <a:pt x="560" y="488"/>
                  </a:cubicBezTo>
                  <a:cubicBezTo>
                    <a:pt x="551" y="493"/>
                    <a:pt x="546" y="501"/>
                    <a:pt x="546" y="509"/>
                  </a:cubicBezTo>
                  <a:cubicBezTo>
                    <a:pt x="534" y="505"/>
                    <a:pt x="523" y="510"/>
                    <a:pt x="516" y="516"/>
                  </a:cubicBezTo>
                  <a:cubicBezTo>
                    <a:pt x="516" y="516"/>
                    <a:pt x="516" y="516"/>
                    <a:pt x="516" y="516"/>
                  </a:cubicBezTo>
                  <a:cubicBezTo>
                    <a:pt x="516" y="516"/>
                    <a:pt x="516" y="516"/>
                    <a:pt x="516" y="516"/>
                  </a:cubicBezTo>
                  <a:cubicBezTo>
                    <a:pt x="510" y="522"/>
                    <a:pt x="505" y="534"/>
                    <a:pt x="510" y="545"/>
                  </a:cubicBezTo>
                  <a:cubicBezTo>
                    <a:pt x="501" y="546"/>
                    <a:pt x="493" y="551"/>
                    <a:pt x="489" y="560"/>
                  </a:cubicBezTo>
                  <a:cubicBezTo>
                    <a:pt x="485" y="567"/>
                    <a:pt x="484" y="577"/>
                    <a:pt x="491" y="586"/>
                  </a:cubicBezTo>
                  <a:cubicBezTo>
                    <a:pt x="482" y="591"/>
                    <a:pt x="476" y="600"/>
                    <a:pt x="475" y="611"/>
                  </a:cubicBezTo>
                  <a:cubicBezTo>
                    <a:pt x="474" y="620"/>
                    <a:pt x="476" y="636"/>
                    <a:pt x="499" y="652"/>
                  </a:cubicBezTo>
                  <a:cubicBezTo>
                    <a:pt x="497" y="653"/>
                    <a:pt x="496" y="654"/>
                    <a:pt x="494" y="655"/>
                  </a:cubicBezTo>
                  <a:cubicBezTo>
                    <a:pt x="476" y="645"/>
                    <a:pt x="465" y="631"/>
                    <a:pt x="463" y="616"/>
                  </a:cubicBezTo>
                  <a:cubicBezTo>
                    <a:pt x="462" y="604"/>
                    <a:pt x="466" y="592"/>
                    <a:pt x="475" y="584"/>
                  </a:cubicBezTo>
                  <a:cubicBezTo>
                    <a:pt x="476" y="583"/>
                    <a:pt x="476" y="582"/>
                    <a:pt x="475" y="581"/>
                  </a:cubicBezTo>
                  <a:close/>
                  <a:moveTo>
                    <a:pt x="747" y="262"/>
                  </a:moveTo>
                  <a:cubicBezTo>
                    <a:pt x="755" y="259"/>
                    <a:pt x="762" y="266"/>
                    <a:pt x="765" y="270"/>
                  </a:cubicBezTo>
                  <a:cubicBezTo>
                    <a:pt x="760" y="270"/>
                    <a:pt x="755" y="271"/>
                    <a:pt x="751" y="272"/>
                  </a:cubicBezTo>
                  <a:cubicBezTo>
                    <a:pt x="751" y="272"/>
                    <a:pt x="751" y="272"/>
                    <a:pt x="751" y="272"/>
                  </a:cubicBezTo>
                  <a:cubicBezTo>
                    <a:pt x="748" y="274"/>
                    <a:pt x="744" y="276"/>
                    <a:pt x="740" y="280"/>
                  </a:cubicBezTo>
                  <a:cubicBezTo>
                    <a:pt x="739" y="275"/>
                    <a:pt x="739" y="266"/>
                    <a:pt x="747" y="262"/>
                  </a:cubicBezTo>
                  <a:close/>
                  <a:moveTo>
                    <a:pt x="753" y="276"/>
                  </a:moveTo>
                  <a:cubicBezTo>
                    <a:pt x="753" y="276"/>
                    <a:pt x="753" y="276"/>
                    <a:pt x="753" y="276"/>
                  </a:cubicBezTo>
                  <a:cubicBezTo>
                    <a:pt x="775" y="266"/>
                    <a:pt x="832" y="284"/>
                    <a:pt x="872" y="320"/>
                  </a:cubicBezTo>
                  <a:cubicBezTo>
                    <a:pt x="892" y="339"/>
                    <a:pt x="922" y="376"/>
                    <a:pt x="908" y="424"/>
                  </a:cubicBezTo>
                  <a:cubicBezTo>
                    <a:pt x="905" y="423"/>
                    <a:pt x="902" y="422"/>
                    <a:pt x="899" y="421"/>
                  </a:cubicBezTo>
                  <a:cubicBezTo>
                    <a:pt x="910" y="381"/>
                    <a:pt x="887" y="349"/>
                    <a:pt x="865" y="330"/>
                  </a:cubicBezTo>
                  <a:cubicBezTo>
                    <a:pt x="827" y="296"/>
                    <a:pt x="772" y="279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57" y="286"/>
                    <a:pt x="757" y="286"/>
                    <a:pt x="757" y="286"/>
                  </a:cubicBezTo>
                  <a:cubicBezTo>
                    <a:pt x="742" y="291"/>
                    <a:pt x="715" y="343"/>
                    <a:pt x="712" y="393"/>
                  </a:cubicBezTo>
                  <a:cubicBezTo>
                    <a:pt x="710" y="423"/>
                    <a:pt x="716" y="461"/>
                    <a:pt x="752" y="482"/>
                  </a:cubicBezTo>
                  <a:cubicBezTo>
                    <a:pt x="751" y="484"/>
                    <a:pt x="750" y="487"/>
                    <a:pt x="748" y="490"/>
                  </a:cubicBezTo>
                  <a:cubicBezTo>
                    <a:pt x="704" y="466"/>
                    <a:pt x="699" y="418"/>
                    <a:pt x="700" y="392"/>
                  </a:cubicBezTo>
                  <a:cubicBezTo>
                    <a:pt x="702" y="338"/>
                    <a:pt x="730" y="285"/>
                    <a:pt x="753" y="276"/>
                  </a:cubicBezTo>
                  <a:close/>
                  <a:moveTo>
                    <a:pt x="771" y="269"/>
                  </a:moveTo>
                  <a:cubicBezTo>
                    <a:pt x="773" y="266"/>
                    <a:pt x="778" y="260"/>
                    <a:pt x="785" y="261"/>
                  </a:cubicBezTo>
                  <a:cubicBezTo>
                    <a:pt x="792" y="262"/>
                    <a:pt x="795" y="269"/>
                    <a:pt x="796" y="273"/>
                  </a:cubicBezTo>
                  <a:cubicBezTo>
                    <a:pt x="787" y="271"/>
                    <a:pt x="778" y="270"/>
                    <a:pt x="771" y="269"/>
                  </a:cubicBezTo>
                  <a:close/>
                  <a:moveTo>
                    <a:pt x="801" y="275"/>
                  </a:moveTo>
                  <a:cubicBezTo>
                    <a:pt x="804" y="272"/>
                    <a:pt x="810" y="266"/>
                    <a:pt x="817" y="269"/>
                  </a:cubicBezTo>
                  <a:cubicBezTo>
                    <a:pt x="824" y="272"/>
                    <a:pt x="825" y="280"/>
                    <a:pt x="825" y="284"/>
                  </a:cubicBezTo>
                  <a:cubicBezTo>
                    <a:pt x="817" y="281"/>
                    <a:pt x="809" y="278"/>
                    <a:pt x="801" y="275"/>
                  </a:cubicBezTo>
                  <a:close/>
                  <a:moveTo>
                    <a:pt x="830" y="287"/>
                  </a:moveTo>
                  <a:cubicBezTo>
                    <a:pt x="834" y="284"/>
                    <a:pt x="841" y="279"/>
                    <a:pt x="847" y="283"/>
                  </a:cubicBezTo>
                  <a:cubicBezTo>
                    <a:pt x="853" y="287"/>
                    <a:pt x="854" y="296"/>
                    <a:pt x="853" y="301"/>
                  </a:cubicBezTo>
                  <a:cubicBezTo>
                    <a:pt x="846" y="295"/>
                    <a:pt x="838" y="291"/>
                    <a:pt x="830" y="287"/>
                  </a:cubicBezTo>
                  <a:close/>
                  <a:moveTo>
                    <a:pt x="858" y="304"/>
                  </a:moveTo>
                  <a:cubicBezTo>
                    <a:pt x="862" y="302"/>
                    <a:pt x="870" y="298"/>
                    <a:pt x="876" y="304"/>
                  </a:cubicBezTo>
                  <a:cubicBezTo>
                    <a:pt x="883" y="309"/>
                    <a:pt x="881" y="318"/>
                    <a:pt x="879" y="322"/>
                  </a:cubicBezTo>
                  <a:cubicBezTo>
                    <a:pt x="878" y="320"/>
                    <a:pt x="876" y="319"/>
                    <a:pt x="875" y="318"/>
                  </a:cubicBezTo>
                  <a:cubicBezTo>
                    <a:pt x="869" y="313"/>
                    <a:pt x="864" y="308"/>
                    <a:pt x="858" y="304"/>
                  </a:cubicBezTo>
                  <a:close/>
                  <a:moveTo>
                    <a:pt x="920" y="337"/>
                  </a:moveTo>
                  <a:cubicBezTo>
                    <a:pt x="917" y="336"/>
                    <a:pt x="914" y="333"/>
                    <a:pt x="911" y="329"/>
                  </a:cubicBezTo>
                  <a:cubicBezTo>
                    <a:pt x="909" y="326"/>
                    <a:pt x="904" y="314"/>
                    <a:pt x="914" y="299"/>
                  </a:cubicBezTo>
                  <a:cubicBezTo>
                    <a:pt x="922" y="288"/>
                    <a:pt x="938" y="284"/>
                    <a:pt x="955" y="290"/>
                  </a:cubicBezTo>
                  <a:cubicBezTo>
                    <a:pt x="954" y="292"/>
                    <a:pt x="953" y="294"/>
                    <a:pt x="952" y="296"/>
                  </a:cubicBezTo>
                  <a:cubicBezTo>
                    <a:pt x="948" y="304"/>
                    <a:pt x="946" y="313"/>
                    <a:pt x="946" y="323"/>
                  </a:cubicBezTo>
                  <a:cubicBezTo>
                    <a:pt x="945" y="322"/>
                    <a:pt x="943" y="320"/>
                    <a:pt x="942" y="319"/>
                  </a:cubicBezTo>
                  <a:cubicBezTo>
                    <a:pt x="935" y="315"/>
                    <a:pt x="927" y="317"/>
                    <a:pt x="922" y="322"/>
                  </a:cubicBezTo>
                  <a:cubicBezTo>
                    <a:pt x="919" y="326"/>
                    <a:pt x="918" y="331"/>
                    <a:pt x="920" y="337"/>
                  </a:cubicBezTo>
                  <a:close/>
                  <a:moveTo>
                    <a:pt x="1258" y="322"/>
                  </a:moveTo>
                  <a:cubicBezTo>
                    <a:pt x="1253" y="317"/>
                    <a:pt x="1245" y="315"/>
                    <a:pt x="1238" y="319"/>
                  </a:cubicBezTo>
                  <a:cubicBezTo>
                    <a:pt x="1237" y="320"/>
                    <a:pt x="1235" y="322"/>
                    <a:pt x="1234" y="323"/>
                  </a:cubicBezTo>
                  <a:cubicBezTo>
                    <a:pt x="1234" y="313"/>
                    <a:pt x="1232" y="304"/>
                    <a:pt x="1228" y="296"/>
                  </a:cubicBezTo>
                  <a:cubicBezTo>
                    <a:pt x="1227" y="294"/>
                    <a:pt x="1226" y="292"/>
                    <a:pt x="1225" y="290"/>
                  </a:cubicBezTo>
                  <a:cubicBezTo>
                    <a:pt x="1242" y="284"/>
                    <a:pt x="1258" y="288"/>
                    <a:pt x="1266" y="299"/>
                  </a:cubicBezTo>
                  <a:cubicBezTo>
                    <a:pt x="1276" y="314"/>
                    <a:pt x="1271" y="326"/>
                    <a:pt x="1269" y="329"/>
                  </a:cubicBezTo>
                  <a:cubicBezTo>
                    <a:pt x="1266" y="333"/>
                    <a:pt x="1263" y="336"/>
                    <a:pt x="1260" y="337"/>
                  </a:cubicBezTo>
                  <a:cubicBezTo>
                    <a:pt x="1262" y="331"/>
                    <a:pt x="1261" y="326"/>
                    <a:pt x="1258" y="322"/>
                  </a:cubicBezTo>
                  <a:close/>
                  <a:moveTo>
                    <a:pt x="1308" y="320"/>
                  </a:moveTo>
                  <a:cubicBezTo>
                    <a:pt x="1348" y="284"/>
                    <a:pt x="1405" y="266"/>
                    <a:pt x="1427" y="276"/>
                  </a:cubicBezTo>
                  <a:cubicBezTo>
                    <a:pt x="1450" y="285"/>
                    <a:pt x="1478" y="338"/>
                    <a:pt x="1480" y="392"/>
                  </a:cubicBezTo>
                  <a:cubicBezTo>
                    <a:pt x="1481" y="418"/>
                    <a:pt x="1476" y="466"/>
                    <a:pt x="1432" y="490"/>
                  </a:cubicBezTo>
                  <a:cubicBezTo>
                    <a:pt x="1430" y="487"/>
                    <a:pt x="1429" y="484"/>
                    <a:pt x="1428" y="482"/>
                  </a:cubicBezTo>
                  <a:cubicBezTo>
                    <a:pt x="1464" y="461"/>
                    <a:pt x="1470" y="423"/>
                    <a:pt x="1468" y="393"/>
                  </a:cubicBezTo>
                  <a:cubicBezTo>
                    <a:pt x="1465" y="343"/>
                    <a:pt x="1438" y="292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23" y="286"/>
                    <a:pt x="1423" y="286"/>
                    <a:pt x="1423" y="286"/>
                  </a:cubicBezTo>
                  <a:cubicBezTo>
                    <a:pt x="1408" y="279"/>
                    <a:pt x="1353" y="296"/>
                    <a:pt x="1315" y="330"/>
                  </a:cubicBezTo>
                  <a:cubicBezTo>
                    <a:pt x="1293" y="349"/>
                    <a:pt x="1270" y="381"/>
                    <a:pt x="1281" y="421"/>
                  </a:cubicBezTo>
                  <a:cubicBezTo>
                    <a:pt x="1278" y="422"/>
                    <a:pt x="1275" y="423"/>
                    <a:pt x="1272" y="424"/>
                  </a:cubicBezTo>
                  <a:cubicBezTo>
                    <a:pt x="1258" y="376"/>
                    <a:pt x="1288" y="339"/>
                    <a:pt x="1308" y="320"/>
                  </a:cubicBezTo>
                  <a:close/>
                  <a:moveTo>
                    <a:pt x="1304" y="304"/>
                  </a:moveTo>
                  <a:cubicBezTo>
                    <a:pt x="1310" y="298"/>
                    <a:pt x="1318" y="302"/>
                    <a:pt x="1322" y="304"/>
                  </a:cubicBezTo>
                  <a:cubicBezTo>
                    <a:pt x="1316" y="308"/>
                    <a:pt x="1311" y="313"/>
                    <a:pt x="1305" y="318"/>
                  </a:cubicBezTo>
                  <a:cubicBezTo>
                    <a:pt x="1304" y="319"/>
                    <a:pt x="1302" y="320"/>
                    <a:pt x="1301" y="322"/>
                  </a:cubicBezTo>
                  <a:cubicBezTo>
                    <a:pt x="1299" y="318"/>
                    <a:pt x="1297" y="309"/>
                    <a:pt x="1304" y="304"/>
                  </a:cubicBezTo>
                  <a:close/>
                  <a:moveTo>
                    <a:pt x="1333" y="283"/>
                  </a:moveTo>
                  <a:cubicBezTo>
                    <a:pt x="1339" y="279"/>
                    <a:pt x="1346" y="284"/>
                    <a:pt x="1350" y="287"/>
                  </a:cubicBezTo>
                  <a:cubicBezTo>
                    <a:pt x="1342" y="291"/>
                    <a:pt x="1334" y="295"/>
                    <a:pt x="1327" y="301"/>
                  </a:cubicBezTo>
                  <a:cubicBezTo>
                    <a:pt x="1326" y="296"/>
                    <a:pt x="1327" y="287"/>
                    <a:pt x="1333" y="283"/>
                  </a:cubicBezTo>
                  <a:close/>
                  <a:moveTo>
                    <a:pt x="1355" y="284"/>
                  </a:moveTo>
                  <a:cubicBezTo>
                    <a:pt x="1355" y="280"/>
                    <a:pt x="1356" y="272"/>
                    <a:pt x="1363" y="269"/>
                  </a:cubicBezTo>
                  <a:cubicBezTo>
                    <a:pt x="1370" y="266"/>
                    <a:pt x="1376" y="272"/>
                    <a:pt x="1379" y="275"/>
                  </a:cubicBezTo>
                  <a:cubicBezTo>
                    <a:pt x="1371" y="278"/>
                    <a:pt x="1363" y="281"/>
                    <a:pt x="1355" y="284"/>
                  </a:cubicBezTo>
                  <a:close/>
                  <a:moveTo>
                    <a:pt x="1384" y="273"/>
                  </a:moveTo>
                  <a:cubicBezTo>
                    <a:pt x="1385" y="269"/>
                    <a:pt x="1388" y="262"/>
                    <a:pt x="1395" y="261"/>
                  </a:cubicBezTo>
                  <a:cubicBezTo>
                    <a:pt x="1402" y="260"/>
                    <a:pt x="1407" y="266"/>
                    <a:pt x="1409" y="269"/>
                  </a:cubicBezTo>
                  <a:cubicBezTo>
                    <a:pt x="1402" y="270"/>
                    <a:pt x="1393" y="271"/>
                    <a:pt x="1384" y="273"/>
                  </a:cubicBezTo>
                  <a:close/>
                  <a:moveTo>
                    <a:pt x="1433" y="262"/>
                  </a:moveTo>
                  <a:cubicBezTo>
                    <a:pt x="1441" y="266"/>
                    <a:pt x="1441" y="275"/>
                    <a:pt x="1440" y="280"/>
                  </a:cubicBezTo>
                  <a:cubicBezTo>
                    <a:pt x="1436" y="276"/>
                    <a:pt x="1432" y="274"/>
                    <a:pt x="1429" y="272"/>
                  </a:cubicBezTo>
                  <a:cubicBezTo>
                    <a:pt x="1425" y="271"/>
                    <a:pt x="1421" y="270"/>
                    <a:pt x="1415" y="270"/>
                  </a:cubicBezTo>
                  <a:cubicBezTo>
                    <a:pt x="1418" y="266"/>
                    <a:pt x="1425" y="259"/>
                    <a:pt x="1433" y="262"/>
                  </a:cubicBezTo>
                  <a:close/>
                  <a:moveTo>
                    <a:pt x="1687" y="535"/>
                  </a:moveTo>
                  <a:cubicBezTo>
                    <a:pt x="1697" y="538"/>
                    <a:pt x="1705" y="546"/>
                    <a:pt x="1709" y="556"/>
                  </a:cubicBezTo>
                  <a:cubicBezTo>
                    <a:pt x="1711" y="566"/>
                    <a:pt x="1710" y="575"/>
                    <a:pt x="1705" y="581"/>
                  </a:cubicBezTo>
                  <a:cubicBezTo>
                    <a:pt x="1704" y="582"/>
                    <a:pt x="1704" y="583"/>
                    <a:pt x="1705" y="584"/>
                  </a:cubicBezTo>
                  <a:cubicBezTo>
                    <a:pt x="1714" y="592"/>
                    <a:pt x="1718" y="604"/>
                    <a:pt x="1717" y="616"/>
                  </a:cubicBezTo>
                  <a:cubicBezTo>
                    <a:pt x="1715" y="631"/>
                    <a:pt x="1704" y="645"/>
                    <a:pt x="1686" y="655"/>
                  </a:cubicBezTo>
                  <a:cubicBezTo>
                    <a:pt x="1684" y="654"/>
                    <a:pt x="1683" y="653"/>
                    <a:pt x="1681" y="652"/>
                  </a:cubicBezTo>
                  <a:cubicBezTo>
                    <a:pt x="1704" y="636"/>
                    <a:pt x="1706" y="619"/>
                    <a:pt x="1705" y="611"/>
                  </a:cubicBezTo>
                  <a:cubicBezTo>
                    <a:pt x="1705" y="600"/>
                    <a:pt x="1698" y="591"/>
                    <a:pt x="1689" y="586"/>
                  </a:cubicBezTo>
                  <a:cubicBezTo>
                    <a:pt x="1696" y="577"/>
                    <a:pt x="1695" y="567"/>
                    <a:pt x="1691" y="560"/>
                  </a:cubicBezTo>
                  <a:cubicBezTo>
                    <a:pt x="1687" y="551"/>
                    <a:pt x="1679" y="546"/>
                    <a:pt x="1670" y="545"/>
                  </a:cubicBezTo>
                  <a:cubicBezTo>
                    <a:pt x="1675" y="534"/>
                    <a:pt x="1670" y="522"/>
                    <a:pt x="1664" y="516"/>
                  </a:cubicBezTo>
                  <a:cubicBezTo>
                    <a:pt x="1664" y="516"/>
                    <a:pt x="1664" y="516"/>
                    <a:pt x="1664" y="516"/>
                  </a:cubicBezTo>
                  <a:cubicBezTo>
                    <a:pt x="1664" y="516"/>
                    <a:pt x="1664" y="516"/>
                    <a:pt x="1664" y="516"/>
                  </a:cubicBezTo>
                  <a:cubicBezTo>
                    <a:pt x="1657" y="510"/>
                    <a:pt x="1646" y="505"/>
                    <a:pt x="1634" y="509"/>
                  </a:cubicBezTo>
                  <a:cubicBezTo>
                    <a:pt x="1634" y="501"/>
                    <a:pt x="1629" y="493"/>
                    <a:pt x="1620" y="488"/>
                  </a:cubicBezTo>
                  <a:cubicBezTo>
                    <a:pt x="1613" y="485"/>
                    <a:pt x="1602" y="483"/>
                    <a:pt x="1594" y="491"/>
                  </a:cubicBezTo>
                  <a:cubicBezTo>
                    <a:pt x="1589" y="481"/>
                    <a:pt x="1579" y="475"/>
                    <a:pt x="1569" y="474"/>
                  </a:cubicBezTo>
                  <a:cubicBezTo>
                    <a:pt x="1560" y="474"/>
                    <a:pt x="1544" y="476"/>
                    <a:pt x="1528" y="499"/>
                  </a:cubicBezTo>
                  <a:cubicBezTo>
                    <a:pt x="1527" y="497"/>
                    <a:pt x="1526" y="496"/>
                    <a:pt x="1524" y="494"/>
                  </a:cubicBezTo>
                  <a:cubicBezTo>
                    <a:pt x="1535" y="476"/>
                    <a:pt x="1548" y="465"/>
                    <a:pt x="1564" y="463"/>
                  </a:cubicBezTo>
                  <a:cubicBezTo>
                    <a:pt x="1576" y="462"/>
                    <a:pt x="1588" y="466"/>
                    <a:pt x="1596" y="475"/>
                  </a:cubicBezTo>
                  <a:cubicBezTo>
                    <a:pt x="1597" y="476"/>
                    <a:pt x="1598" y="476"/>
                    <a:pt x="1598" y="475"/>
                  </a:cubicBezTo>
                  <a:cubicBezTo>
                    <a:pt x="1605" y="470"/>
                    <a:pt x="1614" y="468"/>
                    <a:pt x="1623" y="471"/>
                  </a:cubicBezTo>
                  <a:cubicBezTo>
                    <a:pt x="1634" y="474"/>
                    <a:pt x="1642" y="482"/>
                    <a:pt x="1645" y="492"/>
                  </a:cubicBezTo>
                  <a:cubicBezTo>
                    <a:pt x="1646" y="493"/>
                    <a:pt x="1647" y="494"/>
                    <a:pt x="1648" y="494"/>
                  </a:cubicBezTo>
                  <a:cubicBezTo>
                    <a:pt x="1659" y="490"/>
                    <a:pt x="1669" y="493"/>
                    <a:pt x="1678" y="502"/>
                  </a:cubicBezTo>
                  <a:cubicBezTo>
                    <a:pt x="1686" y="510"/>
                    <a:pt x="1689" y="521"/>
                    <a:pt x="1686" y="532"/>
                  </a:cubicBezTo>
                  <a:cubicBezTo>
                    <a:pt x="1686" y="533"/>
                    <a:pt x="1686" y="534"/>
                    <a:pt x="1687" y="535"/>
                  </a:cubicBezTo>
                  <a:close/>
                  <a:moveTo>
                    <a:pt x="1698" y="671"/>
                  </a:moveTo>
                  <a:cubicBezTo>
                    <a:pt x="1698" y="671"/>
                    <a:pt x="1698" y="671"/>
                    <a:pt x="1698" y="671"/>
                  </a:cubicBezTo>
                  <a:cubicBezTo>
                    <a:pt x="1705" y="668"/>
                    <a:pt x="1712" y="665"/>
                    <a:pt x="1719" y="661"/>
                  </a:cubicBezTo>
                  <a:cubicBezTo>
                    <a:pt x="1716" y="668"/>
                    <a:pt x="1716" y="676"/>
                    <a:pt x="1720" y="682"/>
                  </a:cubicBezTo>
                  <a:cubicBezTo>
                    <a:pt x="1721" y="684"/>
                    <a:pt x="1723" y="686"/>
                    <a:pt x="1725" y="688"/>
                  </a:cubicBezTo>
                  <a:cubicBezTo>
                    <a:pt x="1729" y="692"/>
                    <a:pt x="1735" y="695"/>
                    <a:pt x="1742" y="696"/>
                  </a:cubicBezTo>
                  <a:cubicBezTo>
                    <a:pt x="1742" y="696"/>
                    <a:pt x="1743" y="697"/>
                    <a:pt x="1744" y="697"/>
                  </a:cubicBezTo>
                  <a:cubicBezTo>
                    <a:pt x="1744" y="698"/>
                    <a:pt x="1743" y="698"/>
                    <a:pt x="1743" y="699"/>
                  </a:cubicBezTo>
                  <a:cubicBezTo>
                    <a:pt x="1739" y="696"/>
                    <a:pt x="1729" y="690"/>
                    <a:pt x="1719" y="694"/>
                  </a:cubicBezTo>
                  <a:cubicBezTo>
                    <a:pt x="1710" y="699"/>
                    <a:pt x="1710" y="709"/>
                    <a:pt x="1711" y="714"/>
                  </a:cubicBezTo>
                  <a:cubicBezTo>
                    <a:pt x="1707" y="712"/>
                    <a:pt x="1699" y="711"/>
                    <a:pt x="1693" y="715"/>
                  </a:cubicBezTo>
                  <a:cubicBezTo>
                    <a:pt x="1692" y="713"/>
                    <a:pt x="1690" y="712"/>
                    <a:pt x="1689" y="710"/>
                  </a:cubicBezTo>
                  <a:cubicBezTo>
                    <a:pt x="1687" y="709"/>
                    <a:pt x="1685" y="708"/>
                    <a:pt x="1683" y="707"/>
                  </a:cubicBezTo>
                  <a:cubicBezTo>
                    <a:pt x="1686" y="707"/>
                    <a:pt x="1689" y="706"/>
                    <a:pt x="1692" y="704"/>
                  </a:cubicBezTo>
                  <a:cubicBezTo>
                    <a:pt x="1699" y="699"/>
                    <a:pt x="1706" y="687"/>
                    <a:pt x="1698" y="671"/>
                  </a:cubicBezTo>
                  <a:close/>
                  <a:moveTo>
                    <a:pt x="1788" y="700"/>
                  </a:moveTo>
                  <a:cubicBezTo>
                    <a:pt x="1842" y="702"/>
                    <a:pt x="1895" y="730"/>
                    <a:pt x="1904" y="753"/>
                  </a:cubicBezTo>
                  <a:cubicBezTo>
                    <a:pt x="1904" y="753"/>
                    <a:pt x="1904" y="753"/>
                    <a:pt x="1904" y="753"/>
                  </a:cubicBezTo>
                  <a:cubicBezTo>
                    <a:pt x="1913" y="775"/>
                    <a:pt x="1896" y="832"/>
                    <a:pt x="1859" y="872"/>
                  </a:cubicBezTo>
                  <a:cubicBezTo>
                    <a:pt x="1841" y="891"/>
                    <a:pt x="1804" y="922"/>
                    <a:pt x="1755" y="907"/>
                  </a:cubicBezTo>
                  <a:cubicBezTo>
                    <a:pt x="1757" y="904"/>
                    <a:pt x="1758" y="901"/>
                    <a:pt x="1759" y="898"/>
                  </a:cubicBezTo>
                  <a:cubicBezTo>
                    <a:pt x="1799" y="910"/>
                    <a:pt x="1831" y="887"/>
                    <a:pt x="1850" y="865"/>
                  </a:cubicBezTo>
                  <a:cubicBezTo>
                    <a:pt x="1883" y="827"/>
                    <a:pt x="1901" y="772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94" y="757"/>
                    <a:pt x="1894" y="757"/>
                    <a:pt x="1894" y="757"/>
                  </a:cubicBezTo>
                  <a:cubicBezTo>
                    <a:pt x="1888" y="741"/>
                    <a:pt x="1837" y="715"/>
                    <a:pt x="1787" y="711"/>
                  </a:cubicBezTo>
                  <a:cubicBezTo>
                    <a:pt x="1757" y="710"/>
                    <a:pt x="1718" y="715"/>
                    <a:pt x="1698" y="752"/>
                  </a:cubicBezTo>
                  <a:cubicBezTo>
                    <a:pt x="1695" y="751"/>
                    <a:pt x="1692" y="749"/>
                    <a:pt x="1689" y="748"/>
                  </a:cubicBezTo>
                  <a:cubicBezTo>
                    <a:pt x="1713" y="704"/>
                    <a:pt x="1761" y="699"/>
                    <a:pt x="1788" y="700"/>
                  </a:cubicBezTo>
                  <a:close/>
                  <a:moveTo>
                    <a:pt x="1747" y="700"/>
                  </a:moveTo>
                  <a:cubicBezTo>
                    <a:pt x="1747" y="699"/>
                    <a:pt x="1747" y="698"/>
                    <a:pt x="1748" y="697"/>
                  </a:cubicBezTo>
                  <a:cubicBezTo>
                    <a:pt x="1756" y="697"/>
                    <a:pt x="1763" y="695"/>
                    <a:pt x="1770" y="690"/>
                  </a:cubicBezTo>
                  <a:cubicBezTo>
                    <a:pt x="1773" y="692"/>
                    <a:pt x="1774" y="694"/>
                    <a:pt x="1776" y="696"/>
                  </a:cubicBezTo>
                  <a:cubicBezTo>
                    <a:pt x="1766" y="696"/>
                    <a:pt x="1756" y="698"/>
                    <a:pt x="1747" y="700"/>
                  </a:cubicBezTo>
                  <a:close/>
                  <a:moveTo>
                    <a:pt x="1782" y="696"/>
                  </a:moveTo>
                  <a:cubicBezTo>
                    <a:pt x="1784" y="692"/>
                    <a:pt x="1788" y="684"/>
                    <a:pt x="1797" y="685"/>
                  </a:cubicBezTo>
                  <a:cubicBezTo>
                    <a:pt x="1805" y="686"/>
                    <a:pt x="1808" y="694"/>
                    <a:pt x="1809" y="698"/>
                  </a:cubicBezTo>
                  <a:cubicBezTo>
                    <a:pt x="1802" y="697"/>
                    <a:pt x="1795" y="696"/>
                    <a:pt x="1788" y="696"/>
                  </a:cubicBezTo>
                  <a:cubicBezTo>
                    <a:pt x="1786" y="696"/>
                    <a:pt x="1784" y="696"/>
                    <a:pt x="1782" y="696"/>
                  </a:cubicBezTo>
                  <a:close/>
                  <a:moveTo>
                    <a:pt x="1815" y="699"/>
                  </a:moveTo>
                  <a:cubicBezTo>
                    <a:pt x="1818" y="696"/>
                    <a:pt x="1825" y="689"/>
                    <a:pt x="1832" y="691"/>
                  </a:cubicBezTo>
                  <a:cubicBezTo>
                    <a:pt x="1839" y="693"/>
                    <a:pt x="1841" y="701"/>
                    <a:pt x="1841" y="706"/>
                  </a:cubicBezTo>
                  <a:cubicBezTo>
                    <a:pt x="1833" y="703"/>
                    <a:pt x="1824" y="701"/>
                    <a:pt x="1815" y="699"/>
                  </a:cubicBezTo>
                  <a:close/>
                  <a:moveTo>
                    <a:pt x="1847" y="708"/>
                  </a:moveTo>
                  <a:cubicBezTo>
                    <a:pt x="1850" y="705"/>
                    <a:pt x="1856" y="699"/>
                    <a:pt x="1863" y="702"/>
                  </a:cubicBezTo>
                  <a:cubicBezTo>
                    <a:pt x="1871" y="705"/>
                    <a:pt x="1871" y="714"/>
                    <a:pt x="1870" y="718"/>
                  </a:cubicBezTo>
                  <a:cubicBezTo>
                    <a:pt x="1863" y="714"/>
                    <a:pt x="1855" y="711"/>
                    <a:pt x="1847" y="708"/>
                  </a:cubicBezTo>
                  <a:close/>
                  <a:moveTo>
                    <a:pt x="1875" y="721"/>
                  </a:moveTo>
                  <a:cubicBezTo>
                    <a:pt x="1879" y="718"/>
                    <a:pt x="1886" y="715"/>
                    <a:pt x="1892" y="719"/>
                  </a:cubicBezTo>
                  <a:cubicBezTo>
                    <a:pt x="1897" y="724"/>
                    <a:pt x="1897" y="731"/>
                    <a:pt x="1896" y="735"/>
                  </a:cubicBezTo>
                  <a:cubicBezTo>
                    <a:pt x="1890" y="730"/>
                    <a:pt x="1883" y="725"/>
                    <a:pt x="1875" y="721"/>
                  </a:cubicBezTo>
                  <a:close/>
                  <a:moveTo>
                    <a:pt x="1918" y="747"/>
                  </a:moveTo>
                  <a:cubicBezTo>
                    <a:pt x="1918" y="747"/>
                    <a:pt x="1918" y="747"/>
                    <a:pt x="1918" y="747"/>
                  </a:cubicBezTo>
                  <a:cubicBezTo>
                    <a:pt x="1921" y="755"/>
                    <a:pt x="1914" y="761"/>
                    <a:pt x="1910" y="764"/>
                  </a:cubicBezTo>
                  <a:cubicBezTo>
                    <a:pt x="1910" y="759"/>
                    <a:pt x="1909" y="755"/>
                    <a:pt x="1908" y="751"/>
                  </a:cubicBezTo>
                  <a:cubicBezTo>
                    <a:pt x="1906" y="747"/>
                    <a:pt x="1904" y="744"/>
                    <a:pt x="1900" y="740"/>
                  </a:cubicBezTo>
                  <a:cubicBezTo>
                    <a:pt x="1905" y="739"/>
                    <a:pt x="1914" y="739"/>
                    <a:pt x="1918" y="747"/>
                  </a:cubicBezTo>
                  <a:close/>
                  <a:moveTo>
                    <a:pt x="1910" y="771"/>
                  </a:moveTo>
                  <a:cubicBezTo>
                    <a:pt x="1914" y="773"/>
                    <a:pt x="1920" y="778"/>
                    <a:pt x="1919" y="785"/>
                  </a:cubicBezTo>
                  <a:cubicBezTo>
                    <a:pt x="1918" y="792"/>
                    <a:pt x="1910" y="794"/>
                    <a:pt x="1906" y="795"/>
                  </a:cubicBezTo>
                  <a:cubicBezTo>
                    <a:pt x="1909" y="787"/>
                    <a:pt x="1910" y="778"/>
                    <a:pt x="1910" y="771"/>
                  </a:cubicBezTo>
                  <a:close/>
                  <a:moveTo>
                    <a:pt x="1911" y="817"/>
                  </a:moveTo>
                  <a:cubicBezTo>
                    <a:pt x="1908" y="824"/>
                    <a:pt x="1900" y="825"/>
                    <a:pt x="1895" y="825"/>
                  </a:cubicBezTo>
                  <a:cubicBezTo>
                    <a:pt x="1899" y="817"/>
                    <a:pt x="1902" y="809"/>
                    <a:pt x="1905" y="801"/>
                  </a:cubicBezTo>
                  <a:cubicBezTo>
                    <a:pt x="1908" y="804"/>
                    <a:pt x="1914" y="810"/>
                    <a:pt x="1911" y="817"/>
                  </a:cubicBezTo>
                  <a:close/>
                  <a:moveTo>
                    <a:pt x="1897" y="847"/>
                  </a:moveTo>
                  <a:cubicBezTo>
                    <a:pt x="1893" y="853"/>
                    <a:pt x="1884" y="853"/>
                    <a:pt x="1879" y="853"/>
                  </a:cubicBezTo>
                  <a:cubicBezTo>
                    <a:pt x="1884" y="846"/>
                    <a:pt x="1889" y="838"/>
                    <a:pt x="1893" y="830"/>
                  </a:cubicBezTo>
                  <a:cubicBezTo>
                    <a:pt x="1896" y="833"/>
                    <a:pt x="1900" y="841"/>
                    <a:pt x="1897" y="847"/>
                  </a:cubicBezTo>
                  <a:close/>
                  <a:moveTo>
                    <a:pt x="1876" y="876"/>
                  </a:moveTo>
                  <a:cubicBezTo>
                    <a:pt x="1870" y="883"/>
                    <a:pt x="1862" y="880"/>
                    <a:pt x="1858" y="879"/>
                  </a:cubicBezTo>
                  <a:cubicBezTo>
                    <a:pt x="1859" y="877"/>
                    <a:pt x="1861" y="876"/>
                    <a:pt x="1862" y="874"/>
                  </a:cubicBezTo>
                  <a:cubicBezTo>
                    <a:pt x="1867" y="869"/>
                    <a:pt x="1872" y="864"/>
                    <a:pt x="1876" y="858"/>
                  </a:cubicBezTo>
                  <a:cubicBezTo>
                    <a:pt x="1878" y="862"/>
                    <a:pt x="1881" y="869"/>
                    <a:pt x="1876" y="876"/>
                  </a:cubicBezTo>
                  <a:close/>
                  <a:moveTo>
                    <a:pt x="1824" y="932"/>
                  </a:moveTo>
                  <a:cubicBezTo>
                    <a:pt x="1826" y="940"/>
                    <a:pt x="1831" y="945"/>
                    <a:pt x="1837" y="948"/>
                  </a:cubicBezTo>
                  <a:cubicBezTo>
                    <a:pt x="1830" y="950"/>
                    <a:pt x="1823" y="953"/>
                    <a:pt x="1816" y="956"/>
                  </a:cubicBezTo>
                  <a:cubicBezTo>
                    <a:pt x="1816" y="956"/>
                    <a:pt x="1816" y="956"/>
                    <a:pt x="1816" y="955"/>
                  </a:cubicBezTo>
                  <a:cubicBezTo>
                    <a:pt x="1810" y="939"/>
                    <a:pt x="1797" y="935"/>
                    <a:pt x="1789" y="937"/>
                  </a:cubicBezTo>
                  <a:cubicBezTo>
                    <a:pt x="1785" y="938"/>
                    <a:pt x="1783" y="939"/>
                    <a:pt x="1780" y="941"/>
                  </a:cubicBezTo>
                  <a:cubicBezTo>
                    <a:pt x="1781" y="939"/>
                    <a:pt x="1782" y="937"/>
                    <a:pt x="1782" y="935"/>
                  </a:cubicBezTo>
                  <a:cubicBezTo>
                    <a:pt x="1782" y="933"/>
                    <a:pt x="1782" y="931"/>
                    <a:pt x="1782" y="929"/>
                  </a:cubicBezTo>
                  <a:cubicBezTo>
                    <a:pt x="1789" y="927"/>
                    <a:pt x="1793" y="921"/>
                    <a:pt x="1795" y="916"/>
                  </a:cubicBezTo>
                  <a:cubicBezTo>
                    <a:pt x="1798" y="921"/>
                    <a:pt x="1805" y="927"/>
                    <a:pt x="1814" y="924"/>
                  </a:cubicBezTo>
                  <a:cubicBezTo>
                    <a:pt x="1824" y="921"/>
                    <a:pt x="1827" y="910"/>
                    <a:pt x="1828" y="904"/>
                  </a:cubicBezTo>
                  <a:cubicBezTo>
                    <a:pt x="1829" y="905"/>
                    <a:pt x="1829" y="905"/>
                    <a:pt x="1830" y="905"/>
                  </a:cubicBezTo>
                  <a:cubicBezTo>
                    <a:pt x="1830" y="906"/>
                    <a:pt x="1829" y="907"/>
                    <a:pt x="1829" y="907"/>
                  </a:cubicBezTo>
                  <a:cubicBezTo>
                    <a:pt x="1825" y="913"/>
                    <a:pt x="1823" y="919"/>
                    <a:pt x="1823" y="925"/>
                  </a:cubicBezTo>
                  <a:cubicBezTo>
                    <a:pt x="1823" y="928"/>
                    <a:pt x="1823" y="930"/>
                    <a:pt x="1824" y="932"/>
                  </a:cubicBezTo>
                  <a:close/>
                  <a:moveTo>
                    <a:pt x="1858" y="922"/>
                  </a:moveTo>
                  <a:cubicBezTo>
                    <a:pt x="1854" y="919"/>
                    <a:pt x="1848" y="917"/>
                    <a:pt x="1843" y="920"/>
                  </a:cubicBezTo>
                  <a:cubicBezTo>
                    <a:pt x="1844" y="917"/>
                    <a:pt x="1847" y="914"/>
                    <a:pt x="1851" y="911"/>
                  </a:cubicBezTo>
                  <a:cubicBezTo>
                    <a:pt x="1854" y="909"/>
                    <a:pt x="1866" y="903"/>
                    <a:pt x="1880" y="914"/>
                  </a:cubicBezTo>
                  <a:cubicBezTo>
                    <a:pt x="1892" y="922"/>
                    <a:pt x="1895" y="938"/>
                    <a:pt x="1889" y="955"/>
                  </a:cubicBezTo>
                  <a:cubicBezTo>
                    <a:pt x="1888" y="954"/>
                    <a:pt x="1886" y="952"/>
                    <a:pt x="1884" y="951"/>
                  </a:cubicBezTo>
                  <a:cubicBezTo>
                    <a:pt x="1876" y="947"/>
                    <a:pt x="1867" y="945"/>
                    <a:pt x="1857" y="945"/>
                  </a:cubicBezTo>
                  <a:cubicBezTo>
                    <a:pt x="1858" y="944"/>
                    <a:pt x="1859" y="943"/>
                    <a:pt x="1860" y="942"/>
                  </a:cubicBezTo>
                  <a:cubicBezTo>
                    <a:pt x="1865" y="935"/>
                    <a:pt x="1863" y="926"/>
                    <a:pt x="1858" y="922"/>
                  </a:cubicBezTo>
                  <a:close/>
                  <a:moveTo>
                    <a:pt x="1882" y="955"/>
                  </a:moveTo>
                  <a:cubicBezTo>
                    <a:pt x="1895" y="961"/>
                    <a:pt x="1902" y="973"/>
                    <a:pt x="1904" y="989"/>
                  </a:cubicBezTo>
                  <a:cubicBezTo>
                    <a:pt x="1904" y="990"/>
                    <a:pt x="1905" y="990"/>
                    <a:pt x="1906" y="990"/>
                  </a:cubicBezTo>
                  <a:cubicBezTo>
                    <a:pt x="1920" y="991"/>
                    <a:pt x="1932" y="997"/>
                    <a:pt x="1939" y="1009"/>
                  </a:cubicBezTo>
                  <a:cubicBezTo>
                    <a:pt x="1947" y="1021"/>
                    <a:pt x="1947" y="1036"/>
                    <a:pt x="1941" y="1049"/>
                  </a:cubicBezTo>
                  <a:cubicBezTo>
                    <a:pt x="1941" y="1050"/>
                    <a:pt x="1941" y="1050"/>
                    <a:pt x="1941" y="1051"/>
                  </a:cubicBezTo>
                  <a:cubicBezTo>
                    <a:pt x="1942" y="1051"/>
                    <a:pt x="1942" y="1052"/>
                    <a:pt x="1943" y="1052"/>
                  </a:cubicBezTo>
                  <a:cubicBezTo>
                    <a:pt x="1958" y="1055"/>
                    <a:pt x="1971" y="1072"/>
                    <a:pt x="1971" y="1090"/>
                  </a:cubicBezTo>
                  <a:cubicBezTo>
                    <a:pt x="1971" y="1108"/>
                    <a:pt x="1958" y="1125"/>
                    <a:pt x="1943" y="1128"/>
                  </a:cubicBezTo>
                  <a:cubicBezTo>
                    <a:pt x="1942" y="1128"/>
                    <a:pt x="1942" y="1128"/>
                    <a:pt x="1941" y="1129"/>
                  </a:cubicBezTo>
                  <a:cubicBezTo>
                    <a:pt x="1941" y="1129"/>
                    <a:pt x="1941" y="1130"/>
                    <a:pt x="1941" y="1130"/>
                  </a:cubicBezTo>
                  <a:cubicBezTo>
                    <a:pt x="1947" y="1143"/>
                    <a:pt x="1947" y="1159"/>
                    <a:pt x="1939" y="1171"/>
                  </a:cubicBezTo>
                  <a:cubicBezTo>
                    <a:pt x="1932" y="1182"/>
                    <a:pt x="1920" y="1189"/>
                    <a:pt x="1906" y="1189"/>
                  </a:cubicBezTo>
                  <a:cubicBezTo>
                    <a:pt x="1905" y="1189"/>
                    <a:pt x="1904" y="1190"/>
                    <a:pt x="1904" y="1191"/>
                  </a:cubicBezTo>
                  <a:cubicBezTo>
                    <a:pt x="1902" y="1207"/>
                    <a:pt x="1895" y="1218"/>
                    <a:pt x="1882" y="1225"/>
                  </a:cubicBezTo>
                  <a:cubicBezTo>
                    <a:pt x="1865" y="1234"/>
                    <a:pt x="1841" y="1232"/>
                    <a:pt x="1817" y="1219"/>
                  </a:cubicBezTo>
                  <a:cubicBezTo>
                    <a:pt x="1818" y="1216"/>
                    <a:pt x="1819" y="1212"/>
                    <a:pt x="1819" y="1208"/>
                  </a:cubicBezTo>
                  <a:cubicBezTo>
                    <a:pt x="1839" y="1213"/>
                    <a:pt x="1858" y="1211"/>
                    <a:pt x="1870" y="1201"/>
                  </a:cubicBezTo>
                  <a:cubicBezTo>
                    <a:pt x="1881" y="1193"/>
                    <a:pt x="1886" y="1181"/>
                    <a:pt x="1886" y="1169"/>
                  </a:cubicBezTo>
                  <a:cubicBezTo>
                    <a:pt x="1886" y="1169"/>
                    <a:pt x="1886" y="1169"/>
                    <a:pt x="1886" y="1169"/>
                  </a:cubicBezTo>
                  <a:cubicBezTo>
                    <a:pt x="1895" y="1167"/>
                    <a:pt x="1903" y="1161"/>
                    <a:pt x="1908" y="1152"/>
                  </a:cubicBezTo>
                  <a:cubicBezTo>
                    <a:pt x="1913" y="1142"/>
                    <a:pt x="1914" y="1130"/>
                    <a:pt x="1909" y="1119"/>
                  </a:cubicBezTo>
                  <a:cubicBezTo>
                    <a:pt x="1920" y="1113"/>
                    <a:pt x="1925" y="1103"/>
                    <a:pt x="1925" y="1090"/>
                  </a:cubicBezTo>
                  <a:cubicBezTo>
                    <a:pt x="1925" y="1077"/>
                    <a:pt x="1920" y="1066"/>
                    <a:pt x="1909" y="1060"/>
                  </a:cubicBezTo>
                  <a:cubicBezTo>
                    <a:pt x="1914" y="1050"/>
                    <a:pt x="1913" y="1038"/>
                    <a:pt x="1908" y="1028"/>
                  </a:cubicBezTo>
                  <a:cubicBezTo>
                    <a:pt x="1903" y="1019"/>
                    <a:pt x="1895" y="1013"/>
                    <a:pt x="1886" y="1011"/>
                  </a:cubicBezTo>
                  <a:cubicBezTo>
                    <a:pt x="1886" y="1011"/>
                    <a:pt x="1886" y="1011"/>
                    <a:pt x="1886" y="1011"/>
                  </a:cubicBezTo>
                  <a:cubicBezTo>
                    <a:pt x="1886" y="999"/>
                    <a:pt x="1881" y="987"/>
                    <a:pt x="1870" y="979"/>
                  </a:cubicBezTo>
                  <a:cubicBezTo>
                    <a:pt x="1858" y="969"/>
                    <a:pt x="1839" y="966"/>
                    <a:pt x="1819" y="972"/>
                  </a:cubicBezTo>
                  <a:cubicBezTo>
                    <a:pt x="1819" y="968"/>
                    <a:pt x="1818" y="964"/>
                    <a:pt x="1817" y="960"/>
                  </a:cubicBezTo>
                  <a:cubicBezTo>
                    <a:pt x="1841" y="948"/>
                    <a:pt x="1865" y="946"/>
                    <a:pt x="1882" y="955"/>
                  </a:cubicBezTo>
                  <a:close/>
                  <a:moveTo>
                    <a:pt x="1932" y="963"/>
                  </a:moveTo>
                  <a:cubicBezTo>
                    <a:pt x="1931" y="958"/>
                    <a:pt x="1927" y="954"/>
                    <a:pt x="1921" y="954"/>
                  </a:cubicBezTo>
                  <a:cubicBezTo>
                    <a:pt x="1923" y="951"/>
                    <a:pt x="1927" y="950"/>
                    <a:pt x="1932" y="950"/>
                  </a:cubicBezTo>
                  <a:cubicBezTo>
                    <a:pt x="1936" y="950"/>
                    <a:pt x="1949" y="951"/>
                    <a:pt x="1956" y="967"/>
                  </a:cubicBezTo>
                  <a:cubicBezTo>
                    <a:pt x="1963" y="981"/>
                    <a:pt x="1958" y="997"/>
                    <a:pt x="1943" y="1008"/>
                  </a:cubicBezTo>
                  <a:cubicBezTo>
                    <a:pt x="1943" y="1008"/>
                    <a:pt x="1943" y="1007"/>
                    <a:pt x="1942" y="1007"/>
                  </a:cubicBezTo>
                  <a:cubicBezTo>
                    <a:pt x="1935" y="995"/>
                    <a:pt x="1922" y="987"/>
                    <a:pt x="1908" y="987"/>
                  </a:cubicBezTo>
                  <a:cubicBezTo>
                    <a:pt x="1907" y="984"/>
                    <a:pt x="1907" y="982"/>
                    <a:pt x="1906" y="979"/>
                  </a:cubicBezTo>
                  <a:cubicBezTo>
                    <a:pt x="1912" y="983"/>
                    <a:pt x="1919" y="984"/>
                    <a:pt x="1925" y="981"/>
                  </a:cubicBezTo>
                  <a:cubicBezTo>
                    <a:pt x="1932" y="977"/>
                    <a:pt x="1935" y="969"/>
                    <a:pt x="1932" y="963"/>
                  </a:cubicBezTo>
                  <a:close/>
                  <a:moveTo>
                    <a:pt x="1925" y="1199"/>
                  </a:moveTo>
                  <a:cubicBezTo>
                    <a:pt x="1919" y="1196"/>
                    <a:pt x="1912" y="1196"/>
                    <a:pt x="1906" y="1200"/>
                  </a:cubicBezTo>
                  <a:cubicBezTo>
                    <a:pt x="1907" y="1198"/>
                    <a:pt x="1907" y="1195"/>
                    <a:pt x="1908" y="1193"/>
                  </a:cubicBezTo>
                  <a:cubicBezTo>
                    <a:pt x="1922" y="1192"/>
                    <a:pt x="1935" y="1185"/>
                    <a:pt x="1942" y="1173"/>
                  </a:cubicBezTo>
                  <a:cubicBezTo>
                    <a:pt x="1943" y="1172"/>
                    <a:pt x="1943" y="1172"/>
                    <a:pt x="1943" y="1171"/>
                  </a:cubicBezTo>
                  <a:cubicBezTo>
                    <a:pt x="1958" y="1182"/>
                    <a:pt x="1963" y="1198"/>
                    <a:pt x="1956" y="1213"/>
                  </a:cubicBezTo>
                  <a:cubicBezTo>
                    <a:pt x="1949" y="1229"/>
                    <a:pt x="1936" y="1230"/>
                    <a:pt x="1932" y="1230"/>
                  </a:cubicBezTo>
                  <a:cubicBezTo>
                    <a:pt x="1927" y="1230"/>
                    <a:pt x="1923" y="1228"/>
                    <a:pt x="1921" y="1226"/>
                  </a:cubicBezTo>
                  <a:cubicBezTo>
                    <a:pt x="1927" y="1225"/>
                    <a:pt x="1931" y="1221"/>
                    <a:pt x="1932" y="1217"/>
                  </a:cubicBezTo>
                  <a:cubicBezTo>
                    <a:pt x="1935" y="1211"/>
                    <a:pt x="1932" y="1202"/>
                    <a:pt x="1925" y="1199"/>
                  </a:cubicBezTo>
                  <a:close/>
                  <a:moveTo>
                    <a:pt x="1860" y="1238"/>
                  </a:moveTo>
                  <a:cubicBezTo>
                    <a:pt x="1859" y="1236"/>
                    <a:pt x="1858" y="1235"/>
                    <a:pt x="1857" y="1234"/>
                  </a:cubicBezTo>
                  <a:cubicBezTo>
                    <a:pt x="1867" y="1234"/>
                    <a:pt x="1876" y="1232"/>
                    <a:pt x="1884" y="1228"/>
                  </a:cubicBezTo>
                  <a:cubicBezTo>
                    <a:pt x="1886" y="1227"/>
                    <a:pt x="1888" y="1226"/>
                    <a:pt x="1889" y="1225"/>
                  </a:cubicBezTo>
                  <a:cubicBezTo>
                    <a:pt x="1895" y="1241"/>
                    <a:pt x="1892" y="1258"/>
                    <a:pt x="1880" y="1266"/>
                  </a:cubicBezTo>
                  <a:cubicBezTo>
                    <a:pt x="1866" y="1276"/>
                    <a:pt x="1854" y="1270"/>
                    <a:pt x="1851" y="1268"/>
                  </a:cubicBezTo>
                  <a:cubicBezTo>
                    <a:pt x="1847" y="1266"/>
                    <a:pt x="1844" y="1263"/>
                    <a:pt x="1843" y="1259"/>
                  </a:cubicBezTo>
                  <a:cubicBezTo>
                    <a:pt x="1848" y="1262"/>
                    <a:pt x="1854" y="1261"/>
                    <a:pt x="1858" y="1257"/>
                  </a:cubicBezTo>
                  <a:cubicBezTo>
                    <a:pt x="1863" y="1253"/>
                    <a:pt x="1865" y="1245"/>
                    <a:pt x="1860" y="1238"/>
                  </a:cubicBezTo>
                  <a:close/>
                  <a:moveTo>
                    <a:pt x="1829" y="1272"/>
                  </a:moveTo>
                  <a:cubicBezTo>
                    <a:pt x="1829" y="1273"/>
                    <a:pt x="1830" y="1274"/>
                    <a:pt x="1830" y="1274"/>
                  </a:cubicBezTo>
                  <a:cubicBezTo>
                    <a:pt x="1830" y="1275"/>
                    <a:pt x="1829" y="1275"/>
                    <a:pt x="1828" y="1275"/>
                  </a:cubicBezTo>
                  <a:cubicBezTo>
                    <a:pt x="1827" y="1270"/>
                    <a:pt x="1824" y="1258"/>
                    <a:pt x="1814" y="1255"/>
                  </a:cubicBezTo>
                  <a:cubicBezTo>
                    <a:pt x="1805" y="1252"/>
                    <a:pt x="1798" y="1259"/>
                    <a:pt x="1795" y="1263"/>
                  </a:cubicBezTo>
                  <a:cubicBezTo>
                    <a:pt x="1793" y="1259"/>
                    <a:pt x="1789" y="1253"/>
                    <a:pt x="1782" y="1251"/>
                  </a:cubicBezTo>
                  <a:cubicBezTo>
                    <a:pt x="1782" y="1249"/>
                    <a:pt x="1782" y="1247"/>
                    <a:pt x="1782" y="1245"/>
                  </a:cubicBezTo>
                  <a:cubicBezTo>
                    <a:pt x="1782" y="1243"/>
                    <a:pt x="1781" y="1241"/>
                    <a:pt x="1780" y="1239"/>
                  </a:cubicBezTo>
                  <a:cubicBezTo>
                    <a:pt x="1783" y="1240"/>
                    <a:pt x="1785" y="1242"/>
                    <a:pt x="1789" y="1242"/>
                  </a:cubicBezTo>
                  <a:cubicBezTo>
                    <a:pt x="1797" y="1244"/>
                    <a:pt x="1810" y="1240"/>
                    <a:pt x="1816" y="1224"/>
                  </a:cubicBezTo>
                  <a:cubicBezTo>
                    <a:pt x="1816" y="1224"/>
                    <a:pt x="1816" y="1223"/>
                    <a:pt x="1816" y="1223"/>
                  </a:cubicBezTo>
                  <a:cubicBezTo>
                    <a:pt x="1823" y="1227"/>
                    <a:pt x="1830" y="1230"/>
                    <a:pt x="1837" y="1231"/>
                  </a:cubicBezTo>
                  <a:cubicBezTo>
                    <a:pt x="1831" y="1234"/>
                    <a:pt x="1826" y="1240"/>
                    <a:pt x="1824" y="1247"/>
                  </a:cubicBezTo>
                  <a:cubicBezTo>
                    <a:pt x="1823" y="1249"/>
                    <a:pt x="1823" y="1252"/>
                    <a:pt x="1823" y="1254"/>
                  </a:cubicBezTo>
                  <a:cubicBezTo>
                    <a:pt x="1823" y="1261"/>
                    <a:pt x="1825" y="1267"/>
                    <a:pt x="1829" y="1272"/>
                  </a:cubicBezTo>
                  <a:close/>
                  <a:moveTo>
                    <a:pt x="1833" y="1277"/>
                  </a:moveTo>
                  <a:cubicBezTo>
                    <a:pt x="1838" y="1283"/>
                    <a:pt x="1845" y="1286"/>
                    <a:pt x="1853" y="1288"/>
                  </a:cubicBezTo>
                  <a:cubicBezTo>
                    <a:pt x="1854" y="1291"/>
                    <a:pt x="1854" y="1294"/>
                    <a:pt x="1853" y="1296"/>
                  </a:cubicBezTo>
                  <a:cubicBezTo>
                    <a:pt x="1846" y="1289"/>
                    <a:pt x="1838" y="1283"/>
                    <a:pt x="1830" y="1279"/>
                  </a:cubicBezTo>
                  <a:cubicBezTo>
                    <a:pt x="1831" y="1278"/>
                    <a:pt x="1832" y="1278"/>
                    <a:pt x="1833" y="1277"/>
                  </a:cubicBezTo>
                  <a:close/>
                  <a:moveTo>
                    <a:pt x="1824" y="1275"/>
                  </a:moveTo>
                  <a:cubicBezTo>
                    <a:pt x="1815" y="1271"/>
                    <a:pt x="1806" y="1268"/>
                    <a:pt x="1797" y="1266"/>
                  </a:cubicBezTo>
                  <a:cubicBezTo>
                    <a:pt x="1800" y="1263"/>
                    <a:pt x="1806" y="1256"/>
                    <a:pt x="1813" y="1259"/>
                  </a:cubicBezTo>
                  <a:cubicBezTo>
                    <a:pt x="1821" y="1261"/>
                    <a:pt x="1823" y="1270"/>
                    <a:pt x="1824" y="1275"/>
                  </a:cubicBezTo>
                  <a:close/>
                  <a:moveTo>
                    <a:pt x="1891" y="1421"/>
                  </a:moveTo>
                  <a:cubicBezTo>
                    <a:pt x="1891" y="1421"/>
                    <a:pt x="1891" y="1421"/>
                    <a:pt x="1891" y="1421"/>
                  </a:cubicBezTo>
                  <a:cubicBezTo>
                    <a:pt x="1891" y="1421"/>
                    <a:pt x="1891" y="1421"/>
                    <a:pt x="1891" y="1421"/>
                  </a:cubicBezTo>
                  <a:cubicBezTo>
                    <a:pt x="1889" y="1425"/>
                    <a:pt x="1885" y="1429"/>
                    <a:pt x="1879" y="1433"/>
                  </a:cubicBezTo>
                  <a:cubicBezTo>
                    <a:pt x="1878" y="1427"/>
                    <a:pt x="1877" y="1421"/>
                    <a:pt x="1875" y="1415"/>
                  </a:cubicBezTo>
                  <a:cubicBezTo>
                    <a:pt x="1881" y="1412"/>
                    <a:pt x="1886" y="1408"/>
                    <a:pt x="1891" y="1405"/>
                  </a:cubicBezTo>
                  <a:cubicBezTo>
                    <a:pt x="1892" y="1412"/>
                    <a:pt x="1892" y="1418"/>
                    <a:pt x="1891" y="1421"/>
                  </a:cubicBezTo>
                  <a:close/>
                  <a:moveTo>
                    <a:pt x="1663" y="1499"/>
                  </a:moveTo>
                  <a:cubicBezTo>
                    <a:pt x="1666" y="1504"/>
                    <a:pt x="1670" y="1507"/>
                    <a:pt x="1676" y="1508"/>
                  </a:cubicBezTo>
                  <a:cubicBezTo>
                    <a:pt x="1672" y="1509"/>
                    <a:pt x="1667" y="1508"/>
                    <a:pt x="1663" y="1504"/>
                  </a:cubicBezTo>
                  <a:cubicBezTo>
                    <a:pt x="1654" y="1498"/>
                    <a:pt x="1649" y="1484"/>
                    <a:pt x="1643" y="1469"/>
                  </a:cubicBezTo>
                  <a:cubicBezTo>
                    <a:pt x="1640" y="1460"/>
                    <a:pt x="1636" y="1450"/>
                    <a:pt x="1631" y="1441"/>
                  </a:cubicBezTo>
                  <a:cubicBezTo>
                    <a:pt x="1641" y="1441"/>
                    <a:pt x="1651" y="1441"/>
                    <a:pt x="1660" y="1439"/>
                  </a:cubicBezTo>
                  <a:cubicBezTo>
                    <a:pt x="1659" y="1440"/>
                    <a:pt x="1658" y="1441"/>
                    <a:pt x="1657" y="1442"/>
                  </a:cubicBezTo>
                  <a:cubicBezTo>
                    <a:pt x="1656" y="1442"/>
                    <a:pt x="1656" y="1442"/>
                    <a:pt x="1656" y="1442"/>
                  </a:cubicBezTo>
                  <a:cubicBezTo>
                    <a:pt x="1653" y="1445"/>
                    <a:pt x="1651" y="1451"/>
                    <a:pt x="1652" y="1456"/>
                  </a:cubicBezTo>
                  <a:cubicBezTo>
                    <a:pt x="1653" y="1463"/>
                    <a:pt x="1657" y="1468"/>
                    <a:pt x="1663" y="1472"/>
                  </a:cubicBezTo>
                  <a:cubicBezTo>
                    <a:pt x="1666" y="1473"/>
                    <a:pt x="1669" y="1474"/>
                    <a:pt x="1672" y="1474"/>
                  </a:cubicBezTo>
                  <a:cubicBezTo>
                    <a:pt x="1670" y="1475"/>
                    <a:pt x="1668" y="1477"/>
                    <a:pt x="1666" y="1478"/>
                  </a:cubicBezTo>
                  <a:cubicBezTo>
                    <a:pt x="1661" y="1484"/>
                    <a:pt x="1659" y="1493"/>
                    <a:pt x="1663" y="1499"/>
                  </a:cubicBezTo>
                  <a:close/>
                  <a:moveTo>
                    <a:pt x="1665" y="1468"/>
                  </a:moveTo>
                  <a:cubicBezTo>
                    <a:pt x="1660" y="1466"/>
                    <a:pt x="1657" y="1461"/>
                    <a:pt x="1656" y="1456"/>
                  </a:cubicBezTo>
                  <a:cubicBezTo>
                    <a:pt x="1655" y="1451"/>
                    <a:pt x="1657" y="1447"/>
                    <a:pt x="1659" y="1445"/>
                  </a:cubicBezTo>
                  <a:cubicBezTo>
                    <a:pt x="1663" y="1441"/>
                    <a:pt x="1669" y="1439"/>
                    <a:pt x="1674" y="1443"/>
                  </a:cubicBezTo>
                  <a:cubicBezTo>
                    <a:pt x="1679" y="1446"/>
                    <a:pt x="1679" y="1451"/>
                    <a:pt x="1678" y="1454"/>
                  </a:cubicBezTo>
                  <a:cubicBezTo>
                    <a:pt x="1677" y="1457"/>
                    <a:pt x="1674" y="1460"/>
                    <a:pt x="1670" y="1459"/>
                  </a:cubicBezTo>
                  <a:cubicBezTo>
                    <a:pt x="1669" y="1459"/>
                    <a:pt x="1668" y="1460"/>
                    <a:pt x="1667" y="1461"/>
                  </a:cubicBezTo>
                  <a:cubicBezTo>
                    <a:pt x="1667" y="1462"/>
                    <a:pt x="1668" y="1463"/>
                    <a:pt x="1669" y="1463"/>
                  </a:cubicBezTo>
                  <a:cubicBezTo>
                    <a:pt x="1675" y="1464"/>
                    <a:pt x="1680" y="1461"/>
                    <a:pt x="1682" y="1455"/>
                  </a:cubicBezTo>
                  <a:cubicBezTo>
                    <a:pt x="1684" y="1450"/>
                    <a:pt x="1682" y="1443"/>
                    <a:pt x="1677" y="1440"/>
                  </a:cubicBezTo>
                  <a:cubicBezTo>
                    <a:pt x="1675" y="1438"/>
                    <a:pt x="1673" y="1438"/>
                    <a:pt x="1670" y="1437"/>
                  </a:cubicBezTo>
                  <a:cubicBezTo>
                    <a:pt x="1676" y="1436"/>
                    <a:pt x="1681" y="1435"/>
                    <a:pt x="1686" y="1433"/>
                  </a:cubicBezTo>
                  <a:cubicBezTo>
                    <a:pt x="1688" y="1437"/>
                    <a:pt x="1690" y="1441"/>
                    <a:pt x="1693" y="1444"/>
                  </a:cubicBezTo>
                  <a:cubicBezTo>
                    <a:pt x="1695" y="1453"/>
                    <a:pt x="1693" y="1461"/>
                    <a:pt x="1686" y="1466"/>
                  </a:cubicBezTo>
                  <a:cubicBezTo>
                    <a:pt x="1680" y="1471"/>
                    <a:pt x="1672" y="1472"/>
                    <a:pt x="1665" y="1468"/>
                  </a:cubicBezTo>
                  <a:close/>
                  <a:moveTo>
                    <a:pt x="1629" y="1437"/>
                  </a:moveTo>
                  <a:cubicBezTo>
                    <a:pt x="1628" y="1435"/>
                    <a:pt x="1627" y="1433"/>
                    <a:pt x="1626" y="1431"/>
                  </a:cubicBezTo>
                  <a:cubicBezTo>
                    <a:pt x="1670" y="1436"/>
                    <a:pt x="1706" y="1421"/>
                    <a:pt x="1722" y="1391"/>
                  </a:cubicBezTo>
                  <a:cubicBezTo>
                    <a:pt x="1722" y="1390"/>
                    <a:pt x="1722" y="1389"/>
                    <a:pt x="1721" y="1389"/>
                  </a:cubicBezTo>
                  <a:cubicBezTo>
                    <a:pt x="1721" y="1388"/>
                    <a:pt x="1720" y="1388"/>
                    <a:pt x="1719" y="1388"/>
                  </a:cubicBezTo>
                  <a:cubicBezTo>
                    <a:pt x="1698" y="1403"/>
                    <a:pt x="1681" y="1390"/>
                    <a:pt x="1659" y="1372"/>
                  </a:cubicBezTo>
                  <a:cubicBezTo>
                    <a:pt x="1642" y="1359"/>
                    <a:pt x="1622" y="1343"/>
                    <a:pt x="1596" y="1337"/>
                  </a:cubicBezTo>
                  <a:cubicBezTo>
                    <a:pt x="1598" y="1336"/>
                    <a:pt x="1601" y="1334"/>
                    <a:pt x="1603" y="1332"/>
                  </a:cubicBezTo>
                  <a:cubicBezTo>
                    <a:pt x="1628" y="1338"/>
                    <a:pt x="1647" y="1354"/>
                    <a:pt x="1664" y="1368"/>
                  </a:cubicBezTo>
                  <a:cubicBezTo>
                    <a:pt x="1677" y="1379"/>
                    <a:pt x="1689" y="1388"/>
                    <a:pt x="1700" y="1390"/>
                  </a:cubicBezTo>
                  <a:cubicBezTo>
                    <a:pt x="1711" y="1391"/>
                    <a:pt x="1719" y="1386"/>
                    <a:pt x="1721" y="1377"/>
                  </a:cubicBezTo>
                  <a:cubicBezTo>
                    <a:pt x="1721" y="1376"/>
                    <a:pt x="1721" y="1376"/>
                    <a:pt x="1720" y="1375"/>
                  </a:cubicBezTo>
                  <a:cubicBezTo>
                    <a:pt x="1719" y="1375"/>
                    <a:pt x="1719" y="1375"/>
                    <a:pt x="1718" y="1375"/>
                  </a:cubicBezTo>
                  <a:cubicBezTo>
                    <a:pt x="1712" y="1381"/>
                    <a:pt x="1705" y="1380"/>
                    <a:pt x="1701" y="1378"/>
                  </a:cubicBezTo>
                  <a:cubicBezTo>
                    <a:pt x="1696" y="1375"/>
                    <a:pt x="1693" y="1369"/>
                    <a:pt x="1695" y="1362"/>
                  </a:cubicBezTo>
                  <a:cubicBezTo>
                    <a:pt x="1697" y="1355"/>
                    <a:pt x="1704" y="1350"/>
                    <a:pt x="1712" y="1351"/>
                  </a:cubicBezTo>
                  <a:cubicBezTo>
                    <a:pt x="1720" y="1351"/>
                    <a:pt x="1729" y="1357"/>
                    <a:pt x="1730" y="1372"/>
                  </a:cubicBezTo>
                  <a:cubicBezTo>
                    <a:pt x="1732" y="1391"/>
                    <a:pt x="1719" y="1412"/>
                    <a:pt x="1698" y="1423"/>
                  </a:cubicBezTo>
                  <a:cubicBezTo>
                    <a:pt x="1679" y="1433"/>
                    <a:pt x="1655" y="1438"/>
                    <a:pt x="1629" y="1437"/>
                  </a:cubicBezTo>
                  <a:close/>
                  <a:moveTo>
                    <a:pt x="1595" y="1386"/>
                  </a:moveTo>
                  <a:cubicBezTo>
                    <a:pt x="1588" y="1382"/>
                    <a:pt x="1580" y="1379"/>
                    <a:pt x="1573" y="1376"/>
                  </a:cubicBezTo>
                  <a:cubicBezTo>
                    <a:pt x="1574" y="1374"/>
                    <a:pt x="1575" y="1373"/>
                    <a:pt x="1576" y="1371"/>
                  </a:cubicBezTo>
                  <a:cubicBezTo>
                    <a:pt x="1586" y="1376"/>
                    <a:pt x="1596" y="1380"/>
                    <a:pt x="1606" y="1385"/>
                  </a:cubicBezTo>
                  <a:cubicBezTo>
                    <a:pt x="1636" y="1399"/>
                    <a:pt x="1664" y="1412"/>
                    <a:pt x="1692" y="1407"/>
                  </a:cubicBezTo>
                  <a:cubicBezTo>
                    <a:pt x="1663" y="1416"/>
                    <a:pt x="1630" y="1401"/>
                    <a:pt x="1595" y="1386"/>
                  </a:cubicBezTo>
                  <a:close/>
                  <a:moveTo>
                    <a:pt x="1602" y="1401"/>
                  </a:moveTo>
                  <a:cubicBezTo>
                    <a:pt x="1599" y="1399"/>
                    <a:pt x="1596" y="1396"/>
                    <a:pt x="1592" y="1394"/>
                  </a:cubicBezTo>
                  <a:cubicBezTo>
                    <a:pt x="1592" y="1388"/>
                    <a:pt x="1592" y="1388"/>
                    <a:pt x="1592" y="1388"/>
                  </a:cubicBezTo>
                  <a:cubicBezTo>
                    <a:pt x="1592" y="1389"/>
                    <a:pt x="1593" y="1389"/>
                    <a:pt x="1594" y="1389"/>
                  </a:cubicBezTo>
                  <a:cubicBezTo>
                    <a:pt x="1596" y="1390"/>
                    <a:pt x="1598" y="1391"/>
                    <a:pt x="1601" y="1392"/>
                  </a:cubicBezTo>
                  <a:lnTo>
                    <a:pt x="1602" y="1401"/>
                  </a:lnTo>
                  <a:close/>
                  <a:moveTo>
                    <a:pt x="1588" y="1391"/>
                  </a:moveTo>
                  <a:cubicBezTo>
                    <a:pt x="1585" y="1390"/>
                    <a:pt x="1582" y="1388"/>
                    <a:pt x="1579" y="1386"/>
                  </a:cubicBezTo>
                  <a:cubicBezTo>
                    <a:pt x="1579" y="1382"/>
                    <a:pt x="1579" y="1382"/>
                    <a:pt x="1579" y="1382"/>
                  </a:cubicBezTo>
                  <a:cubicBezTo>
                    <a:pt x="1582" y="1384"/>
                    <a:pt x="1585" y="1385"/>
                    <a:pt x="1588" y="1386"/>
                  </a:cubicBezTo>
                  <a:lnTo>
                    <a:pt x="1588" y="1391"/>
                  </a:lnTo>
                  <a:close/>
                  <a:moveTo>
                    <a:pt x="1647" y="1514"/>
                  </a:moveTo>
                  <a:cubicBezTo>
                    <a:pt x="1652" y="1512"/>
                    <a:pt x="1652" y="1512"/>
                    <a:pt x="1652" y="1512"/>
                  </a:cubicBezTo>
                  <a:cubicBezTo>
                    <a:pt x="1654" y="1514"/>
                    <a:pt x="1657" y="1516"/>
                    <a:pt x="1660" y="1517"/>
                  </a:cubicBezTo>
                  <a:cubicBezTo>
                    <a:pt x="1655" y="1517"/>
                    <a:pt x="1651" y="1516"/>
                    <a:pt x="1647" y="1514"/>
                  </a:cubicBezTo>
                  <a:close/>
                  <a:moveTo>
                    <a:pt x="1661" y="1523"/>
                  </a:moveTo>
                  <a:cubicBezTo>
                    <a:pt x="1657" y="1524"/>
                    <a:pt x="1653" y="1525"/>
                    <a:pt x="1649" y="1525"/>
                  </a:cubicBezTo>
                  <a:cubicBezTo>
                    <a:pt x="1646" y="1522"/>
                    <a:pt x="1646" y="1522"/>
                    <a:pt x="1646" y="1522"/>
                  </a:cubicBezTo>
                  <a:cubicBezTo>
                    <a:pt x="1651" y="1523"/>
                    <a:pt x="1656" y="1523"/>
                    <a:pt x="1661" y="1523"/>
                  </a:cubicBezTo>
                  <a:close/>
                  <a:moveTo>
                    <a:pt x="1642" y="1513"/>
                  </a:moveTo>
                  <a:cubicBezTo>
                    <a:pt x="1639" y="1511"/>
                    <a:pt x="1636" y="1510"/>
                    <a:pt x="1633" y="1508"/>
                  </a:cubicBezTo>
                  <a:cubicBezTo>
                    <a:pt x="1644" y="1504"/>
                    <a:pt x="1644" y="1504"/>
                    <a:pt x="1644" y="1504"/>
                  </a:cubicBezTo>
                  <a:cubicBezTo>
                    <a:pt x="1646" y="1506"/>
                    <a:pt x="1647" y="1507"/>
                    <a:pt x="1649" y="1509"/>
                  </a:cubicBezTo>
                  <a:lnTo>
                    <a:pt x="1642" y="1513"/>
                  </a:lnTo>
                  <a:close/>
                  <a:moveTo>
                    <a:pt x="1571" y="1452"/>
                  </a:moveTo>
                  <a:cubicBezTo>
                    <a:pt x="1558" y="1435"/>
                    <a:pt x="1546" y="1417"/>
                    <a:pt x="1530" y="1402"/>
                  </a:cubicBezTo>
                  <a:cubicBezTo>
                    <a:pt x="1531" y="1402"/>
                    <a:pt x="1532" y="1401"/>
                    <a:pt x="1533" y="1401"/>
                  </a:cubicBezTo>
                  <a:cubicBezTo>
                    <a:pt x="1552" y="1416"/>
                    <a:pt x="1567" y="1437"/>
                    <a:pt x="1581" y="1457"/>
                  </a:cubicBezTo>
                  <a:cubicBezTo>
                    <a:pt x="1600" y="1483"/>
                    <a:pt x="1618" y="1509"/>
                    <a:pt x="1644" y="1518"/>
                  </a:cubicBezTo>
                  <a:cubicBezTo>
                    <a:pt x="1614" y="1512"/>
                    <a:pt x="1593" y="1482"/>
                    <a:pt x="1571" y="1452"/>
                  </a:cubicBezTo>
                  <a:close/>
                  <a:moveTo>
                    <a:pt x="1644" y="1526"/>
                  </a:moveTo>
                  <a:cubicBezTo>
                    <a:pt x="1641" y="1526"/>
                    <a:pt x="1638" y="1526"/>
                    <a:pt x="1635" y="1526"/>
                  </a:cubicBezTo>
                  <a:cubicBezTo>
                    <a:pt x="1631" y="1518"/>
                    <a:pt x="1631" y="1518"/>
                    <a:pt x="1631" y="1518"/>
                  </a:cubicBezTo>
                  <a:cubicBezTo>
                    <a:pt x="1634" y="1519"/>
                    <a:pt x="1637" y="1520"/>
                    <a:pt x="1640" y="1521"/>
                  </a:cubicBezTo>
                  <a:lnTo>
                    <a:pt x="1644" y="1526"/>
                  </a:lnTo>
                  <a:close/>
                  <a:moveTo>
                    <a:pt x="1630" y="1526"/>
                  </a:moveTo>
                  <a:cubicBezTo>
                    <a:pt x="1627" y="1525"/>
                    <a:pt x="1623" y="1524"/>
                    <a:pt x="1620" y="1524"/>
                  </a:cubicBezTo>
                  <a:cubicBezTo>
                    <a:pt x="1617" y="1510"/>
                    <a:pt x="1617" y="1510"/>
                    <a:pt x="1617" y="1510"/>
                  </a:cubicBezTo>
                  <a:cubicBezTo>
                    <a:pt x="1619" y="1511"/>
                    <a:pt x="1622" y="1513"/>
                    <a:pt x="1625" y="1515"/>
                  </a:cubicBezTo>
                  <a:lnTo>
                    <a:pt x="1630" y="1526"/>
                  </a:lnTo>
                  <a:close/>
                  <a:moveTo>
                    <a:pt x="1616" y="1523"/>
                  </a:moveTo>
                  <a:cubicBezTo>
                    <a:pt x="1613" y="1522"/>
                    <a:pt x="1609" y="1520"/>
                    <a:pt x="1606" y="1519"/>
                  </a:cubicBezTo>
                  <a:cubicBezTo>
                    <a:pt x="1605" y="1500"/>
                    <a:pt x="1605" y="1500"/>
                    <a:pt x="1605" y="1500"/>
                  </a:cubicBezTo>
                  <a:cubicBezTo>
                    <a:pt x="1607" y="1502"/>
                    <a:pt x="1609" y="1504"/>
                    <a:pt x="1611" y="1506"/>
                  </a:cubicBezTo>
                  <a:lnTo>
                    <a:pt x="1616" y="1523"/>
                  </a:lnTo>
                  <a:close/>
                  <a:moveTo>
                    <a:pt x="1602" y="1517"/>
                  </a:moveTo>
                  <a:cubicBezTo>
                    <a:pt x="1599" y="1516"/>
                    <a:pt x="1595" y="1514"/>
                    <a:pt x="1592" y="1512"/>
                  </a:cubicBezTo>
                  <a:cubicBezTo>
                    <a:pt x="1594" y="1488"/>
                    <a:pt x="1594" y="1488"/>
                    <a:pt x="1594" y="1488"/>
                  </a:cubicBezTo>
                  <a:cubicBezTo>
                    <a:pt x="1596" y="1491"/>
                    <a:pt x="1598" y="1493"/>
                    <a:pt x="1601" y="1496"/>
                  </a:cubicBezTo>
                  <a:lnTo>
                    <a:pt x="1602" y="1517"/>
                  </a:lnTo>
                  <a:close/>
                  <a:moveTo>
                    <a:pt x="1519" y="1403"/>
                  </a:moveTo>
                  <a:cubicBezTo>
                    <a:pt x="1521" y="1403"/>
                    <a:pt x="1523" y="1403"/>
                    <a:pt x="1526" y="1403"/>
                  </a:cubicBezTo>
                  <a:cubicBezTo>
                    <a:pt x="1527" y="1404"/>
                    <a:pt x="1529" y="1405"/>
                    <a:pt x="1530" y="1407"/>
                  </a:cubicBezTo>
                  <a:cubicBezTo>
                    <a:pt x="1520" y="1425"/>
                    <a:pt x="1520" y="1425"/>
                    <a:pt x="1520" y="1425"/>
                  </a:cubicBezTo>
                  <a:cubicBezTo>
                    <a:pt x="1519" y="1423"/>
                    <a:pt x="1519" y="1420"/>
                    <a:pt x="1518" y="1418"/>
                  </a:cubicBezTo>
                  <a:cubicBezTo>
                    <a:pt x="1519" y="1411"/>
                    <a:pt x="1519" y="1406"/>
                    <a:pt x="1519" y="1403"/>
                  </a:cubicBezTo>
                  <a:close/>
                  <a:moveTo>
                    <a:pt x="1533" y="1410"/>
                  </a:moveTo>
                  <a:cubicBezTo>
                    <a:pt x="1535" y="1412"/>
                    <a:pt x="1537" y="1414"/>
                    <a:pt x="1539" y="1416"/>
                  </a:cubicBezTo>
                  <a:cubicBezTo>
                    <a:pt x="1525" y="1438"/>
                    <a:pt x="1525" y="1438"/>
                    <a:pt x="1525" y="1438"/>
                  </a:cubicBezTo>
                  <a:cubicBezTo>
                    <a:pt x="1524" y="1436"/>
                    <a:pt x="1523" y="1433"/>
                    <a:pt x="1522" y="1430"/>
                  </a:cubicBezTo>
                  <a:lnTo>
                    <a:pt x="1533" y="1410"/>
                  </a:lnTo>
                  <a:close/>
                  <a:moveTo>
                    <a:pt x="1541" y="1419"/>
                  </a:moveTo>
                  <a:cubicBezTo>
                    <a:pt x="1544" y="1422"/>
                    <a:pt x="1546" y="1424"/>
                    <a:pt x="1548" y="1427"/>
                  </a:cubicBezTo>
                  <a:cubicBezTo>
                    <a:pt x="1532" y="1452"/>
                    <a:pt x="1532" y="1452"/>
                    <a:pt x="1532" y="1452"/>
                  </a:cubicBezTo>
                  <a:cubicBezTo>
                    <a:pt x="1530" y="1449"/>
                    <a:pt x="1528" y="1446"/>
                    <a:pt x="1527" y="1443"/>
                  </a:cubicBezTo>
                  <a:lnTo>
                    <a:pt x="1541" y="1419"/>
                  </a:lnTo>
                  <a:close/>
                  <a:moveTo>
                    <a:pt x="1550" y="1430"/>
                  </a:moveTo>
                  <a:cubicBezTo>
                    <a:pt x="1552" y="1433"/>
                    <a:pt x="1554" y="1435"/>
                    <a:pt x="1556" y="1437"/>
                  </a:cubicBezTo>
                  <a:cubicBezTo>
                    <a:pt x="1539" y="1464"/>
                    <a:pt x="1539" y="1464"/>
                    <a:pt x="1539" y="1464"/>
                  </a:cubicBezTo>
                  <a:cubicBezTo>
                    <a:pt x="1537" y="1461"/>
                    <a:pt x="1536" y="1458"/>
                    <a:pt x="1534" y="1456"/>
                  </a:cubicBezTo>
                  <a:lnTo>
                    <a:pt x="1550" y="1430"/>
                  </a:lnTo>
                  <a:close/>
                  <a:moveTo>
                    <a:pt x="1558" y="1441"/>
                  </a:moveTo>
                  <a:cubicBezTo>
                    <a:pt x="1560" y="1443"/>
                    <a:pt x="1562" y="1446"/>
                    <a:pt x="1564" y="1449"/>
                  </a:cubicBezTo>
                  <a:cubicBezTo>
                    <a:pt x="1550" y="1478"/>
                    <a:pt x="1550" y="1478"/>
                    <a:pt x="1550" y="1478"/>
                  </a:cubicBezTo>
                  <a:cubicBezTo>
                    <a:pt x="1547" y="1474"/>
                    <a:pt x="1544" y="1471"/>
                    <a:pt x="1542" y="1467"/>
                  </a:cubicBezTo>
                  <a:lnTo>
                    <a:pt x="1558" y="1441"/>
                  </a:lnTo>
                  <a:close/>
                  <a:moveTo>
                    <a:pt x="1567" y="1452"/>
                  </a:moveTo>
                  <a:cubicBezTo>
                    <a:pt x="1567" y="1453"/>
                    <a:pt x="1567" y="1454"/>
                    <a:pt x="1568" y="1454"/>
                  </a:cubicBezTo>
                  <a:cubicBezTo>
                    <a:pt x="1569" y="1456"/>
                    <a:pt x="1571" y="1458"/>
                    <a:pt x="1572" y="1460"/>
                  </a:cubicBezTo>
                  <a:cubicBezTo>
                    <a:pt x="1561" y="1489"/>
                    <a:pt x="1561" y="1489"/>
                    <a:pt x="1561" y="1489"/>
                  </a:cubicBezTo>
                  <a:cubicBezTo>
                    <a:pt x="1558" y="1486"/>
                    <a:pt x="1555" y="1484"/>
                    <a:pt x="1553" y="1481"/>
                  </a:cubicBezTo>
                  <a:lnTo>
                    <a:pt x="1567" y="1452"/>
                  </a:lnTo>
                  <a:close/>
                  <a:moveTo>
                    <a:pt x="1575" y="1464"/>
                  </a:moveTo>
                  <a:cubicBezTo>
                    <a:pt x="1577" y="1467"/>
                    <a:pt x="1579" y="1469"/>
                    <a:pt x="1581" y="1472"/>
                  </a:cubicBezTo>
                  <a:cubicBezTo>
                    <a:pt x="1574" y="1500"/>
                    <a:pt x="1574" y="1500"/>
                    <a:pt x="1574" y="1500"/>
                  </a:cubicBezTo>
                  <a:cubicBezTo>
                    <a:pt x="1571" y="1498"/>
                    <a:pt x="1567" y="1495"/>
                    <a:pt x="1564" y="1492"/>
                  </a:cubicBezTo>
                  <a:lnTo>
                    <a:pt x="1575" y="1464"/>
                  </a:lnTo>
                  <a:close/>
                  <a:moveTo>
                    <a:pt x="1584" y="1476"/>
                  </a:moveTo>
                  <a:cubicBezTo>
                    <a:pt x="1586" y="1479"/>
                    <a:pt x="1588" y="1481"/>
                    <a:pt x="1591" y="1484"/>
                  </a:cubicBezTo>
                  <a:cubicBezTo>
                    <a:pt x="1588" y="1510"/>
                    <a:pt x="1588" y="1510"/>
                    <a:pt x="1588" y="1510"/>
                  </a:cubicBezTo>
                  <a:cubicBezTo>
                    <a:pt x="1584" y="1508"/>
                    <a:pt x="1581" y="1505"/>
                    <a:pt x="1577" y="1503"/>
                  </a:cubicBezTo>
                  <a:lnTo>
                    <a:pt x="1584" y="1476"/>
                  </a:lnTo>
                  <a:close/>
                  <a:moveTo>
                    <a:pt x="1630" y="1506"/>
                  </a:moveTo>
                  <a:cubicBezTo>
                    <a:pt x="1627" y="1504"/>
                    <a:pt x="1624" y="1502"/>
                    <a:pt x="1622" y="1500"/>
                  </a:cubicBezTo>
                  <a:cubicBezTo>
                    <a:pt x="1638" y="1493"/>
                    <a:pt x="1638" y="1493"/>
                    <a:pt x="1638" y="1493"/>
                  </a:cubicBezTo>
                  <a:cubicBezTo>
                    <a:pt x="1639" y="1496"/>
                    <a:pt x="1641" y="1498"/>
                    <a:pt x="1642" y="1500"/>
                  </a:cubicBezTo>
                  <a:lnTo>
                    <a:pt x="1630" y="1506"/>
                  </a:lnTo>
                  <a:close/>
                  <a:moveTo>
                    <a:pt x="1619" y="1497"/>
                  </a:moveTo>
                  <a:cubicBezTo>
                    <a:pt x="1616" y="1495"/>
                    <a:pt x="1614" y="1492"/>
                    <a:pt x="1612" y="1490"/>
                  </a:cubicBezTo>
                  <a:cubicBezTo>
                    <a:pt x="1633" y="1482"/>
                    <a:pt x="1633" y="1482"/>
                    <a:pt x="1633" y="1482"/>
                  </a:cubicBezTo>
                  <a:cubicBezTo>
                    <a:pt x="1634" y="1484"/>
                    <a:pt x="1635" y="1487"/>
                    <a:pt x="1636" y="1490"/>
                  </a:cubicBezTo>
                  <a:lnTo>
                    <a:pt x="1619" y="1497"/>
                  </a:lnTo>
                  <a:close/>
                  <a:moveTo>
                    <a:pt x="1609" y="1487"/>
                  </a:moveTo>
                  <a:cubicBezTo>
                    <a:pt x="1607" y="1484"/>
                    <a:pt x="1604" y="1482"/>
                    <a:pt x="1602" y="1479"/>
                  </a:cubicBezTo>
                  <a:cubicBezTo>
                    <a:pt x="1628" y="1470"/>
                    <a:pt x="1628" y="1470"/>
                    <a:pt x="1628" y="1470"/>
                  </a:cubicBezTo>
                  <a:cubicBezTo>
                    <a:pt x="1629" y="1471"/>
                    <a:pt x="1629" y="1472"/>
                    <a:pt x="1629" y="1473"/>
                  </a:cubicBezTo>
                  <a:cubicBezTo>
                    <a:pt x="1630" y="1475"/>
                    <a:pt x="1631" y="1477"/>
                    <a:pt x="1631" y="1478"/>
                  </a:cubicBezTo>
                  <a:lnTo>
                    <a:pt x="1609" y="1487"/>
                  </a:lnTo>
                  <a:close/>
                  <a:moveTo>
                    <a:pt x="1600" y="1476"/>
                  </a:moveTo>
                  <a:cubicBezTo>
                    <a:pt x="1598" y="1473"/>
                    <a:pt x="1595" y="1470"/>
                    <a:pt x="1593" y="1467"/>
                  </a:cubicBezTo>
                  <a:cubicBezTo>
                    <a:pt x="1623" y="1458"/>
                    <a:pt x="1623" y="1458"/>
                    <a:pt x="1623" y="1458"/>
                  </a:cubicBezTo>
                  <a:cubicBezTo>
                    <a:pt x="1624" y="1461"/>
                    <a:pt x="1625" y="1464"/>
                    <a:pt x="1627" y="1467"/>
                  </a:cubicBezTo>
                  <a:lnTo>
                    <a:pt x="1600" y="1476"/>
                  </a:lnTo>
                  <a:close/>
                  <a:moveTo>
                    <a:pt x="1591" y="1464"/>
                  </a:moveTo>
                  <a:cubicBezTo>
                    <a:pt x="1589" y="1461"/>
                    <a:pt x="1586" y="1458"/>
                    <a:pt x="1584" y="1454"/>
                  </a:cubicBezTo>
                  <a:cubicBezTo>
                    <a:pt x="1616" y="1444"/>
                    <a:pt x="1616" y="1444"/>
                    <a:pt x="1616" y="1444"/>
                  </a:cubicBezTo>
                  <a:cubicBezTo>
                    <a:pt x="1618" y="1447"/>
                    <a:pt x="1620" y="1451"/>
                    <a:pt x="1621" y="1454"/>
                  </a:cubicBezTo>
                  <a:lnTo>
                    <a:pt x="1591" y="1464"/>
                  </a:lnTo>
                  <a:close/>
                  <a:moveTo>
                    <a:pt x="1582" y="1451"/>
                  </a:moveTo>
                  <a:cubicBezTo>
                    <a:pt x="1580" y="1448"/>
                    <a:pt x="1578" y="1446"/>
                    <a:pt x="1576" y="1443"/>
                  </a:cubicBezTo>
                  <a:cubicBezTo>
                    <a:pt x="1609" y="1432"/>
                    <a:pt x="1609" y="1432"/>
                    <a:pt x="1609" y="1432"/>
                  </a:cubicBezTo>
                  <a:cubicBezTo>
                    <a:pt x="1611" y="1435"/>
                    <a:pt x="1612" y="1438"/>
                    <a:pt x="1614" y="1440"/>
                  </a:cubicBezTo>
                  <a:lnTo>
                    <a:pt x="1582" y="1451"/>
                  </a:lnTo>
                  <a:close/>
                  <a:moveTo>
                    <a:pt x="1574" y="1440"/>
                  </a:moveTo>
                  <a:cubicBezTo>
                    <a:pt x="1572" y="1437"/>
                    <a:pt x="1570" y="1435"/>
                    <a:pt x="1568" y="1432"/>
                  </a:cubicBezTo>
                  <a:cubicBezTo>
                    <a:pt x="1599" y="1420"/>
                    <a:pt x="1599" y="1420"/>
                    <a:pt x="1599" y="1420"/>
                  </a:cubicBezTo>
                  <a:cubicBezTo>
                    <a:pt x="1602" y="1423"/>
                    <a:pt x="1604" y="1426"/>
                    <a:pt x="1606" y="1429"/>
                  </a:cubicBezTo>
                  <a:lnTo>
                    <a:pt x="1574" y="1440"/>
                  </a:lnTo>
                  <a:close/>
                  <a:moveTo>
                    <a:pt x="1566" y="1429"/>
                  </a:moveTo>
                  <a:cubicBezTo>
                    <a:pt x="1564" y="1427"/>
                    <a:pt x="1562" y="1425"/>
                    <a:pt x="1560" y="1422"/>
                  </a:cubicBezTo>
                  <a:cubicBezTo>
                    <a:pt x="1589" y="1410"/>
                    <a:pt x="1589" y="1410"/>
                    <a:pt x="1589" y="1410"/>
                  </a:cubicBezTo>
                  <a:cubicBezTo>
                    <a:pt x="1592" y="1412"/>
                    <a:pt x="1594" y="1414"/>
                    <a:pt x="1597" y="1417"/>
                  </a:cubicBezTo>
                  <a:lnTo>
                    <a:pt x="1566" y="1429"/>
                  </a:lnTo>
                  <a:close/>
                  <a:moveTo>
                    <a:pt x="1557" y="1419"/>
                  </a:moveTo>
                  <a:cubicBezTo>
                    <a:pt x="1555" y="1417"/>
                    <a:pt x="1554" y="1415"/>
                    <a:pt x="1552" y="1413"/>
                  </a:cubicBezTo>
                  <a:cubicBezTo>
                    <a:pt x="1577" y="1401"/>
                    <a:pt x="1577" y="1401"/>
                    <a:pt x="1577" y="1401"/>
                  </a:cubicBezTo>
                  <a:cubicBezTo>
                    <a:pt x="1580" y="1403"/>
                    <a:pt x="1583" y="1405"/>
                    <a:pt x="1585" y="1407"/>
                  </a:cubicBezTo>
                  <a:lnTo>
                    <a:pt x="1557" y="1419"/>
                  </a:lnTo>
                  <a:close/>
                  <a:moveTo>
                    <a:pt x="1549" y="1410"/>
                  </a:moveTo>
                  <a:cubicBezTo>
                    <a:pt x="1547" y="1408"/>
                    <a:pt x="1545" y="1406"/>
                    <a:pt x="1543" y="1404"/>
                  </a:cubicBezTo>
                  <a:cubicBezTo>
                    <a:pt x="1563" y="1394"/>
                    <a:pt x="1563" y="1394"/>
                    <a:pt x="1563" y="1394"/>
                  </a:cubicBezTo>
                  <a:cubicBezTo>
                    <a:pt x="1567" y="1396"/>
                    <a:pt x="1570" y="1397"/>
                    <a:pt x="1573" y="1399"/>
                  </a:cubicBezTo>
                  <a:lnTo>
                    <a:pt x="1549" y="1410"/>
                  </a:lnTo>
                  <a:close/>
                  <a:moveTo>
                    <a:pt x="1539" y="1401"/>
                  </a:moveTo>
                  <a:cubicBezTo>
                    <a:pt x="1539" y="1401"/>
                    <a:pt x="1538" y="1400"/>
                    <a:pt x="1537" y="1400"/>
                  </a:cubicBezTo>
                  <a:cubicBezTo>
                    <a:pt x="1543" y="1398"/>
                    <a:pt x="1548" y="1395"/>
                    <a:pt x="1555" y="1391"/>
                  </a:cubicBezTo>
                  <a:cubicBezTo>
                    <a:pt x="1556" y="1391"/>
                    <a:pt x="1557" y="1392"/>
                    <a:pt x="1558" y="1392"/>
                  </a:cubicBezTo>
                  <a:lnTo>
                    <a:pt x="1539" y="1401"/>
                  </a:lnTo>
                  <a:close/>
                  <a:moveTo>
                    <a:pt x="1517" y="1399"/>
                  </a:moveTo>
                  <a:cubicBezTo>
                    <a:pt x="1517" y="1399"/>
                    <a:pt x="1516" y="1399"/>
                    <a:pt x="1516" y="1400"/>
                  </a:cubicBezTo>
                  <a:cubicBezTo>
                    <a:pt x="1516" y="1400"/>
                    <a:pt x="1516" y="1400"/>
                    <a:pt x="1516" y="1400"/>
                  </a:cubicBezTo>
                  <a:cubicBezTo>
                    <a:pt x="1515" y="1400"/>
                    <a:pt x="1515" y="1401"/>
                    <a:pt x="1515" y="1401"/>
                  </a:cubicBezTo>
                  <a:cubicBezTo>
                    <a:pt x="1515" y="1402"/>
                    <a:pt x="1520" y="1440"/>
                    <a:pt x="1480" y="1480"/>
                  </a:cubicBezTo>
                  <a:cubicBezTo>
                    <a:pt x="1441" y="1519"/>
                    <a:pt x="1402" y="1515"/>
                    <a:pt x="1402" y="1515"/>
                  </a:cubicBezTo>
                  <a:cubicBezTo>
                    <a:pt x="1401" y="1515"/>
                    <a:pt x="1400" y="1515"/>
                    <a:pt x="1400" y="1516"/>
                  </a:cubicBezTo>
                  <a:cubicBezTo>
                    <a:pt x="1400" y="1516"/>
                    <a:pt x="1400" y="1516"/>
                    <a:pt x="1400" y="1516"/>
                  </a:cubicBezTo>
                  <a:cubicBezTo>
                    <a:pt x="1399" y="1516"/>
                    <a:pt x="1399" y="1517"/>
                    <a:pt x="1399" y="1517"/>
                  </a:cubicBezTo>
                  <a:cubicBezTo>
                    <a:pt x="1399" y="1517"/>
                    <a:pt x="1401" y="1537"/>
                    <a:pt x="1383" y="1559"/>
                  </a:cubicBezTo>
                  <a:cubicBezTo>
                    <a:pt x="1366" y="1581"/>
                    <a:pt x="1342" y="1585"/>
                    <a:pt x="1342" y="1585"/>
                  </a:cubicBezTo>
                  <a:cubicBezTo>
                    <a:pt x="1341" y="1585"/>
                    <a:pt x="1340" y="1585"/>
                    <a:pt x="1340" y="1586"/>
                  </a:cubicBezTo>
                  <a:cubicBezTo>
                    <a:pt x="1340" y="1586"/>
                    <a:pt x="1327" y="1608"/>
                    <a:pt x="1308" y="1616"/>
                  </a:cubicBezTo>
                  <a:cubicBezTo>
                    <a:pt x="1308" y="1616"/>
                    <a:pt x="1308" y="1616"/>
                    <a:pt x="1308" y="1616"/>
                  </a:cubicBezTo>
                  <a:cubicBezTo>
                    <a:pt x="1288" y="1624"/>
                    <a:pt x="1264" y="1617"/>
                    <a:pt x="1264" y="1617"/>
                  </a:cubicBezTo>
                  <a:cubicBezTo>
                    <a:pt x="1263" y="1617"/>
                    <a:pt x="1263" y="1617"/>
                    <a:pt x="1262" y="1617"/>
                  </a:cubicBezTo>
                  <a:cubicBezTo>
                    <a:pt x="1262" y="1618"/>
                    <a:pt x="1242" y="1632"/>
                    <a:pt x="1214" y="1629"/>
                  </a:cubicBezTo>
                  <a:cubicBezTo>
                    <a:pt x="1186" y="1626"/>
                    <a:pt x="1174" y="1611"/>
                    <a:pt x="1173" y="1611"/>
                  </a:cubicBezTo>
                  <a:cubicBezTo>
                    <a:pt x="1173" y="1610"/>
                    <a:pt x="1173" y="1610"/>
                    <a:pt x="1172" y="1610"/>
                  </a:cubicBezTo>
                  <a:cubicBezTo>
                    <a:pt x="1172" y="1610"/>
                    <a:pt x="1172" y="1610"/>
                    <a:pt x="1172" y="1610"/>
                  </a:cubicBezTo>
                  <a:cubicBezTo>
                    <a:pt x="1171" y="1610"/>
                    <a:pt x="1171" y="1610"/>
                    <a:pt x="1170" y="1611"/>
                  </a:cubicBezTo>
                  <a:cubicBezTo>
                    <a:pt x="1170" y="1611"/>
                    <a:pt x="1146" y="1641"/>
                    <a:pt x="1090" y="1641"/>
                  </a:cubicBezTo>
                  <a:cubicBezTo>
                    <a:pt x="1034" y="1641"/>
                    <a:pt x="1010" y="1611"/>
                    <a:pt x="1010" y="1611"/>
                  </a:cubicBezTo>
                  <a:cubicBezTo>
                    <a:pt x="1009" y="1610"/>
                    <a:pt x="1009" y="1610"/>
                    <a:pt x="1008" y="1610"/>
                  </a:cubicBezTo>
                  <a:cubicBezTo>
                    <a:pt x="1008" y="1610"/>
                    <a:pt x="1008" y="1610"/>
                    <a:pt x="1008" y="1610"/>
                  </a:cubicBezTo>
                  <a:cubicBezTo>
                    <a:pt x="1007" y="1610"/>
                    <a:pt x="1007" y="1610"/>
                    <a:pt x="1007" y="1611"/>
                  </a:cubicBezTo>
                  <a:cubicBezTo>
                    <a:pt x="1006" y="1611"/>
                    <a:pt x="994" y="1626"/>
                    <a:pt x="966" y="1629"/>
                  </a:cubicBezTo>
                  <a:cubicBezTo>
                    <a:pt x="938" y="1632"/>
                    <a:pt x="918" y="1618"/>
                    <a:pt x="918" y="1617"/>
                  </a:cubicBezTo>
                  <a:cubicBezTo>
                    <a:pt x="917" y="1617"/>
                    <a:pt x="917" y="1617"/>
                    <a:pt x="916" y="1617"/>
                  </a:cubicBezTo>
                  <a:cubicBezTo>
                    <a:pt x="916" y="1617"/>
                    <a:pt x="892" y="1624"/>
                    <a:pt x="872" y="1616"/>
                  </a:cubicBezTo>
                  <a:cubicBezTo>
                    <a:pt x="872" y="1616"/>
                    <a:pt x="872" y="1616"/>
                    <a:pt x="872" y="1616"/>
                  </a:cubicBezTo>
                  <a:cubicBezTo>
                    <a:pt x="853" y="1608"/>
                    <a:pt x="840" y="1586"/>
                    <a:pt x="840" y="1586"/>
                  </a:cubicBezTo>
                  <a:cubicBezTo>
                    <a:pt x="840" y="1585"/>
                    <a:pt x="839" y="1585"/>
                    <a:pt x="839" y="1585"/>
                  </a:cubicBezTo>
                  <a:cubicBezTo>
                    <a:pt x="838" y="1585"/>
                    <a:pt x="814" y="1581"/>
                    <a:pt x="797" y="1559"/>
                  </a:cubicBezTo>
                  <a:cubicBezTo>
                    <a:pt x="779" y="1537"/>
                    <a:pt x="781" y="1517"/>
                    <a:pt x="781" y="1517"/>
                  </a:cubicBezTo>
                  <a:cubicBezTo>
                    <a:pt x="781" y="1517"/>
                    <a:pt x="781" y="1516"/>
                    <a:pt x="780" y="1516"/>
                  </a:cubicBezTo>
                  <a:cubicBezTo>
                    <a:pt x="780" y="1516"/>
                    <a:pt x="780" y="1516"/>
                    <a:pt x="780" y="1516"/>
                  </a:cubicBezTo>
                  <a:cubicBezTo>
                    <a:pt x="780" y="1515"/>
                    <a:pt x="779" y="1515"/>
                    <a:pt x="779" y="1515"/>
                  </a:cubicBezTo>
                  <a:cubicBezTo>
                    <a:pt x="778" y="1515"/>
                    <a:pt x="739" y="1519"/>
                    <a:pt x="700" y="1480"/>
                  </a:cubicBezTo>
                  <a:cubicBezTo>
                    <a:pt x="660" y="1440"/>
                    <a:pt x="665" y="1402"/>
                    <a:pt x="665" y="1401"/>
                  </a:cubicBezTo>
                  <a:cubicBezTo>
                    <a:pt x="665" y="1401"/>
                    <a:pt x="665" y="1400"/>
                    <a:pt x="664" y="1400"/>
                  </a:cubicBezTo>
                  <a:cubicBezTo>
                    <a:pt x="664" y="1400"/>
                    <a:pt x="664" y="1400"/>
                    <a:pt x="664" y="1400"/>
                  </a:cubicBezTo>
                  <a:cubicBezTo>
                    <a:pt x="664" y="1399"/>
                    <a:pt x="663" y="1399"/>
                    <a:pt x="663" y="1399"/>
                  </a:cubicBezTo>
                  <a:cubicBezTo>
                    <a:pt x="662" y="1399"/>
                    <a:pt x="643" y="1401"/>
                    <a:pt x="621" y="1383"/>
                  </a:cubicBezTo>
                  <a:cubicBezTo>
                    <a:pt x="599" y="1366"/>
                    <a:pt x="595" y="1341"/>
                    <a:pt x="595" y="1341"/>
                  </a:cubicBezTo>
                  <a:cubicBezTo>
                    <a:pt x="595" y="1341"/>
                    <a:pt x="595" y="1340"/>
                    <a:pt x="594" y="1340"/>
                  </a:cubicBezTo>
                  <a:cubicBezTo>
                    <a:pt x="594" y="1340"/>
                    <a:pt x="572" y="1327"/>
                    <a:pt x="564" y="1308"/>
                  </a:cubicBezTo>
                  <a:cubicBezTo>
                    <a:pt x="564" y="1308"/>
                    <a:pt x="564" y="1308"/>
                    <a:pt x="564" y="1308"/>
                  </a:cubicBezTo>
                  <a:cubicBezTo>
                    <a:pt x="564" y="1308"/>
                    <a:pt x="564" y="1308"/>
                    <a:pt x="564" y="1308"/>
                  </a:cubicBezTo>
                  <a:cubicBezTo>
                    <a:pt x="556" y="1288"/>
                    <a:pt x="563" y="1264"/>
                    <a:pt x="563" y="1263"/>
                  </a:cubicBezTo>
                  <a:cubicBezTo>
                    <a:pt x="563" y="1263"/>
                    <a:pt x="563" y="1262"/>
                    <a:pt x="562" y="1262"/>
                  </a:cubicBezTo>
                  <a:cubicBezTo>
                    <a:pt x="562" y="1262"/>
                    <a:pt x="547" y="1242"/>
                    <a:pt x="551" y="1214"/>
                  </a:cubicBezTo>
                  <a:cubicBezTo>
                    <a:pt x="554" y="1186"/>
                    <a:pt x="569" y="1173"/>
                    <a:pt x="569" y="1173"/>
                  </a:cubicBezTo>
                  <a:cubicBezTo>
                    <a:pt x="570" y="1173"/>
                    <a:pt x="570" y="1172"/>
                    <a:pt x="570" y="1172"/>
                  </a:cubicBezTo>
                  <a:cubicBezTo>
                    <a:pt x="570" y="1172"/>
                    <a:pt x="570" y="1172"/>
                    <a:pt x="570" y="1172"/>
                  </a:cubicBezTo>
                  <a:cubicBezTo>
                    <a:pt x="570" y="1171"/>
                    <a:pt x="570" y="1171"/>
                    <a:pt x="569" y="1170"/>
                  </a:cubicBezTo>
                  <a:cubicBezTo>
                    <a:pt x="569" y="1170"/>
                    <a:pt x="538" y="1146"/>
                    <a:pt x="538" y="1090"/>
                  </a:cubicBezTo>
                  <a:cubicBezTo>
                    <a:pt x="538" y="1034"/>
                    <a:pt x="569" y="1010"/>
                    <a:pt x="569" y="1009"/>
                  </a:cubicBezTo>
                  <a:cubicBezTo>
                    <a:pt x="570" y="1009"/>
                    <a:pt x="570" y="1008"/>
                    <a:pt x="570" y="1008"/>
                  </a:cubicBezTo>
                  <a:cubicBezTo>
                    <a:pt x="570" y="1008"/>
                    <a:pt x="570" y="1008"/>
                    <a:pt x="570" y="1008"/>
                  </a:cubicBezTo>
                  <a:cubicBezTo>
                    <a:pt x="570" y="1007"/>
                    <a:pt x="570" y="1007"/>
                    <a:pt x="569" y="1006"/>
                  </a:cubicBezTo>
                  <a:cubicBezTo>
                    <a:pt x="569" y="1006"/>
                    <a:pt x="554" y="994"/>
                    <a:pt x="551" y="966"/>
                  </a:cubicBezTo>
                  <a:cubicBezTo>
                    <a:pt x="547" y="938"/>
                    <a:pt x="562" y="918"/>
                    <a:pt x="562" y="918"/>
                  </a:cubicBezTo>
                  <a:cubicBezTo>
                    <a:pt x="563" y="917"/>
                    <a:pt x="563" y="917"/>
                    <a:pt x="563" y="916"/>
                  </a:cubicBezTo>
                  <a:cubicBezTo>
                    <a:pt x="563" y="916"/>
                    <a:pt x="556" y="891"/>
                    <a:pt x="564" y="872"/>
                  </a:cubicBezTo>
                  <a:cubicBezTo>
                    <a:pt x="564" y="872"/>
                    <a:pt x="564" y="872"/>
                    <a:pt x="564" y="872"/>
                  </a:cubicBezTo>
                  <a:cubicBezTo>
                    <a:pt x="572" y="852"/>
                    <a:pt x="594" y="840"/>
                    <a:pt x="594" y="840"/>
                  </a:cubicBezTo>
                  <a:cubicBezTo>
                    <a:pt x="595" y="839"/>
                    <a:pt x="595" y="839"/>
                    <a:pt x="595" y="838"/>
                  </a:cubicBezTo>
                  <a:cubicBezTo>
                    <a:pt x="595" y="838"/>
                    <a:pt x="599" y="814"/>
                    <a:pt x="621" y="796"/>
                  </a:cubicBezTo>
                  <a:cubicBezTo>
                    <a:pt x="643" y="779"/>
                    <a:pt x="662" y="780"/>
                    <a:pt x="663" y="780"/>
                  </a:cubicBezTo>
                  <a:cubicBezTo>
                    <a:pt x="663" y="780"/>
                    <a:pt x="664" y="780"/>
                    <a:pt x="664" y="780"/>
                  </a:cubicBezTo>
                  <a:cubicBezTo>
                    <a:pt x="664" y="780"/>
                    <a:pt x="664" y="780"/>
                    <a:pt x="664" y="780"/>
                  </a:cubicBezTo>
                  <a:cubicBezTo>
                    <a:pt x="665" y="779"/>
                    <a:pt x="665" y="779"/>
                    <a:pt x="665" y="778"/>
                  </a:cubicBezTo>
                  <a:cubicBezTo>
                    <a:pt x="665" y="778"/>
                    <a:pt x="660" y="739"/>
                    <a:pt x="700" y="700"/>
                  </a:cubicBezTo>
                  <a:cubicBezTo>
                    <a:pt x="739" y="660"/>
                    <a:pt x="778" y="664"/>
                    <a:pt x="779" y="664"/>
                  </a:cubicBezTo>
                  <a:cubicBezTo>
                    <a:pt x="779" y="665"/>
                    <a:pt x="780" y="664"/>
                    <a:pt x="780" y="664"/>
                  </a:cubicBezTo>
                  <a:cubicBezTo>
                    <a:pt x="780" y="664"/>
                    <a:pt x="780" y="664"/>
                    <a:pt x="780" y="664"/>
                  </a:cubicBezTo>
                  <a:cubicBezTo>
                    <a:pt x="781" y="664"/>
                    <a:pt x="781" y="663"/>
                    <a:pt x="781" y="662"/>
                  </a:cubicBezTo>
                  <a:cubicBezTo>
                    <a:pt x="781" y="662"/>
                    <a:pt x="779" y="643"/>
                    <a:pt x="797" y="621"/>
                  </a:cubicBezTo>
                  <a:cubicBezTo>
                    <a:pt x="814" y="599"/>
                    <a:pt x="838" y="595"/>
                    <a:pt x="839" y="595"/>
                  </a:cubicBezTo>
                  <a:cubicBezTo>
                    <a:pt x="839" y="595"/>
                    <a:pt x="840" y="594"/>
                    <a:pt x="840" y="594"/>
                  </a:cubicBezTo>
                  <a:cubicBezTo>
                    <a:pt x="840" y="594"/>
                    <a:pt x="853" y="572"/>
                    <a:pt x="872" y="564"/>
                  </a:cubicBezTo>
                  <a:cubicBezTo>
                    <a:pt x="872" y="564"/>
                    <a:pt x="872" y="564"/>
                    <a:pt x="872" y="564"/>
                  </a:cubicBezTo>
                  <a:cubicBezTo>
                    <a:pt x="892" y="556"/>
                    <a:pt x="916" y="562"/>
                    <a:pt x="916" y="562"/>
                  </a:cubicBezTo>
                  <a:cubicBezTo>
                    <a:pt x="917" y="562"/>
                    <a:pt x="917" y="562"/>
                    <a:pt x="918" y="562"/>
                  </a:cubicBezTo>
                  <a:cubicBezTo>
                    <a:pt x="918" y="562"/>
                    <a:pt x="938" y="547"/>
                    <a:pt x="966" y="550"/>
                  </a:cubicBezTo>
                  <a:cubicBezTo>
                    <a:pt x="994" y="554"/>
                    <a:pt x="1006" y="569"/>
                    <a:pt x="1007" y="569"/>
                  </a:cubicBezTo>
                  <a:cubicBezTo>
                    <a:pt x="1007" y="569"/>
                    <a:pt x="1007" y="570"/>
                    <a:pt x="1008" y="570"/>
                  </a:cubicBezTo>
                  <a:cubicBezTo>
                    <a:pt x="1008" y="570"/>
                    <a:pt x="1008" y="570"/>
                    <a:pt x="1008" y="570"/>
                  </a:cubicBezTo>
                  <a:cubicBezTo>
                    <a:pt x="1009" y="570"/>
                    <a:pt x="1009" y="569"/>
                    <a:pt x="1010" y="569"/>
                  </a:cubicBezTo>
                  <a:cubicBezTo>
                    <a:pt x="1010" y="568"/>
                    <a:pt x="1034" y="538"/>
                    <a:pt x="1090" y="538"/>
                  </a:cubicBezTo>
                  <a:cubicBezTo>
                    <a:pt x="1146" y="538"/>
                    <a:pt x="1170" y="568"/>
                    <a:pt x="1170" y="569"/>
                  </a:cubicBezTo>
                  <a:cubicBezTo>
                    <a:pt x="1171" y="569"/>
                    <a:pt x="1171" y="570"/>
                    <a:pt x="1172" y="570"/>
                  </a:cubicBezTo>
                  <a:cubicBezTo>
                    <a:pt x="1172" y="570"/>
                    <a:pt x="1172" y="570"/>
                    <a:pt x="1172" y="570"/>
                  </a:cubicBezTo>
                  <a:cubicBezTo>
                    <a:pt x="1173" y="570"/>
                    <a:pt x="1173" y="569"/>
                    <a:pt x="1173" y="569"/>
                  </a:cubicBezTo>
                  <a:cubicBezTo>
                    <a:pt x="1174" y="569"/>
                    <a:pt x="1186" y="554"/>
                    <a:pt x="1214" y="550"/>
                  </a:cubicBezTo>
                  <a:cubicBezTo>
                    <a:pt x="1242" y="547"/>
                    <a:pt x="1262" y="562"/>
                    <a:pt x="1262" y="562"/>
                  </a:cubicBezTo>
                  <a:cubicBezTo>
                    <a:pt x="1263" y="562"/>
                    <a:pt x="1263" y="562"/>
                    <a:pt x="1264" y="562"/>
                  </a:cubicBezTo>
                  <a:cubicBezTo>
                    <a:pt x="1264" y="562"/>
                    <a:pt x="1288" y="556"/>
                    <a:pt x="1308" y="564"/>
                  </a:cubicBezTo>
                  <a:cubicBezTo>
                    <a:pt x="1308" y="564"/>
                    <a:pt x="1308" y="564"/>
                    <a:pt x="1308" y="564"/>
                  </a:cubicBezTo>
                  <a:cubicBezTo>
                    <a:pt x="1308" y="564"/>
                    <a:pt x="1308" y="564"/>
                    <a:pt x="1308" y="564"/>
                  </a:cubicBezTo>
                  <a:cubicBezTo>
                    <a:pt x="1327" y="572"/>
                    <a:pt x="1340" y="594"/>
                    <a:pt x="1340" y="594"/>
                  </a:cubicBezTo>
                  <a:cubicBezTo>
                    <a:pt x="1340" y="594"/>
                    <a:pt x="1341" y="595"/>
                    <a:pt x="1342" y="595"/>
                  </a:cubicBezTo>
                  <a:cubicBezTo>
                    <a:pt x="1342" y="595"/>
                    <a:pt x="1366" y="599"/>
                    <a:pt x="1383" y="621"/>
                  </a:cubicBezTo>
                  <a:cubicBezTo>
                    <a:pt x="1401" y="643"/>
                    <a:pt x="1399" y="662"/>
                    <a:pt x="1399" y="662"/>
                  </a:cubicBezTo>
                  <a:cubicBezTo>
                    <a:pt x="1399" y="663"/>
                    <a:pt x="1399" y="664"/>
                    <a:pt x="1400" y="664"/>
                  </a:cubicBezTo>
                  <a:cubicBezTo>
                    <a:pt x="1400" y="664"/>
                    <a:pt x="1400" y="664"/>
                    <a:pt x="1400" y="664"/>
                  </a:cubicBezTo>
                  <a:cubicBezTo>
                    <a:pt x="1400" y="664"/>
                    <a:pt x="1401" y="665"/>
                    <a:pt x="1402" y="665"/>
                  </a:cubicBezTo>
                  <a:cubicBezTo>
                    <a:pt x="1402" y="664"/>
                    <a:pt x="1441" y="660"/>
                    <a:pt x="1480" y="700"/>
                  </a:cubicBezTo>
                  <a:cubicBezTo>
                    <a:pt x="1520" y="739"/>
                    <a:pt x="1515" y="778"/>
                    <a:pt x="1515" y="778"/>
                  </a:cubicBezTo>
                  <a:cubicBezTo>
                    <a:pt x="1515" y="779"/>
                    <a:pt x="1515" y="779"/>
                    <a:pt x="1516" y="780"/>
                  </a:cubicBezTo>
                  <a:cubicBezTo>
                    <a:pt x="1516" y="780"/>
                    <a:pt x="1516" y="780"/>
                    <a:pt x="1516" y="780"/>
                  </a:cubicBezTo>
                  <a:cubicBezTo>
                    <a:pt x="1516" y="780"/>
                    <a:pt x="1517" y="780"/>
                    <a:pt x="1517" y="780"/>
                  </a:cubicBezTo>
                  <a:cubicBezTo>
                    <a:pt x="1518" y="780"/>
                    <a:pt x="1537" y="779"/>
                    <a:pt x="1559" y="796"/>
                  </a:cubicBezTo>
                  <a:cubicBezTo>
                    <a:pt x="1581" y="814"/>
                    <a:pt x="1585" y="838"/>
                    <a:pt x="1585" y="838"/>
                  </a:cubicBezTo>
                  <a:cubicBezTo>
                    <a:pt x="1585" y="839"/>
                    <a:pt x="1585" y="839"/>
                    <a:pt x="1586" y="840"/>
                  </a:cubicBezTo>
                  <a:cubicBezTo>
                    <a:pt x="1586" y="840"/>
                    <a:pt x="1608" y="852"/>
                    <a:pt x="1616" y="872"/>
                  </a:cubicBezTo>
                  <a:cubicBezTo>
                    <a:pt x="1616" y="872"/>
                    <a:pt x="1616" y="872"/>
                    <a:pt x="1616" y="872"/>
                  </a:cubicBezTo>
                  <a:cubicBezTo>
                    <a:pt x="1624" y="891"/>
                    <a:pt x="1618" y="916"/>
                    <a:pt x="1617" y="916"/>
                  </a:cubicBezTo>
                  <a:cubicBezTo>
                    <a:pt x="1617" y="917"/>
                    <a:pt x="1617" y="917"/>
                    <a:pt x="1618" y="918"/>
                  </a:cubicBezTo>
                  <a:cubicBezTo>
                    <a:pt x="1618" y="918"/>
                    <a:pt x="1633" y="938"/>
                    <a:pt x="1629" y="966"/>
                  </a:cubicBezTo>
                  <a:cubicBezTo>
                    <a:pt x="1626" y="994"/>
                    <a:pt x="1611" y="1006"/>
                    <a:pt x="1611" y="1006"/>
                  </a:cubicBezTo>
                  <a:cubicBezTo>
                    <a:pt x="1610" y="1007"/>
                    <a:pt x="1610" y="1007"/>
                    <a:pt x="1610" y="1008"/>
                  </a:cubicBezTo>
                  <a:cubicBezTo>
                    <a:pt x="1610" y="1008"/>
                    <a:pt x="1610" y="1008"/>
                    <a:pt x="1610" y="1008"/>
                  </a:cubicBezTo>
                  <a:cubicBezTo>
                    <a:pt x="1610" y="1008"/>
                    <a:pt x="1611" y="1009"/>
                    <a:pt x="1611" y="1009"/>
                  </a:cubicBezTo>
                  <a:cubicBezTo>
                    <a:pt x="1611" y="1010"/>
                    <a:pt x="1642" y="1034"/>
                    <a:pt x="1642" y="1090"/>
                  </a:cubicBezTo>
                  <a:cubicBezTo>
                    <a:pt x="1642" y="1146"/>
                    <a:pt x="1611" y="1170"/>
                    <a:pt x="1611" y="1170"/>
                  </a:cubicBezTo>
                  <a:cubicBezTo>
                    <a:pt x="1611" y="1171"/>
                    <a:pt x="1610" y="1171"/>
                    <a:pt x="1610" y="1172"/>
                  </a:cubicBezTo>
                  <a:cubicBezTo>
                    <a:pt x="1610" y="1172"/>
                    <a:pt x="1610" y="1172"/>
                    <a:pt x="1610" y="1172"/>
                  </a:cubicBezTo>
                  <a:cubicBezTo>
                    <a:pt x="1610" y="1172"/>
                    <a:pt x="1610" y="1173"/>
                    <a:pt x="1611" y="1173"/>
                  </a:cubicBezTo>
                  <a:cubicBezTo>
                    <a:pt x="1611" y="1173"/>
                    <a:pt x="1626" y="1186"/>
                    <a:pt x="1629" y="1214"/>
                  </a:cubicBezTo>
                  <a:cubicBezTo>
                    <a:pt x="1633" y="1242"/>
                    <a:pt x="1618" y="1262"/>
                    <a:pt x="1618" y="1262"/>
                  </a:cubicBezTo>
                  <a:cubicBezTo>
                    <a:pt x="1617" y="1262"/>
                    <a:pt x="1617" y="1263"/>
                    <a:pt x="1617" y="1263"/>
                  </a:cubicBezTo>
                  <a:cubicBezTo>
                    <a:pt x="1618" y="1264"/>
                    <a:pt x="1624" y="1288"/>
                    <a:pt x="1616" y="1308"/>
                  </a:cubicBezTo>
                  <a:cubicBezTo>
                    <a:pt x="1616" y="1308"/>
                    <a:pt x="1616" y="1308"/>
                    <a:pt x="1616" y="1308"/>
                  </a:cubicBezTo>
                  <a:cubicBezTo>
                    <a:pt x="1608" y="1327"/>
                    <a:pt x="1586" y="1340"/>
                    <a:pt x="1586" y="1340"/>
                  </a:cubicBezTo>
                  <a:cubicBezTo>
                    <a:pt x="1585" y="1340"/>
                    <a:pt x="1585" y="1341"/>
                    <a:pt x="1585" y="1341"/>
                  </a:cubicBezTo>
                  <a:cubicBezTo>
                    <a:pt x="1585" y="1341"/>
                    <a:pt x="1581" y="1366"/>
                    <a:pt x="1559" y="1383"/>
                  </a:cubicBezTo>
                  <a:cubicBezTo>
                    <a:pt x="1537" y="1401"/>
                    <a:pt x="1518" y="1399"/>
                    <a:pt x="1517" y="1399"/>
                  </a:cubicBezTo>
                  <a:close/>
                  <a:moveTo>
                    <a:pt x="1521" y="1507"/>
                  </a:moveTo>
                  <a:cubicBezTo>
                    <a:pt x="1525" y="1510"/>
                    <a:pt x="1529" y="1511"/>
                    <a:pt x="1532" y="1510"/>
                  </a:cubicBezTo>
                  <a:cubicBezTo>
                    <a:pt x="1533" y="1509"/>
                    <a:pt x="1533" y="1508"/>
                    <a:pt x="1533" y="1507"/>
                  </a:cubicBezTo>
                  <a:cubicBezTo>
                    <a:pt x="1533" y="1506"/>
                    <a:pt x="1532" y="1506"/>
                    <a:pt x="1531" y="1506"/>
                  </a:cubicBezTo>
                  <a:cubicBezTo>
                    <a:pt x="1528" y="1506"/>
                    <a:pt x="1525" y="1503"/>
                    <a:pt x="1524" y="1500"/>
                  </a:cubicBezTo>
                  <a:cubicBezTo>
                    <a:pt x="1523" y="1496"/>
                    <a:pt x="1524" y="1492"/>
                    <a:pt x="1529" y="1489"/>
                  </a:cubicBezTo>
                  <a:cubicBezTo>
                    <a:pt x="1534" y="1486"/>
                    <a:pt x="1540" y="1488"/>
                    <a:pt x="1543" y="1491"/>
                  </a:cubicBezTo>
                  <a:cubicBezTo>
                    <a:pt x="1546" y="1494"/>
                    <a:pt x="1549" y="1500"/>
                    <a:pt x="1546" y="1506"/>
                  </a:cubicBezTo>
                  <a:cubicBezTo>
                    <a:pt x="1541" y="1516"/>
                    <a:pt x="1531" y="1520"/>
                    <a:pt x="1521" y="1516"/>
                  </a:cubicBezTo>
                  <a:cubicBezTo>
                    <a:pt x="1506" y="1508"/>
                    <a:pt x="1497" y="1482"/>
                    <a:pt x="1514" y="1441"/>
                  </a:cubicBezTo>
                  <a:cubicBezTo>
                    <a:pt x="1514" y="1444"/>
                    <a:pt x="1515" y="1446"/>
                    <a:pt x="1516" y="1449"/>
                  </a:cubicBezTo>
                  <a:cubicBezTo>
                    <a:pt x="1506" y="1489"/>
                    <a:pt x="1518" y="1503"/>
                    <a:pt x="1521" y="1507"/>
                  </a:cubicBezTo>
                  <a:close/>
                  <a:moveTo>
                    <a:pt x="1519" y="1455"/>
                  </a:moveTo>
                  <a:cubicBezTo>
                    <a:pt x="1524" y="1465"/>
                    <a:pt x="1530" y="1475"/>
                    <a:pt x="1537" y="1484"/>
                  </a:cubicBezTo>
                  <a:cubicBezTo>
                    <a:pt x="1534" y="1483"/>
                    <a:pt x="1530" y="1484"/>
                    <a:pt x="1527" y="1485"/>
                  </a:cubicBezTo>
                  <a:cubicBezTo>
                    <a:pt x="1522" y="1488"/>
                    <a:pt x="1520" y="1493"/>
                    <a:pt x="1520" y="1498"/>
                  </a:cubicBezTo>
                  <a:cubicBezTo>
                    <a:pt x="1516" y="1489"/>
                    <a:pt x="1515" y="1475"/>
                    <a:pt x="1519" y="1455"/>
                  </a:cubicBezTo>
                  <a:close/>
                  <a:moveTo>
                    <a:pt x="1551" y="1499"/>
                  </a:moveTo>
                  <a:cubicBezTo>
                    <a:pt x="1554" y="1502"/>
                    <a:pt x="1558" y="1505"/>
                    <a:pt x="1561" y="1508"/>
                  </a:cubicBezTo>
                  <a:cubicBezTo>
                    <a:pt x="1564" y="1521"/>
                    <a:pt x="1557" y="1540"/>
                    <a:pt x="1549" y="1548"/>
                  </a:cubicBezTo>
                  <a:cubicBezTo>
                    <a:pt x="1540" y="1557"/>
                    <a:pt x="1522" y="1564"/>
                    <a:pt x="1508" y="1561"/>
                  </a:cubicBezTo>
                  <a:cubicBezTo>
                    <a:pt x="1505" y="1557"/>
                    <a:pt x="1502" y="1554"/>
                    <a:pt x="1499" y="1551"/>
                  </a:cubicBezTo>
                  <a:cubicBezTo>
                    <a:pt x="1502" y="1551"/>
                    <a:pt x="1505" y="1550"/>
                    <a:pt x="1508" y="1549"/>
                  </a:cubicBezTo>
                  <a:cubicBezTo>
                    <a:pt x="1516" y="1545"/>
                    <a:pt x="1521" y="1538"/>
                    <a:pt x="1522" y="1531"/>
                  </a:cubicBezTo>
                  <a:cubicBezTo>
                    <a:pt x="1525" y="1538"/>
                    <a:pt x="1529" y="1545"/>
                    <a:pt x="1535" y="1546"/>
                  </a:cubicBezTo>
                  <a:cubicBezTo>
                    <a:pt x="1537" y="1546"/>
                    <a:pt x="1540" y="1546"/>
                    <a:pt x="1543" y="1543"/>
                  </a:cubicBezTo>
                  <a:cubicBezTo>
                    <a:pt x="1547" y="1540"/>
                    <a:pt x="1547" y="1536"/>
                    <a:pt x="1546" y="1534"/>
                  </a:cubicBezTo>
                  <a:cubicBezTo>
                    <a:pt x="1545" y="1529"/>
                    <a:pt x="1538" y="1524"/>
                    <a:pt x="1531" y="1521"/>
                  </a:cubicBezTo>
                  <a:cubicBezTo>
                    <a:pt x="1539" y="1520"/>
                    <a:pt x="1545" y="1516"/>
                    <a:pt x="1549" y="1508"/>
                  </a:cubicBezTo>
                  <a:cubicBezTo>
                    <a:pt x="1551" y="1505"/>
                    <a:pt x="1551" y="1502"/>
                    <a:pt x="1551" y="1499"/>
                  </a:cubicBezTo>
                  <a:close/>
                  <a:moveTo>
                    <a:pt x="1566" y="1511"/>
                  </a:moveTo>
                  <a:cubicBezTo>
                    <a:pt x="1568" y="1512"/>
                    <a:pt x="1570" y="1514"/>
                    <a:pt x="1572" y="1515"/>
                  </a:cubicBezTo>
                  <a:cubicBezTo>
                    <a:pt x="1574" y="1528"/>
                    <a:pt x="1568" y="1544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56" y="1556"/>
                    <a:pt x="1556" y="1556"/>
                    <a:pt x="1556" y="1556"/>
                  </a:cubicBezTo>
                  <a:cubicBezTo>
                    <a:pt x="1544" y="1567"/>
                    <a:pt x="1528" y="1574"/>
                    <a:pt x="1515" y="1571"/>
                  </a:cubicBezTo>
                  <a:cubicBezTo>
                    <a:pt x="1514" y="1569"/>
                    <a:pt x="1513" y="1567"/>
                    <a:pt x="1511" y="1565"/>
                  </a:cubicBezTo>
                  <a:cubicBezTo>
                    <a:pt x="1526" y="1567"/>
                    <a:pt x="1543" y="1560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51" y="1551"/>
                    <a:pt x="1551" y="1551"/>
                    <a:pt x="1551" y="1551"/>
                  </a:cubicBezTo>
                  <a:cubicBezTo>
                    <a:pt x="1560" y="1543"/>
                    <a:pt x="1567" y="1525"/>
                    <a:pt x="1566" y="1511"/>
                  </a:cubicBezTo>
                  <a:close/>
                  <a:moveTo>
                    <a:pt x="1576" y="1518"/>
                  </a:moveTo>
                  <a:cubicBezTo>
                    <a:pt x="1590" y="1527"/>
                    <a:pt x="1605" y="1533"/>
                    <a:pt x="1620" y="1536"/>
                  </a:cubicBezTo>
                  <a:cubicBezTo>
                    <a:pt x="1620" y="1536"/>
                    <a:pt x="1620" y="1536"/>
                    <a:pt x="1620" y="1536"/>
                  </a:cubicBezTo>
                  <a:cubicBezTo>
                    <a:pt x="1635" y="1541"/>
                    <a:pt x="1676" y="1555"/>
                    <a:pt x="1682" y="1566"/>
                  </a:cubicBezTo>
                  <a:cubicBezTo>
                    <a:pt x="1682" y="1567"/>
                    <a:pt x="1682" y="1568"/>
                    <a:pt x="1682" y="1569"/>
                  </a:cubicBezTo>
                  <a:cubicBezTo>
                    <a:pt x="1682" y="1570"/>
                    <a:pt x="1681" y="1571"/>
                    <a:pt x="1679" y="1571"/>
                  </a:cubicBezTo>
                  <a:cubicBezTo>
                    <a:pt x="1664" y="1578"/>
                    <a:pt x="1603" y="1550"/>
                    <a:pt x="1576" y="1537"/>
                  </a:cubicBezTo>
                  <a:cubicBezTo>
                    <a:pt x="1575" y="1536"/>
                    <a:pt x="1574" y="1536"/>
                    <a:pt x="1573" y="1535"/>
                  </a:cubicBezTo>
                  <a:cubicBezTo>
                    <a:pt x="1575" y="1529"/>
                    <a:pt x="1576" y="1523"/>
                    <a:pt x="1576" y="1518"/>
                  </a:cubicBezTo>
                  <a:close/>
                  <a:moveTo>
                    <a:pt x="1685" y="1594"/>
                  </a:moveTo>
                  <a:cubicBezTo>
                    <a:pt x="1692" y="1602"/>
                    <a:pt x="1691" y="1612"/>
                    <a:pt x="1688" y="1618"/>
                  </a:cubicBezTo>
                  <a:cubicBezTo>
                    <a:pt x="1684" y="1625"/>
                    <a:pt x="1677" y="1631"/>
                    <a:pt x="1667" y="1630"/>
                  </a:cubicBezTo>
                  <a:cubicBezTo>
                    <a:pt x="1667" y="1630"/>
                    <a:pt x="1666" y="1630"/>
                    <a:pt x="1666" y="1631"/>
                  </a:cubicBezTo>
                  <a:cubicBezTo>
                    <a:pt x="1665" y="1631"/>
                    <a:pt x="1665" y="1632"/>
                    <a:pt x="1665" y="1633"/>
                  </a:cubicBezTo>
                  <a:cubicBezTo>
                    <a:pt x="1673" y="1647"/>
                    <a:pt x="1663" y="1658"/>
                    <a:pt x="1661" y="1661"/>
                  </a:cubicBezTo>
                  <a:cubicBezTo>
                    <a:pt x="1661" y="1661"/>
                    <a:pt x="1661" y="1661"/>
                    <a:pt x="1661" y="1661"/>
                  </a:cubicBezTo>
                  <a:cubicBezTo>
                    <a:pt x="1661" y="1661"/>
                    <a:pt x="1661" y="1661"/>
                    <a:pt x="1661" y="1661"/>
                  </a:cubicBezTo>
                  <a:cubicBezTo>
                    <a:pt x="1659" y="1663"/>
                    <a:pt x="1647" y="1673"/>
                    <a:pt x="1633" y="1665"/>
                  </a:cubicBezTo>
                  <a:cubicBezTo>
                    <a:pt x="1632" y="1665"/>
                    <a:pt x="1632" y="1665"/>
                    <a:pt x="1631" y="1665"/>
                  </a:cubicBezTo>
                  <a:cubicBezTo>
                    <a:pt x="1630" y="1666"/>
                    <a:pt x="1630" y="1666"/>
                    <a:pt x="1630" y="1667"/>
                  </a:cubicBezTo>
                  <a:cubicBezTo>
                    <a:pt x="1632" y="1676"/>
                    <a:pt x="1625" y="1684"/>
                    <a:pt x="1619" y="1688"/>
                  </a:cubicBezTo>
                  <a:cubicBezTo>
                    <a:pt x="1612" y="1691"/>
                    <a:pt x="1602" y="1692"/>
                    <a:pt x="1594" y="1684"/>
                  </a:cubicBezTo>
                  <a:cubicBezTo>
                    <a:pt x="1594" y="1684"/>
                    <a:pt x="1593" y="1684"/>
                    <a:pt x="1593" y="1684"/>
                  </a:cubicBezTo>
                  <a:cubicBezTo>
                    <a:pt x="1592" y="1684"/>
                    <a:pt x="1591" y="1684"/>
                    <a:pt x="1591" y="1685"/>
                  </a:cubicBezTo>
                  <a:cubicBezTo>
                    <a:pt x="1587" y="1694"/>
                    <a:pt x="1578" y="1700"/>
                    <a:pt x="1569" y="1701"/>
                  </a:cubicBezTo>
                  <a:cubicBezTo>
                    <a:pt x="1561" y="1702"/>
                    <a:pt x="1545" y="1699"/>
                    <a:pt x="1530" y="1677"/>
                  </a:cubicBezTo>
                  <a:cubicBezTo>
                    <a:pt x="1536" y="1667"/>
                    <a:pt x="1539" y="1655"/>
                    <a:pt x="1539" y="1642"/>
                  </a:cubicBezTo>
                  <a:cubicBezTo>
                    <a:pt x="1539" y="1641"/>
                    <a:pt x="1539" y="1640"/>
                    <a:pt x="1539" y="1639"/>
                  </a:cubicBezTo>
                  <a:cubicBezTo>
                    <a:pt x="1545" y="1657"/>
                    <a:pt x="1555" y="1680"/>
                    <a:pt x="1564" y="1685"/>
                  </a:cubicBezTo>
                  <a:cubicBezTo>
                    <a:pt x="1566" y="1686"/>
                    <a:pt x="1568" y="1686"/>
                    <a:pt x="1570" y="1686"/>
                  </a:cubicBezTo>
                  <a:cubicBezTo>
                    <a:pt x="1572" y="1685"/>
                    <a:pt x="1574" y="1683"/>
                    <a:pt x="1575" y="1681"/>
                  </a:cubicBezTo>
                  <a:cubicBezTo>
                    <a:pt x="1580" y="1670"/>
                    <a:pt x="1571" y="1644"/>
                    <a:pt x="1561" y="1619"/>
                  </a:cubicBezTo>
                  <a:cubicBezTo>
                    <a:pt x="1575" y="1643"/>
                    <a:pt x="1592" y="1667"/>
                    <a:pt x="1604" y="1671"/>
                  </a:cubicBezTo>
                  <a:cubicBezTo>
                    <a:pt x="1606" y="1672"/>
                    <a:pt x="1609" y="1672"/>
                    <a:pt x="1611" y="1670"/>
                  </a:cubicBezTo>
                  <a:cubicBezTo>
                    <a:pt x="1613" y="1669"/>
                    <a:pt x="1614" y="1667"/>
                    <a:pt x="1615" y="1665"/>
                  </a:cubicBezTo>
                  <a:cubicBezTo>
                    <a:pt x="1617" y="1654"/>
                    <a:pt x="1603" y="1631"/>
                    <a:pt x="1588" y="1609"/>
                  </a:cubicBezTo>
                  <a:cubicBezTo>
                    <a:pt x="1607" y="1630"/>
                    <a:pt x="1629" y="1649"/>
                    <a:pt x="1641" y="1650"/>
                  </a:cubicBezTo>
                  <a:cubicBezTo>
                    <a:pt x="1643" y="1650"/>
                    <a:pt x="1646" y="1649"/>
                    <a:pt x="1647" y="1647"/>
                  </a:cubicBezTo>
                  <a:cubicBezTo>
                    <a:pt x="1649" y="1645"/>
                    <a:pt x="1650" y="1643"/>
                    <a:pt x="1650" y="1640"/>
                  </a:cubicBezTo>
                  <a:cubicBezTo>
                    <a:pt x="1649" y="1628"/>
                    <a:pt x="1630" y="1607"/>
                    <a:pt x="1610" y="1588"/>
                  </a:cubicBezTo>
                  <a:cubicBezTo>
                    <a:pt x="1631" y="1603"/>
                    <a:pt x="1654" y="1616"/>
                    <a:pt x="1665" y="1614"/>
                  </a:cubicBezTo>
                  <a:cubicBezTo>
                    <a:pt x="1668" y="1614"/>
                    <a:pt x="1669" y="1613"/>
                    <a:pt x="1671" y="1611"/>
                  </a:cubicBezTo>
                  <a:cubicBezTo>
                    <a:pt x="1672" y="1609"/>
                    <a:pt x="1672" y="1606"/>
                    <a:pt x="1671" y="1603"/>
                  </a:cubicBezTo>
                  <a:cubicBezTo>
                    <a:pt x="1668" y="1592"/>
                    <a:pt x="1643" y="1575"/>
                    <a:pt x="1620" y="1561"/>
                  </a:cubicBezTo>
                  <a:cubicBezTo>
                    <a:pt x="1644" y="1571"/>
                    <a:pt x="1671" y="1579"/>
                    <a:pt x="1681" y="1575"/>
                  </a:cubicBezTo>
                  <a:cubicBezTo>
                    <a:pt x="1683" y="1574"/>
                    <a:pt x="1685" y="1572"/>
                    <a:pt x="1686" y="1570"/>
                  </a:cubicBezTo>
                  <a:cubicBezTo>
                    <a:pt x="1686" y="1568"/>
                    <a:pt x="1686" y="1566"/>
                    <a:pt x="1685" y="1564"/>
                  </a:cubicBezTo>
                  <a:cubicBezTo>
                    <a:pt x="1680" y="1555"/>
                    <a:pt x="1657" y="1545"/>
                    <a:pt x="1640" y="1539"/>
                  </a:cubicBezTo>
                  <a:cubicBezTo>
                    <a:pt x="1640" y="1539"/>
                    <a:pt x="1641" y="1539"/>
                    <a:pt x="1642" y="1539"/>
                  </a:cubicBezTo>
                  <a:cubicBezTo>
                    <a:pt x="1655" y="1539"/>
                    <a:pt x="1667" y="1536"/>
                    <a:pt x="1677" y="1530"/>
                  </a:cubicBezTo>
                  <a:cubicBezTo>
                    <a:pt x="1700" y="1545"/>
                    <a:pt x="1702" y="1560"/>
                    <a:pt x="1701" y="1568"/>
                  </a:cubicBezTo>
                  <a:cubicBezTo>
                    <a:pt x="1701" y="1578"/>
                    <a:pt x="1694" y="1587"/>
                    <a:pt x="1685" y="1591"/>
                  </a:cubicBezTo>
                  <a:cubicBezTo>
                    <a:pt x="1685" y="1591"/>
                    <a:pt x="1684" y="1592"/>
                    <a:pt x="1684" y="1592"/>
                  </a:cubicBezTo>
                  <a:cubicBezTo>
                    <a:pt x="1684" y="1593"/>
                    <a:pt x="1684" y="1594"/>
                    <a:pt x="1685" y="1594"/>
                  </a:cubicBezTo>
                  <a:close/>
                  <a:moveTo>
                    <a:pt x="1556" y="1573"/>
                  </a:moveTo>
                  <a:cubicBezTo>
                    <a:pt x="1577" y="1599"/>
                    <a:pt x="1614" y="1649"/>
                    <a:pt x="1611" y="1664"/>
                  </a:cubicBezTo>
                  <a:cubicBezTo>
                    <a:pt x="1611" y="1665"/>
                    <a:pt x="1610" y="1666"/>
                    <a:pt x="1609" y="1667"/>
                  </a:cubicBezTo>
                  <a:cubicBezTo>
                    <a:pt x="1608" y="1668"/>
                    <a:pt x="1607" y="1668"/>
                    <a:pt x="1605" y="1667"/>
                  </a:cubicBezTo>
                  <a:cubicBezTo>
                    <a:pt x="1585" y="1661"/>
                    <a:pt x="1547" y="1588"/>
                    <a:pt x="1540" y="1573"/>
                  </a:cubicBezTo>
                  <a:cubicBezTo>
                    <a:pt x="1540" y="1572"/>
                    <a:pt x="1539" y="1572"/>
                    <a:pt x="1539" y="1572"/>
                  </a:cubicBezTo>
                  <a:cubicBezTo>
                    <a:pt x="1543" y="1570"/>
                    <a:pt x="1546" y="1568"/>
                    <a:pt x="1550" y="1566"/>
                  </a:cubicBezTo>
                  <a:cubicBezTo>
                    <a:pt x="1551" y="1567"/>
                    <a:pt x="1553" y="1570"/>
                    <a:pt x="1556" y="1573"/>
                  </a:cubicBezTo>
                  <a:close/>
                  <a:moveTo>
                    <a:pt x="1553" y="1563"/>
                  </a:moveTo>
                  <a:cubicBezTo>
                    <a:pt x="1555" y="1562"/>
                    <a:pt x="1557" y="1560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59" y="1558"/>
                    <a:pt x="1559" y="1558"/>
                    <a:pt x="1559" y="1558"/>
                  </a:cubicBezTo>
                  <a:cubicBezTo>
                    <a:pt x="1561" y="1557"/>
                    <a:pt x="1562" y="1555"/>
                    <a:pt x="1564" y="1553"/>
                  </a:cubicBezTo>
                  <a:cubicBezTo>
                    <a:pt x="1565" y="1554"/>
                    <a:pt x="1568" y="1556"/>
                    <a:pt x="1572" y="1559"/>
                  </a:cubicBezTo>
                  <a:cubicBezTo>
                    <a:pt x="1601" y="1584"/>
                    <a:pt x="1645" y="1624"/>
                    <a:pt x="1646" y="1641"/>
                  </a:cubicBezTo>
                  <a:cubicBezTo>
                    <a:pt x="1646" y="1642"/>
                    <a:pt x="1646" y="1644"/>
                    <a:pt x="1645" y="1644"/>
                  </a:cubicBezTo>
                  <a:cubicBezTo>
                    <a:pt x="1644" y="1645"/>
                    <a:pt x="1642" y="1646"/>
                    <a:pt x="1641" y="1646"/>
                  </a:cubicBezTo>
                  <a:cubicBezTo>
                    <a:pt x="1624" y="1645"/>
                    <a:pt x="1584" y="1601"/>
                    <a:pt x="1559" y="1571"/>
                  </a:cubicBezTo>
                  <a:cubicBezTo>
                    <a:pt x="1556" y="1568"/>
                    <a:pt x="1554" y="1565"/>
                    <a:pt x="1553" y="1563"/>
                  </a:cubicBezTo>
                  <a:close/>
                  <a:moveTo>
                    <a:pt x="1572" y="1679"/>
                  </a:moveTo>
                  <a:cubicBezTo>
                    <a:pt x="1571" y="1681"/>
                    <a:pt x="1570" y="1682"/>
                    <a:pt x="1569" y="1682"/>
                  </a:cubicBezTo>
                  <a:cubicBezTo>
                    <a:pt x="1568" y="1682"/>
                    <a:pt x="1567" y="1682"/>
                    <a:pt x="1566" y="1681"/>
                  </a:cubicBezTo>
                  <a:cubicBezTo>
                    <a:pt x="1555" y="1676"/>
                    <a:pt x="1541" y="1635"/>
                    <a:pt x="1537" y="1620"/>
                  </a:cubicBezTo>
                  <a:cubicBezTo>
                    <a:pt x="1537" y="1620"/>
                    <a:pt x="1537" y="1620"/>
                    <a:pt x="1537" y="1620"/>
                  </a:cubicBezTo>
                  <a:cubicBezTo>
                    <a:pt x="1533" y="1605"/>
                    <a:pt x="1527" y="1590"/>
                    <a:pt x="1518" y="1576"/>
                  </a:cubicBezTo>
                  <a:cubicBezTo>
                    <a:pt x="1524" y="1576"/>
                    <a:pt x="1530" y="1575"/>
                    <a:pt x="1536" y="1573"/>
                  </a:cubicBezTo>
                  <a:cubicBezTo>
                    <a:pt x="1536" y="1574"/>
                    <a:pt x="1536" y="1575"/>
                    <a:pt x="1537" y="1576"/>
                  </a:cubicBezTo>
                  <a:cubicBezTo>
                    <a:pt x="1551" y="1603"/>
                    <a:pt x="1578" y="1664"/>
                    <a:pt x="1572" y="1679"/>
                  </a:cubicBezTo>
                  <a:close/>
                  <a:moveTo>
                    <a:pt x="1667" y="1605"/>
                  </a:moveTo>
                  <a:cubicBezTo>
                    <a:pt x="1668" y="1606"/>
                    <a:pt x="1668" y="1608"/>
                    <a:pt x="1667" y="1609"/>
                  </a:cubicBezTo>
                  <a:cubicBezTo>
                    <a:pt x="1667" y="1610"/>
                    <a:pt x="1666" y="1610"/>
                    <a:pt x="1664" y="1611"/>
                  </a:cubicBezTo>
                  <a:cubicBezTo>
                    <a:pt x="1649" y="1613"/>
                    <a:pt x="1600" y="1577"/>
                    <a:pt x="1573" y="1555"/>
                  </a:cubicBezTo>
                  <a:cubicBezTo>
                    <a:pt x="1570" y="1553"/>
                    <a:pt x="1568" y="1551"/>
                    <a:pt x="1566" y="1549"/>
                  </a:cubicBezTo>
                  <a:cubicBezTo>
                    <a:pt x="1568" y="1546"/>
                    <a:pt x="1570" y="1543"/>
                    <a:pt x="1572" y="1539"/>
                  </a:cubicBezTo>
                  <a:cubicBezTo>
                    <a:pt x="1572" y="1539"/>
                    <a:pt x="1573" y="1539"/>
                    <a:pt x="1573" y="1540"/>
                  </a:cubicBezTo>
                  <a:cubicBezTo>
                    <a:pt x="1588" y="1547"/>
                    <a:pt x="1662" y="1585"/>
                    <a:pt x="1667" y="1605"/>
                  </a:cubicBezTo>
                  <a:close/>
                  <a:moveTo>
                    <a:pt x="1484" y="1537"/>
                  </a:moveTo>
                  <a:cubicBezTo>
                    <a:pt x="1475" y="1530"/>
                    <a:pt x="1466" y="1523"/>
                    <a:pt x="1455" y="1519"/>
                  </a:cubicBezTo>
                  <a:cubicBezTo>
                    <a:pt x="1476" y="1514"/>
                    <a:pt x="1490" y="1516"/>
                    <a:pt x="1498" y="1519"/>
                  </a:cubicBezTo>
                  <a:cubicBezTo>
                    <a:pt x="1493" y="1519"/>
                    <a:pt x="1488" y="1522"/>
                    <a:pt x="1486" y="1527"/>
                  </a:cubicBezTo>
                  <a:cubicBezTo>
                    <a:pt x="1484" y="1530"/>
                    <a:pt x="1483" y="1533"/>
                    <a:pt x="1484" y="1537"/>
                  </a:cubicBezTo>
                  <a:close/>
                  <a:moveTo>
                    <a:pt x="1489" y="1529"/>
                  </a:moveTo>
                  <a:cubicBezTo>
                    <a:pt x="1492" y="1524"/>
                    <a:pt x="1497" y="1523"/>
                    <a:pt x="1500" y="1524"/>
                  </a:cubicBezTo>
                  <a:cubicBezTo>
                    <a:pt x="1504" y="1525"/>
                    <a:pt x="1506" y="1528"/>
                    <a:pt x="1506" y="1531"/>
                  </a:cubicBezTo>
                  <a:cubicBezTo>
                    <a:pt x="1506" y="1532"/>
                    <a:pt x="1507" y="1533"/>
                    <a:pt x="1508" y="1533"/>
                  </a:cubicBezTo>
                  <a:cubicBezTo>
                    <a:pt x="1509" y="1533"/>
                    <a:pt x="1509" y="1533"/>
                    <a:pt x="1510" y="1532"/>
                  </a:cubicBezTo>
                  <a:cubicBezTo>
                    <a:pt x="1511" y="1528"/>
                    <a:pt x="1510" y="1524"/>
                    <a:pt x="1507" y="1521"/>
                  </a:cubicBezTo>
                  <a:cubicBezTo>
                    <a:pt x="1503" y="1517"/>
                    <a:pt x="1489" y="1506"/>
                    <a:pt x="1449" y="1516"/>
                  </a:cubicBezTo>
                  <a:cubicBezTo>
                    <a:pt x="1447" y="1515"/>
                    <a:pt x="1444" y="1514"/>
                    <a:pt x="1441" y="1513"/>
                  </a:cubicBezTo>
                  <a:cubicBezTo>
                    <a:pt x="1482" y="1497"/>
                    <a:pt x="1509" y="1505"/>
                    <a:pt x="1516" y="1521"/>
                  </a:cubicBezTo>
                  <a:cubicBezTo>
                    <a:pt x="1520" y="1530"/>
                    <a:pt x="1517" y="1540"/>
                    <a:pt x="1506" y="1546"/>
                  </a:cubicBezTo>
                  <a:cubicBezTo>
                    <a:pt x="1500" y="1549"/>
                    <a:pt x="1494" y="1546"/>
                    <a:pt x="1491" y="1542"/>
                  </a:cubicBezTo>
                  <a:cubicBezTo>
                    <a:pt x="1488" y="1539"/>
                    <a:pt x="1486" y="1534"/>
                    <a:pt x="1489" y="1529"/>
                  </a:cubicBezTo>
                  <a:close/>
                  <a:moveTo>
                    <a:pt x="1454" y="1505"/>
                  </a:moveTo>
                  <a:cubicBezTo>
                    <a:pt x="1463" y="1499"/>
                    <a:pt x="1473" y="1492"/>
                    <a:pt x="1483" y="1483"/>
                  </a:cubicBezTo>
                  <a:cubicBezTo>
                    <a:pt x="1483" y="1483"/>
                    <a:pt x="1483" y="1483"/>
                    <a:pt x="1483" y="1483"/>
                  </a:cubicBezTo>
                  <a:cubicBezTo>
                    <a:pt x="1493" y="1473"/>
                    <a:pt x="1500" y="1463"/>
                    <a:pt x="1505" y="1454"/>
                  </a:cubicBezTo>
                  <a:cubicBezTo>
                    <a:pt x="1498" y="1477"/>
                    <a:pt x="1500" y="1494"/>
                    <a:pt x="1506" y="1506"/>
                  </a:cubicBezTo>
                  <a:cubicBezTo>
                    <a:pt x="1495" y="1500"/>
                    <a:pt x="1477" y="1498"/>
                    <a:pt x="1454" y="1505"/>
                  </a:cubicBezTo>
                  <a:close/>
                  <a:moveTo>
                    <a:pt x="1522" y="1521"/>
                  </a:moveTo>
                  <a:cubicBezTo>
                    <a:pt x="1529" y="1524"/>
                    <a:pt x="1541" y="1530"/>
                    <a:pt x="1542" y="1535"/>
                  </a:cubicBezTo>
                  <a:cubicBezTo>
                    <a:pt x="1543" y="1537"/>
                    <a:pt x="1542" y="1539"/>
                    <a:pt x="1541" y="1540"/>
                  </a:cubicBezTo>
                  <a:cubicBezTo>
                    <a:pt x="1539" y="1542"/>
                    <a:pt x="1537" y="1543"/>
                    <a:pt x="1536" y="1542"/>
                  </a:cubicBezTo>
                  <a:cubicBezTo>
                    <a:pt x="1530" y="1541"/>
                    <a:pt x="1524" y="1529"/>
                    <a:pt x="1522" y="1521"/>
                  </a:cubicBezTo>
                  <a:close/>
                  <a:moveTo>
                    <a:pt x="1522" y="1646"/>
                  </a:moveTo>
                  <a:cubicBezTo>
                    <a:pt x="1526" y="1649"/>
                    <a:pt x="1526" y="1649"/>
                    <a:pt x="1526" y="1649"/>
                  </a:cubicBezTo>
                  <a:cubicBezTo>
                    <a:pt x="1525" y="1653"/>
                    <a:pt x="1524" y="1657"/>
                    <a:pt x="1523" y="1661"/>
                  </a:cubicBezTo>
                  <a:cubicBezTo>
                    <a:pt x="1523" y="1656"/>
                    <a:pt x="1523" y="1651"/>
                    <a:pt x="1522" y="1646"/>
                  </a:cubicBezTo>
                  <a:close/>
                  <a:moveTo>
                    <a:pt x="1521" y="1640"/>
                  </a:moveTo>
                  <a:cubicBezTo>
                    <a:pt x="1520" y="1636"/>
                    <a:pt x="1519" y="1633"/>
                    <a:pt x="1518" y="1630"/>
                  </a:cubicBezTo>
                  <a:cubicBezTo>
                    <a:pt x="1526" y="1635"/>
                    <a:pt x="1526" y="1635"/>
                    <a:pt x="1526" y="1635"/>
                  </a:cubicBezTo>
                  <a:cubicBezTo>
                    <a:pt x="1526" y="1638"/>
                    <a:pt x="1526" y="1641"/>
                    <a:pt x="1526" y="1644"/>
                  </a:cubicBezTo>
                  <a:lnTo>
                    <a:pt x="1521" y="1640"/>
                  </a:lnTo>
                  <a:close/>
                  <a:moveTo>
                    <a:pt x="1404" y="1542"/>
                  </a:moveTo>
                  <a:cubicBezTo>
                    <a:pt x="1406" y="1545"/>
                    <a:pt x="1409" y="1547"/>
                    <a:pt x="1411" y="1549"/>
                  </a:cubicBezTo>
                  <a:cubicBezTo>
                    <a:pt x="1399" y="1573"/>
                    <a:pt x="1399" y="1573"/>
                    <a:pt x="1399" y="1573"/>
                  </a:cubicBezTo>
                  <a:cubicBezTo>
                    <a:pt x="1398" y="1570"/>
                    <a:pt x="1396" y="1566"/>
                    <a:pt x="1394" y="1563"/>
                  </a:cubicBezTo>
                  <a:lnTo>
                    <a:pt x="1404" y="1542"/>
                  </a:lnTo>
                  <a:close/>
                  <a:moveTo>
                    <a:pt x="1393" y="1558"/>
                  </a:moveTo>
                  <a:cubicBezTo>
                    <a:pt x="1392" y="1557"/>
                    <a:pt x="1392" y="1556"/>
                    <a:pt x="1391" y="1555"/>
                  </a:cubicBezTo>
                  <a:cubicBezTo>
                    <a:pt x="1396" y="1548"/>
                    <a:pt x="1398" y="1542"/>
                    <a:pt x="1400" y="1537"/>
                  </a:cubicBezTo>
                  <a:cubicBezTo>
                    <a:pt x="1401" y="1538"/>
                    <a:pt x="1401" y="1538"/>
                    <a:pt x="1402" y="1539"/>
                  </a:cubicBezTo>
                  <a:lnTo>
                    <a:pt x="1393" y="1558"/>
                  </a:lnTo>
                  <a:close/>
                  <a:moveTo>
                    <a:pt x="1414" y="1552"/>
                  </a:moveTo>
                  <a:cubicBezTo>
                    <a:pt x="1416" y="1553"/>
                    <a:pt x="1417" y="1555"/>
                    <a:pt x="1419" y="1557"/>
                  </a:cubicBezTo>
                  <a:cubicBezTo>
                    <a:pt x="1407" y="1585"/>
                    <a:pt x="1407" y="1585"/>
                    <a:pt x="1407" y="1585"/>
                  </a:cubicBezTo>
                  <a:cubicBezTo>
                    <a:pt x="1405" y="1583"/>
                    <a:pt x="1403" y="1580"/>
                    <a:pt x="1402" y="1577"/>
                  </a:cubicBezTo>
                  <a:lnTo>
                    <a:pt x="1414" y="1552"/>
                  </a:lnTo>
                  <a:close/>
                  <a:moveTo>
                    <a:pt x="1423" y="1560"/>
                  </a:moveTo>
                  <a:cubicBezTo>
                    <a:pt x="1425" y="1562"/>
                    <a:pt x="1427" y="1563"/>
                    <a:pt x="1430" y="1565"/>
                  </a:cubicBezTo>
                  <a:cubicBezTo>
                    <a:pt x="1417" y="1596"/>
                    <a:pt x="1417" y="1596"/>
                    <a:pt x="1417" y="1596"/>
                  </a:cubicBezTo>
                  <a:cubicBezTo>
                    <a:pt x="1415" y="1594"/>
                    <a:pt x="1412" y="1591"/>
                    <a:pt x="1410" y="1589"/>
                  </a:cubicBezTo>
                  <a:lnTo>
                    <a:pt x="1423" y="1560"/>
                  </a:lnTo>
                  <a:close/>
                  <a:moveTo>
                    <a:pt x="1433" y="1568"/>
                  </a:moveTo>
                  <a:cubicBezTo>
                    <a:pt x="1435" y="1570"/>
                    <a:pt x="1438" y="1571"/>
                    <a:pt x="1440" y="1573"/>
                  </a:cubicBezTo>
                  <a:cubicBezTo>
                    <a:pt x="1429" y="1606"/>
                    <a:pt x="1429" y="1606"/>
                    <a:pt x="1429" y="1606"/>
                  </a:cubicBezTo>
                  <a:cubicBezTo>
                    <a:pt x="1426" y="1604"/>
                    <a:pt x="1423" y="1602"/>
                    <a:pt x="1420" y="1599"/>
                  </a:cubicBezTo>
                  <a:lnTo>
                    <a:pt x="1433" y="1568"/>
                  </a:lnTo>
                  <a:close/>
                  <a:moveTo>
                    <a:pt x="1443" y="1576"/>
                  </a:moveTo>
                  <a:cubicBezTo>
                    <a:pt x="1446" y="1578"/>
                    <a:pt x="1449" y="1580"/>
                    <a:pt x="1451" y="1581"/>
                  </a:cubicBezTo>
                  <a:cubicBezTo>
                    <a:pt x="1441" y="1614"/>
                    <a:pt x="1441" y="1614"/>
                    <a:pt x="1441" y="1614"/>
                  </a:cubicBezTo>
                  <a:cubicBezTo>
                    <a:pt x="1438" y="1612"/>
                    <a:pt x="1435" y="1610"/>
                    <a:pt x="1432" y="1609"/>
                  </a:cubicBezTo>
                  <a:lnTo>
                    <a:pt x="1443" y="1576"/>
                  </a:lnTo>
                  <a:close/>
                  <a:moveTo>
                    <a:pt x="1455" y="1584"/>
                  </a:moveTo>
                  <a:cubicBezTo>
                    <a:pt x="1458" y="1586"/>
                    <a:pt x="1461" y="1588"/>
                    <a:pt x="1464" y="1591"/>
                  </a:cubicBezTo>
                  <a:cubicBezTo>
                    <a:pt x="1454" y="1621"/>
                    <a:pt x="1454" y="1621"/>
                    <a:pt x="1454" y="1621"/>
                  </a:cubicBezTo>
                  <a:cubicBezTo>
                    <a:pt x="1451" y="1619"/>
                    <a:pt x="1448" y="1618"/>
                    <a:pt x="1444" y="1616"/>
                  </a:cubicBezTo>
                  <a:lnTo>
                    <a:pt x="1455" y="1584"/>
                  </a:lnTo>
                  <a:close/>
                  <a:moveTo>
                    <a:pt x="1467" y="1593"/>
                  </a:moveTo>
                  <a:cubicBezTo>
                    <a:pt x="1470" y="1595"/>
                    <a:pt x="1473" y="1597"/>
                    <a:pt x="1476" y="1600"/>
                  </a:cubicBezTo>
                  <a:cubicBezTo>
                    <a:pt x="1467" y="1627"/>
                    <a:pt x="1467" y="1627"/>
                    <a:pt x="1467" y="1627"/>
                  </a:cubicBezTo>
                  <a:cubicBezTo>
                    <a:pt x="1464" y="1625"/>
                    <a:pt x="1461" y="1624"/>
                    <a:pt x="1458" y="1622"/>
                  </a:cubicBezTo>
                  <a:lnTo>
                    <a:pt x="1467" y="1593"/>
                  </a:lnTo>
                  <a:close/>
                  <a:moveTo>
                    <a:pt x="1479" y="1602"/>
                  </a:moveTo>
                  <a:cubicBezTo>
                    <a:pt x="1482" y="1604"/>
                    <a:pt x="1485" y="1606"/>
                    <a:pt x="1487" y="1609"/>
                  </a:cubicBezTo>
                  <a:cubicBezTo>
                    <a:pt x="1478" y="1631"/>
                    <a:pt x="1478" y="1631"/>
                    <a:pt x="1478" y="1631"/>
                  </a:cubicBezTo>
                  <a:cubicBezTo>
                    <a:pt x="1477" y="1630"/>
                    <a:pt x="1475" y="1630"/>
                    <a:pt x="1474" y="1629"/>
                  </a:cubicBezTo>
                  <a:cubicBezTo>
                    <a:pt x="1473" y="1629"/>
                    <a:pt x="1472" y="1628"/>
                    <a:pt x="1471" y="1628"/>
                  </a:cubicBezTo>
                  <a:lnTo>
                    <a:pt x="1479" y="1602"/>
                  </a:lnTo>
                  <a:close/>
                  <a:moveTo>
                    <a:pt x="1490" y="1611"/>
                  </a:moveTo>
                  <a:cubicBezTo>
                    <a:pt x="1493" y="1614"/>
                    <a:pt x="1495" y="1616"/>
                    <a:pt x="1497" y="1619"/>
                  </a:cubicBezTo>
                  <a:cubicBezTo>
                    <a:pt x="1490" y="1636"/>
                    <a:pt x="1490" y="1636"/>
                    <a:pt x="1490" y="1636"/>
                  </a:cubicBezTo>
                  <a:cubicBezTo>
                    <a:pt x="1487" y="1635"/>
                    <a:pt x="1485" y="1634"/>
                    <a:pt x="1482" y="1633"/>
                  </a:cubicBezTo>
                  <a:lnTo>
                    <a:pt x="1490" y="1611"/>
                  </a:lnTo>
                  <a:close/>
                  <a:moveTo>
                    <a:pt x="1500" y="1622"/>
                  </a:moveTo>
                  <a:cubicBezTo>
                    <a:pt x="1502" y="1624"/>
                    <a:pt x="1504" y="1627"/>
                    <a:pt x="1506" y="1629"/>
                  </a:cubicBezTo>
                  <a:cubicBezTo>
                    <a:pt x="1501" y="1642"/>
                    <a:pt x="1501" y="1642"/>
                    <a:pt x="1501" y="1642"/>
                  </a:cubicBezTo>
                  <a:cubicBezTo>
                    <a:pt x="1498" y="1640"/>
                    <a:pt x="1496" y="1639"/>
                    <a:pt x="1493" y="1638"/>
                  </a:cubicBezTo>
                  <a:lnTo>
                    <a:pt x="1500" y="1622"/>
                  </a:lnTo>
                  <a:close/>
                  <a:moveTo>
                    <a:pt x="1509" y="1633"/>
                  </a:moveTo>
                  <a:cubicBezTo>
                    <a:pt x="1510" y="1636"/>
                    <a:pt x="1512" y="1639"/>
                    <a:pt x="1513" y="1642"/>
                  </a:cubicBezTo>
                  <a:cubicBezTo>
                    <a:pt x="1509" y="1648"/>
                    <a:pt x="1509" y="1648"/>
                    <a:pt x="1509" y="1648"/>
                  </a:cubicBezTo>
                  <a:cubicBezTo>
                    <a:pt x="1508" y="1647"/>
                    <a:pt x="1506" y="1645"/>
                    <a:pt x="1504" y="1644"/>
                  </a:cubicBezTo>
                  <a:lnTo>
                    <a:pt x="1509" y="1633"/>
                  </a:lnTo>
                  <a:close/>
                  <a:moveTo>
                    <a:pt x="1515" y="1647"/>
                  </a:moveTo>
                  <a:cubicBezTo>
                    <a:pt x="1516" y="1651"/>
                    <a:pt x="1517" y="1655"/>
                    <a:pt x="1517" y="1660"/>
                  </a:cubicBezTo>
                  <a:cubicBezTo>
                    <a:pt x="1516" y="1657"/>
                    <a:pt x="1514" y="1654"/>
                    <a:pt x="1512" y="1651"/>
                  </a:cubicBezTo>
                  <a:lnTo>
                    <a:pt x="1515" y="1647"/>
                  </a:lnTo>
                  <a:close/>
                  <a:moveTo>
                    <a:pt x="1457" y="1581"/>
                  </a:moveTo>
                  <a:cubicBezTo>
                    <a:pt x="1437" y="1566"/>
                    <a:pt x="1416" y="1552"/>
                    <a:pt x="1401" y="1533"/>
                  </a:cubicBezTo>
                  <a:cubicBezTo>
                    <a:pt x="1402" y="1532"/>
                    <a:pt x="1402" y="1531"/>
                    <a:pt x="1402" y="1530"/>
                  </a:cubicBezTo>
                  <a:cubicBezTo>
                    <a:pt x="1417" y="1545"/>
                    <a:pt x="1435" y="1558"/>
                    <a:pt x="1452" y="1571"/>
                  </a:cubicBezTo>
                  <a:cubicBezTo>
                    <a:pt x="1483" y="1593"/>
                    <a:pt x="1512" y="1614"/>
                    <a:pt x="1518" y="1644"/>
                  </a:cubicBezTo>
                  <a:cubicBezTo>
                    <a:pt x="1509" y="1618"/>
                    <a:pt x="1484" y="1600"/>
                    <a:pt x="1457" y="1581"/>
                  </a:cubicBezTo>
                  <a:close/>
                  <a:moveTo>
                    <a:pt x="1515" y="1624"/>
                  </a:moveTo>
                  <a:cubicBezTo>
                    <a:pt x="1513" y="1622"/>
                    <a:pt x="1512" y="1619"/>
                    <a:pt x="1510" y="1616"/>
                  </a:cubicBezTo>
                  <a:cubicBezTo>
                    <a:pt x="1524" y="1620"/>
                    <a:pt x="1524" y="1620"/>
                    <a:pt x="1524" y="1620"/>
                  </a:cubicBezTo>
                  <a:cubicBezTo>
                    <a:pt x="1525" y="1623"/>
                    <a:pt x="1525" y="1627"/>
                    <a:pt x="1526" y="1630"/>
                  </a:cubicBezTo>
                  <a:lnTo>
                    <a:pt x="1515" y="1624"/>
                  </a:lnTo>
                  <a:close/>
                  <a:moveTo>
                    <a:pt x="1506" y="1611"/>
                  </a:moveTo>
                  <a:cubicBezTo>
                    <a:pt x="1504" y="1609"/>
                    <a:pt x="1502" y="1607"/>
                    <a:pt x="1500" y="1605"/>
                  </a:cubicBezTo>
                  <a:cubicBezTo>
                    <a:pt x="1519" y="1606"/>
                    <a:pt x="1519" y="1606"/>
                    <a:pt x="1519" y="1606"/>
                  </a:cubicBezTo>
                  <a:cubicBezTo>
                    <a:pt x="1521" y="1609"/>
                    <a:pt x="1522" y="1612"/>
                    <a:pt x="1523" y="1616"/>
                  </a:cubicBezTo>
                  <a:lnTo>
                    <a:pt x="1506" y="1611"/>
                  </a:lnTo>
                  <a:close/>
                  <a:moveTo>
                    <a:pt x="1496" y="1600"/>
                  </a:moveTo>
                  <a:cubicBezTo>
                    <a:pt x="1494" y="1598"/>
                    <a:pt x="1491" y="1596"/>
                    <a:pt x="1488" y="1594"/>
                  </a:cubicBezTo>
                  <a:cubicBezTo>
                    <a:pt x="1512" y="1591"/>
                    <a:pt x="1512" y="1591"/>
                    <a:pt x="1512" y="1591"/>
                  </a:cubicBezTo>
                  <a:cubicBezTo>
                    <a:pt x="1514" y="1595"/>
                    <a:pt x="1516" y="1598"/>
                    <a:pt x="1518" y="1602"/>
                  </a:cubicBezTo>
                  <a:lnTo>
                    <a:pt x="1496" y="1600"/>
                  </a:lnTo>
                  <a:close/>
                  <a:moveTo>
                    <a:pt x="1484" y="1590"/>
                  </a:moveTo>
                  <a:cubicBezTo>
                    <a:pt x="1482" y="1588"/>
                    <a:pt x="1479" y="1586"/>
                    <a:pt x="1476" y="1584"/>
                  </a:cubicBezTo>
                  <a:cubicBezTo>
                    <a:pt x="1503" y="1577"/>
                    <a:pt x="1503" y="1577"/>
                    <a:pt x="1503" y="1577"/>
                  </a:cubicBezTo>
                  <a:cubicBezTo>
                    <a:pt x="1506" y="1581"/>
                    <a:pt x="1508" y="1584"/>
                    <a:pt x="1510" y="1588"/>
                  </a:cubicBezTo>
                  <a:lnTo>
                    <a:pt x="1484" y="1590"/>
                  </a:lnTo>
                  <a:close/>
                  <a:moveTo>
                    <a:pt x="1472" y="1581"/>
                  </a:moveTo>
                  <a:cubicBezTo>
                    <a:pt x="1470" y="1579"/>
                    <a:pt x="1467" y="1577"/>
                    <a:pt x="1464" y="1575"/>
                  </a:cubicBezTo>
                  <a:cubicBezTo>
                    <a:pt x="1492" y="1564"/>
                    <a:pt x="1492" y="1564"/>
                    <a:pt x="1492" y="1564"/>
                  </a:cubicBezTo>
                  <a:cubicBezTo>
                    <a:pt x="1495" y="1567"/>
                    <a:pt x="1498" y="1570"/>
                    <a:pt x="1501" y="1574"/>
                  </a:cubicBezTo>
                  <a:lnTo>
                    <a:pt x="1472" y="1581"/>
                  </a:lnTo>
                  <a:close/>
                  <a:moveTo>
                    <a:pt x="1461" y="1572"/>
                  </a:moveTo>
                  <a:cubicBezTo>
                    <a:pt x="1458" y="1571"/>
                    <a:pt x="1456" y="1569"/>
                    <a:pt x="1454" y="1568"/>
                  </a:cubicBezTo>
                  <a:cubicBezTo>
                    <a:pt x="1454" y="1567"/>
                    <a:pt x="1453" y="1567"/>
                    <a:pt x="1453" y="1566"/>
                  </a:cubicBezTo>
                  <a:cubicBezTo>
                    <a:pt x="1481" y="1552"/>
                    <a:pt x="1481" y="1552"/>
                    <a:pt x="1481" y="1552"/>
                  </a:cubicBezTo>
                  <a:cubicBezTo>
                    <a:pt x="1484" y="1555"/>
                    <a:pt x="1487" y="1558"/>
                    <a:pt x="1489" y="1561"/>
                  </a:cubicBezTo>
                  <a:lnTo>
                    <a:pt x="1461" y="1572"/>
                  </a:lnTo>
                  <a:close/>
                  <a:moveTo>
                    <a:pt x="1449" y="1564"/>
                  </a:moveTo>
                  <a:cubicBezTo>
                    <a:pt x="1446" y="1562"/>
                    <a:pt x="1444" y="1560"/>
                    <a:pt x="1441" y="1558"/>
                  </a:cubicBezTo>
                  <a:cubicBezTo>
                    <a:pt x="1467" y="1541"/>
                    <a:pt x="1467" y="1541"/>
                    <a:pt x="1467" y="1541"/>
                  </a:cubicBezTo>
                  <a:cubicBezTo>
                    <a:pt x="1471" y="1544"/>
                    <a:pt x="1474" y="1547"/>
                    <a:pt x="1478" y="1550"/>
                  </a:cubicBezTo>
                  <a:lnTo>
                    <a:pt x="1449" y="1564"/>
                  </a:lnTo>
                  <a:close/>
                  <a:moveTo>
                    <a:pt x="1438" y="1555"/>
                  </a:moveTo>
                  <a:cubicBezTo>
                    <a:pt x="1435" y="1554"/>
                    <a:pt x="1433" y="1552"/>
                    <a:pt x="1430" y="1550"/>
                  </a:cubicBezTo>
                  <a:cubicBezTo>
                    <a:pt x="1456" y="1534"/>
                    <a:pt x="1456" y="1534"/>
                    <a:pt x="1456" y="1534"/>
                  </a:cubicBezTo>
                  <a:cubicBezTo>
                    <a:pt x="1459" y="1535"/>
                    <a:pt x="1461" y="1537"/>
                    <a:pt x="1464" y="1539"/>
                  </a:cubicBezTo>
                  <a:lnTo>
                    <a:pt x="1438" y="1555"/>
                  </a:lnTo>
                  <a:close/>
                  <a:moveTo>
                    <a:pt x="1427" y="1547"/>
                  </a:moveTo>
                  <a:cubicBezTo>
                    <a:pt x="1425" y="1545"/>
                    <a:pt x="1422" y="1543"/>
                    <a:pt x="1420" y="1541"/>
                  </a:cubicBezTo>
                  <a:cubicBezTo>
                    <a:pt x="1443" y="1527"/>
                    <a:pt x="1443" y="1527"/>
                    <a:pt x="1443" y="1527"/>
                  </a:cubicBezTo>
                  <a:cubicBezTo>
                    <a:pt x="1446" y="1528"/>
                    <a:pt x="1449" y="1530"/>
                    <a:pt x="1452" y="1532"/>
                  </a:cubicBezTo>
                  <a:lnTo>
                    <a:pt x="1427" y="1547"/>
                  </a:lnTo>
                  <a:close/>
                  <a:moveTo>
                    <a:pt x="1417" y="1539"/>
                  </a:moveTo>
                  <a:cubicBezTo>
                    <a:pt x="1414" y="1537"/>
                    <a:pt x="1412" y="1535"/>
                    <a:pt x="1410" y="1533"/>
                  </a:cubicBezTo>
                  <a:cubicBezTo>
                    <a:pt x="1431" y="1522"/>
                    <a:pt x="1431" y="1522"/>
                    <a:pt x="1431" y="1522"/>
                  </a:cubicBezTo>
                  <a:cubicBezTo>
                    <a:pt x="1433" y="1523"/>
                    <a:pt x="1436" y="1524"/>
                    <a:pt x="1439" y="1525"/>
                  </a:cubicBezTo>
                  <a:lnTo>
                    <a:pt x="1417" y="1539"/>
                  </a:lnTo>
                  <a:close/>
                  <a:moveTo>
                    <a:pt x="1407" y="1530"/>
                  </a:moveTo>
                  <a:cubicBezTo>
                    <a:pt x="1406" y="1528"/>
                    <a:pt x="1404" y="1527"/>
                    <a:pt x="1403" y="1525"/>
                  </a:cubicBezTo>
                  <a:cubicBezTo>
                    <a:pt x="1403" y="1523"/>
                    <a:pt x="1403" y="1521"/>
                    <a:pt x="1403" y="1519"/>
                  </a:cubicBezTo>
                  <a:cubicBezTo>
                    <a:pt x="1406" y="1519"/>
                    <a:pt x="1411" y="1519"/>
                    <a:pt x="1418" y="1518"/>
                  </a:cubicBezTo>
                  <a:cubicBezTo>
                    <a:pt x="1420" y="1519"/>
                    <a:pt x="1423" y="1519"/>
                    <a:pt x="1426" y="1520"/>
                  </a:cubicBezTo>
                  <a:lnTo>
                    <a:pt x="1407" y="1530"/>
                  </a:lnTo>
                  <a:close/>
                  <a:moveTo>
                    <a:pt x="1431" y="1625"/>
                  </a:moveTo>
                  <a:cubicBezTo>
                    <a:pt x="1433" y="1627"/>
                    <a:pt x="1435" y="1628"/>
                    <a:pt x="1437" y="1629"/>
                  </a:cubicBezTo>
                  <a:cubicBezTo>
                    <a:pt x="1439" y="1655"/>
                    <a:pt x="1434" y="1679"/>
                    <a:pt x="1423" y="1698"/>
                  </a:cubicBezTo>
                  <a:cubicBezTo>
                    <a:pt x="1412" y="1719"/>
                    <a:pt x="1391" y="1731"/>
                    <a:pt x="1372" y="1730"/>
                  </a:cubicBezTo>
                  <a:cubicBezTo>
                    <a:pt x="1358" y="1729"/>
                    <a:pt x="1352" y="1719"/>
                    <a:pt x="1351" y="1712"/>
                  </a:cubicBezTo>
                  <a:cubicBezTo>
                    <a:pt x="1350" y="1704"/>
                    <a:pt x="1355" y="1697"/>
                    <a:pt x="1363" y="1695"/>
                  </a:cubicBezTo>
                  <a:cubicBezTo>
                    <a:pt x="1369" y="1693"/>
                    <a:pt x="1375" y="1695"/>
                    <a:pt x="1378" y="1701"/>
                  </a:cubicBezTo>
                  <a:cubicBezTo>
                    <a:pt x="1381" y="1705"/>
                    <a:pt x="1381" y="1711"/>
                    <a:pt x="1376" y="1718"/>
                  </a:cubicBezTo>
                  <a:cubicBezTo>
                    <a:pt x="1375" y="1718"/>
                    <a:pt x="1375" y="1719"/>
                    <a:pt x="1375" y="1720"/>
                  </a:cubicBezTo>
                  <a:cubicBezTo>
                    <a:pt x="1376" y="1721"/>
                    <a:pt x="1377" y="1721"/>
                    <a:pt x="1377" y="1721"/>
                  </a:cubicBezTo>
                  <a:cubicBezTo>
                    <a:pt x="1386" y="1719"/>
                    <a:pt x="1392" y="1710"/>
                    <a:pt x="1390" y="1700"/>
                  </a:cubicBezTo>
                  <a:cubicBezTo>
                    <a:pt x="1389" y="1689"/>
                    <a:pt x="1379" y="1677"/>
                    <a:pt x="1368" y="1663"/>
                  </a:cubicBezTo>
                  <a:cubicBezTo>
                    <a:pt x="1354" y="1647"/>
                    <a:pt x="1339" y="1627"/>
                    <a:pt x="1332" y="1603"/>
                  </a:cubicBezTo>
                  <a:cubicBezTo>
                    <a:pt x="1334" y="1600"/>
                    <a:pt x="1336" y="1598"/>
                    <a:pt x="1338" y="1596"/>
                  </a:cubicBezTo>
                  <a:cubicBezTo>
                    <a:pt x="1344" y="1622"/>
                    <a:pt x="1359" y="1642"/>
                    <a:pt x="1373" y="1659"/>
                  </a:cubicBezTo>
                  <a:cubicBezTo>
                    <a:pt x="1390" y="1681"/>
                    <a:pt x="1404" y="1698"/>
                    <a:pt x="1389" y="1719"/>
                  </a:cubicBezTo>
                  <a:cubicBezTo>
                    <a:pt x="1388" y="1719"/>
                    <a:pt x="1388" y="1720"/>
                    <a:pt x="1389" y="1721"/>
                  </a:cubicBezTo>
                  <a:cubicBezTo>
                    <a:pt x="1389" y="1722"/>
                    <a:pt x="1390" y="1722"/>
                    <a:pt x="1391" y="1721"/>
                  </a:cubicBezTo>
                  <a:cubicBezTo>
                    <a:pt x="1421" y="1705"/>
                    <a:pt x="1436" y="1670"/>
                    <a:pt x="1431" y="1625"/>
                  </a:cubicBezTo>
                  <a:close/>
                  <a:moveTo>
                    <a:pt x="1441" y="1631"/>
                  </a:moveTo>
                  <a:cubicBezTo>
                    <a:pt x="1451" y="1636"/>
                    <a:pt x="1460" y="1639"/>
                    <a:pt x="1469" y="1643"/>
                  </a:cubicBezTo>
                  <a:cubicBezTo>
                    <a:pt x="1485" y="1649"/>
                    <a:pt x="1498" y="1654"/>
                    <a:pt x="1505" y="1662"/>
                  </a:cubicBezTo>
                  <a:cubicBezTo>
                    <a:pt x="1508" y="1667"/>
                    <a:pt x="1509" y="1671"/>
                    <a:pt x="1508" y="1675"/>
                  </a:cubicBezTo>
                  <a:cubicBezTo>
                    <a:pt x="1507" y="1670"/>
                    <a:pt x="1504" y="1665"/>
                    <a:pt x="1500" y="1663"/>
                  </a:cubicBezTo>
                  <a:cubicBezTo>
                    <a:pt x="1493" y="1659"/>
                    <a:pt x="1485" y="1660"/>
                    <a:pt x="1478" y="1666"/>
                  </a:cubicBezTo>
                  <a:cubicBezTo>
                    <a:pt x="1477" y="1668"/>
                    <a:pt x="1475" y="1670"/>
                    <a:pt x="1475" y="1671"/>
                  </a:cubicBezTo>
                  <a:cubicBezTo>
                    <a:pt x="1474" y="1668"/>
                    <a:pt x="1473" y="1665"/>
                    <a:pt x="1472" y="1663"/>
                  </a:cubicBezTo>
                  <a:cubicBezTo>
                    <a:pt x="1469" y="1657"/>
                    <a:pt x="1463" y="1653"/>
                    <a:pt x="1457" y="1652"/>
                  </a:cubicBezTo>
                  <a:cubicBezTo>
                    <a:pt x="1451" y="1651"/>
                    <a:pt x="1446" y="1653"/>
                    <a:pt x="1442" y="1656"/>
                  </a:cubicBezTo>
                  <a:cubicBezTo>
                    <a:pt x="1442" y="1656"/>
                    <a:pt x="1442" y="1656"/>
                    <a:pt x="1442" y="1656"/>
                  </a:cubicBezTo>
                  <a:cubicBezTo>
                    <a:pt x="1441" y="1657"/>
                    <a:pt x="1440" y="1658"/>
                    <a:pt x="1440" y="1660"/>
                  </a:cubicBezTo>
                  <a:cubicBezTo>
                    <a:pt x="1441" y="1650"/>
                    <a:pt x="1441" y="1641"/>
                    <a:pt x="1441" y="1631"/>
                  </a:cubicBezTo>
                  <a:close/>
                  <a:moveTo>
                    <a:pt x="1440" y="1676"/>
                  </a:moveTo>
                  <a:cubicBezTo>
                    <a:pt x="1443" y="1681"/>
                    <a:pt x="1450" y="1684"/>
                    <a:pt x="1456" y="1682"/>
                  </a:cubicBezTo>
                  <a:cubicBezTo>
                    <a:pt x="1461" y="1680"/>
                    <a:pt x="1464" y="1675"/>
                    <a:pt x="1463" y="1669"/>
                  </a:cubicBezTo>
                  <a:cubicBezTo>
                    <a:pt x="1463" y="1668"/>
                    <a:pt x="1462" y="1667"/>
                    <a:pt x="1461" y="1667"/>
                  </a:cubicBezTo>
                  <a:cubicBezTo>
                    <a:pt x="1460" y="1667"/>
                    <a:pt x="1459" y="1668"/>
                    <a:pt x="1459" y="1669"/>
                  </a:cubicBezTo>
                  <a:cubicBezTo>
                    <a:pt x="1460" y="1674"/>
                    <a:pt x="1457" y="1677"/>
                    <a:pt x="1454" y="1678"/>
                  </a:cubicBezTo>
                  <a:cubicBezTo>
                    <a:pt x="1451" y="1679"/>
                    <a:pt x="1446" y="1678"/>
                    <a:pt x="1443" y="1674"/>
                  </a:cubicBezTo>
                  <a:cubicBezTo>
                    <a:pt x="1440" y="1669"/>
                    <a:pt x="1441" y="1663"/>
                    <a:pt x="1445" y="1659"/>
                  </a:cubicBezTo>
                  <a:cubicBezTo>
                    <a:pt x="1447" y="1656"/>
                    <a:pt x="1452" y="1655"/>
                    <a:pt x="1456" y="1656"/>
                  </a:cubicBezTo>
                  <a:cubicBezTo>
                    <a:pt x="1461" y="1656"/>
                    <a:pt x="1466" y="1660"/>
                    <a:pt x="1468" y="1664"/>
                  </a:cubicBezTo>
                  <a:cubicBezTo>
                    <a:pt x="1472" y="1672"/>
                    <a:pt x="1471" y="1680"/>
                    <a:pt x="1467" y="1686"/>
                  </a:cubicBezTo>
                  <a:cubicBezTo>
                    <a:pt x="1461" y="1692"/>
                    <a:pt x="1453" y="1695"/>
                    <a:pt x="1444" y="1693"/>
                  </a:cubicBezTo>
                  <a:cubicBezTo>
                    <a:pt x="1441" y="1690"/>
                    <a:pt x="1437" y="1688"/>
                    <a:pt x="1433" y="1686"/>
                  </a:cubicBezTo>
                  <a:cubicBezTo>
                    <a:pt x="1435" y="1681"/>
                    <a:pt x="1436" y="1675"/>
                    <a:pt x="1438" y="1670"/>
                  </a:cubicBezTo>
                  <a:cubicBezTo>
                    <a:pt x="1438" y="1672"/>
                    <a:pt x="1439" y="1674"/>
                    <a:pt x="1440" y="1676"/>
                  </a:cubicBezTo>
                  <a:close/>
                  <a:moveTo>
                    <a:pt x="1462" y="1710"/>
                  </a:moveTo>
                  <a:cubicBezTo>
                    <a:pt x="1458" y="1705"/>
                    <a:pt x="1455" y="1701"/>
                    <a:pt x="1450" y="1697"/>
                  </a:cubicBezTo>
                  <a:cubicBezTo>
                    <a:pt x="1454" y="1697"/>
                    <a:pt x="1458" y="1697"/>
                    <a:pt x="1462" y="1695"/>
                  </a:cubicBezTo>
                  <a:cubicBezTo>
                    <a:pt x="1465" y="1700"/>
                    <a:pt x="1463" y="1706"/>
                    <a:pt x="1462" y="1710"/>
                  </a:cubicBezTo>
                  <a:close/>
                  <a:moveTo>
                    <a:pt x="1422" y="1890"/>
                  </a:moveTo>
                  <a:cubicBezTo>
                    <a:pt x="1422" y="1890"/>
                    <a:pt x="1422" y="1890"/>
                    <a:pt x="1422" y="1890"/>
                  </a:cubicBezTo>
                  <a:cubicBezTo>
                    <a:pt x="1422" y="1890"/>
                    <a:pt x="1422" y="1890"/>
                    <a:pt x="1422" y="1890"/>
                  </a:cubicBezTo>
                  <a:cubicBezTo>
                    <a:pt x="1418" y="1892"/>
                    <a:pt x="1413" y="1892"/>
                    <a:pt x="1405" y="1891"/>
                  </a:cubicBezTo>
                  <a:cubicBezTo>
                    <a:pt x="1409" y="1886"/>
                    <a:pt x="1412" y="1880"/>
                    <a:pt x="1415" y="1875"/>
                  </a:cubicBezTo>
                  <a:cubicBezTo>
                    <a:pt x="1421" y="1877"/>
                    <a:pt x="1427" y="1878"/>
                    <a:pt x="1434" y="1879"/>
                  </a:cubicBezTo>
                  <a:cubicBezTo>
                    <a:pt x="1429" y="1885"/>
                    <a:pt x="1425" y="1889"/>
                    <a:pt x="1422" y="1890"/>
                  </a:cubicBezTo>
                  <a:close/>
                  <a:moveTo>
                    <a:pt x="1265" y="1791"/>
                  </a:moveTo>
                  <a:cubicBezTo>
                    <a:pt x="1262" y="1790"/>
                    <a:pt x="1256" y="1786"/>
                    <a:pt x="1255" y="1780"/>
                  </a:cubicBezTo>
                  <a:cubicBezTo>
                    <a:pt x="1259" y="1779"/>
                    <a:pt x="1262" y="1777"/>
                    <a:pt x="1265" y="1774"/>
                  </a:cubicBezTo>
                  <a:cubicBezTo>
                    <a:pt x="1265" y="1780"/>
                    <a:pt x="1265" y="1785"/>
                    <a:pt x="1265" y="1791"/>
                  </a:cubicBezTo>
                  <a:close/>
                  <a:moveTo>
                    <a:pt x="1266" y="1797"/>
                  </a:moveTo>
                  <a:cubicBezTo>
                    <a:pt x="1268" y="1806"/>
                    <a:pt x="1271" y="1815"/>
                    <a:pt x="1276" y="1824"/>
                  </a:cubicBezTo>
                  <a:cubicBezTo>
                    <a:pt x="1271" y="1823"/>
                    <a:pt x="1262" y="1821"/>
                    <a:pt x="1259" y="1813"/>
                  </a:cubicBezTo>
                  <a:cubicBezTo>
                    <a:pt x="1257" y="1806"/>
                    <a:pt x="1263" y="1800"/>
                    <a:pt x="1266" y="1797"/>
                  </a:cubicBezTo>
                  <a:close/>
                  <a:moveTo>
                    <a:pt x="1266" y="1767"/>
                  </a:moveTo>
                  <a:cubicBezTo>
                    <a:pt x="1261" y="1774"/>
                    <a:pt x="1254" y="1779"/>
                    <a:pt x="1245" y="1778"/>
                  </a:cubicBezTo>
                  <a:cubicBezTo>
                    <a:pt x="1238" y="1777"/>
                    <a:pt x="1231" y="1771"/>
                    <a:pt x="1229" y="1764"/>
                  </a:cubicBezTo>
                  <a:cubicBezTo>
                    <a:pt x="1227" y="1758"/>
                    <a:pt x="1228" y="1753"/>
                    <a:pt x="1231" y="1749"/>
                  </a:cubicBezTo>
                  <a:cubicBezTo>
                    <a:pt x="1234" y="1745"/>
                    <a:pt x="1238" y="1743"/>
                    <a:pt x="1242" y="1743"/>
                  </a:cubicBezTo>
                  <a:cubicBezTo>
                    <a:pt x="1247" y="1743"/>
                    <a:pt x="1252" y="1746"/>
                    <a:pt x="1253" y="1753"/>
                  </a:cubicBezTo>
                  <a:cubicBezTo>
                    <a:pt x="1255" y="1758"/>
                    <a:pt x="1252" y="1762"/>
                    <a:pt x="1248" y="1763"/>
                  </a:cubicBezTo>
                  <a:cubicBezTo>
                    <a:pt x="1246" y="1764"/>
                    <a:pt x="1242" y="1764"/>
                    <a:pt x="1239" y="1761"/>
                  </a:cubicBezTo>
                  <a:cubicBezTo>
                    <a:pt x="1238" y="1760"/>
                    <a:pt x="1237" y="1760"/>
                    <a:pt x="1236" y="1760"/>
                  </a:cubicBezTo>
                  <a:cubicBezTo>
                    <a:pt x="1235" y="1761"/>
                    <a:pt x="1235" y="1762"/>
                    <a:pt x="1236" y="1763"/>
                  </a:cubicBezTo>
                  <a:cubicBezTo>
                    <a:pt x="1239" y="1768"/>
                    <a:pt x="1245" y="1769"/>
                    <a:pt x="1250" y="1767"/>
                  </a:cubicBezTo>
                  <a:cubicBezTo>
                    <a:pt x="1256" y="1764"/>
                    <a:pt x="1259" y="1758"/>
                    <a:pt x="1257" y="1752"/>
                  </a:cubicBezTo>
                  <a:cubicBezTo>
                    <a:pt x="1257" y="1750"/>
                    <a:pt x="1256" y="1748"/>
                    <a:pt x="1255" y="1746"/>
                  </a:cubicBezTo>
                  <a:cubicBezTo>
                    <a:pt x="1259" y="1749"/>
                    <a:pt x="1264" y="1751"/>
                    <a:pt x="1269" y="1754"/>
                  </a:cubicBezTo>
                  <a:cubicBezTo>
                    <a:pt x="1267" y="1758"/>
                    <a:pt x="1266" y="1762"/>
                    <a:pt x="1266" y="1767"/>
                  </a:cubicBezTo>
                  <a:close/>
                  <a:moveTo>
                    <a:pt x="1209" y="1799"/>
                  </a:moveTo>
                  <a:cubicBezTo>
                    <a:pt x="1205" y="1797"/>
                    <a:pt x="1202" y="1793"/>
                    <a:pt x="1202" y="1788"/>
                  </a:cubicBezTo>
                  <a:cubicBezTo>
                    <a:pt x="1200" y="1778"/>
                    <a:pt x="1206" y="1764"/>
                    <a:pt x="1213" y="1749"/>
                  </a:cubicBezTo>
                  <a:cubicBezTo>
                    <a:pt x="1217" y="1740"/>
                    <a:pt x="1221" y="1731"/>
                    <a:pt x="1224" y="1720"/>
                  </a:cubicBezTo>
                  <a:cubicBezTo>
                    <a:pt x="1231" y="1728"/>
                    <a:pt x="1238" y="1734"/>
                    <a:pt x="1246" y="1740"/>
                  </a:cubicBezTo>
                  <a:cubicBezTo>
                    <a:pt x="1244" y="1740"/>
                    <a:pt x="1243" y="1739"/>
                    <a:pt x="1242" y="1739"/>
                  </a:cubicBezTo>
                  <a:cubicBezTo>
                    <a:pt x="1242" y="1739"/>
                    <a:pt x="1241" y="1739"/>
                    <a:pt x="1241" y="1739"/>
                  </a:cubicBezTo>
                  <a:cubicBezTo>
                    <a:pt x="1237" y="1739"/>
                    <a:pt x="1232" y="1742"/>
                    <a:pt x="1228" y="1746"/>
                  </a:cubicBezTo>
                  <a:cubicBezTo>
                    <a:pt x="1224" y="1752"/>
                    <a:pt x="1223" y="1758"/>
                    <a:pt x="1225" y="1765"/>
                  </a:cubicBezTo>
                  <a:cubicBezTo>
                    <a:pt x="1226" y="1768"/>
                    <a:pt x="1228" y="1771"/>
                    <a:pt x="1229" y="1773"/>
                  </a:cubicBezTo>
                  <a:cubicBezTo>
                    <a:pt x="1227" y="1772"/>
                    <a:pt x="1225" y="1772"/>
                    <a:pt x="1223" y="1772"/>
                  </a:cubicBezTo>
                  <a:cubicBezTo>
                    <a:pt x="1214" y="1772"/>
                    <a:pt x="1208" y="1777"/>
                    <a:pt x="1206" y="1785"/>
                  </a:cubicBezTo>
                  <a:cubicBezTo>
                    <a:pt x="1204" y="1790"/>
                    <a:pt x="1205" y="1795"/>
                    <a:pt x="1209" y="1799"/>
                  </a:cubicBezTo>
                  <a:close/>
                  <a:moveTo>
                    <a:pt x="1226" y="1716"/>
                  </a:moveTo>
                  <a:cubicBezTo>
                    <a:pt x="1227" y="1714"/>
                    <a:pt x="1227" y="1712"/>
                    <a:pt x="1228" y="1710"/>
                  </a:cubicBezTo>
                  <a:cubicBezTo>
                    <a:pt x="1255" y="1745"/>
                    <a:pt x="1291" y="1759"/>
                    <a:pt x="1324" y="1749"/>
                  </a:cubicBezTo>
                  <a:cubicBezTo>
                    <a:pt x="1325" y="1749"/>
                    <a:pt x="1325" y="1748"/>
                    <a:pt x="1325" y="1747"/>
                  </a:cubicBezTo>
                  <a:cubicBezTo>
                    <a:pt x="1325" y="1746"/>
                    <a:pt x="1324" y="1746"/>
                    <a:pt x="1323" y="1746"/>
                  </a:cubicBezTo>
                  <a:cubicBezTo>
                    <a:pt x="1299" y="1742"/>
                    <a:pt x="1296" y="1720"/>
                    <a:pt x="1293" y="1692"/>
                  </a:cubicBezTo>
                  <a:cubicBezTo>
                    <a:pt x="1290" y="1670"/>
                    <a:pt x="1287" y="1645"/>
                    <a:pt x="1273" y="1623"/>
                  </a:cubicBezTo>
                  <a:cubicBezTo>
                    <a:pt x="1276" y="1623"/>
                    <a:pt x="1278" y="1623"/>
                    <a:pt x="1282" y="1624"/>
                  </a:cubicBezTo>
                  <a:cubicBezTo>
                    <a:pt x="1294" y="1646"/>
                    <a:pt x="1297" y="1670"/>
                    <a:pt x="1299" y="1692"/>
                  </a:cubicBezTo>
                  <a:cubicBezTo>
                    <a:pt x="1301" y="1709"/>
                    <a:pt x="1303" y="1725"/>
                    <a:pt x="1309" y="1734"/>
                  </a:cubicBezTo>
                  <a:cubicBezTo>
                    <a:pt x="1316" y="1742"/>
                    <a:pt x="1325" y="1744"/>
                    <a:pt x="1333" y="1739"/>
                  </a:cubicBezTo>
                  <a:cubicBezTo>
                    <a:pt x="1334" y="1739"/>
                    <a:pt x="1334" y="1738"/>
                    <a:pt x="1334" y="1737"/>
                  </a:cubicBezTo>
                  <a:cubicBezTo>
                    <a:pt x="1334" y="1736"/>
                    <a:pt x="1333" y="1736"/>
                    <a:pt x="1332" y="1736"/>
                  </a:cubicBezTo>
                  <a:cubicBezTo>
                    <a:pt x="1324" y="1735"/>
                    <a:pt x="1319" y="1730"/>
                    <a:pt x="1318" y="1725"/>
                  </a:cubicBezTo>
                  <a:cubicBezTo>
                    <a:pt x="1317" y="1719"/>
                    <a:pt x="1319" y="1714"/>
                    <a:pt x="1325" y="1710"/>
                  </a:cubicBezTo>
                  <a:cubicBezTo>
                    <a:pt x="1332" y="1706"/>
                    <a:pt x="1340" y="1708"/>
                    <a:pt x="1345" y="1714"/>
                  </a:cubicBezTo>
                  <a:cubicBezTo>
                    <a:pt x="1350" y="1720"/>
                    <a:pt x="1352" y="1731"/>
                    <a:pt x="1343" y="1742"/>
                  </a:cubicBezTo>
                  <a:cubicBezTo>
                    <a:pt x="1331" y="1757"/>
                    <a:pt x="1307" y="1762"/>
                    <a:pt x="1284" y="1755"/>
                  </a:cubicBezTo>
                  <a:cubicBezTo>
                    <a:pt x="1264" y="1749"/>
                    <a:pt x="1243" y="1736"/>
                    <a:pt x="1226" y="1716"/>
                  </a:cubicBezTo>
                  <a:close/>
                  <a:moveTo>
                    <a:pt x="1229" y="1642"/>
                  </a:moveTo>
                  <a:cubicBezTo>
                    <a:pt x="1230" y="1645"/>
                    <a:pt x="1231" y="1648"/>
                    <a:pt x="1232" y="1652"/>
                  </a:cubicBezTo>
                  <a:cubicBezTo>
                    <a:pt x="1229" y="1655"/>
                    <a:pt x="1229" y="1655"/>
                    <a:pt x="1229" y="1655"/>
                  </a:cubicBezTo>
                  <a:cubicBezTo>
                    <a:pt x="1228" y="1652"/>
                    <a:pt x="1227" y="1648"/>
                    <a:pt x="1226" y="1645"/>
                  </a:cubicBezTo>
                  <a:lnTo>
                    <a:pt x="1229" y="1642"/>
                  </a:lnTo>
                  <a:close/>
                  <a:moveTo>
                    <a:pt x="1224" y="1641"/>
                  </a:moveTo>
                  <a:cubicBezTo>
                    <a:pt x="1223" y="1639"/>
                    <a:pt x="1222" y="1636"/>
                    <a:pt x="1221" y="1633"/>
                  </a:cubicBezTo>
                  <a:cubicBezTo>
                    <a:pt x="1222" y="1633"/>
                    <a:pt x="1224" y="1633"/>
                    <a:pt x="1225" y="1633"/>
                  </a:cubicBezTo>
                  <a:cubicBezTo>
                    <a:pt x="1226" y="1635"/>
                    <a:pt x="1226" y="1637"/>
                    <a:pt x="1227" y="1638"/>
                  </a:cubicBezTo>
                  <a:lnTo>
                    <a:pt x="1224" y="1641"/>
                  </a:lnTo>
                  <a:close/>
                  <a:moveTo>
                    <a:pt x="1295" y="1737"/>
                  </a:moveTo>
                  <a:cubicBezTo>
                    <a:pt x="1300" y="1736"/>
                    <a:pt x="1300" y="1736"/>
                    <a:pt x="1300" y="1736"/>
                  </a:cubicBezTo>
                  <a:cubicBezTo>
                    <a:pt x="1302" y="1738"/>
                    <a:pt x="1304" y="1741"/>
                    <a:pt x="1307" y="1743"/>
                  </a:cubicBezTo>
                  <a:cubicBezTo>
                    <a:pt x="1302" y="1741"/>
                    <a:pt x="1298" y="1739"/>
                    <a:pt x="1295" y="1737"/>
                  </a:cubicBezTo>
                  <a:close/>
                  <a:moveTo>
                    <a:pt x="1306" y="1749"/>
                  </a:moveTo>
                  <a:cubicBezTo>
                    <a:pt x="1302" y="1749"/>
                    <a:pt x="1298" y="1749"/>
                    <a:pt x="1294" y="1748"/>
                  </a:cubicBezTo>
                  <a:cubicBezTo>
                    <a:pt x="1292" y="1744"/>
                    <a:pt x="1292" y="1744"/>
                    <a:pt x="1292" y="1744"/>
                  </a:cubicBezTo>
                  <a:cubicBezTo>
                    <a:pt x="1296" y="1746"/>
                    <a:pt x="1301" y="1748"/>
                    <a:pt x="1306" y="1749"/>
                  </a:cubicBezTo>
                  <a:close/>
                  <a:moveTo>
                    <a:pt x="1290" y="1734"/>
                  </a:moveTo>
                  <a:cubicBezTo>
                    <a:pt x="1288" y="1732"/>
                    <a:pt x="1285" y="1730"/>
                    <a:pt x="1283" y="1727"/>
                  </a:cubicBezTo>
                  <a:cubicBezTo>
                    <a:pt x="1295" y="1726"/>
                    <a:pt x="1295" y="1726"/>
                    <a:pt x="1295" y="1726"/>
                  </a:cubicBezTo>
                  <a:cubicBezTo>
                    <a:pt x="1296" y="1728"/>
                    <a:pt x="1297" y="1730"/>
                    <a:pt x="1298" y="1732"/>
                  </a:cubicBezTo>
                  <a:lnTo>
                    <a:pt x="1290" y="1734"/>
                  </a:lnTo>
                  <a:close/>
                  <a:moveTo>
                    <a:pt x="1280" y="1724"/>
                  </a:moveTo>
                  <a:cubicBezTo>
                    <a:pt x="1278" y="1722"/>
                    <a:pt x="1276" y="1719"/>
                    <a:pt x="1274" y="1716"/>
                  </a:cubicBezTo>
                  <a:cubicBezTo>
                    <a:pt x="1292" y="1714"/>
                    <a:pt x="1292" y="1714"/>
                    <a:pt x="1292" y="1714"/>
                  </a:cubicBezTo>
                  <a:cubicBezTo>
                    <a:pt x="1292" y="1717"/>
                    <a:pt x="1293" y="1719"/>
                    <a:pt x="1294" y="1722"/>
                  </a:cubicBezTo>
                  <a:lnTo>
                    <a:pt x="1280" y="1724"/>
                  </a:lnTo>
                  <a:close/>
                  <a:moveTo>
                    <a:pt x="1272" y="1713"/>
                  </a:moveTo>
                  <a:cubicBezTo>
                    <a:pt x="1270" y="1710"/>
                    <a:pt x="1269" y="1707"/>
                    <a:pt x="1267" y="1704"/>
                  </a:cubicBezTo>
                  <a:cubicBezTo>
                    <a:pt x="1290" y="1702"/>
                    <a:pt x="1290" y="1702"/>
                    <a:pt x="1290" y="1702"/>
                  </a:cubicBezTo>
                  <a:cubicBezTo>
                    <a:pt x="1290" y="1705"/>
                    <a:pt x="1291" y="1707"/>
                    <a:pt x="1291" y="1710"/>
                  </a:cubicBezTo>
                  <a:lnTo>
                    <a:pt x="1272" y="1713"/>
                  </a:lnTo>
                  <a:close/>
                  <a:moveTo>
                    <a:pt x="1265" y="1700"/>
                  </a:moveTo>
                  <a:cubicBezTo>
                    <a:pt x="1264" y="1697"/>
                    <a:pt x="1262" y="1694"/>
                    <a:pt x="1261" y="1691"/>
                  </a:cubicBezTo>
                  <a:cubicBezTo>
                    <a:pt x="1288" y="1689"/>
                    <a:pt x="1288" y="1689"/>
                    <a:pt x="1288" y="1689"/>
                  </a:cubicBezTo>
                  <a:cubicBezTo>
                    <a:pt x="1288" y="1691"/>
                    <a:pt x="1289" y="1692"/>
                    <a:pt x="1289" y="1693"/>
                  </a:cubicBezTo>
                  <a:cubicBezTo>
                    <a:pt x="1289" y="1694"/>
                    <a:pt x="1289" y="1696"/>
                    <a:pt x="1289" y="1698"/>
                  </a:cubicBezTo>
                  <a:lnTo>
                    <a:pt x="1265" y="1700"/>
                  </a:lnTo>
                  <a:close/>
                  <a:moveTo>
                    <a:pt x="1260" y="1687"/>
                  </a:moveTo>
                  <a:cubicBezTo>
                    <a:pt x="1258" y="1684"/>
                    <a:pt x="1257" y="1680"/>
                    <a:pt x="1255" y="1677"/>
                  </a:cubicBezTo>
                  <a:cubicBezTo>
                    <a:pt x="1286" y="1676"/>
                    <a:pt x="1286" y="1676"/>
                    <a:pt x="1286" y="1676"/>
                  </a:cubicBezTo>
                  <a:cubicBezTo>
                    <a:pt x="1287" y="1679"/>
                    <a:pt x="1287" y="1682"/>
                    <a:pt x="1288" y="1686"/>
                  </a:cubicBezTo>
                  <a:lnTo>
                    <a:pt x="1260" y="1687"/>
                  </a:lnTo>
                  <a:close/>
                  <a:moveTo>
                    <a:pt x="1254" y="1673"/>
                  </a:moveTo>
                  <a:cubicBezTo>
                    <a:pt x="1253" y="1670"/>
                    <a:pt x="1251" y="1666"/>
                    <a:pt x="1250" y="1662"/>
                  </a:cubicBezTo>
                  <a:cubicBezTo>
                    <a:pt x="1284" y="1661"/>
                    <a:pt x="1284" y="1661"/>
                    <a:pt x="1284" y="1661"/>
                  </a:cubicBezTo>
                  <a:cubicBezTo>
                    <a:pt x="1285" y="1664"/>
                    <a:pt x="1285" y="1668"/>
                    <a:pt x="1286" y="1672"/>
                  </a:cubicBezTo>
                  <a:lnTo>
                    <a:pt x="1254" y="1673"/>
                  </a:lnTo>
                  <a:close/>
                  <a:moveTo>
                    <a:pt x="1249" y="1658"/>
                  </a:moveTo>
                  <a:cubicBezTo>
                    <a:pt x="1248" y="1655"/>
                    <a:pt x="1246" y="1652"/>
                    <a:pt x="1245" y="1649"/>
                  </a:cubicBezTo>
                  <a:cubicBezTo>
                    <a:pt x="1280" y="1647"/>
                    <a:pt x="1280" y="1647"/>
                    <a:pt x="1280" y="1647"/>
                  </a:cubicBezTo>
                  <a:cubicBezTo>
                    <a:pt x="1281" y="1650"/>
                    <a:pt x="1282" y="1654"/>
                    <a:pt x="1283" y="1657"/>
                  </a:cubicBezTo>
                  <a:lnTo>
                    <a:pt x="1249" y="1658"/>
                  </a:lnTo>
                  <a:close/>
                  <a:moveTo>
                    <a:pt x="1244" y="1645"/>
                  </a:moveTo>
                  <a:cubicBezTo>
                    <a:pt x="1243" y="1643"/>
                    <a:pt x="1242" y="1640"/>
                    <a:pt x="1240" y="1637"/>
                  </a:cubicBezTo>
                  <a:cubicBezTo>
                    <a:pt x="1274" y="1633"/>
                    <a:pt x="1274" y="1633"/>
                    <a:pt x="1274" y="1633"/>
                  </a:cubicBezTo>
                  <a:cubicBezTo>
                    <a:pt x="1276" y="1636"/>
                    <a:pt x="1277" y="1640"/>
                    <a:pt x="1279" y="1643"/>
                  </a:cubicBezTo>
                  <a:lnTo>
                    <a:pt x="1244" y="1645"/>
                  </a:lnTo>
                  <a:close/>
                  <a:moveTo>
                    <a:pt x="1239" y="1633"/>
                  </a:moveTo>
                  <a:cubicBezTo>
                    <a:pt x="1239" y="1633"/>
                    <a:pt x="1238" y="1632"/>
                    <a:pt x="1238" y="1632"/>
                  </a:cubicBezTo>
                  <a:cubicBezTo>
                    <a:pt x="1252" y="1629"/>
                    <a:pt x="1261" y="1623"/>
                    <a:pt x="1264" y="1621"/>
                  </a:cubicBezTo>
                  <a:cubicBezTo>
                    <a:pt x="1264" y="1621"/>
                    <a:pt x="1266" y="1622"/>
                    <a:pt x="1268" y="1622"/>
                  </a:cubicBezTo>
                  <a:cubicBezTo>
                    <a:pt x="1269" y="1624"/>
                    <a:pt x="1271" y="1627"/>
                    <a:pt x="1272" y="1629"/>
                  </a:cubicBezTo>
                  <a:lnTo>
                    <a:pt x="1239" y="1633"/>
                  </a:lnTo>
                  <a:close/>
                  <a:moveTo>
                    <a:pt x="1246" y="1664"/>
                  </a:moveTo>
                  <a:cubicBezTo>
                    <a:pt x="1258" y="1694"/>
                    <a:pt x="1268" y="1724"/>
                    <a:pt x="1291" y="1739"/>
                  </a:cubicBezTo>
                  <a:cubicBezTo>
                    <a:pt x="1264" y="1726"/>
                    <a:pt x="1251" y="1692"/>
                    <a:pt x="1238" y="1656"/>
                  </a:cubicBezTo>
                  <a:cubicBezTo>
                    <a:pt x="1235" y="1649"/>
                    <a:pt x="1232" y="1641"/>
                    <a:pt x="1229" y="1633"/>
                  </a:cubicBezTo>
                  <a:cubicBezTo>
                    <a:pt x="1231" y="1633"/>
                    <a:pt x="1233" y="1633"/>
                    <a:pt x="1234" y="1632"/>
                  </a:cubicBezTo>
                  <a:cubicBezTo>
                    <a:pt x="1239" y="1643"/>
                    <a:pt x="1243" y="1653"/>
                    <a:pt x="1246" y="1664"/>
                  </a:cubicBezTo>
                  <a:close/>
                  <a:moveTo>
                    <a:pt x="1289" y="1747"/>
                  </a:moveTo>
                  <a:cubicBezTo>
                    <a:pt x="1286" y="1747"/>
                    <a:pt x="1283" y="1746"/>
                    <a:pt x="1280" y="1745"/>
                  </a:cubicBezTo>
                  <a:cubicBezTo>
                    <a:pt x="1278" y="1736"/>
                    <a:pt x="1278" y="1736"/>
                    <a:pt x="1278" y="1736"/>
                  </a:cubicBezTo>
                  <a:cubicBezTo>
                    <a:pt x="1281" y="1738"/>
                    <a:pt x="1283" y="1740"/>
                    <a:pt x="1286" y="1741"/>
                  </a:cubicBezTo>
                  <a:lnTo>
                    <a:pt x="1289" y="1747"/>
                  </a:lnTo>
                  <a:close/>
                  <a:moveTo>
                    <a:pt x="1276" y="1743"/>
                  </a:moveTo>
                  <a:cubicBezTo>
                    <a:pt x="1273" y="1742"/>
                    <a:pt x="1270" y="1740"/>
                    <a:pt x="1266" y="1739"/>
                  </a:cubicBezTo>
                  <a:cubicBezTo>
                    <a:pt x="1267" y="1724"/>
                    <a:pt x="1267" y="1724"/>
                    <a:pt x="1267" y="1724"/>
                  </a:cubicBezTo>
                  <a:cubicBezTo>
                    <a:pt x="1269" y="1727"/>
                    <a:pt x="1271" y="1729"/>
                    <a:pt x="1273" y="1731"/>
                  </a:cubicBezTo>
                  <a:lnTo>
                    <a:pt x="1276" y="1743"/>
                  </a:lnTo>
                  <a:close/>
                  <a:moveTo>
                    <a:pt x="1232" y="1678"/>
                  </a:moveTo>
                  <a:cubicBezTo>
                    <a:pt x="1239" y="1669"/>
                    <a:pt x="1239" y="1669"/>
                    <a:pt x="1239" y="1669"/>
                  </a:cubicBezTo>
                  <a:cubicBezTo>
                    <a:pt x="1240" y="1672"/>
                    <a:pt x="1241" y="1675"/>
                    <a:pt x="1242" y="1678"/>
                  </a:cubicBezTo>
                  <a:cubicBezTo>
                    <a:pt x="1230" y="1701"/>
                    <a:pt x="1230" y="1701"/>
                    <a:pt x="1230" y="1701"/>
                  </a:cubicBezTo>
                  <a:cubicBezTo>
                    <a:pt x="1231" y="1694"/>
                    <a:pt x="1232" y="1686"/>
                    <a:pt x="1232" y="1678"/>
                  </a:cubicBezTo>
                  <a:close/>
                  <a:moveTo>
                    <a:pt x="1230" y="1660"/>
                  </a:moveTo>
                  <a:cubicBezTo>
                    <a:pt x="1234" y="1656"/>
                    <a:pt x="1234" y="1656"/>
                    <a:pt x="1234" y="1656"/>
                  </a:cubicBezTo>
                  <a:cubicBezTo>
                    <a:pt x="1234" y="1656"/>
                    <a:pt x="1234" y="1657"/>
                    <a:pt x="1234" y="1658"/>
                  </a:cubicBezTo>
                  <a:cubicBezTo>
                    <a:pt x="1235" y="1660"/>
                    <a:pt x="1236" y="1662"/>
                    <a:pt x="1237" y="1665"/>
                  </a:cubicBezTo>
                  <a:cubicBezTo>
                    <a:pt x="1232" y="1672"/>
                    <a:pt x="1232" y="1672"/>
                    <a:pt x="1232" y="1672"/>
                  </a:cubicBezTo>
                  <a:cubicBezTo>
                    <a:pt x="1231" y="1668"/>
                    <a:pt x="1231" y="1664"/>
                    <a:pt x="1230" y="1660"/>
                  </a:cubicBezTo>
                  <a:close/>
                  <a:moveTo>
                    <a:pt x="1244" y="1683"/>
                  </a:moveTo>
                  <a:cubicBezTo>
                    <a:pt x="1246" y="1686"/>
                    <a:pt x="1247" y="1689"/>
                    <a:pt x="1248" y="1693"/>
                  </a:cubicBezTo>
                  <a:cubicBezTo>
                    <a:pt x="1239" y="1717"/>
                    <a:pt x="1239" y="1717"/>
                    <a:pt x="1239" y="1717"/>
                  </a:cubicBezTo>
                  <a:cubicBezTo>
                    <a:pt x="1236" y="1714"/>
                    <a:pt x="1233" y="1711"/>
                    <a:pt x="1231" y="1707"/>
                  </a:cubicBezTo>
                  <a:lnTo>
                    <a:pt x="1244" y="1683"/>
                  </a:lnTo>
                  <a:close/>
                  <a:moveTo>
                    <a:pt x="1251" y="1697"/>
                  </a:moveTo>
                  <a:cubicBezTo>
                    <a:pt x="1252" y="1701"/>
                    <a:pt x="1254" y="1704"/>
                    <a:pt x="1255" y="1706"/>
                  </a:cubicBezTo>
                  <a:cubicBezTo>
                    <a:pt x="1251" y="1728"/>
                    <a:pt x="1251" y="1728"/>
                    <a:pt x="1251" y="1728"/>
                  </a:cubicBezTo>
                  <a:cubicBezTo>
                    <a:pt x="1248" y="1726"/>
                    <a:pt x="1245" y="1723"/>
                    <a:pt x="1242" y="1720"/>
                  </a:cubicBezTo>
                  <a:lnTo>
                    <a:pt x="1251" y="1697"/>
                  </a:lnTo>
                  <a:close/>
                  <a:moveTo>
                    <a:pt x="1258" y="1712"/>
                  </a:moveTo>
                  <a:cubicBezTo>
                    <a:pt x="1260" y="1714"/>
                    <a:pt x="1261" y="1717"/>
                    <a:pt x="1263" y="1719"/>
                  </a:cubicBezTo>
                  <a:cubicBezTo>
                    <a:pt x="1263" y="1736"/>
                    <a:pt x="1263" y="1736"/>
                    <a:pt x="1263" y="1736"/>
                  </a:cubicBezTo>
                  <a:cubicBezTo>
                    <a:pt x="1260" y="1735"/>
                    <a:pt x="1257" y="1733"/>
                    <a:pt x="1254" y="1731"/>
                  </a:cubicBezTo>
                  <a:lnTo>
                    <a:pt x="1258" y="1712"/>
                  </a:lnTo>
                  <a:close/>
                  <a:moveTo>
                    <a:pt x="1309" y="1619"/>
                  </a:moveTo>
                  <a:cubicBezTo>
                    <a:pt x="1317" y="1616"/>
                    <a:pt x="1324" y="1611"/>
                    <a:pt x="1329" y="1606"/>
                  </a:cubicBezTo>
                  <a:cubicBezTo>
                    <a:pt x="1330" y="1609"/>
                    <a:pt x="1331" y="1613"/>
                    <a:pt x="1332" y="1616"/>
                  </a:cubicBezTo>
                  <a:cubicBezTo>
                    <a:pt x="1330" y="1618"/>
                    <a:pt x="1324" y="1625"/>
                    <a:pt x="1314" y="1629"/>
                  </a:cubicBezTo>
                  <a:cubicBezTo>
                    <a:pt x="1314" y="1629"/>
                    <a:pt x="1314" y="1630"/>
                    <a:pt x="1314" y="1630"/>
                  </a:cubicBezTo>
                  <a:cubicBezTo>
                    <a:pt x="1314" y="1630"/>
                    <a:pt x="1313" y="1630"/>
                    <a:pt x="1313" y="1630"/>
                  </a:cubicBezTo>
                  <a:cubicBezTo>
                    <a:pt x="1303" y="1634"/>
                    <a:pt x="1294" y="1633"/>
                    <a:pt x="1291" y="1633"/>
                  </a:cubicBezTo>
                  <a:cubicBezTo>
                    <a:pt x="1289" y="1630"/>
                    <a:pt x="1288" y="1627"/>
                    <a:pt x="1286" y="1624"/>
                  </a:cubicBezTo>
                  <a:cubicBezTo>
                    <a:pt x="1294" y="1624"/>
                    <a:pt x="1302" y="1622"/>
                    <a:pt x="1309" y="1619"/>
                  </a:cubicBezTo>
                  <a:close/>
                  <a:moveTo>
                    <a:pt x="1381" y="1699"/>
                  </a:moveTo>
                  <a:cubicBezTo>
                    <a:pt x="1377" y="1692"/>
                    <a:pt x="1369" y="1689"/>
                    <a:pt x="1362" y="1691"/>
                  </a:cubicBezTo>
                  <a:cubicBezTo>
                    <a:pt x="1359" y="1692"/>
                    <a:pt x="1357" y="1693"/>
                    <a:pt x="1355" y="1694"/>
                  </a:cubicBezTo>
                  <a:cubicBezTo>
                    <a:pt x="1355" y="1681"/>
                    <a:pt x="1351" y="1670"/>
                    <a:pt x="1344" y="1665"/>
                  </a:cubicBezTo>
                  <a:cubicBezTo>
                    <a:pt x="1340" y="1662"/>
                    <a:pt x="1334" y="1662"/>
                    <a:pt x="1328" y="1664"/>
                  </a:cubicBezTo>
                  <a:cubicBezTo>
                    <a:pt x="1322" y="1667"/>
                    <a:pt x="1318" y="1671"/>
                    <a:pt x="1317" y="1677"/>
                  </a:cubicBezTo>
                  <a:cubicBezTo>
                    <a:pt x="1316" y="1685"/>
                    <a:pt x="1320" y="1695"/>
                    <a:pt x="1330" y="1705"/>
                  </a:cubicBezTo>
                  <a:cubicBezTo>
                    <a:pt x="1328" y="1705"/>
                    <a:pt x="1325" y="1706"/>
                    <a:pt x="1323" y="1707"/>
                  </a:cubicBezTo>
                  <a:cubicBezTo>
                    <a:pt x="1316" y="1711"/>
                    <a:pt x="1313" y="1719"/>
                    <a:pt x="1314" y="1726"/>
                  </a:cubicBezTo>
                  <a:cubicBezTo>
                    <a:pt x="1315" y="1731"/>
                    <a:pt x="1319" y="1735"/>
                    <a:pt x="1324" y="1738"/>
                  </a:cubicBezTo>
                  <a:cubicBezTo>
                    <a:pt x="1320" y="1738"/>
                    <a:pt x="1316" y="1736"/>
                    <a:pt x="1313" y="1731"/>
                  </a:cubicBezTo>
                  <a:cubicBezTo>
                    <a:pt x="1306" y="1723"/>
                    <a:pt x="1305" y="1708"/>
                    <a:pt x="1303" y="1692"/>
                  </a:cubicBezTo>
                  <a:cubicBezTo>
                    <a:pt x="1301" y="1675"/>
                    <a:pt x="1299" y="1656"/>
                    <a:pt x="1292" y="1637"/>
                  </a:cubicBezTo>
                  <a:cubicBezTo>
                    <a:pt x="1297" y="1637"/>
                    <a:pt x="1306" y="1637"/>
                    <a:pt x="1315" y="1633"/>
                  </a:cubicBezTo>
                  <a:cubicBezTo>
                    <a:pt x="1315" y="1633"/>
                    <a:pt x="1315" y="1633"/>
                    <a:pt x="1315" y="1633"/>
                  </a:cubicBezTo>
                  <a:cubicBezTo>
                    <a:pt x="1315" y="1633"/>
                    <a:pt x="1315" y="1633"/>
                    <a:pt x="1315" y="1633"/>
                  </a:cubicBezTo>
                  <a:cubicBezTo>
                    <a:pt x="1324" y="1629"/>
                    <a:pt x="1331" y="1623"/>
                    <a:pt x="1334" y="1620"/>
                  </a:cubicBezTo>
                  <a:cubicBezTo>
                    <a:pt x="1342" y="1638"/>
                    <a:pt x="1355" y="1653"/>
                    <a:pt x="1365" y="1666"/>
                  </a:cubicBezTo>
                  <a:cubicBezTo>
                    <a:pt x="1376" y="1679"/>
                    <a:pt x="1385" y="1691"/>
                    <a:pt x="1386" y="1701"/>
                  </a:cubicBezTo>
                  <a:cubicBezTo>
                    <a:pt x="1387" y="1706"/>
                    <a:pt x="1386" y="1711"/>
                    <a:pt x="1383" y="1714"/>
                  </a:cubicBezTo>
                  <a:cubicBezTo>
                    <a:pt x="1385" y="1708"/>
                    <a:pt x="1384" y="1702"/>
                    <a:pt x="1381" y="1699"/>
                  </a:cubicBezTo>
                  <a:close/>
                  <a:moveTo>
                    <a:pt x="1351" y="1698"/>
                  </a:moveTo>
                  <a:cubicBezTo>
                    <a:pt x="1351" y="1699"/>
                    <a:pt x="1350" y="1699"/>
                    <a:pt x="1350" y="1700"/>
                  </a:cubicBezTo>
                  <a:cubicBezTo>
                    <a:pt x="1349" y="1691"/>
                    <a:pt x="1347" y="1681"/>
                    <a:pt x="1342" y="1678"/>
                  </a:cubicBezTo>
                  <a:cubicBezTo>
                    <a:pt x="1340" y="1677"/>
                    <a:pt x="1337" y="1676"/>
                    <a:pt x="1333" y="1677"/>
                  </a:cubicBezTo>
                  <a:cubicBezTo>
                    <a:pt x="1329" y="1679"/>
                    <a:pt x="1328" y="1681"/>
                    <a:pt x="1328" y="1683"/>
                  </a:cubicBezTo>
                  <a:cubicBezTo>
                    <a:pt x="1327" y="1690"/>
                    <a:pt x="1332" y="1698"/>
                    <a:pt x="1338" y="1705"/>
                  </a:cubicBezTo>
                  <a:cubicBezTo>
                    <a:pt x="1337" y="1705"/>
                    <a:pt x="1336" y="1705"/>
                    <a:pt x="1335" y="1705"/>
                  </a:cubicBezTo>
                  <a:cubicBezTo>
                    <a:pt x="1335" y="1705"/>
                    <a:pt x="1335" y="1704"/>
                    <a:pt x="1335" y="1704"/>
                  </a:cubicBezTo>
                  <a:cubicBezTo>
                    <a:pt x="1325" y="1695"/>
                    <a:pt x="1320" y="1685"/>
                    <a:pt x="1321" y="1677"/>
                  </a:cubicBezTo>
                  <a:cubicBezTo>
                    <a:pt x="1322" y="1673"/>
                    <a:pt x="1325" y="1670"/>
                    <a:pt x="1329" y="1668"/>
                  </a:cubicBezTo>
                  <a:cubicBezTo>
                    <a:pt x="1334" y="1666"/>
                    <a:pt x="1339" y="1666"/>
                    <a:pt x="1342" y="1669"/>
                  </a:cubicBezTo>
                  <a:cubicBezTo>
                    <a:pt x="1349" y="1673"/>
                    <a:pt x="1352" y="1684"/>
                    <a:pt x="1351" y="1698"/>
                  </a:cubicBezTo>
                  <a:cubicBezTo>
                    <a:pt x="1351" y="1698"/>
                    <a:pt x="1351" y="1698"/>
                    <a:pt x="1351" y="1698"/>
                  </a:cubicBezTo>
                  <a:close/>
                  <a:moveTo>
                    <a:pt x="1413" y="1870"/>
                  </a:moveTo>
                  <a:cubicBezTo>
                    <a:pt x="1406" y="1868"/>
                    <a:pt x="1399" y="1866"/>
                    <a:pt x="1393" y="1863"/>
                  </a:cubicBezTo>
                  <a:cubicBezTo>
                    <a:pt x="1396" y="1857"/>
                    <a:pt x="1399" y="1850"/>
                    <a:pt x="1402" y="1842"/>
                  </a:cubicBezTo>
                  <a:cubicBezTo>
                    <a:pt x="1409" y="1846"/>
                    <a:pt x="1416" y="1848"/>
                    <a:pt x="1423" y="1850"/>
                  </a:cubicBezTo>
                  <a:cubicBezTo>
                    <a:pt x="1420" y="1857"/>
                    <a:pt x="1417" y="1864"/>
                    <a:pt x="1413" y="1870"/>
                  </a:cubicBezTo>
                  <a:close/>
                  <a:moveTo>
                    <a:pt x="1328" y="1773"/>
                  </a:moveTo>
                  <a:cubicBezTo>
                    <a:pt x="1333" y="1784"/>
                    <a:pt x="1341" y="1794"/>
                    <a:pt x="1349" y="1803"/>
                  </a:cubicBezTo>
                  <a:cubicBezTo>
                    <a:pt x="1347" y="1813"/>
                    <a:pt x="1344" y="1822"/>
                    <a:pt x="1341" y="1829"/>
                  </a:cubicBezTo>
                  <a:cubicBezTo>
                    <a:pt x="1334" y="1823"/>
                    <a:pt x="1328" y="1816"/>
                    <a:pt x="1323" y="1809"/>
                  </a:cubicBezTo>
                  <a:cubicBezTo>
                    <a:pt x="1327" y="1798"/>
                    <a:pt x="1329" y="1786"/>
                    <a:pt x="1328" y="1773"/>
                  </a:cubicBezTo>
                  <a:close/>
                  <a:moveTo>
                    <a:pt x="1320" y="1805"/>
                  </a:moveTo>
                  <a:cubicBezTo>
                    <a:pt x="1312" y="1791"/>
                    <a:pt x="1306" y="1777"/>
                    <a:pt x="1306" y="1762"/>
                  </a:cubicBezTo>
                  <a:cubicBezTo>
                    <a:pt x="1312" y="1762"/>
                    <a:pt x="1318" y="1761"/>
                    <a:pt x="1323" y="1759"/>
                  </a:cubicBezTo>
                  <a:cubicBezTo>
                    <a:pt x="1326" y="1776"/>
                    <a:pt x="1325" y="1791"/>
                    <a:pt x="1320" y="1805"/>
                  </a:cubicBezTo>
                  <a:close/>
                  <a:moveTo>
                    <a:pt x="1327" y="1758"/>
                  </a:moveTo>
                  <a:cubicBezTo>
                    <a:pt x="1333" y="1755"/>
                    <a:pt x="1339" y="1751"/>
                    <a:pt x="1344" y="1747"/>
                  </a:cubicBezTo>
                  <a:cubicBezTo>
                    <a:pt x="1351" y="1766"/>
                    <a:pt x="1352" y="1784"/>
                    <a:pt x="1350" y="1798"/>
                  </a:cubicBezTo>
                  <a:cubicBezTo>
                    <a:pt x="1339" y="1786"/>
                    <a:pt x="1331" y="1773"/>
                    <a:pt x="1327" y="1758"/>
                  </a:cubicBezTo>
                  <a:close/>
                  <a:moveTo>
                    <a:pt x="1352" y="1807"/>
                  </a:moveTo>
                  <a:cubicBezTo>
                    <a:pt x="1359" y="1814"/>
                    <a:pt x="1366" y="1820"/>
                    <a:pt x="1373" y="1825"/>
                  </a:cubicBezTo>
                  <a:cubicBezTo>
                    <a:pt x="1371" y="1833"/>
                    <a:pt x="1368" y="1841"/>
                    <a:pt x="1364" y="1848"/>
                  </a:cubicBezTo>
                  <a:cubicBezTo>
                    <a:pt x="1357" y="1843"/>
                    <a:pt x="1350" y="1838"/>
                    <a:pt x="1344" y="1832"/>
                  </a:cubicBezTo>
                  <a:cubicBezTo>
                    <a:pt x="1347" y="1825"/>
                    <a:pt x="1350" y="1816"/>
                    <a:pt x="1352" y="1807"/>
                  </a:cubicBezTo>
                  <a:close/>
                  <a:moveTo>
                    <a:pt x="1379" y="1749"/>
                  </a:moveTo>
                  <a:cubicBezTo>
                    <a:pt x="1388" y="1763"/>
                    <a:pt x="1398" y="1772"/>
                    <a:pt x="1408" y="1780"/>
                  </a:cubicBezTo>
                  <a:cubicBezTo>
                    <a:pt x="1408" y="1789"/>
                    <a:pt x="1407" y="1799"/>
                    <a:pt x="1406" y="1808"/>
                  </a:cubicBezTo>
                  <a:cubicBezTo>
                    <a:pt x="1398" y="1804"/>
                    <a:pt x="1390" y="1798"/>
                    <a:pt x="1383" y="1792"/>
                  </a:cubicBezTo>
                  <a:cubicBezTo>
                    <a:pt x="1384" y="1777"/>
                    <a:pt x="1383" y="1763"/>
                    <a:pt x="1379" y="1749"/>
                  </a:cubicBezTo>
                  <a:close/>
                  <a:moveTo>
                    <a:pt x="1383" y="1796"/>
                  </a:moveTo>
                  <a:cubicBezTo>
                    <a:pt x="1390" y="1802"/>
                    <a:pt x="1398" y="1808"/>
                    <a:pt x="1405" y="1812"/>
                  </a:cubicBezTo>
                  <a:cubicBezTo>
                    <a:pt x="1404" y="1821"/>
                    <a:pt x="1402" y="1829"/>
                    <a:pt x="1399" y="1837"/>
                  </a:cubicBezTo>
                  <a:cubicBezTo>
                    <a:pt x="1392" y="1833"/>
                    <a:pt x="1385" y="1829"/>
                    <a:pt x="1378" y="1824"/>
                  </a:cubicBezTo>
                  <a:cubicBezTo>
                    <a:pt x="1380" y="1815"/>
                    <a:pt x="1382" y="1806"/>
                    <a:pt x="1383" y="1796"/>
                  </a:cubicBezTo>
                  <a:close/>
                  <a:moveTo>
                    <a:pt x="1375" y="1821"/>
                  </a:moveTo>
                  <a:cubicBezTo>
                    <a:pt x="1367" y="1816"/>
                    <a:pt x="1360" y="1809"/>
                    <a:pt x="1353" y="1802"/>
                  </a:cubicBezTo>
                  <a:cubicBezTo>
                    <a:pt x="1355" y="1790"/>
                    <a:pt x="1355" y="1776"/>
                    <a:pt x="1352" y="1761"/>
                  </a:cubicBezTo>
                  <a:cubicBezTo>
                    <a:pt x="1359" y="1773"/>
                    <a:pt x="1369" y="1784"/>
                    <a:pt x="1379" y="1793"/>
                  </a:cubicBezTo>
                  <a:cubicBezTo>
                    <a:pt x="1378" y="1803"/>
                    <a:pt x="1377" y="1812"/>
                    <a:pt x="1375" y="1821"/>
                  </a:cubicBezTo>
                  <a:close/>
                  <a:moveTo>
                    <a:pt x="1377" y="1828"/>
                  </a:moveTo>
                  <a:cubicBezTo>
                    <a:pt x="1384" y="1833"/>
                    <a:pt x="1391" y="1837"/>
                    <a:pt x="1398" y="1841"/>
                  </a:cubicBezTo>
                  <a:cubicBezTo>
                    <a:pt x="1396" y="1848"/>
                    <a:pt x="1392" y="1855"/>
                    <a:pt x="1389" y="1861"/>
                  </a:cubicBezTo>
                  <a:cubicBezTo>
                    <a:pt x="1381" y="1858"/>
                    <a:pt x="1374" y="1854"/>
                    <a:pt x="1367" y="1850"/>
                  </a:cubicBezTo>
                  <a:cubicBezTo>
                    <a:pt x="1371" y="1843"/>
                    <a:pt x="1374" y="1836"/>
                    <a:pt x="1377" y="1828"/>
                  </a:cubicBezTo>
                  <a:close/>
                  <a:moveTo>
                    <a:pt x="1403" y="1839"/>
                  </a:moveTo>
                  <a:cubicBezTo>
                    <a:pt x="1405" y="1831"/>
                    <a:pt x="1407" y="1823"/>
                    <a:pt x="1409" y="1814"/>
                  </a:cubicBezTo>
                  <a:cubicBezTo>
                    <a:pt x="1416" y="1818"/>
                    <a:pt x="1424" y="1821"/>
                    <a:pt x="1432" y="1823"/>
                  </a:cubicBezTo>
                  <a:cubicBezTo>
                    <a:pt x="1430" y="1831"/>
                    <a:pt x="1427" y="1839"/>
                    <a:pt x="1424" y="1847"/>
                  </a:cubicBezTo>
                  <a:cubicBezTo>
                    <a:pt x="1417" y="1845"/>
                    <a:pt x="1410" y="1842"/>
                    <a:pt x="1403" y="1839"/>
                  </a:cubicBezTo>
                  <a:close/>
                  <a:moveTo>
                    <a:pt x="1410" y="1810"/>
                  </a:moveTo>
                  <a:cubicBezTo>
                    <a:pt x="1411" y="1801"/>
                    <a:pt x="1412" y="1792"/>
                    <a:pt x="1412" y="1782"/>
                  </a:cubicBezTo>
                  <a:cubicBezTo>
                    <a:pt x="1420" y="1788"/>
                    <a:pt x="1428" y="1791"/>
                    <a:pt x="1436" y="1794"/>
                  </a:cubicBezTo>
                  <a:cubicBezTo>
                    <a:pt x="1435" y="1802"/>
                    <a:pt x="1434" y="1811"/>
                    <a:pt x="1432" y="1819"/>
                  </a:cubicBezTo>
                  <a:cubicBezTo>
                    <a:pt x="1425" y="1817"/>
                    <a:pt x="1417" y="1814"/>
                    <a:pt x="1410" y="1810"/>
                  </a:cubicBezTo>
                  <a:close/>
                  <a:moveTo>
                    <a:pt x="1411" y="1778"/>
                  </a:moveTo>
                  <a:cubicBezTo>
                    <a:pt x="1411" y="1765"/>
                    <a:pt x="1409" y="1753"/>
                    <a:pt x="1405" y="1741"/>
                  </a:cubicBezTo>
                  <a:cubicBezTo>
                    <a:pt x="1414" y="1751"/>
                    <a:pt x="1423" y="1758"/>
                    <a:pt x="1434" y="1763"/>
                  </a:cubicBezTo>
                  <a:cubicBezTo>
                    <a:pt x="1435" y="1772"/>
                    <a:pt x="1436" y="1781"/>
                    <a:pt x="1436" y="1790"/>
                  </a:cubicBezTo>
                  <a:cubicBezTo>
                    <a:pt x="1428" y="1787"/>
                    <a:pt x="1420" y="1783"/>
                    <a:pt x="1411" y="1778"/>
                  </a:cubicBezTo>
                  <a:close/>
                  <a:moveTo>
                    <a:pt x="1399" y="1728"/>
                  </a:moveTo>
                  <a:cubicBezTo>
                    <a:pt x="1404" y="1725"/>
                    <a:pt x="1408" y="1722"/>
                    <a:pt x="1413" y="1718"/>
                  </a:cubicBezTo>
                  <a:cubicBezTo>
                    <a:pt x="1423" y="1728"/>
                    <a:pt x="1429" y="1743"/>
                    <a:pt x="1433" y="1759"/>
                  </a:cubicBezTo>
                  <a:cubicBezTo>
                    <a:pt x="1420" y="1752"/>
                    <a:pt x="1409" y="1741"/>
                    <a:pt x="1399" y="1728"/>
                  </a:cubicBezTo>
                  <a:close/>
                  <a:moveTo>
                    <a:pt x="1407" y="1775"/>
                  </a:moveTo>
                  <a:cubicBezTo>
                    <a:pt x="1396" y="1765"/>
                    <a:pt x="1384" y="1752"/>
                    <a:pt x="1375" y="1734"/>
                  </a:cubicBezTo>
                  <a:cubicBezTo>
                    <a:pt x="1382" y="1734"/>
                    <a:pt x="1388" y="1732"/>
                    <a:pt x="1395" y="1730"/>
                  </a:cubicBezTo>
                  <a:cubicBezTo>
                    <a:pt x="1403" y="1743"/>
                    <a:pt x="1406" y="1759"/>
                    <a:pt x="1407" y="1775"/>
                  </a:cubicBezTo>
                  <a:close/>
                  <a:moveTo>
                    <a:pt x="1379" y="1788"/>
                  </a:moveTo>
                  <a:cubicBezTo>
                    <a:pt x="1366" y="1775"/>
                    <a:pt x="1354" y="1760"/>
                    <a:pt x="1347" y="1743"/>
                  </a:cubicBezTo>
                  <a:cubicBezTo>
                    <a:pt x="1352" y="1737"/>
                    <a:pt x="1353" y="1731"/>
                    <a:pt x="1353" y="1726"/>
                  </a:cubicBezTo>
                  <a:cubicBezTo>
                    <a:pt x="1357" y="1729"/>
                    <a:pt x="1363" y="1733"/>
                    <a:pt x="1371" y="1733"/>
                  </a:cubicBezTo>
                  <a:cubicBezTo>
                    <a:pt x="1377" y="1751"/>
                    <a:pt x="1380" y="1769"/>
                    <a:pt x="1379" y="1788"/>
                  </a:cubicBezTo>
                  <a:close/>
                  <a:moveTo>
                    <a:pt x="1335" y="1681"/>
                  </a:moveTo>
                  <a:cubicBezTo>
                    <a:pt x="1337" y="1680"/>
                    <a:pt x="1338" y="1680"/>
                    <a:pt x="1340" y="1681"/>
                  </a:cubicBezTo>
                  <a:cubicBezTo>
                    <a:pt x="1345" y="1685"/>
                    <a:pt x="1347" y="1700"/>
                    <a:pt x="1347" y="1710"/>
                  </a:cubicBezTo>
                  <a:cubicBezTo>
                    <a:pt x="1340" y="1703"/>
                    <a:pt x="1330" y="1691"/>
                    <a:pt x="1332" y="1684"/>
                  </a:cubicBezTo>
                  <a:cubicBezTo>
                    <a:pt x="1332" y="1683"/>
                    <a:pt x="1333" y="1682"/>
                    <a:pt x="1335" y="1681"/>
                  </a:cubicBezTo>
                  <a:close/>
                  <a:moveTo>
                    <a:pt x="1285" y="1760"/>
                  </a:moveTo>
                  <a:cubicBezTo>
                    <a:pt x="1291" y="1761"/>
                    <a:pt x="1296" y="1762"/>
                    <a:pt x="1302" y="1762"/>
                  </a:cubicBezTo>
                  <a:cubicBezTo>
                    <a:pt x="1302" y="1785"/>
                    <a:pt x="1296" y="1796"/>
                    <a:pt x="1287" y="1805"/>
                  </a:cubicBezTo>
                  <a:cubicBezTo>
                    <a:pt x="1282" y="1792"/>
                    <a:pt x="1280" y="1777"/>
                    <a:pt x="1285" y="1760"/>
                  </a:cubicBezTo>
                  <a:close/>
                  <a:moveTo>
                    <a:pt x="1304" y="1779"/>
                  </a:moveTo>
                  <a:cubicBezTo>
                    <a:pt x="1307" y="1789"/>
                    <a:pt x="1312" y="1800"/>
                    <a:pt x="1319" y="1810"/>
                  </a:cubicBezTo>
                  <a:cubicBezTo>
                    <a:pt x="1316" y="1819"/>
                    <a:pt x="1311" y="1827"/>
                    <a:pt x="1305" y="1834"/>
                  </a:cubicBezTo>
                  <a:cubicBezTo>
                    <a:pt x="1298" y="1827"/>
                    <a:pt x="1293" y="1818"/>
                    <a:pt x="1289" y="1809"/>
                  </a:cubicBezTo>
                  <a:cubicBezTo>
                    <a:pt x="1296" y="1802"/>
                    <a:pt x="1302" y="1793"/>
                    <a:pt x="1304" y="1779"/>
                  </a:cubicBezTo>
                  <a:close/>
                  <a:moveTo>
                    <a:pt x="1322" y="1813"/>
                  </a:moveTo>
                  <a:cubicBezTo>
                    <a:pt x="1327" y="1820"/>
                    <a:pt x="1332" y="1827"/>
                    <a:pt x="1339" y="1833"/>
                  </a:cubicBezTo>
                  <a:cubicBezTo>
                    <a:pt x="1334" y="1842"/>
                    <a:pt x="1329" y="1849"/>
                    <a:pt x="1325" y="1853"/>
                  </a:cubicBezTo>
                  <a:cubicBezTo>
                    <a:pt x="1323" y="1851"/>
                    <a:pt x="1320" y="1849"/>
                    <a:pt x="1318" y="1847"/>
                  </a:cubicBezTo>
                  <a:cubicBezTo>
                    <a:pt x="1314" y="1844"/>
                    <a:pt x="1311" y="1840"/>
                    <a:pt x="1307" y="1837"/>
                  </a:cubicBezTo>
                  <a:cubicBezTo>
                    <a:pt x="1313" y="1830"/>
                    <a:pt x="1318" y="1822"/>
                    <a:pt x="1322" y="1813"/>
                  </a:cubicBezTo>
                  <a:close/>
                  <a:moveTo>
                    <a:pt x="1342" y="1836"/>
                  </a:moveTo>
                  <a:cubicBezTo>
                    <a:pt x="1348" y="1841"/>
                    <a:pt x="1355" y="1846"/>
                    <a:pt x="1362" y="1851"/>
                  </a:cubicBezTo>
                  <a:cubicBezTo>
                    <a:pt x="1358" y="1858"/>
                    <a:pt x="1353" y="1864"/>
                    <a:pt x="1348" y="1868"/>
                  </a:cubicBezTo>
                  <a:cubicBezTo>
                    <a:pt x="1341" y="1865"/>
                    <a:pt x="1335" y="1860"/>
                    <a:pt x="1328" y="1855"/>
                  </a:cubicBezTo>
                  <a:cubicBezTo>
                    <a:pt x="1332" y="1851"/>
                    <a:pt x="1337" y="1845"/>
                    <a:pt x="1342" y="1836"/>
                  </a:cubicBezTo>
                  <a:close/>
                  <a:moveTo>
                    <a:pt x="1365" y="1853"/>
                  </a:moveTo>
                  <a:cubicBezTo>
                    <a:pt x="1372" y="1857"/>
                    <a:pt x="1380" y="1861"/>
                    <a:pt x="1387" y="1865"/>
                  </a:cubicBezTo>
                  <a:cubicBezTo>
                    <a:pt x="1383" y="1871"/>
                    <a:pt x="1379" y="1877"/>
                    <a:pt x="1375" y="1882"/>
                  </a:cubicBezTo>
                  <a:cubicBezTo>
                    <a:pt x="1367" y="1879"/>
                    <a:pt x="1359" y="1875"/>
                    <a:pt x="1351" y="1870"/>
                  </a:cubicBezTo>
                  <a:cubicBezTo>
                    <a:pt x="1357" y="1866"/>
                    <a:pt x="1361" y="1860"/>
                    <a:pt x="1365" y="1853"/>
                  </a:cubicBezTo>
                  <a:close/>
                  <a:moveTo>
                    <a:pt x="1391" y="1866"/>
                  </a:moveTo>
                  <a:cubicBezTo>
                    <a:pt x="1397" y="1869"/>
                    <a:pt x="1404" y="1872"/>
                    <a:pt x="1411" y="1874"/>
                  </a:cubicBezTo>
                  <a:cubicBezTo>
                    <a:pt x="1408" y="1879"/>
                    <a:pt x="1405" y="1885"/>
                    <a:pt x="1401" y="1890"/>
                  </a:cubicBezTo>
                  <a:cubicBezTo>
                    <a:pt x="1394" y="1888"/>
                    <a:pt x="1387" y="1886"/>
                    <a:pt x="1379" y="1883"/>
                  </a:cubicBezTo>
                  <a:cubicBezTo>
                    <a:pt x="1383" y="1878"/>
                    <a:pt x="1387" y="1873"/>
                    <a:pt x="1391" y="1866"/>
                  </a:cubicBezTo>
                  <a:close/>
                  <a:moveTo>
                    <a:pt x="1417" y="1871"/>
                  </a:moveTo>
                  <a:cubicBezTo>
                    <a:pt x="1421" y="1865"/>
                    <a:pt x="1424" y="1858"/>
                    <a:pt x="1427" y="1852"/>
                  </a:cubicBezTo>
                  <a:cubicBezTo>
                    <a:pt x="1434" y="1854"/>
                    <a:pt x="1441" y="1855"/>
                    <a:pt x="1447" y="1855"/>
                  </a:cubicBezTo>
                  <a:cubicBezTo>
                    <a:pt x="1443" y="1863"/>
                    <a:pt x="1440" y="1870"/>
                    <a:pt x="1436" y="1875"/>
                  </a:cubicBezTo>
                  <a:cubicBezTo>
                    <a:pt x="1430" y="1874"/>
                    <a:pt x="1423" y="1873"/>
                    <a:pt x="1417" y="1871"/>
                  </a:cubicBezTo>
                  <a:close/>
                  <a:moveTo>
                    <a:pt x="1428" y="1848"/>
                  </a:moveTo>
                  <a:cubicBezTo>
                    <a:pt x="1431" y="1840"/>
                    <a:pt x="1433" y="1832"/>
                    <a:pt x="1435" y="1824"/>
                  </a:cubicBezTo>
                  <a:cubicBezTo>
                    <a:pt x="1443" y="1826"/>
                    <a:pt x="1450" y="1827"/>
                    <a:pt x="1457" y="1827"/>
                  </a:cubicBezTo>
                  <a:cubicBezTo>
                    <a:pt x="1455" y="1835"/>
                    <a:pt x="1452" y="1844"/>
                    <a:pt x="1449" y="1851"/>
                  </a:cubicBezTo>
                  <a:cubicBezTo>
                    <a:pt x="1442" y="1851"/>
                    <a:pt x="1435" y="1850"/>
                    <a:pt x="1428" y="1848"/>
                  </a:cubicBezTo>
                  <a:close/>
                  <a:moveTo>
                    <a:pt x="1436" y="1820"/>
                  </a:moveTo>
                  <a:cubicBezTo>
                    <a:pt x="1438" y="1812"/>
                    <a:pt x="1439" y="1803"/>
                    <a:pt x="1439" y="1795"/>
                  </a:cubicBezTo>
                  <a:cubicBezTo>
                    <a:pt x="1449" y="1798"/>
                    <a:pt x="1458" y="1799"/>
                    <a:pt x="1463" y="1800"/>
                  </a:cubicBezTo>
                  <a:cubicBezTo>
                    <a:pt x="1462" y="1807"/>
                    <a:pt x="1460" y="1815"/>
                    <a:pt x="1458" y="1823"/>
                  </a:cubicBezTo>
                  <a:cubicBezTo>
                    <a:pt x="1451" y="1823"/>
                    <a:pt x="1444" y="1822"/>
                    <a:pt x="1436" y="1820"/>
                  </a:cubicBezTo>
                  <a:close/>
                  <a:moveTo>
                    <a:pt x="1439" y="1791"/>
                  </a:moveTo>
                  <a:cubicBezTo>
                    <a:pt x="1440" y="1782"/>
                    <a:pt x="1439" y="1773"/>
                    <a:pt x="1438" y="1765"/>
                  </a:cubicBezTo>
                  <a:cubicBezTo>
                    <a:pt x="1446" y="1769"/>
                    <a:pt x="1455" y="1771"/>
                    <a:pt x="1465" y="1772"/>
                  </a:cubicBezTo>
                  <a:cubicBezTo>
                    <a:pt x="1465" y="1777"/>
                    <a:pt x="1465" y="1781"/>
                    <a:pt x="1464" y="1786"/>
                  </a:cubicBezTo>
                  <a:cubicBezTo>
                    <a:pt x="1464" y="1789"/>
                    <a:pt x="1464" y="1792"/>
                    <a:pt x="1464" y="1796"/>
                  </a:cubicBezTo>
                  <a:cubicBezTo>
                    <a:pt x="1458" y="1795"/>
                    <a:pt x="1450" y="1794"/>
                    <a:pt x="1439" y="1791"/>
                  </a:cubicBezTo>
                  <a:close/>
                  <a:moveTo>
                    <a:pt x="1437" y="1761"/>
                  </a:moveTo>
                  <a:cubicBezTo>
                    <a:pt x="1435" y="1749"/>
                    <a:pt x="1431" y="1738"/>
                    <a:pt x="1425" y="1728"/>
                  </a:cubicBezTo>
                  <a:cubicBezTo>
                    <a:pt x="1438" y="1737"/>
                    <a:pt x="1448" y="1739"/>
                    <a:pt x="1458" y="1739"/>
                  </a:cubicBezTo>
                  <a:cubicBezTo>
                    <a:pt x="1462" y="1748"/>
                    <a:pt x="1464" y="1758"/>
                    <a:pt x="1464" y="1768"/>
                  </a:cubicBezTo>
                  <a:cubicBezTo>
                    <a:pt x="1455" y="1767"/>
                    <a:pt x="1446" y="1765"/>
                    <a:pt x="1437" y="1761"/>
                  </a:cubicBezTo>
                  <a:close/>
                  <a:moveTo>
                    <a:pt x="1415" y="1715"/>
                  </a:moveTo>
                  <a:cubicBezTo>
                    <a:pt x="1419" y="1711"/>
                    <a:pt x="1423" y="1706"/>
                    <a:pt x="1426" y="1701"/>
                  </a:cubicBezTo>
                  <a:cubicBezTo>
                    <a:pt x="1441" y="1710"/>
                    <a:pt x="1451" y="1722"/>
                    <a:pt x="1457" y="1735"/>
                  </a:cubicBezTo>
                  <a:cubicBezTo>
                    <a:pt x="1444" y="1735"/>
                    <a:pt x="1432" y="1731"/>
                    <a:pt x="1415" y="1715"/>
                  </a:cubicBezTo>
                  <a:close/>
                  <a:moveTo>
                    <a:pt x="1414" y="1673"/>
                  </a:moveTo>
                  <a:cubicBezTo>
                    <a:pt x="1414" y="1670"/>
                    <a:pt x="1414" y="1666"/>
                    <a:pt x="1414" y="1663"/>
                  </a:cubicBezTo>
                  <a:cubicBezTo>
                    <a:pt x="1424" y="1673"/>
                    <a:pt x="1424" y="1673"/>
                    <a:pt x="1424" y="1673"/>
                  </a:cubicBezTo>
                  <a:cubicBezTo>
                    <a:pt x="1423" y="1677"/>
                    <a:pt x="1422" y="1680"/>
                    <a:pt x="1421" y="1683"/>
                  </a:cubicBezTo>
                  <a:lnTo>
                    <a:pt x="1414" y="1673"/>
                  </a:lnTo>
                  <a:close/>
                  <a:moveTo>
                    <a:pt x="1419" y="1687"/>
                  </a:moveTo>
                  <a:cubicBezTo>
                    <a:pt x="1417" y="1690"/>
                    <a:pt x="1416" y="1693"/>
                    <a:pt x="1414" y="1695"/>
                  </a:cubicBezTo>
                  <a:cubicBezTo>
                    <a:pt x="1412" y="1689"/>
                    <a:pt x="1412" y="1689"/>
                    <a:pt x="1412" y="1689"/>
                  </a:cubicBezTo>
                  <a:cubicBezTo>
                    <a:pt x="1413" y="1686"/>
                    <a:pt x="1413" y="1683"/>
                    <a:pt x="1414" y="1679"/>
                  </a:cubicBezTo>
                  <a:lnTo>
                    <a:pt x="1419" y="1687"/>
                  </a:lnTo>
                  <a:close/>
                  <a:moveTo>
                    <a:pt x="1413" y="1657"/>
                  </a:moveTo>
                  <a:cubicBezTo>
                    <a:pt x="1412" y="1654"/>
                    <a:pt x="1412" y="1651"/>
                    <a:pt x="1411" y="1648"/>
                  </a:cubicBezTo>
                  <a:cubicBezTo>
                    <a:pt x="1427" y="1659"/>
                    <a:pt x="1427" y="1659"/>
                    <a:pt x="1427" y="1659"/>
                  </a:cubicBezTo>
                  <a:cubicBezTo>
                    <a:pt x="1427" y="1663"/>
                    <a:pt x="1426" y="1666"/>
                    <a:pt x="1425" y="1669"/>
                  </a:cubicBezTo>
                  <a:lnTo>
                    <a:pt x="1413" y="1657"/>
                  </a:lnTo>
                  <a:close/>
                  <a:moveTo>
                    <a:pt x="1412" y="1699"/>
                  </a:moveTo>
                  <a:cubicBezTo>
                    <a:pt x="1409" y="1703"/>
                    <a:pt x="1406" y="1706"/>
                    <a:pt x="1403" y="1708"/>
                  </a:cubicBezTo>
                  <a:cubicBezTo>
                    <a:pt x="1406" y="1704"/>
                    <a:pt x="1408" y="1700"/>
                    <a:pt x="1410" y="1695"/>
                  </a:cubicBezTo>
                  <a:lnTo>
                    <a:pt x="1412" y="1699"/>
                  </a:lnTo>
                  <a:close/>
                  <a:moveTo>
                    <a:pt x="1398" y="1695"/>
                  </a:moveTo>
                  <a:cubicBezTo>
                    <a:pt x="1403" y="1692"/>
                    <a:pt x="1403" y="1692"/>
                    <a:pt x="1403" y="1692"/>
                  </a:cubicBezTo>
                  <a:cubicBezTo>
                    <a:pt x="1402" y="1696"/>
                    <a:pt x="1401" y="1700"/>
                    <a:pt x="1399" y="1705"/>
                  </a:cubicBezTo>
                  <a:cubicBezTo>
                    <a:pt x="1399" y="1701"/>
                    <a:pt x="1399" y="1698"/>
                    <a:pt x="1398" y="1695"/>
                  </a:cubicBezTo>
                  <a:close/>
                  <a:moveTo>
                    <a:pt x="1382" y="1608"/>
                  </a:moveTo>
                  <a:cubicBezTo>
                    <a:pt x="1383" y="1611"/>
                    <a:pt x="1385" y="1615"/>
                    <a:pt x="1387" y="1618"/>
                  </a:cubicBezTo>
                  <a:cubicBezTo>
                    <a:pt x="1363" y="1640"/>
                    <a:pt x="1363" y="1640"/>
                    <a:pt x="1363" y="1640"/>
                  </a:cubicBezTo>
                  <a:cubicBezTo>
                    <a:pt x="1361" y="1637"/>
                    <a:pt x="1359" y="1634"/>
                    <a:pt x="1357" y="1630"/>
                  </a:cubicBezTo>
                  <a:lnTo>
                    <a:pt x="1382" y="1608"/>
                  </a:lnTo>
                  <a:close/>
                  <a:moveTo>
                    <a:pt x="1355" y="1627"/>
                  </a:moveTo>
                  <a:cubicBezTo>
                    <a:pt x="1353" y="1624"/>
                    <a:pt x="1351" y="1621"/>
                    <a:pt x="1350" y="1618"/>
                  </a:cubicBezTo>
                  <a:cubicBezTo>
                    <a:pt x="1376" y="1595"/>
                    <a:pt x="1376" y="1595"/>
                    <a:pt x="1376" y="1595"/>
                  </a:cubicBezTo>
                  <a:cubicBezTo>
                    <a:pt x="1377" y="1598"/>
                    <a:pt x="1379" y="1601"/>
                    <a:pt x="1380" y="1604"/>
                  </a:cubicBezTo>
                  <a:lnTo>
                    <a:pt x="1355" y="1627"/>
                  </a:lnTo>
                  <a:close/>
                  <a:moveTo>
                    <a:pt x="1388" y="1622"/>
                  </a:moveTo>
                  <a:cubicBezTo>
                    <a:pt x="1390" y="1625"/>
                    <a:pt x="1391" y="1629"/>
                    <a:pt x="1393" y="1632"/>
                  </a:cubicBezTo>
                  <a:cubicBezTo>
                    <a:pt x="1371" y="1651"/>
                    <a:pt x="1371" y="1651"/>
                    <a:pt x="1371" y="1651"/>
                  </a:cubicBezTo>
                  <a:cubicBezTo>
                    <a:pt x="1369" y="1648"/>
                    <a:pt x="1367" y="1646"/>
                    <a:pt x="1365" y="1643"/>
                  </a:cubicBezTo>
                  <a:lnTo>
                    <a:pt x="1388" y="1622"/>
                  </a:lnTo>
                  <a:close/>
                  <a:moveTo>
                    <a:pt x="1394" y="1636"/>
                  </a:moveTo>
                  <a:cubicBezTo>
                    <a:pt x="1395" y="1639"/>
                    <a:pt x="1397" y="1642"/>
                    <a:pt x="1398" y="1645"/>
                  </a:cubicBezTo>
                  <a:cubicBezTo>
                    <a:pt x="1379" y="1661"/>
                    <a:pt x="1379" y="1661"/>
                    <a:pt x="1379" y="1661"/>
                  </a:cubicBezTo>
                  <a:cubicBezTo>
                    <a:pt x="1378" y="1659"/>
                    <a:pt x="1377" y="1658"/>
                    <a:pt x="1376" y="1656"/>
                  </a:cubicBezTo>
                  <a:cubicBezTo>
                    <a:pt x="1375" y="1656"/>
                    <a:pt x="1374" y="1655"/>
                    <a:pt x="1374" y="1654"/>
                  </a:cubicBezTo>
                  <a:lnTo>
                    <a:pt x="1394" y="1636"/>
                  </a:lnTo>
                  <a:close/>
                  <a:moveTo>
                    <a:pt x="1399" y="1649"/>
                  </a:moveTo>
                  <a:cubicBezTo>
                    <a:pt x="1400" y="1653"/>
                    <a:pt x="1401" y="1656"/>
                    <a:pt x="1402" y="1659"/>
                  </a:cubicBezTo>
                  <a:cubicBezTo>
                    <a:pt x="1386" y="1671"/>
                    <a:pt x="1386" y="1671"/>
                    <a:pt x="1386" y="1671"/>
                  </a:cubicBezTo>
                  <a:cubicBezTo>
                    <a:pt x="1385" y="1668"/>
                    <a:pt x="1383" y="1666"/>
                    <a:pt x="1381" y="1664"/>
                  </a:cubicBezTo>
                  <a:lnTo>
                    <a:pt x="1399" y="1649"/>
                  </a:lnTo>
                  <a:close/>
                  <a:moveTo>
                    <a:pt x="1403" y="1663"/>
                  </a:moveTo>
                  <a:cubicBezTo>
                    <a:pt x="1403" y="1666"/>
                    <a:pt x="1404" y="1670"/>
                    <a:pt x="1404" y="1673"/>
                  </a:cubicBezTo>
                  <a:cubicBezTo>
                    <a:pt x="1393" y="1681"/>
                    <a:pt x="1393" y="1681"/>
                    <a:pt x="1393" y="1681"/>
                  </a:cubicBezTo>
                  <a:cubicBezTo>
                    <a:pt x="1392" y="1679"/>
                    <a:pt x="1390" y="1676"/>
                    <a:pt x="1389" y="1674"/>
                  </a:cubicBezTo>
                  <a:lnTo>
                    <a:pt x="1403" y="1663"/>
                  </a:lnTo>
                  <a:close/>
                  <a:moveTo>
                    <a:pt x="1404" y="1677"/>
                  </a:moveTo>
                  <a:cubicBezTo>
                    <a:pt x="1404" y="1680"/>
                    <a:pt x="1404" y="1684"/>
                    <a:pt x="1404" y="1687"/>
                  </a:cubicBezTo>
                  <a:cubicBezTo>
                    <a:pt x="1397" y="1691"/>
                    <a:pt x="1397" y="1691"/>
                    <a:pt x="1397" y="1691"/>
                  </a:cubicBezTo>
                  <a:cubicBezTo>
                    <a:pt x="1397" y="1689"/>
                    <a:pt x="1396" y="1687"/>
                    <a:pt x="1395" y="1684"/>
                  </a:cubicBezTo>
                  <a:lnTo>
                    <a:pt x="1404" y="1677"/>
                  </a:lnTo>
                  <a:close/>
                  <a:moveTo>
                    <a:pt x="1407" y="1691"/>
                  </a:moveTo>
                  <a:cubicBezTo>
                    <a:pt x="1412" y="1664"/>
                    <a:pt x="1399" y="1636"/>
                    <a:pt x="1385" y="1606"/>
                  </a:cubicBezTo>
                  <a:cubicBezTo>
                    <a:pt x="1381" y="1596"/>
                    <a:pt x="1376" y="1586"/>
                    <a:pt x="1372" y="1576"/>
                  </a:cubicBezTo>
                  <a:cubicBezTo>
                    <a:pt x="1373" y="1575"/>
                    <a:pt x="1374" y="1573"/>
                    <a:pt x="1376" y="1572"/>
                  </a:cubicBezTo>
                  <a:cubicBezTo>
                    <a:pt x="1379" y="1580"/>
                    <a:pt x="1383" y="1588"/>
                    <a:pt x="1386" y="1595"/>
                  </a:cubicBezTo>
                  <a:cubicBezTo>
                    <a:pt x="1402" y="1629"/>
                    <a:pt x="1417" y="1662"/>
                    <a:pt x="1407" y="1691"/>
                  </a:cubicBezTo>
                  <a:close/>
                  <a:moveTo>
                    <a:pt x="1374" y="1591"/>
                  </a:moveTo>
                  <a:cubicBezTo>
                    <a:pt x="1348" y="1614"/>
                    <a:pt x="1348" y="1614"/>
                    <a:pt x="1348" y="1614"/>
                  </a:cubicBezTo>
                  <a:cubicBezTo>
                    <a:pt x="1347" y="1611"/>
                    <a:pt x="1345" y="1608"/>
                    <a:pt x="1344" y="1604"/>
                  </a:cubicBezTo>
                  <a:cubicBezTo>
                    <a:pt x="1371" y="1583"/>
                    <a:pt x="1371" y="1583"/>
                    <a:pt x="1371" y="1583"/>
                  </a:cubicBezTo>
                  <a:cubicBezTo>
                    <a:pt x="1372" y="1586"/>
                    <a:pt x="1373" y="1589"/>
                    <a:pt x="1374" y="1591"/>
                  </a:cubicBezTo>
                  <a:close/>
                  <a:moveTo>
                    <a:pt x="1343" y="1600"/>
                  </a:moveTo>
                  <a:cubicBezTo>
                    <a:pt x="1342" y="1597"/>
                    <a:pt x="1341" y="1595"/>
                    <a:pt x="1341" y="1592"/>
                  </a:cubicBezTo>
                  <a:cubicBezTo>
                    <a:pt x="1342" y="1590"/>
                    <a:pt x="1343" y="1589"/>
                    <a:pt x="1343" y="1588"/>
                  </a:cubicBezTo>
                  <a:cubicBezTo>
                    <a:pt x="1346" y="1588"/>
                    <a:pt x="1357" y="1585"/>
                    <a:pt x="1368" y="1578"/>
                  </a:cubicBezTo>
                  <a:cubicBezTo>
                    <a:pt x="1369" y="1578"/>
                    <a:pt x="1369" y="1579"/>
                    <a:pt x="1369" y="1579"/>
                  </a:cubicBezTo>
                  <a:lnTo>
                    <a:pt x="1343" y="1600"/>
                  </a:lnTo>
                  <a:close/>
                  <a:moveTo>
                    <a:pt x="1428" y="1655"/>
                  </a:moveTo>
                  <a:cubicBezTo>
                    <a:pt x="1409" y="1643"/>
                    <a:pt x="1409" y="1643"/>
                    <a:pt x="1409" y="1643"/>
                  </a:cubicBezTo>
                  <a:cubicBezTo>
                    <a:pt x="1408" y="1639"/>
                    <a:pt x="1407" y="1636"/>
                    <a:pt x="1406" y="1633"/>
                  </a:cubicBezTo>
                  <a:cubicBezTo>
                    <a:pt x="1428" y="1643"/>
                    <a:pt x="1428" y="1643"/>
                    <a:pt x="1428" y="1643"/>
                  </a:cubicBezTo>
                  <a:cubicBezTo>
                    <a:pt x="1428" y="1647"/>
                    <a:pt x="1428" y="1651"/>
                    <a:pt x="1428" y="1655"/>
                  </a:cubicBezTo>
                  <a:close/>
                  <a:moveTo>
                    <a:pt x="1404" y="1628"/>
                  </a:moveTo>
                  <a:cubicBezTo>
                    <a:pt x="1403" y="1625"/>
                    <a:pt x="1402" y="1621"/>
                    <a:pt x="1400" y="1618"/>
                  </a:cubicBezTo>
                  <a:cubicBezTo>
                    <a:pt x="1427" y="1626"/>
                    <a:pt x="1427" y="1626"/>
                    <a:pt x="1427" y="1626"/>
                  </a:cubicBezTo>
                  <a:cubicBezTo>
                    <a:pt x="1428" y="1630"/>
                    <a:pt x="1428" y="1634"/>
                    <a:pt x="1428" y="1639"/>
                  </a:cubicBezTo>
                  <a:lnTo>
                    <a:pt x="1404" y="1628"/>
                  </a:lnTo>
                  <a:close/>
                  <a:moveTo>
                    <a:pt x="1398" y="1614"/>
                  </a:moveTo>
                  <a:cubicBezTo>
                    <a:pt x="1397" y="1611"/>
                    <a:pt x="1396" y="1608"/>
                    <a:pt x="1394" y="1605"/>
                  </a:cubicBezTo>
                  <a:cubicBezTo>
                    <a:pt x="1406" y="1606"/>
                    <a:pt x="1406" y="1606"/>
                    <a:pt x="1406" y="1606"/>
                  </a:cubicBezTo>
                  <a:cubicBezTo>
                    <a:pt x="1411" y="1612"/>
                    <a:pt x="1417" y="1617"/>
                    <a:pt x="1423" y="1621"/>
                  </a:cubicBezTo>
                  <a:lnTo>
                    <a:pt x="1398" y="1614"/>
                  </a:lnTo>
                  <a:close/>
                  <a:moveTo>
                    <a:pt x="1393" y="1600"/>
                  </a:moveTo>
                  <a:cubicBezTo>
                    <a:pt x="1392" y="1598"/>
                    <a:pt x="1390" y="1596"/>
                    <a:pt x="1389" y="1593"/>
                  </a:cubicBezTo>
                  <a:cubicBezTo>
                    <a:pt x="1389" y="1593"/>
                    <a:pt x="1389" y="1592"/>
                    <a:pt x="1389" y="1592"/>
                  </a:cubicBezTo>
                  <a:cubicBezTo>
                    <a:pt x="1394" y="1592"/>
                    <a:pt x="1394" y="1592"/>
                    <a:pt x="1394" y="1592"/>
                  </a:cubicBezTo>
                  <a:cubicBezTo>
                    <a:pt x="1396" y="1595"/>
                    <a:pt x="1399" y="1599"/>
                    <a:pt x="1402" y="1602"/>
                  </a:cubicBezTo>
                  <a:lnTo>
                    <a:pt x="1393" y="1600"/>
                  </a:lnTo>
                  <a:close/>
                  <a:moveTo>
                    <a:pt x="1387" y="1588"/>
                  </a:moveTo>
                  <a:cubicBezTo>
                    <a:pt x="1385" y="1585"/>
                    <a:pt x="1384" y="1582"/>
                    <a:pt x="1383" y="1578"/>
                  </a:cubicBezTo>
                  <a:cubicBezTo>
                    <a:pt x="1387" y="1578"/>
                    <a:pt x="1387" y="1578"/>
                    <a:pt x="1387" y="1578"/>
                  </a:cubicBezTo>
                  <a:cubicBezTo>
                    <a:pt x="1388" y="1582"/>
                    <a:pt x="1390" y="1585"/>
                    <a:pt x="1392" y="1588"/>
                  </a:cubicBezTo>
                  <a:lnTo>
                    <a:pt x="1387" y="1588"/>
                  </a:lnTo>
                  <a:close/>
                  <a:moveTo>
                    <a:pt x="1381" y="1575"/>
                  </a:moveTo>
                  <a:cubicBezTo>
                    <a:pt x="1380" y="1573"/>
                    <a:pt x="1380" y="1571"/>
                    <a:pt x="1379" y="1570"/>
                  </a:cubicBezTo>
                  <a:cubicBezTo>
                    <a:pt x="1380" y="1569"/>
                    <a:pt x="1381" y="1568"/>
                    <a:pt x="1382" y="1566"/>
                  </a:cubicBezTo>
                  <a:cubicBezTo>
                    <a:pt x="1383" y="1569"/>
                    <a:pt x="1384" y="1572"/>
                    <a:pt x="1385" y="1575"/>
                  </a:cubicBezTo>
                  <a:lnTo>
                    <a:pt x="1381" y="1575"/>
                  </a:lnTo>
                  <a:close/>
                  <a:moveTo>
                    <a:pt x="1177" y="1629"/>
                  </a:moveTo>
                  <a:cubicBezTo>
                    <a:pt x="1177" y="1632"/>
                    <a:pt x="1177" y="1635"/>
                    <a:pt x="1176" y="1638"/>
                  </a:cubicBezTo>
                  <a:cubicBezTo>
                    <a:pt x="1151" y="1644"/>
                    <a:pt x="1151" y="1644"/>
                    <a:pt x="1151" y="1644"/>
                  </a:cubicBezTo>
                  <a:cubicBezTo>
                    <a:pt x="1152" y="1641"/>
                    <a:pt x="1153" y="1639"/>
                    <a:pt x="1154" y="1636"/>
                  </a:cubicBezTo>
                  <a:lnTo>
                    <a:pt x="1177" y="1629"/>
                  </a:lnTo>
                  <a:close/>
                  <a:moveTo>
                    <a:pt x="1157" y="1631"/>
                  </a:moveTo>
                  <a:cubicBezTo>
                    <a:pt x="1158" y="1629"/>
                    <a:pt x="1160" y="1627"/>
                    <a:pt x="1161" y="1624"/>
                  </a:cubicBezTo>
                  <a:cubicBezTo>
                    <a:pt x="1167" y="1620"/>
                    <a:pt x="1170" y="1617"/>
                    <a:pt x="1172" y="1615"/>
                  </a:cubicBezTo>
                  <a:cubicBezTo>
                    <a:pt x="1173" y="1616"/>
                    <a:pt x="1175" y="1617"/>
                    <a:pt x="1177" y="1619"/>
                  </a:cubicBezTo>
                  <a:cubicBezTo>
                    <a:pt x="1177" y="1621"/>
                    <a:pt x="1177" y="1623"/>
                    <a:pt x="1177" y="1625"/>
                  </a:cubicBezTo>
                  <a:lnTo>
                    <a:pt x="1157" y="1631"/>
                  </a:lnTo>
                  <a:close/>
                  <a:moveTo>
                    <a:pt x="1176" y="1642"/>
                  </a:moveTo>
                  <a:cubicBezTo>
                    <a:pt x="1176" y="1645"/>
                    <a:pt x="1176" y="1649"/>
                    <a:pt x="1175" y="1652"/>
                  </a:cubicBezTo>
                  <a:cubicBezTo>
                    <a:pt x="1146" y="1658"/>
                    <a:pt x="1146" y="1658"/>
                    <a:pt x="1146" y="1658"/>
                  </a:cubicBezTo>
                  <a:cubicBezTo>
                    <a:pt x="1147" y="1655"/>
                    <a:pt x="1148" y="1651"/>
                    <a:pt x="1149" y="1648"/>
                  </a:cubicBezTo>
                  <a:lnTo>
                    <a:pt x="1176" y="1642"/>
                  </a:lnTo>
                  <a:close/>
                  <a:moveTo>
                    <a:pt x="1175" y="1656"/>
                  </a:moveTo>
                  <a:cubicBezTo>
                    <a:pt x="1174" y="1659"/>
                    <a:pt x="1174" y="1662"/>
                    <a:pt x="1173" y="1665"/>
                  </a:cubicBezTo>
                  <a:cubicBezTo>
                    <a:pt x="1143" y="1672"/>
                    <a:pt x="1143" y="1672"/>
                    <a:pt x="1143" y="1672"/>
                  </a:cubicBezTo>
                  <a:cubicBezTo>
                    <a:pt x="1144" y="1669"/>
                    <a:pt x="1144" y="1666"/>
                    <a:pt x="1145" y="1662"/>
                  </a:cubicBezTo>
                  <a:lnTo>
                    <a:pt x="1175" y="1656"/>
                  </a:lnTo>
                  <a:close/>
                  <a:moveTo>
                    <a:pt x="1173" y="1669"/>
                  </a:moveTo>
                  <a:cubicBezTo>
                    <a:pt x="1172" y="1672"/>
                    <a:pt x="1172" y="1676"/>
                    <a:pt x="1171" y="1679"/>
                  </a:cubicBezTo>
                  <a:cubicBezTo>
                    <a:pt x="1141" y="1689"/>
                    <a:pt x="1141" y="1689"/>
                    <a:pt x="1141" y="1689"/>
                  </a:cubicBezTo>
                  <a:cubicBezTo>
                    <a:pt x="1141" y="1685"/>
                    <a:pt x="1142" y="1680"/>
                    <a:pt x="1143" y="1676"/>
                  </a:cubicBezTo>
                  <a:lnTo>
                    <a:pt x="1173" y="1669"/>
                  </a:lnTo>
                  <a:close/>
                  <a:moveTo>
                    <a:pt x="1171" y="1683"/>
                  </a:moveTo>
                  <a:cubicBezTo>
                    <a:pt x="1170" y="1684"/>
                    <a:pt x="1170" y="1685"/>
                    <a:pt x="1170" y="1685"/>
                  </a:cubicBezTo>
                  <a:cubicBezTo>
                    <a:pt x="1170" y="1688"/>
                    <a:pt x="1169" y="1690"/>
                    <a:pt x="1169" y="1693"/>
                  </a:cubicBezTo>
                  <a:cubicBezTo>
                    <a:pt x="1141" y="1705"/>
                    <a:pt x="1141" y="1705"/>
                    <a:pt x="1141" y="1705"/>
                  </a:cubicBezTo>
                  <a:cubicBezTo>
                    <a:pt x="1141" y="1701"/>
                    <a:pt x="1141" y="1697"/>
                    <a:pt x="1141" y="1693"/>
                  </a:cubicBezTo>
                  <a:lnTo>
                    <a:pt x="1171" y="1683"/>
                  </a:lnTo>
                  <a:close/>
                  <a:moveTo>
                    <a:pt x="1168" y="1697"/>
                  </a:moveTo>
                  <a:cubicBezTo>
                    <a:pt x="1168" y="1701"/>
                    <a:pt x="1167" y="1704"/>
                    <a:pt x="1167" y="1707"/>
                  </a:cubicBezTo>
                  <a:cubicBezTo>
                    <a:pt x="1142" y="1722"/>
                    <a:pt x="1142" y="1722"/>
                    <a:pt x="1142" y="1722"/>
                  </a:cubicBezTo>
                  <a:cubicBezTo>
                    <a:pt x="1141" y="1718"/>
                    <a:pt x="1141" y="1714"/>
                    <a:pt x="1141" y="1709"/>
                  </a:cubicBezTo>
                  <a:lnTo>
                    <a:pt x="1168" y="1697"/>
                  </a:lnTo>
                  <a:close/>
                  <a:moveTo>
                    <a:pt x="1166" y="1712"/>
                  </a:moveTo>
                  <a:cubicBezTo>
                    <a:pt x="1166" y="1716"/>
                    <a:pt x="1165" y="1719"/>
                    <a:pt x="1165" y="1723"/>
                  </a:cubicBezTo>
                  <a:cubicBezTo>
                    <a:pt x="1145" y="1739"/>
                    <a:pt x="1145" y="1739"/>
                    <a:pt x="1145" y="1739"/>
                  </a:cubicBezTo>
                  <a:cubicBezTo>
                    <a:pt x="1144" y="1735"/>
                    <a:pt x="1143" y="1731"/>
                    <a:pt x="1143" y="1726"/>
                  </a:cubicBezTo>
                  <a:lnTo>
                    <a:pt x="1166" y="1712"/>
                  </a:lnTo>
                  <a:close/>
                  <a:moveTo>
                    <a:pt x="1165" y="1728"/>
                  </a:moveTo>
                  <a:cubicBezTo>
                    <a:pt x="1164" y="1731"/>
                    <a:pt x="1164" y="1735"/>
                    <a:pt x="1164" y="1738"/>
                  </a:cubicBezTo>
                  <a:cubicBezTo>
                    <a:pt x="1150" y="1754"/>
                    <a:pt x="1150" y="1754"/>
                    <a:pt x="1150" y="1754"/>
                  </a:cubicBezTo>
                  <a:cubicBezTo>
                    <a:pt x="1148" y="1751"/>
                    <a:pt x="1147" y="1747"/>
                    <a:pt x="1146" y="1743"/>
                  </a:cubicBezTo>
                  <a:lnTo>
                    <a:pt x="1165" y="1728"/>
                  </a:lnTo>
                  <a:close/>
                  <a:moveTo>
                    <a:pt x="1164" y="1744"/>
                  </a:moveTo>
                  <a:cubicBezTo>
                    <a:pt x="1164" y="1747"/>
                    <a:pt x="1164" y="1750"/>
                    <a:pt x="1165" y="1753"/>
                  </a:cubicBezTo>
                  <a:cubicBezTo>
                    <a:pt x="1156" y="1768"/>
                    <a:pt x="1156" y="1768"/>
                    <a:pt x="1156" y="1768"/>
                  </a:cubicBezTo>
                  <a:cubicBezTo>
                    <a:pt x="1154" y="1765"/>
                    <a:pt x="1153" y="1761"/>
                    <a:pt x="1151" y="1758"/>
                  </a:cubicBezTo>
                  <a:lnTo>
                    <a:pt x="1164" y="1744"/>
                  </a:lnTo>
                  <a:close/>
                  <a:moveTo>
                    <a:pt x="1165" y="1759"/>
                  </a:moveTo>
                  <a:cubicBezTo>
                    <a:pt x="1166" y="1762"/>
                    <a:pt x="1167" y="1765"/>
                    <a:pt x="1168" y="1768"/>
                  </a:cubicBezTo>
                  <a:cubicBezTo>
                    <a:pt x="1164" y="1780"/>
                    <a:pt x="1164" y="1780"/>
                    <a:pt x="1164" y="1780"/>
                  </a:cubicBezTo>
                  <a:cubicBezTo>
                    <a:pt x="1162" y="1777"/>
                    <a:pt x="1160" y="1774"/>
                    <a:pt x="1158" y="1771"/>
                  </a:cubicBezTo>
                  <a:lnTo>
                    <a:pt x="1165" y="1759"/>
                  </a:lnTo>
                  <a:close/>
                  <a:moveTo>
                    <a:pt x="1170" y="1775"/>
                  </a:moveTo>
                  <a:cubicBezTo>
                    <a:pt x="1171" y="1778"/>
                    <a:pt x="1172" y="1781"/>
                    <a:pt x="1174" y="1783"/>
                  </a:cubicBezTo>
                  <a:cubicBezTo>
                    <a:pt x="1173" y="1790"/>
                    <a:pt x="1173" y="1790"/>
                    <a:pt x="1173" y="1790"/>
                  </a:cubicBezTo>
                  <a:cubicBezTo>
                    <a:pt x="1171" y="1788"/>
                    <a:pt x="1169" y="1786"/>
                    <a:pt x="1167" y="1784"/>
                  </a:cubicBezTo>
                  <a:lnTo>
                    <a:pt x="1170" y="1775"/>
                  </a:lnTo>
                  <a:close/>
                  <a:moveTo>
                    <a:pt x="1174" y="1686"/>
                  </a:moveTo>
                  <a:cubicBezTo>
                    <a:pt x="1177" y="1665"/>
                    <a:pt x="1181" y="1643"/>
                    <a:pt x="1181" y="1622"/>
                  </a:cubicBezTo>
                  <a:cubicBezTo>
                    <a:pt x="1181" y="1622"/>
                    <a:pt x="1182" y="1623"/>
                    <a:pt x="1183" y="1623"/>
                  </a:cubicBezTo>
                  <a:cubicBezTo>
                    <a:pt x="1186" y="1647"/>
                    <a:pt x="1182" y="1672"/>
                    <a:pt x="1178" y="1696"/>
                  </a:cubicBezTo>
                  <a:cubicBezTo>
                    <a:pt x="1172" y="1729"/>
                    <a:pt x="1167" y="1760"/>
                    <a:pt x="1179" y="1784"/>
                  </a:cubicBezTo>
                  <a:cubicBezTo>
                    <a:pt x="1162" y="1759"/>
                    <a:pt x="1168" y="1723"/>
                    <a:pt x="1174" y="1686"/>
                  </a:cubicBezTo>
                  <a:close/>
                  <a:moveTo>
                    <a:pt x="1178" y="1770"/>
                  </a:moveTo>
                  <a:cubicBezTo>
                    <a:pt x="1189" y="1774"/>
                    <a:pt x="1189" y="1774"/>
                    <a:pt x="1189" y="1774"/>
                  </a:cubicBezTo>
                  <a:cubicBezTo>
                    <a:pt x="1189" y="1777"/>
                    <a:pt x="1189" y="1779"/>
                    <a:pt x="1188" y="1781"/>
                  </a:cubicBezTo>
                  <a:cubicBezTo>
                    <a:pt x="1181" y="1779"/>
                    <a:pt x="1181" y="1779"/>
                    <a:pt x="1181" y="1779"/>
                  </a:cubicBezTo>
                  <a:cubicBezTo>
                    <a:pt x="1180" y="1776"/>
                    <a:pt x="1179" y="1773"/>
                    <a:pt x="1178" y="1770"/>
                  </a:cubicBezTo>
                  <a:close/>
                  <a:moveTo>
                    <a:pt x="1177" y="1789"/>
                  </a:moveTo>
                  <a:cubicBezTo>
                    <a:pt x="1180" y="1793"/>
                    <a:pt x="1184" y="1796"/>
                    <a:pt x="1188" y="1800"/>
                  </a:cubicBezTo>
                  <a:cubicBezTo>
                    <a:pt x="1184" y="1798"/>
                    <a:pt x="1180" y="1796"/>
                    <a:pt x="1177" y="1793"/>
                  </a:cubicBezTo>
                  <a:lnTo>
                    <a:pt x="1177" y="1789"/>
                  </a:lnTo>
                  <a:close/>
                  <a:moveTo>
                    <a:pt x="1183" y="1784"/>
                  </a:moveTo>
                  <a:cubicBezTo>
                    <a:pt x="1189" y="1785"/>
                    <a:pt x="1189" y="1785"/>
                    <a:pt x="1189" y="1785"/>
                  </a:cubicBezTo>
                  <a:cubicBezTo>
                    <a:pt x="1189" y="1789"/>
                    <a:pt x="1190" y="1792"/>
                    <a:pt x="1191" y="1795"/>
                  </a:cubicBezTo>
                  <a:cubicBezTo>
                    <a:pt x="1188" y="1791"/>
                    <a:pt x="1185" y="1788"/>
                    <a:pt x="1183" y="1784"/>
                  </a:cubicBezTo>
                  <a:close/>
                  <a:moveTo>
                    <a:pt x="1190" y="1771"/>
                  </a:moveTo>
                  <a:cubicBezTo>
                    <a:pt x="1177" y="1766"/>
                    <a:pt x="1177" y="1766"/>
                    <a:pt x="1177" y="1766"/>
                  </a:cubicBezTo>
                  <a:cubicBezTo>
                    <a:pt x="1177" y="1762"/>
                    <a:pt x="1176" y="1759"/>
                    <a:pt x="1176" y="1756"/>
                  </a:cubicBezTo>
                  <a:cubicBezTo>
                    <a:pt x="1192" y="1762"/>
                    <a:pt x="1192" y="1762"/>
                    <a:pt x="1192" y="1762"/>
                  </a:cubicBezTo>
                  <a:cubicBezTo>
                    <a:pt x="1191" y="1765"/>
                    <a:pt x="1191" y="1768"/>
                    <a:pt x="1190" y="1771"/>
                  </a:cubicBezTo>
                  <a:close/>
                  <a:moveTo>
                    <a:pt x="1176" y="1752"/>
                  </a:moveTo>
                  <a:cubicBezTo>
                    <a:pt x="1176" y="1748"/>
                    <a:pt x="1176" y="1745"/>
                    <a:pt x="1176" y="1742"/>
                  </a:cubicBezTo>
                  <a:cubicBezTo>
                    <a:pt x="1197" y="1751"/>
                    <a:pt x="1197" y="1751"/>
                    <a:pt x="1197" y="1751"/>
                  </a:cubicBezTo>
                  <a:cubicBezTo>
                    <a:pt x="1196" y="1754"/>
                    <a:pt x="1195" y="1756"/>
                    <a:pt x="1194" y="1759"/>
                  </a:cubicBezTo>
                  <a:lnTo>
                    <a:pt x="1176" y="1752"/>
                  </a:lnTo>
                  <a:close/>
                  <a:moveTo>
                    <a:pt x="1176" y="1737"/>
                  </a:moveTo>
                  <a:cubicBezTo>
                    <a:pt x="1176" y="1734"/>
                    <a:pt x="1177" y="1731"/>
                    <a:pt x="1177" y="1727"/>
                  </a:cubicBezTo>
                  <a:cubicBezTo>
                    <a:pt x="1201" y="1740"/>
                    <a:pt x="1201" y="1740"/>
                    <a:pt x="1201" y="1740"/>
                  </a:cubicBezTo>
                  <a:cubicBezTo>
                    <a:pt x="1201" y="1741"/>
                    <a:pt x="1201" y="1741"/>
                    <a:pt x="1200" y="1742"/>
                  </a:cubicBezTo>
                  <a:cubicBezTo>
                    <a:pt x="1200" y="1744"/>
                    <a:pt x="1199" y="1746"/>
                    <a:pt x="1198" y="1747"/>
                  </a:cubicBezTo>
                  <a:lnTo>
                    <a:pt x="1176" y="1737"/>
                  </a:lnTo>
                  <a:close/>
                  <a:moveTo>
                    <a:pt x="1177" y="1723"/>
                  </a:moveTo>
                  <a:cubicBezTo>
                    <a:pt x="1178" y="1720"/>
                    <a:pt x="1178" y="1716"/>
                    <a:pt x="1179" y="1712"/>
                  </a:cubicBezTo>
                  <a:cubicBezTo>
                    <a:pt x="1207" y="1726"/>
                    <a:pt x="1207" y="1726"/>
                    <a:pt x="1207" y="1726"/>
                  </a:cubicBezTo>
                  <a:cubicBezTo>
                    <a:pt x="1205" y="1730"/>
                    <a:pt x="1204" y="1733"/>
                    <a:pt x="1203" y="1736"/>
                  </a:cubicBezTo>
                  <a:lnTo>
                    <a:pt x="1177" y="1723"/>
                  </a:lnTo>
                  <a:close/>
                  <a:moveTo>
                    <a:pt x="1180" y="1708"/>
                  </a:moveTo>
                  <a:cubicBezTo>
                    <a:pt x="1180" y="1705"/>
                    <a:pt x="1181" y="1701"/>
                    <a:pt x="1182" y="1697"/>
                  </a:cubicBezTo>
                  <a:cubicBezTo>
                    <a:pt x="1212" y="1712"/>
                    <a:pt x="1212" y="1712"/>
                    <a:pt x="1212" y="1712"/>
                  </a:cubicBezTo>
                  <a:cubicBezTo>
                    <a:pt x="1210" y="1716"/>
                    <a:pt x="1209" y="1719"/>
                    <a:pt x="1208" y="1723"/>
                  </a:cubicBezTo>
                  <a:lnTo>
                    <a:pt x="1180" y="1708"/>
                  </a:lnTo>
                  <a:close/>
                  <a:moveTo>
                    <a:pt x="1182" y="1693"/>
                  </a:moveTo>
                  <a:cubicBezTo>
                    <a:pt x="1183" y="1690"/>
                    <a:pt x="1183" y="1686"/>
                    <a:pt x="1184" y="1683"/>
                  </a:cubicBezTo>
                  <a:cubicBezTo>
                    <a:pt x="1215" y="1698"/>
                    <a:pt x="1215" y="1698"/>
                    <a:pt x="1215" y="1698"/>
                  </a:cubicBezTo>
                  <a:cubicBezTo>
                    <a:pt x="1214" y="1702"/>
                    <a:pt x="1214" y="1705"/>
                    <a:pt x="1213" y="1708"/>
                  </a:cubicBezTo>
                  <a:lnTo>
                    <a:pt x="1182" y="1693"/>
                  </a:lnTo>
                  <a:close/>
                  <a:moveTo>
                    <a:pt x="1184" y="1679"/>
                  </a:moveTo>
                  <a:cubicBezTo>
                    <a:pt x="1185" y="1676"/>
                    <a:pt x="1185" y="1673"/>
                    <a:pt x="1186" y="1670"/>
                  </a:cubicBezTo>
                  <a:cubicBezTo>
                    <a:pt x="1217" y="1683"/>
                    <a:pt x="1217" y="1683"/>
                    <a:pt x="1217" y="1683"/>
                  </a:cubicBezTo>
                  <a:cubicBezTo>
                    <a:pt x="1217" y="1687"/>
                    <a:pt x="1216" y="1691"/>
                    <a:pt x="1216" y="1694"/>
                  </a:cubicBezTo>
                  <a:lnTo>
                    <a:pt x="1184" y="1679"/>
                  </a:lnTo>
                  <a:close/>
                  <a:moveTo>
                    <a:pt x="1186" y="1666"/>
                  </a:moveTo>
                  <a:cubicBezTo>
                    <a:pt x="1187" y="1663"/>
                    <a:pt x="1187" y="1660"/>
                    <a:pt x="1187" y="1657"/>
                  </a:cubicBezTo>
                  <a:cubicBezTo>
                    <a:pt x="1217" y="1669"/>
                    <a:pt x="1217" y="1669"/>
                    <a:pt x="1217" y="1669"/>
                  </a:cubicBezTo>
                  <a:cubicBezTo>
                    <a:pt x="1217" y="1672"/>
                    <a:pt x="1217" y="1676"/>
                    <a:pt x="1217" y="1679"/>
                  </a:cubicBezTo>
                  <a:lnTo>
                    <a:pt x="1186" y="1666"/>
                  </a:lnTo>
                  <a:close/>
                  <a:moveTo>
                    <a:pt x="1187" y="1625"/>
                  </a:moveTo>
                  <a:cubicBezTo>
                    <a:pt x="1192" y="1628"/>
                    <a:pt x="1198" y="1630"/>
                    <a:pt x="1206" y="1632"/>
                  </a:cubicBezTo>
                  <a:cubicBezTo>
                    <a:pt x="1206" y="1633"/>
                    <a:pt x="1207" y="1634"/>
                    <a:pt x="1207" y="1635"/>
                  </a:cubicBezTo>
                  <a:cubicBezTo>
                    <a:pt x="1187" y="1628"/>
                    <a:pt x="1187" y="1628"/>
                    <a:pt x="1187" y="1628"/>
                  </a:cubicBezTo>
                  <a:cubicBezTo>
                    <a:pt x="1187" y="1627"/>
                    <a:pt x="1187" y="1626"/>
                    <a:pt x="1187" y="1625"/>
                  </a:cubicBezTo>
                  <a:close/>
                  <a:moveTo>
                    <a:pt x="1187" y="1653"/>
                  </a:moveTo>
                  <a:cubicBezTo>
                    <a:pt x="1188" y="1650"/>
                    <a:pt x="1188" y="1648"/>
                    <a:pt x="1188" y="1645"/>
                  </a:cubicBezTo>
                  <a:cubicBezTo>
                    <a:pt x="1214" y="1655"/>
                    <a:pt x="1214" y="1655"/>
                    <a:pt x="1214" y="1655"/>
                  </a:cubicBezTo>
                  <a:cubicBezTo>
                    <a:pt x="1215" y="1658"/>
                    <a:pt x="1216" y="1661"/>
                    <a:pt x="1216" y="1664"/>
                  </a:cubicBezTo>
                  <a:lnTo>
                    <a:pt x="1187" y="1653"/>
                  </a:lnTo>
                  <a:close/>
                  <a:moveTo>
                    <a:pt x="1188" y="1641"/>
                  </a:moveTo>
                  <a:cubicBezTo>
                    <a:pt x="1188" y="1638"/>
                    <a:pt x="1188" y="1635"/>
                    <a:pt x="1188" y="1632"/>
                  </a:cubicBezTo>
                  <a:cubicBezTo>
                    <a:pt x="1209" y="1639"/>
                    <a:pt x="1209" y="1639"/>
                    <a:pt x="1209" y="1639"/>
                  </a:cubicBezTo>
                  <a:cubicBezTo>
                    <a:pt x="1211" y="1643"/>
                    <a:pt x="1212" y="1647"/>
                    <a:pt x="1213" y="1650"/>
                  </a:cubicBezTo>
                  <a:lnTo>
                    <a:pt x="1188" y="1641"/>
                  </a:lnTo>
                  <a:close/>
                  <a:moveTo>
                    <a:pt x="1094" y="1872"/>
                  </a:moveTo>
                  <a:cubicBezTo>
                    <a:pt x="1093" y="1874"/>
                    <a:pt x="1091" y="1874"/>
                    <a:pt x="1090" y="1874"/>
                  </a:cubicBezTo>
                  <a:cubicBezTo>
                    <a:pt x="1089" y="1874"/>
                    <a:pt x="1087" y="1874"/>
                    <a:pt x="1086" y="1872"/>
                  </a:cubicBezTo>
                  <a:cubicBezTo>
                    <a:pt x="1075" y="1860"/>
                    <a:pt x="1078" y="1801"/>
                    <a:pt x="1081" y="1762"/>
                  </a:cubicBezTo>
                  <a:cubicBezTo>
                    <a:pt x="1082" y="1758"/>
                    <a:pt x="1082" y="1754"/>
                    <a:pt x="1082" y="1752"/>
                  </a:cubicBezTo>
                  <a:cubicBezTo>
                    <a:pt x="1085" y="1752"/>
                    <a:pt x="1087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0" y="1753"/>
                    <a:pt x="1090" y="1753"/>
                    <a:pt x="1090" y="1753"/>
                  </a:cubicBezTo>
                  <a:cubicBezTo>
                    <a:pt x="1093" y="1753"/>
                    <a:pt x="1095" y="1752"/>
                    <a:pt x="1098" y="1752"/>
                  </a:cubicBezTo>
                  <a:cubicBezTo>
                    <a:pt x="1098" y="1754"/>
                    <a:pt x="1098" y="1758"/>
                    <a:pt x="1099" y="1762"/>
                  </a:cubicBezTo>
                  <a:cubicBezTo>
                    <a:pt x="1102" y="1801"/>
                    <a:pt x="1105" y="1860"/>
                    <a:pt x="1094" y="1872"/>
                  </a:cubicBezTo>
                  <a:close/>
                  <a:moveTo>
                    <a:pt x="1102" y="1751"/>
                  </a:moveTo>
                  <a:cubicBezTo>
                    <a:pt x="1106" y="1751"/>
                    <a:pt x="1109" y="1750"/>
                    <a:pt x="1113" y="1748"/>
                  </a:cubicBezTo>
                  <a:cubicBezTo>
                    <a:pt x="1113" y="1749"/>
                    <a:pt x="1113" y="1749"/>
                    <a:pt x="1114" y="1750"/>
                  </a:cubicBezTo>
                  <a:cubicBezTo>
                    <a:pt x="1119" y="1765"/>
                    <a:pt x="1144" y="1844"/>
                    <a:pt x="1134" y="1862"/>
                  </a:cubicBezTo>
                  <a:cubicBezTo>
                    <a:pt x="1133" y="1864"/>
                    <a:pt x="1132" y="1865"/>
                    <a:pt x="1131" y="1865"/>
                  </a:cubicBezTo>
                  <a:cubicBezTo>
                    <a:pt x="1130" y="1865"/>
                    <a:pt x="1129" y="1865"/>
                    <a:pt x="1128" y="1864"/>
                  </a:cubicBezTo>
                  <a:cubicBezTo>
                    <a:pt x="1115" y="1855"/>
                    <a:pt x="1106" y="1794"/>
                    <a:pt x="1102" y="1761"/>
                  </a:cubicBezTo>
                  <a:cubicBezTo>
                    <a:pt x="1102" y="1757"/>
                    <a:pt x="1102" y="1753"/>
                    <a:pt x="1102" y="1751"/>
                  </a:cubicBezTo>
                  <a:close/>
                  <a:moveTo>
                    <a:pt x="1078" y="1761"/>
                  </a:moveTo>
                  <a:cubicBezTo>
                    <a:pt x="1074" y="1794"/>
                    <a:pt x="1065" y="1855"/>
                    <a:pt x="1052" y="1864"/>
                  </a:cubicBezTo>
                  <a:cubicBezTo>
                    <a:pt x="1051" y="1865"/>
                    <a:pt x="1050" y="1865"/>
                    <a:pt x="1049" y="1865"/>
                  </a:cubicBezTo>
                  <a:cubicBezTo>
                    <a:pt x="1048" y="1865"/>
                    <a:pt x="1047" y="1864"/>
                    <a:pt x="1046" y="1862"/>
                  </a:cubicBezTo>
                  <a:cubicBezTo>
                    <a:pt x="1036" y="1844"/>
                    <a:pt x="1061" y="1765"/>
                    <a:pt x="1067" y="1750"/>
                  </a:cubicBezTo>
                  <a:cubicBezTo>
                    <a:pt x="1067" y="1749"/>
                    <a:pt x="1067" y="1749"/>
                    <a:pt x="1067" y="1748"/>
                  </a:cubicBezTo>
                  <a:cubicBezTo>
                    <a:pt x="1071" y="1750"/>
                    <a:pt x="1074" y="1751"/>
                    <a:pt x="1078" y="1751"/>
                  </a:cubicBezTo>
                  <a:cubicBezTo>
                    <a:pt x="1078" y="1753"/>
                    <a:pt x="1078" y="1757"/>
                    <a:pt x="1078" y="1761"/>
                  </a:cubicBezTo>
                  <a:close/>
                  <a:moveTo>
                    <a:pt x="1062" y="1750"/>
                  </a:moveTo>
                  <a:cubicBezTo>
                    <a:pt x="1053" y="1778"/>
                    <a:pt x="1029" y="1841"/>
                    <a:pt x="1014" y="1847"/>
                  </a:cubicBezTo>
                  <a:cubicBezTo>
                    <a:pt x="1012" y="1848"/>
                    <a:pt x="1011" y="1848"/>
                    <a:pt x="1010" y="1847"/>
                  </a:cubicBezTo>
                  <a:cubicBezTo>
                    <a:pt x="1009" y="1847"/>
                    <a:pt x="1009" y="1846"/>
                    <a:pt x="1008" y="1845"/>
                  </a:cubicBezTo>
                  <a:cubicBezTo>
                    <a:pt x="1005" y="1833"/>
                    <a:pt x="1024" y="1794"/>
                    <a:pt x="1031" y="1780"/>
                  </a:cubicBezTo>
                  <a:cubicBezTo>
                    <a:pt x="1031" y="1780"/>
                    <a:pt x="1031" y="1780"/>
                    <a:pt x="1031" y="1780"/>
                  </a:cubicBezTo>
                  <a:cubicBezTo>
                    <a:pt x="1039" y="1767"/>
                    <a:pt x="1045" y="1752"/>
                    <a:pt x="1049" y="1736"/>
                  </a:cubicBezTo>
                  <a:cubicBezTo>
                    <a:pt x="1053" y="1740"/>
                    <a:pt x="1058" y="1744"/>
                    <a:pt x="1063" y="1747"/>
                  </a:cubicBezTo>
                  <a:cubicBezTo>
                    <a:pt x="1063" y="1747"/>
                    <a:pt x="1063" y="1748"/>
                    <a:pt x="1062" y="1750"/>
                  </a:cubicBezTo>
                  <a:close/>
                  <a:moveTo>
                    <a:pt x="1005" y="1846"/>
                  </a:moveTo>
                  <a:cubicBezTo>
                    <a:pt x="1005" y="1848"/>
                    <a:pt x="1006" y="1850"/>
                    <a:pt x="1008" y="1851"/>
                  </a:cubicBezTo>
                  <a:cubicBezTo>
                    <a:pt x="1010" y="1852"/>
                    <a:pt x="1013" y="1852"/>
                    <a:pt x="1015" y="1851"/>
                  </a:cubicBezTo>
                  <a:cubicBezTo>
                    <a:pt x="1026" y="1846"/>
                    <a:pt x="1038" y="1822"/>
                    <a:pt x="1049" y="1797"/>
                  </a:cubicBezTo>
                  <a:cubicBezTo>
                    <a:pt x="1042" y="1824"/>
                    <a:pt x="1037" y="1853"/>
                    <a:pt x="1042" y="1864"/>
                  </a:cubicBezTo>
                  <a:cubicBezTo>
                    <a:pt x="1044" y="1866"/>
                    <a:pt x="1045" y="1868"/>
                    <a:pt x="1048" y="1869"/>
                  </a:cubicBezTo>
                  <a:cubicBezTo>
                    <a:pt x="1050" y="1869"/>
                    <a:pt x="1052" y="1869"/>
                    <a:pt x="1055" y="1867"/>
                  </a:cubicBezTo>
                  <a:cubicBezTo>
                    <a:pt x="1063" y="1861"/>
                    <a:pt x="1070" y="1835"/>
                    <a:pt x="1075" y="1809"/>
                  </a:cubicBezTo>
                  <a:cubicBezTo>
                    <a:pt x="1074" y="1837"/>
                    <a:pt x="1075" y="1866"/>
                    <a:pt x="1083" y="1875"/>
                  </a:cubicBezTo>
                  <a:cubicBezTo>
                    <a:pt x="1085" y="1877"/>
                    <a:pt x="1088" y="1878"/>
                    <a:pt x="1090" y="1878"/>
                  </a:cubicBezTo>
                  <a:cubicBezTo>
                    <a:pt x="1092" y="1878"/>
                    <a:pt x="1095" y="1877"/>
                    <a:pt x="1097" y="1875"/>
                  </a:cubicBezTo>
                  <a:cubicBezTo>
                    <a:pt x="1105" y="1866"/>
                    <a:pt x="1106" y="1837"/>
                    <a:pt x="1105" y="1809"/>
                  </a:cubicBezTo>
                  <a:cubicBezTo>
                    <a:pt x="1110" y="1835"/>
                    <a:pt x="1117" y="1861"/>
                    <a:pt x="1126" y="1867"/>
                  </a:cubicBezTo>
                  <a:cubicBezTo>
                    <a:pt x="1128" y="1869"/>
                    <a:pt x="1130" y="1869"/>
                    <a:pt x="1132" y="1869"/>
                  </a:cubicBezTo>
                  <a:cubicBezTo>
                    <a:pt x="1135" y="1868"/>
                    <a:pt x="1136" y="1866"/>
                    <a:pt x="1138" y="1864"/>
                  </a:cubicBezTo>
                  <a:cubicBezTo>
                    <a:pt x="1143" y="1853"/>
                    <a:pt x="1138" y="1824"/>
                    <a:pt x="1131" y="1797"/>
                  </a:cubicBezTo>
                  <a:cubicBezTo>
                    <a:pt x="1142" y="1822"/>
                    <a:pt x="1154" y="1846"/>
                    <a:pt x="1165" y="1851"/>
                  </a:cubicBezTo>
                  <a:cubicBezTo>
                    <a:pt x="1167" y="1852"/>
                    <a:pt x="1170" y="1852"/>
                    <a:pt x="1172" y="1851"/>
                  </a:cubicBezTo>
                  <a:cubicBezTo>
                    <a:pt x="1174" y="1850"/>
                    <a:pt x="1175" y="1848"/>
                    <a:pt x="1175" y="1846"/>
                  </a:cubicBezTo>
                  <a:cubicBezTo>
                    <a:pt x="1178" y="1836"/>
                    <a:pt x="1169" y="1813"/>
                    <a:pt x="1161" y="1796"/>
                  </a:cubicBezTo>
                  <a:cubicBezTo>
                    <a:pt x="1162" y="1797"/>
                    <a:pt x="1162" y="1797"/>
                    <a:pt x="1163" y="1798"/>
                  </a:cubicBezTo>
                  <a:cubicBezTo>
                    <a:pt x="1172" y="1807"/>
                    <a:pt x="1183" y="1813"/>
                    <a:pt x="1194" y="1816"/>
                  </a:cubicBezTo>
                  <a:cubicBezTo>
                    <a:pt x="1199" y="1843"/>
                    <a:pt x="1190" y="1855"/>
                    <a:pt x="1184" y="1860"/>
                  </a:cubicBezTo>
                  <a:cubicBezTo>
                    <a:pt x="1176" y="1867"/>
                    <a:pt x="1166" y="1869"/>
                    <a:pt x="1157" y="1865"/>
                  </a:cubicBezTo>
                  <a:cubicBezTo>
                    <a:pt x="1156" y="1865"/>
                    <a:pt x="1155" y="1865"/>
                    <a:pt x="1155" y="1865"/>
                  </a:cubicBezTo>
                  <a:cubicBezTo>
                    <a:pt x="1154" y="1866"/>
                    <a:pt x="1154" y="1866"/>
                    <a:pt x="1154" y="1867"/>
                  </a:cubicBezTo>
                  <a:cubicBezTo>
                    <a:pt x="1154" y="1878"/>
                    <a:pt x="1146" y="1884"/>
                    <a:pt x="1139" y="1886"/>
                  </a:cubicBezTo>
                  <a:cubicBezTo>
                    <a:pt x="1132" y="1889"/>
                    <a:pt x="1122" y="1888"/>
                    <a:pt x="1116" y="1880"/>
                  </a:cubicBezTo>
                  <a:cubicBezTo>
                    <a:pt x="1116" y="1879"/>
                    <a:pt x="1115" y="1879"/>
                    <a:pt x="1114" y="1879"/>
                  </a:cubicBezTo>
                  <a:cubicBezTo>
                    <a:pt x="1114" y="1879"/>
                    <a:pt x="1113" y="1880"/>
                    <a:pt x="1113" y="1881"/>
                  </a:cubicBezTo>
                  <a:cubicBezTo>
                    <a:pt x="1108" y="1896"/>
                    <a:pt x="1093" y="1897"/>
                    <a:pt x="1090" y="1897"/>
                  </a:cubicBezTo>
                  <a:cubicBezTo>
                    <a:pt x="1090" y="1897"/>
                    <a:pt x="1090" y="1897"/>
                    <a:pt x="1090" y="1897"/>
                  </a:cubicBezTo>
                  <a:cubicBezTo>
                    <a:pt x="1090" y="1897"/>
                    <a:pt x="1090" y="1897"/>
                    <a:pt x="1090" y="1897"/>
                  </a:cubicBezTo>
                  <a:cubicBezTo>
                    <a:pt x="1087" y="1897"/>
                    <a:pt x="1072" y="1896"/>
                    <a:pt x="1067" y="1881"/>
                  </a:cubicBezTo>
                  <a:cubicBezTo>
                    <a:pt x="1067" y="1880"/>
                    <a:pt x="1066" y="1879"/>
                    <a:pt x="1066" y="1879"/>
                  </a:cubicBezTo>
                  <a:cubicBezTo>
                    <a:pt x="1065" y="1879"/>
                    <a:pt x="1064" y="1879"/>
                    <a:pt x="1064" y="1880"/>
                  </a:cubicBezTo>
                  <a:cubicBezTo>
                    <a:pt x="1058" y="1888"/>
                    <a:pt x="1048" y="1889"/>
                    <a:pt x="1041" y="1886"/>
                  </a:cubicBezTo>
                  <a:cubicBezTo>
                    <a:pt x="1034" y="1884"/>
                    <a:pt x="1026" y="1878"/>
                    <a:pt x="1026" y="1867"/>
                  </a:cubicBezTo>
                  <a:cubicBezTo>
                    <a:pt x="1026" y="1866"/>
                    <a:pt x="1026" y="1866"/>
                    <a:pt x="1025" y="1865"/>
                  </a:cubicBezTo>
                  <a:cubicBezTo>
                    <a:pt x="1025" y="1865"/>
                    <a:pt x="1024" y="1865"/>
                    <a:pt x="1024" y="1865"/>
                  </a:cubicBezTo>
                  <a:cubicBezTo>
                    <a:pt x="1014" y="1869"/>
                    <a:pt x="1004" y="1867"/>
                    <a:pt x="996" y="1860"/>
                  </a:cubicBezTo>
                  <a:cubicBezTo>
                    <a:pt x="990" y="1855"/>
                    <a:pt x="981" y="1843"/>
                    <a:pt x="986" y="1816"/>
                  </a:cubicBezTo>
                  <a:cubicBezTo>
                    <a:pt x="997" y="1813"/>
                    <a:pt x="1008" y="1807"/>
                    <a:pt x="1018" y="1798"/>
                  </a:cubicBezTo>
                  <a:cubicBezTo>
                    <a:pt x="1018" y="1797"/>
                    <a:pt x="1018" y="1797"/>
                    <a:pt x="1019" y="1796"/>
                  </a:cubicBezTo>
                  <a:cubicBezTo>
                    <a:pt x="1011" y="1813"/>
                    <a:pt x="1002" y="1836"/>
                    <a:pt x="1005" y="1846"/>
                  </a:cubicBezTo>
                  <a:close/>
                  <a:moveTo>
                    <a:pt x="1172" y="1845"/>
                  </a:moveTo>
                  <a:cubicBezTo>
                    <a:pt x="1171" y="1846"/>
                    <a:pt x="1171" y="1847"/>
                    <a:pt x="1170" y="1847"/>
                  </a:cubicBezTo>
                  <a:cubicBezTo>
                    <a:pt x="1169" y="1848"/>
                    <a:pt x="1168" y="1848"/>
                    <a:pt x="1166" y="1847"/>
                  </a:cubicBezTo>
                  <a:cubicBezTo>
                    <a:pt x="1151" y="1841"/>
                    <a:pt x="1127" y="1778"/>
                    <a:pt x="1118" y="1750"/>
                  </a:cubicBezTo>
                  <a:cubicBezTo>
                    <a:pt x="1117" y="1748"/>
                    <a:pt x="1117" y="1747"/>
                    <a:pt x="1117" y="1747"/>
                  </a:cubicBezTo>
                  <a:cubicBezTo>
                    <a:pt x="1122" y="1744"/>
                    <a:pt x="1127" y="1740"/>
                    <a:pt x="1131" y="1736"/>
                  </a:cubicBezTo>
                  <a:cubicBezTo>
                    <a:pt x="1135" y="1752"/>
                    <a:pt x="1141" y="1767"/>
                    <a:pt x="1149" y="1780"/>
                  </a:cubicBezTo>
                  <a:cubicBezTo>
                    <a:pt x="1149" y="1780"/>
                    <a:pt x="1149" y="1780"/>
                    <a:pt x="1149" y="1780"/>
                  </a:cubicBezTo>
                  <a:cubicBezTo>
                    <a:pt x="1156" y="1794"/>
                    <a:pt x="1175" y="1833"/>
                    <a:pt x="1172" y="1845"/>
                  </a:cubicBezTo>
                  <a:close/>
                  <a:moveTo>
                    <a:pt x="1090" y="1749"/>
                  </a:moveTo>
                  <a:cubicBezTo>
                    <a:pt x="1090" y="1749"/>
                    <a:pt x="1090" y="1749"/>
                    <a:pt x="1090" y="1749"/>
                  </a:cubicBezTo>
                  <a:cubicBezTo>
                    <a:pt x="1090" y="1749"/>
                    <a:pt x="1090" y="1749"/>
                    <a:pt x="1090" y="1749"/>
                  </a:cubicBezTo>
                  <a:cubicBezTo>
                    <a:pt x="1090" y="1749"/>
                    <a:pt x="1090" y="1749"/>
                    <a:pt x="1090" y="1749"/>
                  </a:cubicBezTo>
                  <a:cubicBezTo>
                    <a:pt x="1073" y="1749"/>
                    <a:pt x="1058" y="1742"/>
                    <a:pt x="1050" y="1731"/>
                  </a:cubicBezTo>
                  <a:cubicBezTo>
                    <a:pt x="1051" y="1729"/>
                    <a:pt x="1051" y="1726"/>
                    <a:pt x="1052" y="1724"/>
                  </a:cubicBezTo>
                  <a:cubicBezTo>
                    <a:pt x="1061" y="1735"/>
                    <a:pt x="1078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090" y="1742"/>
                    <a:pt x="1090" y="1742"/>
                    <a:pt x="1090" y="1742"/>
                  </a:cubicBezTo>
                  <a:cubicBezTo>
                    <a:pt x="1102" y="1742"/>
                    <a:pt x="1119" y="1735"/>
                    <a:pt x="1128" y="1724"/>
                  </a:cubicBezTo>
                  <a:cubicBezTo>
                    <a:pt x="1129" y="1726"/>
                    <a:pt x="1129" y="1729"/>
                    <a:pt x="1130" y="1731"/>
                  </a:cubicBezTo>
                  <a:cubicBezTo>
                    <a:pt x="1122" y="1742"/>
                    <a:pt x="1107" y="1749"/>
                    <a:pt x="1090" y="1749"/>
                  </a:cubicBezTo>
                  <a:close/>
                  <a:moveTo>
                    <a:pt x="1097" y="1707"/>
                  </a:moveTo>
                  <a:cubicBezTo>
                    <a:pt x="1103" y="1712"/>
                    <a:pt x="1111" y="1713"/>
                    <a:pt x="1119" y="1710"/>
                  </a:cubicBezTo>
                  <a:cubicBezTo>
                    <a:pt x="1122" y="1709"/>
                    <a:pt x="1125" y="1707"/>
                    <a:pt x="1127" y="1705"/>
                  </a:cubicBezTo>
                  <a:cubicBezTo>
                    <a:pt x="1127" y="1709"/>
                    <a:pt x="1127" y="1714"/>
                    <a:pt x="1128" y="1718"/>
                  </a:cubicBezTo>
                  <a:cubicBezTo>
                    <a:pt x="1120" y="1730"/>
                    <a:pt x="1102" y="1738"/>
                    <a:pt x="1090" y="1738"/>
                  </a:cubicBezTo>
                  <a:cubicBezTo>
                    <a:pt x="1078" y="1738"/>
                    <a:pt x="1060" y="1730"/>
                    <a:pt x="1052" y="1718"/>
                  </a:cubicBezTo>
                  <a:cubicBezTo>
                    <a:pt x="1053" y="1714"/>
                    <a:pt x="1053" y="1709"/>
                    <a:pt x="1053" y="1705"/>
                  </a:cubicBezTo>
                  <a:cubicBezTo>
                    <a:pt x="1055" y="1707"/>
                    <a:pt x="1058" y="1709"/>
                    <a:pt x="1061" y="1710"/>
                  </a:cubicBezTo>
                  <a:cubicBezTo>
                    <a:pt x="1069" y="1713"/>
                    <a:pt x="1077" y="1712"/>
                    <a:pt x="1083" y="1707"/>
                  </a:cubicBezTo>
                  <a:cubicBezTo>
                    <a:pt x="1081" y="1714"/>
                    <a:pt x="1079" y="1722"/>
                    <a:pt x="1082" y="1727"/>
                  </a:cubicBezTo>
                  <a:cubicBezTo>
                    <a:pt x="1083" y="1729"/>
                    <a:pt x="1085" y="1731"/>
                    <a:pt x="1090" y="1731"/>
                  </a:cubicBezTo>
                  <a:cubicBezTo>
                    <a:pt x="1095" y="1731"/>
                    <a:pt x="1097" y="1729"/>
                    <a:pt x="1098" y="1727"/>
                  </a:cubicBezTo>
                  <a:cubicBezTo>
                    <a:pt x="1101" y="1722"/>
                    <a:pt x="1099" y="1714"/>
                    <a:pt x="1097" y="1707"/>
                  </a:cubicBezTo>
                  <a:close/>
                  <a:moveTo>
                    <a:pt x="1095" y="1725"/>
                  </a:moveTo>
                  <a:cubicBezTo>
                    <a:pt x="1094" y="1726"/>
                    <a:pt x="1092" y="1727"/>
                    <a:pt x="1090" y="1727"/>
                  </a:cubicBezTo>
                  <a:cubicBezTo>
                    <a:pt x="1088" y="1727"/>
                    <a:pt x="1086" y="1726"/>
                    <a:pt x="1085" y="1725"/>
                  </a:cubicBezTo>
                  <a:cubicBezTo>
                    <a:pt x="1082" y="1720"/>
                    <a:pt x="1087" y="1707"/>
                    <a:pt x="1090" y="1700"/>
                  </a:cubicBezTo>
                  <a:cubicBezTo>
                    <a:pt x="1093" y="1707"/>
                    <a:pt x="1098" y="1720"/>
                    <a:pt x="1095" y="1725"/>
                  </a:cubicBezTo>
                  <a:close/>
                  <a:moveTo>
                    <a:pt x="1054" y="1641"/>
                  </a:moveTo>
                  <a:cubicBezTo>
                    <a:pt x="1064" y="1643"/>
                    <a:pt x="1076" y="1645"/>
                    <a:pt x="1090" y="1645"/>
                  </a:cubicBezTo>
                  <a:cubicBezTo>
                    <a:pt x="1090" y="1645"/>
                    <a:pt x="1090" y="1645"/>
                    <a:pt x="1090" y="1645"/>
                  </a:cubicBezTo>
                  <a:cubicBezTo>
                    <a:pt x="1104" y="1645"/>
                    <a:pt x="1116" y="1643"/>
                    <a:pt x="1126" y="1641"/>
                  </a:cubicBezTo>
                  <a:cubicBezTo>
                    <a:pt x="1105" y="1652"/>
                    <a:pt x="1094" y="1666"/>
                    <a:pt x="1090" y="1678"/>
                  </a:cubicBezTo>
                  <a:cubicBezTo>
                    <a:pt x="1086" y="1666"/>
                    <a:pt x="1075" y="1652"/>
                    <a:pt x="1054" y="1641"/>
                  </a:cubicBezTo>
                  <a:close/>
                  <a:moveTo>
                    <a:pt x="1086" y="1696"/>
                  </a:moveTo>
                  <a:cubicBezTo>
                    <a:pt x="1083" y="1706"/>
                    <a:pt x="1073" y="1710"/>
                    <a:pt x="1062" y="1706"/>
                  </a:cubicBezTo>
                  <a:cubicBezTo>
                    <a:pt x="1056" y="1704"/>
                    <a:pt x="1053" y="1698"/>
                    <a:pt x="1054" y="1694"/>
                  </a:cubicBezTo>
                  <a:cubicBezTo>
                    <a:pt x="1054" y="1689"/>
                    <a:pt x="1056" y="1684"/>
                    <a:pt x="1062" y="1682"/>
                  </a:cubicBezTo>
                  <a:cubicBezTo>
                    <a:pt x="1068" y="1681"/>
                    <a:pt x="1071" y="1683"/>
                    <a:pt x="1073" y="1686"/>
                  </a:cubicBezTo>
                  <a:cubicBezTo>
                    <a:pt x="1075" y="1690"/>
                    <a:pt x="1075" y="1694"/>
                    <a:pt x="1072" y="1696"/>
                  </a:cubicBezTo>
                  <a:cubicBezTo>
                    <a:pt x="1071" y="1697"/>
                    <a:pt x="1071" y="1698"/>
                    <a:pt x="1072" y="1699"/>
                  </a:cubicBezTo>
                  <a:cubicBezTo>
                    <a:pt x="1072" y="1699"/>
                    <a:pt x="1073" y="1700"/>
                    <a:pt x="1074" y="1699"/>
                  </a:cubicBezTo>
                  <a:cubicBezTo>
                    <a:pt x="1078" y="1698"/>
                    <a:pt x="1080" y="1694"/>
                    <a:pt x="1080" y="1689"/>
                  </a:cubicBezTo>
                  <a:cubicBezTo>
                    <a:pt x="1080" y="1684"/>
                    <a:pt x="1078" y="1666"/>
                    <a:pt x="1042" y="1645"/>
                  </a:cubicBezTo>
                  <a:cubicBezTo>
                    <a:pt x="1041" y="1643"/>
                    <a:pt x="1040" y="1640"/>
                    <a:pt x="1039" y="1638"/>
                  </a:cubicBezTo>
                  <a:cubicBezTo>
                    <a:pt x="1080" y="1655"/>
                    <a:pt x="1092" y="1680"/>
                    <a:pt x="1086" y="1696"/>
                  </a:cubicBezTo>
                  <a:close/>
                  <a:moveTo>
                    <a:pt x="1075" y="1682"/>
                  </a:moveTo>
                  <a:cubicBezTo>
                    <a:pt x="1071" y="1678"/>
                    <a:pt x="1066" y="1677"/>
                    <a:pt x="1061" y="1678"/>
                  </a:cubicBezTo>
                  <a:cubicBezTo>
                    <a:pt x="1057" y="1679"/>
                    <a:pt x="1054" y="1681"/>
                    <a:pt x="1053" y="1684"/>
                  </a:cubicBezTo>
                  <a:cubicBezTo>
                    <a:pt x="1051" y="1673"/>
                    <a:pt x="1049" y="1662"/>
                    <a:pt x="1045" y="1651"/>
                  </a:cubicBezTo>
                  <a:cubicBezTo>
                    <a:pt x="1063" y="1663"/>
                    <a:pt x="1071" y="1674"/>
                    <a:pt x="1075" y="1682"/>
                  </a:cubicBezTo>
                  <a:close/>
                  <a:moveTo>
                    <a:pt x="1128" y="1684"/>
                  </a:moveTo>
                  <a:cubicBezTo>
                    <a:pt x="1126" y="1681"/>
                    <a:pt x="1123" y="1679"/>
                    <a:pt x="1119" y="1678"/>
                  </a:cubicBezTo>
                  <a:cubicBezTo>
                    <a:pt x="1114" y="1677"/>
                    <a:pt x="1109" y="1678"/>
                    <a:pt x="1105" y="1682"/>
                  </a:cubicBezTo>
                  <a:cubicBezTo>
                    <a:pt x="1109" y="1674"/>
                    <a:pt x="1118" y="1663"/>
                    <a:pt x="1135" y="1651"/>
                  </a:cubicBezTo>
                  <a:cubicBezTo>
                    <a:pt x="1131" y="1662"/>
                    <a:pt x="1129" y="1673"/>
                    <a:pt x="1128" y="1684"/>
                  </a:cubicBezTo>
                  <a:close/>
                  <a:moveTo>
                    <a:pt x="1100" y="1689"/>
                  </a:moveTo>
                  <a:cubicBezTo>
                    <a:pt x="1100" y="1694"/>
                    <a:pt x="1102" y="1698"/>
                    <a:pt x="1106" y="1699"/>
                  </a:cubicBezTo>
                  <a:cubicBezTo>
                    <a:pt x="1107" y="1700"/>
                    <a:pt x="1108" y="1699"/>
                    <a:pt x="1108" y="1699"/>
                  </a:cubicBezTo>
                  <a:cubicBezTo>
                    <a:pt x="1109" y="1698"/>
                    <a:pt x="1109" y="1697"/>
                    <a:pt x="1108" y="1696"/>
                  </a:cubicBezTo>
                  <a:cubicBezTo>
                    <a:pt x="1105" y="1694"/>
                    <a:pt x="1105" y="1690"/>
                    <a:pt x="1107" y="1686"/>
                  </a:cubicBezTo>
                  <a:cubicBezTo>
                    <a:pt x="1109" y="1683"/>
                    <a:pt x="1113" y="1681"/>
                    <a:pt x="1118" y="1682"/>
                  </a:cubicBezTo>
                  <a:cubicBezTo>
                    <a:pt x="1124" y="1684"/>
                    <a:pt x="1126" y="1689"/>
                    <a:pt x="1127" y="1694"/>
                  </a:cubicBezTo>
                  <a:cubicBezTo>
                    <a:pt x="1127" y="1698"/>
                    <a:pt x="1125" y="1704"/>
                    <a:pt x="1118" y="1706"/>
                  </a:cubicBezTo>
                  <a:cubicBezTo>
                    <a:pt x="1107" y="1710"/>
                    <a:pt x="1097" y="1706"/>
                    <a:pt x="1094" y="1696"/>
                  </a:cubicBezTo>
                  <a:cubicBezTo>
                    <a:pt x="1088" y="1680"/>
                    <a:pt x="1100" y="1655"/>
                    <a:pt x="1141" y="1638"/>
                  </a:cubicBezTo>
                  <a:cubicBezTo>
                    <a:pt x="1140" y="1640"/>
                    <a:pt x="1139" y="1643"/>
                    <a:pt x="1138" y="1645"/>
                  </a:cubicBezTo>
                  <a:cubicBezTo>
                    <a:pt x="1102" y="1666"/>
                    <a:pt x="1100" y="1684"/>
                    <a:pt x="1100" y="1689"/>
                  </a:cubicBezTo>
                  <a:close/>
                  <a:moveTo>
                    <a:pt x="992" y="1632"/>
                  </a:moveTo>
                  <a:cubicBezTo>
                    <a:pt x="992" y="1635"/>
                    <a:pt x="992" y="1638"/>
                    <a:pt x="992" y="1641"/>
                  </a:cubicBezTo>
                  <a:cubicBezTo>
                    <a:pt x="967" y="1650"/>
                    <a:pt x="967" y="1650"/>
                    <a:pt x="967" y="1650"/>
                  </a:cubicBezTo>
                  <a:cubicBezTo>
                    <a:pt x="968" y="1647"/>
                    <a:pt x="969" y="1643"/>
                    <a:pt x="971" y="1639"/>
                  </a:cubicBezTo>
                  <a:lnTo>
                    <a:pt x="992" y="1632"/>
                  </a:lnTo>
                  <a:close/>
                  <a:moveTo>
                    <a:pt x="973" y="1635"/>
                  </a:moveTo>
                  <a:cubicBezTo>
                    <a:pt x="974" y="1634"/>
                    <a:pt x="974" y="1633"/>
                    <a:pt x="975" y="1632"/>
                  </a:cubicBezTo>
                  <a:cubicBezTo>
                    <a:pt x="982" y="1630"/>
                    <a:pt x="988" y="1628"/>
                    <a:pt x="993" y="1625"/>
                  </a:cubicBezTo>
                  <a:cubicBezTo>
                    <a:pt x="993" y="1626"/>
                    <a:pt x="993" y="1627"/>
                    <a:pt x="993" y="1628"/>
                  </a:cubicBezTo>
                  <a:lnTo>
                    <a:pt x="973" y="1635"/>
                  </a:lnTo>
                  <a:close/>
                  <a:moveTo>
                    <a:pt x="992" y="1645"/>
                  </a:moveTo>
                  <a:cubicBezTo>
                    <a:pt x="992" y="1648"/>
                    <a:pt x="992" y="1650"/>
                    <a:pt x="993" y="1653"/>
                  </a:cubicBezTo>
                  <a:cubicBezTo>
                    <a:pt x="964" y="1664"/>
                    <a:pt x="964" y="1664"/>
                    <a:pt x="964" y="1664"/>
                  </a:cubicBezTo>
                  <a:cubicBezTo>
                    <a:pt x="964" y="1661"/>
                    <a:pt x="965" y="1658"/>
                    <a:pt x="966" y="1655"/>
                  </a:cubicBezTo>
                  <a:lnTo>
                    <a:pt x="992" y="1645"/>
                  </a:lnTo>
                  <a:close/>
                  <a:moveTo>
                    <a:pt x="993" y="1657"/>
                  </a:moveTo>
                  <a:cubicBezTo>
                    <a:pt x="993" y="1660"/>
                    <a:pt x="994" y="1663"/>
                    <a:pt x="994" y="1666"/>
                  </a:cubicBezTo>
                  <a:cubicBezTo>
                    <a:pt x="963" y="1679"/>
                    <a:pt x="963" y="1679"/>
                    <a:pt x="963" y="1679"/>
                  </a:cubicBezTo>
                  <a:cubicBezTo>
                    <a:pt x="963" y="1676"/>
                    <a:pt x="963" y="1672"/>
                    <a:pt x="963" y="1669"/>
                  </a:cubicBezTo>
                  <a:lnTo>
                    <a:pt x="993" y="1657"/>
                  </a:lnTo>
                  <a:close/>
                  <a:moveTo>
                    <a:pt x="994" y="1670"/>
                  </a:moveTo>
                  <a:cubicBezTo>
                    <a:pt x="995" y="1673"/>
                    <a:pt x="995" y="1676"/>
                    <a:pt x="996" y="1679"/>
                  </a:cubicBezTo>
                  <a:cubicBezTo>
                    <a:pt x="964" y="1694"/>
                    <a:pt x="964" y="1694"/>
                    <a:pt x="964" y="1694"/>
                  </a:cubicBezTo>
                  <a:cubicBezTo>
                    <a:pt x="964" y="1691"/>
                    <a:pt x="963" y="1687"/>
                    <a:pt x="963" y="1683"/>
                  </a:cubicBezTo>
                  <a:lnTo>
                    <a:pt x="994" y="1670"/>
                  </a:lnTo>
                  <a:close/>
                  <a:moveTo>
                    <a:pt x="996" y="1683"/>
                  </a:moveTo>
                  <a:cubicBezTo>
                    <a:pt x="997" y="1686"/>
                    <a:pt x="997" y="1690"/>
                    <a:pt x="998" y="1693"/>
                  </a:cubicBezTo>
                  <a:cubicBezTo>
                    <a:pt x="967" y="1708"/>
                    <a:pt x="967" y="1708"/>
                    <a:pt x="967" y="1708"/>
                  </a:cubicBezTo>
                  <a:cubicBezTo>
                    <a:pt x="966" y="1705"/>
                    <a:pt x="966" y="1702"/>
                    <a:pt x="965" y="1698"/>
                  </a:cubicBezTo>
                  <a:lnTo>
                    <a:pt x="996" y="1683"/>
                  </a:lnTo>
                  <a:close/>
                  <a:moveTo>
                    <a:pt x="999" y="1697"/>
                  </a:moveTo>
                  <a:cubicBezTo>
                    <a:pt x="999" y="1701"/>
                    <a:pt x="1000" y="1705"/>
                    <a:pt x="1000" y="1708"/>
                  </a:cubicBezTo>
                  <a:cubicBezTo>
                    <a:pt x="972" y="1723"/>
                    <a:pt x="972" y="1723"/>
                    <a:pt x="972" y="1723"/>
                  </a:cubicBezTo>
                  <a:cubicBezTo>
                    <a:pt x="971" y="1719"/>
                    <a:pt x="970" y="1716"/>
                    <a:pt x="968" y="1712"/>
                  </a:cubicBezTo>
                  <a:lnTo>
                    <a:pt x="999" y="1697"/>
                  </a:lnTo>
                  <a:close/>
                  <a:moveTo>
                    <a:pt x="1001" y="1712"/>
                  </a:moveTo>
                  <a:cubicBezTo>
                    <a:pt x="1002" y="1716"/>
                    <a:pt x="1002" y="1720"/>
                    <a:pt x="1003" y="1723"/>
                  </a:cubicBezTo>
                  <a:cubicBezTo>
                    <a:pt x="977" y="1736"/>
                    <a:pt x="977" y="1736"/>
                    <a:pt x="977" y="1736"/>
                  </a:cubicBezTo>
                  <a:cubicBezTo>
                    <a:pt x="976" y="1733"/>
                    <a:pt x="975" y="1730"/>
                    <a:pt x="973" y="1726"/>
                  </a:cubicBezTo>
                  <a:lnTo>
                    <a:pt x="1001" y="1712"/>
                  </a:lnTo>
                  <a:close/>
                  <a:moveTo>
                    <a:pt x="1003" y="1727"/>
                  </a:moveTo>
                  <a:cubicBezTo>
                    <a:pt x="1003" y="1731"/>
                    <a:pt x="1004" y="1734"/>
                    <a:pt x="1004" y="1737"/>
                  </a:cubicBezTo>
                  <a:cubicBezTo>
                    <a:pt x="982" y="1747"/>
                    <a:pt x="982" y="1747"/>
                    <a:pt x="982" y="1747"/>
                  </a:cubicBezTo>
                  <a:cubicBezTo>
                    <a:pt x="981" y="1746"/>
                    <a:pt x="981" y="1744"/>
                    <a:pt x="980" y="1742"/>
                  </a:cubicBezTo>
                  <a:cubicBezTo>
                    <a:pt x="979" y="1741"/>
                    <a:pt x="979" y="1741"/>
                    <a:pt x="979" y="1740"/>
                  </a:cubicBezTo>
                  <a:lnTo>
                    <a:pt x="1003" y="1727"/>
                  </a:lnTo>
                  <a:close/>
                  <a:moveTo>
                    <a:pt x="1004" y="1742"/>
                  </a:moveTo>
                  <a:cubicBezTo>
                    <a:pt x="1004" y="1745"/>
                    <a:pt x="1004" y="1748"/>
                    <a:pt x="1004" y="1752"/>
                  </a:cubicBezTo>
                  <a:cubicBezTo>
                    <a:pt x="986" y="1759"/>
                    <a:pt x="986" y="1759"/>
                    <a:pt x="986" y="1759"/>
                  </a:cubicBezTo>
                  <a:cubicBezTo>
                    <a:pt x="985" y="1756"/>
                    <a:pt x="984" y="1754"/>
                    <a:pt x="983" y="1751"/>
                  </a:cubicBezTo>
                  <a:lnTo>
                    <a:pt x="1004" y="1742"/>
                  </a:lnTo>
                  <a:close/>
                  <a:moveTo>
                    <a:pt x="1004" y="1756"/>
                  </a:moveTo>
                  <a:cubicBezTo>
                    <a:pt x="1004" y="1759"/>
                    <a:pt x="1003" y="1762"/>
                    <a:pt x="1003" y="1766"/>
                  </a:cubicBezTo>
                  <a:cubicBezTo>
                    <a:pt x="990" y="1771"/>
                    <a:pt x="990" y="1771"/>
                    <a:pt x="990" y="1771"/>
                  </a:cubicBezTo>
                  <a:cubicBezTo>
                    <a:pt x="989" y="1768"/>
                    <a:pt x="989" y="1765"/>
                    <a:pt x="988" y="1762"/>
                  </a:cubicBezTo>
                  <a:lnTo>
                    <a:pt x="1004" y="1756"/>
                  </a:lnTo>
                  <a:close/>
                  <a:moveTo>
                    <a:pt x="1002" y="1770"/>
                  </a:moveTo>
                  <a:cubicBezTo>
                    <a:pt x="1001" y="1773"/>
                    <a:pt x="1000" y="1776"/>
                    <a:pt x="999" y="1779"/>
                  </a:cubicBezTo>
                  <a:cubicBezTo>
                    <a:pt x="992" y="1781"/>
                    <a:pt x="992" y="1781"/>
                    <a:pt x="992" y="1781"/>
                  </a:cubicBezTo>
                  <a:cubicBezTo>
                    <a:pt x="991" y="1779"/>
                    <a:pt x="991" y="1777"/>
                    <a:pt x="991" y="1774"/>
                  </a:cubicBezTo>
                  <a:lnTo>
                    <a:pt x="1002" y="1770"/>
                  </a:lnTo>
                  <a:close/>
                  <a:moveTo>
                    <a:pt x="991" y="1785"/>
                  </a:moveTo>
                  <a:cubicBezTo>
                    <a:pt x="997" y="1784"/>
                    <a:pt x="997" y="1784"/>
                    <a:pt x="997" y="1784"/>
                  </a:cubicBezTo>
                  <a:cubicBezTo>
                    <a:pt x="995" y="1788"/>
                    <a:pt x="992" y="1791"/>
                    <a:pt x="989" y="1795"/>
                  </a:cubicBezTo>
                  <a:cubicBezTo>
                    <a:pt x="990" y="1792"/>
                    <a:pt x="991" y="1789"/>
                    <a:pt x="991" y="1785"/>
                  </a:cubicBezTo>
                  <a:close/>
                  <a:moveTo>
                    <a:pt x="1003" y="1789"/>
                  </a:moveTo>
                  <a:cubicBezTo>
                    <a:pt x="1003" y="1793"/>
                    <a:pt x="1003" y="1793"/>
                    <a:pt x="1003" y="1793"/>
                  </a:cubicBezTo>
                  <a:cubicBezTo>
                    <a:pt x="1000" y="1796"/>
                    <a:pt x="996" y="1798"/>
                    <a:pt x="992" y="1800"/>
                  </a:cubicBezTo>
                  <a:cubicBezTo>
                    <a:pt x="996" y="1796"/>
                    <a:pt x="1000" y="1793"/>
                    <a:pt x="1003" y="1789"/>
                  </a:cubicBezTo>
                  <a:close/>
                  <a:moveTo>
                    <a:pt x="1001" y="1784"/>
                  </a:moveTo>
                  <a:cubicBezTo>
                    <a:pt x="1013" y="1760"/>
                    <a:pt x="1008" y="1729"/>
                    <a:pt x="1002" y="1696"/>
                  </a:cubicBezTo>
                  <a:cubicBezTo>
                    <a:pt x="998" y="1672"/>
                    <a:pt x="994" y="1647"/>
                    <a:pt x="997" y="1623"/>
                  </a:cubicBezTo>
                  <a:cubicBezTo>
                    <a:pt x="998" y="1623"/>
                    <a:pt x="999" y="1622"/>
                    <a:pt x="999" y="1622"/>
                  </a:cubicBezTo>
                  <a:cubicBezTo>
                    <a:pt x="999" y="1643"/>
                    <a:pt x="1003" y="1665"/>
                    <a:pt x="1006" y="1686"/>
                  </a:cubicBezTo>
                  <a:cubicBezTo>
                    <a:pt x="1012" y="1723"/>
                    <a:pt x="1018" y="1759"/>
                    <a:pt x="1001" y="1784"/>
                  </a:cubicBezTo>
                  <a:close/>
                  <a:moveTo>
                    <a:pt x="1010" y="1775"/>
                  </a:moveTo>
                  <a:cubicBezTo>
                    <a:pt x="1013" y="1784"/>
                    <a:pt x="1013" y="1784"/>
                    <a:pt x="1013" y="1784"/>
                  </a:cubicBezTo>
                  <a:cubicBezTo>
                    <a:pt x="1011" y="1786"/>
                    <a:pt x="1009" y="1788"/>
                    <a:pt x="1007" y="1790"/>
                  </a:cubicBezTo>
                  <a:cubicBezTo>
                    <a:pt x="1006" y="1783"/>
                    <a:pt x="1006" y="1783"/>
                    <a:pt x="1006" y="1783"/>
                  </a:cubicBezTo>
                  <a:cubicBezTo>
                    <a:pt x="1008" y="1781"/>
                    <a:pt x="1009" y="1778"/>
                    <a:pt x="1010" y="1775"/>
                  </a:cubicBezTo>
                  <a:close/>
                  <a:moveTo>
                    <a:pt x="1012" y="1768"/>
                  </a:moveTo>
                  <a:cubicBezTo>
                    <a:pt x="1013" y="1765"/>
                    <a:pt x="1014" y="1762"/>
                    <a:pt x="1015" y="1759"/>
                  </a:cubicBezTo>
                  <a:cubicBezTo>
                    <a:pt x="1022" y="1771"/>
                    <a:pt x="1022" y="1771"/>
                    <a:pt x="1022" y="1771"/>
                  </a:cubicBezTo>
                  <a:cubicBezTo>
                    <a:pt x="1020" y="1774"/>
                    <a:pt x="1018" y="1777"/>
                    <a:pt x="1016" y="1780"/>
                  </a:cubicBezTo>
                  <a:lnTo>
                    <a:pt x="1012" y="1768"/>
                  </a:lnTo>
                  <a:close/>
                  <a:moveTo>
                    <a:pt x="1015" y="1753"/>
                  </a:moveTo>
                  <a:cubicBezTo>
                    <a:pt x="1016" y="1750"/>
                    <a:pt x="1016" y="1747"/>
                    <a:pt x="1016" y="1744"/>
                  </a:cubicBezTo>
                  <a:cubicBezTo>
                    <a:pt x="1029" y="1758"/>
                    <a:pt x="1029" y="1758"/>
                    <a:pt x="1029" y="1758"/>
                  </a:cubicBezTo>
                  <a:cubicBezTo>
                    <a:pt x="1027" y="1761"/>
                    <a:pt x="1026" y="1765"/>
                    <a:pt x="1024" y="1768"/>
                  </a:cubicBezTo>
                  <a:lnTo>
                    <a:pt x="1015" y="1753"/>
                  </a:lnTo>
                  <a:close/>
                  <a:moveTo>
                    <a:pt x="1016" y="1738"/>
                  </a:moveTo>
                  <a:cubicBezTo>
                    <a:pt x="1016" y="1735"/>
                    <a:pt x="1016" y="1731"/>
                    <a:pt x="1015" y="1728"/>
                  </a:cubicBezTo>
                  <a:cubicBezTo>
                    <a:pt x="1034" y="1743"/>
                    <a:pt x="1034" y="1743"/>
                    <a:pt x="1034" y="1743"/>
                  </a:cubicBezTo>
                  <a:cubicBezTo>
                    <a:pt x="1033" y="1747"/>
                    <a:pt x="1032" y="1751"/>
                    <a:pt x="1030" y="1754"/>
                  </a:cubicBezTo>
                  <a:lnTo>
                    <a:pt x="1016" y="1738"/>
                  </a:lnTo>
                  <a:close/>
                  <a:moveTo>
                    <a:pt x="1015" y="1723"/>
                  </a:moveTo>
                  <a:cubicBezTo>
                    <a:pt x="1015" y="1719"/>
                    <a:pt x="1014" y="1716"/>
                    <a:pt x="1014" y="1712"/>
                  </a:cubicBezTo>
                  <a:cubicBezTo>
                    <a:pt x="1038" y="1726"/>
                    <a:pt x="1038" y="1726"/>
                    <a:pt x="1038" y="1726"/>
                  </a:cubicBezTo>
                  <a:cubicBezTo>
                    <a:pt x="1037" y="1731"/>
                    <a:pt x="1036" y="1735"/>
                    <a:pt x="1035" y="1739"/>
                  </a:cubicBezTo>
                  <a:lnTo>
                    <a:pt x="1015" y="1723"/>
                  </a:lnTo>
                  <a:close/>
                  <a:moveTo>
                    <a:pt x="1013" y="1707"/>
                  </a:moveTo>
                  <a:cubicBezTo>
                    <a:pt x="1013" y="1704"/>
                    <a:pt x="1012" y="1701"/>
                    <a:pt x="1012" y="1697"/>
                  </a:cubicBezTo>
                  <a:cubicBezTo>
                    <a:pt x="1039" y="1709"/>
                    <a:pt x="1039" y="1709"/>
                    <a:pt x="1039" y="1709"/>
                  </a:cubicBezTo>
                  <a:cubicBezTo>
                    <a:pt x="1039" y="1714"/>
                    <a:pt x="1039" y="1718"/>
                    <a:pt x="1038" y="1722"/>
                  </a:cubicBezTo>
                  <a:lnTo>
                    <a:pt x="1013" y="1707"/>
                  </a:lnTo>
                  <a:close/>
                  <a:moveTo>
                    <a:pt x="1011" y="1693"/>
                  </a:moveTo>
                  <a:cubicBezTo>
                    <a:pt x="1011" y="1690"/>
                    <a:pt x="1010" y="1688"/>
                    <a:pt x="1010" y="1685"/>
                  </a:cubicBezTo>
                  <a:cubicBezTo>
                    <a:pt x="1010" y="1685"/>
                    <a:pt x="1010" y="1684"/>
                    <a:pt x="1009" y="1683"/>
                  </a:cubicBezTo>
                  <a:cubicBezTo>
                    <a:pt x="1039" y="1693"/>
                    <a:pt x="1039" y="1693"/>
                    <a:pt x="1039" y="1693"/>
                  </a:cubicBezTo>
                  <a:cubicBezTo>
                    <a:pt x="1039" y="1697"/>
                    <a:pt x="1040" y="1701"/>
                    <a:pt x="1039" y="1705"/>
                  </a:cubicBezTo>
                  <a:lnTo>
                    <a:pt x="1011" y="1693"/>
                  </a:lnTo>
                  <a:close/>
                  <a:moveTo>
                    <a:pt x="1009" y="1679"/>
                  </a:moveTo>
                  <a:cubicBezTo>
                    <a:pt x="1008" y="1676"/>
                    <a:pt x="1008" y="1672"/>
                    <a:pt x="1007" y="1669"/>
                  </a:cubicBezTo>
                  <a:cubicBezTo>
                    <a:pt x="1037" y="1676"/>
                    <a:pt x="1037" y="1676"/>
                    <a:pt x="1037" y="1676"/>
                  </a:cubicBezTo>
                  <a:cubicBezTo>
                    <a:pt x="1038" y="1680"/>
                    <a:pt x="1039" y="1685"/>
                    <a:pt x="1039" y="1689"/>
                  </a:cubicBezTo>
                  <a:lnTo>
                    <a:pt x="1009" y="1679"/>
                  </a:lnTo>
                  <a:close/>
                  <a:moveTo>
                    <a:pt x="1007" y="1665"/>
                  </a:moveTo>
                  <a:cubicBezTo>
                    <a:pt x="1006" y="1662"/>
                    <a:pt x="1006" y="1659"/>
                    <a:pt x="1005" y="1656"/>
                  </a:cubicBezTo>
                  <a:cubicBezTo>
                    <a:pt x="1035" y="1662"/>
                    <a:pt x="1035" y="1662"/>
                    <a:pt x="1035" y="1662"/>
                  </a:cubicBezTo>
                  <a:cubicBezTo>
                    <a:pt x="1036" y="1666"/>
                    <a:pt x="1036" y="1669"/>
                    <a:pt x="1037" y="1672"/>
                  </a:cubicBezTo>
                  <a:lnTo>
                    <a:pt x="1007" y="1665"/>
                  </a:lnTo>
                  <a:close/>
                  <a:moveTo>
                    <a:pt x="1005" y="1652"/>
                  </a:moveTo>
                  <a:cubicBezTo>
                    <a:pt x="1005" y="1649"/>
                    <a:pt x="1004" y="1645"/>
                    <a:pt x="1004" y="1642"/>
                  </a:cubicBezTo>
                  <a:cubicBezTo>
                    <a:pt x="1031" y="1648"/>
                    <a:pt x="1031" y="1648"/>
                    <a:pt x="1031" y="1648"/>
                  </a:cubicBezTo>
                  <a:cubicBezTo>
                    <a:pt x="1032" y="1651"/>
                    <a:pt x="1033" y="1655"/>
                    <a:pt x="1034" y="1658"/>
                  </a:cubicBezTo>
                  <a:lnTo>
                    <a:pt x="1005" y="1652"/>
                  </a:lnTo>
                  <a:close/>
                  <a:moveTo>
                    <a:pt x="1004" y="1638"/>
                  </a:moveTo>
                  <a:cubicBezTo>
                    <a:pt x="1003" y="1635"/>
                    <a:pt x="1003" y="1632"/>
                    <a:pt x="1003" y="1629"/>
                  </a:cubicBezTo>
                  <a:cubicBezTo>
                    <a:pt x="1026" y="1636"/>
                    <a:pt x="1026" y="1636"/>
                    <a:pt x="1026" y="1636"/>
                  </a:cubicBezTo>
                  <a:cubicBezTo>
                    <a:pt x="1027" y="1639"/>
                    <a:pt x="1028" y="1641"/>
                    <a:pt x="1029" y="1644"/>
                  </a:cubicBezTo>
                  <a:lnTo>
                    <a:pt x="1004" y="1638"/>
                  </a:lnTo>
                  <a:close/>
                  <a:moveTo>
                    <a:pt x="1003" y="1625"/>
                  </a:moveTo>
                  <a:cubicBezTo>
                    <a:pt x="1003" y="1623"/>
                    <a:pt x="1003" y="1621"/>
                    <a:pt x="1003" y="1619"/>
                  </a:cubicBezTo>
                  <a:cubicBezTo>
                    <a:pt x="1005" y="1617"/>
                    <a:pt x="1007" y="1616"/>
                    <a:pt x="1008" y="1615"/>
                  </a:cubicBezTo>
                  <a:cubicBezTo>
                    <a:pt x="1010" y="1617"/>
                    <a:pt x="1013" y="1620"/>
                    <a:pt x="1019" y="1624"/>
                  </a:cubicBezTo>
                  <a:cubicBezTo>
                    <a:pt x="1020" y="1627"/>
                    <a:pt x="1022" y="1629"/>
                    <a:pt x="1023" y="1631"/>
                  </a:cubicBezTo>
                  <a:lnTo>
                    <a:pt x="1003" y="1625"/>
                  </a:lnTo>
                  <a:close/>
                  <a:moveTo>
                    <a:pt x="974" y="1785"/>
                  </a:moveTo>
                  <a:cubicBezTo>
                    <a:pt x="972" y="1777"/>
                    <a:pt x="966" y="1772"/>
                    <a:pt x="957" y="1772"/>
                  </a:cubicBezTo>
                  <a:cubicBezTo>
                    <a:pt x="955" y="1772"/>
                    <a:pt x="953" y="1772"/>
                    <a:pt x="951" y="1773"/>
                  </a:cubicBezTo>
                  <a:cubicBezTo>
                    <a:pt x="952" y="1771"/>
                    <a:pt x="954" y="1768"/>
                    <a:pt x="955" y="1765"/>
                  </a:cubicBezTo>
                  <a:cubicBezTo>
                    <a:pt x="957" y="1758"/>
                    <a:pt x="956" y="1752"/>
                    <a:pt x="952" y="1746"/>
                  </a:cubicBezTo>
                  <a:cubicBezTo>
                    <a:pt x="948" y="1742"/>
                    <a:pt x="943" y="1739"/>
                    <a:pt x="939" y="1739"/>
                  </a:cubicBezTo>
                  <a:cubicBezTo>
                    <a:pt x="939" y="1739"/>
                    <a:pt x="938" y="1739"/>
                    <a:pt x="938" y="1739"/>
                  </a:cubicBezTo>
                  <a:cubicBezTo>
                    <a:pt x="937" y="1739"/>
                    <a:pt x="936" y="1740"/>
                    <a:pt x="934" y="1740"/>
                  </a:cubicBezTo>
                  <a:cubicBezTo>
                    <a:pt x="942" y="1734"/>
                    <a:pt x="949" y="1728"/>
                    <a:pt x="956" y="1720"/>
                  </a:cubicBezTo>
                  <a:cubicBezTo>
                    <a:pt x="959" y="1731"/>
                    <a:pt x="963" y="1740"/>
                    <a:pt x="967" y="1749"/>
                  </a:cubicBezTo>
                  <a:cubicBezTo>
                    <a:pt x="974" y="1764"/>
                    <a:pt x="980" y="1778"/>
                    <a:pt x="978" y="1788"/>
                  </a:cubicBezTo>
                  <a:cubicBezTo>
                    <a:pt x="978" y="1793"/>
                    <a:pt x="975" y="1797"/>
                    <a:pt x="971" y="1799"/>
                  </a:cubicBezTo>
                  <a:cubicBezTo>
                    <a:pt x="975" y="1795"/>
                    <a:pt x="976" y="1790"/>
                    <a:pt x="974" y="1785"/>
                  </a:cubicBezTo>
                  <a:close/>
                  <a:moveTo>
                    <a:pt x="915" y="1791"/>
                  </a:moveTo>
                  <a:cubicBezTo>
                    <a:pt x="915" y="1785"/>
                    <a:pt x="916" y="1780"/>
                    <a:pt x="915" y="1774"/>
                  </a:cubicBezTo>
                  <a:cubicBezTo>
                    <a:pt x="918" y="1777"/>
                    <a:pt x="921" y="1779"/>
                    <a:pt x="925" y="1780"/>
                  </a:cubicBezTo>
                  <a:cubicBezTo>
                    <a:pt x="924" y="1786"/>
                    <a:pt x="918" y="1790"/>
                    <a:pt x="915" y="1791"/>
                  </a:cubicBezTo>
                  <a:close/>
                  <a:moveTo>
                    <a:pt x="921" y="1813"/>
                  </a:moveTo>
                  <a:cubicBezTo>
                    <a:pt x="918" y="1821"/>
                    <a:pt x="909" y="1823"/>
                    <a:pt x="904" y="1824"/>
                  </a:cubicBezTo>
                  <a:cubicBezTo>
                    <a:pt x="909" y="1815"/>
                    <a:pt x="912" y="1806"/>
                    <a:pt x="914" y="1797"/>
                  </a:cubicBezTo>
                  <a:cubicBezTo>
                    <a:pt x="917" y="1800"/>
                    <a:pt x="923" y="1806"/>
                    <a:pt x="921" y="1813"/>
                  </a:cubicBezTo>
                  <a:close/>
                  <a:moveTo>
                    <a:pt x="914" y="1767"/>
                  </a:moveTo>
                  <a:cubicBezTo>
                    <a:pt x="914" y="1762"/>
                    <a:pt x="913" y="1758"/>
                    <a:pt x="911" y="1754"/>
                  </a:cubicBezTo>
                  <a:cubicBezTo>
                    <a:pt x="916" y="1751"/>
                    <a:pt x="921" y="1749"/>
                    <a:pt x="925" y="1746"/>
                  </a:cubicBezTo>
                  <a:cubicBezTo>
                    <a:pt x="924" y="1748"/>
                    <a:pt x="923" y="1750"/>
                    <a:pt x="923" y="1752"/>
                  </a:cubicBezTo>
                  <a:cubicBezTo>
                    <a:pt x="921" y="1758"/>
                    <a:pt x="924" y="1764"/>
                    <a:pt x="930" y="1767"/>
                  </a:cubicBezTo>
                  <a:cubicBezTo>
                    <a:pt x="935" y="1769"/>
                    <a:pt x="941" y="1768"/>
                    <a:pt x="944" y="1763"/>
                  </a:cubicBezTo>
                  <a:cubicBezTo>
                    <a:pt x="945" y="1762"/>
                    <a:pt x="945" y="1761"/>
                    <a:pt x="944" y="1760"/>
                  </a:cubicBezTo>
                  <a:cubicBezTo>
                    <a:pt x="943" y="1760"/>
                    <a:pt x="942" y="1760"/>
                    <a:pt x="941" y="1761"/>
                  </a:cubicBezTo>
                  <a:cubicBezTo>
                    <a:pt x="938" y="1764"/>
                    <a:pt x="934" y="1764"/>
                    <a:pt x="932" y="1763"/>
                  </a:cubicBezTo>
                  <a:cubicBezTo>
                    <a:pt x="928" y="1762"/>
                    <a:pt x="925" y="1758"/>
                    <a:pt x="927" y="1753"/>
                  </a:cubicBezTo>
                  <a:cubicBezTo>
                    <a:pt x="928" y="1746"/>
                    <a:pt x="933" y="1743"/>
                    <a:pt x="938" y="1743"/>
                  </a:cubicBezTo>
                  <a:cubicBezTo>
                    <a:pt x="942" y="1743"/>
                    <a:pt x="946" y="1745"/>
                    <a:pt x="949" y="1749"/>
                  </a:cubicBezTo>
                  <a:cubicBezTo>
                    <a:pt x="952" y="1753"/>
                    <a:pt x="953" y="1758"/>
                    <a:pt x="951" y="1764"/>
                  </a:cubicBezTo>
                  <a:cubicBezTo>
                    <a:pt x="949" y="1771"/>
                    <a:pt x="942" y="1777"/>
                    <a:pt x="935" y="1778"/>
                  </a:cubicBezTo>
                  <a:cubicBezTo>
                    <a:pt x="926" y="1779"/>
                    <a:pt x="919" y="1774"/>
                    <a:pt x="914" y="1767"/>
                  </a:cubicBezTo>
                  <a:close/>
                  <a:moveTo>
                    <a:pt x="896" y="1755"/>
                  </a:moveTo>
                  <a:cubicBezTo>
                    <a:pt x="873" y="1762"/>
                    <a:pt x="849" y="1757"/>
                    <a:pt x="837" y="1742"/>
                  </a:cubicBezTo>
                  <a:cubicBezTo>
                    <a:pt x="828" y="1731"/>
                    <a:pt x="830" y="1720"/>
                    <a:pt x="835" y="1714"/>
                  </a:cubicBezTo>
                  <a:cubicBezTo>
                    <a:pt x="840" y="1708"/>
                    <a:pt x="848" y="1706"/>
                    <a:pt x="855" y="1710"/>
                  </a:cubicBezTo>
                  <a:cubicBezTo>
                    <a:pt x="861" y="1714"/>
                    <a:pt x="863" y="1719"/>
                    <a:pt x="862" y="1725"/>
                  </a:cubicBezTo>
                  <a:cubicBezTo>
                    <a:pt x="861" y="1730"/>
                    <a:pt x="856" y="1735"/>
                    <a:pt x="848" y="1736"/>
                  </a:cubicBezTo>
                  <a:cubicBezTo>
                    <a:pt x="847" y="1736"/>
                    <a:pt x="846" y="1736"/>
                    <a:pt x="846" y="1737"/>
                  </a:cubicBezTo>
                  <a:cubicBezTo>
                    <a:pt x="846" y="1738"/>
                    <a:pt x="846" y="1739"/>
                    <a:pt x="847" y="1739"/>
                  </a:cubicBezTo>
                  <a:cubicBezTo>
                    <a:pt x="855" y="1744"/>
                    <a:pt x="864" y="1742"/>
                    <a:pt x="871" y="1734"/>
                  </a:cubicBezTo>
                  <a:cubicBezTo>
                    <a:pt x="877" y="1725"/>
                    <a:pt x="879" y="1709"/>
                    <a:pt x="881" y="1692"/>
                  </a:cubicBezTo>
                  <a:cubicBezTo>
                    <a:pt x="883" y="1670"/>
                    <a:pt x="886" y="1646"/>
                    <a:pt x="898" y="1624"/>
                  </a:cubicBezTo>
                  <a:cubicBezTo>
                    <a:pt x="902" y="1623"/>
                    <a:pt x="905" y="1623"/>
                    <a:pt x="907" y="1623"/>
                  </a:cubicBezTo>
                  <a:cubicBezTo>
                    <a:pt x="893" y="1645"/>
                    <a:pt x="890" y="1670"/>
                    <a:pt x="887" y="1692"/>
                  </a:cubicBezTo>
                  <a:cubicBezTo>
                    <a:pt x="884" y="1720"/>
                    <a:pt x="882" y="1742"/>
                    <a:pt x="857" y="1746"/>
                  </a:cubicBezTo>
                  <a:cubicBezTo>
                    <a:pt x="856" y="1746"/>
                    <a:pt x="855" y="1746"/>
                    <a:pt x="855" y="1747"/>
                  </a:cubicBezTo>
                  <a:cubicBezTo>
                    <a:pt x="855" y="1748"/>
                    <a:pt x="855" y="1749"/>
                    <a:pt x="856" y="1749"/>
                  </a:cubicBezTo>
                  <a:cubicBezTo>
                    <a:pt x="889" y="1759"/>
                    <a:pt x="925" y="1745"/>
                    <a:pt x="952" y="1710"/>
                  </a:cubicBezTo>
                  <a:cubicBezTo>
                    <a:pt x="953" y="1712"/>
                    <a:pt x="954" y="1714"/>
                    <a:pt x="954" y="1716"/>
                  </a:cubicBezTo>
                  <a:cubicBezTo>
                    <a:pt x="937" y="1736"/>
                    <a:pt x="916" y="1749"/>
                    <a:pt x="896" y="1755"/>
                  </a:cubicBezTo>
                  <a:close/>
                  <a:moveTo>
                    <a:pt x="758" y="1890"/>
                  </a:moveTo>
                  <a:cubicBezTo>
                    <a:pt x="758" y="1890"/>
                    <a:pt x="758" y="1890"/>
                    <a:pt x="758" y="1890"/>
                  </a:cubicBezTo>
                  <a:cubicBezTo>
                    <a:pt x="758" y="1890"/>
                    <a:pt x="758" y="1890"/>
                    <a:pt x="758" y="1890"/>
                  </a:cubicBezTo>
                  <a:cubicBezTo>
                    <a:pt x="755" y="1889"/>
                    <a:pt x="751" y="1885"/>
                    <a:pt x="747" y="1879"/>
                  </a:cubicBezTo>
                  <a:cubicBezTo>
                    <a:pt x="753" y="1878"/>
                    <a:pt x="759" y="1877"/>
                    <a:pt x="765" y="1875"/>
                  </a:cubicBezTo>
                  <a:cubicBezTo>
                    <a:pt x="768" y="1880"/>
                    <a:pt x="771" y="1886"/>
                    <a:pt x="775" y="1891"/>
                  </a:cubicBezTo>
                  <a:cubicBezTo>
                    <a:pt x="767" y="1892"/>
                    <a:pt x="762" y="1892"/>
                    <a:pt x="758" y="1890"/>
                  </a:cubicBezTo>
                  <a:close/>
                  <a:moveTo>
                    <a:pt x="714" y="1686"/>
                  </a:moveTo>
                  <a:cubicBezTo>
                    <a:pt x="709" y="1680"/>
                    <a:pt x="708" y="1672"/>
                    <a:pt x="712" y="1664"/>
                  </a:cubicBezTo>
                  <a:cubicBezTo>
                    <a:pt x="714" y="1660"/>
                    <a:pt x="719" y="1656"/>
                    <a:pt x="724" y="1656"/>
                  </a:cubicBezTo>
                  <a:cubicBezTo>
                    <a:pt x="728" y="1655"/>
                    <a:pt x="733" y="1656"/>
                    <a:pt x="735" y="1659"/>
                  </a:cubicBezTo>
                  <a:cubicBezTo>
                    <a:pt x="739" y="1663"/>
                    <a:pt x="740" y="1669"/>
                    <a:pt x="737" y="1674"/>
                  </a:cubicBezTo>
                  <a:cubicBezTo>
                    <a:pt x="734" y="1678"/>
                    <a:pt x="729" y="1679"/>
                    <a:pt x="726" y="1678"/>
                  </a:cubicBezTo>
                  <a:cubicBezTo>
                    <a:pt x="723" y="1677"/>
                    <a:pt x="720" y="1674"/>
                    <a:pt x="721" y="1669"/>
                  </a:cubicBezTo>
                  <a:cubicBezTo>
                    <a:pt x="721" y="1668"/>
                    <a:pt x="720" y="1667"/>
                    <a:pt x="719" y="1667"/>
                  </a:cubicBezTo>
                  <a:cubicBezTo>
                    <a:pt x="718" y="1667"/>
                    <a:pt x="717" y="1668"/>
                    <a:pt x="717" y="1669"/>
                  </a:cubicBezTo>
                  <a:cubicBezTo>
                    <a:pt x="716" y="1675"/>
                    <a:pt x="719" y="1680"/>
                    <a:pt x="724" y="1682"/>
                  </a:cubicBezTo>
                  <a:cubicBezTo>
                    <a:pt x="730" y="1684"/>
                    <a:pt x="737" y="1681"/>
                    <a:pt x="740" y="1676"/>
                  </a:cubicBezTo>
                  <a:cubicBezTo>
                    <a:pt x="741" y="1674"/>
                    <a:pt x="742" y="1672"/>
                    <a:pt x="742" y="1670"/>
                  </a:cubicBezTo>
                  <a:cubicBezTo>
                    <a:pt x="744" y="1675"/>
                    <a:pt x="745" y="1681"/>
                    <a:pt x="747" y="1686"/>
                  </a:cubicBezTo>
                  <a:cubicBezTo>
                    <a:pt x="743" y="1688"/>
                    <a:pt x="739" y="1690"/>
                    <a:pt x="736" y="1693"/>
                  </a:cubicBezTo>
                  <a:cubicBezTo>
                    <a:pt x="727" y="1695"/>
                    <a:pt x="719" y="1692"/>
                    <a:pt x="714" y="1686"/>
                  </a:cubicBezTo>
                  <a:close/>
                  <a:moveTo>
                    <a:pt x="730" y="1697"/>
                  </a:moveTo>
                  <a:cubicBezTo>
                    <a:pt x="726" y="1701"/>
                    <a:pt x="722" y="1705"/>
                    <a:pt x="718" y="1710"/>
                  </a:cubicBezTo>
                  <a:cubicBezTo>
                    <a:pt x="717" y="1706"/>
                    <a:pt x="715" y="1700"/>
                    <a:pt x="718" y="1695"/>
                  </a:cubicBezTo>
                  <a:cubicBezTo>
                    <a:pt x="722" y="1697"/>
                    <a:pt x="726" y="1697"/>
                    <a:pt x="730" y="1697"/>
                  </a:cubicBezTo>
                  <a:close/>
                  <a:moveTo>
                    <a:pt x="740" y="1660"/>
                  </a:moveTo>
                  <a:cubicBezTo>
                    <a:pt x="740" y="1658"/>
                    <a:pt x="739" y="1657"/>
                    <a:pt x="738" y="1656"/>
                  </a:cubicBezTo>
                  <a:cubicBezTo>
                    <a:pt x="738" y="1656"/>
                    <a:pt x="738" y="1656"/>
                    <a:pt x="738" y="1656"/>
                  </a:cubicBezTo>
                  <a:cubicBezTo>
                    <a:pt x="734" y="1653"/>
                    <a:pt x="729" y="1651"/>
                    <a:pt x="723" y="1652"/>
                  </a:cubicBezTo>
                  <a:cubicBezTo>
                    <a:pt x="717" y="1653"/>
                    <a:pt x="711" y="1657"/>
                    <a:pt x="708" y="1663"/>
                  </a:cubicBezTo>
                  <a:cubicBezTo>
                    <a:pt x="707" y="1665"/>
                    <a:pt x="706" y="1668"/>
                    <a:pt x="706" y="1671"/>
                  </a:cubicBezTo>
                  <a:cubicBezTo>
                    <a:pt x="705" y="1670"/>
                    <a:pt x="703" y="1668"/>
                    <a:pt x="702" y="1666"/>
                  </a:cubicBezTo>
                  <a:cubicBezTo>
                    <a:pt x="695" y="1660"/>
                    <a:pt x="687" y="1659"/>
                    <a:pt x="680" y="1663"/>
                  </a:cubicBezTo>
                  <a:cubicBezTo>
                    <a:pt x="676" y="1665"/>
                    <a:pt x="673" y="1670"/>
                    <a:pt x="672" y="1675"/>
                  </a:cubicBezTo>
                  <a:cubicBezTo>
                    <a:pt x="671" y="1671"/>
                    <a:pt x="672" y="1667"/>
                    <a:pt x="675" y="1662"/>
                  </a:cubicBezTo>
                  <a:cubicBezTo>
                    <a:pt x="682" y="1654"/>
                    <a:pt x="695" y="1649"/>
                    <a:pt x="711" y="1643"/>
                  </a:cubicBezTo>
                  <a:cubicBezTo>
                    <a:pt x="720" y="1639"/>
                    <a:pt x="730" y="1636"/>
                    <a:pt x="739" y="1631"/>
                  </a:cubicBezTo>
                  <a:cubicBezTo>
                    <a:pt x="739" y="1641"/>
                    <a:pt x="739" y="1650"/>
                    <a:pt x="740" y="1660"/>
                  </a:cubicBezTo>
                  <a:close/>
                  <a:moveTo>
                    <a:pt x="743" y="1629"/>
                  </a:moveTo>
                  <a:cubicBezTo>
                    <a:pt x="745" y="1628"/>
                    <a:pt x="747" y="1627"/>
                    <a:pt x="749" y="1625"/>
                  </a:cubicBezTo>
                  <a:cubicBezTo>
                    <a:pt x="744" y="1670"/>
                    <a:pt x="759" y="1705"/>
                    <a:pt x="789" y="1721"/>
                  </a:cubicBezTo>
                  <a:cubicBezTo>
                    <a:pt x="790" y="1722"/>
                    <a:pt x="791" y="1722"/>
                    <a:pt x="791" y="1721"/>
                  </a:cubicBezTo>
                  <a:cubicBezTo>
                    <a:pt x="792" y="1720"/>
                    <a:pt x="792" y="1719"/>
                    <a:pt x="791" y="1719"/>
                  </a:cubicBezTo>
                  <a:cubicBezTo>
                    <a:pt x="776" y="1698"/>
                    <a:pt x="790" y="1681"/>
                    <a:pt x="807" y="1659"/>
                  </a:cubicBezTo>
                  <a:cubicBezTo>
                    <a:pt x="821" y="1642"/>
                    <a:pt x="836" y="1622"/>
                    <a:pt x="842" y="1596"/>
                  </a:cubicBezTo>
                  <a:cubicBezTo>
                    <a:pt x="844" y="1598"/>
                    <a:pt x="846" y="1600"/>
                    <a:pt x="848" y="1603"/>
                  </a:cubicBezTo>
                  <a:cubicBezTo>
                    <a:pt x="841" y="1627"/>
                    <a:pt x="826" y="1647"/>
                    <a:pt x="812" y="1663"/>
                  </a:cubicBezTo>
                  <a:cubicBezTo>
                    <a:pt x="801" y="1677"/>
                    <a:pt x="791" y="1689"/>
                    <a:pt x="790" y="1700"/>
                  </a:cubicBezTo>
                  <a:cubicBezTo>
                    <a:pt x="789" y="1710"/>
                    <a:pt x="794" y="1719"/>
                    <a:pt x="803" y="1721"/>
                  </a:cubicBezTo>
                  <a:cubicBezTo>
                    <a:pt x="803" y="1721"/>
                    <a:pt x="804" y="1721"/>
                    <a:pt x="805" y="1720"/>
                  </a:cubicBezTo>
                  <a:cubicBezTo>
                    <a:pt x="805" y="1719"/>
                    <a:pt x="805" y="1718"/>
                    <a:pt x="804" y="1718"/>
                  </a:cubicBezTo>
                  <a:cubicBezTo>
                    <a:pt x="799" y="1711"/>
                    <a:pt x="799" y="1705"/>
                    <a:pt x="802" y="1701"/>
                  </a:cubicBezTo>
                  <a:cubicBezTo>
                    <a:pt x="805" y="1695"/>
                    <a:pt x="811" y="1693"/>
                    <a:pt x="817" y="1695"/>
                  </a:cubicBezTo>
                  <a:cubicBezTo>
                    <a:pt x="825" y="1697"/>
                    <a:pt x="830" y="1704"/>
                    <a:pt x="829" y="1712"/>
                  </a:cubicBezTo>
                  <a:cubicBezTo>
                    <a:pt x="828" y="1719"/>
                    <a:pt x="822" y="1729"/>
                    <a:pt x="808" y="1730"/>
                  </a:cubicBezTo>
                  <a:cubicBezTo>
                    <a:pt x="789" y="1731"/>
                    <a:pt x="768" y="1719"/>
                    <a:pt x="757" y="1698"/>
                  </a:cubicBezTo>
                  <a:cubicBezTo>
                    <a:pt x="746" y="1679"/>
                    <a:pt x="741" y="1655"/>
                    <a:pt x="743" y="1629"/>
                  </a:cubicBezTo>
                  <a:close/>
                  <a:moveTo>
                    <a:pt x="836" y="1604"/>
                  </a:moveTo>
                  <a:cubicBezTo>
                    <a:pt x="835" y="1608"/>
                    <a:pt x="834" y="1611"/>
                    <a:pt x="832" y="1614"/>
                  </a:cubicBezTo>
                  <a:cubicBezTo>
                    <a:pt x="806" y="1591"/>
                    <a:pt x="806" y="1591"/>
                    <a:pt x="806" y="1591"/>
                  </a:cubicBezTo>
                  <a:cubicBezTo>
                    <a:pt x="807" y="1589"/>
                    <a:pt x="808" y="1586"/>
                    <a:pt x="809" y="1583"/>
                  </a:cubicBezTo>
                  <a:lnTo>
                    <a:pt x="836" y="1604"/>
                  </a:lnTo>
                  <a:close/>
                  <a:moveTo>
                    <a:pt x="811" y="1579"/>
                  </a:moveTo>
                  <a:cubicBezTo>
                    <a:pt x="811" y="1579"/>
                    <a:pt x="811" y="1578"/>
                    <a:pt x="812" y="1578"/>
                  </a:cubicBezTo>
                  <a:cubicBezTo>
                    <a:pt x="823" y="1585"/>
                    <a:pt x="834" y="1588"/>
                    <a:pt x="837" y="1588"/>
                  </a:cubicBezTo>
                  <a:cubicBezTo>
                    <a:pt x="837" y="1589"/>
                    <a:pt x="838" y="1590"/>
                    <a:pt x="839" y="1592"/>
                  </a:cubicBezTo>
                  <a:cubicBezTo>
                    <a:pt x="839" y="1595"/>
                    <a:pt x="838" y="1597"/>
                    <a:pt x="837" y="1600"/>
                  </a:cubicBezTo>
                  <a:lnTo>
                    <a:pt x="811" y="1579"/>
                  </a:lnTo>
                  <a:close/>
                  <a:moveTo>
                    <a:pt x="781" y="1705"/>
                  </a:moveTo>
                  <a:cubicBezTo>
                    <a:pt x="779" y="1700"/>
                    <a:pt x="778" y="1696"/>
                    <a:pt x="777" y="1692"/>
                  </a:cubicBezTo>
                  <a:cubicBezTo>
                    <a:pt x="782" y="1695"/>
                    <a:pt x="782" y="1695"/>
                    <a:pt x="782" y="1695"/>
                  </a:cubicBezTo>
                  <a:cubicBezTo>
                    <a:pt x="781" y="1698"/>
                    <a:pt x="781" y="1701"/>
                    <a:pt x="781" y="1705"/>
                  </a:cubicBezTo>
                  <a:close/>
                  <a:moveTo>
                    <a:pt x="766" y="1679"/>
                  </a:moveTo>
                  <a:cubicBezTo>
                    <a:pt x="767" y="1683"/>
                    <a:pt x="767" y="1686"/>
                    <a:pt x="768" y="1689"/>
                  </a:cubicBezTo>
                  <a:cubicBezTo>
                    <a:pt x="766" y="1695"/>
                    <a:pt x="766" y="1695"/>
                    <a:pt x="766" y="1695"/>
                  </a:cubicBezTo>
                  <a:cubicBezTo>
                    <a:pt x="764" y="1693"/>
                    <a:pt x="763" y="1690"/>
                    <a:pt x="761" y="1687"/>
                  </a:cubicBezTo>
                  <a:lnTo>
                    <a:pt x="766" y="1679"/>
                  </a:lnTo>
                  <a:close/>
                  <a:moveTo>
                    <a:pt x="759" y="1683"/>
                  </a:moveTo>
                  <a:cubicBezTo>
                    <a:pt x="758" y="1680"/>
                    <a:pt x="757" y="1677"/>
                    <a:pt x="756" y="1673"/>
                  </a:cubicBezTo>
                  <a:cubicBezTo>
                    <a:pt x="766" y="1663"/>
                    <a:pt x="766" y="1663"/>
                    <a:pt x="766" y="1663"/>
                  </a:cubicBezTo>
                  <a:cubicBezTo>
                    <a:pt x="766" y="1666"/>
                    <a:pt x="766" y="1670"/>
                    <a:pt x="766" y="1673"/>
                  </a:cubicBezTo>
                  <a:lnTo>
                    <a:pt x="759" y="1683"/>
                  </a:lnTo>
                  <a:close/>
                  <a:moveTo>
                    <a:pt x="767" y="1657"/>
                  </a:moveTo>
                  <a:cubicBezTo>
                    <a:pt x="755" y="1669"/>
                    <a:pt x="755" y="1669"/>
                    <a:pt x="755" y="1669"/>
                  </a:cubicBezTo>
                  <a:cubicBezTo>
                    <a:pt x="754" y="1666"/>
                    <a:pt x="753" y="1663"/>
                    <a:pt x="753" y="1659"/>
                  </a:cubicBezTo>
                  <a:cubicBezTo>
                    <a:pt x="769" y="1648"/>
                    <a:pt x="769" y="1648"/>
                    <a:pt x="769" y="1648"/>
                  </a:cubicBezTo>
                  <a:cubicBezTo>
                    <a:pt x="768" y="1651"/>
                    <a:pt x="768" y="1654"/>
                    <a:pt x="767" y="1657"/>
                  </a:cubicBezTo>
                  <a:close/>
                  <a:moveTo>
                    <a:pt x="770" y="1695"/>
                  </a:moveTo>
                  <a:cubicBezTo>
                    <a:pt x="772" y="1700"/>
                    <a:pt x="774" y="1704"/>
                    <a:pt x="777" y="1708"/>
                  </a:cubicBezTo>
                  <a:cubicBezTo>
                    <a:pt x="774" y="1706"/>
                    <a:pt x="771" y="1703"/>
                    <a:pt x="769" y="1699"/>
                  </a:cubicBezTo>
                  <a:lnTo>
                    <a:pt x="770" y="1695"/>
                  </a:lnTo>
                  <a:close/>
                  <a:moveTo>
                    <a:pt x="776" y="1687"/>
                  </a:moveTo>
                  <a:cubicBezTo>
                    <a:pt x="776" y="1684"/>
                    <a:pt x="776" y="1680"/>
                    <a:pt x="776" y="1677"/>
                  </a:cubicBezTo>
                  <a:cubicBezTo>
                    <a:pt x="785" y="1684"/>
                    <a:pt x="785" y="1684"/>
                    <a:pt x="785" y="1684"/>
                  </a:cubicBezTo>
                  <a:cubicBezTo>
                    <a:pt x="784" y="1687"/>
                    <a:pt x="783" y="1689"/>
                    <a:pt x="783" y="1691"/>
                  </a:cubicBezTo>
                  <a:lnTo>
                    <a:pt x="776" y="1687"/>
                  </a:lnTo>
                  <a:close/>
                  <a:moveTo>
                    <a:pt x="776" y="1673"/>
                  </a:moveTo>
                  <a:cubicBezTo>
                    <a:pt x="776" y="1670"/>
                    <a:pt x="777" y="1666"/>
                    <a:pt x="777" y="1663"/>
                  </a:cubicBezTo>
                  <a:cubicBezTo>
                    <a:pt x="791" y="1674"/>
                    <a:pt x="791" y="1674"/>
                    <a:pt x="791" y="1674"/>
                  </a:cubicBezTo>
                  <a:cubicBezTo>
                    <a:pt x="790" y="1676"/>
                    <a:pt x="788" y="1679"/>
                    <a:pt x="787" y="1681"/>
                  </a:cubicBezTo>
                  <a:lnTo>
                    <a:pt x="776" y="1673"/>
                  </a:lnTo>
                  <a:close/>
                  <a:moveTo>
                    <a:pt x="778" y="1659"/>
                  </a:moveTo>
                  <a:cubicBezTo>
                    <a:pt x="779" y="1656"/>
                    <a:pt x="780" y="1653"/>
                    <a:pt x="781" y="1649"/>
                  </a:cubicBezTo>
                  <a:cubicBezTo>
                    <a:pt x="799" y="1664"/>
                    <a:pt x="799" y="1664"/>
                    <a:pt x="799" y="1664"/>
                  </a:cubicBezTo>
                  <a:cubicBezTo>
                    <a:pt x="797" y="1666"/>
                    <a:pt x="795" y="1668"/>
                    <a:pt x="794" y="1671"/>
                  </a:cubicBezTo>
                  <a:lnTo>
                    <a:pt x="778" y="1659"/>
                  </a:lnTo>
                  <a:close/>
                  <a:moveTo>
                    <a:pt x="782" y="1645"/>
                  </a:moveTo>
                  <a:cubicBezTo>
                    <a:pt x="783" y="1642"/>
                    <a:pt x="785" y="1639"/>
                    <a:pt x="786" y="1636"/>
                  </a:cubicBezTo>
                  <a:cubicBezTo>
                    <a:pt x="806" y="1654"/>
                    <a:pt x="806" y="1654"/>
                    <a:pt x="806" y="1654"/>
                  </a:cubicBezTo>
                  <a:cubicBezTo>
                    <a:pt x="806" y="1655"/>
                    <a:pt x="805" y="1656"/>
                    <a:pt x="804" y="1656"/>
                  </a:cubicBezTo>
                  <a:cubicBezTo>
                    <a:pt x="803" y="1658"/>
                    <a:pt x="802" y="1659"/>
                    <a:pt x="801" y="1661"/>
                  </a:cubicBezTo>
                  <a:lnTo>
                    <a:pt x="782" y="1645"/>
                  </a:lnTo>
                  <a:close/>
                  <a:moveTo>
                    <a:pt x="787" y="1632"/>
                  </a:moveTo>
                  <a:cubicBezTo>
                    <a:pt x="789" y="1629"/>
                    <a:pt x="790" y="1625"/>
                    <a:pt x="792" y="1622"/>
                  </a:cubicBezTo>
                  <a:cubicBezTo>
                    <a:pt x="815" y="1643"/>
                    <a:pt x="815" y="1643"/>
                    <a:pt x="815" y="1643"/>
                  </a:cubicBezTo>
                  <a:cubicBezTo>
                    <a:pt x="813" y="1646"/>
                    <a:pt x="811" y="1648"/>
                    <a:pt x="809" y="1651"/>
                  </a:cubicBezTo>
                  <a:lnTo>
                    <a:pt x="787" y="1632"/>
                  </a:lnTo>
                  <a:close/>
                  <a:moveTo>
                    <a:pt x="793" y="1618"/>
                  </a:moveTo>
                  <a:cubicBezTo>
                    <a:pt x="795" y="1615"/>
                    <a:pt x="797" y="1611"/>
                    <a:pt x="798" y="1608"/>
                  </a:cubicBezTo>
                  <a:cubicBezTo>
                    <a:pt x="823" y="1630"/>
                    <a:pt x="823" y="1630"/>
                    <a:pt x="823" y="1630"/>
                  </a:cubicBezTo>
                  <a:cubicBezTo>
                    <a:pt x="821" y="1634"/>
                    <a:pt x="819" y="1637"/>
                    <a:pt x="817" y="1640"/>
                  </a:cubicBezTo>
                  <a:lnTo>
                    <a:pt x="793" y="1618"/>
                  </a:lnTo>
                  <a:close/>
                  <a:moveTo>
                    <a:pt x="800" y="1604"/>
                  </a:moveTo>
                  <a:cubicBezTo>
                    <a:pt x="801" y="1601"/>
                    <a:pt x="803" y="1598"/>
                    <a:pt x="804" y="1595"/>
                  </a:cubicBezTo>
                  <a:cubicBezTo>
                    <a:pt x="830" y="1618"/>
                    <a:pt x="830" y="1618"/>
                    <a:pt x="830" y="1618"/>
                  </a:cubicBezTo>
                  <a:cubicBezTo>
                    <a:pt x="829" y="1621"/>
                    <a:pt x="827" y="1624"/>
                    <a:pt x="825" y="1627"/>
                  </a:cubicBezTo>
                  <a:lnTo>
                    <a:pt x="800" y="1604"/>
                  </a:lnTo>
                  <a:close/>
                  <a:moveTo>
                    <a:pt x="795" y="1606"/>
                  </a:moveTo>
                  <a:cubicBezTo>
                    <a:pt x="781" y="1636"/>
                    <a:pt x="768" y="1664"/>
                    <a:pt x="773" y="1691"/>
                  </a:cubicBezTo>
                  <a:cubicBezTo>
                    <a:pt x="763" y="1662"/>
                    <a:pt x="778" y="1629"/>
                    <a:pt x="794" y="1595"/>
                  </a:cubicBezTo>
                  <a:cubicBezTo>
                    <a:pt x="797" y="1588"/>
                    <a:pt x="801" y="1580"/>
                    <a:pt x="804" y="1572"/>
                  </a:cubicBezTo>
                  <a:cubicBezTo>
                    <a:pt x="806" y="1573"/>
                    <a:pt x="807" y="1575"/>
                    <a:pt x="808" y="1576"/>
                  </a:cubicBezTo>
                  <a:cubicBezTo>
                    <a:pt x="804" y="1586"/>
                    <a:pt x="799" y="1596"/>
                    <a:pt x="795" y="1606"/>
                  </a:cubicBezTo>
                  <a:close/>
                  <a:moveTo>
                    <a:pt x="799" y="1575"/>
                  </a:moveTo>
                  <a:cubicBezTo>
                    <a:pt x="795" y="1575"/>
                    <a:pt x="795" y="1575"/>
                    <a:pt x="795" y="1575"/>
                  </a:cubicBezTo>
                  <a:cubicBezTo>
                    <a:pt x="796" y="1572"/>
                    <a:pt x="797" y="1569"/>
                    <a:pt x="798" y="1566"/>
                  </a:cubicBezTo>
                  <a:cubicBezTo>
                    <a:pt x="799" y="1568"/>
                    <a:pt x="800" y="1569"/>
                    <a:pt x="801" y="1570"/>
                  </a:cubicBezTo>
                  <a:cubicBezTo>
                    <a:pt x="800" y="1571"/>
                    <a:pt x="800" y="1573"/>
                    <a:pt x="799" y="1575"/>
                  </a:cubicBezTo>
                  <a:close/>
                  <a:moveTo>
                    <a:pt x="797" y="1578"/>
                  </a:moveTo>
                  <a:cubicBezTo>
                    <a:pt x="796" y="1582"/>
                    <a:pt x="795" y="1585"/>
                    <a:pt x="793" y="1588"/>
                  </a:cubicBezTo>
                  <a:cubicBezTo>
                    <a:pt x="788" y="1588"/>
                    <a:pt x="788" y="1588"/>
                    <a:pt x="788" y="1588"/>
                  </a:cubicBezTo>
                  <a:cubicBezTo>
                    <a:pt x="790" y="1585"/>
                    <a:pt x="792" y="1582"/>
                    <a:pt x="793" y="1578"/>
                  </a:cubicBezTo>
                  <a:lnTo>
                    <a:pt x="797" y="1578"/>
                  </a:lnTo>
                  <a:close/>
                  <a:moveTo>
                    <a:pt x="791" y="1592"/>
                  </a:moveTo>
                  <a:cubicBezTo>
                    <a:pt x="791" y="1592"/>
                    <a:pt x="791" y="1593"/>
                    <a:pt x="791" y="1593"/>
                  </a:cubicBezTo>
                  <a:cubicBezTo>
                    <a:pt x="790" y="1596"/>
                    <a:pt x="788" y="1598"/>
                    <a:pt x="787" y="1600"/>
                  </a:cubicBezTo>
                  <a:cubicBezTo>
                    <a:pt x="778" y="1602"/>
                    <a:pt x="778" y="1602"/>
                    <a:pt x="778" y="1602"/>
                  </a:cubicBezTo>
                  <a:cubicBezTo>
                    <a:pt x="781" y="1599"/>
                    <a:pt x="784" y="1595"/>
                    <a:pt x="786" y="1592"/>
                  </a:cubicBezTo>
                  <a:lnTo>
                    <a:pt x="791" y="1592"/>
                  </a:lnTo>
                  <a:close/>
                  <a:moveTo>
                    <a:pt x="786" y="1605"/>
                  </a:moveTo>
                  <a:cubicBezTo>
                    <a:pt x="784" y="1608"/>
                    <a:pt x="783" y="1611"/>
                    <a:pt x="782" y="1614"/>
                  </a:cubicBezTo>
                  <a:cubicBezTo>
                    <a:pt x="757" y="1621"/>
                    <a:pt x="757" y="1621"/>
                    <a:pt x="757" y="1621"/>
                  </a:cubicBezTo>
                  <a:cubicBezTo>
                    <a:pt x="763" y="1617"/>
                    <a:pt x="769" y="1612"/>
                    <a:pt x="774" y="1606"/>
                  </a:cubicBezTo>
                  <a:lnTo>
                    <a:pt x="786" y="1605"/>
                  </a:lnTo>
                  <a:close/>
                  <a:moveTo>
                    <a:pt x="780" y="1618"/>
                  </a:moveTo>
                  <a:cubicBezTo>
                    <a:pt x="778" y="1621"/>
                    <a:pt x="777" y="1625"/>
                    <a:pt x="776" y="1628"/>
                  </a:cubicBezTo>
                  <a:cubicBezTo>
                    <a:pt x="752" y="1639"/>
                    <a:pt x="752" y="1639"/>
                    <a:pt x="752" y="1639"/>
                  </a:cubicBezTo>
                  <a:cubicBezTo>
                    <a:pt x="752" y="1634"/>
                    <a:pt x="752" y="1630"/>
                    <a:pt x="753" y="1626"/>
                  </a:cubicBezTo>
                  <a:lnTo>
                    <a:pt x="780" y="1618"/>
                  </a:lnTo>
                  <a:close/>
                  <a:moveTo>
                    <a:pt x="774" y="1633"/>
                  </a:moveTo>
                  <a:cubicBezTo>
                    <a:pt x="773" y="1636"/>
                    <a:pt x="772" y="1639"/>
                    <a:pt x="771" y="1643"/>
                  </a:cubicBezTo>
                  <a:cubicBezTo>
                    <a:pt x="752" y="1655"/>
                    <a:pt x="752" y="1655"/>
                    <a:pt x="752" y="1655"/>
                  </a:cubicBezTo>
                  <a:cubicBezTo>
                    <a:pt x="752" y="1651"/>
                    <a:pt x="752" y="1647"/>
                    <a:pt x="752" y="1643"/>
                  </a:cubicBezTo>
                  <a:lnTo>
                    <a:pt x="774" y="1633"/>
                  </a:lnTo>
                  <a:close/>
                  <a:moveTo>
                    <a:pt x="871" y="1619"/>
                  </a:moveTo>
                  <a:cubicBezTo>
                    <a:pt x="878" y="1622"/>
                    <a:pt x="886" y="1624"/>
                    <a:pt x="894" y="1624"/>
                  </a:cubicBezTo>
                  <a:cubicBezTo>
                    <a:pt x="892" y="1627"/>
                    <a:pt x="891" y="1630"/>
                    <a:pt x="889" y="1633"/>
                  </a:cubicBezTo>
                  <a:cubicBezTo>
                    <a:pt x="886" y="1633"/>
                    <a:pt x="877" y="1634"/>
                    <a:pt x="867" y="1630"/>
                  </a:cubicBezTo>
                  <a:cubicBezTo>
                    <a:pt x="867" y="1630"/>
                    <a:pt x="867" y="1630"/>
                    <a:pt x="866" y="1630"/>
                  </a:cubicBezTo>
                  <a:cubicBezTo>
                    <a:pt x="866" y="1630"/>
                    <a:pt x="866" y="1629"/>
                    <a:pt x="866" y="1629"/>
                  </a:cubicBezTo>
                  <a:cubicBezTo>
                    <a:pt x="856" y="1625"/>
                    <a:pt x="850" y="1618"/>
                    <a:pt x="848" y="1616"/>
                  </a:cubicBezTo>
                  <a:cubicBezTo>
                    <a:pt x="849" y="1613"/>
                    <a:pt x="850" y="1609"/>
                    <a:pt x="851" y="1606"/>
                  </a:cubicBezTo>
                  <a:cubicBezTo>
                    <a:pt x="856" y="1611"/>
                    <a:pt x="863" y="1616"/>
                    <a:pt x="871" y="1619"/>
                  </a:cubicBezTo>
                  <a:close/>
                  <a:moveTo>
                    <a:pt x="857" y="1707"/>
                  </a:moveTo>
                  <a:cubicBezTo>
                    <a:pt x="855" y="1706"/>
                    <a:pt x="852" y="1705"/>
                    <a:pt x="850" y="1705"/>
                  </a:cubicBezTo>
                  <a:cubicBezTo>
                    <a:pt x="860" y="1695"/>
                    <a:pt x="864" y="1685"/>
                    <a:pt x="863" y="1677"/>
                  </a:cubicBezTo>
                  <a:cubicBezTo>
                    <a:pt x="862" y="1671"/>
                    <a:pt x="858" y="1667"/>
                    <a:pt x="852" y="1664"/>
                  </a:cubicBezTo>
                  <a:cubicBezTo>
                    <a:pt x="846" y="1662"/>
                    <a:pt x="840" y="1662"/>
                    <a:pt x="836" y="1665"/>
                  </a:cubicBezTo>
                  <a:cubicBezTo>
                    <a:pt x="829" y="1670"/>
                    <a:pt x="825" y="1681"/>
                    <a:pt x="825" y="1694"/>
                  </a:cubicBezTo>
                  <a:cubicBezTo>
                    <a:pt x="823" y="1693"/>
                    <a:pt x="821" y="1692"/>
                    <a:pt x="818" y="1691"/>
                  </a:cubicBezTo>
                  <a:cubicBezTo>
                    <a:pt x="811" y="1689"/>
                    <a:pt x="803" y="1692"/>
                    <a:pt x="799" y="1699"/>
                  </a:cubicBezTo>
                  <a:cubicBezTo>
                    <a:pt x="796" y="1702"/>
                    <a:pt x="795" y="1708"/>
                    <a:pt x="797" y="1714"/>
                  </a:cubicBezTo>
                  <a:cubicBezTo>
                    <a:pt x="794" y="1711"/>
                    <a:pt x="793" y="1706"/>
                    <a:pt x="794" y="1701"/>
                  </a:cubicBezTo>
                  <a:cubicBezTo>
                    <a:pt x="795" y="1691"/>
                    <a:pt x="804" y="1679"/>
                    <a:pt x="815" y="1666"/>
                  </a:cubicBezTo>
                  <a:cubicBezTo>
                    <a:pt x="826" y="1653"/>
                    <a:pt x="838" y="1638"/>
                    <a:pt x="846" y="1620"/>
                  </a:cubicBezTo>
                  <a:cubicBezTo>
                    <a:pt x="849" y="1623"/>
                    <a:pt x="856" y="1629"/>
                    <a:pt x="865" y="1633"/>
                  </a:cubicBezTo>
                  <a:cubicBezTo>
                    <a:pt x="865" y="1633"/>
                    <a:pt x="865" y="1633"/>
                    <a:pt x="865" y="1633"/>
                  </a:cubicBezTo>
                  <a:cubicBezTo>
                    <a:pt x="865" y="1633"/>
                    <a:pt x="865" y="1633"/>
                    <a:pt x="865" y="1633"/>
                  </a:cubicBezTo>
                  <a:cubicBezTo>
                    <a:pt x="874" y="1637"/>
                    <a:pt x="883" y="1637"/>
                    <a:pt x="888" y="1637"/>
                  </a:cubicBezTo>
                  <a:cubicBezTo>
                    <a:pt x="881" y="1656"/>
                    <a:pt x="879" y="1675"/>
                    <a:pt x="877" y="1692"/>
                  </a:cubicBezTo>
                  <a:cubicBezTo>
                    <a:pt x="875" y="1708"/>
                    <a:pt x="874" y="1723"/>
                    <a:pt x="868" y="1731"/>
                  </a:cubicBezTo>
                  <a:cubicBezTo>
                    <a:pt x="864" y="1736"/>
                    <a:pt x="860" y="1738"/>
                    <a:pt x="856" y="1738"/>
                  </a:cubicBezTo>
                  <a:cubicBezTo>
                    <a:pt x="861" y="1735"/>
                    <a:pt x="865" y="1731"/>
                    <a:pt x="866" y="1726"/>
                  </a:cubicBezTo>
                  <a:cubicBezTo>
                    <a:pt x="867" y="1719"/>
                    <a:pt x="864" y="1711"/>
                    <a:pt x="857" y="1707"/>
                  </a:cubicBezTo>
                  <a:close/>
                  <a:moveTo>
                    <a:pt x="857" y="1809"/>
                  </a:moveTo>
                  <a:cubicBezTo>
                    <a:pt x="852" y="1816"/>
                    <a:pt x="846" y="1823"/>
                    <a:pt x="839" y="1829"/>
                  </a:cubicBezTo>
                  <a:cubicBezTo>
                    <a:pt x="836" y="1822"/>
                    <a:pt x="833" y="1813"/>
                    <a:pt x="831" y="1803"/>
                  </a:cubicBezTo>
                  <a:cubicBezTo>
                    <a:pt x="839" y="1794"/>
                    <a:pt x="847" y="1784"/>
                    <a:pt x="852" y="1773"/>
                  </a:cubicBezTo>
                  <a:cubicBezTo>
                    <a:pt x="851" y="1786"/>
                    <a:pt x="853" y="1798"/>
                    <a:pt x="857" y="1809"/>
                  </a:cubicBezTo>
                  <a:close/>
                  <a:moveTo>
                    <a:pt x="857" y="1759"/>
                  </a:moveTo>
                  <a:cubicBezTo>
                    <a:pt x="862" y="1761"/>
                    <a:pt x="868" y="1762"/>
                    <a:pt x="874" y="1762"/>
                  </a:cubicBezTo>
                  <a:cubicBezTo>
                    <a:pt x="874" y="1777"/>
                    <a:pt x="868" y="1791"/>
                    <a:pt x="860" y="1805"/>
                  </a:cubicBezTo>
                  <a:cubicBezTo>
                    <a:pt x="855" y="1791"/>
                    <a:pt x="855" y="1776"/>
                    <a:pt x="857" y="1759"/>
                  </a:cubicBezTo>
                  <a:close/>
                  <a:moveTo>
                    <a:pt x="767" y="1870"/>
                  </a:moveTo>
                  <a:cubicBezTo>
                    <a:pt x="763" y="1864"/>
                    <a:pt x="760" y="1857"/>
                    <a:pt x="757" y="1850"/>
                  </a:cubicBezTo>
                  <a:cubicBezTo>
                    <a:pt x="764" y="1848"/>
                    <a:pt x="771" y="1846"/>
                    <a:pt x="778" y="1842"/>
                  </a:cubicBezTo>
                  <a:cubicBezTo>
                    <a:pt x="781" y="1850"/>
                    <a:pt x="784" y="1857"/>
                    <a:pt x="787" y="1863"/>
                  </a:cubicBezTo>
                  <a:cubicBezTo>
                    <a:pt x="781" y="1866"/>
                    <a:pt x="774" y="1868"/>
                    <a:pt x="767" y="1870"/>
                  </a:cubicBezTo>
                  <a:close/>
                  <a:moveTo>
                    <a:pt x="827" y="1802"/>
                  </a:moveTo>
                  <a:cubicBezTo>
                    <a:pt x="820" y="1809"/>
                    <a:pt x="813" y="1816"/>
                    <a:pt x="806" y="1821"/>
                  </a:cubicBezTo>
                  <a:cubicBezTo>
                    <a:pt x="803" y="1812"/>
                    <a:pt x="802" y="1803"/>
                    <a:pt x="801" y="1793"/>
                  </a:cubicBezTo>
                  <a:cubicBezTo>
                    <a:pt x="812" y="1784"/>
                    <a:pt x="821" y="1773"/>
                    <a:pt x="828" y="1761"/>
                  </a:cubicBezTo>
                  <a:cubicBezTo>
                    <a:pt x="825" y="1776"/>
                    <a:pt x="825" y="1790"/>
                    <a:pt x="827" y="1802"/>
                  </a:cubicBezTo>
                  <a:close/>
                  <a:moveTo>
                    <a:pt x="802" y="1824"/>
                  </a:moveTo>
                  <a:cubicBezTo>
                    <a:pt x="795" y="1829"/>
                    <a:pt x="788" y="1833"/>
                    <a:pt x="781" y="1837"/>
                  </a:cubicBezTo>
                  <a:cubicBezTo>
                    <a:pt x="778" y="1829"/>
                    <a:pt x="776" y="1821"/>
                    <a:pt x="775" y="1812"/>
                  </a:cubicBezTo>
                  <a:cubicBezTo>
                    <a:pt x="782" y="1808"/>
                    <a:pt x="790" y="1802"/>
                    <a:pt x="797" y="1796"/>
                  </a:cubicBezTo>
                  <a:cubicBezTo>
                    <a:pt x="798" y="1806"/>
                    <a:pt x="800" y="1815"/>
                    <a:pt x="802" y="1824"/>
                  </a:cubicBezTo>
                  <a:close/>
                  <a:moveTo>
                    <a:pt x="797" y="1792"/>
                  </a:moveTo>
                  <a:cubicBezTo>
                    <a:pt x="790" y="1798"/>
                    <a:pt x="782" y="1804"/>
                    <a:pt x="774" y="1808"/>
                  </a:cubicBezTo>
                  <a:cubicBezTo>
                    <a:pt x="773" y="1799"/>
                    <a:pt x="772" y="1789"/>
                    <a:pt x="772" y="1780"/>
                  </a:cubicBezTo>
                  <a:cubicBezTo>
                    <a:pt x="782" y="1772"/>
                    <a:pt x="792" y="1763"/>
                    <a:pt x="801" y="1749"/>
                  </a:cubicBezTo>
                  <a:cubicBezTo>
                    <a:pt x="797" y="1763"/>
                    <a:pt x="796" y="1777"/>
                    <a:pt x="797" y="1792"/>
                  </a:cubicBezTo>
                  <a:close/>
                  <a:moveTo>
                    <a:pt x="773" y="1775"/>
                  </a:moveTo>
                  <a:cubicBezTo>
                    <a:pt x="774" y="1759"/>
                    <a:pt x="777" y="1743"/>
                    <a:pt x="785" y="1730"/>
                  </a:cubicBezTo>
                  <a:cubicBezTo>
                    <a:pt x="792" y="1732"/>
                    <a:pt x="798" y="1734"/>
                    <a:pt x="805" y="1734"/>
                  </a:cubicBezTo>
                  <a:cubicBezTo>
                    <a:pt x="796" y="1752"/>
                    <a:pt x="784" y="1765"/>
                    <a:pt x="773" y="1775"/>
                  </a:cubicBezTo>
                  <a:close/>
                  <a:moveTo>
                    <a:pt x="775" y="1741"/>
                  </a:moveTo>
                  <a:cubicBezTo>
                    <a:pt x="771" y="1753"/>
                    <a:pt x="769" y="1765"/>
                    <a:pt x="769" y="1778"/>
                  </a:cubicBezTo>
                  <a:cubicBezTo>
                    <a:pt x="760" y="1783"/>
                    <a:pt x="752" y="1787"/>
                    <a:pt x="744" y="1790"/>
                  </a:cubicBezTo>
                  <a:cubicBezTo>
                    <a:pt x="744" y="1781"/>
                    <a:pt x="745" y="1772"/>
                    <a:pt x="746" y="1763"/>
                  </a:cubicBezTo>
                  <a:cubicBezTo>
                    <a:pt x="757" y="1758"/>
                    <a:pt x="767" y="1751"/>
                    <a:pt x="775" y="1741"/>
                  </a:cubicBezTo>
                  <a:close/>
                  <a:moveTo>
                    <a:pt x="747" y="1759"/>
                  </a:moveTo>
                  <a:cubicBezTo>
                    <a:pt x="751" y="1743"/>
                    <a:pt x="757" y="1728"/>
                    <a:pt x="767" y="1718"/>
                  </a:cubicBezTo>
                  <a:cubicBezTo>
                    <a:pt x="772" y="1722"/>
                    <a:pt x="776" y="1725"/>
                    <a:pt x="781" y="1728"/>
                  </a:cubicBezTo>
                  <a:cubicBezTo>
                    <a:pt x="771" y="1741"/>
                    <a:pt x="760" y="1752"/>
                    <a:pt x="747" y="1759"/>
                  </a:cubicBezTo>
                  <a:close/>
                  <a:moveTo>
                    <a:pt x="768" y="1782"/>
                  </a:moveTo>
                  <a:cubicBezTo>
                    <a:pt x="768" y="1792"/>
                    <a:pt x="769" y="1801"/>
                    <a:pt x="770" y="1810"/>
                  </a:cubicBezTo>
                  <a:cubicBezTo>
                    <a:pt x="763" y="1814"/>
                    <a:pt x="755" y="1817"/>
                    <a:pt x="748" y="1819"/>
                  </a:cubicBezTo>
                  <a:cubicBezTo>
                    <a:pt x="746" y="1811"/>
                    <a:pt x="745" y="1802"/>
                    <a:pt x="744" y="1794"/>
                  </a:cubicBezTo>
                  <a:cubicBezTo>
                    <a:pt x="752" y="1791"/>
                    <a:pt x="760" y="1788"/>
                    <a:pt x="768" y="1782"/>
                  </a:cubicBezTo>
                  <a:close/>
                  <a:moveTo>
                    <a:pt x="771" y="1814"/>
                  </a:moveTo>
                  <a:cubicBezTo>
                    <a:pt x="773" y="1823"/>
                    <a:pt x="775" y="1831"/>
                    <a:pt x="777" y="1839"/>
                  </a:cubicBezTo>
                  <a:cubicBezTo>
                    <a:pt x="770" y="1842"/>
                    <a:pt x="763" y="1845"/>
                    <a:pt x="756" y="1847"/>
                  </a:cubicBezTo>
                  <a:cubicBezTo>
                    <a:pt x="753" y="1839"/>
                    <a:pt x="750" y="1831"/>
                    <a:pt x="749" y="1823"/>
                  </a:cubicBezTo>
                  <a:cubicBezTo>
                    <a:pt x="756" y="1821"/>
                    <a:pt x="764" y="1818"/>
                    <a:pt x="771" y="1814"/>
                  </a:cubicBezTo>
                  <a:close/>
                  <a:moveTo>
                    <a:pt x="782" y="1841"/>
                  </a:moveTo>
                  <a:cubicBezTo>
                    <a:pt x="789" y="1837"/>
                    <a:pt x="796" y="1833"/>
                    <a:pt x="803" y="1828"/>
                  </a:cubicBezTo>
                  <a:cubicBezTo>
                    <a:pt x="806" y="1836"/>
                    <a:pt x="809" y="1843"/>
                    <a:pt x="813" y="1850"/>
                  </a:cubicBezTo>
                  <a:cubicBezTo>
                    <a:pt x="806" y="1854"/>
                    <a:pt x="799" y="1858"/>
                    <a:pt x="791" y="1861"/>
                  </a:cubicBezTo>
                  <a:cubicBezTo>
                    <a:pt x="788" y="1855"/>
                    <a:pt x="784" y="1848"/>
                    <a:pt x="782" y="1841"/>
                  </a:cubicBezTo>
                  <a:close/>
                  <a:moveTo>
                    <a:pt x="807" y="1825"/>
                  </a:moveTo>
                  <a:cubicBezTo>
                    <a:pt x="814" y="1820"/>
                    <a:pt x="821" y="1814"/>
                    <a:pt x="828" y="1807"/>
                  </a:cubicBezTo>
                  <a:cubicBezTo>
                    <a:pt x="830" y="1816"/>
                    <a:pt x="833" y="1825"/>
                    <a:pt x="836" y="1832"/>
                  </a:cubicBezTo>
                  <a:cubicBezTo>
                    <a:pt x="830" y="1838"/>
                    <a:pt x="823" y="1843"/>
                    <a:pt x="816" y="1848"/>
                  </a:cubicBezTo>
                  <a:cubicBezTo>
                    <a:pt x="812" y="1841"/>
                    <a:pt x="809" y="1833"/>
                    <a:pt x="807" y="1825"/>
                  </a:cubicBezTo>
                  <a:close/>
                  <a:moveTo>
                    <a:pt x="830" y="1798"/>
                  </a:moveTo>
                  <a:cubicBezTo>
                    <a:pt x="828" y="1784"/>
                    <a:pt x="829" y="1766"/>
                    <a:pt x="836" y="1747"/>
                  </a:cubicBezTo>
                  <a:cubicBezTo>
                    <a:pt x="841" y="1751"/>
                    <a:pt x="847" y="1755"/>
                    <a:pt x="853" y="1758"/>
                  </a:cubicBezTo>
                  <a:cubicBezTo>
                    <a:pt x="849" y="1773"/>
                    <a:pt x="841" y="1786"/>
                    <a:pt x="830" y="1798"/>
                  </a:cubicBezTo>
                  <a:close/>
                  <a:moveTo>
                    <a:pt x="801" y="1788"/>
                  </a:moveTo>
                  <a:cubicBezTo>
                    <a:pt x="800" y="1769"/>
                    <a:pt x="803" y="1751"/>
                    <a:pt x="809" y="1733"/>
                  </a:cubicBezTo>
                  <a:cubicBezTo>
                    <a:pt x="817" y="1733"/>
                    <a:pt x="823" y="1729"/>
                    <a:pt x="827" y="1726"/>
                  </a:cubicBezTo>
                  <a:cubicBezTo>
                    <a:pt x="827" y="1731"/>
                    <a:pt x="828" y="1737"/>
                    <a:pt x="833" y="1743"/>
                  </a:cubicBezTo>
                  <a:cubicBezTo>
                    <a:pt x="826" y="1760"/>
                    <a:pt x="814" y="1775"/>
                    <a:pt x="801" y="1788"/>
                  </a:cubicBezTo>
                  <a:close/>
                  <a:moveTo>
                    <a:pt x="845" y="1681"/>
                  </a:moveTo>
                  <a:cubicBezTo>
                    <a:pt x="847" y="1682"/>
                    <a:pt x="848" y="1683"/>
                    <a:pt x="848" y="1684"/>
                  </a:cubicBezTo>
                  <a:cubicBezTo>
                    <a:pt x="850" y="1691"/>
                    <a:pt x="840" y="1703"/>
                    <a:pt x="833" y="1710"/>
                  </a:cubicBezTo>
                  <a:cubicBezTo>
                    <a:pt x="833" y="1700"/>
                    <a:pt x="835" y="1685"/>
                    <a:pt x="841" y="1681"/>
                  </a:cubicBezTo>
                  <a:cubicBezTo>
                    <a:pt x="842" y="1680"/>
                    <a:pt x="843" y="1680"/>
                    <a:pt x="845" y="1681"/>
                  </a:cubicBezTo>
                  <a:close/>
                  <a:moveTo>
                    <a:pt x="852" y="1683"/>
                  </a:moveTo>
                  <a:cubicBezTo>
                    <a:pt x="852" y="1681"/>
                    <a:pt x="851" y="1679"/>
                    <a:pt x="847" y="1677"/>
                  </a:cubicBezTo>
                  <a:cubicBezTo>
                    <a:pt x="843" y="1676"/>
                    <a:pt x="840" y="1677"/>
                    <a:pt x="838" y="1678"/>
                  </a:cubicBezTo>
                  <a:cubicBezTo>
                    <a:pt x="833" y="1681"/>
                    <a:pt x="831" y="1691"/>
                    <a:pt x="830" y="1700"/>
                  </a:cubicBezTo>
                  <a:cubicBezTo>
                    <a:pt x="830" y="1699"/>
                    <a:pt x="829" y="1699"/>
                    <a:pt x="829" y="1698"/>
                  </a:cubicBezTo>
                  <a:cubicBezTo>
                    <a:pt x="829" y="1698"/>
                    <a:pt x="829" y="1698"/>
                    <a:pt x="829" y="1698"/>
                  </a:cubicBezTo>
                  <a:cubicBezTo>
                    <a:pt x="828" y="1684"/>
                    <a:pt x="831" y="1673"/>
                    <a:pt x="838" y="1669"/>
                  </a:cubicBezTo>
                  <a:cubicBezTo>
                    <a:pt x="841" y="1666"/>
                    <a:pt x="846" y="1666"/>
                    <a:pt x="851" y="1668"/>
                  </a:cubicBezTo>
                  <a:cubicBezTo>
                    <a:pt x="855" y="1670"/>
                    <a:pt x="858" y="1673"/>
                    <a:pt x="859" y="1677"/>
                  </a:cubicBezTo>
                  <a:cubicBezTo>
                    <a:pt x="860" y="1685"/>
                    <a:pt x="855" y="1695"/>
                    <a:pt x="845" y="1704"/>
                  </a:cubicBezTo>
                  <a:cubicBezTo>
                    <a:pt x="845" y="1704"/>
                    <a:pt x="845" y="1705"/>
                    <a:pt x="845" y="1705"/>
                  </a:cubicBezTo>
                  <a:cubicBezTo>
                    <a:pt x="844" y="1705"/>
                    <a:pt x="843" y="1705"/>
                    <a:pt x="842" y="1705"/>
                  </a:cubicBezTo>
                  <a:cubicBezTo>
                    <a:pt x="848" y="1698"/>
                    <a:pt x="853" y="1690"/>
                    <a:pt x="852" y="1683"/>
                  </a:cubicBezTo>
                  <a:close/>
                  <a:moveTo>
                    <a:pt x="765" y="1715"/>
                  </a:moveTo>
                  <a:cubicBezTo>
                    <a:pt x="748" y="1731"/>
                    <a:pt x="736" y="1735"/>
                    <a:pt x="723" y="1735"/>
                  </a:cubicBezTo>
                  <a:cubicBezTo>
                    <a:pt x="729" y="1722"/>
                    <a:pt x="739" y="1710"/>
                    <a:pt x="754" y="1701"/>
                  </a:cubicBezTo>
                  <a:cubicBezTo>
                    <a:pt x="757" y="1706"/>
                    <a:pt x="761" y="1711"/>
                    <a:pt x="765" y="1715"/>
                  </a:cubicBezTo>
                  <a:close/>
                  <a:moveTo>
                    <a:pt x="755" y="1728"/>
                  </a:moveTo>
                  <a:cubicBezTo>
                    <a:pt x="749" y="1738"/>
                    <a:pt x="745" y="1749"/>
                    <a:pt x="743" y="1761"/>
                  </a:cubicBezTo>
                  <a:cubicBezTo>
                    <a:pt x="734" y="1765"/>
                    <a:pt x="725" y="1767"/>
                    <a:pt x="716" y="1768"/>
                  </a:cubicBezTo>
                  <a:cubicBezTo>
                    <a:pt x="716" y="1758"/>
                    <a:pt x="718" y="1748"/>
                    <a:pt x="722" y="1739"/>
                  </a:cubicBezTo>
                  <a:cubicBezTo>
                    <a:pt x="732" y="1739"/>
                    <a:pt x="743" y="1737"/>
                    <a:pt x="755" y="1728"/>
                  </a:cubicBezTo>
                  <a:close/>
                  <a:moveTo>
                    <a:pt x="742" y="1765"/>
                  </a:moveTo>
                  <a:cubicBezTo>
                    <a:pt x="741" y="1773"/>
                    <a:pt x="740" y="1782"/>
                    <a:pt x="741" y="1791"/>
                  </a:cubicBezTo>
                  <a:cubicBezTo>
                    <a:pt x="730" y="1794"/>
                    <a:pt x="722" y="1795"/>
                    <a:pt x="716" y="1796"/>
                  </a:cubicBezTo>
                  <a:cubicBezTo>
                    <a:pt x="716" y="1792"/>
                    <a:pt x="716" y="1789"/>
                    <a:pt x="716" y="1786"/>
                  </a:cubicBezTo>
                  <a:cubicBezTo>
                    <a:pt x="715" y="1781"/>
                    <a:pt x="715" y="1777"/>
                    <a:pt x="715" y="1772"/>
                  </a:cubicBezTo>
                  <a:cubicBezTo>
                    <a:pt x="725" y="1771"/>
                    <a:pt x="734" y="1769"/>
                    <a:pt x="742" y="1765"/>
                  </a:cubicBezTo>
                  <a:close/>
                  <a:moveTo>
                    <a:pt x="741" y="1795"/>
                  </a:moveTo>
                  <a:cubicBezTo>
                    <a:pt x="741" y="1803"/>
                    <a:pt x="742" y="1812"/>
                    <a:pt x="744" y="1820"/>
                  </a:cubicBezTo>
                  <a:cubicBezTo>
                    <a:pt x="736" y="1822"/>
                    <a:pt x="729" y="1823"/>
                    <a:pt x="722" y="1823"/>
                  </a:cubicBezTo>
                  <a:cubicBezTo>
                    <a:pt x="720" y="1815"/>
                    <a:pt x="718" y="1807"/>
                    <a:pt x="717" y="1800"/>
                  </a:cubicBezTo>
                  <a:cubicBezTo>
                    <a:pt x="722" y="1799"/>
                    <a:pt x="731" y="1798"/>
                    <a:pt x="741" y="1795"/>
                  </a:cubicBezTo>
                  <a:close/>
                  <a:moveTo>
                    <a:pt x="745" y="1824"/>
                  </a:moveTo>
                  <a:cubicBezTo>
                    <a:pt x="747" y="1832"/>
                    <a:pt x="749" y="1840"/>
                    <a:pt x="752" y="1848"/>
                  </a:cubicBezTo>
                  <a:cubicBezTo>
                    <a:pt x="745" y="1850"/>
                    <a:pt x="738" y="1851"/>
                    <a:pt x="731" y="1851"/>
                  </a:cubicBezTo>
                  <a:cubicBezTo>
                    <a:pt x="728" y="1844"/>
                    <a:pt x="725" y="1835"/>
                    <a:pt x="723" y="1827"/>
                  </a:cubicBezTo>
                  <a:cubicBezTo>
                    <a:pt x="730" y="1827"/>
                    <a:pt x="737" y="1826"/>
                    <a:pt x="745" y="1824"/>
                  </a:cubicBezTo>
                  <a:close/>
                  <a:moveTo>
                    <a:pt x="753" y="1852"/>
                  </a:moveTo>
                  <a:cubicBezTo>
                    <a:pt x="756" y="1858"/>
                    <a:pt x="759" y="1865"/>
                    <a:pt x="763" y="1871"/>
                  </a:cubicBezTo>
                  <a:cubicBezTo>
                    <a:pt x="757" y="1873"/>
                    <a:pt x="750" y="1874"/>
                    <a:pt x="744" y="1875"/>
                  </a:cubicBezTo>
                  <a:cubicBezTo>
                    <a:pt x="740" y="1870"/>
                    <a:pt x="737" y="1863"/>
                    <a:pt x="733" y="1855"/>
                  </a:cubicBezTo>
                  <a:cubicBezTo>
                    <a:pt x="739" y="1855"/>
                    <a:pt x="746" y="1854"/>
                    <a:pt x="753" y="1852"/>
                  </a:cubicBezTo>
                  <a:close/>
                  <a:moveTo>
                    <a:pt x="769" y="1874"/>
                  </a:moveTo>
                  <a:cubicBezTo>
                    <a:pt x="776" y="1872"/>
                    <a:pt x="783" y="1869"/>
                    <a:pt x="789" y="1866"/>
                  </a:cubicBezTo>
                  <a:cubicBezTo>
                    <a:pt x="793" y="1873"/>
                    <a:pt x="797" y="1878"/>
                    <a:pt x="801" y="1883"/>
                  </a:cubicBezTo>
                  <a:cubicBezTo>
                    <a:pt x="793" y="1886"/>
                    <a:pt x="786" y="1888"/>
                    <a:pt x="779" y="1890"/>
                  </a:cubicBezTo>
                  <a:cubicBezTo>
                    <a:pt x="775" y="1885"/>
                    <a:pt x="772" y="1879"/>
                    <a:pt x="769" y="1874"/>
                  </a:cubicBezTo>
                  <a:close/>
                  <a:moveTo>
                    <a:pt x="793" y="1865"/>
                  </a:moveTo>
                  <a:cubicBezTo>
                    <a:pt x="801" y="1861"/>
                    <a:pt x="808" y="1857"/>
                    <a:pt x="815" y="1853"/>
                  </a:cubicBezTo>
                  <a:cubicBezTo>
                    <a:pt x="819" y="1860"/>
                    <a:pt x="823" y="1866"/>
                    <a:pt x="829" y="1870"/>
                  </a:cubicBezTo>
                  <a:cubicBezTo>
                    <a:pt x="821" y="1875"/>
                    <a:pt x="813" y="1879"/>
                    <a:pt x="805" y="1882"/>
                  </a:cubicBezTo>
                  <a:cubicBezTo>
                    <a:pt x="801" y="1877"/>
                    <a:pt x="797" y="1871"/>
                    <a:pt x="793" y="1865"/>
                  </a:cubicBezTo>
                  <a:close/>
                  <a:moveTo>
                    <a:pt x="818" y="1851"/>
                  </a:moveTo>
                  <a:cubicBezTo>
                    <a:pt x="825" y="1846"/>
                    <a:pt x="832" y="1841"/>
                    <a:pt x="838" y="1836"/>
                  </a:cubicBezTo>
                  <a:cubicBezTo>
                    <a:pt x="843" y="1845"/>
                    <a:pt x="848" y="1851"/>
                    <a:pt x="852" y="1855"/>
                  </a:cubicBezTo>
                  <a:cubicBezTo>
                    <a:pt x="845" y="1860"/>
                    <a:pt x="839" y="1865"/>
                    <a:pt x="832" y="1868"/>
                  </a:cubicBezTo>
                  <a:cubicBezTo>
                    <a:pt x="827" y="1864"/>
                    <a:pt x="822" y="1858"/>
                    <a:pt x="818" y="1851"/>
                  </a:cubicBezTo>
                  <a:close/>
                  <a:moveTo>
                    <a:pt x="841" y="1833"/>
                  </a:moveTo>
                  <a:cubicBezTo>
                    <a:pt x="848" y="1827"/>
                    <a:pt x="853" y="1820"/>
                    <a:pt x="858" y="1813"/>
                  </a:cubicBezTo>
                  <a:cubicBezTo>
                    <a:pt x="862" y="1822"/>
                    <a:pt x="867" y="1830"/>
                    <a:pt x="873" y="1837"/>
                  </a:cubicBezTo>
                  <a:cubicBezTo>
                    <a:pt x="869" y="1840"/>
                    <a:pt x="866" y="1844"/>
                    <a:pt x="862" y="1847"/>
                  </a:cubicBezTo>
                  <a:cubicBezTo>
                    <a:pt x="860" y="1849"/>
                    <a:pt x="858" y="1851"/>
                    <a:pt x="855" y="1853"/>
                  </a:cubicBezTo>
                  <a:cubicBezTo>
                    <a:pt x="851" y="1849"/>
                    <a:pt x="846" y="1842"/>
                    <a:pt x="841" y="1833"/>
                  </a:cubicBezTo>
                  <a:close/>
                  <a:moveTo>
                    <a:pt x="861" y="1810"/>
                  </a:moveTo>
                  <a:cubicBezTo>
                    <a:pt x="868" y="1800"/>
                    <a:pt x="873" y="1789"/>
                    <a:pt x="876" y="1779"/>
                  </a:cubicBezTo>
                  <a:cubicBezTo>
                    <a:pt x="878" y="1793"/>
                    <a:pt x="884" y="1802"/>
                    <a:pt x="891" y="1809"/>
                  </a:cubicBezTo>
                  <a:cubicBezTo>
                    <a:pt x="887" y="1818"/>
                    <a:pt x="882" y="1827"/>
                    <a:pt x="875" y="1834"/>
                  </a:cubicBezTo>
                  <a:cubicBezTo>
                    <a:pt x="869" y="1827"/>
                    <a:pt x="864" y="1819"/>
                    <a:pt x="861" y="1810"/>
                  </a:cubicBezTo>
                  <a:close/>
                  <a:moveTo>
                    <a:pt x="878" y="1762"/>
                  </a:moveTo>
                  <a:cubicBezTo>
                    <a:pt x="884" y="1762"/>
                    <a:pt x="889" y="1761"/>
                    <a:pt x="895" y="1760"/>
                  </a:cubicBezTo>
                  <a:cubicBezTo>
                    <a:pt x="900" y="1777"/>
                    <a:pt x="898" y="1792"/>
                    <a:pt x="893" y="1805"/>
                  </a:cubicBezTo>
                  <a:cubicBezTo>
                    <a:pt x="884" y="1796"/>
                    <a:pt x="878" y="1785"/>
                    <a:pt x="878" y="1762"/>
                  </a:cubicBezTo>
                  <a:close/>
                  <a:moveTo>
                    <a:pt x="925" y="1706"/>
                  </a:moveTo>
                  <a:cubicBezTo>
                    <a:pt x="926" y="1704"/>
                    <a:pt x="928" y="1701"/>
                    <a:pt x="929" y="1697"/>
                  </a:cubicBezTo>
                  <a:cubicBezTo>
                    <a:pt x="938" y="1720"/>
                    <a:pt x="938" y="1720"/>
                    <a:pt x="938" y="1720"/>
                  </a:cubicBezTo>
                  <a:cubicBezTo>
                    <a:pt x="935" y="1723"/>
                    <a:pt x="932" y="1726"/>
                    <a:pt x="929" y="1728"/>
                  </a:cubicBezTo>
                  <a:lnTo>
                    <a:pt x="925" y="1706"/>
                  </a:lnTo>
                  <a:close/>
                  <a:moveTo>
                    <a:pt x="926" y="1731"/>
                  </a:moveTo>
                  <a:cubicBezTo>
                    <a:pt x="923" y="1733"/>
                    <a:pt x="920" y="1735"/>
                    <a:pt x="917" y="1736"/>
                  </a:cubicBezTo>
                  <a:cubicBezTo>
                    <a:pt x="917" y="1719"/>
                    <a:pt x="917" y="1719"/>
                    <a:pt x="917" y="1719"/>
                  </a:cubicBezTo>
                  <a:cubicBezTo>
                    <a:pt x="919" y="1717"/>
                    <a:pt x="920" y="1714"/>
                    <a:pt x="922" y="1712"/>
                  </a:cubicBezTo>
                  <a:lnTo>
                    <a:pt x="926" y="1731"/>
                  </a:lnTo>
                  <a:close/>
                  <a:moveTo>
                    <a:pt x="932" y="1693"/>
                  </a:moveTo>
                  <a:cubicBezTo>
                    <a:pt x="933" y="1689"/>
                    <a:pt x="934" y="1686"/>
                    <a:pt x="936" y="1683"/>
                  </a:cubicBezTo>
                  <a:cubicBezTo>
                    <a:pt x="949" y="1707"/>
                    <a:pt x="949" y="1707"/>
                    <a:pt x="949" y="1707"/>
                  </a:cubicBezTo>
                  <a:cubicBezTo>
                    <a:pt x="947" y="1711"/>
                    <a:pt x="944" y="1714"/>
                    <a:pt x="941" y="1717"/>
                  </a:cubicBezTo>
                  <a:lnTo>
                    <a:pt x="932" y="1693"/>
                  </a:lnTo>
                  <a:close/>
                  <a:moveTo>
                    <a:pt x="938" y="1678"/>
                  </a:moveTo>
                  <a:cubicBezTo>
                    <a:pt x="939" y="1675"/>
                    <a:pt x="940" y="1672"/>
                    <a:pt x="941" y="1669"/>
                  </a:cubicBezTo>
                  <a:cubicBezTo>
                    <a:pt x="948" y="1678"/>
                    <a:pt x="948" y="1678"/>
                    <a:pt x="948" y="1678"/>
                  </a:cubicBezTo>
                  <a:cubicBezTo>
                    <a:pt x="948" y="1686"/>
                    <a:pt x="949" y="1694"/>
                    <a:pt x="950" y="1701"/>
                  </a:cubicBezTo>
                  <a:lnTo>
                    <a:pt x="938" y="1678"/>
                  </a:lnTo>
                  <a:close/>
                  <a:moveTo>
                    <a:pt x="948" y="1672"/>
                  </a:moveTo>
                  <a:cubicBezTo>
                    <a:pt x="943" y="1665"/>
                    <a:pt x="943" y="1665"/>
                    <a:pt x="943" y="1665"/>
                  </a:cubicBezTo>
                  <a:cubicBezTo>
                    <a:pt x="944" y="1662"/>
                    <a:pt x="945" y="1660"/>
                    <a:pt x="946" y="1658"/>
                  </a:cubicBezTo>
                  <a:cubicBezTo>
                    <a:pt x="946" y="1657"/>
                    <a:pt x="946" y="1656"/>
                    <a:pt x="946" y="1656"/>
                  </a:cubicBezTo>
                  <a:cubicBezTo>
                    <a:pt x="950" y="1660"/>
                    <a:pt x="950" y="1660"/>
                    <a:pt x="950" y="1660"/>
                  </a:cubicBezTo>
                  <a:cubicBezTo>
                    <a:pt x="949" y="1664"/>
                    <a:pt x="949" y="1668"/>
                    <a:pt x="948" y="1672"/>
                  </a:cubicBezTo>
                  <a:close/>
                  <a:moveTo>
                    <a:pt x="942" y="1656"/>
                  </a:moveTo>
                  <a:cubicBezTo>
                    <a:pt x="929" y="1692"/>
                    <a:pt x="916" y="1726"/>
                    <a:pt x="889" y="1739"/>
                  </a:cubicBezTo>
                  <a:cubicBezTo>
                    <a:pt x="912" y="1724"/>
                    <a:pt x="922" y="1694"/>
                    <a:pt x="934" y="1664"/>
                  </a:cubicBezTo>
                  <a:cubicBezTo>
                    <a:pt x="937" y="1653"/>
                    <a:pt x="941" y="1643"/>
                    <a:pt x="946" y="1632"/>
                  </a:cubicBezTo>
                  <a:cubicBezTo>
                    <a:pt x="947" y="1633"/>
                    <a:pt x="949" y="1633"/>
                    <a:pt x="951" y="1633"/>
                  </a:cubicBezTo>
                  <a:cubicBezTo>
                    <a:pt x="948" y="1641"/>
                    <a:pt x="945" y="1649"/>
                    <a:pt x="942" y="1656"/>
                  </a:cubicBezTo>
                  <a:close/>
                  <a:moveTo>
                    <a:pt x="914" y="1739"/>
                  </a:moveTo>
                  <a:cubicBezTo>
                    <a:pt x="911" y="1740"/>
                    <a:pt x="907" y="1742"/>
                    <a:pt x="904" y="1743"/>
                  </a:cubicBezTo>
                  <a:cubicBezTo>
                    <a:pt x="907" y="1731"/>
                    <a:pt x="907" y="1731"/>
                    <a:pt x="907" y="1731"/>
                  </a:cubicBezTo>
                  <a:cubicBezTo>
                    <a:pt x="909" y="1729"/>
                    <a:pt x="911" y="1727"/>
                    <a:pt x="913" y="1724"/>
                  </a:cubicBezTo>
                  <a:lnTo>
                    <a:pt x="914" y="1739"/>
                  </a:lnTo>
                  <a:close/>
                  <a:moveTo>
                    <a:pt x="902" y="1736"/>
                  </a:moveTo>
                  <a:cubicBezTo>
                    <a:pt x="900" y="1745"/>
                    <a:pt x="900" y="1745"/>
                    <a:pt x="900" y="1745"/>
                  </a:cubicBezTo>
                  <a:cubicBezTo>
                    <a:pt x="897" y="1746"/>
                    <a:pt x="894" y="1747"/>
                    <a:pt x="891" y="1747"/>
                  </a:cubicBezTo>
                  <a:cubicBezTo>
                    <a:pt x="894" y="1741"/>
                    <a:pt x="894" y="1741"/>
                    <a:pt x="894" y="1741"/>
                  </a:cubicBezTo>
                  <a:cubicBezTo>
                    <a:pt x="897" y="1740"/>
                    <a:pt x="899" y="1738"/>
                    <a:pt x="902" y="1736"/>
                  </a:cubicBezTo>
                  <a:close/>
                  <a:moveTo>
                    <a:pt x="888" y="1744"/>
                  </a:moveTo>
                  <a:cubicBezTo>
                    <a:pt x="886" y="1748"/>
                    <a:pt x="886" y="1748"/>
                    <a:pt x="886" y="1748"/>
                  </a:cubicBezTo>
                  <a:cubicBezTo>
                    <a:pt x="882" y="1749"/>
                    <a:pt x="878" y="1749"/>
                    <a:pt x="874" y="1749"/>
                  </a:cubicBezTo>
                  <a:cubicBezTo>
                    <a:pt x="879" y="1748"/>
                    <a:pt x="884" y="1746"/>
                    <a:pt x="888" y="1744"/>
                  </a:cubicBezTo>
                  <a:close/>
                  <a:moveTo>
                    <a:pt x="873" y="1743"/>
                  </a:moveTo>
                  <a:cubicBezTo>
                    <a:pt x="876" y="1741"/>
                    <a:pt x="878" y="1738"/>
                    <a:pt x="880" y="1736"/>
                  </a:cubicBezTo>
                  <a:cubicBezTo>
                    <a:pt x="886" y="1737"/>
                    <a:pt x="886" y="1737"/>
                    <a:pt x="886" y="1737"/>
                  </a:cubicBezTo>
                  <a:cubicBezTo>
                    <a:pt x="882" y="1739"/>
                    <a:pt x="878" y="1741"/>
                    <a:pt x="873" y="1743"/>
                  </a:cubicBezTo>
                  <a:close/>
                  <a:moveTo>
                    <a:pt x="882" y="1732"/>
                  </a:moveTo>
                  <a:cubicBezTo>
                    <a:pt x="883" y="1730"/>
                    <a:pt x="884" y="1728"/>
                    <a:pt x="885" y="1726"/>
                  </a:cubicBezTo>
                  <a:cubicBezTo>
                    <a:pt x="897" y="1727"/>
                    <a:pt x="897" y="1727"/>
                    <a:pt x="897" y="1727"/>
                  </a:cubicBezTo>
                  <a:cubicBezTo>
                    <a:pt x="895" y="1730"/>
                    <a:pt x="892" y="1732"/>
                    <a:pt x="890" y="1734"/>
                  </a:cubicBezTo>
                  <a:lnTo>
                    <a:pt x="882" y="1732"/>
                  </a:lnTo>
                  <a:close/>
                  <a:moveTo>
                    <a:pt x="930" y="1662"/>
                  </a:moveTo>
                  <a:cubicBezTo>
                    <a:pt x="929" y="1666"/>
                    <a:pt x="927" y="1670"/>
                    <a:pt x="926" y="1673"/>
                  </a:cubicBezTo>
                  <a:cubicBezTo>
                    <a:pt x="894" y="1672"/>
                    <a:pt x="894" y="1672"/>
                    <a:pt x="894" y="1672"/>
                  </a:cubicBezTo>
                  <a:cubicBezTo>
                    <a:pt x="895" y="1668"/>
                    <a:pt x="895" y="1664"/>
                    <a:pt x="896" y="1661"/>
                  </a:cubicBezTo>
                  <a:lnTo>
                    <a:pt x="930" y="1662"/>
                  </a:lnTo>
                  <a:close/>
                  <a:moveTo>
                    <a:pt x="897" y="1657"/>
                  </a:moveTo>
                  <a:cubicBezTo>
                    <a:pt x="898" y="1654"/>
                    <a:pt x="899" y="1650"/>
                    <a:pt x="900" y="1647"/>
                  </a:cubicBezTo>
                  <a:cubicBezTo>
                    <a:pt x="935" y="1649"/>
                    <a:pt x="935" y="1649"/>
                    <a:pt x="935" y="1649"/>
                  </a:cubicBezTo>
                  <a:cubicBezTo>
                    <a:pt x="934" y="1652"/>
                    <a:pt x="933" y="1655"/>
                    <a:pt x="931" y="1658"/>
                  </a:cubicBezTo>
                  <a:lnTo>
                    <a:pt x="897" y="1657"/>
                  </a:lnTo>
                  <a:close/>
                  <a:moveTo>
                    <a:pt x="925" y="1677"/>
                  </a:moveTo>
                  <a:cubicBezTo>
                    <a:pt x="923" y="1680"/>
                    <a:pt x="922" y="1684"/>
                    <a:pt x="921" y="1687"/>
                  </a:cubicBezTo>
                  <a:cubicBezTo>
                    <a:pt x="892" y="1686"/>
                    <a:pt x="892" y="1686"/>
                    <a:pt x="892" y="1686"/>
                  </a:cubicBezTo>
                  <a:cubicBezTo>
                    <a:pt x="893" y="1682"/>
                    <a:pt x="893" y="1679"/>
                    <a:pt x="894" y="1676"/>
                  </a:cubicBezTo>
                  <a:lnTo>
                    <a:pt x="925" y="1677"/>
                  </a:lnTo>
                  <a:close/>
                  <a:moveTo>
                    <a:pt x="919" y="1691"/>
                  </a:moveTo>
                  <a:cubicBezTo>
                    <a:pt x="918" y="1694"/>
                    <a:pt x="916" y="1697"/>
                    <a:pt x="915" y="1700"/>
                  </a:cubicBezTo>
                  <a:cubicBezTo>
                    <a:pt x="891" y="1698"/>
                    <a:pt x="891" y="1698"/>
                    <a:pt x="891" y="1698"/>
                  </a:cubicBezTo>
                  <a:cubicBezTo>
                    <a:pt x="891" y="1696"/>
                    <a:pt x="891" y="1694"/>
                    <a:pt x="891" y="1693"/>
                  </a:cubicBezTo>
                  <a:cubicBezTo>
                    <a:pt x="891" y="1692"/>
                    <a:pt x="892" y="1691"/>
                    <a:pt x="892" y="1689"/>
                  </a:cubicBezTo>
                  <a:lnTo>
                    <a:pt x="919" y="1691"/>
                  </a:lnTo>
                  <a:close/>
                  <a:moveTo>
                    <a:pt x="913" y="1704"/>
                  </a:moveTo>
                  <a:cubicBezTo>
                    <a:pt x="911" y="1707"/>
                    <a:pt x="910" y="1710"/>
                    <a:pt x="908" y="1713"/>
                  </a:cubicBezTo>
                  <a:cubicBezTo>
                    <a:pt x="889" y="1710"/>
                    <a:pt x="889" y="1710"/>
                    <a:pt x="889" y="1710"/>
                  </a:cubicBezTo>
                  <a:cubicBezTo>
                    <a:pt x="889" y="1707"/>
                    <a:pt x="890" y="1705"/>
                    <a:pt x="890" y="1702"/>
                  </a:cubicBezTo>
                  <a:lnTo>
                    <a:pt x="913" y="1704"/>
                  </a:lnTo>
                  <a:close/>
                  <a:moveTo>
                    <a:pt x="906" y="1716"/>
                  </a:moveTo>
                  <a:cubicBezTo>
                    <a:pt x="904" y="1719"/>
                    <a:pt x="902" y="1722"/>
                    <a:pt x="900" y="1724"/>
                  </a:cubicBezTo>
                  <a:cubicBezTo>
                    <a:pt x="886" y="1722"/>
                    <a:pt x="886" y="1722"/>
                    <a:pt x="886" y="1722"/>
                  </a:cubicBezTo>
                  <a:cubicBezTo>
                    <a:pt x="887" y="1719"/>
                    <a:pt x="888" y="1717"/>
                    <a:pt x="888" y="1714"/>
                  </a:cubicBezTo>
                  <a:lnTo>
                    <a:pt x="906" y="1716"/>
                  </a:lnTo>
                  <a:close/>
                  <a:moveTo>
                    <a:pt x="941" y="1633"/>
                  </a:moveTo>
                  <a:cubicBezTo>
                    <a:pt x="908" y="1629"/>
                    <a:pt x="908" y="1629"/>
                    <a:pt x="908" y="1629"/>
                  </a:cubicBezTo>
                  <a:cubicBezTo>
                    <a:pt x="909" y="1627"/>
                    <a:pt x="911" y="1624"/>
                    <a:pt x="912" y="1622"/>
                  </a:cubicBezTo>
                  <a:cubicBezTo>
                    <a:pt x="914" y="1622"/>
                    <a:pt x="916" y="1621"/>
                    <a:pt x="916" y="1621"/>
                  </a:cubicBezTo>
                  <a:cubicBezTo>
                    <a:pt x="919" y="1623"/>
                    <a:pt x="928" y="1629"/>
                    <a:pt x="942" y="1632"/>
                  </a:cubicBezTo>
                  <a:cubicBezTo>
                    <a:pt x="942" y="1632"/>
                    <a:pt x="941" y="1633"/>
                    <a:pt x="941" y="1633"/>
                  </a:cubicBezTo>
                  <a:close/>
                  <a:moveTo>
                    <a:pt x="940" y="1637"/>
                  </a:moveTo>
                  <a:cubicBezTo>
                    <a:pt x="938" y="1640"/>
                    <a:pt x="937" y="1643"/>
                    <a:pt x="936" y="1645"/>
                  </a:cubicBezTo>
                  <a:cubicBezTo>
                    <a:pt x="901" y="1643"/>
                    <a:pt x="901" y="1643"/>
                    <a:pt x="901" y="1643"/>
                  </a:cubicBezTo>
                  <a:cubicBezTo>
                    <a:pt x="903" y="1640"/>
                    <a:pt x="904" y="1636"/>
                    <a:pt x="906" y="1633"/>
                  </a:cubicBezTo>
                  <a:lnTo>
                    <a:pt x="940" y="1637"/>
                  </a:lnTo>
                  <a:close/>
                  <a:moveTo>
                    <a:pt x="948" y="1652"/>
                  </a:moveTo>
                  <a:cubicBezTo>
                    <a:pt x="949" y="1648"/>
                    <a:pt x="950" y="1645"/>
                    <a:pt x="951" y="1642"/>
                  </a:cubicBezTo>
                  <a:cubicBezTo>
                    <a:pt x="954" y="1645"/>
                    <a:pt x="954" y="1645"/>
                    <a:pt x="954" y="1645"/>
                  </a:cubicBezTo>
                  <a:cubicBezTo>
                    <a:pt x="953" y="1648"/>
                    <a:pt x="952" y="1652"/>
                    <a:pt x="951" y="1655"/>
                  </a:cubicBezTo>
                  <a:lnTo>
                    <a:pt x="948" y="1652"/>
                  </a:lnTo>
                  <a:close/>
                  <a:moveTo>
                    <a:pt x="953" y="1638"/>
                  </a:moveTo>
                  <a:cubicBezTo>
                    <a:pt x="954" y="1637"/>
                    <a:pt x="954" y="1635"/>
                    <a:pt x="955" y="1633"/>
                  </a:cubicBezTo>
                  <a:cubicBezTo>
                    <a:pt x="956" y="1633"/>
                    <a:pt x="958" y="1633"/>
                    <a:pt x="959" y="1633"/>
                  </a:cubicBezTo>
                  <a:cubicBezTo>
                    <a:pt x="958" y="1636"/>
                    <a:pt x="957" y="1639"/>
                    <a:pt x="956" y="1641"/>
                  </a:cubicBezTo>
                  <a:lnTo>
                    <a:pt x="953" y="1638"/>
                  </a:lnTo>
                  <a:close/>
                  <a:moveTo>
                    <a:pt x="657" y="1661"/>
                  </a:moveTo>
                  <a:cubicBezTo>
                    <a:pt x="656" y="1657"/>
                    <a:pt x="655" y="1653"/>
                    <a:pt x="654" y="1649"/>
                  </a:cubicBezTo>
                  <a:cubicBezTo>
                    <a:pt x="658" y="1646"/>
                    <a:pt x="658" y="1646"/>
                    <a:pt x="658" y="1646"/>
                  </a:cubicBezTo>
                  <a:cubicBezTo>
                    <a:pt x="657" y="1651"/>
                    <a:pt x="657" y="1656"/>
                    <a:pt x="657" y="1661"/>
                  </a:cubicBezTo>
                  <a:close/>
                  <a:moveTo>
                    <a:pt x="654" y="1644"/>
                  </a:moveTo>
                  <a:cubicBezTo>
                    <a:pt x="654" y="1641"/>
                    <a:pt x="654" y="1638"/>
                    <a:pt x="654" y="1635"/>
                  </a:cubicBezTo>
                  <a:cubicBezTo>
                    <a:pt x="662" y="1630"/>
                    <a:pt x="662" y="1630"/>
                    <a:pt x="662" y="1630"/>
                  </a:cubicBezTo>
                  <a:cubicBezTo>
                    <a:pt x="661" y="1633"/>
                    <a:pt x="660" y="1636"/>
                    <a:pt x="659" y="1640"/>
                  </a:cubicBezTo>
                  <a:lnTo>
                    <a:pt x="654" y="1644"/>
                  </a:lnTo>
                  <a:close/>
                  <a:moveTo>
                    <a:pt x="770" y="1533"/>
                  </a:moveTo>
                  <a:cubicBezTo>
                    <a:pt x="768" y="1535"/>
                    <a:pt x="766" y="1537"/>
                    <a:pt x="763" y="1539"/>
                  </a:cubicBezTo>
                  <a:cubicBezTo>
                    <a:pt x="741" y="1525"/>
                    <a:pt x="741" y="1525"/>
                    <a:pt x="741" y="1525"/>
                  </a:cubicBezTo>
                  <a:cubicBezTo>
                    <a:pt x="744" y="1524"/>
                    <a:pt x="747" y="1523"/>
                    <a:pt x="749" y="1522"/>
                  </a:cubicBezTo>
                  <a:lnTo>
                    <a:pt x="770" y="1533"/>
                  </a:lnTo>
                  <a:close/>
                  <a:moveTo>
                    <a:pt x="754" y="1520"/>
                  </a:moveTo>
                  <a:cubicBezTo>
                    <a:pt x="757" y="1519"/>
                    <a:pt x="760" y="1519"/>
                    <a:pt x="762" y="1518"/>
                  </a:cubicBezTo>
                  <a:cubicBezTo>
                    <a:pt x="769" y="1519"/>
                    <a:pt x="774" y="1519"/>
                    <a:pt x="777" y="1519"/>
                  </a:cubicBezTo>
                  <a:cubicBezTo>
                    <a:pt x="777" y="1521"/>
                    <a:pt x="777" y="1523"/>
                    <a:pt x="777" y="1525"/>
                  </a:cubicBezTo>
                  <a:cubicBezTo>
                    <a:pt x="776" y="1527"/>
                    <a:pt x="774" y="1528"/>
                    <a:pt x="773" y="1530"/>
                  </a:cubicBezTo>
                  <a:lnTo>
                    <a:pt x="754" y="1520"/>
                  </a:lnTo>
                  <a:close/>
                  <a:moveTo>
                    <a:pt x="760" y="1541"/>
                  </a:moveTo>
                  <a:cubicBezTo>
                    <a:pt x="758" y="1543"/>
                    <a:pt x="755" y="1545"/>
                    <a:pt x="753" y="1547"/>
                  </a:cubicBezTo>
                  <a:cubicBezTo>
                    <a:pt x="728" y="1532"/>
                    <a:pt x="728" y="1532"/>
                    <a:pt x="728" y="1532"/>
                  </a:cubicBezTo>
                  <a:cubicBezTo>
                    <a:pt x="731" y="1530"/>
                    <a:pt x="734" y="1528"/>
                    <a:pt x="737" y="1527"/>
                  </a:cubicBezTo>
                  <a:lnTo>
                    <a:pt x="760" y="1541"/>
                  </a:lnTo>
                  <a:close/>
                  <a:moveTo>
                    <a:pt x="750" y="1550"/>
                  </a:moveTo>
                  <a:cubicBezTo>
                    <a:pt x="747" y="1552"/>
                    <a:pt x="745" y="1554"/>
                    <a:pt x="742" y="1555"/>
                  </a:cubicBezTo>
                  <a:cubicBezTo>
                    <a:pt x="716" y="1539"/>
                    <a:pt x="716" y="1539"/>
                    <a:pt x="716" y="1539"/>
                  </a:cubicBezTo>
                  <a:cubicBezTo>
                    <a:pt x="719" y="1537"/>
                    <a:pt x="721" y="1535"/>
                    <a:pt x="724" y="1534"/>
                  </a:cubicBezTo>
                  <a:lnTo>
                    <a:pt x="750" y="1550"/>
                  </a:lnTo>
                  <a:close/>
                  <a:moveTo>
                    <a:pt x="739" y="1558"/>
                  </a:moveTo>
                  <a:cubicBezTo>
                    <a:pt x="736" y="1560"/>
                    <a:pt x="734" y="1562"/>
                    <a:pt x="731" y="1564"/>
                  </a:cubicBezTo>
                  <a:cubicBezTo>
                    <a:pt x="702" y="1550"/>
                    <a:pt x="702" y="1550"/>
                    <a:pt x="702" y="1550"/>
                  </a:cubicBezTo>
                  <a:cubicBezTo>
                    <a:pt x="706" y="1547"/>
                    <a:pt x="709" y="1544"/>
                    <a:pt x="713" y="1541"/>
                  </a:cubicBezTo>
                  <a:lnTo>
                    <a:pt x="739" y="1558"/>
                  </a:lnTo>
                  <a:close/>
                  <a:moveTo>
                    <a:pt x="727" y="1566"/>
                  </a:moveTo>
                  <a:cubicBezTo>
                    <a:pt x="727" y="1567"/>
                    <a:pt x="726" y="1567"/>
                    <a:pt x="726" y="1568"/>
                  </a:cubicBezTo>
                  <a:cubicBezTo>
                    <a:pt x="724" y="1569"/>
                    <a:pt x="722" y="1571"/>
                    <a:pt x="720" y="1572"/>
                  </a:cubicBezTo>
                  <a:cubicBezTo>
                    <a:pt x="691" y="1561"/>
                    <a:pt x="691" y="1561"/>
                    <a:pt x="691" y="1561"/>
                  </a:cubicBezTo>
                  <a:cubicBezTo>
                    <a:pt x="693" y="1558"/>
                    <a:pt x="696" y="1555"/>
                    <a:pt x="699" y="1552"/>
                  </a:cubicBezTo>
                  <a:lnTo>
                    <a:pt x="727" y="1566"/>
                  </a:lnTo>
                  <a:close/>
                  <a:moveTo>
                    <a:pt x="716" y="1575"/>
                  </a:moveTo>
                  <a:cubicBezTo>
                    <a:pt x="713" y="1577"/>
                    <a:pt x="711" y="1579"/>
                    <a:pt x="708" y="1581"/>
                  </a:cubicBezTo>
                  <a:cubicBezTo>
                    <a:pt x="679" y="1574"/>
                    <a:pt x="679" y="1574"/>
                    <a:pt x="679" y="1574"/>
                  </a:cubicBezTo>
                  <a:cubicBezTo>
                    <a:pt x="682" y="1570"/>
                    <a:pt x="685" y="1567"/>
                    <a:pt x="688" y="1564"/>
                  </a:cubicBezTo>
                  <a:lnTo>
                    <a:pt x="716" y="1575"/>
                  </a:lnTo>
                  <a:close/>
                  <a:moveTo>
                    <a:pt x="704" y="1584"/>
                  </a:moveTo>
                  <a:cubicBezTo>
                    <a:pt x="701" y="1586"/>
                    <a:pt x="698" y="1588"/>
                    <a:pt x="696" y="1590"/>
                  </a:cubicBezTo>
                  <a:cubicBezTo>
                    <a:pt x="670" y="1588"/>
                    <a:pt x="670" y="1588"/>
                    <a:pt x="670" y="1588"/>
                  </a:cubicBezTo>
                  <a:cubicBezTo>
                    <a:pt x="672" y="1584"/>
                    <a:pt x="674" y="1581"/>
                    <a:pt x="677" y="1577"/>
                  </a:cubicBezTo>
                  <a:lnTo>
                    <a:pt x="704" y="1584"/>
                  </a:lnTo>
                  <a:close/>
                  <a:moveTo>
                    <a:pt x="692" y="1594"/>
                  </a:moveTo>
                  <a:cubicBezTo>
                    <a:pt x="689" y="1596"/>
                    <a:pt x="687" y="1598"/>
                    <a:pt x="684" y="1600"/>
                  </a:cubicBezTo>
                  <a:cubicBezTo>
                    <a:pt x="662" y="1602"/>
                    <a:pt x="662" y="1602"/>
                    <a:pt x="662" y="1602"/>
                  </a:cubicBezTo>
                  <a:cubicBezTo>
                    <a:pt x="664" y="1598"/>
                    <a:pt x="666" y="1595"/>
                    <a:pt x="668" y="1591"/>
                  </a:cubicBezTo>
                  <a:lnTo>
                    <a:pt x="692" y="1594"/>
                  </a:lnTo>
                  <a:close/>
                  <a:moveTo>
                    <a:pt x="680" y="1605"/>
                  </a:moveTo>
                  <a:cubicBezTo>
                    <a:pt x="678" y="1607"/>
                    <a:pt x="676" y="1609"/>
                    <a:pt x="674" y="1611"/>
                  </a:cubicBezTo>
                  <a:cubicBezTo>
                    <a:pt x="657" y="1616"/>
                    <a:pt x="657" y="1616"/>
                    <a:pt x="657" y="1616"/>
                  </a:cubicBezTo>
                  <a:cubicBezTo>
                    <a:pt x="658" y="1612"/>
                    <a:pt x="659" y="1609"/>
                    <a:pt x="661" y="1606"/>
                  </a:cubicBezTo>
                  <a:lnTo>
                    <a:pt x="680" y="1605"/>
                  </a:lnTo>
                  <a:close/>
                  <a:moveTo>
                    <a:pt x="670" y="1616"/>
                  </a:moveTo>
                  <a:cubicBezTo>
                    <a:pt x="668" y="1619"/>
                    <a:pt x="667" y="1622"/>
                    <a:pt x="665" y="1624"/>
                  </a:cubicBezTo>
                  <a:cubicBezTo>
                    <a:pt x="654" y="1630"/>
                    <a:pt x="654" y="1630"/>
                    <a:pt x="654" y="1630"/>
                  </a:cubicBezTo>
                  <a:cubicBezTo>
                    <a:pt x="655" y="1627"/>
                    <a:pt x="655" y="1623"/>
                    <a:pt x="656" y="1620"/>
                  </a:cubicBezTo>
                  <a:lnTo>
                    <a:pt x="670" y="1616"/>
                  </a:lnTo>
                  <a:close/>
                  <a:moveTo>
                    <a:pt x="728" y="1571"/>
                  </a:moveTo>
                  <a:cubicBezTo>
                    <a:pt x="745" y="1558"/>
                    <a:pt x="763" y="1545"/>
                    <a:pt x="778" y="1530"/>
                  </a:cubicBezTo>
                  <a:cubicBezTo>
                    <a:pt x="778" y="1531"/>
                    <a:pt x="778" y="1532"/>
                    <a:pt x="779" y="1533"/>
                  </a:cubicBezTo>
                  <a:cubicBezTo>
                    <a:pt x="764" y="1552"/>
                    <a:pt x="743" y="1566"/>
                    <a:pt x="723" y="1581"/>
                  </a:cubicBezTo>
                  <a:cubicBezTo>
                    <a:pt x="696" y="1600"/>
                    <a:pt x="671" y="1618"/>
                    <a:pt x="662" y="1644"/>
                  </a:cubicBezTo>
                  <a:cubicBezTo>
                    <a:pt x="668" y="1614"/>
                    <a:pt x="697" y="1593"/>
                    <a:pt x="728" y="1571"/>
                  </a:cubicBezTo>
                  <a:close/>
                  <a:moveTo>
                    <a:pt x="665" y="1647"/>
                  </a:moveTo>
                  <a:cubicBezTo>
                    <a:pt x="668" y="1651"/>
                    <a:pt x="668" y="1651"/>
                    <a:pt x="668" y="1651"/>
                  </a:cubicBezTo>
                  <a:cubicBezTo>
                    <a:pt x="666" y="1654"/>
                    <a:pt x="664" y="1657"/>
                    <a:pt x="663" y="1660"/>
                  </a:cubicBezTo>
                  <a:cubicBezTo>
                    <a:pt x="663" y="1655"/>
                    <a:pt x="664" y="1651"/>
                    <a:pt x="665" y="1647"/>
                  </a:cubicBezTo>
                  <a:close/>
                  <a:moveTo>
                    <a:pt x="667" y="1642"/>
                  </a:moveTo>
                  <a:cubicBezTo>
                    <a:pt x="668" y="1639"/>
                    <a:pt x="670" y="1636"/>
                    <a:pt x="671" y="1633"/>
                  </a:cubicBezTo>
                  <a:cubicBezTo>
                    <a:pt x="676" y="1644"/>
                    <a:pt x="676" y="1644"/>
                    <a:pt x="676" y="1644"/>
                  </a:cubicBezTo>
                  <a:cubicBezTo>
                    <a:pt x="674" y="1645"/>
                    <a:pt x="672" y="1647"/>
                    <a:pt x="671" y="1648"/>
                  </a:cubicBezTo>
                  <a:lnTo>
                    <a:pt x="667" y="1642"/>
                  </a:lnTo>
                  <a:close/>
                  <a:moveTo>
                    <a:pt x="674" y="1629"/>
                  </a:moveTo>
                  <a:cubicBezTo>
                    <a:pt x="676" y="1627"/>
                    <a:pt x="678" y="1624"/>
                    <a:pt x="680" y="1622"/>
                  </a:cubicBezTo>
                  <a:cubicBezTo>
                    <a:pt x="687" y="1638"/>
                    <a:pt x="687" y="1638"/>
                    <a:pt x="687" y="1638"/>
                  </a:cubicBezTo>
                  <a:cubicBezTo>
                    <a:pt x="684" y="1639"/>
                    <a:pt x="682" y="1640"/>
                    <a:pt x="679" y="1642"/>
                  </a:cubicBezTo>
                  <a:lnTo>
                    <a:pt x="674" y="1629"/>
                  </a:lnTo>
                  <a:close/>
                  <a:moveTo>
                    <a:pt x="683" y="1619"/>
                  </a:moveTo>
                  <a:cubicBezTo>
                    <a:pt x="685" y="1616"/>
                    <a:pt x="687" y="1614"/>
                    <a:pt x="690" y="1611"/>
                  </a:cubicBezTo>
                  <a:cubicBezTo>
                    <a:pt x="698" y="1633"/>
                    <a:pt x="698" y="1633"/>
                    <a:pt x="698" y="1633"/>
                  </a:cubicBezTo>
                  <a:cubicBezTo>
                    <a:pt x="695" y="1634"/>
                    <a:pt x="693" y="1635"/>
                    <a:pt x="690" y="1636"/>
                  </a:cubicBezTo>
                  <a:lnTo>
                    <a:pt x="683" y="1619"/>
                  </a:lnTo>
                  <a:close/>
                  <a:moveTo>
                    <a:pt x="693" y="1609"/>
                  </a:moveTo>
                  <a:cubicBezTo>
                    <a:pt x="695" y="1606"/>
                    <a:pt x="698" y="1604"/>
                    <a:pt x="701" y="1602"/>
                  </a:cubicBezTo>
                  <a:cubicBezTo>
                    <a:pt x="709" y="1628"/>
                    <a:pt x="709" y="1628"/>
                    <a:pt x="709" y="1628"/>
                  </a:cubicBezTo>
                  <a:cubicBezTo>
                    <a:pt x="708" y="1628"/>
                    <a:pt x="707" y="1629"/>
                    <a:pt x="706" y="1629"/>
                  </a:cubicBezTo>
                  <a:cubicBezTo>
                    <a:pt x="705" y="1630"/>
                    <a:pt x="703" y="1630"/>
                    <a:pt x="702" y="1631"/>
                  </a:cubicBezTo>
                  <a:lnTo>
                    <a:pt x="693" y="1609"/>
                  </a:lnTo>
                  <a:close/>
                  <a:moveTo>
                    <a:pt x="704" y="1600"/>
                  </a:moveTo>
                  <a:cubicBezTo>
                    <a:pt x="707" y="1597"/>
                    <a:pt x="710" y="1595"/>
                    <a:pt x="713" y="1593"/>
                  </a:cubicBezTo>
                  <a:cubicBezTo>
                    <a:pt x="722" y="1622"/>
                    <a:pt x="722" y="1622"/>
                    <a:pt x="722" y="1622"/>
                  </a:cubicBezTo>
                  <a:cubicBezTo>
                    <a:pt x="719" y="1624"/>
                    <a:pt x="716" y="1625"/>
                    <a:pt x="713" y="1627"/>
                  </a:cubicBezTo>
                  <a:lnTo>
                    <a:pt x="704" y="1600"/>
                  </a:lnTo>
                  <a:close/>
                  <a:moveTo>
                    <a:pt x="716" y="1591"/>
                  </a:moveTo>
                  <a:cubicBezTo>
                    <a:pt x="719" y="1588"/>
                    <a:pt x="722" y="1586"/>
                    <a:pt x="725" y="1584"/>
                  </a:cubicBezTo>
                  <a:cubicBezTo>
                    <a:pt x="736" y="1616"/>
                    <a:pt x="736" y="1616"/>
                    <a:pt x="736" y="1616"/>
                  </a:cubicBezTo>
                  <a:cubicBezTo>
                    <a:pt x="733" y="1618"/>
                    <a:pt x="729" y="1619"/>
                    <a:pt x="726" y="1621"/>
                  </a:cubicBezTo>
                  <a:lnTo>
                    <a:pt x="716" y="1591"/>
                  </a:lnTo>
                  <a:close/>
                  <a:moveTo>
                    <a:pt x="729" y="1581"/>
                  </a:moveTo>
                  <a:cubicBezTo>
                    <a:pt x="731" y="1580"/>
                    <a:pt x="734" y="1578"/>
                    <a:pt x="737" y="1576"/>
                  </a:cubicBezTo>
                  <a:cubicBezTo>
                    <a:pt x="748" y="1609"/>
                    <a:pt x="748" y="1609"/>
                    <a:pt x="748" y="1609"/>
                  </a:cubicBezTo>
                  <a:cubicBezTo>
                    <a:pt x="745" y="1610"/>
                    <a:pt x="742" y="1612"/>
                    <a:pt x="739" y="1614"/>
                  </a:cubicBezTo>
                  <a:lnTo>
                    <a:pt x="729" y="1581"/>
                  </a:lnTo>
                  <a:close/>
                  <a:moveTo>
                    <a:pt x="740" y="1573"/>
                  </a:moveTo>
                  <a:cubicBezTo>
                    <a:pt x="742" y="1571"/>
                    <a:pt x="745" y="1570"/>
                    <a:pt x="747" y="1568"/>
                  </a:cubicBezTo>
                  <a:cubicBezTo>
                    <a:pt x="760" y="1599"/>
                    <a:pt x="760" y="1599"/>
                    <a:pt x="760" y="1599"/>
                  </a:cubicBezTo>
                  <a:cubicBezTo>
                    <a:pt x="757" y="1602"/>
                    <a:pt x="754" y="1604"/>
                    <a:pt x="751" y="1606"/>
                  </a:cubicBezTo>
                  <a:lnTo>
                    <a:pt x="740" y="1573"/>
                  </a:lnTo>
                  <a:close/>
                  <a:moveTo>
                    <a:pt x="750" y="1565"/>
                  </a:moveTo>
                  <a:cubicBezTo>
                    <a:pt x="753" y="1563"/>
                    <a:pt x="755" y="1562"/>
                    <a:pt x="757" y="1560"/>
                  </a:cubicBezTo>
                  <a:cubicBezTo>
                    <a:pt x="770" y="1589"/>
                    <a:pt x="770" y="1589"/>
                    <a:pt x="770" y="1589"/>
                  </a:cubicBezTo>
                  <a:cubicBezTo>
                    <a:pt x="768" y="1591"/>
                    <a:pt x="766" y="1594"/>
                    <a:pt x="763" y="1596"/>
                  </a:cubicBezTo>
                  <a:lnTo>
                    <a:pt x="750" y="1565"/>
                  </a:lnTo>
                  <a:close/>
                  <a:moveTo>
                    <a:pt x="761" y="1557"/>
                  </a:moveTo>
                  <a:cubicBezTo>
                    <a:pt x="763" y="1555"/>
                    <a:pt x="764" y="1553"/>
                    <a:pt x="766" y="1552"/>
                  </a:cubicBezTo>
                  <a:cubicBezTo>
                    <a:pt x="778" y="1577"/>
                    <a:pt x="778" y="1577"/>
                    <a:pt x="778" y="1577"/>
                  </a:cubicBezTo>
                  <a:cubicBezTo>
                    <a:pt x="777" y="1580"/>
                    <a:pt x="775" y="1583"/>
                    <a:pt x="773" y="1585"/>
                  </a:cubicBezTo>
                  <a:lnTo>
                    <a:pt x="761" y="1557"/>
                  </a:lnTo>
                  <a:close/>
                  <a:moveTo>
                    <a:pt x="769" y="1549"/>
                  </a:moveTo>
                  <a:cubicBezTo>
                    <a:pt x="771" y="1547"/>
                    <a:pt x="774" y="1545"/>
                    <a:pt x="776" y="1542"/>
                  </a:cubicBezTo>
                  <a:cubicBezTo>
                    <a:pt x="786" y="1563"/>
                    <a:pt x="786" y="1563"/>
                    <a:pt x="786" y="1563"/>
                  </a:cubicBezTo>
                  <a:cubicBezTo>
                    <a:pt x="784" y="1566"/>
                    <a:pt x="782" y="1570"/>
                    <a:pt x="781" y="1573"/>
                  </a:cubicBezTo>
                  <a:lnTo>
                    <a:pt x="769" y="1549"/>
                  </a:lnTo>
                  <a:close/>
                  <a:moveTo>
                    <a:pt x="778" y="1539"/>
                  </a:moveTo>
                  <a:cubicBezTo>
                    <a:pt x="779" y="1538"/>
                    <a:pt x="779" y="1538"/>
                    <a:pt x="780" y="1537"/>
                  </a:cubicBezTo>
                  <a:cubicBezTo>
                    <a:pt x="782" y="1542"/>
                    <a:pt x="784" y="1548"/>
                    <a:pt x="789" y="1555"/>
                  </a:cubicBezTo>
                  <a:cubicBezTo>
                    <a:pt x="788" y="1556"/>
                    <a:pt x="788" y="1557"/>
                    <a:pt x="788" y="1558"/>
                  </a:cubicBezTo>
                  <a:lnTo>
                    <a:pt x="778" y="1539"/>
                  </a:lnTo>
                  <a:close/>
                  <a:moveTo>
                    <a:pt x="694" y="1527"/>
                  </a:moveTo>
                  <a:cubicBezTo>
                    <a:pt x="692" y="1522"/>
                    <a:pt x="687" y="1519"/>
                    <a:pt x="682" y="1519"/>
                  </a:cubicBezTo>
                  <a:cubicBezTo>
                    <a:pt x="690" y="1516"/>
                    <a:pt x="704" y="1514"/>
                    <a:pt x="725" y="1519"/>
                  </a:cubicBezTo>
                  <a:cubicBezTo>
                    <a:pt x="715" y="1523"/>
                    <a:pt x="705" y="1530"/>
                    <a:pt x="696" y="1537"/>
                  </a:cubicBezTo>
                  <a:cubicBezTo>
                    <a:pt x="697" y="1533"/>
                    <a:pt x="696" y="1530"/>
                    <a:pt x="694" y="1527"/>
                  </a:cubicBezTo>
                  <a:close/>
                  <a:moveTo>
                    <a:pt x="673" y="1521"/>
                  </a:moveTo>
                  <a:cubicBezTo>
                    <a:pt x="670" y="1524"/>
                    <a:pt x="669" y="1528"/>
                    <a:pt x="670" y="1532"/>
                  </a:cubicBezTo>
                  <a:cubicBezTo>
                    <a:pt x="671" y="1533"/>
                    <a:pt x="671" y="1533"/>
                    <a:pt x="672" y="1533"/>
                  </a:cubicBezTo>
                  <a:cubicBezTo>
                    <a:pt x="673" y="1533"/>
                    <a:pt x="674" y="1532"/>
                    <a:pt x="674" y="1531"/>
                  </a:cubicBezTo>
                  <a:cubicBezTo>
                    <a:pt x="674" y="1528"/>
                    <a:pt x="676" y="1525"/>
                    <a:pt x="680" y="1524"/>
                  </a:cubicBezTo>
                  <a:cubicBezTo>
                    <a:pt x="683" y="1523"/>
                    <a:pt x="688" y="1524"/>
                    <a:pt x="691" y="1529"/>
                  </a:cubicBezTo>
                  <a:cubicBezTo>
                    <a:pt x="694" y="1534"/>
                    <a:pt x="692" y="1539"/>
                    <a:pt x="689" y="1542"/>
                  </a:cubicBezTo>
                  <a:cubicBezTo>
                    <a:pt x="686" y="1546"/>
                    <a:pt x="680" y="1549"/>
                    <a:pt x="674" y="1546"/>
                  </a:cubicBezTo>
                  <a:cubicBezTo>
                    <a:pt x="663" y="1540"/>
                    <a:pt x="660" y="1530"/>
                    <a:pt x="664" y="1521"/>
                  </a:cubicBezTo>
                  <a:cubicBezTo>
                    <a:pt x="671" y="1505"/>
                    <a:pt x="698" y="1497"/>
                    <a:pt x="739" y="1513"/>
                  </a:cubicBezTo>
                  <a:cubicBezTo>
                    <a:pt x="736" y="1514"/>
                    <a:pt x="733" y="1515"/>
                    <a:pt x="731" y="1516"/>
                  </a:cubicBezTo>
                  <a:cubicBezTo>
                    <a:pt x="691" y="1506"/>
                    <a:pt x="677" y="1517"/>
                    <a:pt x="673" y="1521"/>
                  </a:cubicBezTo>
                  <a:close/>
                  <a:moveTo>
                    <a:pt x="549" y="1665"/>
                  </a:moveTo>
                  <a:cubicBezTo>
                    <a:pt x="548" y="1665"/>
                    <a:pt x="548" y="1665"/>
                    <a:pt x="547" y="1665"/>
                  </a:cubicBezTo>
                  <a:cubicBezTo>
                    <a:pt x="533" y="1673"/>
                    <a:pt x="521" y="1663"/>
                    <a:pt x="519" y="1661"/>
                  </a:cubicBezTo>
                  <a:cubicBezTo>
                    <a:pt x="519" y="1661"/>
                    <a:pt x="519" y="1661"/>
                    <a:pt x="519" y="1661"/>
                  </a:cubicBezTo>
                  <a:cubicBezTo>
                    <a:pt x="519" y="1661"/>
                    <a:pt x="519" y="1661"/>
                    <a:pt x="519" y="1661"/>
                  </a:cubicBezTo>
                  <a:cubicBezTo>
                    <a:pt x="517" y="1658"/>
                    <a:pt x="507" y="1647"/>
                    <a:pt x="515" y="1633"/>
                  </a:cubicBezTo>
                  <a:cubicBezTo>
                    <a:pt x="515" y="1632"/>
                    <a:pt x="515" y="1631"/>
                    <a:pt x="514" y="1631"/>
                  </a:cubicBezTo>
                  <a:cubicBezTo>
                    <a:pt x="514" y="1630"/>
                    <a:pt x="513" y="1630"/>
                    <a:pt x="513" y="1630"/>
                  </a:cubicBezTo>
                  <a:cubicBezTo>
                    <a:pt x="503" y="1631"/>
                    <a:pt x="496" y="1625"/>
                    <a:pt x="492" y="1618"/>
                  </a:cubicBezTo>
                  <a:cubicBezTo>
                    <a:pt x="489" y="1612"/>
                    <a:pt x="488" y="1602"/>
                    <a:pt x="495" y="1594"/>
                  </a:cubicBezTo>
                  <a:cubicBezTo>
                    <a:pt x="496" y="1594"/>
                    <a:pt x="496" y="1593"/>
                    <a:pt x="496" y="1592"/>
                  </a:cubicBezTo>
                  <a:cubicBezTo>
                    <a:pt x="496" y="1592"/>
                    <a:pt x="495" y="1591"/>
                    <a:pt x="495" y="1591"/>
                  </a:cubicBezTo>
                  <a:cubicBezTo>
                    <a:pt x="486" y="1587"/>
                    <a:pt x="479" y="1578"/>
                    <a:pt x="479" y="1568"/>
                  </a:cubicBezTo>
                  <a:cubicBezTo>
                    <a:pt x="478" y="1560"/>
                    <a:pt x="480" y="1545"/>
                    <a:pt x="503" y="1530"/>
                  </a:cubicBezTo>
                  <a:cubicBezTo>
                    <a:pt x="513" y="1536"/>
                    <a:pt x="525" y="1539"/>
                    <a:pt x="538" y="1539"/>
                  </a:cubicBezTo>
                  <a:cubicBezTo>
                    <a:pt x="539" y="1539"/>
                    <a:pt x="540" y="1539"/>
                    <a:pt x="540" y="1539"/>
                  </a:cubicBezTo>
                  <a:cubicBezTo>
                    <a:pt x="523" y="1545"/>
                    <a:pt x="500" y="1555"/>
                    <a:pt x="495" y="1564"/>
                  </a:cubicBezTo>
                  <a:cubicBezTo>
                    <a:pt x="494" y="1566"/>
                    <a:pt x="494" y="1568"/>
                    <a:pt x="494" y="1570"/>
                  </a:cubicBezTo>
                  <a:cubicBezTo>
                    <a:pt x="495" y="1572"/>
                    <a:pt x="497" y="1574"/>
                    <a:pt x="499" y="1575"/>
                  </a:cubicBezTo>
                  <a:cubicBezTo>
                    <a:pt x="509" y="1579"/>
                    <a:pt x="536" y="1571"/>
                    <a:pt x="560" y="1561"/>
                  </a:cubicBezTo>
                  <a:cubicBezTo>
                    <a:pt x="537" y="1575"/>
                    <a:pt x="512" y="1592"/>
                    <a:pt x="509" y="1603"/>
                  </a:cubicBezTo>
                  <a:cubicBezTo>
                    <a:pt x="508" y="1606"/>
                    <a:pt x="508" y="1609"/>
                    <a:pt x="509" y="1611"/>
                  </a:cubicBezTo>
                  <a:cubicBezTo>
                    <a:pt x="511" y="1613"/>
                    <a:pt x="512" y="1614"/>
                    <a:pt x="515" y="1614"/>
                  </a:cubicBezTo>
                  <a:cubicBezTo>
                    <a:pt x="526" y="1616"/>
                    <a:pt x="549" y="1603"/>
                    <a:pt x="570" y="1588"/>
                  </a:cubicBezTo>
                  <a:cubicBezTo>
                    <a:pt x="550" y="1607"/>
                    <a:pt x="531" y="1628"/>
                    <a:pt x="530" y="1640"/>
                  </a:cubicBezTo>
                  <a:cubicBezTo>
                    <a:pt x="530" y="1643"/>
                    <a:pt x="531" y="1645"/>
                    <a:pt x="533" y="1647"/>
                  </a:cubicBezTo>
                  <a:cubicBezTo>
                    <a:pt x="534" y="1649"/>
                    <a:pt x="537" y="1650"/>
                    <a:pt x="539" y="1650"/>
                  </a:cubicBezTo>
                  <a:cubicBezTo>
                    <a:pt x="551" y="1649"/>
                    <a:pt x="573" y="1630"/>
                    <a:pt x="592" y="1609"/>
                  </a:cubicBezTo>
                  <a:cubicBezTo>
                    <a:pt x="577" y="1631"/>
                    <a:pt x="563" y="1654"/>
                    <a:pt x="565" y="1665"/>
                  </a:cubicBezTo>
                  <a:cubicBezTo>
                    <a:pt x="566" y="1667"/>
                    <a:pt x="567" y="1669"/>
                    <a:pt x="569" y="1670"/>
                  </a:cubicBezTo>
                  <a:cubicBezTo>
                    <a:pt x="571" y="1672"/>
                    <a:pt x="574" y="1672"/>
                    <a:pt x="576" y="1671"/>
                  </a:cubicBezTo>
                  <a:cubicBezTo>
                    <a:pt x="588" y="1667"/>
                    <a:pt x="605" y="1643"/>
                    <a:pt x="619" y="1619"/>
                  </a:cubicBezTo>
                  <a:cubicBezTo>
                    <a:pt x="609" y="1644"/>
                    <a:pt x="601" y="1670"/>
                    <a:pt x="605" y="1681"/>
                  </a:cubicBezTo>
                  <a:cubicBezTo>
                    <a:pt x="606" y="1683"/>
                    <a:pt x="608" y="1685"/>
                    <a:pt x="610" y="1686"/>
                  </a:cubicBezTo>
                  <a:cubicBezTo>
                    <a:pt x="612" y="1686"/>
                    <a:pt x="614" y="1686"/>
                    <a:pt x="616" y="1685"/>
                  </a:cubicBezTo>
                  <a:cubicBezTo>
                    <a:pt x="625" y="1680"/>
                    <a:pt x="635" y="1657"/>
                    <a:pt x="641" y="1639"/>
                  </a:cubicBezTo>
                  <a:cubicBezTo>
                    <a:pt x="641" y="1640"/>
                    <a:pt x="641" y="1641"/>
                    <a:pt x="641" y="1642"/>
                  </a:cubicBezTo>
                  <a:cubicBezTo>
                    <a:pt x="641" y="1655"/>
                    <a:pt x="644" y="1667"/>
                    <a:pt x="650" y="1677"/>
                  </a:cubicBezTo>
                  <a:cubicBezTo>
                    <a:pt x="635" y="1699"/>
                    <a:pt x="619" y="1702"/>
                    <a:pt x="611" y="1701"/>
                  </a:cubicBezTo>
                  <a:cubicBezTo>
                    <a:pt x="602" y="1700"/>
                    <a:pt x="593" y="1694"/>
                    <a:pt x="589" y="1685"/>
                  </a:cubicBezTo>
                  <a:cubicBezTo>
                    <a:pt x="589" y="1684"/>
                    <a:pt x="588" y="1684"/>
                    <a:pt x="587" y="1684"/>
                  </a:cubicBezTo>
                  <a:cubicBezTo>
                    <a:pt x="587" y="1684"/>
                    <a:pt x="586" y="1684"/>
                    <a:pt x="586" y="1684"/>
                  </a:cubicBezTo>
                  <a:cubicBezTo>
                    <a:pt x="578" y="1692"/>
                    <a:pt x="568" y="1691"/>
                    <a:pt x="562" y="1688"/>
                  </a:cubicBezTo>
                  <a:cubicBezTo>
                    <a:pt x="555" y="1684"/>
                    <a:pt x="548" y="1676"/>
                    <a:pt x="550" y="1667"/>
                  </a:cubicBezTo>
                  <a:cubicBezTo>
                    <a:pt x="550" y="1666"/>
                    <a:pt x="550" y="1666"/>
                    <a:pt x="549" y="1665"/>
                  </a:cubicBezTo>
                  <a:close/>
                  <a:moveTo>
                    <a:pt x="607" y="1535"/>
                  </a:moveTo>
                  <a:cubicBezTo>
                    <a:pt x="606" y="1536"/>
                    <a:pt x="605" y="1536"/>
                    <a:pt x="604" y="1537"/>
                  </a:cubicBezTo>
                  <a:cubicBezTo>
                    <a:pt x="577" y="1550"/>
                    <a:pt x="516" y="1578"/>
                    <a:pt x="501" y="1571"/>
                  </a:cubicBezTo>
                  <a:cubicBezTo>
                    <a:pt x="499" y="1571"/>
                    <a:pt x="498" y="1570"/>
                    <a:pt x="498" y="1569"/>
                  </a:cubicBezTo>
                  <a:cubicBezTo>
                    <a:pt x="498" y="1568"/>
                    <a:pt x="498" y="1567"/>
                    <a:pt x="498" y="1566"/>
                  </a:cubicBezTo>
                  <a:cubicBezTo>
                    <a:pt x="504" y="1555"/>
                    <a:pt x="545" y="1541"/>
                    <a:pt x="560" y="1536"/>
                  </a:cubicBezTo>
                  <a:cubicBezTo>
                    <a:pt x="560" y="1536"/>
                    <a:pt x="560" y="1536"/>
                    <a:pt x="560" y="1536"/>
                  </a:cubicBezTo>
                  <a:cubicBezTo>
                    <a:pt x="575" y="1533"/>
                    <a:pt x="590" y="1527"/>
                    <a:pt x="604" y="1518"/>
                  </a:cubicBezTo>
                  <a:cubicBezTo>
                    <a:pt x="604" y="1523"/>
                    <a:pt x="605" y="1529"/>
                    <a:pt x="607" y="1535"/>
                  </a:cubicBezTo>
                  <a:close/>
                  <a:moveTo>
                    <a:pt x="621" y="1571"/>
                  </a:moveTo>
                  <a:cubicBezTo>
                    <a:pt x="596" y="1601"/>
                    <a:pt x="556" y="1645"/>
                    <a:pt x="539" y="1646"/>
                  </a:cubicBezTo>
                  <a:cubicBezTo>
                    <a:pt x="538" y="1646"/>
                    <a:pt x="536" y="1645"/>
                    <a:pt x="535" y="1644"/>
                  </a:cubicBezTo>
                  <a:cubicBezTo>
                    <a:pt x="534" y="1644"/>
                    <a:pt x="534" y="1642"/>
                    <a:pt x="534" y="1641"/>
                  </a:cubicBezTo>
                  <a:cubicBezTo>
                    <a:pt x="535" y="1624"/>
                    <a:pt x="579" y="1584"/>
                    <a:pt x="608" y="1559"/>
                  </a:cubicBezTo>
                  <a:cubicBezTo>
                    <a:pt x="612" y="1556"/>
                    <a:pt x="615" y="1554"/>
                    <a:pt x="616" y="1553"/>
                  </a:cubicBezTo>
                  <a:cubicBezTo>
                    <a:pt x="618" y="1555"/>
                    <a:pt x="620" y="1557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1" y="1558"/>
                    <a:pt x="621" y="1558"/>
                    <a:pt x="621" y="1558"/>
                  </a:cubicBezTo>
                  <a:cubicBezTo>
                    <a:pt x="623" y="1560"/>
                    <a:pt x="625" y="1562"/>
                    <a:pt x="627" y="1563"/>
                  </a:cubicBezTo>
                  <a:cubicBezTo>
                    <a:pt x="626" y="1565"/>
                    <a:pt x="624" y="1568"/>
                    <a:pt x="621" y="1571"/>
                  </a:cubicBezTo>
                  <a:close/>
                  <a:moveTo>
                    <a:pt x="630" y="1566"/>
                  </a:moveTo>
                  <a:cubicBezTo>
                    <a:pt x="634" y="1568"/>
                    <a:pt x="637" y="1570"/>
                    <a:pt x="641" y="1572"/>
                  </a:cubicBezTo>
                  <a:cubicBezTo>
                    <a:pt x="641" y="1572"/>
                    <a:pt x="640" y="1572"/>
                    <a:pt x="640" y="1573"/>
                  </a:cubicBezTo>
                  <a:cubicBezTo>
                    <a:pt x="633" y="1588"/>
                    <a:pt x="595" y="1661"/>
                    <a:pt x="575" y="1667"/>
                  </a:cubicBezTo>
                  <a:cubicBezTo>
                    <a:pt x="573" y="1668"/>
                    <a:pt x="572" y="1668"/>
                    <a:pt x="571" y="1667"/>
                  </a:cubicBezTo>
                  <a:cubicBezTo>
                    <a:pt x="570" y="1666"/>
                    <a:pt x="569" y="1665"/>
                    <a:pt x="569" y="1664"/>
                  </a:cubicBezTo>
                  <a:cubicBezTo>
                    <a:pt x="566" y="1649"/>
                    <a:pt x="603" y="1599"/>
                    <a:pt x="624" y="1573"/>
                  </a:cubicBezTo>
                  <a:cubicBezTo>
                    <a:pt x="627" y="1570"/>
                    <a:pt x="629" y="1567"/>
                    <a:pt x="630" y="1566"/>
                  </a:cubicBezTo>
                  <a:close/>
                  <a:moveTo>
                    <a:pt x="607" y="1555"/>
                  </a:moveTo>
                  <a:cubicBezTo>
                    <a:pt x="580" y="1577"/>
                    <a:pt x="531" y="1613"/>
                    <a:pt x="516" y="1611"/>
                  </a:cubicBezTo>
                  <a:cubicBezTo>
                    <a:pt x="514" y="1610"/>
                    <a:pt x="513" y="1610"/>
                    <a:pt x="513" y="1609"/>
                  </a:cubicBezTo>
                  <a:cubicBezTo>
                    <a:pt x="512" y="1608"/>
                    <a:pt x="512" y="1606"/>
                    <a:pt x="513" y="1605"/>
                  </a:cubicBezTo>
                  <a:cubicBezTo>
                    <a:pt x="519" y="1585"/>
                    <a:pt x="592" y="1547"/>
                    <a:pt x="607" y="1540"/>
                  </a:cubicBezTo>
                  <a:cubicBezTo>
                    <a:pt x="607" y="1539"/>
                    <a:pt x="608" y="1539"/>
                    <a:pt x="608" y="1539"/>
                  </a:cubicBezTo>
                  <a:cubicBezTo>
                    <a:pt x="610" y="1543"/>
                    <a:pt x="612" y="1546"/>
                    <a:pt x="614" y="1549"/>
                  </a:cubicBezTo>
                  <a:cubicBezTo>
                    <a:pt x="612" y="1551"/>
                    <a:pt x="610" y="1553"/>
                    <a:pt x="607" y="1555"/>
                  </a:cubicBezTo>
                  <a:close/>
                  <a:moveTo>
                    <a:pt x="643" y="1620"/>
                  </a:moveTo>
                  <a:cubicBezTo>
                    <a:pt x="639" y="1635"/>
                    <a:pt x="625" y="1676"/>
                    <a:pt x="614" y="1681"/>
                  </a:cubicBezTo>
                  <a:cubicBezTo>
                    <a:pt x="613" y="1682"/>
                    <a:pt x="612" y="1682"/>
                    <a:pt x="611" y="1682"/>
                  </a:cubicBezTo>
                  <a:cubicBezTo>
                    <a:pt x="610" y="1682"/>
                    <a:pt x="609" y="1681"/>
                    <a:pt x="608" y="1679"/>
                  </a:cubicBezTo>
                  <a:cubicBezTo>
                    <a:pt x="602" y="1664"/>
                    <a:pt x="629" y="1603"/>
                    <a:pt x="643" y="1576"/>
                  </a:cubicBezTo>
                  <a:cubicBezTo>
                    <a:pt x="644" y="1575"/>
                    <a:pt x="644" y="1574"/>
                    <a:pt x="644" y="1573"/>
                  </a:cubicBezTo>
                  <a:cubicBezTo>
                    <a:pt x="650" y="1575"/>
                    <a:pt x="656" y="1576"/>
                    <a:pt x="662" y="1576"/>
                  </a:cubicBezTo>
                  <a:cubicBezTo>
                    <a:pt x="653" y="1590"/>
                    <a:pt x="647" y="1605"/>
                    <a:pt x="643" y="1620"/>
                  </a:cubicBezTo>
                  <a:cubicBezTo>
                    <a:pt x="643" y="1620"/>
                    <a:pt x="643" y="1620"/>
                    <a:pt x="643" y="1620"/>
                  </a:cubicBezTo>
                  <a:close/>
                  <a:moveTo>
                    <a:pt x="624" y="1556"/>
                  </a:moveTo>
                  <a:cubicBezTo>
                    <a:pt x="624" y="1556"/>
                    <a:pt x="624" y="1556"/>
                    <a:pt x="624" y="1556"/>
                  </a:cubicBezTo>
                  <a:cubicBezTo>
                    <a:pt x="624" y="1556"/>
                    <a:pt x="624" y="1556"/>
                    <a:pt x="624" y="1556"/>
                  </a:cubicBezTo>
                  <a:cubicBezTo>
                    <a:pt x="624" y="1556"/>
                    <a:pt x="624" y="1556"/>
                    <a:pt x="624" y="1556"/>
                  </a:cubicBezTo>
                  <a:cubicBezTo>
                    <a:pt x="612" y="1544"/>
                    <a:pt x="606" y="1528"/>
                    <a:pt x="608" y="1515"/>
                  </a:cubicBezTo>
                  <a:cubicBezTo>
                    <a:pt x="611" y="1514"/>
                    <a:pt x="613" y="1512"/>
                    <a:pt x="614" y="1511"/>
                  </a:cubicBezTo>
                  <a:cubicBezTo>
                    <a:pt x="613" y="1525"/>
                    <a:pt x="620" y="1543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29" y="1551"/>
                    <a:pt x="629" y="1551"/>
                    <a:pt x="629" y="1551"/>
                  </a:cubicBezTo>
                  <a:cubicBezTo>
                    <a:pt x="637" y="1560"/>
                    <a:pt x="654" y="1567"/>
                    <a:pt x="669" y="1565"/>
                  </a:cubicBezTo>
                  <a:cubicBezTo>
                    <a:pt x="667" y="1567"/>
                    <a:pt x="666" y="1569"/>
                    <a:pt x="665" y="1571"/>
                  </a:cubicBezTo>
                  <a:cubicBezTo>
                    <a:pt x="652" y="1574"/>
                    <a:pt x="636" y="1567"/>
                    <a:pt x="624" y="1556"/>
                  </a:cubicBezTo>
                  <a:close/>
                  <a:moveTo>
                    <a:pt x="631" y="1548"/>
                  </a:moveTo>
                  <a:cubicBezTo>
                    <a:pt x="623" y="1540"/>
                    <a:pt x="616" y="1521"/>
                    <a:pt x="619" y="1508"/>
                  </a:cubicBezTo>
                  <a:cubicBezTo>
                    <a:pt x="622" y="1505"/>
                    <a:pt x="626" y="1502"/>
                    <a:pt x="629" y="1499"/>
                  </a:cubicBezTo>
                  <a:cubicBezTo>
                    <a:pt x="629" y="1502"/>
                    <a:pt x="629" y="1505"/>
                    <a:pt x="631" y="1508"/>
                  </a:cubicBezTo>
                  <a:cubicBezTo>
                    <a:pt x="635" y="1516"/>
                    <a:pt x="641" y="1520"/>
                    <a:pt x="649" y="1521"/>
                  </a:cubicBezTo>
                  <a:cubicBezTo>
                    <a:pt x="642" y="1524"/>
                    <a:pt x="635" y="1529"/>
                    <a:pt x="634" y="1534"/>
                  </a:cubicBezTo>
                  <a:cubicBezTo>
                    <a:pt x="633" y="1536"/>
                    <a:pt x="633" y="1540"/>
                    <a:pt x="637" y="1543"/>
                  </a:cubicBezTo>
                  <a:cubicBezTo>
                    <a:pt x="640" y="1546"/>
                    <a:pt x="643" y="1546"/>
                    <a:pt x="645" y="1546"/>
                  </a:cubicBezTo>
                  <a:cubicBezTo>
                    <a:pt x="651" y="1545"/>
                    <a:pt x="655" y="1538"/>
                    <a:pt x="658" y="1531"/>
                  </a:cubicBezTo>
                  <a:cubicBezTo>
                    <a:pt x="659" y="1538"/>
                    <a:pt x="664" y="1545"/>
                    <a:pt x="672" y="1549"/>
                  </a:cubicBezTo>
                  <a:cubicBezTo>
                    <a:pt x="675" y="1550"/>
                    <a:pt x="678" y="1551"/>
                    <a:pt x="681" y="1551"/>
                  </a:cubicBezTo>
                  <a:cubicBezTo>
                    <a:pt x="678" y="1554"/>
                    <a:pt x="675" y="1557"/>
                    <a:pt x="672" y="1561"/>
                  </a:cubicBezTo>
                  <a:cubicBezTo>
                    <a:pt x="658" y="1564"/>
                    <a:pt x="640" y="1557"/>
                    <a:pt x="631" y="1548"/>
                  </a:cubicBezTo>
                  <a:close/>
                  <a:moveTo>
                    <a:pt x="651" y="1489"/>
                  </a:moveTo>
                  <a:cubicBezTo>
                    <a:pt x="656" y="1492"/>
                    <a:pt x="657" y="1496"/>
                    <a:pt x="656" y="1500"/>
                  </a:cubicBezTo>
                  <a:cubicBezTo>
                    <a:pt x="655" y="1503"/>
                    <a:pt x="652" y="1506"/>
                    <a:pt x="649" y="1506"/>
                  </a:cubicBezTo>
                  <a:cubicBezTo>
                    <a:pt x="648" y="1506"/>
                    <a:pt x="647" y="1506"/>
                    <a:pt x="647" y="1507"/>
                  </a:cubicBezTo>
                  <a:cubicBezTo>
                    <a:pt x="647" y="1508"/>
                    <a:pt x="647" y="1509"/>
                    <a:pt x="648" y="1510"/>
                  </a:cubicBezTo>
                  <a:cubicBezTo>
                    <a:pt x="651" y="1511"/>
                    <a:pt x="655" y="1510"/>
                    <a:pt x="659" y="1507"/>
                  </a:cubicBezTo>
                  <a:cubicBezTo>
                    <a:pt x="662" y="1503"/>
                    <a:pt x="674" y="1489"/>
                    <a:pt x="664" y="1449"/>
                  </a:cubicBezTo>
                  <a:cubicBezTo>
                    <a:pt x="665" y="1446"/>
                    <a:pt x="666" y="1444"/>
                    <a:pt x="666" y="1441"/>
                  </a:cubicBezTo>
                  <a:cubicBezTo>
                    <a:pt x="683" y="1482"/>
                    <a:pt x="674" y="1508"/>
                    <a:pt x="659" y="1516"/>
                  </a:cubicBezTo>
                  <a:cubicBezTo>
                    <a:pt x="649" y="1520"/>
                    <a:pt x="639" y="1516"/>
                    <a:pt x="634" y="1506"/>
                  </a:cubicBezTo>
                  <a:cubicBezTo>
                    <a:pt x="631" y="1500"/>
                    <a:pt x="634" y="1494"/>
                    <a:pt x="637" y="1491"/>
                  </a:cubicBezTo>
                  <a:cubicBezTo>
                    <a:pt x="640" y="1488"/>
                    <a:pt x="646" y="1486"/>
                    <a:pt x="651" y="1489"/>
                  </a:cubicBezTo>
                  <a:close/>
                  <a:moveTo>
                    <a:pt x="643" y="1484"/>
                  </a:moveTo>
                  <a:cubicBezTo>
                    <a:pt x="650" y="1475"/>
                    <a:pt x="656" y="1465"/>
                    <a:pt x="661" y="1455"/>
                  </a:cubicBezTo>
                  <a:cubicBezTo>
                    <a:pt x="665" y="1475"/>
                    <a:pt x="664" y="1489"/>
                    <a:pt x="660" y="1498"/>
                  </a:cubicBezTo>
                  <a:cubicBezTo>
                    <a:pt x="661" y="1493"/>
                    <a:pt x="658" y="1488"/>
                    <a:pt x="653" y="1485"/>
                  </a:cubicBezTo>
                  <a:cubicBezTo>
                    <a:pt x="650" y="1484"/>
                    <a:pt x="646" y="1483"/>
                    <a:pt x="643" y="1484"/>
                  </a:cubicBezTo>
                  <a:close/>
                  <a:moveTo>
                    <a:pt x="675" y="1454"/>
                  </a:moveTo>
                  <a:cubicBezTo>
                    <a:pt x="680" y="1463"/>
                    <a:pt x="687" y="1473"/>
                    <a:pt x="697" y="1483"/>
                  </a:cubicBezTo>
                  <a:cubicBezTo>
                    <a:pt x="697" y="1483"/>
                    <a:pt x="697" y="1483"/>
                    <a:pt x="697" y="1483"/>
                  </a:cubicBezTo>
                  <a:cubicBezTo>
                    <a:pt x="707" y="1492"/>
                    <a:pt x="717" y="1499"/>
                    <a:pt x="726" y="1505"/>
                  </a:cubicBezTo>
                  <a:cubicBezTo>
                    <a:pt x="703" y="1498"/>
                    <a:pt x="686" y="1500"/>
                    <a:pt x="674" y="1506"/>
                  </a:cubicBezTo>
                  <a:cubicBezTo>
                    <a:pt x="680" y="1494"/>
                    <a:pt x="682" y="1477"/>
                    <a:pt x="675" y="1454"/>
                  </a:cubicBezTo>
                  <a:close/>
                  <a:moveTo>
                    <a:pt x="658" y="1521"/>
                  </a:moveTo>
                  <a:cubicBezTo>
                    <a:pt x="656" y="1529"/>
                    <a:pt x="650" y="1541"/>
                    <a:pt x="644" y="1542"/>
                  </a:cubicBezTo>
                  <a:cubicBezTo>
                    <a:pt x="643" y="1543"/>
                    <a:pt x="641" y="1542"/>
                    <a:pt x="640" y="1540"/>
                  </a:cubicBezTo>
                  <a:cubicBezTo>
                    <a:pt x="638" y="1539"/>
                    <a:pt x="637" y="1537"/>
                    <a:pt x="638" y="1535"/>
                  </a:cubicBezTo>
                  <a:cubicBezTo>
                    <a:pt x="639" y="1530"/>
                    <a:pt x="651" y="1524"/>
                    <a:pt x="658" y="1521"/>
                  </a:cubicBezTo>
                  <a:close/>
                  <a:moveTo>
                    <a:pt x="536" y="1518"/>
                  </a:moveTo>
                  <a:cubicBezTo>
                    <a:pt x="562" y="1509"/>
                    <a:pt x="580" y="1483"/>
                    <a:pt x="599" y="1457"/>
                  </a:cubicBezTo>
                  <a:cubicBezTo>
                    <a:pt x="613" y="1437"/>
                    <a:pt x="628" y="1416"/>
                    <a:pt x="647" y="1401"/>
                  </a:cubicBezTo>
                  <a:cubicBezTo>
                    <a:pt x="648" y="1401"/>
                    <a:pt x="649" y="1402"/>
                    <a:pt x="650" y="1402"/>
                  </a:cubicBezTo>
                  <a:cubicBezTo>
                    <a:pt x="634" y="1417"/>
                    <a:pt x="622" y="1435"/>
                    <a:pt x="609" y="1452"/>
                  </a:cubicBezTo>
                  <a:cubicBezTo>
                    <a:pt x="587" y="1482"/>
                    <a:pt x="566" y="1512"/>
                    <a:pt x="536" y="1518"/>
                  </a:cubicBezTo>
                  <a:close/>
                  <a:moveTo>
                    <a:pt x="588" y="1512"/>
                  </a:moveTo>
                  <a:cubicBezTo>
                    <a:pt x="585" y="1514"/>
                    <a:pt x="581" y="1516"/>
                    <a:pt x="578" y="1517"/>
                  </a:cubicBezTo>
                  <a:cubicBezTo>
                    <a:pt x="579" y="1496"/>
                    <a:pt x="579" y="1496"/>
                    <a:pt x="579" y="1496"/>
                  </a:cubicBezTo>
                  <a:cubicBezTo>
                    <a:pt x="582" y="1493"/>
                    <a:pt x="584" y="1491"/>
                    <a:pt x="586" y="1488"/>
                  </a:cubicBezTo>
                  <a:lnTo>
                    <a:pt x="588" y="1512"/>
                  </a:lnTo>
                  <a:close/>
                  <a:moveTo>
                    <a:pt x="575" y="1500"/>
                  </a:moveTo>
                  <a:cubicBezTo>
                    <a:pt x="574" y="1519"/>
                    <a:pt x="574" y="1519"/>
                    <a:pt x="574" y="1519"/>
                  </a:cubicBezTo>
                  <a:cubicBezTo>
                    <a:pt x="571" y="1520"/>
                    <a:pt x="568" y="1522"/>
                    <a:pt x="564" y="1523"/>
                  </a:cubicBezTo>
                  <a:cubicBezTo>
                    <a:pt x="569" y="1506"/>
                    <a:pt x="569" y="1506"/>
                    <a:pt x="569" y="1506"/>
                  </a:cubicBezTo>
                  <a:cubicBezTo>
                    <a:pt x="571" y="1504"/>
                    <a:pt x="573" y="1502"/>
                    <a:pt x="575" y="1500"/>
                  </a:cubicBezTo>
                  <a:close/>
                  <a:moveTo>
                    <a:pt x="564" y="1510"/>
                  </a:moveTo>
                  <a:cubicBezTo>
                    <a:pt x="560" y="1524"/>
                    <a:pt x="560" y="1524"/>
                    <a:pt x="560" y="1524"/>
                  </a:cubicBezTo>
                  <a:cubicBezTo>
                    <a:pt x="557" y="1524"/>
                    <a:pt x="553" y="1525"/>
                    <a:pt x="550" y="1526"/>
                  </a:cubicBezTo>
                  <a:cubicBezTo>
                    <a:pt x="555" y="1515"/>
                    <a:pt x="555" y="1515"/>
                    <a:pt x="555" y="1515"/>
                  </a:cubicBezTo>
                  <a:cubicBezTo>
                    <a:pt x="558" y="1513"/>
                    <a:pt x="561" y="1511"/>
                    <a:pt x="564" y="1510"/>
                  </a:cubicBezTo>
                  <a:close/>
                  <a:moveTo>
                    <a:pt x="549" y="1518"/>
                  </a:moveTo>
                  <a:cubicBezTo>
                    <a:pt x="545" y="1526"/>
                    <a:pt x="545" y="1526"/>
                    <a:pt x="545" y="1526"/>
                  </a:cubicBezTo>
                  <a:cubicBezTo>
                    <a:pt x="542" y="1526"/>
                    <a:pt x="539" y="1526"/>
                    <a:pt x="536" y="1526"/>
                  </a:cubicBezTo>
                  <a:cubicBezTo>
                    <a:pt x="540" y="1521"/>
                    <a:pt x="540" y="1521"/>
                    <a:pt x="540" y="1521"/>
                  </a:cubicBezTo>
                  <a:cubicBezTo>
                    <a:pt x="543" y="1520"/>
                    <a:pt x="546" y="1519"/>
                    <a:pt x="549" y="1518"/>
                  </a:cubicBezTo>
                  <a:close/>
                  <a:moveTo>
                    <a:pt x="534" y="1522"/>
                  </a:moveTo>
                  <a:cubicBezTo>
                    <a:pt x="531" y="1525"/>
                    <a:pt x="531" y="1525"/>
                    <a:pt x="531" y="1525"/>
                  </a:cubicBezTo>
                  <a:cubicBezTo>
                    <a:pt x="527" y="1525"/>
                    <a:pt x="523" y="1524"/>
                    <a:pt x="519" y="1523"/>
                  </a:cubicBezTo>
                  <a:cubicBezTo>
                    <a:pt x="524" y="1523"/>
                    <a:pt x="529" y="1523"/>
                    <a:pt x="534" y="1522"/>
                  </a:cubicBezTo>
                  <a:close/>
                  <a:moveTo>
                    <a:pt x="520" y="1517"/>
                  </a:moveTo>
                  <a:cubicBezTo>
                    <a:pt x="523" y="1516"/>
                    <a:pt x="526" y="1514"/>
                    <a:pt x="528" y="1512"/>
                  </a:cubicBezTo>
                  <a:cubicBezTo>
                    <a:pt x="533" y="1514"/>
                    <a:pt x="533" y="1514"/>
                    <a:pt x="533" y="1514"/>
                  </a:cubicBezTo>
                  <a:cubicBezTo>
                    <a:pt x="529" y="1516"/>
                    <a:pt x="525" y="1517"/>
                    <a:pt x="520" y="1517"/>
                  </a:cubicBezTo>
                  <a:close/>
                  <a:moveTo>
                    <a:pt x="531" y="1509"/>
                  </a:moveTo>
                  <a:cubicBezTo>
                    <a:pt x="533" y="1507"/>
                    <a:pt x="534" y="1506"/>
                    <a:pt x="536" y="1504"/>
                  </a:cubicBezTo>
                  <a:cubicBezTo>
                    <a:pt x="547" y="1508"/>
                    <a:pt x="547" y="1508"/>
                    <a:pt x="547" y="1508"/>
                  </a:cubicBezTo>
                  <a:cubicBezTo>
                    <a:pt x="544" y="1510"/>
                    <a:pt x="541" y="1511"/>
                    <a:pt x="538" y="1513"/>
                  </a:cubicBezTo>
                  <a:lnTo>
                    <a:pt x="531" y="1509"/>
                  </a:lnTo>
                  <a:close/>
                  <a:moveTo>
                    <a:pt x="637" y="1404"/>
                  </a:moveTo>
                  <a:cubicBezTo>
                    <a:pt x="635" y="1406"/>
                    <a:pt x="633" y="1408"/>
                    <a:pt x="631" y="1410"/>
                  </a:cubicBezTo>
                  <a:cubicBezTo>
                    <a:pt x="607" y="1399"/>
                    <a:pt x="607" y="1399"/>
                    <a:pt x="607" y="1399"/>
                  </a:cubicBezTo>
                  <a:cubicBezTo>
                    <a:pt x="610" y="1397"/>
                    <a:pt x="613" y="1396"/>
                    <a:pt x="617" y="1394"/>
                  </a:cubicBezTo>
                  <a:lnTo>
                    <a:pt x="637" y="1404"/>
                  </a:lnTo>
                  <a:close/>
                  <a:moveTo>
                    <a:pt x="622" y="1392"/>
                  </a:moveTo>
                  <a:cubicBezTo>
                    <a:pt x="623" y="1392"/>
                    <a:pt x="624" y="1392"/>
                    <a:pt x="625" y="1391"/>
                  </a:cubicBezTo>
                  <a:cubicBezTo>
                    <a:pt x="632" y="1395"/>
                    <a:pt x="638" y="1398"/>
                    <a:pt x="643" y="1400"/>
                  </a:cubicBezTo>
                  <a:cubicBezTo>
                    <a:pt x="642" y="1400"/>
                    <a:pt x="641" y="1401"/>
                    <a:pt x="641" y="1401"/>
                  </a:cubicBezTo>
                  <a:lnTo>
                    <a:pt x="622" y="1392"/>
                  </a:lnTo>
                  <a:close/>
                  <a:moveTo>
                    <a:pt x="628" y="1413"/>
                  </a:moveTo>
                  <a:cubicBezTo>
                    <a:pt x="626" y="1415"/>
                    <a:pt x="625" y="1417"/>
                    <a:pt x="623" y="1419"/>
                  </a:cubicBezTo>
                  <a:cubicBezTo>
                    <a:pt x="595" y="1407"/>
                    <a:pt x="595" y="1407"/>
                    <a:pt x="595" y="1407"/>
                  </a:cubicBezTo>
                  <a:cubicBezTo>
                    <a:pt x="597" y="1405"/>
                    <a:pt x="600" y="1403"/>
                    <a:pt x="603" y="1401"/>
                  </a:cubicBezTo>
                  <a:lnTo>
                    <a:pt x="628" y="1413"/>
                  </a:lnTo>
                  <a:close/>
                  <a:moveTo>
                    <a:pt x="620" y="1422"/>
                  </a:moveTo>
                  <a:cubicBezTo>
                    <a:pt x="618" y="1425"/>
                    <a:pt x="616" y="1427"/>
                    <a:pt x="614" y="1429"/>
                  </a:cubicBezTo>
                  <a:cubicBezTo>
                    <a:pt x="583" y="1417"/>
                    <a:pt x="583" y="1417"/>
                    <a:pt x="583" y="1417"/>
                  </a:cubicBezTo>
                  <a:cubicBezTo>
                    <a:pt x="586" y="1414"/>
                    <a:pt x="588" y="1412"/>
                    <a:pt x="591" y="1410"/>
                  </a:cubicBezTo>
                  <a:lnTo>
                    <a:pt x="620" y="1422"/>
                  </a:lnTo>
                  <a:close/>
                  <a:moveTo>
                    <a:pt x="612" y="1432"/>
                  </a:moveTo>
                  <a:cubicBezTo>
                    <a:pt x="610" y="1435"/>
                    <a:pt x="608" y="1437"/>
                    <a:pt x="606" y="1440"/>
                  </a:cubicBezTo>
                  <a:cubicBezTo>
                    <a:pt x="574" y="1429"/>
                    <a:pt x="574" y="1429"/>
                    <a:pt x="574" y="1429"/>
                  </a:cubicBezTo>
                  <a:cubicBezTo>
                    <a:pt x="576" y="1426"/>
                    <a:pt x="578" y="1423"/>
                    <a:pt x="581" y="1420"/>
                  </a:cubicBezTo>
                  <a:lnTo>
                    <a:pt x="612" y="1432"/>
                  </a:lnTo>
                  <a:close/>
                  <a:moveTo>
                    <a:pt x="604" y="1443"/>
                  </a:moveTo>
                  <a:cubicBezTo>
                    <a:pt x="602" y="1446"/>
                    <a:pt x="600" y="1448"/>
                    <a:pt x="598" y="1451"/>
                  </a:cubicBezTo>
                  <a:cubicBezTo>
                    <a:pt x="566" y="1440"/>
                    <a:pt x="566" y="1440"/>
                    <a:pt x="566" y="1440"/>
                  </a:cubicBezTo>
                  <a:cubicBezTo>
                    <a:pt x="568" y="1438"/>
                    <a:pt x="569" y="1435"/>
                    <a:pt x="571" y="1432"/>
                  </a:cubicBezTo>
                  <a:lnTo>
                    <a:pt x="604" y="1443"/>
                  </a:lnTo>
                  <a:close/>
                  <a:moveTo>
                    <a:pt x="596" y="1454"/>
                  </a:moveTo>
                  <a:cubicBezTo>
                    <a:pt x="594" y="1458"/>
                    <a:pt x="591" y="1461"/>
                    <a:pt x="589" y="1464"/>
                  </a:cubicBezTo>
                  <a:cubicBezTo>
                    <a:pt x="559" y="1454"/>
                    <a:pt x="559" y="1454"/>
                    <a:pt x="559" y="1454"/>
                  </a:cubicBezTo>
                  <a:cubicBezTo>
                    <a:pt x="560" y="1451"/>
                    <a:pt x="562" y="1447"/>
                    <a:pt x="564" y="1444"/>
                  </a:cubicBezTo>
                  <a:lnTo>
                    <a:pt x="596" y="1454"/>
                  </a:lnTo>
                  <a:close/>
                  <a:moveTo>
                    <a:pt x="587" y="1467"/>
                  </a:moveTo>
                  <a:cubicBezTo>
                    <a:pt x="585" y="1470"/>
                    <a:pt x="582" y="1473"/>
                    <a:pt x="580" y="1476"/>
                  </a:cubicBezTo>
                  <a:cubicBezTo>
                    <a:pt x="553" y="1467"/>
                    <a:pt x="553" y="1467"/>
                    <a:pt x="553" y="1467"/>
                  </a:cubicBezTo>
                  <a:cubicBezTo>
                    <a:pt x="555" y="1464"/>
                    <a:pt x="556" y="1461"/>
                    <a:pt x="557" y="1458"/>
                  </a:cubicBezTo>
                  <a:lnTo>
                    <a:pt x="587" y="1467"/>
                  </a:lnTo>
                  <a:close/>
                  <a:moveTo>
                    <a:pt x="578" y="1479"/>
                  </a:moveTo>
                  <a:cubicBezTo>
                    <a:pt x="576" y="1482"/>
                    <a:pt x="573" y="1484"/>
                    <a:pt x="571" y="1487"/>
                  </a:cubicBezTo>
                  <a:cubicBezTo>
                    <a:pt x="549" y="1478"/>
                    <a:pt x="549" y="1478"/>
                    <a:pt x="549" y="1478"/>
                  </a:cubicBezTo>
                  <a:cubicBezTo>
                    <a:pt x="549" y="1477"/>
                    <a:pt x="550" y="1475"/>
                    <a:pt x="551" y="1473"/>
                  </a:cubicBezTo>
                  <a:cubicBezTo>
                    <a:pt x="551" y="1472"/>
                    <a:pt x="551" y="1471"/>
                    <a:pt x="552" y="1470"/>
                  </a:cubicBezTo>
                  <a:lnTo>
                    <a:pt x="578" y="1479"/>
                  </a:lnTo>
                  <a:close/>
                  <a:moveTo>
                    <a:pt x="568" y="1490"/>
                  </a:moveTo>
                  <a:cubicBezTo>
                    <a:pt x="566" y="1492"/>
                    <a:pt x="564" y="1495"/>
                    <a:pt x="561" y="1497"/>
                  </a:cubicBezTo>
                  <a:cubicBezTo>
                    <a:pt x="544" y="1490"/>
                    <a:pt x="544" y="1490"/>
                    <a:pt x="544" y="1490"/>
                  </a:cubicBezTo>
                  <a:cubicBezTo>
                    <a:pt x="545" y="1487"/>
                    <a:pt x="546" y="1484"/>
                    <a:pt x="547" y="1482"/>
                  </a:cubicBezTo>
                  <a:lnTo>
                    <a:pt x="568" y="1490"/>
                  </a:lnTo>
                  <a:close/>
                  <a:moveTo>
                    <a:pt x="558" y="1500"/>
                  </a:moveTo>
                  <a:cubicBezTo>
                    <a:pt x="556" y="1502"/>
                    <a:pt x="553" y="1504"/>
                    <a:pt x="550" y="1506"/>
                  </a:cubicBezTo>
                  <a:cubicBezTo>
                    <a:pt x="538" y="1500"/>
                    <a:pt x="538" y="1500"/>
                    <a:pt x="538" y="1500"/>
                  </a:cubicBezTo>
                  <a:cubicBezTo>
                    <a:pt x="539" y="1498"/>
                    <a:pt x="541" y="1496"/>
                    <a:pt x="542" y="1493"/>
                  </a:cubicBezTo>
                  <a:lnTo>
                    <a:pt x="558" y="1500"/>
                  </a:lnTo>
                  <a:close/>
                  <a:moveTo>
                    <a:pt x="596" y="1476"/>
                  </a:moveTo>
                  <a:cubicBezTo>
                    <a:pt x="603" y="1503"/>
                    <a:pt x="603" y="1503"/>
                    <a:pt x="603" y="1503"/>
                  </a:cubicBezTo>
                  <a:cubicBezTo>
                    <a:pt x="599" y="1505"/>
                    <a:pt x="596" y="1508"/>
                    <a:pt x="592" y="1510"/>
                  </a:cubicBezTo>
                  <a:cubicBezTo>
                    <a:pt x="590" y="1484"/>
                    <a:pt x="590" y="1484"/>
                    <a:pt x="590" y="1484"/>
                  </a:cubicBezTo>
                  <a:cubicBezTo>
                    <a:pt x="592" y="1481"/>
                    <a:pt x="594" y="1479"/>
                    <a:pt x="596" y="1476"/>
                  </a:cubicBezTo>
                  <a:close/>
                  <a:moveTo>
                    <a:pt x="599" y="1472"/>
                  </a:moveTo>
                  <a:cubicBezTo>
                    <a:pt x="601" y="1469"/>
                    <a:pt x="603" y="1467"/>
                    <a:pt x="605" y="1464"/>
                  </a:cubicBezTo>
                  <a:cubicBezTo>
                    <a:pt x="616" y="1492"/>
                    <a:pt x="616" y="1492"/>
                    <a:pt x="616" y="1492"/>
                  </a:cubicBezTo>
                  <a:cubicBezTo>
                    <a:pt x="613" y="1495"/>
                    <a:pt x="609" y="1498"/>
                    <a:pt x="606" y="1500"/>
                  </a:cubicBezTo>
                  <a:lnTo>
                    <a:pt x="599" y="1472"/>
                  </a:lnTo>
                  <a:close/>
                  <a:moveTo>
                    <a:pt x="608" y="1460"/>
                  </a:moveTo>
                  <a:cubicBezTo>
                    <a:pt x="609" y="1458"/>
                    <a:pt x="611" y="1456"/>
                    <a:pt x="612" y="1454"/>
                  </a:cubicBezTo>
                  <a:cubicBezTo>
                    <a:pt x="613" y="1454"/>
                    <a:pt x="613" y="1453"/>
                    <a:pt x="613" y="1452"/>
                  </a:cubicBezTo>
                  <a:cubicBezTo>
                    <a:pt x="627" y="1481"/>
                    <a:pt x="627" y="1481"/>
                    <a:pt x="627" y="1481"/>
                  </a:cubicBezTo>
                  <a:cubicBezTo>
                    <a:pt x="625" y="1484"/>
                    <a:pt x="622" y="1486"/>
                    <a:pt x="619" y="1489"/>
                  </a:cubicBezTo>
                  <a:lnTo>
                    <a:pt x="608" y="1460"/>
                  </a:lnTo>
                  <a:close/>
                  <a:moveTo>
                    <a:pt x="616" y="1449"/>
                  </a:moveTo>
                  <a:cubicBezTo>
                    <a:pt x="618" y="1446"/>
                    <a:pt x="620" y="1443"/>
                    <a:pt x="622" y="1441"/>
                  </a:cubicBezTo>
                  <a:cubicBezTo>
                    <a:pt x="638" y="1467"/>
                    <a:pt x="638" y="1467"/>
                    <a:pt x="638" y="1467"/>
                  </a:cubicBezTo>
                  <a:cubicBezTo>
                    <a:pt x="636" y="1471"/>
                    <a:pt x="633" y="1474"/>
                    <a:pt x="630" y="1478"/>
                  </a:cubicBezTo>
                  <a:lnTo>
                    <a:pt x="616" y="1449"/>
                  </a:lnTo>
                  <a:close/>
                  <a:moveTo>
                    <a:pt x="624" y="1437"/>
                  </a:moveTo>
                  <a:cubicBezTo>
                    <a:pt x="626" y="1435"/>
                    <a:pt x="628" y="1433"/>
                    <a:pt x="630" y="1430"/>
                  </a:cubicBezTo>
                  <a:cubicBezTo>
                    <a:pt x="646" y="1456"/>
                    <a:pt x="646" y="1456"/>
                    <a:pt x="646" y="1456"/>
                  </a:cubicBezTo>
                  <a:cubicBezTo>
                    <a:pt x="644" y="1458"/>
                    <a:pt x="643" y="1461"/>
                    <a:pt x="641" y="1464"/>
                  </a:cubicBezTo>
                  <a:lnTo>
                    <a:pt x="624" y="1437"/>
                  </a:lnTo>
                  <a:close/>
                  <a:moveTo>
                    <a:pt x="632" y="1427"/>
                  </a:moveTo>
                  <a:cubicBezTo>
                    <a:pt x="634" y="1424"/>
                    <a:pt x="636" y="1422"/>
                    <a:pt x="639" y="1419"/>
                  </a:cubicBezTo>
                  <a:cubicBezTo>
                    <a:pt x="653" y="1443"/>
                    <a:pt x="653" y="1443"/>
                    <a:pt x="653" y="1443"/>
                  </a:cubicBezTo>
                  <a:cubicBezTo>
                    <a:pt x="652" y="1446"/>
                    <a:pt x="650" y="1449"/>
                    <a:pt x="648" y="1452"/>
                  </a:cubicBezTo>
                  <a:lnTo>
                    <a:pt x="632" y="1427"/>
                  </a:lnTo>
                  <a:close/>
                  <a:moveTo>
                    <a:pt x="641" y="1416"/>
                  </a:moveTo>
                  <a:cubicBezTo>
                    <a:pt x="643" y="1414"/>
                    <a:pt x="645" y="1412"/>
                    <a:pt x="647" y="1410"/>
                  </a:cubicBezTo>
                  <a:cubicBezTo>
                    <a:pt x="658" y="1430"/>
                    <a:pt x="658" y="1430"/>
                    <a:pt x="658" y="1430"/>
                  </a:cubicBezTo>
                  <a:cubicBezTo>
                    <a:pt x="657" y="1433"/>
                    <a:pt x="656" y="1436"/>
                    <a:pt x="655" y="1438"/>
                  </a:cubicBezTo>
                  <a:lnTo>
                    <a:pt x="641" y="1416"/>
                  </a:lnTo>
                  <a:close/>
                  <a:moveTo>
                    <a:pt x="650" y="1407"/>
                  </a:moveTo>
                  <a:cubicBezTo>
                    <a:pt x="651" y="1405"/>
                    <a:pt x="653" y="1404"/>
                    <a:pt x="654" y="1403"/>
                  </a:cubicBezTo>
                  <a:cubicBezTo>
                    <a:pt x="657" y="1403"/>
                    <a:pt x="659" y="1403"/>
                    <a:pt x="661" y="1403"/>
                  </a:cubicBezTo>
                  <a:cubicBezTo>
                    <a:pt x="661" y="1406"/>
                    <a:pt x="661" y="1411"/>
                    <a:pt x="662" y="1418"/>
                  </a:cubicBezTo>
                  <a:cubicBezTo>
                    <a:pt x="661" y="1420"/>
                    <a:pt x="661" y="1423"/>
                    <a:pt x="660" y="1425"/>
                  </a:cubicBezTo>
                  <a:lnTo>
                    <a:pt x="650" y="1407"/>
                  </a:lnTo>
                  <a:close/>
                  <a:moveTo>
                    <a:pt x="585" y="1386"/>
                  </a:moveTo>
                  <a:cubicBezTo>
                    <a:pt x="550" y="1401"/>
                    <a:pt x="517" y="1416"/>
                    <a:pt x="488" y="1407"/>
                  </a:cubicBezTo>
                  <a:cubicBezTo>
                    <a:pt x="516" y="1412"/>
                    <a:pt x="544" y="1399"/>
                    <a:pt x="574" y="1385"/>
                  </a:cubicBezTo>
                  <a:cubicBezTo>
                    <a:pt x="584" y="1380"/>
                    <a:pt x="594" y="1376"/>
                    <a:pt x="604" y="1371"/>
                  </a:cubicBezTo>
                  <a:cubicBezTo>
                    <a:pt x="605" y="1373"/>
                    <a:pt x="606" y="1374"/>
                    <a:pt x="607" y="1376"/>
                  </a:cubicBezTo>
                  <a:cubicBezTo>
                    <a:pt x="600" y="1379"/>
                    <a:pt x="592" y="1382"/>
                    <a:pt x="585" y="1386"/>
                  </a:cubicBezTo>
                  <a:close/>
                  <a:moveTo>
                    <a:pt x="601" y="1386"/>
                  </a:moveTo>
                  <a:cubicBezTo>
                    <a:pt x="598" y="1388"/>
                    <a:pt x="595" y="1390"/>
                    <a:pt x="592" y="1391"/>
                  </a:cubicBezTo>
                  <a:cubicBezTo>
                    <a:pt x="592" y="1386"/>
                    <a:pt x="592" y="1386"/>
                    <a:pt x="592" y="1386"/>
                  </a:cubicBezTo>
                  <a:cubicBezTo>
                    <a:pt x="595" y="1385"/>
                    <a:pt x="598" y="1384"/>
                    <a:pt x="601" y="1382"/>
                  </a:cubicBezTo>
                  <a:lnTo>
                    <a:pt x="601" y="1386"/>
                  </a:lnTo>
                  <a:close/>
                  <a:moveTo>
                    <a:pt x="588" y="1388"/>
                  </a:moveTo>
                  <a:cubicBezTo>
                    <a:pt x="588" y="1394"/>
                    <a:pt x="588" y="1394"/>
                    <a:pt x="588" y="1394"/>
                  </a:cubicBezTo>
                  <a:cubicBezTo>
                    <a:pt x="584" y="1396"/>
                    <a:pt x="581" y="1399"/>
                    <a:pt x="578" y="1401"/>
                  </a:cubicBezTo>
                  <a:cubicBezTo>
                    <a:pt x="579" y="1392"/>
                    <a:pt x="579" y="1392"/>
                    <a:pt x="579" y="1392"/>
                  </a:cubicBezTo>
                  <a:cubicBezTo>
                    <a:pt x="582" y="1391"/>
                    <a:pt x="584" y="1390"/>
                    <a:pt x="586" y="1389"/>
                  </a:cubicBezTo>
                  <a:cubicBezTo>
                    <a:pt x="587" y="1389"/>
                    <a:pt x="588" y="1389"/>
                    <a:pt x="588" y="1388"/>
                  </a:cubicBezTo>
                  <a:close/>
                  <a:moveTo>
                    <a:pt x="514" y="1478"/>
                  </a:moveTo>
                  <a:cubicBezTo>
                    <a:pt x="512" y="1477"/>
                    <a:pt x="510" y="1475"/>
                    <a:pt x="508" y="1474"/>
                  </a:cubicBezTo>
                  <a:cubicBezTo>
                    <a:pt x="511" y="1474"/>
                    <a:pt x="514" y="1473"/>
                    <a:pt x="517" y="1472"/>
                  </a:cubicBezTo>
                  <a:cubicBezTo>
                    <a:pt x="523" y="1468"/>
                    <a:pt x="527" y="1463"/>
                    <a:pt x="528" y="1456"/>
                  </a:cubicBezTo>
                  <a:cubicBezTo>
                    <a:pt x="529" y="1451"/>
                    <a:pt x="527" y="1445"/>
                    <a:pt x="524" y="1442"/>
                  </a:cubicBezTo>
                  <a:cubicBezTo>
                    <a:pt x="524" y="1442"/>
                    <a:pt x="524" y="1442"/>
                    <a:pt x="523" y="1442"/>
                  </a:cubicBezTo>
                  <a:cubicBezTo>
                    <a:pt x="522" y="1441"/>
                    <a:pt x="521" y="1440"/>
                    <a:pt x="520" y="1439"/>
                  </a:cubicBezTo>
                  <a:cubicBezTo>
                    <a:pt x="529" y="1441"/>
                    <a:pt x="539" y="1441"/>
                    <a:pt x="549" y="1441"/>
                  </a:cubicBezTo>
                  <a:cubicBezTo>
                    <a:pt x="544" y="1450"/>
                    <a:pt x="540" y="1460"/>
                    <a:pt x="537" y="1469"/>
                  </a:cubicBezTo>
                  <a:cubicBezTo>
                    <a:pt x="531" y="1484"/>
                    <a:pt x="526" y="1498"/>
                    <a:pt x="517" y="1504"/>
                  </a:cubicBezTo>
                  <a:cubicBezTo>
                    <a:pt x="513" y="1508"/>
                    <a:pt x="509" y="1509"/>
                    <a:pt x="504" y="1508"/>
                  </a:cubicBezTo>
                  <a:cubicBezTo>
                    <a:pt x="510" y="1507"/>
                    <a:pt x="514" y="1504"/>
                    <a:pt x="517" y="1499"/>
                  </a:cubicBezTo>
                  <a:cubicBezTo>
                    <a:pt x="521" y="1493"/>
                    <a:pt x="519" y="1484"/>
                    <a:pt x="514" y="1478"/>
                  </a:cubicBezTo>
                  <a:close/>
                  <a:moveTo>
                    <a:pt x="498" y="1455"/>
                  </a:moveTo>
                  <a:cubicBezTo>
                    <a:pt x="500" y="1461"/>
                    <a:pt x="505" y="1464"/>
                    <a:pt x="511" y="1463"/>
                  </a:cubicBezTo>
                  <a:cubicBezTo>
                    <a:pt x="512" y="1463"/>
                    <a:pt x="513" y="1462"/>
                    <a:pt x="513" y="1461"/>
                  </a:cubicBezTo>
                  <a:cubicBezTo>
                    <a:pt x="512" y="1460"/>
                    <a:pt x="511" y="1459"/>
                    <a:pt x="510" y="1459"/>
                  </a:cubicBezTo>
                  <a:cubicBezTo>
                    <a:pt x="506" y="1460"/>
                    <a:pt x="503" y="1457"/>
                    <a:pt x="502" y="1454"/>
                  </a:cubicBezTo>
                  <a:cubicBezTo>
                    <a:pt x="501" y="1451"/>
                    <a:pt x="501" y="1446"/>
                    <a:pt x="506" y="1443"/>
                  </a:cubicBezTo>
                  <a:cubicBezTo>
                    <a:pt x="511" y="1439"/>
                    <a:pt x="517" y="1441"/>
                    <a:pt x="521" y="1445"/>
                  </a:cubicBezTo>
                  <a:cubicBezTo>
                    <a:pt x="523" y="1447"/>
                    <a:pt x="525" y="1451"/>
                    <a:pt x="524" y="1456"/>
                  </a:cubicBezTo>
                  <a:cubicBezTo>
                    <a:pt x="523" y="1461"/>
                    <a:pt x="520" y="1466"/>
                    <a:pt x="515" y="1468"/>
                  </a:cubicBezTo>
                  <a:cubicBezTo>
                    <a:pt x="508" y="1472"/>
                    <a:pt x="500" y="1471"/>
                    <a:pt x="494" y="1466"/>
                  </a:cubicBezTo>
                  <a:cubicBezTo>
                    <a:pt x="487" y="1461"/>
                    <a:pt x="485" y="1453"/>
                    <a:pt x="487" y="1444"/>
                  </a:cubicBezTo>
                  <a:cubicBezTo>
                    <a:pt x="490" y="1441"/>
                    <a:pt x="492" y="1437"/>
                    <a:pt x="494" y="1433"/>
                  </a:cubicBezTo>
                  <a:cubicBezTo>
                    <a:pt x="499" y="1435"/>
                    <a:pt x="504" y="1436"/>
                    <a:pt x="510" y="1437"/>
                  </a:cubicBezTo>
                  <a:cubicBezTo>
                    <a:pt x="508" y="1438"/>
                    <a:pt x="505" y="1438"/>
                    <a:pt x="504" y="1440"/>
                  </a:cubicBezTo>
                  <a:cubicBezTo>
                    <a:pt x="498" y="1443"/>
                    <a:pt x="496" y="1450"/>
                    <a:pt x="498" y="1455"/>
                  </a:cubicBezTo>
                  <a:close/>
                  <a:moveTo>
                    <a:pt x="482" y="1423"/>
                  </a:moveTo>
                  <a:cubicBezTo>
                    <a:pt x="461" y="1412"/>
                    <a:pt x="448" y="1391"/>
                    <a:pt x="450" y="1372"/>
                  </a:cubicBezTo>
                  <a:cubicBezTo>
                    <a:pt x="451" y="1357"/>
                    <a:pt x="460" y="1351"/>
                    <a:pt x="468" y="1351"/>
                  </a:cubicBezTo>
                  <a:cubicBezTo>
                    <a:pt x="476" y="1350"/>
                    <a:pt x="483" y="1355"/>
                    <a:pt x="485" y="1362"/>
                  </a:cubicBezTo>
                  <a:cubicBezTo>
                    <a:pt x="487" y="1369"/>
                    <a:pt x="484" y="1375"/>
                    <a:pt x="479" y="1378"/>
                  </a:cubicBezTo>
                  <a:cubicBezTo>
                    <a:pt x="475" y="1380"/>
                    <a:pt x="468" y="1381"/>
                    <a:pt x="462" y="1375"/>
                  </a:cubicBezTo>
                  <a:cubicBezTo>
                    <a:pt x="462" y="1375"/>
                    <a:pt x="461" y="1375"/>
                    <a:pt x="460" y="1375"/>
                  </a:cubicBezTo>
                  <a:cubicBezTo>
                    <a:pt x="459" y="1376"/>
                    <a:pt x="459" y="1376"/>
                    <a:pt x="459" y="1377"/>
                  </a:cubicBezTo>
                  <a:cubicBezTo>
                    <a:pt x="461" y="1386"/>
                    <a:pt x="469" y="1391"/>
                    <a:pt x="480" y="1390"/>
                  </a:cubicBezTo>
                  <a:cubicBezTo>
                    <a:pt x="491" y="1388"/>
                    <a:pt x="503" y="1379"/>
                    <a:pt x="516" y="1368"/>
                  </a:cubicBezTo>
                  <a:cubicBezTo>
                    <a:pt x="533" y="1354"/>
                    <a:pt x="552" y="1338"/>
                    <a:pt x="577" y="1332"/>
                  </a:cubicBezTo>
                  <a:cubicBezTo>
                    <a:pt x="579" y="1334"/>
                    <a:pt x="582" y="1336"/>
                    <a:pt x="584" y="1337"/>
                  </a:cubicBezTo>
                  <a:cubicBezTo>
                    <a:pt x="558" y="1343"/>
                    <a:pt x="538" y="1359"/>
                    <a:pt x="521" y="1372"/>
                  </a:cubicBezTo>
                  <a:cubicBezTo>
                    <a:pt x="499" y="1390"/>
                    <a:pt x="482" y="1403"/>
                    <a:pt x="461" y="1388"/>
                  </a:cubicBezTo>
                  <a:cubicBezTo>
                    <a:pt x="461" y="1388"/>
                    <a:pt x="460" y="1388"/>
                    <a:pt x="459" y="1389"/>
                  </a:cubicBezTo>
                  <a:cubicBezTo>
                    <a:pt x="458" y="1389"/>
                    <a:pt x="458" y="1390"/>
                    <a:pt x="458" y="1391"/>
                  </a:cubicBezTo>
                  <a:cubicBezTo>
                    <a:pt x="474" y="1421"/>
                    <a:pt x="510" y="1436"/>
                    <a:pt x="554" y="1431"/>
                  </a:cubicBezTo>
                  <a:cubicBezTo>
                    <a:pt x="553" y="1433"/>
                    <a:pt x="552" y="1435"/>
                    <a:pt x="551" y="1437"/>
                  </a:cubicBezTo>
                  <a:cubicBezTo>
                    <a:pt x="525" y="1438"/>
                    <a:pt x="501" y="1433"/>
                    <a:pt x="482" y="1423"/>
                  </a:cubicBezTo>
                  <a:close/>
                  <a:moveTo>
                    <a:pt x="289" y="1421"/>
                  </a:moveTo>
                  <a:cubicBezTo>
                    <a:pt x="289" y="1421"/>
                    <a:pt x="289" y="1421"/>
                    <a:pt x="289" y="1421"/>
                  </a:cubicBezTo>
                  <a:cubicBezTo>
                    <a:pt x="289" y="1421"/>
                    <a:pt x="289" y="1421"/>
                    <a:pt x="289" y="1421"/>
                  </a:cubicBezTo>
                  <a:cubicBezTo>
                    <a:pt x="288" y="1418"/>
                    <a:pt x="288" y="1412"/>
                    <a:pt x="289" y="1405"/>
                  </a:cubicBezTo>
                  <a:cubicBezTo>
                    <a:pt x="294" y="1408"/>
                    <a:pt x="299" y="1412"/>
                    <a:pt x="305" y="1415"/>
                  </a:cubicBezTo>
                  <a:cubicBezTo>
                    <a:pt x="303" y="1421"/>
                    <a:pt x="302" y="1427"/>
                    <a:pt x="301" y="1433"/>
                  </a:cubicBezTo>
                  <a:cubicBezTo>
                    <a:pt x="295" y="1429"/>
                    <a:pt x="291" y="1425"/>
                    <a:pt x="289" y="1421"/>
                  </a:cubicBezTo>
                  <a:close/>
                  <a:moveTo>
                    <a:pt x="402" y="1245"/>
                  </a:moveTo>
                  <a:cubicBezTo>
                    <a:pt x="403" y="1237"/>
                    <a:pt x="408" y="1231"/>
                    <a:pt x="416" y="1228"/>
                  </a:cubicBezTo>
                  <a:cubicBezTo>
                    <a:pt x="421" y="1227"/>
                    <a:pt x="427" y="1228"/>
                    <a:pt x="431" y="1231"/>
                  </a:cubicBezTo>
                  <a:cubicBezTo>
                    <a:pt x="435" y="1234"/>
                    <a:pt x="437" y="1238"/>
                    <a:pt x="437" y="1241"/>
                  </a:cubicBezTo>
                  <a:cubicBezTo>
                    <a:pt x="437" y="1246"/>
                    <a:pt x="434" y="1252"/>
                    <a:pt x="427" y="1253"/>
                  </a:cubicBezTo>
                  <a:cubicBezTo>
                    <a:pt x="422" y="1254"/>
                    <a:pt x="418" y="1251"/>
                    <a:pt x="417" y="1248"/>
                  </a:cubicBezTo>
                  <a:cubicBezTo>
                    <a:pt x="415" y="1245"/>
                    <a:pt x="415" y="1241"/>
                    <a:pt x="419" y="1238"/>
                  </a:cubicBezTo>
                  <a:cubicBezTo>
                    <a:pt x="420" y="1238"/>
                    <a:pt x="420" y="1237"/>
                    <a:pt x="419" y="1236"/>
                  </a:cubicBezTo>
                  <a:cubicBezTo>
                    <a:pt x="419" y="1235"/>
                    <a:pt x="418" y="1235"/>
                    <a:pt x="417" y="1235"/>
                  </a:cubicBezTo>
                  <a:cubicBezTo>
                    <a:pt x="412" y="1239"/>
                    <a:pt x="411" y="1245"/>
                    <a:pt x="413" y="1250"/>
                  </a:cubicBezTo>
                  <a:cubicBezTo>
                    <a:pt x="416" y="1255"/>
                    <a:pt x="422" y="1258"/>
                    <a:pt x="428" y="1257"/>
                  </a:cubicBezTo>
                  <a:cubicBezTo>
                    <a:pt x="430" y="1257"/>
                    <a:pt x="432" y="1256"/>
                    <a:pt x="434" y="1254"/>
                  </a:cubicBezTo>
                  <a:cubicBezTo>
                    <a:pt x="431" y="1259"/>
                    <a:pt x="428" y="1264"/>
                    <a:pt x="426" y="1268"/>
                  </a:cubicBezTo>
                  <a:cubicBezTo>
                    <a:pt x="422" y="1267"/>
                    <a:pt x="417" y="1266"/>
                    <a:pt x="413" y="1265"/>
                  </a:cubicBezTo>
                  <a:cubicBezTo>
                    <a:pt x="405" y="1261"/>
                    <a:pt x="401" y="1253"/>
                    <a:pt x="402" y="1245"/>
                  </a:cubicBezTo>
                  <a:close/>
                  <a:moveTo>
                    <a:pt x="406" y="1265"/>
                  </a:moveTo>
                  <a:cubicBezTo>
                    <a:pt x="400" y="1264"/>
                    <a:pt x="394" y="1264"/>
                    <a:pt x="389" y="1265"/>
                  </a:cubicBezTo>
                  <a:cubicBezTo>
                    <a:pt x="390" y="1262"/>
                    <a:pt x="393" y="1256"/>
                    <a:pt x="399" y="1255"/>
                  </a:cubicBezTo>
                  <a:cubicBezTo>
                    <a:pt x="400" y="1258"/>
                    <a:pt x="403" y="1262"/>
                    <a:pt x="406" y="1265"/>
                  </a:cubicBezTo>
                  <a:close/>
                  <a:moveTo>
                    <a:pt x="274" y="1117"/>
                  </a:moveTo>
                  <a:cubicBezTo>
                    <a:pt x="264" y="1111"/>
                    <a:pt x="259" y="1102"/>
                    <a:pt x="259" y="1090"/>
                  </a:cubicBezTo>
                  <a:cubicBezTo>
                    <a:pt x="259" y="1078"/>
                    <a:pt x="264" y="1068"/>
                    <a:pt x="274" y="1063"/>
                  </a:cubicBezTo>
                  <a:cubicBezTo>
                    <a:pt x="275" y="1062"/>
                    <a:pt x="275" y="1061"/>
                    <a:pt x="275" y="1060"/>
                  </a:cubicBezTo>
                  <a:cubicBezTo>
                    <a:pt x="270" y="1051"/>
                    <a:pt x="270" y="1039"/>
                    <a:pt x="275" y="1030"/>
                  </a:cubicBezTo>
                  <a:cubicBezTo>
                    <a:pt x="280" y="1021"/>
                    <a:pt x="287" y="1016"/>
                    <a:pt x="296" y="1015"/>
                  </a:cubicBezTo>
                  <a:cubicBezTo>
                    <a:pt x="297" y="1014"/>
                    <a:pt x="297" y="1014"/>
                    <a:pt x="297" y="1013"/>
                  </a:cubicBezTo>
                  <a:cubicBezTo>
                    <a:pt x="297" y="1001"/>
                    <a:pt x="302" y="989"/>
                    <a:pt x="312" y="982"/>
                  </a:cubicBezTo>
                  <a:cubicBezTo>
                    <a:pt x="324" y="972"/>
                    <a:pt x="342" y="970"/>
                    <a:pt x="362" y="976"/>
                  </a:cubicBezTo>
                  <a:cubicBezTo>
                    <a:pt x="362" y="978"/>
                    <a:pt x="362" y="980"/>
                    <a:pt x="362" y="982"/>
                  </a:cubicBezTo>
                  <a:cubicBezTo>
                    <a:pt x="335" y="977"/>
                    <a:pt x="322" y="987"/>
                    <a:pt x="316" y="993"/>
                  </a:cubicBezTo>
                  <a:cubicBezTo>
                    <a:pt x="309" y="1001"/>
                    <a:pt x="307" y="1012"/>
                    <a:pt x="310" y="1022"/>
                  </a:cubicBezTo>
                  <a:cubicBezTo>
                    <a:pt x="299" y="1023"/>
                    <a:pt x="292" y="1032"/>
                    <a:pt x="290" y="1039"/>
                  </a:cubicBezTo>
                  <a:cubicBezTo>
                    <a:pt x="287" y="1049"/>
                    <a:pt x="289" y="1058"/>
                    <a:pt x="295" y="1064"/>
                  </a:cubicBezTo>
                  <a:cubicBezTo>
                    <a:pt x="283" y="1069"/>
                    <a:pt x="279" y="1081"/>
                    <a:pt x="279" y="1090"/>
                  </a:cubicBezTo>
                  <a:cubicBezTo>
                    <a:pt x="279" y="1090"/>
                    <a:pt x="279" y="1090"/>
                    <a:pt x="279" y="1090"/>
                  </a:cubicBezTo>
                  <a:cubicBezTo>
                    <a:pt x="279" y="1090"/>
                    <a:pt x="279" y="1090"/>
                    <a:pt x="279" y="1090"/>
                  </a:cubicBezTo>
                  <a:cubicBezTo>
                    <a:pt x="279" y="1099"/>
                    <a:pt x="283" y="1110"/>
                    <a:pt x="295" y="1115"/>
                  </a:cubicBezTo>
                  <a:cubicBezTo>
                    <a:pt x="289" y="1121"/>
                    <a:pt x="287" y="1131"/>
                    <a:pt x="290" y="1140"/>
                  </a:cubicBezTo>
                  <a:cubicBezTo>
                    <a:pt x="292" y="1148"/>
                    <a:pt x="299" y="1156"/>
                    <a:pt x="310" y="1157"/>
                  </a:cubicBezTo>
                  <a:cubicBezTo>
                    <a:pt x="307" y="1167"/>
                    <a:pt x="309" y="1178"/>
                    <a:pt x="316" y="1186"/>
                  </a:cubicBezTo>
                  <a:cubicBezTo>
                    <a:pt x="322" y="1193"/>
                    <a:pt x="335" y="1203"/>
                    <a:pt x="362" y="1198"/>
                  </a:cubicBezTo>
                  <a:cubicBezTo>
                    <a:pt x="362" y="1200"/>
                    <a:pt x="362" y="1202"/>
                    <a:pt x="362" y="1204"/>
                  </a:cubicBezTo>
                  <a:cubicBezTo>
                    <a:pt x="342" y="1209"/>
                    <a:pt x="324" y="1207"/>
                    <a:pt x="312" y="1198"/>
                  </a:cubicBezTo>
                  <a:cubicBezTo>
                    <a:pt x="302" y="1190"/>
                    <a:pt x="297" y="1179"/>
                    <a:pt x="297" y="1167"/>
                  </a:cubicBezTo>
                  <a:cubicBezTo>
                    <a:pt x="297" y="1166"/>
                    <a:pt x="297" y="1165"/>
                    <a:pt x="296" y="1165"/>
                  </a:cubicBezTo>
                  <a:cubicBezTo>
                    <a:pt x="287" y="1164"/>
                    <a:pt x="280" y="1158"/>
                    <a:pt x="275" y="1150"/>
                  </a:cubicBezTo>
                  <a:cubicBezTo>
                    <a:pt x="270" y="1140"/>
                    <a:pt x="270" y="1129"/>
                    <a:pt x="275" y="1120"/>
                  </a:cubicBezTo>
                  <a:cubicBezTo>
                    <a:pt x="275" y="1119"/>
                    <a:pt x="275" y="1117"/>
                    <a:pt x="274" y="1117"/>
                  </a:cubicBezTo>
                  <a:close/>
                  <a:moveTo>
                    <a:pt x="319" y="1184"/>
                  </a:moveTo>
                  <a:cubicBezTo>
                    <a:pt x="313" y="1176"/>
                    <a:pt x="311" y="1166"/>
                    <a:pt x="315" y="1156"/>
                  </a:cubicBezTo>
                  <a:cubicBezTo>
                    <a:pt x="315" y="1156"/>
                    <a:pt x="315" y="1155"/>
                    <a:pt x="315" y="1154"/>
                  </a:cubicBezTo>
                  <a:cubicBezTo>
                    <a:pt x="314" y="1154"/>
                    <a:pt x="314" y="1154"/>
                    <a:pt x="313" y="1154"/>
                  </a:cubicBezTo>
                  <a:cubicBezTo>
                    <a:pt x="302" y="1154"/>
                    <a:pt x="296" y="1146"/>
                    <a:pt x="294" y="1139"/>
                  </a:cubicBezTo>
                  <a:cubicBezTo>
                    <a:pt x="291" y="1131"/>
                    <a:pt x="292" y="1122"/>
                    <a:pt x="300" y="1116"/>
                  </a:cubicBezTo>
                  <a:cubicBezTo>
                    <a:pt x="300" y="1116"/>
                    <a:pt x="301" y="1115"/>
                    <a:pt x="300" y="1114"/>
                  </a:cubicBezTo>
                  <a:cubicBezTo>
                    <a:pt x="300" y="1113"/>
                    <a:pt x="300" y="1113"/>
                    <a:pt x="299" y="1113"/>
                  </a:cubicBezTo>
                  <a:cubicBezTo>
                    <a:pt x="283" y="1108"/>
                    <a:pt x="283" y="1093"/>
                    <a:pt x="283" y="1090"/>
                  </a:cubicBezTo>
                  <a:cubicBezTo>
                    <a:pt x="283" y="1090"/>
                    <a:pt x="283" y="1090"/>
                    <a:pt x="283" y="1090"/>
                  </a:cubicBezTo>
                  <a:cubicBezTo>
                    <a:pt x="283" y="1090"/>
                    <a:pt x="283" y="1090"/>
                    <a:pt x="283" y="1090"/>
                  </a:cubicBezTo>
                  <a:cubicBezTo>
                    <a:pt x="283" y="1087"/>
                    <a:pt x="283" y="1071"/>
                    <a:pt x="299" y="1067"/>
                  </a:cubicBezTo>
                  <a:cubicBezTo>
                    <a:pt x="300" y="1067"/>
                    <a:pt x="300" y="1066"/>
                    <a:pt x="300" y="1065"/>
                  </a:cubicBezTo>
                  <a:cubicBezTo>
                    <a:pt x="301" y="1065"/>
                    <a:pt x="300" y="1064"/>
                    <a:pt x="300" y="1063"/>
                  </a:cubicBezTo>
                  <a:cubicBezTo>
                    <a:pt x="292" y="1058"/>
                    <a:pt x="291" y="1048"/>
                    <a:pt x="294" y="1041"/>
                  </a:cubicBezTo>
                  <a:cubicBezTo>
                    <a:pt x="296" y="1034"/>
                    <a:pt x="302" y="1026"/>
                    <a:pt x="313" y="1026"/>
                  </a:cubicBezTo>
                  <a:cubicBezTo>
                    <a:pt x="314" y="1026"/>
                    <a:pt x="314" y="1026"/>
                    <a:pt x="315" y="1025"/>
                  </a:cubicBezTo>
                  <a:cubicBezTo>
                    <a:pt x="315" y="1025"/>
                    <a:pt x="315" y="1024"/>
                    <a:pt x="315" y="1023"/>
                  </a:cubicBezTo>
                  <a:cubicBezTo>
                    <a:pt x="311" y="1014"/>
                    <a:pt x="313" y="1003"/>
                    <a:pt x="319" y="996"/>
                  </a:cubicBezTo>
                  <a:cubicBezTo>
                    <a:pt x="324" y="990"/>
                    <a:pt x="337" y="981"/>
                    <a:pt x="363" y="986"/>
                  </a:cubicBezTo>
                  <a:cubicBezTo>
                    <a:pt x="366" y="997"/>
                    <a:pt x="373" y="1008"/>
                    <a:pt x="382" y="1017"/>
                  </a:cubicBezTo>
                  <a:cubicBezTo>
                    <a:pt x="383" y="1018"/>
                    <a:pt x="383" y="1018"/>
                    <a:pt x="384" y="1019"/>
                  </a:cubicBezTo>
                  <a:cubicBezTo>
                    <a:pt x="367" y="1011"/>
                    <a:pt x="343" y="1001"/>
                    <a:pt x="334" y="1004"/>
                  </a:cubicBezTo>
                  <a:cubicBezTo>
                    <a:pt x="332" y="1005"/>
                    <a:pt x="330" y="1006"/>
                    <a:pt x="329" y="1008"/>
                  </a:cubicBezTo>
                  <a:cubicBezTo>
                    <a:pt x="328" y="1010"/>
                    <a:pt x="328" y="1012"/>
                    <a:pt x="329" y="1015"/>
                  </a:cubicBezTo>
                  <a:cubicBezTo>
                    <a:pt x="333" y="1025"/>
                    <a:pt x="358" y="1038"/>
                    <a:pt x="382" y="1048"/>
                  </a:cubicBezTo>
                  <a:cubicBezTo>
                    <a:pt x="356" y="1042"/>
                    <a:pt x="327" y="1036"/>
                    <a:pt x="316" y="1042"/>
                  </a:cubicBezTo>
                  <a:cubicBezTo>
                    <a:pt x="313" y="1043"/>
                    <a:pt x="312" y="1045"/>
                    <a:pt x="311" y="1047"/>
                  </a:cubicBezTo>
                  <a:cubicBezTo>
                    <a:pt x="310" y="1050"/>
                    <a:pt x="311" y="1052"/>
                    <a:pt x="312" y="1054"/>
                  </a:cubicBezTo>
                  <a:cubicBezTo>
                    <a:pt x="319" y="1063"/>
                    <a:pt x="344" y="1070"/>
                    <a:pt x="370" y="1074"/>
                  </a:cubicBezTo>
                  <a:cubicBezTo>
                    <a:pt x="343" y="1074"/>
                    <a:pt x="314" y="1075"/>
                    <a:pt x="305" y="1083"/>
                  </a:cubicBezTo>
                  <a:cubicBezTo>
                    <a:pt x="303" y="1085"/>
                    <a:pt x="302" y="1087"/>
                    <a:pt x="302" y="1090"/>
                  </a:cubicBezTo>
                  <a:cubicBezTo>
                    <a:pt x="302" y="1092"/>
                    <a:pt x="303" y="1094"/>
                    <a:pt x="305" y="1096"/>
                  </a:cubicBezTo>
                  <a:cubicBezTo>
                    <a:pt x="314" y="1104"/>
                    <a:pt x="343" y="1106"/>
                    <a:pt x="370" y="1105"/>
                  </a:cubicBezTo>
                  <a:cubicBezTo>
                    <a:pt x="344" y="1110"/>
                    <a:pt x="319" y="1116"/>
                    <a:pt x="312" y="1125"/>
                  </a:cubicBezTo>
                  <a:cubicBezTo>
                    <a:pt x="311" y="1127"/>
                    <a:pt x="310" y="1130"/>
                    <a:pt x="311" y="1132"/>
                  </a:cubicBezTo>
                  <a:cubicBezTo>
                    <a:pt x="312" y="1134"/>
                    <a:pt x="313" y="1136"/>
                    <a:pt x="316" y="1137"/>
                  </a:cubicBezTo>
                  <a:cubicBezTo>
                    <a:pt x="327" y="1143"/>
                    <a:pt x="356" y="1138"/>
                    <a:pt x="382" y="1131"/>
                  </a:cubicBezTo>
                  <a:cubicBezTo>
                    <a:pt x="358" y="1141"/>
                    <a:pt x="333" y="1154"/>
                    <a:pt x="329" y="1165"/>
                  </a:cubicBezTo>
                  <a:cubicBezTo>
                    <a:pt x="328" y="1167"/>
                    <a:pt x="328" y="1169"/>
                    <a:pt x="329" y="1172"/>
                  </a:cubicBezTo>
                  <a:cubicBezTo>
                    <a:pt x="330" y="1173"/>
                    <a:pt x="332" y="1174"/>
                    <a:pt x="334" y="1175"/>
                  </a:cubicBezTo>
                  <a:cubicBezTo>
                    <a:pt x="343" y="1178"/>
                    <a:pt x="367" y="1169"/>
                    <a:pt x="384" y="1161"/>
                  </a:cubicBezTo>
                  <a:cubicBezTo>
                    <a:pt x="383" y="1161"/>
                    <a:pt x="383" y="1162"/>
                    <a:pt x="382" y="1162"/>
                  </a:cubicBezTo>
                  <a:cubicBezTo>
                    <a:pt x="373" y="1171"/>
                    <a:pt x="366" y="1182"/>
                    <a:pt x="363" y="1193"/>
                  </a:cubicBezTo>
                  <a:cubicBezTo>
                    <a:pt x="337" y="1199"/>
                    <a:pt x="324" y="1190"/>
                    <a:pt x="319" y="1184"/>
                  </a:cubicBezTo>
                  <a:close/>
                  <a:moveTo>
                    <a:pt x="413" y="914"/>
                  </a:moveTo>
                  <a:cubicBezTo>
                    <a:pt x="417" y="913"/>
                    <a:pt x="422" y="912"/>
                    <a:pt x="426" y="911"/>
                  </a:cubicBezTo>
                  <a:cubicBezTo>
                    <a:pt x="428" y="916"/>
                    <a:pt x="431" y="921"/>
                    <a:pt x="434" y="925"/>
                  </a:cubicBezTo>
                  <a:cubicBezTo>
                    <a:pt x="432" y="924"/>
                    <a:pt x="430" y="923"/>
                    <a:pt x="428" y="922"/>
                  </a:cubicBezTo>
                  <a:cubicBezTo>
                    <a:pt x="422" y="921"/>
                    <a:pt x="416" y="924"/>
                    <a:pt x="413" y="930"/>
                  </a:cubicBezTo>
                  <a:cubicBezTo>
                    <a:pt x="411" y="935"/>
                    <a:pt x="412" y="941"/>
                    <a:pt x="417" y="944"/>
                  </a:cubicBezTo>
                  <a:cubicBezTo>
                    <a:pt x="418" y="945"/>
                    <a:pt x="419" y="945"/>
                    <a:pt x="419" y="944"/>
                  </a:cubicBezTo>
                  <a:cubicBezTo>
                    <a:pt x="420" y="943"/>
                    <a:pt x="420" y="942"/>
                    <a:pt x="419" y="941"/>
                  </a:cubicBezTo>
                  <a:cubicBezTo>
                    <a:pt x="415" y="938"/>
                    <a:pt x="415" y="934"/>
                    <a:pt x="417" y="931"/>
                  </a:cubicBezTo>
                  <a:cubicBezTo>
                    <a:pt x="418" y="928"/>
                    <a:pt x="422" y="925"/>
                    <a:pt x="427" y="926"/>
                  </a:cubicBezTo>
                  <a:cubicBezTo>
                    <a:pt x="434" y="928"/>
                    <a:pt x="437" y="933"/>
                    <a:pt x="437" y="938"/>
                  </a:cubicBezTo>
                  <a:cubicBezTo>
                    <a:pt x="437" y="942"/>
                    <a:pt x="435" y="946"/>
                    <a:pt x="431" y="948"/>
                  </a:cubicBezTo>
                  <a:cubicBezTo>
                    <a:pt x="427" y="952"/>
                    <a:pt x="421" y="953"/>
                    <a:pt x="416" y="951"/>
                  </a:cubicBezTo>
                  <a:cubicBezTo>
                    <a:pt x="408" y="949"/>
                    <a:pt x="403" y="942"/>
                    <a:pt x="402" y="934"/>
                  </a:cubicBezTo>
                  <a:cubicBezTo>
                    <a:pt x="401" y="926"/>
                    <a:pt x="405" y="919"/>
                    <a:pt x="413" y="914"/>
                  </a:cubicBezTo>
                  <a:close/>
                  <a:moveTo>
                    <a:pt x="399" y="925"/>
                  </a:moveTo>
                  <a:cubicBezTo>
                    <a:pt x="393" y="923"/>
                    <a:pt x="390" y="918"/>
                    <a:pt x="389" y="914"/>
                  </a:cubicBezTo>
                  <a:cubicBezTo>
                    <a:pt x="394" y="915"/>
                    <a:pt x="400" y="915"/>
                    <a:pt x="406" y="915"/>
                  </a:cubicBezTo>
                  <a:cubicBezTo>
                    <a:pt x="403" y="918"/>
                    <a:pt x="400" y="921"/>
                    <a:pt x="399" y="925"/>
                  </a:cubicBezTo>
                  <a:close/>
                  <a:moveTo>
                    <a:pt x="289" y="758"/>
                  </a:moveTo>
                  <a:cubicBezTo>
                    <a:pt x="289" y="758"/>
                    <a:pt x="289" y="758"/>
                    <a:pt x="289" y="758"/>
                  </a:cubicBezTo>
                  <a:cubicBezTo>
                    <a:pt x="289" y="758"/>
                    <a:pt x="289" y="758"/>
                    <a:pt x="289" y="758"/>
                  </a:cubicBezTo>
                  <a:cubicBezTo>
                    <a:pt x="291" y="755"/>
                    <a:pt x="295" y="751"/>
                    <a:pt x="301" y="746"/>
                  </a:cubicBezTo>
                  <a:cubicBezTo>
                    <a:pt x="302" y="752"/>
                    <a:pt x="303" y="758"/>
                    <a:pt x="305" y="765"/>
                  </a:cubicBezTo>
                  <a:cubicBezTo>
                    <a:pt x="299" y="768"/>
                    <a:pt x="294" y="771"/>
                    <a:pt x="289" y="775"/>
                  </a:cubicBezTo>
                  <a:cubicBezTo>
                    <a:pt x="288" y="767"/>
                    <a:pt x="288" y="761"/>
                    <a:pt x="289" y="758"/>
                  </a:cubicBezTo>
                  <a:close/>
                  <a:moveTo>
                    <a:pt x="517" y="680"/>
                  </a:moveTo>
                  <a:cubicBezTo>
                    <a:pt x="514" y="675"/>
                    <a:pt x="510" y="673"/>
                    <a:pt x="504" y="672"/>
                  </a:cubicBezTo>
                  <a:cubicBezTo>
                    <a:pt x="508" y="671"/>
                    <a:pt x="513" y="672"/>
                    <a:pt x="517" y="675"/>
                  </a:cubicBezTo>
                  <a:cubicBezTo>
                    <a:pt x="526" y="681"/>
                    <a:pt x="531" y="695"/>
                    <a:pt x="537" y="711"/>
                  </a:cubicBezTo>
                  <a:cubicBezTo>
                    <a:pt x="540" y="720"/>
                    <a:pt x="544" y="729"/>
                    <a:pt x="549" y="739"/>
                  </a:cubicBezTo>
                  <a:cubicBezTo>
                    <a:pt x="539" y="738"/>
                    <a:pt x="529" y="739"/>
                    <a:pt x="520" y="740"/>
                  </a:cubicBezTo>
                  <a:cubicBezTo>
                    <a:pt x="521" y="740"/>
                    <a:pt x="522" y="739"/>
                    <a:pt x="523" y="738"/>
                  </a:cubicBezTo>
                  <a:cubicBezTo>
                    <a:pt x="524" y="738"/>
                    <a:pt x="524" y="738"/>
                    <a:pt x="524" y="738"/>
                  </a:cubicBezTo>
                  <a:cubicBezTo>
                    <a:pt x="527" y="734"/>
                    <a:pt x="529" y="729"/>
                    <a:pt x="528" y="723"/>
                  </a:cubicBezTo>
                  <a:cubicBezTo>
                    <a:pt x="527" y="717"/>
                    <a:pt x="523" y="711"/>
                    <a:pt x="517" y="708"/>
                  </a:cubicBezTo>
                  <a:cubicBezTo>
                    <a:pt x="514" y="706"/>
                    <a:pt x="511" y="706"/>
                    <a:pt x="508" y="705"/>
                  </a:cubicBezTo>
                  <a:cubicBezTo>
                    <a:pt x="510" y="704"/>
                    <a:pt x="512" y="703"/>
                    <a:pt x="514" y="701"/>
                  </a:cubicBezTo>
                  <a:cubicBezTo>
                    <a:pt x="519" y="695"/>
                    <a:pt x="521" y="687"/>
                    <a:pt x="517" y="680"/>
                  </a:cubicBezTo>
                  <a:close/>
                  <a:moveTo>
                    <a:pt x="515" y="711"/>
                  </a:moveTo>
                  <a:cubicBezTo>
                    <a:pt x="520" y="714"/>
                    <a:pt x="523" y="718"/>
                    <a:pt x="524" y="724"/>
                  </a:cubicBezTo>
                  <a:cubicBezTo>
                    <a:pt x="525" y="728"/>
                    <a:pt x="523" y="732"/>
                    <a:pt x="521" y="735"/>
                  </a:cubicBezTo>
                  <a:cubicBezTo>
                    <a:pt x="517" y="738"/>
                    <a:pt x="511" y="740"/>
                    <a:pt x="506" y="737"/>
                  </a:cubicBezTo>
                  <a:cubicBezTo>
                    <a:pt x="501" y="734"/>
                    <a:pt x="501" y="729"/>
                    <a:pt x="502" y="726"/>
                  </a:cubicBezTo>
                  <a:cubicBezTo>
                    <a:pt x="503" y="723"/>
                    <a:pt x="506" y="720"/>
                    <a:pt x="510" y="720"/>
                  </a:cubicBezTo>
                  <a:cubicBezTo>
                    <a:pt x="511" y="721"/>
                    <a:pt x="512" y="720"/>
                    <a:pt x="513" y="719"/>
                  </a:cubicBezTo>
                  <a:cubicBezTo>
                    <a:pt x="513" y="718"/>
                    <a:pt x="512" y="717"/>
                    <a:pt x="511" y="717"/>
                  </a:cubicBezTo>
                  <a:cubicBezTo>
                    <a:pt x="505" y="716"/>
                    <a:pt x="500" y="719"/>
                    <a:pt x="498" y="724"/>
                  </a:cubicBezTo>
                  <a:cubicBezTo>
                    <a:pt x="496" y="730"/>
                    <a:pt x="498" y="736"/>
                    <a:pt x="504" y="740"/>
                  </a:cubicBezTo>
                  <a:cubicBezTo>
                    <a:pt x="505" y="741"/>
                    <a:pt x="508" y="742"/>
                    <a:pt x="510" y="742"/>
                  </a:cubicBezTo>
                  <a:cubicBezTo>
                    <a:pt x="504" y="743"/>
                    <a:pt x="499" y="745"/>
                    <a:pt x="494" y="747"/>
                  </a:cubicBezTo>
                  <a:cubicBezTo>
                    <a:pt x="492" y="743"/>
                    <a:pt x="490" y="739"/>
                    <a:pt x="487" y="735"/>
                  </a:cubicBezTo>
                  <a:cubicBezTo>
                    <a:pt x="485" y="727"/>
                    <a:pt x="487" y="718"/>
                    <a:pt x="494" y="713"/>
                  </a:cubicBezTo>
                  <a:cubicBezTo>
                    <a:pt x="500" y="708"/>
                    <a:pt x="508" y="708"/>
                    <a:pt x="515" y="711"/>
                  </a:cubicBezTo>
                  <a:close/>
                  <a:moveTo>
                    <a:pt x="551" y="743"/>
                  </a:moveTo>
                  <a:cubicBezTo>
                    <a:pt x="552" y="745"/>
                    <a:pt x="553" y="747"/>
                    <a:pt x="554" y="749"/>
                  </a:cubicBezTo>
                  <a:cubicBezTo>
                    <a:pt x="510" y="744"/>
                    <a:pt x="474" y="758"/>
                    <a:pt x="458" y="789"/>
                  </a:cubicBezTo>
                  <a:cubicBezTo>
                    <a:pt x="458" y="789"/>
                    <a:pt x="458" y="790"/>
                    <a:pt x="459" y="791"/>
                  </a:cubicBezTo>
                  <a:cubicBezTo>
                    <a:pt x="460" y="792"/>
                    <a:pt x="461" y="792"/>
                    <a:pt x="461" y="791"/>
                  </a:cubicBezTo>
                  <a:cubicBezTo>
                    <a:pt x="482" y="776"/>
                    <a:pt x="499" y="790"/>
                    <a:pt x="521" y="807"/>
                  </a:cubicBezTo>
                  <a:cubicBezTo>
                    <a:pt x="538" y="821"/>
                    <a:pt x="558" y="836"/>
                    <a:pt x="584" y="842"/>
                  </a:cubicBezTo>
                  <a:cubicBezTo>
                    <a:pt x="582" y="844"/>
                    <a:pt x="579" y="846"/>
                    <a:pt x="577" y="848"/>
                  </a:cubicBezTo>
                  <a:cubicBezTo>
                    <a:pt x="552" y="841"/>
                    <a:pt x="533" y="826"/>
                    <a:pt x="516" y="812"/>
                  </a:cubicBezTo>
                  <a:cubicBezTo>
                    <a:pt x="503" y="801"/>
                    <a:pt x="491" y="791"/>
                    <a:pt x="480" y="790"/>
                  </a:cubicBezTo>
                  <a:cubicBezTo>
                    <a:pt x="469" y="788"/>
                    <a:pt x="461" y="793"/>
                    <a:pt x="459" y="802"/>
                  </a:cubicBezTo>
                  <a:cubicBezTo>
                    <a:pt x="459" y="803"/>
                    <a:pt x="459" y="804"/>
                    <a:pt x="460" y="804"/>
                  </a:cubicBezTo>
                  <a:cubicBezTo>
                    <a:pt x="461" y="805"/>
                    <a:pt x="462" y="805"/>
                    <a:pt x="462" y="804"/>
                  </a:cubicBezTo>
                  <a:cubicBezTo>
                    <a:pt x="468" y="798"/>
                    <a:pt x="475" y="799"/>
                    <a:pt x="479" y="802"/>
                  </a:cubicBezTo>
                  <a:cubicBezTo>
                    <a:pt x="484" y="805"/>
                    <a:pt x="487" y="811"/>
                    <a:pt x="485" y="817"/>
                  </a:cubicBezTo>
                  <a:cubicBezTo>
                    <a:pt x="483" y="825"/>
                    <a:pt x="476" y="829"/>
                    <a:pt x="468" y="829"/>
                  </a:cubicBezTo>
                  <a:cubicBezTo>
                    <a:pt x="460" y="828"/>
                    <a:pt x="451" y="822"/>
                    <a:pt x="450" y="807"/>
                  </a:cubicBezTo>
                  <a:cubicBezTo>
                    <a:pt x="448" y="788"/>
                    <a:pt x="461" y="768"/>
                    <a:pt x="482" y="756"/>
                  </a:cubicBezTo>
                  <a:cubicBezTo>
                    <a:pt x="501" y="746"/>
                    <a:pt x="525" y="741"/>
                    <a:pt x="551" y="743"/>
                  </a:cubicBezTo>
                  <a:close/>
                  <a:moveTo>
                    <a:pt x="585" y="794"/>
                  </a:moveTo>
                  <a:cubicBezTo>
                    <a:pt x="592" y="797"/>
                    <a:pt x="600" y="801"/>
                    <a:pt x="607" y="804"/>
                  </a:cubicBezTo>
                  <a:cubicBezTo>
                    <a:pt x="606" y="805"/>
                    <a:pt x="605" y="807"/>
                    <a:pt x="604" y="808"/>
                  </a:cubicBezTo>
                  <a:cubicBezTo>
                    <a:pt x="594" y="804"/>
                    <a:pt x="584" y="799"/>
                    <a:pt x="574" y="795"/>
                  </a:cubicBezTo>
                  <a:cubicBezTo>
                    <a:pt x="544" y="781"/>
                    <a:pt x="516" y="768"/>
                    <a:pt x="488" y="773"/>
                  </a:cubicBezTo>
                  <a:cubicBezTo>
                    <a:pt x="517" y="763"/>
                    <a:pt x="550" y="778"/>
                    <a:pt x="585" y="794"/>
                  </a:cubicBezTo>
                  <a:close/>
                  <a:moveTo>
                    <a:pt x="578" y="778"/>
                  </a:moveTo>
                  <a:cubicBezTo>
                    <a:pt x="581" y="781"/>
                    <a:pt x="584" y="783"/>
                    <a:pt x="588" y="786"/>
                  </a:cubicBezTo>
                  <a:cubicBezTo>
                    <a:pt x="588" y="791"/>
                    <a:pt x="588" y="791"/>
                    <a:pt x="588" y="791"/>
                  </a:cubicBezTo>
                  <a:cubicBezTo>
                    <a:pt x="588" y="791"/>
                    <a:pt x="587" y="791"/>
                    <a:pt x="586" y="790"/>
                  </a:cubicBezTo>
                  <a:cubicBezTo>
                    <a:pt x="584" y="789"/>
                    <a:pt x="582" y="788"/>
                    <a:pt x="579" y="787"/>
                  </a:cubicBezTo>
                  <a:lnTo>
                    <a:pt x="578" y="778"/>
                  </a:lnTo>
                  <a:close/>
                  <a:moveTo>
                    <a:pt x="592" y="788"/>
                  </a:moveTo>
                  <a:cubicBezTo>
                    <a:pt x="595" y="790"/>
                    <a:pt x="598" y="792"/>
                    <a:pt x="601" y="793"/>
                  </a:cubicBezTo>
                  <a:cubicBezTo>
                    <a:pt x="601" y="797"/>
                    <a:pt x="601" y="797"/>
                    <a:pt x="601" y="797"/>
                  </a:cubicBezTo>
                  <a:cubicBezTo>
                    <a:pt x="598" y="796"/>
                    <a:pt x="595" y="794"/>
                    <a:pt x="592" y="793"/>
                  </a:cubicBezTo>
                  <a:lnTo>
                    <a:pt x="592" y="788"/>
                  </a:lnTo>
                  <a:close/>
                  <a:moveTo>
                    <a:pt x="605" y="799"/>
                  </a:moveTo>
                  <a:cubicBezTo>
                    <a:pt x="605" y="795"/>
                    <a:pt x="605" y="795"/>
                    <a:pt x="605" y="795"/>
                  </a:cubicBezTo>
                  <a:cubicBezTo>
                    <a:pt x="608" y="796"/>
                    <a:pt x="611" y="797"/>
                    <a:pt x="613" y="798"/>
                  </a:cubicBezTo>
                  <a:cubicBezTo>
                    <a:pt x="612" y="799"/>
                    <a:pt x="611" y="800"/>
                    <a:pt x="610" y="801"/>
                  </a:cubicBezTo>
                  <a:cubicBezTo>
                    <a:pt x="608" y="800"/>
                    <a:pt x="607" y="799"/>
                    <a:pt x="605" y="799"/>
                  </a:cubicBezTo>
                  <a:close/>
                  <a:moveTo>
                    <a:pt x="507" y="776"/>
                  </a:moveTo>
                  <a:cubicBezTo>
                    <a:pt x="510" y="776"/>
                    <a:pt x="513" y="776"/>
                    <a:pt x="517" y="777"/>
                  </a:cubicBezTo>
                  <a:cubicBezTo>
                    <a:pt x="506" y="791"/>
                    <a:pt x="506" y="791"/>
                    <a:pt x="506" y="791"/>
                  </a:cubicBezTo>
                  <a:cubicBezTo>
                    <a:pt x="504" y="790"/>
                    <a:pt x="501" y="788"/>
                    <a:pt x="499" y="787"/>
                  </a:cubicBezTo>
                  <a:lnTo>
                    <a:pt x="507" y="776"/>
                  </a:lnTo>
                  <a:close/>
                  <a:moveTo>
                    <a:pt x="495" y="785"/>
                  </a:moveTo>
                  <a:cubicBezTo>
                    <a:pt x="493" y="784"/>
                    <a:pt x="491" y="783"/>
                    <a:pt x="489" y="782"/>
                  </a:cubicBezTo>
                  <a:cubicBezTo>
                    <a:pt x="493" y="776"/>
                    <a:pt x="493" y="776"/>
                    <a:pt x="493" y="776"/>
                  </a:cubicBezTo>
                  <a:cubicBezTo>
                    <a:pt x="496" y="776"/>
                    <a:pt x="499" y="775"/>
                    <a:pt x="502" y="776"/>
                  </a:cubicBezTo>
                  <a:lnTo>
                    <a:pt x="495" y="785"/>
                  </a:lnTo>
                  <a:close/>
                  <a:moveTo>
                    <a:pt x="521" y="778"/>
                  </a:moveTo>
                  <a:cubicBezTo>
                    <a:pt x="524" y="779"/>
                    <a:pt x="527" y="780"/>
                    <a:pt x="531" y="781"/>
                  </a:cubicBezTo>
                  <a:cubicBezTo>
                    <a:pt x="516" y="798"/>
                    <a:pt x="516" y="798"/>
                    <a:pt x="516" y="798"/>
                  </a:cubicBezTo>
                  <a:cubicBezTo>
                    <a:pt x="514" y="797"/>
                    <a:pt x="511" y="795"/>
                    <a:pt x="509" y="793"/>
                  </a:cubicBezTo>
                  <a:lnTo>
                    <a:pt x="521" y="778"/>
                  </a:lnTo>
                  <a:close/>
                  <a:moveTo>
                    <a:pt x="534" y="782"/>
                  </a:moveTo>
                  <a:cubicBezTo>
                    <a:pt x="538" y="783"/>
                    <a:pt x="541" y="784"/>
                    <a:pt x="544" y="786"/>
                  </a:cubicBezTo>
                  <a:cubicBezTo>
                    <a:pt x="526" y="806"/>
                    <a:pt x="526" y="806"/>
                    <a:pt x="526" y="806"/>
                  </a:cubicBezTo>
                  <a:cubicBezTo>
                    <a:pt x="525" y="805"/>
                    <a:pt x="524" y="805"/>
                    <a:pt x="523" y="804"/>
                  </a:cubicBezTo>
                  <a:cubicBezTo>
                    <a:pt x="522" y="803"/>
                    <a:pt x="520" y="802"/>
                    <a:pt x="519" y="801"/>
                  </a:cubicBezTo>
                  <a:lnTo>
                    <a:pt x="534" y="782"/>
                  </a:lnTo>
                  <a:close/>
                  <a:moveTo>
                    <a:pt x="548" y="787"/>
                  </a:moveTo>
                  <a:cubicBezTo>
                    <a:pt x="551" y="789"/>
                    <a:pt x="554" y="790"/>
                    <a:pt x="558" y="792"/>
                  </a:cubicBezTo>
                  <a:cubicBezTo>
                    <a:pt x="537" y="814"/>
                    <a:pt x="537" y="814"/>
                    <a:pt x="537" y="814"/>
                  </a:cubicBezTo>
                  <a:cubicBezTo>
                    <a:pt x="534" y="812"/>
                    <a:pt x="531" y="810"/>
                    <a:pt x="529" y="808"/>
                  </a:cubicBezTo>
                  <a:lnTo>
                    <a:pt x="548" y="787"/>
                  </a:lnTo>
                  <a:close/>
                  <a:moveTo>
                    <a:pt x="562" y="793"/>
                  </a:moveTo>
                  <a:cubicBezTo>
                    <a:pt x="565" y="795"/>
                    <a:pt x="568" y="796"/>
                    <a:pt x="572" y="798"/>
                  </a:cubicBezTo>
                  <a:cubicBezTo>
                    <a:pt x="549" y="823"/>
                    <a:pt x="549" y="823"/>
                    <a:pt x="549" y="823"/>
                  </a:cubicBezTo>
                  <a:cubicBezTo>
                    <a:pt x="546" y="821"/>
                    <a:pt x="543" y="819"/>
                    <a:pt x="540" y="817"/>
                  </a:cubicBezTo>
                  <a:lnTo>
                    <a:pt x="562" y="793"/>
                  </a:lnTo>
                  <a:close/>
                  <a:moveTo>
                    <a:pt x="576" y="800"/>
                  </a:moveTo>
                  <a:cubicBezTo>
                    <a:pt x="579" y="801"/>
                    <a:pt x="582" y="803"/>
                    <a:pt x="585" y="804"/>
                  </a:cubicBezTo>
                  <a:cubicBezTo>
                    <a:pt x="562" y="830"/>
                    <a:pt x="562" y="830"/>
                    <a:pt x="562" y="830"/>
                  </a:cubicBezTo>
                  <a:cubicBezTo>
                    <a:pt x="559" y="828"/>
                    <a:pt x="556" y="827"/>
                    <a:pt x="553" y="825"/>
                  </a:cubicBezTo>
                  <a:lnTo>
                    <a:pt x="576" y="800"/>
                  </a:lnTo>
                  <a:close/>
                  <a:moveTo>
                    <a:pt x="588" y="806"/>
                  </a:moveTo>
                  <a:cubicBezTo>
                    <a:pt x="591" y="807"/>
                    <a:pt x="594" y="808"/>
                    <a:pt x="597" y="809"/>
                  </a:cubicBezTo>
                  <a:cubicBezTo>
                    <a:pt x="576" y="836"/>
                    <a:pt x="576" y="836"/>
                    <a:pt x="576" y="836"/>
                  </a:cubicBezTo>
                  <a:cubicBezTo>
                    <a:pt x="572" y="835"/>
                    <a:pt x="569" y="833"/>
                    <a:pt x="565" y="832"/>
                  </a:cubicBezTo>
                  <a:lnTo>
                    <a:pt x="588" y="806"/>
                  </a:lnTo>
                  <a:close/>
                  <a:moveTo>
                    <a:pt x="601" y="811"/>
                  </a:moveTo>
                  <a:cubicBezTo>
                    <a:pt x="601" y="811"/>
                    <a:pt x="602" y="811"/>
                    <a:pt x="602" y="811"/>
                  </a:cubicBezTo>
                  <a:cubicBezTo>
                    <a:pt x="594" y="823"/>
                    <a:pt x="592" y="834"/>
                    <a:pt x="591" y="837"/>
                  </a:cubicBezTo>
                  <a:cubicBezTo>
                    <a:pt x="591" y="837"/>
                    <a:pt x="589" y="838"/>
                    <a:pt x="588" y="839"/>
                  </a:cubicBezTo>
                  <a:cubicBezTo>
                    <a:pt x="585" y="839"/>
                    <a:pt x="582" y="838"/>
                    <a:pt x="580" y="837"/>
                  </a:cubicBezTo>
                  <a:lnTo>
                    <a:pt x="601" y="811"/>
                  </a:lnTo>
                  <a:close/>
                  <a:moveTo>
                    <a:pt x="488" y="777"/>
                  </a:moveTo>
                  <a:cubicBezTo>
                    <a:pt x="485" y="781"/>
                    <a:pt x="485" y="781"/>
                    <a:pt x="485" y="781"/>
                  </a:cubicBezTo>
                  <a:cubicBezTo>
                    <a:pt x="482" y="781"/>
                    <a:pt x="478" y="781"/>
                    <a:pt x="475" y="781"/>
                  </a:cubicBezTo>
                  <a:cubicBezTo>
                    <a:pt x="479" y="779"/>
                    <a:pt x="484" y="778"/>
                    <a:pt x="488" y="777"/>
                  </a:cubicBezTo>
                  <a:close/>
                  <a:moveTo>
                    <a:pt x="471" y="777"/>
                  </a:moveTo>
                  <a:cubicBezTo>
                    <a:pt x="474" y="774"/>
                    <a:pt x="477" y="771"/>
                    <a:pt x="481" y="768"/>
                  </a:cubicBezTo>
                  <a:cubicBezTo>
                    <a:pt x="485" y="770"/>
                    <a:pt x="485" y="770"/>
                    <a:pt x="485" y="770"/>
                  </a:cubicBezTo>
                  <a:cubicBezTo>
                    <a:pt x="480" y="771"/>
                    <a:pt x="476" y="774"/>
                    <a:pt x="471" y="777"/>
                  </a:cubicBezTo>
                  <a:close/>
                  <a:moveTo>
                    <a:pt x="484" y="766"/>
                  </a:moveTo>
                  <a:cubicBezTo>
                    <a:pt x="487" y="764"/>
                    <a:pt x="490" y="762"/>
                    <a:pt x="492" y="761"/>
                  </a:cubicBezTo>
                  <a:cubicBezTo>
                    <a:pt x="500" y="766"/>
                    <a:pt x="500" y="766"/>
                    <a:pt x="500" y="766"/>
                  </a:cubicBezTo>
                  <a:cubicBezTo>
                    <a:pt x="497" y="766"/>
                    <a:pt x="494" y="767"/>
                    <a:pt x="491" y="768"/>
                  </a:cubicBezTo>
                  <a:lnTo>
                    <a:pt x="484" y="766"/>
                  </a:lnTo>
                  <a:close/>
                  <a:moveTo>
                    <a:pt x="532" y="769"/>
                  </a:moveTo>
                  <a:cubicBezTo>
                    <a:pt x="529" y="768"/>
                    <a:pt x="526" y="768"/>
                    <a:pt x="523" y="767"/>
                  </a:cubicBezTo>
                  <a:cubicBezTo>
                    <a:pt x="511" y="754"/>
                    <a:pt x="511" y="754"/>
                    <a:pt x="511" y="754"/>
                  </a:cubicBezTo>
                  <a:cubicBezTo>
                    <a:pt x="514" y="754"/>
                    <a:pt x="517" y="753"/>
                    <a:pt x="521" y="753"/>
                  </a:cubicBezTo>
                  <a:lnTo>
                    <a:pt x="532" y="769"/>
                  </a:lnTo>
                  <a:close/>
                  <a:moveTo>
                    <a:pt x="525" y="752"/>
                  </a:moveTo>
                  <a:cubicBezTo>
                    <a:pt x="529" y="752"/>
                    <a:pt x="533" y="752"/>
                    <a:pt x="537" y="752"/>
                  </a:cubicBezTo>
                  <a:cubicBezTo>
                    <a:pt x="547" y="774"/>
                    <a:pt x="547" y="774"/>
                    <a:pt x="547" y="774"/>
                  </a:cubicBezTo>
                  <a:cubicBezTo>
                    <a:pt x="544" y="772"/>
                    <a:pt x="540" y="771"/>
                    <a:pt x="537" y="770"/>
                  </a:cubicBezTo>
                  <a:lnTo>
                    <a:pt x="525" y="752"/>
                  </a:lnTo>
                  <a:close/>
                  <a:moveTo>
                    <a:pt x="517" y="766"/>
                  </a:moveTo>
                  <a:cubicBezTo>
                    <a:pt x="513" y="766"/>
                    <a:pt x="510" y="766"/>
                    <a:pt x="507" y="766"/>
                  </a:cubicBezTo>
                  <a:cubicBezTo>
                    <a:pt x="497" y="759"/>
                    <a:pt x="497" y="759"/>
                    <a:pt x="497" y="759"/>
                  </a:cubicBezTo>
                  <a:cubicBezTo>
                    <a:pt x="500" y="758"/>
                    <a:pt x="503" y="757"/>
                    <a:pt x="506" y="756"/>
                  </a:cubicBezTo>
                  <a:lnTo>
                    <a:pt x="517" y="766"/>
                  </a:lnTo>
                  <a:close/>
                  <a:moveTo>
                    <a:pt x="566" y="781"/>
                  </a:moveTo>
                  <a:cubicBezTo>
                    <a:pt x="559" y="756"/>
                    <a:pt x="559" y="756"/>
                    <a:pt x="559" y="756"/>
                  </a:cubicBezTo>
                  <a:cubicBezTo>
                    <a:pt x="563" y="763"/>
                    <a:pt x="568" y="769"/>
                    <a:pt x="574" y="774"/>
                  </a:cubicBezTo>
                  <a:cubicBezTo>
                    <a:pt x="575" y="785"/>
                    <a:pt x="575" y="785"/>
                    <a:pt x="575" y="785"/>
                  </a:cubicBezTo>
                  <a:cubicBezTo>
                    <a:pt x="572" y="784"/>
                    <a:pt x="569" y="783"/>
                    <a:pt x="566" y="781"/>
                  </a:cubicBezTo>
                  <a:close/>
                  <a:moveTo>
                    <a:pt x="562" y="779"/>
                  </a:moveTo>
                  <a:cubicBezTo>
                    <a:pt x="558" y="778"/>
                    <a:pt x="555" y="777"/>
                    <a:pt x="552" y="775"/>
                  </a:cubicBezTo>
                  <a:cubicBezTo>
                    <a:pt x="541" y="752"/>
                    <a:pt x="541" y="752"/>
                    <a:pt x="541" y="752"/>
                  </a:cubicBezTo>
                  <a:cubicBezTo>
                    <a:pt x="545" y="752"/>
                    <a:pt x="550" y="752"/>
                    <a:pt x="554" y="753"/>
                  </a:cubicBezTo>
                  <a:lnTo>
                    <a:pt x="562" y="779"/>
                  </a:lnTo>
                  <a:close/>
                  <a:moveTo>
                    <a:pt x="560" y="870"/>
                  </a:moveTo>
                  <a:cubicBezTo>
                    <a:pt x="560" y="870"/>
                    <a:pt x="560" y="870"/>
                    <a:pt x="560" y="870"/>
                  </a:cubicBezTo>
                  <a:cubicBezTo>
                    <a:pt x="557" y="878"/>
                    <a:pt x="556" y="886"/>
                    <a:pt x="556" y="894"/>
                  </a:cubicBezTo>
                  <a:cubicBezTo>
                    <a:pt x="553" y="892"/>
                    <a:pt x="550" y="890"/>
                    <a:pt x="547" y="889"/>
                  </a:cubicBezTo>
                  <a:cubicBezTo>
                    <a:pt x="546" y="886"/>
                    <a:pt x="546" y="876"/>
                    <a:pt x="550" y="866"/>
                  </a:cubicBezTo>
                  <a:cubicBezTo>
                    <a:pt x="550" y="866"/>
                    <a:pt x="550" y="866"/>
                    <a:pt x="550" y="866"/>
                  </a:cubicBezTo>
                  <a:cubicBezTo>
                    <a:pt x="550" y="866"/>
                    <a:pt x="550" y="866"/>
                    <a:pt x="550" y="866"/>
                  </a:cubicBezTo>
                  <a:cubicBezTo>
                    <a:pt x="554" y="856"/>
                    <a:pt x="562" y="849"/>
                    <a:pt x="564" y="847"/>
                  </a:cubicBezTo>
                  <a:cubicBezTo>
                    <a:pt x="567" y="849"/>
                    <a:pt x="570" y="850"/>
                    <a:pt x="574" y="851"/>
                  </a:cubicBezTo>
                  <a:cubicBezTo>
                    <a:pt x="569" y="856"/>
                    <a:pt x="564" y="863"/>
                    <a:pt x="560" y="870"/>
                  </a:cubicBezTo>
                  <a:close/>
                  <a:moveTo>
                    <a:pt x="391" y="1002"/>
                  </a:moveTo>
                  <a:cubicBezTo>
                    <a:pt x="387" y="1003"/>
                    <a:pt x="387" y="1003"/>
                    <a:pt x="387" y="1003"/>
                  </a:cubicBezTo>
                  <a:cubicBezTo>
                    <a:pt x="384" y="999"/>
                    <a:pt x="382" y="996"/>
                    <a:pt x="380" y="992"/>
                  </a:cubicBezTo>
                  <a:cubicBezTo>
                    <a:pt x="383" y="996"/>
                    <a:pt x="387" y="999"/>
                    <a:pt x="391" y="1002"/>
                  </a:cubicBezTo>
                  <a:close/>
                  <a:moveTo>
                    <a:pt x="385" y="989"/>
                  </a:moveTo>
                  <a:cubicBezTo>
                    <a:pt x="388" y="990"/>
                    <a:pt x="391" y="991"/>
                    <a:pt x="394" y="991"/>
                  </a:cubicBezTo>
                  <a:cubicBezTo>
                    <a:pt x="396" y="996"/>
                    <a:pt x="396" y="996"/>
                    <a:pt x="396" y="996"/>
                  </a:cubicBezTo>
                  <a:cubicBezTo>
                    <a:pt x="392" y="994"/>
                    <a:pt x="388" y="992"/>
                    <a:pt x="385" y="989"/>
                  </a:cubicBezTo>
                  <a:close/>
                  <a:moveTo>
                    <a:pt x="396" y="1006"/>
                  </a:moveTo>
                  <a:cubicBezTo>
                    <a:pt x="399" y="1008"/>
                    <a:pt x="402" y="1009"/>
                    <a:pt x="405" y="1010"/>
                  </a:cubicBezTo>
                  <a:cubicBezTo>
                    <a:pt x="396" y="1013"/>
                    <a:pt x="396" y="1013"/>
                    <a:pt x="396" y="1013"/>
                  </a:cubicBezTo>
                  <a:cubicBezTo>
                    <a:pt x="394" y="1011"/>
                    <a:pt x="392" y="1009"/>
                    <a:pt x="390" y="1006"/>
                  </a:cubicBezTo>
                  <a:lnTo>
                    <a:pt x="396" y="1006"/>
                  </a:lnTo>
                  <a:close/>
                  <a:moveTo>
                    <a:pt x="412" y="1012"/>
                  </a:moveTo>
                  <a:cubicBezTo>
                    <a:pt x="415" y="1013"/>
                    <a:pt x="418" y="1014"/>
                    <a:pt x="421" y="1014"/>
                  </a:cubicBezTo>
                  <a:cubicBezTo>
                    <a:pt x="408" y="1022"/>
                    <a:pt x="408" y="1022"/>
                    <a:pt x="408" y="1022"/>
                  </a:cubicBezTo>
                  <a:cubicBezTo>
                    <a:pt x="405" y="1020"/>
                    <a:pt x="403" y="1018"/>
                    <a:pt x="400" y="1016"/>
                  </a:cubicBezTo>
                  <a:lnTo>
                    <a:pt x="412" y="1012"/>
                  </a:lnTo>
                  <a:close/>
                  <a:moveTo>
                    <a:pt x="427" y="1015"/>
                  </a:moveTo>
                  <a:cubicBezTo>
                    <a:pt x="430" y="1015"/>
                    <a:pt x="433" y="1016"/>
                    <a:pt x="436" y="1016"/>
                  </a:cubicBezTo>
                  <a:cubicBezTo>
                    <a:pt x="421" y="1028"/>
                    <a:pt x="421" y="1028"/>
                    <a:pt x="421" y="1028"/>
                  </a:cubicBezTo>
                  <a:cubicBezTo>
                    <a:pt x="418" y="1027"/>
                    <a:pt x="415" y="1026"/>
                    <a:pt x="412" y="1024"/>
                  </a:cubicBezTo>
                  <a:lnTo>
                    <a:pt x="427" y="1015"/>
                  </a:lnTo>
                  <a:close/>
                  <a:moveTo>
                    <a:pt x="442" y="1016"/>
                  </a:moveTo>
                  <a:cubicBezTo>
                    <a:pt x="445" y="1016"/>
                    <a:pt x="448" y="1015"/>
                    <a:pt x="452" y="1015"/>
                  </a:cubicBezTo>
                  <a:cubicBezTo>
                    <a:pt x="437" y="1034"/>
                    <a:pt x="437" y="1034"/>
                    <a:pt x="437" y="1034"/>
                  </a:cubicBezTo>
                  <a:cubicBezTo>
                    <a:pt x="433" y="1033"/>
                    <a:pt x="429" y="1031"/>
                    <a:pt x="425" y="1030"/>
                  </a:cubicBezTo>
                  <a:lnTo>
                    <a:pt x="442" y="1016"/>
                  </a:lnTo>
                  <a:close/>
                  <a:moveTo>
                    <a:pt x="457" y="1015"/>
                  </a:moveTo>
                  <a:cubicBezTo>
                    <a:pt x="461" y="1014"/>
                    <a:pt x="464" y="1014"/>
                    <a:pt x="468" y="1013"/>
                  </a:cubicBezTo>
                  <a:cubicBezTo>
                    <a:pt x="453" y="1037"/>
                    <a:pt x="453" y="1037"/>
                    <a:pt x="453" y="1037"/>
                  </a:cubicBezTo>
                  <a:cubicBezTo>
                    <a:pt x="449" y="1037"/>
                    <a:pt x="445" y="1036"/>
                    <a:pt x="441" y="1035"/>
                  </a:cubicBezTo>
                  <a:lnTo>
                    <a:pt x="457" y="1015"/>
                  </a:lnTo>
                  <a:close/>
                  <a:moveTo>
                    <a:pt x="473" y="1013"/>
                  </a:moveTo>
                  <a:cubicBezTo>
                    <a:pt x="476" y="1012"/>
                    <a:pt x="479" y="1012"/>
                    <a:pt x="482" y="1011"/>
                  </a:cubicBezTo>
                  <a:cubicBezTo>
                    <a:pt x="470" y="1039"/>
                    <a:pt x="470" y="1039"/>
                    <a:pt x="470" y="1039"/>
                  </a:cubicBezTo>
                  <a:cubicBezTo>
                    <a:pt x="466" y="1039"/>
                    <a:pt x="462" y="1038"/>
                    <a:pt x="457" y="1038"/>
                  </a:cubicBezTo>
                  <a:lnTo>
                    <a:pt x="473" y="1013"/>
                  </a:lnTo>
                  <a:close/>
                  <a:moveTo>
                    <a:pt x="487" y="1011"/>
                  </a:moveTo>
                  <a:cubicBezTo>
                    <a:pt x="489" y="1010"/>
                    <a:pt x="492" y="1010"/>
                    <a:pt x="494" y="1009"/>
                  </a:cubicBezTo>
                  <a:cubicBezTo>
                    <a:pt x="495" y="1009"/>
                    <a:pt x="496" y="1009"/>
                    <a:pt x="497" y="1009"/>
                  </a:cubicBezTo>
                  <a:cubicBezTo>
                    <a:pt x="486" y="1039"/>
                    <a:pt x="486" y="1039"/>
                    <a:pt x="486" y="1039"/>
                  </a:cubicBezTo>
                  <a:cubicBezTo>
                    <a:pt x="482" y="1039"/>
                    <a:pt x="478" y="1039"/>
                    <a:pt x="474" y="1039"/>
                  </a:cubicBezTo>
                  <a:lnTo>
                    <a:pt x="487" y="1011"/>
                  </a:lnTo>
                  <a:close/>
                  <a:moveTo>
                    <a:pt x="501" y="1008"/>
                  </a:moveTo>
                  <a:cubicBezTo>
                    <a:pt x="504" y="1008"/>
                    <a:pt x="507" y="1007"/>
                    <a:pt x="511" y="1007"/>
                  </a:cubicBezTo>
                  <a:cubicBezTo>
                    <a:pt x="504" y="1037"/>
                    <a:pt x="504" y="1037"/>
                    <a:pt x="504" y="1037"/>
                  </a:cubicBezTo>
                  <a:cubicBezTo>
                    <a:pt x="499" y="1038"/>
                    <a:pt x="495" y="1038"/>
                    <a:pt x="491" y="1039"/>
                  </a:cubicBezTo>
                  <a:lnTo>
                    <a:pt x="501" y="1008"/>
                  </a:lnTo>
                  <a:close/>
                  <a:moveTo>
                    <a:pt x="515" y="1006"/>
                  </a:moveTo>
                  <a:cubicBezTo>
                    <a:pt x="518" y="1006"/>
                    <a:pt x="521" y="1006"/>
                    <a:pt x="524" y="1005"/>
                  </a:cubicBezTo>
                  <a:cubicBezTo>
                    <a:pt x="517" y="1035"/>
                    <a:pt x="517" y="1035"/>
                    <a:pt x="517" y="1035"/>
                  </a:cubicBezTo>
                  <a:cubicBezTo>
                    <a:pt x="514" y="1035"/>
                    <a:pt x="511" y="1036"/>
                    <a:pt x="508" y="1037"/>
                  </a:cubicBezTo>
                  <a:lnTo>
                    <a:pt x="515" y="1006"/>
                  </a:lnTo>
                  <a:close/>
                  <a:moveTo>
                    <a:pt x="528" y="1005"/>
                  </a:moveTo>
                  <a:cubicBezTo>
                    <a:pt x="531" y="1004"/>
                    <a:pt x="534" y="1004"/>
                    <a:pt x="538" y="1004"/>
                  </a:cubicBezTo>
                  <a:cubicBezTo>
                    <a:pt x="532" y="1030"/>
                    <a:pt x="532" y="1030"/>
                    <a:pt x="532" y="1030"/>
                  </a:cubicBezTo>
                  <a:cubicBezTo>
                    <a:pt x="528" y="1031"/>
                    <a:pt x="525" y="1033"/>
                    <a:pt x="522" y="1033"/>
                  </a:cubicBezTo>
                  <a:lnTo>
                    <a:pt x="528" y="1005"/>
                  </a:lnTo>
                  <a:close/>
                  <a:moveTo>
                    <a:pt x="542" y="1003"/>
                  </a:moveTo>
                  <a:cubicBezTo>
                    <a:pt x="545" y="1003"/>
                    <a:pt x="548" y="1003"/>
                    <a:pt x="551" y="1003"/>
                  </a:cubicBezTo>
                  <a:cubicBezTo>
                    <a:pt x="544" y="1025"/>
                    <a:pt x="544" y="1025"/>
                    <a:pt x="544" y="1025"/>
                  </a:cubicBezTo>
                  <a:cubicBezTo>
                    <a:pt x="541" y="1026"/>
                    <a:pt x="539" y="1028"/>
                    <a:pt x="536" y="1029"/>
                  </a:cubicBezTo>
                  <a:lnTo>
                    <a:pt x="542" y="1003"/>
                  </a:lnTo>
                  <a:close/>
                  <a:moveTo>
                    <a:pt x="555" y="1003"/>
                  </a:moveTo>
                  <a:cubicBezTo>
                    <a:pt x="557" y="1003"/>
                    <a:pt x="559" y="1003"/>
                    <a:pt x="561" y="1003"/>
                  </a:cubicBezTo>
                  <a:cubicBezTo>
                    <a:pt x="562" y="1005"/>
                    <a:pt x="564" y="1007"/>
                    <a:pt x="565" y="1008"/>
                  </a:cubicBezTo>
                  <a:cubicBezTo>
                    <a:pt x="563" y="1010"/>
                    <a:pt x="559" y="1013"/>
                    <a:pt x="555" y="1019"/>
                  </a:cubicBezTo>
                  <a:cubicBezTo>
                    <a:pt x="553" y="1020"/>
                    <a:pt x="551" y="1022"/>
                    <a:pt x="548" y="1023"/>
                  </a:cubicBezTo>
                  <a:lnTo>
                    <a:pt x="555" y="1003"/>
                  </a:lnTo>
                  <a:close/>
                  <a:moveTo>
                    <a:pt x="494" y="1006"/>
                  </a:moveTo>
                  <a:cubicBezTo>
                    <a:pt x="457" y="1012"/>
                    <a:pt x="421" y="1017"/>
                    <a:pt x="395" y="1001"/>
                  </a:cubicBezTo>
                  <a:cubicBezTo>
                    <a:pt x="420" y="1013"/>
                    <a:pt x="451" y="1007"/>
                    <a:pt x="483" y="1002"/>
                  </a:cubicBezTo>
                  <a:cubicBezTo>
                    <a:pt x="508" y="998"/>
                    <a:pt x="533" y="994"/>
                    <a:pt x="557" y="997"/>
                  </a:cubicBezTo>
                  <a:cubicBezTo>
                    <a:pt x="557" y="998"/>
                    <a:pt x="558" y="998"/>
                    <a:pt x="558" y="999"/>
                  </a:cubicBezTo>
                  <a:cubicBezTo>
                    <a:pt x="537" y="999"/>
                    <a:pt x="515" y="1002"/>
                    <a:pt x="494" y="1006"/>
                  </a:cubicBezTo>
                  <a:close/>
                  <a:moveTo>
                    <a:pt x="535" y="992"/>
                  </a:moveTo>
                  <a:cubicBezTo>
                    <a:pt x="532" y="992"/>
                    <a:pt x="529" y="992"/>
                    <a:pt x="527" y="992"/>
                  </a:cubicBezTo>
                  <a:cubicBezTo>
                    <a:pt x="515" y="964"/>
                    <a:pt x="515" y="964"/>
                    <a:pt x="515" y="964"/>
                  </a:cubicBezTo>
                  <a:cubicBezTo>
                    <a:pt x="519" y="964"/>
                    <a:pt x="522" y="965"/>
                    <a:pt x="525" y="965"/>
                  </a:cubicBezTo>
                  <a:lnTo>
                    <a:pt x="535" y="992"/>
                  </a:lnTo>
                  <a:close/>
                  <a:moveTo>
                    <a:pt x="530" y="967"/>
                  </a:moveTo>
                  <a:cubicBezTo>
                    <a:pt x="533" y="968"/>
                    <a:pt x="537" y="969"/>
                    <a:pt x="540" y="971"/>
                  </a:cubicBezTo>
                  <a:cubicBezTo>
                    <a:pt x="548" y="992"/>
                    <a:pt x="548" y="992"/>
                    <a:pt x="548" y="992"/>
                  </a:cubicBezTo>
                  <a:cubicBezTo>
                    <a:pt x="545" y="992"/>
                    <a:pt x="542" y="992"/>
                    <a:pt x="539" y="992"/>
                  </a:cubicBezTo>
                  <a:lnTo>
                    <a:pt x="530" y="967"/>
                  </a:lnTo>
                  <a:close/>
                  <a:moveTo>
                    <a:pt x="523" y="993"/>
                  </a:moveTo>
                  <a:cubicBezTo>
                    <a:pt x="520" y="993"/>
                    <a:pt x="517" y="993"/>
                    <a:pt x="514" y="994"/>
                  </a:cubicBezTo>
                  <a:cubicBezTo>
                    <a:pt x="501" y="963"/>
                    <a:pt x="501" y="963"/>
                    <a:pt x="501" y="963"/>
                  </a:cubicBezTo>
                  <a:cubicBezTo>
                    <a:pt x="504" y="963"/>
                    <a:pt x="508" y="963"/>
                    <a:pt x="511" y="963"/>
                  </a:cubicBezTo>
                  <a:lnTo>
                    <a:pt x="523" y="993"/>
                  </a:lnTo>
                  <a:close/>
                  <a:moveTo>
                    <a:pt x="510" y="994"/>
                  </a:moveTo>
                  <a:cubicBezTo>
                    <a:pt x="507" y="994"/>
                    <a:pt x="504" y="995"/>
                    <a:pt x="501" y="995"/>
                  </a:cubicBezTo>
                  <a:cubicBezTo>
                    <a:pt x="485" y="964"/>
                    <a:pt x="485" y="964"/>
                    <a:pt x="485" y="964"/>
                  </a:cubicBezTo>
                  <a:cubicBezTo>
                    <a:pt x="489" y="964"/>
                    <a:pt x="493" y="963"/>
                    <a:pt x="496" y="963"/>
                  </a:cubicBezTo>
                  <a:lnTo>
                    <a:pt x="510" y="994"/>
                  </a:lnTo>
                  <a:close/>
                  <a:moveTo>
                    <a:pt x="497" y="996"/>
                  </a:moveTo>
                  <a:cubicBezTo>
                    <a:pt x="493" y="997"/>
                    <a:pt x="490" y="997"/>
                    <a:pt x="487" y="998"/>
                  </a:cubicBezTo>
                  <a:cubicBezTo>
                    <a:pt x="471" y="967"/>
                    <a:pt x="471" y="967"/>
                    <a:pt x="471" y="967"/>
                  </a:cubicBezTo>
                  <a:cubicBezTo>
                    <a:pt x="475" y="966"/>
                    <a:pt x="478" y="965"/>
                    <a:pt x="481" y="965"/>
                  </a:cubicBezTo>
                  <a:lnTo>
                    <a:pt x="497" y="996"/>
                  </a:lnTo>
                  <a:close/>
                  <a:moveTo>
                    <a:pt x="483" y="998"/>
                  </a:moveTo>
                  <a:cubicBezTo>
                    <a:pt x="479" y="999"/>
                    <a:pt x="475" y="1000"/>
                    <a:pt x="471" y="1000"/>
                  </a:cubicBezTo>
                  <a:cubicBezTo>
                    <a:pt x="457" y="972"/>
                    <a:pt x="457" y="972"/>
                    <a:pt x="457" y="972"/>
                  </a:cubicBezTo>
                  <a:cubicBezTo>
                    <a:pt x="460" y="970"/>
                    <a:pt x="464" y="969"/>
                    <a:pt x="468" y="968"/>
                  </a:cubicBezTo>
                  <a:lnTo>
                    <a:pt x="483" y="998"/>
                  </a:lnTo>
                  <a:close/>
                  <a:moveTo>
                    <a:pt x="467" y="1001"/>
                  </a:moveTo>
                  <a:cubicBezTo>
                    <a:pt x="464" y="1001"/>
                    <a:pt x="460" y="1002"/>
                    <a:pt x="456" y="1002"/>
                  </a:cubicBezTo>
                  <a:cubicBezTo>
                    <a:pt x="444" y="977"/>
                    <a:pt x="444" y="977"/>
                    <a:pt x="444" y="977"/>
                  </a:cubicBezTo>
                  <a:cubicBezTo>
                    <a:pt x="447" y="976"/>
                    <a:pt x="450" y="974"/>
                    <a:pt x="453" y="973"/>
                  </a:cubicBezTo>
                  <a:lnTo>
                    <a:pt x="467" y="1001"/>
                  </a:lnTo>
                  <a:close/>
                  <a:moveTo>
                    <a:pt x="452" y="1003"/>
                  </a:moveTo>
                  <a:cubicBezTo>
                    <a:pt x="449" y="1003"/>
                    <a:pt x="446" y="1003"/>
                    <a:pt x="442" y="1004"/>
                  </a:cubicBezTo>
                  <a:cubicBezTo>
                    <a:pt x="432" y="982"/>
                    <a:pt x="432" y="982"/>
                    <a:pt x="432" y="982"/>
                  </a:cubicBezTo>
                  <a:cubicBezTo>
                    <a:pt x="434" y="981"/>
                    <a:pt x="436" y="980"/>
                    <a:pt x="437" y="980"/>
                  </a:cubicBezTo>
                  <a:cubicBezTo>
                    <a:pt x="438" y="979"/>
                    <a:pt x="439" y="979"/>
                    <a:pt x="440" y="978"/>
                  </a:cubicBezTo>
                  <a:lnTo>
                    <a:pt x="452" y="1003"/>
                  </a:lnTo>
                  <a:close/>
                  <a:moveTo>
                    <a:pt x="438" y="1004"/>
                  </a:moveTo>
                  <a:cubicBezTo>
                    <a:pt x="435" y="1004"/>
                    <a:pt x="431" y="1004"/>
                    <a:pt x="428" y="1004"/>
                  </a:cubicBezTo>
                  <a:cubicBezTo>
                    <a:pt x="421" y="986"/>
                    <a:pt x="421" y="986"/>
                    <a:pt x="421" y="986"/>
                  </a:cubicBezTo>
                  <a:cubicBezTo>
                    <a:pt x="424" y="985"/>
                    <a:pt x="426" y="984"/>
                    <a:pt x="429" y="983"/>
                  </a:cubicBezTo>
                  <a:lnTo>
                    <a:pt x="438" y="1004"/>
                  </a:lnTo>
                  <a:close/>
                  <a:moveTo>
                    <a:pt x="424" y="1004"/>
                  </a:moveTo>
                  <a:cubicBezTo>
                    <a:pt x="421" y="1003"/>
                    <a:pt x="417" y="1003"/>
                    <a:pt x="414" y="1002"/>
                  </a:cubicBezTo>
                  <a:cubicBezTo>
                    <a:pt x="409" y="990"/>
                    <a:pt x="409" y="990"/>
                    <a:pt x="409" y="990"/>
                  </a:cubicBezTo>
                  <a:cubicBezTo>
                    <a:pt x="412" y="989"/>
                    <a:pt x="415" y="988"/>
                    <a:pt x="417" y="987"/>
                  </a:cubicBezTo>
                  <a:lnTo>
                    <a:pt x="424" y="1004"/>
                  </a:lnTo>
                  <a:close/>
                  <a:moveTo>
                    <a:pt x="410" y="1001"/>
                  </a:moveTo>
                  <a:cubicBezTo>
                    <a:pt x="407" y="1001"/>
                    <a:pt x="404" y="1000"/>
                    <a:pt x="401" y="999"/>
                  </a:cubicBezTo>
                  <a:cubicBezTo>
                    <a:pt x="398" y="991"/>
                    <a:pt x="398" y="991"/>
                    <a:pt x="398" y="991"/>
                  </a:cubicBezTo>
                  <a:cubicBezTo>
                    <a:pt x="401" y="991"/>
                    <a:pt x="403" y="991"/>
                    <a:pt x="405" y="991"/>
                  </a:cubicBezTo>
                  <a:lnTo>
                    <a:pt x="410" y="1001"/>
                  </a:lnTo>
                  <a:close/>
                  <a:moveTo>
                    <a:pt x="552" y="992"/>
                  </a:moveTo>
                  <a:cubicBezTo>
                    <a:pt x="545" y="973"/>
                    <a:pt x="545" y="973"/>
                    <a:pt x="545" y="973"/>
                  </a:cubicBezTo>
                  <a:cubicBezTo>
                    <a:pt x="546" y="973"/>
                    <a:pt x="547" y="974"/>
                    <a:pt x="548" y="974"/>
                  </a:cubicBezTo>
                  <a:cubicBezTo>
                    <a:pt x="550" y="982"/>
                    <a:pt x="552" y="988"/>
                    <a:pt x="555" y="993"/>
                  </a:cubicBezTo>
                  <a:cubicBezTo>
                    <a:pt x="554" y="993"/>
                    <a:pt x="553" y="993"/>
                    <a:pt x="552" y="992"/>
                  </a:cubicBezTo>
                  <a:close/>
                  <a:moveTo>
                    <a:pt x="548" y="942"/>
                  </a:moveTo>
                  <a:cubicBezTo>
                    <a:pt x="548" y="941"/>
                    <a:pt x="547" y="941"/>
                    <a:pt x="547" y="941"/>
                  </a:cubicBezTo>
                  <a:cubicBezTo>
                    <a:pt x="551" y="908"/>
                    <a:pt x="551" y="908"/>
                    <a:pt x="551" y="908"/>
                  </a:cubicBezTo>
                  <a:cubicBezTo>
                    <a:pt x="553" y="909"/>
                    <a:pt x="555" y="910"/>
                    <a:pt x="558" y="912"/>
                  </a:cubicBezTo>
                  <a:cubicBezTo>
                    <a:pt x="558" y="914"/>
                    <a:pt x="558" y="915"/>
                    <a:pt x="559" y="916"/>
                  </a:cubicBezTo>
                  <a:cubicBezTo>
                    <a:pt x="557" y="919"/>
                    <a:pt x="551" y="928"/>
                    <a:pt x="548" y="942"/>
                  </a:cubicBezTo>
                  <a:close/>
                  <a:moveTo>
                    <a:pt x="523" y="942"/>
                  </a:moveTo>
                  <a:cubicBezTo>
                    <a:pt x="488" y="928"/>
                    <a:pt x="454" y="916"/>
                    <a:pt x="440" y="889"/>
                  </a:cubicBezTo>
                  <a:cubicBezTo>
                    <a:pt x="456" y="911"/>
                    <a:pt x="485" y="922"/>
                    <a:pt x="516" y="933"/>
                  </a:cubicBezTo>
                  <a:cubicBezTo>
                    <a:pt x="526" y="937"/>
                    <a:pt x="537" y="941"/>
                    <a:pt x="547" y="945"/>
                  </a:cubicBezTo>
                  <a:cubicBezTo>
                    <a:pt x="547" y="947"/>
                    <a:pt x="547" y="949"/>
                    <a:pt x="547" y="951"/>
                  </a:cubicBezTo>
                  <a:cubicBezTo>
                    <a:pt x="539" y="947"/>
                    <a:pt x="531" y="944"/>
                    <a:pt x="523" y="942"/>
                  </a:cubicBezTo>
                  <a:close/>
                  <a:moveTo>
                    <a:pt x="546" y="955"/>
                  </a:moveTo>
                  <a:cubicBezTo>
                    <a:pt x="546" y="956"/>
                    <a:pt x="546" y="958"/>
                    <a:pt x="546" y="959"/>
                  </a:cubicBezTo>
                  <a:cubicBezTo>
                    <a:pt x="544" y="958"/>
                    <a:pt x="541" y="957"/>
                    <a:pt x="539" y="956"/>
                  </a:cubicBezTo>
                  <a:cubicBezTo>
                    <a:pt x="541" y="953"/>
                    <a:pt x="541" y="953"/>
                    <a:pt x="541" y="953"/>
                  </a:cubicBezTo>
                  <a:cubicBezTo>
                    <a:pt x="543" y="953"/>
                    <a:pt x="545" y="954"/>
                    <a:pt x="546" y="955"/>
                  </a:cubicBezTo>
                  <a:close/>
                  <a:moveTo>
                    <a:pt x="537" y="951"/>
                  </a:moveTo>
                  <a:cubicBezTo>
                    <a:pt x="535" y="954"/>
                    <a:pt x="535" y="954"/>
                    <a:pt x="535" y="954"/>
                  </a:cubicBezTo>
                  <a:cubicBezTo>
                    <a:pt x="531" y="953"/>
                    <a:pt x="528" y="952"/>
                    <a:pt x="525" y="951"/>
                  </a:cubicBezTo>
                  <a:cubicBezTo>
                    <a:pt x="528" y="948"/>
                    <a:pt x="528" y="948"/>
                    <a:pt x="528" y="948"/>
                  </a:cubicBezTo>
                  <a:cubicBezTo>
                    <a:pt x="531" y="949"/>
                    <a:pt x="534" y="950"/>
                    <a:pt x="537" y="951"/>
                  </a:cubicBezTo>
                  <a:close/>
                  <a:moveTo>
                    <a:pt x="439" y="894"/>
                  </a:moveTo>
                  <a:cubicBezTo>
                    <a:pt x="440" y="897"/>
                    <a:pt x="442" y="899"/>
                    <a:pt x="444" y="902"/>
                  </a:cubicBezTo>
                  <a:cubicBezTo>
                    <a:pt x="435" y="900"/>
                    <a:pt x="435" y="900"/>
                    <a:pt x="435" y="900"/>
                  </a:cubicBezTo>
                  <a:cubicBezTo>
                    <a:pt x="434" y="897"/>
                    <a:pt x="433" y="894"/>
                    <a:pt x="433" y="891"/>
                  </a:cubicBezTo>
                  <a:lnTo>
                    <a:pt x="439" y="894"/>
                  </a:lnTo>
                  <a:close/>
                  <a:moveTo>
                    <a:pt x="432" y="886"/>
                  </a:moveTo>
                  <a:cubicBezTo>
                    <a:pt x="431" y="882"/>
                    <a:pt x="431" y="878"/>
                    <a:pt x="431" y="873"/>
                  </a:cubicBezTo>
                  <a:cubicBezTo>
                    <a:pt x="432" y="879"/>
                    <a:pt x="434" y="884"/>
                    <a:pt x="436" y="888"/>
                  </a:cubicBezTo>
                  <a:lnTo>
                    <a:pt x="432" y="886"/>
                  </a:lnTo>
                  <a:close/>
                  <a:moveTo>
                    <a:pt x="437" y="873"/>
                  </a:moveTo>
                  <a:cubicBezTo>
                    <a:pt x="439" y="876"/>
                    <a:pt x="441" y="878"/>
                    <a:pt x="444" y="880"/>
                  </a:cubicBezTo>
                  <a:cubicBezTo>
                    <a:pt x="443" y="885"/>
                    <a:pt x="443" y="885"/>
                    <a:pt x="443" y="885"/>
                  </a:cubicBezTo>
                  <a:cubicBezTo>
                    <a:pt x="441" y="882"/>
                    <a:pt x="439" y="878"/>
                    <a:pt x="437" y="873"/>
                  </a:cubicBezTo>
                  <a:close/>
                  <a:moveTo>
                    <a:pt x="449" y="907"/>
                  </a:moveTo>
                  <a:cubicBezTo>
                    <a:pt x="451" y="909"/>
                    <a:pt x="453" y="911"/>
                    <a:pt x="456" y="913"/>
                  </a:cubicBezTo>
                  <a:cubicBezTo>
                    <a:pt x="441" y="913"/>
                    <a:pt x="441" y="913"/>
                    <a:pt x="441" y="913"/>
                  </a:cubicBezTo>
                  <a:cubicBezTo>
                    <a:pt x="439" y="910"/>
                    <a:pt x="438" y="907"/>
                    <a:pt x="437" y="904"/>
                  </a:cubicBezTo>
                  <a:lnTo>
                    <a:pt x="449" y="907"/>
                  </a:lnTo>
                  <a:close/>
                  <a:moveTo>
                    <a:pt x="461" y="917"/>
                  </a:moveTo>
                  <a:cubicBezTo>
                    <a:pt x="463" y="919"/>
                    <a:pt x="466" y="920"/>
                    <a:pt x="468" y="922"/>
                  </a:cubicBezTo>
                  <a:cubicBezTo>
                    <a:pt x="449" y="926"/>
                    <a:pt x="449" y="926"/>
                    <a:pt x="449" y="926"/>
                  </a:cubicBezTo>
                  <a:cubicBezTo>
                    <a:pt x="447" y="923"/>
                    <a:pt x="445" y="920"/>
                    <a:pt x="443" y="917"/>
                  </a:cubicBezTo>
                  <a:lnTo>
                    <a:pt x="461" y="917"/>
                  </a:lnTo>
                  <a:close/>
                  <a:moveTo>
                    <a:pt x="473" y="925"/>
                  </a:moveTo>
                  <a:cubicBezTo>
                    <a:pt x="476" y="926"/>
                    <a:pt x="479" y="928"/>
                    <a:pt x="482" y="929"/>
                  </a:cubicBezTo>
                  <a:cubicBezTo>
                    <a:pt x="460" y="938"/>
                    <a:pt x="460" y="938"/>
                    <a:pt x="460" y="938"/>
                  </a:cubicBezTo>
                  <a:cubicBezTo>
                    <a:pt x="457" y="935"/>
                    <a:pt x="454" y="932"/>
                    <a:pt x="452" y="929"/>
                  </a:cubicBezTo>
                  <a:lnTo>
                    <a:pt x="473" y="925"/>
                  </a:lnTo>
                  <a:close/>
                  <a:moveTo>
                    <a:pt x="487" y="931"/>
                  </a:moveTo>
                  <a:cubicBezTo>
                    <a:pt x="490" y="933"/>
                    <a:pt x="494" y="934"/>
                    <a:pt x="497" y="936"/>
                  </a:cubicBezTo>
                  <a:cubicBezTo>
                    <a:pt x="473" y="949"/>
                    <a:pt x="473" y="949"/>
                    <a:pt x="473" y="949"/>
                  </a:cubicBezTo>
                  <a:cubicBezTo>
                    <a:pt x="469" y="946"/>
                    <a:pt x="466" y="944"/>
                    <a:pt x="463" y="941"/>
                  </a:cubicBezTo>
                  <a:lnTo>
                    <a:pt x="487" y="931"/>
                  </a:lnTo>
                  <a:close/>
                  <a:moveTo>
                    <a:pt x="502" y="937"/>
                  </a:moveTo>
                  <a:cubicBezTo>
                    <a:pt x="505" y="939"/>
                    <a:pt x="508" y="940"/>
                    <a:pt x="511" y="941"/>
                  </a:cubicBezTo>
                  <a:cubicBezTo>
                    <a:pt x="502" y="948"/>
                    <a:pt x="502" y="948"/>
                    <a:pt x="502" y="948"/>
                  </a:cubicBezTo>
                  <a:cubicBezTo>
                    <a:pt x="494" y="948"/>
                    <a:pt x="486" y="949"/>
                    <a:pt x="479" y="950"/>
                  </a:cubicBezTo>
                  <a:lnTo>
                    <a:pt x="502" y="937"/>
                  </a:lnTo>
                  <a:close/>
                  <a:moveTo>
                    <a:pt x="515" y="943"/>
                  </a:moveTo>
                  <a:cubicBezTo>
                    <a:pt x="517" y="944"/>
                    <a:pt x="520" y="944"/>
                    <a:pt x="522" y="945"/>
                  </a:cubicBezTo>
                  <a:cubicBezTo>
                    <a:pt x="523" y="946"/>
                    <a:pt x="523" y="946"/>
                    <a:pt x="524" y="946"/>
                  </a:cubicBezTo>
                  <a:cubicBezTo>
                    <a:pt x="520" y="950"/>
                    <a:pt x="520" y="950"/>
                    <a:pt x="520" y="950"/>
                  </a:cubicBezTo>
                  <a:cubicBezTo>
                    <a:pt x="516" y="949"/>
                    <a:pt x="512" y="948"/>
                    <a:pt x="508" y="948"/>
                  </a:cubicBezTo>
                  <a:lnTo>
                    <a:pt x="515" y="943"/>
                  </a:lnTo>
                  <a:close/>
                  <a:moveTo>
                    <a:pt x="446" y="890"/>
                  </a:moveTo>
                  <a:cubicBezTo>
                    <a:pt x="448" y="882"/>
                    <a:pt x="448" y="882"/>
                    <a:pt x="448" y="882"/>
                  </a:cubicBezTo>
                  <a:cubicBezTo>
                    <a:pt x="450" y="883"/>
                    <a:pt x="452" y="884"/>
                    <a:pt x="454" y="885"/>
                  </a:cubicBezTo>
                  <a:cubicBezTo>
                    <a:pt x="452" y="896"/>
                    <a:pt x="452" y="896"/>
                    <a:pt x="452" y="896"/>
                  </a:cubicBezTo>
                  <a:cubicBezTo>
                    <a:pt x="450" y="894"/>
                    <a:pt x="448" y="892"/>
                    <a:pt x="446" y="890"/>
                  </a:cubicBezTo>
                  <a:close/>
                  <a:moveTo>
                    <a:pt x="456" y="900"/>
                  </a:moveTo>
                  <a:cubicBezTo>
                    <a:pt x="458" y="886"/>
                    <a:pt x="458" y="886"/>
                    <a:pt x="458" y="886"/>
                  </a:cubicBezTo>
                  <a:cubicBezTo>
                    <a:pt x="460" y="887"/>
                    <a:pt x="463" y="887"/>
                    <a:pt x="466" y="888"/>
                  </a:cubicBezTo>
                  <a:cubicBezTo>
                    <a:pt x="463" y="905"/>
                    <a:pt x="463" y="905"/>
                    <a:pt x="463" y="905"/>
                  </a:cubicBezTo>
                  <a:cubicBezTo>
                    <a:pt x="461" y="904"/>
                    <a:pt x="458" y="902"/>
                    <a:pt x="456" y="900"/>
                  </a:cubicBezTo>
                  <a:close/>
                  <a:moveTo>
                    <a:pt x="467" y="908"/>
                  </a:moveTo>
                  <a:cubicBezTo>
                    <a:pt x="470" y="889"/>
                    <a:pt x="470" y="889"/>
                    <a:pt x="470" y="889"/>
                  </a:cubicBezTo>
                  <a:cubicBezTo>
                    <a:pt x="472" y="889"/>
                    <a:pt x="475" y="890"/>
                    <a:pt x="478" y="890"/>
                  </a:cubicBezTo>
                  <a:cubicBezTo>
                    <a:pt x="476" y="913"/>
                    <a:pt x="476" y="913"/>
                    <a:pt x="476" y="913"/>
                  </a:cubicBezTo>
                  <a:cubicBezTo>
                    <a:pt x="473" y="911"/>
                    <a:pt x="470" y="909"/>
                    <a:pt x="467" y="908"/>
                  </a:cubicBezTo>
                  <a:close/>
                  <a:moveTo>
                    <a:pt x="480" y="914"/>
                  </a:moveTo>
                  <a:cubicBezTo>
                    <a:pt x="482" y="890"/>
                    <a:pt x="482" y="890"/>
                    <a:pt x="482" y="890"/>
                  </a:cubicBezTo>
                  <a:cubicBezTo>
                    <a:pt x="484" y="891"/>
                    <a:pt x="485" y="891"/>
                    <a:pt x="487" y="891"/>
                  </a:cubicBezTo>
                  <a:cubicBezTo>
                    <a:pt x="488" y="891"/>
                    <a:pt x="489" y="891"/>
                    <a:pt x="490" y="891"/>
                  </a:cubicBezTo>
                  <a:cubicBezTo>
                    <a:pt x="489" y="919"/>
                    <a:pt x="489" y="919"/>
                    <a:pt x="489" y="919"/>
                  </a:cubicBezTo>
                  <a:cubicBezTo>
                    <a:pt x="486" y="917"/>
                    <a:pt x="483" y="916"/>
                    <a:pt x="480" y="914"/>
                  </a:cubicBezTo>
                  <a:close/>
                  <a:moveTo>
                    <a:pt x="493" y="920"/>
                  </a:moveTo>
                  <a:cubicBezTo>
                    <a:pt x="494" y="892"/>
                    <a:pt x="494" y="892"/>
                    <a:pt x="494" y="892"/>
                  </a:cubicBezTo>
                  <a:cubicBezTo>
                    <a:pt x="497" y="892"/>
                    <a:pt x="501" y="893"/>
                    <a:pt x="504" y="893"/>
                  </a:cubicBezTo>
                  <a:cubicBezTo>
                    <a:pt x="503" y="924"/>
                    <a:pt x="503" y="924"/>
                    <a:pt x="503" y="924"/>
                  </a:cubicBezTo>
                  <a:cubicBezTo>
                    <a:pt x="499" y="923"/>
                    <a:pt x="496" y="922"/>
                    <a:pt x="493" y="920"/>
                  </a:cubicBezTo>
                  <a:close/>
                  <a:moveTo>
                    <a:pt x="507" y="926"/>
                  </a:moveTo>
                  <a:cubicBezTo>
                    <a:pt x="508" y="894"/>
                    <a:pt x="508" y="894"/>
                    <a:pt x="508" y="894"/>
                  </a:cubicBezTo>
                  <a:cubicBezTo>
                    <a:pt x="512" y="895"/>
                    <a:pt x="515" y="895"/>
                    <a:pt x="519" y="896"/>
                  </a:cubicBezTo>
                  <a:cubicBezTo>
                    <a:pt x="517" y="930"/>
                    <a:pt x="517" y="930"/>
                    <a:pt x="517" y="930"/>
                  </a:cubicBezTo>
                  <a:cubicBezTo>
                    <a:pt x="514" y="928"/>
                    <a:pt x="510" y="927"/>
                    <a:pt x="507" y="926"/>
                  </a:cubicBezTo>
                  <a:close/>
                  <a:moveTo>
                    <a:pt x="521" y="931"/>
                  </a:moveTo>
                  <a:cubicBezTo>
                    <a:pt x="523" y="897"/>
                    <a:pt x="523" y="897"/>
                    <a:pt x="523" y="897"/>
                  </a:cubicBezTo>
                  <a:cubicBezTo>
                    <a:pt x="526" y="898"/>
                    <a:pt x="529" y="899"/>
                    <a:pt x="533" y="900"/>
                  </a:cubicBezTo>
                  <a:cubicBezTo>
                    <a:pt x="531" y="935"/>
                    <a:pt x="531" y="935"/>
                    <a:pt x="531" y="935"/>
                  </a:cubicBezTo>
                  <a:cubicBezTo>
                    <a:pt x="527" y="933"/>
                    <a:pt x="524" y="932"/>
                    <a:pt x="521" y="931"/>
                  </a:cubicBezTo>
                  <a:close/>
                  <a:moveTo>
                    <a:pt x="534" y="936"/>
                  </a:moveTo>
                  <a:cubicBezTo>
                    <a:pt x="537" y="901"/>
                    <a:pt x="537" y="901"/>
                    <a:pt x="537" y="901"/>
                  </a:cubicBezTo>
                  <a:cubicBezTo>
                    <a:pt x="540" y="902"/>
                    <a:pt x="543" y="904"/>
                    <a:pt x="547" y="906"/>
                  </a:cubicBezTo>
                  <a:cubicBezTo>
                    <a:pt x="543" y="939"/>
                    <a:pt x="543" y="939"/>
                    <a:pt x="543" y="939"/>
                  </a:cubicBezTo>
                  <a:cubicBezTo>
                    <a:pt x="540" y="938"/>
                    <a:pt x="537" y="937"/>
                    <a:pt x="534" y="936"/>
                  </a:cubicBezTo>
                  <a:close/>
                  <a:moveTo>
                    <a:pt x="543" y="887"/>
                  </a:moveTo>
                  <a:cubicBezTo>
                    <a:pt x="524" y="880"/>
                    <a:pt x="505" y="878"/>
                    <a:pt x="488" y="877"/>
                  </a:cubicBezTo>
                  <a:cubicBezTo>
                    <a:pt x="471" y="875"/>
                    <a:pt x="457" y="873"/>
                    <a:pt x="448" y="867"/>
                  </a:cubicBezTo>
                  <a:cubicBezTo>
                    <a:pt x="444" y="864"/>
                    <a:pt x="442" y="860"/>
                    <a:pt x="442" y="856"/>
                  </a:cubicBezTo>
                  <a:cubicBezTo>
                    <a:pt x="444" y="861"/>
                    <a:pt x="449" y="864"/>
                    <a:pt x="453" y="865"/>
                  </a:cubicBezTo>
                  <a:cubicBezTo>
                    <a:pt x="461" y="867"/>
                    <a:pt x="469" y="864"/>
                    <a:pt x="473" y="857"/>
                  </a:cubicBezTo>
                  <a:cubicBezTo>
                    <a:pt x="474" y="854"/>
                    <a:pt x="475" y="852"/>
                    <a:pt x="475" y="850"/>
                  </a:cubicBezTo>
                  <a:cubicBezTo>
                    <a:pt x="485" y="859"/>
                    <a:pt x="495" y="864"/>
                    <a:pt x="503" y="863"/>
                  </a:cubicBezTo>
                  <a:cubicBezTo>
                    <a:pt x="509" y="862"/>
                    <a:pt x="513" y="858"/>
                    <a:pt x="516" y="852"/>
                  </a:cubicBezTo>
                  <a:cubicBezTo>
                    <a:pt x="516" y="852"/>
                    <a:pt x="516" y="852"/>
                    <a:pt x="516" y="852"/>
                  </a:cubicBezTo>
                  <a:cubicBezTo>
                    <a:pt x="518" y="846"/>
                    <a:pt x="518" y="840"/>
                    <a:pt x="514" y="835"/>
                  </a:cubicBezTo>
                  <a:cubicBezTo>
                    <a:pt x="510" y="828"/>
                    <a:pt x="499" y="825"/>
                    <a:pt x="486" y="825"/>
                  </a:cubicBezTo>
                  <a:cubicBezTo>
                    <a:pt x="487" y="823"/>
                    <a:pt x="488" y="820"/>
                    <a:pt x="489" y="818"/>
                  </a:cubicBezTo>
                  <a:cubicBezTo>
                    <a:pt x="491" y="810"/>
                    <a:pt x="488" y="802"/>
                    <a:pt x="481" y="798"/>
                  </a:cubicBezTo>
                  <a:cubicBezTo>
                    <a:pt x="477" y="796"/>
                    <a:pt x="472" y="795"/>
                    <a:pt x="466" y="797"/>
                  </a:cubicBezTo>
                  <a:cubicBezTo>
                    <a:pt x="469" y="794"/>
                    <a:pt x="474" y="793"/>
                    <a:pt x="479" y="793"/>
                  </a:cubicBezTo>
                  <a:cubicBezTo>
                    <a:pt x="489" y="795"/>
                    <a:pt x="501" y="804"/>
                    <a:pt x="514" y="815"/>
                  </a:cubicBezTo>
                  <a:cubicBezTo>
                    <a:pt x="527" y="825"/>
                    <a:pt x="542" y="838"/>
                    <a:pt x="560" y="846"/>
                  </a:cubicBezTo>
                  <a:cubicBezTo>
                    <a:pt x="557" y="849"/>
                    <a:pt x="551" y="855"/>
                    <a:pt x="547" y="864"/>
                  </a:cubicBezTo>
                  <a:cubicBezTo>
                    <a:pt x="547" y="865"/>
                    <a:pt x="547" y="865"/>
                    <a:pt x="547" y="865"/>
                  </a:cubicBezTo>
                  <a:cubicBezTo>
                    <a:pt x="547" y="865"/>
                    <a:pt x="547" y="865"/>
                    <a:pt x="547" y="865"/>
                  </a:cubicBezTo>
                  <a:cubicBezTo>
                    <a:pt x="543" y="874"/>
                    <a:pt x="543" y="883"/>
                    <a:pt x="543" y="887"/>
                  </a:cubicBezTo>
                  <a:close/>
                  <a:moveTo>
                    <a:pt x="388" y="797"/>
                  </a:moveTo>
                  <a:cubicBezTo>
                    <a:pt x="382" y="789"/>
                    <a:pt x="376" y="782"/>
                    <a:pt x="372" y="774"/>
                  </a:cubicBezTo>
                  <a:cubicBezTo>
                    <a:pt x="381" y="772"/>
                    <a:pt x="391" y="772"/>
                    <a:pt x="400" y="772"/>
                  </a:cubicBezTo>
                  <a:cubicBezTo>
                    <a:pt x="407" y="782"/>
                    <a:pt x="417" y="792"/>
                    <a:pt x="430" y="800"/>
                  </a:cubicBezTo>
                  <a:cubicBezTo>
                    <a:pt x="417" y="797"/>
                    <a:pt x="402" y="796"/>
                    <a:pt x="388" y="797"/>
                  </a:cubicBezTo>
                  <a:close/>
                  <a:moveTo>
                    <a:pt x="405" y="772"/>
                  </a:moveTo>
                  <a:cubicBezTo>
                    <a:pt x="421" y="773"/>
                    <a:pt x="437" y="777"/>
                    <a:pt x="450" y="785"/>
                  </a:cubicBezTo>
                  <a:cubicBezTo>
                    <a:pt x="447" y="791"/>
                    <a:pt x="446" y="798"/>
                    <a:pt x="446" y="804"/>
                  </a:cubicBezTo>
                  <a:cubicBezTo>
                    <a:pt x="427" y="796"/>
                    <a:pt x="414" y="784"/>
                    <a:pt x="405" y="772"/>
                  </a:cubicBezTo>
                  <a:close/>
                  <a:moveTo>
                    <a:pt x="439" y="775"/>
                  </a:moveTo>
                  <a:cubicBezTo>
                    <a:pt x="427" y="771"/>
                    <a:pt x="415" y="769"/>
                    <a:pt x="402" y="768"/>
                  </a:cubicBezTo>
                  <a:cubicBezTo>
                    <a:pt x="396" y="760"/>
                    <a:pt x="393" y="752"/>
                    <a:pt x="390" y="744"/>
                  </a:cubicBezTo>
                  <a:cubicBezTo>
                    <a:pt x="399" y="744"/>
                    <a:pt x="408" y="744"/>
                    <a:pt x="416" y="746"/>
                  </a:cubicBezTo>
                  <a:cubicBezTo>
                    <a:pt x="422" y="756"/>
                    <a:pt x="429" y="766"/>
                    <a:pt x="439" y="775"/>
                  </a:cubicBezTo>
                  <a:close/>
                  <a:moveTo>
                    <a:pt x="421" y="747"/>
                  </a:moveTo>
                  <a:cubicBezTo>
                    <a:pt x="437" y="750"/>
                    <a:pt x="451" y="757"/>
                    <a:pt x="462" y="767"/>
                  </a:cubicBezTo>
                  <a:cubicBezTo>
                    <a:pt x="458" y="771"/>
                    <a:pt x="455" y="776"/>
                    <a:pt x="452" y="781"/>
                  </a:cubicBezTo>
                  <a:cubicBezTo>
                    <a:pt x="438" y="771"/>
                    <a:pt x="428" y="760"/>
                    <a:pt x="421" y="747"/>
                  </a:cubicBezTo>
                  <a:close/>
                  <a:moveTo>
                    <a:pt x="397" y="768"/>
                  </a:moveTo>
                  <a:cubicBezTo>
                    <a:pt x="388" y="768"/>
                    <a:pt x="379" y="769"/>
                    <a:pt x="370" y="770"/>
                  </a:cubicBezTo>
                  <a:cubicBezTo>
                    <a:pt x="366" y="763"/>
                    <a:pt x="363" y="755"/>
                    <a:pt x="360" y="747"/>
                  </a:cubicBezTo>
                  <a:cubicBezTo>
                    <a:pt x="369" y="746"/>
                    <a:pt x="377" y="745"/>
                    <a:pt x="386" y="744"/>
                  </a:cubicBezTo>
                  <a:cubicBezTo>
                    <a:pt x="388" y="752"/>
                    <a:pt x="392" y="760"/>
                    <a:pt x="397" y="768"/>
                  </a:cubicBezTo>
                  <a:close/>
                  <a:moveTo>
                    <a:pt x="383" y="797"/>
                  </a:moveTo>
                  <a:cubicBezTo>
                    <a:pt x="374" y="798"/>
                    <a:pt x="365" y="799"/>
                    <a:pt x="356" y="802"/>
                  </a:cubicBezTo>
                  <a:cubicBezTo>
                    <a:pt x="351" y="795"/>
                    <a:pt x="347" y="787"/>
                    <a:pt x="343" y="780"/>
                  </a:cubicBezTo>
                  <a:cubicBezTo>
                    <a:pt x="350" y="778"/>
                    <a:pt x="359" y="776"/>
                    <a:pt x="368" y="774"/>
                  </a:cubicBezTo>
                  <a:cubicBezTo>
                    <a:pt x="372" y="782"/>
                    <a:pt x="377" y="790"/>
                    <a:pt x="383" y="797"/>
                  </a:cubicBezTo>
                  <a:close/>
                  <a:moveTo>
                    <a:pt x="339" y="782"/>
                  </a:moveTo>
                  <a:cubicBezTo>
                    <a:pt x="343" y="788"/>
                    <a:pt x="347" y="796"/>
                    <a:pt x="352" y="803"/>
                  </a:cubicBezTo>
                  <a:cubicBezTo>
                    <a:pt x="344" y="806"/>
                    <a:pt x="337" y="809"/>
                    <a:pt x="330" y="813"/>
                  </a:cubicBezTo>
                  <a:cubicBezTo>
                    <a:pt x="326" y="806"/>
                    <a:pt x="322" y="798"/>
                    <a:pt x="318" y="791"/>
                  </a:cubicBezTo>
                  <a:cubicBezTo>
                    <a:pt x="325" y="787"/>
                    <a:pt x="332" y="784"/>
                    <a:pt x="339" y="782"/>
                  </a:cubicBezTo>
                  <a:close/>
                  <a:moveTo>
                    <a:pt x="355" y="806"/>
                  </a:moveTo>
                  <a:cubicBezTo>
                    <a:pt x="360" y="814"/>
                    <a:pt x="366" y="821"/>
                    <a:pt x="373" y="827"/>
                  </a:cubicBezTo>
                  <a:cubicBezTo>
                    <a:pt x="363" y="829"/>
                    <a:pt x="355" y="833"/>
                    <a:pt x="348" y="836"/>
                  </a:cubicBezTo>
                  <a:cubicBezTo>
                    <a:pt x="342" y="830"/>
                    <a:pt x="337" y="823"/>
                    <a:pt x="332" y="816"/>
                  </a:cubicBezTo>
                  <a:cubicBezTo>
                    <a:pt x="339" y="812"/>
                    <a:pt x="346" y="809"/>
                    <a:pt x="355" y="806"/>
                  </a:cubicBezTo>
                  <a:close/>
                  <a:moveTo>
                    <a:pt x="376" y="831"/>
                  </a:moveTo>
                  <a:cubicBezTo>
                    <a:pt x="386" y="839"/>
                    <a:pt x="396" y="846"/>
                    <a:pt x="407" y="852"/>
                  </a:cubicBezTo>
                  <a:cubicBezTo>
                    <a:pt x="394" y="851"/>
                    <a:pt x="382" y="853"/>
                    <a:pt x="371" y="857"/>
                  </a:cubicBezTo>
                  <a:cubicBezTo>
                    <a:pt x="364" y="852"/>
                    <a:pt x="357" y="846"/>
                    <a:pt x="350" y="839"/>
                  </a:cubicBezTo>
                  <a:cubicBezTo>
                    <a:pt x="358" y="836"/>
                    <a:pt x="366" y="833"/>
                    <a:pt x="376" y="831"/>
                  </a:cubicBezTo>
                  <a:close/>
                  <a:moveTo>
                    <a:pt x="359" y="805"/>
                  </a:moveTo>
                  <a:cubicBezTo>
                    <a:pt x="367" y="803"/>
                    <a:pt x="377" y="801"/>
                    <a:pt x="386" y="801"/>
                  </a:cubicBezTo>
                  <a:cubicBezTo>
                    <a:pt x="396" y="811"/>
                    <a:pt x="407" y="821"/>
                    <a:pt x="419" y="828"/>
                  </a:cubicBezTo>
                  <a:cubicBezTo>
                    <a:pt x="404" y="825"/>
                    <a:pt x="390" y="825"/>
                    <a:pt x="378" y="827"/>
                  </a:cubicBezTo>
                  <a:cubicBezTo>
                    <a:pt x="371" y="820"/>
                    <a:pt x="364" y="813"/>
                    <a:pt x="359" y="805"/>
                  </a:cubicBezTo>
                  <a:close/>
                  <a:moveTo>
                    <a:pt x="392" y="800"/>
                  </a:moveTo>
                  <a:cubicBezTo>
                    <a:pt x="410" y="800"/>
                    <a:pt x="429" y="803"/>
                    <a:pt x="446" y="809"/>
                  </a:cubicBezTo>
                  <a:cubicBezTo>
                    <a:pt x="447" y="817"/>
                    <a:pt x="450" y="823"/>
                    <a:pt x="454" y="826"/>
                  </a:cubicBezTo>
                  <a:cubicBezTo>
                    <a:pt x="449" y="826"/>
                    <a:pt x="443" y="828"/>
                    <a:pt x="436" y="833"/>
                  </a:cubicBezTo>
                  <a:cubicBezTo>
                    <a:pt x="420" y="825"/>
                    <a:pt x="404" y="814"/>
                    <a:pt x="392" y="800"/>
                  </a:cubicBezTo>
                  <a:close/>
                  <a:moveTo>
                    <a:pt x="512" y="850"/>
                  </a:moveTo>
                  <a:cubicBezTo>
                    <a:pt x="510" y="855"/>
                    <a:pt x="507" y="858"/>
                    <a:pt x="502" y="859"/>
                  </a:cubicBezTo>
                  <a:cubicBezTo>
                    <a:pt x="495" y="860"/>
                    <a:pt x="485" y="855"/>
                    <a:pt x="475" y="845"/>
                  </a:cubicBezTo>
                  <a:cubicBezTo>
                    <a:pt x="475" y="845"/>
                    <a:pt x="475" y="845"/>
                    <a:pt x="475" y="845"/>
                  </a:cubicBezTo>
                  <a:cubicBezTo>
                    <a:pt x="475" y="844"/>
                    <a:pt x="475" y="843"/>
                    <a:pt x="475" y="842"/>
                  </a:cubicBezTo>
                  <a:cubicBezTo>
                    <a:pt x="481" y="848"/>
                    <a:pt x="490" y="853"/>
                    <a:pt x="496" y="852"/>
                  </a:cubicBezTo>
                  <a:cubicBezTo>
                    <a:pt x="498" y="852"/>
                    <a:pt x="501" y="850"/>
                    <a:pt x="503" y="846"/>
                  </a:cubicBezTo>
                  <a:cubicBezTo>
                    <a:pt x="503" y="846"/>
                    <a:pt x="503" y="846"/>
                    <a:pt x="503" y="846"/>
                  </a:cubicBezTo>
                  <a:cubicBezTo>
                    <a:pt x="504" y="843"/>
                    <a:pt x="503" y="840"/>
                    <a:pt x="502" y="838"/>
                  </a:cubicBezTo>
                  <a:cubicBezTo>
                    <a:pt x="498" y="833"/>
                    <a:pt x="489" y="831"/>
                    <a:pt x="480" y="830"/>
                  </a:cubicBezTo>
                  <a:cubicBezTo>
                    <a:pt x="481" y="829"/>
                    <a:pt x="481" y="829"/>
                    <a:pt x="482" y="828"/>
                  </a:cubicBezTo>
                  <a:cubicBezTo>
                    <a:pt x="482" y="828"/>
                    <a:pt x="482" y="828"/>
                    <a:pt x="482" y="828"/>
                  </a:cubicBezTo>
                  <a:cubicBezTo>
                    <a:pt x="496" y="828"/>
                    <a:pt x="507" y="831"/>
                    <a:pt x="511" y="838"/>
                  </a:cubicBezTo>
                  <a:cubicBezTo>
                    <a:pt x="514" y="841"/>
                    <a:pt x="514" y="845"/>
                    <a:pt x="512" y="850"/>
                  </a:cubicBezTo>
                  <a:close/>
                  <a:moveTo>
                    <a:pt x="499" y="840"/>
                  </a:moveTo>
                  <a:cubicBezTo>
                    <a:pt x="500" y="842"/>
                    <a:pt x="500" y="843"/>
                    <a:pt x="499" y="845"/>
                  </a:cubicBezTo>
                  <a:cubicBezTo>
                    <a:pt x="498" y="847"/>
                    <a:pt x="497" y="848"/>
                    <a:pt x="496" y="848"/>
                  </a:cubicBezTo>
                  <a:cubicBezTo>
                    <a:pt x="489" y="849"/>
                    <a:pt x="477" y="839"/>
                    <a:pt x="470" y="833"/>
                  </a:cubicBezTo>
                  <a:cubicBezTo>
                    <a:pt x="479" y="833"/>
                    <a:pt x="495" y="835"/>
                    <a:pt x="499" y="840"/>
                  </a:cubicBezTo>
                  <a:close/>
                  <a:moveTo>
                    <a:pt x="465" y="764"/>
                  </a:moveTo>
                  <a:cubicBezTo>
                    <a:pt x="449" y="748"/>
                    <a:pt x="445" y="736"/>
                    <a:pt x="445" y="723"/>
                  </a:cubicBezTo>
                  <a:cubicBezTo>
                    <a:pt x="458" y="729"/>
                    <a:pt x="470" y="739"/>
                    <a:pt x="478" y="754"/>
                  </a:cubicBezTo>
                  <a:cubicBezTo>
                    <a:pt x="473" y="757"/>
                    <a:pt x="469" y="760"/>
                    <a:pt x="465" y="764"/>
                  </a:cubicBezTo>
                  <a:close/>
                  <a:moveTo>
                    <a:pt x="451" y="754"/>
                  </a:moveTo>
                  <a:cubicBezTo>
                    <a:pt x="442" y="749"/>
                    <a:pt x="431" y="745"/>
                    <a:pt x="419" y="743"/>
                  </a:cubicBezTo>
                  <a:cubicBezTo>
                    <a:pt x="415" y="734"/>
                    <a:pt x="413" y="725"/>
                    <a:pt x="412" y="715"/>
                  </a:cubicBezTo>
                  <a:cubicBezTo>
                    <a:pt x="422" y="716"/>
                    <a:pt x="431" y="718"/>
                    <a:pt x="441" y="721"/>
                  </a:cubicBezTo>
                  <a:cubicBezTo>
                    <a:pt x="441" y="732"/>
                    <a:pt x="443" y="742"/>
                    <a:pt x="451" y="754"/>
                  </a:cubicBezTo>
                  <a:close/>
                  <a:moveTo>
                    <a:pt x="415" y="742"/>
                  </a:moveTo>
                  <a:cubicBezTo>
                    <a:pt x="406" y="741"/>
                    <a:pt x="398" y="740"/>
                    <a:pt x="389" y="740"/>
                  </a:cubicBezTo>
                  <a:cubicBezTo>
                    <a:pt x="385" y="730"/>
                    <a:pt x="384" y="722"/>
                    <a:pt x="384" y="716"/>
                  </a:cubicBezTo>
                  <a:cubicBezTo>
                    <a:pt x="387" y="716"/>
                    <a:pt x="390" y="716"/>
                    <a:pt x="394" y="715"/>
                  </a:cubicBezTo>
                  <a:cubicBezTo>
                    <a:pt x="398" y="715"/>
                    <a:pt x="403" y="715"/>
                    <a:pt x="408" y="715"/>
                  </a:cubicBezTo>
                  <a:cubicBezTo>
                    <a:pt x="409" y="724"/>
                    <a:pt x="411" y="733"/>
                    <a:pt x="415" y="742"/>
                  </a:cubicBezTo>
                  <a:close/>
                  <a:moveTo>
                    <a:pt x="385" y="740"/>
                  </a:moveTo>
                  <a:cubicBezTo>
                    <a:pt x="376" y="741"/>
                    <a:pt x="368" y="742"/>
                    <a:pt x="359" y="744"/>
                  </a:cubicBezTo>
                  <a:cubicBezTo>
                    <a:pt x="358" y="736"/>
                    <a:pt x="357" y="729"/>
                    <a:pt x="357" y="721"/>
                  </a:cubicBezTo>
                  <a:cubicBezTo>
                    <a:pt x="364" y="719"/>
                    <a:pt x="372" y="718"/>
                    <a:pt x="380" y="717"/>
                  </a:cubicBezTo>
                  <a:cubicBezTo>
                    <a:pt x="381" y="722"/>
                    <a:pt x="382" y="731"/>
                    <a:pt x="385" y="740"/>
                  </a:cubicBezTo>
                  <a:close/>
                  <a:moveTo>
                    <a:pt x="366" y="771"/>
                  </a:moveTo>
                  <a:cubicBezTo>
                    <a:pt x="357" y="772"/>
                    <a:pt x="349" y="774"/>
                    <a:pt x="341" y="777"/>
                  </a:cubicBezTo>
                  <a:cubicBezTo>
                    <a:pt x="338" y="770"/>
                    <a:pt x="335" y="762"/>
                    <a:pt x="333" y="756"/>
                  </a:cubicBezTo>
                  <a:cubicBezTo>
                    <a:pt x="341" y="753"/>
                    <a:pt x="349" y="750"/>
                    <a:pt x="357" y="748"/>
                  </a:cubicBezTo>
                  <a:cubicBezTo>
                    <a:pt x="359" y="756"/>
                    <a:pt x="362" y="763"/>
                    <a:pt x="366" y="771"/>
                  </a:cubicBezTo>
                  <a:close/>
                  <a:moveTo>
                    <a:pt x="332" y="752"/>
                  </a:moveTo>
                  <a:cubicBezTo>
                    <a:pt x="330" y="744"/>
                    <a:pt x="329" y="737"/>
                    <a:pt x="329" y="731"/>
                  </a:cubicBezTo>
                  <a:cubicBezTo>
                    <a:pt x="336" y="728"/>
                    <a:pt x="344" y="725"/>
                    <a:pt x="353" y="723"/>
                  </a:cubicBezTo>
                  <a:cubicBezTo>
                    <a:pt x="353" y="730"/>
                    <a:pt x="354" y="737"/>
                    <a:pt x="356" y="745"/>
                  </a:cubicBezTo>
                  <a:cubicBezTo>
                    <a:pt x="348" y="746"/>
                    <a:pt x="340" y="749"/>
                    <a:pt x="332" y="752"/>
                  </a:cubicBezTo>
                  <a:close/>
                  <a:moveTo>
                    <a:pt x="329" y="757"/>
                  </a:moveTo>
                  <a:cubicBezTo>
                    <a:pt x="331" y="764"/>
                    <a:pt x="334" y="771"/>
                    <a:pt x="338" y="778"/>
                  </a:cubicBezTo>
                  <a:cubicBezTo>
                    <a:pt x="330" y="781"/>
                    <a:pt x="323" y="784"/>
                    <a:pt x="317" y="787"/>
                  </a:cubicBezTo>
                  <a:cubicBezTo>
                    <a:pt x="314" y="780"/>
                    <a:pt x="311" y="774"/>
                    <a:pt x="309" y="766"/>
                  </a:cubicBezTo>
                  <a:cubicBezTo>
                    <a:pt x="316" y="763"/>
                    <a:pt x="323" y="760"/>
                    <a:pt x="329" y="757"/>
                  </a:cubicBezTo>
                  <a:close/>
                  <a:moveTo>
                    <a:pt x="308" y="763"/>
                  </a:moveTo>
                  <a:cubicBezTo>
                    <a:pt x="307" y="756"/>
                    <a:pt x="305" y="750"/>
                    <a:pt x="304" y="744"/>
                  </a:cubicBezTo>
                  <a:cubicBezTo>
                    <a:pt x="310" y="740"/>
                    <a:pt x="317" y="736"/>
                    <a:pt x="325" y="733"/>
                  </a:cubicBezTo>
                  <a:cubicBezTo>
                    <a:pt x="325" y="739"/>
                    <a:pt x="326" y="746"/>
                    <a:pt x="328" y="753"/>
                  </a:cubicBezTo>
                  <a:cubicBezTo>
                    <a:pt x="321" y="756"/>
                    <a:pt x="315" y="759"/>
                    <a:pt x="308" y="763"/>
                  </a:cubicBezTo>
                  <a:close/>
                  <a:moveTo>
                    <a:pt x="306" y="768"/>
                  </a:moveTo>
                  <a:cubicBezTo>
                    <a:pt x="308" y="775"/>
                    <a:pt x="311" y="782"/>
                    <a:pt x="313" y="789"/>
                  </a:cubicBezTo>
                  <a:cubicBezTo>
                    <a:pt x="307" y="793"/>
                    <a:pt x="301" y="797"/>
                    <a:pt x="297" y="801"/>
                  </a:cubicBezTo>
                  <a:cubicBezTo>
                    <a:pt x="294" y="793"/>
                    <a:pt x="291" y="785"/>
                    <a:pt x="290" y="779"/>
                  </a:cubicBezTo>
                  <a:cubicBezTo>
                    <a:pt x="295" y="775"/>
                    <a:pt x="300" y="772"/>
                    <a:pt x="306" y="768"/>
                  </a:cubicBezTo>
                  <a:close/>
                  <a:moveTo>
                    <a:pt x="315" y="793"/>
                  </a:moveTo>
                  <a:cubicBezTo>
                    <a:pt x="318" y="800"/>
                    <a:pt x="322" y="808"/>
                    <a:pt x="327" y="815"/>
                  </a:cubicBezTo>
                  <a:cubicBezTo>
                    <a:pt x="320" y="819"/>
                    <a:pt x="314" y="823"/>
                    <a:pt x="309" y="828"/>
                  </a:cubicBezTo>
                  <a:cubicBezTo>
                    <a:pt x="305" y="820"/>
                    <a:pt x="301" y="813"/>
                    <a:pt x="298" y="805"/>
                  </a:cubicBezTo>
                  <a:cubicBezTo>
                    <a:pt x="303" y="801"/>
                    <a:pt x="308" y="796"/>
                    <a:pt x="315" y="793"/>
                  </a:cubicBezTo>
                  <a:close/>
                  <a:moveTo>
                    <a:pt x="329" y="818"/>
                  </a:moveTo>
                  <a:cubicBezTo>
                    <a:pt x="334" y="825"/>
                    <a:pt x="339" y="832"/>
                    <a:pt x="344" y="838"/>
                  </a:cubicBezTo>
                  <a:cubicBezTo>
                    <a:pt x="335" y="843"/>
                    <a:pt x="328" y="848"/>
                    <a:pt x="324" y="852"/>
                  </a:cubicBezTo>
                  <a:cubicBezTo>
                    <a:pt x="320" y="845"/>
                    <a:pt x="315" y="839"/>
                    <a:pt x="311" y="832"/>
                  </a:cubicBezTo>
                  <a:cubicBezTo>
                    <a:pt x="316" y="827"/>
                    <a:pt x="322" y="822"/>
                    <a:pt x="329" y="818"/>
                  </a:cubicBezTo>
                  <a:close/>
                  <a:moveTo>
                    <a:pt x="347" y="841"/>
                  </a:moveTo>
                  <a:cubicBezTo>
                    <a:pt x="353" y="847"/>
                    <a:pt x="360" y="853"/>
                    <a:pt x="366" y="858"/>
                  </a:cubicBezTo>
                  <a:cubicBezTo>
                    <a:pt x="358" y="862"/>
                    <a:pt x="350" y="866"/>
                    <a:pt x="343" y="872"/>
                  </a:cubicBezTo>
                  <a:cubicBezTo>
                    <a:pt x="339" y="869"/>
                    <a:pt x="336" y="866"/>
                    <a:pt x="333" y="862"/>
                  </a:cubicBezTo>
                  <a:cubicBezTo>
                    <a:pt x="331" y="860"/>
                    <a:pt x="329" y="857"/>
                    <a:pt x="327" y="855"/>
                  </a:cubicBezTo>
                  <a:cubicBezTo>
                    <a:pt x="331" y="851"/>
                    <a:pt x="338" y="846"/>
                    <a:pt x="347" y="841"/>
                  </a:cubicBezTo>
                  <a:close/>
                  <a:moveTo>
                    <a:pt x="370" y="861"/>
                  </a:moveTo>
                  <a:cubicBezTo>
                    <a:pt x="380" y="868"/>
                    <a:pt x="391" y="873"/>
                    <a:pt x="401" y="875"/>
                  </a:cubicBezTo>
                  <a:cubicBezTo>
                    <a:pt x="387" y="878"/>
                    <a:pt x="378" y="884"/>
                    <a:pt x="371" y="891"/>
                  </a:cubicBezTo>
                  <a:cubicBezTo>
                    <a:pt x="361" y="887"/>
                    <a:pt x="353" y="881"/>
                    <a:pt x="346" y="875"/>
                  </a:cubicBezTo>
                  <a:cubicBezTo>
                    <a:pt x="353" y="869"/>
                    <a:pt x="361" y="864"/>
                    <a:pt x="370" y="861"/>
                  </a:cubicBezTo>
                  <a:close/>
                  <a:moveTo>
                    <a:pt x="418" y="878"/>
                  </a:moveTo>
                  <a:cubicBezTo>
                    <a:pt x="418" y="883"/>
                    <a:pt x="419" y="889"/>
                    <a:pt x="420" y="895"/>
                  </a:cubicBezTo>
                  <a:cubicBezTo>
                    <a:pt x="403" y="900"/>
                    <a:pt x="388" y="898"/>
                    <a:pt x="374" y="893"/>
                  </a:cubicBezTo>
                  <a:cubicBezTo>
                    <a:pt x="383" y="884"/>
                    <a:pt x="395" y="878"/>
                    <a:pt x="418" y="878"/>
                  </a:cubicBezTo>
                  <a:close/>
                  <a:moveTo>
                    <a:pt x="418" y="874"/>
                  </a:moveTo>
                  <a:cubicBezTo>
                    <a:pt x="403" y="873"/>
                    <a:pt x="389" y="868"/>
                    <a:pt x="375" y="859"/>
                  </a:cubicBezTo>
                  <a:cubicBezTo>
                    <a:pt x="388" y="855"/>
                    <a:pt x="404" y="854"/>
                    <a:pt x="421" y="857"/>
                  </a:cubicBezTo>
                  <a:cubicBezTo>
                    <a:pt x="419" y="862"/>
                    <a:pt x="418" y="868"/>
                    <a:pt x="418" y="874"/>
                  </a:cubicBezTo>
                  <a:close/>
                  <a:moveTo>
                    <a:pt x="381" y="830"/>
                  </a:moveTo>
                  <a:cubicBezTo>
                    <a:pt x="396" y="828"/>
                    <a:pt x="413" y="829"/>
                    <a:pt x="433" y="836"/>
                  </a:cubicBezTo>
                  <a:cubicBezTo>
                    <a:pt x="428" y="841"/>
                    <a:pt x="425" y="846"/>
                    <a:pt x="422" y="853"/>
                  </a:cubicBezTo>
                  <a:cubicBezTo>
                    <a:pt x="407" y="849"/>
                    <a:pt x="393" y="841"/>
                    <a:pt x="381" y="830"/>
                  </a:cubicBezTo>
                  <a:close/>
                  <a:moveTo>
                    <a:pt x="438" y="837"/>
                  </a:moveTo>
                  <a:cubicBezTo>
                    <a:pt x="449" y="827"/>
                    <a:pt x="460" y="830"/>
                    <a:pt x="465" y="834"/>
                  </a:cubicBezTo>
                  <a:cubicBezTo>
                    <a:pt x="472" y="839"/>
                    <a:pt x="473" y="848"/>
                    <a:pt x="469" y="855"/>
                  </a:cubicBezTo>
                  <a:cubicBezTo>
                    <a:pt x="466" y="860"/>
                    <a:pt x="460" y="863"/>
                    <a:pt x="454" y="862"/>
                  </a:cubicBezTo>
                  <a:cubicBezTo>
                    <a:pt x="450" y="860"/>
                    <a:pt x="444" y="856"/>
                    <a:pt x="444" y="848"/>
                  </a:cubicBezTo>
                  <a:cubicBezTo>
                    <a:pt x="444" y="847"/>
                    <a:pt x="443" y="846"/>
                    <a:pt x="443" y="846"/>
                  </a:cubicBezTo>
                  <a:cubicBezTo>
                    <a:pt x="442" y="846"/>
                    <a:pt x="441" y="846"/>
                    <a:pt x="441" y="847"/>
                  </a:cubicBezTo>
                  <a:cubicBezTo>
                    <a:pt x="436" y="854"/>
                    <a:pt x="438" y="864"/>
                    <a:pt x="446" y="870"/>
                  </a:cubicBezTo>
                  <a:cubicBezTo>
                    <a:pt x="455" y="877"/>
                    <a:pt x="470" y="879"/>
                    <a:pt x="488" y="881"/>
                  </a:cubicBezTo>
                  <a:cubicBezTo>
                    <a:pt x="509" y="883"/>
                    <a:pt x="534" y="885"/>
                    <a:pt x="556" y="898"/>
                  </a:cubicBezTo>
                  <a:cubicBezTo>
                    <a:pt x="556" y="901"/>
                    <a:pt x="557" y="904"/>
                    <a:pt x="557" y="907"/>
                  </a:cubicBezTo>
                  <a:cubicBezTo>
                    <a:pt x="534" y="893"/>
                    <a:pt x="510" y="890"/>
                    <a:pt x="488" y="887"/>
                  </a:cubicBezTo>
                  <a:cubicBezTo>
                    <a:pt x="460" y="884"/>
                    <a:pt x="438" y="881"/>
                    <a:pt x="434" y="856"/>
                  </a:cubicBezTo>
                  <a:cubicBezTo>
                    <a:pt x="434" y="855"/>
                    <a:pt x="433" y="855"/>
                    <a:pt x="432" y="855"/>
                  </a:cubicBezTo>
                  <a:cubicBezTo>
                    <a:pt x="432" y="855"/>
                    <a:pt x="431" y="855"/>
                    <a:pt x="430" y="856"/>
                  </a:cubicBezTo>
                  <a:cubicBezTo>
                    <a:pt x="420" y="889"/>
                    <a:pt x="435" y="924"/>
                    <a:pt x="470" y="952"/>
                  </a:cubicBezTo>
                  <a:cubicBezTo>
                    <a:pt x="468" y="953"/>
                    <a:pt x="466" y="953"/>
                    <a:pt x="464" y="954"/>
                  </a:cubicBezTo>
                  <a:cubicBezTo>
                    <a:pt x="444" y="937"/>
                    <a:pt x="430" y="916"/>
                    <a:pt x="424" y="895"/>
                  </a:cubicBezTo>
                  <a:cubicBezTo>
                    <a:pt x="418" y="873"/>
                    <a:pt x="423" y="849"/>
                    <a:pt x="438" y="837"/>
                  </a:cubicBezTo>
                  <a:close/>
                  <a:moveTo>
                    <a:pt x="407" y="950"/>
                  </a:moveTo>
                  <a:cubicBezTo>
                    <a:pt x="409" y="952"/>
                    <a:pt x="412" y="954"/>
                    <a:pt x="415" y="955"/>
                  </a:cubicBezTo>
                  <a:cubicBezTo>
                    <a:pt x="421" y="957"/>
                    <a:pt x="428" y="956"/>
                    <a:pt x="433" y="952"/>
                  </a:cubicBezTo>
                  <a:cubicBezTo>
                    <a:pt x="438" y="948"/>
                    <a:pt x="441" y="943"/>
                    <a:pt x="441" y="938"/>
                  </a:cubicBezTo>
                  <a:cubicBezTo>
                    <a:pt x="441" y="938"/>
                    <a:pt x="441" y="938"/>
                    <a:pt x="441" y="938"/>
                  </a:cubicBezTo>
                  <a:cubicBezTo>
                    <a:pt x="440" y="937"/>
                    <a:pt x="440" y="935"/>
                    <a:pt x="440" y="934"/>
                  </a:cubicBezTo>
                  <a:cubicBezTo>
                    <a:pt x="445" y="941"/>
                    <a:pt x="452" y="949"/>
                    <a:pt x="459" y="955"/>
                  </a:cubicBezTo>
                  <a:cubicBezTo>
                    <a:pt x="449" y="959"/>
                    <a:pt x="440" y="963"/>
                    <a:pt x="431" y="967"/>
                  </a:cubicBezTo>
                  <a:cubicBezTo>
                    <a:pt x="416" y="973"/>
                    <a:pt x="402" y="979"/>
                    <a:pt x="392" y="978"/>
                  </a:cubicBezTo>
                  <a:cubicBezTo>
                    <a:pt x="387" y="977"/>
                    <a:pt x="383" y="975"/>
                    <a:pt x="380" y="971"/>
                  </a:cubicBezTo>
                  <a:cubicBezTo>
                    <a:pt x="385" y="974"/>
                    <a:pt x="390" y="976"/>
                    <a:pt x="395" y="974"/>
                  </a:cubicBezTo>
                  <a:cubicBezTo>
                    <a:pt x="403" y="972"/>
                    <a:pt x="408" y="965"/>
                    <a:pt x="408" y="957"/>
                  </a:cubicBezTo>
                  <a:cubicBezTo>
                    <a:pt x="408" y="955"/>
                    <a:pt x="407" y="952"/>
                    <a:pt x="407" y="950"/>
                  </a:cubicBezTo>
                  <a:close/>
                  <a:moveTo>
                    <a:pt x="404" y="956"/>
                  </a:moveTo>
                  <a:cubicBezTo>
                    <a:pt x="404" y="956"/>
                    <a:pt x="404" y="957"/>
                    <a:pt x="404" y="957"/>
                  </a:cubicBezTo>
                  <a:cubicBezTo>
                    <a:pt x="404" y="964"/>
                    <a:pt x="400" y="969"/>
                    <a:pt x="394" y="970"/>
                  </a:cubicBezTo>
                  <a:cubicBezTo>
                    <a:pt x="390" y="972"/>
                    <a:pt x="383" y="970"/>
                    <a:pt x="378" y="963"/>
                  </a:cubicBezTo>
                  <a:cubicBezTo>
                    <a:pt x="378" y="962"/>
                    <a:pt x="377" y="962"/>
                    <a:pt x="376" y="962"/>
                  </a:cubicBezTo>
                  <a:cubicBezTo>
                    <a:pt x="375" y="963"/>
                    <a:pt x="375" y="963"/>
                    <a:pt x="375" y="964"/>
                  </a:cubicBezTo>
                  <a:cubicBezTo>
                    <a:pt x="375" y="973"/>
                    <a:pt x="381" y="980"/>
                    <a:pt x="391" y="982"/>
                  </a:cubicBezTo>
                  <a:cubicBezTo>
                    <a:pt x="403" y="983"/>
                    <a:pt x="417" y="977"/>
                    <a:pt x="433" y="970"/>
                  </a:cubicBezTo>
                  <a:cubicBezTo>
                    <a:pt x="464" y="957"/>
                    <a:pt x="502" y="940"/>
                    <a:pt x="547" y="964"/>
                  </a:cubicBezTo>
                  <a:cubicBezTo>
                    <a:pt x="547" y="964"/>
                    <a:pt x="547" y="965"/>
                    <a:pt x="547" y="966"/>
                  </a:cubicBezTo>
                  <a:cubicBezTo>
                    <a:pt x="547" y="967"/>
                    <a:pt x="547" y="968"/>
                    <a:pt x="547" y="970"/>
                  </a:cubicBezTo>
                  <a:cubicBezTo>
                    <a:pt x="503" y="948"/>
                    <a:pt x="466" y="963"/>
                    <a:pt x="436" y="976"/>
                  </a:cubicBezTo>
                  <a:cubicBezTo>
                    <a:pt x="410" y="987"/>
                    <a:pt x="390" y="995"/>
                    <a:pt x="374" y="976"/>
                  </a:cubicBezTo>
                  <a:cubicBezTo>
                    <a:pt x="374" y="975"/>
                    <a:pt x="373" y="975"/>
                    <a:pt x="372" y="975"/>
                  </a:cubicBezTo>
                  <a:cubicBezTo>
                    <a:pt x="371" y="975"/>
                    <a:pt x="371" y="976"/>
                    <a:pt x="371" y="977"/>
                  </a:cubicBezTo>
                  <a:cubicBezTo>
                    <a:pt x="376" y="1002"/>
                    <a:pt x="394" y="1022"/>
                    <a:pt x="422" y="1033"/>
                  </a:cubicBezTo>
                  <a:cubicBezTo>
                    <a:pt x="462" y="1049"/>
                    <a:pt x="515" y="1046"/>
                    <a:pt x="551" y="1026"/>
                  </a:cubicBezTo>
                  <a:cubicBezTo>
                    <a:pt x="550" y="1028"/>
                    <a:pt x="549" y="1029"/>
                    <a:pt x="548" y="1031"/>
                  </a:cubicBezTo>
                  <a:cubicBezTo>
                    <a:pt x="494" y="1064"/>
                    <a:pt x="420" y="1049"/>
                    <a:pt x="385" y="1014"/>
                  </a:cubicBezTo>
                  <a:cubicBezTo>
                    <a:pt x="368" y="998"/>
                    <a:pt x="361" y="975"/>
                    <a:pt x="368" y="957"/>
                  </a:cubicBezTo>
                  <a:cubicBezTo>
                    <a:pt x="373" y="943"/>
                    <a:pt x="383" y="940"/>
                    <a:pt x="391" y="941"/>
                  </a:cubicBezTo>
                  <a:cubicBezTo>
                    <a:pt x="397" y="942"/>
                    <a:pt x="404" y="947"/>
                    <a:pt x="404" y="956"/>
                  </a:cubicBezTo>
                  <a:close/>
                  <a:moveTo>
                    <a:pt x="535" y="1090"/>
                  </a:moveTo>
                  <a:cubicBezTo>
                    <a:pt x="535" y="1104"/>
                    <a:pt x="536" y="1115"/>
                    <a:pt x="539" y="1126"/>
                  </a:cubicBezTo>
                  <a:cubicBezTo>
                    <a:pt x="528" y="1105"/>
                    <a:pt x="514" y="1094"/>
                    <a:pt x="502" y="1090"/>
                  </a:cubicBezTo>
                  <a:cubicBezTo>
                    <a:pt x="514" y="1086"/>
                    <a:pt x="528" y="1075"/>
                    <a:pt x="539" y="1054"/>
                  </a:cubicBezTo>
                  <a:cubicBezTo>
                    <a:pt x="536" y="1064"/>
                    <a:pt x="535" y="1076"/>
                    <a:pt x="535" y="1090"/>
                  </a:cubicBezTo>
                  <a:cubicBezTo>
                    <a:pt x="535" y="1090"/>
                    <a:pt x="535" y="1090"/>
                    <a:pt x="535" y="1090"/>
                  </a:cubicBezTo>
                  <a:close/>
                  <a:moveTo>
                    <a:pt x="498" y="1105"/>
                  </a:moveTo>
                  <a:cubicBezTo>
                    <a:pt x="506" y="1108"/>
                    <a:pt x="517" y="1117"/>
                    <a:pt x="529" y="1135"/>
                  </a:cubicBezTo>
                  <a:cubicBezTo>
                    <a:pt x="518" y="1131"/>
                    <a:pt x="507" y="1128"/>
                    <a:pt x="495" y="1127"/>
                  </a:cubicBezTo>
                  <a:cubicBezTo>
                    <a:pt x="498" y="1125"/>
                    <a:pt x="500" y="1122"/>
                    <a:pt x="501" y="1119"/>
                  </a:cubicBezTo>
                  <a:cubicBezTo>
                    <a:pt x="503" y="1114"/>
                    <a:pt x="501" y="1108"/>
                    <a:pt x="498" y="1105"/>
                  </a:cubicBezTo>
                  <a:close/>
                  <a:moveTo>
                    <a:pt x="490" y="1100"/>
                  </a:moveTo>
                  <a:cubicBezTo>
                    <a:pt x="486" y="1100"/>
                    <a:pt x="482" y="1102"/>
                    <a:pt x="481" y="1105"/>
                  </a:cubicBezTo>
                  <a:cubicBezTo>
                    <a:pt x="480" y="1106"/>
                    <a:pt x="480" y="1107"/>
                    <a:pt x="481" y="1108"/>
                  </a:cubicBezTo>
                  <a:cubicBezTo>
                    <a:pt x="482" y="1108"/>
                    <a:pt x="483" y="1108"/>
                    <a:pt x="484" y="1108"/>
                  </a:cubicBezTo>
                  <a:cubicBezTo>
                    <a:pt x="486" y="1105"/>
                    <a:pt x="490" y="1105"/>
                    <a:pt x="493" y="1107"/>
                  </a:cubicBezTo>
                  <a:cubicBezTo>
                    <a:pt x="496" y="1108"/>
                    <a:pt x="499" y="1112"/>
                    <a:pt x="498" y="1118"/>
                  </a:cubicBezTo>
                  <a:cubicBezTo>
                    <a:pt x="496" y="1124"/>
                    <a:pt x="491" y="1126"/>
                    <a:pt x="486" y="1126"/>
                  </a:cubicBezTo>
                  <a:cubicBezTo>
                    <a:pt x="482" y="1126"/>
                    <a:pt x="476" y="1124"/>
                    <a:pt x="473" y="1118"/>
                  </a:cubicBezTo>
                  <a:cubicBezTo>
                    <a:pt x="470" y="1107"/>
                    <a:pt x="474" y="1097"/>
                    <a:pt x="484" y="1093"/>
                  </a:cubicBezTo>
                  <a:cubicBezTo>
                    <a:pt x="500" y="1088"/>
                    <a:pt x="525" y="1100"/>
                    <a:pt x="542" y="1141"/>
                  </a:cubicBezTo>
                  <a:cubicBezTo>
                    <a:pt x="540" y="1140"/>
                    <a:pt x="537" y="1138"/>
                    <a:pt x="535" y="1137"/>
                  </a:cubicBezTo>
                  <a:cubicBezTo>
                    <a:pt x="513" y="1102"/>
                    <a:pt x="495" y="1100"/>
                    <a:pt x="490" y="1100"/>
                  </a:cubicBezTo>
                  <a:close/>
                  <a:moveTo>
                    <a:pt x="430" y="1066"/>
                  </a:moveTo>
                  <a:cubicBezTo>
                    <a:pt x="431" y="1066"/>
                    <a:pt x="431" y="1067"/>
                    <a:pt x="432" y="1067"/>
                  </a:cubicBezTo>
                  <a:cubicBezTo>
                    <a:pt x="430" y="1070"/>
                    <a:pt x="429" y="1074"/>
                    <a:pt x="428" y="1078"/>
                  </a:cubicBezTo>
                  <a:cubicBezTo>
                    <a:pt x="426" y="1078"/>
                    <a:pt x="423" y="1078"/>
                    <a:pt x="419" y="1077"/>
                  </a:cubicBezTo>
                  <a:cubicBezTo>
                    <a:pt x="386" y="1074"/>
                    <a:pt x="324" y="1065"/>
                    <a:pt x="316" y="1052"/>
                  </a:cubicBezTo>
                  <a:cubicBezTo>
                    <a:pt x="315" y="1051"/>
                    <a:pt x="315" y="1050"/>
                    <a:pt x="315" y="1049"/>
                  </a:cubicBezTo>
                  <a:cubicBezTo>
                    <a:pt x="315" y="1047"/>
                    <a:pt x="316" y="1046"/>
                    <a:pt x="318" y="1045"/>
                  </a:cubicBezTo>
                  <a:cubicBezTo>
                    <a:pt x="336" y="1036"/>
                    <a:pt x="415" y="1061"/>
                    <a:pt x="430" y="1066"/>
                  </a:cubicBezTo>
                  <a:close/>
                  <a:moveTo>
                    <a:pt x="430" y="1062"/>
                  </a:moveTo>
                  <a:cubicBezTo>
                    <a:pt x="401" y="1052"/>
                    <a:pt x="339" y="1029"/>
                    <a:pt x="333" y="1013"/>
                  </a:cubicBezTo>
                  <a:cubicBezTo>
                    <a:pt x="332" y="1012"/>
                    <a:pt x="332" y="1011"/>
                    <a:pt x="333" y="1010"/>
                  </a:cubicBezTo>
                  <a:cubicBezTo>
                    <a:pt x="333" y="1009"/>
                    <a:pt x="334" y="1008"/>
                    <a:pt x="335" y="1008"/>
                  </a:cubicBezTo>
                  <a:cubicBezTo>
                    <a:pt x="346" y="1004"/>
                    <a:pt x="386" y="1023"/>
                    <a:pt x="400" y="1031"/>
                  </a:cubicBezTo>
                  <a:cubicBezTo>
                    <a:pt x="400" y="1031"/>
                    <a:pt x="400" y="1031"/>
                    <a:pt x="400" y="1031"/>
                  </a:cubicBezTo>
                  <a:cubicBezTo>
                    <a:pt x="412" y="1039"/>
                    <a:pt x="428" y="1045"/>
                    <a:pt x="444" y="1049"/>
                  </a:cubicBezTo>
                  <a:cubicBezTo>
                    <a:pt x="440" y="1053"/>
                    <a:pt x="436" y="1057"/>
                    <a:pt x="433" y="1063"/>
                  </a:cubicBezTo>
                  <a:cubicBezTo>
                    <a:pt x="432" y="1063"/>
                    <a:pt x="431" y="1063"/>
                    <a:pt x="430" y="1062"/>
                  </a:cubicBezTo>
                  <a:close/>
                  <a:moveTo>
                    <a:pt x="428" y="1082"/>
                  </a:moveTo>
                  <a:cubicBezTo>
                    <a:pt x="427" y="1085"/>
                    <a:pt x="427" y="1087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0"/>
                    <a:pt x="427" y="1090"/>
                    <a:pt x="427" y="1090"/>
                  </a:cubicBezTo>
                  <a:cubicBezTo>
                    <a:pt x="427" y="1092"/>
                    <a:pt x="427" y="1095"/>
                    <a:pt x="428" y="1097"/>
                  </a:cubicBezTo>
                  <a:cubicBezTo>
                    <a:pt x="426" y="1098"/>
                    <a:pt x="422" y="1098"/>
                    <a:pt x="417" y="1098"/>
                  </a:cubicBezTo>
                  <a:cubicBezTo>
                    <a:pt x="379" y="1102"/>
                    <a:pt x="320" y="1104"/>
                    <a:pt x="307" y="1093"/>
                  </a:cubicBezTo>
                  <a:cubicBezTo>
                    <a:pt x="306" y="1092"/>
                    <a:pt x="306" y="1091"/>
                    <a:pt x="306" y="1090"/>
                  </a:cubicBezTo>
                  <a:cubicBezTo>
                    <a:pt x="306" y="1088"/>
                    <a:pt x="306" y="1087"/>
                    <a:pt x="307" y="1086"/>
                  </a:cubicBezTo>
                  <a:cubicBezTo>
                    <a:pt x="320" y="1075"/>
                    <a:pt x="379" y="1078"/>
                    <a:pt x="417" y="1081"/>
                  </a:cubicBezTo>
                  <a:cubicBezTo>
                    <a:pt x="422" y="1082"/>
                    <a:pt x="426" y="1082"/>
                    <a:pt x="428" y="1082"/>
                  </a:cubicBezTo>
                  <a:close/>
                  <a:moveTo>
                    <a:pt x="419" y="1102"/>
                  </a:moveTo>
                  <a:cubicBezTo>
                    <a:pt x="423" y="1102"/>
                    <a:pt x="426" y="1102"/>
                    <a:pt x="428" y="1101"/>
                  </a:cubicBezTo>
                  <a:cubicBezTo>
                    <a:pt x="429" y="1105"/>
                    <a:pt x="430" y="1109"/>
                    <a:pt x="432" y="1113"/>
                  </a:cubicBezTo>
                  <a:cubicBezTo>
                    <a:pt x="431" y="1113"/>
                    <a:pt x="431" y="1113"/>
                    <a:pt x="430" y="1113"/>
                  </a:cubicBezTo>
                  <a:cubicBezTo>
                    <a:pt x="415" y="1118"/>
                    <a:pt x="336" y="1143"/>
                    <a:pt x="318" y="1134"/>
                  </a:cubicBezTo>
                  <a:cubicBezTo>
                    <a:pt x="316" y="1133"/>
                    <a:pt x="315" y="1132"/>
                    <a:pt x="315" y="1131"/>
                  </a:cubicBezTo>
                  <a:cubicBezTo>
                    <a:pt x="315" y="1130"/>
                    <a:pt x="315" y="1129"/>
                    <a:pt x="316" y="1127"/>
                  </a:cubicBezTo>
                  <a:cubicBezTo>
                    <a:pt x="324" y="1115"/>
                    <a:pt x="386" y="1106"/>
                    <a:pt x="419" y="1102"/>
                  </a:cubicBezTo>
                  <a:close/>
                  <a:moveTo>
                    <a:pt x="433" y="1116"/>
                  </a:moveTo>
                  <a:cubicBezTo>
                    <a:pt x="436" y="1122"/>
                    <a:pt x="440" y="1127"/>
                    <a:pt x="444" y="1131"/>
                  </a:cubicBezTo>
                  <a:cubicBezTo>
                    <a:pt x="428" y="1134"/>
                    <a:pt x="412" y="1141"/>
                    <a:pt x="400" y="1149"/>
                  </a:cubicBezTo>
                  <a:cubicBezTo>
                    <a:pt x="400" y="1149"/>
                    <a:pt x="400" y="1149"/>
                    <a:pt x="400" y="1149"/>
                  </a:cubicBezTo>
                  <a:cubicBezTo>
                    <a:pt x="386" y="1156"/>
                    <a:pt x="346" y="1175"/>
                    <a:pt x="335" y="1171"/>
                  </a:cubicBezTo>
                  <a:cubicBezTo>
                    <a:pt x="334" y="1171"/>
                    <a:pt x="333" y="1171"/>
                    <a:pt x="333" y="1170"/>
                  </a:cubicBezTo>
                  <a:cubicBezTo>
                    <a:pt x="332" y="1169"/>
                    <a:pt x="332" y="1167"/>
                    <a:pt x="333" y="1166"/>
                  </a:cubicBezTo>
                  <a:cubicBezTo>
                    <a:pt x="339" y="1151"/>
                    <a:pt x="401" y="1127"/>
                    <a:pt x="430" y="1117"/>
                  </a:cubicBezTo>
                  <a:cubicBezTo>
                    <a:pt x="431" y="1117"/>
                    <a:pt x="432" y="1117"/>
                    <a:pt x="433" y="1116"/>
                  </a:cubicBezTo>
                  <a:close/>
                  <a:moveTo>
                    <a:pt x="431" y="1090"/>
                  </a:moveTo>
                  <a:cubicBezTo>
                    <a:pt x="431" y="1090"/>
                    <a:pt x="431" y="1090"/>
                    <a:pt x="431" y="1090"/>
                  </a:cubicBezTo>
                  <a:cubicBezTo>
                    <a:pt x="431" y="1090"/>
                    <a:pt x="431" y="1090"/>
                    <a:pt x="431" y="1090"/>
                  </a:cubicBezTo>
                  <a:cubicBezTo>
                    <a:pt x="431" y="1090"/>
                    <a:pt x="431" y="1090"/>
                    <a:pt x="431" y="1090"/>
                  </a:cubicBezTo>
                  <a:cubicBezTo>
                    <a:pt x="431" y="1073"/>
                    <a:pt x="438" y="1057"/>
                    <a:pt x="449" y="1050"/>
                  </a:cubicBezTo>
                  <a:cubicBezTo>
                    <a:pt x="451" y="1051"/>
                    <a:pt x="454" y="1051"/>
                    <a:pt x="456" y="1051"/>
                  </a:cubicBezTo>
                  <a:cubicBezTo>
                    <a:pt x="445" y="1061"/>
                    <a:pt x="438" y="1078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090"/>
                    <a:pt x="438" y="1090"/>
                    <a:pt x="438" y="1090"/>
                  </a:cubicBezTo>
                  <a:cubicBezTo>
                    <a:pt x="438" y="1102"/>
                    <a:pt x="445" y="1119"/>
                    <a:pt x="456" y="1128"/>
                  </a:cubicBezTo>
                  <a:cubicBezTo>
                    <a:pt x="454" y="1129"/>
                    <a:pt x="451" y="1129"/>
                    <a:pt x="449" y="1129"/>
                  </a:cubicBezTo>
                  <a:cubicBezTo>
                    <a:pt x="438" y="1122"/>
                    <a:pt x="431" y="1106"/>
                    <a:pt x="431" y="1090"/>
                  </a:cubicBezTo>
                  <a:close/>
                  <a:moveTo>
                    <a:pt x="441" y="1090"/>
                  </a:moveTo>
                  <a:cubicBezTo>
                    <a:pt x="441" y="1078"/>
                    <a:pt x="450" y="1060"/>
                    <a:pt x="461" y="1052"/>
                  </a:cubicBezTo>
                  <a:cubicBezTo>
                    <a:pt x="466" y="1053"/>
                    <a:pt x="470" y="1053"/>
                    <a:pt x="475" y="1053"/>
                  </a:cubicBezTo>
                  <a:cubicBezTo>
                    <a:pt x="473" y="1055"/>
                    <a:pt x="471" y="1057"/>
                    <a:pt x="470" y="1061"/>
                  </a:cubicBezTo>
                  <a:cubicBezTo>
                    <a:pt x="467" y="1069"/>
                    <a:pt x="468" y="1077"/>
                    <a:pt x="473" y="1083"/>
                  </a:cubicBezTo>
                  <a:cubicBezTo>
                    <a:pt x="466" y="1080"/>
                    <a:pt x="458" y="1079"/>
                    <a:pt x="453" y="1082"/>
                  </a:cubicBezTo>
                  <a:cubicBezTo>
                    <a:pt x="451" y="1083"/>
                    <a:pt x="449" y="1085"/>
                    <a:pt x="449" y="1090"/>
                  </a:cubicBezTo>
                  <a:cubicBezTo>
                    <a:pt x="449" y="1094"/>
                    <a:pt x="451" y="1097"/>
                    <a:pt x="453" y="1098"/>
                  </a:cubicBezTo>
                  <a:cubicBezTo>
                    <a:pt x="458" y="1101"/>
                    <a:pt x="466" y="1099"/>
                    <a:pt x="473" y="1097"/>
                  </a:cubicBezTo>
                  <a:cubicBezTo>
                    <a:pt x="468" y="1102"/>
                    <a:pt x="467" y="1110"/>
                    <a:pt x="470" y="1119"/>
                  </a:cubicBezTo>
                  <a:cubicBezTo>
                    <a:pt x="471" y="1122"/>
                    <a:pt x="473" y="1125"/>
                    <a:pt x="475" y="1126"/>
                  </a:cubicBezTo>
                  <a:cubicBezTo>
                    <a:pt x="470" y="1127"/>
                    <a:pt x="466" y="1127"/>
                    <a:pt x="461" y="1127"/>
                  </a:cubicBezTo>
                  <a:cubicBezTo>
                    <a:pt x="450" y="1120"/>
                    <a:pt x="441" y="1102"/>
                    <a:pt x="441" y="1090"/>
                  </a:cubicBezTo>
                  <a:close/>
                  <a:moveTo>
                    <a:pt x="480" y="1090"/>
                  </a:moveTo>
                  <a:cubicBezTo>
                    <a:pt x="472" y="1093"/>
                    <a:pt x="460" y="1098"/>
                    <a:pt x="455" y="1095"/>
                  </a:cubicBezTo>
                  <a:cubicBezTo>
                    <a:pt x="454" y="1094"/>
                    <a:pt x="453" y="1092"/>
                    <a:pt x="453" y="1090"/>
                  </a:cubicBezTo>
                  <a:cubicBezTo>
                    <a:pt x="453" y="1087"/>
                    <a:pt x="454" y="1086"/>
                    <a:pt x="455" y="1085"/>
                  </a:cubicBezTo>
                  <a:cubicBezTo>
                    <a:pt x="460" y="1082"/>
                    <a:pt x="472" y="1086"/>
                    <a:pt x="480" y="1090"/>
                  </a:cubicBezTo>
                  <a:close/>
                  <a:moveTo>
                    <a:pt x="484" y="1086"/>
                  </a:moveTo>
                  <a:cubicBezTo>
                    <a:pt x="474" y="1083"/>
                    <a:pt x="470" y="1073"/>
                    <a:pt x="473" y="1062"/>
                  </a:cubicBezTo>
                  <a:cubicBezTo>
                    <a:pt x="476" y="1055"/>
                    <a:pt x="482" y="1053"/>
                    <a:pt x="486" y="1053"/>
                  </a:cubicBezTo>
                  <a:cubicBezTo>
                    <a:pt x="491" y="1053"/>
                    <a:pt x="496" y="1056"/>
                    <a:pt x="498" y="1062"/>
                  </a:cubicBezTo>
                  <a:cubicBezTo>
                    <a:pt x="499" y="1067"/>
                    <a:pt x="496" y="1071"/>
                    <a:pt x="493" y="1073"/>
                  </a:cubicBezTo>
                  <a:cubicBezTo>
                    <a:pt x="490" y="1075"/>
                    <a:pt x="486" y="1074"/>
                    <a:pt x="484" y="1072"/>
                  </a:cubicBezTo>
                  <a:cubicBezTo>
                    <a:pt x="483" y="1071"/>
                    <a:pt x="482" y="1071"/>
                    <a:pt x="481" y="1072"/>
                  </a:cubicBezTo>
                  <a:cubicBezTo>
                    <a:pt x="480" y="1072"/>
                    <a:pt x="480" y="1073"/>
                    <a:pt x="481" y="1074"/>
                  </a:cubicBezTo>
                  <a:cubicBezTo>
                    <a:pt x="482" y="1077"/>
                    <a:pt x="486" y="1079"/>
                    <a:pt x="490" y="1080"/>
                  </a:cubicBezTo>
                  <a:cubicBezTo>
                    <a:pt x="495" y="1080"/>
                    <a:pt x="513" y="1078"/>
                    <a:pt x="535" y="1042"/>
                  </a:cubicBezTo>
                  <a:cubicBezTo>
                    <a:pt x="537" y="1041"/>
                    <a:pt x="540" y="1040"/>
                    <a:pt x="542" y="1039"/>
                  </a:cubicBezTo>
                  <a:cubicBezTo>
                    <a:pt x="525" y="1079"/>
                    <a:pt x="500" y="1092"/>
                    <a:pt x="484" y="1086"/>
                  </a:cubicBezTo>
                  <a:close/>
                  <a:moveTo>
                    <a:pt x="501" y="1061"/>
                  </a:moveTo>
                  <a:cubicBezTo>
                    <a:pt x="500" y="1057"/>
                    <a:pt x="498" y="1054"/>
                    <a:pt x="495" y="1052"/>
                  </a:cubicBezTo>
                  <a:cubicBezTo>
                    <a:pt x="507" y="1051"/>
                    <a:pt x="518" y="1049"/>
                    <a:pt x="529" y="1045"/>
                  </a:cubicBezTo>
                  <a:cubicBezTo>
                    <a:pt x="517" y="1062"/>
                    <a:pt x="506" y="1071"/>
                    <a:pt x="498" y="1074"/>
                  </a:cubicBezTo>
                  <a:cubicBezTo>
                    <a:pt x="501" y="1071"/>
                    <a:pt x="503" y="1066"/>
                    <a:pt x="501" y="1061"/>
                  </a:cubicBezTo>
                  <a:close/>
                  <a:moveTo>
                    <a:pt x="385" y="1165"/>
                  </a:moveTo>
                  <a:cubicBezTo>
                    <a:pt x="420" y="1131"/>
                    <a:pt x="494" y="1116"/>
                    <a:pt x="548" y="1148"/>
                  </a:cubicBezTo>
                  <a:cubicBezTo>
                    <a:pt x="549" y="1150"/>
                    <a:pt x="550" y="1152"/>
                    <a:pt x="551" y="1153"/>
                  </a:cubicBezTo>
                  <a:cubicBezTo>
                    <a:pt x="515" y="1134"/>
                    <a:pt x="462" y="1131"/>
                    <a:pt x="422" y="1147"/>
                  </a:cubicBezTo>
                  <a:cubicBezTo>
                    <a:pt x="394" y="1158"/>
                    <a:pt x="376" y="1177"/>
                    <a:pt x="371" y="1202"/>
                  </a:cubicBezTo>
                  <a:cubicBezTo>
                    <a:pt x="371" y="1203"/>
                    <a:pt x="371" y="1204"/>
                    <a:pt x="372" y="1204"/>
                  </a:cubicBezTo>
                  <a:cubicBezTo>
                    <a:pt x="373" y="1205"/>
                    <a:pt x="374" y="1205"/>
                    <a:pt x="374" y="1204"/>
                  </a:cubicBezTo>
                  <a:cubicBezTo>
                    <a:pt x="390" y="1184"/>
                    <a:pt x="410" y="1193"/>
                    <a:pt x="436" y="1204"/>
                  </a:cubicBezTo>
                  <a:cubicBezTo>
                    <a:pt x="466" y="1216"/>
                    <a:pt x="503" y="1231"/>
                    <a:pt x="547" y="1210"/>
                  </a:cubicBezTo>
                  <a:cubicBezTo>
                    <a:pt x="547" y="1211"/>
                    <a:pt x="547" y="1212"/>
                    <a:pt x="547" y="1214"/>
                  </a:cubicBezTo>
                  <a:cubicBezTo>
                    <a:pt x="547" y="1214"/>
                    <a:pt x="547" y="1215"/>
                    <a:pt x="547" y="1216"/>
                  </a:cubicBezTo>
                  <a:cubicBezTo>
                    <a:pt x="502" y="1240"/>
                    <a:pt x="464" y="1223"/>
                    <a:pt x="433" y="1209"/>
                  </a:cubicBezTo>
                  <a:cubicBezTo>
                    <a:pt x="417" y="1202"/>
                    <a:pt x="403" y="1196"/>
                    <a:pt x="391" y="1198"/>
                  </a:cubicBezTo>
                  <a:cubicBezTo>
                    <a:pt x="381" y="1199"/>
                    <a:pt x="375" y="1206"/>
                    <a:pt x="375" y="1215"/>
                  </a:cubicBezTo>
                  <a:cubicBezTo>
                    <a:pt x="375" y="1216"/>
                    <a:pt x="375" y="1217"/>
                    <a:pt x="376" y="1217"/>
                  </a:cubicBezTo>
                  <a:cubicBezTo>
                    <a:pt x="377" y="1217"/>
                    <a:pt x="378" y="1217"/>
                    <a:pt x="378" y="1216"/>
                  </a:cubicBezTo>
                  <a:cubicBezTo>
                    <a:pt x="383" y="1209"/>
                    <a:pt x="390" y="1208"/>
                    <a:pt x="394" y="1209"/>
                  </a:cubicBezTo>
                  <a:cubicBezTo>
                    <a:pt x="400" y="1211"/>
                    <a:pt x="404" y="1216"/>
                    <a:pt x="404" y="1223"/>
                  </a:cubicBezTo>
                  <a:cubicBezTo>
                    <a:pt x="404" y="1223"/>
                    <a:pt x="404" y="1223"/>
                    <a:pt x="404" y="1223"/>
                  </a:cubicBezTo>
                  <a:cubicBezTo>
                    <a:pt x="404" y="1232"/>
                    <a:pt x="397" y="1237"/>
                    <a:pt x="391" y="1238"/>
                  </a:cubicBezTo>
                  <a:cubicBezTo>
                    <a:pt x="383" y="1240"/>
                    <a:pt x="373" y="1237"/>
                    <a:pt x="368" y="1223"/>
                  </a:cubicBezTo>
                  <a:cubicBezTo>
                    <a:pt x="361" y="1205"/>
                    <a:pt x="368" y="1182"/>
                    <a:pt x="385" y="1165"/>
                  </a:cubicBezTo>
                  <a:close/>
                  <a:moveTo>
                    <a:pt x="560" y="1309"/>
                  </a:moveTo>
                  <a:cubicBezTo>
                    <a:pt x="560" y="1309"/>
                    <a:pt x="560" y="1309"/>
                    <a:pt x="560" y="1309"/>
                  </a:cubicBezTo>
                  <a:cubicBezTo>
                    <a:pt x="564" y="1317"/>
                    <a:pt x="569" y="1323"/>
                    <a:pt x="574" y="1329"/>
                  </a:cubicBezTo>
                  <a:cubicBezTo>
                    <a:pt x="570" y="1330"/>
                    <a:pt x="567" y="1331"/>
                    <a:pt x="564" y="1332"/>
                  </a:cubicBezTo>
                  <a:cubicBezTo>
                    <a:pt x="562" y="1330"/>
                    <a:pt x="554" y="1323"/>
                    <a:pt x="550" y="1314"/>
                  </a:cubicBezTo>
                  <a:cubicBezTo>
                    <a:pt x="550" y="1313"/>
                    <a:pt x="550" y="1313"/>
                    <a:pt x="550" y="1313"/>
                  </a:cubicBezTo>
                  <a:cubicBezTo>
                    <a:pt x="550" y="1313"/>
                    <a:pt x="550" y="1313"/>
                    <a:pt x="550" y="1313"/>
                  </a:cubicBezTo>
                  <a:cubicBezTo>
                    <a:pt x="546" y="1303"/>
                    <a:pt x="546" y="1294"/>
                    <a:pt x="547" y="1290"/>
                  </a:cubicBezTo>
                  <a:cubicBezTo>
                    <a:pt x="550" y="1289"/>
                    <a:pt x="553" y="1288"/>
                    <a:pt x="556" y="1286"/>
                  </a:cubicBezTo>
                  <a:cubicBezTo>
                    <a:pt x="556" y="1293"/>
                    <a:pt x="557" y="1301"/>
                    <a:pt x="560" y="1309"/>
                  </a:cubicBezTo>
                  <a:close/>
                  <a:moveTo>
                    <a:pt x="489" y="1361"/>
                  </a:moveTo>
                  <a:cubicBezTo>
                    <a:pt x="488" y="1359"/>
                    <a:pt x="487" y="1357"/>
                    <a:pt x="486" y="1355"/>
                  </a:cubicBezTo>
                  <a:cubicBezTo>
                    <a:pt x="499" y="1355"/>
                    <a:pt x="510" y="1351"/>
                    <a:pt x="514" y="1344"/>
                  </a:cubicBezTo>
                  <a:cubicBezTo>
                    <a:pt x="518" y="1339"/>
                    <a:pt x="518" y="1334"/>
                    <a:pt x="516" y="1328"/>
                  </a:cubicBezTo>
                  <a:cubicBezTo>
                    <a:pt x="513" y="1322"/>
                    <a:pt x="509" y="1318"/>
                    <a:pt x="503" y="1317"/>
                  </a:cubicBezTo>
                  <a:cubicBezTo>
                    <a:pt x="495" y="1315"/>
                    <a:pt x="485" y="1320"/>
                    <a:pt x="475" y="1330"/>
                  </a:cubicBezTo>
                  <a:cubicBezTo>
                    <a:pt x="475" y="1327"/>
                    <a:pt x="474" y="1325"/>
                    <a:pt x="473" y="1323"/>
                  </a:cubicBezTo>
                  <a:cubicBezTo>
                    <a:pt x="469" y="1316"/>
                    <a:pt x="461" y="1312"/>
                    <a:pt x="453" y="1314"/>
                  </a:cubicBezTo>
                  <a:cubicBezTo>
                    <a:pt x="449" y="1315"/>
                    <a:pt x="444" y="1318"/>
                    <a:pt x="442" y="1324"/>
                  </a:cubicBezTo>
                  <a:cubicBezTo>
                    <a:pt x="442" y="1320"/>
                    <a:pt x="444" y="1315"/>
                    <a:pt x="448" y="1312"/>
                  </a:cubicBezTo>
                  <a:cubicBezTo>
                    <a:pt x="457" y="1306"/>
                    <a:pt x="471" y="1305"/>
                    <a:pt x="488" y="1303"/>
                  </a:cubicBezTo>
                  <a:cubicBezTo>
                    <a:pt x="505" y="1301"/>
                    <a:pt x="524" y="1299"/>
                    <a:pt x="543" y="1292"/>
                  </a:cubicBezTo>
                  <a:cubicBezTo>
                    <a:pt x="543" y="1297"/>
                    <a:pt x="543" y="1305"/>
                    <a:pt x="547" y="1315"/>
                  </a:cubicBezTo>
                  <a:cubicBezTo>
                    <a:pt x="547" y="1315"/>
                    <a:pt x="547" y="1315"/>
                    <a:pt x="547" y="1315"/>
                  </a:cubicBezTo>
                  <a:cubicBezTo>
                    <a:pt x="547" y="1315"/>
                    <a:pt x="547" y="1315"/>
                    <a:pt x="547" y="1315"/>
                  </a:cubicBezTo>
                  <a:cubicBezTo>
                    <a:pt x="551" y="1324"/>
                    <a:pt x="557" y="1331"/>
                    <a:pt x="560" y="1334"/>
                  </a:cubicBezTo>
                  <a:cubicBezTo>
                    <a:pt x="542" y="1342"/>
                    <a:pt x="527" y="1354"/>
                    <a:pt x="514" y="1365"/>
                  </a:cubicBezTo>
                  <a:cubicBezTo>
                    <a:pt x="501" y="1375"/>
                    <a:pt x="489" y="1385"/>
                    <a:pt x="479" y="1386"/>
                  </a:cubicBezTo>
                  <a:cubicBezTo>
                    <a:pt x="474" y="1387"/>
                    <a:pt x="469" y="1385"/>
                    <a:pt x="466" y="1382"/>
                  </a:cubicBezTo>
                  <a:cubicBezTo>
                    <a:pt x="472" y="1385"/>
                    <a:pt x="477" y="1384"/>
                    <a:pt x="481" y="1381"/>
                  </a:cubicBezTo>
                  <a:cubicBezTo>
                    <a:pt x="488" y="1377"/>
                    <a:pt x="491" y="1369"/>
                    <a:pt x="489" y="1361"/>
                  </a:cubicBezTo>
                  <a:close/>
                  <a:moveTo>
                    <a:pt x="388" y="1383"/>
                  </a:moveTo>
                  <a:cubicBezTo>
                    <a:pt x="402" y="1384"/>
                    <a:pt x="417" y="1382"/>
                    <a:pt x="430" y="1379"/>
                  </a:cubicBezTo>
                  <a:cubicBezTo>
                    <a:pt x="417" y="1388"/>
                    <a:pt x="407" y="1397"/>
                    <a:pt x="400" y="1407"/>
                  </a:cubicBezTo>
                  <a:cubicBezTo>
                    <a:pt x="391" y="1408"/>
                    <a:pt x="381" y="1407"/>
                    <a:pt x="372" y="1406"/>
                  </a:cubicBezTo>
                  <a:cubicBezTo>
                    <a:pt x="376" y="1398"/>
                    <a:pt x="382" y="1390"/>
                    <a:pt x="388" y="1383"/>
                  </a:cubicBezTo>
                  <a:close/>
                  <a:moveTo>
                    <a:pt x="386" y="1379"/>
                  </a:moveTo>
                  <a:cubicBezTo>
                    <a:pt x="377" y="1378"/>
                    <a:pt x="367" y="1377"/>
                    <a:pt x="359" y="1374"/>
                  </a:cubicBezTo>
                  <a:cubicBezTo>
                    <a:pt x="364" y="1367"/>
                    <a:pt x="371" y="1360"/>
                    <a:pt x="378" y="1353"/>
                  </a:cubicBezTo>
                  <a:cubicBezTo>
                    <a:pt x="390" y="1355"/>
                    <a:pt x="404" y="1355"/>
                    <a:pt x="419" y="1352"/>
                  </a:cubicBezTo>
                  <a:cubicBezTo>
                    <a:pt x="407" y="1359"/>
                    <a:pt x="396" y="1368"/>
                    <a:pt x="386" y="1379"/>
                  </a:cubicBezTo>
                  <a:close/>
                  <a:moveTo>
                    <a:pt x="376" y="1349"/>
                  </a:moveTo>
                  <a:cubicBezTo>
                    <a:pt x="366" y="1347"/>
                    <a:pt x="358" y="1344"/>
                    <a:pt x="350" y="1340"/>
                  </a:cubicBezTo>
                  <a:cubicBezTo>
                    <a:pt x="357" y="1334"/>
                    <a:pt x="364" y="1328"/>
                    <a:pt x="371" y="1323"/>
                  </a:cubicBezTo>
                  <a:cubicBezTo>
                    <a:pt x="382" y="1327"/>
                    <a:pt x="394" y="1328"/>
                    <a:pt x="407" y="1328"/>
                  </a:cubicBezTo>
                  <a:cubicBezTo>
                    <a:pt x="396" y="1333"/>
                    <a:pt x="386" y="1340"/>
                    <a:pt x="376" y="1349"/>
                  </a:cubicBezTo>
                  <a:close/>
                  <a:moveTo>
                    <a:pt x="373" y="1352"/>
                  </a:moveTo>
                  <a:cubicBezTo>
                    <a:pt x="366" y="1359"/>
                    <a:pt x="360" y="1366"/>
                    <a:pt x="355" y="1373"/>
                  </a:cubicBezTo>
                  <a:cubicBezTo>
                    <a:pt x="346" y="1371"/>
                    <a:pt x="339" y="1367"/>
                    <a:pt x="332" y="1364"/>
                  </a:cubicBezTo>
                  <a:cubicBezTo>
                    <a:pt x="337" y="1356"/>
                    <a:pt x="342" y="1350"/>
                    <a:pt x="348" y="1343"/>
                  </a:cubicBezTo>
                  <a:cubicBezTo>
                    <a:pt x="355" y="1347"/>
                    <a:pt x="363" y="1350"/>
                    <a:pt x="373" y="1352"/>
                  </a:cubicBezTo>
                  <a:close/>
                  <a:moveTo>
                    <a:pt x="352" y="1376"/>
                  </a:moveTo>
                  <a:cubicBezTo>
                    <a:pt x="347" y="1384"/>
                    <a:pt x="343" y="1391"/>
                    <a:pt x="339" y="1398"/>
                  </a:cubicBezTo>
                  <a:cubicBezTo>
                    <a:pt x="332" y="1395"/>
                    <a:pt x="325" y="1392"/>
                    <a:pt x="318" y="1389"/>
                  </a:cubicBezTo>
                  <a:cubicBezTo>
                    <a:pt x="322" y="1381"/>
                    <a:pt x="326" y="1374"/>
                    <a:pt x="330" y="1367"/>
                  </a:cubicBezTo>
                  <a:cubicBezTo>
                    <a:pt x="337" y="1371"/>
                    <a:pt x="344" y="1374"/>
                    <a:pt x="352" y="1376"/>
                  </a:cubicBezTo>
                  <a:close/>
                  <a:moveTo>
                    <a:pt x="356" y="1378"/>
                  </a:moveTo>
                  <a:cubicBezTo>
                    <a:pt x="365" y="1380"/>
                    <a:pt x="374" y="1382"/>
                    <a:pt x="383" y="1382"/>
                  </a:cubicBezTo>
                  <a:cubicBezTo>
                    <a:pt x="377" y="1390"/>
                    <a:pt x="372" y="1397"/>
                    <a:pt x="368" y="1405"/>
                  </a:cubicBezTo>
                  <a:cubicBezTo>
                    <a:pt x="359" y="1404"/>
                    <a:pt x="350" y="1402"/>
                    <a:pt x="343" y="1399"/>
                  </a:cubicBezTo>
                  <a:cubicBezTo>
                    <a:pt x="347" y="1392"/>
                    <a:pt x="351" y="1385"/>
                    <a:pt x="356" y="1378"/>
                  </a:cubicBezTo>
                  <a:close/>
                  <a:moveTo>
                    <a:pt x="370" y="1409"/>
                  </a:moveTo>
                  <a:cubicBezTo>
                    <a:pt x="379" y="1411"/>
                    <a:pt x="388" y="1411"/>
                    <a:pt x="397" y="1411"/>
                  </a:cubicBezTo>
                  <a:cubicBezTo>
                    <a:pt x="392" y="1420"/>
                    <a:pt x="388" y="1428"/>
                    <a:pt x="386" y="1435"/>
                  </a:cubicBezTo>
                  <a:cubicBezTo>
                    <a:pt x="377" y="1435"/>
                    <a:pt x="369" y="1434"/>
                    <a:pt x="360" y="1432"/>
                  </a:cubicBezTo>
                  <a:cubicBezTo>
                    <a:pt x="363" y="1425"/>
                    <a:pt x="366" y="1417"/>
                    <a:pt x="370" y="1409"/>
                  </a:cubicBezTo>
                  <a:close/>
                  <a:moveTo>
                    <a:pt x="402" y="1411"/>
                  </a:moveTo>
                  <a:cubicBezTo>
                    <a:pt x="415" y="1411"/>
                    <a:pt x="427" y="1409"/>
                    <a:pt x="439" y="1404"/>
                  </a:cubicBezTo>
                  <a:cubicBezTo>
                    <a:pt x="429" y="1413"/>
                    <a:pt x="422" y="1423"/>
                    <a:pt x="416" y="1434"/>
                  </a:cubicBezTo>
                  <a:cubicBezTo>
                    <a:pt x="408" y="1435"/>
                    <a:pt x="399" y="1436"/>
                    <a:pt x="390" y="1435"/>
                  </a:cubicBezTo>
                  <a:cubicBezTo>
                    <a:pt x="393" y="1428"/>
                    <a:pt x="396" y="1419"/>
                    <a:pt x="402" y="1411"/>
                  </a:cubicBezTo>
                  <a:close/>
                  <a:moveTo>
                    <a:pt x="452" y="1398"/>
                  </a:moveTo>
                  <a:cubicBezTo>
                    <a:pt x="455" y="1403"/>
                    <a:pt x="458" y="1408"/>
                    <a:pt x="462" y="1412"/>
                  </a:cubicBezTo>
                  <a:cubicBezTo>
                    <a:pt x="451" y="1422"/>
                    <a:pt x="437" y="1429"/>
                    <a:pt x="421" y="1433"/>
                  </a:cubicBezTo>
                  <a:cubicBezTo>
                    <a:pt x="428" y="1420"/>
                    <a:pt x="438" y="1408"/>
                    <a:pt x="452" y="1398"/>
                  </a:cubicBezTo>
                  <a:close/>
                  <a:moveTo>
                    <a:pt x="405" y="1407"/>
                  </a:moveTo>
                  <a:cubicBezTo>
                    <a:pt x="414" y="1395"/>
                    <a:pt x="427" y="1384"/>
                    <a:pt x="446" y="1375"/>
                  </a:cubicBezTo>
                  <a:cubicBezTo>
                    <a:pt x="446" y="1382"/>
                    <a:pt x="447" y="1388"/>
                    <a:pt x="450" y="1395"/>
                  </a:cubicBezTo>
                  <a:cubicBezTo>
                    <a:pt x="437" y="1402"/>
                    <a:pt x="421" y="1406"/>
                    <a:pt x="405" y="1407"/>
                  </a:cubicBezTo>
                  <a:close/>
                  <a:moveTo>
                    <a:pt x="392" y="1379"/>
                  </a:moveTo>
                  <a:cubicBezTo>
                    <a:pt x="404" y="1365"/>
                    <a:pt x="420" y="1354"/>
                    <a:pt x="436" y="1346"/>
                  </a:cubicBezTo>
                  <a:cubicBezTo>
                    <a:pt x="443" y="1351"/>
                    <a:pt x="449" y="1353"/>
                    <a:pt x="454" y="1353"/>
                  </a:cubicBezTo>
                  <a:cubicBezTo>
                    <a:pt x="450" y="1357"/>
                    <a:pt x="447" y="1363"/>
                    <a:pt x="446" y="1370"/>
                  </a:cubicBezTo>
                  <a:cubicBezTo>
                    <a:pt x="429" y="1377"/>
                    <a:pt x="410" y="1380"/>
                    <a:pt x="392" y="1379"/>
                  </a:cubicBezTo>
                  <a:close/>
                  <a:moveTo>
                    <a:pt x="499" y="1335"/>
                  </a:moveTo>
                  <a:cubicBezTo>
                    <a:pt x="500" y="1336"/>
                    <a:pt x="500" y="1338"/>
                    <a:pt x="499" y="1339"/>
                  </a:cubicBezTo>
                  <a:cubicBezTo>
                    <a:pt x="495" y="1345"/>
                    <a:pt x="479" y="1346"/>
                    <a:pt x="470" y="1347"/>
                  </a:cubicBezTo>
                  <a:cubicBezTo>
                    <a:pt x="477" y="1340"/>
                    <a:pt x="489" y="1330"/>
                    <a:pt x="496" y="1331"/>
                  </a:cubicBezTo>
                  <a:cubicBezTo>
                    <a:pt x="497" y="1332"/>
                    <a:pt x="498" y="1333"/>
                    <a:pt x="499" y="1335"/>
                  </a:cubicBezTo>
                  <a:close/>
                  <a:moveTo>
                    <a:pt x="502" y="1341"/>
                  </a:moveTo>
                  <a:cubicBezTo>
                    <a:pt x="503" y="1340"/>
                    <a:pt x="504" y="1337"/>
                    <a:pt x="503" y="1333"/>
                  </a:cubicBezTo>
                  <a:cubicBezTo>
                    <a:pt x="501" y="1329"/>
                    <a:pt x="498" y="1328"/>
                    <a:pt x="496" y="1328"/>
                  </a:cubicBezTo>
                  <a:cubicBezTo>
                    <a:pt x="490" y="1326"/>
                    <a:pt x="481" y="1332"/>
                    <a:pt x="475" y="1337"/>
                  </a:cubicBezTo>
                  <a:cubicBezTo>
                    <a:pt x="475" y="1337"/>
                    <a:pt x="475" y="1336"/>
                    <a:pt x="475" y="1335"/>
                  </a:cubicBezTo>
                  <a:cubicBezTo>
                    <a:pt x="475" y="1335"/>
                    <a:pt x="475" y="1335"/>
                    <a:pt x="475" y="1335"/>
                  </a:cubicBezTo>
                  <a:cubicBezTo>
                    <a:pt x="485" y="1325"/>
                    <a:pt x="495" y="1319"/>
                    <a:pt x="502" y="1321"/>
                  </a:cubicBezTo>
                  <a:cubicBezTo>
                    <a:pt x="507" y="1321"/>
                    <a:pt x="510" y="1324"/>
                    <a:pt x="512" y="1329"/>
                  </a:cubicBezTo>
                  <a:cubicBezTo>
                    <a:pt x="514" y="1334"/>
                    <a:pt x="514" y="1338"/>
                    <a:pt x="511" y="1342"/>
                  </a:cubicBezTo>
                  <a:cubicBezTo>
                    <a:pt x="507" y="1348"/>
                    <a:pt x="496" y="1352"/>
                    <a:pt x="482" y="1351"/>
                  </a:cubicBezTo>
                  <a:cubicBezTo>
                    <a:pt x="482" y="1351"/>
                    <a:pt x="482" y="1351"/>
                    <a:pt x="482" y="1351"/>
                  </a:cubicBezTo>
                  <a:cubicBezTo>
                    <a:pt x="481" y="1351"/>
                    <a:pt x="481" y="1350"/>
                    <a:pt x="480" y="1350"/>
                  </a:cubicBezTo>
                  <a:cubicBezTo>
                    <a:pt x="489" y="1349"/>
                    <a:pt x="498" y="1347"/>
                    <a:pt x="502" y="1341"/>
                  </a:cubicBezTo>
                  <a:close/>
                  <a:moveTo>
                    <a:pt x="558" y="1268"/>
                  </a:moveTo>
                  <a:cubicBezTo>
                    <a:pt x="555" y="1269"/>
                    <a:pt x="553" y="1271"/>
                    <a:pt x="551" y="1272"/>
                  </a:cubicBezTo>
                  <a:cubicBezTo>
                    <a:pt x="547" y="1239"/>
                    <a:pt x="547" y="1239"/>
                    <a:pt x="547" y="1239"/>
                  </a:cubicBezTo>
                  <a:cubicBezTo>
                    <a:pt x="547" y="1238"/>
                    <a:pt x="548" y="1238"/>
                    <a:pt x="548" y="1238"/>
                  </a:cubicBezTo>
                  <a:cubicBezTo>
                    <a:pt x="551" y="1251"/>
                    <a:pt x="557" y="1261"/>
                    <a:pt x="559" y="1263"/>
                  </a:cubicBezTo>
                  <a:cubicBezTo>
                    <a:pt x="558" y="1264"/>
                    <a:pt x="558" y="1266"/>
                    <a:pt x="558" y="1268"/>
                  </a:cubicBezTo>
                  <a:close/>
                  <a:moveTo>
                    <a:pt x="516" y="1246"/>
                  </a:moveTo>
                  <a:cubicBezTo>
                    <a:pt x="485" y="1257"/>
                    <a:pt x="456" y="1268"/>
                    <a:pt x="440" y="1291"/>
                  </a:cubicBezTo>
                  <a:cubicBezTo>
                    <a:pt x="454" y="1264"/>
                    <a:pt x="488" y="1251"/>
                    <a:pt x="523" y="1238"/>
                  </a:cubicBezTo>
                  <a:cubicBezTo>
                    <a:pt x="531" y="1235"/>
                    <a:pt x="539" y="1232"/>
                    <a:pt x="547" y="1229"/>
                  </a:cubicBezTo>
                  <a:cubicBezTo>
                    <a:pt x="547" y="1231"/>
                    <a:pt x="547" y="1232"/>
                    <a:pt x="547" y="1234"/>
                  </a:cubicBezTo>
                  <a:cubicBezTo>
                    <a:pt x="537" y="1238"/>
                    <a:pt x="526" y="1242"/>
                    <a:pt x="516" y="1246"/>
                  </a:cubicBezTo>
                  <a:close/>
                  <a:moveTo>
                    <a:pt x="533" y="1280"/>
                  </a:moveTo>
                  <a:cubicBezTo>
                    <a:pt x="529" y="1281"/>
                    <a:pt x="526" y="1282"/>
                    <a:pt x="523" y="1283"/>
                  </a:cubicBezTo>
                  <a:cubicBezTo>
                    <a:pt x="521" y="1248"/>
                    <a:pt x="521" y="1248"/>
                    <a:pt x="521" y="1248"/>
                  </a:cubicBezTo>
                  <a:cubicBezTo>
                    <a:pt x="524" y="1247"/>
                    <a:pt x="527" y="1246"/>
                    <a:pt x="531" y="1245"/>
                  </a:cubicBezTo>
                  <a:lnTo>
                    <a:pt x="533" y="1280"/>
                  </a:lnTo>
                  <a:close/>
                  <a:moveTo>
                    <a:pt x="519" y="1283"/>
                  </a:moveTo>
                  <a:cubicBezTo>
                    <a:pt x="515" y="1284"/>
                    <a:pt x="512" y="1285"/>
                    <a:pt x="508" y="1286"/>
                  </a:cubicBezTo>
                  <a:cubicBezTo>
                    <a:pt x="507" y="1254"/>
                    <a:pt x="507" y="1254"/>
                    <a:pt x="507" y="1254"/>
                  </a:cubicBezTo>
                  <a:cubicBezTo>
                    <a:pt x="510" y="1252"/>
                    <a:pt x="514" y="1251"/>
                    <a:pt x="517" y="1250"/>
                  </a:cubicBezTo>
                  <a:lnTo>
                    <a:pt x="519" y="1283"/>
                  </a:lnTo>
                  <a:close/>
                  <a:moveTo>
                    <a:pt x="504" y="1286"/>
                  </a:moveTo>
                  <a:cubicBezTo>
                    <a:pt x="501" y="1287"/>
                    <a:pt x="497" y="1287"/>
                    <a:pt x="494" y="1288"/>
                  </a:cubicBezTo>
                  <a:cubicBezTo>
                    <a:pt x="493" y="1259"/>
                    <a:pt x="493" y="1259"/>
                    <a:pt x="493" y="1259"/>
                  </a:cubicBezTo>
                  <a:cubicBezTo>
                    <a:pt x="496" y="1258"/>
                    <a:pt x="499" y="1257"/>
                    <a:pt x="503" y="1255"/>
                  </a:cubicBezTo>
                  <a:lnTo>
                    <a:pt x="504" y="1286"/>
                  </a:lnTo>
                  <a:close/>
                  <a:moveTo>
                    <a:pt x="490" y="1288"/>
                  </a:moveTo>
                  <a:cubicBezTo>
                    <a:pt x="489" y="1288"/>
                    <a:pt x="488" y="1288"/>
                    <a:pt x="487" y="1288"/>
                  </a:cubicBezTo>
                  <a:cubicBezTo>
                    <a:pt x="485" y="1289"/>
                    <a:pt x="484" y="1289"/>
                    <a:pt x="482" y="1289"/>
                  </a:cubicBezTo>
                  <a:cubicBezTo>
                    <a:pt x="480" y="1265"/>
                    <a:pt x="480" y="1265"/>
                    <a:pt x="480" y="1265"/>
                  </a:cubicBezTo>
                  <a:cubicBezTo>
                    <a:pt x="483" y="1264"/>
                    <a:pt x="486" y="1262"/>
                    <a:pt x="489" y="1261"/>
                  </a:cubicBezTo>
                  <a:lnTo>
                    <a:pt x="490" y="1288"/>
                  </a:lnTo>
                  <a:close/>
                  <a:moveTo>
                    <a:pt x="478" y="1290"/>
                  </a:moveTo>
                  <a:cubicBezTo>
                    <a:pt x="475" y="1290"/>
                    <a:pt x="472" y="1290"/>
                    <a:pt x="470" y="1291"/>
                  </a:cubicBezTo>
                  <a:cubicBezTo>
                    <a:pt x="467" y="1272"/>
                    <a:pt x="467" y="1272"/>
                    <a:pt x="467" y="1272"/>
                  </a:cubicBezTo>
                  <a:cubicBezTo>
                    <a:pt x="470" y="1270"/>
                    <a:pt x="473" y="1268"/>
                    <a:pt x="476" y="1267"/>
                  </a:cubicBezTo>
                  <a:lnTo>
                    <a:pt x="478" y="1290"/>
                  </a:lnTo>
                  <a:close/>
                  <a:moveTo>
                    <a:pt x="466" y="1292"/>
                  </a:moveTo>
                  <a:cubicBezTo>
                    <a:pt x="463" y="1292"/>
                    <a:pt x="460" y="1293"/>
                    <a:pt x="458" y="1293"/>
                  </a:cubicBezTo>
                  <a:cubicBezTo>
                    <a:pt x="456" y="1280"/>
                    <a:pt x="456" y="1280"/>
                    <a:pt x="456" y="1280"/>
                  </a:cubicBezTo>
                  <a:cubicBezTo>
                    <a:pt x="458" y="1278"/>
                    <a:pt x="461" y="1276"/>
                    <a:pt x="463" y="1274"/>
                  </a:cubicBezTo>
                  <a:lnTo>
                    <a:pt x="466" y="1292"/>
                  </a:lnTo>
                  <a:close/>
                  <a:moveTo>
                    <a:pt x="454" y="1295"/>
                  </a:moveTo>
                  <a:cubicBezTo>
                    <a:pt x="452" y="1295"/>
                    <a:pt x="450" y="1296"/>
                    <a:pt x="448" y="1297"/>
                  </a:cubicBezTo>
                  <a:cubicBezTo>
                    <a:pt x="446" y="1290"/>
                    <a:pt x="446" y="1290"/>
                    <a:pt x="446" y="1290"/>
                  </a:cubicBezTo>
                  <a:cubicBezTo>
                    <a:pt x="448" y="1288"/>
                    <a:pt x="450" y="1285"/>
                    <a:pt x="452" y="1283"/>
                  </a:cubicBezTo>
                  <a:lnTo>
                    <a:pt x="454" y="1295"/>
                  </a:lnTo>
                  <a:close/>
                  <a:moveTo>
                    <a:pt x="433" y="1289"/>
                  </a:moveTo>
                  <a:cubicBezTo>
                    <a:pt x="433" y="1286"/>
                    <a:pt x="434" y="1283"/>
                    <a:pt x="435" y="1280"/>
                  </a:cubicBezTo>
                  <a:cubicBezTo>
                    <a:pt x="444" y="1278"/>
                    <a:pt x="444" y="1278"/>
                    <a:pt x="444" y="1278"/>
                  </a:cubicBezTo>
                  <a:cubicBezTo>
                    <a:pt x="442" y="1280"/>
                    <a:pt x="440" y="1283"/>
                    <a:pt x="439" y="1286"/>
                  </a:cubicBezTo>
                  <a:lnTo>
                    <a:pt x="433" y="1289"/>
                  </a:lnTo>
                  <a:close/>
                  <a:moveTo>
                    <a:pt x="436" y="1291"/>
                  </a:moveTo>
                  <a:cubicBezTo>
                    <a:pt x="434" y="1296"/>
                    <a:pt x="432" y="1301"/>
                    <a:pt x="431" y="1306"/>
                  </a:cubicBezTo>
                  <a:cubicBezTo>
                    <a:pt x="431" y="1302"/>
                    <a:pt x="431" y="1298"/>
                    <a:pt x="432" y="1293"/>
                  </a:cubicBezTo>
                  <a:lnTo>
                    <a:pt x="436" y="1291"/>
                  </a:lnTo>
                  <a:close/>
                  <a:moveTo>
                    <a:pt x="511" y="1238"/>
                  </a:moveTo>
                  <a:cubicBezTo>
                    <a:pt x="508" y="1240"/>
                    <a:pt x="505" y="1241"/>
                    <a:pt x="502" y="1242"/>
                  </a:cubicBezTo>
                  <a:cubicBezTo>
                    <a:pt x="479" y="1229"/>
                    <a:pt x="479" y="1229"/>
                    <a:pt x="479" y="1229"/>
                  </a:cubicBezTo>
                  <a:cubicBezTo>
                    <a:pt x="486" y="1231"/>
                    <a:pt x="494" y="1232"/>
                    <a:pt x="502" y="1232"/>
                  </a:cubicBezTo>
                  <a:lnTo>
                    <a:pt x="511" y="1238"/>
                  </a:lnTo>
                  <a:close/>
                  <a:moveTo>
                    <a:pt x="508" y="1231"/>
                  </a:moveTo>
                  <a:cubicBezTo>
                    <a:pt x="512" y="1231"/>
                    <a:pt x="516" y="1231"/>
                    <a:pt x="520" y="1230"/>
                  </a:cubicBezTo>
                  <a:cubicBezTo>
                    <a:pt x="524" y="1233"/>
                    <a:pt x="524" y="1233"/>
                    <a:pt x="524" y="1233"/>
                  </a:cubicBezTo>
                  <a:cubicBezTo>
                    <a:pt x="523" y="1234"/>
                    <a:pt x="523" y="1234"/>
                    <a:pt x="522" y="1234"/>
                  </a:cubicBezTo>
                  <a:cubicBezTo>
                    <a:pt x="520" y="1235"/>
                    <a:pt x="517" y="1236"/>
                    <a:pt x="515" y="1237"/>
                  </a:cubicBezTo>
                  <a:lnTo>
                    <a:pt x="508" y="1231"/>
                  </a:lnTo>
                  <a:close/>
                  <a:moveTo>
                    <a:pt x="497" y="1244"/>
                  </a:moveTo>
                  <a:cubicBezTo>
                    <a:pt x="494" y="1245"/>
                    <a:pt x="490" y="1247"/>
                    <a:pt x="487" y="1248"/>
                  </a:cubicBezTo>
                  <a:cubicBezTo>
                    <a:pt x="463" y="1239"/>
                    <a:pt x="463" y="1239"/>
                    <a:pt x="463" y="1239"/>
                  </a:cubicBezTo>
                  <a:cubicBezTo>
                    <a:pt x="466" y="1236"/>
                    <a:pt x="469" y="1233"/>
                    <a:pt x="473" y="1230"/>
                  </a:cubicBezTo>
                  <a:lnTo>
                    <a:pt x="497" y="1244"/>
                  </a:lnTo>
                  <a:close/>
                  <a:moveTo>
                    <a:pt x="482" y="1250"/>
                  </a:moveTo>
                  <a:cubicBezTo>
                    <a:pt x="479" y="1252"/>
                    <a:pt x="476" y="1253"/>
                    <a:pt x="473" y="1255"/>
                  </a:cubicBezTo>
                  <a:cubicBezTo>
                    <a:pt x="452" y="1251"/>
                    <a:pt x="452" y="1251"/>
                    <a:pt x="452" y="1251"/>
                  </a:cubicBezTo>
                  <a:cubicBezTo>
                    <a:pt x="454" y="1248"/>
                    <a:pt x="457" y="1245"/>
                    <a:pt x="460" y="1242"/>
                  </a:cubicBezTo>
                  <a:lnTo>
                    <a:pt x="482" y="1250"/>
                  </a:lnTo>
                  <a:close/>
                  <a:moveTo>
                    <a:pt x="468" y="1258"/>
                  </a:moveTo>
                  <a:cubicBezTo>
                    <a:pt x="466" y="1259"/>
                    <a:pt x="463" y="1261"/>
                    <a:pt x="461" y="1263"/>
                  </a:cubicBezTo>
                  <a:cubicBezTo>
                    <a:pt x="443" y="1262"/>
                    <a:pt x="443" y="1262"/>
                    <a:pt x="443" y="1262"/>
                  </a:cubicBezTo>
                  <a:cubicBezTo>
                    <a:pt x="445" y="1260"/>
                    <a:pt x="447" y="1257"/>
                    <a:pt x="449" y="1254"/>
                  </a:cubicBezTo>
                  <a:lnTo>
                    <a:pt x="468" y="1258"/>
                  </a:lnTo>
                  <a:close/>
                  <a:moveTo>
                    <a:pt x="456" y="1266"/>
                  </a:moveTo>
                  <a:cubicBezTo>
                    <a:pt x="453" y="1268"/>
                    <a:pt x="451" y="1271"/>
                    <a:pt x="449" y="1273"/>
                  </a:cubicBezTo>
                  <a:cubicBezTo>
                    <a:pt x="437" y="1275"/>
                    <a:pt x="437" y="1275"/>
                    <a:pt x="437" y="1275"/>
                  </a:cubicBezTo>
                  <a:cubicBezTo>
                    <a:pt x="438" y="1272"/>
                    <a:pt x="439" y="1269"/>
                    <a:pt x="441" y="1266"/>
                  </a:cubicBezTo>
                  <a:lnTo>
                    <a:pt x="456" y="1266"/>
                  </a:lnTo>
                  <a:close/>
                  <a:moveTo>
                    <a:pt x="443" y="1294"/>
                  </a:moveTo>
                  <a:cubicBezTo>
                    <a:pt x="444" y="1300"/>
                    <a:pt x="444" y="1300"/>
                    <a:pt x="444" y="1300"/>
                  </a:cubicBezTo>
                  <a:cubicBezTo>
                    <a:pt x="441" y="1301"/>
                    <a:pt x="439" y="1304"/>
                    <a:pt x="437" y="1306"/>
                  </a:cubicBezTo>
                  <a:cubicBezTo>
                    <a:pt x="439" y="1302"/>
                    <a:pt x="441" y="1298"/>
                    <a:pt x="443" y="1294"/>
                  </a:cubicBezTo>
                  <a:close/>
                  <a:moveTo>
                    <a:pt x="525" y="1229"/>
                  </a:moveTo>
                  <a:cubicBezTo>
                    <a:pt x="528" y="1228"/>
                    <a:pt x="531" y="1227"/>
                    <a:pt x="535" y="1225"/>
                  </a:cubicBezTo>
                  <a:cubicBezTo>
                    <a:pt x="537" y="1228"/>
                    <a:pt x="537" y="1228"/>
                    <a:pt x="537" y="1228"/>
                  </a:cubicBezTo>
                  <a:cubicBezTo>
                    <a:pt x="534" y="1230"/>
                    <a:pt x="531" y="1231"/>
                    <a:pt x="528" y="1232"/>
                  </a:cubicBezTo>
                  <a:lnTo>
                    <a:pt x="525" y="1229"/>
                  </a:lnTo>
                  <a:close/>
                  <a:moveTo>
                    <a:pt x="539" y="1224"/>
                  </a:moveTo>
                  <a:cubicBezTo>
                    <a:pt x="541" y="1223"/>
                    <a:pt x="544" y="1222"/>
                    <a:pt x="546" y="1220"/>
                  </a:cubicBezTo>
                  <a:cubicBezTo>
                    <a:pt x="546" y="1222"/>
                    <a:pt x="546" y="1223"/>
                    <a:pt x="546" y="1225"/>
                  </a:cubicBezTo>
                  <a:cubicBezTo>
                    <a:pt x="545" y="1226"/>
                    <a:pt x="543" y="1226"/>
                    <a:pt x="541" y="1227"/>
                  </a:cubicBezTo>
                  <a:lnTo>
                    <a:pt x="539" y="1224"/>
                  </a:lnTo>
                  <a:close/>
                  <a:moveTo>
                    <a:pt x="543" y="1240"/>
                  </a:moveTo>
                  <a:cubicBezTo>
                    <a:pt x="547" y="1274"/>
                    <a:pt x="547" y="1274"/>
                    <a:pt x="547" y="1274"/>
                  </a:cubicBezTo>
                  <a:cubicBezTo>
                    <a:pt x="543" y="1275"/>
                    <a:pt x="540" y="1277"/>
                    <a:pt x="537" y="1278"/>
                  </a:cubicBezTo>
                  <a:cubicBezTo>
                    <a:pt x="534" y="1243"/>
                    <a:pt x="534" y="1243"/>
                    <a:pt x="534" y="1243"/>
                  </a:cubicBezTo>
                  <a:cubicBezTo>
                    <a:pt x="537" y="1242"/>
                    <a:pt x="540" y="1241"/>
                    <a:pt x="543" y="1240"/>
                  </a:cubicBezTo>
                  <a:close/>
                  <a:moveTo>
                    <a:pt x="545" y="1207"/>
                  </a:moveTo>
                  <a:cubicBezTo>
                    <a:pt x="552" y="1187"/>
                    <a:pt x="552" y="1187"/>
                    <a:pt x="552" y="1187"/>
                  </a:cubicBezTo>
                  <a:cubicBezTo>
                    <a:pt x="553" y="1187"/>
                    <a:pt x="554" y="1187"/>
                    <a:pt x="555" y="1187"/>
                  </a:cubicBezTo>
                  <a:cubicBezTo>
                    <a:pt x="552" y="1192"/>
                    <a:pt x="550" y="1198"/>
                    <a:pt x="548" y="1205"/>
                  </a:cubicBezTo>
                  <a:cubicBezTo>
                    <a:pt x="547" y="1206"/>
                    <a:pt x="546" y="1206"/>
                    <a:pt x="545" y="1207"/>
                  </a:cubicBezTo>
                  <a:close/>
                  <a:moveTo>
                    <a:pt x="414" y="1177"/>
                  </a:moveTo>
                  <a:cubicBezTo>
                    <a:pt x="417" y="1176"/>
                    <a:pt x="421" y="1176"/>
                    <a:pt x="424" y="1176"/>
                  </a:cubicBezTo>
                  <a:cubicBezTo>
                    <a:pt x="417" y="1192"/>
                    <a:pt x="417" y="1192"/>
                    <a:pt x="417" y="1192"/>
                  </a:cubicBezTo>
                  <a:cubicBezTo>
                    <a:pt x="415" y="1191"/>
                    <a:pt x="412" y="1190"/>
                    <a:pt x="409" y="1190"/>
                  </a:cubicBezTo>
                  <a:lnTo>
                    <a:pt x="414" y="1177"/>
                  </a:lnTo>
                  <a:close/>
                  <a:moveTo>
                    <a:pt x="405" y="1189"/>
                  </a:moveTo>
                  <a:cubicBezTo>
                    <a:pt x="403" y="1189"/>
                    <a:pt x="401" y="1188"/>
                    <a:pt x="398" y="1188"/>
                  </a:cubicBezTo>
                  <a:cubicBezTo>
                    <a:pt x="401" y="1181"/>
                    <a:pt x="401" y="1181"/>
                    <a:pt x="401" y="1181"/>
                  </a:cubicBezTo>
                  <a:cubicBezTo>
                    <a:pt x="404" y="1180"/>
                    <a:pt x="407" y="1179"/>
                    <a:pt x="410" y="1178"/>
                  </a:cubicBezTo>
                  <a:lnTo>
                    <a:pt x="405" y="1189"/>
                  </a:lnTo>
                  <a:close/>
                  <a:moveTo>
                    <a:pt x="428" y="1176"/>
                  </a:moveTo>
                  <a:cubicBezTo>
                    <a:pt x="431" y="1175"/>
                    <a:pt x="435" y="1175"/>
                    <a:pt x="438" y="1176"/>
                  </a:cubicBezTo>
                  <a:cubicBezTo>
                    <a:pt x="429" y="1196"/>
                    <a:pt x="429" y="1196"/>
                    <a:pt x="429" y="1196"/>
                  </a:cubicBezTo>
                  <a:cubicBezTo>
                    <a:pt x="426" y="1195"/>
                    <a:pt x="424" y="1194"/>
                    <a:pt x="421" y="1193"/>
                  </a:cubicBezTo>
                  <a:lnTo>
                    <a:pt x="428" y="1176"/>
                  </a:lnTo>
                  <a:close/>
                  <a:moveTo>
                    <a:pt x="442" y="1176"/>
                  </a:moveTo>
                  <a:cubicBezTo>
                    <a:pt x="446" y="1176"/>
                    <a:pt x="449" y="1176"/>
                    <a:pt x="452" y="1177"/>
                  </a:cubicBezTo>
                  <a:cubicBezTo>
                    <a:pt x="440" y="1201"/>
                    <a:pt x="440" y="1201"/>
                    <a:pt x="440" y="1201"/>
                  </a:cubicBezTo>
                  <a:cubicBezTo>
                    <a:pt x="439" y="1201"/>
                    <a:pt x="438" y="1200"/>
                    <a:pt x="437" y="1200"/>
                  </a:cubicBezTo>
                  <a:cubicBezTo>
                    <a:pt x="436" y="1199"/>
                    <a:pt x="434" y="1199"/>
                    <a:pt x="432" y="1198"/>
                  </a:cubicBezTo>
                  <a:lnTo>
                    <a:pt x="442" y="1176"/>
                  </a:lnTo>
                  <a:close/>
                  <a:moveTo>
                    <a:pt x="456" y="1177"/>
                  </a:moveTo>
                  <a:cubicBezTo>
                    <a:pt x="460" y="1178"/>
                    <a:pt x="464" y="1178"/>
                    <a:pt x="467" y="1179"/>
                  </a:cubicBezTo>
                  <a:cubicBezTo>
                    <a:pt x="453" y="1206"/>
                    <a:pt x="453" y="1206"/>
                    <a:pt x="453" y="1206"/>
                  </a:cubicBezTo>
                  <a:cubicBezTo>
                    <a:pt x="450" y="1205"/>
                    <a:pt x="447" y="1204"/>
                    <a:pt x="444" y="1203"/>
                  </a:cubicBezTo>
                  <a:lnTo>
                    <a:pt x="456" y="1177"/>
                  </a:lnTo>
                  <a:close/>
                  <a:moveTo>
                    <a:pt x="471" y="1179"/>
                  </a:moveTo>
                  <a:cubicBezTo>
                    <a:pt x="475" y="1180"/>
                    <a:pt x="479" y="1181"/>
                    <a:pt x="483" y="1181"/>
                  </a:cubicBezTo>
                  <a:cubicBezTo>
                    <a:pt x="468" y="1211"/>
                    <a:pt x="468" y="1211"/>
                    <a:pt x="468" y="1211"/>
                  </a:cubicBezTo>
                  <a:cubicBezTo>
                    <a:pt x="464" y="1210"/>
                    <a:pt x="460" y="1209"/>
                    <a:pt x="457" y="1208"/>
                  </a:cubicBezTo>
                  <a:lnTo>
                    <a:pt x="471" y="1179"/>
                  </a:lnTo>
                  <a:close/>
                  <a:moveTo>
                    <a:pt x="487" y="1182"/>
                  </a:moveTo>
                  <a:cubicBezTo>
                    <a:pt x="490" y="1182"/>
                    <a:pt x="493" y="1183"/>
                    <a:pt x="497" y="1183"/>
                  </a:cubicBezTo>
                  <a:cubicBezTo>
                    <a:pt x="481" y="1215"/>
                    <a:pt x="481" y="1215"/>
                    <a:pt x="481" y="1215"/>
                  </a:cubicBezTo>
                  <a:cubicBezTo>
                    <a:pt x="478" y="1214"/>
                    <a:pt x="475" y="1213"/>
                    <a:pt x="471" y="1212"/>
                  </a:cubicBezTo>
                  <a:lnTo>
                    <a:pt x="487" y="1182"/>
                  </a:lnTo>
                  <a:close/>
                  <a:moveTo>
                    <a:pt x="501" y="1184"/>
                  </a:moveTo>
                  <a:cubicBezTo>
                    <a:pt x="504" y="1185"/>
                    <a:pt x="507" y="1185"/>
                    <a:pt x="510" y="1185"/>
                  </a:cubicBezTo>
                  <a:cubicBezTo>
                    <a:pt x="496" y="1217"/>
                    <a:pt x="496" y="1217"/>
                    <a:pt x="496" y="1217"/>
                  </a:cubicBezTo>
                  <a:cubicBezTo>
                    <a:pt x="493" y="1216"/>
                    <a:pt x="489" y="1216"/>
                    <a:pt x="485" y="1215"/>
                  </a:cubicBezTo>
                  <a:lnTo>
                    <a:pt x="501" y="1184"/>
                  </a:lnTo>
                  <a:close/>
                  <a:moveTo>
                    <a:pt x="514" y="1186"/>
                  </a:moveTo>
                  <a:cubicBezTo>
                    <a:pt x="517" y="1186"/>
                    <a:pt x="520" y="1187"/>
                    <a:pt x="523" y="1187"/>
                  </a:cubicBezTo>
                  <a:cubicBezTo>
                    <a:pt x="511" y="1216"/>
                    <a:pt x="511" y="1216"/>
                    <a:pt x="511" y="1216"/>
                  </a:cubicBezTo>
                  <a:cubicBezTo>
                    <a:pt x="508" y="1217"/>
                    <a:pt x="504" y="1217"/>
                    <a:pt x="501" y="1217"/>
                  </a:cubicBezTo>
                  <a:lnTo>
                    <a:pt x="514" y="1186"/>
                  </a:lnTo>
                  <a:close/>
                  <a:moveTo>
                    <a:pt x="527" y="1187"/>
                  </a:moveTo>
                  <a:cubicBezTo>
                    <a:pt x="529" y="1187"/>
                    <a:pt x="532" y="1187"/>
                    <a:pt x="535" y="1187"/>
                  </a:cubicBezTo>
                  <a:cubicBezTo>
                    <a:pt x="525" y="1214"/>
                    <a:pt x="525" y="1214"/>
                    <a:pt x="525" y="1214"/>
                  </a:cubicBezTo>
                  <a:cubicBezTo>
                    <a:pt x="522" y="1215"/>
                    <a:pt x="519" y="1215"/>
                    <a:pt x="515" y="1216"/>
                  </a:cubicBezTo>
                  <a:lnTo>
                    <a:pt x="527" y="1187"/>
                  </a:lnTo>
                  <a:close/>
                  <a:moveTo>
                    <a:pt x="539" y="1188"/>
                  </a:moveTo>
                  <a:cubicBezTo>
                    <a:pt x="542" y="1188"/>
                    <a:pt x="545" y="1188"/>
                    <a:pt x="548" y="1187"/>
                  </a:cubicBezTo>
                  <a:cubicBezTo>
                    <a:pt x="540" y="1209"/>
                    <a:pt x="540" y="1209"/>
                    <a:pt x="540" y="1209"/>
                  </a:cubicBezTo>
                  <a:cubicBezTo>
                    <a:pt x="537" y="1210"/>
                    <a:pt x="533" y="1212"/>
                    <a:pt x="530" y="1213"/>
                  </a:cubicBezTo>
                  <a:lnTo>
                    <a:pt x="539" y="1188"/>
                  </a:lnTo>
                  <a:close/>
                  <a:moveTo>
                    <a:pt x="483" y="1177"/>
                  </a:moveTo>
                  <a:cubicBezTo>
                    <a:pt x="451" y="1172"/>
                    <a:pt x="420" y="1167"/>
                    <a:pt x="395" y="1179"/>
                  </a:cubicBezTo>
                  <a:cubicBezTo>
                    <a:pt x="421" y="1162"/>
                    <a:pt x="457" y="1168"/>
                    <a:pt x="494" y="1174"/>
                  </a:cubicBezTo>
                  <a:cubicBezTo>
                    <a:pt x="515" y="1177"/>
                    <a:pt x="537" y="1181"/>
                    <a:pt x="558" y="1181"/>
                  </a:cubicBezTo>
                  <a:cubicBezTo>
                    <a:pt x="558" y="1181"/>
                    <a:pt x="557" y="1182"/>
                    <a:pt x="557" y="1183"/>
                  </a:cubicBezTo>
                  <a:cubicBezTo>
                    <a:pt x="533" y="1186"/>
                    <a:pt x="508" y="1182"/>
                    <a:pt x="483" y="1177"/>
                  </a:cubicBezTo>
                  <a:close/>
                  <a:moveTo>
                    <a:pt x="538" y="1176"/>
                  </a:moveTo>
                  <a:cubicBezTo>
                    <a:pt x="534" y="1176"/>
                    <a:pt x="531" y="1175"/>
                    <a:pt x="528" y="1175"/>
                  </a:cubicBezTo>
                  <a:cubicBezTo>
                    <a:pt x="522" y="1146"/>
                    <a:pt x="522" y="1146"/>
                    <a:pt x="522" y="1146"/>
                  </a:cubicBezTo>
                  <a:cubicBezTo>
                    <a:pt x="525" y="1147"/>
                    <a:pt x="528" y="1148"/>
                    <a:pt x="532" y="1149"/>
                  </a:cubicBezTo>
                  <a:lnTo>
                    <a:pt x="538" y="1176"/>
                  </a:lnTo>
                  <a:close/>
                  <a:moveTo>
                    <a:pt x="536" y="1151"/>
                  </a:moveTo>
                  <a:cubicBezTo>
                    <a:pt x="539" y="1152"/>
                    <a:pt x="541" y="1153"/>
                    <a:pt x="544" y="1154"/>
                  </a:cubicBezTo>
                  <a:cubicBezTo>
                    <a:pt x="551" y="1177"/>
                    <a:pt x="551" y="1177"/>
                    <a:pt x="551" y="1177"/>
                  </a:cubicBezTo>
                  <a:cubicBezTo>
                    <a:pt x="548" y="1176"/>
                    <a:pt x="545" y="1176"/>
                    <a:pt x="542" y="1176"/>
                  </a:cubicBezTo>
                  <a:lnTo>
                    <a:pt x="536" y="1151"/>
                  </a:lnTo>
                  <a:close/>
                  <a:moveTo>
                    <a:pt x="524" y="1174"/>
                  </a:moveTo>
                  <a:cubicBezTo>
                    <a:pt x="521" y="1174"/>
                    <a:pt x="518" y="1174"/>
                    <a:pt x="515" y="1173"/>
                  </a:cubicBezTo>
                  <a:cubicBezTo>
                    <a:pt x="508" y="1143"/>
                    <a:pt x="508" y="1143"/>
                    <a:pt x="508" y="1143"/>
                  </a:cubicBezTo>
                  <a:cubicBezTo>
                    <a:pt x="511" y="1144"/>
                    <a:pt x="514" y="1144"/>
                    <a:pt x="517" y="1145"/>
                  </a:cubicBezTo>
                  <a:lnTo>
                    <a:pt x="524" y="1174"/>
                  </a:lnTo>
                  <a:close/>
                  <a:moveTo>
                    <a:pt x="511" y="1173"/>
                  </a:moveTo>
                  <a:cubicBezTo>
                    <a:pt x="507" y="1172"/>
                    <a:pt x="504" y="1172"/>
                    <a:pt x="501" y="1171"/>
                  </a:cubicBezTo>
                  <a:cubicBezTo>
                    <a:pt x="491" y="1141"/>
                    <a:pt x="491" y="1141"/>
                    <a:pt x="491" y="1141"/>
                  </a:cubicBezTo>
                  <a:cubicBezTo>
                    <a:pt x="495" y="1141"/>
                    <a:pt x="499" y="1142"/>
                    <a:pt x="504" y="1142"/>
                  </a:cubicBezTo>
                  <a:lnTo>
                    <a:pt x="511" y="1173"/>
                  </a:lnTo>
                  <a:close/>
                  <a:moveTo>
                    <a:pt x="497" y="1170"/>
                  </a:moveTo>
                  <a:cubicBezTo>
                    <a:pt x="496" y="1170"/>
                    <a:pt x="495" y="1170"/>
                    <a:pt x="494" y="1170"/>
                  </a:cubicBezTo>
                  <a:cubicBezTo>
                    <a:pt x="492" y="1170"/>
                    <a:pt x="489" y="1169"/>
                    <a:pt x="487" y="1169"/>
                  </a:cubicBezTo>
                  <a:cubicBezTo>
                    <a:pt x="474" y="1140"/>
                    <a:pt x="474" y="1140"/>
                    <a:pt x="474" y="1140"/>
                  </a:cubicBezTo>
                  <a:cubicBezTo>
                    <a:pt x="478" y="1140"/>
                    <a:pt x="482" y="1140"/>
                    <a:pt x="486" y="1141"/>
                  </a:cubicBezTo>
                  <a:lnTo>
                    <a:pt x="497" y="1170"/>
                  </a:lnTo>
                  <a:close/>
                  <a:moveTo>
                    <a:pt x="482" y="1168"/>
                  </a:moveTo>
                  <a:cubicBezTo>
                    <a:pt x="479" y="1168"/>
                    <a:pt x="476" y="1167"/>
                    <a:pt x="473" y="1167"/>
                  </a:cubicBezTo>
                  <a:cubicBezTo>
                    <a:pt x="457" y="1142"/>
                    <a:pt x="457" y="1142"/>
                    <a:pt x="457" y="1142"/>
                  </a:cubicBezTo>
                  <a:cubicBezTo>
                    <a:pt x="462" y="1141"/>
                    <a:pt x="466" y="1141"/>
                    <a:pt x="470" y="1141"/>
                  </a:cubicBezTo>
                  <a:lnTo>
                    <a:pt x="482" y="1168"/>
                  </a:lnTo>
                  <a:close/>
                  <a:moveTo>
                    <a:pt x="468" y="1166"/>
                  </a:moveTo>
                  <a:cubicBezTo>
                    <a:pt x="464" y="1166"/>
                    <a:pt x="461" y="1165"/>
                    <a:pt x="457" y="1165"/>
                  </a:cubicBezTo>
                  <a:cubicBezTo>
                    <a:pt x="441" y="1145"/>
                    <a:pt x="441" y="1145"/>
                    <a:pt x="441" y="1145"/>
                  </a:cubicBezTo>
                  <a:cubicBezTo>
                    <a:pt x="445" y="1144"/>
                    <a:pt x="449" y="1143"/>
                    <a:pt x="453" y="1142"/>
                  </a:cubicBezTo>
                  <a:lnTo>
                    <a:pt x="468" y="1166"/>
                  </a:lnTo>
                  <a:close/>
                  <a:moveTo>
                    <a:pt x="452" y="1164"/>
                  </a:moveTo>
                  <a:cubicBezTo>
                    <a:pt x="448" y="1164"/>
                    <a:pt x="445" y="1164"/>
                    <a:pt x="442" y="1164"/>
                  </a:cubicBezTo>
                  <a:cubicBezTo>
                    <a:pt x="425" y="1150"/>
                    <a:pt x="425" y="1150"/>
                    <a:pt x="425" y="1150"/>
                  </a:cubicBezTo>
                  <a:cubicBezTo>
                    <a:pt x="429" y="1148"/>
                    <a:pt x="433" y="1147"/>
                    <a:pt x="437" y="1146"/>
                  </a:cubicBezTo>
                  <a:lnTo>
                    <a:pt x="452" y="1164"/>
                  </a:lnTo>
                  <a:close/>
                  <a:moveTo>
                    <a:pt x="436" y="1164"/>
                  </a:moveTo>
                  <a:cubicBezTo>
                    <a:pt x="433" y="1164"/>
                    <a:pt x="430" y="1164"/>
                    <a:pt x="427" y="1164"/>
                  </a:cubicBezTo>
                  <a:cubicBezTo>
                    <a:pt x="412" y="1156"/>
                    <a:pt x="412" y="1156"/>
                    <a:pt x="412" y="1156"/>
                  </a:cubicBezTo>
                  <a:cubicBezTo>
                    <a:pt x="415" y="1154"/>
                    <a:pt x="418" y="1152"/>
                    <a:pt x="421" y="1151"/>
                  </a:cubicBezTo>
                  <a:lnTo>
                    <a:pt x="436" y="1164"/>
                  </a:lnTo>
                  <a:close/>
                  <a:moveTo>
                    <a:pt x="421" y="1165"/>
                  </a:moveTo>
                  <a:cubicBezTo>
                    <a:pt x="418" y="1166"/>
                    <a:pt x="415" y="1166"/>
                    <a:pt x="412" y="1167"/>
                  </a:cubicBezTo>
                  <a:cubicBezTo>
                    <a:pt x="400" y="1164"/>
                    <a:pt x="400" y="1164"/>
                    <a:pt x="400" y="1164"/>
                  </a:cubicBezTo>
                  <a:cubicBezTo>
                    <a:pt x="403" y="1161"/>
                    <a:pt x="405" y="1160"/>
                    <a:pt x="408" y="1158"/>
                  </a:cubicBezTo>
                  <a:lnTo>
                    <a:pt x="421" y="1165"/>
                  </a:lnTo>
                  <a:close/>
                  <a:moveTo>
                    <a:pt x="405" y="1169"/>
                  </a:moveTo>
                  <a:cubicBezTo>
                    <a:pt x="402" y="1171"/>
                    <a:pt x="399" y="1172"/>
                    <a:pt x="396" y="1174"/>
                  </a:cubicBezTo>
                  <a:cubicBezTo>
                    <a:pt x="390" y="1173"/>
                    <a:pt x="390" y="1173"/>
                    <a:pt x="390" y="1173"/>
                  </a:cubicBezTo>
                  <a:cubicBezTo>
                    <a:pt x="392" y="1171"/>
                    <a:pt x="394" y="1169"/>
                    <a:pt x="396" y="1167"/>
                  </a:cubicBezTo>
                  <a:lnTo>
                    <a:pt x="405" y="1169"/>
                  </a:lnTo>
                  <a:close/>
                  <a:moveTo>
                    <a:pt x="391" y="1177"/>
                  </a:moveTo>
                  <a:cubicBezTo>
                    <a:pt x="387" y="1180"/>
                    <a:pt x="383" y="1184"/>
                    <a:pt x="380" y="1188"/>
                  </a:cubicBezTo>
                  <a:cubicBezTo>
                    <a:pt x="382" y="1184"/>
                    <a:pt x="384" y="1180"/>
                    <a:pt x="387" y="1177"/>
                  </a:cubicBezTo>
                  <a:lnTo>
                    <a:pt x="391" y="1177"/>
                  </a:lnTo>
                  <a:close/>
                  <a:moveTo>
                    <a:pt x="396" y="1183"/>
                  </a:moveTo>
                  <a:cubicBezTo>
                    <a:pt x="394" y="1188"/>
                    <a:pt x="394" y="1188"/>
                    <a:pt x="394" y="1188"/>
                  </a:cubicBezTo>
                  <a:cubicBezTo>
                    <a:pt x="391" y="1189"/>
                    <a:pt x="388" y="1189"/>
                    <a:pt x="385" y="1191"/>
                  </a:cubicBezTo>
                  <a:cubicBezTo>
                    <a:pt x="388" y="1188"/>
                    <a:pt x="392" y="1185"/>
                    <a:pt x="396" y="1183"/>
                  </a:cubicBezTo>
                  <a:close/>
                  <a:moveTo>
                    <a:pt x="555" y="1177"/>
                  </a:moveTo>
                  <a:cubicBezTo>
                    <a:pt x="548" y="1157"/>
                    <a:pt x="548" y="1157"/>
                    <a:pt x="548" y="1157"/>
                  </a:cubicBezTo>
                  <a:cubicBezTo>
                    <a:pt x="551" y="1158"/>
                    <a:pt x="553" y="1159"/>
                    <a:pt x="555" y="1161"/>
                  </a:cubicBezTo>
                  <a:cubicBezTo>
                    <a:pt x="559" y="1166"/>
                    <a:pt x="563" y="1170"/>
                    <a:pt x="565" y="1172"/>
                  </a:cubicBezTo>
                  <a:cubicBezTo>
                    <a:pt x="564" y="1173"/>
                    <a:pt x="562" y="1174"/>
                    <a:pt x="561" y="1177"/>
                  </a:cubicBezTo>
                  <a:cubicBezTo>
                    <a:pt x="559" y="1177"/>
                    <a:pt x="557" y="1177"/>
                    <a:pt x="555" y="1177"/>
                  </a:cubicBezTo>
                  <a:close/>
                  <a:moveTo>
                    <a:pt x="433" y="1228"/>
                  </a:moveTo>
                  <a:cubicBezTo>
                    <a:pt x="428" y="1224"/>
                    <a:pt x="421" y="1223"/>
                    <a:pt x="415" y="1225"/>
                  </a:cubicBezTo>
                  <a:cubicBezTo>
                    <a:pt x="412" y="1226"/>
                    <a:pt x="409" y="1227"/>
                    <a:pt x="407" y="1229"/>
                  </a:cubicBezTo>
                  <a:cubicBezTo>
                    <a:pt x="407" y="1227"/>
                    <a:pt x="408" y="1225"/>
                    <a:pt x="408" y="1223"/>
                  </a:cubicBezTo>
                  <a:cubicBezTo>
                    <a:pt x="408" y="1214"/>
                    <a:pt x="403" y="1207"/>
                    <a:pt x="395" y="1205"/>
                  </a:cubicBezTo>
                  <a:cubicBezTo>
                    <a:pt x="390" y="1204"/>
                    <a:pt x="385" y="1205"/>
                    <a:pt x="380" y="1208"/>
                  </a:cubicBezTo>
                  <a:cubicBezTo>
                    <a:pt x="383" y="1205"/>
                    <a:pt x="387" y="1202"/>
                    <a:pt x="392" y="1201"/>
                  </a:cubicBezTo>
                  <a:cubicBezTo>
                    <a:pt x="402" y="1200"/>
                    <a:pt x="416" y="1206"/>
                    <a:pt x="431" y="1213"/>
                  </a:cubicBezTo>
                  <a:cubicBezTo>
                    <a:pt x="440" y="1217"/>
                    <a:pt x="449" y="1221"/>
                    <a:pt x="459" y="1224"/>
                  </a:cubicBezTo>
                  <a:cubicBezTo>
                    <a:pt x="452" y="1231"/>
                    <a:pt x="445" y="1238"/>
                    <a:pt x="440" y="1246"/>
                  </a:cubicBezTo>
                  <a:cubicBezTo>
                    <a:pt x="440" y="1244"/>
                    <a:pt x="440" y="1243"/>
                    <a:pt x="441" y="1241"/>
                  </a:cubicBezTo>
                  <a:cubicBezTo>
                    <a:pt x="441" y="1241"/>
                    <a:pt x="441" y="1241"/>
                    <a:pt x="441" y="1241"/>
                  </a:cubicBezTo>
                  <a:cubicBezTo>
                    <a:pt x="441" y="1236"/>
                    <a:pt x="438" y="1231"/>
                    <a:pt x="433" y="1228"/>
                  </a:cubicBezTo>
                  <a:close/>
                  <a:moveTo>
                    <a:pt x="464" y="1226"/>
                  </a:moveTo>
                  <a:cubicBezTo>
                    <a:pt x="466" y="1226"/>
                    <a:pt x="468" y="1227"/>
                    <a:pt x="470" y="1227"/>
                  </a:cubicBezTo>
                  <a:cubicBezTo>
                    <a:pt x="435" y="1255"/>
                    <a:pt x="420" y="1291"/>
                    <a:pt x="430" y="1323"/>
                  </a:cubicBezTo>
                  <a:cubicBezTo>
                    <a:pt x="431" y="1324"/>
                    <a:pt x="432" y="1325"/>
                    <a:pt x="432" y="1325"/>
                  </a:cubicBezTo>
                  <a:cubicBezTo>
                    <a:pt x="433" y="1325"/>
                    <a:pt x="434" y="1324"/>
                    <a:pt x="434" y="1323"/>
                  </a:cubicBezTo>
                  <a:cubicBezTo>
                    <a:pt x="438" y="1298"/>
                    <a:pt x="460" y="1296"/>
                    <a:pt x="488" y="1292"/>
                  </a:cubicBezTo>
                  <a:cubicBezTo>
                    <a:pt x="510" y="1290"/>
                    <a:pt x="534" y="1287"/>
                    <a:pt x="557" y="1273"/>
                  </a:cubicBezTo>
                  <a:cubicBezTo>
                    <a:pt x="557" y="1275"/>
                    <a:pt x="556" y="1278"/>
                    <a:pt x="556" y="1281"/>
                  </a:cubicBezTo>
                  <a:cubicBezTo>
                    <a:pt x="534" y="1294"/>
                    <a:pt x="509" y="1297"/>
                    <a:pt x="488" y="1299"/>
                  </a:cubicBezTo>
                  <a:cubicBezTo>
                    <a:pt x="470" y="1301"/>
                    <a:pt x="455" y="1302"/>
                    <a:pt x="446" y="1309"/>
                  </a:cubicBezTo>
                  <a:cubicBezTo>
                    <a:pt x="438" y="1315"/>
                    <a:pt x="436" y="1325"/>
                    <a:pt x="441" y="1333"/>
                  </a:cubicBezTo>
                  <a:cubicBezTo>
                    <a:pt x="441" y="1333"/>
                    <a:pt x="442" y="1334"/>
                    <a:pt x="443" y="1334"/>
                  </a:cubicBezTo>
                  <a:cubicBezTo>
                    <a:pt x="443" y="1333"/>
                    <a:pt x="444" y="1333"/>
                    <a:pt x="444" y="1332"/>
                  </a:cubicBezTo>
                  <a:cubicBezTo>
                    <a:pt x="444" y="1323"/>
                    <a:pt x="450" y="1319"/>
                    <a:pt x="454" y="1318"/>
                  </a:cubicBezTo>
                  <a:cubicBezTo>
                    <a:pt x="460" y="1316"/>
                    <a:pt x="466" y="1319"/>
                    <a:pt x="469" y="1325"/>
                  </a:cubicBezTo>
                  <a:cubicBezTo>
                    <a:pt x="473" y="1332"/>
                    <a:pt x="472" y="1340"/>
                    <a:pt x="465" y="1345"/>
                  </a:cubicBezTo>
                  <a:cubicBezTo>
                    <a:pt x="460" y="1350"/>
                    <a:pt x="449" y="1352"/>
                    <a:pt x="438" y="1343"/>
                  </a:cubicBezTo>
                  <a:cubicBezTo>
                    <a:pt x="423" y="1330"/>
                    <a:pt x="418" y="1307"/>
                    <a:pt x="424" y="1284"/>
                  </a:cubicBezTo>
                  <a:cubicBezTo>
                    <a:pt x="430" y="1263"/>
                    <a:pt x="444" y="1243"/>
                    <a:pt x="464" y="1226"/>
                  </a:cubicBezTo>
                  <a:close/>
                  <a:moveTo>
                    <a:pt x="422" y="1327"/>
                  </a:moveTo>
                  <a:cubicBezTo>
                    <a:pt x="425" y="1333"/>
                    <a:pt x="428" y="1339"/>
                    <a:pt x="433" y="1343"/>
                  </a:cubicBezTo>
                  <a:cubicBezTo>
                    <a:pt x="413" y="1350"/>
                    <a:pt x="396" y="1351"/>
                    <a:pt x="381" y="1350"/>
                  </a:cubicBezTo>
                  <a:cubicBezTo>
                    <a:pt x="393" y="1339"/>
                    <a:pt x="407" y="1331"/>
                    <a:pt x="422" y="1327"/>
                  </a:cubicBezTo>
                  <a:close/>
                  <a:moveTo>
                    <a:pt x="375" y="1320"/>
                  </a:moveTo>
                  <a:cubicBezTo>
                    <a:pt x="389" y="1311"/>
                    <a:pt x="403" y="1306"/>
                    <a:pt x="418" y="1306"/>
                  </a:cubicBezTo>
                  <a:cubicBezTo>
                    <a:pt x="418" y="1312"/>
                    <a:pt x="419" y="1317"/>
                    <a:pt x="421" y="1323"/>
                  </a:cubicBezTo>
                  <a:cubicBezTo>
                    <a:pt x="404" y="1325"/>
                    <a:pt x="388" y="1324"/>
                    <a:pt x="375" y="1320"/>
                  </a:cubicBezTo>
                  <a:close/>
                  <a:moveTo>
                    <a:pt x="418" y="1302"/>
                  </a:moveTo>
                  <a:cubicBezTo>
                    <a:pt x="395" y="1301"/>
                    <a:pt x="383" y="1296"/>
                    <a:pt x="374" y="1287"/>
                  </a:cubicBezTo>
                  <a:cubicBezTo>
                    <a:pt x="388" y="1281"/>
                    <a:pt x="403" y="1280"/>
                    <a:pt x="420" y="1285"/>
                  </a:cubicBezTo>
                  <a:cubicBezTo>
                    <a:pt x="419" y="1290"/>
                    <a:pt x="418" y="1296"/>
                    <a:pt x="418" y="1302"/>
                  </a:cubicBezTo>
                  <a:close/>
                  <a:moveTo>
                    <a:pt x="401" y="1304"/>
                  </a:moveTo>
                  <a:cubicBezTo>
                    <a:pt x="391" y="1307"/>
                    <a:pt x="380" y="1312"/>
                    <a:pt x="370" y="1319"/>
                  </a:cubicBezTo>
                  <a:cubicBezTo>
                    <a:pt x="361" y="1315"/>
                    <a:pt x="353" y="1311"/>
                    <a:pt x="346" y="1304"/>
                  </a:cubicBezTo>
                  <a:cubicBezTo>
                    <a:pt x="353" y="1298"/>
                    <a:pt x="361" y="1292"/>
                    <a:pt x="371" y="1288"/>
                  </a:cubicBezTo>
                  <a:cubicBezTo>
                    <a:pt x="378" y="1296"/>
                    <a:pt x="387" y="1302"/>
                    <a:pt x="401" y="1304"/>
                  </a:cubicBezTo>
                  <a:close/>
                  <a:moveTo>
                    <a:pt x="366" y="1321"/>
                  </a:moveTo>
                  <a:cubicBezTo>
                    <a:pt x="360" y="1326"/>
                    <a:pt x="353" y="1332"/>
                    <a:pt x="347" y="1339"/>
                  </a:cubicBezTo>
                  <a:cubicBezTo>
                    <a:pt x="338" y="1334"/>
                    <a:pt x="331" y="1328"/>
                    <a:pt x="327" y="1325"/>
                  </a:cubicBezTo>
                  <a:cubicBezTo>
                    <a:pt x="329" y="1322"/>
                    <a:pt x="331" y="1320"/>
                    <a:pt x="333" y="1317"/>
                  </a:cubicBezTo>
                  <a:cubicBezTo>
                    <a:pt x="336" y="1314"/>
                    <a:pt x="339" y="1310"/>
                    <a:pt x="343" y="1307"/>
                  </a:cubicBezTo>
                  <a:cubicBezTo>
                    <a:pt x="350" y="1313"/>
                    <a:pt x="358" y="1318"/>
                    <a:pt x="366" y="1321"/>
                  </a:cubicBezTo>
                  <a:close/>
                  <a:moveTo>
                    <a:pt x="344" y="1342"/>
                  </a:moveTo>
                  <a:cubicBezTo>
                    <a:pt x="339" y="1348"/>
                    <a:pt x="334" y="1354"/>
                    <a:pt x="329" y="1362"/>
                  </a:cubicBezTo>
                  <a:cubicBezTo>
                    <a:pt x="322" y="1358"/>
                    <a:pt x="316" y="1353"/>
                    <a:pt x="311" y="1348"/>
                  </a:cubicBezTo>
                  <a:cubicBezTo>
                    <a:pt x="315" y="1341"/>
                    <a:pt x="320" y="1334"/>
                    <a:pt x="324" y="1328"/>
                  </a:cubicBezTo>
                  <a:cubicBezTo>
                    <a:pt x="328" y="1331"/>
                    <a:pt x="335" y="1337"/>
                    <a:pt x="344" y="1342"/>
                  </a:cubicBezTo>
                  <a:close/>
                  <a:moveTo>
                    <a:pt x="327" y="1365"/>
                  </a:moveTo>
                  <a:cubicBezTo>
                    <a:pt x="322" y="1372"/>
                    <a:pt x="318" y="1379"/>
                    <a:pt x="315" y="1387"/>
                  </a:cubicBezTo>
                  <a:cubicBezTo>
                    <a:pt x="308" y="1383"/>
                    <a:pt x="303" y="1379"/>
                    <a:pt x="298" y="1374"/>
                  </a:cubicBezTo>
                  <a:cubicBezTo>
                    <a:pt x="301" y="1367"/>
                    <a:pt x="305" y="1359"/>
                    <a:pt x="309" y="1351"/>
                  </a:cubicBezTo>
                  <a:cubicBezTo>
                    <a:pt x="314" y="1356"/>
                    <a:pt x="320" y="1361"/>
                    <a:pt x="327" y="1365"/>
                  </a:cubicBezTo>
                  <a:close/>
                  <a:moveTo>
                    <a:pt x="313" y="1390"/>
                  </a:moveTo>
                  <a:cubicBezTo>
                    <a:pt x="311" y="1397"/>
                    <a:pt x="308" y="1404"/>
                    <a:pt x="306" y="1411"/>
                  </a:cubicBezTo>
                  <a:cubicBezTo>
                    <a:pt x="300" y="1408"/>
                    <a:pt x="295" y="1404"/>
                    <a:pt x="290" y="1401"/>
                  </a:cubicBezTo>
                  <a:cubicBezTo>
                    <a:pt x="291" y="1394"/>
                    <a:pt x="294" y="1386"/>
                    <a:pt x="297" y="1378"/>
                  </a:cubicBezTo>
                  <a:cubicBezTo>
                    <a:pt x="301" y="1383"/>
                    <a:pt x="307" y="1387"/>
                    <a:pt x="313" y="1390"/>
                  </a:cubicBezTo>
                  <a:close/>
                  <a:moveTo>
                    <a:pt x="308" y="1417"/>
                  </a:moveTo>
                  <a:cubicBezTo>
                    <a:pt x="315" y="1420"/>
                    <a:pt x="321" y="1424"/>
                    <a:pt x="328" y="1426"/>
                  </a:cubicBezTo>
                  <a:cubicBezTo>
                    <a:pt x="326" y="1433"/>
                    <a:pt x="325" y="1440"/>
                    <a:pt x="325" y="1447"/>
                  </a:cubicBezTo>
                  <a:cubicBezTo>
                    <a:pt x="317" y="1443"/>
                    <a:pt x="310" y="1439"/>
                    <a:pt x="304" y="1436"/>
                  </a:cubicBezTo>
                  <a:cubicBezTo>
                    <a:pt x="305" y="1429"/>
                    <a:pt x="307" y="1423"/>
                    <a:pt x="308" y="1417"/>
                  </a:cubicBezTo>
                  <a:close/>
                  <a:moveTo>
                    <a:pt x="309" y="1413"/>
                  </a:moveTo>
                  <a:cubicBezTo>
                    <a:pt x="311" y="1406"/>
                    <a:pt x="314" y="1399"/>
                    <a:pt x="317" y="1392"/>
                  </a:cubicBezTo>
                  <a:cubicBezTo>
                    <a:pt x="323" y="1396"/>
                    <a:pt x="330" y="1399"/>
                    <a:pt x="338" y="1401"/>
                  </a:cubicBezTo>
                  <a:cubicBezTo>
                    <a:pt x="334" y="1409"/>
                    <a:pt x="331" y="1416"/>
                    <a:pt x="329" y="1423"/>
                  </a:cubicBezTo>
                  <a:cubicBezTo>
                    <a:pt x="323" y="1420"/>
                    <a:pt x="316" y="1417"/>
                    <a:pt x="309" y="1413"/>
                  </a:cubicBezTo>
                  <a:close/>
                  <a:moveTo>
                    <a:pt x="332" y="1428"/>
                  </a:moveTo>
                  <a:cubicBezTo>
                    <a:pt x="340" y="1431"/>
                    <a:pt x="348" y="1433"/>
                    <a:pt x="356" y="1435"/>
                  </a:cubicBezTo>
                  <a:cubicBezTo>
                    <a:pt x="354" y="1442"/>
                    <a:pt x="353" y="1450"/>
                    <a:pt x="353" y="1457"/>
                  </a:cubicBezTo>
                  <a:cubicBezTo>
                    <a:pt x="344" y="1454"/>
                    <a:pt x="336" y="1452"/>
                    <a:pt x="329" y="1448"/>
                  </a:cubicBezTo>
                  <a:cubicBezTo>
                    <a:pt x="329" y="1442"/>
                    <a:pt x="330" y="1435"/>
                    <a:pt x="332" y="1428"/>
                  </a:cubicBezTo>
                  <a:close/>
                  <a:moveTo>
                    <a:pt x="333" y="1424"/>
                  </a:moveTo>
                  <a:cubicBezTo>
                    <a:pt x="335" y="1417"/>
                    <a:pt x="338" y="1410"/>
                    <a:pt x="341" y="1403"/>
                  </a:cubicBezTo>
                  <a:cubicBezTo>
                    <a:pt x="349" y="1405"/>
                    <a:pt x="357" y="1407"/>
                    <a:pt x="366" y="1409"/>
                  </a:cubicBezTo>
                  <a:cubicBezTo>
                    <a:pt x="362" y="1416"/>
                    <a:pt x="359" y="1424"/>
                    <a:pt x="357" y="1431"/>
                  </a:cubicBezTo>
                  <a:cubicBezTo>
                    <a:pt x="349" y="1429"/>
                    <a:pt x="341" y="1427"/>
                    <a:pt x="333" y="1424"/>
                  </a:cubicBezTo>
                  <a:close/>
                  <a:moveTo>
                    <a:pt x="359" y="1436"/>
                  </a:moveTo>
                  <a:cubicBezTo>
                    <a:pt x="368" y="1437"/>
                    <a:pt x="376" y="1439"/>
                    <a:pt x="385" y="1439"/>
                  </a:cubicBezTo>
                  <a:cubicBezTo>
                    <a:pt x="382" y="1449"/>
                    <a:pt x="381" y="1457"/>
                    <a:pt x="380" y="1463"/>
                  </a:cubicBezTo>
                  <a:cubicBezTo>
                    <a:pt x="372" y="1462"/>
                    <a:pt x="364" y="1460"/>
                    <a:pt x="357" y="1458"/>
                  </a:cubicBezTo>
                  <a:cubicBezTo>
                    <a:pt x="357" y="1451"/>
                    <a:pt x="358" y="1443"/>
                    <a:pt x="359" y="1436"/>
                  </a:cubicBezTo>
                  <a:close/>
                  <a:moveTo>
                    <a:pt x="389" y="1439"/>
                  </a:moveTo>
                  <a:cubicBezTo>
                    <a:pt x="398" y="1439"/>
                    <a:pt x="406" y="1439"/>
                    <a:pt x="415" y="1438"/>
                  </a:cubicBezTo>
                  <a:cubicBezTo>
                    <a:pt x="411" y="1446"/>
                    <a:pt x="409" y="1455"/>
                    <a:pt x="408" y="1464"/>
                  </a:cubicBezTo>
                  <a:cubicBezTo>
                    <a:pt x="403" y="1465"/>
                    <a:pt x="398" y="1464"/>
                    <a:pt x="394" y="1464"/>
                  </a:cubicBezTo>
                  <a:cubicBezTo>
                    <a:pt x="390" y="1464"/>
                    <a:pt x="387" y="1464"/>
                    <a:pt x="384" y="1463"/>
                  </a:cubicBezTo>
                  <a:cubicBezTo>
                    <a:pt x="384" y="1458"/>
                    <a:pt x="385" y="1449"/>
                    <a:pt x="389" y="1439"/>
                  </a:cubicBezTo>
                  <a:close/>
                  <a:moveTo>
                    <a:pt x="419" y="1437"/>
                  </a:moveTo>
                  <a:cubicBezTo>
                    <a:pt x="431" y="1435"/>
                    <a:pt x="442" y="1431"/>
                    <a:pt x="451" y="1425"/>
                  </a:cubicBezTo>
                  <a:cubicBezTo>
                    <a:pt x="443" y="1437"/>
                    <a:pt x="441" y="1447"/>
                    <a:pt x="441" y="1458"/>
                  </a:cubicBezTo>
                  <a:cubicBezTo>
                    <a:pt x="431" y="1462"/>
                    <a:pt x="422" y="1463"/>
                    <a:pt x="412" y="1464"/>
                  </a:cubicBezTo>
                  <a:cubicBezTo>
                    <a:pt x="413" y="1455"/>
                    <a:pt x="415" y="1446"/>
                    <a:pt x="419" y="1437"/>
                  </a:cubicBezTo>
                  <a:close/>
                  <a:moveTo>
                    <a:pt x="465" y="1415"/>
                  </a:moveTo>
                  <a:cubicBezTo>
                    <a:pt x="469" y="1419"/>
                    <a:pt x="473" y="1423"/>
                    <a:pt x="478" y="1425"/>
                  </a:cubicBezTo>
                  <a:cubicBezTo>
                    <a:pt x="470" y="1441"/>
                    <a:pt x="458" y="1451"/>
                    <a:pt x="445" y="1457"/>
                  </a:cubicBezTo>
                  <a:cubicBezTo>
                    <a:pt x="445" y="1444"/>
                    <a:pt x="449" y="1432"/>
                    <a:pt x="465" y="1415"/>
                  </a:cubicBezTo>
                  <a:close/>
                  <a:moveTo>
                    <a:pt x="499" y="1393"/>
                  </a:moveTo>
                  <a:cubicBezTo>
                    <a:pt x="501" y="1391"/>
                    <a:pt x="504" y="1390"/>
                    <a:pt x="506" y="1388"/>
                  </a:cubicBezTo>
                  <a:cubicBezTo>
                    <a:pt x="517" y="1402"/>
                    <a:pt x="517" y="1402"/>
                    <a:pt x="517" y="1402"/>
                  </a:cubicBezTo>
                  <a:cubicBezTo>
                    <a:pt x="513" y="1403"/>
                    <a:pt x="510" y="1403"/>
                    <a:pt x="507" y="1404"/>
                  </a:cubicBezTo>
                  <a:lnTo>
                    <a:pt x="499" y="1393"/>
                  </a:lnTo>
                  <a:close/>
                  <a:moveTo>
                    <a:pt x="502" y="1404"/>
                  </a:moveTo>
                  <a:cubicBezTo>
                    <a:pt x="499" y="1404"/>
                    <a:pt x="496" y="1404"/>
                    <a:pt x="493" y="1404"/>
                  </a:cubicBezTo>
                  <a:cubicBezTo>
                    <a:pt x="489" y="1397"/>
                    <a:pt x="489" y="1397"/>
                    <a:pt x="489" y="1397"/>
                  </a:cubicBezTo>
                  <a:cubicBezTo>
                    <a:pt x="491" y="1396"/>
                    <a:pt x="493" y="1396"/>
                    <a:pt x="495" y="1395"/>
                  </a:cubicBezTo>
                  <a:lnTo>
                    <a:pt x="502" y="1404"/>
                  </a:lnTo>
                  <a:close/>
                  <a:moveTo>
                    <a:pt x="509" y="1386"/>
                  </a:moveTo>
                  <a:cubicBezTo>
                    <a:pt x="511" y="1385"/>
                    <a:pt x="514" y="1383"/>
                    <a:pt x="516" y="1381"/>
                  </a:cubicBezTo>
                  <a:cubicBezTo>
                    <a:pt x="531" y="1399"/>
                    <a:pt x="531" y="1399"/>
                    <a:pt x="531" y="1399"/>
                  </a:cubicBezTo>
                  <a:cubicBezTo>
                    <a:pt x="527" y="1400"/>
                    <a:pt x="524" y="1401"/>
                    <a:pt x="521" y="1401"/>
                  </a:cubicBezTo>
                  <a:lnTo>
                    <a:pt x="509" y="1386"/>
                  </a:lnTo>
                  <a:close/>
                  <a:moveTo>
                    <a:pt x="519" y="1379"/>
                  </a:moveTo>
                  <a:cubicBezTo>
                    <a:pt x="520" y="1378"/>
                    <a:pt x="522" y="1377"/>
                    <a:pt x="523" y="1375"/>
                  </a:cubicBezTo>
                  <a:cubicBezTo>
                    <a:pt x="524" y="1375"/>
                    <a:pt x="525" y="1374"/>
                    <a:pt x="526" y="1374"/>
                  </a:cubicBezTo>
                  <a:cubicBezTo>
                    <a:pt x="544" y="1394"/>
                    <a:pt x="544" y="1394"/>
                    <a:pt x="544" y="1394"/>
                  </a:cubicBezTo>
                  <a:cubicBezTo>
                    <a:pt x="541" y="1395"/>
                    <a:pt x="538" y="1396"/>
                    <a:pt x="534" y="1397"/>
                  </a:cubicBezTo>
                  <a:lnTo>
                    <a:pt x="519" y="1379"/>
                  </a:lnTo>
                  <a:close/>
                  <a:moveTo>
                    <a:pt x="529" y="1371"/>
                  </a:moveTo>
                  <a:cubicBezTo>
                    <a:pt x="531" y="1369"/>
                    <a:pt x="534" y="1367"/>
                    <a:pt x="537" y="1365"/>
                  </a:cubicBezTo>
                  <a:cubicBezTo>
                    <a:pt x="558" y="1388"/>
                    <a:pt x="558" y="1388"/>
                    <a:pt x="558" y="1388"/>
                  </a:cubicBezTo>
                  <a:cubicBezTo>
                    <a:pt x="554" y="1389"/>
                    <a:pt x="551" y="1391"/>
                    <a:pt x="548" y="1392"/>
                  </a:cubicBezTo>
                  <a:lnTo>
                    <a:pt x="529" y="1371"/>
                  </a:lnTo>
                  <a:close/>
                  <a:moveTo>
                    <a:pt x="540" y="1363"/>
                  </a:moveTo>
                  <a:cubicBezTo>
                    <a:pt x="543" y="1361"/>
                    <a:pt x="546" y="1358"/>
                    <a:pt x="549" y="1356"/>
                  </a:cubicBezTo>
                  <a:cubicBezTo>
                    <a:pt x="572" y="1381"/>
                    <a:pt x="572" y="1381"/>
                    <a:pt x="572" y="1381"/>
                  </a:cubicBezTo>
                  <a:cubicBezTo>
                    <a:pt x="568" y="1383"/>
                    <a:pt x="565" y="1385"/>
                    <a:pt x="562" y="1386"/>
                  </a:cubicBezTo>
                  <a:lnTo>
                    <a:pt x="540" y="1363"/>
                  </a:lnTo>
                  <a:close/>
                  <a:moveTo>
                    <a:pt x="553" y="1354"/>
                  </a:moveTo>
                  <a:cubicBezTo>
                    <a:pt x="556" y="1353"/>
                    <a:pt x="559" y="1351"/>
                    <a:pt x="562" y="1350"/>
                  </a:cubicBezTo>
                  <a:cubicBezTo>
                    <a:pt x="585" y="1376"/>
                    <a:pt x="585" y="1376"/>
                    <a:pt x="585" y="1376"/>
                  </a:cubicBezTo>
                  <a:cubicBezTo>
                    <a:pt x="582" y="1377"/>
                    <a:pt x="579" y="1378"/>
                    <a:pt x="576" y="1380"/>
                  </a:cubicBezTo>
                  <a:lnTo>
                    <a:pt x="553" y="1354"/>
                  </a:lnTo>
                  <a:close/>
                  <a:moveTo>
                    <a:pt x="565" y="1348"/>
                  </a:moveTo>
                  <a:cubicBezTo>
                    <a:pt x="569" y="1346"/>
                    <a:pt x="572" y="1345"/>
                    <a:pt x="576" y="1344"/>
                  </a:cubicBezTo>
                  <a:cubicBezTo>
                    <a:pt x="597" y="1370"/>
                    <a:pt x="597" y="1370"/>
                    <a:pt x="597" y="1370"/>
                  </a:cubicBezTo>
                  <a:cubicBezTo>
                    <a:pt x="594" y="1371"/>
                    <a:pt x="591" y="1373"/>
                    <a:pt x="588" y="1374"/>
                  </a:cubicBezTo>
                  <a:lnTo>
                    <a:pt x="565" y="1348"/>
                  </a:lnTo>
                  <a:close/>
                  <a:moveTo>
                    <a:pt x="580" y="1342"/>
                  </a:moveTo>
                  <a:cubicBezTo>
                    <a:pt x="582" y="1342"/>
                    <a:pt x="585" y="1341"/>
                    <a:pt x="588" y="1340"/>
                  </a:cubicBezTo>
                  <a:cubicBezTo>
                    <a:pt x="590" y="1341"/>
                    <a:pt x="591" y="1342"/>
                    <a:pt x="591" y="1343"/>
                  </a:cubicBezTo>
                  <a:cubicBezTo>
                    <a:pt x="592" y="1346"/>
                    <a:pt x="594" y="1357"/>
                    <a:pt x="602" y="1368"/>
                  </a:cubicBezTo>
                  <a:cubicBezTo>
                    <a:pt x="602" y="1368"/>
                    <a:pt x="601" y="1369"/>
                    <a:pt x="601" y="1369"/>
                  </a:cubicBezTo>
                  <a:lnTo>
                    <a:pt x="580" y="1342"/>
                  </a:lnTo>
                  <a:close/>
                  <a:moveTo>
                    <a:pt x="521" y="1427"/>
                  </a:moveTo>
                  <a:cubicBezTo>
                    <a:pt x="517" y="1426"/>
                    <a:pt x="514" y="1426"/>
                    <a:pt x="511" y="1425"/>
                  </a:cubicBezTo>
                  <a:cubicBezTo>
                    <a:pt x="523" y="1412"/>
                    <a:pt x="523" y="1412"/>
                    <a:pt x="523" y="1412"/>
                  </a:cubicBezTo>
                  <a:cubicBezTo>
                    <a:pt x="526" y="1412"/>
                    <a:pt x="529" y="1411"/>
                    <a:pt x="532" y="1411"/>
                  </a:cubicBezTo>
                  <a:lnTo>
                    <a:pt x="521" y="1427"/>
                  </a:lnTo>
                  <a:close/>
                  <a:moveTo>
                    <a:pt x="537" y="1409"/>
                  </a:moveTo>
                  <a:cubicBezTo>
                    <a:pt x="540" y="1408"/>
                    <a:pt x="544" y="1407"/>
                    <a:pt x="547" y="1406"/>
                  </a:cubicBezTo>
                  <a:cubicBezTo>
                    <a:pt x="537" y="1428"/>
                    <a:pt x="537" y="1428"/>
                    <a:pt x="537" y="1428"/>
                  </a:cubicBezTo>
                  <a:cubicBezTo>
                    <a:pt x="533" y="1428"/>
                    <a:pt x="529" y="1428"/>
                    <a:pt x="525" y="1427"/>
                  </a:cubicBezTo>
                  <a:lnTo>
                    <a:pt x="537" y="1409"/>
                  </a:lnTo>
                  <a:close/>
                  <a:moveTo>
                    <a:pt x="506" y="1424"/>
                  </a:moveTo>
                  <a:cubicBezTo>
                    <a:pt x="503" y="1423"/>
                    <a:pt x="500" y="1422"/>
                    <a:pt x="497" y="1421"/>
                  </a:cubicBezTo>
                  <a:cubicBezTo>
                    <a:pt x="507" y="1414"/>
                    <a:pt x="507" y="1414"/>
                    <a:pt x="507" y="1414"/>
                  </a:cubicBezTo>
                  <a:cubicBezTo>
                    <a:pt x="510" y="1414"/>
                    <a:pt x="513" y="1414"/>
                    <a:pt x="517" y="1413"/>
                  </a:cubicBezTo>
                  <a:lnTo>
                    <a:pt x="506" y="1424"/>
                  </a:lnTo>
                  <a:close/>
                  <a:moveTo>
                    <a:pt x="492" y="1419"/>
                  </a:moveTo>
                  <a:cubicBezTo>
                    <a:pt x="490" y="1417"/>
                    <a:pt x="487" y="1416"/>
                    <a:pt x="484" y="1414"/>
                  </a:cubicBezTo>
                  <a:cubicBezTo>
                    <a:pt x="491" y="1412"/>
                    <a:pt x="491" y="1412"/>
                    <a:pt x="491" y="1412"/>
                  </a:cubicBezTo>
                  <a:cubicBezTo>
                    <a:pt x="494" y="1413"/>
                    <a:pt x="497" y="1413"/>
                    <a:pt x="500" y="1413"/>
                  </a:cubicBezTo>
                  <a:lnTo>
                    <a:pt x="492" y="1419"/>
                  </a:lnTo>
                  <a:close/>
                  <a:moveTo>
                    <a:pt x="481" y="1411"/>
                  </a:moveTo>
                  <a:cubicBezTo>
                    <a:pt x="477" y="1409"/>
                    <a:pt x="474" y="1406"/>
                    <a:pt x="471" y="1403"/>
                  </a:cubicBezTo>
                  <a:cubicBezTo>
                    <a:pt x="476" y="1406"/>
                    <a:pt x="480" y="1408"/>
                    <a:pt x="485" y="1410"/>
                  </a:cubicBezTo>
                  <a:lnTo>
                    <a:pt x="481" y="1411"/>
                  </a:lnTo>
                  <a:close/>
                  <a:moveTo>
                    <a:pt x="475" y="1398"/>
                  </a:moveTo>
                  <a:cubicBezTo>
                    <a:pt x="478" y="1399"/>
                    <a:pt x="482" y="1399"/>
                    <a:pt x="485" y="1398"/>
                  </a:cubicBezTo>
                  <a:cubicBezTo>
                    <a:pt x="488" y="1403"/>
                    <a:pt x="488" y="1403"/>
                    <a:pt x="488" y="1403"/>
                  </a:cubicBezTo>
                  <a:cubicBezTo>
                    <a:pt x="484" y="1402"/>
                    <a:pt x="479" y="1400"/>
                    <a:pt x="475" y="1398"/>
                  </a:cubicBezTo>
                  <a:close/>
                  <a:moveTo>
                    <a:pt x="554" y="1427"/>
                  </a:moveTo>
                  <a:cubicBezTo>
                    <a:pt x="550" y="1427"/>
                    <a:pt x="545" y="1428"/>
                    <a:pt x="541" y="1428"/>
                  </a:cubicBezTo>
                  <a:cubicBezTo>
                    <a:pt x="552" y="1404"/>
                    <a:pt x="552" y="1404"/>
                    <a:pt x="552" y="1404"/>
                  </a:cubicBezTo>
                  <a:cubicBezTo>
                    <a:pt x="555" y="1403"/>
                    <a:pt x="558" y="1402"/>
                    <a:pt x="562" y="1400"/>
                  </a:cubicBezTo>
                  <a:lnTo>
                    <a:pt x="554" y="1427"/>
                  </a:lnTo>
                  <a:close/>
                  <a:moveTo>
                    <a:pt x="566" y="1398"/>
                  </a:moveTo>
                  <a:cubicBezTo>
                    <a:pt x="569" y="1397"/>
                    <a:pt x="572" y="1396"/>
                    <a:pt x="575" y="1394"/>
                  </a:cubicBezTo>
                  <a:cubicBezTo>
                    <a:pt x="574" y="1405"/>
                    <a:pt x="574" y="1405"/>
                    <a:pt x="574" y="1405"/>
                  </a:cubicBezTo>
                  <a:cubicBezTo>
                    <a:pt x="568" y="1411"/>
                    <a:pt x="563" y="1417"/>
                    <a:pt x="559" y="1423"/>
                  </a:cubicBezTo>
                  <a:lnTo>
                    <a:pt x="566" y="1398"/>
                  </a:lnTo>
                  <a:close/>
                  <a:moveTo>
                    <a:pt x="610" y="1379"/>
                  </a:moveTo>
                  <a:cubicBezTo>
                    <a:pt x="611" y="1380"/>
                    <a:pt x="612" y="1381"/>
                    <a:pt x="613" y="1382"/>
                  </a:cubicBezTo>
                  <a:cubicBezTo>
                    <a:pt x="611" y="1383"/>
                    <a:pt x="608" y="1384"/>
                    <a:pt x="605" y="1385"/>
                  </a:cubicBezTo>
                  <a:cubicBezTo>
                    <a:pt x="605" y="1381"/>
                    <a:pt x="605" y="1381"/>
                    <a:pt x="605" y="1381"/>
                  </a:cubicBezTo>
                  <a:cubicBezTo>
                    <a:pt x="607" y="1380"/>
                    <a:pt x="608" y="1379"/>
                    <a:pt x="610" y="1379"/>
                  </a:cubicBezTo>
                  <a:close/>
                  <a:moveTo>
                    <a:pt x="533" y="665"/>
                  </a:moveTo>
                  <a:cubicBezTo>
                    <a:pt x="528" y="668"/>
                    <a:pt x="528" y="668"/>
                    <a:pt x="528" y="668"/>
                  </a:cubicBezTo>
                  <a:cubicBezTo>
                    <a:pt x="526" y="665"/>
                    <a:pt x="523" y="664"/>
                    <a:pt x="520" y="662"/>
                  </a:cubicBezTo>
                  <a:cubicBezTo>
                    <a:pt x="525" y="663"/>
                    <a:pt x="529" y="664"/>
                    <a:pt x="533" y="665"/>
                  </a:cubicBezTo>
                  <a:close/>
                  <a:moveTo>
                    <a:pt x="519" y="657"/>
                  </a:moveTo>
                  <a:cubicBezTo>
                    <a:pt x="523" y="655"/>
                    <a:pt x="527" y="655"/>
                    <a:pt x="531" y="654"/>
                  </a:cubicBezTo>
                  <a:cubicBezTo>
                    <a:pt x="534" y="657"/>
                    <a:pt x="534" y="657"/>
                    <a:pt x="534" y="657"/>
                  </a:cubicBezTo>
                  <a:cubicBezTo>
                    <a:pt x="529" y="657"/>
                    <a:pt x="524" y="656"/>
                    <a:pt x="519" y="657"/>
                  </a:cubicBezTo>
                  <a:close/>
                  <a:moveTo>
                    <a:pt x="538" y="667"/>
                  </a:moveTo>
                  <a:cubicBezTo>
                    <a:pt x="541" y="668"/>
                    <a:pt x="544" y="669"/>
                    <a:pt x="547" y="671"/>
                  </a:cubicBezTo>
                  <a:cubicBezTo>
                    <a:pt x="536" y="676"/>
                    <a:pt x="536" y="676"/>
                    <a:pt x="536" y="676"/>
                  </a:cubicBezTo>
                  <a:cubicBezTo>
                    <a:pt x="534" y="674"/>
                    <a:pt x="533" y="672"/>
                    <a:pt x="531" y="670"/>
                  </a:cubicBezTo>
                  <a:lnTo>
                    <a:pt x="538" y="667"/>
                  </a:lnTo>
                  <a:close/>
                  <a:moveTo>
                    <a:pt x="609" y="728"/>
                  </a:moveTo>
                  <a:cubicBezTo>
                    <a:pt x="622" y="745"/>
                    <a:pt x="634" y="763"/>
                    <a:pt x="650" y="778"/>
                  </a:cubicBezTo>
                  <a:cubicBezTo>
                    <a:pt x="649" y="778"/>
                    <a:pt x="648" y="778"/>
                    <a:pt x="647" y="778"/>
                  </a:cubicBezTo>
                  <a:cubicBezTo>
                    <a:pt x="628" y="764"/>
                    <a:pt x="613" y="743"/>
                    <a:pt x="599" y="723"/>
                  </a:cubicBezTo>
                  <a:cubicBezTo>
                    <a:pt x="580" y="696"/>
                    <a:pt x="562" y="671"/>
                    <a:pt x="536" y="662"/>
                  </a:cubicBezTo>
                  <a:cubicBezTo>
                    <a:pt x="566" y="668"/>
                    <a:pt x="587" y="697"/>
                    <a:pt x="609" y="728"/>
                  </a:cubicBezTo>
                  <a:close/>
                  <a:moveTo>
                    <a:pt x="536" y="654"/>
                  </a:moveTo>
                  <a:cubicBezTo>
                    <a:pt x="539" y="653"/>
                    <a:pt x="542" y="653"/>
                    <a:pt x="545" y="654"/>
                  </a:cubicBezTo>
                  <a:cubicBezTo>
                    <a:pt x="549" y="662"/>
                    <a:pt x="549" y="662"/>
                    <a:pt x="549" y="662"/>
                  </a:cubicBezTo>
                  <a:cubicBezTo>
                    <a:pt x="546" y="661"/>
                    <a:pt x="543" y="659"/>
                    <a:pt x="540" y="659"/>
                  </a:cubicBezTo>
                  <a:lnTo>
                    <a:pt x="536" y="654"/>
                  </a:lnTo>
                  <a:close/>
                  <a:moveTo>
                    <a:pt x="550" y="654"/>
                  </a:moveTo>
                  <a:cubicBezTo>
                    <a:pt x="553" y="654"/>
                    <a:pt x="557" y="655"/>
                    <a:pt x="560" y="656"/>
                  </a:cubicBezTo>
                  <a:cubicBezTo>
                    <a:pt x="564" y="670"/>
                    <a:pt x="564" y="670"/>
                    <a:pt x="564" y="670"/>
                  </a:cubicBezTo>
                  <a:cubicBezTo>
                    <a:pt x="561" y="668"/>
                    <a:pt x="558" y="666"/>
                    <a:pt x="555" y="665"/>
                  </a:cubicBezTo>
                  <a:lnTo>
                    <a:pt x="550" y="654"/>
                  </a:lnTo>
                  <a:close/>
                  <a:moveTo>
                    <a:pt x="564" y="657"/>
                  </a:moveTo>
                  <a:cubicBezTo>
                    <a:pt x="568" y="658"/>
                    <a:pt x="571" y="659"/>
                    <a:pt x="574" y="660"/>
                  </a:cubicBezTo>
                  <a:cubicBezTo>
                    <a:pt x="575" y="680"/>
                    <a:pt x="575" y="680"/>
                    <a:pt x="575" y="680"/>
                  </a:cubicBezTo>
                  <a:cubicBezTo>
                    <a:pt x="573" y="678"/>
                    <a:pt x="571" y="676"/>
                    <a:pt x="569" y="674"/>
                  </a:cubicBezTo>
                  <a:lnTo>
                    <a:pt x="564" y="657"/>
                  </a:lnTo>
                  <a:close/>
                  <a:moveTo>
                    <a:pt x="578" y="662"/>
                  </a:moveTo>
                  <a:cubicBezTo>
                    <a:pt x="581" y="664"/>
                    <a:pt x="585" y="665"/>
                    <a:pt x="588" y="667"/>
                  </a:cubicBezTo>
                  <a:cubicBezTo>
                    <a:pt x="586" y="691"/>
                    <a:pt x="586" y="691"/>
                    <a:pt x="586" y="691"/>
                  </a:cubicBezTo>
                  <a:cubicBezTo>
                    <a:pt x="584" y="689"/>
                    <a:pt x="582" y="686"/>
                    <a:pt x="579" y="684"/>
                  </a:cubicBezTo>
                  <a:lnTo>
                    <a:pt x="578" y="662"/>
                  </a:lnTo>
                  <a:close/>
                  <a:moveTo>
                    <a:pt x="661" y="776"/>
                  </a:moveTo>
                  <a:cubicBezTo>
                    <a:pt x="659" y="776"/>
                    <a:pt x="657" y="777"/>
                    <a:pt x="654" y="777"/>
                  </a:cubicBezTo>
                  <a:cubicBezTo>
                    <a:pt x="653" y="776"/>
                    <a:pt x="651" y="774"/>
                    <a:pt x="650" y="773"/>
                  </a:cubicBezTo>
                  <a:cubicBezTo>
                    <a:pt x="660" y="754"/>
                    <a:pt x="660" y="754"/>
                    <a:pt x="660" y="754"/>
                  </a:cubicBezTo>
                  <a:cubicBezTo>
                    <a:pt x="661" y="757"/>
                    <a:pt x="661" y="759"/>
                    <a:pt x="662" y="762"/>
                  </a:cubicBezTo>
                  <a:cubicBezTo>
                    <a:pt x="661" y="769"/>
                    <a:pt x="661" y="774"/>
                    <a:pt x="661" y="776"/>
                  </a:cubicBezTo>
                  <a:close/>
                  <a:moveTo>
                    <a:pt x="647" y="770"/>
                  </a:moveTo>
                  <a:cubicBezTo>
                    <a:pt x="645" y="768"/>
                    <a:pt x="643" y="765"/>
                    <a:pt x="641" y="763"/>
                  </a:cubicBezTo>
                  <a:cubicBezTo>
                    <a:pt x="655" y="741"/>
                    <a:pt x="655" y="741"/>
                    <a:pt x="655" y="741"/>
                  </a:cubicBezTo>
                  <a:cubicBezTo>
                    <a:pt x="656" y="744"/>
                    <a:pt x="657" y="746"/>
                    <a:pt x="658" y="749"/>
                  </a:cubicBezTo>
                  <a:lnTo>
                    <a:pt x="647" y="770"/>
                  </a:lnTo>
                  <a:close/>
                  <a:moveTo>
                    <a:pt x="639" y="760"/>
                  </a:moveTo>
                  <a:cubicBezTo>
                    <a:pt x="636" y="758"/>
                    <a:pt x="634" y="755"/>
                    <a:pt x="632" y="753"/>
                  </a:cubicBezTo>
                  <a:cubicBezTo>
                    <a:pt x="648" y="728"/>
                    <a:pt x="648" y="728"/>
                    <a:pt x="648" y="728"/>
                  </a:cubicBezTo>
                  <a:cubicBezTo>
                    <a:pt x="650" y="731"/>
                    <a:pt x="652" y="734"/>
                    <a:pt x="653" y="737"/>
                  </a:cubicBezTo>
                  <a:lnTo>
                    <a:pt x="639" y="760"/>
                  </a:lnTo>
                  <a:close/>
                  <a:moveTo>
                    <a:pt x="630" y="749"/>
                  </a:moveTo>
                  <a:cubicBezTo>
                    <a:pt x="628" y="747"/>
                    <a:pt x="626" y="744"/>
                    <a:pt x="624" y="742"/>
                  </a:cubicBezTo>
                  <a:cubicBezTo>
                    <a:pt x="641" y="716"/>
                    <a:pt x="641" y="716"/>
                    <a:pt x="641" y="716"/>
                  </a:cubicBezTo>
                  <a:cubicBezTo>
                    <a:pt x="643" y="718"/>
                    <a:pt x="644" y="721"/>
                    <a:pt x="646" y="724"/>
                  </a:cubicBezTo>
                  <a:lnTo>
                    <a:pt x="630" y="749"/>
                  </a:lnTo>
                  <a:close/>
                  <a:moveTo>
                    <a:pt x="622" y="739"/>
                  </a:moveTo>
                  <a:cubicBezTo>
                    <a:pt x="620" y="736"/>
                    <a:pt x="618" y="733"/>
                    <a:pt x="616" y="731"/>
                  </a:cubicBezTo>
                  <a:cubicBezTo>
                    <a:pt x="630" y="702"/>
                    <a:pt x="630" y="702"/>
                    <a:pt x="630" y="702"/>
                  </a:cubicBezTo>
                  <a:cubicBezTo>
                    <a:pt x="633" y="705"/>
                    <a:pt x="636" y="709"/>
                    <a:pt x="638" y="712"/>
                  </a:cubicBezTo>
                  <a:lnTo>
                    <a:pt x="622" y="739"/>
                  </a:lnTo>
                  <a:close/>
                  <a:moveTo>
                    <a:pt x="613" y="727"/>
                  </a:moveTo>
                  <a:cubicBezTo>
                    <a:pt x="613" y="727"/>
                    <a:pt x="613" y="726"/>
                    <a:pt x="612" y="725"/>
                  </a:cubicBezTo>
                  <a:cubicBezTo>
                    <a:pt x="611" y="723"/>
                    <a:pt x="609" y="721"/>
                    <a:pt x="608" y="719"/>
                  </a:cubicBezTo>
                  <a:cubicBezTo>
                    <a:pt x="619" y="690"/>
                    <a:pt x="619" y="690"/>
                    <a:pt x="619" y="690"/>
                  </a:cubicBezTo>
                  <a:cubicBezTo>
                    <a:pt x="622" y="693"/>
                    <a:pt x="625" y="696"/>
                    <a:pt x="627" y="699"/>
                  </a:cubicBezTo>
                  <a:lnTo>
                    <a:pt x="613" y="727"/>
                  </a:lnTo>
                  <a:close/>
                  <a:moveTo>
                    <a:pt x="605" y="716"/>
                  </a:moveTo>
                  <a:cubicBezTo>
                    <a:pt x="603" y="713"/>
                    <a:pt x="601" y="710"/>
                    <a:pt x="599" y="708"/>
                  </a:cubicBezTo>
                  <a:cubicBezTo>
                    <a:pt x="606" y="679"/>
                    <a:pt x="606" y="679"/>
                    <a:pt x="606" y="679"/>
                  </a:cubicBezTo>
                  <a:cubicBezTo>
                    <a:pt x="609" y="682"/>
                    <a:pt x="613" y="685"/>
                    <a:pt x="616" y="687"/>
                  </a:cubicBezTo>
                  <a:lnTo>
                    <a:pt x="605" y="716"/>
                  </a:lnTo>
                  <a:close/>
                  <a:moveTo>
                    <a:pt x="596" y="704"/>
                  </a:moveTo>
                  <a:cubicBezTo>
                    <a:pt x="594" y="701"/>
                    <a:pt x="592" y="698"/>
                    <a:pt x="589" y="695"/>
                  </a:cubicBezTo>
                  <a:cubicBezTo>
                    <a:pt x="592" y="670"/>
                    <a:pt x="592" y="670"/>
                    <a:pt x="592" y="670"/>
                  </a:cubicBezTo>
                  <a:cubicBezTo>
                    <a:pt x="596" y="672"/>
                    <a:pt x="599" y="674"/>
                    <a:pt x="603" y="677"/>
                  </a:cubicBezTo>
                  <a:lnTo>
                    <a:pt x="596" y="704"/>
                  </a:lnTo>
                  <a:close/>
                  <a:moveTo>
                    <a:pt x="550" y="674"/>
                  </a:moveTo>
                  <a:cubicBezTo>
                    <a:pt x="553" y="675"/>
                    <a:pt x="556" y="677"/>
                    <a:pt x="558" y="679"/>
                  </a:cubicBezTo>
                  <a:cubicBezTo>
                    <a:pt x="542" y="686"/>
                    <a:pt x="542" y="686"/>
                    <a:pt x="542" y="686"/>
                  </a:cubicBezTo>
                  <a:cubicBezTo>
                    <a:pt x="541" y="684"/>
                    <a:pt x="539" y="681"/>
                    <a:pt x="538" y="679"/>
                  </a:cubicBezTo>
                  <a:lnTo>
                    <a:pt x="550" y="674"/>
                  </a:lnTo>
                  <a:close/>
                  <a:moveTo>
                    <a:pt x="561" y="682"/>
                  </a:moveTo>
                  <a:cubicBezTo>
                    <a:pt x="564" y="685"/>
                    <a:pt x="566" y="687"/>
                    <a:pt x="568" y="690"/>
                  </a:cubicBezTo>
                  <a:cubicBezTo>
                    <a:pt x="547" y="698"/>
                    <a:pt x="547" y="698"/>
                    <a:pt x="547" y="698"/>
                  </a:cubicBezTo>
                  <a:cubicBezTo>
                    <a:pt x="546" y="695"/>
                    <a:pt x="545" y="692"/>
                    <a:pt x="544" y="690"/>
                  </a:cubicBezTo>
                  <a:lnTo>
                    <a:pt x="561" y="682"/>
                  </a:lnTo>
                  <a:close/>
                  <a:moveTo>
                    <a:pt x="571" y="693"/>
                  </a:moveTo>
                  <a:cubicBezTo>
                    <a:pt x="573" y="695"/>
                    <a:pt x="576" y="698"/>
                    <a:pt x="578" y="700"/>
                  </a:cubicBezTo>
                  <a:cubicBezTo>
                    <a:pt x="552" y="709"/>
                    <a:pt x="552" y="709"/>
                    <a:pt x="552" y="709"/>
                  </a:cubicBezTo>
                  <a:cubicBezTo>
                    <a:pt x="551" y="708"/>
                    <a:pt x="551" y="707"/>
                    <a:pt x="551" y="706"/>
                  </a:cubicBezTo>
                  <a:cubicBezTo>
                    <a:pt x="550" y="705"/>
                    <a:pt x="549" y="703"/>
                    <a:pt x="549" y="701"/>
                  </a:cubicBezTo>
                  <a:lnTo>
                    <a:pt x="571" y="693"/>
                  </a:lnTo>
                  <a:close/>
                  <a:moveTo>
                    <a:pt x="580" y="704"/>
                  </a:moveTo>
                  <a:cubicBezTo>
                    <a:pt x="582" y="706"/>
                    <a:pt x="585" y="709"/>
                    <a:pt x="587" y="712"/>
                  </a:cubicBezTo>
                  <a:cubicBezTo>
                    <a:pt x="557" y="722"/>
                    <a:pt x="557" y="722"/>
                    <a:pt x="557" y="722"/>
                  </a:cubicBezTo>
                  <a:cubicBezTo>
                    <a:pt x="556" y="719"/>
                    <a:pt x="555" y="716"/>
                    <a:pt x="553" y="713"/>
                  </a:cubicBezTo>
                  <a:lnTo>
                    <a:pt x="580" y="704"/>
                  </a:lnTo>
                  <a:close/>
                  <a:moveTo>
                    <a:pt x="589" y="716"/>
                  </a:moveTo>
                  <a:cubicBezTo>
                    <a:pt x="591" y="719"/>
                    <a:pt x="594" y="722"/>
                    <a:pt x="596" y="725"/>
                  </a:cubicBezTo>
                  <a:cubicBezTo>
                    <a:pt x="564" y="736"/>
                    <a:pt x="564" y="736"/>
                    <a:pt x="564" y="736"/>
                  </a:cubicBezTo>
                  <a:cubicBezTo>
                    <a:pt x="562" y="732"/>
                    <a:pt x="560" y="729"/>
                    <a:pt x="559" y="726"/>
                  </a:cubicBezTo>
                  <a:lnTo>
                    <a:pt x="589" y="716"/>
                  </a:lnTo>
                  <a:close/>
                  <a:moveTo>
                    <a:pt x="598" y="728"/>
                  </a:moveTo>
                  <a:cubicBezTo>
                    <a:pt x="600" y="731"/>
                    <a:pt x="602" y="734"/>
                    <a:pt x="604" y="736"/>
                  </a:cubicBezTo>
                  <a:cubicBezTo>
                    <a:pt x="571" y="748"/>
                    <a:pt x="571" y="748"/>
                    <a:pt x="571" y="748"/>
                  </a:cubicBezTo>
                  <a:cubicBezTo>
                    <a:pt x="569" y="745"/>
                    <a:pt x="568" y="742"/>
                    <a:pt x="566" y="739"/>
                  </a:cubicBezTo>
                  <a:lnTo>
                    <a:pt x="598" y="728"/>
                  </a:lnTo>
                  <a:close/>
                  <a:moveTo>
                    <a:pt x="606" y="740"/>
                  </a:moveTo>
                  <a:cubicBezTo>
                    <a:pt x="608" y="742"/>
                    <a:pt x="610" y="745"/>
                    <a:pt x="612" y="747"/>
                  </a:cubicBezTo>
                  <a:cubicBezTo>
                    <a:pt x="581" y="760"/>
                    <a:pt x="581" y="760"/>
                    <a:pt x="581" y="760"/>
                  </a:cubicBezTo>
                  <a:cubicBezTo>
                    <a:pt x="578" y="757"/>
                    <a:pt x="576" y="754"/>
                    <a:pt x="574" y="751"/>
                  </a:cubicBezTo>
                  <a:lnTo>
                    <a:pt x="606" y="740"/>
                  </a:lnTo>
                  <a:close/>
                  <a:moveTo>
                    <a:pt x="614" y="750"/>
                  </a:moveTo>
                  <a:cubicBezTo>
                    <a:pt x="616" y="753"/>
                    <a:pt x="618" y="755"/>
                    <a:pt x="620" y="757"/>
                  </a:cubicBezTo>
                  <a:cubicBezTo>
                    <a:pt x="591" y="770"/>
                    <a:pt x="591" y="770"/>
                    <a:pt x="591" y="770"/>
                  </a:cubicBezTo>
                  <a:cubicBezTo>
                    <a:pt x="588" y="768"/>
                    <a:pt x="586" y="765"/>
                    <a:pt x="583" y="763"/>
                  </a:cubicBezTo>
                  <a:lnTo>
                    <a:pt x="614" y="750"/>
                  </a:lnTo>
                  <a:close/>
                  <a:moveTo>
                    <a:pt x="623" y="760"/>
                  </a:moveTo>
                  <a:cubicBezTo>
                    <a:pt x="625" y="762"/>
                    <a:pt x="626" y="764"/>
                    <a:pt x="628" y="766"/>
                  </a:cubicBezTo>
                  <a:cubicBezTo>
                    <a:pt x="603" y="778"/>
                    <a:pt x="603" y="778"/>
                    <a:pt x="603" y="778"/>
                  </a:cubicBezTo>
                  <a:cubicBezTo>
                    <a:pt x="600" y="776"/>
                    <a:pt x="597" y="775"/>
                    <a:pt x="595" y="773"/>
                  </a:cubicBezTo>
                  <a:lnTo>
                    <a:pt x="623" y="760"/>
                  </a:lnTo>
                  <a:close/>
                  <a:moveTo>
                    <a:pt x="631" y="769"/>
                  </a:moveTo>
                  <a:cubicBezTo>
                    <a:pt x="633" y="771"/>
                    <a:pt x="635" y="773"/>
                    <a:pt x="637" y="775"/>
                  </a:cubicBezTo>
                  <a:cubicBezTo>
                    <a:pt x="617" y="785"/>
                    <a:pt x="617" y="785"/>
                    <a:pt x="617" y="785"/>
                  </a:cubicBezTo>
                  <a:cubicBezTo>
                    <a:pt x="613" y="784"/>
                    <a:pt x="610" y="782"/>
                    <a:pt x="607" y="780"/>
                  </a:cubicBezTo>
                  <a:lnTo>
                    <a:pt x="631" y="769"/>
                  </a:lnTo>
                  <a:close/>
                  <a:moveTo>
                    <a:pt x="641" y="778"/>
                  </a:moveTo>
                  <a:cubicBezTo>
                    <a:pt x="641" y="779"/>
                    <a:pt x="642" y="779"/>
                    <a:pt x="643" y="780"/>
                  </a:cubicBezTo>
                  <a:cubicBezTo>
                    <a:pt x="638" y="782"/>
                    <a:pt x="632" y="784"/>
                    <a:pt x="625" y="788"/>
                  </a:cubicBezTo>
                  <a:cubicBezTo>
                    <a:pt x="624" y="788"/>
                    <a:pt x="623" y="788"/>
                    <a:pt x="622" y="787"/>
                  </a:cubicBezTo>
                  <a:lnTo>
                    <a:pt x="641" y="778"/>
                  </a:lnTo>
                  <a:close/>
                  <a:moveTo>
                    <a:pt x="659" y="673"/>
                  </a:moveTo>
                  <a:cubicBezTo>
                    <a:pt x="655" y="670"/>
                    <a:pt x="651" y="669"/>
                    <a:pt x="648" y="670"/>
                  </a:cubicBezTo>
                  <a:cubicBezTo>
                    <a:pt x="647" y="670"/>
                    <a:pt x="647" y="671"/>
                    <a:pt x="647" y="672"/>
                  </a:cubicBezTo>
                  <a:cubicBezTo>
                    <a:pt x="647" y="673"/>
                    <a:pt x="648" y="674"/>
                    <a:pt x="649" y="674"/>
                  </a:cubicBezTo>
                  <a:cubicBezTo>
                    <a:pt x="652" y="674"/>
                    <a:pt x="655" y="676"/>
                    <a:pt x="656" y="680"/>
                  </a:cubicBezTo>
                  <a:cubicBezTo>
                    <a:pt x="657" y="683"/>
                    <a:pt x="656" y="688"/>
                    <a:pt x="651" y="691"/>
                  </a:cubicBezTo>
                  <a:cubicBezTo>
                    <a:pt x="646" y="694"/>
                    <a:pt x="640" y="692"/>
                    <a:pt x="637" y="689"/>
                  </a:cubicBezTo>
                  <a:cubicBezTo>
                    <a:pt x="634" y="686"/>
                    <a:pt x="631" y="680"/>
                    <a:pt x="634" y="674"/>
                  </a:cubicBezTo>
                  <a:cubicBezTo>
                    <a:pt x="639" y="663"/>
                    <a:pt x="649" y="659"/>
                    <a:pt x="659" y="664"/>
                  </a:cubicBezTo>
                  <a:cubicBezTo>
                    <a:pt x="674" y="671"/>
                    <a:pt x="683" y="697"/>
                    <a:pt x="666" y="738"/>
                  </a:cubicBezTo>
                  <a:cubicBezTo>
                    <a:pt x="666" y="736"/>
                    <a:pt x="665" y="733"/>
                    <a:pt x="664" y="731"/>
                  </a:cubicBezTo>
                  <a:cubicBezTo>
                    <a:pt x="674" y="691"/>
                    <a:pt x="662" y="676"/>
                    <a:pt x="659" y="673"/>
                  </a:cubicBezTo>
                  <a:close/>
                  <a:moveTo>
                    <a:pt x="661" y="725"/>
                  </a:moveTo>
                  <a:cubicBezTo>
                    <a:pt x="656" y="714"/>
                    <a:pt x="650" y="705"/>
                    <a:pt x="643" y="696"/>
                  </a:cubicBezTo>
                  <a:cubicBezTo>
                    <a:pt x="646" y="696"/>
                    <a:pt x="650" y="696"/>
                    <a:pt x="653" y="694"/>
                  </a:cubicBezTo>
                  <a:cubicBezTo>
                    <a:pt x="658" y="691"/>
                    <a:pt x="661" y="687"/>
                    <a:pt x="660" y="682"/>
                  </a:cubicBezTo>
                  <a:cubicBezTo>
                    <a:pt x="664" y="690"/>
                    <a:pt x="665" y="704"/>
                    <a:pt x="661" y="725"/>
                  </a:cubicBezTo>
                  <a:close/>
                  <a:moveTo>
                    <a:pt x="629" y="681"/>
                  </a:moveTo>
                  <a:cubicBezTo>
                    <a:pt x="626" y="678"/>
                    <a:pt x="622" y="675"/>
                    <a:pt x="619" y="672"/>
                  </a:cubicBezTo>
                  <a:cubicBezTo>
                    <a:pt x="616" y="658"/>
                    <a:pt x="623" y="640"/>
                    <a:pt x="631" y="631"/>
                  </a:cubicBezTo>
                  <a:cubicBezTo>
                    <a:pt x="640" y="623"/>
                    <a:pt x="658" y="616"/>
                    <a:pt x="672" y="619"/>
                  </a:cubicBezTo>
                  <a:cubicBezTo>
                    <a:pt x="675" y="622"/>
                    <a:pt x="678" y="626"/>
                    <a:pt x="681" y="629"/>
                  </a:cubicBezTo>
                  <a:cubicBezTo>
                    <a:pt x="678" y="629"/>
                    <a:pt x="675" y="629"/>
                    <a:pt x="672" y="631"/>
                  </a:cubicBezTo>
                  <a:cubicBezTo>
                    <a:pt x="664" y="634"/>
                    <a:pt x="659" y="641"/>
                    <a:pt x="658" y="648"/>
                  </a:cubicBezTo>
                  <a:cubicBezTo>
                    <a:pt x="655" y="642"/>
                    <a:pt x="651" y="635"/>
                    <a:pt x="645" y="634"/>
                  </a:cubicBezTo>
                  <a:cubicBezTo>
                    <a:pt x="643" y="633"/>
                    <a:pt x="640" y="633"/>
                    <a:pt x="637" y="636"/>
                  </a:cubicBezTo>
                  <a:cubicBezTo>
                    <a:pt x="633" y="640"/>
                    <a:pt x="633" y="643"/>
                    <a:pt x="634" y="645"/>
                  </a:cubicBezTo>
                  <a:cubicBezTo>
                    <a:pt x="635" y="650"/>
                    <a:pt x="642" y="655"/>
                    <a:pt x="649" y="658"/>
                  </a:cubicBezTo>
                  <a:cubicBezTo>
                    <a:pt x="641" y="659"/>
                    <a:pt x="635" y="664"/>
                    <a:pt x="631" y="672"/>
                  </a:cubicBezTo>
                  <a:cubicBezTo>
                    <a:pt x="629" y="675"/>
                    <a:pt x="629" y="678"/>
                    <a:pt x="629" y="681"/>
                  </a:cubicBezTo>
                  <a:close/>
                  <a:moveTo>
                    <a:pt x="614" y="669"/>
                  </a:moveTo>
                  <a:cubicBezTo>
                    <a:pt x="613" y="667"/>
                    <a:pt x="611" y="666"/>
                    <a:pt x="608" y="664"/>
                  </a:cubicBezTo>
                  <a:cubicBezTo>
                    <a:pt x="606" y="652"/>
                    <a:pt x="612" y="636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24" y="624"/>
                    <a:pt x="624" y="624"/>
                    <a:pt x="624" y="624"/>
                  </a:cubicBezTo>
                  <a:cubicBezTo>
                    <a:pt x="636" y="612"/>
                    <a:pt x="652" y="606"/>
                    <a:pt x="665" y="608"/>
                  </a:cubicBezTo>
                  <a:cubicBezTo>
                    <a:pt x="666" y="610"/>
                    <a:pt x="667" y="612"/>
                    <a:pt x="669" y="614"/>
                  </a:cubicBezTo>
                  <a:cubicBezTo>
                    <a:pt x="654" y="613"/>
                    <a:pt x="637" y="620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9" y="628"/>
                    <a:pt x="629" y="628"/>
                    <a:pt x="629" y="628"/>
                  </a:cubicBezTo>
                  <a:cubicBezTo>
                    <a:pt x="620" y="637"/>
                    <a:pt x="613" y="654"/>
                    <a:pt x="614" y="669"/>
                  </a:cubicBezTo>
                  <a:close/>
                  <a:moveTo>
                    <a:pt x="604" y="662"/>
                  </a:moveTo>
                  <a:cubicBezTo>
                    <a:pt x="590" y="653"/>
                    <a:pt x="575" y="647"/>
                    <a:pt x="560" y="643"/>
                  </a:cubicBezTo>
                  <a:cubicBezTo>
                    <a:pt x="560" y="643"/>
                    <a:pt x="560" y="643"/>
                    <a:pt x="560" y="643"/>
                  </a:cubicBezTo>
                  <a:cubicBezTo>
                    <a:pt x="545" y="639"/>
                    <a:pt x="504" y="624"/>
                    <a:pt x="498" y="614"/>
                  </a:cubicBezTo>
                  <a:cubicBezTo>
                    <a:pt x="498" y="613"/>
                    <a:pt x="498" y="612"/>
                    <a:pt x="498" y="611"/>
                  </a:cubicBezTo>
                  <a:cubicBezTo>
                    <a:pt x="498" y="610"/>
                    <a:pt x="499" y="609"/>
                    <a:pt x="501" y="608"/>
                  </a:cubicBezTo>
                  <a:cubicBezTo>
                    <a:pt x="516" y="602"/>
                    <a:pt x="577" y="629"/>
                    <a:pt x="604" y="643"/>
                  </a:cubicBezTo>
                  <a:cubicBezTo>
                    <a:pt x="605" y="643"/>
                    <a:pt x="606" y="644"/>
                    <a:pt x="607" y="644"/>
                  </a:cubicBezTo>
                  <a:cubicBezTo>
                    <a:pt x="605" y="650"/>
                    <a:pt x="604" y="656"/>
                    <a:pt x="604" y="662"/>
                  </a:cubicBezTo>
                  <a:close/>
                  <a:moveTo>
                    <a:pt x="495" y="585"/>
                  </a:moveTo>
                  <a:cubicBezTo>
                    <a:pt x="488" y="578"/>
                    <a:pt x="489" y="568"/>
                    <a:pt x="492" y="561"/>
                  </a:cubicBezTo>
                  <a:cubicBezTo>
                    <a:pt x="496" y="554"/>
                    <a:pt x="503" y="548"/>
                    <a:pt x="513" y="549"/>
                  </a:cubicBezTo>
                  <a:cubicBezTo>
                    <a:pt x="513" y="550"/>
                    <a:pt x="514" y="549"/>
                    <a:pt x="514" y="549"/>
                  </a:cubicBezTo>
                  <a:cubicBezTo>
                    <a:pt x="515" y="548"/>
                    <a:pt x="515" y="547"/>
                    <a:pt x="515" y="547"/>
                  </a:cubicBezTo>
                  <a:cubicBezTo>
                    <a:pt x="507" y="532"/>
                    <a:pt x="517" y="521"/>
                    <a:pt x="519" y="519"/>
                  </a:cubicBezTo>
                  <a:cubicBezTo>
                    <a:pt x="519" y="519"/>
                    <a:pt x="519" y="519"/>
                    <a:pt x="519" y="519"/>
                  </a:cubicBezTo>
                  <a:cubicBezTo>
                    <a:pt x="519" y="519"/>
                    <a:pt x="519" y="519"/>
                    <a:pt x="519" y="519"/>
                  </a:cubicBezTo>
                  <a:cubicBezTo>
                    <a:pt x="521" y="517"/>
                    <a:pt x="533" y="506"/>
                    <a:pt x="547" y="514"/>
                  </a:cubicBezTo>
                  <a:cubicBezTo>
                    <a:pt x="548" y="515"/>
                    <a:pt x="548" y="515"/>
                    <a:pt x="549" y="514"/>
                  </a:cubicBezTo>
                  <a:cubicBezTo>
                    <a:pt x="550" y="514"/>
                    <a:pt x="550" y="513"/>
                    <a:pt x="550" y="512"/>
                  </a:cubicBezTo>
                  <a:cubicBezTo>
                    <a:pt x="548" y="503"/>
                    <a:pt x="555" y="495"/>
                    <a:pt x="562" y="492"/>
                  </a:cubicBezTo>
                  <a:cubicBezTo>
                    <a:pt x="568" y="488"/>
                    <a:pt x="578" y="487"/>
                    <a:pt x="586" y="495"/>
                  </a:cubicBezTo>
                  <a:cubicBezTo>
                    <a:pt x="586" y="496"/>
                    <a:pt x="587" y="496"/>
                    <a:pt x="587" y="496"/>
                  </a:cubicBezTo>
                  <a:cubicBezTo>
                    <a:pt x="588" y="496"/>
                    <a:pt x="589" y="495"/>
                    <a:pt x="589" y="495"/>
                  </a:cubicBezTo>
                  <a:cubicBezTo>
                    <a:pt x="593" y="485"/>
                    <a:pt x="602" y="479"/>
                    <a:pt x="611" y="478"/>
                  </a:cubicBezTo>
                  <a:cubicBezTo>
                    <a:pt x="619" y="478"/>
                    <a:pt x="635" y="480"/>
                    <a:pt x="650" y="503"/>
                  </a:cubicBezTo>
                  <a:cubicBezTo>
                    <a:pt x="644" y="513"/>
                    <a:pt x="641" y="525"/>
                    <a:pt x="641" y="538"/>
                  </a:cubicBezTo>
                  <a:cubicBezTo>
                    <a:pt x="641" y="539"/>
                    <a:pt x="641" y="539"/>
                    <a:pt x="641" y="540"/>
                  </a:cubicBezTo>
                  <a:cubicBezTo>
                    <a:pt x="635" y="523"/>
                    <a:pt x="625" y="499"/>
                    <a:pt x="616" y="495"/>
                  </a:cubicBezTo>
                  <a:cubicBezTo>
                    <a:pt x="614" y="494"/>
                    <a:pt x="612" y="493"/>
                    <a:pt x="610" y="494"/>
                  </a:cubicBezTo>
                  <a:cubicBezTo>
                    <a:pt x="608" y="495"/>
                    <a:pt x="606" y="496"/>
                    <a:pt x="605" y="499"/>
                  </a:cubicBezTo>
                  <a:cubicBezTo>
                    <a:pt x="601" y="509"/>
                    <a:pt x="609" y="536"/>
                    <a:pt x="619" y="560"/>
                  </a:cubicBezTo>
                  <a:cubicBezTo>
                    <a:pt x="605" y="536"/>
                    <a:pt x="588" y="512"/>
                    <a:pt x="576" y="509"/>
                  </a:cubicBezTo>
                  <a:cubicBezTo>
                    <a:pt x="574" y="508"/>
                    <a:pt x="571" y="508"/>
                    <a:pt x="569" y="509"/>
                  </a:cubicBezTo>
                  <a:cubicBezTo>
                    <a:pt x="567" y="510"/>
                    <a:pt x="566" y="512"/>
                    <a:pt x="565" y="515"/>
                  </a:cubicBezTo>
                  <a:cubicBezTo>
                    <a:pt x="563" y="525"/>
                    <a:pt x="577" y="548"/>
                    <a:pt x="592" y="570"/>
                  </a:cubicBezTo>
                  <a:cubicBezTo>
                    <a:pt x="573" y="550"/>
                    <a:pt x="551" y="531"/>
                    <a:pt x="539" y="530"/>
                  </a:cubicBezTo>
                  <a:cubicBezTo>
                    <a:pt x="537" y="530"/>
                    <a:pt x="534" y="531"/>
                    <a:pt x="533" y="532"/>
                  </a:cubicBezTo>
                  <a:cubicBezTo>
                    <a:pt x="531" y="534"/>
                    <a:pt x="530" y="536"/>
                    <a:pt x="530" y="539"/>
                  </a:cubicBezTo>
                  <a:cubicBezTo>
                    <a:pt x="531" y="551"/>
                    <a:pt x="550" y="573"/>
                    <a:pt x="570" y="592"/>
                  </a:cubicBezTo>
                  <a:cubicBezTo>
                    <a:pt x="549" y="577"/>
                    <a:pt x="526" y="563"/>
                    <a:pt x="515" y="565"/>
                  </a:cubicBezTo>
                  <a:cubicBezTo>
                    <a:pt x="512" y="565"/>
                    <a:pt x="511" y="567"/>
                    <a:pt x="509" y="569"/>
                  </a:cubicBezTo>
                  <a:cubicBezTo>
                    <a:pt x="508" y="571"/>
                    <a:pt x="508" y="573"/>
                    <a:pt x="509" y="576"/>
                  </a:cubicBezTo>
                  <a:cubicBezTo>
                    <a:pt x="512" y="588"/>
                    <a:pt x="537" y="605"/>
                    <a:pt x="560" y="619"/>
                  </a:cubicBezTo>
                  <a:cubicBezTo>
                    <a:pt x="536" y="609"/>
                    <a:pt x="509" y="600"/>
                    <a:pt x="499" y="605"/>
                  </a:cubicBezTo>
                  <a:cubicBezTo>
                    <a:pt x="497" y="606"/>
                    <a:pt x="495" y="607"/>
                    <a:pt x="494" y="610"/>
                  </a:cubicBezTo>
                  <a:cubicBezTo>
                    <a:pt x="494" y="611"/>
                    <a:pt x="494" y="613"/>
                    <a:pt x="495" y="615"/>
                  </a:cubicBezTo>
                  <a:cubicBezTo>
                    <a:pt x="500" y="624"/>
                    <a:pt x="523" y="634"/>
                    <a:pt x="540" y="641"/>
                  </a:cubicBezTo>
                  <a:cubicBezTo>
                    <a:pt x="540" y="641"/>
                    <a:pt x="539" y="641"/>
                    <a:pt x="538" y="641"/>
                  </a:cubicBezTo>
                  <a:cubicBezTo>
                    <a:pt x="525" y="640"/>
                    <a:pt x="513" y="644"/>
                    <a:pt x="503" y="649"/>
                  </a:cubicBezTo>
                  <a:cubicBezTo>
                    <a:pt x="480" y="635"/>
                    <a:pt x="478" y="619"/>
                    <a:pt x="479" y="611"/>
                  </a:cubicBezTo>
                  <a:cubicBezTo>
                    <a:pt x="479" y="601"/>
                    <a:pt x="486" y="593"/>
                    <a:pt x="495" y="589"/>
                  </a:cubicBezTo>
                  <a:cubicBezTo>
                    <a:pt x="495" y="588"/>
                    <a:pt x="496" y="588"/>
                    <a:pt x="496" y="587"/>
                  </a:cubicBezTo>
                  <a:cubicBezTo>
                    <a:pt x="496" y="587"/>
                    <a:pt x="496" y="586"/>
                    <a:pt x="495" y="585"/>
                  </a:cubicBezTo>
                  <a:close/>
                  <a:moveTo>
                    <a:pt x="624" y="606"/>
                  </a:moveTo>
                  <a:cubicBezTo>
                    <a:pt x="603" y="580"/>
                    <a:pt x="566" y="531"/>
                    <a:pt x="569" y="515"/>
                  </a:cubicBezTo>
                  <a:cubicBezTo>
                    <a:pt x="569" y="514"/>
                    <a:pt x="570" y="513"/>
                    <a:pt x="571" y="512"/>
                  </a:cubicBezTo>
                  <a:cubicBezTo>
                    <a:pt x="572" y="512"/>
                    <a:pt x="573" y="512"/>
                    <a:pt x="575" y="512"/>
                  </a:cubicBezTo>
                  <a:cubicBezTo>
                    <a:pt x="595" y="518"/>
                    <a:pt x="633" y="592"/>
                    <a:pt x="640" y="607"/>
                  </a:cubicBezTo>
                  <a:cubicBezTo>
                    <a:pt x="640" y="607"/>
                    <a:pt x="641" y="608"/>
                    <a:pt x="641" y="608"/>
                  </a:cubicBezTo>
                  <a:cubicBezTo>
                    <a:pt x="637" y="609"/>
                    <a:pt x="634" y="611"/>
                    <a:pt x="630" y="614"/>
                  </a:cubicBezTo>
                  <a:cubicBezTo>
                    <a:pt x="629" y="612"/>
                    <a:pt x="627" y="610"/>
                    <a:pt x="624" y="606"/>
                  </a:cubicBezTo>
                  <a:close/>
                  <a:moveTo>
                    <a:pt x="627" y="616"/>
                  </a:moveTo>
                  <a:cubicBezTo>
                    <a:pt x="625" y="618"/>
                    <a:pt x="623" y="619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1" y="621"/>
                    <a:pt x="621" y="621"/>
                    <a:pt x="621" y="621"/>
                  </a:cubicBezTo>
                  <a:cubicBezTo>
                    <a:pt x="620" y="623"/>
                    <a:pt x="618" y="625"/>
                    <a:pt x="616" y="627"/>
                  </a:cubicBezTo>
                  <a:cubicBezTo>
                    <a:pt x="615" y="626"/>
                    <a:pt x="612" y="623"/>
                    <a:pt x="608" y="620"/>
                  </a:cubicBezTo>
                  <a:cubicBezTo>
                    <a:pt x="579" y="596"/>
                    <a:pt x="535" y="555"/>
                    <a:pt x="534" y="539"/>
                  </a:cubicBezTo>
                  <a:cubicBezTo>
                    <a:pt x="534" y="537"/>
                    <a:pt x="534" y="536"/>
                    <a:pt x="535" y="535"/>
                  </a:cubicBezTo>
                  <a:cubicBezTo>
                    <a:pt x="536" y="534"/>
                    <a:pt x="538" y="534"/>
                    <a:pt x="539" y="534"/>
                  </a:cubicBezTo>
                  <a:cubicBezTo>
                    <a:pt x="556" y="535"/>
                    <a:pt x="596" y="578"/>
                    <a:pt x="621" y="608"/>
                  </a:cubicBezTo>
                  <a:cubicBezTo>
                    <a:pt x="624" y="612"/>
                    <a:pt x="626" y="614"/>
                    <a:pt x="627" y="616"/>
                  </a:cubicBezTo>
                  <a:close/>
                  <a:moveTo>
                    <a:pt x="608" y="500"/>
                  </a:moveTo>
                  <a:cubicBezTo>
                    <a:pt x="609" y="499"/>
                    <a:pt x="610" y="498"/>
                    <a:pt x="611" y="498"/>
                  </a:cubicBezTo>
                  <a:cubicBezTo>
                    <a:pt x="612" y="497"/>
                    <a:pt x="613" y="497"/>
                    <a:pt x="614" y="498"/>
                  </a:cubicBezTo>
                  <a:cubicBezTo>
                    <a:pt x="625" y="504"/>
                    <a:pt x="639" y="545"/>
                    <a:pt x="643" y="560"/>
                  </a:cubicBezTo>
                  <a:cubicBezTo>
                    <a:pt x="643" y="560"/>
                    <a:pt x="643" y="560"/>
                    <a:pt x="643" y="560"/>
                  </a:cubicBezTo>
                  <a:cubicBezTo>
                    <a:pt x="647" y="575"/>
                    <a:pt x="653" y="590"/>
                    <a:pt x="662" y="604"/>
                  </a:cubicBezTo>
                  <a:cubicBezTo>
                    <a:pt x="656" y="604"/>
                    <a:pt x="650" y="604"/>
                    <a:pt x="644" y="607"/>
                  </a:cubicBezTo>
                  <a:cubicBezTo>
                    <a:pt x="644" y="606"/>
                    <a:pt x="644" y="605"/>
                    <a:pt x="643" y="603"/>
                  </a:cubicBezTo>
                  <a:cubicBezTo>
                    <a:pt x="629" y="576"/>
                    <a:pt x="602" y="515"/>
                    <a:pt x="608" y="500"/>
                  </a:cubicBezTo>
                  <a:close/>
                  <a:moveTo>
                    <a:pt x="513" y="575"/>
                  </a:moveTo>
                  <a:cubicBezTo>
                    <a:pt x="512" y="573"/>
                    <a:pt x="512" y="572"/>
                    <a:pt x="513" y="571"/>
                  </a:cubicBezTo>
                  <a:cubicBezTo>
                    <a:pt x="513" y="570"/>
                    <a:pt x="514" y="569"/>
                    <a:pt x="516" y="569"/>
                  </a:cubicBezTo>
                  <a:cubicBezTo>
                    <a:pt x="531" y="566"/>
                    <a:pt x="580" y="603"/>
                    <a:pt x="607" y="624"/>
                  </a:cubicBezTo>
                  <a:cubicBezTo>
                    <a:pt x="610" y="627"/>
                    <a:pt x="612" y="629"/>
                    <a:pt x="614" y="630"/>
                  </a:cubicBezTo>
                  <a:cubicBezTo>
                    <a:pt x="612" y="633"/>
                    <a:pt x="610" y="637"/>
                    <a:pt x="608" y="640"/>
                  </a:cubicBezTo>
                  <a:cubicBezTo>
                    <a:pt x="608" y="640"/>
                    <a:pt x="607" y="640"/>
                    <a:pt x="607" y="640"/>
                  </a:cubicBezTo>
                  <a:cubicBezTo>
                    <a:pt x="592" y="632"/>
                    <a:pt x="519" y="594"/>
                    <a:pt x="513" y="575"/>
                  </a:cubicBezTo>
                  <a:close/>
                  <a:moveTo>
                    <a:pt x="696" y="643"/>
                  </a:moveTo>
                  <a:cubicBezTo>
                    <a:pt x="705" y="650"/>
                    <a:pt x="715" y="656"/>
                    <a:pt x="725" y="661"/>
                  </a:cubicBezTo>
                  <a:cubicBezTo>
                    <a:pt x="704" y="665"/>
                    <a:pt x="690" y="664"/>
                    <a:pt x="682" y="660"/>
                  </a:cubicBezTo>
                  <a:cubicBezTo>
                    <a:pt x="687" y="660"/>
                    <a:pt x="692" y="658"/>
                    <a:pt x="694" y="653"/>
                  </a:cubicBezTo>
                  <a:cubicBezTo>
                    <a:pt x="696" y="650"/>
                    <a:pt x="697" y="646"/>
                    <a:pt x="696" y="643"/>
                  </a:cubicBezTo>
                  <a:close/>
                  <a:moveTo>
                    <a:pt x="691" y="651"/>
                  </a:moveTo>
                  <a:cubicBezTo>
                    <a:pt x="688" y="656"/>
                    <a:pt x="683" y="657"/>
                    <a:pt x="680" y="656"/>
                  </a:cubicBezTo>
                  <a:cubicBezTo>
                    <a:pt x="676" y="655"/>
                    <a:pt x="674" y="652"/>
                    <a:pt x="674" y="648"/>
                  </a:cubicBezTo>
                  <a:cubicBezTo>
                    <a:pt x="674" y="647"/>
                    <a:pt x="673" y="647"/>
                    <a:pt x="672" y="646"/>
                  </a:cubicBezTo>
                  <a:cubicBezTo>
                    <a:pt x="671" y="646"/>
                    <a:pt x="671" y="647"/>
                    <a:pt x="670" y="648"/>
                  </a:cubicBezTo>
                  <a:cubicBezTo>
                    <a:pt x="669" y="651"/>
                    <a:pt x="670" y="655"/>
                    <a:pt x="673" y="659"/>
                  </a:cubicBezTo>
                  <a:cubicBezTo>
                    <a:pt x="677" y="662"/>
                    <a:pt x="691" y="673"/>
                    <a:pt x="731" y="663"/>
                  </a:cubicBezTo>
                  <a:cubicBezTo>
                    <a:pt x="733" y="664"/>
                    <a:pt x="736" y="665"/>
                    <a:pt x="739" y="666"/>
                  </a:cubicBezTo>
                  <a:cubicBezTo>
                    <a:pt x="698" y="683"/>
                    <a:pt x="671" y="674"/>
                    <a:pt x="664" y="659"/>
                  </a:cubicBezTo>
                  <a:cubicBezTo>
                    <a:pt x="660" y="649"/>
                    <a:pt x="663" y="639"/>
                    <a:pt x="674" y="634"/>
                  </a:cubicBezTo>
                  <a:cubicBezTo>
                    <a:pt x="680" y="631"/>
                    <a:pt x="686" y="634"/>
                    <a:pt x="689" y="637"/>
                  </a:cubicBezTo>
                  <a:cubicBezTo>
                    <a:pt x="692" y="640"/>
                    <a:pt x="694" y="646"/>
                    <a:pt x="691" y="651"/>
                  </a:cubicBezTo>
                  <a:close/>
                  <a:moveTo>
                    <a:pt x="726" y="675"/>
                  </a:moveTo>
                  <a:cubicBezTo>
                    <a:pt x="717" y="680"/>
                    <a:pt x="707" y="687"/>
                    <a:pt x="697" y="697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97" y="697"/>
                    <a:pt x="697" y="697"/>
                    <a:pt x="697" y="697"/>
                  </a:cubicBezTo>
                  <a:cubicBezTo>
                    <a:pt x="687" y="707"/>
                    <a:pt x="680" y="716"/>
                    <a:pt x="675" y="726"/>
                  </a:cubicBezTo>
                  <a:cubicBezTo>
                    <a:pt x="682" y="703"/>
                    <a:pt x="680" y="685"/>
                    <a:pt x="674" y="674"/>
                  </a:cubicBezTo>
                  <a:cubicBezTo>
                    <a:pt x="686" y="680"/>
                    <a:pt x="703" y="681"/>
                    <a:pt x="726" y="675"/>
                  </a:cubicBezTo>
                  <a:close/>
                  <a:moveTo>
                    <a:pt x="658" y="658"/>
                  </a:moveTo>
                  <a:cubicBezTo>
                    <a:pt x="651" y="655"/>
                    <a:pt x="639" y="650"/>
                    <a:pt x="638" y="644"/>
                  </a:cubicBezTo>
                  <a:cubicBezTo>
                    <a:pt x="637" y="643"/>
                    <a:pt x="638" y="641"/>
                    <a:pt x="640" y="639"/>
                  </a:cubicBezTo>
                  <a:cubicBezTo>
                    <a:pt x="641" y="638"/>
                    <a:pt x="643" y="637"/>
                    <a:pt x="644" y="637"/>
                  </a:cubicBezTo>
                  <a:cubicBezTo>
                    <a:pt x="650" y="639"/>
                    <a:pt x="656" y="651"/>
                    <a:pt x="658" y="658"/>
                  </a:cubicBezTo>
                  <a:close/>
                  <a:moveTo>
                    <a:pt x="658" y="534"/>
                  </a:moveTo>
                  <a:cubicBezTo>
                    <a:pt x="654" y="531"/>
                    <a:pt x="654" y="531"/>
                    <a:pt x="654" y="531"/>
                  </a:cubicBezTo>
                  <a:cubicBezTo>
                    <a:pt x="655" y="527"/>
                    <a:pt x="656" y="523"/>
                    <a:pt x="657" y="518"/>
                  </a:cubicBezTo>
                  <a:cubicBezTo>
                    <a:pt x="657" y="524"/>
                    <a:pt x="657" y="529"/>
                    <a:pt x="658" y="534"/>
                  </a:cubicBezTo>
                  <a:close/>
                  <a:moveTo>
                    <a:pt x="659" y="540"/>
                  </a:moveTo>
                  <a:cubicBezTo>
                    <a:pt x="660" y="543"/>
                    <a:pt x="661" y="546"/>
                    <a:pt x="662" y="549"/>
                  </a:cubicBezTo>
                  <a:cubicBezTo>
                    <a:pt x="654" y="545"/>
                    <a:pt x="654" y="545"/>
                    <a:pt x="654" y="545"/>
                  </a:cubicBezTo>
                  <a:cubicBezTo>
                    <a:pt x="654" y="542"/>
                    <a:pt x="654" y="539"/>
                    <a:pt x="654" y="536"/>
                  </a:cubicBezTo>
                  <a:lnTo>
                    <a:pt x="659" y="540"/>
                  </a:lnTo>
                  <a:close/>
                  <a:moveTo>
                    <a:pt x="776" y="637"/>
                  </a:moveTo>
                  <a:cubicBezTo>
                    <a:pt x="774" y="635"/>
                    <a:pt x="771" y="633"/>
                    <a:pt x="769" y="631"/>
                  </a:cubicBezTo>
                  <a:cubicBezTo>
                    <a:pt x="781" y="606"/>
                    <a:pt x="781" y="606"/>
                    <a:pt x="781" y="606"/>
                  </a:cubicBezTo>
                  <a:cubicBezTo>
                    <a:pt x="782" y="610"/>
                    <a:pt x="784" y="613"/>
                    <a:pt x="786" y="617"/>
                  </a:cubicBezTo>
                  <a:lnTo>
                    <a:pt x="776" y="637"/>
                  </a:lnTo>
                  <a:close/>
                  <a:moveTo>
                    <a:pt x="788" y="622"/>
                  </a:moveTo>
                  <a:cubicBezTo>
                    <a:pt x="788" y="623"/>
                    <a:pt x="788" y="624"/>
                    <a:pt x="789" y="625"/>
                  </a:cubicBezTo>
                  <a:cubicBezTo>
                    <a:pt x="784" y="631"/>
                    <a:pt x="782" y="637"/>
                    <a:pt x="780" y="642"/>
                  </a:cubicBezTo>
                  <a:cubicBezTo>
                    <a:pt x="779" y="642"/>
                    <a:pt x="779" y="641"/>
                    <a:pt x="778" y="640"/>
                  </a:cubicBezTo>
                  <a:lnTo>
                    <a:pt x="788" y="622"/>
                  </a:lnTo>
                  <a:close/>
                  <a:moveTo>
                    <a:pt x="766" y="628"/>
                  </a:moveTo>
                  <a:cubicBezTo>
                    <a:pt x="764" y="626"/>
                    <a:pt x="763" y="624"/>
                    <a:pt x="761" y="623"/>
                  </a:cubicBezTo>
                  <a:cubicBezTo>
                    <a:pt x="773" y="594"/>
                    <a:pt x="773" y="594"/>
                    <a:pt x="773" y="594"/>
                  </a:cubicBezTo>
                  <a:cubicBezTo>
                    <a:pt x="775" y="597"/>
                    <a:pt x="777" y="599"/>
                    <a:pt x="778" y="602"/>
                  </a:cubicBezTo>
                  <a:lnTo>
                    <a:pt x="766" y="628"/>
                  </a:lnTo>
                  <a:close/>
                  <a:moveTo>
                    <a:pt x="757" y="620"/>
                  </a:moveTo>
                  <a:cubicBezTo>
                    <a:pt x="755" y="618"/>
                    <a:pt x="753" y="616"/>
                    <a:pt x="750" y="614"/>
                  </a:cubicBezTo>
                  <a:cubicBezTo>
                    <a:pt x="763" y="583"/>
                    <a:pt x="763" y="583"/>
                    <a:pt x="763" y="583"/>
                  </a:cubicBezTo>
                  <a:cubicBezTo>
                    <a:pt x="766" y="586"/>
                    <a:pt x="768" y="588"/>
                    <a:pt x="770" y="591"/>
                  </a:cubicBezTo>
                  <a:lnTo>
                    <a:pt x="757" y="620"/>
                  </a:lnTo>
                  <a:close/>
                  <a:moveTo>
                    <a:pt x="747" y="612"/>
                  </a:moveTo>
                  <a:cubicBezTo>
                    <a:pt x="745" y="610"/>
                    <a:pt x="742" y="608"/>
                    <a:pt x="740" y="606"/>
                  </a:cubicBezTo>
                  <a:cubicBezTo>
                    <a:pt x="751" y="573"/>
                    <a:pt x="751" y="573"/>
                    <a:pt x="751" y="573"/>
                  </a:cubicBezTo>
                  <a:cubicBezTo>
                    <a:pt x="754" y="575"/>
                    <a:pt x="757" y="578"/>
                    <a:pt x="760" y="580"/>
                  </a:cubicBezTo>
                  <a:lnTo>
                    <a:pt x="747" y="612"/>
                  </a:lnTo>
                  <a:close/>
                  <a:moveTo>
                    <a:pt x="737" y="604"/>
                  </a:moveTo>
                  <a:cubicBezTo>
                    <a:pt x="734" y="602"/>
                    <a:pt x="731" y="600"/>
                    <a:pt x="729" y="598"/>
                  </a:cubicBezTo>
                  <a:cubicBezTo>
                    <a:pt x="739" y="566"/>
                    <a:pt x="739" y="566"/>
                    <a:pt x="739" y="566"/>
                  </a:cubicBezTo>
                  <a:cubicBezTo>
                    <a:pt x="742" y="567"/>
                    <a:pt x="745" y="569"/>
                    <a:pt x="748" y="571"/>
                  </a:cubicBezTo>
                  <a:lnTo>
                    <a:pt x="737" y="604"/>
                  </a:lnTo>
                  <a:close/>
                  <a:moveTo>
                    <a:pt x="725" y="596"/>
                  </a:moveTo>
                  <a:cubicBezTo>
                    <a:pt x="722" y="593"/>
                    <a:pt x="719" y="591"/>
                    <a:pt x="716" y="589"/>
                  </a:cubicBezTo>
                  <a:cubicBezTo>
                    <a:pt x="726" y="559"/>
                    <a:pt x="726" y="559"/>
                    <a:pt x="726" y="559"/>
                  </a:cubicBezTo>
                  <a:cubicBezTo>
                    <a:pt x="729" y="560"/>
                    <a:pt x="733" y="562"/>
                    <a:pt x="736" y="564"/>
                  </a:cubicBezTo>
                  <a:lnTo>
                    <a:pt x="725" y="596"/>
                  </a:lnTo>
                  <a:close/>
                  <a:moveTo>
                    <a:pt x="713" y="587"/>
                  </a:moveTo>
                  <a:cubicBezTo>
                    <a:pt x="710" y="584"/>
                    <a:pt x="707" y="582"/>
                    <a:pt x="704" y="580"/>
                  </a:cubicBezTo>
                  <a:cubicBezTo>
                    <a:pt x="713" y="553"/>
                    <a:pt x="713" y="553"/>
                    <a:pt x="713" y="553"/>
                  </a:cubicBezTo>
                  <a:cubicBezTo>
                    <a:pt x="716" y="554"/>
                    <a:pt x="719" y="556"/>
                    <a:pt x="722" y="557"/>
                  </a:cubicBezTo>
                  <a:lnTo>
                    <a:pt x="713" y="587"/>
                  </a:lnTo>
                  <a:close/>
                  <a:moveTo>
                    <a:pt x="701" y="577"/>
                  </a:moveTo>
                  <a:cubicBezTo>
                    <a:pt x="698" y="575"/>
                    <a:pt x="695" y="573"/>
                    <a:pt x="693" y="571"/>
                  </a:cubicBezTo>
                  <a:cubicBezTo>
                    <a:pt x="702" y="548"/>
                    <a:pt x="702" y="548"/>
                    <a:pt x="702" y="548"/>
                  </a:cubicBezTo>
                  <a:cubicBezTo>
                    <a:pt x="703" y="549"/>
                    <a:pt x="705" y="550"/>
                    <a:pt x="706" y="550"/>
                  </a:cubicBezTo>
                  <a:cubicBezTo>
                    <a:pt x="707" y="551"/>
                    <a:pt x="708" y="551"/>
                    <a:pt x="709" y="552"/>
                  </a:cubicBezTo>
                  <a:lnTo>
                    <a:pt x="701" y="577"/>
                  </a:lnTo>
                  <a:close/>
                  <a:moveTo>
                    <a:pt x="690" y="568"/>
                  </a:moveTo>
                  <a:cubicBezTo>
                    <a:pt x="687" y="566"/>
                    <a:pt x="685" y="563"/>
                    <a:pt x="683" y="561"/>
                  </a:cubicBezTo>
                  <a:cubicBezTo>
                    <a:pt x="690" y="543"/>
                    <a:pt x="690" y="543"/>
                    <a:pt x="690" y="543"/>
                  </a:cubicBezTo>
                  <a:cubicBezTo>
                    <a:pt x="693" y="545"/>
                    <a:pt x="695" y="546"/>
                    <a:pt x="698" y="547"/>
                  </a:cubicBezTo>
                  <a:lnTo>
                    <a:pt x="690" y="568"/>
                  </a:lnTo>
                  <a:close/>
                  <a:moveTo>
                    <a:pt x="680" y="558"/>
                  </a:moveTo>
                  <a:cubicBezTo>
                    <a:pt x="678" y="555"/>
                    <a:pt x="676" y="553"/>
                    <a:pt x="674" y="550"/>
                  </a:cubicBezTo>
                  <a:cubicBezTo>
                    <a:pt x="679" y="538"/>
                    <a:pt x="679" y="538"/>
                    <a:pt x="679" y="538"/>
                  </a:cubicBezTo>
                  <a:cubicBezTo>
                    <a:pt x="682" y="539"/>
                    <a:pt x="684" y="540"/>
                    <a:pt x="687" y="542"/>
                  </a:cubicBezTo>
                  <a:lnTo>
                    <a:pt x="680" y="558"/>
                  </a:lnTo>
                  <a:close/>
                  <a:moveTo>
                    <a:pt x="671" y="546"/>
                  </a:moveTo>
                  <a:cubicBezTo>
                    <a:pt x="670" y="544"/>
                    <a:pt x="668" y="541"/>
                    <a:pt x="667" y="538"/>
                  </a:cubicBezTo>
                  <a:cubicBezTo>
                    <a:pt x="671" y="531"/>
                    <a:pt x="671" y="531"/>
                    <a:pt x="671" y="531"/>
                  </a:cubicBezTo>
                  <a:cubicBezTo>
                    <a:pt x="672" y="533"/>
                    <a:pt x="674" y="534"/>
                    <a:pt x="676" y="535"/>
                  </a:cubicBezTo>
                  <a:lnTo>
                    <a:pt x="671" y="546"/>
                  </a:lnTo>
                  <a:close/>
                  <a:moveTo>
                    <a:pt x="665" y="533"/>
                  </a:moveTo>
                  <a:cubicBezTo>
                    <a:pt x="664" y="529"/>
                    <a:pt x="663" y="524"/>
                    <a:pt x="663" y="520"/>
                  </a:cubicBezTo>
                  <a:cubicBezTo>
                    <a:pt x="664" y="523"/>
                    <a:pt x="666" y="526"/>
                    <a:pt x="668" y="528"/>
                  </a:cubicBezTo>
                  <a:lnTo>
                    <a:pt x="665" y="533"/>
                  </a:lnTo>
                  <a:close/>
                  <a:moveTo>
                    <a:pt x="723" y="599"/>
                  </a:moveTo>
                  <a:cubicBezTo>
                    <a:pt x="743" y="613"/>
                    <a:pt x="764" y="628"/>
                    <a:pt x="779" y="647"/>
                  </a:cubicBezTo>
                  <a:cubicBezTo>
                    <a:pt x="778" y="648"/>
                    <a:pt x="778" y="649"/>
                    <a:pt x="778" y="649"/>
                  </a:cubicBezTo>
                  <a:cubicBezTo>
                    <a:pt x="763" y="634"/>
                    <a:pt x="745" y="621"/>
                    <a:pt x="728" y="609"/>
                  </a:cubicBezTo>
                  <a:cubicBezTo>
                    <a:pt x="697" y="587"/>
                    <a:pt x="668" y="565"/>
                    <a:pt x="662" y="536"/>
                  </a:cubicBezTo>
                  <a:cubicBezTo>
                    <a:pt x="671" y="562"/>
                    <a:pt x="696" y="580"/>
                    <a:pt x="723" y="599"/>
                  </a:cubicBezTo>
                  <a:close/>
                  <a:moveTo>
                    <a:pt x="665" y="555"/>
                  </a:moveTo>
                  <a:cubicBezTo>
                    <a:pt x="667" y="558"/>
                    <a:pt x="668" y="561"/>
                    <a:pt x="670" y="563"/>
                  </a:cubicBezTo>
                  <a:cubicBezTo>
                    <a:pt x="656" y="560"/>
                    <a:pt x="656" y="560"/>
                    <a:pt x="656" y="560"/>
                  </a:cubicBezTo>
                  <a:cubicBezTo>
                    <a:pt x="655" y="556"/>
                    <a:pt x="655" y="553"/>
                    <a:pt x="654" y="549"/>
                  </a:cubicBezTo>
                  <a:lnTo>
                    <a:pt x="665" y="555"/>
                  </a:lnTo>
                  <a:close/>
                  <a:moveTo>
                    <a:pt x="674" y="568"/>
                  </a:moveTo>
                  <a:cubicBezTo>
                    <a:pt x="676" y="570"/>
                    <a:pt x="678" y="573"/>
                    <a:pt x="680" y="575"/>
                  </a:cubicBezTo>
                  <a:cubicBezTo>
                    <a:pt x="661" y="573"/>
                    <a:pt x="661" y="573"/>
                    <a:pt x="661" y="573"/>
                  </a:cubicBezTo>
                  <a:cubicBezTo>
                    <a:pt x="659" y="570"/>
                    <a:pt x="658" y="567"/>
                    <a:pt x="657" y="564"/>
                  </a:cubicBezTo>
                  <a:lnTo>
                    <a:pt x="674" y="568"/>
                  </a:lnTo>
                  <a:close/>
                  <a:moveTo>
                    <a:pt x="684" y="579"/>
                  </a:moveTo>
                  <a:cubicBezTo>
                    <a:pt x="687" y="581"/>
                    <a:pt x="689" y="584"/>
                    <a:pt x="692" y="586"/>
                  </a:cubicBezTo>
                  <a:cubicBezTo>
                    <a:pt x="668" y="588"/>
                    <a:pt x="668" y="588"/>
                    <a:pt x="668" y="588"/>
                  </a:cubicBezTo>
                  <a:cubicBezTo>
                    <a:pt x="666" y="585"/>
                    <a:pt x="664" y="581"/>
                    <a:pt x="662" y="577"/>
                  </a:cubicBezTo>
                  <a:lnTo>
                    <a:pt x="684" y="579"/>
                  </a:lnTo>
                  <a:close/>
                  <a:moveTo>
                    <a:pt x="696" y="589"/>
                  </a:moveTo>
                  <a:cubicBezTo>
                    <a:pt x="698" y="591"/>
                    <a:pt x="701" y="594"/>
                    <a:pt x="704" y="596"/>
                  </a:cubicBezTo>
                  <a:cubicBezTo>
                    <a:pt x="677" y="602"/>
                    <a:pt x="677" y="602"/>
                    <a:pt x="677" y="602"/>
                  </a:cubicBezTo>
                  <a:cubicBezTo>
                    <a:pt x="674" y="599"/>
                    <a:pt x="672" y="595"/>
                    <a:pt x="670" y="592"/>
                  </a:cubicBezTo>
                  <a:lnTo>
                    <a:pt x="696" y="589"/>
                  </a:lnTo>
                  <a:close/>
                  <a:moveTo>
                    <a:pt x="708" y="599"/>
                  </a:moveTo>
                  <a:cubicBezTo>
                    <a:pt x="711" y="601"/>
                    <a:pt x="713" y="603"/>
                    <a:pt x="716" y="605"/>
                  </a:cubicBezTo>
                  <a:cubicBezTo>
                    <a:pt x="688" y="616"/>
                    <a:pt x="688" y="616"/>
                    <a:pt x="688" y="616"/>
                  </a:cubicBezTo>
                  <a:cubicBezTo>
                    <a:pt x="685" y="612"/>
                    <a:pt x="682" y="609"/>
                    <a:pt x="679" y="606"/>
                  </a:cubicBezTo>
                  <a:lnTo>
                    <a:pt x="708" y="599"/>
                  </a:lnTo>
                  <a:close/>
                  <a:moveTo>
                    <a:pt x="720" y="607"/>
                  </a:moveTo>
                  <a:cubicBezTo>
                    <a:pt x="722" y="609"/>
                    <a:pt x="724" y="610"/>
                    <a:pt x="726" y="612"/>
                  </a:cubicBezTo>
                  <a:cubicBezTo>
                    <a:pt x="726" y="612"/>
                    <a:pt x="727" y="613"/>
                    <a:pt x="727" y="613"/>
                  </a:cubicBezTo>
                  <a:cubicBezTo>
                    <a:pt x="699" y="627"/>
                    <a:pt x="699" y="627"/>
                    <a:pt x="699" y="627"/>
                  </a:cubicBezTo>
                  <a:cubicBezTo>
                    <a:pt x="696" y="624"/>
                    <a:pt x="693" y="622"/>
                    <a:pt x="691" y="619"/>
                  </a:cubicBezTo>
                  <a:lnTo>
                    <a:pt x="720" y="607"/>
                  </a:lnTo>
                  <a:close/>
                  <a:moveTo>
                    <a:pt x="731" y="616"/>
                  </a:moveTo>
                  <a:cubicBezTo>
                    <a:pt x="734" y="618"/>
                    <a:pt x="736" y="620"/>
                    <a:pt x="739" y="622"/>
                  </a:cubicBezTo>
                  <a:cubicBezTo>
                    <a:pt x="713" y="638"/>
                    <a:pt x="713" y="638"/>
                    <a:pt x="713" y="638"/>
                  </a:cubicBezTo>
                  <a:cubicBezTo>
                    <a:pt x="709" y="636"/>
                    <a:pt x="706" y="633"/>
                    <a:pt x="702" y="630"/>
                  </a:cubicBezTo>
                  <a:lnTo>
                    <a:pt x="731" y="616"/>
                  </a:lnTo>
                  <a:close/>
                  <a:moveTo>
                    <a:pt x="742" y="624"/>
                  </a:moveTo>
                  <a:cubicBezTo>
                    <a:pt x="745" y="626"/>
                    <a:pt x="747" y="628"/>
                    <a:pt x="750" y="630"/>
                  </a:cubicBezTo>
                  <a:cubicBezTo>
                    <a:pt x="724" y="646"/>
                    <a:pt x="724" y="646"/>
                    <a:pt x="724" y="646"/>
                  </a:cubicBezTo>
                  <a:cubicBezTo>
                    <a:pt x="721" y="644"/>
                    <a:pt x="719" y="642"/>
                    <a:pt x="716" y="641"/>
                  </a:cubicBezTo>
                  <a:lnTo>
                    <a:pt x="742" y="624"/>
                  </a:lnTo>
                  <a:close/>
                  <a:moveTo>
                    <a:pt x="753" y="632"/>
                  </a:moveTo>
                  <a:cubicBezTo>
                    <a:pt x="755" y="634"/>
                    <a:pt x="758" y="636"/>
                    <a:pt x="760" y="638"/>
                  </a:cubicBezTo>
                  <a:cubicBezTo>
                    <a:pt x="737" y="653"/>
                    <a:pt x="737" y="653"/>
                    <a:pt x="737" y="653"/>
                  </a:cubicBezTo>
                  <a:cubicBezTo>
                    <a:pt x="734" y="651"/>
                    <a:pt x="731" y="650"/>
                    <a:pt x="728" y="648"/>
                  </a:cubicBezTo>
                  <a:lnTo>
                    <a:pt x="753" y="632"/>
                  </a:lnTo>
                  <a:close/>
                  <a:moveTo>
                    <a:pt x="763" y="641"/>
                  </a:moveTo>
                  <a:cubicBezTo>
                    <a:pt x="766" y="643"/>
                    <a:pt x="768" y="645"/>
                    <a:pt x="770" y="647"/>
                  </a:cubicBezTo>
                  <a:cubicBezTo>
                    <a:pt x="749" y="658"/>
                    <a:pt x="749" y="658"/>
                    <a:pt x="749" y="658"/>
                  </a:cubicBezTo>
                  <a:cubicBezTo>
                    <a:pt x="747" y="657"/>
                    <a:pt x="744" y="656"/>
                    <a:pt x="741" y="655"/>
                  </a:cubicBezTo>
                  <a:lnTo>
                    <a:pt x="763" y="641"/>
                  </a:lnTo>
                  <a:close/>
                  <a:moveTo>
                    <a:pt x="773" y="650"/>
                  </a:moveTo>
                  <a:cubicBezTo>
                    <a:pt x="774" y="651"/>
                    <a:pt x="776" y="653"/>
                    <a:pt x="777" y="654"/>
                  </a:cubicBezTo>
                  <a:cubicBezTo>
                    <a:pt x="777" y="657"/>
                    <a:pt x="777" y="659"/>
                    <a:pt x="777" y="660"/>
                  </a:cubicBezTo>
                  <a:cubicBezTo>
                    <a:pt x="774" y="660"/>
                    <a:pt x="769" y="660"/>
                    <a:pt x="762" y="661"/>
                  </a:cubicBezTo>
                  <a:cubicBezTo>
                    <a:pt x="760" y="661"/>
                    <a:pt x="757" y="660"/>
                    <a:pt x="754" y="660"/>
                  </a:cubicBezTo>
                  <a:lnTo>
                    <a:pt x="773" y="650"/>
                  </a:lnTo>
                  <a:close/>
                  <a:moveTo>
                    <a:pt x="749" y="554"/>
                  </a:moveTo>
                  <a:cubicBezTo>
                    <a:pt x="747" y="553"/>
                    <a:pt x="745" y="552"/>
                    <a:pt x="743" y="551"/>
                  </a:cubicBezTo>
                  <a:cubicBezTo>
                    <a:pt x="741" y="525"/>
                    <a:pt x="746" y="500"/>
                    <a:pt x="757" y="482"/>
                  </a:cubicBezTo>
                  <a:cubicBezTo>
                    <a:pt x="768" y="461"/>
                    <a:pt x="789" y="448"/>
                    <a:pt x="808" y="450"/>
                  </a:cubicBezTo>
                  <a:cubicBezTo>
                    <a:pt x="822" y="451"/>
                    <a:pt x="828" y="460"/>
                    <a:pt x="829" y="467"/>
                  </a:cubicBezTo>
                  <a:cubicBezTo>
                    <a:pt x="830" y="476"/>
                    <a:pt x="825" y="483"/>
                    <a:pt x="817" y="485"/>
                  </a:cubicBezTo>
                  <a:cubicBezTo>
                    <a:pt x="811" y="486"/>
                    <a:pt x="805" y="484"/>
                    <a:pt x="802" y="479"/>
                  </a:cubicBezTo>
                  <a:cubicBezTo>
                    <a:pt x="799" y="475"/>
                    <a:pt x="799" y="468"/>
                    <a:pt x="804" y="462"/>
                  </a:cubicBezTo>
                  <a:cubicBezTo>
                    <a:pt x="805" y="461"/>
                    <a:pt x="805" y="460"/>
                    <a:pt x="805" y="460"/>
                  </a:cubicBezTo>
                  <a:cubicBezTo>
                    <a:pt x="804" y="459"/>
                    <a:pt x="803" y="458"/>
                    <a:pt x="803" y="459"/>
                  </a:cubicBezTo>
                  <a:cubicBezTo>
                    <a:pt x="794" y="461"/>
                    <a:pt x="789" y="469"/>
                    <a:pt x="790" y="479"/>
                  </a:cubicBezTo>
                  <a:cubicBezTo>
                    <a:pt x="791" y="491"/>
                    <a:pt x="801" y="502"/>
                    <a:pt x="812" y="516"/>
                  </a:cubicBezTo>
                  <a:cubicBezTo>
                    <a:pt x="826" y="533"/>
                    <a:pt x="841" y="552"/>
                    <a:pt x="848" y="577"/>
                  </a:cubicBezTo>
                  <a:cubicBezTo>
                    <a:pt x="846" y="579"/>
                    <a:pt x="844" y="581"/>
                    <a:pt x="842" y="583"/>
                  </a:cubicBezTo>
                  <a:cubicBezTo>
                    <a:pt x="836" y="558"/>
                    <a:pt x="821" y="538"/>
                    <a:pt x="807" y="521"/>
                  </a:cubicBezTo>
                  <a:cubicBezTo>
                    <a:pt x="790" y="499"/>
                    <a:pt x="776" y="481"/>
                    <a:pt x="791" y="461"/>
                  </a:cubicBezTo>
                  <a:cubicBezTo>
                    <a:pt x="792" y="460"/>
                    <a:pt x="792" y="459"/>
                    <a:pt x="791" y="459"/>
                  </a:cubicBezTo>
                  <a:cubicBezTo>
                    <a:pt x="791" y="458"/>
                    <a:pt x="790" y="458"/>
                    <a:pt x="789" y="458"/>
                  </a:cubicBezTo>
                  <a:cubicBezTo>
                    <a:pt x="759" y="474"/>
                    <a:pt x="744" y="510"/>
                    <a:pt x="749" y="554"/>
                  </a:cubicBezTo>
                  <a:close/>
                  <a:moveTo>
                    <a:pt x="739" y="549"/>
                  </a:moveTo>
                  <a:cubicBezTo>
                    <a:pt x="730" y="544"/>
                    <a:pt x="720" y="540"/>
                    <a:pt x="711" y="537"/>
                  </a:cubicBezTo>
                  <a:cubicBezTo>
                    <a:pt x="695" y="531"/>
                    <a:pt x="682" y="525"/>
                    <a:pt x="675" y="517"/>
                  </a:cubicBezTo>
                  <a:cubicBezTo>
                    <a:pt x="672" y="513"/>
                    <a:pt x="671" y="508"/>
                    <a:pt x="672" y="504"/>
                  </a:cubicBezTo>
                  <a:cubicBezTo>
                    <a:pt x="673" y="510"/>
                    <a:pt x="676" y="514"/>
                    <a:pt x="680" y="517"/>
                  </a:cubicBezTo>
                  <a:cubicBezTo>
                    <a:pt x="687" y="521"/>
                    <a:pt x="695" y="519"/>
                    <a:pt x="702" y="513"/>
                  </a:cubicBezTo>
                  <a:cubicBezTo>
                    <a:pt x="703" y="512"/>
                    <a:pt x="705" y="510"/>
                    <a:pt x="706" y="508"/>
                  </a:cubicBezTo>
                  <a:cubicBezTo>
                    <a:pt x="706" y="511"/>
                    <a:pt x="707" y="514"/>
                    <a:pt x="708" y="517"/>
                  </a:cubicBezTo>
                  <a:cubicBezTo>
                    <a:pt x="711" y="523"/>
                    <a:pt x="717" y="527"/>
                    <a:pt x="723" y="528"/>
                  </a:cubicBezTo>
                  <a:cubicBezTo>
                    <a:pt x="729" y="528"/>
                    <a:pt x="734" y="527"/>
                    <a:pt x="738" y="523"/>
                  </a:cubicBezTo>
                  <a:cubicBezTo>
                    <a:pt x="738" y="523"/>
                    <a:pt x="738" y="523"/>
                    <a:pt x="738" y="523"/>
                  </a:cubicBezTo>
                  <a:cubicBezTo>
                    <a:pt x="739" y="522"/>
                    <a:pt x="740" y="521"/>
                    <a:pt x="740" y="520"/>
                  </a:cubicBezTo>
                  <a:cubicBezTo>
                    <a:pt x="739" y="529"/>
                    <a:pt x="739" y="539"/>
                    <a:pt x="739" y="549"/>
                  </a:cubicBezTo>
                  <a:close/>
                  <a:moveTo>
                    <a:pt x="740" y="503"/>
                  </a:moveTo>
                  <a:cubicBezTo>
                    <a:pt x="737" y="498"/>
                    <a:pt x="730" y="496"/>
                    <a:pt x="724" y="498"/>
                  </a:cubicBezTo>
                  <a:cubicBezTo>
                    <a:pt x="719" y="500"/>
                    <a:pt x="716" y="505"/>
                    <a:pt x="717" y="511"/>
                  </a:cubicBezTo>
                  <a:cubicBezTo>
                    <a:pt x="717" y="512"/>
                    <a:pt x="718" y="512"/>
                    <a:pt x="719" y="512"/>
                  </a:cubicBezTo>
                  <a:cubicBezTo>
                    <a:pt x="720" y="512"/>
                    <a:pt x="721" y="511"/>
                    <a:pt x="721" y="510"/>
                  </a:cubicBezTo>
                  <a:cubicBezTo>
                    <a:pt x="720" y="505"/>
                    <a:pt x="723" y="503"/>
                    <a:pt x="726" y="502"/>
                  </a:cubicBezTo>
                  <a:cubicBezTo>
                    <a:pt x="729" y="500"/>
                    <a:pt x="734" y="501"/>
                    <a:pt x="737" y="505"/>
                  </a:cubicBezTo>
                  <a:cubicBezTo>
                    <a:pt x="740" y="511"/>
                    <a:pt x="739" y="517"/>
                    <a:pt x="735" y="521"/>
                  </a:cubicBezTo>
                  <a:cubicBezTo>
                    <a:pt x="733" y="523"/>
                    <a:pt x="728" y="524"/>
                    <a:pt x="724" y="524"/>
                  </a:cubicBezTo>
                  <a:cubicBezTo>
                    <a:pt x="719" y="523"/>
                    <a:pt x="714" y="520"/>
                    <a:pt x="712" y="515"/>
                  </a:cubicBezTo>
                  <a:cubicBezTo>
                    <a:pt x="708" y="508"/>
                    <a:pt x="709" y="500"/>
                    <a:pt x="714" y="493"/>
                  </a:cubicBezTo>
                  <a:cubicBezTo>
                    <a:pt x="719" y="487"/>
                    <a:pt x="727" y="485"/>
                    <a:pt x="736" y="487"/>
                  </a:cubicBezTo>
                  <a:cubicBezTo>
                    <a:pt x="739" y="489"/>
                    <a:pt x="743" y="492"/>
                    <a:pt x="747" y="494"/>
                  </a:cubicBezTo>
                  <a:cubicBezTo>
                    <a:pt x="745" y="499"/>
                    <a:pt x="744" y="504"/>
                    <a:pt x="742" y="509"/>
                  </a:cubicBezTo>
                  <a:cubicBezTo>
                    <a:pt x="742" y="507"/>
                    <a:pt x="741" y="505"/>
                    <a:pt x="740" y="503"/>
                  </a:cubicBezTo>
                  <a:close/>
                  <a:moveTo>
                    <a:pt x="718" y="470"/>
                  </a:moveTo>
                  <a:cubicBezTo>
                    <a:pt x="722" y="474"/>
                    <a:pt x="726" y="478"/>
                    <a:pt x="730" y="482"/>
                  </a:cubicBezTo>
                  <a:cubicBezTo>
                    <a:pt x="726" y="482"/>
                    <a:pt x="722" y="483"/>
                    <a:pt x="718" y="485"/>
                  </a:cubicBezTo>
                  <a:cubicBezTo>
                    <a:pt x="715" y="479"/>
                    <a:pt x="717" y="473"/>
                    <a:pt x="718" y="470"/>
                  </a:cubicBezTo>
                  <a:close/>
                  <a:moveTo>
                    <a:pt x="758" y="289"/>
                  </a:moveTo>
                  <a:cubicBezTo>
                    <a:pt x="758" y="289"/>
                    <a:pt x="758" y="289"/>
                    <a:pt x="758" y="289"/>
                  </a:cubicBezTo>
                  <a:cubicBezTo>
                    <a:pt x="758" y="289"/>
                    <a:pt x="758" y="289"/>
                    <a:pt x="758" y="289"/>
                  </a:cubicBezTo>
                  <a:cubicBezTo>
                    <a:pt x="762" y="288"/>
                    <a:pt x="767" y="288"/>
                    <a:pt x="775" y="289"/>
                  </a:cubicBezTo>
                  <a:cubicBezTo>
                    <a:pt x="771" y="294"/>
                    <a:pt x="768" y="299"/>
                    <a:pt x="765" y="305"/>
                  </a:cubicBezTo>
                  <a:cubicBezTo>
                    <a:pt x="759" y="303"/>
                    <a:pt x="753" y="302"/>
                    <a:pt x="747" y="301"/>
                  </a:cubicBezTo>
                  <a:cubicBezTo>
                    <a:pt x="751" y="294"/>
                    <a:pt x="755" y="290"/>
                    <a:pt x="758" y="289"/>
                  </a:cubicBezTo>
                  <a:close/>
                  <a:moveTo>
                    <a:pt x="915" y="389"/>
                  </a:moveTo>
                  <a:cubicBezTo>
                    <a:pt x="918" y="390"/>
                    <a:pt x="924" y="393"/>
                    <a:pt x="925" y="399"/>
                  </a:cubicBezTo>
                  <a:cubicBezTo>
                    <a:pt x="921" y="400"/>
                    <a:pt x="918" y="402"/>
                    <a:pt x="915" y="405"/>
                  </a:cubicBezTo>
                  <a:cubicBezTo>
                    <a:pt x="916" y="400"/>
                    <a:pt x="915" y="394"/>
                    <a:pt x="915" y="389"/>
                  </a:cubicBezTo>
                  <a:close/>
                  <a:moveTo>
                    <a:pt x="914" y="383"/>
                  </a:moveTo>
                  <a:cubicBezTo>
                    <a:pt x="912" y="373"/>
                    <a:pt x="909" y="364"/>
                    <a:pt x="904" y="356"/>
                  </a:cubicBezTo>
                  <a:cubicBezTo>
                    <a:pt x="909" y="356"/>
                    <a:pt x="918" y="359"/>
                    <a:pt x="921" y="367"/>
                  </a:cubicBezTo>
                  <a:cubicBezTo>
                    <a:pt x="923" y="374"/>
                    <a:pt x="917" y="380"/>
                    <a:pt x="914" y="383"/>
                  </a:cubicBezTo>
                  <a:close/>
                  <a:moveTo>
                    <a:pt x="914" y="413"/>
                  </a:moveTo>
                  <a:cubicBezTo>
                    <a:pt x="919" y="405"/>
                    <a:pt x="926" y="401"/>
                    <a:pt x="935" y="402"/>
                  </a:cubicBezTo>
                  <a:cubicBezTo>
                    <a:pt x="942" y="403"/>
                    <a:pt x="949" y="408"/>
                    <a:pt x="951" y="416"/>
                  </a:cubicBezTo>
                  <a:cubicBezTo>
                    <a:pt x="953" y="421"/>
                    <a:pt x="952" y="427"/>
                    <a:pt x="949" y="431"/>
                  </a:cubicBezTo>
                  <a:cubicBezTo>
                    <a:pt x="946" y="434"/>
                    <a:pt x="942" y="436"/>
                    <a:pt x="938" y="436"/>
                  </a:cubicBezTo>
                  <a:cubicBezTo>
                    <a:pt x="933" y="436"/>
                    <a:pt x="928" y="433"/>
                    <a:pt x="927" y="427"/>
                  </a:cubicBezTo>
                  <a:cubicBezTo>
                    <a:pt x="925" y="422"/>
                    <a:pt x="928" y="418"/>
                    <a:pt x="932" y="416"/>
                  </a:cubicBezTo>
                  <a:cubicBezTo>
                    <a:pt x="934" y="415"/>
                    <a:pt x="938" y="415"/>
                    <a:pt x="941" y="419"/>
                  </a:cubicBezTo>
                  <a:cubicBezTo>
                    <a:pt x="942" y="420"/>
                    <a:pt x="943" y="420"/>
                    <a:pt x="944" y="419"/>
                  </a:cubicBezTo>
                  <a:cubicBezTo>
                    <a:pt x="945" y="418"/>
                    <a:pt x="945" y="417"/>
                    <a:pt x="944" y="416"/>
                  </a:cubicBezTo>
                  <a:cubicBezTo>
                    <a:pt x="941" y="412"/>
                    <a:pt x="935" y="410"/>
                    <a:pt x="930" y="413"/>
                  </a:cubicBezTo>
                  <a:cubicBezTo>
                    <a:pt x="924" y="415"/>
                    <a:pt x="921" y="421"/>
                    <a:pt x="923" y="428"/>
                  </a:cubicBezTo>
                  <a:cubicBezTo>
                    <a:pt x="923" y="430"/>
                    <a:pt x="924" y="432"/>
                    <a:pt x="925" y="434"/>
                  </a:cubicBezTo>
                  <a:cubicBezTo>
                    <a:pt x="921" y="431"/>
                    <a:pt x="916" y="428"/>
                    <a:pt x="911" y="426"/>
                  </a:cubicBezTo>
                  <a:cubicBezTo>
                    <a:pt x="913" y="421"/>
                    <a:pt x="914" y="417"/>
                    <a:pt x="914" y="413"/>
                  </a:cubicBezTo>
                  <a:close/>
                  <a:moveTo>
                    <a:pt x="971" y="380"/>
                  </a:moveTo>
                  <a:cubicBezTo>
                    <a:pt x="975" y="382"/>
                    <a:pt x="978" y="386"/>
                    <a:pt x="978" y="392"/>
                  </a:cubicBezTo>
                  <a:cubicBezTo>
                    <a:pt x="980" y="402"/>
                    <a:pt x="974" y="415"/>
                    <a:pt x="967" y="431"/>
                  </a:cubicBezTo>
                  <a:cubicBezTo>
                    <a:pt x="963" y="439"/>
                    <a:pt x="959" y="449"/>
                    <a:pt x="956" y="459"/>
                  </a:cubicBezTo>
                  <a:cubicBezTo>
                    <a:pt x="949" y="452"/>
                    <a:pt x="942" y="445"/>
                    <a:pt x="934" y="440"/>
                  </a:cubicBezTo>
                  <a:cubicBezTo>
                    <a:pt x="936" y="440"/>
                    <a:pt x="937" y="440"/>
                    <a:pt x="938" y="440"/>
                  </a:cubicBezTo>
                  <a:cubicBezTo>
                    <a:pt x="938" y="440"/>
                    <a:pt x="939" y="440"/>
                    <a:pt x="939" y="440"/>
                  </a:cubicBezTo>
                  <a:cubicBezTo>
                    <a:pt x="943" y="440"/>
                    <a:pt x="948" y="438"/>
                    <a:pt x="952" y="433"/>
                  </a:cubicBezTo>
                  <a:cubicBezTo>
                    <a:pt x="956" y="428"/>
                    <a:pt x="957" y="421"/>
                    <a:pt x="955" y="415"/>
                  </a:cubicBezTo>
                  <a:cubicBezTo>
                    <a:pt x="954" y="412"/>
                    <a:pt x="952" y="409"/>
                    <a:pt x="951" y="407"/>
                  </a:cubicBezTo>
                  <a:cubicBezTo>
                    <a:pt x="953" y="407"/>
                    <a:pt x="955" y="408"/>
                    <a:pt x="957" y="408"/>
                  </a:cubicBezTo>
                  <a:cubicBezTo>
                    <a:pt x="966" y="407"/>
                    <a:pt x="972" y="402"/>
                    <a:pt x="974" y="395"/>
                  </a:cubicBezTo>
                  <a:cubicBezTo>
                    <a:pt x="976" y="390"/>
                    <a:pt x="975" y="385"/>
                    <a:pt x="971" y="380"/>
                  </a:cubicBezTo>
                  <a:close/>
                  <a:moveTo>
                    <a:pt x="954" y="463"/>
                  </a:moveTo>
                  <a:cubicBezTo>
                    <a:pt x="954" y="465"/>
                    <a:pt x="953" y="468"/>
                    <a:pt x="952" y="470"/>
                  </a:cubicBezTo>
                  <a:cubicBezTo>
                    <a:pt x="925" y="435"/>
                    <a:pt x="889" y="420"/>
                    <a:pt x="856" y="430"/>
                  </a:cubicBezTo>
                  <a:cubicBezTo>
                    <a:pt x="855" y="430"/>
                    <a:pt x="855" y="431"/>
                    <a:pt x="855" y="432"/>
                  </a:cubicBezTo>
                  <a:cubicBezTo>
                    <a:pt x="855" y="433"/>
                    <a:pt x="856" y="434"/>
                    <a:pt x="857" y="434"/>
                  </a:cubicBezTo>
                  <a:cubicBezTo>
                    <a:pt x="881" y="438"/>
                    <a:pt x="884" y="460"/>
                    <a:pt x="887" y="487"/>
                  </a:cubicBezTo>
                  <a:cubicBezTo>
                    <a:pt x="890" y="509"/>
                    <a:pt x="893" y="534"/>
                    <a:pt x="907" y="557"/>
                  </a:cubicBezTo>
                  <a:cubicBezTo>
                    <a:pt x="905" y="556"/>
                    <a:pt x="902" y="556"/>
                    <a:pt x="898" y="556"/>
                  </a:cubicBezTo>
                  <a:cubicBezTo>
                    <a:pt x="886" y="534"/>
                    <a:pt x="883" y="509"/>
                    <a:pt x="881" y="488"/>
                  </a:cubicBezTo>
                  <a:cubicBezTo>
                    <a:pt x="879" y="470"/>
                    <a:pt x="877" y="455"/>
                    <a:pt x="871" y="446"/>
                  </a:cubicBezTo>
                  <a:cubicBezTo>
                    <a:pt x="864" y="438"/>
                    <a:pt x="855" y="435"/>
                    <a:pt x="847" y="440"/>
                  </a:cubicBezTo>
                  <a:cubicBezTo>
                    <a:pt x="846" y="441"/>
                    <a:pt x="846" y="442"/>
                    <a:pt x="846" y="442"/>
                  </a:cubicBezTo>
                  <a:cubicBezTo>
                    <a:pt x="846" y="443"/>
                    <a:pt x="847" y="444"/>
                    <a:pt x="848" y="444"/>
                  </a:cubicBezTo>
                  <a:cubicBezTo>
                    <a:pt x="856" y="444"/>
                    <a:pt x="861" y="449"/>
                    <a:pt x="862" y="454"/>
                  </a:cubicBezTo>
                  <a:cubicBezTo>
                    <a:pt x="863" y="460"/>
                    <a:pt x="861" y="466"/>
                    <a:pt x="855" y="469"/>
                  </a:cubicBezTo>
                  <a:cubicBezTo>
                    <a:pt x="848" y="473"/>
                    <a:pt x="840" y="471"/>
                    <a:pt x="835" y="465"/>
                  </a:cubicBezTo>
                  <a:cubicBezTo>
                    <a:pt x="830" y="459"/>
                    <a:pt x="828" y="449"/>
                    <a:pt x="837" y="438"/>
                  </a:cubicBezTo>
                  <a:cubicBezTo>
                    <a:pt x="849" y="423"/>
                    <a:pt x="873" y="418"/>
                    <a:pt x="896" y="424"/>
                  </a:cubicBezTo>
                  <a:cubicBezTo>
                    <a:pt x="916" y="430"/>
                    <a:pt x="937" y="444"/>
                    <a:pt x="954" y="463"/>
                  </a:cubicBezTo>
                  <a:close/>
                  <a:moveTo>
                    <a:pt x="951" y="537"/>
                  </a:moveTo>
                  <a:cubicBezTo>
                    <a:pt x="950" y="534"/>
                    <a:pt x="949" y="531"/>
                    <a:pt x="948" y="528"/>
                  </a:cubicBezTo>
                  <a:cubicBezTo>
                    <a:pt x="951" y="524"/>
                    <a:pt x="951" y="524"/>
                    <a:pt x="951" y="524"/>
                  </a:cubicBezTo>
                  <a:cubicBezTo>
                    <a:pt x="952" y="528"/>
                    <a:pt x="953" y="531"/>
                    <a:pt x="954" y="535"/>
                  </a:cubicBezTo>
                  <a:lnTo>
                    <a:pt x="951" y="537"/>
                  </a:lnTo>
                  <a:close/>
                  <a:moveTo>
                    <a:pt x="956" y="538"/>
                  </a:moveTo>
                  <a:cubicBezTo>
                    <a:pt x="957" y="541"/>
                    <a:pt x="958" y="544"/>
                    <a:pt x="959" y="546"/>
                  </a:cubicBezTo>
                  <a:cubicBezTo>
                    <a:pt x="958" y="546"/>
                    <a:pt x="956" y="546"/>
                    <a:pt x="955" y="546"/>
                  </a:cubicBezTo>
                  <a:cubicBezTo>
                    <a:pt x="954" y="544"/>
                    <a:pt x="954" y="543"/>
                    <a:pt x="953" y="541"/>
                  </a:cubicBezTo>
                  <a:lnTo>
                    <a:pt x="956" y="538"/>
                  </a:lnTo>
                  <a:close/>
                  <a:moveTo>
                    <a:pt x="886" y="443"/>
                  </a:moveTo>
                  <a:cubicBezTo>
                    <a:pt x="880" y="444"/>
                    <a:pt x="880" y="444"/>
                    <a:pt x="880" y="444"/>
                  </a:cubicBezTo>
                  <a:cubicBezTo>
                    <a:pt x="878" y="441"/>
                    <a:pt x="876" y="439"/>
                    <a:pt x="873" y="437"/>
                  </a:cubicBezTo>
                  <a:cubicBezTo>
                    <a:pt x="878" y="438"/>
                    <a:pt x="882" y="440"/>
                    <a:pt x="886" y="443"/>
                  </a:cubicBezTo>
                  <a:close/>
                  <a:moveTo>
                    <a:pt x="874" y="431"/>
                  </a:moveTo>
                  <a:cubicBezTo>
                    <a:pt x="878" y="431"/>
                    <a:pt x="882" y="431"/>
                    <a:pt x="886" y="431"/>
                  </a:cubicBezTo>
                  <a:cubicBezTo>
                    <a:pt x="888" y="435"/>
                    <a:pt x="888" y="435"/>
                    <a:pt x="888" y="435"/>
                  </a:cubicBezTo>
                  <a:cubicBezTo>
                    <a:pt x="884" y="433"/>
                    <a:pt x="879" y="432"/>
                    <a:pt x="874" y="431"/>
                  </a:cubicBezTo>
                  <a:close/>
                  <a:moveTo>
                    <a:pt x="890" y="446"/>
                  </a:moveTo>
                  <a:cubicBezTo>
                    <a:pt x="892" y="448"/>
                    <a:pt x="895" y="450"/>
                    <a:pt x="897" y="452"/>
                  </a:cubicBezTo>
                  <a:cubicBezTo>
                    <a:pt x="885" y="454"/>
                    <a:pt x="885" y="454"/>
                    <a:pt x="885" y="454"/>
                  </a:cubicBezTo>
                  <a:cubicBezTo>
                    <a:pt x="884" y="451"/>
                    <a:pt x="883" y="449"/>
                    <a:pt x="882" y="447"/>
                  </a:cubicBezTo>
                  <a:lnTo>
                    <a:pt x="890" y="446"/>
                  </a:lnTo>
                  <a:close/>
                  <a:moveTo>
                    <a:pt x="900" y="456"/>
                  </a:moveTo>
                  <a:cubicBezTo>
                    <a:pt x="902" y="458"/>
                    <a:pt x="904" y="460"/>
                    <a:pt x="906" y="463"/>
                  </a:cubicBezTo>
                  <a:cubicBezTo>
                    <a:pt x="888" y="466"/>
                    <a:pt x="888" y="466"/>
                    <a:pt x="888" y="466"/>
                  </a:cubicBezTo>
                  <a:cubicBezTo>
                    <a:pt x="888" y="463"/>
                    <a:pt x="887" y="460"/>
                    <a:pt x="886" y="457"/>
                  </a:cubicBezTo>
                  <a:lnTo>
                    <a:pt x="900" y="456"/>
                  </a:lnTo>
                  <a:close/>
                  <a:moveTo>
                    <a:pt x="908" y="467"/>
                  </a:moveTo>
                  <a:cubicBezTo>
                    <a:pt x="910" y="470"/>
                    <a:pt x="911" y="473"/>
                    <a:pt x="913" y="476"/>
                  </a:cubicBezTo>
                  <a:cubicBezTo>
                    <a:pt x="890" y="478"/>
                    <a:pt x="890" y="478"/>
                    <a:pt x="890" y="478"/>
                  </a:cubicBezTo>
                  <a:cubicBezTo>
                    <a:pt x="890" y="475"/>
                    <a:pt x="889" y="472"/>
                    <a:pt x="889" y="469"/>
                  </a:cubicBezTo>
                  <a:lnTo>
                    <a:pt x="908" y="467"/>
                  </a:lnTo>
                  <a:close/>
                  <a:moveTo>
                    <a:pt x="915" y="479"/>
                  </a:moveTo>
                  <a:cubicBezTo>
                    <a:pt x="916" y="482"/>
                    <a:pt x="918" y="485"/>
                    <a:pt x="919" y="489"/>
                  </a:cubicBezTo>
                  <a:cubicBezTo>
                    <a:pt x="892" y="490"/>
                    <a:pt x="892" y="490"/>
                    <a:pt x="892" y="490"/>
                  </a:cubicBezTo>
                  <a:cubicBezTo>
                    <a:pt x="892" y="489"/>
                    <a:pt x="891" y="488"/>
                    <a:pt x="891" y="487"/>
                  </a:cubicBezTo>
                  <a:cubicBezTo>
                    <a:pt x="891" y="485"/>
                    <a:pt x="891" y="483"/>
                    <a:pt x="891" y="482"/>
                  </a:cubicBezTo>
                  <a:lnTo>
                    <a:pt x="915" y="479"/>
                  </a:lnTo>
                  <a:close/>
                  <a:moveTo>
                    <a:pt x="921" y="492"/>
                  </a:moveTo>
                  <a:cubicBezTo>
                    <a:pt x="922" y="496"/>
                    <a:pt x="923" y="499"/>
                    <a:pt x="925" y="503"/>
                  </a:cubicBezTo>
                  <a:cubicBezTo>
                    <a:pt x="894" y="504"/>
                    <a:pt x="894" y="504"/>
                    <a:pt x="894" y="504"/>
                  </a:cubicBezTo>
                  <a:cubicBezTo>
                    <a:pt x="893" y="501"/>
                    <a:pt x="893" y="497"/>
                    <a:pt x="892" y="494"/>
                  </a:cubicBezTo>
                  <a:lnTo>
                    <a:pt x="921" y="492"/>
                  </a:lnTo>
                  <a:close/>
                  <a:moveTo>
                    <a:pt x="926" y="506"/>
                  </a:moveTo>
                  <a:cubicBezTo>
                    <a:pt x="927" y="510"/>
                    <a:pt x="929" y="514"/>
                    <a:pt x="930" y="517"/>
                  </a:cubicBezTo>
                  <a:cubicBezTo>
                    <a:pt x="896" y="519"/>
                    <a:pt x="896" y="519"/>
                    <a:pt x="896" y="519"/>
                  </a:cubicBezTo>
                  <a:cubicBezTo>
                    <a:pt x="895" y="515"/>
                    <a:pt x="895" y="511"/>
                    <a:pt x="894" y="508"/>
                  </a:cubicBezTo>
                  <a:lnTo>
                    <a:pt x="926" y="506"/>
                  </a:lnTo>
                  <a:close/>
                  <a:moveTo>
                    <a:pt x="931" y="521"/>
                  </a:moveTo>
                  <a:cubicBezTo>
                    <a:pt x="933" y="524"/>
                    <a:pt x="934" y="527"/>
                    <a:pt x="935" y="530"/>
                  </a:cubicBezTo>
                  <a:cubicBezTo>
                    <a:pt x="900" y="532"/>
                    <a:pt x="900" y="532"/>
                    <a:pt x="900" y="532"/>
                  </a:cubicBezTo>
                  <a:cubicBezTo>
                    <a:pt x="899" y="529"/>
                    <a:pt x="898" y="526"/>
                    <a:pt x="897" y="523"/>
                  </a:cubicBezTo>
                  <a:lnTo>
                    <a:pt x="931" y="521"/>
                  </a:lnTo>
                  <a:close/>
                  <a:moveTo>
                    <a:pt x="936" y="534"/>
                  </a:moveTo>
                  <a:cubicBezTo>
                    <a:pt x="937" y="537"/>
                    <a:pt x="938" y="540"/>
                    <a:pt x="940" y="543"/>
                  </a:cubicBezTo>
                  <a:cubicBezTo>
                    <a:pt x="906" y="547"/>
                    <a:pt x="906" y="547"/>
                    <a:pt x="906" y="547"/>
                  </a:cubicBezTo>
                  <a:cubicBezTo>
                    <a:pt x="904" y="543"/>
                    <a:pt x="903" y="540"/>
                    <a:pt x="901" y="536"/>
                  </a:cubicBezTo>
                  <a:lnTo>
                    <a:pt x="936" y="534"/>
                  </a:lnTo>
                  <a:close/>
                  <a:moveTo>
                    <a:pt x="941" y="546"/>
                  </a:moveTo>
                  <a:cubicBezTo>
                    <a:pt x="941" y="547"/>
                    <a:pt x="942" y="547"/>
                    <a:pt x="942" y="548"/>
                  </a:cubicBezTo>
                  <a:cubicBezTo>
                    <a:pt x="928" y="551"/>
                    <a:pt x="919" y="557"/>
                    <a:pt x="916" y="558"/>
                  </a:cubicBezTo>
                  <a:cubicBezTo>
                    <a:pt x="916" y="558"/>
                    <a:pt x="914" y="558"/>
                    <a:pt x="912" y="557"/>
                  </a:cubicBezTo>
                  <a:cubicBezTo>
                    <a:pt x="911" y="555"/>
                    <a:pt x="909" y="553"/>
                    <a:pt x="908" y="550"/>
                  </a:cubicBezTo>
                  <a:lnTo>
                    <a:pt x="941" y="546"/>
                  </a:lnTo>
                  <a:close/>
                  <a:moveTo>
                    <a:pt x="934" y="516"/>
                  </a:moveTo>
                  <a:cubicBezTo>
                    <a:pt x="922" y="485"/>
                    <a:pt x="912" y="456"/>
                    <a:pt x="889" y="440"/>
                  </a:cubicBezTo>
                  <a:cubicBezTo>
                    <a:pt x="916" y="454"/>
                    <a:pt x="929" y="488"/>
                    <a:pt x="942" y="523"/>
                  </a:cubicBezTo>
                  <a:cubicBezTo>
                    <a:pt x="945" y="531"/>
                    <a:pt x="948" y="539"/>
                    <a:pt x="951" y="546"/>
                  </a:cubicBezTo>
                  <a:cubicBezTo>
                    <a:pt x="949" y="547"/>
                    <a:pt x="947" y="547"/>
                    <a:pt x="946" y="547"/>
                  </a:cubicBezTo>
                  <a:cubicBezTo>
                    <a:pt x="941" y="537"/>
                    <a:pt x="937" y="526"/>
                    <a:pt x="934" y="516"/>
                  </a:cubicBezTo>
                  <a:close/>
                  <a:moveTo>
                    <a:pt x="891" y="432"/>
                  </a:moveTo>
                  <a:cubicBezTo>
                    <a:pt x="894" y="433"/>
                    <a:pt x="897" y="434"/>
                    <a:pt x="900" y="435"/>
                  </a:cubicBezTo>
                  <a:cubicBezTo>
                    <a:pt x="902" y="444"/>
                    <a:pt x="902" y="444"/>
                    <a:pt x="902" y="444"/>
                  </a:cubicBezTo>
                  <a:cubicBezTo>
                    <a:pt x="899" y="442"/>
                    <a:pt x="897" y="440"/>
                    <a:pt x="894" y="438"/>
                  </a:cubicBezTo>
                  <a:lnTo>
                    <a:pt x="891" y="432"/>
                  </a:lnTo>
                  <a:close/>
                  <a:moveTo>
                    <a:pt x="904" y="436"/>
                  </a:moveTo>
                  <a:cubicBezTo>
                    <a:pt x="907" y="438"/>
                    <a:pt x="911" y="439"/>
                    <a:pt x="914" y="441"/>
                  </a:cubicBezTo>
                  <a:cubicBezTo>
                    <a:pt x="913" y="456"/>
                    <a:pt x="913" y="456"/>
                    <a:pt x="913" y="456"/>
                  </a:cubicBezTo>
                  <a:cubicBezTo>
                    <a:pt x="911" y="453"/>
                    <a:pt x="909" y="451"/>
                    <a:pt x="907" y="448"/>
                  </a:cubicBezTo>
                  <a:lnTo>
                    <a:pt x="904" y="436"/>
                  </a:lnTo>
                  <a:close/>
                  <a:moveTo>
                    <a:pt x="948" y="501"/>
                  </a:moveTo>
                  <a:cubicBezTo>
                    <a:pt x="941" y="510"/>
                    <a:pt x="941" y="510"/>
                    <a:pt x="941" y="510"/>
                  </a:cubicBezTo>
                  <a:cubicBezTo>
                    <a:pt x="940" y="507"/>
                    <a:pt x="939" y="504"/>
                    <a:pt x="938" y="501"/>
                  </a:cubicBezTo>
                  <a:cubicBezTo>
                    <a:pt x="950" y="479"/>
                    <a:pt x="950" y="479"/>
                    <a:pt x="950" y="479"/>
                  </a:cubicBezTo>
                  <a:cubicBezTo>
                    <a:pt x="949" y="486"/>
                    <a:pt x="948" y="493"/>
                    <a:pt x="948" y="501"/>
                  </a:cubicBezTo>
                  <a:close/>
                  <a:moveTo>
                    <a:pt x="950" y="520"/>
                  </a:moveTo>
                  <a:cubicBezTo>
                    <a:pt x="946" y="524"/>
                    <a:pt x="946" y="524"/>
                    <a:pt x="946" y="524"/>
                  </a:cubicBezTo>
                  <a:cubicBezTo>
                    <a:pt x="946" y="523"/>
                    <a:pt x="946" y="522"/>
                    <a:pt x="946" y="522"/>
                  </a:cubicBezTo>
                  <a:cubicBezTo>
                    <a:pt x="945" y="519"/>
                    <a:pt x="944" y="517"/>
                    <a:pt x="943" y="515"/>
                  </a:cubicBezTo>
                  <a:cubicBezTo>
                    <a:pt x="948" y="507"/>
                    <a:pt x="948" y="507"/>
                    <a:pt x="948" y="507"/>
                  </a:cubicBezTo>
                  <a:cubicBezTo>
                    <a:pt x="949" y="511"/>
                    <a:pt x="949" y="516"/>
                    <a:pt x="950" y="520"/>
                  </a:cubicBezTo>
                  <a:close/>
                  <a:moveTo>
                    <a:pt x="936" y="497"/>
                  </a:moveTo>
                  <a:cubicBezTo>
                    <a:pt x="934" y="493"/>
                    <a:pt x="933" y="490"/>
                    <a:pt x="932" y="487"/>
                  </a:cubicBezTo>
                  <a:cubicBezTo>
                    <a:pt x="941" y="463"/>
                    <a:pt x="941" y="463"/>
                    <a:pt x="941" y="463"/>
                  </a:cubicBezTo>
                  <a:cubicBezTo>
                    <a:pt x="944" y="466"/>
                    <a:pt x="947" y="469"/>
                    <a:pt x="949" y="472"/>
                  </a:cubicBezTo>
                  <a:lnTo>
                    <a:pt x="936" y="497"/>
                  </a:lnTo>
                  <a:close/>
                  <a:moveTo>
                    <a:pt x="929" y="482"/>
                  </a:moveTo>
                  <a:cubicBezTo>
                    <a:pt x="928" y="479"/>
                    <a:pt x="926" y="476"/>
                    <a:pt x="925" y="473"/>
                  </a:cubicBezTo>
                  <a:cubicBezTo>
                    <a:pt x="929" y="451"/>
                    <a:pt x="929" y="451"/>
                    <a:pt x="929" y="451"/>
                  </a:cubicBezTo>
                  <a:cubicBezTo>
                    <a:pt x="932" y="454"/>
                    <a:pt x="935" y="457"/>
                    <a:pt x="938" y="460"/>
                  </a:cubicBezTo>
                  <a:lnTo>
                    <a:pt x="929" y="482"/>
                  </a:lnTo>
                  <a:close/>
                  <a:moveTo>
                    <a:pt x="922" y="468"/>
                  </a:moveTo>
                  <a:cubicBezTo>
                    <a:pt x="920" y="465"/>
                    <a:pt x="919" y="463"/>
                    <a:pt x="917" y="461"/>
                  </a:cubicBezTo>
                  <a:cubicBezTo>
                    <a:pt x="917" y="443"/>
                    <a:pt x="917" y="443"/>
                    <a:pt x="917" y="443"/>
                  </a:cubicBezTo>
                  <a:cubicBezTo>
                    <a:pt x="920" y="445"/>
                    <a:pt x="923" y="447"/>
                    <a:pt x="926" y="449"/>
                  </a:cubicBezTo>
                  <a:lnTo>
                    <a:pt x="922" y="468"/>
                  </a:lnTo>
                  <a:close/>
                  <a:moveTo>
                    <a:pt x="871" y="560"/>
                  </a:moveTo>
                  <a:cubicBezTo>
                    <a:pt x="871" y="560"/>
                    <a:pt x="871" y="560"/>
                    <a:pt x="871" y="560"/>
                  </a:cubicBezTo>
                  <a:cubicBezTo>
                    <a:pt x="863" y="563"/>
                    <a:pt x="856" y="568"/>
                    <a:pt x="851" y="574"/>
                  </a:cubicBezTo>
                  <a:cubicBezTo>
                    <a:pt x="850" y="570"/>
                    <a:pt x="849" y="567"/>
                    <a:pt x="848" y="564"/>
                  </a:cubicBezTo>
                  <a:cubicBezTo>
                    <a:pt x="850" y="561"/>
                    <a:pt x="856" y="554"/>
                    <a:pt x="866" y="550"/>
                  </a:cubicBezTo>
                  <a:cubicBezTo>
                    <a:pt x="866" y="550"/>
                    <a:pt x="866" y="550"/>
                    <a:pt x="866" y="550"/>
                  </a:cubicBezTo>
                  <a:cubicBezTo>
                    <a:pt x="867" y="550"/>
                    <a:pt x="867" y="550"/>
                    <a:pt x="867" y="550"/>
                  </a:cubicBezTo>
                  <a:cubicBezTo>
                    <a:pt x="877" y="546"/>
                    <a:pt x="886" y="546"/>
                    <a:pt x="889" y="546"/>
                  </a:cubicBezTo>
                  <a:cubicBezTo>
                    <a:pt x="891" y="550"/>
                    <a:pt x="892" y="553"/>
                    <a:pt x="894" y="556"/>
                  </a:cubicBezTo>
                  <a:cubicBezTo>
                    <a:pt x="886" y="556"/>
                    <a:pt x="878" y="557"/>
                    <a:pt x="871" y="560"/>
                  </a:cubicBezTo>
                  <a:close/>
                  <a:moveTo>
                    <a:pt x="799" y="481"/>
                  </a:moveTo>
                  <a:cubicBezTo>
                    <a:pt x="803" y="488"/>
                    <a:pt x="811" y="491"/>
                    <a:pt x="818" y="488"/>
                  </a:cubicBezTo>
                  <a:cubicBezTo>
                    <a:pt x="821" y="488"/>
                    <a:pt x="823" y="487"/>
                    <a:pt x="825" y="485"/>
                  </a:cubicBezTo>
                  <a:cubicBezTo>
                    <a:pt x="825" y="499"/>
                    <a:pt x="829" y="509"/>
                    <a:pt x="836" y="514"/>
                  </a:cubicBezTo>
                  <a:cubicBezTo>
                    <a:pt x="840" y="517"/>
                    <a:pt x="846" y="518"/>
                    <a:pt x="852" y="515"/>
                  </a:cubicBezTo>
                  <a:cubicBezTo>
                    <a:pt x="852" y="515"/>
                    <a:pt x="852" y="515"/>
                    <a:pt x="852" y="515"/>
                  </a:cubicBezTo>
                  <a:cubicBezTo>
                    <a:pt x="858" y="513"/>
                    <a:pt x="862" y="509"/>
                    <a:pt x="863" y="503"/>
                  </a:cubicBezTo>
                  <a:cubicBezTo>
                    <a:pt x="864" y="495"/>
                    <a:pt x="860" y="484"/>
                    <a:pt x="850" y="475"/>
                  </a:cubicBezTo>
                  <a:cubicBezTo>
                    <a:pt x="852" y="474"/>
                    <a:pt x="855" y="474"/>
                    <a:pt x="857" y="472"/>
                  </a:cubicBezTo>
                  <a:cubicBezTo>
                    <a:pt x="864" y="468"/>
                    <a:pt x="867" y="461"/>
                    <a:pt x="866" y="453"/>
                  </a:cubicBezTo>
                  <a:cubicBezTo>
                    <a:pt x="865" y="449"/>
                    <a:pt x="861" y="444"/>
                    <a:pt x="856" y="442"/>
                  </a:cubicBezTo>
                  <a:cubicBezTo>
                    <a:pt x="860" y="442"/>
                    <a:pt x="864" y="444"/>
                    <a:pt x="868" y="448"/>
                  </a:cubicBezTo>
                  <a:cubicBezTo>
                    <a:pt x="874" y="456"/>
                    <a:pt x="875" y="471"/>
                    <a:pt x="877" y="488"/>
                  </a:cubicBezTo>
                  <a:cubicBezTo>
                    <a:pt x="879" y="504"/>
                    <a:pt x="881" y="524"/>
                    <a:pt x="888" y="542"/>
                  </a:cubicBezTo>
                  <a:cubicBezTo>
                    <a:pt x="883" y="542"/>
                    <a:pt x="874" y="542"/>
                    <a:pt x="865" y="546"/>
                  </a:cubicBezTo>
                  <a:cubicBezTo>
                    <a:pt x="865" y="546"/>
                    <a:pt x="865" y="546"/>
                    <a:pt x="865" y="546"/>
                  </a:cubicBezTo>
                  <a:cubicBezTo>
                    <a:pt x="865" y="546"/>
                    <a:pt x="865" y="546"/>
                    <a:pt x="865" y="546"/>
                  </a:cubicBezTo>
                  <a:cubicBezTo>
                    <a:pt x="856" y="550"/>
                    <a:pt x="849" y="556"/>
                    <a:pt x="846" y="560"/>
                  </a:cubicBezTo>
                  <a:cubicBezTo>
                    <a:pt x="838" y="542"/>
                    <a:pt x="826" y="526"/>
                    <a:pt x="815" y="514"/>
                  </a:cubicBezTo>
                  <a:cubicBezTo>
                    <a:pt x="804" y="500"/>
                    <a:pt x="795" y="489"/>
                    <a:pt x="794" y="479"/>
                  </a:cubicBezTo>
                  <a:cubicBezTo>
                    <a:pt x="793" y="473"/>
                    <a:pt x="794" y="469"/>
                    <a:pt x="797" y="466"/>
                  </a:cubicBezTo>
                  <a:cubicBezTo>
                    <a:pt x="795" y="472"/>
                    <a:pt x="796" y="477"/>
                    <a:pt x="799" y="481"/>
                  </a:cubicBezTo>
                  <a:close/>
                  <a:moveTo>
                    <a:pt x="829" y="482"/>
                  </a:moveTo>
                  <a:cubicBezTo>
                    <a:pt x="829" y="481"/>
                    <a:pt x="830" y="480"/>
                    <a:pt x="830" y="480"/>
                  </a:cubicBezTo>
                  <a:cubicBezTo>
                    <a:pt x="831" y="488"/>
                    <a:pt x="833" y="498"/>
                    <a:pt x="838" y="502"/>
                  </a:cubicBezTo>
                  <a:cubicBezTo>
                    <a:pt x="840" y="503"/>
                    <a:pt x="843" y="504"/>
                    <a:pt x="847" y="502"/>
                  </a:cubicBezTo>
                  <a:cubicBezTo>
                    <a:pt x="847" y="502"/>
                    <a:pt x="847" y="502"/>
                    <a:pt x="847" y="502"/>
                  </a:cubicBezTo>
                  <a:cubicBezTo>
                    <a:pt x="851" y="501"/>
                    <a:pt x="852" y="498"/>
                    <a:pt x="852" y="496"/>
                  </a:cubicBezTo>
                  <a:cubicBezTo>
                    <a:pt x="853" y="490"/>
                    <a:pt x="848" y="481"/>
                    <a:pt x="842" y="474"/>
                  </a:cubicBezTo>
                  <a:cubicBezTo>
                    <a:pt x="843" y="475"/>
                    <a:pt x="844" y="475"/>
                    <a:pt x="845" y="475"/>
                  </a:cubicBezTo>
                  <a:cubicBezTo>
                    <a:pt x="845" y="475"/>
                    <a:pt x="845" y="475"/>
                    <a:pt x="845" y="475"/>
                  </a:cubicBezTo>
                  <a:cubicBezTo>
                    <a:pt x="855" y="484"/>
                    <a:pt x="860" y="494"/>
                    <a:pt x="859" y="502"/>
                  </a:cubicBezTo>
                  <a:cubicBezTo>
                    <a:pt x="858" y="507"/>
                    <a:pt x="855" y="510"/>
                    <a:pt x="851" y="512"/>
                  </a:cubicBezTo>
                  <a:cubicBezTo>
                    <a:pt x="846" y="514"/>
                    <a:pt x="841" y="514"/>
                    <a:pt x="838" y="511"/>
                  </a:cubicBezTo>
                  <a:cubicBezTo>
                    <a:pt x="831" y="506"/>
                    <a:pt x="828" y="496"/>
                    <a:pt x="829" y="482"/>
                  </a:cubicBezTo>
                  <a:cubicBezTo>
                    <a:pt x="829" y="482"/>
                    <a:pt x="829" y="482"/>
                    <a:pt x="829" y="482"/>
                  </a:cubicBezTo>
                  <a:close/>
                  <a:moveTo>
                    <a:pt x="767" y="309"/>
                  </a:moveTo>
                  <a:cubicBezTo>
                    <a:pt x="774" y="311"/>
                    <a:pt x="781" y="314"/>
                    <a:pt x="787" y="316"/>
                  </a:cubicBezTo>
                  <a:cubicBezTo>
                    <a:pt x="784" y="323"/>
                    <a:pt x="781" y="330"/>
                    <a:pt x="778" y="337"/>
                  </a:cubicBezTo>
                  <a:cubicBezTo>
                    <a:pt x="771" y="334"/>
                    <a:pt x="764" y="331"/>
                    <a:pt x="757" y="329"/>
                  </a:cubicBezTo>
                  <a:cubicBezTo>
                    <a:pt x="760" y="322"/>
                    <a:pt x="763" y="316"/>
                    <a:pt x="767" y="309"/>
                  </a:cubicBezTo>
                  <a:close/>
                  <a:moveTo>
                    <a:pt x="852" y="407"/>
                  </a:moveTo>
                  <a:cubicBezTo>
                    <a:pt x="847" y="396"/>
                    <a:pt x="839" y="385"/>
                    <a:pt x="831" y="376"/>
                  </a:cubicBezTo>
                  <a:cubicBezTo>
                    <a:pt x="833" y="366"/>
                    <a:pt x="836" y="358"/>
                    <a:pt x="839" y="350"/>
                  </a:cubicBezTo>
                  <a:cubicBezTo>
                    <a:pt x="846" y="357"/>
                    <a:pt x="852" y="363"/>
                    <a:pt x="857" y="370"/>
                  </a:cubicBezTo>
                  <a:cubicBezTo>
                    <a:pt x="853" y="381"/>
                    <a:pt x="851" y="394"/>
                    <a:pt x="852" y="407"/>
                  </a:cubicBezTo>
                  <a:close/>
                  <a:moveTo>
                    <a:pt x="860" y="374"/>
                  </a:moveTo>
                  <a:cubicBezTo>
                    <a:pt x="868" y="388"/>
                    <a:pt x="874" y="403"/>
                    <a:pt x="874" y="418"/>
                  </a:cubicBezTo>
                  <a:cubicBezTo>
                    <a:pt x="868" y="418"/>
                    <a:pt x="862" y="419"/>
                    <a:pt x="857" y="420"/>
                  </a:cubicBezTo>
                  <a:cubicBezTo>
                    <a:pt x="855" y="404"/>
                    <a:pt x="855" y="388"/>
                    <a:pt x="860" y="374"/>
                  </a:cubicBezTo>
                  <a:close/>
                  <a:moveTo>
                    <a:pt x="853" y="422"/>
                  </a:moveTo>
                  <a:cubicBezTo>
                    <a:pt x="847" y="424"/>
                    <a:pt x="841" y="428"/>
                    <a:pt x="836" y="433"/>
                  </a:cubicBezTo>
                  <a:cubicBezTo>
                    <a:pt x="829" y="413"/>
                    <a:pt x="828" y="396"/>
                    <a:pt x="830" y="381"/>
                  </a:cubicBezTo>
                  <a:cubicBezTo>
                    <a:pt x="841" y="393"/>
                    <a:pt x="849" y="407"/>
                    <a:pt x="853" y="422"/>
                  </a:cubicBezTo>
                  <a:close/>
                  <a:moveTo>
                    <a:pt x="828" y="373"/>
                  </a:moveTo>
                  <a:cubicBezTo>
                    <a:pt x="821" y="366"/>
                    <a:pt x="814" y="360"/>
                    <a:pt x="807" y="354"/>
                  </a:cubicBezTo>
                  <a:cubicBezTo>
                    <a:pt x="809" y="346"/>
                    <a:pt x="812" y="339"/>
                    <a:pt x="816" y="332"/>
                  </a:cubicBezTo>
                  <a:cubicBezTo>
                    <a:pt x="823" y="337"/>
                    <a:pt x="830" y="342"/>
                    <a:pt x="836" y="347"/>
                  </a:cubicBezTo>
                  <a:cubicBezTo>
                    <a:pt x="833" y="355"/>
                    <a:pt x="830" y="363"/>
                    <a:pt x="828" y="373"/>
                  </a:cubicBezTo>
                  <a:close/>
                  <a:moveTo>
                    <a:pt x="801" y="430"/>
                  </a:moveTo>
                  <a:cubicBezTo>
                    <a:pt x="792" y="417"/>
                    <a:pt x="782" y="407"/>
                    <a:pt x="772" y="400"/>
                  </a:cubicBezTo>
                  <a:cubicBezTo>
                    <a:pt x="772" y="390"/>
                    <a:pt x="773" y="381"/>
                    <a:pt x="774" y="371"/>
                  </a:cubicBezTo>
                  <a:cubicBezTo>
                    <a:pt x="782" y="376"/>
                    <a:pt x="790" y="381"/>
                    <a:pt x="797" y="388"/>
                  </a:cubicBezTo>
                  <a:cubicBezTo>
                    <a:pt x="796" y="402"/>
                    <a:pt x="797" y="416"/>
                    <a:pt x="801" y="430"/>
                  </a:cubicBezTo>
                  <a:close/>
                  <a:moveTo>
                    <a:pt x="797" y="383"/>
                  </a:moveTo>
                  <a:cubicBezTo>
                    <a:pt x="790" y="377"/>
                    <a:pt x="782" y="372"/>
                    <a:pt x="775" y="367"/>
                  </a:cubicBezTo>
                  <a:cubicBezTo>
                    <a:pt x="776" y="358"/>
                    <a:pt x="778" y="350"/>
                    <a:pt x="781" y="343"/>
                  </a:cubicBezTo>
                  <a:cubicBezTo>
                    <a:pt x="788" y="346"/>
                    <a:pt x="795" y="351"/>
                    <a:pt x="802" y="356"/>
                  </a:cubicBezTo>
                  <a:cubicBezTo>
                    <a:pt x="800" y="365"/>
                    <a:pt x="798" y="374"/>
                    <a:pt x="797" y="383"/>
                  </a:cubicBezTo>
                  <a:close/>
                  <a:moveTo>
                    <a:pt x="806" y="358"/>
                  </a:moveTo>
                  <a:cubicBezTo>
                    <a:pt x="813" y="364"/>
                    <a:pt x="820" y="370"/>
                    <a:pt x="827" y="377"/>
                  </a:cubicBezTo>
                  <a:cubicBezTo>
                    <a:pt x="825" y="389"/>
                    <a:pt x="825" y="403"/>
                    <a:pt x="828" y="419"/>
                  </a:cubicBezTo>
                  <a:cubicBezTo>
                    <a:pt x="821" y="407"/>
                    <a:pt x="812" y="396"/>
                    <a:pt x="801" y="386"/>
                  </a:cubicBezTo>
                  <a:cubicBezTo>
                    <a:pt x="802" y="377"/>
                    <a:pt x="803" y="367"/>
                    <a:pt x="806" y="358"/>
                  </a:cubicBezTo>
                  <a:close/>
                  <a:moveTo>
                    <a:pt x="803" y="352"/>
                  </a:moveTo>
                  <a:cubicBezTo>
                    <a:pt x="796" y="347"/>
                    <a:pt x="789" y="342"/>
                    <a:pt x="782" y="339"/>
                  </a:cubicBezTo>
                  <a:cubicBezTo>
                    <a:pt x="784" y="331"/>
                    <a:pt x="788" y="324"/>
                    <a:pt x="791" y="318"/>
                  </a:cubicBezTo>
                  <a:cubicBezTo>
                    <a:pt x="799" y="321"/>
                    <a:pt x="806" y="325"/>
                    <a:pt x="813" y="330"/>
                  </a:cubicBezTo>
                  <a:cubicBezTo>
                    <a:pt x="809" y="336"/>
                    <a:pt x="806" y="344"/>
                    <a:pt x="803" y="352"/>
                  </a:cubicBezTo>
                  <a:close/>
                  <a:moveTo>
                    <a:pt x="777" y="341"/>
                  </a:moveTo>
                  <a:cubicBezTo>
                    <a:pt x="775" y="348"/>
                    <a:pt x="773" y="357"/>
                    <a:pt x="771" y="365"/>
                  </a:cubicBezTo>
                  <a:cubicBezTo>
                    <a:pt x="764" y="361"/>
                    <a:pt x="756" y="358"/>
                    <a:pt x="749" y="356"/>
                  </a:cubicBezTo>
                  <a:cubicBezTo>
                    <a:pt x="750" y="348"/>
                    <a:pt x="753" y="340"/>
                    <a:pt x="756" y="333"/>
                  </a:cubicBezTo>
                  <a:cubicBezTo>
                    <a:pt x="763" y="335"/>
                    <a:pt x="770" y="337"/>
                    <a:pt x="777" y="341"/>
                  </a:cubicBezTo>
                  <a:close/>
                  <a:moveTo>
                    <a:pt x="770" y="369"/>
                  </a:moveTo>
                  <a:cubicBezTo>
                    <a:pt x="769" y="378"/>
                    <a:pt x="768" y="388"/>
                    <a:pt x="768" y="397"/>
                  </a:cubicBezTo>
                  <a:cubicBezTo>
                    <a:pt x="760" y="392"/>
                    <a:pt x="752" y="388"/>
                    <a:pt x="744" y="386"/>
                  </a:cubicBezTo>
                  <a:cubicBezTo>
                    <a:pt x="745" y="377"/>
                    <a:pt x="746" y="369"/>
                    <a:pt x="748" y="360"/>
                  </a:cubicBezTo>
                  <a:cubicBezTo>
                    <a:pt x="755" y="362"/>
                    <a:pt x="763" y="365"/>
                    <a:pt x="770" y="369"/>
                  </a:cubicBezTo>
                  <a:close/>
                  <a:moveTo>
                    <a:pt x="769" y="402"/>
                  </a:moveTo>
                  <a:cubicBezTo>
                    <a:pt x="769" y="414"/>
                    <a:pt x="771" y="427"/>
                    <a:pt x="775" y="438"/>
                  </a:cubicBezTo>
                  <a:cubicBezTo>
                    <a:pt x="767" y="429"/>
                    <a:pt x="757" y="421"/>
                    <a:pt x="746" y="416"/>
                  </a:cubicBezTo>
                  <a:cubicBezTo>
                    <a:pt x="745" y="408"/>
                    <a:pt x="744" y="399"/>
                    <a:pt x="744" y="390"/>
                  </a:cubicBezTo>
                  <a:cubicBezTo>
                    <a:pt x="752" y="392"/>
                    <a:pt x="760" y="396"/>
                    <a:pt x="769" y="402"/>
                  </a:cubicBezTo>
                  <a:close/>
                  <a:moveTo>
                    <a:pt x="781" y="452"/>
                  </a:moveTo>
                  <a:cubicBezTo>
                    <a:pt x="776" y="454"/>
                    <a:pt x="772" y="458"/>
                    <a:pt x="767" y="462"/>
                  </a:cubicBezTo>
                  <a:cubicBezTo>
                    <a:pt x="757" y="451"/>
                    <a:pt x="751" y="437"/>
                    <a:pt x="747" y="421"/>
                  </a:cubicBezTo>
                  <a:cubicBezTo>
                    <a:pt x="760" y="428"/>
                    <a:pt x="771" y="438"/>
                    <a:pt x="781" y="452"/>
                  </a:cubicBezTo>
                  <a:close/>
                  <a:moveTo>
                    <a:pt x="773" y="405"/>
                  </a:moveTo>
                  <a:cubicBezTo>
                    <a:pt x="784" y="414"/>
                    <a:pt x="796" y="427"/>
                    <a:pt x="805" y="446"/>
                  </a:cubicBezTo>
                  <a:cubicBezTo>
                    <a:pt x="798" y="446"/>
                    <a:pt x="792" y="447"/>
                    <a:pt x="785" y="450"/>
                  </a:cubicBezTo>
                  <a:cubicBezTo>
                    <a:pt x="777" y="437"/>
                    <a:pt x="774" y="421"/>
                    <a:pt x="773" y="405"/>
                  </a:cubicBezTo>
                  <a:close/>
                  <a:moveTo>
                    <a:pt x="801" y="391"/>
                  </a:moveTo>
                  <a:cubicBezTo>
                    <a:pt x="814" y="404"/>
                    <a:pt x="826" y="420"/>
                    <a:pt x="833" y="436"/>
                  </a:cubicBezTo>
                  <a:cubicBezTo>
                    <a:pt x="828" y="442"/>
                    <a:pt x="827" y="449"/>
                    <a:pt x="827" y="454"/>
                  </a:cubicBezTo>
                  <a:cubicBezTo>
                    <a:pt x="823" y="450"/>
                    <a:pt x="817" y="447"/>
                    <a:pt x="809" y="446"/>
                  </a:cubicBezTo>
                  <a:cubicBezTo>
                    <a:pt x="803" y="429"/>
                    <a:pt x="800" y="410"/>
                    <a:pt x="801" y="391"/>
                  </a:cubicBezTo>
                  <a:close/>
                  <a:moveTo>
                    <a:pt x="845" y="499"/>
                  </a:moveTo>
                  <a:cubicBezTo>
                    <a:pt x="843" y="500"/>
                    <a:pt x="842" y="499"/>
                    <a:pt x="841" y="499"/>
                  </a:cubicBezTo>
                  <a:cubicBezTo>
                    <a:pt x="835" y="495"/>
                    <a:pt x="833" y="479"/>
                    <a:pt x="833" y="470"/>
                  </a:cubicBezTo>
                  <a:cubicBezTo>
                    <a:pt x="840" y="477"/>
                    <a:pt x="850" y="489"/>
                    <a:pt x="848" y="495"/>
                  </a:cubicBezTo>
                  <a:cubicBezTo>
                    <a:pt x="848" y="497"/>
                    <a:pt x="847" y="498"/>
                    <a:pt x="845" y="499"/>
                  </a:cubicBezTo>
                  <a:close/>
                  <a:moveTo>
                    <a:pt x="895" y="420"/>
                  </a:moveTo>
                  <a:cubicBezTo>
                    <a:pt x="889" y="418"/>
                    <a:pt x="884" y="418"/>
                    <a:pt x="878" y="418"/>
                  </a:cubicBezTo>
                  <a:cubicBezTo>
                    <a:pt x="878" y="395"/>
                    <a:pt x="884" y="383"/>
                    <a:pt x="893" y="374"/>
                  </a:cubicBezTo>
                  <a:cubicBezTo>
                    <a:pt x="898" y="388"/>
                    <a:pt x="900" y="403"/>
                    <a:pt x="895" y="420"/>
                  </a:cubicBezTo>
                  <a:close/>
                  <a:moveTo>
                    <a:pt x="876" y="401"/>
                  </a:moveTo>
                  <a:cubicBezTo>
                    <a:pt x="873" y="390"/>
                    <a:pt x="868" y="380"/>
                    <a:pt x="861" y="370"/>
                  </a:cubicBezTo>
                  <a:cubicBezTo>
                    <a:pt x="864" y="361"/>
                    <a:pt x="869" y="353"/>
                    <a:pt x="875" y="346"/>
                  </a:cubicBezTo>
                  <a:cubicBezTo>
                    <a:pt x="882" y="353"/>
                    <a:pt x="887" y="361"/>
                    <a:pt x="891" y="370"/>
                  </a:cubicBezTo>
                  <a:cubicBezTo>
                    <a:pt x="884" y="378"/>
                    <a:pt x="878" y="386"/>
                    <a:pt x="876" y="401"/>
                  </a:cubicBezTo>
                  <a:close/>
                  <a:moveTo>
                    <a:pt x="858" y="366"/>
                  </a:moveTo>
                  <a:cubicBezTo>
                    <a:pt x="853" y="359"/>
                    <a:pt x="848" y="353"/>
                    <a:pt x="841" y="347"/>
                  </a:cubicBezTo>
                  <a:cubicBezTo>
                    <a:pt x="846" y="337"/>
                    <a:pt x="851" y="330"/>
                    <a:pt x="855" y="326"/>
                  </a:cubicBezTo>
                  <a:cubicBezTo>
                    <a:pt x="858" y="328"/>
                    <a:pt x="860" y="330"/>
                    <a:pt x="862" y="333"/>
                  </a:cubicBezTo>
                  <a:cubicBezTo>
                    <a:pt x="866" y="336"/>
                    <a:pt x="869" y="339"/>
                    <a:pt x="873" y="343"/>
                  </a:cubicBezTo>
                  <a:cubicBezTo>
                    <a:pt x="867" y="350"/>
                    <a:pt x="862" y="358"/>
                    <a:pt x="858" y="366"/>
                  </a:cubicBezTo>
                  <a:close/>
                  <a:moveTo>
                    <a:pt x="838" y="344"/>
                  </a:moveTo>
                  <a:cubicBezTo>
                    <a:pt x="832" y="338"/>
                    <a:pt x="825" y="333"/>
                    <a:pt x="818" y="328"/>
                  </a:cubicBezTo>
                  <a:cubicBezTo>
                    <a:pt x="822" y="322"/>
                    <a:pt x="827" y="316"/>
                    <a:pt x="832" y="311"/>
                  </a:cubicBezTo>
                  <a:cubicBezTo>
                    <a:pt x="839" y="315"/>
                    <a:pt x="845" y="319"/>
                    <a:pt x="852" y="324"/>
                  </a:cubicBezTo>
                  <a:cubicBezTo>
                    <a:pt x="848" y="328"/>
                    <a:pt x="843" y="335"/>
                    <a:pt x="838" y="344"/>
                  </a:cubicBezTo>
                  <a:close/>
                  <a:moveTo>
                    <a:pt x="815" y="326"/>
                  </a:moveTo>
                  <a:cubicBezTo>
                    <a:pt x="808" y="322"/>
                    <a:pt x="801" y="318"/>
                    <a:pt x="793" y="315"/>
                  </a:cubicBezTo>
                  <a:cubicBezTo>
                    <a:pt x="797" y="308"/>
                    <a:pt x="801" y="302"/>
                    <a:pt x="805" y="298"/>
                  </a:cubicBezTo>
                  <a:cubicBezTo>
                    <a:pt x="813" y="301"/>
                    <a:pt x="821" y="305"/>
                    <a:pt x="829" y="309"/>
                  </a:cubicBezTo>
                  <a:cubicBezTo>
                    <a:pt x="823" y="314"/>
                    <a:pt x="819" y="320"/>
                    <a:pt x="815" y="326"/>
                  </a:cubicBezTo>
                  <a:close/>
                  <a:moveTo>
                    <a:pt x="789" y="313"/>
                  </a:moveTo>
                  <a:cubicBezTo>
                    <a:pt x="783" y="310"/>
                    <a:pt x="776" y="308"/>
                    <a:pt x="769" y="306"/>
                  </a:cubicBezTo>
                  <a:cubicBezTo>
                    <a:pt x="772" y="300"/>
                    <a:pt x="775" y="295"/>
                    <a:pt x="779" y="290"/>
                  </a:cubicBezTo>
                  <a:cubicBezTo>
                    <a:pt x="786" y="291"/>
                    <a:pt x="793" y="293"/>
                    <a:pt x="801" y="296"/>
                  </a:cubicBezTo>
                  <a:cubicBezTo>
                    <a:pt x="797" y="301"/>
                    <a:pt x="793" y="307"/>
                    <a:pt x="789" y="313"/>
                  </a:cubicBezTo>
                  <a:close/>
                  <a:moveTo>
                    <a:pt x="763" y="308"/>
                  </a:moveTo>
                  <a:cubicBezTo>
                    <a:pt x="759" y="315"/>
                    <a:pt x="756" y="321"/>
                    <a:pt x="753" y="328"/>
                  </a:cubicBezTo>
                  <a:cubicBezTo>
                    <a:pt x="746" y="326"/>
                    <a:pt x="739" y="325"/>
                    <a:pt x="733" y="325"/>
                  </a:cubicBezTo>
                  <a:cubicBezTo>
                    <a:pt x="737" y="317"/>
                    <a:pt x="740" y="310"/>
                    <a:pt x="744" y="304"/>
                  </a:cubicBezTo>
                  <a:cubicBezTo>
                    <a:pt x="750" y="305"/>
                    <a:pt x="757" y="306"/>
                    <a:pt x="763" y="308"/>
                  </a:cubicBezTo>
                  <a:close/>
                  <a:moveTo>
                    <a:pt x="752" y="332"/>
                  </a:moveTo>
                  <a:cubicBezTo>
                    <a:pt x="749" y="339"/>
                    <a:pt x="747" y="347"/>
                    <a:pt x="745" y="355"/>
                  </a:cubicBezTo>
                  <a:cubicBezTo>
                    <a:pt x="737" y="354"/>
                    <a:pt x="730" y="353"/>
                    <a:pt x="723" y="353"/>
                  </a:cubicBezTo>
                  <a:cubicBezTo>
                    <a:pt x="725" y="344"/>
                    <a:pt x="728" y="336"/>
                    <a:pt x="731" y="329"/>
                  </a:cubicBezTo>
                  <a:cubicBezTo>
                    <a:pt x="738" y="329"/>
                    <a:pt x="745" y="330"/>
                    <a:pt x="752" y="332"/>
                  </a:cubicBezTo>
                  <a:close/>
                  <a:moveTo>
                    <a:pt x="744" y="359"/>
                  </a:moveTo>
                  <a:cubicBezTo>
                    <a:pt x="742" y="368"/>
                    <a:pt x="741" y="376"/>
                    <a:pt x="741" y="384"/>
                  </a:cubicBezTo>
                  <a:cubicBezTo>
                    <a:pt x="731" y="381"/>
                    <a:pt x="722" y="380"/>
                    <a:pt x="717" y="380"/>
                  </a:cubicBezTo>
                  <a:cubicBezTo>
                    <a:pt x="718" y="372"/>
                    <a:pt x="720" y="364"/>
                    <a:pt x="722" y="357"/>
                  </a:cubicBezTo>
                  <a:cubicBezTo>
                    <a:pt x="729" y="356"/>
                    <a:pt x="736" y="357"/>
                    <a:pt x="744" y="359"/>
                  </a:cubicBezTo>
                  <a:close/>
                  <a:moveTo>
                    <a:pt x="741" y="388"/>
                  </a:moveTo>
                  <a:cubicBezTo>
                    <a:pt x="740" y="397"/>
                    <a:pt x="741" y="406"/>
                    <a:pt x="742" y="414"/>
                  </a:cubicBezTo>
                  <a:cubicBezTo>
                    <a:pt x="734" y="411"/>
                    <a:pt x="725" y="409"/>
                    <a:pt x="715" y="408"/>
                  </a:cubicBezTo>
                  <a:cubicBezTo>
                    <a:pt x="715" y="403"/>
                    <a:pt x="715" y="398"/>
                    <a:pt x="716" y="393"/>
                  </a:cubicBezTo>
                  <a:cubicBezTo>
                    <a:pt x="716" y="390"/>
                    <a:pt x="716" y="387"/>
                    <a:pt x="716" y="384"/>
                  </a:cubicBezTo>
                  <a:cubicBezTo>
                    <a:pt x="722" y="384"/>
                    <a:pt x="730" y="385"/>
                    <a:pt x="741" y="388"/>
                  </a:cubicBezTo>
                  <a:close/>
                  <a:moveTo>
                    <a:pt x="743" y="419"/>
                  </a:moveTo>
                  <a:cubicBezTo>
                    <a:pt x="745" y="431"/>
                    <a:pt x="749" y="442"/>
                    <a:pt x="755" y="451"/>
                  </a:cubicBezTo>
                  <a:cubicBezTo>
                    <a:pt x="743" y="443"/>
                    <a:pt x="732" y="440"/>
                    <a:pt x="722" y="441"/>
                  </a:cubicBezTo>
                  <a:cubicBezTo>
                    <a:pt x="718" y="431"/>
                    <a:pt x="716" y="421"/>
                    <a:pt x="716" y="412"/>
                  </a:cubicBezTo>
                  <a:cubicBezTo>
                    <a:pt x="725" y="412"/>
                    <a:pt x="734" y="415"/>
                    <a:pt x="743" y="419"/>
                  </a:cubicBezTo>
                  <a:close/>
                  <a:moveTo>
                    <a:pt x="765" y="465"/>
                  </a:moveTo>
                  <a:cubicBezTo>
                    <a:pt x="761" y="469"/>
                    <a:pt x="757" y="473"/>
                    <a:pt x="754" y="478"/>
                  </a:cubicBezTo>
                  <a:cubicBezTo>
                    <a:pt x="739" y="470"/>
                    <a:pt x="729" y="458"/>
                    <a:pt x="723" y="444"/>
                  </a:cubicBezTo>
                  <a:cubicBezTo>
                    <a:pt x="736" y="445"/>
                    <a:pt x="748" y="448"/>
                    <a:pt x="765" y="465"/>
                  </a:cubicBezTo>
                  <a:close/>
                  <a:moveTo>
                    <a:pt x="766" y="507"/>
                  </a:moveTo>
                  <a:cubicBezTo>
                    <a:pt x="766" y="510"/>
                    <a:pt x="766" y="513"/>
                    <a:pt x="766" y="516"/>
                  </a:cubicBezTo>
                  <a:cubicBezTo>
                    <a:pt x="756" y="506"/>
                    <a:pt x="756" y="506"/>
                    <a:pt x="756" y="506"/>
                  </a:cubicBezTo>
                  <a:cubicBezTo>
                    <a:pt x="757" y="503"/>
                    <a:pt x="758" y="499"/>
                    <a:pt x="759" y="496"/>
                  </a:cubicBezTo>
                  <a:lnTo>
                    <a:pt x="766" y="507"/>
                  </a:lnTo>
                  <a:close/>
                  <a:moveTo>
                    <a:pt x="761" y="492"/>
                  </a:moveTo>
                  <a:cubicBezTo>
                    <a:pt x="763" y="489"/>
                    <a:pt x="764" y="487"/>
                    <a:pt x="766" y="484"/>
                  </a:cubicBezTo>
                  <a:cubicBezTo>
                    <a:pt x="768" y="490"/>
                    <a:pt x="768" y="490"/>
                    <a:pt x="768" y="490"/>
                  </a:cubicBezTo>
                  <a:cubicBezTo>
                    <a:pt x="767" y="494"/>
                    <a:pt x="767" y="497"/>
                    <a:pt x="766" y="500"/>
                  </a:cubicBezTo>
                  <a:lnTo>
                    <a:pt x="761" y="492"/>
                  </a:lnTo>
                  <a:close/>
                  <a:moveTo>
                    <a:pt x="767" y="523"/>
                  </a:moveTo>
                  <a:cubicBezTo>
                    <a:pt x="768" y="525"/>
                    <a:pt x="768" y="528"/>
                    <a:pt x="769" y="531"/>
                  </a:cubicBezTo>
                  <a:cubicBezTo>
                    <a:pt x="753" y="520"/>
                    <a:pt x="753" y="520"/>
                    <a:pt x="753" y="520"/>
                  </a:cubicBezTo>
                  <a:cubicBezTo>
                    <a:pt x="753" y="517"/>
                    <a:pt x="754" y="514"/>
                    <a:pt x="755" y="510"/>
                  </a:cubicBezTo>
                  <a:lnTo>
                    <a:pt x="767" y="523"/>
                  </a:lnTo>
                  <a:close/>
                  <a:moveTo>
                    <a:pt x="769" y="480"/>
                  </a:moveTo>
                  <a:cubicBezTo>
                    <a:pt x="771" y="477"/>
                    <a:pt x="774" y="474"/>
                    <a:pt x="777" y="471"/>
                  </a:cubicBezTo>
                  <a:cubicBezTo>
                    <a:pt x="774" y="475"/>
                    <a:pt x="772" y="480"/>
                    <a:pt x="770" y="484"/>
                  </a:cubicBezTo>
                  <a:lnTo>
                    <a:pt x="769" y="480"/>
                  </a:lnTo>
                  <a:close/>
                  <a:moveTo>
                    <a:pt x="782" y="485"/>
                  </a:moveTo>
                  <a:cubicBezTo>
                    <a:pt x="777" y="488"/>
                    <a:pt x="777" y="488"/>
                    <a:pt x="777" y="488"/>
                  </a:cubicBezTo>
                  <a:cubicBezTo>
                    <a:pt x="778" y="483"/>
                    <a:pt x="779" y="479"/>
                    <a:pt x="781" y="475"/>
                  </a:cubicBezTo>
                  <a:cubicBezTo>
                    <a:pt x="781" y="478"/>
                    <a:pt x="781" y="481"/>
                    <a:pt x="782" y="485"/>
                  </a:cubicBezTo>
                  <a:close/>
                  <a:moveTo>
                    <a:pt x="798" y="572"/>
                  </a:moveTo>
                  <a:cubicBezTo>
                    <a:pt x="797" y="568"/>
                    <a:pt x="795" y="565"/>
                    <a:pt x="793" y="561"/>
                  </a:cubicBezTo>
                  <a:cubicBezTo>
                    <a:pt x="817" y="540"/>
                    <a:pt x="817" y="540"/>
                    <a:pt x="817" y="540"/>
                  </a:cubicBezTo>
                  <a:cubicBezTo>
                    <a:pt x="819" y="543"/>
                    <a:pt x="821" y="546"/>
                    <a:pt x="823" y="549"/>
                  </a:cubicBezTo>
                  <a:lnTo>
                    <a:pt x="798" y="572"/>
                  </a:lnTo>
                  <a:close/>
                  <a:moveTo>
                    <a:pt x="825" y="552"/>
                  </a:moveTo>
                  <a:cubicBezTo>
                    <a:pt x="827" y="555"/>
                    <a:pt x="829" y="558"/>
                    <a:pt x="830" y="561"/>
                  </a:cubicBezTo>
                  <a:cubicBezTo>
                    <a:pt x="804" y="584"/>
                    <a:pt x="804" y="584"/>
                    <a:pt x="804" y="584"/>
                  </a:cubicBezTo>
                  <a:cubicBezTo>
                    <a:pt x="803" y="581"/>
                    <a:pt x="801" y="578"/>
                    <a:pt x="800" y="575"/>
                  </a:cubicBezTo>
                  <a:lnTo>
                    <a:pt x="825" y="552"/>
                  </a:lnTo>
                  <a:close/>
                  <a:moveTo>
                    <a:pt x="792" y="558"/>
                  </a:moveTo>
                  <a:cubicBezTo>
                    <a:pt x="790" y="554"/>
                    <a:pt x="789" y="551"/>
                    <a:pt x="787" y="547"/>
                  </a:cubicBezTo>
                  <a:cubicBezTo>
                    <a:pt x="809" y="528"/>
                    <a:pt x="809" y="528"/>
                    <a:pt x="809" y="528"/>
                  </a:cubicBezTo>
                  <a:cubicBezTo>
                    <a:pt x="811" y="531"/>
                    <a:pt x="813" y="534"/>
                    <a:pt x="815" y="537"/>
                  </a:cubicBezTo>
                  <a:lnTo>
                    <a:pt x="792" y="558"/>
                  </a:lnTo>
                  <a:close/>
                  <a:moveTo>
                    <a:pt x="786" y="544"/>
                  </a:moveTo>
                  <a:cubicBezTo>
                    <a:pt x="785" y="540"/>
                    <a:pt x="783" y="537"/>
                    <a:pt x="782" y="534"/>
                  </a:cubicBezTo>
                  <a:cubicBezTo>
                    <a:pt x="801" y="519"/>
                    <a:pt x="801" y="519"/>
                    <a:pt x="801" y="519"/>
                  </a:cubicBezTo>
                  <a:cubicBezTo>
                    <a:pt x="802" y="520"/>
                    <a:pt x="803" y="522"/>
                    <a:pt x="804" y="523"/>
                  </a:cubicBezTo>
                  <a:cubicBezTo>
                    <a:pt x="805" y="524"/>
                    <a:pt x="806" y="525"/>
                    <a:pt x="806" y="525"/>
                  </a:cubicBezTo>
                  <a:lnTo>
                    <a:pt x="786" y="544"/>
                  </a:lnTo>
                  <a:close/>
                  <a:moveTo>
                    <a:pt x="781" y="530"/>
                  </a:moveTo>
                  <a:cubicBezTo>
                    <a:pt x="780" y="527"/>
                    <a:pt x="779" y="524"/>
                    <a:pt x="778" y="520"/>
                  </a:cubicBezTo>
                  <a:cubicBezTo>
                    <a:pt x="794" y="509"/>
                    <a:pt x="794" y="509"/>
                    <a:pt x="794" y="509"/>
                  </a:cubicBezTo>
                  <a:cubicBezTo>
                    <a:pt x="795" y="511"/>
                    <a:pt x="797" y="513"/>
                    <a:pt x="799" y="516"/>
                  </a:cubicBezTo>
                  <a:lnTo>
                    <a:pt x="781" y="530"/>
                  </a:lnTo>
                  <a:close/>
                  <a:moveTo>
                    <a:pt x="777" y="516"/>
                  </a:moveTo>
                  <a:cubicBezTo>
                    <a:pt x="777" y="513"/>
                    <a:pt x="776" y="510"/>
                    <a:pt x="776" y="507"/>
                  </a:cubicBezTo>
                  <a:cubicBezTo>
                    <a:pt x="787" y="499"/>
                    <a:pt x="787" y="499"/>
                    <a:pt x="787" y="499"/>
                  </a:cubicBezTo>
                  <a:cubicBezTo>
                    <a:pt x="788" y="501"/>
                    <a:pt x="790" y="503"/>
                    <a:pt x="791" y="506"/>
                  </a:cubicBezTo>
                  <a:lnTo>
                    <a:pt x="777" y="516"/>
                  </a:lnTo>
                  <a:close/>
                  <a:moveTo>
                    <a:pt x="776" y="502"/>
                  </a:moveTo>
                  <a:cubicBezTo>
                    <a:pt x="776" y="499"/>
                    <a:pt x="776" y="496"/>
                    <a:pt x="776" y="493"/>
                  </a:cubicBezTo>
                  <a:cubicBezTo>
                    <a:pt x="783" y="489"/>
                    <a:pt x="783" y="489"/>
                    <a:pt x="783" y="489"/>
                  </a:cubicBezTo>
                  <a:cubicBezTo>
                    <a:pt x="783" y="491"/>
                    <a:pt x="784" y="493"/>
                    <a:pt x="785" y="495"/>
                  </a:cubicBezTo>
                  <a:lnTo>
                    <a:pt x="776" y="502"/>
                  </a:lnTo>
                  <a:close/>
                  <a:moveTo>
                    <a:pt x="773" y="488"/>
                  </a:moveTo>
                  <a:cubicBezTo>
                    <a:pt x="768" y="515"/>
                    <a:pt x="781" y="544"/>
                    <a:pt x="795" y="573"/>
                  </a:cubicBezTo>
                  <a:cubicBezTo>
                    <a:pt x="799" y="583"/>
                    <a:pt x="804" y="594"/>
                    <a:pt x="808" y="604"/>
                  </a:cubicBezTo>
                  <a:cubicBezTo>
                    <a:pt x="807" y="605"/>
                    <a:pt x="806" y="606"/>
                    <a:pt x="804" y="607"/>
                  </a:cubicBezTo>
                  <a:cubicBezTo>
                    <a:pt x="801" y="599"/>
                    <a:pt x="797" y="592"/>
                    <a:pt x="794" y="584"/>
                  </a:cubicBezTo>
                  <a:cubicBezTo>
                    <a:pt x="778" y="550"/>
                    <a:pt x="763" y="517"/>
                    <a:pt x="773" y="488"/>
                  </a:cubicBezTo>
                  <a:close/>
                  <a:moveTo>
                    <a:pt x="806" y="588"/>
                  </a:moveTo>
                  <a:cubicBezTo>
                    <a:pt x="832" y="565"/>
                    <a:pt x="832" y="565"/>
                    <a:pt x="832" y="565"/>
                  </a:cubicBezTo>
                  <a:cubicBezTo>
                    <a:pt x="834" y="568"/>
                    <a:pt x="835" y="572"/>
                    <a:pt x="836" y="576"/>
                  </a:cubicBezTo>
                  <a:cubicBezTo>
                    <a:pt x="809" y="597"/>
                    <a:pt x="809" y="597"/>
                    <a:pt x="809" y="597"/>
                  </a:cubicBezTo>
                  <a:cubicBezTo>
                    <a:pt x="808" y="594"/>
                    <a:pt x="807" y="591"/>
                    <a:pt x="806" y="588"/>
                  </a:cubicBezTo>
                  <a:close/>
                  <a:moveTo>
                    <a:pt x="837" y="580"/>
                  </a:moveTo>
                  <a:cubicBezTo>
                    <a:pt x="838" y="582"/>
                    <a:pt x="839" y="585"/>
                    <a:pt x="839" y="588"/>
                  </a:cubicBezTo>
                  <a:cubicBezTo>
                    <a:pt x="838" y="589"/>
                    <a:pt x="837" y="590"/>
                    <a:pt x="837" y="591"/>
                  </a:cubicBezTo>
                  <a:cubicBezTo>
                    <a:pt x="834" y="592"/>
                    <a:pt x="823" y="594"/>
                    <a:pt x="812" y="602"/>
                  </a:cubicBezTo>
                  <a:cubicBezTo>
                    <a:pt x="811" y="601"/>
                    <a:pt x="811" y="601"/>
                    <a:pt x="811" y="600"/>
                  </a:cubicBezTo>
                  <a:lnTo>
                    <a:pt x="837" y="580"/>
                  </a:lnTo>
                  <a:close/>
                  <a:moveTo>
                    <a:pt x="752" y="525"/>
                  </a:moveTo>
                  <a:cubicBezTo>
                    <a:pt x="771" y="537"/>
                    <a:pt x="771" y="537"/>
                    <a:pt x="771" y="537"/>
                  </a:cubicBezTo>
                  <a:cubicBezTo>
                    <a:pt x="772" y="540"/>
                    <a:pt x="773" y="543"/>
                    <a:pt x="774" y="546"/>
                  </a:cubicBezTo>
                  <a:cubicBezTo>
                    <a:pt x="752" y="537"/>
                    <a:pt x="752" y="537"/>
                    <a:pt x="752" y="537"/>
                  </a:cubicBezTo>
                  <a:cubicBezTo>
                    <a:pt x="752" y="533"/>
                    <a:pt x="752" y="529"/>
                    <a:pt x="752" y="525"/>
                  </a:cubicBezTo>
                  <a:close/>
                  <a:moveTo>
                    <a:pt x="776" y="552"/>
                  </a:moveTo>
                  <a:cubicBezTo>
                    <a:pt x="777" y="555"/>
                    <a:pt x="778" y="558"/>
                    <a:pt x="780" y="561"/>
                  </a:cubicBezTo>
                  <a:cubicBezTo>
                    <a:pt x="753" y="554"/>
                    <a:pt x="753" y="554"/>
                    <a:pt x="753" y="554"/>
                  </a:cubicBezTo>
                  <a:cubicBezTo>
                    <a:pt x="752" y="549"/>
                    <a:pt x="752" y="545"/>
                    <a:pt x="752" y="541"/>
                  </a:cubicBezTo>
                  <a:lnTo>
                    <a:pt x="776" y="552"/>
                  </a:lnTo>
                  <a:close/>
                  <a:moveTo>
                    <a:pt x="782" y="566"/>
                  </a:moveTo>
                  <a:cubicBezTo>
                    <a:pt x="783" y="569"/>
                    <a:pt x="784" y="572"/>
                    <a:pt x="786" y="575"/>
                  </a:cubicBezTo>
                  <a:cubicBezTo>
                    <a:pt x="774" y="573"/>
                    <a:pt x="774" y="573"/>
                    <a:pt x="774" y="573"/>
                  </a:cubicBezTo>
                  <a:cubicBezTo>
                    <a:pt x="769" y="568"/>
                    <a:pt x="763" y="563"/>
                    <a:pt x="757" y="559"/>
                  </a:cubicBezTo>
                  <a:lnTo>
                    <a:pt x="782" y="566"/>
                  </a:lnTo>
                  <a:close/>
                  <a:moveTo>
                    <a:pt x="787" y="579"/>
                  </a:moveTo>
                  <a:cubicBezTo>
                    <a:pt x="788" y="581"/>
                    <a:pt x="790" y="584"/>
                    <a:pt x="791" y="586"/>
                  </a:cubicBezTo>
                  <a:cubicBezTo>
                    <a:pt x="791" y="587"/>
                    <a:pt x="791" y="587"/>
                    <a:pt x="791" y="588"/>
                  </a:cubicBezTo>
                  <a:cubicBezTo>
                    <a:pt x="786" y="588"/>
                    <a:pt x="786" y="588"/>
                    <a:pt x="786" y="588"/>
                  </a:cubicBezTo>
                  <a:cubicBezTo>
                    <a:pt x="784" y="584"/>
                    <a:pt x="781" y="581"/>
                    <a:pt x="778" y="578"/>
                  </a:cubicBezTo>
                  <a:lnTo>
                    <a:pt x="787" y="579"/>
                  </a:lnTo>
                  <a:close/>
                  <a:moveTo>
                    <a:pt x="793" y="592"/>
                  </a:moveTo>
                  <a:cubicBezTo>
                    <a:pt x="795" y="595"/>
                    <a:pt x="796" y="598"/>
                    <a:pt x="797" y="601"/>
                  </a:cubicBezTo>
                  <a:cubicBezTo>
                    <a:pt x="793" y="601"/>
                    <a:pt x="793" y="601"/>
                    <a:pt x="793" y="601"/>
                  </a:cubicBezTo>
                  <a:cubicBezTo>
                    <a:pt x="792" y="598"/>
                    <a:pt x="790" y="595"/>
                    <a:pt x="788" y="592"/>
                  </a:cubicBezTo>
                  <a:lnTo>
                    <a:pt x="793" y="592"/>
                  </a:lnTo>
                  <a:close/>
                  <a:moveTo>
                    <a:pt x="799" y="605"/>
                  </a:moveTo>
                  <a:cubicBezTo>
                    <a:pt x="800" y="606"/>
                    <a:pt x="800" y="608"/>
                    <a:pt x="801" y="610"/>
                  </a:cubicBezTo>
                  <a:cubicBezTo>
                    <a:pt x="800" y="611"/>
                    <a:pt x="799" y="612"/>
                    <a:pt x="798" y="613"/>
                  </a:cubicBezTo>
                  <a:cubicBezTo>
                    <a:pt x="797" y="610"/>
                    <a:pt x="796" y="608"/>
                    <a:pt x="795" y="605"/>
                  </a:cubicBezTo>
                  <a:lnTo>
                    <a:pt x="799" y="605"/>
                  </a:lnTo>
                  <a:close/>
                  <a:moveTo>
                    <a:pt x="1003" y="550"/>
                  </a:moveTo>
                  <a:cubicBezTo>
                    <a:pt x="1003" y="547"/>
                    <a:pt x="1003" y="544"/>
                    <a:pt x="1004" y="541"/>
                  </a:cubicBezTo>
                  <a:cubicBezTo>
                    <a:pt x="1029" y="536"/>
                    <a:pt x="1029" y="536"/>
                    <a:pt x="1029" y="536"/>
                  </a:cubicBezTo>
                  <a:cubicBezTo>
                    <a:pt x="1028" y="538"/>
                    <a:pt x="1027" y="541"/>
                    <a:pt x="1026" y="543"/>
                  </a:cubicBezTo>
                  <a:lnTo>
                    <a:pt x="1003" y="550"/>
                  </a:lnTo>
                  <a:close/>
                  <a:moveTo>
                    <a:pt x="1023" y="548"/>
                  </a:moveTo>
                  <a:cubicBezTo>
                    <a:pt x="1022" y="551"/>
                    <a:pt x="1020" y="553"/>
                    <a:pt x="1019" y="555"/>
                  </a:cubicBezTo>
                  <a:cubicBezTo>
                    <a:pt x="1013" y="559"/>
                    <a:pt x="1010" y="563"/>
                    <a:pt x="1008" y="565"/>
                  </a:cubicBezTo>
                  <a:cubicBezTo>
                    <a:pt x="1007" y="564"/>
                    <a:pt x="1005" y="562"/>
                    <a:pt x="1003" y="560"/>
                  </a:cubicBezTo>
                  <a:cubicBezTo>
                    <a:pt x="1003" y="558"/>
                    <a:pt x="1003" y="556"/>
                    <a:pt x="1003" y="554"/>
                  </a:cubicBezTo>
                  <a:lnTo>
                    <a:pt x="1023" y="548"/>
                  </a:lnTo>
                  <a:close/>
                  <a:moveTo>
                    <a:pt x="1004" y="537"/>
                  </a:moveTo>
                  <a:cubicBezTo>
                    <a:pt x="1004" y="534"/>
                    <a:pt x="1005" y="531"/>
                    <a:pt x="1005" y="528"/>
                  </a:cubicBezTo>
                  <a:cubicBezTo>
                    <a:pt x="1034" y="521"/>
                    <a:pt x="1034" y="521"/>
                    <a:pt x="1034" y="521"/>
                  </a:cubicBezTo>
                  <a:cubicBezTo>
                    <a:pt x="1033" y="525"/>
                    <a:pt x="1032" y="528"/>
                    <a:pt x="1031" y="531"/>
                  </a:cubicBezTo>
                  <a:lnTo>
                    <a:pt x="1004" y="537"/>
                  </a:lnTo>
                  <a:close/>
                  <a:moveTo>
                    <a:pt x="1005" y="524"/>
                  </a:moveTo>
                  <a:cubicBezTo>
                    <a:pt x="1006" y="521"/>
                    <a:pt x="1006" y="518"/>
                    <a:pt x="1007" y="515"/>
                  </a:cubicBezTo>
                  <a:cubicBezTo>
                    <a:pt x="1037" y="508"/>
                    <a:pt x="1037" y="508"/>
                    <a:pt x="1037" y="508"/>
                  </a:cubicBezTo>
                  <a:cubicBezTo>
                    <a:pt x="1036" y="511"/>
                    <a:pt x="1036" y="514"/>
                    <a:pt x="1035" y="517"/>
                  </a:cubicBezTo>
                  <a:lnTo>
                    <a:pt x="1005" y="524"/>
                  </a:lnTo>
                  <a:close/>
                  <a:moveTo>
                    <a:pt x="1007" y="510"/>
                  </a:moveTo>
                  <a:cubicBezTo>
                    <a:pt x="1008" y="507"/>
                    <a:pt x="1008" y="504"/>
                    <a:pt x="1009" y="501"/>
                  </a:cubicBezTo>
                  <a:cubicBezTo>
                    <a:pt x="1039" y="490"/>
                    <a:pt x="1039" y="490"/>
                    <a:pt x="1039" y="490"/>
                  </a:cubicBezTo>
                  <a:cubicBezTo>
                    <a:pt x="1039" y="495"/>
                    <a:pt x="1038" y="499"/>
                    <a:pt x="1037" y="504"/>
                  </a:cubicBezTo>
                  <a:lnTo>
                    <a:pt x="1007" y="510"/>
                  </a:lnTo>
                  <a:close/>
                  <a:moveTo>
                    <a:pt x="1009" y="496"/>
                  </a:moveTo>
                  <a:cubicBezTo>
                    <a:pt x="1010" y="496"/>
                    <a:pt x="1010" y="495"/>
                    <a:pt x="1010" y="494"/>
                  </a:cubicBezTo>
                  <a:cubicBezTo>
                    <a:pt x="1010" y="492"/>
                    <a:pt x="1011" y="489"/>
                    <a:pt x="1011" y="487"/>
                  </a:cubicBezTo>
                  <a:cubicBezTo>
                    <a:pt x="1039" y="474"/>
                    <a:pt x="1039" y="474"/>
                    <a:pt x="1039" y="474"/>
                  </a:cubicBezTo>
                  <a:cubicBezTo>
                    <a:pt x="1040" y="478"/>
                    <a:pt x="1039" y="482"/>
                    <a:pt x="1039" y="486"/>
                  </a:cubicBezTo>
                  <a:lnTo>
                    <a:pt x="1009" y="496"/>
                  </a:lnTo>
                  <a:close/>
                  <a:moveTo>
                    <a:pt x="1012" y="482"/>
                  </a:moveTo>
                  <a:cubicBezTo>
                    <a:pt x="1012" y="479"/>
                    <a:pt x="1013" y="476"/>
                    <a:pt x="1013" y="472"/>
                  </a:cubicBezTo>
                  <a:cubicBezTo>
                    <a:pt x="1038" y="457"/>
                    <a:pt x="1038" y="457"/>
                    <a:pt x="1038" y="457"/>
                  </a:cubicBezTo>
                  <a:cubicBezTo>
                    <a:pt x="1039" y="461"/>
                    <a:pt x="1039" y="466"/>
                    <a:pt x="1039" y="470"/>
                  </a:cubicBezTo>
                  <a:lnTo>
                    <a:pt x="1012" y="482"/>
                  </a:lnTo>
                  <a:close/>
                  <a:moveTo>
                    <a:pt x="1014" y="468"/>
                  </a:moveTo>
                  <a:cubicBezTo>
                    <a:pt x="1014" y="464"/>
                    <a:pt x="1015" y="460"/>
                    <a:pt x="1015" y="457"/>
                  </a:cubicBezTo>
                  <a:cubicBezTo>
                    <a:pt x="1035" y="440"/>
                    <a:pt x="1035" y="440"/>
                    <a:pt x="1035" y="440"/>
                  </a:cubicBezTo>
                  <a:cubicBezTo>
                    <a:pt x="1036" y="445"/>
                    <a:pt x="1037" y="449"/>
                    <a:pt x="1038" y="453"/>
                  </a:cubicBezTo>
                  <a:lnTo>
                    <a:pt x="1014" y="468"/>
                  </a:lnTo>
                  <a:close/>
                  <a:moveTo>
                    <a:pt x="1015" y="452"/>
                  </a:moveTo>
                  <a:cubicBezTo>
                    <a:pt x="1016" y="448"/>
                    <a:pt x="1016" y="445"/>
                    <a:pt x="1016" y="442"/>
                  </a:cubicBezTo>
                  <a:cubicBezTo>
                    <a:pt x="1030" y="425"/>
                    <a:pt x="1030" y="425"/>
                    <a:pt x="1030" y="425"/>
                  </a:cubicBezTo>
                  <a:cubicBezTo>
                    <a:pt x="1032" y="429"/>
                    <a:pt x="1033" y="432"/>
                    <a:pt x="1034" y="436"/>
                  </a:cubicBezTo>
                  <a:lnTo>
                    <a:pt x="1015" y="452"/>
                  </a:lnTo>
                  <a:close/>
                  <a:moveTo>
                    <a:pt x="1016" y="436"/>
                  </a:moveTo>
                  <a:cubicBezTo>
                    <a:pt x="1016" y="433"/>
                    <a:pt x="1016" y="430"/>
                    <a:pt x="1015" y="427"/>
                  </a:cubicBezTo>
                  <a:cubicBezTo>
                    <a:pt x="1024" y="412"/>
                    <a:pt x="1024" y="412"/>
                    <a:pt x="1024" y="412"/>
                  </a:cubicBezTo>
                  <a:cubicBezTo>
                    <a:pt x="1026" y="415"/>
                    <a:pt x="1027" y="418"/>
                    <a:pt x="1029" y="421"/>
                  </a:cubicBezTo>
                  <a:lnTo>
                    <a:pt x="1016" y="436"/>
                  </a:lnTo>
                  <a:close/>
                  <a:moveTo>
                    <a:pt x="1015" y="421"/>
                  </a:moveTo>
                  <a:cubicBezTo>
                    <a:pt x="1014" y="417"/>
                    <a:pt x="1013" y="414"/>
                    <a:pt x="1012" y="411"/>
                  </a:cubicBezTo>
                  <a:cubicBezTo>
                    <a:pt x="1016" y="400"/>
                    <a:pt x="1016" y="400"/>
                    <a:pt x="1016" y="400"/>
                  </a:cubicBezTo>
                  <a:cubicBezTo>
                    <a:pt x="1018" y="402"/>
                    <a:pt x="1020" y="405"/>
                    <a:pt x="1022" y="408"/>
                  </a:cubicBezTo>
                  <a:lnTo>
                    <a:pt x="1015" y="421"/>
                  </a:lnTo>
                  <a:close/>
                  <a:moveTo>
                    <a:pt x="1010" y="405"/>
                  </a:moveTo>
                  <a:cubicBezTo>
                    <a:pt x="1009" y="402"/>
                    <a:pt x="1008" y="399"/>
                    <a:pt x="1006" y="396"/>
                  </a:cubicBezTo>
                  <a:cubicBezTo>
                    <a:pt x="1007" y="389"/>
                    <a:pt x="1007" y="389"/>
                    <a:pt x="1007" y="389"/>
                  </a:cubicBezTo>
                  <a:cubicBezTo>
                    <a:pt x="1009" y="392"/>
                    <a:pt x="1011" y="394"/>
                    <a:pt x="1013" y="396"/>
                  </a:cubicBezTo>
                  <a:lnTo>
                    <a:pt x="1010" y="405"/>
                  </a:lnTo>
                  <a:close/>
                  <a:moveTo>
                    <a:pt x="1006" y="494"/>
                  </a:moveTo>
                  <a:cubicBezTo>
                    <a:pt x="1003" y="515"/>
                    <a:pt x="999" y="536"/>
                    <a:pt x="999" y="558"/>
                  </a:cubicBezTo>
                  <a:cubicBezTo>
                    <a:pt x="999" y="557"/>
                    <a:pt x="998" y="557"/>
                    <a:pt x="997" y="556"/>
                  </a:cubicBezTo>
                  <a:cubicBezTo>
                    <a:pt x="994" y="533"/>
                    <a:pt x="998" y="507"/>
                    <a:pt x="1002" y="483"/>
                  </a:cubicBezTo>
                  <a:cubicBezTo>
                    <a:pt x="1008" y="451"/>
                    <a:pt x="1013" y="420"/>
                    <a:pt x="1001" y="395"/>
                  </a:cubicBezTo>
                  <a:cubicBezTo>
                    <a:pt x="1018" y="421"/>
                    <a:pt x="1012" y="456"/>
                    <a:pt x="1006" y="494"/>
                  </a:cubicBezTo>
                  <a:close/>
                  <a:moveTo>
                    <a:pt x="1002" y="409"/>
                  </a:moveTo>
                  <a:cubicBezTo>
                    <a:pt x="991" y="405"/>
                    <a:pt x="991" y="405"/>
                    <a:pt x="991" y="405"/>
                  </a:cubicBezTo>
                  <a:cubicBezTo>
                    <a:pt x="991" y="403"/>
                    <a:pt x="991" y="400"/>
                    <a:pt x="992" y="398"/>
                  </a:cubicBezTo>
                  <a:cubicBezTo>
                    <a:pt x="999" y="401"/>
                    <a:pt x="999" y="401"/>
                    <a:pt x="999" y="401"/>
                  </a:cubicBezTo>
                  <a:cubicBezTo>
                    <a:pt x="1000" y="403"/>
                    <a:pt x="1001" y="406"/>
                    <a:pt x="1002" y="409"/>
                  </a:cubicBezTo>
                  <a:close/>
                  <a:moveTo>
                    <a:pt x="1003" y="391"/>
                  </a:moveTo>
                  <a:cubicBezTo>
                    <a:pt x="1000" y="387"/>
                    <a:pt x="996" y="383"/>
                    <a:pt x="992" y="380"/>
                  </a:cubicBezTo>
                  <a:cubicBezTo>
                    <a:pt x="996" y="382"/>
                    <a:pt x="1000" y="384"/>
                    <a:pt x="1003" y="386"/>
                  </a:cubicBezTo>
                  <a:lnTo>
                    <a:pt x="1003" y="391"/>
                  </a:lnTo>
                  <a:close/>
                  <a:moveTo>
                    <a:pt x="997" y="396"/>
                  </a:moveTo>
                  <a:cubicBezTo>
                    <a:pt x="991" y="394"/>
                    <a:pt x="991" y="394"/>
                    <a:pt x="991" y="394"/>
                  </a:cubicBezTo>
                  <a:cubicBezTo>
                    <a:pt x="991" y="391"/>
                    <a:pt x="990" y="388"/>
                    <a:pt x="989" y="385"/>
                  </a:cubicBezTo>
                  <a:cubicBezTo>
                    <a:pt x="992" y="388"/>
                    <a:pt x="995" y="392"/>
                    <a:pt x="997" y="396"/>
                  </a:cubicBezTo>
                  <a:close/>
                  <a:moveTo>
                    <a:pt x="990" y="409"/>
                  </a:moveTo>
                  <a:cubicBezTo>
                    <a:pt x="1003" y="414"/>
                    <a:pt x="1003" y="414"/>
                    <a:pt x="1003" y="414"/>
                  </a:cubicBezTo>
                  <a:cubicBezTo>
                    <a:pt x="1003" y="417"/>
                    <a:pt x="1004" y="420"/>
                    <a:pt x="1004" y="424"/>
                  </a:cubicBezTo>
                  <a:cubicBezTo>
                    <a:pt x="988" y="417"/>
                    <a:pt x="988" y="417"/>
                    <a:pt x="988" y="417"/>
                  </a:cubicBezTo>
                  <a:cubicBezTo>
                    <a:pt x="989" y="414"/>
                    <a:pt x="989" y="412"/>
                    <a:pt x="990" y="409"/>
                  </a:cubicBezTo>
                  <a:close/>
                  <a:moveTo>
                    <a:pt x="1004" y="428"/>
                  </a:moveTo>
                  <a:cubicBezTo>
                    <a:pt x="1004" y="431"/>
                    <a:pt x="1004" y="434"/>
                    <a:pt x="1004" y="438"/>
                  </a:cubicBezTo>
                  <a:cubicBezTo>
                    <a:pt x="983" y="429"/>
                    <a:pt x="983" y="429"/>
                    <a:pt x="983" y="429"/>
                  </a:cubicBezTo>
                  <a:cubicBezTo>
                    <a:pt x="984" y="426"/>
                    <a:pt x="985" y="423"/>
                    <a:pt x="986" y="421"/>
                  </a:cubicBezTo>
                  <a:lnTo>
                    <a:pt x="1004" y="428"/>
                  </a:lnTo>
                  <a:close/>
                  <a:moveTo>
                    <a:pt x="1004" y="442"/>
                  </a:moveTo>
                  <a:cubicBezTo>
                    <a:pt x="1004" y="445"/>
                    <a:pt x="1003" y="449"/>
                    <a:pt x="1003" y="452"/>
                  </a:cubicBezTo>
                  <a:cubicBezTo>
                    <a:pt x="979" y="440"/>
                    <a:pt x="979" y="440"/>
                    <a:pt x="979" y="440"/>
                  </a:cubicBezTo>
                  <a:cubicBezTo>
                    <a:pt x="979" y="439"/>
                    <a:pt x="979" y="438"/>
                    <a:pt x="980" y="437"/>
                  </a:cubicBezTo>
                  <a:cubicBezTo>
                    <a:pt x="981" y="435"/>
                    <a:pt x="981" y="434"/>
                    <a:pt x="982" y="432"/>
                  </a:cubicBezTo>
                  <a:lnTo>
                    <a:pt x="1004" y="442"/>
                  </a:lnTo>
                  <a:close/>
                  <a:moveTo>
                    <a:pt x="1003" y="456"/>
                  </a:moveTo>
                  <a:cubicBezTo>
                    <a:pt x="1002" y="460"/>
                    <a:pt x="1002" y="463"/>
                    <a:pt x="1001" y="467"/>
                  </a:cubicBezTo>
                  <a:cubicBezTo>
                    <a:pt x="973" y="453"/>
                    <a:pt x="973" y="453"/>
                    <a:pt x="973" y="453"/>
                  </a:cubicBezTo>
                  <a:cubicBezTo>
                    <a:pt x="975" y="450"/>
                    <a:pt x="976" y="447"/>
                    <a:pt x="977" y="444"/>
                  </a:cubicBezTo>
                  <a:lnTo>
                    <a:pt x="1003" y="456"/>
                  </a:lnTo>
                  <a:close/>
                  <a:moveTo>
                    <a:pt x="1000" y="471"/>
                  </a:moveTo>
                  <a:cubicBezTo>
                    <a:pt x="1000" y="475"/>
                    <a:pt x="999" y="479"/>
                    <a:pt x="999" y="482"/>
                  </a:cubicBezTo>
                  <a:cubicBezTo>
                    <a:pt x="968" y="467"/>
                    <a:pt x="968" y="467"/>
                    <a:pt x="968" y="467"/>
                  </a:cubicBezTo>
                  <a:cubicBezTo>
                    <a:pt x="970" y="464"/>
                    <a:pt x="971" y="460"/>
                    <a:pt x="972" y="457"/>
                  </a:cubicBezTo>
                  <a:lnTo>
                    <a:pt x="1000" y="471"/>
                  </a:lnTo>
                  <a:close/>
                  <a:moveTo>
                    <a:pt x="998" y="486"/>
                  </a:moveTo>
                  <a:cubicBezTo>
                    <a:pt x="997" y="490"/>
                    <a:pt x="997" y="493"/>
                    <a:pt x="996" y="496"/>
                  </a:cubicBezTo>
                  <a:cubicBezTo>
                    <a:pt x="965" y="481"/>
                    <a:pt x="965" y="481"/>
                    <a:pt x="965" y="481"/>
                  </a:cubicBezTo>
                  <a:cubicBezTo>
                    <a:pt x="966" y="478"/>
                    <a:pt x="966" y="474"/>
                    <a:pt x="967" y="471"/>
                  </a:cubicBezTo>
                  <a:lnTo>
                    <a:pt x="998" y="486"/>
                  </a:lnTo>
                  <a:close/>
                  <a:moveTo>
                    <a:pt x="996" y="500"/>
                  </a:moveTo>
                  <a:cubicBezTo>
                    <a:pt x="995" y="503"/>
                    <a:pt x="995" y="506"/>
                    <a:pt x="994" y="509"/>
                  </a:cubicBezTo>
                  <a:cubicBezTo>
                    <a:pt x="963" y="496"/>
                    <a:pt x="963" y="496"/>
                    <a:pt x="963" y="496"/>
                  </a:cubicBezTo>
                  <a:cubicBezTo>
                    <a:pt x="963" y="492"/>
                    <a:pt x="964" y="489"/>
                    <a:pt x="964" y="485"/>
                  </a:cubicBezTo>
                  <a:lnTo>
                    <a:pt x="996" y="500"/>
                  </a:lnTo>
                  <a:close/>
                  <a:moveTo>
                    <a:pt x="994" y="513"/>
                  </a:moveTo>
                  <a:cubicBezTo>
                    <a:pt x="994" y="516"/>
                    <a:pt x="993" y="519"/>
                    <a:pt x="993" y="522"/>
                  </a:cubicBezTo>
                  <a:cubicBezTo>
                    <a:pt x="963" y="511"/>
                    <a:pt x="963" y="511"/>
                    <a:pt x="963" y="511"/>
                  </a:cubicBezTo>
                  <a:cubicBezTo>
                    <a:pt x="963" y="507"/>
                    <a:pt x="963" y="504"/>
                    <a:pt x="963" y="500"/>
                  </a:cubicBezTo>
                  <a:lnTo>
                    <a:pt x="994" y="513"/>
                  </a:lnTo>
                  <a:close/>
                  <a:moveTo>
                    <a:pt x="993" y="554"/>
                  </a:moveTo>
                  <a:cubicBezTo>
                    <a:pt x="988" y="552"/>
                    <a:pt x="982" y="550"/>
                    <a:pt x="975" y="548"/>
                  </a:cubicBezTo>
                  <a:cubicBezTo>
                    <a:pt x="974" y="547"/>
                    <a:pt x="974" y="546"/>
                    <a:pt x="973" y="545"/>
                  </a:cubicBezTo>
                  <a:cubicBezTo>
                    <a:pt x="993" y="552"/>
                    <a:pt x="993" y="552"/>
                    <a:pt x="993" y="552"/>
                  </a:cubicBezTo>
                  <a:cubicBezTo>
                    <a:pt x="993" y="552"/>
                    <a:pt x="993" y="553"/>
                    <a:pt x="993" y="554"/>
                  </a:cubicBezTo>
                  <a:close/>
                  <a:moveTo>
                    <a:pt x="993" y="526"/>
                  </a:moveTo>
                  <a:cubicBezTo>
                    <a:pt x="992" y="529"/>
                    <a:pt x="992" y="532"/>
                    <a:pt x="992" y="534"/>
                  </a:cubicBezTo>
                  <a:cubicBezTo>
                    <a:pt x="966" y="525"/>
                    <a:pt x="966" y="525"/>
                    <a:pt x="966" y="525"/>
                  </a:cubicBezTo>
                  <a:cubicBezTo>
                    <a:pt x="965" y="521"/>
                    <a:pt x="964" y="518"/>
                    <a:pt x="964" y="515"/>
                  </a:cubicBezTo>
                  <a:lnTo>
                    <a:pt x="993" y="526"/>
                  </a:lnTo>
                  <a:close/>
                  <a:moveTo>
                    <a:pt x="992" y="538"/>
                  </a:moveTo>
                  <a:cubicBezTo>
                    <a:pt x="992" y="541"/>
                    <a:pt x="992" y="544"/>
                    <a:pt x="992" y="547"/>
                  </a:cubicBezTo>
                  <a:cubicBezTo>
                    <a:pt x="971" y="540"/>
                    <a:pt x="971" y="540"/>
                    <a:pt x="971" y="540"/>
                  </a:cubicBezTo>
                  <a:cubicBezTo>
                    <a:pt x="969" y="536"/>
                    <a:pt x="968" y="533"/>
                    <a:pt x="967" y="529"/>
                  </a:cubicBezTo>
                  <a:lnTo>
                    <a:pt x="992" y="538"/>
                  </a:lnTo>
                  <a:close/>
                  <a:moveTo>
                    <a:pt x="1086" y="307"/>
                  </a:moveTo>
                  <a:cubicBezTo>
                    <a:pt x="1087" y="306"/>
                    <a:pt x="1089" y="305"/>
                    <a:pt x="1090" y="305"/>
                  </a:cubicBezTo>
                  <a:cubicBezTo>
                    <a:pt x="1091" y="305"/>
                    <a:pt x="1093" y="306"/>
                    <a:pt x="1094" y="307"/>
                  </a:cubicBezTo>
                  <a:cubicBezTo>
                    <a:pt x="1105" y="319"/>
                    <a:pt x="1102" y="379"/>
                    <a:pt x="1099" y="417"/>
                  </a:cubicBezTo>
                  <a:cubicBezTo>
                    <a:pt x="1098" y="422"/>
                    <a:pt x="1098" y="425"/>
                    <a:pt x="1098" y="427"/>
                  </a:cubicBezTo>
                  <a:cubicBezTo>
                    <a:pt x="1095" y="427"/>
                    <a:pt x="1093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90" y="427"/>
                    <a:pt x="1090" y="427"/>
                    <a:pt x="1090" y="427"/>
                  </a:cubicBezTo>
                  <a:cubicBezTo>
                    <a:pt x="1087" y="427"/>
                    <a:pt x="1085" y="427"/>
                    <a:pt x="1082" y="427"/>
                  </a:cubicBezTo>
                  <a:cubicBezTo>
                    <a:pt x="1082" y="425"/>
                    <a:pt x="1082" y="422"/>
                    <a:pt x="1081" y="417"/>
                  </a:cubicBezTo>
                  <a:cubicBezTo>
                    <a:pt x="1078" y="379"/>
                    <a:pt x="1075" y="319"/>
                    <a:pt x="1086" y="307"/>
                  </a:cubicBezTo>
                  <a:close/>
                  <a:moveTo>
                    <a:pt x="1078" y="428"/>
                  </a:moveTo>
                  <a:cubicBezTo>
                    <a:pt x="1074" y="429"/>
                    <a:pt x="1071" y="430"/>
                    <a:pt x="1067" y="431"/>
                  </a:cubicBezTo>
                  <a:cubicBezTo>
                    <a:pt x="1067" y="431"/>
                    <a:pt x="1067" y="431"/>
                    <a:pt x="1067" y="430"/>
                  </a:cubicBezTo>
                  <a:cubicBezTo>
                    <a:pt x="1061" y="414"/>
                    <a:pt x="1036" y="335"/>
                    <a:pt x="1046" y="317"/>
                  </a:cubicBezTo>
                  <a:cubicBezTo>
                    <a:pt x="1047" y="316"/>
                    <a:pt x="1048" y="315"/>
                    <a:pt x="1049" y="315"/>
                  </a:cubicBezTo>
                  <a:cubicBezTo>
                    <a:pt x="1050" y="314"/>
                    <a:pt x="1051" y="314"/>
                    <a:pt x="1052" y="315"/>
                  </a:cubicBezTo>
                  <a:cubicBezTo>
                    <a:pt x="1065" y="324"/>
                    <a:pt x="1074" y="385"/>
                    <a:pt x="1078" y="419"/>
                  </a:cubicBezTo>
                  <a:cubicBezTo>
                    <a:pt x="1078" y="423"/>
                    <a:pt x="1078" y="426"/>
                    <a:pt x="1078" y="428"/>
                  </a:cubicBezTo>
                  <a:close/>
                  <a:moveTo>
                    <a:pt x="1102" y="419"/>
                  </a:moveTo>
                  <a:cubicBezTo>
                    <a:pt x="1106" y="385"/>
                    <a:pt x="1115" y="324"/>
                    <a:pt x="1128" y="315"/>
                  </a:cubicBezTo>
                  <a:cubicBezTo>
                    <a:pt x="1129" y="314"/>
                    <a:pt x="1130" y="314"/>
                    <a:pt x="1131" y="315"/>
                  </a:cubicBezTo>
                  <a:cubicBezTo>
                    <a:pt x="1132" y="315"/>
                    <a:pt x="1133" y="316"/>
                    <a:pt x="1134" y="317"/>
                  </a:cubicBezTo>
                  <a:cubicBezTo>
                    <a:pt x="1144" y="335"/>
                    <a:pt x="1119" y="414"/>
                    <a:pt x="1114" y="430"/>
                  </a:cubicBezTo>
                  <a:cubicBezTo>
                    <a:pt x="1113" y="431"/>
                    <a:pt x="1113" y="431"/>
                    <a:pt x="1113" y="431"/>
                  </a:cubicBezTo>
                  <a:cubicBezTo>
                    <a:pt x="1109" y="430"/>
                    <a:pt x="1106" y="429"/>
                    <a:pt x="1102" y="428"/>
                  </a:cubicBezTo>
                  <a:cubicBezTo>
                    <a:pt x="1102" y="426"/>
                    <a:pt x="1102" y="423"/>
                    <a:pt x="1102" y="419"/>
                  </a:cubicBezTo>
                  <a:close/>
                  <a:moveTo>
                    <a:pt x="1118" y="430"/>
                  </a:moveTo>
                  <a:cubicBezTo>
                    <a:pt x="1127" y="401"/>
                    <a:pt x="1151" y="339"/>
                    <a:pt x="1166" y="332"/>
                  </a:cubicBezTo>
                  <a:cubicBezTo>
                    <a:pt x="1168" y="332"/>
                    <a:pt x="1169" y="332"/>
                    <a:pt x="1170" y="332"/>
                  </a:cubicBezTo>
                  <a:cubicBezTo>
                    <a:pt x="1171" y="333"/>
                    <a:pt x="1171" y="333"/>
                    <a:pt x="1172" y="335"/>
                  </a:cubicBezTo>
                  <a:cubicBezTo>
                    <a:pt x="1175" y="346"/>
                    <a:pt x="1156" y="385"/>
                    <a:pt x="1149" y="399"/>
                  </a:cubicBezTo>
                  <a:cubicBezTo>
                    <a:pt x="1149" y="399"/>
                    <a:pt x="1149" y="399"/>
                    <a:pt x="1149" y="399"/>
                  </a:cubicBezTo>
                  <a:cubicBezTo>
                    <a:pt x="1141" y="412"/>
                    <a:pt x="1135" y="427"/>
                    <a:pt x="1131" y="444"/>
                  </a:cubicBezTo>
                  <a:cubicBezTo>
                    <a:pt x="1127" y="439"/>
                    <a:pt x="1122" y="436"/>
                    <a:pt x="1117" y="433"/>
                  </a:cubicBezTo>
                  <a:cubicBezTo>
                    <a:pt x="1117" y="432"/>
                    <a:pt x="1117" y="431"/>
                    <a:pt x="1118" y="430"/>
                  </a:cubicBezTo>
                  <a:close/>
                  <a:moveTo>
                    <a:pt x="1175" y="333"/>
                  </a:moveTo>
                  <a:cubicBezTo>
                    <a:pt x="1175" y="331"/>
                    <a:pt x="1174" y="330"/>
                    <a:pt x="1172" y="329"/>
                  </a:cubicBezTo>
                  <a:cubicBezTo>
                    <a:pt x="1170" y="328"/>
                    <a:pt x="1167" y="328"/>
                    <a:pt x="1165" y="329"/>
                  </a:cubicBezTo>
                  <a:cubicBezTo>
                    <a:pt x="1154" y="333"/>
                    <a:pt x="1142" y="358"/>
                    <a:pt x="1131" y="382"/>
                  </a:cubicBezTo>
                  <a:cubicBezTo>
                    <a:pt x="1138" y="355"/>
                    <a:pt x="1143" y="326"/>
                    <a:pt x="1138" y="316"/>
                  </a:cubicBezTo>
                  <a:cubicBezTo>
                    <a:pt x="1136" y="313"/>
                    <a:pt x="1135" y="311"/>
                    <a:pt x="1132" y="311"/>
                  </a:cubicBezTo>
                  <a:cubicBezTo>
                    <a:pt x="1130" y="310"/>
                    <a:pt x="1128" y="311"/>
                    <a:pt x="1126" y="312"/>
                  </a:cubicBezTo>
                  <a:cubicBezTo>
                    <a:pt x="1117" y="318"/>
                    <a:pt x="1110" y="344"/>
                    <a:pt x="1105" y="370"/>
                  </a:cubicBezTo>
                  <a:cubicBezTo>
                    <a:pt x="1106" y="342"/>
                    <a:pt x="1105" y="313"/>
                    <a:pt x="1097" y="305"/>
                  </a:cubicBezTo>
                  <a:cubicBezTo>
                    <a:pt x="1095" y="302"/>
                    <a:pt x="1092" y="301"/>
                    <a:pt x="1090" y="301"/>
                  </a:cubicBezTo>
                  <a:cubicBezTo>
                    <a:pt x="1088" y="301"/>
                    <a:pt x="1085" y="302"/>
                    <a:pt x="1083" y="305"/>
                  </a:cubicBezTo>
                  <a:cubicBezTo>
                    <a:pt x="1075" y="313"/>
                    <a:pt x="1074" y="342"/>
                    <a:pt x="1075" y="370"/>
                  </a:cubicBezTo>
                  <a:cubicBezTo>
                    <a:pt x="1070" y="344"/>
                    <a:pt x="1063" y="318"/>
                    <a:pt x="1055" y="312"/>
                  </a:cubicBezTo>
                  <a:cubicBezTo>
                    <a:pt x="1052" y="311"/>
                    <a:pt x="1050" y="310"/>
                    <a:pt x="1048" y="311"/>
                  </a:cubicBezTo>
                  <a:cubicBezTo>
                    <a:pt x="1045" y="311"/>
                    <a:pt x="1044" y="313"/>
                    <a:pt x="1042" y="316"/>
                  </a:cubicBezTo>
                  <a:cubicBezTo>
                    <a:pt x="1037" y="326"/>
                    <a:pt x="1042" y="355"/>
                    <a:pt x="1049" y="382"/>
                  </a:cubicBezTo>
                  <a:cubicBezTo>
                    <a:pt x="1038" y="358"/>
                    <a:pt x="1026" y="333"/>
                    <a:pt x="1015" y="329"/>
                  </a:cubicBezTo>
                  <a:cubicBezTo>
                    <a:pt x="1013" y="328"/>
                    <a:pt x="1010" y="328"/>
                    <a:pt x="1008" y="329"/>
                  </a:cubicBezTo>
                  <a:cubicBezTo>
                    <a:pt x="1006" y="330"/>
                    <a:pt x="1005" y="331"/>
                    <a:pt x="1005" y="333"/>
                  </a:cubicBezTo>
                  <a:cubicBezTo>
                    <a:pt x="1002" y="343"/>
                    <a:pt x="1011" y="367"/>
                    <a:pt x="1019" y="383"/>
                  </a:cubicBezTo>
                  <a:cubicBezTo>
                    <a:pt x="1018" y="383"/>
                    <a:pt x="1018" y="382"/>
                    <a:pt x="1018" y="382"/>
                  </a:cubicBezTo>
                  <a:cubicBezTo>
                    <a:pt x="1008" y="373"/>
                    <a:pt x="997" y="366"/>
                    <a:pt x="986" y="363"/>
                  </a:cubicBezTo>
                  <a:cubicBezTo>
                    <a:pt x="981" y="337"/>
                    <a:pt x="990" y="324"/>
                    <a:pt x="996" y="319"/>
                  </a:cubicBezTo>
                  <a:cubicBezTo>
                    <a:pt x="1004" y="313"/>
                    <a:pt x="1014" y="311"/>
                    <a:pt x="1024" y="314"/>
                  </a:cubicBezTo>
                  <a:cubicBezTo>
                    <a:pt x="1024" y="315"/>
                    <a:pt x="1025" y="315"/>
                    <a:pt x="1025" y="314"/>
                  </a:cubicBezTo>
                  <a:cubicBezTo>
                    <a:pt x="1026" y="314"/>
                    <a:pt x="1026" y="313"/>
                    <a:pt x="1026" y="313"/>
                  </a:cubicBezTo>
                  <a:cubicBezTo>
                    <a:pt x="1026" y="302"/>
                    <a:pt x="1034" y="296"/>
                    <a:pt x="1041" y="293"/>
                  </a:cubicBezTo>
                  <a:cubicBezTo>
                    <a:pt x="1048" y="291"/>
                    <a:pt x="1058" y="292"/>
                    <a:pt x="1064" y="299"/>
                  </a:cubicBezTo>
                  <a:cubicBezTo>
                    <a:pt x="1064" y="300"/>
                    <a:pt x="1065" y="300"/>
                    <a:pt x="1066" y="300"/>
                  </a:cubicBezTo>
                  <a:cubicBezTo>
                    <a:pt x="1066" y="300"/>
                    <a:pt x="1067" y="300"/>
                    <a:pt x="1067" y="299"/>
                  </a:cubicBezTo>
                  <a:cubicBezTo>
                    <a:pt x="1072" y="283"/>
                    <a:pt x="1087" y="282"/>
                    <a:pt x="1090" y="282"/>
                  </a:cubicBezTo>
                  <a:cubicBezTo>
                    <a:pt x="1090" y="282"/>
                    <a:pt x="1090" y="282"/>
                    <a:pt x="1090" y="282"/>
                  </a:cubicBezTo>
                  <a:cubicBezTo>
                    <a:pt x="1090" y="282"/>
                    <a:pt x="1090" y="282"/>
                    <a:pt x="1090" y="282"/>
                  </a:cubicBezTo>
                  <a:cubicBezTo>
                    <a:pt x="1093" y="282"/>
                    <a:pt x="1108" y="283"/>
                    <a:pt x="1113" y="299"/>
                  </a:cubicBezTo>
                  <a:cubicBezTo>
                    <a:pt x="1113" y="300"/>
                    <a:pt x="1114" y="300"/>
                    <a:pt x="1114" y="300"/>
                  </a:cubicBezTo>
                  <a:cubicBezTo>
                    <a:pt x="1115" y="300"/>
                    <a:pt x="1116" y="300"/>
                    <a:pt x="1116" y="299"/>
                  </a:cubicBezTo>
                  <a:cubicBezTo>
                    <a:pt x="1122" y="292"/>
                    <a:pt x="1132" y="291"/>
                    <a:pt x="1139" y="293"/>
                  </a:cubicBezTo>
                  <a:cubicBezTo>
                    <a:pt x="1146" y="296"/>
                    <a:pt x="1154" y="302"/>
                    <a:pt x="1154" y="313"/>
                  </a:cubicBezTo>
                  <a:cubicBezTo>
                    <a:pt x="1154" y="313"/>
                    <a:pt x="1154" y="314"/>
                    <a:pt x="1155" y="314"/>
                  </a:cubicBezTo>
                  <a:cubicBezTo>
                    <a:pt x="1155" y="315"/>
                    <a:pt x="1156" y="315"/>
                    <a:pt x="1157" y="314"/>
                  </a:cubicBezTo>
                  <a:cubicBezTo>
                    <a:pt x="1166" y="311"/>
                    <a:pt x="1176" y="313"/>
                    <a:pt x="1184" y="319"/>
                  </a:cubicBezTo>
                  <a:cubicBezTo>
                    <a:pt x="1190" y="324"/>
                    <a:pt x="1199" y="337"/>
                    <a:pt x="1194" y="363"/>
                  </a:cubicBezTo>
                  <a:cubicBezTo>
                    <a:pt x="1183" y="366"/>
                    <a:pt x="1172" y="373"/>
                    <a:pt x="1163" y="382"/>
                  </a:cubicBezTo>
                  <a:cubicBezTo>
                    <a:pt x="1162" y="382"/>
                    <a:pt x="1162" y="383"/>
                    <a:pt x="1161" y="383"/>
                  </a:cubicBezTo>
                  <a:cubicBezTo>
                    <a:pt x="1169" y="367"/>
                    <a:pt x="1178" y="343"/>
                    <a:pt x="1175" y="333"/>
                  </a:cubicBezTo>
                  <a:close/>
                  <a:moveTo>
                    <a:pt x="1008" y="335"/>
                  </a:moveTo>
                  <a:cubicBezTo>
                    <a:pt x="1009" y="333"/>
                    <a:pt x="1009" y="333"/>
                    <a:pt x="1010" y="332"/>
                  </a:cubicBezTo>
                  <a:cubicBezTo>
                    <a:pt x="1011" y="332"/>
                    <a:pt x="1012" y="332"/>
                    <a:pt x="1014" y="332"/>
                  </a:cubicBezTo>
                  <a:cubicBezTo>
                    <a:pt x="1029" y="339"/>
                    <a:pt x="1053" y="401"/>
                    <a:pt x="1062" y="430"/>
                  </a:cubicBezTo>
                  <a:cubicBezTo>
                    <a:pt x="1063" y="431"/>
                    <a:pt x="1063" y="432"/>
                    <a:pt x="1063" y="433"/>
                  </a:cubicBezTo>
                  <a:cubicBezTo>
                    <a:pt x="1058" y="436"/>
                    <a:pt x="1053" y="439"/>
                    <a:pt x="1049" y="444"/>
                  </a:cubicBezTo>
                  <a:cubicBezTo>
                    <a:pt x="1045" y="427"/>
                    <a:pt x="1039" y="412"/>
                    <a:pt x="1031" y="399"/>
                  </a:cubicBezTo>
                  <a:cubicBezTo>
                    <a:pt x="1031" y="399"/>
                    <a:pt x="1031" y="399"/>
                    <a:pt x="1031" y="399"/>
                  </a:cubicBezTo>
                  <a:cubicBezTo>
                    <a:pt x="1024" y="385"/>
                    <a:pt x="1005" y="346"/>
                    <a:pt x="1008" y="335"/>
                  </a:cubicBezTo>
                  <a:close/>
                  <a:moveTo>
                    <a:pt x="1090" y="431"/>
                  </a:moveTo>
                  <a:cubicBezTo>
                    <a:pt x="1090" y="431"/>
                    <a:pt x="1090" y="431"/>
                    <a:pt x="1090" y="431"/>
                  </a:cubicBezTo>
                  <a:cubicBezTo>
                    <a:pt x="1090" y="431"/>
                    <a:pt x="1090" y="431"/>
                    <a:pt x="1090" y="431"/>
                  </a:cubicBezTo>
                  <a:cubicBezTo>
                    <a:pt x="1090" y="431"/>
                    <a:pt x="1090" y="431"/>
                    <a:pt x="1090" y="431"/>
                  </a:cubicBezTo>
                  <a:cubicBezTo>
                    <a:pt x="1107" y="431"/>
                    <a:pt x="1122" y="438"/>
                    <a:pt x="1130" y="448"/>
                  </a:cubicBezTo>
                  <a:cubicBezTo>
                    <a:pt x="1129" y="451"/>
                    <a:pt x="1129" y="453"/>
                    <a:pt x="1128" y="456"/>
                  </a:cubicBezTo>
                  <a:cubicBezTo>
                    <a:pt x="1119" y="445"/>
                    <a:pt x="1102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90" y="437"/>
                    <a:pt x="1090" y="437"/>
                    <a:pt x="1090" y="437"/>
                  </a:cubicBezTo>
                  <a:cubicBezTo>
                    <a:pt x="1078" y="437"/>
                    <a:pt x="1061" y="445"/>
                    <a:pt x="1052" y="456"/>
                  </a:cubicBezTo>
                  <a:cubicBezTo>
                    <a:pt x="1051" y="453"/>
                    <a:pt x="1051" y="451"/>
                    <a:pt x="1050" y="448"/>
                  </a:cubicBezTo>
                  <a:cubicBezTo>
                    <a:pt x="1058" y="438"/>
                    <a:pt x="1073" y="431"/>
                    <a:pt x="1090" y="431"/>
                  </a:cubicBezTo>
                  <a:close/>
                  <a:moveTo>
                    <a:pt x="1083" y="473"/>
                  </a:moveTo>
                  <a:cubicBezTo>
                    <a:pt x="1077" y="468"/>
                    <a:pt x="1069" y="467"/>
                    <a:pt x="1061" y="469"/>
                  </a:cubicBezTo>
                  <a:cubicBezTo>
                    <a:pt x="1058" y="471"/>
                    <a:pt x="1055" y="472"/>
                    <a:pt x="1053" y="475"/>
                  </a:cubicBezTo>
                  <a:cubicBezTo>
                    <a:pt x="1053" y="470"/>
                    <a:pt x="1053" y="466"/>
                    <a:pt x="1052" y="461"/>
                  </a:cubicBezTo>
                  <a:cubicBezTo>
                    <a:pt x="1060" y="449"/>
                    <a:pt x="1078" y="441"/>
                    <a:pt x="1090" y="441"/>
                  </a:cubicBezTo>
                  <a:cubicBezTo>
                    <a:pt x="1102" y="441"/>
                    <a:pt x="1120" y="449"/>
                    <a:pt x="1128" y="461"/>
                  </a:cubicBezTo>
                  <a:cubicBezTo>
                    <a:pt x="1127" y="466"/>
                    <a:pt x="1127" y="470"/>
                    <a:pt x="1127" y="475"/>
                  </a:cubicBezTo>
                  <a:cubicBezTo>
                    <a:pt x="1125" y="472"/>
                    <a:pt x="1122" y="471"/>
                    <a:pt x="1119" y="469"/>
                  </a:cubicBezTo>
                  <a:cubicBezTo>
                    <a:pt x="1111" y="467"/>
                    <a:pt x="1103" y="468"/>
                    <a:pt x="1097" y="473"/>
                  </a:cubicBezTo>
                  <a:cubicBezTo>
                    <a:pt x="1099" y="466"/>
                    <a:pt x="1101" y="458"/>
                    <a:pt x="1098" y="453"/>
                  </a:cubicBezTo>
                  <a:cubicBezTo>
                    <a:pt x="1097" y="451"/>
                    <a:pt x="1095" y="449"/>
                    <a:pt x="1090" y="449"/>
                  </a:cubicBezTo>
                  <a:cubicBezTo>
                    <a:pt x="1085" y="449"/>
                    <a:pt x="1083" y="451"/>
                    <a:pt x="1082" y="453"/>
                  </a:cubicBezTo>
                  <a:cubicBezTo>
                    <a:pt x="1079" y="458"/>
                    <a:pt x="1081" y="466"/>
                    <a:pt x="1083" y="473"/>
                  </a:cubicBezTo>
                  <a:close/>
                  <a:moveTo>
                    <a:pt x="1085" y="455"/>
                  </a:moveTo>
                  <a:cubicBezTo>
                    <a:pt x="1086" y="453"/>
                    <a:pt x="1088" y="453"/>
                    <a:pt x="1090" y="453"/>
                  </a:cubicBezTo>
                  <a:cubicBezTo>
                    <a:pt x="1092" y="453"/>
                    <a:pt x="1094" y="453"/>
                    <a:pt x="1095" y="455"/>
                  </a:cubicBezTo>
                  <a:cubicBezTo>
                    <a:pt x="1098" y="460"/>
                    <a:pt x="1093" y="472"/>
                    <a:pt x="1090" y="479"/>
                  </a:cubicBezTo>
                  <a:cubicBezTo>
                    <a:pt x="1087" y="472"/>
                    <a:pt x="1082" y="460"/>
                    <a:pt x="1085" y="455"/>
                  </a:cubicBezTo>
                  <a:close/>
                  <a:moveTo>
                    <a:pt x="1126" y="539"/>
                  </a:moveTo>
                  <a:cubicBezTo>
                    <a:pt x="1116" y="536"/>
                    <a:pt x="1104" y="534"/>
                    <a:pt x="1090" y="534"/>
                  </a:cubicBezTo>
                  <a:cubicBezTo>
                    <a:pt x="1090" y="534"/>
                    <a:pt x="1090" y="534"/>
                    <a:pt x="1090" y="534"/>
                  </a:cubicBezTo>
                  <a:cubicBezTo>
                    <a:pt x="1090" y="534"/>
                    <a:pt x="1090" y="534"/>
                    <a:pt x="1090" y="534"/>
                  </a:cubicBezTo>
                  <a:cubicBezTo>
                    <a:pt x="1076" y="534"/>
                    <a:pt x="1064" y="536"/>
                    <a:pt x="1054" y="539"/>
                  </a:cubicBezTo>
                  <a:cubicBezTo>
                    <a:pt x="1075" y="527"/>
                    <a:pt x="1086" y="514"/>
                    <a:pt x="1090" y="501"/>
                  </a:cubicBezTo>
                  <a:cubicBezTo>
                    <a:pt x="1094" y="514"/>
                    <a:pt x="1105" y="527"/>
                    <a:pt x="1126" y="539"/>
                  </a:cubicBezTo>
                  <a:close/>
                  <a:moveTo>
                    <a:pt x="1094" y="484"/>
                  </a:moveTo>
                  <a:cubicBezTo>
                    <a:pt x="1097" y="474"/>
                    <a:pt x="1107" y="470"/>
                    <a:pt x="1118" y="473"/>
                  </a:cubicBezTo>
                  <a:cubicBezTo>
                    <a:pt x="1125" y="475"/>
                    <a:pt x="1127" y="481"/>
                    <a:pt x="1127" y="486"/>
                  </a:cubicBezTo>
                  <a:cubicBezTo>
                    <a:pt x="1126" y="490"/>
                    <a:pt x="1124" y="496"/>
                    <a:pt x="1118" y="497"/>
                  </a:cubicBezTo>
                  <a:cubicBezTo>
                    <a:pt x="1113" y="499"/>
                    <a:pt x="1109" y="496"/>
                    <a:pt x="1107" y="493"/>
                  </a:cubicBezTo>
                  <a:cubicBezTo>
                    <a:pt x="1105" y="490"/>
                    <a:pt x="1105" y="486"/>
                    <a:pt x="1108" y="483"/>
                  </a:cubicBezTo>
                  <a:cubicBezTo>
                    <a:pt x="1109" y="483"/>
                    <a:pt x="1109" y="482"/>
                    <a:pt x="1108" y="481"/>
                  </a:cubicBezTo>
                  <a:cubicBezTo>
                    <a:pt x="1108" y="480"/>
                    <a:pt x="1107" y="480"/>
                    <a:pt x="1106" y="480"/>
                  </a:cubicBezTo>
                  <a:cubicBezTo>
                    <a:pt x="1102" y="482"/>
                    <a:pt x="1100" y="486"/>
                    <a:pt x="1100" y="490"/>
                  </a:cubicBezTo>
                  <a:cubicBezTo>
                    <a:pt x="1100" y="495"/>
                    <a:pt x="1102" y="513"/>
                    <a:pt x="1138" y="534"/>
                  </a:cubicBezTo>
                  <a:cubicBezTo>
                    <a:pt x="1139" y="537"/>
                    <a:pt x="1140" y="539"/>
                    <a:pt x="1141" y="542"/>
                  </a:cubicBezTo>
                  <a:cubicBezTo>
                    <a:pt x="1100" y="525"/>
                    <a:pt x="1088" y="500"/>
                    <a:pt x="1094" y="484"/>
                  </a:cubicBezTo>
                  <a:close/>
                  <a:moveTo>
                    <a:pt x="1105" y="498"/>
                  </a:moveTo>
                  <a:cubicBezTo>
                    <a:pt x="1109" y="501"/>
                    <a:pt x="1114" y="502"/>
                    <a:pt x="1119" y="501"/>
                  </a:cubicBezTo>
                  <a:cubicBezTo>
                    <a:pt x="1123" y="500"/>
                    <a:pt x="1126" y="498"/>
                    <a:pt x="1128" y="495"/>
                  </a:cubicBezTo>
                  <a:cubicBezTo>
                    <a:pt x="1129" y="506"/>
                    <a:pt x="1131" y="518"/>
                    <a:pt x="1135" y="528"/>
                  </a:cubicBezTo>
                  <a:cubicBezTo>
                    <a:pt x="1118" y="517"/>
                    <a:pt x="1109" y="506"/>
                    <a:pt x="1105" y="498"/>
                  </a:cubicBezTo>
                  <a:close/>
                  <a:moveTo>
                    <a:pt x="1053" y="495"/>
                  </a:moveTo>
                  <a:cubicBezTo>
                    <a:pt x="1054" y="498"/>
                    <a:pt x="1057" y="500"/>
                    <a:pt x="1061" y="501"/>
                  </a:cubicBezTo>
                  <a:cubicBezTo>
                    <a:pt x="1066" y="502"/>
                    <a:pt x="1071" y="501"/>
                    <a:pt x="1075" y="498"/>
                  </a:cubicBezTo>
                  <a:cubicBezTo>
                    <a:pt x="1071" y="506"/>
                    <a:pt x="1063" y="517"/>
                    <a:pt x="1045" y="528"/>
                  </a:cubicBezTo>
                  <a:cubicBezTo>
                    <a:pt x="1049" y="518"/>
                    <a:pt x="1051" y="506"/>
                    <a:pt x="1053" y="495"/>
                  </a:cubicBezTo>
                  <a:close/>
                  <a:moveTo>
                    <a:pt x="1080" y="490"/>
                  </a:moveTo>
                  <a:cubicBezTo>
                    <a:pt x="1080" y="486"/>
                    <a:pt x="1078" y="482"/>
                    <a:pt x="1074" y="480"/>
                  </a:cubicBezTo>
                  <a:cubicBezTo>
                    <a:pt x="1073" y="480"/>
                    <a:pt x="1072" y="480"/>
                    <a:pt x="1072" y="481"/>
                  </a:cubicBezTo>
                  <a:cubicBezTo>
                    <a:pt x="1071" y="482"/>
                    <a:pt x="1071" y="483"/>
                    <a:pt x="1072" y="483"/>
                  </a:cubicBezTo>
                  <a:cubicBezTo>
                    <a:pt x="1075" y="486"/>
                    <a:pt x="1075" y="490"/>
                    <a:pt x="1073" y="493"/>
                  </a:cubicBezTo>
                  <a:cubicBezTo>
                    <a:pt x="1071" y="496"/>
                    <a:pt x="1068" y="499"/>
                    <a:pt x="1062" y="497"/>
                  </a:cubicBezTo>
                  <a:cubicBezTo>
                    <a:pt x="1056" y="496"/>
                    <a:pt x="1054" y="490"/>
                    <a:pt x="1054" y="486"/>
                  </a:cubicBezTo>
                  <a:cubicBezTo>
                    <a:pt x="1053" y="481"/>
                    <a:pt x="1056" y="475"/>
                    <a:pt x="1062" y="473"/>
                  </a:cubicBezTo>
                  <a:cubicBezTo>
                    <a:pt x="1073" y="470"/>
                    <a:pt x="1083" y="474"/>
                    <a:pt x="1086" y="484"/>
                  </a:cubicBezTo>
                  <a:cubicBezTo>
                    <a:pt x="1092" y="500"/>
                    <a:pt x="1080" y="525"/>
                    <a:pt x="1039" y="542"/>
                  </a:cubicBezTo>
                  <a:cubicBezTo>
                    <a:pt x="1040" y="539"/>
                    <a:pt x="1041" y="537"/>
                    <a:pt x="1042" y="534"/>
                  </a:cubicBezTo>
                  <a:cubicBezTo>
                    <a:pt x="1078" y="513"/>
                    <a:pt x="1080" y="495"/>
                    <a:pt x="1080" y="490"/>
                  </a:cubicBezTo>
                  <a:close/>
                  <a:moveTo>
                    <a:pt x="1188" y="547"/>
                  </a:moveTo>
                  <a:cubicBezTo>
                    <a:pt x="1188" y="544"/>
                    <a:pt x="1188" y="541"/>
                    <a:pt x="1188" y="538"/>
                  </a:cubicBezTo>
                  <a:cubicBezTo>
                    <a:pt x="1213" y="529"/>
                    <a:pt x="1213" y="529"/>
                    <a:pt x="1213" y="529"/>
                  </a:cubicBezTo>
                  <a:cubicBezTo>
                    <a:pt x="1212" y="533"/>
                    <a:pt x="1211" y="536"/>
                    <a:pt x="1209" y="540"/>
                  </a:cubicBezTo>
                  <a:lnTo>
                    <a:pt x="1188" y="547"/>
                  </a:lnTo>
                  <a:close/>
                  <a:moveTo>
                    <a:pt x="1207" y="545"/>
                  </a:moveTo>
                  <a:cubicBezTo>
                    <a:pt x="1207" y="546"/>
                    <a:pt x="1206" y="547"/>
                    <a:pt x="1206" y="548"/>
                  </a:cubicBezTo>
                  <a:cubicBezTo>
                    <a:pt x="1198" y="550"/>
                    <a:pt x="1192" y="552"/>
                    <a:pt x="1187" y="554"/>
                  </a:cubicBezTo>
                  <a:cubicBezTo>
                    <a:pt x="1187" y="553"/>
                    <a:pt x="1187" y="552"/>
                    <a:pt x="1187" y="552"/>
                  </a:cubicBezTo>
                  <a:lnTo>
                    <a:pt x="1207" y="545"/>
                  </a:lnTo>
                  <a:close/>
                  <a:moveTo>
                    <a:pt x="1188" y="534"/>
                  </a:moveTo>
                  <a:cubicBezTo>
                    <a:pt x="1188" y="532"/>
                    <a:pt x="1188" y="529"/>
                    <a:pt x="1187" y="526"/>
                  </a:cubicBezTo>
                  <a:cubicBezTo>
                    <a:pt x="1216" y="515"/>
                    <a:pt x="1216" y="515"/>
                    <a:pt x="1216" y="515"/>
                  </a:cubicBezTo>
                  <a:cubicBezTo>
                    <a:pt x="1216" y="518"/>
                    <a:pt x="1215" y="521"/>
                    <a:pt x="1214" y="525"/>
                  </a:cubicBezTo>
                  <a:lnTo>
                    <a:pt x="1188" y="534"/>
                  </a:lnTo>
                  <a:close/>
                  <a:moveTo>
                    <a:pt x="1187" y="522"/>
                  </a:moveTo>
                  <a:cubicBezTo>
                    <a:pt x="1187" y="519"/>
                    <a:pt x="1187" y="516"/>
                    <a:pt x="1186" y="513"/>
                  </a:cubicBezTo>
                  <a:cubicBezTo>
                    <a:pt x="1217" y="500"/>
                    <a:pt x="1217" y="500"/>
                    <a:pt x="1217" y="500"/>
                  </a:cubicBezTo>
                  <a:cubicBezTo>
                    <a:pt x="1217" y="504"/>
                    <a:pt x="1217" y="507"/>
                    <a:pt x="1217" y="511"/>
                  </a:cubicBezTo>
                  <a:lnTo>
                    <a:pt x="1187" y="522"/>
                  </a:lnTo>
                  <a:close/>
                  <a:moveTo>
                    <a:pt x="1186" y="509"/>
                  </a:moveTo>
                  <a:cubicBezTo>
                    <a:pt x="1185" y="506"/>
                    <a:pt x="1185" y="503"/>
                    <a:pt x="1184" y="500"/>
                  </a:cubicBezTo>
                  <a:cubicBezTo>
                    <a:pt x="1216" y="485"/>
                    <a:pt x="1216" y="485"/>
                    <a:pt x="1216" y="485"/>
                  </a:cubicBezTo>
                  <a:cubicBezTo>
                    <a:pt x="1216" y="489"/>
                    <a:pt x="1217" y="492"/>
                    <a:pt x="1217" y="496"/>
                  </a:cubicBezTo>
                  <a:lnTo>
                    <a:pt x="1186" y="509"/>
                  </a:lnTo>
                  <a:close/>
                  <a:moveTo>
                    <a:pt x="1184" y="496"/>
                  </a:moveTo>
                  <a:cubicBezTo>
                    <a:pt x="1183" y="493"/>
                    <a:pt x="1183" y="490"/>
                    <a:pt x="1182" y="486"/>
                  </a:cubicBezTo>
                  <a:cubicBezTo>
                    <a:pt x="1213" y="471"/>
                    <a:pt x="1213" y="471"/>
                    <a:pt x="1213" y="471"/>
                  </a:cubicBezTo>
                  <a:cubicBezTo>
                    <a:pt x="1214" y="474"/>
                    <a:pt x="1214" y="478"/>
                    <a:pt x="1215" y="481"/>
                  </a:cubicBezTo>
                  <a:lnTo>
                    <a:pt x="1184" y="496"/>
                  </a:lnTo>
                  <a:close/>
                  <a:moveTo>
                    <a:pt x="1182" y="482"/>
                  </a:moveTo>
                  <a:cubicBezTo>
                    <a:pt x="1181" y="479"/>
                    <a:pt x="1180" y="475"/>
                    <a:pt x="1180" y="471"/>
                  </a:cubicBezTo>
                  <a:cubicBezTo>
                    <a:pt x="1208" y="457"/>
                    <a:pt x="1208" y="457"/>
                    <a:pt x="1208" y="457"/>
                  </a:cubicBezTo>
                  <a:cubicBezTo>
                    <a:pt x="1209" y="460"/>
                    <a:pt x="1210" y="464"/>
                    <a:pt x="1212" y="467"/>
                  </a:cubicBezTo>
                  <a:lnTo>
                    <a:pt x="1182" y="482"/>
                  </a:lnTo>
                  <a:close/>
                  <a:moveTo>
                    <a:pt x="1179" y="467"/>
                  </a:moveTo>
                  <a:cubicBezTo>
                    <a:pt x="1178" y="463"/>
                    <a:pt x="1178" y="460"/>
                    <a:pt x="1177" y="456"/>
                  </a:cubicBezTo>
                  <a:cubicBezTo>
                    <a:pt x="1203" y="444"/>
                    <a:pt x="1203" y="444"/>
                    <a:pt x="1203" y="444"/>
                  </a:cubicBezTo>
                  <a:cubicBezTo>
                    <a:pt x="1204" y="447"/>
                    <a:pt x="1205" y="450"/>
                    <a:pt x="1207" y="453"/>
                  </a:cubicBezTo>
                  <a:lnTo>
                    <a:pt x="1179" y="467"/>
                  </a:lnTo>
                  <a:close/>
                  <a:moveTo>
                    <a:pt x="1177" y="452"/>
                  </a:moveTo>
                  <a:cubicBezTo>
                    <a:pt x="1177" y="449"/>
                    <a:pt x="1176" y="445"/>
                    <a:pt x="1176" y="442"/>
                  </a:cubicBezTo>
                  <a:cubicBezTo>
                    <a:pt x="1198" y="432"/>
                    <a:pt x="1198" y="432"/>
                    <a:pt x="1198" y="432"/>
                  </a:cubicBezTo>
                  <a:cubicBezTo>
                    <a:pt x="1199" y="434"/>
                    <a:pt x="1200" y="435"/>
                    <a:pt x="1200" y="437"/>
                  </a:cubicBezTo>
                  <a:cubicBezTo>
                    <a:pt x="1201" y="438"/>
                    <a:pt x="1201" y="439"/>
                    <a:pt x="1201" y="440"/>
                  </a:cubicBezTo>
                  <a:lnTo>
                    <a:pt x="1177" y="452"/>
                  </a:lnTo>
                  <a:close/>
                  <a:moveTo>
                    <a:pt x="1176" y="438"/>
                  </a:moveTo>
                  <a:cubicBezTo>
                    <a:pt x="1176" y="434"/>
                    <a:pt x="1176" y="431"/>
                    <a:pt x="1176" y="428"/>
                  </a:cubicBezTo>
                  <a:cubicBezTo>
                    <a:pt x="1194" y="421"/>
                    <a:pt x="1194" y="421"/>
                    <a:pt x="1194" y="421"/>
                  </a:cubicBezTo>
                  <a:cubicBezTo>
                    <a:pt x="1195" y="423"/>
                    <a:pt x="1196" y="426"/>
                    <a:pt x="1197" y="429"/>
                  </a:cubicBezTo>
                  <a:lnTo>
                    <a:pt x="1176" y="438"/>
                  </a:lnTo>
                  <a:close/>
                  <a:moveTo>
                    <a:pt x="1176" y="424"/>
                  </a:moveTo>
                  <a:cubicBezTo>
                    <a:pt x="1176" y="420"/>
                    <a:pt x="1177" y="417"/>
                    <a:pt x="1177" y="414"/>
                  </a:cubicBezTo>
                  <a:cubicBezTo>
                    <a:pt x="1190" y="409"/>
                    <a:pt x="1190" y="409"/>
                    <a:pt x="1190" y="409"/>
                  </a:cubicBezTo>
                  <a:cubicBezTo>
                    <a:pt x="1191" y="412"/>
                    <a:pt x="1191" y="414"/>
                    <a:pt x="1192" y="417"/>
                  </a:cubicBezTo>
                  <a:lnTo>
                    <a:pt x="1176" y="424"/>
                  </a:lnTo>
                  <a:close/>
                  <a:moveTo>
                    <a:pt x="1178" y="409"/>
                  </a:moveTo>
                  <a:cubicBezTo>
                    <a:pt x="1179" y="406"/>
                    <a:pt x="1180" y="403"/>
                    <a:pt x="1181" y="401"/>
                  </a:cubicBezTo>
                  <a:cubicBezTo>
                    <a:pt x="1188" y="398"/>
                    <a:pt x="1188" y="398"/>
                    <a:pt x="1188" y="398"/>
                  </a:cubicBezTo>
                  <a:cubicBezTo>
                    <a:pt x="1189" y="400"/>
                    <a:pt x="1189" y="403"/>
                    <a:pt x="1189" y="405"/>
                  </a:cubicBezTo>
                  <a:lnTo>
                    <a:pt x="1178" y="409"/>
                  </a:lnTo>
                  <a:close/>
                  <a:moveTo>
                    <a:pt x="1189" y="394"/>
                  </a:moveTo>
                  <a:cubicBezTo>
                    <a:pt x="1183" y="396"/>
                    <a:pt x="1183" y="396"/>
                    <a:pt x="1183" y="396"/>
                  </a:cubicBezTo>
                  <a:cubicBezTo>
                    <a:pt x="1185" y="392"/>
                    <a:pt x="1188" y="388"/>
                    <a:pt x="1191" y="385"/>
                  </a:cubicBezTo>
                  <a:cubicBezTo>
                    <a:pt x="1190" y="388"/>
                    <a:pt x="1189" y="391"/>
                    <a:pt x="1189" y="394"/>
                  </a:cubicBezTo>
                  <a:close/>
                  <a:moveTo>
                    <a:pt x="1177" y="391"/>
                  </a:moveTo>
                  <a:cubicBezTo>
                    <a:pt x="1177" y="386"/>
                    <a:pt x="1177" y="386"/>
                    <a:pt x="1177" y="386"/>
                  </a:cubicBezTo>
                  <a:cubicBezTo>
                    <a:pt x="1180" y="384"/>
                    <a:pt x="1184" y="382"/>
                    <a:pt x="1188" y="380"/>
                  </a:cubicBezTo>
                  <a:cubicBezTo>
                    <a:pt x="1184" y="383"/>
                    <a:pt x="1180" y="387"/>
                    <a:pt x="1177" y="391"/>
                  </a:cubicBezTo>
                  <a:close/>
                  <a:moveTo>
                    <a:pt x="1179" y="395"/>
                  </a:moveTo>
                  <a:cubicBezTo>
                    <a:pt x="1167" y="420"/>
                    <a:pt x="1172" y="451"/>
                    <a:pt x="1178" y="483"/>
                  </a:cubicBezTo>
                  <a:cubicBezTo>
                    <a:pt x="1182" y="507"/>
                    <a:pt x="1186" y="533"/>
                    <a:pt x="1183" y="556"/>
                  </a:cubicBezTo>
                  <a:cubicBezTo>
                    <a:pt x="1182" y="557"/>
                    <a:pt x="1181" y="557"/>
                    <a:pt x="1181" y="558"/>
                  </a:cubicBezTo>
                  <a:cubicBezTo>
                    <a:pt x="1181" y="536"/>
                    <a:pt x="1177" y="515"/>
                    <a:pt x="1174" y="494"/>
                  </a:cubicBezTo>
                  <a:cubicBezTo>
                    <a:pt x="1168" y="456"/>
                    <a:pt x="1162" y="421"/>
                    <a:pt x="1179" y="395"/>
                  </a:cubicBezTo>
                  <a:close/>
                  <a:moveTo>
                    <a:pt x="1170" y="405"/>
                  </a:moveTo>
                  <a:cubicBezTo>
                    <a:pt x="1167" y="396"/>
                    <a:pt x="1167" y="396"/>
                    <a:pt x="1167" y="396"/>
                  </a:cubicBezTo>
                  <a:cubicBezTo>
                    <a:pt x="1169" y="394"/>
                    <a:pt x="1171" y="392"/>
                    <a:pt x="1173" y="389"/>
                  </a:cubicBezTo>
                  <a:cubicBezTo>
                    <a:pt x="1174" y="396"/>
                    <a:pt x="1174" y="396"/>
                    <a:pt x="1174" y="396"/>
                  </a:cubicBezTo>
                  <a:cubicBezTo>
                    <a:pt x="1172" y="399"/>
                    <a:pt x="1171" y="402"/>
                    <a:pt x="1170" y="405"/>
                  </a:cubicBezTo>
                  <a:close/>
                  <a:moveTo>
                    <a:pt x="1168" y="411"/>
                  </a:moveTo>
                  <a:cubicBezTo>
                    <a:pt x="1167" y="414"/>
                    <a:pt x="1166" y="417"/>
                    <a:pt x="1165" y="421"/>
                  </a:cubicBezTo>
                  <a:cubicBezTo>
                    <a:pt x="1158" y="408"/>
                    <a:pt x="1158" y="408"/>
                    <a:pt x="1158" y="408"/>
                  </a:cubicBezTo>
                  <a:cubicBezTo>
                    <a:pt x="1160" y="405"/>
                    <a:pt x="1162" y="402"/>
                    <a:pt x="1164" y="400"/>
                  </a:cubicBezTo>
                  <a:lnTo>
                    <a:pt x="1168" y="411"/>
                  </a:lnTo>
                  <a:close/>
                  <a:moveTo>
                    <a:pt x="1165" y="427"/>
                  </a:moveTo>
                  <a:cubicBezTo>
                    <a:pt x="1164" y="430"/>
                    <a:pt x="1164" y="433"/>
                    <a:pt x="1164" y="436"/>
                  </a:cubicBezTo>
                  <a:cubicBezTo>
                    <a:pt x="1151" y="421"/>
                    <a:pt x="1151" y="421"/>
                    <a:pt x="1151" y="421"/>
                  </a:cubicBezTo>
                  <a:cubicBezTo>
                    <a:pt x="1153" y="418"/>
                    <a:pt x="1154" y="415"/>
                    <a:pt x="1156" y="412"/>
                  </a:cubicBezTo>
                  <a:lnTo>
                    <a:pt x="1165" y="427"/>
                  </a:lnTo>
                  <a:close/>
                  <a:moveTo>
                    <a:pt x="1164" y="442"/>
                  </a:moveTo>
                  <a:cubicBezTo>
                    <a:pt x="1164" y="445"/>
                    <a:pt x="1164" y="448"/>
                    <a:pt x="1165" y="452"/>
                  </a:cubicBezTo>
                  <a:cubicBezTo>
                    <a:pt x="1146" y="436"/>
                    <a:pt x="1146" y="436"/>
                    <a:pt x="1146" y="436"/>
                  </a:cubicBezTo>
                  <a:cubicBezTo>
                    <a:pt x="1147" y="432"/>
                    <a:pt x="1148" y="429"/>
                    <a:pt x="1150" y="425"/>
                  </a:cubicBezTo>
                  <a:lnTo>
                    <a:pt x="1164" y="442"/>
                  </a:lnTo>
                  <a:close/>
                  <a:moveTo>
                    <a:pt x="1165" y="457"/>
                  </a:moveTo>
                  <a:cubicBezTo>
                    <a:pt x="1165" y="460"/>
                    <a:pt x="1166" y="464"/>
                    <a:pt x="1166" y="468"/>
                  </a:cubicBezTo>
                  <a:cubicBezTo>
                    <a:pt x="1143" y="453"/>
                    <a:pt x="1143" y="453"/>
                    <a:pt x="1143" y="453"/>
                  </a:cubicBezTo>
                  <a:cubicBezTo>
                    <a:pt x="1143" y="449"/>
                    <a:pt x="1144" y="445"/>
                    <a:pt x="1145" y="440"/>
                  </a:cubicBezTo>
                  <a:lnTo>
                    <a:pt x="1165" y="457"/>
                  </a:lnTo>
                  <a:close/>
                  <a:moveTo>
                    <a:pt x="1167" y="472"/>
                  </a:moveTo>
                  <a:cubicBezTo>
                    <a:pt x="1167" y="476"/>
                    <a:pt x="1168" y="479"/>
                    <a:pt x="1168" y="482"/>
                  </a:cubicBezTo>
                  <a:cubicBezTo>
                    <a:pt x="1141" y="470"/>
                    <a:pt x="1141" y="470"/>
                    <a:pt x="1141" y="470"/>
                  </a:cubicBezTo>
                  <a:cubicBezTo>
                    <a:pt x="1141" y="466"/>
                    <a:pt x="1141" y="461"/>
                    <a:pt x="1142" y="457"/>
                  </a:cubicBezTo>
                  <a:lnTo>
                    <a:pt x="1167" y="472"/>
                  </a:lnTo>
                  <a:close/>
                  <a:moveTo>
                    <a:pt x="1169" y="487"/>
                  </a:moveTo>
                  <a:cubicBezTo>
                    <a:pt x="1169" y="489"/>
                    <a:pt x="1170" y="492"/>
                    <a:pt x="1170" y="494"/>
                  </a:cubicBezTo>
                  <a:cubicBezTo>
                    <a:pt x="1170" y="495"/>
                    <a:pt x="1170" y="496"/>
                    <a:pt x="1171" y="496"/>
                  </a:cubicBezTo>
                  <a:cubicBezTo>
                    <a:pt x="1141" y="486"/>
                    <a:pt x="1141" y="486"/>
                    <a:pt x="1141" y="486"/>
                  </a:cubicBezTo>
                  <a:cubicBezTo>
                    <a:pt x="1141" y="482"/>
                    <a:pt x="1141" y="478"/>
                    <a:pt x="1141" y="474"/>
                  </a:cubicBezTo>
                  <a:lnTo>
                    <a:pt x="1169" y="487"/>
                  </a:lnTo>
                  <a:close/>
                  <a:moveTo>
                    <a:pt x="1171" y="501"/>
                  </a:moveTo>
                  <a:cubicBezTo>
                    <a:pt x="1172" y="504"/>
                    <a:pt x="1172" y="507"/>
                    <a:pt x="1173" y="510"/>
                  </a:cubicBezTo>
                  <a:cubicBezTo>
                    <a:pt x="1143" y="504"/>
                    <a:pt x="1143" y="504"/>
                    <a:pt x="1143" y="504"/>
                  </a:cubicBezTo>
                  <a:cubicBezTo>
                    <a:pt x="1142" y="499"/>
                    <a:pt x="1141" y="495"/>
                    <a:pt x="1141" y="490"/>
                  </a:cubicBezTo>
                  <a:lnTo>
                    <a:pt x="1171" y="501"/>
                  </a:lnTo>
                  <a:close/>
                  <a:moveTo>
                    <a:pt x="1173" y="515"/>
                  </a:moveTo>
                  <a:cubicBezTo>
                    <a:pt x="1174" y="518"/>
                    <a:pt x="1174" y="521"/>
                    <a:pt x="1175" y="524"/>
                  </a:cubicBezTo>
                  <a:cubicBezTo>
                    <a:pt x="1145" y="517"/>
                    <a:pt x="1145" y="517"/>
                    <a:pt x="1145" y="517"/>
                  </a:cubicBezTo>
                  <a:cubicBezTo>
                    <a:pt x="1144" y="514"/>
                    <a:pt x="1144" y="511"/>
                    <a:pt x="1143" y="508"/>
                  </a:cubicBezTo>
                  <a:lnTo>
                    <a:pt x="1173" y="515"/>
                  </a:lnTo>
                  <a:close/>
                  <a:moveTo>
                    <a:pt x="1175" y="528"/>
                  </a:moveTo>
                  <a:cubicBezTo>
                    <a:pt x="1176" y="531"/>
                    <a:pt x="1176" y="534"/>
                    <a:pt x="1176" y="537"/>
                  </a:cubicBezTo>
                  <a:cubicBezTo>
                    <a:pt x="1149" y="531"/>
                    <a:pt x="1149" y="531"/>
                    <a:pt x="1149" y="531"/>
                  </a:cubicBezTo>
                  <a:cubicBezTo>
                    <a:pt x="1148" y="528"/>
                    <a:pt x="1147" y="525"/>
                    <a:pt x="1146" y="521"/>
                  </a:cubicBezTo>
                  <a:lnTo>
                    <a:pt x="1175" y="528"/>
                  </a:lnTo>
                  <a:close/>
                  <a:moveTo>
                    <a:pt x="1176" y="541"/>
                  </a:moveTo>
                  <a:cubicBezTo>
                    <a:pt x="1177" y="544"/>
                    <a:pt x="1177" y="547"/>
                    <a:pt x="1177" y="550"/>
                  </a:cubicBezTo>
                  <a:cubicBezTo>
                    <a:pt x="1154" y="543"/>
                    <a:pt x="1154" y="543"/>
                    <a:pt x="1154" y="543"/>
                  </a:cubicBezTo>
                  <a:cubicBezTo>
                    <a:pt x="1153" y="541"/>
                    <a:pt x="1152" y="538"/>
                    <a:pt x="1151" y="536"/>
                  </a:cubicBezTo>
                  <a:lnTo>
                    <a:pt x="1176" y="541"/>
                  </a:lnTo>
                  <a:close/>
                  <a:moveTo>
                    <a:pt x="1177" y="554"/>
                  </a:moveTo>
                  <a:cubicBezTo>
                    <a:pt x="1177" y="556"/>
                    <a:pt x="1177" y="558"/>
                    <a:pt x="1177" y="560"/>
                  </a:cubicBezTo>
                  <a:cubicBezTo>
                    <a:pt x="1175" y="562"/>
                    <a:pt x="1173" y="564"/>
                    <a:pt x="1172" y="565"/>
                  </a:cubicBezTo>
                  <a:cubicBezTo>
                    <a:pt x="1170" y="563"/>
                    <a:pt x="1167" y="559"/>
                    <a:pt x="1161" y="555"/>
                  </a:cubicBezTo>
                  <a:cubicBezTo>
                    <a:pt x="1160" y="553"/>
                    <a:pt x="1158" y="551"/>
                    <a:pt x="1157" y="548"/>
                  </a:cubicBezTo>
                  <a:lnTo>
                    <a:pt x="1177" y="554"/>
                  </a:lnTo>
                  <a:close/>
                  <a:moveTo>
                    <a:pt x="1206" y="395"/>
                  </a:moveTo>
                  <a:cubicBezTo>
                    <a:pt x="1208" y="402"/>
                    <a:pt x="1214" y="407"/>
                    <a:pt x="1223" y="408"/>
                  </a:cubicBezTo>
                  <a:cubicBezTo>
                    <a:pt x="1225" y="408"/>
                    <a:pt x="1227" y="407"/>
                    <a:pt x="1229" y="407"/>
                  </a:cubicBezTo>
                  <a:cubicBezTo>
                    <a:pt x="1228" y="409"/>
                    <a:pt x="1226" y="412"/>
                    <a:pt x="1225" y="415"/>
                  </a:cubicBezTo>
                  <a:cubicBezTo>
                    <a:pt x="1223" y="421"/>
                    <a:pt x="1224" y="428"/>
                    <a:pt x="1228" y="433"/>
                  </a:cubicBezTo>
                  <a:cubicBezTo>
                    <a:pt x="1232" y="438"/>
                    <a:pt x="1237" y="440"/>
                    <a:pt x="1241" y="440"/>
                  </a:cubicBezTo>
                  <a:cubicBezTo>
                    <a:pt x="1241" y="440"/>
                    <a:pt x="1242" y="440"/>
                    <a:pt x="1242" y="440"/>
                  </a:cubicBezTo>
                  <a:cubicBezTo>
                    <a:pt x="1243" y="440"/>
                    <a:pt x="1244" y="440"/>
                    <a:pt x="1246" y="440"/>
                  </a:cubicBezTo>
                  <a:cubicBezTo>
                    <a:pt x="1238" y="445"/>
                    <a:pt x="1231" y="452"/>
                    <a:pt x="1224" y="459"/>
                  </a:cubicBezTo>
                  <a:cubicBezTo>
                    <a:pt x="1221" y="449"/>
                    <a:pt x="1217" y="439"/>
                    <a:pt x="1213" y="431"/>
                  </a:cubicBezTo>
                  <a:cubicBezTo>
                    <a:pt x="1206" y="415"/>
                    <a:pt x="1200" y="402"/>
                    <a:pt x="1202" y="392"/>
                  </a:cubicBezTo>
                  <a:cubicBezTo>
                    <a:pt x="1202" y="386"/>
                    <a:pt x="1205" y="382"/>
                    <a:pt x="1209" y="380"/>
                  </a:cubicBezTo>
                  <a:cubicBezTo>
                    <a:pt x="1205" y="385"/>
                    <a:pt x="1204" y="390"/>
                    <a:pt x="1206" y="395"/>
                  </a:cubicBezTo>
                  <a:close/>
                  <a:moveTo>
                    <a:pt x="1265" y="389"/>
                  </a:moveTo>
                  <a:cubicBezTo>
                    <a:pt x="1265" y="394"/>
                    <a:pt x="1265" y="400"/>
                    <a:pt x="1265" y="405"/>
                  </a:cubicBezTo>
                  <a:cubicBezTo>
                    <a:pt x="1262" y="402"/>
                    <a:pt x="1259" y="400"/>
                    <a:pt x="1255" y="399"/>
                  </a:cubicBezTo>
                  <a:cubicBezTo>
                    <a:pt x="1256" y="393"/>
                    <a:pt x="1262" y="390"/>
                    <a:pt x="1265" y="389"/>
                  </a:cubicBezTo>
                  <a:close/>
                  <a:moveTo>
                    <a:pt x="1259" y="367"/>
                  </a:moveTo>
                  <a:cubicBezTo>
                    <a:pt x="1262" y="359"/>
                    <a:pt x="1271" y="356"/>
                    <a:pt x="1276" y="356"/>
                  </a:cubicBezTo>
                  <a:cubicBezTo>
                    <a:pt x="1271" y="364"/>
                    <a:pt x="1268" y="373"/>
                    <a:pt x="1266" y="383"/>
                  </a:cubicBezTo>
                  <a:cubicBezTo>
                    <a:pt x="1263" y="380"/>
                    <a:pt x="1257" y="374"/>
                    <a:pt x="1259" y="367"/>
                  </a:cubicBezTo>
                  <a:close/>
                  <a:moveTo>
                    <a:pt x="1266" y="413"/>
                  </a:moveTo>
                  <a:cubicBezTo>
                    <a:pt x="1266" y="417"/>
                    <a:pt x="1267" y="421"/>
                    <a:pt x="1269" y="426"/>
                  </a:cubicBezTo>
                  <a:cubicBezTo>
                    <a:pt x="1264" y="428"/>
                    <a:pt x="1259" y="431"/>
                    <a:pt x="1255" y="434"/>
                  </a:cubicBezTo>
                  <a:cubicBezTo>
                    <a:pt x="1256" y="432"/>
                    <a:pt x="1257" y="430"/>
                    <a:pt x="1257" y="428"/>
                  </a:cubicBezTo>
                  <a:cubicBezTo>
                    <a:pt x="1259" y="421"/>
                    <a:pt x="1256" y="415"/>
                    <a:pt x="1250" y="413"/>
                  </a:cubicBezTo>
                  <a:cubicBezTo>
                    <a:pt x="1245" y="410"/>
                    <a:pt x="1239" y="412"/>
                    <a:pt x="1236" y="416"/>
                  </a:cubicBezTo>
                  <a:cubicBezTo>
                    <a:pt x="1235" y="417"/>
                    <a:pt x="1235" y="418"/>
                    <a:pt x="1236" y="419"/>
                  </a:cubicBezTo>
                  <a:cubicBezTo>
                    <a:pt x="1237" y="420"/>
                    <a:pt x="1238" y="420"/>
                    <a:pt x="1239" y="419"/>
                  </a:cubicBezTo>
                  <a:cubicBezTo>
                    <a:pt x="1242" y="415"/>
                    <a:pt x="1246" y="415"/>
                    <a:pt x="1248" y="416"/>
                  </a:cubicBezTo>
                  <a:cubicBezTo>
                    <a:pt x="1252" y="418"/>
                    <a:pt x="1255" y="422"/>
                    <a:pt x="1253" y="427"/>
                  </a:cubicBezTo>
                  <a:cubicBezTo>
                    <a:pt x="1252" y="433"/>
                    <a:pt x="1247" y="436"/>
                    <a:pt x="1242" y="436"/>
                  </a:cubicBezTo>
                  <a:cubicBezTo>
                    <a:pt x="1238" y="436"/>
                    <a:pt x="1234" y="434"/>
                    <a:pt x="1231" y="431"/>
                  </a:cubicBezTo>
                  <a:cubicBezTo>
                    <a:pt x="1228" y="427"/>
                    <a:pt x="1227" y="421"/>
                    <a:pt x="1229" y="416"/>
                  </a:cubicBezTo>
                  <a:cubicBezTo>
                    <a:pt x="1231" y="408"/>
                    <a:pt x="1238" y="403"/>
                    <a:pt x="1245" y="402"/>
                  </a:cubicBezTo>
                  <a:cubicBezTo>
                    <a:pt x="1254" y="401"/>
                    <a:pt x="1261" y="405"/>
                    <a:pt x="1266" y="413"/>
                  </a:cubicBezTo>
                  <a:close/>
                  <a:moveTo>
                    <a:pt x="1284" y="424"/>
                  </a:moveTo>
                  <a:cubicBezTo>
                    <a:pt x="1307" y="418"/>
                    <a:pt x="1331" y="423"/>
                    <a:pt x="1343" y="438"/>
                  </a:cubicBezTo>
                  <a:cubicBezTo>
                    <a:pt x="1352" y="449"/>
                    <a:pt x="1350" y="459"/>
                    <a:pt x="1345" y="465"/>
                  </a:cubicBezTo>
                  <a:cubicBezTo>
                    <a:pt x="1340" y="471"/>
                    <a:pt x="1332" y="473"/>
                    <a:pt x="1325" y="469"/>
                  </a:cubicBezTo>
                  <a:cubicBezTo>
                    <a:pt x="1319" y="466"/>
                    <a:pt x="1317" y="460"/>
                    <a:pt x="1318" y="454"/>
                  </a:cubicBezTo>
                  <a:cubicBezTo>
                    <a:pt x="1319" y="449"/>
                    <a:pt x="1324" y="444"/>
                    <a:pt x="1332" y="444"/>
                  </a:cubicBezTo>
                  <a:cubicBezTo>
                    <a:pt x="1333" y="444"/>
                    <a:pt x="1334" y="443"/>
                    <a:pt x="1334" y="442"/>
                  </a:cubicBezTo>
                  <a:cubicBezTo>
                    <a:pt x="1334" y="442"/>
                    <a:pt x="1334" y="441"/>
                    <a:pt x="1333" y="440"/>
                  </a:cubicBezTo>
                  <a:cubicBezTo>
                    <a:pt x="1325" y="435"/>
                    <a:pt x="1316" y="438"/>
                    <a:pt x="1309" y="446"/>
                  </a:cubicBezTo>
                  <a:cubicBezTo>
                    <a:pt x="1303" y="455"/>
                    <a:pt x="1301" y="470"/>
                    <a:pt x="1299" y="488"/>
                  </a:cubicBezTo>
                  <a:cubicBezTo>
                    <a:pt x="1297" y="509"/>
                    <a:pt x="1294" y="534"/>
                    <a:pt x="1282" y="556"/>
                  </a:cubicBezTo>
                  <a:cubicBezTo>
                    <a:pt x="1278" y="556"/>
                    <a:pt x="1275" y="556"/>
                    <a:pt x="1273" y="557"/>
                  </a:cubicBezTo>
                  <a:cubicBezTo>
                    <a:pt x="1287" y="534"/>
                    <a:pt x="1290" y="509"/>
                    <a:pt x="1293" y="487"/>
                  </a:cubicBezTo>
                  <a:cubicBezTo>
                    <a:pt x="1296" y="460"/>
                    <a:pt x="1299" y="438"/>
                    <a:pt x="1323" y="434"/>
                  </a:cubicBezTo>
                  <a:cubicBezTo>
                    <a:pt x="1324" y="434"/>
                    <a:pt x="1325" y="433"/>
                    <a:pt x="1325" y="432"/>
                  </a:cubicBezTo>
                  <a:cubicBezTo>
                    <a:pt x="1325" y="431"/>
                    <a:pt x="1325" y="430"/>
                    <a:pt x="1324" y="430"/>
                  </a:cubicBezTo>
                  <a:cubicBezTo>
                    <a:pt x="1291" y="420"/>
                    <a:pt x="1255" y="435"/>
                    <a:pt x="1228" y="470"/>
                  </a:cubicBezTo>
                  <a:cubicBezTo>
                    <a:pt x="1227" y="468"/>
                    <a:pt x="1227" y="465"/>
                    <a:pt x="1226" y="463"/>
                  </a:cubicBezTo>
                  <a:cubicBezTo>
                    <a:pt x="1243" y="444"/>
                    <a:pt x="1264" y="430"/>
                    <a:pt x="1284" y="424"/>
                  </a:cubicBezTo>
                  <a:close/>
                  <a:moveTo>
                    <a:pt x="1422" y="289"/>
                  </a:moveTo>
                  <a:cubicBezTo>
                    <a:pt x="1422" y="289"/>
                    <a:pt x="1422" y="289"/>
                    <a:pt x="1422" y="289"/>
                  </a:cubicBezTo>
                  <a:cubicBezTo>
                    <a:pt x="1422" y="289"/>
                    <a:pt x="1422" y="289"/>
                    <a:pt x="1422" y="289"/>
                  </a:cubicBezTo>
                  <a:cubicBezTo>
                    <a:pt x="1425" y="290"/>
                    <a:pt x="1429" y="294"/>
                    <a:pt x="1434" y="301"/>
                  </a:cubicBezTo>
                  <a:cubicBezTo>
                    <a:pt x="1427" y="302"/>
                    <a:pt x="1421" y="303"/>
                    <a:pt x="1415" y="305"/>
                  </a:cubicBezTo>
                  <a:cubicBezTo>
                    <a:pt x="1412" y="299"/>
                    <a:pt x="1409" y="294"/>
                    <a:pt x="1405" y="289"/>
                  </a:cubicBezTo>
                  <a:cubicBezTo>
                    <a:pt x="1413" y="288"/>
                    <a:pt x="1418" y="288"/>
                    <a:pt x="1422" y="289"/>
                  </a:cubicBezTo>
                  <a:close/>
                  <a:moveTo>
                    <a:pt x="1467" y="493"/>
                  </a:moveTo>
                  <a:cubicBezTo>
                    <a:pt x="1471" y="500"/>
                    <a:pt x="1472" y="508"/>
                    <a:pt x="1468" y="515"/>
                  </a:cubicBezTo>
                  <a:cubicBezTo>
                    <a:pt x="1466" y="520"/>
                    <a:pt x="1461" y="523"/>
                    <a:pt x="1456" y="524"/>
                  </a:cubicBezTo>
                  <a:cubicBezTo>
                    <a:pt x="1452" y="524"/>
                    <a:pt x="1447" y="523"/>
                    <a:pt x="1445" y="521"/>
                  </a:cubicBezTo>
                  <a:cubicBezTo>
                    <a:pt x="1441" y="517"/>
                    <a:pt x="1440" y="511"/>
                    <a:pt x="1443" y="505"/>
                  </a:cubicBezTo>
                  <a:cubicBezTo>
                    <a:pt x="1446" y="501"/>
                    <a:pt x="1451" y="500"/>
                    <a:pt x="1454" y="502"/>
                  </a:cubicBezTo>
                  <a:cubicBezTo>
                    <a:pt x="1457" y="503"/>
                    <a:pt x="1460" y="505"/>
                    <a:pt x="1459" y="510"/>
                  </a:cubicBezTo>
                  <a:cubicBezTo>
                    <a:pt x="1459" y="511"/>
                    <a:pt x="1460" y="512"/>
                    <a:pt x="1461" y="512"/>
                  </a:cubicBezTo>
                  <a:cubicBezTo>
                    <a:pt x="1462" y="512"/>
                    <a:pt x="1463" y="512"/>
                    <a:pt x="1463" y="511"/>
                  </a:cubicBezTo>
                  <a:cubicBezTo>
                    <a:pt x="1464" y="505"/>
                    <a:pt x="1461" y="500"/>
                    <a:pt x="1456" y="498"/>
                  </a:cubicBezTo>
                  <a:cubicBezTo>
                    <a:pt x="1450" y="496"/>
                    <a:pt x="1443" y="498"/>
                    <a:pt x="1440" y="503"/>
                  </a:cubicBezTo>
                  <a:cubicBezTo>
                    <a:pt x="1439" y="505"/>
                    <a:pt x="1438" y="507"/>
                    <a:pt x="1438" y="509"/>
                  </a:cubicBezTo>
                  <a:cubicBezTo>
                    <a:pt x="1436" y="504"/>
                    <a:pt x="1435" y="499"/>
                    <a:pt x="1433" y="494"/>
                  </a:cubicBezTo>
                  <a:cubicBezTo>
                    <a:pt x="1437" y="492"/>
                    <a:pt x="1441" y="489"/>
                    <a:pt x="1444" y="487"/>
                  </a:cubicBezTo>
                  <a:cubicBezTo>
                    <a:pt x="1453" y="485"/>
                    <a:pt x="1461" y="487"/>
                    <a:pt x="1467" y="493"/>
                  </a:cubicBezTo>
                  <a:close/>
                  <a:moveTo>
                    <a:pt x="1450" y="482"/>
                  </a:moveTo>
                  <a:cubicBezTo>
                    <a:pt x="1455" y="478"/>
                    <a:pt x="1458" y="474"/>
                    <a:pt x="1462" y="470"/>
                  </a:cubicBezTo>
                  <a:cubicBezTo>
                    <a:pt x="1463" y="473"/>
                    <a:pt x="1465" y="479"/>
                    <a:pt x="1462" y="485"/>
                  </a:cubicBezTo>
                  <a:cubicBezTo>
                    <a:pt x="1458" y="483"/>
                    <a:pt x="1454" y="482"/>
                    <a:pt x="1450" y="482"/>
                  </a:cubicBezTo>
                  <a:close/>
                  <a:moveTo>
                    <a:pt x="1440" y="520"/>
                  </a:moveTo>
                  <a:cubicBezTo>
                    <a:pt x="1440" y="521"/>
                    <a:pt x="1441" y="522"/>
                    <a:pt x="1442" y="523"/>
                  </a:cubicBezTo>
                  <a:cubicBezTo>
                    <a:pt x="1442" y="523"/>
                    <a:pt x="1442" y="523"/>
                    <a:pt x="1442" y="523"/>
                  </a:cubicBezTo>
                  <a:cubicBezTo>
                    <a:pt x="1446" y="527"/>
                    <a:pt x="1451" y="528"/>
                    <a:pt x="1457" y="528"/>
                  </a:cubicBezTo>
                  <a:cubicBezTo>
                    <a:pt x="1463" y="527"/>
                    <a:pt x="1469" y="523"/>
                    <a:pt x="1472" y="517"/>
                  </a:cubicBezTo>
                  <a:cubicBezTo>
                    <a:pt x="1473" y="514"/>
                    <a:pt x="1474" y="511"/>
                    <a:pt x="1475" y="508"/>
                  </a:cubicBezTo>
                  <a:cubicBezTo>
                    <a:pt x="1475" y="510"/>
                    <a:pt x="1477" y="512"/>
                    <a:pt x="1478" y="513"/>
                  </a:cubicBezTo>
                  <a:cubicBezTo>
                    <a:pt x="1485" y="519"/>
                    <a:pt x="1493" y="521"/>
                    <a:pt x="1500" y="517"/>
                  </a:cubicBezTo>
                  <a:cubicBezTo>
                    <a:pt x="1504" y="514"/>
                    <a:pt x="1507" y="510"/>
                    <a:pt x="1508" y="504"/>
                  </a:cubicBezTo>
                  <a:cubicBezTo>
                    <a:pt x="1509" y="508"/>
                    <a:pt x="1508" y="513"/>
                    <a:pt x="1505" y="517"/>
                  </a:cubicBezTo>
                  <a:cubicBezTo>
                    <a:pt x="1498" y="525"/>
                    <a:pt x="1485" y="531"/>
                    <a:pt x="1469" y="537"/>
                  </a:cubicBezTo>
                  <a:cubicBezTo>
                    <a:pt x="1460" y="540"/>
                    <a:pt x="1451" y="544"/>
                    <a:pt x="1441" y="549"/>
                  </a:cubicBezTo>
                  <a:cubicBezTo>
                    <a:pt x="1441" y="539"/>
                    <a:pt x="1441" y="529"/>
                    <a:pt x="1440" y="520"/>
                  </a:cubicBezTo>
                  <a:close/>
                  <a:moveTo>
                    <a:pt x="1437" y="551"/>
                  </a:moveTo>
                  <a:cubicBezTo>
                    <a:pt x="1435" y="552"/>
                    <a:pt x="1433" y="553"/>
                    <a:pt x="1431" y="554"/>
                  </a:cubicBezTo>
                  <a:cubicBezTo>
                    <a:pt x="1436" y="510"/>
                    <a:pt x="1421" y="474"/>
                    <a:pt x="1391" y="458"/>
                  </a:cubicBezTo>
                  <a:cubicBezTo>
                    <a:pt x="1390" y="458"/>
                    <a:pt x="1389" y="458"/>
                    <a:pt x="1389" y="459"/>
                  </a:cubicBezTo>
                  <a:cubicBezTo>
                    <a:pt x="1388" y="459"/>
                    <a:pt x="1388" y="460"/>
                    <a:pt x="1389" y="461"/>
                  </a:cubicBezTo>
                  <a:cubicBezTo>
                    <a:pt x="1404" y="481"/>
                    <a:pt x="1390" y="499"/>
                    <a:pt x="1373" y="521"/>
                  </a:cubicBezTo>
                  <a:cubicBezTo>
                    <a:pt x="1359" y="538"/>
                    <a:pt x="1344" y="558"/>
                    <a:pt x="1338" y="583"/>
                  </a:cubicBezTo>
                  <a:cubicBezTo>
                    <a:pt x="1336" y="581"/>
                    <a:pt x="1334" y="579"/>
                    <a:pt x="1332" y="577"/>
                  </a:cubicBezTo>
                  <a:cubicBezTo>
                    <a:pt x="1339" y="552"/>
                    <a:pt x="1354" y="533"/>
                    <a:pt x="1368" y="516"/>
                  </a:cubicBezTo>
                  <a:cubicBezTo>
                    <a:pt x="1379" y="502"/>
                    <a:pt x="1389" y="491"/>
                    <a:pt x="1390" y="479"/>
                  </a:cubicBezTo>
                  <a:cubicBezTo>
                    <a:pt x="1392" y="469"/>
                    <a:pt x="1386" y="461"/>
                    <a:pt x="1377" y="459"/>
                  </a:cubicBezTo>
                  <a:cubicBezTo>
                    <a:pt x="1377" y="458"/>
                    <a:pt x="1376" y="459"/>
                    <a:pt x="1375" y="460"/>
                  </a:cubicBezTo>
                  <a:cubicBezTo>
                    <a:pt x="1375" y="460"/>
                    <a:pt x="1375" y="461"/>
                    <a:pt x="1376" y="462"/>
                  </a:cubicBezTo>
                  <a:cubicBezTo>
                    <a:pt x="1381" y="468"/>
                    <a:pt x="1381" y="475"/>
                    <a:pt x="1378" y="479"/>
                  </a:cubicBezTo>
                  <a:cubicBezTo>
                    <a:pt x="1375" y="484"/>
                    <a:pt x="1369" y="486"/>
                    <a:pt x="1363" y="485"/>
                  </a:cubicBezTo>
                  <a:cubicBezTo>
                    <a:pt x="1355" y="483"/>
                    <a:pt x="1350" y="476"/>
                    <a:pt x="1351" y="467"/>
                  </a:cubicBezTo>
                  <a:cubicBezTo>
                    <a:pt x="1352" y="460"/>
                    <a:pt x="1358" y="451"/>
                    <a:pt x="1372" y="450"/>
                  </a:cubicBezTo>
                  <a:cubicBezTo>
                    <a:pt x="1391" y="448"/>
                    <a:pt x="1412" y="461"/>
                    <a:pt x="1423" y="482"/>
                  </a:cubicBezTo>
                  <a:cubicBezTo>
                    <a:pt x="1434" y="500"/>
                    <a:pt x="1439" y="525"/>
                    <a:pt x="1437" y="551"/>
                  </a:cubicBezTo>
                  <a:close/>
                  <a:moveTo>
                    <a:pt x="1344" y="576"/>
                  </a:moveTo>
                  <a:cubicBezTo>
                    <a:pt x="1345" y="572"/>
                    <a:pt x="1347" y="568"/>
                    <a:pt x="1348" y="565"/>
                  </a:cubicBezTo>
                  <a:cubicBezTo>
                    <a:pt x="1374" y="588"/>
                    <a:pt x="1374" y="588"/>
                    <a:pt x="1374" y="588"/>
                  </a:cubicBezTo>
                  <a:cubicBezTo>
                    <a:pt x="1373" y="591"/>
                    <a:pt x="1372" y="594"/>
                    <a:pt x="1371" y="597"/>
                  </a:cubicBezTo>
                  <a:lnTo>
                    <a:pt x="1344" y="576"/>
                  </a:lnTo>
                  <a:close/>
                  <a:moveTo>
                    <a:pt x="1369" y="600"/>
                  </a:moveTo>
                  <a:cubicBezTo>
                    <a:pt x="1369" y="601"/>
                    <a:pt x="1369" y="601"/>
                    <a:pt x="1368" y="602"/>
                  </a:cubicBezTo>
                  <a:cubicBezTo>
                    <a:pt x="1357" y="594"/>
                    <a:pt x="1346" y="592"/>
                    <a:pt x="1343" y="591"/>
                  </a:cubicBezTo>
                  <a:cubicBezTo>
                    <a:pt x="1343" y="590"/>
                    <a:pt x="1342" y="589"/>
                    <a:pt x="1341" y="588"/>
                  </a:cubicBezTo>
                  <a:cubicBezTo>
                    <a:pt x="1341" y="585"/>
                    <a:pt x="1342" y="582"/>
                    <a:pt x="1343" y="580"/>
                  </a:cubicBezTo>
                  <a:lnTo>
                    <a:pt x="1369" y="600"/>
                  </a:lnTo>
                  <a:close/>
                  <a:moveTo>
                    <a:pt x="1399" y="475"/>
                  </a:moveTo>
                  <a:cubicBezTo>
                    <a:pt x="1401" y="479"/>
                    <a:pt x="1402" y="483"/>
                    <a:pt x="1403" y="488"/>
                  </a:cubicBezTo>
                  <a:cubicBezTo>
                    <a:pt x="1398" y="485"/>
                    <a:pt x="1398" y="485"/>
                    <a:pt x="1398" y="485"/>
                  </a:cubicBezTo>
                  <a:cubicBezTo>
                    <a:pt x="1399" y="481"/>
                    <a:pt x="1399" y="478"/>
                    <a:pt x="1399" y="475"/>
                  </a:cubicBezTo>
                  <a:close/>
                  <a:moveTo>
                    <a:pt x="1414" y="500"/>
                  </a:moveTo>
                  <a:cubicBezTo>
                    <a:pt x="1413" y="497"/>
                    <a:pt x="1413" y="494"/>
                    <a:pt x="1412" y="490"/>
                  </a:cubicBezTo>
                  <a:cubicBezTo>
                    <a:pt x="1414" y="484"/>
                    <a:pt x="1414" y="484"/>
                    <a:pt x="1414" y="484"/>
                  </a:cubicBezTo>
                  <a:cubicBezTo>
                    <a:pt x="1416" y="487"/>
                    <a:pt x="1417" y="489"/>
                    <a:pt x="1419" y="492"/>
                  </a:cubicBezTo>
                  <a:lnTo>
                    <a:pt x="1414" y="500"/>
                  </a:lnTo>
                  <a:close/>
                  <a:moveTo>
                    <a:pt x="1421" y="496"/>
                  </a:moveTo>
                  <a:cubicBezTo>
                    <a:pt x="1422" y="499"/>
                    <a:pt x="1423" y="503"/>
                    <a:pt x="1424" y="506"/>
                  </a:cubicBezTo>
                  <a:cubicBezTo>
                    <a:pt x="1414" y="516"/>
                    <a:pt x="1414" y="516"/>
                    <a:pt x="1414" y="516"/>
                  </a:cubicBezTo>
                  <a:cubicBezTo>
                    <a:pt x="1414" y="513"/>
                    <a:pt x="1414" y="510"/>
                    <a:pt x="1414" y="507"/>
                  </a:cubicBezTo>
                  <a:lnTo>
                    <a:pt x="1421" y="496"/>
                  </a:lnTo>
                  <a:close/>
                  <a:moveTo>
                    <a:pt x="1413" y="523"/>
                  </a:moveTo>
                  <a:cubicBezTo>
                    <a:pt x="1425" y="510"/>
                    <a:pt x="1425" y="510"/>
                    <a:pt x="1425" y="510"/>
                  </a:cubicBezTo>
                  <a:cubicBezTo>
                    <a:pt x="1426" y="514"/>
                    <a:pt x="1427" y="517"/>
                    <a:pt x="1427" y="520"/>
                  </a:cubicBezTo>
                  <a:cubicBezTo>
                    <a:pt x="1411" y="531"/>
                    <a:pt x="1411" y="531"/>
                    <a:pt x="1411" y="531"/>
                  </a:cubicBezTo>
                  <a:cubicBezTo>
                    <a:pt x="1412" y="528"/>
                    <a:pt x="1412" y="525"/>
                    <a:pt x="1413" y="523"/>
                  </a:cubicBezTo>
                  <a:close/>
                  <a:moveTo>
                    <a:pt x="1410" y="484"/>
                  </a:moveTo>
                  <a:cubicBezTo>
                    <a:pt x="1408" y="480"/>
                    <a:pt x="1406" y="475"/>
                    <a:pt x="1403" y="471"/>
                  </a:cubicBezTo>
                  <a:cubicBezTo>
                    <a:pt x="1406" y="474"/>
                    <a:pt x="1409" y="477"/>
                    <a:pt x="1412" y="480"/>
                  </a:cubicBezTo>
                  <a:lnTo>
                    <a:pt x="1410" y="484"/>
                  </a:lnTo>
                  <a:close/>
                  <a:moveTo>
                    <a:pt x="1404" y="493"/>
                  </a:moveTo>
                  <a:cubicBezTo>
                    <a:pt x="1404" y="496"/>
                    <a:pt x="1404" y="499"/>
                    <a:pt x="1404" y="502"/>
                  </a:cubicBezTo>
                  <a:cubicBezTo>
                    <a:pt x="1395" y="495"/>
                    <a:pt x="1395" y="495"/>
                    <a:pt x="1395" y="495"/>
                  </a:cubicBezTo>
                  <a:cubicBezTo>
                    <a:pt x="1396" y="493"/>
                    <a:pt x="1397" y="491"/>
                    <a:pt x="1397" y="489"/>
                  </a:cubicBezTo>
                  <a:lnTo>
                    <a:pt x="1404" y="493"/>
                  </a:lnTo>
                  <a:close/>
                  <a:moveTo>
                    <a:pt x="1404" y="507"/>
                  </a:moveTo>
                  <a:cubicBezTo>
                    <a:pt x="1404" y="510"/>
                    <a:pt x="1403" y="513"/>
                    <a:pt x="1403" y="516"/>
                  </a:cubicBezTo>
                  <a:cubicBezTo>
                    <a:pt x="1389" y="506"/>
                    <a:pt x="1389" y="506"/>
                    <a:pt x="1389" y="506"/>
                  </a:cubicBezTo>
                  <a:cubicBezTo>
                    <a:pt x="1390" y="503"/>
                    <a:pt x="1392" y="501"/>
                    <a:pt x="1393" y="499"/>
                  </a:cubicBezTo>
                  <a:lnTo>
                    <a:pt x="1404" y="507"/>
                  </a:lnTo>
                  <a:close/>
                  <a:moveTo>
                    <a:pt x="1402" y="520"/>
                  </a:moveTo>
                  <a:cubicBezTo>
                    <a:pt x="1401" y="524"/>
                    <a:pt x="1400" y="527"/>
                    <a:pt x="1399" y="530"/>
                  </a:cubicBezTo>
                  <a:cubicBezTo>
                    <a:pt x="1381" y="516"/>
                    <a:pt x="1381" y="516"/>
                    <a:pt x="1381" y="516"/>
                  </a:cubicBezTo>
                  <a:cubicBezTo>
                    <a:pt x="1383" y="513"/>
                    <a:pt x="1385" y="511"/>
                    <a:pt x="1386" y="509"/>
                  </a:cubicBezTo>
                  <a:lnTo>
                    <a:pt x="1402" y="520"/>
                  </a:lnTo>
                  <a:close/>
                  <a:moveTo>
                    <a:pt x="1398" y="534"/>
                  </a:moveTo>
                  <a:cubicBezTo>
                    <a:pt x="1397" y="537"/>
                    <a:pt x="1395" y="540"/>
                    <a:pt x="1394" y="544"/>
                  </a:cubicBezTo>
                  <a:cubicBezTo>
                    <a:pt x="1374" y="525"/>
                    <a:pt x="1374" y="525"/>
                    <a:pt x="1374" y="525"/>
                  </a:cubicBezTo>
                  <a:cubicBezTo>
                    <a:pt x="1374" y="525"/>
                    <a:pt x="1375" y="524"/>
                    <a:pt x="1376" y="523"/>
                  </a:cubicBezTo>
                  <a:cubicBezTo>
                    <a:pt x="1377" y="522"/>
                    <a:pt x="1378" y="520"/>
                    <a:pt x="1379" y="519"/>
                  </a:cubicBezTo>
                  <a:lnTo>
                    <a:pt x="1398" y="534"/>
                  </a:lnTo>
                  <a:close/>
                  <a:moveTo>
                    <a:pt x="1393" y="547"/>
                  </a:moveTo>
                  <a:cubicBezTo>
                    <a:pt x="1391" y="551"/>
                    <a:pt x="1390" y="554"/>
                    <a:pt x="1388" y="558"/>
                  </a:cubicBezTo>
                  <a:cubicBezTo>
                    <a:pt x="1365" y="537"/>
                    <a:pt x="1365" y="537"/>
                    <a:pt x="1365" y="537"/>
                  </a:cubicBezTo>
                  <a:cubicBezTo>
                    <a:pt x="1367" y="534"/>
                    <a:pt x="1369" y="531"/>
                    <a:pt x="1371" y="528"/>
                  </a:cubicBezTo>
                  <a:lnTo>
                    <a:pt x="1393" y="547"/>
                  </a:lnTo>
                  <a:close/>
                  <a:moveTo>
                    <a:pt x="1387" y="561"/>
                  </a:moveTo>
                  <a:cubicBezTo>
                    <a:pt x="1385" y="565"/>
                    <a:pt x="1383" y="568"/>
                    <a:pt x="1382" y="572"/>
                  </a:cubicBezTo>
                  <a:cubicBezTo>
                    <a:pt x="1357" y="549"/>
                    <a:pt x="1357" y="549"/>
                    <a:pt x="1357" y="549"/>
                  </a:cubicBezTo>
                  <a:cubicBezTo>
                    <a:pt x="1359" y="546"/>
                    <a:pt x="1361" y="543"/>
                    <a:pt x="1363" y="540"/>
                  </a:cubicBezTo>
                  <a:lnTo>
                    <a:pt x="1387" y="561"/>
                  </a:lnTo>
                  <a:close/>
                  <a:moveTo>
                    <a:pt x="1380" y="575"/>
                  </a:moveTo>
                  <a:cubicBezTo>
                    <a:pt x="1379" y="578"/>
                    <a:pt x="1377" y="581"/>
                    <a:pt x="1376" y="584"/>
                  </a:cubicBezTo>
                  <a:cubicBezTo>
                    <a:pt x="1350" y="561"/>
                    <a:pt x="1350" y="561"/>
                    <a:pt x="1350" y="561"/>
                  </a:cubicBezTo>
                  <a:cubicBezTo>
                    <a:pt x="1351" y="558"/>
                    <a:pt x="1353" y="555"/>
                    <a:pt x="1355" y="552"/>
                  </a:cubicBezTo>
                  <a:lnTo>
                    <a:pt x="1380" y="575"/>
                  </a:lnTo>
                  <a:close/>
                  <a:moveTo>
                    <a:pt x="1385" y="573"/>
                  </a:moveTo>
                  <a:cubicBezTo>
                    <a:pt x="1399" y="544"/>
                    <a:pt x="1412" y="515"/>
                    <a:pt x="1407" y="488"/>
                  </a:cubicBezTo>
                  <a:cubicBezTo>
                    <a:pt x="1417" y="517"/>
                    <a:pt x="1402" y="550"/>
                    <a:pt x="1386" y="584"/>
                  </a:cubicBezTo>
                  <a:cubicBezTo>
                    <a:pt x="1383" y="592"/>
                    <a:pt x="1379" y="599"/>
                    <a:pt x="1376" y="607"/>
                  </a:cubicBezTo>
                  <a:cubicBezTo>
                    <a:pt x="1374" y="606"/>
                    <a:pt x="1373" y="605"/>
                    <a:pt x="1372" y="604"/>
                  </a:cubicBezTo>
                  <a:cubicBezTo>
                    <a:pt x="1376" y="594"/>
                    <a:pt x="1381" y="583"/>
                    <a:pt x="1385" y="573"/>
                  </a:cubicBezTo>
                  <a:close/>
                  <a:moveTo>
                    <a:pt x="1381" y="605"/>
                  </a:moveTo>
                  <a:cubicBezTo>
                    <a:pt x="1385" y="605"/>
                    <a:pt x="1385" y="605"/>
                    <a:pt x="1385" y="605"/>
                  </a:cubicBezTo>
                  <a:cubicBezTo>
                    <a:pt x="1384" y="608"/>
                    <a:pt x="1383" y="610"/>
                    <a:pt x="1382" y="613"/>
                  </a:cubicBezTo>
                  <a:cubicBezTo>
                    <a:pt x="1381" y="612"/>
                    <a:pt x="1380" y="611"/>
                    <a:pt x="1379" y="610"/>
                  </a:cubicBezTo>
                  <a:cubicBezTo>
                    <a:pt x="1380" y="608"/>
                    <a:pt x="1380" y="606"/>
                    <a:pt x="1381" y="605"/>
                  </a:cubicBezTo>
                  <a:close/>
                  <a:moveTo>
                    <a:pt x="1383" y="601"/>
                  </a:moveTo>
                  <a:cubicBezTo>
                    <a:pt x="1384" y="598"/>
                    <a:pt x="1385" y="595"/>
                    <a:pt x="1387" y="592"/>
                  </a:cubicBezTo>
                  <a:cubicBezTo>
                    <a:pt x="1392" y="592"/>
                    <a:pt x="1392" y="592"/>
                    <a:pt x="1392" y="592"/>
                  </a:cubicBezTo>
                  <a:cubicBezTo>
                    <a:pt x="1390" y="595"/>
                    <a:pt x="1388" y="598"/>
                    <a:pt x="1387" y="601"/>
                  </a:cubicBezTo>
                  <a:lnTo>
                    <a:pt x="1383" y="601"/>
                  </a:lnTo>
                  <a:close/>
                  <a:moveTo>
                    <a:pt x="1389" y="588"/>
                  </a:moveTo>
                  <a:cubicBezTo>
                    <a:pt x="1389" y="587"/>
                    <a:pt x="1389" y="587"/>
                    <a:pt x="1389" y="586"/>
                  </a:cubicBezTo>
                  <a:cubicBezTo>
                    <a:pt x="1390" y="584"/>
                    <a:pt x="1392" y="581"/>
                    <a:pt x="1393" y="579"/>
                  </a:cubicBezTo>
                  <a:cubicBezTo>
                    <a:pt x="1402" y="578"/>
                    <a:pt x="1402" y="578"/>
                    <a:pt x="1402" y="578"/>
                  </a:cubicBezTo>
                  <a:cubicBezTo>
                    <a:pt x="1399" y="581"/>
                    <a:pt x="1396" y="584"/>
                    <a:pt x="1394" y="588"/>
                  </a:cubicBezTo>
                  <a:lnTo>
                    <a:pt x="1389" y="588"/>
                  </a:lnTo>
                  <a:close/>
                  <a:moveTo>
                    <a:pt x="1394" y="575"/>
                  </a:moveTo>
                  <a:cubicBezTo>
                    <a:pt x="1396" y="572"/>
                    <a:pt x="1397" y="569"/>
                    <a:pt x="1398" y="566"/>
                  </a:cubicBezTo>
                  <a:cubicBezTo>
                    <a:pt x="1423" y="559"/>
                    <a:pt x="1423" y="559"/>
                    <a:pt x="1423" y="559"/>
                  </a:cubicBezTo>
                  <a:cubicBezTo>
                    <a:pt x="1417" y="563"/>
                    <a:pt x="1411" y="568"/>
                    <a:pt x="1406" y="573"/>
                  </a:cubicBezTo>
                  <a:lnTo>
                    <a:pt x="1394" y="575"/>
                  </a:lnTo>
                  <a:close/>
                  <a:moveTo>
                    <a:pt x="1400" y="561"/>
                  </a:moveTo>
                  <a:cubicBezTo>
                    <a:pt x="1402" y="558"/>
                    <a:pt x="1403" y="555"/>
                    <a:pt x="1404" y="552"/>
                  </a:cubicBezTo>
                  <a:cubicBezTo>
                    <a:pt x="1428" y="541"/>
                    <a:pt x="1428" y="541"/>
                    <a:pt x="1428" y="541"/>
                  </a:cubicBezTo>
                  <a:cubicBezTo>
                    <a:pt x="1428" y="545"/>
                    <a:pt x="1428" y="549"/>
                    <a:pt x="1427" y="554"/>
                  </a:cubicBezTo>
                  <a:lnTo>
                    <a:pt x="1400" y="561"/>
                  </a:lnTo>
                  <a:close/>
                  <a:moveTo>
                    <a:pt x="1406" y="546"/>
                  </a:moveTo>
                  <a:cubicBezTo>
                    <a:pt x="1407" y="543"/>
                    <a:pt x="1408" y="540"/>
                    <a:pt x="1409" y="537"/>
                  </a:cubicBezTo>
                  <a:cubicBezTo>
                    <a:pt x="1428" y="525"/>
                    <a:pt x="1428" y="525"/>
                    <a:pt x="1428" y="525"/>
                  </a:cubicBezTo>
                  <a:cubicBezTo>
                    <a:pt x="1428" y="529"/>
                    <a:pt x="1428" y="533"/>
                    <a:pt x="1428" y="537"/>
                  </a:cubicBezTo>
                  <a:lnTo>
                    <a:pt x="1406" y="546"/>
                  </a:lnTo>
                  <a:close/>
                  <a:moveTo>
                    <a:pt x="1309" y="560"/>
                  </a:moveTo>
                  <a:cubicBezTo>
                    <a:pt x="1309" y="560"/>
                    <a:pt x="1309" y="560"/>
                    <a:pt x="1309" y="560"/>
                  </a:cubicBezTo>
                  <a:cubicBezTo>
                    <a:pt x="1302" y="557"/>
                    <a:pt x="1294" y="556"/>
                    <a:pt x="1286" y="556"/>
                  </a:cubicBezTo>
                  <a:cubicBezTo>
                    <a:pt x="1288" y="553"/>
                    <a:pt x="1289" y="550"/>
                    <a:pt x="1291" y="546"/>
                  </a:cubicBezTo>
                  <a:cubicBezTo>
                    <a:pt x="1294" y="546"/>
                    <a:pt x="1303" y="546"/>
                    <a:pt x="1313" y="550"/>
                  </a:cubicBezTo>
                  <a:cubicBezTo>
                    <a:pt x="1313" y="550"/>
                    <a:pt x="1314" y="550"/>
                    <a:pt x="1314" y="550"/>
                  </a:cubicBezTo>
                  <a:cubicBezTo>
                    <a:pt x="1314" y="550"/>
                    <a:pt x="1314" y="550"/>
                    <a:pt x="1314" y="550"/>
                  </a:cubicBezTo>
                  <a:cubicBezTo>
                    <a:pt x="1324" y="554"/>
                    <a:pt x="1330" y="561"/>
                    <a:pt x="1332" y="564"/>
                  </a:cubicBezTo>
                  <a:cubicBezTo>
                    <a:pt x="1331" y="567"/>
                    <a:pt x="1330" y="570"/>
                    <a:pt x="1329" y="574"/>
                  </a:cubicBezTo>
                  <a:cubicBezTo>
                    <a:pt x="1324" y="568"/>
                    <a:pt x="1317" y="563"/>
                    <a:pt x="1309" y="560"/>
                  </a:cubicBezTo>
                  <a:close/>
                  <a:moveTo>
                    <a:pt x="1323" y="472"/>
                  </a:moveTo>
                  <a:cubicBezTo>
                    <a:pt x="1325" y="474"/>
                    <a:pt x="1328" y="474"/>
                    <a:pt x="1330" y="475"/>
                  </a:cubicBezTo>
                  <a:cubicBezTo>
                    <a:pt x="1320" y="484"/>
                    <a:pt x="1316" y="495"/>
                    <a:pt x="1317" y="503"/>
                  </a:cubicBezTo>
                  <a:cubicBezTo>
                    <a:pt x="1318" y="509"/>
                    <a:pt x="1322" y="513"/>
                    <a:pt x="1328" y="515"/>
                  </a:cubicBezTo>
                  <a:cubicBezTo>
                    <a:pt x="1328" y="515"/>
                    <a:pt x="1328" y="515"/>
                    <a:pt x="1328" y="515"/>
                  </a:cubicBezTo>
                  <a:cubicBezTo>
                    <a:pt x="1334" y="518"/>
                    <a:pt x="1340" y="517"/>
                    <a:pt x="1344" y="514"/>
                  </a:cubicBezTo>
                  <a:cubicBezTo>
                    <a:pt x="1351" y="509"/>
                    <a:pt x="1355" y="499"/>
                    <a:pt x="1355" y="485"/>
                  </a:cubicBezTo>
                  <a:cubicBezTo>
                    <a:pt x="1357" y="487"/>
                    <a:pt x="1359" y="488"/>
                    <a:pt x="1362" y="488"/>
                  </a:cubicBezTo>
                  <a:cubicBezTo>
                    <a:pt x="1369" y="491"/>
                    <a:pt x="1377" y="488"/>
                    <a:pt x="1381" y="481"/>
                  </a:cubicBezTo>
                  <a:cubicBezTo>
                    <a:pt x="1384" y="477"/>
                    <a:pt x="1385" y="472"/>
                    <a:pt x="1383" y="466"/>
                  </a:cubicBezTo>
                  <a:cubicBezTo>
                    <a:pt x="1386" y="469"/>
                    <a:pt x="1387" y="473"/>
                    <a:pt x="1386" y="479"/>
                  </a:cubicBezTo>
                  <a:cubicBezTo>
                    <a:pt x="1385" y="489"/>
                    <a:pt x="1376" y="500"/>
                    <a:pt x="1365" y="514"/>
                  </a:cubicBezTo>
                  <a:cubicBezTo>
                    <a:pt x="1355" y="526"/>
                    <a:pt x="1342" y="542"/>
                    <a:pt x="1334" y="560"/>
                  </a:cubicBezTo>
                  <a:cubicBezTo>
                    <a:pt x="1331" y="556"/>
                    <a:pt x="1324" y="550"/>
                    <a:pt x="1315" y="546"/>
                  </a:cubicBezTo>
                  <a:cubicBezTo>
                    <a:pt x="1315" y="546"/>
                    <a:pt x="1315" y="546"/>
                    <a:pt x="1315" y="546"/>
                  </a:cubicBezTo>
                  <a:cubicBezTo>
                    <a:pt x="1315" y="546"/>
                    <a:pt x="1315" y="546"/>
                    <a:pt x="1315" y="546"/>
                  </a:cubicBezTo>
                  <a:cubicBezTo>
                    <a:pt x="1306" y="542"/>
                    <a:pt x="1297" y="542"/>
                    <a:pt x="1292" y="542"/>
                  </a:cubicBezTo>
                  <a:cubicBezTo>
                    <a:pt x="1299" y="524"/>
                    <a:pt x="1301" y="504"/>
                    <a:pt x="1303" y="488"/>
                  </a:cubicBezTo>
                  <a:cubicBezTo>
                    <a:pt x="1305" y="471"/>
                    <a:pt x="1306" y="456"/>
                    <a:pt x="1313" y="448"/>
                  </a:cubicBezTo>
                  <a:cubicBezTo>
                    <a:pt x="1316" y="444"/>
                    <a:pt x="1320" y="442"/>
                    <a:pt x="1324" y="442"/>
                  </a:cubicBezTo>
                  <a:cubicBezTo>
                    <a:pt x="1319" y="444"/>
                    <a:pt x="1315" y="449"/>
                    <a:pt x="1314" y="453"/>
                  </a:cubicBezTo>
                  <a:cubicBezTo>
                    <a:pt x="1313" y="461"/>
                    <a:pt x="1316" y="468"/>
                    <a:pt x="1323" y="472"/>
                  </a:cubicBezTo>
                  <a:close/>
                  <a:moveTo>
                    <a:pt x="1323" y="370"/>
                  </a:moveTo>
                  <a:cubicBezTo>
                    <a:pt x="1328" y="363"/>
                    <a:pt x="1334" y="357"/>
                    <a:pt x="1341" y="350"/>
                  </a:cubicBezTo>
                  <a:cubicBezTo>
                    <a:pt x="1344" y="358"/>
                    <a:pt x="1347" y="366"/>
                    <a:pt x="1349" y="376"/>
                  </a:cubicBezTo>
                  <a:cubicBezTo>
                    <a:pt x="1341" y="385"/>
                    <a:pt x="1333" y="396"/>
                    <a:pt x="1328" y="407"/>
                  </a:cubicBezTo>
                  <a:cubicBezTo>
                    <a:pt x="1329" y="394"/>
                    <a:pt x="1327" y="381"/>
                    <a:pt x="1323" y="370"/>
                  </a:cubicBezTo>
                  <a:close/>
                  <a:moveTo>
                    <a:pt x="1323" y="420"/>
                  </a:moveTo>
                  <a:cubicBezTo>
                    <a:pt x="1318" y="419"/>
                    <a:pt x="1312" y="418"/>
                    <a:pt x="1306" y="418"/>
                  </a:cubicBezTo>
                  <a:cubicBezTo>
                    <a:pt x="1306" y="403"/>
                    <a:pt x="1312" y="388"/>
                    <a:pt x="1320" y="374"/>
                  </a:cubicBezTo>
                  <a:cubicBezTo>
                    <a:pt x="1325" y="388"/>
                    <a:pt x="1326" y="404"/>
                    <a:pt x="1323" y="420"/>
                  </a:cubicBezTo>
                  <a:close/>
                  <a:moveTo>
                    <a:pt x="1413" y="309"/>
                  </a:moveTo>
                  <a:cubicBezTo>
                    <a:pt x="1417" y="316"/>
                    <a:pt x="1420" y="322"/>
                    <a:pt x="1423" y="329"/>
                  </a:cubicBezTo>
                  <a:cubicBezTo>
                    <a:pt x="1416" y="331"/>
                    <a:pt x="1409" y="334"/>
                    <a:pt x="1402" y="337"/>
                  </a:cubicBezTo>
                  <a:cubicBezTo>
                    <a:pt x="1399" y="330"/>
                    <a:pt x="1396" y="323"/>
                    <a:pt x="1393" y="316"/>
                  </a:cubicBezTo>
                  <a:cubicBezTo>
                    <a:pt x="1399" y="314"/>
                    <a:pt x="1406" y="311"/>
                    <a:pt x="1413" y="309"/>
                  </a:cubicBezTo>
                  <a:close/>
                  <a:moveTo>
                    <a:pt x="1353" y="377"/>
                  </a:moveTo>
                  <a:cubicBezTo>
                    <a:pt x="1360" y="370"/>
                    <a:pt x="1367" y="364"/>
                    <a:pt x="1375" y="358"/>
                  </a:cubicBezTo>
                  <a:cubicBezTo>
                    <a:pt x="1377" y="367"/>
                    <a:pt x="1378" y="377"/>
                    <a:pt x="1379" y="386"/>
                  </a:cubicBezTo>
                  <a:cubicBezTo>
                    <a:pt x="1369" y="396"/>
                    <a:pt x="1359" y="407"/>
                    <a:pt x="1352" y="419"/>
                  </a:cubicBezTo>
                  <a:cubicBezTo>
                    <a:pt x="1355" y="403"/>
                    <a:pt x="1355" y="389"/>
                    <a:pt x="1353" y="377"/>
                  </a:cubicBezTo>
                  <a:close/>
                  <a:moveTo>
                    <a:pt x="1378" y="356"/>
                  </a:moveTo>
                  <a:cubicBezTo>
                    <a:pt x="1385" y="351"/>
                    <a:pt x="1392" y="346"/>
                    <a:pt x="1399" y="343"/>
                  </a:cubicBezTo>
                  <a:cubicBezTo>
                    <a:pt x="1402" y="350"/>
                    <a:pt x="1404" y="358"/>
                    <a:pt x="1405" y="367"/>
                  </a:cubicBezTo>
                  <a:cubicBezTo>
                    <a:pt x="1398" y="372"/>
                    <a:pt x="1390" y="377"/>
                    <a:pt x="1383" y="383"/>
                  </a:cubicBezTo>
                  <a:cubicBezTo>
                    <a:pt x="1382" y="374"/>
                    <a:pt x="1380" y="365"/>
                    <a:pt x="1378" y="356"/>
                  </a:cubicBezTo>
                  <a:close/>
                  <a:moveTo>
                    <a:pt x="1383" y="388"/>
                  </a:moveTo>
                  <a:cubicBezTo>
                    <a:pt x="1390" y="381"/>
                    <a:pt x="1398" y="376"/>
                    <a:pt x="1406" y="371"/>
                  </a:cubicBezTo>
                  <a:cubicBezTo>
                    <a:pt x="1407" y="381"/>
                    <a:pt x="1408" y="390"/>
                    <a:pt x="1408" y="400"/>
                  </a:cubicBezTo>
                  <a:cubicBezTo>
                    <a:pt x="1398" y="407"/>
                    <a:pt x="1388" y="417"/>
                    <a:pt x="1379" y="430"/>
                  </a:cubicBezTo>
                  <a:cubicBezTo>
                    <a:pt x="1383" y="416"/>
                    <a:pt x="1384" y="402"/>
                    <a:pt x="1383" y="388"/>
                  </a:cubicBezTo>
                  <a:close/>
                  <a:moveTo>
                    <a:pt x="1407" y="405"/>
                  </a:moveTo>
                  <a:cubicBezTo>
                    <a:pt x="1406" y="421"/>
                    <a:pt x="1403" y="437"/>
                    <a:pt x="1395" y="450"/>
                  </a:cubicBezTo>
                  <a:cubicBezTo>
                    <a:pt x="1388" y="447"/>
                    <a:pt x="1382" y="446"/>
                    <a:pt x="1375" y="446"/>
                  </a:cubicBezTo>
                  <a:cubicBezTo>
                    <a:pt x="1384" y="427"/>
                    <a:pt x="1396" y="414"/>
                    <a:pt x="1407" y="405"/>
                  </a:cubicBezTo>
                  <a:close/>
                  <a:moveTo>
                    <a:pt x="1405" y="438"/>
                  </a:moveTo>
                  <a:cubicBezTo>
                    <a:pt x="1409" y="427"/>
                    <a:pt x="1411" y="414"/>
                    <a:pt x="1411" y="402"/>
                  </a:cubicBezTo>
                  <a:cubicBezTo>
                    <a:pt x="1420" y="396"/>
                    <a:pt x="1428" y="392"/>
                    <a:pt x="1436" y="390"/>
                  </a:cubicBezTo>
                  <a:cubicBezTo>
                    <a:pt x="1436" y="399"/>
                    <a:pt x="1435" y="408"/>
                    <a:pt x="1434" y="416"/>
                  </a:cubicBezTo>
                  <a:cubicBezTo>
                    <a:pt x="1423" y="421"/>
                    <a:pt x="1414" y="429"/>
                    <a:pt x="1405" y="438"/>
                  </a:cubicBezTo>
                  <a:close/>
                  <a:moveTo>
                    <a:pt x="1433" y="421"/>
                  </a:moveTo>
                  <a:cubicBezTo>
                    <a:pt x="1429" y="437"/>
                    <a:pt x="1423" y="451"/>
                    <a:pt x="1413" y="462"/>
                  </a:cubicBezTo>
                  <a:cubicBezTo>
                    <a:pt x="1408" y="458"/>
                    <a:pt x="1404" y="454"/>
                    <a:pt x="1399" y="452"/>
                  </a:cubicBezTo>
                  <a:cubicBezTo>
                    <a:pt x="1409" y="438"/>
                    <a:pt x="1420" y="428"/>
                    <a:pt x="1433" y="421"/>
                  </a:cubicBezTo>
                  <a:close/>
                  <a:moveTo>
                    <a:pt x="1412" y="397"/>
                  </a:moveTo>
                  <a:cubicBezTo>
                    <a:pt x="1412" y="388"/>
                    <a:pt x="1411" y="378"/>
                    <a:pt x="1410" y="369"/>
                  </a:cubicBezTo>
                  <a:cubicBezTo>
                    <a:pt x="1417" y="365"/>
                    <a:pt x="1425" y="362"/>
                    <a:pt x="1432" y="360"/>
                  </a:cubicBezTo>
                  <a:cubicBezTo>
                    <a:pt x="1434" y="369"/>
                    <a:pt x="1435" y="377"/>
                    <a:pt x="1436" y="386"/>
                  </a:cubicBezTo>
                  <a:cubicBezTo>
                    <a:pt x="1428" y="388"/>
                    <a:pt x="1420" y="392"/>
                    <a:pt x="1412" y="397"/>
                  </a:cubicBezTo>
                  <a:close/>
                  <a:moveTo>
                    <a:pt x="1409" y="365"/>
                  </a:moveTo>
                  <a:cubicBezTo>
                    <a:pt x="1407" y="357"/>
                    <a:pt x="1405" y="348"/>
                    <a:pt x="1403" y="341"/>
                  </a:cubicBezTo>
                  <a:cubicBezTo>
                    <a:pt x="1410" y="337"/>
                    <a:pt x="1417" y="335"/>
                    <a:pt x="1424" y="333"/>
                  </a:cubicBezTo>
                  <a:cubicBezTo>
                    <a:pt x="1427" y="340"/>
                    <a:pt x="1430" y="348"/>
                    <a:pt x="1432" y="356"/>
                  </a:cubicBezTo>
                  <a:cubicBezTo>
                    <a:pt x="1424" y="358"/>
                    <a:pt x="1416" y="361"/>
                    <a:pt x="1409" y="365"/>
                  </a:cubicBezTo>
                  <a:close/>
                  <a:moveTo>
                    <a:pt x="1398" y="339"/>
                  </a:moveTo>
                  <a:cubicBezTo>
                    <a:pt x="1391" y="342"/>
                    <a:pt x="1384" y="347"/>
                    <a:pt x="1377" y="352"/>
                  </a:cubicBezTo>
                  <a:cubicBezTo>
                    <a:pt x="1374" y="344"/>
                    <a:pt x="1371" y="336"/>
                    <a:pt x="1367" y="330"/>
                  </a:cubicBezTo>
                  <a:cubicBezTo>
                    <a:pt x="1374" y="325"/>
                    <a:pt x="1381" y="321"/>
                    <a:pt x="1389" y="318"/>
                  </a:cubicBezTo>
                  <a:cubicBezTo>
                    <a:pt x="1392" y="324"/>
                    <a:pt x="1396" y="331"/>
                    <a:pt x="1398" y="339"/>
                  </a:cubicBezTo>
                  <a:close/>
                  <a:moveTo>
                    <a:pt x="1373" y="354"/>
                  </a:moveTo>
                  <a:cubicBezTo>
                    <a:pt x="1366" y="360"/>
                    <a:pt x="1359" y="366"/>
                    <a:pt x="1352" y="373"/>
                  </a:cubicBezTo>
                  <a:cubicBezTo>
                    <a:pt x="1350" y="363"/>
                    <a:pt x="1347" y="355"/>
                    <a:pt x="1344" y="347"/>
                  </a:cubicBezTo>
                  <a:cubicBezTo>
                    <a:pt x="1350" y="342"/>
                    <a:pt x="1357" y="337"/>
                    <a:pt x="1364" y="332"/>
                  </a:cubicBezTo>
                  <a:cubicBezTo>
                    <a:pt x="1368" y="339"/>
                    <a:pt x="1371" y="346"/>
                    <a:pt x="1373" y="354"/>
                  </a:cubicBezTo>
                  <a:close/>
                  <a:moveTo>
                    <a:pt x="1350" y="381"/>
                  </a:moveTo>
                  <a:cubicBezTo>
                    <a:pt x="1352" y="396"/>
                    <a:pt x="1351" y="413"/>
                    <a:pt x="1344" y="433"/>
                  </a:cubicBezTo>
                  <a:cubicBezTo>
                    <a:pt x="1339" y="428"/>
                    <a:pt x="1333" y="424"/>
                    <a:pt x="1327" y="422"/>
                  </a:cubicBezTo>
                  <a:cubicBezTo>
                    <a:pt x="1331" y="407"/>
                    <a:pt x="1339" y="393"/>
                    <a:pt x="1350" y="381"/>
                  </a:cubicBezTo>
                  <a:close/>
                  <a:moveTo>
                    <a:pt x="1379" y="391"/>
                  </a:moveTo>
                  <a:cubicBezTo>
                    <a:pt x="1380" y="410"/>
                    <a:pt x="1377" y="429"/>
                    <a:pt x="1371" y="446"/>
                  </a:cubicBezTo>
                  <a:cubicBezTo>
                    <a:pt x="1363" y="447"/>
                    <a:pt x="1357" y="450"/>
                    <a:pt x="1353" y="454"/>
                  </a:cubicBezTo>
                  <a:cubicBezTo>
                    <a:pt x="1353" y="449"/>
                    <a:pt x="1352" y="442"/>
                    <a:pt x="1347" y="436"/>
                  </a:cubicBezTo>
                  <a:cubicBezTo>
                    <a:pt x="1354" y="420"/>
                    <a:pt x="1366" y="404"/>
                    <a:pt x="1379" y="391"/>
                  </a:cubicBezTo>
                  <a:close/>
                  <a:moveTo>
                    <a:pt x="1335" y="499"/>
                  </a:moveTo>
                  <a:cubicBezTo>
                    <a:pt x="1333" y="498"/>
                    <a:pt x="1332" y="497"/>
                    <a:pt x="1332" y="495"/>
                  </a:cubicBezTo>
                  <a:cubicBezTo>
                    <a:pt x="1330" y="489"/>
                    <a:pt x="1340" y="477"/>
                    <a:pt x="1347" y="470"/>
                  </a:cubicBezTo>
                  <a:cubicBezTo>
                    <a:pt x="1347" y="479"/>
                    <a:pt x="1345" y="495"/>
                    <a:pt x="1340" y="499"/>
                  </a:cubicBezTo>
                  <a:cubicBezTo>
                    <a:pt x="1338" y="499"/>
                    <a:pt x="1337" y="500"/>
                    <a:pt x="1335" y="499"/>
                  </a:cubicBezTo>
                  <a:close/>
                  <a:moveTo>
                    <a:pt x="1328" y="496"/>
                  </a:moveTo>
                  <a:cubicBezTo>
                    <a:pt x="1328" y="498"/>
                    <a:pt x="1329" y="501"/>
                    <a:pt x="1333" y="502"/>
                  </a:cubicBezTo>
                  <a:cubicBezTo>
                    <a:pt x="1333" y="502"/>
                    <a:pt x="1333" y="502"/>
                    <a:pt x="1333" y="502"/>
                  </a:cubicBezTo>
                  <a:cubicBezTo>
                    <a:pt x="1337" y="504"/>
                    <a:pt x="1340" y="503"/>
                    <a:pt x="1342" y="502"/>
                  </a:cubicBezTo>
                  <a:cubicBezTo>
                    <a:pt x="1347" y="498"/>
                    <a:pt x="1349" y="488"/>
                    <a:pt x="1350" y="480"/>
                  </a:cubicBezTo>
                  <a:cubicBezTo>
                    <a:pt x="1350" y="480"/>
                    <a:pt x="1351" y="481"/>
                    <a:pt x="1351" y="482"/>
                  </a:cubicBezTo>
                  <a:cubicBezTo>
                    <a:pt x="1351" y="482"/>
                    <a:pt x="1351" y="482"/>
                    <a:pt x="1351" y="482"/>
                  </a:cubicBezTo>
                  <a:cubicBezTo>
                    <a:pt x="1352" y="496"/>
                    <a:pt x="1349" y="506"/>
                    <a:pt x="1342" y="511"/>
                  </a:cubicBezTo>
                  <a:cubicBezTo>
                    <a:pt x="1339" y="514"/>
                    <a:pt x="1334" y="514"/>
                    <a:pt x="1329" y="512"/>
                  </a:cubicBezTo>
                  <a:cubicBezTo>
                    <a:pt x="1329" y="512"/>
                    <a:pt x="1329" y="512"/>
                    <a:pt x="1329" y="512"/>
                  </a:cubicBezTo>
                  <a:cubicBezTo>
                    <a:pt x="1325" y="510"/>
                    <a:pt x="1322" y="507"/>
                    <a:pt x="1321" y="502"/>
                  </a:cubicBezTo>
                  <a:cubicBezTo>
                    <a:pt x="1320" y="494"/>
                    <a:pt x="1325" y="484"/>
                    <a:pt x="1335" y="475"/>
                  </a:cubicBezTo>
                  <a:cubicBezTo>
                    <a:pt x="1335" y="475"/>
                    <a:pt x="1335" y="475"/>
                    <a:pt x="1335" y="475"/>
                  </a:cubicBezTo>
                  <a:cubicBezTo>
                    <a:pt x="1336" y="475"/>
                    <a:pt x="1337" y="475"/>
                    <a:pt x="1338" y="474"/>
                  </a:cubicBezTo>
                  <a:cubicBezTo>
                    <a:pt x="1332" y="481"/>
                    <a:pt x="1327" y="490"/>
                    <a:pt x="1328" y="496"/>
                  </a:cubicBezTo>
                  <a:close/>
                  <a:moveTo>
                    <a:pt x="1415" y="465"/>
                  </a:moveTo>
                  <a:cubicBezTo>
                    <a:pt x="1432" y="448"/>
                    <a:pt x="1444" y="445"/>
                    <a:pt x="1457" y="444"/>
                  </a:cubicBezTo>
                  <a:cubicBezTo>
                    <a:pt x="1451" y="458"/>
                    <a:pt x="1441" y="470"/>
                    <a:pt x="1426" y="478"/>
                  </a:cubicBezTo>
                  <a:cubicBezTo>
                    <a:pt x="1423" y="473"/>
                    <a:pt x="1419" y="469"/>
                    <a:pt x="1415" y="465"/>
                  </a:cubicBezTo>
                  <a:close/>
                  <a:moveTo>
                    <a:pt x="1425" y="451"/>
                  </a:moveTo>
                  <a:cubicBezTo>
                    <a:pt x="1431" y="442"/>
                    <a:pt x="1435" y="431"/>
                    <a:pt x="1437" y="419"/>
                  </a:cubicBezTo>
                  <a:cubicBezTo>
                    <a:pt x="1446" y="415"/>
                    <a:pt x="1455" y="412"/>
                    <a:pt x="1464" y="412"/>
                  </a:cubicBezTo>
                  <a:cubicBezTo>
                    <a:pt x="1464" y="421"/>
                    <a:pt x="1462" y="431"/>
                    <a:pt x="1458" y="441"/>
                  </a:cubicBezTo>
                  <a:cubicBezTo>
                    <a:pt x="1448" y="440"/>
                    <a:pt x="1438" y="443"/>
                    <a:pt x="1425" y="451"/>
                  </a:cubicBezTo>
                  <a:close/>
                  <a:moveTo>
                    <a:pt x="1438" y="414"/>
                  </a:moveTo>
                  <a:cubicBezTo>
                    <a:pt x="1439" y="406"/>
                    <a:pt x="1440" y="397"/>
                    <a:pt x="1439" y="388"/>
                  </a:cubicBezTo>
                  <a:cubicBezTo>
                    <a:pt x="1450" y="385"/>
                    <a:pt x="1458" y="384"/>
                    <a:pt x="1464" y="384"/>
                  </a:cubicBezTo>
                  <a:cubicBezTo>
                    <a:pt x="1464" y="387"/>
                    <a:pt x="1464" y="390"/>
                    <a:pt x="1464" y="393"/>
                  </a:cubicBezTo>
                  <a:cubicBezTo>
                    <a:pt x="1465" y="398"/>
                    <a:pt x="1465" y="403"/>
                    <a:pt x="1465" y="408"/>
                  </a:cubicBezTo>
                  <a:cubicBezTo>
                    <a:pt x="1455" y="409"/>
                    <a:pt x="1446" y="411"/>
                    <a:pt x="1438" y="414"/>
                  </a:cubicBezTo>
                  <a:close/>
                  <a:moveTo>
                    <a:pt x="1439" y="384"/>
                  </a:moveTo>
                  <a:cubicBezTo>
                    <a:pt x="1439" y="376"/>
                    <a:pt x="1438" y="368"/>
                    <a:pt x="1436" y="359"/>
                  </a:cubicBezTo>
                  <a:cubicBezTo>
                    <a:pt x="1444" y="357"/>
                    <a:pt x="1451" y="356"/>
                    <a:pt x="1458" y="357"/>
                  </a:cubicBezTo>
                  <a:cubicBezTo>
                    <a:pt x="1460" y="364"/>
                    <a:pt x="1462" y="372"/>
                    <a:pt x="1463" y="380"/>
                  </a:cubicBezTo>
                  <a:cubicBezTo>
                    <a:pt x="1458" y="380"/>
                    <a:pt x="1449" y="381"/>
                    <a:pt x="1439" y="384"/>
                  </a:cubicBezTo>
                  <a:close/>
                  <a:moveTo>
                    <a:pt x="1435" y="355"/>
                  </a:moveTo>
                  <a:cubicBezTo>
                    <a:pt x="1433" y="347"/>
                    <a:pt x="1431" y="339"/>
                    <a:pt x="1428" y="332"/>
                  </a:cubicBezTo>
                  <a:cubicBezTo>
                    <a:pt x="1435" y="330"/>
                    <a:pt x="1442" y="329"/>
                    <a:pt x="1449" y="328"/>
                  </a:cubicBezTo>
                  <a:cubicBezTo>
                    <a:pt x="1452" y="336"/>
                    <a:pt x="1455" y="344"/>
                    <a:pt x="1457" y="353"/>
                  </a:cubicBezTo>
                  <a:cubicBezTo>
                    <a:pt x="1450" y="353"/>
                    <a:pt x="1443" y="354"/>
                    <a:pt x="1435" y="355"/>
                  </a:cubicBezTo>
                  <a:close/>
                  <a:moveTo>
                    <a:pt x="1427" y="328"/>
                  </a:moveTo>
                  <a:cubicBezTo>
                    <a:pt x="1424" y="321"/>
                    <a:pt x="1421" y="315"/>
                    <a:pt x="1417" y="308"/>
                  </a:cubicBezTo>
                  <a:cubicBezTo>
                    <a:pt x="1423" y="306"/>
                    <a:pt x="1430" y="305"/>
                    <a:pt x="1436" y="304"/>
                  </a:cubicBezTo>
                  <a:cubicBezTo>
                    <a:pt x="1440" y="310"/>
                    <a:pt x="1443" y="317"/>
                    <a:pt x="1447" y="325"/>
                  </a:cubicBezTo>
                  <a:cubicBezTo>
                    <a:pt x="1441" y="325"/>
                    <a:pt x="1434" y="326"/>
                    <a:pt x="1427" y="328"/>
                  </a:cubicBezTo>
                  <a:close/>
                  <a:moveTo>
                    <a:pt x="1411" y="306"/>
                  </a:moveTo>
                  <a:cubicBezTo>
                    <a:pt x="1404" y="308"/>
                    <a:pt x="1397" y="310"/>
                    <a:pt x="1391" y="313"/>
                  </a:cubicBezTo>
                  <a:cubicBezTo>
                    <a:pt x="1387" y="307"/>
                    <a:pt x="1383" y="301"/>
                    <a:pt x="1379" y="296"/>
                  </a:cubicBezTo>
                  <a:cubicBezTo>
                    <a:pt x="1387" y="293"/>
                    <a:pt x="1394" y="291"/>
                    <a:pt x="1401" y="290"/>
                  </a:cubicBezTo>
                  <a:cubicBezTo>
                    <a:pt x="1405" y="295"/>
                    <a:pt x="1408" y="300"/>
                    <a:pt x="1411" y="306"/>
                  </a:cubicBezTo>
                  <a:close/>
                  <a:moveTo>
                    <a:pt x="1387" y="315"/>
                  </a:moveTo>
                  <a:cubicBezTo>
                    <a:pt x="1380" y="318"/>
                    <a:pt x="1372" y="322"/>
                    <a:pt x="1365" y="326"/>
                  </a:cubicBezTo>
                  <a:cubicBezTo>
                    <a:pt x="1361" y="320"/>
                    <a:pt x="1357" y="314"/>
                    <a:pt x="1351" y="309"/>
                  </a:cubicBezTo>
                  <a:cubicBezTo>
                    <a:pt x="1359" y="305"/>
                    <a:pt x="1367" y="301"/>
                    <a:pt x="1375" y="298"/>
                  </a:cubicBezTo>
                  <a:cubicBezTo>
                    <a:pt x="1379" y="302"/>
                    <a:pt x="1383" y="308"/>
                    <a:pt x="1387" y="315"/>
                  </a:cubicBezTo>
                  <a:close/>
                  <a:moveTo>
                    <a:pt x="1362" y="328"/>
                  </a:moveTo>
                  <a:cubicBezTo>
                    <a:pt x="1355" y="333"/>
                    <a:pt x="1348" y="338"/>
                    <a:pt x="1342" y="344"/>
                  </a:cubicBezTo>
                  <a:cubicBezTo>
                    <a:pt x="1337" y="335"/>
                    <a:pt x="1332" y="328"/>
                    <a:pt x="1328" y="324"/>
                  </a:cubicBezTo>
                  <a:cubicBezTo>
                    <a:pt x="1335" y="319"/>
                    <a:pt x="1341" y="315"/>
                    <a:pt x="1348" y="311"/>
                  </a:cubicBezTo>
                  <a:cubicBezTo>
                    <a:pt x="1353" y="316"/>
                    <a:pt x="1358" y="322"/>
                    <a:pt x="1362" y="328"/>
                  </a:cubicBezTo>
                  <a:close/>
                  <a:moveTo>
                    <a:pt x="1339" y="347"/>
                  </a:moveTo>
                  <a:cubicBezTo>
                    <a:pt x="1332" y="353"/>
                    <a:pt x="1327" y="359"/>
                    <a:pt x="1322" y="366"/>
                  </a:cubicBezTo>
                  <a:cubicBezTo>
                    <a:pt x="1318" y="358"/>
                    <a:pt x="1313" y="350"/>
                    <a:pt x="1307" y="343"/>
                  </a:cubicBezTo>
                  <a:cubicBezTo>
                    <a:pt x="1311" y="339"/>
                    <a:pt x="1314" y="336"/>
                    <a:pt x="1318" y="333"/>
                  </a:cubicBezTo>
                  <a:cubicBezTo>
                    <a:pt x="1320" y="330"/>
                    <a:pt x="1323" y="328"/>
                    <a:pt x="1325" y="326"/>
                  </a:cubicBezTo>
                  <a:cubicBezTo>
                    <a:pt x="1329" y="330"/>
                    <a:pt x="1334" y="337"/>
                    <a:pt x="1339" y="347"/>
                  </a:cubicBezTo>
                  <a:close/>
                  <a:moveTo>
                    <a:pt x="1319" y="370"/>
                  </a:moveTo>
                  <a:cubicBezTo>
                    <a:pt x="1312" y="380"/>
                    <a:pt x="1307" y="390"/>
                    <a:pt x="1304" y="401"/>
                  </a:cubicBezTo>
                  <a:cubicBezTo>
                    <a:pt x="1302" y="386"/>
                    <a:pt x="1296" y="378"/>
                    <a:pt x="1289" y="370"/>
                  </a:cubicBezTo>
                  <a:cubicBezTo>
                    <a:pt x="1293" y="361"/>
                    <a:pt x="1298" y="353"/>
                    <a:pt x="1305" y="346"/>
                  </a:cubicBezTo>
                  <a:cubicBezTo>
                    <a:pt x="1311" y="353"/>
                    <a:pt x="1316" y="361"/>
                    <a:pt x="1319" y="370"/>
                  </a:cubicBezTo>
                  <a:close/>
                  <a:moveTo>
                    <a:pt x="1302" y="418"/>
                  </a:moveTo>
                  <a:cubicBezTo>
                    <a:pt x="1296" y="418"/>
                    <a:pt x="1291" y="418"/>
                    <a:pt x="1285" y="420"/>
                  </a:cubicBezTo>
                  <a:cubicBezTo>
                    <a:pt x="1280" y="403"/>
                    <a:pt x="1282" y="388"/>
                    <a:pt x="1287" y="374"/>
                  </a:cubicBezTo>
                  <a:cubicBezTo>
                    <a:pt x="1296" y="383"/>
                    <a:pt x="1302" y="395"/>
                    <a:pt x="1302" y="418"/>
                  </a:cubicBezTo>
                  <a:close/>
                  <a:moveTo>
                    <a:pt x="1255" y="473"/>
                  </a:moveTo>
                  <a:cubicBezTo>
                    <a:pt x="1254" y="476"/>
                    <a:pt x="1252" y="479"/>
                    <a:pt x="1251" y="482"/>
                  </a:cubicBezTo>
                  <a:cubicBezTo>
                    <a:pt x="1242" y="460"/>
                    <a:pt x="1242" y="460"/>
                    <a:pt x="1242" y="460"/>
                  </a:cubicBezTo>
                  <a:cubicBezTo>
                    <a:pt x="1245" y="457"/>
                    <a:pt x="1248" y="454"/>
                    <a:pt x="1251" y="451"/>
                  </a:cubicBezTo>
                  <a:lnTo>
                    <a:pt x="1255" y="473"/>
                  </a:lnTo>
                  <a:close/>
                  <a:moveTo>
                    <a:pt x="1254" y="449"/>
                  </a:moveTo>
                  <a:cubicBezTo>
                    <a:pt x="1257" y="447"/>
                    <a:pt x="1260" y="445"/>
                    <a:pt x="1263" y="443"/>
                  </a:cubicBezTo>
                  <a:cubicBezTo>
                    <a:pt x="1263" y="461"/>
                    <a:pt x="1263" y="461"/>
                    <a:pt x="1263" y="461"/>
                  </a:cubicBezTo>
                  <a:cubicBezTo>
                    <a:pt x="1261" y="463"/>
                    <a:pt x="1260" y="465"/>
                    <a:pt x="1258" y="468"/>
                  </a:cubicBezTo>
                  <a:lnTo>
                    <a:pt x="1254" y="449"/>
                  </a:lnTo>
                  <a:close/>
                  <a:moveTo>
                    <a:pt x="1248" y="487"/>
                  </a:moveTo>
                  <a:cubicBezTo>
                    <a:pt x="1247" y="490"/>
                    <a:pt x="1246" y="493"/>
                    <a:pt x="1244" y="497"/>
                  </a:cubicBezTo>
                  <a:cubicBezTo>
                    <a:pt x="1231" y="472"/>
                    <a:pt x="1231" y="472"/>
                    <a:pt x="1231" y="472"/>
                  </a:cubicBezTo>
                  <a:cubicBezTo>
                    <a:pt x="1233" y="469"/>
                    <a:pt x="1236" y="466"/>
                    <a:pt x="1239" y="463"/>
                  </a:cubicBezTo>
                  <a:lnTo>
                    <a:pt x="1248" y="487"/>
                  </a:lnTo>
                  <a:close/>
                  <a:moveTo>
                    <a:pt x="1242" y="501"/>
                  </a:moveTo>
                  <a:cubicBezTo>
                    <a:pt x="1241" y="504"/>
                    <a:pt x="1240" y="507"/>
                    <a:pt x="1239" y="510"/>
                  </a:cubicBezTo>
                  <a:cubicBezTo>
                    <a:pt x="1232" y="501"/>
                    <a:pt x="1232" y="501"/>
                    <a:pt x="1232" y="501"/>
                  </a:cubicBezTo>
                  <a:cubicBezTo>
                    <a:pt x="1232" y="493"/>
                    <a:pt x="1231" y="486"/>
                    <a:pt x="1230" y="479"/>
                  </a:cubicBezTo>
                  <a:lnTo>
                    <a:pt x="1242" y="501"/>
                  </a:lnTo>
                  <a:close/>
                  <a:moveTo>
                    <a:pt x="1232" y="507"/>
                  </a:moveTo>
                  <a:cubicBezTo>
                    <a:pt x="1237" y="515"/>
                    <a:pt x="1237" y="515"/>
                    <a:pt x="1237" y="515"/>
                  </a:cubicBezTo>
                  <a:cubicBezTo>
                    <a:pt x="1236" y="517"/>
                    <a:pt x="1235" y="519"/>
                    <a:pt x="1234" y="522"/>
                  </a:cubicBezTo>
                  <a:cubicBezTo>
                    <a:pt x="1234" y="522"/>
                    <a:pt x="1234" y="523"/>
                    <a:pt x="1234" y="524"/>
                  </a:cubicBezTo>
                  <a:cubicBezTo>
                    <a:pt x="1230" y="520"/>
                    <a:pt x="1230" y="520"/>
                    <a:pt x="1230" y="520"/>
                  </a:cubicBezTo>
                  <a:cubicBezTo>
                    <a:pt x="1231" y="516"/>
                    <a:pt x="1231" y="511"/>
                    <a:pt x="1232" y="507"/>
                  </a:cubicBezTo>
                  <a:close/>
                  <a:moveTo>
                    <a:pt x="1238" y="523"/>
                  </a:moveTo>
                  <a:cubicBezTo>
                    <a:pt x="1251" y="488"/>
                    <a:pt x="1264" y="454"/>
                    <a:pt x="1291" y="440"/>
                  </a:cubicBezTo>
                  <a:cubicBezTo>
                    <a:pt x="1268" y="456"/>
                    <a:pt x="1258" y="485"/>
                    <a:pt x="1246" y="516"/>
                  </a:cubicBezTo>
                  <a:cubicBezTo>
                    <a:pt x="1243" y="526"/>
                    <a:pt x="1239" y="537"/>
                    <a:pt x="1234" y="547"/>
                  </a:cubicBezTo>
                  <a:cubicBezTo>
                    <a:pt x="1233" y="547"/>
                    <a:pt x="1231" y="547"/>
                    <a:pt x="1229" y="546"/>
                  </a:cubicBezTo>
                  <a:cubicBezTo>
                    <a:pt x="1232" y="539"/>
                    <a:pt x="1235" y="531"/>
                    <a:pt x="1238" y="523"/>
                  </a:cubicBezTo>
                  <a:close/>
                  <a:moveTo>
                    <a:pt x="1266" y="441"/>
                  </a:moveTo>
                  <a:cubicBezTo>
                    <a:pt x="1270" y="439"/>
                    <a:pt x="1273" y="438"/>
                    <a:pt x="1276" y="436"/>
                  </a:cubicBezTo>
                  <a:cubicBezTo>
                    <a:pt x="1273" y="448"/>
                    <a:pt x="1273" y="448"/>
                    <a:pt x="1273" y="448"/>
                  </a:cubicBezTo>
                  <a:cubicBezTo>
                    <a:pt x="1271" y="451"/>
                    <a:pt x="1269" y="453"/>
                    <a:pt x="1267" y="456"/>
                  </a:cubicBezTo>
                  <a:lnTo>
                    <a:pt x="1266" y="441"/>
                  </a:lnTo>
                  <a:close/>
                  <a:moveTo>
                    <a:pt x="1278" y="444"/>
                  </a:moveTo>
                  <a:cubicBezTo>
                    <a:pt x="1280" y="435"/>
                    <a:pt x="1280" y="435"/>
                    <a:pt x="1280" y="435"/>
                  </a:cubicBezTo>
                  <a:cubicBezTo>
                    <a:pt x="1283" y="434"/>
                    <a:pt x="1286" y="433"/>
                    <a:pt x="1289" y="432"/>
                  </a:cubicBezTo>
                  <a:cubicBezTo>
                    <a:pt x="1286" y="438"/>
                    <a:pt x="1286" y="438"/>
                    <a:pt x="1286" y="438"/>
                  </a:cubicBezTo>
                  <a:cubicBezTo>
                    <a:pt x="1283" y="440"/>
                    <a:pt x="1281" y="442"/>
                    <a:pt x="1278" y="444"/>
                  </a:cubicBezTo>
                  <a:close/>
                  <a:moveTo>
                    <a:pt x="1292" y="435"/>
                  </a:moveTo>
                  <a:cubicBezTo>
                    <a:pt x="1294" y="431"/>
                    <a:pt x="1294" y="431"/>
                    <a:pt x="1294" y="431"/>
                  </a:cubicBezTo>
                  <a:cubicBezTo>
                    <a:pt x="1298" y="431"/>
                    <a:pt x="1302" y="431"/>
                    <a:pt x="1306" y="431"/>
                  </a:cubicBezTo>
                  <a:cubicBezTo>
                    <a:pt x="1301" y="432"/>
                    <a:pt x="1296" y="433"/>
                    <a:pt x="1292" y="435"/>
                  </a:cubicBezTo>
                  <a:close/>
                  <a:moveTo>
                    <a:pt x="1307" y="437"/>
                  </a:moveTo>
                  <a:cubicBezTo>
                    <a:pt x="1304" y="439"/>
                    <a:pt x="1302" y="441"/>
                    <a:pt x="1300" y="444"/>
                  </a:cubicBezTo>
                  <a:cubicBezTo>
                    <a:pt x="1295" y="443"/>
                    <a:pt x="1295" y="443"/>
                    <a:pt x="1295" y="443"/>
                  </a:cubicBezTo>
                  <a:cubicBezTo>
                    <a:pt x="1298" y="440"/>
                    <a:pt x="1302" y="438"/>
                    <a:pt x="1307" y="437"/>
                  </a:cubicBezTo>
                  <a:close/>
                  <a:moveTo>
                    <a:pt x="1298" y="447"/>
                  </a:moveTo>
                  <a:cubicBezTo>
                    <a:pt x="1297" y="449"/>
                    <a:pt x="1296" y="451"/>
                    <a:pt x="1295" y="454"/>
                  </a:cubicBezTo>
                  <a:cubicBezTo>
                    <a:pt x="1283" y="452"/>
                    <a:pt x="1283" y="452"/>
                    <a:pt x="1283" y="452"/>
                  </a:cubicBezTo>
                  <a:cubicBezTo>
                    <a:pt x="1285" y="450"/>
                    <a:pt x="1288" y="448"/>
                    <a:pt x="1290" y="446"/>
                  </a:cubicBezTo>
                  <a:lnTo>
                    <a:pt x="1298" y="447"/>
                  </a:lnTo>
                  <a:close/>
                  <a:moveTo>
                    <a:pt x="1250" y="517"/>
                  </a:moveTo>
                  <a:cubicBezTo>
                    <a:pt x="1251" y="514"/>
                    <a:pt x="1253" y="510"/>
                    <a:pt x="1254" y="506"/>
                  </a:cubicBezTo>
                  <a:cubicBezTo>
                    <a:pt x="1286" y="508"/>
                    <a:pt x="1286" y="508"/>
                    <a:pt x="1286" y="508"/>
                  </a:cubicBezTo>
                  <a:cubicBezTo>
                    <a:pt x="1285" y="511"/>
                    <a:pt x="1285" y="515"/>
                    <a:pt x="1284" y="519"/>
                  </a:cubicBezTo>
                  <a:lnTo>
                    <a:pt x="1250" y="517"/>
                  </a:lnTo>
                  <a:close/>
                  <a:moveTo>
                    <a:pt x="1283" y="523"/>
                  </a:moveTo>
                  <a:cubicBezTo>
                    <a:pt x="1282" y="526"/>
                    <a:pt x="1281" y="529"/>
                    <a:pt x="1280" y="532"/>
                  </a:cubicBezTo>
                  <a:cubicBezTo>
                    <a:pt x="1245" y="530"/>
                    <a:pt x="1245" y="530"/>
                    <a:pt x="1245" y="530"/>
                  </a:cubicBezTo>
                  <a:cubicBezTo>
                    <a:pt x="1246" y="527"/>
                    <a:pt x="1248" y="524"/>
                    <a:pt x="1249" y="521"/>
                  </a:cubicBezTo>
                  <a:lnTo>
                    <a:pt x="1283" y="523"/>
                  </a:lnTo>
                  <a:close/>
                  <a:moveTo>
                    <a:pt x="1255" y="503"/>
                  </a:moveTo>
                  <a:cubicBezTo>
                    <a:pt x="1257" y="499"/>
                    <a:pt x="1258" y="496"/>
                    <a:pt x="1260" y="492"/>
                  </a:cubicBezTo>
                  <a:cubicBezTo>
                    <a:pt x="1288" y="494"/>
                    <a:pt x="1288" y="494"/>
                    <a:pt x="1288" y="494"/>
                  </a:cubicBezTo>
                  <a:cubicBezTo>
                    <a:pt x="1287" y="497"/>
                    <a:pt x="1287" y="501"/>
                    <a:pt x="1286" y="504"/>
                  </a:cubicBezTo>
                  <a:lnTo>
                    <a:pt x="1255" y="503"/>
                  </a:lnTo>
                  <a:close/>
                  <a:moveTo>
                    <a:pt x="1261" y="489"/>
                  </a:moveTo>
                  <a:cubicBezTo>
                    <a:pt x="1262" y="485"/>
                    <a:pt x="1264" y="482"/>
                    <a:pt x="1265" y="479"/>
                  </a:cubicBezTo>
                  <a:cubicBezTo>
                    <a:pt x="1289" y="482"/>
                    <a:pt x="1289" y="482"/>
                    <a:pt x="1289" y="482"/>
                  </a:cubicBezTo>
                  <a:cubicBezTo>
                    <a:pt x="1289" y="483"/>
                    <a:pt x="1289" y="485"/>
                    <a:pt x="1289" y="487"/>
                  </a:cubicBezTo>
                  <a:cubicBezTo>
                    <a:pt x="1289" y="488"/>
                    <a:pt x="1288" y="489"/>
                    <a:pt x="1288" y="490"/>
                  </a:cubicBezTo>
                  <a:lnTo>
                    <a:pt x="1261" y="489"/>
                  </a:lnTo>
                  <a:close/>
                  <a:moveTo>
                    <a:pt x="1267" y="476"/>
                  </a:moveTo>
                  <a:cubicBezTo>
                    <a:pt x="1269" y="473"/>
                    <a:pt x="1270" y="470"/>
                    <a:pt x="1272" y="467"/>
                  </a:cubicBezTo>
                  <a:cubicBezTo>
                    <a:pt x="1291" y="469"/>
                    <a:pt x="1291" y="469"/>
                    <a:pt x="1291" y="469"/>
                  </a:cubicBezTo>
                  <a:cubicBezTo>
                    <a:pt x="1291" y="472"/>
                    <a:pt x="1290" y="475"/>
                    <a:pt x="1290" y="478"/>
                  </a:cubicBezTo>
                  <a:lnTo>
                    <a:pt x="1267" y="476"/>
                  </a:lnTo>
                  <a:close/>
                  <a:moveTo>
                    <a:pt x="1274" y="463"/>
                  </a:moveTo>
                  <a:cubicBezTo>
                    <a:pt x="1276" y="460"/>
                    <a:pt x="1278" y="458"/>
                    <a:pt x="1280" y="456"/>
                  </a:cubicBezTo>
                  <a:cubicBezTo>
                    <a:pt x="1294" y="457"/>
                    <a:pt x="1294" y="457"/>
                    <a:pt x="1294" y="457"/>
                  </a:cubicBezTo>
                  <a:cubicBezTo>
                    <a:pt x="1293" y="460"/>
                    <a:pt x="1292" y="463"/>
                    <a:pt x="1292" y="466"/>
                  </a:cubicBezTo>
                  <a:lnTo>
                    <a:pt x="1274" y="463"/>
                  </a:lnTo>
                  <a:close/>
                  <a:moveTo>
                    <a:pt x="1239" y="546"/>
                  </a:moveTo>
                  <a:cubicBezTo>
                    <a:pt x="1272" y="550"/>
                    <a:pt x="1272" y="550"/>
                    <a:pt x="1272" y="550"/>
                  </a:cubicBezTo>
                  <a:cubicBezTo>
                    <a:pt x="1271" y="553"/>
                    <a:pt x="1269" y="555"/>
                    <a:pt x="1268" y="557"/>
                  </a:cubicBezTo>
                  <a:cubicBezTo>
                    <a:pt x="1266" y="558"/>
                    <a:pt x="1264" y="558"/>
                    <a:pt x="1264" y="558"/>
                  </a:cubicBezTo>
                  <a:cubicBezTo>
                    <a:pt x="1261" y="557"/>
                    <a:pt x="1252" y="551"/>
                    <a:pt x="1238" y="548"/>
                  </a:cubicBezTo>
                  <a:cubicBezTo>
                    <a:pt x="1238" y="547"/>
                    <a:pt x="1239" y="547"/>
                    <a:pt x="1239" y="546"/>
                  </a:cubicBezTo>
                  <a:close/>
                  <a:moveTo>
                    <a:pt x="1240" y="543"/>
                  </a:moveTo>
                  <a:cubicBezTo>
                    <a:pt x="1242" y="540"/>
                    <a:pt x="1243" y="537"/>
                    <a:pt x="1244" y="534"/>
                  </a:cubicBezTo>
                  <a:cubicBezTo>
                    <a:pt x="1279" y="536"/>
                    <a:pt x="1279" y="536"/>
                    <a:pt x="1279" y="536"/>
                  </a:cubicBezTo>
                  <a:cubicBezTo>
                    <a:pt x="1277" y="540"/>
                    <a:pt x="1276" y="543"/>
                    <a:pt x="1274" y="547"/>
                  </a:cubicBezTo>
                  <a:lnTo>
                    <a:pt x="1240" y="543"/>
                  </a:lnTo>
                  <a:close/>
                  <a:moveTo>
                    <a:pt x="1232" y="528"/>
                  </a:moveTo>
                  <a:cubicBezTo>
                    <a:pt x="1231" y="531"/>
                    <a:pt x="1230" y="534"/>
                    <a:pt x="1229" y="537"/>
                  </a:cubicBezTo>
                  <a:cubicBezTo>
                    <a:pt x="1226" y="535"/>
                    <a:pt x="1226" y="535"/>
                    <a:pt x="1226" y="535"/>
                  </a:cubicBezTo>
                  <a:cubicBezTo>
                    <a:pt x="1227" y="531"/>
                    <a:pt x="1228" y="528"/>
                    <a:pt x="1229" y="524"/>
                  </a:cubicBezTo>
                  <a:lnTo>
                    <a:pt x="1232" y="528"/>
                  </a:lnTo>
                  <a:close/>
                  <a:moveTo>
                    <a:pt x="1227" y="541"/>
                  </a:moveTo>
                  <a:cubicBezTo>
                    <a:pt x="1226" y="543"/>
                    <a:pt x="1226" y="544"/>
                    <a:pt x="1225" y="546"/>
                  </a:cubicBezTo>
                  <a:cubicBezTo>
                    <a:pt x="1224" y="546"/>
                    <a:pt x="1222" y="546"/>
                    <a:pt x="1221" y="546"/>
                  </a:cubicBezTo>
                  <a:cubicBezTo>
                    <a:pt x="1222" y="544"/>
                    <a:pt x="1223" y="541"/>
                    <a:pt x="1224" y="538"/>
                  </a:cubicBezTo>
                  <a:lnTo>
                    <a:pt x="1227" y="541"/>
                  </a:lnTo>
                  <a:close/>
                  <a:moveTo>
                    <a:pt x="1523" y="518"/>
                  </a:moveTo>
                  <a:cubicBezTo>
                    <a:pt x="1524" y="523"/>
                    <a:pt x="1525" y="527"/>
                    <a:pt x="1526" y="531"/>
                  </a:cubicBezTo>
                  <a:cubicBezTo>
                    <a:pt x="1522" y="534"/>
                    <a:pt x="1522" y="534"/>
                    <a:pt x="1522" y="534"/>
                  </a:cubicBezTo>
                  <a:cubicBezTo>
                    <a:pt x="1523" y="529"/>
                    <a:pt x="1523" y="524"/>
                    <a:pt x="1523" y="518"/>
                  </a:cubicBezTo>
                  <a:close/>
                  <a:moveTo>
                    <a:pt x="1526" y="536"/>
                  </a:moveTo>
                  <a:cubicBezTo>
                    <a:pt x="1526" y="539"/>
                    <a:pt x="1526" y="542"/>
                    <a:pt x="1526" y="545"/>
                  </a:cubicBezTo>
                  <a:cubicBezTo>
                    <a:pt x="1518" y="549"/>
                    <a:pt x="1518" y="549"/>
                    <a:pt x="1518" y="549"/>
                  </a:cubicBezTo>
                  <a:cubicBezTo>
                    <a:pt x="1519" y="546"/>
                    <a:pt x="1520" y="543"/>
                    <a:pt x="1521" y="540"/>
                  </a:cubicBezTo>
                  <a:lnTo>
                    <a:pt x="1526" y="536"/>
                  </a:lnTo>
                  <a:close/>
                  <a:moveTo>
                    <a:pt x="1410" y="647"/>
                  </a:moveTo>
                  <a:cubicBezTo>
                    <a:pt x="1412" y="645"/>
                    <a:pt x="1414" y="643"/>
                    <a:pt x="1417" y="641"/>
                  </a:cubicBezTo>
                  <a:cubicBezTo>
                    <a:pt x="1439" y="655"/>
                    <a:pt x="1439" y="655"/>
                    <a:pt x="1439" y="655"/>
                  </a:cubicBezTo>
                  <a:cubicBezTo>
                    <a:pt x="1436" y="656"/>
                    <a:pt x="1433" y="657"/>
                    <a:pt x="1431" y="658"/>
                  </a:cubicBezTo>
                  <a:lnTo>
                    <a:pt x="1410" y="647"/>
                  </a:lnTo>
                  <a:close/>
                  <a:moveTo>
                    <a:pt x="1426" y="660"/>
                  </a:moveTo>
                  <a:cubicBezTo>
                    <a:pt x="1423" y="660"/>
                    <a:pt x="1420" y="661"/>
                    <a:pt x="1418" y="661"/>
                  </a:cubicBezTo>
                  <a:cubicBezTo>
                    <a:pt x="1411" y="660"/>
                    <a:pt x="1406" y="660"/>
                    <a:pt x="1403" y="660"/>
                  </a:cubicBezTo>
                  <a:cubicBezTo>
                    <a:pt x="1403" y="659"/>
                    <a:pt x="1403" y="657"/>
                    <a:pt x="1403" y="654"/>
                  </a:cubicBezTo>
                  <a:cubicBezTo>
                    <a:pt x="1404" y="653"/>
                    <a:pt x="1406" y="651"/>
                    <a:pt x="1407" y="650"/>
                  </a:cubicBezTo>
                  <a:lnTo>
                    <a:pt x="1426" y="660"/>
                  </a:lnTo>
                  <a:close/>
                  <a:moveTo>
                    <a:pt x="1420" y="638"/>
                  </a:moveTo>
                  <a:cubicBezTo>
                    <a:pt x="1422" y="636"/>
                    <a:pt x="1425" y="634"/>
                    <a:pt x="1427" y="632"/>
                  </a:cubicBezTo>
                  <a:cubicBezTo>
                    <a:pt x="1452" y="648"/>
                    <a:pt x="1452" y="648"/>
                    <a:pt x="1452" y="648"/>
                  </a:cubicBezTo>
                  <a:cubicBezTo>
                    <a:pt x="1449" y="650"/>
                    <a:pt x="1446" y="651"/>
                    <a:pt x="1443" y="653"/>
                  </a:cubicBezTo>
                  <a:lnTo>
                    <a:pt x="1420" y="638"/>
                  </a:lnTo>
                  <a:close/>
                  <a:moveTo>
                    <a:pt x="1430" y="630"/>
                  </a:moveTo>
                  <a:cubicBezTo>
                    <a:pt x="1433" y="628"/>
                    <a:pt x="1435" y="626"/>
                    <a:pt x="1438" y="624"/>
                  </a:cubicBezTo>
                  <a:cubicBezTo>
                    <a:pt x="1464" y="641"/>
                    <a:pt x="1464" y="641"/>
                    <a:pt x="1464" y="641"/>
                  </a:cubicBezTo>
                  <a:cubicBezTo>
                    <a:pt x="1461" y="642"/>
                    <a:pt x="1459" y="644"/>
                    <a:pt x="1456" y="646"/>
                  </a:cubicBezTo>
                  <a:lnTo>
                    <a:pt x="1430" y="630"/>
                  </a:lnTo>
                  <a:close/>
                  <a:moveTo>
                    <a:pt x="1441" y="622"/>
                  </a:moveTo>
                  <a:cubicBezTo>
                    <a:pt x="1444" y="620"/>
                    <a:pt x="1446" y="618"/>
                    <a:pt x="1449" y="616"/>
                  </a:cubicBezTo>
                  <a:cubicBezTo>
                    <a:pt x="1478" y="630"/>
                    <a:pt x="1478" y="630"/>
                    <a:pt x="1478" y="630"/>
                  </a:cubicBezTo>
                  <a:cubicBezTo>
                    <a:pt x="1474" y="633"/>
                    <a:pt x="1471" y="636"/>
                    <a:pt x="1467" y="638"/>
                  </a:cubicBezTo>
                  <a:lnTo>
                    <a:pt x="1441" y="622"/>
                  </a:lnTo>
                  <a:close/>
                  <a:moveTo>
                    <a:pt x="1453" y="613"/>
                  </a:moveTo>
                  <a:cubicBezTo>
                    <a:pt x="1453" y="613"/>
                    <a:pt x="1454" y="612"/>
                    <a:pt x="1454" y="612"/>
                  </a:cubicBezTo>
                  <a:cubicBezTo>
                    <a:pt x="1456" y="610"/>
                    <a:pt x="1458" y="609"/>
                    <a:pt x="1461" y="607"/>
                  </a:cubicBezTo>
                  <a:cubicBezTo>
                    <a:pt x="1489" y="619"/>
                    <a:pt x="1489" y="619"/>
                    <a:pt x="1489" y="619"/>
                  </a:cubicBezTo>
                  <a:cubicBezTo>
                    <a:pt x="1487" y="622"/>
                    <a:pt x="1484" y="624"/>
                    <a:pt x="1481" y="627"/>
                  </a:cubicBezTo>
                  <a:lnTo>
                    <a:pt x="1453" y="613"/>
                  </a:lnTo>
                  <a:close/>
                  <a:moveTo>
                    <a:pt x="1464" y="605"/>
                  </a:moveTo>
                  <a:cubicBezTo>
                    <a:pt x="1467" y="603"/>
                    <a:pt x="1470" y="601"/>
                    <a:pt x="1472" y="599"/>
                  </a:cubicBezTo>
                  <a:cubicBezTo>
                    <a:pt x="1501" y="606"/>
                    <a:pt x="1501" y="606"/>
                    <a:pt x="1501" y="606"/>
                  </a:cubicBezTo>
                  <a:cubicBezTo>
                    <a:pt x="1498" y="609"/>
                    <a:pt x="1495" y="612"/>
                    <a:pt x="1492" y="616"/>
                  </a:cubicBezTo>
                  <a:lnTo>
                    <a:pt x="1464" y="605"/>
                  </a:lnTo>
                  <a:close/>
                  <a:moveTo>
                    <a:pt x="1476" y="596"/>
                  </a:moveTo>
                  <a:cubicBezTo>
                    <a:pt x="1479" y="594"/>
                    <a:pt x="1482" y="591"/>
                    <a:pt x="1484" y="589"/>
                  </a:cubicBezTo>
                  <a:cubicBezTo>
                    <a:pt x="1510" y="592"/>
                    <a:pt x="1510" y="592"/>
                    <a:pt x="1510" y="592"/>
                  </a:cubicBezTo>
                  <a:cubicBezTo>
                    <a:pt x="1508" y="595"/>
                    <a:pt x="1506" y="599"/>
                    <a:pt x="1503" y="602"/>
                  </a:cubicBezTo>
                  <a:lnTo>
                    <a:pt x="1476" y="596"/>
                  </a:lnTo>
                  <a:close/>
                  <a:moveTo>
                    <a:pt x="1488" y="586"/>
                  </a:moveTo>
                  <a:cubicBezTo>
                    <a:pt x="1491" y="584"/>
                    <a:pt x="1494" y="581"/>
                    <a:pt x="1496" y="579"/>
                  </a:cubicBezTo>
                  <a:cubicBezTo>
                    <a:pt x="1518" y="577"/>
                    <a:pt x="1518" y="577"/>
                    <a:pt x="1518" y="577"/>
                  </a:cubicBezTo>
                  <a:cubicBezTo>
                    <a:pt x="1516" y="581"/>
                    <a:pt x="1514" y="585"/>
                    <a:pt x="1512" y="588"/>
                  </a:cubicBezTo>
                  <a:lnTo>
                    <a:pt x="1488" y="586"/>
                  </a:lnTo>
                  <a:close/>
                  <a:moveTo>
                    <a:pt x="1500" y="575"/>
                  </a:moveTo>
                  <a:cubicBezTo>
                    <a:pt x="1502" y="573"/>
                    <a:pt x="1504" y="570"/>
                    <a:pt x="1506" y="568"/>
                  </a:cubicBezTo>
                  <a:cubicBezTo>
                    <a:pt x="1523" y="564"/>
                    <a:pt x="1523" y="564"/>
                    <a:pt x="1523" y="564"/>
                  </a:cubicBezTo>
                  <a:cubicBezTo>
                    <a:pt x="1522" y="567"/>
                    <a:pt x="1521" y="570"/>
                    <a:pt x="1519" y="573"/>
                  </a:cubicBezTo>
                  <a:lnTo>
                    <a:pt x="1500" y="575"/>
                  </a:lnTo>
                  <a:close/>
                  <a:moveTo>
                    <a:pt x="1510" y="563"/>
                  </a:moveTo>
                  <a:cubicBezTo>
                    <a:pt x="1512" y="561"/>
                    <a:pt x="1513" y="558"/>
                    <a:pt x="1515" y="555"/>
                  </a:cubicBezTo>
                  <a:cubicBezTo>
                    <a:pt x="1526" y="549"/>
                    <a:pt x="1526" y="549"/>
                    <a:pt x="1526" y="549"/>
                  </a:cubicBezTo>
                  <a:cubicBezTo>
                    <a:pt x="1525" y="553"/>
                    <a:pt x="1525" y="556"/>
                    <a:pt x="1524" y="560"/>
                  </a:cubicBezTo>
                  <a:lnTo>
                    <a:pt x="1510" y="563"/>
                  </a:lnTo>
                  <a:close/>
                  <a:moveTo>
                    <a:pt x="1452" y="609"/>
                  </a:moveTo>
                  <a:cubicBezTo>
                    <a:pt x="1435" y="621"/>
                    <a:pt x="1417" y="634"/>
                    <a:pt x="1402" y="649"/>
                  </a:cubicBezTo>
                  <a:cubicBezTo>
                    <a:pt x="1402" y="649"/>
                    <a:pt x="1402" y="648"/>
                    <a:pt x="1401" y="647"/>
                  </a:cubicBezTo>
                  <a:cubicBezTo>
                    <a:pt x="1416" y="628"/>
                    <a:pt x="1437" y="613"/>
                    <a:pt x="1457" y="599"/>
                  </a:cubicBezTo>
                  <a:cubicBezTo>
                    <a:pt x="1484" y="580"/>
                    <a:pt x="1509" y="562"/>
                    <a:pt x="1518" y="536"/>
                  </a:cubicBezTo>
                  <a:cubicBezTo>
                    <a:pt x="1512" y="565"/>
                    <a:pt x="1483" y="587"/>
                    <a:pt x="1452" y="609"/>
                  </a:cubicBezTo>
                  <a:close/>
                  <a:moveTo>
                    <a:pt x="1515" y="533"/>
                  </a:moveTo>
                  <a:cubicBezTo>
                    <a:pt x="1512" y="528"/>
                    <a:pt x="1512" y="528"/>
                    <a:pt x="1512" y="528"/>
                  </a:cubicBezTo>
                  <a:cubicBezTo>
                    <a:pt x="1514" y="526"/>
                    <a:pt x="1516" y="523"/>
                    <a:pt x="1517" y="520"/>
                  </a:cubicBezTo>
                  <a:cubicBezTo>
                    <a:pt x="1517" y="524"/>
                    <a:pt x="1516" y="529"/>
                    <a:pt x="1515" y="533"/>
                  </a:cubicBezTo>
                  <a:close/>
                  <a:moveTo>
                    <a:pt x="1513" y="538"/>
                  </a:moveTo>
                  <a:cubicBezTo>
                    <a:pt x="1512" y="541"/>
                    <a:pt x="1510" y="544"/>
                    <a:pt x="1509" y="546"/>
                  </a:cubicBezTo>
                  <a:cubicBezTo>
                    <a:pt x="1504" y="535"/>
                    <a:pt x="1504" y="535"/>
                    <a:pt x="1504" y="535"/>
                  </a:cubicBezTo>
                  <a:cubicBezTo>
                    <a:pt x="1506" y="534"/>
                    <a:pt x="1508" y="533"/>
                    <a:pt x="1509" y="531"/>
                  </a:cubicBezTo>
                  <a:lnTo>
                    <a:pt x="1513" y="538"/>
                  </a:lnTo>
                  <a:close/>
                  <a:moveTo>
                    <a:pt x="1506" y="550"/>
                  </a:moveTo>
                  <a:cubicBezTo>
                    <a:pt x="1504" y="553"/>
                    <a:pt x="1502" y="555"/>
                    <a:pt x="1500" y="558"/>
                  </a:cubicBezTo>
                  <a:cubicBezTo>
                    <a:pt x="1493" y="542"/>
                    <a:pt x="1493" y="542"/>
                    <a:pt x="1493" y="542"/>
                  </a:cubicBezTo>
                  <a:cubicBezTo>
                    <a:pt x="1496" y="540"/>
                    <a:pt x="1498" y="539"/>
                    <a:pt x="1501" y="538"/>
                  </a:cubicBezTo>
                  <a:lnTo>
                    <a:pt x="1506" y="550"/>
                  </a:lnTo>
                  <a:close/>
                  <a:moveTo>
                    <a:pt x="1497" y="561"/>
                  </a:moveTo>
                  <a:cubicBezTo>
                    <a:pt x="1495" y="563"/>
                    <a:pt x="1493" y="566"/>
                    <a:pt x="1490" y="568"/>
                  </a:cubicBezTo>
                  <a:cubicBezTo>
                    <a:pt x="1482" y="547"/>
                    <a:pt x="1482" y="547"/>
                    <a:pt x="1482" y="547"/>
                  </a:cubicBezTo>
                  <a:cubicBezTo>
                    <a:pt x="1485" y="546"/>
                    <a:pt x="1487" y="545"/>
                    <a:pt x="1490" y="543"/>
                  </a:cubicBezTo>
                  <a:lnTo>
                    <a:pt x="1497" y="561"/>
                  </a:lnTo>
                  <a:close/>
                  <a:moveTo>
                    <a:pt x="1487" y="571"/>
                  </a:moveTo>
                  <a:cubicBezTo>
                    <a:pt x="1485" y="573"/>
                    <a:pt x="1482" y="575"/>
                    <a:pt x="1479" y="577"/>
                  </a:cubicBezTo>
                  <a:cubicBezTo>
                    <a:pt x="1471" y="552"/>
                    <a:pt x="1471" y="552"/>
                    <a:pt x="1471" y="552"/>
                  </a:cubicBezTo>
                  <a:cubicBezTo>
                    <a:pt x="1472" y="551"/>
                    <a:pt x="1473" y="551"/>
                    <a:pt x="1474" y="550"/>
                  </a:cubicBezTo>
                  <a:cubicBezTo>
                    <a:pt x="1475" y="550"/>
                    <a:pt x="1477" y="549"/>
                    <a:pt x="1478" y="548"/>
                  </a:cubicBezTo>
                  <a:lnTo>
                    <a:pt x="1487" y="571"/>
                  </a:lnTo>
                  <a:close/>
                  <a:moveTo>
                    <a:pt x="1476" y="580"/>
                  </a:moveTo>
                  <a:cubicBezTo>
                    <a:pt x="1473" y="582"/>
                    <a:pt x="1470" y="584"/>
                    <a:pt x="1467" y="587"/>
                  </a:cubicBezTo>
                  <a:cubicBezTo>
                    <a:pt x="1458" y="557"/>
                    <a:pt x="1458" y="557"/>
                    <a:pt x="1458" y="557"/>
                  </a:cubicBezTo>
                  <a:cubicBezTo>
                    <a:pt x="1461" y="556"/>
                    <a:pt x="1464" y="554"/>
                    <a:pt x="1467" y="553"/>
                  </a:cubicBezTo>
                  <a:lnTo>
                    <a:pt x="1476" y="580"/>
                  </a:lnTo>
                  <a:close/>
                  <a:moveTo>
                    <a:pt x="1464" y="589"/>
                  </a:moveTo>
                  <a:cubicBezTo>
                    <a:pt x="1461" y="591"/>
                    <a:pt x="1458" y="593"/>
                    <a:pt x="1455" y="596"/>
                  </a:cubicBezTo>
                  <a:cubicBezTo>
                    <a:pt x="1444" y="564"/>
                    <a:pt x="1444" y="564"/>
                    <a:pt x="1444" y="564"/>
                  </a:cubicBezTo>
                  <a:cubicBezTo>
                    <a:pt x="1448" y="562"/>
                    <a:pt x="1451" y="560"/>
                    <a:pt x="1454" y="559"/>
                  </a:cubicBezTo>
                  <a:lnTo>
                    <a:pt x="1464" y="589"/>
                  </a:lnTo>
                  <a:close/>
                  <a:moveTo>
                    <a:pt x="1451" y="598"/>
                  </a:moveTo>
                  <a:cubicBezTo>
                    <a:pt x="1449" y="600"/>
                    <a:pt x="1446" y="602"/>
                    <a:pt x="1443" y="604"/>
                  </a:cubicBezTo>
                  <a:cubicBezTo>
                    <a:pt x="1432" y="571"/>
                    <a:pt x="1432" y="571"/>
                    <a:pt x="1432" y="571"/>
                  </a:cubicBezTo>
                  <a:cubicBezTo>
                    <a:pt x="1435" y="569"/>
                    <a:pt x="1438" y="567"/>
                    <a:pt x="1441" y="566"/>
                  </a:cubicBezTo>
                  <a:lnTo>
                    <a:pt x="1451" y="598"/>
                  </a:lnTo>
                  <a:close/>
                  <a:moveTo>
                    <a:pt x="1440" y="606"/>
                  </a:moveTo>
                  <a:cubicBezTo>
                    <a:pt x="1438" y="608"/>
                    <a:pt x="1435" y="610"/>
                    <a:pt x="1433" y="612"/>
                  </a:cubicBezTo>
                  <a:cubicBezTo>
                    <a:pt x="1420" y="580"/>
                    <a:pt x="1420" y="580"/>
                    <a:pt x="1420" y="580"/>
                  </a:cubicBezTo>
                  <a:cubicBezTo>
                    <a:pt x="1423" y="578"/>
                    <a:pt x="1426" y="575"/>
                    <a:pt x="1429" y="573"/>
                  </a:cubicBezTo>
                  <a:lnTo>
                    <a:pt x="1440" y="606"/>
                  </a:lnTo>
                  <a:close/>
                  <a:moveTo>
                    <a:pt x="1430" y="614"/>
                  </a:moveTo>
                  <a:cubicBezTo>
                    <a:pt x="1427" y="616"/>
                    <a:pt x="1425" y="618"/>
                    <a:pt x="1423" y="620"/>
                  </a:cubicBezTo>
                  <a:cubicBezTo>
                    <a:pt x="1410" y="591"/>
                    <a:pt x="1410" y="591"/>
                    <a:pt x="1410" y="591"/>
                  </a:cubicBezTo>
                  <a:cubicBezTo>
                    <a:pt x="1412" y="588"/>
                    <a:pt x="1415" y="586"/>
                    <a:pt x="1417" y="583"/>
                  </a:cubicBezTo>
                  <a:lnTo>
                    <a:pt x="1430" y="614"/>
                  </a:lnTo>
                  <a:close/>
                  <a:moveTo>
                    <a:pt x="1419" y="623"/>
                  </a:moveTo>
                  <a:cubicBezTo>
                    <a:pt x="1417" y="624"/>
                    <a:pt x="1416" y="626"/>
                    <a:pt x="1414" y="628"/>
                  </a:cubicBezTo>
                  <a:cubicBezTo>
                    <a:pt x="1402" y="602"/>
                    <a:pt x="1402" y="602"/>
                    <a:pt x="1402" y="602"/>
                  </a:cubicBezTo>
                  <a:cubicBezTo>
                    <a:pt x="1403" y="599"/>
                    <a:pt x="1405" y="597"/>
                    <a:pt x="1407" y="594"/>
                  </a:cubicBezTo>
                  <a:lnTo>
                    <a:pt x="1419" y="623"/>
                  </a:lnTo>
                  <a:close/>
                  <a:moveTo>
                    <a:pt x="1411" y="631"/>
                  </a:moveTo>
                  <a:cubicBezTo>
                    <a:pt x="1409" y="633"/>
                    <a:pt x="1406" y="635"/>
                    <a:pt x="1404" y="637"/>
                  </a:cubicBezTo>
                  <a:cubicBezTo>
                    <a:pt x="1394" y="617"/>
                    <a:pt x="1394" y="617"/>
                    <a:pt x="1394" y="617"/>
                  </a:cubicBezTo>
                  <a:cubicBezTo>
                    <a:pt x="1396" y="613"/>
                    <a:pt x="1398" y="610"/>
                    <a:pt x="1399" y="606"/>
                  </a:cubicBezTo>
                  <a:lnTo>
                    <a:pt x="1411" y="631"/>
                  </a:lnTo>
                  <a:close/>
                  <a:moveTo>
                    <a:pt x="1402" y="640"/>
                  </a:moveTo>
                  <a:cubicBezTo>
                    <a:pt x="1401" y="641"/>
                    <a:pt x="1401" y="642"/>
                    <a:pt x="1400" y="642"/>
                  </a:cubicBezTo>
                  <a:cubicBezTo>
                    <a:pt x="1398" y="637"/>
                    <a:pt x="1396" y="631"/>
                    <a:pt x="1391" y="625"/>
                  </a:cubicBezTo>
                  <a:cubicBezTo>
                    <a:pt x="1392" y="624"/>
                    <a:pt x="1392" y="623"/>
                    <a:pt x="1393" y="622"/>
                  </a:cubicBezTo>
                  <a:lnTo>
                    <a:pt x="1402" y="640"/>
                  </a:lnTo>
                  <a:close/>
                  <a:moveTo>
                    <a:pt x="1486" y="653"/>
                  </a:moveTo>
                  <a:cubicBezTo>
                    <a:pt x="1488" y="658"/>
                    <a:pt x="1493" y="660"/>
                    <a:pt x="1498" y="660"/>
                  </a:cubicBezTo>
                  <a:cubicBezTo>
                    <a:pt x="1490" y="664"/>
                    <a:pt x="1476" y="665"/>
                    <a:pt x="1455" y="661"/>
                  </a:cubicBezTo>
                  <a:cubicBezTo>
                    <a:pt x="1466" y="656"/>
                    <a:pt x="1475" y="650"/>
                    <a:pt x="1484" y="643"/>
                  </a:cubicBezTo>
                  <a:cubicBezTo>
                    <a:pt x="1483" y="646"/>
                    <a:pt x="1484" y="650"/>
                    <a:pt x="1486" y="653"/>
                  </a:cubicBezTo>
                  <a:close/>
                  <a:moveTo>
                    <a:pt x="1507" y="659"/>
                  </a:moveTo>
                  <a:cubicBezTo>
                    <a:pt x="1510" y="655"/>
                    <a:pt x="1511" y="651"/>
                    <a:pt x="1510" y="648"/>
                  </a:cubicBezTo>
                  <a:cubicBezTo>
                    <a:pt x="1509" y="647"/>
                    <a:pt x="1509" y="646"/>
                    <a:pt x="1508" y="646"/>
                  </a:cubicBezTo>
                  <a:cubicBezTo>
                    <a:pt x="1507" y="647"/>
                    <a:pt x="1506" y="647"/>
                    <a:pt x="1506" y="648"/>
                  </a:cubicBezTo>
                  <a:cubicBezTo>
                    <a:pt x="1506" y="652"/>
                    <a:pt x="1504" y="655"/>
                    <a:pt x="1500" y="656"/>
                  </a:cubicBezTo>
                  <a:cubicBezTo>
                    <a:pt x="1497" y="657"/>
                    <a:pt x="1492" y="656"/>
                    <a:pt x="1489" y="651"/>
                  </a:cubicBezTo>
                  <a:cubicBezTo>
                    <a:pt x="1486" y="646"/>
                    <a:pt x="1488" y="640"/>
                    <a:pt x="1491" y="637"/>
                  </a:cubicBezTo>
                  <a:cubicBezTo>
                    <a:pt x="1494" y="634"/>
                    <a:pt x="1500" y="631"/>
                    <a:pt x="1506" y="634"/>
                  </a:cubicBezTo>
                  <a:cubicBezTo>
                    <a:pt x="1517" y="639"/>
                    <a:pt x="1520" y="649"/>
                    <a:pt x="1516" y="659"/>
                  </a:cubicBezTo>
                  <a:cubicBezTo>
                    <a:pt x="1509" y="674"/>
                    <a:pt x="1482" y="683"/>
                    <a:pt x="1441" y="666"/>
                  </a:cubicBezTo>
                  <a:cubicBezTo>
                    <a:pt x="1444" y="665"/>
                    <a:pt x="1447" y="664"/>
                    <a:pt x="1449" y="663"/>
                  </a:cubicBezTo>
                  <a:cubicBezTo>
                    <a:pt x="1489" y="673"/>
                    <a:pt x="1503" y="662"/>
                    <a:pt x="1507" y="659"/>
                  </a:cubicBezTo>
                  <a:close/>
                  <a:moveTo>
                    <a:pt x="1631" y="514"/>
                  </a:moveTo>
                  <a:cubicBezTo>
                    <a:pt x="1632" y="515"/>
                    <a:pt x="1632" y="515"/>
                    <a:pt x="1633" y="514"/>
                  </a:cubicBezTo>
                  <a:cubicBezTo>
                    <a:pt x="1647" y="506"/>
                    <a:pt x="1659" y="517"/>
                    <a:pt x="1661" y="519"/>
                  </a:cubicBezTo>
                  <a:cubicBezTo>
                    <a:pt x="1661" y="519"/>
                    <a:pt x="1661" y="519"/>
                    <a:pt x="1661" y="519"/>
                  </a:cubicBezTo>
                  <a:cubicBezTo>
                    <a:pt x="1661" y="519"/>
                    <a:pt x="1661" y="519"/>
                    <a:pt x="1661" y="519"/>
                  </a:cubicBezTo>
                  <a:cubicBezTo>
                    <a:pt x="1663" y="521"/>
                    <a:pt x="1673" y="532"/>
                    <a:pt x="1665" y="547"/>
                  </a:cubicBezTo>
                  <a:cubicBezTo>
                    <a:pt x="1665" y="547"/>
                    <a:pt x="1665" y="548"/>
                    <a:pt x="1666" y="549"/>
                  </a:cubicBezTo>
                  <a:cubicBezTo>
                    <a:pt x="1666" y="549"/>
                    <a:pt x="1667" y="550"/>
                    <a:pt x="1667" y="549"/>
                  </a:cubicBezTo>
                  <a:cubicBezTo>
                    <a:pt x="1677" y="548"/>
                    <a:pt x="1684" y="554"/>
                    <a:pt x="1688" y="561"/>
                  </a:cubicBezTo>
                  <a:cubicBezTo>
                    <a:pt x="1691" y="568"/>
                    <a:pt x="1692" y="578"/>
                    <a:pt x="1685" y="585"/>
                  </a:cubicBezTo>
                  <a:cubicBezTo>
                    <a:pt x="1684" y="586"/>
                    <a:pt x="1684" y="587"/>
                    <a:pt x="1684" y="587"/>
                  </a:cubicBezTo>
                  <a:cubicBezTo>
                    <a:pt x="1684" y="588"/>
                    <a:pt x="1685" y="588"/>
                    <a:pt x="1685" y="589"/>
                  </a:cubicBezTo>
                  <a:cubicBezTo>
                    <a:pt x="1694" y="593"/>
                    <a:pt x="1701" y="601"/>
                    <a:pt x="1701" y="611"/>
                  </a:cubicBezTo>
                  <a:cubicBezTo>
                    <a:pt x="1702" y="619"/>
                    <a:pt x="1700" y="635"/>
                    <a:pt x="1677" y="649"/>
                  </a:cubicBezTo>
                  <a:cubicBezTo>
                    <a:pt x="1667" y="644"/>
                    <a:pt x="1655" y="640"/>
                    <a:pt x="1642" y="641"/>
                  </a:cubicBezTo>
                  <a:cubicBezTo>
                    <a:pt x="1641" y="641"/>
                    <a:pt x="1640" y="641"/>
                    <a:pt x="1640" y="641"/>
                  </a:cubicBezTo>
                  <a:cubicBezTo>
                    <a:pt x="1657" y="634"/>
                    <a:pt x="1680" y="624"/>
                    <a:pt x="1685" y="615"/>
                  </a:cubicBezTo>
                  <a:cubicBezTo>
                    <a:pt x="1686" y="613"/>
                    <a:pt x="1686" y="611"/>
                    <a:pt x="1686" y="610"/>
                  </a:cubicBezTo>
                  <a:cubicBezTo>
                    <a:pt x="1685" y="607"/>
                    <a:pt x="1683" y="606"/>
                    <a:pt x="1681" y="605"/>
                  </a:cubicBezTo>
                  <a:cubicBezTo>
                    <a:pt x="1671" y="600"/>
                    <a:pt x="1644" y="609"/>
                    <a:pt x="1620" y="619"/>
                  </a:cubicBezTo>
                  <a:cubicBezTo>
                    <a:pt x="1643" y="605"/>
                    <a:pt x="1668" y="588"/>
                    <a:pt x="1671" y="576"/>
                  </a:cubicBezTo>
                  <a:cubicBezTo>
                    <a:pt x="1672" y="573"/>
                    <a:pt x="1672" y="571"/>
                    <a:pt x="1671" y="569"/>
                  </a:cubicBezTo>
                  <a:cubicBezTo>
                    <a:pt x="1669" y="567"/>
                    <a:pt x="1668" y="565"/>
                    <a:pt x="1665" y="565"/>
                  </a:cubicBezTo>
                  <a:cubicBezTo>
                    <a:pt x="1654" y="563"/>
                    <a:pt x="1631" y="577"/>
                    <a:pt x="1610" y="592"/>
                  </a:cubicBezTo>
                  <a:cubicBezTo>
                    <a:pt x="1630" y="573"/>
                    <a:pt x="1649" y="551"/>
                    <a:pt x="1650" y="539"/>
                  </a:cubicBezTo>
                  <a:cubicBezTo>
                    <a:pt x="1650" y="536"/>
                    <a:pt x="1649" y="534"/>
                    <a:pt x="1647" y="532"/>
                  </a:cubicBezTo>
                  <a:cubicBezTo>
                    <a:pt x="1646" y="531"/>
                    <a:pt x="1643" y="530"/>
                    <a:pt x="1641" y="530"/>
                  </a:cubicBezTo>
                  <a:cubicBezTo>
                    <a:pt x="1629" y="531"/>
                    <a:pt x="1607" y="550"/>
                    <a:pt x="1588" y="570"/>
                  </a:cubicBezTo>
                  <a:cubicBezTo>
                    <a:pt x="1603" y="548"/>
                    <a:pt x="1617" y="525"/>
                    <a:pt x="1615" y="515"/>
                  </a:cubicBezTo>
                  <a:cubicBezTo>
                    <a:pt x="1614" y="512"/>
                    <a:pt x="1613" y="510"/>
                    <a:pt x="1611" y="509"/>
                  </a:cubicBezTo>
                  <a:cubicBezTo>
                    <a:pt x="1609" y="508"/>
                    <a:pt x="1606" y="508"/>
                    <a:pt x="1604" y="509"/>
                  </a:cubicBezTo>
                  <a:cubicBezTo>
                    <a:pt x="1592" y="512"/>
                    <a:pt x="1575" y="536"/>
                    <a:pt x="1561" y="560"/>
                  </a:cubicBezTo>
                  <a:cubicBezTo>
                    <a:pt x="1571" y="536"/>
                    <a:pt x="1580" y="509"/>
                    <a:pt x="1575" y="499"/>
                  </a:cubicBezTo>
                  <a:cubicBezTo>
                    <a:pt x="1574" y="496"/>
                    <a:pt x="1572" y="495"/>
                    <a:pt x="1570" y="494"/>
                  </a:cubicBezTo>
                  <a:cubicBezTo>
                    <a:pt x="1568" y="493"/>
                    <a:pt x="1566" y="494"/>
                    <a:pt x="1564" y="495"/>
                  </a:cubicBezTo>
                  <a:cubicBezTo>
                    <a:pt x="1555" y="499"/>
                    <a:pt x="1545" y="523"/>
                    <a:pt x="1539" y="540"/>
                  </a:cubicBezTo>
                  <a:cubicBezTo>
                    <a:pt x="1539" y="539"/>
                    <a:pt x="1539" y="539"/>
                    <a:pt x="1539" y="538"/>
                  </a:cubicBezTo>
                  <a:cubicBezTo>
                    <a:pt x="1539" y="525"/>
                    <a:pt x="1536" y="513"/>
                    <a:pt x="1530" y="503"/>
                  </a:cubicBezTo>
                  <a:cubicBezTo>
                    <a:pt x="1545" y="480"/>
                    <a:pt x="1561" y="478"/>
                    <a:pt x="1569" y="478"/>
                  </a:cubicBezTo>
                  <a:cubicBezTo>
                    <a:pt x="1578" y="479"/>
                    <a:pt x="1587" y="485"/>
                    <a:pt x="1591" y="495"/>
                  </a:cubicBezTo>
                  <a:cubicBezTo>
                    <a:pt x="1591" y="495"/>
                    <a:pt x="1592" y="496"/>
                    <a:pt x="1593" y="496"/>
                  </a:cubicBezTo>
                  <a:cubicBezTo>
                    <a:pt x="1593" y="496"/>
                    <a:pt x="1594" y="496"/>
                    <a:pt x="1594" y="495"/>
                  </a:cubicBezTo>
                  <a:cubicBezTo>
                    <a:pt x="1602" y="487"/>
                    <a:pt x="1612" y="488"/>
                    <a:pt x="1618" y="492"/>
                  </a:cubicBezTo>
                  <a:cubicBezTo>
                    <a:pt x="1625" y="495"/>
                    <a:pt x="1632" y="503"/>
                    <a:pt x="1630" y="512"/>
                  </a:cubicBezTo>
                  <a:cubicBezTo>
                    <a:pt x="1630" y="513"/>
                    <a:pt x="1630" y="514"/>
                    <a:pt x="1631" y="514"/>
                  </a:cubicBezTo>
                  <a:close/>
                  <a:moveTo>
                    <a:pt x="1573" y="644"/>
                  </a:moveTo>
                  <a:cubicBezTo>
                    <a:pt x="1574" y="644"/>
                    <a:pt x="1575" y="643"/>
                    <a:pt x="1576" y="643"/>
                  </a:cubicBezTo>
                  <a:cubicBezTo>
                    <a:pt x="1603" y="629"/>
                    <a:pt x="1664" y="602"/>
                    <a:pt x="1679" y="608"/>
                  </a:cubicBezTo>
                  <a:cubicBezTo>
                    <a:pt x="1681" y="609"/>
                    <a:pt x="1682" y="610"/>
                    <a:pt x="1682" y="611"/>
                  </a:cubicBezTo>
                  <a:cubicBezTo>
                    <a:pt x="1682" y="612"/>
                    <a:pt x="1682" y="613"/>
                    <a:pt x="1682" y="614"/>
                  </a:cubicBezTo>
                  <a:cubicBezTo>
                    <a:pt x="1676" y="624"/>
                    <a:pt x="1635" y="639"/>
                    <a:pt x="1620" y="643"/>
                  </a:cubicBezTo>
                  <a:cubicBezTo>
                    <a:pt x="1620" y="643"/>
                    <a:pt x="1620" y="643"/>
                    <a:pt x="1620" y="643"/>
                  </a:cubicBezTo>
                  <a:cubicBezTo>
                    <a:pt x="1605" y="647"/>
                    <a:pt x="1590" y="653"/>
                    <a:pt x="1576" y="662"/>
                  </a:cubicBezTo>
                  <a:cubicBezTo>
                    <a:pt x="1576" y="656"/>
                    <a:pt x="1575" y="650"/>
                    <a:pt x="1573" y="644"/>
                  </a:cubicBezTo>
                  <a:close/>
                  <a:moveTo>
                    <a:pt x="1559" y="608"/>
                  </a:moveTo>
                  <a:cubicBezTo>
                    <a:pt x="1584" y="578"/>
                    <a:pt x="1624" y="535"/>
                    <a:pt x="1641" y="534"/>
                  </a:cubicBezTo>
                  <a:cubicBezTo>
                    <a:pt x="1642" y="534"/>
                    <a:pt x="1644" y="534"/>
                    <a:pt x="1645" y="535"/>
                  </a:cubicBezTo>
                  <a:cubicBezTo>
                    <a:pt x="1646" y="536"/>
                    <a:pt x="1646" y="537"/>
                    <a:pt x="1646" y="539"/>
                  </a:cubicBezTo>
                  <a:cubicBezTo>
                    <a:pt x="1645" y="555"/>
                    <a:pt x="1601" y="596"/>
                    <a:pt x="1572" y="620"/>
                  </a:cubicBezTo>
                  <a:cubicBezTo>
                    <a:pt x="1568" y="623"/>
                    <a:pt x="1565" y="626"/>
                    <a:pt x="1564" y="627"/>
                  </a:cubicBezTo>
                  <a:cubicBezTo>
                    <a:pt x="1562" y="625"/>
                    <a:pt x="1561" y="623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9" y="621"/>
                    <a:pt x="1559" y="621"/>
                    <a:pt x="1559" y="621"/>
                  </a:cubicBezTo>
                  <a:cubicBezTo>
                    <a:pt x="1557" y="619"/>
                    <a:pt x="1555" y="618"/>
                    <a:pt x="1553" y="616"/>
                  </a:cubicBezTo>
                  <a:cubicBezTo>
                    <a:pt x="1554" y="614"/>
                    <a:pt x="1556" y="612"/>
                    <a:pt x="1559" y="608"/>
                  </a:cubicBezTo>
                  <a:close/>
                  <a:moveTo>
                    <a:pt x="1550" y="614"/>
                  </a:moveTo>
                  <a:cubicBezTo>
                    <a:pt x="1546" y="611"/>
                    <a:pt x="1543" y="609"/>
                    <a:pt x="1539" y="608"/>
                  </a:cubicBezTo>
                  <a:cubicBezTo>
                    <a:pt x="1539" y="608"/>
                    <a:pt x="1540" y="607"/>
                    <a:pt x="1540" y="607"/>
                  </a:cubicBezTo>
                  <a:cubicBezTo>
                    <a:pt x="1547" y="592"/>
                    <a:pt x="1585" y="518"/>
                    <a:pt x="1605" y="512"/>
                  </a:cubicBezTo>
                  <a:cubicBezTo>
                    <a:pt x="1607" y="512"/>
                    <a:pt x="1608" y="512"/>
                    <a:pt x="1609" y="512"/>
                  </a:cubicBezTo>
                  <a:cubicBezTo>
                    <a:pt x="1610" y="513"/>
                    <a:pt x="1611" y="514"/>
                    <a:pt x="1611" y="515"/>
                  </a:cubicBezTo>
                  <a:cubicBezTo>
                    <a:pt x="1614" y="531"/>
                    <a:pt x="1577" y="580"/>
                    <a:pt x="1556" y="606"/>
                  </a:cubicBezTo>
                  <a:cubicBezTo>
                    <a:pt x="1553" y="610"/>
                    <a:pt x="1551" y="612"/>
                    <a:pt x="1550" y="614"/>
                  </a:cubicBezTo>
                  <a:close/>
                  <a:moveTo>
                    <a:pt x="1573" y="624"/>
                  </a:moveTo>
                  <a:cubicBezTo>
                    <a:pt x="1600" y="603"/>
                    <a:pt x="1649" y="566"/>
                    <a:pt x="1664" y="569"/>
                  </a:cubicBezTo>
                  <a:cubicBezTo>
                    <a:pt x="1666" y="569"/>
                    <a:pt x="1667" y="570"/>
                    <a:pt x="1667" y="571"/>
                  </a:cubicBezTo>
                  <a:cubicBezTo>
                    <a:pt x="1668" y="572"/>
                    <a:pt x="1668" y="573"/>
                    <a:pt x="1667" y="575"/>
                  </a:cubicBezTo>
                  <a:cubicBezTo>
                    <a:pt x="1662" y="594"/>
                    <a:pt x="1588" y="632"/>
                    <a:pt x="1573" y="640"/>
                  </a:cubicBezTo>
                  <a:cubicBezTo>
                    <a:pt x="1573" y="640"/>
                    <a:pt x="1572" y="640"/>
                    <a:pt x="1572" y="640"/>
                  </a:cubicBezTo>
                  <a:cubicBezTo>
                    <a:pt x="1570" y="637"/>
                    <a:pt x="1568" y="633"/>
                    <a:pt x="1566" y="630"/>
                  </a:cubicBezTo>
                  <a:cubicBezTo>
                    <a:pt x="1568" y="629"/>
                    <a:pt x="1570" y="627"/>
                    <a:pt x="1573" y="624"/>
                  </a:cubicBezTo>
                  <a:close/>
                  <a:moveTo>
                    <a:pt x="1537" y="560"/>
                  </a:moveTo>
                  <a:cubicBezTo>
                    <a:pt x="1541" y="545"/>
                    <a:pt x="1555" y="504"/>
                    <a:pt x="1566" y="498"/>
                  </a:cubicBezTo>
                  <a:cubicBezTo>
                    <a:pt x="1567" y="497"/>
                    <a:pt x="1568" y="497"/>
                    <a:pt x="1569" y="498"/>
                  </a:cubicBezTo>
                  <a:cubicBezTo>
                    <a:pt x="1570" y="498"/>
                    <a:pt x="1571" y="499"/>
                    <a:pt x="1572" y="500"/>
                  </a:cubicBezTo>
                  <a:cubicBezTo>
                    <a:pt x="1578" y="515"/>
                    <a:pt x="1551" y="576"/>
                    <a:pt x="1537" y="603"/>
                  </a:cubicBezTo>
                  <a:cubicBezTo>
                    <a:pt x="1536" y="605"/>
                    <a:pt x="1536" y="606"/>
                    <a:pt x="1536" y="607"/>
                  </a:cubicBezTo>
                  <a:cubicBezTo>
                    <a:pt x="1530" y="604"/>
                    <a:pt x="1524" y="604"/>
                    <a:pt x="1518" y="604"/>
                  </a:cubicBezTo>
                  <a:cubicBezTo>
                    <a:pt x="1527" y="590"/>
                    <a:pt x="1533" y="575"/>
                    <a:pt x="1537" y="560"/>
                  </a:cubicBezTo>
                  <a:cubicBezTo>
                    <a:pt x="1537" y="560"/>
                    <a:pt x="1537" y="560"/>
                    <a:pt x="1537" y="560"/>
                  </a:cubicBezTo>
                  <a:close/>
                  <a:moveTo>
                    <a:pt x="1556" y="624"/>
                  </a:moveTo>
                  <a:cubicBezTo>
                    <a:pt x="1556" y="624"/>
                    <a:pt x="1556" y="624"/>
                    <a:pt x="1556" y="624"/>
                  </a:cubicBezTo>
                  <a:cubicBezTo>
                    <a:pt x="1556" y="624"/>
                    <a:pt x="1556" y="624"/>
                    <a:pt x="1556" y="624"/>
                  </a:cubicBezTo>
                  <a:cubicBezTo>
                    <a:pt x="1556" y="624"/>
                    <a:pt x="1556" y="624"/>
                    <a:pt x="1556" y="624"/>
                  </a:cubicBezTo>
                  <a:cubicBezTo>
                    <a:pt x="1568" y="636"/>
                    <a:pt x="1574" y="652"/>
                    <a:pt x="1572" y="664"/>
                  </a:cubicBezTo>
                  <a:cubicBezTo>
                    <a:pt x="1570" y="666"/>
                    <a:pt x="1568" y="667"/>
                    <a:pt x="1566" y="669"/>
                  </a:cubicBezTo>
                  <a:cubicBezTo>
                    <a:pt x="1567" y="654"/>
                    <a:pt x="1560" y="637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51" y="628"/>
                    <a:pt x="1551" y="628"/>
                    <a:pt x="1551" y="628"/>
                  </a:cubicBezTo>
                  <a:cubicBezTo>
                    <a:pt x="1543" y="620"/>
                    <a:pt x="1526" y="613"/>
                    <a:pt x="1511" y="614"/>
                  </a:cubicBezTo>
                  <a:cubicBezTo>
                    <a:pt x="1513" y="612"/>
                    <a:pt x="1514" y="610"/>
                    <a:pt x="1515" y="608"/>
                  </a:cubicBezTo>
                  <a:cubicBezTo>
                    <a:pt x="1528" y="606"/>
                    <a:pt x="1544" y="612"/>
                    <a:pt x="1556" y="624"/>
                  </a:cubicBezTo>
                  <a:close/>
                  <a:moveTo>
                    <a:pt x="1549" y="631"/>
                  </a:moveTo>
                  <a:cubicBezTo>
                    <a:pt x="1557" y="640"/>
                    <a:pt x="1564" y="658"/>
                    <a:pt x="1561" y="672"/>
                  </a:cubicBezTo>
                  <a:cubicBezTo>
                    <a:pt x="1558" y="675"/>
                    <a:pt x="1554" y="678"/>
                    <a:pt x="1551" y="681"/>
                  </a:cubicBezTo>
                  <a:cubicBezTo>
                    <a:pt x="1551" y="678"/>
                    <a:pt x="1551" y="675"/>
                    <a:pt x="1549" y="672"/>
                  </a:cubicBezTo>
                  <a:cubicBezTo>
                    <a:pt x="1545" y="664"/>
                    <a:pt x="1539" y="659"/>
                    <a:pt x="1531" y="658"/>
                  </a:cubicBezTo>
                  <a:cubicBezTo>
                    <a:pt x="1538" y="655"/>
                    <a:pt x="1545" y="650"/>
                    <a:pt x="1546" y="645"/>
                  </a:cubicBezTo>
                  <a:cubicBezTo>
                    <a:pt x="1547" y="643"/>
                    <a:pt x="1547" y="640"/>
                    <a:pt x="1543" y="636"/>
                  </a:cubicBezTo>
                  <a:cubicBezTo>
                    <a:pt x="1540" y="633"/>
                    <a:pt x="1537" y="633"/>
                    <a:pt x="1535" y="634"/>
                  </a:cubicBezTo>
                  <a:cubicBezTo>
                    <a:pt x="1529" y="635"/>
                    <a:pt x="1525" y="642"/>
                    <a:pt x="1522" y="648"/>
                  </a:cubicBezTo>
                  <a:cubicBezTo>
                    <a:pt x="1521" y="641"/>
                    <a:pt x="1516" y="634"/>
                    <a:pt x="1508" y="631"/>
                  </a:cubicBezTo>
                  <a:cubicBezTo>
                    <a:pt x="1505" y="629"/>
                    <a:pt x="1502" y="629"/>
                    <a:pt x="1499" y="629"/>
                  </a:cubicBezTo>
                  <a:cubicBezTo>
                    <a:pt x="1502" y="626"/>
                    <a:pt x="1505" y="622"/>
                    <a:pt x="1508" y="619"/>
                  </a:cubicBezTo>
                  <a:cubicBezTo>
                    <a:pt x="1522" y="616"/>
                    <a:pt x="1540" y="623"/>
                    <a:pt x="1549" y="631"/>
                  </a:cubicBezTo>
                  <a:close/>
                  <a:moveTo>
                    <a:pt x="1529" y="691"/>
                  </a:moveTo>
                  <a:cubicBezTo>
                    <a:pt x="1524" y="688"/>
                    <a:pt x="1523" y="683"/>
                    <a:pt x="1524" y="680"/>
                  </a:cubicBezTo>
                  <a:cubicBezTo>
                    <a:pt x="1525" y="676"/>
                    <a:pt x="1528" y="674"/>
                    <a:pt x="1531" y="674"/>
                  </a:cubicBezTo>
                  <a:cubicBezTo>
                    <a:pt x="1532" y="674"/>
                    <a:pt x="1533" y="673"/>
                    <a:pt x="1533" y="672"/>
                  </a:cubicBezTo>
                  <a:cubicBezTo>
                    <a:pt x="1533" y="671"/>
                    <a:pt x="1533" y="670"/>
                    <a:pt x="1532" y="670"/>
                  </a:cubicBezTo>
                  <a:cubicBezTo>
                    <a:pt x="1529" y="669"/>
                    <a:pt x="1525" y="670"/>
                    <a:pt x="1521" y="673"/>
                  </a:cubicBezTo>
                  <a:cubicBezTo>
                    <a:pt x="1518" y="676"/>
                    <a:pt x="1506" y="691"/>
                    <a:pt x="1516" y="731"/>
                  </a:cubicBezTo>
                  <a:cubicBezTo>
                    <a:pt x="1515" y="733"/>
                    <a:pt x="1514" y="736"/>
                    <a:pt x="1514" y="738"/>
                  </a:cubicBezTo>
                  <a:cubicBezTo>
                    <a:pt x="1497" y="697"/>
                    <a:pt x="1506" y="671"/>
                    <a:pt x="1521" y="664"/>
                  </a:cubicBezTo>
                  <a:cubicBezTo>
                    <a:pt x="1531" y="659"/>
                    <a:pt x="1541" y="663"/>
                    <a:pt x="1546" y="674"/>
                  </a:cubicBezTo>
                  <a:cubicBezTo>
                    <a:pt x="1549" y="680"/>
                    <a:pt x="1546" y="686"/>
                    <a:pt x="1543" y="689"/>
                  </a:cubicBezTo>
                  <a:cubicBezTo>
                    <a:pt x="1540" y="692"/>
                    <a:pt x="1534" y="694"/>
                    <a:pt x="1529" y="691"/>
                  </a:cubicBezTo>
                  <a:close/>
                  <a:moveTo>
                    <a:pt x="1537" y="696"/>
                  </a:moveTo>
                  <a:cubicBezTo>
                    <a:pt x="1530" y="705"/>
                    <a:pt x="1524" y="714"/>
                    <a:pt x="1519" y="725"/>
                  </a:cubicBezTo>
                  <a:cubicBezTo>
                    <a:pt x="1515" y="704"/>
                    <a:pt x="1516" y="690"/>
                    <a:pt x="1520" y="682"/>
                  </a:cubicBezTo>
                  <a:cubicBezTo>
                    <a:pt x="1520" y="687"/>
                    <a:pt x="1522" y="691"/>
                    <a:pt x="1527" y="694"/>
                  </a:cubicBezTo>
                  <a:cubicBezTo>
                    <a:pt x="1530" y="696"/>
                    <a:pt x="1534" y="696"/>
                    <a:pt x="1537" y="696"/>
                  </a:cubicBezTo>
                  <a:close/>
                  <a:moveTo>
                    <a:pt x="1505" y="726"/>
                  </a:moveTo>
                  <a:cubicBezTo>
                    <a:pt x="1500" y="716"/>
                    <a:pt x="1493" y="707"/>
                    <a:pt x="1483" y="697"/>
                  </a:cubicBezTo>
                  <a:cubicBezTo>
                    <a:pt x="1483" y="697"/>
                    <a:pt x="1483" y="697"/>
                    <a:pt x="1483" y="697"/>
                  </a:cubicBezTo>
                  <a:cubicBezTo>
                    <a:pt x="1473" y="687"/>
                    <a:pt x="1463" y="680"/>
                    <a:pt x="1454" y="675"/>
                  </a:cubicBezTo>
                  <a:cubicBezTo>
                    <a:pt x="1477" y="681"/>
                    <a:pt x="1495" y="680"/>
                    <a:pt x="1506" y="674"/>
                  </a:cubicBezTo>
                  <a:cubicBezTo>
                    <a:pt x="1500" y="685"/>
                    <a:pt x="1498" y="703"/>
                    <a:pt x="1505" y="726"/>
                  </a:cubicBezTo>
                  <a:close/>
                  <a:moveTo>
                    <a:pt x="1522" y="658"/>
                  </a:moveTo>
                  <a:cubicBezTo>
                    <a:pt x="1524" y="651"/>
                    <a:pt x="1530" y="639"/>
                    <a:pt x="1536" y="637"/>
                  </a:cubicBezTo>
                  <a:cubicBezTo>
                    <a:pt x="1537" y="637"/>
                    <a:pt x="1539" y="638"/>
                    <a:pt x="1541" y="639"/>
                  </a:cubicBezTo>
                  <a:cubicBezTo>
                    <a:pt x="1542" y="641"/>
                    <a:pt x="1543" y="643"/>
                    <a:pt x="1542" y="644"/>
                  </a:cubicBezTo>
                  <a:cubicBezTo>
                    <a:pt x="1541" y="650"/>
                    <a:pt x="1529" y="655"/>
                    <a:pt x="1522" y="658"/>
                  </a:cubicBezTo>
                  <a:close/>
                  <a:moveTo>
                    <a:pt x="1644" y="662"/>
                  </a:moveTo>
                  <a:cubicBezTo>
                    <a:pt x="1618" y="671"/>
                    <a:pt x="1600" y="696"/>
                    <a:pt x="1581" y="723"/>
                  </a:cubicBezTo>
                  <a:cubicBezTo>
                    <a:pt x="1567" y="743"/>
                    <a:pt x="1552" y="764"/>
                    <a:pt x="1533" y="778"/>
                  </a:cubicBezTo>
                  <a:cubicBezTo>
                    <a:pt x="1532" y="778"/>
                    <a:pt x="1531" y="778"/>
                    <a:pt x="1530" y="778"/>
                  </a:cubicBezTo>
                  <a:cubicBezTo>
                    <a:pt x="1546" y="763"/>
                    <a:pt x="1559" y="745"/>
                    <a:pt x="1571" y="728"/>
                  </a:cubicBezTo>
                  <a:cubicBezTo>
                    <a:pt x="1593" y="697"/>
                    <a:pt x="1614" y="668"/>
                    <a:pt x="1644" y="662"/>
                  </a:cubicBezTo>
                  <a:close/>
                  <a:moveTo>
                    <a:pt x="1592" y="667"/>
                  </a:moveTo>
                  <a:cubicBezTo>
                    <a:pt x="1595" y="665"/>
                    <a:pt x="1599" y="664"/>
                    <a:pt x="1602" y="662"/>
                  </a:cubicBezTo>
                  <a:cubicBezTo>
                    <a:pt x="1601" y="684"/>
                    <a:pt x="1601" y="684"/>
                    <a:pt x="1601" y="684"/>
                  </a:cubicBezTo>
                  <a:cubicBezTo>
                    <a:pt x="1598" y="686"/>
                    <a:pt x="1596" y="689"/>
                    <a:pt x="1594" y="691"/>
                  </a:cubicBezTo>
                  <a:lnTo>
                    <a:pt x="1592" y="667"/>
                  </a:lnTo>
                  <a:close/>
                  <a:moveTo>
                    <a:pt x="1605" y="680"/>
                  </a:moveTo>
                  <a:cubicBezTo>
                    <a:pt x="1606" y="660"/>
                    <a:pt x="1606" y="660"/>
                    <a:pt x="1606" y="660"/>
                  </a:cubicBezTo>
                  <a:cubicBezTo>
                    <a:pt x="1609" y="659"/>
                    <a:pt x="1613" y="658"/>
                    <a:pt x="1616" y="657"/>
                  </a:cubicBezTo>
                  <a:cubicBezTo>
                    <a:pt x="1611" y="674"/>
                    <a:pt x="1611" y="674"/>
                    <a:pt x="1611" y="674"/>
                  </a:cubicBezTo>
                  <a:cubicBezTo>
                    <a:pt x="1609" y="676"/>
                    <a:pt x="1607" y="678"/>
                    <a:pt x="1605" y="680"/>
                  </a:cubicBezTo>
                  <a:close/>
                  <a:moveTo>
                    <a:pt x="1617" y="670"/>
                  </a:moveTo>
                  <a:cubicBezTo>
                    <a:pt x="1620" y="656"/>
                    <a:pt x="1620" y="656"/>
                    <a:pt x="1620" y="656"/>
                  </a:cubicBezTo>
                  <a:cubicBezTo>
                    <a:pt x="1623" y="655"/>
                    <a:pt x="1627" y="654"/>
                    <a:pt x="1630" y="654"/>
                  </a:cubicBezTo>
                  <a:cubicBezTo>
                    <a:pt x="1625" y="665"/>
                    <a:pt x="1625" y="665"/>
                    <a:pt x="1625" y="665"/>
                  </a:cubicBezTo>
                  <a:cubicBezTo>
                    <a:pt x="1622" y="666"/>
                    <a:pt x="1619" y="668"/>
                    <a:pt x="1617" y="670"/>
                  </a:cubicBezTo>
                  <a:close/>
                  <a:moveTo>
                    <a:pt x="1631" y="662"/>
                  </a:moveTo>
                  <a:cubicBezTo>
                    <a:pt x="1635" y="654"/>
                    <a:pt x="1635" y="654"/>
                    <a:pt x="1635" y="654"/>
                  </a:cubicBezTo>
                  <a:cubicBezTo>
                    <a:pt x="1638" y="653"/>
                    <a:pt x="1641" y="653"/>
                    <a:pt x="1644" y="654"/>
                  </a:cubicBezTo>
                  <a:cubicBezTo>
                    <a:pt x="1640" y="659"/>
                    <a:pt x="1640" y="659"/>
                    <a:pt x="1640" y="659"/>
                  </a:cubicBezTo>
                  <a:cubicBezTo>
                    <a:pt x="1637" y="659"/>
                    <a:pt x="1634" y="661"/>
                    <a:pt x="1631" y="662"/>
                  </a:cubicBezTo>
                  <a:close/>
                  <a:moveTo>
                    <a:pt x="1646" y="657"/>
                  </a:moveTo>
                  <a:cubicBezTo>
                    <a:pt x="1649" y="654"/>
                    <a:pt x="1649" y="654"/>
                    <a:pt x="1649" y="654"/>
                  </a:cubicBezTo>
                  <a:cubicBezTo>
                    <a:pt x="1653" y="655"/>
                    <a:pt x="1657" y="655"/>
                    <a:pt x="1661" y="657"/>
                  </a:cubicBezTo>
                  <a:cubicBezTo>
                    <a:pt x="1656" y="656"/>
                    <a:pt x="1651" y="657"/>
                    <a:pt x="1646" y="657"/>
                  </a:cubicBezTo>
                  <a:close/>
                  <a:moveTo>
                    <a:pt x="1660" y="662"/>
                  </a:moveTo>
                  <a:cubicBezTo>
                    <a:pt x="1657" y="664"/>
                    <a:pt x="1654" y="665"/>
                    <a:pt x="1652" y="668"/>
                  </a:cubicBezTo>
                  <a:cubicBezTo>
                    <a:pt x="1647" y="665"/>
                    <a:pt x="1647" y="665"/>
                    <a:pt x="1647" y="665"/>
                  </a:cubicBezTo>
                  <a:cubicBezTo>
                    <a:pt x="1651" y="664"/>
                    <a:pt x="1655" y="663"/>
                    <a:pt x="1660" y="662"/>
                  </a:cubicBezTo>
                  <a:close/>
                  <a:moveTo>
                    <a:pt x="1649" y="670"/>
                  </a:moveTo>
                  <a:cubicBezTo>
                    <a:pt x="1647" y="672"/>
                    <a:pt x="1646" y="674"/>
                    <a:pt x="1644" y="676"/>
                  </a:cubicBezTo>
                  <a:cubicBezTo>
                    <a:pt x="1633" y="671"/>
                    <a:pt x="1633" y="671"/>
                    <a:pt x="1633" y="671"/>
                  </a:cubicBezTo>
                  <a:cubicBezTo>
                    <a:pt x="1636" y="669"/>
                    <a:pt x="1639" y="668"/>
                    <a:pt x="1642" y="667"/>
                  </a:cubicBezTo>
                  <a:lnTo>
                    <a:pt x="1649" y="670"/>
                  </a:lnTo>
                  <a:close/>
                  <a:moveTo>
                    <a:pt x="1543" y="775"/>
                  </a:moveTo>
                  <a:cubicBezTo>
                    <a:pt x="1545" y="773"/>
                    <a:pt x="1547" y="771"/>
                    <a:pt x="1549" y="769"/>
                  </a:cubicBezTo>
                  <a:cubicBezTo>
                    <a:pt x="1573" y="780"/>
                    <a:pt x="1573" y="780"/>
                    <a:pt x="1573" y="780"/>
                  </a:cubicBezTo>
                  <a:cubicBezTo>
                    <a:pt x="1570" y="782"/>
                    <a:pt x="1567" y="784"/>
                    <a:pt x="1563" y="785"/>
                  </a:cubicBezTo>
                  <a:lnTo>
                    <a:pt x="1543" y="775"/>
                  </a:lnTo>
                  <a:close/>
                  <a:moveTo>
                    <a:pt x="1558" y="787"/>
                  </a:moveTo>
                  <a:cubicBezTo>
                    <a:pt x="1557" y="788"/>
                    <a:pt x="1556" y="788"/>
                    <a:pt x="1555" y="788"/>
                  </a:cubicBezTo>
                  <a:cubicBezTo>
                    <a:pt x="1548" y="784"/>
                    <a:pt x="1543" y="782"/>
                    <a:pt x="1537" y="780"/>
                  </a:cubicBezTo>
                  <a:cubicBezTo>
                    <a:pt x="1538" y="779"/>
                    <a:pt x="1539" y="779"/>
                    <a:pt x="1539" y="778"/>
                  </a:cubicBezTo>
                  <a:lnTo>
                    <a:pt x="1558" y="787"/>
                  </a:lnTo>
                  <a:close/>
                  <a:moveTo>
                    <a:pt x="1552" y="766"/>
                  </a:moveTo>
                  <a:cubicBezTo>
                    <a:pt x="1554" y="764"/>
                    <a:pt x="1555" y="762"/>
                    <a:pt x="1557" y="760"/>
                  </a:cubicBezTo>
                  <a:cubicBezTo>
                    <a:pt x="1585" y="773"/>
                    <a:pt x="1585" y="773"/>
                    <a:pt x="1585" y="773"/>
                  </a:cubicBezTo>
                  <a:cubicBezTo>
                    <a:pt x="1583" y="775"/>
                    <a:pt x="1580" y="776"/>
                    <a:pt x="1577" y="778"/>
                  </a:cubicBezTo>
                  <a:lnTo>
                    <a:pt x="1552" y="766"/>
                  </a:lnTo>
                  <a:close/>
                  <a:moveTo>
                    <a:pt x="1560" y="757"/>
                  </a:moveTo>
                  <a:cubicBezTo>
                    <a:pt x="1562" y="755"/>
                    <a:pt x="1564" y="753"/>
                    <a:pt x="1566" y="750"/>
                  </a:cubicBezTo>
                  <a:cubicBezTo>
                    <a:pt x="1597" y="763"/>
                    <a:pt x="1597" y="763"/>
                    <a:pt x="1597" y="763"/>
                  </a:cubicBezTo>
                  <a:cubicBezTo>
                    <a:pt x="1594" y="765"/>
                    <a:pt x="1592" y="768"/>
                    <a:pt x="1589" y="770"/>
                  </a:cubicBezTo>
                  <a:lnTo>
                    <a:pt x="1560" y="757"/>
                  </a:lnTo>
                  <a:close/>
                  <a:moveTo>
                    <a:pt x="1568" y="747"/>
                  </a:moveTo>
                  <a:cubicBezTo>
                    <a:pt x="1570" y="745"/>
                    <a:pt x="1572" y="742"/>
                    <a:pt x="1574" y="740"/>
                  </a:cubicBezTo>
                  <a:cubicBezTo>
                    <a:pt x="1606" y="751"/>
                    <a:pt x="1606" y="751"/>
                    <a:pt x="1606" y="751"/>
                  </a:cubicBezTo>
                  <a:cubicBezTo>
                    <a:pt x="1604" y="754"/>
                    <a:pt x="1602" y="757"/>
                    <a:pt x="1599" y="760"/>
                  </a:cubicBezTo>
                  <a:lnTo>
                    <a:pt x="1568" y="747"/>
                  </a:lnTo>
                  <a:close/>
                  <a:moveTo>
                    <a:pt x="1576" y="736"/>
                  </a:moveTo>
                  <a:cubicBezTo>
                    <a:pt x="1578" y="734"/>
                    <a:pt x="1580" y="731"/>
                    <a:pt x="1582" y="728"/>
                  </a:cubicBezTo>
                  <a:cubicBezTo>
                    <a:pt x="1614" y="739"/>
                    <a:pt x="1614" y="739"/>
                    <a:pt x="1614" y="739"/>
                  </a:cubicBezTo>
                  <a:cubicBezTo>
                    <a:pt x="1612" y="742"/>
                    <a:pt x="1611" y="745"/>
                    <a:pt x="1609" y="748"/>
                  </a:cubicBezTo>
                  <a:lnTo>
                    <a:pt x="1576" y="736"/>
                  </a:lnTo>
                  <a:close/>
                  <a:moveTo>
                    <a:pt x="1584" y="725"/>
                  </a:moveTo>
                  <a:cubicBezTo>
                    <a:pt x="1586" y="722"/>
                    <a:pt x="1589" y="719"/>
                    <a:pt x="1591" y="716"/>
                  </a:cubicBezTo>
                  <a:cubicBezTo>
                    <a:pt x="1621" y="726"/>
                    <a:pt x="1621" y="726"/>
                    <a:pt x="1621" y="726"/>
                  </a:cubicBezTo>
                  <a:cubicBezTo>
                    <a:pt x="1620" y="729"/>
                    <a:pt x="1618" y="732"/>
                    <a:pt x="1616" y="736"/>
                  </a:cubicBezTo>
                  <a:lnTo>
                    <a:pt x="1584" y="725"/>
                  </a:lnTo>
                  <a:close/>
                  <a:moveTo>
                    <a:pt x="1593" y="712"/>
                  </a:moveTo>
                  <a:cubicBezTo>
                    <a:pt x="1595" y="709"/>
                    <a:pt x="1598" y="706"/>
                    <a:pt x="1600" y="704"/>
                  </a:cubicBezTo>
                  <a:cubicBezTo>
                    <a:pt x="1627" y="713"/>
                    <a:pt x="1627" y="713"/>
                    <a:pt x="1627" y="713"/>
                  </a:cubicBezTo>
                  <a:cubicBezTo>
                    <a:pt x="1625" y="716"/>
                    <a:pt x="1624" y="719"/>
                    <a:pt x="1623" y="722"/>
                  </a:cubicBezTo>
                  <a:lnTo>
                    <a:pt x="1593" y="712"/>
                  </a:lnTo>
                  <a:close/>
                  <a:moveTo>
                    <a:pt x="1602" y="700"/>
                  </a:moveTo>
                  <a:cubicBezTo>
                    <a:pt x="1604" y="698"/>
                    <a:pt x="1607" y="695"/>
                    <a:pt x="1609" y="693"/>
                  </a:cubicBezTo>
                  <a:cubicBezTo>
                    <a:pt x="1631" y="701"/>
                    <a:pt x="1631" y="701"/>
                    <a:pt x="1631" y="701"/>
                  </a:cubicBezTo>
                  <a:cubicBezTo>
                    <a:pt x="1631" y="703"/>
                    <a:pt x="1630" y="705"/>
                    <a:pt x="1629" y="706"/>
                  </a:cubicBezTo>
                  <a:cubicBezTo>
                    <a:pt x="1629" y="707"/>
                    <a:pt x="1629" y="708"/>
                    <a:pt x="1628" y="709"/>
                  </a:cubicBezTo>
                  <a:lnTo>
                    <a:pt x="1602" y="700"/>
                  </a:lnTo>
                  <a:close/>
                  <a:moveTo>
                    <a:pt x="1612" y="690"/>
                  </a:moveTo>
                  <a:cubicBezTo>
                    <a:pt x="1614" y="687"/>
                    <a:pt x="1616" y="685"/>
                    <a:pt x="1619" y="682"/>
                  </a:cubicBezTo>
                  <a:cubicBezTo>
                    <a:pt x="1636" y="690"/>
                    <a:pt x="1636" y="690"/>
                    <a:pt x="1636" y="690"/>
                  </a:cubicBezTo>
                  <a:cubicBezTo>
                    <a:pt x="1635" y="692"/>
                    <a:pt x="1634" y="695"/>
                    <a:pt x="1633" y="698"/>
                  </a:cubicBezTo>
                  <a:lnTo>
                    <a:pt x="1612" y="690"/>
                  </a:lnTo>
                  <a:close/>
                  <a:moveTo>
                    <a:pt x="1622" y="679"/>
                  </a:moveTo>
                  <a:cubicBezTo>
                    <a:pt x="1624" y="677"/>
                    <a:pt x="1627" y="675"/>
                    <a:pt x="1630" y="674"/>
                  </a:cubicBezTo>
                  <a:cubicBezTo>
                    <a:pt x="1642" y="679"/>
                    <a:pt x="1642" y="679"/>
                    <a:pt x="1642" y="679"/>
                  </a:cubicBezTo>
                  <a:cubicBezTo>
                    <a:pt x="1641" y="681"/>
                    <a:pt x="1639" y="684"/>
                    <a:pt x="1638" y="686"/>
                  </a:cubicBezTo>
                  <a:lnTo>
                    <a:pt x="1622" y="679"/>
                  </a:lnTo>
                  <a:close/>
                  <a:moveTo>
                    <a:pt x="1584" y="704"/>
                  </a:moveTo>
                  <a:cubicBezTo>
                    <a:pt x="1577" y="677"/>
                    <a:pt x="1577" y="677"/>
                    <a:pt x="1577" y="677"/>
                  </a:cubicBezTo>
                  <a:cubicBezTo>
                    <a:pt x="1581" y="674"/>
                    <a:pt x="1584" y="672"/>
                    <a:pt x="1588" y="670"/>
                  </a:cubicBezTo>
                  <a:cubicBezTo>
                    <a:pt x="1591" y="695"/>
                    <a:pt x="1591" y="695"/>
                    <a:pt x="1591" y="695"/>
                  </a:cubicBezTo>
                  <a:cubicBezTo>
                    <a:pt x="1588" y="698"/>
                    <a:pt x="1586" y="701"/>
                    <a:pt x="1584" y="704"/>
                  </a:cubicBezTo>
                  <a:close/>
                  <a:moveTo>
                    <a:pt x="1581" y="708"/>
                  </a:moveTo>
                  <a:cubicBezTo>
                    <a:pt x="1579" y="710"/>
                    <a:pt x="1577" y="713"/>
                    <a:pt x="1575" y="716"/>
                  </a:cubicBezTo>
                  <a:cubicBezTo>
                    <a:pt x="1564" y="687"/>
                    <a:pt x="1564" y="687"/>
                    <a:pt x="1564" y="687"/>
                  </a:cubicBezTo>
                  <a:cubicBezTo>
                    <a:pt x="1567" y="685"/>
                    <a:pt x="1571" y="682"/>
                    <a:pt x="1574" y="679"/>
                  </a:cubicBezTo>
                  <a:lnTo>
                    <a:pt x="1581" y="708"/>
                  </a:lnTo>
                  <a:close/>
                  <a:moveTo>
                    <a:pt x="1572" y="719"/>
                  </a:moveTo>
                  <a:cubicBezTo>
                    <a:pt x="1571" y="721"/>
                    <a:pt x="1569" y="723"/>
                    <a:pt x="1568" y="725"/>
                  </a:cubicBezTo>
                  <a:cubicBezTo>
                    <a:pt x="1567" y="726"/>
                    <a:pt x="1567" y="727"/>
                    <a:pt x="1567" y="727"/>
                  </a:cubicBezTo>
                  <a:cubicBezTo>
                    <a:pt x="1553" y="699"/>
                    <a:pt x="1553" y="699"/>
                    <a:pt x="1553" y="699"/>
                  </a:cubicBezTo>
                  <a:cubicBezTo>
                    <a:pt x="1555" y="696"/>
                    <a:pt x="1558" y="693"/>
                    <a:pt x="1561" y="690"/>
                  </a:cubicBezTo>
                  <a:lnTo>
                    <a:pt x="1572" y="719"/>
                  </a:lnTo>
                  <a:close/>
                  <a:moveTo>
                    <a:pt x="1564" y="731"/>
                  </a:moveTo>
                  <a:cubicBezTo>
                    <a:pt x="1562" y="733"/>
                    <a:pt x="1560" y="736"/>
                    <a:pt x="1558" y="739"/>
                  </a:cubicBezTo>
                  <a:cubicBezTo>
                    <a:pt x="1542" y="712"/>
                    <a:pt x="1542" y="712"/>
                    <a:pt x="1542" y="712"/>
                  </a:cubicBezTo>
                  <a:cubicBezTo>
                    <a:pt x="1544" y="709"/>
                    <a:pt x="1547" y="705"/>
                    <a:pt x="1550" y="702"/>
                  </a:cubicBezTo>
                  <a:lnTo>
                    <a:pt x="1564" y="731"/>
                  </a:lnTo>
                  <a:close/>
                  <a:moveTo>
                    <a:pt x="1556" y="742"/>
                  </a:moveTo>
                  <a:cubicBezTo>
                    <a:pt x="1554" y="744"/>
                    <a:pt x="1552" y="747"/>
                    <a:pt x="1550" y="749"/>
                  </a:cubicBezTo>
                  <a:cubicBezTo>
                    <a:pt x="1534" y="724"/>
                    <a:pt x="1534" y="724"/>
                    <a:pt x="1534" y="724"/>
                  </a:cubicBezTo>
                  <a:cubicBezTo>
                    <a:pt x="1536" y="721"/>
                    <a:pt x="1537" y="718"/>
                    <a:pt x="1539" y="716"/>
                  </a:cubicBezTo>
                  <a:lnTo>
                    <a:pt x="1556" y="742"/>
                  </a:lnTo>
                  <a:close/>
                  <a:moveTo>
                    <a:pt x="1548" y="753"/>
                  </a:moveTo>
                  <a:cubicBezTo>
                    <a:pt x="1546" y="755"/>
                    <a:pt x="1544" y="758"/>
                    <a:pt x="1541" y="760"/>
                  </a:cubicBezTo>
                  <a:cubicBezTo>
                    <a:pt x="1527" y="737"/>
                    <a:pt x="1527" y="737"/>
                    <a:pt x="1527" y="737"/>
                  </a:cubicBezTo>
                  <a:cubicBezTo>
                    <a:pt x="1528" y="734"/>
                    <a:pt x="1530" y="731"/>
                    <a:pt x="1532" y="728"/>
                  </a:cubicBezTo>
                  <a:lnTo>
                    <a:pt x="1548" y="753"/>
                  </a:lnTo>
                  <a:close/>
                  <a:moveTo>
                    <a:pt x="1539" y="763"/>
                  </a:moveTo>
                  <a:cubicBezTo>
                    <a:pt x="1537" y="765"/>
                    <a:pt x="1535" y="768"/>
                    <a:pt x="1533" y="770"/>
                  </a:cubicBezTo>
                  <a:cubicBezTo>
                    <a:pt x="1522" y="749"/>
                    <a:pt x="1522" y="749"/>
                    <a:pt x="1522" y="749"/>
                  </a:cubicBezTo>
                  <a:cubicBezTo>
                    <a:pt x="1523" y="746"/>
                    <a:pt x="1524" y="744"/>
                    <a:pt x="1525" y="741"/>
                  </a:cubicBezTo>
                  <a:lnTo>
                    <a:pt x="1539" y="763"/>
                  </a:lnTo>
                  <a:close/>
                  <a:moveTo>
                    <a:pt x="1530" y="773"/>
                  </a:moveTo>
                  <a:cubicBezTo>
                    <a:pt x="1529" y="774"/>
                    <a:pt x="1527" y="776"/>
                    <a:pt x="1526" y="777"/>
                  </a:cubicBezTo>
                  <a:cubicBezTo>
                    <a:pt x="1523" y="777"/>
                    <a:pt x="1521" y="776"/>
                    <a:pt x="1519" y="776"/>
                  </a:cubicBezTo>
                  <a:cubicBezTo>
                    <a:pt x="1519" y="774"/>
                    <a:pt x="1519" y="769"/>
                    <a:pt x="1518" y="762"/>
                  </a:cubicBezTo>
                  <a:cubicBezTo>
                    <a:pt x="1519" y="759"/>
                    <a:pt x="1519" y="757"/>
                    <a:pt x="1520" y="754"/>
                  </a:cubicBezTo>
                  <a:lnTo>
                    <a:pt x="1530" y="773"/>
                  </a:lnTo>
                  <a:close/>
                  <a:moveTo>
                    <a:pt x="1595" y="794"/>
                  </a:moveTo>
                  <a:cubicBezTo>
                    <a:pt x="1630" y="778"/>
                    <a:pt x="1663" y="763"/>
                    <a:pt x="1692" y="773"/>
                  </a:cubicBezTo>
                  <a:cubicBezTo>
                    <a:pt x="1664" y="768"/>
                    <a:pt x="1636" y="781"/>
                    <a:pt x="1606" y="795"/>
                  </a:cubicBezTo>
                  <a:cubicBezTo>
                    <a:pt x="1596" y="799"/>
                    <a:pt x="1586" y="804"/>
                    <a:pt x="1576" y="808"/>
                  </a:cubicBezTo>
                  <a:cubicBezTo>
                    <a:pt x="1575" y="807"/>
                    <a:pt x="1574" y="805"/>
                    <a:pt x="1573" y="804"/>
                  </a:cubicBezTo>
                  <a:cubicBezTo>
                    <a:pt x="1580" y="801"/>
                    <a:pt x="1588" y="797"/>
                    <a:pt x="1595" y="794"/>
                  </a:cubicBezTo>
                  <a:close/>
                  <a:moveTo>
                    <a:pt x="1579" y="793"/>
                  </a:moveTo>
                  <a:cubicBezTo>
                    <a:pt x="1582" y="792"/>
                    <a:pt x="1585" y="790"/>
                    <a:pt x="1588" y="788"/>
                  </a:cubicBezTo>
                  <a:cubicBezTo>
                    <a:pt x="1588" y="793"/>
                    <a:pt x="1588" y="793"/>
                    <a:pt x="1588" y="793"/>
                  </a:cubicBezTo>
                  <a:cubicBezTo>
                    <a:pt x="1585" y="794"/>
                    <a:pt x="1582" y="796"/>
                    <a:pt x="1579" y="797"/>
                  </a:cubicBezTo>
                  <a:lnTo>
                    <a:pt x="1579" y="793"/>
                  </a:lnTo>
                  <a:close/>
                  <a:moveTo>
                    <a:pt x="1592" y="791"/>
                  </a:moveTo>
                  <a:cubicBezTo>
                    <a:pt x="1592" y="786"/>
                    <a:pt x="1592" y="786"/>
                    <a:pt x="1592" y="786"/>
                  </a:cubicBezTo>
                  <a:cubicBezTo>
                    <a:pt x="1596" y="783"/>
                    <a:pt x="1599" y="781"/>
                    <a:pt x="1602" y="778"/>
                  </a:cubicBezTo>
                  <a:cubicBezTo>
                    <a:pt x="1601" y="787"/>
                    <a:pt x="1601" y="787"/>
                    <a:pt x="1601" y="787"/>
                  </a:cubicBezTo>
                  <a:cubicBezTo>
                    <a:pt x="1598" y="788"/>
                    <a:pt x="1596" y="789"/>
                    <a:pt x="1594" y="790"/>
                  </a:cubicBezTo>
                  <a:cubicBezTo>
                    <a:pt x="1593" y="791"/>
                    <a:pt x="1592" y="791"/>
                    <a:pt x="1592" y="791"/>
                  </a:cubicBezTo>
                  <a:close/>
                  <a:moveTo>
                    <a:pt x="1666" y="701"/>
                  </a:moveTo>
                  <a:cubicBezTo>
                    <a:pt x="1668" y="703"/>
                    <a:pt x="1670" y="704"/>
                    <a:pt x="1672" y="705"/>
                  </a:cubicBezTo>
                  <a:cubicBezTo>
                    <a:pt x="1669" y="706"/>
                    <a:pt x="1666" y="706"/>
                    <a:pt x="1663" y="708"/>
                  </a:cubicBezTo>
                  <a:cubicBezTo>
                    <a:pt x="1657" y="711"/>
                    <a:pt x="1653" y="717"/>
                    <a:pt x="1652" y="723"/>
                  </a:cubicBezTo>
                  <a:cubicBezTo>
                    <a:pt x="1651" y="729"/>
                    <a:pt x="1653" y="734"/>
                    <a:pt x="1656" y="738"/>
                  </a:cubicBezTo>
                  <a:cubicBezTo>
                    <a:pt x="1656" y="738"/>
                    <a:pt x="1656" y="738"/>
                    <a:pt x="1657" y="738"/>
                  </a:cubicBezTo>
                  <a:cubicBezTo>
                    <a:pt x="1658" y="739"/>
                    <a:pt x="1659" y="740"/>
                    <a:pt x="1660" y="740"/>
                  </a:cubicBezTo>
                  <a:cubicBezTo>
                    <a:pt x="1651" y="739"/>
                    <a:pt x="1641" y="738"/>
                    <a:pt x="1631" y="739"/>
                  </a:cubicBezTo>
                  <a:cubicBezTo>
                    <a:pt x="1636" y="729"/>
                    <a:pt x="1640" y="720"/>
                    <a:pt x="1643" y="711"/>
                  </a:cubicBezTo>
                  <a:cubicBezTo>
                    <a:pt x="1649" y="695"/>
                    <a:pt x="1654" y="681"/>
                    <a:pt x="1663" y="675"/>
                  </a:cubicBezTo>
                  <a:cubicBezTo>
                    <a:pt x="1667" y="672"/>
                    <a:pt x="1672" y="671"/>
                    <a:pt x="1676" y="672"/>
                  </a:cubicBezTo>
                  <a:cubicBezTo>
                    <a:pt x="1670" y="673"/>
                    <a:pt x="1666" y="675"/>
                    <a:pt x="1663" y="680"/>
                  </a:cubicBezTo>
                  <a:cubicBezTo>
                    <a:pt x="1659" y="687"/>
                    <a:pt x="1661" y="695"/>
                    <a:pt x="1666" y="701"/>
                  </a:cubicBezTo>
                  <a:close/>
                  <a:moveTo>
                    <a:pt x="1682" y="724"/>
                  </a:moveTo>
                  <a:cubicBezTo>
                    <a:pt x="1680" y="719"/>
                    <a:pt x="1675" y="716"/>
                    <a:pt x="1669" y="717"/>
                  </a:cubicBezTo>
                  <a:cubicBezTo>
                    <a:pt x="1668" y="717"/>
                    <a:pt x="1667" y="718"/>
                    <a:pt x="1667" y="719"/>
                  </a:cubicBezTo>
                  <a:cubicBezTo>
                    <a:pt x="1668" y="720"/>
                    <a:pt x="1669" y="721"/>
                    <a:pt x="1670" y="720"/>
                  </a:cubicBezTo>
                  <a:cubicBezTo>
                    <a:pt x="1674" y="720"/>
                    <a:pt x="1677" y="723"/>
                    <a:pt x="1678" y="726"/>
                  </a:cubicBezTo>
                  <a:cubicBezTo>
                    <a:pt x="1679" y="729"/>
                    <a:pt x="1679" y="734"/>
                    <a:pt x="1674" y="737"/>
                  </a:cubicBezTo>
                  <a:cubicBezTo>
                    <a:pt x="1669" y="740"/>
                    <a:pt x="1663" y="738"/>
                    <a:pt x="1659" y="735"/>
                  </a:cubicBezTo>
                  <a:cubicBezTo>
                    <a:pt x="1657" y="732"/>
                    <a:pt x="1655" y="728"/>
                    <a:pt x="1656" y="724"/>
                  </a:cubicBezTo>
                  <a:cubicBezTo>
                    <a:pt x="1657" y="718"/>
                    <a:pt x="1660" y="714"/>
                    <a:pt x="1665" y="711"/>
                  </a:cubicBezTo>
                  <a:cubicBezTo>
                    <a:pt x="1672" y="708"/>
                    <a:pt x="1680" y="708"/>
                    <a:pt x="1686" y="713"/>
                  </a:cubicBezTo>
                  <a:cubicBezTo>
                    <a:pt x="1693" y="718"/>
                    <a:pt x="1695" y="727"/>
                    <a:pt x="1693" y="735"/>
                  </a:cubicBezTo>
                  <a:cubicBezTo>
                    <a:pt x="1690" y="739"/>
                    <a:pt x="1688" y="743"/>
                    <a:pt x="1686" y="747"/>
                  </a:cubicBezTo>
                  <a:cubicBezTo>
                    <a:pt x="1681" y="745"/>
                    <a:pt x="1676" y="743"/>
                    <a:pt x="1670" y="742"/>
                  </a:cubicBezTo>
                  <a:cubicBezTo>
                    <a:pt x="1673" y="742"/>
                    <a:pt x="1675" y="741"/>
                    <a:pt x="1677" y="740"/>
                  </a:cubicBezTo>
                  <a:cubicBezTo>
                    <a:pt x="1682" y="736"/>
                    <a:pt x="1684" y="730"/>
                    <a:pt x="1682" y="724"/>
                  </a:cubicBezTo>
                  <a:close/>
                  <a:moveTo>
                    <a:pt x="1698" y="756"/>
                  </a:moveTo>
                  <a:cubicBezTo>
                    <a:pt x="1719" y="768"/>
                    <a:pt x="1732" y="788"/>
                    <a:pt x="1730" y="807"/>
                  </a:cubicBezTo>
                  <a:cubicBezTo>
                    <a:pt x="1729" y="822"/>
                    <a:pt x="1720" y="828"/>
                    <a:pt x="1712" y="829"/>
                  </a:cubicBezTo>
                  <a:cubicBezTo>
                    <a:pt x="1704" y="829"/>
                    <a:pt x="1697" y="825"/>
                    <a:pt x="1695" y="817"/>
                  </a:cubicBezTo>
                  <a:cubicBezTo>
                    <a:pt x="1693" y="811"/>
                    <a:pt x="1696" y="805"/>
                    <a:pt x="1701" y="802"/>
                  </a:cubicBezTo>
                  <a:cubicBezTo>
                    <a:pt x="1705" y="799"/>
                    <a:pt x="1712" y="798"/>
                    <a:pt x="1718" y="804"/>
                  </a:cubicBezTo>
                  <a:cubicBezTo>
                    <a:pt x="1719" y="805"/>
                    <a:pt x="1719" y="805"/>
                    <a:pt x="1720" y="804"/>
                  </a:cubicBezTo>
                  <a:cubicBezTo>
                    <a:pt x="1721" y="804"/>
                    <a:pt x="1721" y="803"/>
                    <a:pt x="1721" y="802"/>
                  </a:cubicBezTo>
                  <a:cubicBezTo>
                    <a:pt x="1719" y="793"/>
                    <a:pt x="1711" y="788"/>
                    <a:pt x="1700" y="790"/>
                  </a:cubicBezTo>
                  <a:cubicBezTo>
                    <a:pt x="1689" y="791"/>
                    <a:pt x="1677" y="801"/>
                    <a:pt x="1664" y="812"/>
                  </a:cubicBezTo>
                  <a:cubicBezTo>
                    <a:pt x="1647" y="826"/>
                    <a:pt x="1628" y="841"/>
                    <a:pt x="1603" y="848"/>
                  </a:cubicBezTo>
                  <a:cubicBezTo>
                    <a:pt x="1601" y="846"/>
                    <a:pt x="1598" y="844"/>
                    <a:pt x="1596" y="842"/>
                  </a:cubicBezTo>
                  <a:cubicBezTo>
                    <a:pt x="1622" y="836"/>
                    <a:pt x="1642" y="821"/>
                    <a:pt x="1659" y="807"/>
                  </a:cubicBezTo>
                  <a:cubicBezTo>
                    <a:pt x="1681" y="790"/>
                    <a:pt x="1698" y="776"/>
                    <a:pt x="1719" y="791"/>
                  </a:cubicBezTo>
                  <a:cubicBezTo>
                    <a:pt x="1720" y="792"/>
                    <a:pt x="1721" y="792"/>
                    <a:pt x="1721" y="791"/>
                  </a:cubicBezTo>
                  <a:cubicBezTo>
                    <a:pt x="1722" y="790"/>
                    <a:pt x="1722" y="789"/>
                    <a:pt x="1722" y="789"/>
                  </a:cubicBezTo>
                  <a:cubicBezTo>
                    <a:pt x="1706" y="758"/>
                    <a:pt x="1670" y="744"/>
                    <a:pt x="1626" y="749"/>
                  </a:cubicBezTo>
                  <a:cubicBezTo>
                    <a:pt x="1627" y="747"/>
                    <a:pt x="1628" y="745"/>
                    <a:pt x="1629" y="743"/>
                  </a:cubicBezTo>
                  <a:cubicBezTo>
                    <a:pt x="1655" y="741"/>
                    <a:pt x="1679" y="746"/>
                    <a:pt x="1698" y="756"/>
                  </a:cubicBezTo>
                  <a:close/>
                  <a:moveTo>
                    <a:pt x="1891" y="758"/>
                  </a:moveTo>
                  <a:cubicBezTo>
                    <a:pt x="1891" y="758"/>
                    <a:pt x="1891" y="758"/>
                    <a:pt x="1891" y="758"/>
                  </a:cubicBezTo>
                  <a:cubicBezTo>
                    <a:pt x="1891" y="758"/>
                    <a:pt x="1891" y="758"/>
                    <a:pt x="1891" y="758"/>
                  </a:cubicBezTo>
                  <a:cubicBezTo>
                    <a:pt x="1892" y="761"/>
                    <a:pt x="1892" y="767"/>
                    <a:pt x="1891" y="775"/>
                  </a:cubicBezTo>
                  <a:cubicBezTo>
                    <a:pt x="1886" y="771"/>
                    <a:pt x="1881" y="768"/>
                    <a:pt x="1875" y="765"/>
                  </a:cubicBezTo>
                  <a:cubicBezTo>
                    <a:pt x="1877" y="758"/>
                    <a:pt x="1878" y="752"/>
                    <a:pt x="1879" y="746"/>
                  </a:cubicBezTo>
                  <a:cubicBezTo>
                    <a:pt x="1885" y="751"/>
                    <a:pt x="1889" y="755"/>
                    <a:pt x="1891" y="758"/>
                  </a:cubicBezTo>
                  <a:close/>
                  <a:moveTo>
                    <a:pt x="1778" y="934"/>
                  </a:moveTo>
                  <a:cubicBezTo>
                    <a:pt x="1777" y="942"/>
                    <a:pt x="1772" y="949"/>
                    <a:pt x="1764" y="951"/>
                  </a:cubicBezTo>
                  <a:cubicBezTo>
                    <a:pt x="1759" y="953"/>
                    <a:pt x="1753" y="952"/>
                    <a:pt x="1749" y="948"/>
                  </a:cubicBezTo>
                  <a:cubicBezTo>
                    <a:pt x="1745" y="946"/>
                    <a:pt x="1743" y="942"/>
                    <a:pt x="1743" y="938"/>
                  </a:cubicBezTo>
                  <a:cubicBezTo>
                    <a:pt x="1743" y="933"/>
                    <a:pt x="1747" y="928"/>
                    <a:pt x="1753" y="926"/>
                  </a:cubicBezTo>
                  <a:cubicBezTo>
                    <a:pt x="1758" y="925"/>
                    <a:pt x="1762" y="928"/>
                    <a:pt x="1763" y="931"/>
                  </a:cubicBezTo>
                  <a:cubicBezTo>
                    <a:pt x="1765" y="934"/>
                    <a:pt x="1765" y="938"/>
                    <a:pt x="1761" y="941"/>
                  </a:cubicBezTo>
                  <a:cubicBezTo>
                    <a:pt x="1760" y="942"/>
                    <a:pt x="1760" y="943"/>
                    <a:pt x="1761" y="944"/>
                  </a:cubicBezTo>
                  <a:cubicBezTo>
                    <a:pt x="1761" y="945"/>
                    <a:pt x="1763" y="945"/>
                    <a:pt x="1763" y="944"/>
                  </a:cubicBezTo>
                  <a:cubicBezTo>
                    <a:pt x="1768" y="941"/>
                    <a:pt x="1769" y="935"/>
                    <a:pt x="1767" y="930"/>
                  </a:cubicBezTo>
                  <a:cubicBezTo>
                    <a:pt x="1764" y="924"/>
                    <a:pt x="1758" y="921"/>
                    <a:pt x="1752" y="922"/>
                  </a:cubicBezTo>
                  <a:cubicBezTo>
                    <a:pt x="1750" y="923"/>
                    <a:pt x="1748" y="924"/>
                    <a:pt x="1746" y="925"/>
                  </a:cubicBezTo>
                  <a:cubicBezTo>
                    <a:pt x="1749" y="921"/>
                    <a:pt x="1752" y="916"/>
                    <a:pt x="1754" y="911"/>
                  </a:cubicBezTo>
                  <a:cubicBezTo>
                    <a:pt x="1758" y="912"/>
                    <a:pt x="1763" y="913"/>
                    <a:pt x="1767" y="914"/>
                  </a:cubicBezTo>
                  <a:cubicBezTo>
                    <a:pt x="1775" y="919"/>
                    <a:pt x="1779" y="926"/>
                    <a:pt x="1778" y="934"/>
                  </a:cubicBezTo>
                  <a:close/>
                  <a:moveTo>
                    <a:pt x="1774" y="915"/>
                  </a:moveTo>
                  <a:cubicBezTo>
                    <a:pt x="1780" y="915"/>
                    <a:pt x="1786" y="915"/>
                    <a:pt x="1791" y="914"/>
                  </a:cubicBezTo>
                  <a:cubicBezTo>
                    <a:pt x="1790" y="918"/>
                    <a:pt x="1787" y="923"/>
                    <a:pt x="1781" y="925"/>
                  </a:cubicBezTo>
                  <a:cubicBezTo>
                    <a:pt x="1780" y="921"/>
                    <a:pt x="1777" y="918"/>
                    <a:pt x="1774" y="915"/>
                  </a:cubicBezTo>
                  <a:close/>
                  <a:moveTo>
                    <a:pt x="1906" y="1063"/>
                  </a:moveTo>
                  <a:cubicBezTo>
                    <a:pt x="1916" y="1068"/>
                    <a:pt x="1921" y="1078"/>
                    <a:pt x="1921" y="1090"/>
                  </a:cubicBezTo>
                  <a:cubicBezTo>
                    <a:pt x="1921" y="1102"/>
                    <a:pt x="1916" y="1111"/>
                    <a:pt x="1906" y="1117"/>
                  </a:cubicBezTo>
                  <a:cubicBezTo>
                    <a:pt x="1905" y="1117"/>
                    <a:pt x="1905" y="1119"/>
                    <a:pt x="1905" y="1120"/>
                  </a:cubicBezTo>
                  <a:cubicBezTo>
                    <a:pt x="1910" y="1129"/>
                    <a:pt x="1910" y="1140"/>
                    <a:pt x="1905" y="1150"/>
                  </a:cubicBezTo>
                  <a:cubicBezTo>
                    <a:pt x="1900" y="1158"/>
                    <a:pt x="1893" y="1164"/>
                    <a:pt x="1884" y="1165"/>
                  </a:cubicBezTo>
                  <a:cubicBezTo>
                    <a:pt x="1883" y="1165"/>
                    <a:pt x="1883" y="1166"/>
                    <a:pt x="1883" y="1167"/>
                  </a:cubicBezTo>
                  <a:cubicBezTo>
                    <a:pt x="1883" y="1179"/>
                    <a:pt x="1878" y="1190"/>
                    <a:pt x="1868" y="1198"/>
                  </a:cubicBezTo>
                  <a:cubicBezTo>
                    <a:pt x="1856" y="1207"/>
                    <a:pt x="1838" y="1209"/>
                    <a:pt x="1819" y="1204"/>
                  </a:cubicBezTo>
                  <a:cubicBezTo>
                    <a:pt x="1818" y="1202"/>
                    <a:pt x="1818" y="1200"/>
                    <a:pt x="1818" y="1198"/>
                  </a:cubicBezTo>
                  <a:cubicBezTo>
                    <a:pt x="1845" y="1203"/>
                    <a:pt x="1858" y="1193"/>
                    <a:pt x="1864" y="1186"/>
                  </a:cubicBezTo>
                  <a:cubicBezTo>
                    <a:pt x="1871" y="1178"/>
                    <a:pt x="1873" y="1167"/>
                    <a:pt x="1870" y="1157"/>
                  </a:cubicBezTo>
                  <a:cubicBezTo>
                    <a:pt x="1881" y="1156"/>
                    <a:pt x="1888" y="1148"/>
                    <a:pt x="1890" y="1140"/>
                  </a:cubicBezTo>
                  <a:cubicBezTo>
                    <a:pt x="1893" y="1131"/>
                    <a:pt x="1891" y="1121"/>
                    <a:pt x="1885" y="1115"/>
                  </a:cubicBezTo>
                  <a:cubicBezTo>
                    <a:pt x="1897" y="1110"/>
                    <a:pt x="1901" y="1099"/>
                    <a:pt x="1901" y="1090"/>
                  </a:cubicBezTo>
                  <a:cubicBezTo>
                    <a:pt x="1901" y="1090"/>
                    <a:pt x="1901" y="1090"/>
                    <a:pt x="1901" y="1090"/>
                  </a:cubicBezTo>
                  <a:cubicBezTo>
                    <a:pt x="1901" y="1090"/>
                    <a:pt x="1901" y="1090"/>
                    <a:pt x="1901" y="1090"/>
                  </a:cubicBezTo>
                  <a:cubicBezTo>
                    <a:pt x="1901" y="1081"/>
                    <a:pt x="1897" y="1069"/>
                    <a:pt x="1885" y="1064"/>
                  </a:cubicBezTo>
                  <a:cubicBezTo>
                    <a:pt x="1891" y="1058"/>
                    <a:pt x="1893" y="1049"/>
                    <a:pt x="1890" y="1039"/>
                  </a:cubicBezTo>
                  <a:cubicBezTo>
                    <a:pt x="1888" y="1032"/>
                    <a:pt x="1881" y="1023"/>
                    <a:pt x="1870" y="1022"/>
                  </a:cubicBezTo>
                  <a:cubicBezTo>
                    <a:pt x="1873" y="1012"/>
                    <a:pt x="1871" y="1001"/>
                    <a:pt x="1864" y="993"/>
                  </a:cubicBezTo>
                  <a:cubicBezTo>
                    <a:pt x="1858" y="987"/>
                    <a:pt x="1845" y="977"/>
                    <a:pt x="1818" y="982"/>
                  </a:cubicBezTo>
                  <a:cubicBezTo>
                    <a:pt x="1818" y="980"/>
                    <a:pt x="1818" y="978"/>
                    <a:pt x="1819" y="976"/>
                  </a:cubicBezTo>
                  <a:cubicBezTo>
                    <a:pt x="1838" y="970"/>
                    <a:pt x="1856" y="972"/>
                    <a:pt x="1868" y="982"/>
                  </a:cubicBezTo>
                  <a:cubicBezTo>
                    <a:pt x="1878" y="989"/>
                    <a:pt x="1883" y="1001"/>
                    <a:pt x="1883" y="1013"/>
                  </a:cubicBezTo>
                  <a:cubicBezTo>
                    <a:pt x="1883" y="1014"/>
                    <a:pt x="1883" y="1014"/>
                    <a:pt x="1884" y="1015"/>
                  </a:cubicBezTo>
                  <a:cubicBezTo>
                    <a:pt x="1893" y="1016"/>
                    <a:pt x="1900" y="1021"/>
                    <a:pt x="1905" y="1030"/>
                  </a:cubicBezTo>
                  <a:cubicBezTo>
                    <a:pt x="1910" y="1039"/>
                    <a:pt x="1910" y="1051"/>
                    <a:pt x="1905" y="1060"/>
                  </a:cubicBezTo>
                  <a:cubicBezTo>
                    <a:pt x="1905" y="1061"/>
                    <a:pt x="1905" y="1062"/>
                    <a:pt x="1906" y="1063"/>
                  </a:cubicBezTo>
                  <a:close/>
                  <a:moveTo>
                    <a:pt x="1861" y="996"/>
                  </a:moveTo>
                  <a:cubicBezTo>
                    <a:pt x="1867" y="1003"/>
                    <a:pt x="1869" y="1014"/>
                    <a:pt x="1865" y="1023"/>
                  </a:cubicBezTo>
                  <a:cubicBezTo>
                    <a:pt x="1865" y="1024"/>
                    <a:pt x="1865" y="1025"/>
                    <a:pt x="1866" y="1025"/>
                  </a:cubicBezTo>
                  <a:cubicBezTo>
                    <a:pt x="1866" y="1026"/>
                    <a:pt x="1866" y="1026"/>
                    <a:pt x="1867" y="1026"/>
                  </a:cubicBezTo>
                  <a:cubicBezTo>
                    <a:pt x="1878" y="1026"/>
                    <a:pt x="1884" y="1034"/>
                    <a:pt x="1887" y="1041"/>
                  </a:cubicBezTo>
                  <a:cubicBezTo>
                    <a:pt x="1889" y="1048"/>
                    <a:pt x="1888" y="1058"/>
                    <a:pt x="1880" y="1063"/>
                  </a:cubicBezTo>
                  <a:cubicBezTo>
                    <a:pt x="1880" y="1064"/>
                    <a:pt x="1879" y="1065"/>
                    <a:pt x="1880" y="1065"/>
                  </a:cubicBezTo>
                  <a:cubicBezTo>
                    <a:pt x="1880" y="1066"/>
                    <a:pt x="1880" y="1067"/>
                    <a:pt x="1881" y="1067"/>
                  </a:cubicBezTo>
                  <a:cubicBezTo>
                    <a:pt x="1897" y="1071"/>
                    <a:pt x="1897" y="1087"/>
                    <a:pt x="1897" y="1090"/>
                  </a:cubicBezTo>
                  <a:cubicBezTo>
                    <a:pt x="1897" y="1090"/>
                    <a:pt x="1897" y="1090"/>
                    <a:pt x="1897" y="1090"/>
                  </a:cubicBezTo>
                  <a:cubicBezTo>
                    <a:pt x="1897" y="1090"/>
                    <a:pt x="1897" y="1090"/>
                    <a:pt x="1897" y="1090"/>
                  </a:cubicBezTo>
                  <a:cubicBezTo>
                    <a:pt x="1897" y="1093"/>
                    <a:pt x="1897" y="1108"/>
                    <a:pt x="1881" y="1113"/>
                  </a:cubicBezTo>
                  <a:cubicBezTo>
                    <a:pt x="1880" y="1113"/>
                    <a:pt x="1880" y="1113"/>
                    <a:pt x="1880" y="1114"/>
                  </a:cubicBezTo>
                  <a:cubicBezTo>
                    <a:pt x="1879" y="1115"/>
                    <a:pt x="1880" y="1116"/>
                    <a:pt x="1880" y="1116"/>
                  </a:cubicBezTo>
                  <a:cubicBezTo>
                    <a:pt x="1888" y="1122"/>
                    <a:pt x="1889" y="1131"/>
                    <a:pt x="1887" y="1139"/>
                  </a:cubicBezTo>
                  <a:cubicBezTo>
                    <a:pt x="1884" y="1146"/>
                    <a:pt x="1878" y="1154"/>
                    <a:pt x="1867" y="1154"/>
                  </a:cubicBezTo>
                  <a:cubicBezTo>
                    <a:pt x="1866" y="1154"/>
                    <a:pt x="1866" y="1154"/>
                    <a:pt x="1866" y="1154"/>
                  </a:cubicBezTo>
                  <a:cubicBezTo>
                    <a:pt x="1865" y="1155"/>
                    <a:pt x="1865" y="1156"/>
                    <a:pt x="1865" y="1156"/>
                  </a:cubicBezTo>
                  <a:cubicBezTo>
                    <a:pt x="1869" y="1166"/>
                    <a:pt x="1867" y="1176"/>
                    <a:pt x="1861" y="1184"/>
                  </a:cubicBezTo>
                  <a:cubicBezTo>
                    <a:pt x="1856" y="1190"/>
                    <a:pt x="1843" y="1199"/>
                    <a:pt x="1817" y="1193"/>
                  </a:cubicBezTo>
                  <a:cubicBezTo>
                    <a:pt x="1814" y="1182"/>
                    <a:pt x="1807" y="1171"/>
                    <a:pt x="1798" y="1162"/>
                  </a:cubicBezTo>
                  <a:cubicBezTo>
                    <a:pt x="1797" y="1162"/>
                    <a:pt x="1797" y="1161"/>
                    <a:pt x="1796" y="1161"/>
                  </a:cubicBezTo>
                  <a:cubicBezTo>
                    <a:pt x="1813" y="1169"/>
                    <a:pt x="1837" y="1178"/>
                    <a:pt x="1846" y="1175"/>
                  </a:cubicBezTo>
                  <a:cubicBezTo>
                    <a:pt x="1848" y="1174"/>
                    <a:pt x="1850" y="1173"/>
                    <a:pt x="1851" y="1172"/>
                  </a:cubicBezTo>
                  <a:cubicBezTo>
                    <a:pt x="1852" y="1169"/>
                    <a:pt x="1852" y="1167"/>
                    <a:pt x="1851" y="1165"/>
                  </a:cubicBezTo>
                  <a:cubicBezTo>
                    <a:pt x="1847" y="1154"/>
                    <a:pt x="1822" y="1141"/>
                    <a:pt x="1798" y="1131"/>
                  </a:cubicBezTo>
                  <a:cubicBezTo>
                    <a:pt x="1824" y="1138"/>
                    <a:pt x="1853" y="1143"/>
                    <a:pt x="1864" y="1137"/>
                  </a:cubicBezTo>
                  <a:cubicBezTo>
                    <a:pt x="1867" y="1136"/>
                    <a:pt x="1868" y="1134"/>
                    <a:pt x="1869" y="1132"/>
                  </a:cubicBezTo>
                  <a:cubicBezTo>
                    <a:pt x="1870" y="1130"/>
                    <a:pt x="1869" y="1127"/>
                    <a:pt x="1868" y="1125"/>
                  </a:cubicBezTo>
                  <a:cubicBezTo>
                    <a:pt x="1861" y="1116"/>
                    <a:pt x="1836" y="1110"/>
                    <a:pt x="1810" y="1105"/>
                  </a:cubicBezTo>
                  <a:cubicBezTo>
                    <a:pt x="1837" y="1106"/>
                    <a:pt x="1866" y="1104"/>
                    <a:pt x="1875" y="1096"/>
                  </a:cubicBezTo>
                  <a:cubicBezTo>
                    <a:pt x="1877" y="1094"/>
                    <a:pt x="1878" y="1092"/>
                    <a:pt x="1878" y="1090"/>
                  </a:cubicBezTo>
                  <a:cubicBezTo>
                    <a:pt x="1878" y="1087"/>
                    <a:pt x="1877" y="1085"/>
                    <a:pt x="1875" y="1083"/>
                  </a:cubicBezTo>
                  <a:cubicBezTo>
                    <a:pt x="1866" y="1075"/>
                    <a:pt x="1837" y="1074"/>
                    <a:pt x="1810" y="1074"/>
                  </a:cubicBezTo>
                  <a:cubicBezTo>
                    <a:pt x="1836" y="1070"/>
                    <a:pt x="1861" y="1063"/>
                    <a:pt x="1868" y="1054"/>
                  </a:cubicBezTo>
                  <a:cubicBezTo>
                    <a:pt x="1869" y="1052"/>
                    <a:pt x="1870" y="1050"/>
                    <a:pt x="1869" y="1047"/>
                  </a:cubicBezTo>
                  <a:cubicBezTo>
                    <a:pt x="1868" y="1045"/>
                    <a:pt x="1867" y="1043"/>
                    <a:pt x="1864" y="1042"/>
                  </a:cubicBezTo>
                  <a:cubicBezTo>
                    <a:pt x="1853" y="1036"/>
                    <a:pt x="1824" y="1042"/>
                    <a:pt x="1798" y="1048"/>
                  </a:cubicBezTo>
                  <a:cubicBezTo>
                    <a:pt x="1822" y="1038"/>
                    <a:pt x="1847" y="1025"/>
                    <a:pt x="1851" y="1015"/>
                  </a:cubicBezTo>
                  <a:cubicBezTo>
                    <a:pt x="1852" y="1012"/>
                    <a:pt x="1852" y="1010"/>
                    <a:pt x="1851" y="1008"/>
                  </a:cubicBezTo>
                  <a:cubicBezTo>
                    <a:pt x="1850" y="1006"/>
                    <a:pt x="1848" y="1005"/>
                    <a:pt x="1846" y="1004"/>
                  </a:cubicBezTo>
                  <a:cubicBezTo>
                    <a:pt x="1837" y="1001"/>
                    <a:pt x="1813" y="1011"/>
                    <a:pt x="1796" y="1019"/>
                  </a:cubicBezTo>
                  <a:cubicBezTo>
                    <a:pt x="1797" y="1018"/>
                    <a:pt x="1797" y="1018"/>
                    <a:pt x="1798" y="1017"/>
                  </a:cubicBezTo>
                  <a:cubicBezTo>
                    <a:pt x="1807" y="1008"/>
                    <a:pt x="1814" y="997"/>
                    <a:pt x="1817" y="986"/>
                  </a:cubicBezTo>
                  <a:cubicBezTo>
                    <a:pt x="1843" y="981"/>
                    <a:pt x="1856" y="990"/>
                    <a:pt x="1861" y="996"/>
                  </a:cubicBezTo>
                  <a:close/>
                  <a:moveTo>
                    <a:pt x="1773" y="1229"/>
                  </a:moveTo>
                  <a:cubicBezTo>
                    <a:pt x="1771" y="1227"/>
                    <a:pt x="1768" y="1226"/>
                    <a:pt x="1765" y="1225"/>
                  </a:cubicBezTo>
                  <a:cubicBezTo>
                    <a:pt x="1759" y="1223"/>
                    <a:pt x="1752" y="1224"/>
                    <a:pt x="1747" y="1228"/>
                  </a:cubicBezTo>
                  <a:cubicBezTo>
                    <a:pt x="1742" y="1231"/>
                    <a:pt x="1740" y="1236"/>
                    <a:pt x="1739" y="1241"/>
                  </a:cubicBezTo>
                  <a:cubicBezTo>
                    <a:pt x="1740" y="1241"/>
                    <a:pt x="1740" y="1241"/>
                    <a:pt x="1740" y="1241"/>
                  </a:cubicBezTo>
                  <a:cubicBezTo>
                    <a:pt x="1740" y="1243"/>
                    <a:pt x="1740" y="1244"/>
                    <a:pt x="1740" y="1246"/>
                  </a:cubicBezTo>
                  <a:cubicBezTo>
                    <a:pt x="1735" y="1238"/>
                    <a:pt x="1728" y="1231"/>
                    <a:pt x="1721" y="1224"/>
                  </a:cubicBezTo>
                  <a:cubicBezTo>
                    <a:pt x="1731" y="1221"/>
                    <a:pt x="1740" y="1217"/>
                    <a:pt x="1749" y="1213"/>
                  </a:cubicBezTo>
                  <a:cubicBezTo>
                    <a:pt x="1764" y="1206"/>
                    <a:pt x="1778" y="1200"/>
                    <a:pt x="1788" y="1201"/>
                  </a:cubicBezTo>
                  <a:cubicBezTo>
                    <a:pt x="1793" y="1202"/>
                    <a:pt x="1797" y="1205"/>
                    <a:pt x="1800" y="1208"/>
                  </a:cubicBezTo>
                  <a:cubicBezTo>
                    <a:pt x="1795" y="1205"/>
                    <a:pt x="1790" y="1204"/>
                    <a:pt x="1785" y="1205"/>
                  </a:cubicBezTo>
                  <a:cubicBezTo>
                    <a:pt x="1777" y="1207"/>
                    <a:pt x="1772" y="1214"/>
                    <a:pt x="1772" y="1223"/>
                  </a:cubicBezTo>
                  <a:cubicBezTo>
                    <a:pt x="1772" y="1225"/>
                    <a:pt x="1773" y="1227"/>
                    <a:pt x="1773" y="1229"/>
                  </a:cubicBezTo>
                  <a:close/>
                  <a:moveTo>
                    <a:pt x="1776" y="1223"/>
                  </a:moveTo>
                  <a:cubicBezTo>
                    <a:pt x="1776" y="1216"/>
                    <a:pt x="1780" y="1211"/>
                    <a:pt x="1786" y="1209"/>
                  </a:cubicBezTo>
                  <a:cubicBezTo>
                    <a:pt x="1790" y="1208"/>
                    <a:pt x="1797" y="1209"/>
                    <a:pt x="1802" y="1216"/>
                  </a:cubicBezTo>
                  <a:cubicBezTo>
                    <a:pt x="1802" y="1217"/>
                    <a:pt x="1803" y="1217"/>
                    <a:pt x="1804" y="1217"/>
                  </a:cubicBezTo>
                  <a:cubicBezTo>
                    <a:pt x="1805" y="1217"/>
                    <a:pt x="1805" y="1216"/>
                    <a:pt x="1805" y="1215"/>
                  </a:cubicBezTo>
                  <a:cubicBezTo>
                    <a:pt x="1805" y="1206"/>
                    <a:pt x="1799" y="1199"/>
                    <a:pt x="1789" y="1198"/>
                  </a:cubicBezTo>
                  <a:cubicBezTo>
                    <a:pt x="1777" y="1196"/>
                    <a:pt x="1763" y="1202"/>
                    <a:pt x="1747" y="1209"/>
                  </a:cubicBezTo>
                  <a:cubicBezTo>
                    <a:pt x="1716" y="1223"/>
                    <a:pt x="1678" y="1240"/>
                    <a:pt x="1633" y="1216"/>
                  </a:cubicBezTo>
                  <a:cubicBezTo>
                    <a:pt x="1633" y="1215"/>
                    <a:pt x="1633" y="1214"/>
                    <a:pt x="1633" y="1214"/>
                  </a:cubicBezTo>
                  <a:cubicBezTo>
                    <a:pt x="1633" y="1212"/>
                    <a:pt x="1633" y="1211"/>
                    <a:pt x="1633" y="1210"/>
                  </a:cubicBezTo>
                  <a:cubicBezTo>
                    <a:pt x="1677" y="1231"/>
                    <a:pt x="1714" y="1216"/>
                    <a:pt x="1744" y="1203"/>
                  </a:cubicBezTo>
                  <a:cubicBezTo>
                    <a:pt x="1770" y="1193"/>
                    <a:pt x="1790" y="1184"/>
                    <a:pt x="1806" y="1204"/>
                  </a:cubicBezTo>
                  <a:cubicBezTo>
                    <a:pt x="1806" y="1205"/>
                    <a:pt x="1807" y="1205"/>
                    <a:pt x="1808" y="1204"/>
                  </a:cubicBezTo>
                  <a:cubicBezTo>
                    <a:pt x="1809" y="1204"/>
                    <a:pt x="1810" y="1203"/>
                    <a:pt x="1809" y="1202"/>
                  </a:cubicBezTo>
                  <a:cubicBezTo>
                    <a:pt x="1804" y="1177"/>
                    <a:pt x="1786" y="1158"/>
                    <a:pt x="1758" y="1147"/>
                  </a:cubicBezTo>
                  <a:cubicBezTo>
                    <a:pt x="1718" y="1131"/>
                    <a:pt x="1665" y="1134"/>
                    <a:pt x="1630" y="1153"/>
                  </a:cubicBezTo>
                  <a:cubicBezTo>
                    <a:pt x="1630" y="1152"/>
                    <a:pt x="1631" y="1150"/>
                    <a:pt x="1632" y="1148"/>
                  </a:cubicBezTo>
                  <a:cubicBezTo>
                    <a:pt x="1686" y="1116"/>
                    <a:pt x="1760" y="1131"/>
                    <a:pt x="1795" y="1165"/>
                  </a:cubicBezTo>
                  <a:cubicBezTo>
                    <a:pt x="1812" y="1182"/>
                    <a:pt x="1819" y="1205"/>
                    <a:pt x="1812" y="1223"/>
                  </a:cubicBezTo>
                  <a:cubicBezTo>
                    <a:pt x="1807" y="1237"/>
                    <a:pt x="1797" y="1240"/>
                    <a:pt x="1789" y="1238"/>
                  </a:cubicBezTo>
                  <a:cubicBezTo>
                    <a:pt x="1783" y="1237"/>
                    <a:pt x="1776" y="1232"/>
                    <a:pt x="1776" y="1223"/>
                  </a:cubicBezTo>
                  <a:cubicBezTo>
                    <a:pt x="1776" y="1223"/>
                    <a:pt x="1776" y="1223"/>
                    <a:pt x="1776" y="1223"/>
                  </a:cubicBezTo>
                  <a:close/>
                  <a:moveTo>
                    <a:pt x="1741" y="1286"/>
                  </a:moveTo>
                  <a:cubicBezTo>
                    <a:pt x="1740" y="1283"/>
                    <a:pt x="1738" y="1280"/>
                    <a:pt x="1736" y="1278"/>
                  </a:cubicBezTo>
                  <a:cubicBezTo>
                    <a:pt x="1745" y="1280"/>
                    <a:pt x="1745" y="1280"/>
                    <a:pt x="1745" y="1280"/>
                  </a:cubicBezTo>
                  <a:cubicBezTo>
                    <a:pt x="1746" y="1283"/>
                    <a:pt x="1747" y="1286"/>
                    <a:pt x="1747" y="1289"/>
                  </a:cubicBezTo>
                  <a:lnTo>
                    <a:pt x="1741" y="1286"/>
                  </a:lnTo>
                  <a:close/>
                  <a:moveTo>
                    <a:pt x="1748" y="1293"/>
                  </a:moveTo>
                  <a:cubicBezTo>
                    <a:pt x="1749" y="1298"/>
                    <a:pt x="1749" y="1302"/>
                    <a:pt x="1749" y="1306"/>
                  </a:cubicBezTo>
                  <a:cubicBezTo>
                    <a:pt x="1748" y="1301"/>
                    <a:pt x="1746" y="1296"/>
                    <a:pt x="1744" y="1291"/>
                  </a:cubicBezTo>
                  <a:lnTo>
                    <a:pt x="1748" y="1293"/>
                  </a:lnTo>
                  <a:close/>
                  <a:moveTo>
                    <a:pt x="1664" y="1246"/>
                  </a:moveTo>
                  <a:cubicBezTo>
                    <a:pt x="1654" y="1242"/>
                    <a:pt x="1643" y="1238"/>
                    <a:pt x="1633" y="1234"/>
                  </a:cubicBezTo>
                  <a:cubicBezTo>
                    <a:pt x="1633" y="1232"/>
                    <a:pt x="1633" y="1231"/>
                    <a:pt x="1633" y="1229"/>
                  </a:cubicBezTo>
                  <a:cubicBezTo>
                    <a:pt x="1641" y="1232"/>
                    <a:pt x="1649" y="1235"/>
                    <a:pt x="1657" y="1238"/>
                  </a:cubicBezTo>
                  <a:cubicBezTo>
                    <a:pt x="1692" y="1251"/>
                    <a:pt x="1726" y="1264"/>
                    <a:pt x="1740" y="1291"/>
                  </a:cubicBezTo>
                  <a:cubicBezTo>
                    <a:pt x="1724" y="1268"/>
                    <a:pt x="1695" y="1257"/>
                    <a:pt x="1664" y="1246"/>
                  </a:cubicBezTo>
                  <a:close/>
                  <a:moveTo>
                    <a:pt x="1734" y="1290"/>
                  </a:moveTo>
                  <a:cubicBezTo>
                    <a:pt x="1732" y="1297"/>
                    <a:pt x="1732" y="1297"/>
                    <a:pt x="1732" y="1297"/>
                  </a:cubicBezTo>
                  <a:cubicBezTo>
                    <a:pt x="1730" y="1296"/>
                    <a:pt x="1728" y="1295"/>
                    <a:pt x="1726" y="1295"/>
                  </a:cubicBezTo>
                  <a:cubicBezTo>
                    <a:pt x="1728" y="1283"/>
                    <a:pt x="1728" y="1283"/>
                    <a:pt x="1728" y="1283"/>
                  </a:cubicBezTo>
                  <a:cubicBezTo>
                    <a:pt x="1730" y="1285"/>
                    <a:pt x="1732" y="1288"/>
                    <a:pt x="1734" y="1290"/>
                  </a:cubicBezTo>
                  <a:close/>
                  <a:moveTo>
                    <a:pt x="1724" y="1280"/>
                  </a:moveTo>
                  <a:cubicBezTo>
                    <a:pt x="1722" y="1293"/>
                    <a:pt x="1722" y="1293"/>
                    <a:pt x="1722" y="1293"/>
                  </a:cubicBezTo>
                  <a:cubicBezTo>
                    <a:pt x="1720" y="1293"/>
                    <a:pt x="1717" y="1292"/>
                    <a:pt x="1714" y="1292"/>
                  </a:cubicBezTo>
                  <a:cubicBezTo>
                    <a:pt x="1717" y="1274"/>
                    <a:pt x="1717" y="1274"/>
                    <a:pt x="1717" y="1274"/>
                  </a:cubicBezTo>
                  <a:cubicBezTo>
                    <a:pt x="1719" y="1276"/>
                    <a:pt x="1722" y="1278"/>
                    <a:pt x="1724" y="1280"/>
                  </a:cubicBezTo>
                  <a:close/>
                  <a:moveTo>
                    <a:pt x="1713" y="1272"/>
                  </a:moveTo>
                  <a:cubicBezTo>
                    <a:pt x="1710" y="1291"/>
                    <a:pt x="1710" y="1291"/>
                    <a:pt x="1710" y="1291"/>
                  </a:cubicBezTo>
                  <a:cubicBezTo>
                    <a:pt x="1708" y="1290"/>
                    <a:pt x="1705" y="1290"/>
                    <a:pt x="1702" y="1290"/>
                  </a:cubicBezTo>
                  <a:cubicBezTo>
                    <a:pt x="1704" y="1267"/>
                    <a:pt x="1704" y="1267"/>
                    <a:pt x="1704" y="1267"/>
                  </a:cubicBezTo>
                  <a:cubicBezTo>
                    <a:pt x="1707" y="1268"/>
                    <a:pt x="1710" y="1270"/>
                    <a:pt x="1713" y="1272"/>
                  </a:cubicBezTo>
                  <a:close/>
                  <a:moveTo>
                    <a:pt x="1700" y="1265"/>
                  </a:moveTo>
                  <a:cubicBezTo>
                    <a:pt x="1698" y="1289"/>
                    <a:pt x="1698" y="1289"/>
                    <a:pt x="1698" y="1289"/>
                  </a:cubicBezTo>
                  <a:cubicBezTo>
                    <a:pt x="1696" y="1289"/>
                    <a:pt x="1695" y="1289"/>
                    <a:pt x="1693" y="1288"/>
                  </a:cubicBezTo>
                  <a:cubicBezTo>
                    <a:pt x="1692" y="1288"/>
                    <a:pt x="1691" y="1288"/>
                    <a:pt x="1690" y="1288"/>
                  </a:cubicBezTo>
                  <a:cubicBezTo>
                    <a:pt x="1691" y="1261"/>
                    <a:pt x="1691" y="1261"/>
                    <a:pt x="1691" y="1261"/>
                  </a:cubicBezTo>
                  <a:cubicBezTo>
                    <a:pt x="1694" y="1262"/>
                    <a:pt x="1697" y="1264"/>
                    <a:pt x="1700" y="1265"/>
                  </a:cubicBezTo>
                  <a:close/>
                  <a:moveTo>
                    <a:pt x="1687" y="1259"/>
                  </a:moveTo>
                  <a:cubicBezTo>
                    <a:pt x="1686" y="1288"/>
                    <a:pt x="1686" y="1288"/>
                    <a:pt x="1686" y="1288"/>
                  </a:cubicBezTo>
                  <a:cubicBezTo>
                    <a:pt x="1683" y="1287"/>
                    <a:pt x="1679" y="1287"/>
                    <a:pt x="1676" y="1286"/>
                  </a:cubicBezTo>
                  <a:cubicBezTo>
                    <a:pt x="1677" y="1255"/>
                    <a:pt x="1677" y="1255"/>
                    <a:pt x="1677" y="1255"/>
                  </a:cubicBezTo>
                  <a:cubicBezTo>
                    <a:pt x="1681" y="1257"/>
                    <a:pt x="1684" y="1258"/>
                    <a:pt x="1687" y="1259"/>
                  </a:cubicBezTo>
                  <a:close/>
                  <a:moveTo>
                    <a:pt x="1673" y="1254"/>
                  </a:moveTo>
                  <a:cubicBezTo>
                    <a:pt x="1672" y="1286"/>
                    <a:pt x="1672" y="1286"/>
                    <a:pt x="1672" y="1286"/>
                  </a:cubicBezTo>
                  <a:cubicBezTo>
                    <a:pt x="1668" y="1285"/>
                    <a:pt x="1665" y="1284"/>
                    <a:pt x="1661" y="1283"/>
                  </a:cubicBezTo>
                  <a:cubicBezTo>
                    <a:pt x="1663" y="1250"/>
                    <a:pt x="1663" y="1250"/>
                    <a:pt x="1663" y="1250"/>
                  </a:cubicBezTo>
                  <a:cubicBezTo>
                    <a:pt x="1666" y="1251"/>
                    <a:pt x="1670" y="1252"/>
                    <a:pt x="1673" y="1254"/>
                  </a:cubicBezTo>
                  <a:close/>
                  <a:moveTo>
                    <a:pt x="1659" y="1248"/>
                  </a:moveTo>
                  <a:cubicBezTo>
                    <a:pt x="1657" y="1283"/>
                    <a:pt x="1657" y="1283"/>
                    <a:pt x="1657" y="1283"/>
                  </a:cubicBezTo>
                  <a:cubicBezTo>
                    <a:pt x="1654" y="1282"/>
                    <a:pt x="1651" y="1281"/>
                    <a:pt x="1647" y="1280"/>
                  </a:cubicBezTo>
                  <a:cubicBezTo>
                    <a:pt x="1649" y="1245"/>
                    <a:pt x="1649" y="1245"/>
                    <a:pt x="1649" y="1245"/>
                  </a:cubicBezTo>
                  <a:cubicBezTo>
                    <a:pt x="1653" y="1246"/>
                    <a:pt x="1656" y="1247"/>
                    <a:pt x="1659" y="1248"/>
                  </a:cubicBezTo>
                  <a:close/>
                  <a:moveTo>
                    <a:pt x="1637" y="1292"/>
                  </a:moveTo>
                  <a:cubicBezTo>
                    <a:pt x="1656" y="1299"/>
                    <a:pt x="1675" y="1301"/>
                    <a:pt x="1692" y="1303"/>
                  </a:cubicBezTo>
                  <a:cubicBezTo>
                    <a:pt x="1709" y="1305"/>
                    <a:pt x="1723" y="1306"/>
                    <a:pt x="1732" y="1312"/>
                  </a:cubicBezTo>
                  <a:cubicBezTo>
                    <a:pt x="1736" y="1315"/>
                    <a:pt x="1738" y="1320"/>
                    <a:pt x="1738" y="1324"/>
                  </a:cubicBezTo>
                  <a:cubicBezTo>
                    <a:pt x="1736" y="1318"/>
                    <a:pt x="1731" y="1315"/>
                    <a:pt x="1727" y="1314"/>
                  </a:cubicBezTo>
                  <a:cubicBezTo>
                    <a:pt x="1719" y="1312"/>
                    <a:pt x="1711" y="1316"/>
                    <a:pt x="1707" y="1323"/>
                  </a:cubicBezTo>
                  <a:cubicBezTo>
                    <a:pt x="1706" y="1325"/>
                    <a:pt x="1705" y="1327"/>
                    <a:pt x="1705" y="1330"/>
                  </a:cubicBezTo>
                  <a:cubicBezTo>
                    <a:pt x="1695" y="1320"/>
                    <a:pt x="1685" y="1315"/>
                    <a:pt x="1677" y="1317"/>
                  </a:cubicBezTo>
                  <a:cubicBezTo>
                    <a:pt x="1671" y="1318"/>
                    <a:pt x="1667" y="1322"/>
                    <a:pt x="1664" y="1328"/>
                  </a:cubicBezTo>
                  <a:cubicBezTo>
                    <a:pt x="1662" y="1334"/>
                    <a:pt x="1662" y="1339"/>
                    <a:pt x="1666" y="1344"/>
                  </a:cubicBezTo>
                  <a:cubicBezTo>
                    <a:pt x="1670" y="1351"/>
                    <a:pt x="1681" y="1355"/>
                    <a:pt x="1694" y="1355"/>
                  </a:cubicBezTo>
                  <a:cubicBezTo>
                    <a:pt x="1693" y="1357"/>
                    <a:pt x="1692" y="1359"/>
                    <a:pt x="1691" y="1361"/>
                  </a:cubicBezTo>
                  <a:cubicBezTo>
                    <a:pt x="1689" y="1369"/>
                    <a:pt x="1692" y="1377"/>
                    <a:pt x="1699" y="1381"/>
                  </a:cubicBezTo>
                  <a:cubicBezTo>
                    <a:pt x="1703" y="1384"/>
                    <a:pt x="1708" y="1385"/>
                    <a:pt x="1714" y="1382"/>
                  </a:cubicBezTo>
                  <a:cubicBezTo>
                    <a:pt x="1711" y="1385"/>
                    <a:pt x="1706" y="1387"/>
                    <a:pt x="1701" y="1386"/>
                  </a:cubicBezTo>
                  <a:cubicBezTo>
                    <a:pt x="1691" y="1385"/>
                    <a:pt x="1679" y="1375"/>
                    <a:pt x="1666" y="1365"/>
                  </a:cubicBezTo>
                  <a:cubicBezTo>
                    <a:pt x="1653" y="1354"/>
                    <a:pt x="1638" y="1342"/>
                    <a:pt x="1620" y="1334"/>
                  </a:cubicBezTo>
                  <a:cubicBezTo>
                    <a:pt x="1623" y="1331"/>
                    <a:pt x="1629" y="1324"/>
                    <a:pt x="1633" y="1315"/>
                  </a:cubicBezTo>
                  <a:cubicBezTo>
                    <a:pt x="1633" y="1315"/>
                    <a:pt x="1633" y="1315"/>
                    <a:pt x="1633" y="1315"/>
                  </a:cubicBezTo>
                  <a:cubicBezTo>
                    <a:pt x="1633" y="1315"/>
                    <a:pt x="1633" y="1315"/>
                    <a:pt x="1633" y="1315"/>
                  </a:cubicBezTo>
                  <a:cubicBezTo>
                    <a:pt x="1637" y="1305"/>
                    <a:pt x="1637" y="1297"/>
                    <a:pt x="1637" y="1292"/>
                  </a:cubicBezTo>
                  <a:close/>
                  <a:moveTo>
                    <a:pt x="1792" y="1383"/>
                  </a:moveTo>
                  <a:cubicBezTo>
                    <a:pt x="1798" y="1390"/>
                    <a:pt x="1804" y="1398"/>
                    <a:pt x="1808" y="1406"/>
                  </a:cubicBezTo>
                  <a:cubicBezTo>
                    <a:pt x="1799" y="1407"/>
                    <a:pt x="1790" y="1408"/>
                    <a:pt x="1780" y="1407"/>
                  </a:cubicBezTo>
                  <a:cubicBezTo>
                    <a:pt x="1773" y="1397"/>
                    <a:pt x="1763" y="1388"/>
                    <a:pt x="1750" y="1379"/>
                  </a:cubicBezTo>
                  <a:cubicBezTo>
                    <a:pt x="1763" y="1382"/>
                    <a:pt x="1778" y="1384"/>
                    <a:pt x="1792" y="1383"/>
                  </a:cubicBezTo>
                  <a:close/>
                  <a:moveTo>
                    <a:pt x="1775" y="1407"/>
                  </a:moveTo>
                  <a:cubicBezTo>
                    <a:pt x="1759" y="1406"/>
                    <a:pt x="1743" y="1402"/>
                    <a:pt x="1730" y="1395"/>
                  </a:cubicBezTo>
                  <a:cubicBezTo>
                    <a:pt x="1733" y="1388"/>
                    <a:pt x="1734" y="1382"/>
                    <a:pt x="1734" y="1375"/>
                  </a:cubicBezTo>
                  <a:cubicBezTo>
                    <a:pt x="1753" y="1384"/>
                    <a:pt x="1766" y="1395"/>
                    <a:pt x="1775" y="1407"/>
                  </a:cubicBezTo>
                  <a:close/>
                  <a:moveTo>
                    <a:pt x="1741" y="1404"/>
                  </a:moveTo>
                  <a:cubicBezTo>
                    <a:pt x="1753" y="1409"/>
                    <a:pt x="1765" y="1411"/>
                    <a:pt x="1778" y="1411"/>
                  </a:cubicBezTo>
                  <a:cubicBezTo>
                    <a:pt x="1784" y="1419"/>
                    <a:pt x="1787" y="1428"/>
                    <a:pt x="1790" y="1435"/>
                  </a:cubicBezTo>
                  <a:cubicBezTo>
                    <a:pt x="1781" y="1436"/>
                    <a:pt x="1772" y="1435"/>
                    <a:pt x="1764" y="1434"/>
                  </a:cubicBezTo>
                  <a:cubicBezTo>
                    <a:pt x="1759" y="1423"/>
                    <a:pt x="1751" y="1413"/>
                    <a:pt x="1741" y="1404"/>
                  </a:cubicBezTo>
                  <a:close/>
                  <a:moveTo>
                    <a:pt x="1759" y="1433"/>
                  </a:moveTo>
                  <a:cubicBezTo>
                    <a:pt x="1743" y="1429"/>
                    <a:pt x="1729" y="1422"/>
                    <a:pt x="1718" y="1412"/>
                  </a:cubicBezTo>
                  <a:cubicBezTo>
                    <a:pt x="1722" y="1408"/>
                    <a:pt x="1725" y="1403"/>
                    <a:pt x="1728" y="1398"/>
                  </a:cubicBezTo>
                  <a:cubicBezTo>
                    <a:pt x="1742" y="1408"/>
                    <a:pt x="1752" y="1420"/>
                    <a:pt x="1759" y="1433"/>
                  </a:cubicBezTo>
                  <a:close/>
                  <a:moveTo>
                    <a:pt x="1783" y="1411"/>
                  </a:moveTo>
                  <a:cubicBezTo>
                    <a:pt x="1792" y="1411"/>
                    <a:pt x="1801" y="1411"/>
                    <a:pt x="1810" y="1409"/>
                  </a:cubicBezTo>
                  <a:cubicBezTo>
                    <a:pt x="1814" y="1417"/>
                    <a:pt x="1817" y="1425"/>
                    <a:pt x="1820" y="1432"/>
                  </a:cubicBezTo>
                  <a:cubicBezTo>
                    <a:pt x="1811" y="1434"/>
                    <a:pt x="1803" y="1435"/>
                    <a:pt x="1794" y="1435"/>
                  </a:cubicBezTo>
                  <a:cubicBezTo>
                    <a:pt x="1792" y="1428"/>
                    <a:pt x="1788" y="1420"/>
                    <a:pt x="1783" y="1411"/>
                  </a:cubicBezTo>
                  <a:close/>
                  <a:moveTo>
                    <a:pt x="1797" y="1382"/>
                  </a:moveTo>
                  <a:cubicBezTo>
                    <a:pt x="1806" y="1382"/>
                    <a:pt x="1815" y="1380"/>
                    <a:pt x="1824" y="1378"/>
                  </a:cubicBezTo>
                  <a:cubicBezTo>
                    <a:pt x="1829" y="1385"/>
                    <a:pt x="1833" y="1392"/>
                    <a:pt x="1837" y="1399"/>
                  </a:cubicBezTo>
                  <a:cubicBezTo>
                    <a:pt x="1830" y="1402"/>
                    <a:pt x="1821" y="1404"/>
                    <a:pt x="1812" y="1405"/>
                  </a:cubicBezTo>
                  <a:cubicBezTo>
                    <a:pt x="1808" y="1397"/>
                    <a:pt x="1803" y="1390"/>
                    <a:pt x="1797" y="1382"/>
                  </a:cubicBezTo>
                  <a:close/>
                  <a:moveTo>
                    <a:pt x="1841" y="1398"/>
                  </a:moveTo>
                  <a:cubicBezTo>
                    <a:pt x="1837" y="1391"/>
                    <a:pt x="1833" y="1384"/>
                    <a:pt x="1828" y="1376"/>
                  </a:cubicBezTo>
                  <a:cubicBezTo>
                    <a:pt x="1836" y="1374"/>
                    <a:pt x="1843" y="1371"/>
                    <a:pt x="1850" y="1367"/>
                  </a:cubicBezTo>
                  <a:cubicBezTo>
                    <a:pt x="1854" y="1374"/>
                    <a:pt x="1858" y="1381"/>
                    <a:pt x="1862" y="1389"/>
                  </a:cubicBezTo>
                  <a:cubicBezTo>
                    <a:pt x="1855" y="1392"/>
                    <a:pt x="1848" y="1395"/>
                    <a:pt x="1841" y="1398"/>
                  </a:cubicBezTo>
                  <a:close/>
                  <a:moveTo>
                    <a:pt x="1825" y="1373"/>
                  </a:moveTo>
                  <a:cubicBezTo>
                    <a:pt x="1820" y="1366"/>
                    <a:pt x="1814" y="1359"/>
                    <a:pt x="1807" y="1352"/>
                  </a:cubicBezTo>
                  <a:cubicBezTo>
                    <a:pt x="1817" y="1350"/>
                    <a:pt x="1825" y="1347"/>
                    <a:pt x="1832" y="1343"/>
                  </a:cubicBezTo>
                  <a:cubicBezTo>
                    <a:pt x="1838" y="1350"/>
                    <a:pt x="1843" y="1356"/>
                    <a:pt x="1848" y="1364"/>
                  </a:cubicBezTo>
                  <a:cubicBezTo>
                    <a:pt x="1841" y="1367"/>
                    <a:pt x="1834" y="1371"/>
                    <a:pt x="1825" y="1373"/>
                  </a:cubicBezTo>
                  <a:close/>
                  <a:moveTo>
                    <a:pt x="1804" y="1349"/>
                  </a:moveTo>
                  <a:cubicBezTo>
                    <a:pt x="1794" y="1340"/>
                    <a:pt x="1784" y="1333"/>
                    <a:pt x="1773" y="1328"/>
                  </a:cubicBezTo>
                  <a:cubicBezTo>
                    <a:pt x="1786" y="1328"/>
                    <a:pt x="1798" y="1327"/>
                    <a:pt x="1809" y="1323"/>
                  </a:cubicBezTo>
                  <a:cubicBezTo>
                    <a:pt x="1816" y="1328"/>
                    <a:pt x="1823" y="1334"/>
                    <a:pt x="1830" y="1340"/>
                  </a:cubicBezTo>
                  <a:cubicBezTo>
                    <a:pt x="1822" y="1344"/>
                    <a:pt x="1814" y="1347"/>
                    <a:pt x="1804" y="1349"/>
                  </a:cubicBezTo>
                  <a:close/>
                  <a:moveTo>
                    <a:pt x="1821" y="1374"/>
                  </a:moveTo>
                  <a:cubicBezTo>
                    <a:pt x="1813" y="1377"/>
                    <a:pt x="1803" y="1378"/>
                    <a:pt x="1794" y="1379"/>
                  </a:cubicBezTo>
                  <a:cubicBezTo>
                    <a:pt x="1784" y="1368"/>
                    <a:pt x="1773" y="1359"/>
                    <a:pt x="1761" y="1352"/>
                  </a:cubicBezTo>
                  <a:cubicBezTo>
                    <a:pt x="1776" y="1355"/>
                    <a:pt x="1790" y="1355"/>
                    <a:pt x="1802" y="1353"/>
                  </a:cubicBezTo>
                  <a:cubicBezTo>
                    <a:pt x="1809" y="1360"/>
                    <a:pt x="1816" y="1367"/>
                    <a:pt x="1821" y="1374"/>
                  </a:cubicBezTo>
                  <a:close/>
                  <a:moveTo>
                    <a:pt x="1788" y="1379"/>
                  </a:moveTo>
                  <a:cubicBezTo>
                    <a:pt x="1770" y="1380"/>
                    <a:pt x="1751" y="1377"/>
                    <a:pt x="1734" y="1370"/>
                  </a:cubicBezTo>
                  <a:cubicBezTo>
                    <a:pt x="1733" y="1363"/>
                    <a:pt x="1730" y="1357"/>
                    <a:pt x="1726" y="1353"/>
                  </a:cubicBezTo>
                  <a:cubicBezTo>
                    <a:pt x="1731" y="1353"/>
                    <a:pt x="1737" y="1351"/>
                    <a:pt x="1744" y="1346"/>
                  </a:cubicBezTo>
                  <a:cubicBezTo>
                    <a:pt x="1760" y="1354"/>
                    <a:pt x="1776" y="1365"/>
                    <a:pt x="1788" y="1379"/>
                  </a:cubicBezTo>
                  <a:close/>
                  <a:moveTo>
                    <a:pt x="1668" y="1329"/>
                  </a:moveTo>
                  <a:cubicBezTo>
                    <a:pt x="1670" y="1324"/>
                    <a:pt x="1673" y="1321"/>
                    <a:pt x="1678" y="1321"/>
                  </a:cubicBezTo>
                  <a:cubicBezTo>
                    <a:pt x="1685" y="1319"/>
                    <a:pt x="1695" y="1325"/>
                    <a:pt x="1705" y="1335"/>
                  </a:cubicBezTo>
                  <a:cubicBezTo>
                    <a:pt x="1705" y="1335"/>
                    <a:pt x="1705" y="1335"/>
                    <a:pt x="1705" y="1335"/>
                  </a:cubicBezTo>
                  <a:cubicBezTo>
                    <a:pt x="1705" y="1336"/>
                    <a:pt x="1705" y="1337"/>
                    <a:pt x="1705" y="1337"/>
                  </a:cubicBezTo>
                  <a:cubicBezTo>
                    <a:pt x="1699" y="1332"/>
                    <a:pt x="1690" y="1326"/>
                    <a:pt x="1684" y="1328"/>
                  </a:cubicBezTo>
                  <a:cubicBezTo>
                    <a:pt x="1682" y="1328"/>
                    <a:pt x="1679" y="1329"/>
                    <a:pt x="1677" y="1333"/>
                  </a:cubicBezTo>
                  <a:cubicBezTo>
                    <a:pt x="1676" y="1337"/>
                    <a:pt x="1677" y="1340"/>
                    <a:pt x="1678" y="1341"/>
                  </a:cubicBezTo>
                  <a:cubicBezTo>
                    <a:pt x="1682" y="1347"/>
                    <a:pt x="1692" y="1349"/>
                    <a:pt x="1700" y="1350"/>
                  </a:cubicBezTo>
                  <a:cubicBezTo>
                    <a:pt x="1699" y="1350"/>
                    <a:pt x="1699" y="1351"/>
                    <a:pt x="1698" y="1351"/>
                  </a:cubicBezTo>
                  <a:cubicBezTo>
                    <a:pt x="1698" y="1351"/>
                    <a:pt x="1698" y="1351"/>
                    <a:pt x="1698" y="1351"/>
                  </a:cubicBezTo>
                  <a:cubicBezTo>
                    <a:pt x="1684" y="1352"/>
                    <a:pt x="1673" y="1348"/>
                    <a:pt x="1669" y="1342"/>
                  </a:cubicBezTo>
                  <a:cubicBezTo>
                    <a:pt x="1666" y="1338"/>
                    <a:pt x="1666" y="1334"/>
                    <a:pt x="1668" y="1329"/>
                  </a:cubicBezTo>
                  <a:close/>
                  <a:moveTo>
                    <a:pt x="1681" y="1339"/>
                  </a:moveTo>
                  <a:cubicBezTo>
                    <a:pt x="1680" y="1338"/>
                    <a:pt x="1680" y="1336"/>
                    <a:pt x="1681" y="1335"/>
                  </a:cubicBezTo>
                  <a:cubicBezTo>
                    <a:pt x="1682" y="1333"/>
                    <a:pt x="1683" y="1332"/>
                    <a:pt x="1684" y="1331"/>
                  </a:cubicBezTo>
                  <a:cubicBezTo>
                    <a:pt x="1691" y="1330"/>
                    <a:pt x="1703" y="1340"/>
                    <a:pt x="1710" y="1347"/>
                  </a:cubicBezTo>
                  <a:cubicBezTo>
                    <a:pt x="1701" y="1346"/>
                    <a:pt x="1685" y="1345"/>
                    <a:pt x="1681" y="1339"/>
                  </a:cubicBezTo>
                  <a:close/>
                  <a:moveTo>
                    <a:pt x="1630" y="1313"/>
                  </a:moveTo>
                  <a:cubicBezTo>
                    <a:pt x="1630" y="1313"/>
                    <a:pt x="1630" y="1313"/>
                    <a:pt x="1630" y="1313"/>
                  </a:cubicBezTo>
                  <a:cubicBezTo>
                    <a:pt x="1630" y="1313"/>
                    <a:pt x="1630" y="1313"/>
                    <a:pt x="1630" y="1314"/>
                  </a:cubicBezTo>
                  <a:cubicBezTo>
                    <a:pt x="1626" y="1323"/>
                    <a:pt x="1618" y="1330"/>
                    <a:pt x="1616" y="1332"/>
                  </a:cubicBezTo>
                  <a:cubicBezTo>
                    <a:pt x="1613" y="1331"/>
                    <a:pt x="1610" y="1330"/>
                    <a:pt x="1606" y="1329"/>
                  </a:cubicBezTo>
                  <a:cubicBezTo>
                    <a:pt x="1611" y="1323"/>
                    <a:pt x="1616" y="1317"/>
                    <a:pt x="1620" y="1309"/>
                  </a:cubicBezTo>
                  <a:cubicBezTo>
                    <a:pt x="1623" y="1301"/>
                    <a:pt x="1624" y="1293"/>
                    <a:pt x="1624" y="1286"/>
                  </a:cubicBezTo>
                  <a:cubicBezTo>
                    <a:pt x="1627" y="1288"/>
                    <a:pt x="1630" y="1289"/>
                    <a:pt x="1633" y="1290"/>
                  </a:cubicBezTo>
                  <a:cubicBezTo>
                    <a:pt x="1634" y="1294"/>
                    <a:pt x="1634" y="1303"/>
                    <a:pt x="1630" y="1313"/>
                  </a:cubicBezTo>
                  <a:close/>
                  <a:moveTo>
                    <a:pt x="1621" y="1263"/>
                  </a:moveTo>
                  <a:cubicBezTo>
                    <a:pt x="1623" y="1261"/>
                    <a:pt x="1629" y="1251"/>
                    <a:pt x="1632" y="1238"/>
                  </a:cubicBezTo>
                  <a:cubicBezTo>
                    <a:pt x="1632" y="1238"/>
                    <a:pt x="1633" y="1238"/>
                    <a:pt x="1633" y="1239"/>
                  </a:cubicBezTo>
                  <a:cubicBezTo>
                    <a:pt x="1629" y="1272"/>
                    <a:pt x="1629" y="1272"/>
                    <a:pt x="1629" y="1272"/>
                  </a:cubicBezTo>
                  <a:cubicBezTo>
                    <a:pt x="1627" y="1271"/>
                    <a:pt x="1625" y="1269"/>
                    <a:pt x="1622" y="1268"/>
                  </a:cubicBezTo>
                  <a:cubicBezTo>
                    <a:pt x="1622" y="1266"/>
                    <a:pt x="1622" y="1264"/>
                    <a:pt x="1621" y="1263"/>
                  </a:cubicBezTo>
                  <a:close/>
                  <a:moveTo>
                    <a:pt x="1789" y="1177"/>
                  </a:moveTo>
                  <a:cubicBezTo>
                    <a:pt x="1793" y="1177"/>
                    <a:pt x="1793" y="1177"/>
                    <a:pt x="1793" y="1177"/>
                  </a:cubicBezTo>
                  <a:cubicBezTo>
                    <a:pt x="1796" y="1180"/>
                    <a:pt x="1798" y="1184"/>
                    <a:pt x="1800" y="1188"/>
                  </a:cubicBezTo>
                  <a:cubicBezTo>
                    <a:pt x="1797" y="1184"/>
                    <a:pt x="1793" y="1180"/>
                    <a:pt x="1789" y="1177"/>
                  </a:cubicBezTo>
                  <a:close/>
                  <a:moveTo>
                    <a:pt x="1795" y="1191"/>
                  </a:moveTo>
                  <a:cubicBezTo>
                    <a:pt x="1792" y="1189"/>
                    <a:pt x="1789" y="1189"/>
                    <a:pt x="1786" y="1188"/>
                  </a:cubicBezTo>
                  <a:cubicBezTo>
                    <a:pt x="1784" y="1183"/>
                    <a:pt x="1784" y="1183"/>
                    <a:pt x="1784" y="1183"/>
                  </a:cubicBezTo>
                  <a:cubicBezTo>
                    <a:pt x="1788" y="1185"/>
                    <a:pt x="1792" y="1188"/>
                    <a:pt x="1795" y="1191"/>
                  </a:cubicBezTo>
                  <a:close/>
                  <a:moveTo>
                    <a:pt x="1784" y="1174"/>
                  </a:moveTo>
                  <a:cubicBezTo>
                    <a:pt x="1781" y="1172"/>
                    <a:pt x="1778" y="1171"/>
                    <a:pt x="1775" y="1169"/>
                  </a:cubicBezTo>
                  <a:cubicBezTo>
                    <a:pt x="1784" y="1167"/>
                    <a:pt x="1784" y="1167"/>
                    <a:pt x="1784" y="1167"/>
                  </a:cubicBezTo>
                  <a:cubicBezTo>
                    <a:pt x="1786" y="1169"/>
                    <a:pt x="1788" y="1171"/>
                    <a:pt x="1790" y="1173"/>
                  </a:cubicBezTo>
                  <a:lnTo>
                    <a:pt x="1784" y="1174"/>
                  </a:lnTo>
                  <a:close/>
                  <a:moveTo>
                    <a:pt x="1768" y="1167"/>
                  </a:moveTo>
                  <a:cubicBezTo>
                    <a:pt x="1765" y="1166"/>
                    <a:pt x="1762" y="1166"/>
                    <a:pt x="1759" y="1165"/>
                  </a:cubicBezTo>
                  <a:cubicBezTo>
                    <a:pt x="1772" y="1158"/>
                    <a:pt x="1772" y="1158"/>
                    <a:pt x="1772" y="1158"/>
                  </a:cubicBezTo>
                  <a:cubicBezTo>
                    <a:pt x="1775" y="1160"/>
                    <a:pt x="1777" y="1161"/>
                    <a:pt x="1780" y="1164"/>
                  </a:cubicBezTo>
                  <a:lnTo>
                    <a:pt x="1768" y="1167"/>
                  </a:lnTo>
                  <a:close/>
                  <a:moveTo>
                    <a:pt x="1753" y="1164"/>
                  </a:moveTo>
                  <a:cubicBezTo>
                    <a:pt x="1750" y="1164"/>
                    <a:pt x="1747" y="1164"/>
                    <a:pt x="1744" y="1164"/>
                  </a:cubicBezTo>
                  <a:cubicBezTo>
                    <a:pt x="1759" y="1151"/>
                    <a:pt x="1759" y="1151"/>
                    <a:pt x="1759" y="1151"/>
                  </a:cubicBezTo>
                  <a:cubicBezTo>
                    <a:pt x="1762" y="1152"/>
                    <a:pt x="1765" y="1154"/>
                    <a:pt x="1768" y="1156"/>
                  </a:cubicBezTo>
                  <a:lnTo>
                    <a:pt x="1753" y="1164"/>
                  </a:lnTo>
                  <a:close/>
                  <a:moveTo>
                    <a:pt x="1738" y="1164"/>
                  </a:moveTo>
                  <a:cubicBezTo>
                    <a:pt x="1735" y="1164"/>
                    <a:pt x="1732" y="1164"/>
                    <a:pt x="1728" y="1164"/>
                  </a:cubicBezTo>
                  <a:cubicBezTo>
                    <a:pt x="1743" y="1146"/>
                    <a:pt x="1743" y="1146"/>
                    <a:pt x="1743" y="1146"/>
                  </a:cubicBezTo>
                  <a:cubicBezTo>
                    <a:pt x="1747" y="1147"/>
                    <a:pt x="1751" y="1148"/>
                    <a:pt x="1755" y="1150"/>
                  </a:cubicBezTo>
                  <a:lnTo>
                    <a:pt x="1738" y="1164"/>
                  </a:lnTo>
                  <a:close/>
                  <a:moveTo>
                    <a:pt x="1723" y="1165"/>
                  </a:moveTo>
                  <a:cubicBezTo>
                    <a:pt x="1719" y="1165"/>
                    <a:pt x="1716" y="1166"/>
                    <a:pt x="1712" y="1166"/>
                  </a:cubicBezTo>
                  <a:cubicBezTo>
                    <a:pt x="1727" y="1142"/>
                    <a:pt x="1727" y="1142"/>
                    <a:pt x="1727" y="1142"/>
                  </a:cubicBezTo>
                  <a:cubicBezTo>
                    <a:pt x="1731" y="1143"/>
                    <a:pt x="1735" y="1144"/>
                    <a:pt x="1739" y="1145"/>
                  </a:cubicBezTo>
                  <a:lnTo>
                    <a:pt x="1723" y="1165"/>
                  </a:lnTo>
                  <a:close/>
                  <a:moveTo>
                    <a:pt x="1707" y="1167"/>
                  </a:moveTo>
                  <a:cubicBezTo>
                    <a:pt x="1704" y="1167"/>
                    <a:pt x="1701" y="1168"/>
                    <a:pt x="1698" y="1168"/>
                  </a:cubicBezTo>
                  <a:cubicBezTo>
                    <a:pt x="1710" y="1141"/>
                    <a:pt x="1710" y="1141"/>
                    <a:pt x="1710" y="1141"/>
                  </a:cubicBezTo>
                  <a:cubicBezTo>
                    <a:pt x="1714" y="1141"/>
                    <a:pt x="1718" y="1141"/>
                    <a:pt x="1723" y="1142"/>
                  </a:cubicBezTo>
                  <a:lnTo>
                    <a:pt x="1707" y="1167"/>
                  </a:lnTo>
                  <a:close/>
                  <a:moveTo>
                    <a:pt x="1693" y="1169"/>
                  </a:moveTo>
                  <a:cubicBezTo>
                    <a:pt x="1691" y="1169"/>
                    <a:pt x="1688" y="1170"/>
                    <a:pt x="1686" y="1170"/>
                  </a:cubicBezTo>
                  <a:cubicBezTo>
                    <a:pt x="1685" y="1170"/>
                    <a:pt x="1684" y="1170"/>
                    <a:pt x="1683" y="1170"/>
                  </a:cubicBezTo>
                  <a:cubicBezTo>
                    <a:pt x="1694" y="1141"/>
                    <a:pt x="1694" y="1141"/>
                    <a:pt x="1694" y="1141"/>
                  </a:cubicBezTo>
                  <a:cubicBezTo>
                    <a:pt x="1698" y="1140"/>
                    <a:pt x="1702" y="1140"/>
                    <a:pt x="1706" y="1140"/>
                  </a:cubicBezTo>
                  <a:lnTo>
                    <a:pt x="1693" y="1169"/>
                  </a:lnTo>
                  <a:close/>
                  <a:moveTo>
                    <a:pt x="1679" y="1171"/>
                  </a:moveTo>
                  <a:cubicBezTo>
                    <a:pt x="1676" y="1172"/>
                    <a:pt x="1673" y="1172"/>
                    <a:pt x="1669" y="1173"/>
                  </a:cubicBezTo>
                  <a:cubicBezTo>
                    <a:pt x="1676" y="1142"/>
                    <a:pt x="1676" y="1142"/>
                    <a:pt x="1676" y="1142"/>
                  </a:cubicBezTo>
                  <a:cubicBezTo>
                    <a:pt x="1681" y="1142"/>
                    <a:pt x="1685" y="1141"/>
                    <a:pt x="1689" y="1141"/>
                  </a:cubicBezTo>
                  <a:lnTo>
                    <a:pt x="1679" y="1171"/>
                  </a:lnTo>
                  <a:close/>
                  <a:moveTo>
                    <a:pt x="1665" y="1173"/>
                  </a:moveTo>
                  <a:cubicBezTo>
                    <a:pt x="1662" y="1174"/>
                    <a:pt x="1659" y="1174"/>
                    <a:pt x="1656" y="1174"/>
                  </a:cubicBezTo>
                  <a:cubicBezTo>
                    <a:pt x="1663" y="1145"/>
                    <a:pt x="1663" y="1145"/>
                    <a:pt x="1663" y="1145"/>
                  </a:cubicBezTo>
                  <a:cubicBezTo>
                    <a:pt x="1666" y="1144"/>
                    <a:pt x="1669" y="1144"/>
                    <a:pt x="1672" y="1143"/>
                  </a:cubicBezTo>
                  <a:lnTo>
                    <a:pt x="1665" y="1173"/>
                  </a:lnTo>
                  <a:close/>
                  <a:moveTo>
                    <a:pt x="1652" y="1175"/>
                  </a:moveTo>
                  <a:cubicBezTo>
                    <a:pt x="1649" y="1175"/>
                    <a:pt x="1646" y="1176"/>
                    <a:pt x="1642" y="1176"/>
                  </a:cubicBezTo>
                  <a:cubicBezTo>
                    <a:pt x="1648" y="1149"/>
                    <a:pt x="1648" y="1149"/>
                    <a:pt x="1648" y="1149"/>
                  </a:cubicBezTo>
                  <a:cubicBezTo>
                    <a:pt x="1652" y="1148"/>
                    <a:pt x="1655" y="1147"/>
                    <a:pt x="1659" y="1146"/>
                  </a:cubicBezTo>
                  <a:lnTo>
                    <a:pt x="1652" y="1175"/>
                  </a:lnTo>
                  <a:close/>
                  <a:moveTo>
                    <a:pt x="1638" y="1176"/>
                  </a:moveTo>
                  <a:cubicBezTo>
                    <a:pt x="1635" y="1176"/>
                    <a:pt x="1632" y="1176"/>
                    <a:pt x="1629" y="1177"/>
                  </a:cubicBezTo>
                  <a:cubicBezTo>
                    <a:pt x="1636" y="1154"/>
                    <a:pt x="1636" y="1154"/>
                    <a:pt x="1636" y="1154"/>
                  </a:cubicBezTo>
                  <a:cubicBezTo>
                    <a:pt x="1639" y="1153"/>
                    <a:pt x="1641" y="1152"/>
                    <a:pt x="1644" y="1151"/>
                  </a:cubicBezTo>
                  <a:lnTo>
                    <a:pt x="1638" y="1176"/>
                  </a:lnTo>
                  <a:close/>
                  <a:moveTo>
                    <a:pt x="1625" y="1177"/>
                  </a:moveTo>
                  <a:cubicBezTo>
                    <a:pt x="1623" y="1177"/>
                    <a:pt x="1621" y="1177"/>
                    <a:pt x="1619" y="1177"/>
                  </a:cubicBezTo>
                  <a:cubicBezTo>
                    <a:pt x="1618" y="1174"/>
                    <a:pt x="1616" y="1173"/>
                    <a:pt x="1615" y="1172"/>
                  </a:cubicBezTo>
                  <a:cubicBezTo>
                    <a:pt x="1617" y="1170"/>
                    <a:pt x="1621" y="1166"/>
                    <a:pt x="1625" y="1161"/>
                  </a:cubicBezTo>
                  <a:cubicBezTo>
                    <a:pt x="1627" y="1159"/>
                    <a:pt x="1629" y="1158"/>
                    <a:pt x="1632" y="1157"/>
                  </a:cubicBezTo>
                  <a:lnTo>
                    <a:pt x="1625" y="1177"/>
                  </a:lnTo>
                  <a:close/>
                  <a:moveTo>
                    <a:pt x="1686" y="1174"/>
                  </a:moveTo>
                  <a:cubicBezTo>
                    <a:pt x="1723" y="1168"/>
                    <a:pt x="1759" y="1162"/>
                    <a:pt x="1785" y="1179"/>
                  </a:cubicBezTo>
                  <a:cubicBezTo>
                    <a:pt x="1760" y="1167"/>
                    <a:pt x="1729" y="1172"/>
                    <a:pt x="1697" y="1177"/>
                  </a:cubicBezTo>
                  <a:cubicBezTo>
                    <a:pt x="1672" y="1182"/>
                    <a:pt x="1647" y="1186"/>
                    <a:pt x="1623" y="1183"/>
                  </a:cubicBezTo>
                  <a:cubicBezTo>
                    <a:pt x="1623" y="1182"/>
                    <a:pt x="1622" y="1181"/>
                    <a:pt x="1622" y="1181"/>
                  </a:cubicBezTo>
                  <a:cubicBezTo>
                    <a:pt x="1643" y="1181"/>
                    <a:pt x="1665" y="1177"/>
                    <a:pt x="1686" y="1174"/>
                  </a:cubicBezTo>
                  <a:close/>
                  <a:moveTo>
                    <a:pt x="1645" y="1187"/>
                  </a:moveTo>
                  <a:cubicBezTo>
                    <a:pt x="1648" y="1187"/>
                    <a:pt x="1651" y="1187"/>
                    <a:pt x="1653" y="1187"/>
                  </a:cubicBezTo>
                  <a:cubicBezTo>
                    <a:pt x="1665" y="1216"/>
                    <a:pt x="1665" y="1216"/>
                    <a:pt x="1665" y="1216"/>
                  </a:cubicBezTo>
                  <a:cubicBezTo>
                    <a:pt x="1661" y="1215"/>
                    <a:pt x="1658" y="1215"/>
                    <a:pt x="1655" y="1214"/>
                  </a:cubicBezTo>
                  <a:lnTo>
                    <a:pt x="1645" y="1187"/>
                  </a:lnTo>
                  <a:close/>
                  <a:moveTo>
                    <a:pt x="1651" y="1213"/>
                  </a:moveTo>
                  <a:cubicBezTo>
                    <a:pt x="1647" y="1212"/>
                    <a:pt x="1643" y="1210"/>
                    <a:pt x="1640" y="1209"/>
                  </a:cubicBezTo>
                  <a:cubicBezTo>
                    <a:pt x="1632" y="1187"/>
                    <a:pt x="1632" y="1187"/>
                    <a:pt x="1632" y="1187"/>
                  </a:cubicBezTo>
                  <a:cubicBezTo>
                    <a:pt x="1635" y="1188"/>
                    <a:pt x="1638" y="1188"/>
                    <a:pt x="1641" y="1188"/>
                  </a:cubicBezTo>
                  <a:lnTo>
                    <a:pt x="1651" y="1213"/>
                  </a:lnTo>
                  <a:close/>
                  <a:moveTo>
                    <a:pt x="1657" y="1187"/>
                  </a:moveTo>
                  <a:cubicBezTo>
                    <a:pt x="1660" y="1187"/>
                    <a:pt x="1663" y="1186"/>
                    <a:pt x="1666" y="1186"/>
                  </a:cubicBezTo>
                  <a:cubicBezTo>
                    <a:pt x="1679" y="1217"/>
                    <a:pt x="1679" y="1217"/>
                    <a:pt x="1679" y="1217"/>
                  </a:cubicBezTo>
                  <a:cubicBezTo>
                    <a:pt x="1676" y="1217"/>
                    <a:pt x="1672" y="1217"/>
                    <a:pt x="1669" y="1216"/>
                  </a:cubicBezTo>
                  <a:lnTo>
                    <a:pt x="1657" y="1187"/>
                  </a:lnTo>
                  <a:close/>
                  <a:moveTo>
                    <a:pt x="1670" y="1185"/>
                  </a:moveTo>
                  <a:cubicBezTo>
                    <a:pt x="1673" y="1185"/>
                    <a:pt x="1676" y="1185"/>
                    <a:pt x="1679" y="1184"/>
                  </a:cubicBezTo>
                  <a:cubicBezTo>
                    <a:pt x="1695" y="1215"/>
                    <a:pt x="1695" y="1215"/>
                    <a:pt x="1695" y="1215"/>
                  </a:cubicBezTo>
                  <a:cubicBezTo>
                    <a:pt x="1691" y="1216"/>
                    <a:pt x="1687" y="1216"/>
                    <a:pt x="1684" y="1217"/>
                  </a:cubicBezTo>
                  <a:lnTo>
                    <a:pt x="1670" y="1185"/>
                  </a:lnTo>
                  <a:close/>
                  <a:moveTo>
                    <a:pt x="1683" y="1183"/>
                  </a:moveTo>
                  <a:cubicBezTo>
                    <a:pt x="1687" y="1183"/>
                    <a:pt x="1690" y="1182"/>
                    <a:pt x="1693" y="1182"/>
                  </a:cubicBezTo>
                  <a:cubicBezTo>
                    <a:pt x="1709" y="1212"/>
                    <a:pt x="1709" y="1212"/>
                    <a:pt x="1709" y="1212"/>
                  </a:cubicBezTo>
                  <a:cubicBezTo>
                    <a:pt x="1705" y="1213"/>
                    <a:pt x="1702" y="1214"/>
                    <a:pt x="1699" y="1215"/>
                  </a:cubicBezTo>
                  <a:lnTo>
                    <a:pt x="1683" y="1183"/>
                  </a:lnTo>
                  <a:close/>
                  <a:moveTo>
                    <a:pt x="1697" y="1181"/>
                  </a:moveTo>
                  <a:cubicBezTo>
                    <a:pt x="1701" y="1181"/>
                    <a:pt x="1705" y="1180"/>
                    <a:pt x="1709" y="1179"/>
                  </a:cubicBezTo>
                  <a:cubicBezTo>
                    <a:pt x="1723" y="1208"/>
                    <a:pt x="1723" y="1208"/>
                    <a:pt x="1723" y="1208"/>
                  </a:cubicBezTo>
                  <a:cubicBezTo>
                    <a:pt x="1720" y="1209"/>
                    <a:pt x="1716" y="1210"/>
                    <a:pt x="1712" y="1211"/>
                  </a:cubicBezTo>
                  <a:lnTo>
                    <a:pt x="1697" y="1181"/>
                  </a:lnTo>
                  <a:close/>
                  <a:moveTo>
                    <a:pt x="1713" y="1179"/>
                  </a:moveTo>
                  <a:cubicBezTo>
                    <a:pt x="1716" y="1178"/>
                    <a:pt x="1720" y="1178"/>
                    <a:pt x="1724" y="1177"/>
                  </a:cubicBezTo>
                  <a:cubicBezTo>
                    <a:pt x="1736" y="1203"/>
                    <a:pt x="1736" y="1203"/>
                    <a:pt x="1736" y="1203"/>
                  </a:cubicBezTo>
                  <a:cubicBezTo>
                    <a:pt x="1733" y="1204"/>
                    <a:pt x="1730" y="1205"/>
                    <a:pt x="1727" y="1206"/>
                  </a:cubicBezTo>
                  <a:lnTo>
                    <a:pt x="1713" y="1179"/>
                  </a:lnTo>
                  <a:close/>
                  <a:moveTo>
                    <a:pt x="1728" y="1177"/>
                  </a:moveTo>
                  <a:cubicBezTo>
                    <a:pt x="1731" y="1176"/>
                    <a:pt x="1734" y="1176"/>
                    <a:pt x="1738" y="1176"/>
                  </a:cubicBezTo>
                  <a:cubicBezTo>
                    <a:pt x="1748" y="1198"/>
                    <a:pt x="1748" y="1198"/>
                    <a:pt x="1748" y="1198"/>
                  </a:cubicBezTo>
                  <a:cubicBezTo>
                    <a:pt x="1746" y="1199"/>
                    <a:pt x="1744" y="1199"/>
                    <a:pt x="1743" y="1200"/>
                  </a:cubicBezTo>
                  <a:cubicBezTo>
                    <a:pt x="1742" y="1200"/>
                    <a:pt x="1741" y="1201"/>
                    <a:pt x="1740" y="1201"/>
                  </a:cubicBezTo>
                  <a:lnTo>
                    <a:pt x="1728" y="1177"/>
                  </a:lnTo>
                  <a:close/>
                  <a:moveTo>
                    <a:pt x="1742" y="1176"/>
                  </a:moveTo>
                  <a:cubicBezTo>
                    <a:pt x="1745" y="1175"/>
                    <a:pt x="1749" y="1175"/>
                    <a:pt x="1752" y="1176"/>
                  </a:cubicBezTo>
                  <a:cubicBezTo>
                    <a:pt x="1759" y="1193"/>
                    <a:pt x="1759" y="1193"/>
                    <a:pt x="1759" y="1193"/>
                  </a:cubicBezTo>
                  <a:cubicBezTo>
                    <a:pt x="1756" y="1194"/>
                    <a:pt x="1754" y="1195"/>
                    <a:pt x="1751" y="1196"/>
                  </a:cubicBezTo>
                  <a:lnTo>
                    <a:pt x="1742" y="1176"/>
                  </a:lnTo>
                  <a:close/>
                  <a:moveTo>
                    <a:pt x="1756" y="1176"/>
                  </a:moveTo>
                  <a:cubicBezTo>
                    <a:pt x="1760" y="1176"/>
                    <a:pt x="1763" y="1176"/>
                    <a:pt x="1766" y="1177"/>
                  </a:cubicBezTo>
                  <a:cubicBezTo>
                    <a:pt x="1771" y="1190"/>
                    <a:pt x="1771" y="1190"/>
                    <a:pt x="1771" y="1190"/>
                  </a:cubicBezTo>
                  <a:cubicBezTo>
                    <a:pt x="1768" y="1190"/>
                    <a:pt x="1765" y="1191"/>
                    <a:pt x="1763" y="1192"/>
                  </a:cubicBezTo>
                  <a:lnTo>
                    <a:pt x="1756" y="1176"/>
                  </a:lnTo>
                  <a:close/>
                  <a:moveTo>
                    <a:pt x="1770" y="1178"/>
                  </a:moveTo>
                  <a:cubicBezTo>
                    <a:pt x="1773" y="1179"/>
                    <a:pt x="1776" y="1180"/>
                    <a:pt x="1779" y="1181"/>
                  </a:cubicBezTo>
                  <a:cubicBezTo>
                    <a:pt x="1782" y="1188"/>
                    <a:pt x="1782" y="1188"/>
                    <a:pt x="1782" y="1188"/>
                  </a:cubicBezTo>
                  <a:cubicBezTo>
                    <a:pt x="1779" y="1188"/>
                    <a:pt x="1777" y="1189"/>
                    <a:pt x="1775" y="1189"/>
                  </a:cubicBezTo>
                  <a:lnTo>
                    <a:pt x="1770" y="1178"/>
                  </a:lnTo>
                  <a:close/>
                  <a:moveTo>
                    <a:pt x="1628" y="1187"/>
                  </a:moveTo>
                  <a:cubicBezTo>
                    <a:pt x="1635" y="1207"/>
                    <a:pt x="1635" y="1207"/>
                    <a:pt x="1635" y="1207"/>
                  </a:cubicBezTo>
                  <a:cubicBezTo>
                    <a:pt x="1634" y="1206"/>
                    <a:pt x="1633" y="1206"/>
                    <a:pt x="1632" y="1205"/>
                  </a:cubicBezTo>
                  <a:cubicBezTo>
                    <a:pt x="1630" y="1198"/>
                    <a:pt x="1628" y="1192"/>
                    <a:pt x="1625" y="1187"/>
                  </a:cubicBezTo>
                  <a:cubicBezTo>
                    <a:pt x="1626" y="1187"/>
                    <a:pt x="1627" y="1187"/>
                    <a:pt x="1628" y="1187"/>
                  </a:cubicBezTo>
                  <a:close/>
                  <a:moveTo>
                    <a:pt x="1637" y="1240"/>
                  </a:moveTo>
                  <a:cubicBezTo>
                    <a:pt x="1640" y="1241"/>
                    <a:pt x="1643" y="1242"/>
                    <a:pt x="1646" y="1243"/>
                  </a:cubicBezTo>
                  <a:cubicBezTo>
                    <a:pt x="1644" y="1278"/>
                    <a:pt x="1644" y="1278"/>
                    <a:pt x="1644" y="1278"/>
                  </a:cubicBezTo>
                  <a:cubicBezTo>
                    <a:pt x="1640" y="1277"/>
                    <a:pt x="1637" y="1275"/>
                    <a:pt x="1633" y="1274"/>
                  </a:cubicBezTo>
                  <a:lnTo>
                    <a:pt x="1637" y="1240"/>
                  </a:lnTo>
                  <a:close/>
                  <a:moveTo>
                    <a:pt x="1634" y="1225"/>
                  </a:moveTo>
                  <a:cubicBezTo>
                    <a:pt x="1634" y="1223"/>
                    <a:pt x="1634" y="1222"/>
                    <a:pt x="1634" y="1220"/>
                  </a:cubicBezTo>
                  <a:cubicBezTo>
                    <a:pt x="1636" y="1222"/>
                    <a:pt x="1639" y="1223"/>
                    <a:pt x="1641" y="1224"/>
                  </a:cubicBezTo>
                  <a:cubicBezTo>
                    <a:pt x="1639" y="1227"/>
                    <a:pt x="1639" y="1227"/>
                    <a:pt x="1639" y="1227"/>
                  </a:cubicBezTo>
                  <a:cubicBezTo>
                    <a:pt x="1637" y="1226"/>
                    <a:pt x="1635" y="1226"/>
                    <a:pt x="1634" y="1225"/>
                  </a:cubicBezTo>
                  <a:close/>
                  <a:moveTo>
                    <a:pt x="1643" y="1228"/>
                  </a:moveTo>
                  <a:cubicBezTo>
                    <a:pt x="1645" y="1225"/>
                    <a:pt x="1645" y="1225"/>
                    <a:pt x="1645" y="1225"/>
                  </a:cubicBezTo>
                  <a:cubicBezTo>
                    <a:pt x="1649" y="1227"/>
                    <a:pt x="1652" y="1228"/>
                    <a:pt x="1655" y="1229"/>
                  </a:cubicBezTo>
                  <a:cubicBezTo>
                    <a:pt x="1652" y="1232"/>
                    <a:pt x="1652" y="1232"/>
                    <a:pt x="1652" y="1232"/>
                  </a:cubicBezTo>
                  <a:cubicBezTo>
                    <a:pt x="1649" y="1231"/>
                    <a:pt x="1646" y="1230"/>
                    <a:pt x="1643" y="1228"/>
                  </a:cubicBezTo>
                  <a:close/>
                  <a:moveTo>
                    <a:pt x="1665" y="1237"/>
                  </a:moveTo>
                  <a:cubicBezTo>
                    <a:pt x="1663" y="1236"/>
                    <a:pt x="1660" y="1235"/>
                    <a:pt x="1658" y="1234"/>
                  </a:cubicBezTo>
                  <a:cubicBezTo>
                    <a:pt x="1657" y="1234"/>
                    <a:pt x="1657" y="1234"/>
                    <a:pt x="1656" y="1233"/>
                  </a:cubicBezTo>
                  <a:cubicBezTo>
                    <a:pt x="1660" y="1230"/>
                    <a:pt x="1660" y="1230"/>
                    <a:pt x="1660" y="1230"/>
                  </a:cubicBezTo>
                  <a:cubicBezTo>
                    <a:pt x="1664" y="1231"/>
                    <a:pt x="1668" y="1231"/>
                    <a:pt x="1672" y="1231"/>
                  </a:cubicBezTo>
                  <a:lnTo>
                    <a:pt x="1665" y="1237"/>
                  </a:lnTo>
                  <a:close/>
                  <a:moveTo>
                    <a:pt x="1678" y="1232"/>
                  </a:moveTo>
                  <a:cubicBezTo>
                    <a:pt x="1686" y="1232"/>
                    <a:pt x="1694" y="1231"/>
                    <a:pt x="1701" y="1229"/>
                  </a:cubicBezTo>
                  <a:cubicBezTo>
                    <a:pt x="1678" y="1242"/>
                    <a:pt x="1678" y="1242"/>
                    <a:pt x="1678" y="1242"/>
                  </a:cubicBezTo>
                  <a:cubicBezTo>
                    <a:pt x="1675" y="1241"/>
                    <a:pt x="1672" y="1240"/>
                    <a:pt x="1669" y="1238"/>
                  </a:cubicBezTo>
                  <a:lnTo>
                    <a:pt x="1678" y="1232"/>
                  </a:lnTo>
                  <a:close/>
                  <a:moveTo>
                    <a:pt x="1737" y="1294"/>
                  </a:moveTo>
                  <a:cubicBezTo>
                    <a:pt x="1739" y="1298"/>
                    <a:pt x="1742" y="1302"/>
                    <a:pt x="1743" y="1306"/>
                  </a:cubicBezTo>
                  <a:cubicBezTo>
                    <a:pt x="1741" y="1304"/>
                    <a:pt x="1739" y="1301"/>
                    <a:pt x="1736" y="1300"/>
                  </a:cubicBezTo>
                  <a:lnTo>
                    <a:pt x="1737" y="1294"/>
                  </a:lnTo>
                  <a:close/>
                  <a:moveTo>
                    <a:pt x="1731" y="1273"/>
                  </a:moveTo>
                  <a:cubicBezTo>
                    <a:pt x="1729" y="1271"/>
                    <a:pt x="1727" y="1268"/>
                    <a:pt x="1724" y="1266"/>
                  </a:cubicBezTo>
                  <a:cubicBezTo>
                    <a:pt x="1739" y="1266"/>
                    <a:pt x="1739" y="1266"/>
                    <a:pt x="1739" y="1266"/>
                  </a:cubicBezTo>
                  <a:cubicBezTo>
                    <a:pt x="1741" y="1269"/>
                    <a:pt x="1742" y="1272"/>
                    <a:pt x="1744" y="1275"/>
                  </a:cubicBezTo>
                  <a:lnTo>
                    <a:pt x="1731" y="1273"/>
                  </a:lnTo>
                  <a:close/>
                  <a:moveTo>
                    <a:pt x="1719" y="1263"/>
                  </a:moveTo>
                  <a:cubicBezTo>
                    <a:pt x="1717" y="1261"/>
                    <a:pt x="1714" y="1259"/>
                    <a:pt x="1712" y="1258"/>
                  </a:cubicBezTo>
                  <a:cubicBezTo>
                    <a:pt x="1731" y="1254"/>
                    <a:pt x="1731" y="1254"/>
                    <a:pt x="1731" y="1254"/>
                  </a:cubicBezTo>
                  <a:cubicBezTo>
                    <a:pt x="1733" y="1257"/>
                    <a:pt x="1735" y="1260"/>
                    <a:pt x="1737" y="1262"/>
                  </a:cubicBezTo>
                  <a:lnTo>
                    <a:pt x="1719" y="1263"/>
                  </a:lnTo>
                  <a:close/>
                  <a:moveTo>
                    <a:pt x="1707" y="1255"/>
                  </a:moveTo>
                  <a:cubicBezTo>
                    <a:pt x="1704" y="1253"/>
                    <a:pt x="1701" y="1252"/>
                    <a:pt x="1698" y="1250"/>
                  </a:cubicBezTo>
                  <a:cubicBezTo>
                    <a:pt x="1720" y="1242"/>
                    <a:pt x="1720" y="1242"/>
                    <a:pt x="1720" y="1242"/>
                  </a:cubicBezTo>
                  <a:cubicBezTo>
                    <a:pt x="1723" y="1245"/>
                    <a:pt x="1726" y="1248"/>
                    <a:pt x="1728" y="1251"/>
                  </a:cubicBezTo>
                  <a:lnTo>
                    <a:pt x="1707" y="1255"/>
                  </a:lnTo>
                  <a:close/>
                  <a:moveTo>
                    <a:pt x="1693" y="1248"/>
                  </a:moveTo>
                  <a:cubicBezTo>
                    <a:pt x="1690" y="1247"/>
                    <a:pt x="1686" y="1245"/>
                    <a:pt x="1683" y="1244"/>
                  </a:cubicBezTo>
                  <a:cubicBezTo>
                    <a:pt x="1707" y="1230"/>
                    <a:pt x="1707" y="1230"/>
                    <a:pt x="1707" y="1230"/>
                  </a:cubicBezTo>
                  <a:cubicBezTo>
                    <a:pt x="1711" y="1233"/>
                    <a:pt x="1714" y="1236"/>
                    <a:pt x="1717" y="1239"/>
                  </a:cubicBezTo>
                  <a:lnTo>
                    <a:pt x="1693" y="1248"/>
                  </a:lnTo>
                  <a:close/>
                  <a:moveTo>
                    <a:pt x="1646" y="1090"/>
                  </a:moveTo>
                  <a:cubicBezTo>
                    <a:pt x="1646" y="1076"/>
                    <a:pt x="1644" y="1064"/>
                    <a:pt x="1641" y="1054"/>
                  </a:cubicBezTo>
                  <a:cubicBezTo>
                    <a:pt x="1652" y="1075"/>
                    <a:pt x="1666" y="1086"/>
                    <a:pt x="1678" y="1090"/>
                  </a:cubicBezTo>
                  <a:cubicBezTo>
                    <a:pt x="1666" y="1094"/>
                    <a:pt x="1652" y="1105"/>
                    <a:pt x="1641" y="1126"/>
                  </a:cubicBezTo>
                  <a:cubicBezTo>
                    <a:pt x="1644" y="1115"/>
                    <a:pt x="1646" y="1104"/>
                    <a:pt x="1646" y="1090"/>
                  </a:cubicBezTo>
                  <a:close/>
                  <a:moveTo>
                    <a:pt x="1682" y="1074"/>
                  </a:moveTo>
                  <a:cubicBezTo>
                    <a:pt x="1674" y="1071"/>
                    <a:pt x="1663" y="1062"/>
                    <a:pt x="1652" y="1045"/>
                  </a:cubicBezTo>
                  <a:cubicBezTo>
                    <a:pt x="1662" y="1049"/>
                    <a:pt x="1673" y="1051"/>
                    <a:pt x="1685" y="1052"/>
                  </a:cubicBezTo>
                  <a:cubicBezTo>
                    <a:pt x="1682" y="1054"/>
                    <a:pt x="1680" y="1057"/>
                    <a:pt x="1679" y="1061"/>
                  </a:cubicBezTo>
                  <a:cubicBezTo>
                    <a:pt x="1677" y="1066"/>
                    <a:pt x="1679" y="1071"/>
                    <a:pt x="1682" y="1074"/>
                  </a:cubicBezTo>
                  <a:close/>
                  <a:moveTo>
                    <a:pt x="1690" y="1080"/>
                  </a:moveTo>
                  <a:cubicBezTo>
                    <a:pt x="1694" y="1079"/>
                    <a:pt x="1698" y="1077"/>
                    <a:pt x="1699" y="1074"/>
                  </a:cubicBezTo>
                  <a:cubicBezTo>
                    <a:pt x="1700" y="1073"/>
                    <a:pt x="1700" y="1072"/>
                    <a:pt x="1699" y="1072"/>
                  </a:cubicBezTo>
                  <a:cubicBezTo>
                    <a:pt x="1698" y="1071"/>
                    <a:pt x="1697" y="1071"/>
                    <a:pt x="1696" y="1072"/>
                  </a:cubicBezTo>
                  <a:cubicBezTo>
                    <a:pt x="1694" y="1074"/>
                    <a:pt x="1690" y="1075"/>
                    <a:pt x="1687" y="1073"/>
                  </a:cubicBezTo>
                  <a:cubicBezTo>
                    <a:pt x="1684" y="1071"/>
                    <a:pt x="1681" y="1067"/>
                    <a:pt x="1682" y="1062"/>
                  </a:cubicBezTo>
                  <a:cubicBezTo>
                    <a:pt x="1684" y="1056"/>
                    <a:pt x="1690" y="1053"/>
                    <a:pt x="1694" y="1053"/>
                  </a:cubicBezTo>
                  <a:cubicBezTo>
                    <a:pt x="1698" y="1053"/>
                    <a:pt x="1704" y="1055"/>
                    <a:pt x="1707" y="1062"/>
                  </a:cubicBezTo>
                  <a:cubicBezTo>
                    <a:pt x="1710" y="1073"/>
                    <a:pt x="1706" y="1083"/>
                    <a:pt x="1696" y="1086"/>
                  </a:cubicBezTo>
                  <a:cubicBezTo>
                    <a:pt x="1680" y="1092"/>
                    <a:pt x="1655" y="1079"/>
                    <a:pt x="1638" y="1039"/>
                  </a:cubicBezTo>
                  <a:cubicBezTo>
                    <a:pt x="1640" y="1040"/>
                    <a:pt x="1643" y="1041"/>
                    <a:pt x="1645" y="1042"/>
                  </a:cubicBezTo>
                  <a:cubicBezTo>
                    <a:pt x="1667" y="1078"/>
                    <a:pt x="1685" y="1080"/>
                    <a:pt x="1690" y="1080"/>
                  </a:cubicBezTo>
                  <a:close/>
                  <a:moveTo>
                    <a:pt x="1750" y="1113"/>
                  </a:moveTo>
                  <a:cubicBezTo>
                    <a:pt x="1749" y="1113"/>
                    <a:pt x="1749" y="1113"/>
                    <a:pt x="1748" y="1113"/>
                  </a:cubicBezTo>
                  <a:cubicBezTo>
                    <a:pt x="1750" y="1109"/>
                    <a:pt x="1751" y="1105"/>
                    <a:pt x="1752" y="1101"/>
                  </a:cubicBezTo>
                  <a:cubicBezTo>
                    <a:pt x="1754" y="1102"/>
                    <a:pt x="1757" y="1102"/>
                    <a:pt x="1761" y="1102"/>
                  </a:cubicBezTo>
                  <a:cubicBezTo>
                    <a:pt x="1795" y="1106"/>
                    <a:pt x="1856" y="1115"/>
                    <a:pt x="1864" y="1127"/>
                  </a:cubicBezTo>
                  <a:cubicBezTo>
                    <a:pt x="1865" y="1129"/>
                    <a:pt x="1866" y="1130"/>
                    <a:pt x="1865" y="1131"/>
                  </a:cubicBezTo>
                  <a:cubicBezTo>
                    <a:pt x="1865" y="1132"/>
                    <a:pt x="1864" y="1133"/>
                    <a:pt x="1862" y="1134"/>
                  </a:cubicBezTo>
                  <a:cubicBezTo>
                    <a:pt x="1844" y="1143"/>
                    <a:pt x="1765" y="1118"/>
                    <a:pt x="1750" y="1113"/>
                  </a:cubicBezTo>
                  <a:close/>
                  <a:moveTo>
                    <a:pt x="1750" y="1117"/>
                  </a:moveTo>
                  <a:cubicBezTo>
                    <a:pt x="1779" y="1127"/>
                    <a:pt x="1841" y="1151"/>
                    <a:pt x="1847" y="1166"/>
                  </a:cubicBezTo>
                  <a:cubicBezTo>
                    <a:pt x="1848" y="1167"/>
                    <a:pt x="1848" y="1169"/>
                    <a:pt x="1847" y="1170"/>
                  </a:cubicBezTo>
                  <a:cubicBezTo>
                    <a:pt x="1847" y="1171"/>
                    <a:pt x="1846" y="1171"/>
                    <a:pt x="1845" y="1171"/>
                  </a:cubicBezTo>
                  <a:cubicBezTo>
                    <a:pt x="1834" y="1175"/>
                    <a:pt x="1795" y="1156"/>
                    <a:pt x="1780" y="1149"/>
                  </a:cubicBezTo>
                  <a:cubicBezTo>
                    <a:pt x="1780" y="1149"/>
                    <a:pt x="1780" y="1149"/>
                    <a:pt x="1780" y="1149"/>
                  </a:cubicBezTo>
                  <a:cubicBezTo>
                    <a:pt x="1768" y="1141"/>
                    <a:pt x="1752" y="1134"/>
                    <a:pt x="1736" y="1131"/>
                  </a:cubicBezTo>
                  <a:cubicBezTo>
                    <a:pt x="1740" y="1127"/>
                    <a:pt x="1744" y="1122"/>
                    <a:pt x="1747" y="1116"/>
                  </a:cubicBezTo>
                  <a:cubicBezTo>
                    <a:pt x="1748" y="1117"/>
                    <a:pt x="1749" y="1117"/>
                    <a:pt x="1750" y="1117"/>
                  </a:cubicBezTo>
                  <a:close/>
                  <a:moveTo>
                    <a:pt x="1752" y="1097"/>
                  </a:moveTo>
                  <a:cubicBezTo>
                    <a:pt x="1753" y="1095"/>
                    <a:pt x="1753" y="1092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90"/>
                    <a:pt x="1753" y="1090"/>
                    <a:pt x="1753" y="1090"/>
                  </a:cubicBezTo>
                  <a:cubicBezTo>
                    <a:pt x="1753" y="1087"/>
                    <a:pt x="1753" y="1085"/>
                    <a:pt x="1752" y="1082"/>
                  </a:cubicBezTo>
                  <a:cubicBezTo>
                    <a:pt x="1754" y="1082"/>
                    <a:pt x="1758" y="1082"/>
                    <a:pt x="1763" y="1081"/>
                  </a:cubicBezTo>
                  <a:cubicBezTo>
                    <a:pt x="1801" y="1078"/>
                    <a:pt x="1860" y="1075"/>
                    <a:pt x="1873" y="1086"/>
                  </a:cubicBezTo>
                  <a:cubicBezTo>
                    <a:pt x="1874" y="1087"/>
                    <a:pt x="1874" y="1088"/>
                    <a:pt x="1874" y="1090"/>
                  </a:cubicBezTo>
                  <a:cubicBezTo>
                    <a:pt x="1874" y="1091"/>
                    <a:pt x="1874" y="1092"/>
                    <a:pt x="1873" y="1093"/>
                  </a:cubicBezTo>
                  <a:cubicBezTo>
                    <a:pt x="1860" y="1104"/>
                    <a:pt x="1801" y="1102"/>
                    <a:pt x="1763" y="1098"/>
                  </a:cubicBezTo>
                  <a:cubicBezTo>
                    <a:pt x="1758" y="1098"/>
                    <a:pt x="1754" y="1098"/>
                    <a:pt x="1752" y="1097"/>
                  </a:cubicBezTo>
                  <a:close/>
                  <a:moveTo>
                    <a:pt x="1761" y="1077"/>
                  </a:moveTo>
                  <a:cubicBezTo>
                    <a:pt x="1757" y="1078"/>
                    <a:pt x="1754" y="1078"/>
                    <a:pt x="1752" y="1078"/>
                  </a:cubicBezTo>
                  <a:cubicBezTo>
                    <a:pt x="1751" y="1074"/>
                    <a:pt x="1750" y="1070"/>
                    <a:pt x="1748" y="1067"/>
                  </a:cubicBezTo>
                  <a:cubicBezTo>
                    <a:pt x="1749" y="1067"/>
                    <a:pt x="1749" y="1066"/>
                    <a:pt x="1750" y="1066"/>
                  </a:cubicBezTo>
                  <a:cubicBezTo>
                    <a:pt x="1765" y="1061"/>
                    <a:pt x="1844" y="1036"/>
                    <a:pt x="1862" y="1045"/>
                  </a:cubicBezTo>
                  <a:cubicBezTo>
                    <a:pt x="1864" y="1046"/>
                    <a:pt x="1865" y="1047"/>
                    <a:pt x="1865" y="1049"/>
                  </a:cubicBezTo>
                  <a:cubicBezTo>
                    <a:pt x="1866" y="1050"/>
                    <a:pt x="1865" y="1051"/>
                    <a:pt x="1864" y="1052"/>
                  </a:cubicBezTo>
                  <a:cubicBezTo>
                    <a:pt x="1856" y="1065"/>
                    <a:pt x="1795" y="1074"/>
                    <a:pt x="1761" y="1077"/>
                  </a:cubicBezTo>
                  <a:close/>
                  <a:moveTo>
                    <a:pt x="1747" y="1063"/>
                  </a:moveTo>
                  <a:cubicBezTo>
                    <a:pt x="1744" y="1057"/>
                    <a:pt x="1740" y="1053"/>
                    <a:pt x="1736" y="1049"/>
                  </a:cubicBezTo>
                  <a:cubicBezTo>
                    <a:pt x="1752" y="1045"/>
                    <a:pt x="1768" y="1039"/>
                    <a:pt x="1780" y="1031"/>
                  </a:cubicBezTo>
                  <a:cubicBezTo>
                    <a:pt x="1780" y="1031"/>
                    <a:pt x="1780" y="1031"/>
                    <a:pt x="1780" y="1031"/>
                  </a:cubicBezTo>
                  <a:cubicBezTo>
                    <a:pt x="1795" y="1023"/>
                    <a:pt x="1834" y="1004"/>
                    <a:pt x="1845" y="1008"/>
                  </a:cubicBezTo>
                  <a:cubicBezTo>
                    <a:pt x="1846" y="1008"/>
                    <a:pt x="1847" y="1009"/>
                    <a:pt x="1847" y="1010"/>
                  </a:cubicBezTo>
                  <a:cubicBezTo>
                    <a:pt x="1848" y="1011"/>
                    <a:pt x="1848" y="1012"/>
                    <a:pt x="1847" y="1013"/>
                  </a:cubicBezTo>
                  <a:cubicBezTo>
                    <a:pt x="1841" y="1029"/>
                    <a:pt x="1779" y="1052"/>
                    <a:pt x="1750" y="1062"/>
                  </a:cubicBezTo>
                  <a:cubicBezTo>
                    <a:pt x="1749" y="1063"/>
                    <a:pt x="1748" y="1063"/>
                    <a:pt x="1747" y="1063"/>
                  </a:cubicBezTo>
                  <a:close/>
                  <a:moveTo>
                    <a:pt x="1749" y="1090"/>
                  </a:move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090"/>
                    <a:pt x="1749" y="1090"/>
                    <a:pt x="1749" y="1090"/>
                  </a:cubicBezTo>
                  <a:cubicBezTo>
                    <a:pt x="1749" y="1106"/>
                    <a:pt x="1742" y="1122"/>
                    <a:pt x="1731" y="1129"/>
                  </a:cubicBezTo>
                  <a:cubicBezTo>
                    <a:pt x="1729" y="1129"/>
                    <a:pt x="1726" y="1129"/>
                    <a:pt x="1724" y="1128"/>
                  </a:cubicBezTo>
                  <a:cubicBezTo>
                    <a:pt x="1735" y="1119"/>
                    <a:pt x="1742" y="1102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90"/>
                    <a:pt x="1742" y="1090"/>
                    <a:pt x="1742" y="1090"/>
                  </a:cubicBezTo>
                  <a:cubicBezTo>
                    <a:pt x="1742" y="1078"/>
                    <a:pt x="1735" y="1061"/>
                    <a:pt x="1724" y="1051"/>
                  </a:cubicBezTo>
                  <a:cubicBezTo>
                    <a:pt x="1726" y="1051"/>
                    <a:pt x="1729" y="1051"/>
                    <a:pt x="1731" y="1050"/>
                  </a:cubicBezTo>
                  <a:cubicBezTo>
                    <a:pt x="1742" y="1057"/>
                    <a:pt x="1749" y="1073"/>
                    <a:pt x="1749" y="1090"/>
                  </a:cubicBezTo>
                  <a:close/>
                  <a:moveTo>
                    <a:pt x="1739" y="1090"/>
                  </a:moveTo>
                  <a:cubicBezTo>
                    <a:pt x="1739" y="1102"/>
                    <a:pt x="1730" y="1120"/>
                    <a:pt x="1719" y="1127"/>
                  </a:cubicBezTo>
                  <a:cubicBezTo>
                    <a:pt x="1714" y="1127"/>
                    <a:pt x="1710" y="1127"/>
                    <a:pt x="1705" y="1126"/>
                  </a:cubicBezTo>
                  <a:cubicBezTo>
                    <a:pt x="1707" y="1125"/>
                    <a:pt x="1709" y="1122"/>
                    <a:pt x="1710" y="1119"/>
                  </a:cubicBezTo>
                  <a:cubicBezTo>
                    <a:pt x="1713" y="1110"/>
                    <a:pt x="1712" y="1102"/>
                    <a:pt x="1707" y="1097"/>
                  </a:cubicBezTo>
                  <a:cubicBezTo>
                    <a:pt x="1714" y="1099"/>
                    <a:pt x="1722" y="1101"/>
                    <a:pt x="1727" y="1098"/>
                  </a:cubicBezTo>
                  <a:cubicBezTo>
                    <a:pt x="1729" y="1097"/>
                    <a:pt x="1731" y="1094"/>
                    <a:pt x="1731" y="1090"/>
                  </a:cubicBezTo>
                  <a:cubicBezTo>
                    <a:pt x="1731" y="1085"/>
                    <a:pt x="1729" y="1083"/>
                    <a:pt x="1727" y="1082"/>
                  </a:cubicBezTo>
                  <a:cubicBezTo>
                    <a:pt x="1722" y="1079"/>
                    <a:pt x="1714" y="1080"/>
                    <a:pt x="1707" y="1083"/>
                  </a:cubicBezTo>
                  <a:cubicBezTo>
                    <a:pt x="1712" y="1077"/>
                    <a:pt x="1713" y="1069"/>
                    <a:pt x="1710" y="1061"/>
                  </a:cubicBezTo>
                  <a:cubicBezTo>
                    <a:pt x="1709" y="1057"/>
                    <a:pt x="1707" y="1055"/>
                    <a:pt x="1705" y="1053"/>
                  </a:cubicBezTo>
                  <a:cubicBezTo>
                    <a:pt x="1710" y="1053"/>
                    <a:pt x="1714" y="1053"/>
                    <a:pt x="1719" y="1052"/>
                  </a:cubicBezTo>
                  <a:cubicBezTo>
                    <a:pt x="1730" y="1060"/>
                    <a:pt x="1739" y="1078"/>
                    <a:pt x="1739" y="1090"/>
                  </a:cubicBezTo>
                  <a:close/>
                  <a:moveTo>
                    <a:pt x="1700" y="1090"/>
                  </a:moveTo>
                  <a:cubicBezTo>
                    <a:pt x="1708" y="1086"/>
                    <a:pt x="1720" y="1082"/>
                    <a:pt x="1725" y="1085"/>
                  </a:cubicBezTo>
                  <a:cubicBezTo>
                    <a:pt x="1726" y="1086"/>
                    <a:pt x="1727" y="1087"/>
                    <a:pt x="1727" y="1090"/>
                  </a:cubicBezTo>
                  <a:cubicBezTo>
                    <a:pt x="1727" y="1092"/>
                    <a:pt x="1726" y="1094"/>
                    <a:pt x="1725" y="1095"/>
                  </a:cubicBezTo>
                  <a:cubicBezTo>
                    <a:pt x="1720" y="1098"/>
                    <a:pt x="1708" y="1093"/>
                    <a:pt x="1700" y="1090"/>
                  </a:cubicBezTo>
                  <a:close/>
                  <a:moveTo>
                    <a:pt x="1696" y="1093"/>
                  </a:moveTo>
                  <a:cubicBezTo>
                    <a:pt x="1706" y="1097"/>
                    <a:pt x="1710" y="1107"/>
                    <a:pt x="1707" y="1118"/>
                  </a:cubicBezTo>
                  <a:cubicBezTo>
                    <a:pt x="1704" y="1124"/>
                    <a:pt x="1698" y="1126"/>
                    <a:pt x="1694" y="1126"/>
                  </a:cubicBezTo>
                  <a:cubicBezTo>
                    <a:pt x="1690" y="1126"/>
                    <a:pt x="1684" y="1124"/>
                    <a:pt x="1682" y="1118"/>
                  </a:cubicBezTo>
                  <a:cubicBezTo>
                    <a:pt x="1681" y="1112"/>
                    <a:pt x="1684" y="1108"/>
                    <a:pt x="1687" y="1107"/>
                  </a:cubicBezTo>
                  <a:cubicBezTo>
                    <a:pt x="1690" y="1105"/>
                    <a:pt x="1694" y="1105"/>
                    <a:pt x="1696" y="1108"/>
                  </a:cubicBezTo>
                  <a:cubicBezTo>
                    <a:pt x="1697" y="1108"/>
                    <a:pt x="1698" y="1108"/>
                    <a:pt x="1699" y="1108"/>
                  </a:cubicBezTo>
                  <a:cubicBezTo>
                    <a:pt x="1700" y="1107"/>
                    <a:pt x="1700" y="1106"/>
                    <a:pt x="1699" y="1105"/>
                  </a:cubicBezTo>
                  <a:cubicBezTo>
                    <a:pt x="1698" y="1102"/>
                    <a:pt x="1694" y="1100"/>
                    <a:pt x="1690" y="1100"/>
                  </a:cubicBezTo>
                  <a:cubicBezTo>
                    <a:pt x="1685" y="1100"/>
                    <a:pt x="1667" y="1102"/>
                    <a:pt x="1645" y="1137"/>
                  </a:cubicBezTo>
                  <a:cubicBezTo>
                    <a:pt x="1643" y="1138"/>
                    <a:pt x="1640" y="1140"/>
                    <a:pt x="1638" y="1141"/>
                  </a:cubicBezTo>
                  <a:cubicBezTo>
                    <a:pt x="1655" y="1100"/>
                    <a:pt x="1680" y="1088"/>
                    <a:pt x="1696" y="1093"/>
                  </a:cubicBezTo>
                  <a:close/>
                  <a:moveTo>
                    <a:pt x="1679" y="1119"/>
                  </a:moveTo>
                  <a:cubicBezTo>
                    <a:pt x="1680" y="1122"/>
                    <a:pt x="1682" y="1125"/>
                    <a:pt x="1685" y="1127"/>
                  </a:cubicBezTo>
                  <a:cubicBezTo>
                    <a:pt x="1673" y="1128"/>
                    <a:pt x="1662" y="1131"/>
                    <a:pt x="1652" y="1135"/>
                  </a:cubicBezTo>
                  <a:cubicBezTo>
                    <a:pt x="1663" y="1117"/>
                    <a:pt x="1674" y="1108"/>
                    <a:pt x="1682" y="1105"/>
                  </a:cubicBezTo>
                  <a:cubicBezTo>
                    <a:pt x="1679" y="1108"/>
                    <a:pt x="1677" y="1114"/>
                    <a:pt x="1679" y="1119"/>
                  </a:cubicBezTo>
                  <a:close/>
                  <a:moveTo>
                    <a:pt x="1795" y="1014"/>
                  </a:moveTo>
                  <a:cubicBezTo>
                    <a:pt x="1760" y="1049"/>
                    <a:pt x="1686" y="1064"/>
                    <a:pt x="1632" y="1031"/>
                  </a:cubicBezTo>
                  <a:cubicBezTo>
                    <a:pt x="1631" y="1029"/>
                    <a:pt x="1630" y="1028"/>
                    <a:pt x="1630" y="1026"/>
                  </a:cubicBezTo>
                  <a:cubicBezTo>
                    <a:pt x="1665" y="1046"/>
                    <a:pt x="1718" y="1049"/>
                    <a:pt x="1758" y="1033"/>
                  </a:cubicBezTo>
                  <a:cubicBezTo>
                    <a:pt x="1786" y="1022"/>
                    <a:pt x="1804" y="1002"/>
                    <a:pt x="1809" y="977"/>
                  </a:cubicBezTo>
                  <a:cubicBezTo>
                    <a:pt x="1810" y="976"/>
                    <a:pt x="1809" y="975"/>
                    <a:pt x="1808" y="975"/>
                  </a:cubicBezTo>
                  <a:cubicBezTo>
                    <a:pt x="1807" y="975"/>
                    <a:pt x="1806" y="975"/>
                    <a:pt x="1806" y="976"/>
                  </a:cubicBezTo>
                  <a:cubicBezTo>
                    <a:pt x="1790" y="995"/>
                    <a:pt x="1770" y="987"/>
                    <a:pt x="1744" y="976"/>
                  </a:cubicBezTo>
                  <a:cubicBezTo>
                    <a:pt x="1714" y="963"/>
                    <a:pt x="1677" y="948"/>
                    <a:pt x="1633" y="970"/>
                  </a:cubicBezTo>
                  <a:cubicBezTo>
                    <a:pt x="1633" y="968"/>
                    <a:pt x="1633" y="967"/>
                    <a:pt x="1633" y="966"/>
                  </a:cubicBezTo>
                  <a:cubicBezTo>
                    <a:pt x="1633" y="965"/>
                    <a:pt x="1633" y="964"/>
                    <a:pt x="1633" y="964"/>
                  </a:cubicBezTo>
                  <a:cubicBezTo>
                    <a:pt x="1678" y="940"/>
                    <a:pt x="1716" y="957"/>
                    <a:pt x="1747" y="970"/>
                  </a:cubicBezTo>
                  <a:cubicBezTo>
                    <a:pt x="1763" y="977"/>
                    <a:pt x="1777" y="983"/>
                    <a:pt x="1789" y="982"/>
                  </a:cubicBezTo>
                  <a:cubicBezTo>
                    <a:pt x="1799" y="980"/>
                    <a:pt x="1805" y="973"/>
                    <a:pt x="1805" y="964"/>
                  </a:cubicBezTo>
                  <a:cubicBezTo>
                    <a:pt x="1805" y="963"/>
                    <a:pt x="1805" y="963"/>
                    <a:pt x="1804" y="962"/>
                  </a:cubicBezTo>
                  <a:cubicBezTo>
                    <a:pt x="1803" y="962"/>
                    <a:pt x="1802" y="962"/>
                    <a:pt x="1802" y="963"/>
                  </a:cubicBezTo>
                  <a:cubicBezTo>
                    <a:pt x="1797" y="970"/>
                    <a:pt x="1790" y="972"/>
                    <a:pt x="1786" y="970"/>
                  </a:cubicBezTo>
                  <a:cubicBezTo>
                    <a:pt x="1780" y="969"/>
                    <a:pt x="1776" y="964"/>
                    <a:pt x="1776" y="957"/>
                  </a:cubicBezTo>
                  <a:cubicBezTo>
                    <a:pt x="1776" y="957"/>
                    <a:pt x="1776" y="956"/>
                    <a:pt x="1776" y="956"/>
                  </a:cubicBezTo>
                  <a:cubicBezTo>
                    <a:pt x="1776" y="947"/>
                    <a:pt x="1783" y="942"/>
                    <a:pt x="1789" y="941"/>
                  </a:cubicBezTo>
                  <a:cubicBezTo>
                    <a:pt x="1797" y="940"/>
                    <a:pt x="1807" y="943"/>
                    <a:pt x="1812" y="957"/>
                  </a:cubicBezTo>
                  <a:cubicBezTo>
                    <a:pt x="1819" y="975"/>
                    <a:pt x="1812" y="998"/>
                    <a:pt x="1795" y="1014"/>
                  </a:cubicBezTo>
                  <a:close/>
                  <a:moveTo>
                    <a:pt x="1620" y="870"/>
                  </a:moveTo>
                  <a:cubicBezTo>
                    <a:pt x="1616" y="863"/>
                    <a:pt x="1611" y="856"/>
                    <a:pt x="1606" y="851"/>
                  </a:cubicBezTo>
                  <a:cubicBezTo>
                    <a:pt x="1610" y="850"/>
                    <a:pt x="1613" y="849"/>
                    <a:pt x="1616" y="847"/>
                  </a:cubicBezTo>
                  <a:cubicBezTo>
                    <a:pt x="1618" y="849"/>
                    <a:pt x="1626" y="856"/>
                    <a:pt x="1630" y="866"/>
                  </a:cubicBezTo>
                  <a:cubicBezTo>
                    <a:pt x="1630" y="866"/>
                    <a:pt x="1630" y="866"/>
                    <a:pt x="1630" y="866"/>
                  </a:cubicBezTo>
                  <a:cubicBezTo>
                    <a:pt x="1630" y="866"/>
                    <a:pt x="1630" y="866"/>
                    <a:pt x="1630" y="866"/>
                  </a:cubicBezTo>
                  <a:cubicBezTo>
                    <a:pt x="1634" y="876"/>
                    <a:pt x="1634" y="886"/>
                    <a:pt x="1633" y="889"/>
                  </a:cubicBezTo>
                  <a:cubicBezTo>
                    <a:pt x="1630" y="890"/>
                    <a:pt x="1627" y="892"/>
                    <a:pt x="1624" y="894"/>
                  </a:cubicBezTo>
                  <a:cubicBezTo>
                    <a:pt x="1624" y="886"/>
                    <a:pt x="1623" y="878"/>
                    <a:pt x="1620" y="870"/>
                  </a:cubicBezTo>
                  <a:close/>
                  <a:moveTo>
                    <a:pt x="1691" y="818"/>
                  </a:moveTo>
                  <a:cubicBezTo>
                    <a:pt x="1692" y="820"/>
                    <a:pt x="1693" y="823"/>
                    <a:pt x="1694" y="825"/>
                  </a:cubicBezTo>
                  <a:cubicBezTo>
                    <a:pt x="1681" y="825"/>
                    <a:pt x="1670" y="828"/>
                    <a:pt x="1666" y="835"/>
                  </a:cubicBezTo>
                  <a:cubicBezTo>
                    <a:pt x="1662" y="840"/>
                    <a:pt x="1662" y="846"/>
                    <a:pt x="1664" y="852"/>
                  </a:cubicBezTo>
                  <a:cubicBezTo>
                    <a:pt x="1667" y="858"/>
                    <a:pt x="1671" y="862"/>
                    <a:pt x="1677" y="863"/>
                  </a:cubicBezTo>
                  <a:cubicBezTo>
                    <a:pt x="1685" y="864"/>
                    <a:pt x="1695" y="859"/>
                    <a:pt x="1705" y="850"/>
                  </a:cubicBezTo>
                  <a:cubicBezTo>
                    <a:pt x="1705" y="852"/>
                    <a:pt x="1706" y="854"/>
                    <a:pt x="1707" y="857"/>
                  </a:cubicBezTo>
                  <a:cubicBezTo>
                    <a:pt x="1711" y="864"/>
                    <a:pt x="1719" y="867"/>
                    <a:pt x="1727" y="865"/>
                  </a:cubicBezTo>
                  <a:cubicBezTo>
                    <a:pt x="1731" y="864"/>
                    <a:pt x="1736" y="861"/>
                    <a:pt x="1738" y="856"/>
                  </a:cubicBezTo>
                  <a:cubicBezTo>
                    <a:pt x="1738" y="860"/>
                    <a:pt x="1736" y="864"/>
                    <a:pt x="1732" y="867"/>
                  </a:cubicBezTo>
                  <a:cubicBezTo>
                    <a:pt x="1723" y="873"/>
                    <a:pt x="1709" y="875"/>
                    <a:pt x="1692" y="877"/>
                  </a:cubicBezTo>
                  <a:cubicBezTo>
                    <a:pt x="1675" y="878"/>
                    <a:pt x="1656" y="880"/>
                    <a:pt x="1637" y="887"/>
                  </a:cubicBezTo>
                  <a:cubicBezTo>
                    <a:pt x="1637" y="883"/>
                    <a:pt x="1637" y="874"/>
                    <a:pt x="1633" y="865"/>
                  </a:cubicBezTo>
                  <a:cubicBezTo>
                    <a:pt x="1633" y="865"/>
                    <a:pt x="1633" y="865"/>
                    <a:pt x="1633" y="865"/>
                  </a:cubicBezTo>
                  <a:cubicBezTo>
                    <a:pt x="1633" y="865"/>
                    <a:pt x="1633" y="865"/>
                    <a:pt x="1633" y="864"/>
                  </a:cubicBezTo>
                  <a:cubicBezTo>
                    <a:pt x="1629" y="855"/>
                    <a:pt x="1623" y="849"/>
                    <a:pt x="1620" y="846"/>
                  </a:cubicBezTo>
                  <a:cubicBezTo>
                    <a:pt x="1638" y="838"/>
                    <a:pt x="1653" y="825"/>
                    <a:pt x="1666" y="815"/>
                  </a:cubicBezTo>
                  <a:cubicBezTo>
                    <a:pt x="1679" y="804"/>
                    <a:pt x="1691" y="795"/>
                    <a:pt x="1701" y="793"/>
                  </a:cubicBezTo>
                  <a:cubicBezTo>
                    <a:pt x="1706" y="793"/>
                    <a:pt x="1711" y="794"/>
                    <a:pt x="1714" y="797"/>
                  </a:cubicBezTo>
                  <a:cubicBezTo>
                    <a:pt x="1708" y="795"/>
                    <a:pt x="1703" y="796"/>
                    <a:pt x="1699" y="798"/>
                  </a:cubicBezTo>
                  <a:cubicBezTo>
                    <a:pt x="1692" y="802"/>
                    <a:pt x="1689" y="810"/>
                    <a:pt x="1691" y="818"/>
                  </a:cubicBezTo>
                  <a:close/>
                  <a:moveTo>
                    <a:pt x="1792" y="797"/>
                  </a:moveTo>
                  <a:cubicBezTo>
                    <a:pt x="1778" y="796"/>
                    <a:pt x="1763" y="797"/>
                    <a:pt x="1750" y="800"/>
                  </a:cubicBezTo>
                  <a:cubicBezTo>
                    <a:pt x="1763" y="792"/>
                    <a:pt x="1773" y="782"/>
                    <a:pt x="1780" y="772"/>
                  </a:cubicBezTo>
                  <a:cubicBezTo>
                    <a:pt x="1790" y="772"/>
                    <a:pt x="1799" y="772"/>
                    <a:pt x="1808" y="774"/>
                  </a:cubicBezTo>
                  <a:cubicBezTo>
                    <a:pt x="1804" y="782"/>
                    <a:pt x="1798" y="789"/>
                    <a:pt x="1792" y="797"/>
                  </a:cubicBezTo>
                  <a:close/>
                  <a:moveTo>
                    <a:pt x="1794" y="801"/>
                  </a:moveTo>
                  <a:cubicBezTo>
                    <a:pt x="1803" y="801"/>
                    <a:pt x="1813" y="803"/>
                    <a:pt x="1821" y="805"/>
                  </a:cubicBezTo>
                  <a:cubicBezTo>
                    <a:pt x="1816" y="813"/>
                    <a:pt x="1809" y="820"/>
                    <a:pt x="1802" y="827"/>
                  </a:cubicBezTo>
                  <a:cubicBezTo>
                    <a:pt x="1790" y="825"/>
                    <a:pt x="1776" y="825"/>
                    <a:pt x="1761" y="828"/>
                  </a:cubicBezTo>
                  <a:cubicBezTo>
                    <a:pt x="1773" y="821"/>
                    <a:pt x="1784" y="811"/>
                    <a:pt x="1794" y="801"/>
                  </a:cubicBezTo>
                  <a:close/>
                  <a:moveTo>
                    <a:pt x="1804" y="831"/>
                  </a:moveTo>
                  <a:cubicBezTo>
                    <a:pt x="1814" y="833"/>
                    <a:pt x="1822" y="836"/>
                    <a:pt x="1830" y="839"/>
                  </a:cubicBezTo>
                  <a:cubicBezTo>
                    <a:pt x="1823" y="846"/>
                    <a:pt x="1816" y="852"/>
                    <a:pt x="1809" y="857"/>
                  </a:cubicBezTo>
                  <a:cubicBezTo>
                    <a:pt x="1798" y="853"/>
                    <a:pt x="1786" y="851"/>
                    <a:pt x="1773" y="852"/>
                  </a:cubicBezTo>
                  <a:cubicBezTo>
                    <a:pt x="1784" y="846"/>
                    <a:pt x="1794" y="839"/>
                    <a:pt x="1804" y="831"/>
                  </a:cubicBezTo>
                  <a:close/>
                  <a:moveTo>
                    <a:pt x="1807" y="827"/>
                  </a:moveTo>
                  <a:cubicBezTo>
                    <a:pt x="1814" y="821"/>
                    <a:pt x="1820" y="814"/>
                    <a:pt x="1825" y="806"/>
                  </a:cubicBezTo>
                  <a:cubicBezTo>
                    <a:pt x="1834" y="809"/>
                    <a:pt x="1841" y="812"/>
                    <a:pt x="1848" y="816"/>
                  </a:cubicBezTo>
                  <a:cubicBezTo>
                    <a:pt x="1843" y="823"/>
                    <a:pt x="1838" y="830"/>
                    <a:pt x="1832" y="836"/>
                  </a:cubicBezTo>
                  <a:cubicBezTo>
                    <a:pt x="1825" y="833"/>
                    <a:pt x="1817" y="829"/>
                    <a:pt x="1807" y="827"/>
                  </a:cubicBezTo>
                  <a:close/>
                  <a:moveTo>
                    <a:pt x="1828" y="803"/>
                  </a:moveTo>
                  <a:cubicBezTo>
                    <a:pt x="1833" y="796"/>
                    <a:pt x="1837" y="788"/>
                    <a:pt x="1841" y="782"/>
                  </a:cubicBezTo>
                  <a:cubicBezTo>
                    <a:pt x="1848" y="784"/>
                    <a:pt x="1855" y="787"/>
                    <a:pt x="1862" y="791"/>
                  </a:cubicBezTo>
                  <a:cubicBezTo>
                    <a:pt x="1858" y="798"/>
                    <a:pt x="1854" y="806"/>
                    <a:pt x="1850" y="813"/>
                  </a:cubicBezTo>
                  <a:cubicBezTo>
                    <a:pt x="1843" y="809"/>
                    <a:pt x="1836" y="806"/>
                    <a:pt x="1828" y="803"/>
                  </a:cubicBezTo>
                  <a:close/>
                  <a:moveTo>
                    <a:pt x="1824" y="802"/>
                  </a:moveTo>
                  <a:cubicBezTo>
                    <a:pt x="1815" y="799"/>
                    <a:pt x="1806" y="798"/>
                    <a:pt x="1797" y="797"/>
                  </a:cubicBezTo>
                  <a:cubicBezTo>
                    <a:pt x="1803" y="790"/>
                    <a:pt x="1808" y="782"/>
                    <a:pt x="1812" y="774"/>
                  </a:cubicBezTo>
                  <a:cubicBezTo>
                    <a:pt x="1821" y="776"/>
                    <a:pt x="1830" y="778"/>
                    <a:pt x="1837" y="780"/>
                  </a:cubicBezTo>
                  <a:cubicBezTo>
                    <a:pt x="1833" y="787"/>
                    <a:pt x="1829" y="795"/>
                    <a:pt x="1824" y="802"/>
                  </a:cubicBezTo>
                  <a:close/>
                  <a:moveTo>
                    <a:pt x="1810" y="770"/>
                  </a:moveTo>
                  <a:cubicBezTo>
                    <a:pt x="1801" y="769"/>
                    <a:pt x="1792" y="768"/>
                    <a:pt x="1783" y="768"/>
                  </a:cubicBezTo>
                  <a:cubicBezTo>
                    <a:pt x="1788" y="760"/>
                    <a:pt x="1792" y="752"/>
                    <a:pt x="1794" y="744"/>
                  </a:cubicBezTo>
                  <a:cubicBezTo>
                    <a:pt x="1803" y="745"/>
                    <a:pt x="1811" y="746"/>
                    <a:pt x="1820" y="747"/>
                  </a:cubicBezTo>
                  <a:cubicBezTo>
                    <a:pt x="1817" y="755"/>
                    <a:pt x="1814" y="763"/>
                    <a:pt x="1810" y="770"/>
                  </a:cubicBezTo>
                  <a:close/>
                  <a:moveTo>
                    <a:pt x="1778" y="768"/>
                  </a:moveTo>
                  <a:cubicBezTo>
                    <a:pt x="1765" y="769"/>
                    <a:pt x="1753" y="771"/>
                    <a:pt x="1741" y="775"/>
                  </a:cubicBezTo>
                  <a:cubicBezTo>
                    <a:pt x="1751" y="766"/>
                    <a:pt x="1759" y="756"/>
                    <a:pt x="1764" y="746"/>
                  </a:cubicBezTo>
                  <a:cubicBezTo>
                    <a:pt x="1772" y="744"/>
                    <a:pt x="1781" y="744"/>
                    <a:pt x="1790" y="744"/>
                  </a:cubicBezTo>
                  <a:cubicBezTo>
                    <a:pt x="1787" y="752"/>
                    <a:pt x="1784" y="760"/>
                    <a:pt x="1778" y="768"/>
                  </a:cubicBezTo>
                  <a:close/>
                  <a:moveTo>
                    <a:pt x="1728" y="781"/>
                  </a:moveTo>
                  <a:cubicBezTo>
                    <a:pt x="1725" y="776"/>
                    <a:pt x="1722" y="771"/>
                    <a:pt x="1718" y="767"/>
                  </a:cubicBezTo>
                  <a:cubicBezTo>
                    <a:pt x="1729" y="757"/>
                    <a:pt x="1743" y="750"/>
                    <a:pt x="1759" y="747"/>
                  </a:cubicBezTo>
                  <a:cubicBezTo>
                    <a:pt x="1752" y="760"/>
                    <a:pt x="1742" y="771"/>
                    <a:pt x="1728" y="781"/>
                  </a:cubicBezTo>
                  <a:close/>
                  <a:moveTo>
                    <a:pt x="1775" y="772"/>
                  </a:moveTo>
                  <a:cubicBezTo>
                    <a:pt x="1766" y="784"/>
                    <a:pt x="1753" y="796"/>
                    <a:pt x="1734" y="804"/>
                  </a:cubicBezTo>
                  <a:cubicBezTo>
                    <a:pt x="1734" y="798"/>
                    <a:pt x="1733" y="791"/>
                    <a:pt x="1730" y="785"/>
                  </a:cubicBezTo>
                  <a:cubicBezTo>
                    <a:pt x="1743" y="777"/>
                    <a:pt x="1759" y="773"/>
                    <a:pt x="1775" y="772"/>
                  </a:cubicBezTo>
                  <a:close/>
                  <a:moveTo>
                    <a:pt x="1788" y="800"/>
                  </a:moveTo>
                  <a:cubicBezTo>
                    <a:pt x="1776" y="814"/>
                    <a:pt x="1760" y="825"/>
                    <a:pt x="1744" y="833"/>
                  </a:cubicBezTo>
                  <a:cubicBezTo>
                    <a:pt x="1737" y="828"/>
                    <a:pt x="1731" y="826"/>
                    <a:pt x="1726" y="826"/>
                  </a:cubicBezTo>
                  <a:cubicBezTo>
                    <a:pt x="1730" y="823"/>
                    <a:pt x="1733" y="817"/>
                    <a:pt x="1734" y="809"/>
                  </a:cubicBezTo>
                  <a:cubicBezTo>
                    <a:pt x="1751" y="803"/>
                    <a:pt x="1770" y="800"/>
                    <a:pt x="1788" y="800"/>
                  </a:cubicBezTo>
                  <a:close/>
                  <a:moveTo>
                    <a:pt x="1681" y="845"/>
                  </a:moveTo>
                  <a:cubicBezTo>
                    <a:pt x="1680" y="843"/>
                    <a:pt x="1680" y="842"/>
                    <a:pt x="1681" y="840"/>
                  </a:cubicBezTo>
                  <a:cubicBezTo>
                    <a:pt x="1685" y="835"/>
                    <a:pt x="1701" y="833"/>
                    <a:pt x="1710" y="833"/>
                  </a:cubicBezTo>
                  <a:cubicBezTo>
                    <a:pt x="1703" y="839"/>
                    <a:pt x="1691" y="849"/>
                    <a:pt x="1684" y="848"/>
                  </a:cubicBezTo>
                  <a:cubicBezTo>
                    <a:pt x="1683" y="848"/>
                    <a:pt x="1682" y="847"/>
                    <a:pt x="1681" y="845"/>
                  </a:cubicBezTo>
                  <a:close/>
                  <a:moveTo>
                    <a:pt x="1678" y="838"/>
                  </a:moveTo>
                  <a:cubicBezTo>
                    <a:pt x="1677" y="840"/>
                    <a:pt x="1676" y="843"/>
                    <a:pt x="1677" y="846"/>
                  </a:cubicBezTo>
                  <a:cubicBezTo>
                    <a:pt x="1679" y="850"/>
                    <a:pt x="1682" y="852"/>
                    <a:pt x="1684" y="852"/>
                  </a:cubicBezTo>
                  <a:cubicBezTo>
                    <a:pt x="1690" y="853"/>
                    <a:pt x="1699" y="848"/>
                    <a:pt x="1705" y="842"/>
                  </a:cubicBezTo>
                  <a:cubicBezTo>
                    <a:pt x="1705" y="843"/>
                    <a:pt x="1705" y="844"/>
                    <a:pt x="1705" y="845"/>
                  </a:cubicBezTo>
                  <a:cubicBezTo>
                    <a:pt x="1705" y="845"/>
                    <a:pt x="1705" y="845"/>
                    <a:pt x="1705" y="845"/>
                  </a:cubicBezTo>
                  <a:cubicBezTo>
                    <a:pt x="1695" y="855"/>
                    <a:pt x="1685" y="860"/>
                    <a:pt x="1678" y="859"/>
                  </a:cubicBezTo>
                  <a:cubicBezTo>
                    <a:pt x="1673" y="858"/>
                    <a:pt x="1670" y="855"/>
                    <a:pt x="1668" y="850"/>
                  </a:cubicBezTo>
                  <a:cubicBezTo>
                    <a:pt x="1666" y="845"/>
                    <a:pt x="1666" y="841"/>
                    <a:pt x="1669" y="838"/>
                  </a:cubicBezTo>
                  <a:cubicBezTo>
                    <a:pt x="1673" y="831"/>
                    <a:pt x="1684" y="828"/>
                    <a:pt x="1698" y="828"/>
                  </a:cubicBezTo>
                  <a:cubicBezTo>
                    <a:pt x="1698" y="828"/>
                    <a:pt x="1698" y="828"/>
                    <a:pt x="1698" y="828"/>
                  </a:cubicBezTo>
                  <a:cubicBezTo>
                    <a:pt x="1699" y="829"/>
                    <a:pt x="1699" y="829"/>
                    <a:pt x="1700" y="830"/>
                  </a:cubicBezTo>
                  <a:cubicBezTo>
                    <a:pt x="1692" y="831"/>
                    <a:pt x="1682" y="833"/>
                    <a:pt x="1678" y="838"/>
                  </a:cubicBezTo>
                  <a:close/>
                  <a:moveTo>
                    <a:pt x="1622" y="912"/>
                  </a:moveTo>
                  <a:cubicBezTo>
                    <a:pt x="1625" y="910"/>
                    <a:pt x="1627" y="909"/>
                    <a:pt x="1629" y="908"/>
                  </a:cubicBezTo>
                  <a:cubicBezTo>
                    <a:pt x="1633" y="941"/>
                    <a:pt x="1633" y="941"/>
                    <a:pt x="1633" y="941"/>
                  </a:cubicBezTo>
                  <a:cubicBezTo>
                    <a:pt x="1633" y="941"/>
                    <a:pt x="1632" y="941"/>
                    <a:pt x="1632" y="942"/>
                  </a:cubicBezTo>
                  <a:cubicBezTo>
                    <a:pt x="1629" y="928"/>
                    <a:pt x="1623" y="919"/>
                    <a:pt x="1621" y="916"/>
                  </a:cubicBezTo>
                  <a:cubicBezTo>
                    <a:pt x="1622" y="915"/>
                    <a:pt x="1622" y="914"/>
                    <a:pt x="1622" y="912"/>
                  </a:cubicBezTo>
                  <a:close/>
                  <a:moveTo>
                    <a:pt x="1664" y="933"/>
                  </a:moveTo>
                  <a:cubicBezTo>
                    <a:pt x="1695" y="922"/>
                    <a:pt x="1724" y="911"/>
                    <a:pt x="1740" y="889"/>
                  </a:cubicBezTo>
                  <a:cubicBezTo>
                    <a:pt x="1726" y="916"/>
                    <a:pt x="1692" y="928"/>
                    <a:pt x="1657" y="942"/>
                  </a:cubicBezTo>
                  <a:cubicBezTo>
                    <a:pt x="1649" y="944"/>
                    <a:pt x="1641" y="947"/>
                    <a:pt x="1633" y="951"/>
                  </a:cubicBezTo>
                  <a:cubicBezTo>
                    <a:pt x="1633" y="949"/>
                    <a:pt x="1633" y="947"/>
                    <a:pt x="1633" y="945"/>
                  </a:cubicBezTo>
                  <a:cubicBezTo>
                    <a:pt x="1643" y="941"/>
                    <a:pt x="1654" y="937"/>
                    <a:pt x="1664" y="933"/>
                  </a:cubicBezTo>
                  <a:close/>
                  <a:moveTo>
                    <a:pt x="1647" y="900"/>
                  </a:moveTo>
                  <a:cubicBezTo>
                    <a:pt x="1651" y="899"/>
                    <a:pt x="1654" y="898"/>
                    <a:pt x="1657" y="897"/>
                  </a:cubicBezTo>
                  <a:cubicBezTo>
                    <a:pt x="1659" y="931"/>
                    <a:pt x="1659" y="931"/>
                    <a:pt x="1659" y="931"/>
                  </a:cubicBezTo>
                  <a:cubicBezTo>
                    <a:pt x="1656" y="932"/>
                    <a:pt x="1653" y="933"/>
                    <a:pt x="1649" y="935"/>
                  </a:cubicBezTo>
                  <a:lnTo>
                    <a:pt x="1647" y="900"/>
                  </a:lnTo>
                  <a:close/>
                  <a:moveTo>
                    <a:pt x="1661" y="896"/>
                  </a:moveTo>
                  <a:cubicBezTo>
                    <a:pt x="1665" y="895"/>
                    <a:pt x="1668" y="895"/>
                    <a:pt x="1672" y="894"/>
                  </a:cubicBezTo>
                  <a:cubicBezTo>
                    <a:pt x="1673" y="926"/>
                    <a:pt x="1673" y="926"/>
                    <a:pt x="1673" y="926"/>
                  </a:cubicBezTo>
                  <a:cubicBezTo>
                    <a:pt x="1670" y="927"/>
                    <a:pt x="1666" y="928"/>
                    <a:pt x="1663" y="930"/>
                  </a:cubicBezTo>
                  <a:lnTo>
                    <a:pt x="1661" y="896"/>
                  </a:lnTo>
                  <a:close/>
                  <a:moveTo>
                    <a:pt x="1676" y="893"/>
                  </a:moveTo>
                  <a:cubicBezTo>
                    <a:pt x="1679" y="893"/>
                    <a:pt x="1683" y="892"/>
                    <a:pt x="1686" y="892"/>
                  </a:cubicBezTo>
                  <a:cubicBezTo>
                    <a:pt x="1687" y="920"/>
                    <a:pt x="1687" y="920"/>
                    <a:pt x="1687" y="920"/>
                  </a:cubicBezTo>
                  <a:cubicBezTo>
                    <a:pt x="1684" y="922"/>
                    <a:pt x="1681" y="923"/>
                    <a:pt x="1677" y="924"/>
                  </a:cubicBezTo>
                  <a:lnTo>
                    <a:pt x="1676" y="893"/>
                  </a:lnTo>
                  <a:close/>
                  <a:moveTo>
                    <a:pt x="1690" y="891"/>
                  </a:moveTo>
                  <a:cubicBezTo>
                    <a:pt x="1691" y="891"/>
                    <a:pt x="1692" y="891"/>
                    <a:pt x="1693" y="891"/>
                  </a:cubicBezTo>
                  <a:cubicBezTo>
                    <a:pt x="1695" y="891"/>
                    <a:pt x="1696" y="891"/>
                    <a:pt x="1698" y="890"/>
                  </a:cubicBezTo>
                  <a:cubicBezTo>
                    <a:pt x="1700" y="914"/>
                    <a:pt x="1700" y="914"/>
                    <a:pt x="1700" y="914"/>
                  </a:cubicBezTo>
                  <a:cubicBezTo>
                    <a:pt x="1697" y="916"/>
                    <a:pt x="1694" y="917"/>
                    <a:pt x="1691" y="919"/>
                  </a:cubicBezTo>
                  <a:lnTo>
                    <a:pt x="1690" y="891"/>
                  </a:lnTo>
                  <a:close/>
                  <a:moveTo>
                    <a:pt x="1702" y="890"/>
                  </a:moveTo>
                  <a:cubicBezTo>
                    <a:pt x="1705" y="890"/>
                    <a:pt x="1708" y="889"/>
                    <a:pt x="1710" y="889"/>
                  </a:cubicBezTo>
                  <a:cubicBezTo>
                    <a:pt x="1713" y="908"/>
                    <a:pt x="1713" y="908"/>
                    <a:pt x="1713" y="908"/>
                  </a:cubicBezTo>
                  <a:cubicBezTo>
                    <a:pt x="1710" y="909"/>
                    <a:pt x="1707" y="911"/>
                    <a:pt x="1704" y="913"/>
                  </a:cubicBezTo>
                  <a:lnTo>
                    <a:pt x="1702" y="890"/>
                  </a:lnTo>
                  <a:close/>
                  <a:moveTo>
                    <a:pt x="1714" y="888"/>
                  </a:moveTo>
                  <a:cubicBezTo>
                    <a:pt x="1717" y="887"/>
                    <a:pt x="1720" y="887"/>
                    <a:pt x="1722" y="886"/>
                  </a:cubicBezTo>
                  <a:cubicBezTo>
                    <a:pt x="1724" y="900"/>
                    <a:pt x="1724" y="900"/>
                    <a:pt x="1724" y="900"/>
                  </a:cubicBezTo>
                  <a:cubicBezTo>
                    <a:pt x="1722" y="902"/>
                    <a:pt x="1719" y="904"/>
                    <a:pt x="1717" y="905"/>
                  </a:cubicBezTo>
                  <a:lnTo>
                    <a:pt x="1714" y="888"/>
                  </a:lnTo>
                  <a:close/>
                  <a:moveTo>
                    <a:pt x="1726" y="885"/>
                  </a:moveTo>
                  <a:cubicBezTo>
                    <a:pt x="1728" y="884"/>
                    <a:pt x="1730" y="883"/>
                    <a:pt x="1732" y="882"/>
                  </a:cubicBezTo>
                  <a:cubicBezTo>
                    <a:pt x="1734" y="890"/>
                    <a:pt x="1734" y="890"/>
                    <a:pt x="1734" y="890"/>
                  </a:cubicBezTo>
                  <a:cubicBezTo>
                    <a:pt x="1732" y="892"/>
                    <a:pt x="1730" y="894"/>
                    <a:pt x="1728" y="896"/>
                  </a:cubicBezTo>
                  <a:lnTo>
                    <a:pt x="1726" y="885"/>
                  </a:lnTo>
                  <a:close/>
                  <a:moveTo>
                    <a:pt x="1747" y="891"/>
                  </a:moveTo>
                  <a:cubicBezTo>
                    <a:pt x="1747" y="894"/>
                    <a:pt x="1746" y="897"/>
                    <a:pt x="1745" y="900"/>
                  </a:cubicBezTo>
                  <a:cubicBezTo>
                    <a:pt x="1736" y="902"/>
                    <a:pt x="1736" y="902"/>
                    <a:pt x="1736" y="902"/>
                  </a:cubicBezTo>
                  <a:cubicBezTo>
                    <a:pt x="1738" y="899"/>
                    <a:pt x="1740" y="897"/>
                    <a:pt x="1741" y="894"/>
                  </a:cubicBezTo>
                  <a:lnTo>
                    <a:pt x="1747" y="891"/>
                  </a:lnTo>
                  <a:close/>
                  <a:moveTo>
                    <a:pt x="1744" y="888"/>
                  </a:moveTo>
                  <a:cubicBezTo>
                    <a:pt x="1746" y="884"/>
                    <a:pt x="1748" y="879"/>
                    <a:pt x="1749" y="873"/>
                  </a:cubicBezTo>
                  <a:cubicBezTo>
                    <a:pt x="1749" y="878"/>
                    <a:pt x="1749" y="882"/>
                    <a:pt x="1748" y="886"/>
                  </a:cubicBezTo>
                  <a:lnTo>
                    <a:pt x="1744" y="888"/>
                  </a:lnTo>
                  <a:close/>
                  <a:moveTo>
                    <a:pt x="1669" y="941"/>
                  </a:moveTo>
                  <a:cubicBezTo>
                    <a:pt x="1672" y="940"/>
                    <a:pt x="1675" y="939"/>
                    <a:pt x="1678" y="937"/>
                  </a:cubicBezTo>
                  <a:cubicBezTo>
                    <a:pt x="1701" y="950"/>
                    <a:pt x="1701" y="950"/>
                    <a:pt x="1701" y="950"/>
                  </a:cubicBezTo>
                  <a:cubicBezTo>
                    <a:pt x="1694" y="949"/>
                    <a:pt x="1686" y="948"/>
                    <a:pt x="1678" y="948"/>
                  </a:cubicBezTo>
                  <a:lnTo>
                    <a:pt x="1669" y="941"/>
                  </a:lnTo>
                  <a:close/>
                  <a:moveTo>
                    <a:pt x="1672" y="948"/>
                  </a:moveTo>
                  <a:cubicBezTo>
                    <a:pt x="1668" y="948"/>
                    <a:pt x="1664" y="949"/>
                    <a:pt x="1660" y="950"/>
                  </a:cubicBezTo>
                  <a:cubicBezTo>
                    <a:pt x="1656" y="946"/>
                    <a:pt x="1656" y="946"/>
                    <a:pt x="1656" y="946"/>
                  </a:cubicBezTo>
                  <a:cubicBezTo>
                    <a:pt x="1657" y="946"/>
                    <a:pt x="1657" y="946"/>
                    <a:pt x="1658" y="945"/>
                  </a:cubicBezTo>
                  <a:cubicBezTo>
                    <a:pt x="1660" y="944"/>
                    <a:pt x="1663" y="944"/>
                    <a:pt x="1665" y="943"/>
                  </a:cubicBezTo>
                  <a:lnTo>
                    <a:pt x="1672" y="948"/>
                  </a:lnTo>
                  <a:close/>
                  <a:moveTo>
                    <a:pt x="1683" y="936"/>
                  </a:moveTo>
                  <a:cubicBezTo>
                    <a:pt x="1686" y="934"/>
                    <a:pt x="1690" y="933"/>
                    <a:pt x="1693" y="931"/>
                  </a:cubicBezTo>
                  <a:cubicBezTo>
                    <a:pt x="1717" y="941"/>
                    <a:pt x="1717" y="941"/>
                    <a:pt x="1717" y="941"/>
                  </a:cubicBezTo>
                  <a:cubicBezTo>
                    <a:pt x="1714" y="944"/>
                    <a:pt x="1711" y="946"/>
                    <a:pt x="1707" y="949"/>
                  </a:cubicBezTo>
                  <a:lnTo>
                    <a:pt x="1683" y="936"/>
                  </a:lnTo>
                  <a:close/>
                  <a:moveTo>
                    <a:pt x="1698" y="929"/>
                  </a:moveTo>
                  <a:cubicBezTo>
                    <a:pt x="1701" y="928"/>
                    <a:pt x="1704" y="926"/>
                    <a:pt x="1707" y="925"/>
                  </a:cubicBezTo>
                  <a:cubicBezTo>
                    <a:pt x="1728" y="929"/>
                    <a:pt x="1728" y="929"/>
                    <a:pt x="1728" y="929"/>
                  </a:cubicBezTo>
                  <a:cubicBezTo>
                    <a:pt x="1726" y="932"/>
                    <a:pt x="1723" y="935"/>
                    <a:pt x="1720" y="938"/>
                  </a:cubicBezTo>
                  <a:lnTo>
                    <a:pt x="1698" y="929"/>
                  </a:lnTo>
                  <a:close/>
                  <a:moveTo>
                    <a:pt x="1712" y="922"/>
                  </a:moveTo>
                  <a:cubicBezTo>
                    <a:pt x="1714" y="920"/>
                    <a:pt x="1717" y="919"/>
                    <a:pt x="1719" y="917"/>
                  </a:cubicBezTo>
                  <a:cubicBezTo>
                    <a:pt x="1737" y="917"/>
                    <a:pt x="1737" y="917"/>
                    <a:pt x="1737" y="917"/>
                  </a:cubicBezTo>
                  <a:cubicBezTo>
                    <a:pt x="1735" y="920"/>
                    <a:pt x="1733" y="923"/>
                    <a:pt x="1731" y="926"/>
                  </a:cubicBezTo>
                  <a:lnTo>
                    <a:pt x="1712" y="922"/>
                  </a:lnTo>
                  <a:close/>
                  <a:moveTo>
                    <a:pt x="1724" y="913"/>
                  </a:moveTo>
                  <a:cubicBezTo>
                    <a:pt x="1727" y="911"/>
                    <a:pt x="1729" y="909"/>
                    <a:pt x="1731" y="907"/>
                  </a:cubicBezTo>
                  <a:cubicBezTo>
                    <a:pt x="1744" y="904"/>
                    <a:pt x="1744" y="904"/>
                    <a:pt x="1744" y="904"/>
                  </a:cubicBezTo>
                  <a:cubicBezTo>
                    <a:pt x="1742" y="907"/>
                    <a:pt x="1741" y="910"/>
                    <a:pt x="1739" y="913"/>
                  </a:cubicBezTo>
                  <a:lnTo>
                    <a:pt x="1724" y="913"/>
                  </a:lnTo>
                  <a:close/>
                  <a:moveTo>
                    <a:pt x="1737" y="885"/>
                  </a:moveTo>
                  <a:cubicBezTo>
                    <a:pt x="1736" y="880"/>
                    <a:pt x="1736" y="880"/>
                    <a:pt x="1736" y="880"/>
                  </a:cubicBezTo>
                  <a:cubicBezTo>
                    <a:pt x="1739" y="878"/>
                    <a:pt x="1741" y="876"/>
                    <a:pt x="1743" y="873"/>
                  </a:cubicBezTo>
                  <a:cubicBezTo>
                    <a:pt x="1742" y="878"/>
                    <a:pt x="1739" y="882"/>
                    <a:pt x="1737" y="885"/>
                  </a:cubicBezTo>
                  <a:close/>
                  <a:moveTo>
                    <a:pt x="1655" y="951"/>
                  </a:moveTo>
                  <a:cubicBezTo>
                    <a:pt x="1652" y="952"/>
                    <a:pt x="1649" y="953"/>
                    <a:pt x="1645" y="954"/>
                  </a:cubicBezTo>
                  <a:cubicBezTo>
                    <a:pt x="1643" y="951"/>
                    <a:pt x="1643" y="951"/>
                    <a:pt x="1643" y="951"/>
                  </a:cubicBezTo>
                  <a:cubicBezTo>
                    <a:pt x="1646" y="950"/>
                    <a:pt x="1649" y="949"/>
                    <a:pt x="1652" y="948"/>
                  </a:cubicBezTo>
                  <a:lnTo>
                    <a:pt x="1655" y="951"/>
                  </a:lnTo>
                  <a:close/>
                  <a:moveTo>
                    <a:pt x="1641" y="956"/>
                  </a:moveTo>
                  <a:cubicBezTo>
                    <a:pt x="1639" y="957"/>
                    <a:pt x="1636" y="958"/>
                    <a:pt x="1634" y="959"/>
                  </a:cubicBezTo>
                  <a:cubicBezTo>
                    <a:pt x="1634" y="958"/>
                    <a:pt x="1634" y="956"/>
                    <a:pt x="1634" y="955"/>
                  </a:cubicBezTo>
                  <a:cubicBezTo>
                    <a:pt x="1635" y="954"/>
                    <a:pt x="1637" y="953"/>
                    <a:pt x="1639" y="953"/>
                  </a:cubicBezTo>
                  <a:lnTo>
                    <a:pt x="1641" y="956"/>
                  </a:lnTo>
                  <a:close/>
                  <a:moveTo>
                    <a:pt x="1637" y="939"/>
                  </a:moveTo>
                  <a:cubicBezTo>
                    <a:pt x="1633" y="906"/>
                    <a:pt x="1633" y="906"/>
                    <a:pt x="1633" y="906"/>
                  </a:cubicBezTo>
                  <a:cubicBezTo>
                    <a:pt x="1637" y="904"/>
                    <a:pt x="1640" y="902"/>
                    <a:pt x="1644" y="901"/>
                  </a:cubicBezTo>
                  <a:cubicBezTo>
                    <a:pt x="1646" y="936"/>
                    <a:pt x="1646" y="936"/>
                    <a:pt x="1646" y="936"/>
                  </a:cubicBezTo>
                  <a:cubicBezTo>
                    <a:pt x="1643" y="937"/>
                    <a:pt x="1640" y="938"/>
                    <a:pt x="1637" y="939"/>
                  </a:cubicBezTo>
                  <a:close/>
                  <a:moveTo>
                    <a:pt x="1635" y="973"/>
                  </a:moveTo>
                  <a:cubicBezTo>
                    <a:pt x="1628" y="992"/>
                    <a:pt x="1628" y="992"/>
                    <a:pt x="1628" y="992"/>
                  </a:cubicBezTo>
                  <a:cubicBezTo>
                    <a:pt x="1627" y="993"/>
                    <a:pt x="1626" y="993"/>
                    <a:pt x="1625" y="993"/>
                  </a:cubicBezTo>
                  <a:cubicBezTo>
                    <a:pt x="1628" y="988"/>
                    <a:pt x="1630" y="982"/>
                    <a:pt x="1632" y="974"/>
                  </a:cubicBezTo>
                  <a:cubicBezTo>
                    <a:pt x="1633" y="974"/>
                    <a:pt x="1634" y="973"/>
                    <a:pt x="1635" y="973"/>
                  </a:cubicBezTo>
                  <a:close/>
                  <a:moveTo>
                    <a:pt x="1766" y="1002"/>
                  </a:moveTo>
                  <a:cubicBezTo>
                    <a:pt x="1763" y="1003"/>
                    <a:pt x="1760" y="1003"/>
                    <a:pt x="1756" y="1004"/>
                  </a:cubicBezTo>
                  <a:cubicBezTo>
                    <a:pt x="1763" y="987"/>
                    <a:pt x="1763" y="987"/>
                    <a:pt x="1763" y="987"/>
                  </a:cubicBezTo>
                  <a:cubicBezTo>
                    <a:pt x="1765" y="988"/>
                    <a:pt x="1768" y="989"/>
                    <a:pt x="1771" y="990"/>
                  </a:cubicBezTo>
                  <a:lnTo>
                    <a:pt x="1766" y="1002"/>
                  </a:lnTo>
                  <a:close/>
                  <a:moveTo>
                    <a:pt x="1775" y="991"/>
                  </a:moveTo>
                  <a:cubicBezTo>
                    <a:pt x="1777" y="991"/>
                    <a:pt x="1779" y="991"/>
                    <a:pt x="1782" y="991"/>
                  </a:cubicBezTo>
                  <a:cubicBezTo>
                    <a:pt x="1779" y="999"/>
                    <a:pt x="1779" y="999"/>
                    <a:pt x="1779" y="999"/>
                  </a:cubicBezTo>
                  <a:cubicBezTo>
                    <a:pt x="1776" y="1000"/>
                    <a:pt x="1773" y="1001"/>
                    <a:pt x="1770" y="1001"/>
                  </a:cubicBezTo>
                  <a:lnTo>
                    <a:pt x="1775" y="991"/>
                  </a:lnTo>
                  <a:close/>
                  <a:moveTo>
                    <a:pt x="1752" y="1004"/>
                  </a:moveTo>
                  <a:cubicBezTo>
                    <a:pt x="1749" y="1004"/>
                    <a:pt x="1745" y="1004"/>
                    <a:pt x="1742" y="1004"/>
                  </a:cubicBezTo>
                  <a:cubicBezTo>
                    <a:pt x="1751" y="983"/>
                    <a:pt x="1751" y="983"/>
                    <a:pt x="1751" y="983"/>
                  </a:cubicBezTo>
                  <a:cubicBezTo>
                    <a:pt x="1754" y="984"/>
                    <a:pt x="1756" y="985"/>
                    <a:pt x="1759" y="986"/>
                  </a:cubicBezTo>
                  <a:lnTo>
                    <a:pt x="1752" y="1004"/>
                  </a:lnTo>
                  <a:close/>
                  <a:moveTo>
                    <a:pt x="1738" y="1004"/>
                  </a:moveTo>
                  <a:cubicBezTo>
                    <a:pt x="1734" y="1003"/>
                    <a:pt x="1731" y="1003"/>
                    <a:pt x="1728" y="1003"/>
                  </a:cubicBezTo>
                  <a:cubicBezTo>
                    <a:pt x="1740" y="978"/>
                    <a:pt x="1740" y="978"/>
                    <a:pt x="1740" y="978"/>
                  </a:cubicBezTo>
                  <a:cubicBezTo>
                    <a:pt x="1741" y="979"/>
                    <a:pt x="1742" y="979"/>
                    <a:pt x="1743" y="980"/>
                  </a:cubicBezTo>
                  <a:cubicBezTo>
                    <a:pt x="1744" y="980"/>
                    <a:pt x="1746" y="981"/>
                    <a:pt x="1748" y="982"/>
                  </a:cubicBezTo>
                  <a:lnTo>
                    <a:pt x="1738" y="1004"/>
                  </a:lnTo>
                  <a:close/>
                  <a:moveTo>
                    <a:pt x="1724" y="1002"/>
                  </a:moveTo>
                  <a:cubicBezTo>
                    <a:pt x="1720" y="1002"/>
                    <a:pt x="1716" y="1001"/>
                    <a:pt x="1713" y="1001"/>
                  </a:cubicBezTo>
                  <a:cubicBezTo>
                    <a:pt x="1727" y="973"/>
                    <a:pt x="1727" y="973"/>
                    <a:pt x="1727" y="973"/>
                  </a:cubicBezTo>
                  <a:cubicBezTo>
                    <a:pt x="1730" y="974"/>
                    <a:pt x="1733" y="976"/>
                    <a:pt x="1736" y="977"/>
                  </a:cubicBezTo>
                  <a:lnTo>
                    <a:pt x="1724" y="1002"/>
                  </a:lnTo>
                  <a:close/>
                  <a:moveTo>
                    <a:pt x="1709" y="1000"/>
                  </a:moveTo>
                  <a:cubicBezTo>
                    <a:pt x="1705" y="1000"/>
                    <a:pt x="1701" y="999"/>
                    <a:pt x="1697" y="998"/>
                  </a:cubicBezTo>
                  <a:cubicBezTo>
                    <a:pt x="1712" y="968"/>
                    <a:pt x="1712" y="968"/>
                    <a:pt x="1712" y="968"/>
                  </a:cubicBezTo>
                  <a:cubicBezTo>
                    <a:pt x="1716" y="969"/>
                    <a:pt x="1720" y="970"/>
                    <a:pt x="1723" y="972"/>
                  </a:cubicBezTo>
                  <a:lnTo>
                    <a:pt x="1709" y="1000"/>
                  </a:lnTo>
                  <a:close/>
                  <a:moveTo>
                    <a:pt x="1693" y="998"/>
                  </a:moveTo>
                  <a:cubicBezTo>
                    <a:pt x="1690" y="997"/>
                    <a:pt x="1687" y="997"/>
                    <a:pt x="1683" y="996"/>
                  </a:cubicBezTo>
                  <a:cubicBezTo>
                    <a:pt x="1699" y="965"/>
                    <a:pt x="1699" y="965"/>
                    <a:pt x="1699" y="965"/>
                  </a:cubicBezTo>
                  <a:cubicBezTo>
                    <a:pt x="1702" y="965"/>
                    <a:pt x="1705" y="966"/>
                    <a:pt x="1709" y="967"/>
                  </a:cubicBezTo>
                  <a:lnTo>
                    <a:pt x="1693" y="998"/>
                  </a:lnTo>
                  <a:close/>
                  <a:moveTo>
                    <a:pt x="1679" y="995"/>
                  </a:moveTo>
                  <a:cubicBezTo>
                    <a:pt x="1676" y="995"/>
                    <a:pt x="1673" y="994"/>
                    <a:pt x="1670" y="994"/>
                  </a:cubicBezTo>
                  <a:cubicBezTo>
                    <a:pt x="1684" y="963"/>
                    <a:pt x="1684" y="963"/>
                    <a:pt x="1684" y="963"/>
                  </a:cubicBezTo>
                  <a:cubicBezTo>
                    <a:pt x="1687" y="963"/>
                    <a:pt x="1691" y="964"/>
                    <a:pt x="1695" y="964"/>
                  </a:cubicBezTo>
                  <a:lnTo>
                    <a:pt x="1679" y="995"/>
                  </a:lnTo>
                  <a:close/>
                  <a:moveTo>
                    <a:pt x="1666" y="994"/>
                  </a:moveTo>
                  <a:cubicBezTo>
                    <a:pt x="1663" y="993"/>
                    <a:pt x="1660" y="993"/>
                    <a:pt x="1657" y="993"/>
                  </a:cubicBezTo>
                  <a:cubicBezTo>
                    <a:pt x="1669" y="963"/>
                    <a:pt x="1669" y="963"/>
                    <a:pt x="1669" y="963"/>
                  </a:cubicBezTo>
                  <a:cubicBezTo>
                    <a:pt x="1672" y="963"/>
                    <a:pt x="1676" y="963"/>
                    <a:pt x="1679" y="963"/>
                  </a:cubicBezTo>
                  <a:lnTo>
                    <a:pt x="1666" y="994"/>
                  </a:lnTo>
                  <a:close/>
                  <a:moveTo>
                    <a:pt x="1653" y="992"/>
                  </a:moveTo>
                  <a:cubicBezTo>
                    <a:pt x="1651" y="992"/>
                    <a:pt x="1648" y="992"/>
                    <a:pt x="1645" y="992"/>
                  </a:cubicBezTo>
                  <a:cubicBezTo>
                    <a:pt x="1655" y="965"/>
                    <a:pt x="1655" y="965"/>
                    <a:pt x="1655" y="965"/>
                  </a:cubicBezTo>
                  <a:cubicBezTo>
                    <a:pt x="1658" y="965"/>
                    <a:pt x="1661" y="964"/>
                    <a:pt x="1665" y="964"/>
                  </a:cubicBezTo>
                  <a:lnTo>
                    <a:pt x="1653" y="992"/>
                  </a:lnTo>
                  <a:close/>
                  <a:moveTo>
                    <a:pt x="1641" y="992"/>
                  </a:moveTo>
                  <a:cubicBezTo>
                    <a:pt x="1638" y="992"/>
                    <a:pt x="1635" y="992"/>
                    <a:pt x="1632" y="992"/>
                  </a:cubicBezTo>
                  <a:cubicBezTo>
                    <a:pt x="1640" y="971"/>
                    <a:pt x="1640" y="971"/>
                    <a:pt x="1640" y="971"/>
                  </a:cubicBezTo>
                  <a:cubicBezTo>
                    <a:pt x="1643" y="969"/>
                    <a:pt x="1647" y="968"/>
                    <a:pt x="1651" y="967"/>
                  </a:cubicBezTo>
                  <a:lnTo>
                    <a:pt x="1641" y="992"/>
                  </a:lnTo>
                  <a:close/>
                  <a:moveTo>
                    <a:pt x="1697" y="1002"/>
                  </a:moveTo>
                  <a:cubicBezTo>
                    <a:pt x="1729" y="1007"/>
                    <a:pt x="1760" y="1013"/>
                    <a:pt x="1785" y="1001"/>
                  </a:cubicBezTo>
                  <a:cubicBezTo>
                    <a:pt x="1759" y="1017"/>
                    <a:pt x="1723" y="1012"/>
                    <a:pt x="1686" y="1006"/>
                  </a:cubicBezTo>
                  <a:cubicBezTo>
                    <a:pt x="1665" y="1002"/>
                    <a:pt x="1643" y="999"/>
                    <a:pt x="1622" y="999"/>
                  </a:cubicBezTo>
                  <a:cubicBezTo>
                    <a:pt x="1622" y="998"/>
                    <a:pt x="1623" y="998"/>
                    <a:pt x="1623" y="997"/>
                  </a:cubicBezTo>
                  <a:cubicBezTo>
                    <a:pt x="1647" y="994"/>
                    <a:pt x="1672" y="998"/>
                    <a:pt x="1697" y="1002"/>
                  </a:cubicBezTo>
                  <a:close/>
                  <a:moveTo>
                    <a:pt x="1642" y="1004"/>
                  </a:moveTo>
                  <a:cubicBezTo>
                    <a:pt x="1646" y="1004"/>
                    <a:pt x="1649" y="1004"/>
                    <a:pt x="1652" y="1005"/>
                  </a:cubicBezTo>
                  <a:cubicBezTo>
                    <a:pt x="1659" y="1033"/>
                    <a:pt x="1659" y="1033"/>
                    <a:pt x="1659" y="1033"/>
                  </a:cubicBezTo>
                  <a:cubicBezTo>
                    <a:pt x="1655" y="1033"/>
                    <a:pt x="1652" y="1031"/>
                    <a:pt x="1648" y="1030"/>
                  </a:cubicBezTo>
                  <a:lnTo>
                    <a:pt x="1642" y="1004"/>
                  </a:lnTo>
                  <a:close/>
                  <a:moveTo>
                    <a:pt x="1644" y="1029"/>
                  </a:moveTo>
                  <a:cubicBezTo>
                    <a:pt x="1641" y="1028"/>
                    <a:pt x="1639" y="1026"/>
                    <a:pt x="1636" y="1025"/>
                  </a:cubicBezTo>
                  <a:cubicBezTo>
                    <a:pt x="1629" y="1003"/>
                    <a:pt x="1629" y="1003"/>
                    <a:pt x="1629" y="1003"/>
                  </a:cubicBezTo>
                  <a:cubicBezTo>
                    <a:pt x="1632" y="1003"/>
                    <a:pt x="1635" y="1003"/>
                    <a:pt x="1638" y="1003"/>
                  </a:cubicBezTo>
                  <a:lnTo>
                    <a:pt x="1644" y="1029"/>
                  </a:lnTo>
                  <a:close/>
                  <a:moveTo>
                    <a:pt x="1656" y="1005"/>
                  </a:moveTo>
                  <a:cubicBezTo>
                    <a:pt x="1659" y="1006"/>
                    <a:pt x="1662" y="1006"/>
                    <a:pt x="1665" y="1006"/>
                  </a:cubicBezTo>
                  <a:cubicBezTo>
                    <a:pt x="1672" y="1037"/>
                    <a:pt x="1672" y="1037"/>
                    <a:pt x="1672" y="1037"/>
                  </a:cubicBezTo>
                  <a:cubicBezTo>
                    <a:pt x="1669" y="1036"/>
                    <a:pt x="1666" y="1035"/>
                    <a:pt x="1663" y="1035"/>
                  </a:cubicBezTo>
                  <a:lnTo>
                    <a:pt x="1656" y="1005"/>
                  </a:lnTo>
                  <a:close/>
                  <a:moveTo>
                    <a:pt x="1669" y="1007"/>
                  </a:moveTo>
                  <a:cubicBezTo>
                    <a:pt x="1673" y="1007"/>
                    <a:pt x="1676" y="1008"/>
                    <a:pt x="1679" y="1008"/>
                  </a:cubicBezTo>
                  <a:cubicBezTo>
                    <a:pt x="1689" y="1039"/>
                    <a:pt x="1689" y="1039"/>
                    <a:pt x="1689" y="1039"/>
                  </a:cubicBezTo>
                  <a:cubicBezTo>
                    <a:pt x="1685" y="1038"/>
                    <a:pt x="1681" y="1038"/>
                    <a:pt x="1676" y="1037"/>
                  </a:cubicBezTo>
                  <a:lnTo>
                    <a:pt x="1669" y="1007"/>
                  </a:lnTo>
                  <a:close/>
                  <a:moveTo>
                    <a:pt x="1683" y="1009"/>
                  </a:moveTo>
                  <a:cubicBezTo>
                    <a:pt x="1684" y="1009"/>
                    <a:pt x="1685" y="1009"/>
                    <a:pt x="1686" y="1009"/>
                  </a:cubicBezTo>
                  <a:cubicBezTo>
                    <a:pt x="1688" y="1010"/>
                    <a:pt x="1691" y="1010"/>
                    <a:pt x="1693" y="1011"/>
                  </a:cubicBezTo>
                  <a:cubicBezTo>
                    <a:pt x="1706" y="1039"/>
                    <a:pt x="1706" y="1039"/>
                    <a:pt x="1706" y="1039"/>
                  </a:cubicBezTo>
                  <a:cubicBezTo>
                    <a:pt x="1702" y="1039"/>
                    <a:pt x="1698" y="1039"/>
                    <a:pt x="1694" y="1039"/>
                  </a:cubicBezTo>
                  <a:lnTo>
                    <a:pt x="1683" y="1009"/>
                  </a:lnTo>
                  <a:close/>
                  <a:moveTo>
                    <a:pt x="1698" y="1011"/>
                  </a:moveTo>
                  <a:cubicBezTo>
                    <a:pt x="1701" y="1012"/>
                    <a:pt x="1704" y="1012"/>
                    <a:pt x="1707" y="1013"/>
                  </a:cubicBezTo>
                  <a:cubicBezTo>
                    <a:pt x="1723" y="1038"/>
                    <a:pt x="1723" y="1038"/>
                    <a:pt x="1723" y="1038"/>
                  </a:cubicBezTo>
                  <a:cubicBezTo>
                    <a:pt x="1718" y="1038"/>
                    <a:pt x="1714" y="1039"/>
                    <a:pt x="1710" y="1039"/>
                  </a:cubicBezTo>
                  <a:lnTo>
                    <a:pt x="1698" y="1011"/>
                  </a:lnTo>
                  <a:close/>
                  <a:moveTo>
                    <a:pt x="1712" y="1013"/>
                  </a:moveTo>
                  <a:cubicBezTo>
                    <a:pt x="1716" y="1014"/>
                    <a:pt x="1719" y="1014"/>
                    <a:pt x="1723" y="1015"/>
                  </a:cubicBezTo>
                  <a:cubicBezTo>
                    <a:pt x="1739" y="1035"/>
                    <a:pt x="1739" y="1035"/>
                    <a:pt x="1739" y="1035"/>
                  </a:cubicBezTo>
                  <a:cubicBezTo>
                    <a:pt x="1735" y="1036"/>
                    <a:pt x="1731" y="1037"/>
                    <a:pt x="1727" y="1037"/>
                  </a:cubicBezTo>
                  <a:lnTo>
                    <a:pt x="1712" y="1013"/>
                  </a:lnTo>
                  <a:close/>
                  <a:moveTo>
                    <a:pt x="1728" y="1015"/>
                  </a:moveTo>
                  <a:cubicBezTo>
                    <a:pt x="1732" y="1015"/>
                    <a:pt x="1735" y="1016"/>
                    <a:pt x="1738" y="1016"/>
                  </a:cubicBezTo>
                  <a:cubicBezTo>
                    <a:pt x="1755" y="1030"/>
                    <a:pt x="1755" y="1030"/>
                    <a:pt x="1755" y="1030"/>
                  </a:cubicBezTo>
                  <a:cubicBezTo>
                    <a:pt x="1751" y="1031"/>
                    <a:pt x="1747" y="1033"/>
                    <a:pt x="1743" y="1034"/>
                  </a:cubicBezTo>
                  <a:lnTo>
                    <a:pt x="1728" y="1015"/>
                  </a:lnTo>
                  <a:close/>
                  <a:moveTo>
                    <a:pt x="1744" y="1016"/>
                  </a:moveTo>
                  <a:cubicBezTo>
                    <a:pt x="1747" y="1016"/>
                    <a:pt x="1750" y="1015"/>
                    <a:pt x="1753" y="1015"/>
                  </a:cubicBezTo>
                  <a:cubicBezTo>
                    <a:pt x="1768" y="1024"/>
                    <a:pt x="1768" y="1024"/>
                    <a:pt x="1768" y="1024"/>
                  </a:cubicBezTo>
                  <a:cubicBezTo>
                    <a:pt x="1765" y="1026"/>
                    <a:pt x="1762" y="1027"/>
                    <a:pt x="1759" y="1028"/>
                  </a:cubicBezTo>
                  <a:lnTo>
                    <a:pt x="1744" y="1016"/>
                  </a:lnTo>
                  <a:close/>
                  <a:moveTo>
                    <a:pt x="1759" y="1014"/>
                  </a:moveTo>
                  <a:cubicBezTo>
                    <a:pt x="1762" y="1014"/>
                    <a:pt x="1765" y="1013"/>
                    <a:pt x="1768" y="1012"/>
                  </a:cubicBezTo>
                  <a:cubicBezTo>
                    <a:pt x="1780" y="1016"/>
                    <a:pt x="1780" y="1016"/>
                    <a:pt x="1780" y="1016"/>
                  </a:cubicBezTo>
                  <a:cubicBezTo>
                    <a:pt x="1777" y="1018"/>
                    <a:pt x="1775" y="1020"/>
                    <a:pt x="1772" y="1022"/>
                  </a:cubicBezTo>
                  <a:lnTo>
                    <a:pt x="1759" y="1014"/>
                  </a:lnTo>
                  <a:close/>
                  <a:moveTo>
                    <a:pt x="1775" y="1010"/>
                  </a:moveTo>
                  <a:cubicBezTo>
                    <a:pt x="1778" y="1009"/>
                    <a:pt x="1781" y="1008"/>
                    <a:pt x="1784" y="1006"/>
                  </a:cubicBezTo>
                  <a:cubicBezTo>
                    <a:pt x="1790" y="1006"/>
                    <a:pt x="1790" y="1006"/>
                    <a:pt x="1790" y="1006"/>
                  </a:cubicBezTo>
                  <a:cubicBezTo>
                    <a:pt x="1788" y="1009"/>
                    <a:pt x="1786" y="1011"/>
                    <a:pt x="1784" y="1013"/>
                  </a:cubicBezTo>
                  <a:lnTo>
                    <a:pt x="1775" y="1010"/>
                  </a:lnTo>
                  <a:close/>
                  <a:moveTo>
                    <a:pt x="1789" y="1002"/>
                  </a:moveTo>
                  <a:cubicBezTo>
                    <a:pt x="1793" y="999"/>
                    <a:pt x="1797" y="996"/>
                    <a:pt x="1800" y="992"/>
                  </a:cubicBezTo>
                  <a:cubicBezTo>
                    <a:pt x="1798" y="996"/>
                    <a:pt x="1796" y="999"/>
                    <a:pt x="1793" y="1003"/>
                  </a:cubicBezTo>
                  <a:lnTo>
                    <a:pt x="1789" y="1002"/>
                  </a:lnTo>
                  <a:close/>
                  <a:moveTo>
                    <a:pt x="1784" y="996"/>
                  </a:moveTo>
                  <a:cubicBezTo>
                    <a:pt x="1786" y="991"/>
                    <a:pt x="1786" y="991"/>
                    <a:pt x="1786" y="991"/>
                  </a:cubicBezTo>
                  <a:cubicBezTo>
                    <a:pt x="1789" y="991"/>
                    <a:pt x="1792" y="990"/>
                    <a:pt x="1795" y="989"/>
                  </a:cubicBezTo>
                  <a:cubicBezTo>
                    <a:pt x="1792" y="992"/>
                    <a:pt x="1788" y="994"/>
                    <a:pt x="1784" y="996"/>
                  </a:cubicBezTo>
                  <a:close/>
                  <a:moveTo>
                    <a:pt x="1625" y="1003"/>
                  </a:moveTo>
                  <a:cubicBezTo>
                    <a:pt x="1632" y="1023"/>
                    <a:pt x="1632" y="1023"/>
                    <a:pt x="1632" y="1023"/>
                  </a:cubicBezTo>
                  <a:cubicBezTo>
                    <a:pt x="1629" y="1022"/>
                    <a:pt x="1627" y="1020"/>
                    <a:pt x="1625" y="1019"/>
                  </a:cubicBezTo>
                  <a:cubicBezTo>
                    <a:pt x="1621" y="1013"/>
                    <a:pt x="1617" y="1010"/>
                    <a:pt x="1615" y="1008"/>
                  </a:cubicBezTo>
                  <a:cubicBezTo>
                    <a:pt x="1616" y="1007"/>
                    <a:pt x="1618" y="1005"/>
                    <a:pt x="1619" y="1003"/>
                  </a:cubicBezTo>
                  <a:cubicBezTo>
                    <a:pt x="1621" y="1003"/>
                    <a:pt x="1623" y="1003"/>
                    <a:pt x="1625" y="1003"/>
                  </a:cubicBezTo>
                  <a:close/>
                  <a:moveTo>
                    <a:pt x="1747" y="952"/>
                  </a:moveTo>
                  <a:cubicBezTo>
                    <a:pt x="1752" y="956"/>
                    <a:pt x="1759" y="957"/>
                    <a:pt x="1765" y="955"/>
                  </a:cubicBezTo>
                  <a:cubicBezTo>
                    <a:pt x="1768" y="954"/>
                    <a:pt x="1771" y="952"/>
                    <a:pt x="1773" y="950"/>
                  </a:cubicBezTo>
                  <a:cubicBezTo>
                    <a:pt x="1773" y="952"/>
                    <a:pt x="1772" y="955"/>
                    <a:pt x="1772" y="957"/>
                  </a:cubicBezTo>
                  <a:cubicBezTo>
                    <a:pt x="1772" y="965"/>
                    <a:pt x="1777" y="972"/>
                    <a:pt x="1785" y="974"/>
                  </a:cubicBezTo>
                  <a:cubicBezTo>
                    <a:pt x="1790" y="976"/>
                    <a:pt x="1795" y="974"/>
                    <a:pt x="1800" y="971"/>
                  </a:cubicBezTo>
                  <a:cubicBezTo>
                    <a:pt x="1797" y="975"/>
                    <a:pt x="1793" y="977"/>
                    <a:pt x="1788" y="978"/>
                  </a:cubicBezTo>
                  <a:cubicBezTo>
                    <a:pt x="1778" y="979"/>
                    <a:pt x="1764" y="973"/>
                    <a:pt x="1749" y="967"/>
                  </a:cubicBezTo>
                  <a:cubicBezTo>
                    <a:pt x="1740" y="963"/>
                    <a:pt x="1731" y="959"/>
                    <a:pt x="1721" y="955"/>
                  </a:cubicBezTo>
                  <a:cubicBezTo>
                    <a:pt x="1728" y="949"/>
                    <a:pt x="1735" y="941"/>
                    <a:pt x="1740" y="934"/>
                  </a:cubicBezTo>
                  <a:cubicBezTo>
                    <a:pt x="1740" y="935"/>
                    <a:pt x="1740" y="937"/>
                    <a:pt x="1740" y="938"/>
                  </a:cubicBezTo>
                  <a:cubicBezTo>
                    <a:pt x="1740" y="938"/>
                    <a:pt x="1739" y="938"/>
                    <a:pt x="1739" y="938"/>
                  </a:cubicBezTo>
                  <a:cubicBezTo>
                    <a:pt x="1739" y="943"/>
                    <a:pt x="1742" y="948"/>
                    <a:pt x="1747" y="952"/>
                  </a:cubicBezTo>
                  <a:close/>
                  <a:moveTo>
                    <a:pt x="1716" y="954"/>
                  </a:moveTo>
                  <a:cubicBezTo>
                    <a:pt x="1714" y="953"/>
                    <a:pt x="1712" y="953"/>
                    <a:pt x="1710" y="952"/>
                  </a:cubicBezTo>
                  <a:cubicBezTo>
                    <a:pt x="1745" y="924"/>
                    <a:pt x="1760" y="889"/>
                    <a:pt x="1750" y="856"/>
                  </a:cubicBezTo>
                  <a:cubicBezTo>
                    <a:pt x="1749" y="855"/>
                    <a:pt x="1749" y="855"/>
                    <a:pt x="1748" y="855"/>
                  </a:cubicBezTo>
                  <a:cubicBezTo>
                    <a:pt x="1747" y="855"/>
                    <a:pt x="1746" y="855"/>
                    <a:pt x="1746" y="856"/>
                  </a:cubicBezTo>
                  <a:cubicBezTo>
                    <a:pt x="1742" y="881"/>
                    <a:pt x="1720" y="884"/>
                    <a:pt x="1692" y="887"/>
                  </a:cubicBezTo>
                  <a:cubicBezTo>
                    <a:pt x="1670" y="890"/>
                    <a:pt x="1646" y="893"/>
                    <a:pt x="1623" y="907"/>
                  </a:cubicBezTo>
                  <a:cubicBezTo>
                    <a:pt x="1623" y="904"/>
                    <a:pt x="1624" y="901"/>
                    <a:pt x="1624" y="898"/>
                  </a:cubicBezTo>
                  <a:cubicBezTo>
                    <a:pt x="1646" y="885"/>
                    <a:pt x="1671" y="883"/>
                    <a:pt x="1692" y="881"/>
                  </a:cubicBezTo>
                  <a:cubicBezTo>
                    <a:pt x="1710" y="879"/>
                    <a:pt x="1725" y="877"/>
                    <a:pt x="1734" y="870"/>
                  </a:cubicBezTo>
                  <a:cubicBezTo>
                    <a:pt x="1742" y="864"/>
                    <a:pt x="1744" y="854"/>
                    <a:pt x="1740" y="847"/>
                  </a:cubicBezTo>
                  <a:cubicBezTo>
                    <a:pt x="1739" y="846"/>
                    <a:pt x="1738" y="846"/>
                    <a:pt x="1737" y="846"/>
                  </a:cubicBezTo>
                  <a:cubicBezTo>
                    <a:pt x="1737" y="846"/>
                    <a:pt x="1736" y="847"/>
                    <a:pt x="1736" y="848"/>
                  </a:cubicBezTo>
                  <a:cubicBezTo>
                    <a:pt x="1736" y="856"/>
                    <a:pt x="1730" y="860"/>
                    <a:pt x="1726" y="862"/>
                  </a:cubicBezTo>
                  <a:cubicBezTo>
                    <a:pt x="1720" y="863"/>
                    <a:pt x="1714" y="860"/>
                    <a:pt x="1711" y="855"/>
                  </a:cubicBezTo>
                  <a:cubicBezTo>
                    <a:pt x="1707" y="848"/>
                    <a:pt x="1708" y="839"/>
                    <a:pt x="1715" y="834"/>
                  </a:cubicBezTo>
                  <a:cubicBezTo>
                    <a:pt x="1720" y="830"/>
                    <a:pt x="1731" y="827"/>
                    <a:pt x="1742" y="837"/>
                  </a:cubicBezTo>
                  <a:cubicBezTo>
                    <a:pt x="1757" y="849"/>
                    <a:pt x="1762" y="873"/>
                    <a:pt x="1756" y="895"/>
                  </a:cubicBezTo>
                  <a:cubicBezTo>
                    <a:pt x="1750" y="916"/>
                    <a:pt x="1736" y="937"/>
                    <a:pt x="1716" y="954"/>
                  </a:cubicBezTo>
                  <a:close/>
                  <a:moveTo>
                    <a:pt x="1758" y="853"/>
                  </a:moveTo>
                  <a:cubicBezTo>
                    <a:pt x="1755" y="846"/>
                    <a:pt x="1752" y="841"/>
                    <a:pt x="1747" y="836"/>
                  </a:cubicBezTo>
                  <a:cubicBezTo>
                    <a:pt x="1767" y="829"/>
                    <a:pt x="1784" y="828"/>
                    <a:pt x="1799" y="830"/>
                  </a:cubicBezTo>
                  <a:cubicBezTo>
                    <a:pt x="1787" y="840"/>
                    <a:pt x="1773" y="849"/>
                    <a:pt x="1758" y="853"/>
                  </a:cubicBezTo>
                  <a:close/>
                  <a:moveTo>
                    <a:pt x="1805" y="859"/>
                  </a:moveTo>
                  <a:cubicBezTo>
                    <a:pt x="1792" y="868"/>
                    <a:pt x="1777" y="873"/>
                    <a:pt x="1762" y="874"/>
                  </a:cubicBezTo>
                  <a:cubicBezTo>
                    <a:pt x="1762" y="868"/>
                    <a:pt x="1761" y="862"/>
                    <a:pt x="1759" y="857"/>
                  </a:cubicBezTo>
                  <a:cubicBezTo>
                    <a:pt x="1776" y="854"/>
                    <a:pt x="1792" y="855"/>
                    <a:pt x="1805" y="859"/>
                  </a:cubicBezTo>
                  <a:close/>
                  <a:moveTo>
                    <a:pt x="1762" y="878"/>
                  </a:moveTo>
                  <a:cubicBezTo>
                    <a:pt x="1785" y="878"/>
                    <a:pt x="1797" y="884"/>
                    <a:pt x="1806" y="893"/>
                  </a:cubicBezTo>
                  <a:cubicBezTo>
                    <a:pt x="1792" y="898"/>
                    <a:pt x="1777" y="900"/>
                    <a:pt x="1760" y="895"/>
                  </a:cubicBezTo>
                  <a:cubicBezTo>
                    <a:pt x="1761" y="889"/>
                    <a:pt x="1762" y="883"/>
                    <a:pt x="1762" y="878"/>
                  </a:cubicBezTo>
                  <a:close/>
                  <a:moveTo>
                    <a:pt x="1779" y="875"/>
                  </a:moveTo>
                  <a:cubicBezTo>
                    <a:pt x="1789" y="873"/>
                    <a:pt x="1800" y="868"/>
                    <a:pt x="1810" y="861"/>
                  </a:cubicBezTo>
                  <a:cubicBezTo>
                    <a:pt x="1819" y="864"/>
                    <a:pt x="1827" y="869"/>
                    <a:pt x="1834" y="875"/>
                  </a:cubicBezTo>
                  <a:cubicBezTo>
                    <a:pt x="1827" y="881"/>
                    <a:pt x="1819" y="887"/>
                    <a:pt x="1810" y="891"/>
                  </a:cubicBezTo>
                  <a:cubicBezTo>
                    <a:pt x="1802" y="884"/>
                    <a:pt x="1793" y="878"/>
                    <a:pt x="1779" y="875"/>
                  </a:cubicBezTo>
                  <a:close/>
                  <a:moveTo>
                    <a:pt x="1814" y="858"/>
                  </a:moveTo>
                  <a:cubicBezTo>
                    <a:pt x="1820" y="853"/>
                    <a:pt x="1827" y="847"/>
                    <a:pt x="1833" y="841"/>
                  </a:cubicBezTo>
                  <a:cubicBezTo>
                    <a:pt x="1842" y="846"/>
                    <a:pt x="1849" y="851"/>
                    <a:pt x="1853" y="855"/>
                  </a:cubicBezTo>
                  <a:cubicBezTo>
                    <a:pt x="1851" y="857"/>
                    <a:pt x="1849" y="860"/>
                    <a:pt x="1847" y="862"/>
                  </a:cubicBezTo>
                  <a:cubicBezTo>
                    <a:pt x="1844" y="866"/>
                    <a:pt x="1841" y="869"/>
                    <a:pt x="1837" y="872"/>
                  </a:cubicBezTo>
                  <a:cubicBezTo>
                    <a:pt x="1830" y="866"/>
                    <a:pt x="1822" y="862"/>
                    <a:pt x="1814" y="858"/>
                  </a:cubicBezTo>
                  <a:close/>
                  <a:moveTo>
                    <a:pt x="1836" y="838"/>
                  </a:moveTo>
                  <a:cubicBezTo>
                    <a:pt x="1841" y="832"/>
                    <a:pt x="1847" y="825"/>
                    <a:pt x="1851" y="818"/>
                  </a:cubicBezTo>
                  <a:cubicBezTo>
                    <a:pt x="1858" y="822"/>
                    <a:pt x="1864" y="827"/>
                    <a:pt x="1869" y="832"/>
                  </a:cubicBezTo>
                  <a:cubicBezTo>
                    <a:pt x="1865" y="839"/>
                    <a:pt x="1861" y="845"/>
                    <a:pt x="1856" y="852"/>
                  </a:cubicBezTo>
                  <a:cubicBezTo>
                    <a:pt x="1852" y="848"/>
                    <a:pt x="1845" y="843"/>
                    <a:pt x="1836" y="838"/>
                  </a:cubicBezTo>
                  <a:close/>
                  <a:moveTo>
                    <a:pt x="1853" y="815"/>
                  </a:moveTo>
                  <a:cubicBezTo>
                    <a:pt x="1858" y="808"/>
                    <a:pt x="1862" y="800"/>
                    <a:pt x="1865" y="793"/>
                  </a:cubicBezTo>
                  <a:cubicBezTo>
                    <a:pt x="1872" y="796"/>
                    <a:pt x="1877" y="801"/>
                    <a:pt x="1882" y="805"/>
                  </a:cubicBezTo>
                  <a:cubicBezTo>
                    <a:pt x="1879" y="813"/>
                    <a:pt x="1875" y="820"/>
                    <a:pt x="1871" y="828"/>
                  </a:cubicBezTo>
                  <a:cubicBezTo>
                    <a:pt x="1866" y="823"/>
                    <a:pt x="1860" y="819"/>
                    <a:pt x="1853" y="815"/>
                  </a:cubicBezTo>
                  <a:close/>
                  <a:moveTo>
                    <a:pt x="1867" y="789"/>
                  </a:moveTo>
                  <a:cubicBezTo>
                    <a:pt x="1870" y="782"/>
                    <a:pt x="1872" y="775"/>
                    <a:pt x="1874" y="768"/>
                  </a:cubicBezTo>
                  <a:cubicBezTo>
                    <a:pt x="1880" y="772"/>
                    <a:pt x="1885" y="775"/>
                    <a:pt x="1890" y="779"/>
                  </a:cubicBezTo>
                  <a:cubicBezTo>
                    <a:pt x="1889" y="785"/>
                    <a:pt x="1886" y="793"/>
                    <a:pt x="1883" y="801"/>
                  </a:cubicBezTo>
                  <a:cubicBezTo>
                    <a:pt x="1879" y="797"/>
                    <a:pt x="1873" y="793"/>
                    <a:pt x="1867" y="789"/>
                  </a:cubicBezTo>
                  <a:close/>
                  <a:moveTo>
                    <a:pt x="1872" y="763"/>
                  </a:moveTo>
                  <a:cubicBezTo>
                    <a:pt x="1865" y="759"/>
                    <a:pt x="1859" y="756"/>
                    <a:pt x="1852" y="753"/>
                  </a:cubicBezTo>
                  <a:cubicBezTo>
                    <a:pt x="1854" y="746"/>
                    <a:pt x="1855" y="739"/>
                    <a:pt x="1855" y="733"/>
                  </a:cubicBezTo>
                  <a:cubicBezTo>
                    <a:pt x="1863" y="736"/>
                    <a:pt x="1870" y="740"/>
                    <a:pt x="1876" y="744"/>
                  </a:cubicBezTo>
                  <a:cubicBezTo>
                    <a:pt x="1875" y="750"/>
                    <a:pt x="1873" y="756"/>
                    <a:pt x="1872" y="763"/>
                  </a:cubicBezTo>
                  <a:close/>
                  <a:moveTo>
                    <a:pt x="1871" y="766"/>
                  </a:moveTo>
                  <a:cubicBezTo>
                    <a:pt x="1869" y="774"/>
                    <a:pt x="1866" y="780"/>
                    <a:pt x="1863" y="787"/>
                  </a:cubicBezTo>
                  <a:cubicBezTo>
                    <a:pt x="1857" y="784"/>
                    <a:pt x="1850" y="781"/>
                    <a:pt x="1843" y="778"/>
                  </a:cubicBezTo>
                  <a:cubicBezTo>
                    <a:pt x="1846" y="771"/>
                    <a:pt x="1849" y="764"/>
                    <a:pt x="1851" y="757"/>
                  </a:cubicBezTo>
                  <a:cubicBezTo>
                    <a:pt x="1857" y="760"/>
                    <a:pt x="1864" y="763"/>
                    <a:pt x="1871" y="766"/>
                  </a:cubicBezTo>
                  <a:close/>
                  <a:moveTo>
                    <a:pt x="1848" y="752"/>
                  </a:moveTo>
                  <a:cubicBezTo>
                    <a:pt x="1840" y="749"/>
                    <a:pt x="1832" y="746"/>
                    <a:pt x="1824" y="745"/>
                  </a:cubicBezTo>
                  <a:cubicBezTo>
                    <a:pt x="1826" y="737"/>
                    <a:pt x="1827" y="730"/>
                    <a:pt x="1827" y="723"/>
                  </a:cubicBezTo>
                  <a:cubicBezTo>
                    <a:pt x="1836" y="725"/>
                    <a:pt x="1844" y="728"/>
                    <a:pt x="1851" y="731"/>
                  </a:cubicBezTo>
                  <a:cubicBezTo>
                    <a:pt x="1851" y="737"/>
                    <a:pt x="1850" y="744"/>
                    <a:pt x="1848" y="752"/>
                  </a:cubicBezTo>
                  <a:close/>
                  <a:moveTo>
                    <a:pt x="1847" y="756"/>
                  </a:moveTo>
                  <a:cubicBezTo>
                    <a:pt x="1845" y="762"/>
                    <a:pt x="1842" y="770"/>
                    <a:pt x="1839" y="777"/>
                  </a:cubicBezTo>
                  <a:cubicBezTo>
                    <a:pt x="1831" y="774"/>
                    <a:pt x="1823" y="772"/>
                    <a:pt x="1814" y="771"/>
                  </a:cubicBezTo>
                  <a:cubicBezTo>
                    <a:pt x="1818" y="763"/>
                    <a:pt x="1821" y="756"/>
                    <a:pt x="1823" y="748"/>
                  </a:cubicBezTo>
                  <a:cubicBezTo>
                    <a:pt x="1831" y="750"/>
                    <a:pt x="1839" y="753"/>
                    <a:pt x="1847" y="756"/>
                  </a:cubicBezTo>
                  <a:close/>
                  <a:moveTo>
                    <a:pt x="1821" y="744"/>
                  </a:moveTo>
                  <a:cubicBezTo>
                    <a:pt x="1812" y="742"/>
                    <a:pt x="1804" y="741"/>
                    <a:pt x="1795" y="740"/>
                  </a:cubicBezTo>
                  <a:cubicBezTo>
                    <a:pt x="1798" y="731"/>
                    <a:pt x="1799" y="722"/>
                    <a:pt x="1800" y="717"/>
                  </a:cubicBezTo>
                  <a:cubicBezTo>
                    <a:pt x="1808" y="718"/>
                    <a:pt x="1816" y="719"/>
                    <a:pt x="1823" y="721"/>
                  </a:cubicBezTo>
                  <a:cubicBezTo>
                    <a:pt x="1823" y="729"/>
                    <a:pt x="1822" y="736"/>
                    <a:pt x="1821" y="744"/>
                  </a:cubicBezTo>
                  <a:close/>
                  <a:moveTo>
                    <a:pt x="1791" y="740"/>
                  </a:moveTo>
                  <a:cubicBezTo>
                    <a:pt x="1782" y="740"/>
                    <a:pt x="1774" y="741"/>
                    <a:pt x="1765" y="742"/>
                  </a:cubicBezTo>
                  <a:cubicBezTo>
                    <a:pt x="1769" y="733"/>
                    <a:pt x="1771" y="724"/>
                    <a:pt x="1772" y="715"/>
                  </a:cubicBezTo>
                  <a:cubicBezTo>
                    <a:pt x="1777" y="715"/>
                    <a:pt x="1782" y="715"/>
                    <a:pt x="1786" y="715"/>
                  </a:cubicBezTo>
                  <a:cubicBezTo>
                    <a:pt x="1790" y="716"/>
                    <a:pt x="1793" y="716"/>
                    <a:pt x="1796" y="716"/>
                  </a:cubicBezTo>
                  <a:cubicBezTo>
                    <a:pt x="1796" y="722"/>
                    <a:pt x="1795" y="730"/>
                    <a:pt x="1791" y="740"/>
                  </a:cubicBezTo>
                  <a:close/>
                  <a:moveTo>
                    <a:pt x="1761" y="743"/>
                  </a:moveTo>
                  <a:cubicBezTo>
                    <a:pt x="1749" y="745"/>
                    <a:pt x="1738" y="749"/>
                    <a:pt x="1729" y="754"/>
                  </a:cubicBezTo>
                  <a:cubicBezTo>
                    <a:pt x="1737" y="742"/>
                    <a:pt x="1739" y="732"/>
                    <a:pt x="1739" y="721"/>
                  </a:cubicBezTo>
                  <a:cubicBezTo>
                    <a:pt x="1749" y="718"/>
                    <a:pt x="1758" y="716"/>
                    <a:pt x="1768" y="715"/>
                  </a:cubicBezTo>
                  <a:cubicBezTo>
                    <a:pt x="1767" y="725"/>
                    <a:pt x="1765" y="734"/>
                    <a:pt x="1761" y="743"/>
                  </a:cubicBezTo>
                  <a:close/>
                  <a:moveTo>
                    <a:pt x="1715" y="764"/>
                  </a:moveTo>
                  <a:cubicBezTo>
                    <a:pt x="1711" y="760"/>
                    <a:pt x="1707" y="757"/>
                    <a:pt x="1702" y="754"/>
                  </a:cubicBezTo>
                  <a:cubicBezTo>
                    <a:pt x="1710" y="739"/>
                    <a:pt x="1722" y="729"/>
                    <a:pt x="1735" y="723"/>
                  </a:cubicBezTo>
                  <a:cubicBezTo>
                    <a:pt x="1735" y="736"/>
                    <a:pt x="1731" y="748"/>
                    <a:pt x="1715" y="764"/>
                  </a:cubicBezTo>
                  <a:close/>
                  <a:moveTo>
                    <a:pt x="1681" y="787"/>
                  </a:moveTo>
                  <a:cubicBezTo>
                    <a:pt x="1679" y="788"/>
                    <a:pt x="1676" y="790"/>
                    <a:pt x="1674" y="791"/>
                  </a:cubicBezTo>
                  <a:cubicBezTo>
                    <a:pt x="1663" y="777"/>
                    <a:pt x="1663" y="777"/>
                    <a:pt x="1663" y="777"/>
                  </a:cubicBezTo>
                  <a:cubicBezTo>
                    <a:pt x="1667" y="776"/>
                    <a:pt x="1670" y="776"/>
                    <a:pt x="1673" y="776"/>
                  </a:cubicBezTo>
                  <a:lnTo>
                    <a:pt x="1681" y="787"/>
                  </a:lnTo>
                  <a:close/>
                  <a:moveTo>
                    <a:pt x="1678" y="776"/>
                  </a:moveTo>
                  <a:cubicBezTo>
                    <a:pt x="1681" y="775"/>
                    <a:pt x="1684" y="776"/>
                    <a:pt x="1687" y="776"/>
                  </a:cubicBezTo>
                  <a:cubicBezTo>
                    <a:pt x="1691" y="782"/>
                    <a:pt x="1691" y="782"/>
                    <a:pt x="1691" y="782"/>
                  </a:cubicBezTo>
                  <a:cubicBezTo>
                    <a:pt x="1689" y="783"/>
                    <a:pt x="1687" y="784"/>
                    <a:pt x="1685" y="785"/>
                  </a:cubicBezTo>
                  <a:lnTo>
                    <a:pt x="1678" y="776"/>
                  </a:lnTo>
                  <a:close/>
                  <a:moveTo>
                    <a:pt x="1671" y="793"/>
                  </a:moveTo>
                  <a:cubicBezTo>
                    <a:pt x="1669" y="795"/>
                    <a:pt x="1666" y="797"/>
                    <a:pt x="1664" y="798"/>
                  </a:cubicBezTo>
                  <a:cubicBezTo>
                    <a:pt x="1649" y="781"/>
                    <a:pt x="1649" y="781"/>
                    <a:pt x="1649" y="781"/>
                  </a:cubicBezTo>
                  <a:cubicBezTo>
                    <a:pt x="1653" y="780"/>
                    <a:pt x="1656" y="779"/>
                    <a:pt x="1659" y="778"/>
                  </a:cubicBezTo>
                  <a:lnTo>
                    <a:pt x="1671" y="793"/>
                  </a:lnTo>
                  <a:close/>
                  <a:moveTo>
                    <a:pt x="1661" y="801"/>
                  </a:moveTo>
                  <a:cubicBezTo>
                    <a:pt x="1660" y="802"/>
                    <a:pt x="1658" y="803"/>
                    <a:pt x="1657" y="804"/>
                  </a:cubicBezTo>
                  <a:cubicBezTo>
                    <a:pt x="1656" y="805"/>
                    <a:pt x="1655" y="805"/>
                    <a:pt x="1654" y="806"/>
                  </a:cubicBezTo>
                  <a:cubicBezTo>
                    <a:pt x="1636" y="786"/>
                    <a:pt x="1636" y="786"/>
                    <a:pt x="1636" y="786"/>
                  </a:cubicBezTo>
                  <a:cubicBezTo>
                    <a:pt x="1639" y="784"/>
                    <a:pt x="1642" y="783"/>
                    <a:pt x="1646" y="782"/>
                  </a:cubicBezTo>
                  <a:lnTo>
                    <a:pt x="1661" y="801"/>
                  </a:lnTo>
                  <a:close/>
                  <a:moveTo>
                    <a:pt x="1651" y="808"/>
                  </a:moveTo>
                  <a:cubicBezTo>
                    <a:pt x="1649" y="810"/>
                    <a:pt x="1646" y="812"/>
                    <a:pt x="1643" y="814"/>
                  </a:cubicBezTo>
                  <a:cubicBezTo>
                    <a:pt x="1622" y="792"/>
                    <a:pt x="1622" y="792"/>
                    <a:pt x="1622" y="792"/>
                  </a:cubicBezTo>
                  <a:cubicBezTo>
                    <a:pt x="1626" y="790"/>
                    <a:pt x="1629" y="789"/>
                    <a:pt x="1632" y="787"/>
                  </a:cubicBezTo>
                  <a:lnTo>
                    <a:pt x="1651" y="808"/>
                  </a:lnTo>
                  <a:close/>
                  <a:moveTo>
                    <a:pt x="1640" y="817"/>
                  </a:moveTo>
                  <a:cubicBezTo>
                    <a:pt x="1637" y="819"/>
                    <a:pt x="1634" y="821"/>
                    <a:pt x="1631" y="823"/>
                  </a:cubicBezTo>
                  <a:cubicBezTo>
                    <a:pt x="1608" y="798"/>
                    <a:pt x="1608" y="798"/>
                    <a:pt x="1608" y="798"/>
                  </a:cubicBezTo>
                  <a:cubicBezTo>
                    <a:pt x="1612" y="796"/>
                    <a:pt x="1615" y="795"/>
                    <a:pt x="1619" y="793"/>
                  </a:cubicBezTo>
                  <a:lnTo>
                    <a:pt x="1640" y="817"/>
                  </a:lnTo>
                  <a:close/>
                  <a:moveTo>
                    <a:pt x="1627" y="825"/>
                  </a:moveTo>
                  <a:cubicBezTo>
                    <a:pt x="1624" y="827"/>
                    <a:pt x="1621" y="828"/>
                    <a:pt x="1618" y="830"/>
                  </a:cubicBezTo>
                  <a:cubicBezTo>
                    <a:pt x="1595" y="804"/>
                    <a:pt x="1595" y="804"/>
                    <a:pt x="1595" y="804"/>
                  </a:cubicBezTo>
                  <a:cubicBezTo>
                    <a:pt x="1598" y="803"/>
                    <a:pt x="1601" y="801"/>
                    <a:pt x="1604" y="800"/>
                  </a:cubicBezTo>
                  <a:lnTo>
                    <a:pt x="1627" y="825"/>
                  </a:lnTo>
                  <a:close/>
                  <a:moveTo>
                    <a:pt x="1615" y="832"/>
                  </a:moveTo>
                  <a:cubicBezTo>
                    <a:pt x="1611" y="833"/>
                    <a:pt x="1608" y="835"/>
                    <a:pt x="1604" y="836"/>
                  </a:cubicBezTo>
                  <a:cubicBezTo>
                    <a:pt x="1583" y="809"/>
                    <a:pt x="1583" y="809"/>
                    <a:pt x="1583" y="809"/>
                  </a:cubicBezTo>
                  <a:cubicBezTo>
                    <a:pt x="1586" y="808"/>
                    <a:pt x="1589" y="807"/>
                    <a:pt x="1592" y="806"/>
                  </a:cubicBezTo>
                  <a:lnTo>
                    <a:pt x="1615" y="832"/>
                  </a:lnTo>
                  <a:close/>
                  <a:moveTo>
                    <a:pt x="1600" y="837"/>
                  </a:moveTo>
                  <a:cubicBezTo>
                    <a:pt x="1598" y="838"/>
                    <a:pt x="1595" y="839"/>
                    <a:pt x="1592" y="839"/>
                  </a:cubicBezTo>
                  <a:cubicBezTo>
                    <a:pt x="1591" y="838"/>
                    <a:pt x="1589" y="837"/>
                    <a:pt x="1589" y="837"/>
                  </a:cubicBezTo>
                  <a:cubicBezTo>
                    <a:pt x="1588" y="834"/>
                    <a:pt x="1586" y="823"/>
                    <a:pt x="1578" y="811"/>
                  </a:cubicBezTo>
                  <a:cubicBezTo>
                    <a:pt x="1579" y="811"/>
                    <a:pt x="1579" y="811"/>
                    <a:pt x="1579" y="811"/>
                  </a:cubicBezTo>
                  <a:lnTo>
                    <a:pt x="1600" y="837"/>
                  </a:lnTo>
                  <a:close/>
                  <a:moveTo>
                    <a:pt x="1659" y="753"/>
                  </a:moveTo>
                  <a:cubicBezTo>
                    <a:pt x="1663" y="753"/>
                    <a:pt x="1666" y="754"/>
                    <a:pt x="1669" y="754"/>
                  </a:cubicBezTo>
                  <a:cubicBezTo>
                    <a:pt x="1657" y="767"/>
                    <a:pt x="1657" y="767"/>
                    <a:pt x="1657" y="767"/>
                  </a:cubicBezTo>
                  <a:cubicBezTo>
                    <a:pt x="1654" y="768"/>
                    <a:pt x="1651" y="768"/>
                    <a:pt x="1649" y="769"/>
                  </a:cubicBezTo>
                  <a:lnTo>
                    <a:pt x="1659" y="753"/>
                  </a:lnTo>
                  <a:close/>
                  <a:moveTo>
                    <a:pt x="1643" y="770"/>
                  </a:moveTo>
                  <a:cubicBezTo>
                    <a:pt x="1640" y="771"/>
                    <a:pt x="1637" y="772"/>
                    <a:pt x="1633" y="774"/>
                  </a:cubicBezTo>
                  <a:cubicBezTo>
                    <a:pt x="1643" y="752"/>
                    <a:pt x="1643" y="752"/>
                    <a:pt x="1643" y="752"/>
                  </a:cubicBezTo>
                  <a:cubicBezTo>
                    <a:pt x="1647" y="752"/>
                    <a:pt x="1651" y="752"/>
                    <a:pt x="1655" y="752"/>
                  </a:cubicBezTo>
                  <a:lnTo>
                    <a:pt x="1643" y="770"/>
                  </a:lnTo>
                  <a:close/>
                  <a:moveTo>
                    <a:pt x="1674" y="756"/>
                  </a:moveTo>
                  <a:cubicBezTo>
                    <a:pt x="1677" y="757"/>
                    <a:pt x="1680" y="758"/>
                    <a:pt x="1683" y="759"/>
                  </a:cubicBezTo>
                  <a:cubicBezTo>
                    <a:pt x="1673" y="766"/>
                    <a:pt x="1673" y="766"/>
                    <a:pt x="1673" y="766"/>
                  </a:cubicBezTo>
                  <a:cubicBezTo>
                    <a:pt x="1670" y="766"/>
                    <a:pt x="1667" y="766"/>
                    <a:pt x="1663" y="766"/>
                  </a:cubicBezTo>
                  <a:lnTo>
                    <a:pt x="1674" y="756"/>
                  </a:lnTo>
                  <a:close/>
                  <a:moveTo>
                    <a:pt x="1688" y="761"/>
                  </a:moveTo>
                  <a:cubicBezTo>
                    <a:pt x="1690" y="762"/>
                    <a:pt x="1693" y="764"/>
                    <a:pt x="1696" y="766"/>
                  </a:cubicBezTo>
                  <a:cubicBezTo>
                    <a:pt x="1689" y="768"/>
                    <a:pt x="1689" y="768"/>
                    <a:pt x="1689" y="768"/>
                  </a:cubicBezTo>
                  <a:cubicBezTo>
                    <a:pt x="1686" y="767"/>
                    <a:pt x="1683" y="766"/>
                    <a:pt x="1680" y="766"/>
                  </a:cubicBezTo>
                  <a:lnTo>
                    <a:pt x="1688" y="761"/>
                  </a:lnTo>
                  <a:close/>
                  <a:moveTo>
                    <a:pt x="1699" y="768"/>
                  </a:moveTo>
                  <a:cubicBezTo>
                    <a:pt x="1703" y="771"/>
                    <a:pt x="1706" y="774"/>
                    <a:pt x="1709" y="777"/>
                  </a:cubicBezTo>
                  <a:cubicBezTo>
                    <a:pt x="1704" y="774"/>
                    <a:pt x="1700" y="771"/>
                    <a:pt x="1695" y="770"/>
                  </a:cubicBezTo>
                  <a:lnTo>
                    <a:pt x="1699" y="768"/>
                  </a:lnTo>
                  <a:close/>
                  <a:moveTo>
                    <a:pt x="1705" y="781"/>
                  </a:moveTo>
                  <a:cubicBezTo>
                    <a:pt x="1702" y="781"/>
                    <a:pt x="1698" y="781"/>
                    <a:pt x="1695" y="781"/>
                  </a:cubicBezTo>
                  <a:cubicBezTo>
                    <a:pt x="1692" y="777"/>
                    <a:pt x="1692" y="777"/>
                    <a:pt x="1692" y="777"/>
                  </a:cubicBezTo>
                  <a:cubicBezTo>
                    <a:pt x="1696" y="778"/>
                    <a:pt x="1701" y="779"/>
                    <a:pt x="1705" y="781"/>
                  </a:cubicBezTo>
                  <a:close/>
                  <a:moveTo>
                    <a:pt x="1626" y="753"/>
                  </a:moveTo>
                  <a:cubicBezTo>
                    <a:pt x="1630" y="752"/>
                    <a:pt x="1635" y="752"/>
                    <a:pt x="1639" y="752"/>
                  </a:cubicBezTo>
                  <a:cubicBezTo>
                    <a:pt x="1628" y="775"/>
                    <a:pt x="1628" y="775"/>
                    <a:pt x="1628" y="775"/>
                  </a:cubicBezTo>
                  <a:cubicBezTo>
                    <a:pt x="1625" y="777"/>
                    <a:pt x="1622" y="778"/>
                    <a:pt x="1618" y="779"/>
                  </a:cubicBezTo>
                  <a:lnTo>
                    <a:pt x="1626" y="753"/>
                  </a:lnTo>
                  <a:close/>
                  <a:moveTo>
                    <a:pt x="1614" y="781"/>
                  </a:moveTo>
                  <a:cubicBezTo>
                    <a:pt x="1611" y="783"/>
                    <a:pt x="1608" y="784"/>
                    <a:pt x="1605" y="785"/>
                  </a:cubicBezTo>
                  <a:cubicBezTo>
                    <a:pt x="1606" y="774"/>
                    <a:pt x="1606" y="774"/>
                    <a:pt x="1606" y="774"/>
                  </a:cubicBezTo>
                  <a:cubicBezTo>
                    <a:pt x="1612" y="769"/>
                    <a:pt x="1617" y="763"/>
                    <a:pt x="1621" y="756"/>
                  </a:cubicBezTo>
                  <a:lnTo>
                    <a:pt x="1614" y="781"/>
                  </a:lnTo>
                  <a:close/>
                  <a:moveTo>
                    <a:pt x="1570" y="801"/>
                  </a:moveTo>
                  <a:cubicBezTo>
                    <a:pt x="1569" y="800"/>
                    <a:pt x="1568" y="799"/>
                    <a:pt x="1567" y="798"/>
                  </a:cubicBezTo>
                  <a:cubicBezTo>
                    <a:pt x="1569" y="797"/>
                    <a:pt x="1572" y="796"/>
                    <a:pt x="1575" y="795"/>
                  </a:cubicBezTo>
                  <a:cubicBezTo>
                    <a:pt x="1575" y="799"/>
                    <a:pt x="1575" y="799"/>
                    <a:pt x="1575" y="799"/>
                  </a:cubicBezTo>
                  <a:cubicBezTo>
                    <a:pt x="1573" y="799"/>
                    <a:pt x="1572" y="800"/>
                    <a:pt x="1570" y="801"/>
                  </a:cubicBezTo>
                  <a:close/>
                  <a:moveTo>
                    <a:pt x="1673" y="1404"/>
                  </a:moveTo>
                  <a:cubicBezTo>
                    <a:pt x="1670" y="1403"/>
                    <a:pt x="1667" y="1403"/>
                    <a:pt x="1663" y="1402"/>
                  </a:cubicBezTo>
                  <a:cubicBezTo>
                    <a:pt x="1674" y="1388"/>
                    <a:pt x="1674" y="1388"/>
                    <a:pt x="1674" y="1388"/>
                  </a:cubicBezTo>
                  <a:cubicBezTo>
                    <a:pt x="1676" y="1390"/>
                    <a:pt x="1679" y="1391"/>
                    <a:pt x="1681" y="1393"/>
                  </a:cubicBezTo>
                  <a:lnTo>
                    <a:pt x="1673" y="1404"/>
                  </a:lnTo>
                  <a:close/>
                  <a:moveTo>
                    <a:pt x="1685" y="1395"/>
                  </a:moveTo>
                  <a:cubicBezTo>
                    <a:pt x="1687" y="1396"/>
                    <a:pt x="1689" y="1396"/>
                    <a:pt x="1691" y="1397"/>
                  </a:cubicBezTo>
                  <a:cubicBezTo>
                    <a:pt x="1687" y="1404"/>
                    <a:pt x="1687" y="1404"/>
                    <a:pt x="1687" y="1404"/>
                  </a:cubicBezTo>
                  <a:cubicBezTo>
                    <a:pt x="1684" y="1404"/>
                    <a:pt x="1681" y="1404"/>
                    <a:pt x="1678" y="1404"/>
                  </a:cubicBezTo>
                  <a:lnTo>
                    <a:pt x="1685" y="1395"/>
                  </a:lnTo>
                  <a:close/>
                  <a:moveTo>
                    <a:pt x="1659" y="1401"/>
                  </a:moveTo>
                  <a:cubicBezTo>
                    <a:pt x="1656" y="1401"/>
                    <a:pt x="1653" y="1400"/>
                    <a:pt x="1649" y="1399"/>
                  </a:cubicBezTo>
                  <a:cubicBezTo>
                    <a:pt x="1664" y="1381"/>
                    <a:pt x="1664" y="1381"/>
                    <a:pt x="1664" y="1381"/>
                  </a:cubicBezTo>
                  <a:cubicBezTo>
                    <a:pt x="1666" y="1383"/>
                    <a:pt x="1669" y="1385"/>
                    <a:pt x="1671" y="1386"/>
                  </a:cubicBezTo>
                  <a:lnTo>
                    <a:pt x="1659" y="1401"/>
                  </a:lnTo>
                  <a:close/>
                  <a:moveTo>
                    <a:pt x="1646" y="1397"/>
                  </a:moveTo>
                  <a:cubicBezTo>
                    <a:pt x="1642" y="1396"/>
                    <a:pt x="1639" y="1395"/>
                    <a:pt x="1636" y="1394"/>
                  </a:cubicBezTo>
                  <a:cubicBezTo>
                    <a:pt x="1654" y="1374"/>
                    <a:pt x="1654" y="1374"/>
                    <a:pt x="1654" y="1374"/>
                  </a:cubicBezTo>
                  <a:cubicBezTo>
                    <a:pt x="1655" y="1374"/>
                    <a:pt x="1656" y="1375"/>
                    <a:pt x="1657" y="1375"/>
                  </a:cubicBezTo>
                  <a:cubicBezTo>
                    <a:pt x="1658" y="1377"/>
                    <a:pt x="1660" y="1378"/>
                    <a:pt x="1661" y="1379"/>
                  </a:cubicBezTo>
                  <a:lnTo>
                    <a:pt x="1646" y="1397"/>
                  </a:lnTo>
                  <a:close/>
                  <a:moveTo>
                    <a:pt x="1632" y="1392"/>
                  </a:moveTo>
                  <a:cubicBezTo>
                    <a:pt x="1629" y="1391"/>
                    <a:pt x="1626" y="1389"/>
                    <a:pt x="1622" y="1388"/>
                  </a:cubicBezTo>
                  <a:cubicBezTo>
                    <a:pt x="1643" y="1365"/>
                    <a:pt x="1643" y="1365"/>
                    <a:pt x="1643" y="1365"/>
                  </a:cubicBezTo>
                  <a:cubicBezTo>
                    <a:pt x="1646" y="1367"/>
                    <a:pt x="1649" y="1369"/>
                    <a:pt x="1651" y="1371"/>
                  </a:cubicBezTo>
                  <a:lnTo>
                    <a:pt x="1632" y="1392"/>
                  </a:lnTo>
                  <a:close/>
                  <a:moveTo>
                    <a:pt x="1619" y="1386"/>
                  </a:moveTo>
                  <a:cubicBezTo>
                    <a:pt x="1615" y="1385"/>
                    <a:pt x="1612" y="1383"/>
                    <a:pt x="1608" y="1381"/>
                  </a:cubicBezTo>
                  <a:cubicBezTo>
                    <a:pt x="1631" y="1356"/>
                    <a:pt x="1631" y="1356"/>
                    <a:pt x="1631" y="1356"/>
                  </a:cubicBezTo>
                  <a:cubicBezTo>
                    <a:pt x="1634" y="1358"/>
                    <a:pt x="1637" y="1361"/>
                    <a:pt x="1640" y="1363"/>
                  </a:cubicBezTo>
                  <a:lnTo>
                    <a:pt x="1619" y="1386"/>
                  </a:lnTo>
                  <a:close/>
                  <a:moveTo>
                    <a:pt x="1604" y="1380"/>
                  </a:moveTo>
                  <a:cubicBezTo>
                    <a:pt x="1601" y="1378"/>
                    <a:pt x="1598" y="1377"/>
                    <a:pt x="1595" y="1376"/>
                  </a:cubicBezTo>
                  <a:cubicBezTo>
                    <a:pt x="1618" y="1350"/>
                    <a:pt x="1618" y="1350"/>
                    <a:pt x="1618" y="1350"/>
                  </a:cubicBezTo>
                  <a:cubicBezTo>
                    <a:pt x="1621" y="1351"/>
                    <a:pt x="1624" y="1353"/>
                    <a:pt x="1627" y="1354"/>
                  </a:cubicBezTo>
                  <a:lnTo>
                    <a:pt x="1604" y="1380"/>
                  </a:lnTo>
                  <a:close/>
                  <a:moveTo>
                    <a:pt x="1592" y="1374"/>
                  </a:moveTo>
                  <a:cubicBezTo>
                    <a:pt x="1589" y="1373"/>
                    <a:pt x="1586" y="1371"/>
                    <a:pt x="1583" y="1370"/>
                  </a:cubicBezTo>
                  <a:cubicBezTo>
                    <a:pt x="1604" y="1344"/>
                    <a:pt x="1604" y="1344"/>
                    <a:pt x="1604" y="1344"/>
                  </a:cubicBezTo>
                  <a:cubicBezTo>
                    <a:pt x="1608" y="1345"/>
                    <a:pt x="1611" y="1346"/>
                    <a:pt x="1615" y="1348"/>
                  </a:cubicBezTo>
                  <a:lnTo>
                    <a:pt x="1592" y="1374"/>
                  </a:lnTo>
                  <a:close/>
                  <a:moveTo>
                    <a:pt x="1579" y="1369"/>
                  </a:moveTo>
                  <a:cubicBezTo>
                    <a:pt x="1579" y="1369"/>
                    <a:pt x="1579" y="1368"/>
                    <a:pt x="1578" y="1368"/>
                  </a:cubicBezTo>
                  <a:cubicBezTo>
                    <a:pt x="1586" y="1357"/>
                    <a:pt x="1588" y="1346"/>
                    <a:pt x="1589" y="1343"/>
                  </a:cubicBezTo>
                  <a:cubicBezTo>
                    <a:pt x="1589" y="1342"/>
                    <a:pt x="1591" y="1341"/>
                    <a:pt x="1592" y="1340"/>
                  </a:cubicBezTo>
                  <a:cubicBezTo>
                    <a:pt x="1595" y="1341"/>
                    <a:pt x="1598" y="1342"/>
                    <a:pt x="1600" y="1342"/>
                  </a:cubicBezTo>
                  <a:lnTo>
                    <a:pt x="1579" y="1369"/>
                  </a:lnTo>
                  <a:close/>
                  <a:moveTo>
                    <a:pt x="1570" y="1379"/>
                  </a:moveTo>
                  <a:cubicBezTo>
                    <a:pt x="1572" y="1379"/>
                    <a:pt x="1573" y="1380"/>
                    <a:pt x="1575" y="1381"/>
                  </a:cubicBezTo>
                  <a:cubicBezTo>
                    <a:pt x="1575" y="1385"/>
                    <a:pt x="1575" y="1385"/>
                    <a:pt x="1575" y="1385"/>
                  </a:cubicBezTo>
                  <a:cubicBezTo>
                    <a:pt x="1572" y="1384"/>
                    <a:pt x="1569" y="1383"/>
                    <a:pt x="1567" y="1382"/>
                  </a:cubicBezTo>
                  <a:cubicBezTo>
                    <a:pt x="1568" y="1381"/>
                    <a:pt x="1569" y="1380"/>
                    <a:pt x="1570" y="1379"/>
                  </a:cubicBezTo>
                  <a:close/>
                  <a:moveTo>
                    <a:pt x="1692" y="1403"/>
                  </a:moveTo>
                  <a:cubicBezTo>
                    <a:pt x="1695" y="1398"/>
                    <a:pt x="1695" y="1398"/>
                    <a:pt x="1695" y="1398"/>
                  </a:cubicBezTo>
                  <a:cubicBezTo>
                    <a:pt x="1698" y="1399"/>
                    <a:pt x="1702" y="1399"/>
                    <a:pt x="1705" y="1398"/>
                  </a:cubicBezTo>
                  <a:cubicBezTo>
                    <a:pt x="1701" y="1400"/>
                    <a:pt x="1696" y="1402"/>
                    <a:pt x="1692" y="1403"/>
                  </a:cubicBezTo>
                  <a:close/>
                  <a:moveTo>
                    <a:pt x="1709" y="1403"/>
                  </a:moveTo>
                  <a:cubicBezTo>
                    <a:pt x="1706" y="1406"/>
                    <a:pt x="1703" y="1409"/>
                    <a:pt x="1699" y="1411"/>
                  </a:cubicBezTo>
                  <a:cubicBezTo>
                    <a:pt x="1695" y="1410"/>
                    <a:pt x="1695" y="1410"/>
                    <a:pt x="1695" y="1410"/>
                  </a:cubicBezTo>
                  <a:cubicBezTo>
                    <a:pt x="1700" y="1408"/>
                    <a:pt x="1704" y="1406"/>
                    <a:pt x="1709" y="1403"/>
                  </a:cubicBezTo>
                  <a:close/>
                  <a:moveTo>
                    <a:pt x="1696" y="1414"/>
                  </a:moveTo>
                  <a:cubicBezTo>
                    <a:pt x="1693" y="1416"/>
                    <a:pt x="1690" y="1417"/>
                    <a:pt x="1688" y="1419"/>
                  </a:cubicBezTo>
                  <a:cubicBezTo>
                    <a:pt x="1680" y="1413"/>
                    <a:pt x="1680" y="1413"/>
                    <a:pt x="1680" y="1413"/>
                  </a:cubicBezTo>
                  <a:cubicBezTo>
                    <a:pt x="1683" y="1413"/>
                    <a:pt x="1686" y="1413"/>
                    <a:pt x="1689" y="1412"/>
                  </a:cubicBezTo>
                  <a:lnTo>
                    <a:pt x="1696" y="1414"/>
                  </a:lnTo>
                  <a:close/>
                  <a:moveTo>
                    <a:pt x="1649" y="1411"/>
                  </a:moveTo>
                  <a:cubicBezTo>
                    <a:pt x="1651" y="1411"/>
                    <a:pt x="1654" y="1412"/>
                    <a:pt x="1657" y="1412"/>
                  </a:cubicBezTo>
                  <a:cubicBezTo>
                    <a:pt x="1669" y="1425"/>
                    <a:pt x="1669" y="1425"/>
                    <a:pt x="1669" y="1425"/>
                  </a:cubicBezTo>
                  <a:cubicBezTo>
                    <a:pt x="1666" y="1426"/>
                    <a:pt x="1663" y="1426"/>
                    <a:pt x="1659" y="1427"/>
                  </a:cubicBezTo>
                  <a:lnTo>
                    <a:pt x="1649" y="1411"/>
                  </a:lnTo>
                  <a:close/>
                  <a:moveTo>
                    <a:pt x="1655" y="1427"/>
                  </a:moveTo>
                  <a:cubicBezTo>
                    <a:pt x="1651" y="1428"/>
                    <a:pt x="1647" y="1428"/>
                    <a:pt x="1643" y="1428"/>
                  </a:cubicBezTo>
                  <a:cubicBezTo>
                    <a:pt x="1633" y="1406"/>
                    <a:pt x="1633" y="1406"/>
                    <a:pt x="1633" y="1406"/>
                  </a:cubicBezTo>
                  <a:cubicBezTo>
                    <a:pt x="1637" y="1407"/>
                    <a:pt x="1640" y="1408"/>
                    <a:pt x="1643" y="1409"/>
                  </a:cubicBezTo>
                  <a:lnTo>
                    <a:pt x="1655" y="1427"/>
                  </a:lnTo>
                  <a:close/>
                  <a:moveTo>
                    <a:pt x="1663" y="1413"/>
                  </a:moveTo>
                  <a:cubicBezTo>
                    <a:pt x="1667" y="1414"/>
                    <a:pt x="1670" y="1414"/>
                    <a:pt x="1673" y="1414"/>
                  </a:cubicBezTo>
                  <a:cubicBezTo>
                    <a:pt x="1683" y="1421"/>
                    <a:pt x="1683" y="1421"/>
                    <a:pt x="1683" y="1421"/>
                  </a:cubicBezTo>
                  <a:cubicBezTo>
                    <a:pt x="1680" y="1422"/>
                    <a:pt x="1677" y="1423"/>
                    <a:pt x="1674" y="1424"/>
                  </a:cubicBezTo>
                  <a:lnTo>
                    <a:pt x="1663" y="1413"/>
                  </a:lnTo>
                  <a:close/>
                  <a:moveTo>
                    <a:pt x="1614" y="1398"/>
                  </a:moveTo>
                  <a:cubicBezTo>
                    <a:pt x="1621" y="1423"/>
                    <a:pt x="1621" y="1423"/>
                    <a:pt x="1621" y="1423"/>
                  </a:cubicBezTo>
                  <a:cubicBezTo>
                    <a:pt x="1617" y="1417"/>
                    <a:pt x="1612" y="1411"/>
                    <a:pt x="1606" y="1405"/>
                  </a:cubicBezTo>
                  <a:cubicBezTo>
                    <a:pt x="1605" y="1394"/>
                    <a:pt x="1605" y="1394"/>
                    <a:pt x="1605" y="1394"/>
                  </a:cubicBezTo>
                  <a:cubicBezTo>
                    <a:pt x="1608" y="1396"/>
                    <a:pt x="1611" y="1397"/>
                    <a:pt x="1614" y="1398"/>
                  </a:cubicBezTo>
                  <a:close/>
                  <a:moveTo>
                    <a:pt x="1618" y="1400"/>
                  </a:moveTo>
                  <a:cubicBezTo>
                    <a:pt x="1622" y="1402"/>
                    <a:pt x="1625" y="1403"/>
                    <a:pt x="1628" y="1404"/>
                  </a:cubicBezTo>
                  <a:cubicBezTo>
                    <a:pt x="1639" y="1428"/>
                    <a:pt x="1639" y="1428"/>
                    <a:pt x="1639" y="1428"/>
                  </a:cubicBezTo>
                  <a:cubicBezTo>
                    <a:pt x="1635" y="1428"/>
                    <a:pt x="1630" y="1427"/>
                    <a:pt x="1626" y="1427"/>
                  </a:cubicBezTo>
                  <a:lnTo>
                    <a:pt x="1618" y="1400"/>
                  </a:lnTo>
                  <a:close/>
                  <a:moveTo>
                    <a:pt x="1715" y="1415"/>
                  </a:moveTo>
                  <a:cubicBezTo>
                    <a:pt x="1731" y="1432"/>
                    <a:pt x="1735" y="1444"/>
                    <a:pt x="1735" y="1457"/>
                  </a:cubicBezTo>
                  <a:cubicBezTo>
                    <a:pt x="1722" y="1451"/>
                    <a:pt x="1710" y="1441"/>
                    <a:pt x="1702" y="1425"/>
                  </a:cubicBezTo>
                  <a:cubicBezTo>
                    <a:pt x="1707" y="1423"/>
                    <a:pt x="1711" y="1419"/>
                    <a:pt x="1715" y="1415"/>
                  </a:cubicBezTo>
                  <a:close/>
                  <a:moveTo>
                    <a:pt x="1729" y="1425"/>
                  </a:moveTo>
                  <a:cubicBezTo>
                    <a:pt x="1738" y="1431"/>
                    <a:pt x="1749" y="1435"/>
                    <a:pt x="1761" y="1437"/>
                  </a:cubicBezTo>
                  <a:cubicBezTo>
                    <a:pt x="1765" y="1446"/>
                    <a:pt x="1767" y="1455"/>
                    <a:pt x="1768" y="1464"/>
                  </a:cubicBezTo>
                  <a:cubicBezTo>
                    <a:pt x="1758" y="1463"/>
                    <a:pt x="1749" y="1462"/>
                    <a:pt x="1739" y="1458"/>
                  </a:cubicBezTo>
                  <a:cubicBezTo>
                    <a:pt x="1739" y="1447"/>
                    <a:pt x="1737" y="1437"/>
                    <a:pt x="1729" y="1425"/>
                  </a:cubicBezTo>
                  <a:close/>
                  <a:moveTo>
                    <a:pt x="1765" y="1438"/>
                  </a:moveTo>
                  <a:cubicBezTo>
                    <a:pt x="1774" y="1439"/>
                    <a:pt x="1782" y="1439"/>
                    <a:pt x="1791" y="1439"/>
                  </a:cubicBezTo>
                  <a:cubicBezTo>
                    <a:pt x="1795" y="1449"/>
                    <a:pt x="1796" y="1458"/>
                    <a:pt x="1796" y="1463"/>
                  </a:cubicBezTo>
                  <a:cubicBezTo>
                    <a:pt x="1793" y="1464"/>
                    <a:pt x="1790" y="1464"/>
                    <a:pt x="1786" y="1464"/>
                  </a:cubicBezTo>
                  <a:cubicBezTo>
                    <a:pt x="1782" y="1464"/>
                    <a:pt x="1777" y="1465"/>
                    <a:pt x="1772" y="1464"/>
                  </a:cubicBezTo>
                  <a:cubicBezTo>
                    <a:pt x="1771" y="1455"/>
                    <a:pt x="1769" y="1446"/>
                    <a:pt x="1765" y="1438"/>
                  </a:cubicBezTo>
                  <a:close/>
                  <a:moveTo>
                    <a:pt x="1795" y="1439"/>
                  </a:moveTo>
                  <a:cubicBezTo>
                    <a:pt x="1804" y="1439"/>
                    <a:pt x="1812" y="1437"/>
                    <a:pt x="1821" y="1436"/>
                  </a:cubicBezTo>
                  <a:cubicBezTo>
                    <a:pt x="1822" y="1443"/>
                    <a:pt x="1823" y="1451"/>
                    <a:pt x="1823" y="1458"/>
                  </a:cubicBezTo>
                  <a:cubicBezTo>
                    <a:pt x="1816" y="1460"/>
                    <a:pt x="1808" y="1462"/>
                    <a:pt x="1800" y="1463"/>
                  </a:cubicBezTo>
                  <a:cubicBezTo>
                    <a:pt x="1799" y="1457"/>
                    <a:pt x="1798" y="1449"/>
                    <a:pt x="1795" y="1439"/>
                  </a:cubicBezTo>
                  <a:close/>
                  <a:moveTo>
                    <a:pt x="1814" y="1409"/>
                  </a:moveTo>
                  <a:cubicBezTo>
                    <a:pt x="1823" y="1407"/>
                    <a:pt x="1831" y="1405"/>
                    <a:pt x="1839" y="1403"/>
                  </a:cubicBezTo>
                  <a:cubicBezTo>
                    <a:pt x="1842" y="1410"/>
                    <a:pt x="1845" y="1417"/>
                    <a:pt x="1847" y="1424"/>
                  </a:cubicBezTo>
                  <a:cubicBezTo>
                    <a:pt x="1839" y="1427"/>
                    <a:pt x="1831" y="1429"/>
                    <a:pt x="1823" y="1431"/>
                  </a:cubicBezTo>
                  <a:cubicBezTo>
                    <a:pt x="1821" y="1424"/>
                    <a:pt x="1818" y="1416"/>
                    <a:pt x="1814" y="1409"/>
                  </a:cubicBezTo>
                  <a:close/>
                  <a:moveTo>
                    <a:pt x="1848" y="1428"/>
                  </a:moveTo>
                  <a:cubicBezTo>
                    <a:pt x="1850" y="1435"/>
                    <a:pt x="1851" y="1442"/>
                    <a:pt x="1851" y="1448"/>
                  </a:cubicBezTo>
                  <a:cubicBezTo>
                    <a:pt x="1844" y="1452"/>
                    <a:pt x="1836" y="1454"/>
                    <a:pt x="1827" y="1457"/>
                  </a:cubicBezTo>
                  <a:cubicBezTo>
                    <a:pt x="1827" y="1450"/>
                    <a:pt x="1826" y="1442"/>
                    <a:pt x="1824" y="1435"/>
                  </a:cubicBezTo>
                  <a:cubicBezTo>
                    <a:pt x="1832" y="1433"/>
                    <a:pt x="1840" y="1431"/>
                    <a:pt x="1848" y="1428"/>
                  </a:cubicBezTo>
                  <a:close/>
                  <a:moveTo>
                    <a:pt x="1851" y="1423"/>
                  </a:moveTo>
                  <a:cubicBezTo>
                    <a:pt x="1849" y="1416"/>
                    <a:pt x="1846" y="1409"/>
                    <a:pt x="1843" y="1401"/>
                  </a:cubicBezTo>
                  <a:cubicBezTo>
                    <a:pt x="1850" y="1399"/>
                    <a:pt x="1857" y="1396"/>
                    <a:pt x="1863" y="1392"/>
                  </a:cubicBezTo>
                  <a:cubicBezTo>
                    <a:pt x="1866" y="1399"/>
                    <a:pt x="1869" y="1406"/>
                    <a:pt x="1871" y="1413"/>
                  </a:cubicBezTo>
                  <a:cubicBezTo>
                    <a:pt x="1864" y="1417"/>
                    <a:pt x="1857" y="1420"/>
                    <a:pt x="1851" y="1423"/>
                  </a:cubicBezTo>
                  <a:close/>
                  <a:moveTo>
                    <a:pt x="1872" y="1417"/>
                  </a:moveTo>
                  <a:cubicBezTo>
                    <a:pt x="1873" y="1423"/>
                    <a:pt x="1875" y="1429"/>
                    <a:pt x="1876" y="1436"/>
                  </a:cubicBezTo>
                  <a:cubicBezTo>
                    <a:pt x="1870" y="1439"/>
                    <a:pt x="1863" y="1443"/>
                    <a:pt x="1855" y="1447"/>
                  </a:cubicBezTo>
                  <a:cubicBezTo>
                    <a:pt x="1855" y="1440"/>
                    <a:pt x="1854" y="1433"/>
                    <a:pt x="1852" y="1426"/>
                  </a:cubicBezTo>
                  <a:cubicBezTo>
                    <a:pt x="1859" y="1424"/>
                    <a:pt x="1865" y="1420"/>
                    <a:pt x="1872" y="1417"/>
                  </a:cubicBezTo>
                  <a:close/>
                  <a:moveTo>
                    <a:pt x="1874" y="1411"/>
                  </a:moveTo>
                  <a:cubicBezTo>
                    <a:pt x="1872" y="1404"/>
                    <a:pt x="1870" y="1397"/>
                    <a:pt x="1867" y="1390"/>
                  </a:cubicBezTo>
                  <a:cubicBezTo>
                    <a:pt x="1873" y="1387"/>
                    <a:pt x="1879" y="1383"/>
                    <a:pt x="1883" y="1378"/>
                  </a:cubicBezTo>
                  <a:cubicBezTo>
                    <a:pt x="1886" y="1386"/>
                    <a:pt x="1889" y="1394"/>
                    <a:pt x="1890" y="1401"/>
                  </a:cubicBezTo>
                  <a:cubicBezTo>
                    <a:pt x="1885" y="1404"/>
                    <a:pt x="1880" y="1408"/>
                    <a:pt x="1874" y="1411"/>
                  </a:cubicBezTo>
                  <a:close/>
                  <a:moveTo>
                    <a:pt x="1865" y="1387"/>
                  </a:moveTo>
                  <a:cubicBezTo>
                    <a:pt x="1862" y="1379"/>
                    <a:pt x="1858" y="1372"/>
                    <a:pt x="1853" y="1365"/>
                  </a:cubicBezTo>
                  <a:cubicBezTo>
                    <a:pt x="1860" y="1361"/>
                    <a:pt x="1866" y="1356"/>
                    <a:pt x="1871" y="1351"/>
                  </a:cubicBezTo>
                  <a:cubicBezTo>
                    <a:pt x="1875" y="1359"/>
                    <a:pt x="1879" y="1367"/>
                    <a:pt x="1882" y="1374"/>
                  </a:cubicBezTo>
                  <a:cubicBezTo>
                    <a:pt x="1877" y="1379"/>
                    <a:pt x="1872" y="1383"/>
                    <a:pt x="1865" y="1387"/>
                  </a:cubicBezTo>
                  <a:close/>
                  <a:moveTo>
                    <a:pt x="1851" y="1362"/>
                  </a:moveTo>
                  <a:cubicBezTo>
                    <a:pt x="1847" y="1354"/>
                    <a:pt x="1841" y="1348"/>
                    <a:pt x="1836" y="1342"/>
                  </a:cubicBezTo>
                  <a:cubicBezTo>
                    <a:pt x="1845" y="1337"/>
                    <a:pt x="1852" y="1331"/>
                    <a:pt x="1856" y="1328"/>
                  </a:cubicBezTo>
                  <a:cubicBezTo>
                    <a:pt x="1861" y="1334"/>
                    <a:pt x="1865" y="1341"/>
                    <a:pt x="1869" y="1348"/>
                  </a:cubicBezTo>
                  <a:cubicBezTo>
                    <a:pt x="1864" y="1353"/>
                    <a:pt x="1858" y="1358"/>
                    <a:pt x="1851" y="1362"/>
                  </a:cubicBezTo>
                  <a:close/>
                  <a:moveTo>
                    <a:pt x="1833" y="1339"/>
                  </a:moveTo>
                  <a:cubicBezTo>
                    <a:pt x="1827" y="1332"/>
                    <a:pt x="1820" y="1326"/>
                    <a:pt x="1814" y="1321"/>
                  </a:cubicBezTo>
                  <a:cubicBezTo>
                    <a:pt x="1822" y="1318"/>
                    <a:pt x="1830" y="1313"/>
                    <a:pt x="1837" y="1307"/>
                  </a:cubicBezTo>
                  <a:cubicBezTo>
                    <a:pt x="1841" y="1310"/>
                    <a:pt x="1844" y="1314"/>
                    <a:pt x="1847" y="1317"/>
                  </a:cubicBezTo>
                  <a:cubicBezTo>
                    <a:pt x="1849" y="1320"/>
                    <a:pt x="1851" y="1322"/>
                    <a:pt x="1853" y="1325"/>
                  </a:cubicBezTo>
                  <a:cubicBezTo>
                    <a:pt x="1849" y="1328"/>
                    <a:pt x="1842" y="1334"/>
                    <a:pt x="1833" y="1339"/>
                  </a:cubicBezTo>
                  <a:close/>
                  <a:moveTo>
                    <a:pt x="1810" y="1319"/>
                  </a:moveTo>
                  <a:cubicBezTo>
                    <a:pt x="1800" y="1312"/>
                    <a:pt x="1789" y="1307"/>
                    <a:pt x="1779" y="1304"/>
                  </a:cubicBezTo>
                  <a:cubicBezTo>
                    <a:pt x="1793" y="1302"/>
                    <a:pt x="1802" y="1296"/>
                    <a:pt x="1810" y="1288"/>
                  </a:cubicBezTo>
                  <a:cubicBezTo>
                    <a:pt x="1819" y="1292"/>
                    <a:pt x="1827" y="1298"/>
                    <a:pt x="1834" y="1304"/>
                  </a:cubicBezTo>
                  <a:cubicBezTo>
                    <a:pt x="1827" y="1311"/>
                    <a:pt x="1819" y="1315"/>
                    <a:pt x="1810" y="1319"/>
                  </a:cubicBezTo>
                  <a:close/>
                  <a:moveTo>
                    <a:pt x="1762" y="1302"/>
                  </a:moveTo>
                  <a:cubicBezTo>
                    <a:pt x="1762" y="1296"/>
                    <a:pt x="1761" y="1290"/>
                    <a:pt x="1760" y="1285"/>
                  </a:cubicBezTo>
                  <a:cubicBezTo>
                    <a:pt x="1777" y="1280"/>
                    <a:pt x="1792" y="1281"/>
                    <a:pt x="1806" y="1287"/>
                  </a:cubicBezTo>
                  <a:cubicBezTo>
                    <a:pt x="1797" y="1296"/>
                    <a:pt x="1785" y="1301"/>
                    <a:pt x="1762" y="1302"/>
                  </a:cubicBezTo>
                  <a:close/>
                  <a:moveTo>
                    <a:pt x="1762" y="1306"/>
                  </a:moveTo>
                  <a:cubicBezTo>
                    <a:pt x="1777" y="1306"/>
                    <a:pt x="1792" y="1311"/>
                    <a:pt x="1805" y="1320"/>
                  </a:cubicBezTo>
                  <a:cubicBezTo>
                    <a:pt x="1792" y="1324"/>
                    <a:pt x="1776" y="1325"/>
                    <a:pt x="1759" y="1323"/>
                  </a:cubicBezTo>
                  <a:cubicBezTo>
                    <a:pt x="1761" y="1317"/>
                    <a:pt x="1762" y="1312"/>
                    <a:pt x="1762" y="1306"/>
                  </a:cubicBezTo>
                  <a:close/>
                  <a:moveTo>
                    <a:pt x="1799" y="1350"/>
                  </a:moveTo>
                  <a:cubicBezTo>
                    <a:pt x="1784" y="1351"/>
                    <a:pt x="1767" y="1350"/>
                    <a:pt x="1747" y="1343"/>
                  </a:cubicBezTo>
                  <a:cubicBezTo>
                    <a:pt x="1752" y="1339"/>
                    <a:pt x="1755" y="1333"/>
                    <a:pt x="1758" y="1327"/>
                  </a:cubicBezTo>
                  <a:cubicBezTo>
                    <a:pt x="1773" y="1331"/>
                    <a:pt x="1787" y="1339"/>
                    <a:pt x="1799" y="1350"/>
                  </a:cubicBezTo>
                  <a:close/>
                  <a:moveTo>
                    <a:pt x="1742" y="1343"/>
                  </a:moveTo>
                  <a:cubicBezTo>
                    <a:pt x="1731" y="1352"/>
                    <a:pt x="1720" y="1350"/>
                    <a:pt x="1715" y="1345"/>
                  </a:cubicBezTo>
                  <a:cubicBezTo>
                    <a:pt x="1708" y="1340"/>
                    <a:pt x="1707" y="1332"/>
                    <a:pt x="1711" y="1325"/>
                  </a:cubicBezTo>
                  <a:cubicBezTo>
                    <a:pt x="1714" y="1319"/>
                    <a:pt x="1720" y="1316"/>
                    <a:pt x="1726" y="1318"/>
                  </a:cubicBezTo>
                  <a:cubicBezTo>
                    <a:pt x="1730" y="1319"/>
                    <a:pt x="1736" y="1323"/>
                    <a:pt x="1736" y="1332"/>
                  </a:cubicBezTo>
                  <a:cubicBezTo>
                    <a:pt x="1736" y="1333"/>
                    <a:pt x="1737" y="1333"/>
                    <a:pt x="1737" y="1334"/>
                  </a:cubicBezTo>
                  <a:cubicBezTo>
                    <a:pt x="1738" y="1334"/>
                    <a:pt x="1739" y="1333"/>
                    <a:pt x="1740" y="1333"/>
                  </a:cubicBezTo>
                  <a:cubicBezTo>
                    <a:pt x="1744" y="1325"/>
                    <a:pt x="1742" y="1315"/>
                    <a:pt x="1734" y="1309"/>
                  </a:cubicBezTo>
                  <a:cubicBezTo>
                    <a:pt x="1725" y="1302"/>
                    <a:pt x="1710" y="1301"/>
                    <a:pt x="1692" y="1299"/>
                  </a:cubicBezTo>
                  <a:cubicBezTo>
                    <a:pt x="1671" y="1297"/>
                    <a:pt x="1646" y="1294"/>
                    <a:pt x="1624" y="1281"/>
                  </a:cubicBezTo>
                  <a:cubicBezTo>
                    <a:pt x="1624" y="1278"/>
                    <a:pt x="1623" y="1275"/>
                    <a:pt x="1623" y="1273"/>
                  </a:cubicBezTo>
                  <a:cubicBezTo>
                    <a:pt x="1646" y="1287"/>
                    <a:pt x="1670" y="1290"/>
                    <a:pt x="1692" y="1292"/>
                  </a:cubicBezTo>
                  <a:cubicBezTo>
                    <a:pt x="1720" y="1296"/>
                    <a:pt x="1742" y="1298"/>
                    <a:pt x="1746" y="1323"/>
                  </a:cubicBezTo>
                  <a:cubicBezTo>
                    <a:pt x="1746" y="1324"/>
                    <a:pt x="1747" y="1325"/>
                    <a:pt x="1748" y="1325"/>
                  </a:cubicBezTo>
                  <a:cubicBezTo>
                    <a:pt x="1749" y="1325"/>
                    <a:pt x="1749" y="1324"/>
                    <a:pt x="1750" y="1323"/>
                  </a:cubicBezTo>
                  <a:cubicBezTo>
                    <a:pt x="1760" y="1291"/>
                    <a:pt x="1745" y="1255"/>
                    <a:pt x="1710" y="1227"/>
                  </a:cubicBezTo>
                  <a:cubicBezTo>
                    <a:pt x="1712" y="1227"/>
                    <a:pt x="1714" y="1226"/>
                    <a:pt x="1716" y="1226"/>
                  </a:cubicBezTo>
                  <a:cubicBezTo>
                    <a:pt x="1736" y="1243"/>
                    <a:pt x="1750" y="1263"/>
                    <a:pt x="1756" y="1284"/>
                  </a:cubicBezTo>
                  <a:cubicBezTo>
                    <a:pt x="1762" y="1307"/>
                    <a:pt x="1757" y="1330"/>
                    <a:pt x="1742" y="1343"/>
                  </a:cubicBezTo>
                  <a:close/>
                  <a:moveTo>
                    <a:pt x="1746" y="1254"/>
                  </a:moveTo>
                  <a:cubicBezTo>
                    <a:pt x="1748" y="1256"/>
                    <a:pt x="1750" y="1257"/>
                    <a:pt x="1752" y="1257"/>
                  </a:cubicBezTo>
                  <a:cubicBezTo>
                    <a:pt x="1758" y="1258"/>
                    <a:pt x="1764" y="1255"/>
                    <a:pt x="1767" y="1250"/>
                  </a:cubicBezTo>
                  <a:cubicBezTo>
                    <a:pt x="1769" y="1245"/>
                    <a:pt x="1768" y="1239"/>
                    <a:pt x="1763" y="1235"/>
                  </a:cubicBezTo>
                  <a:cubicBezTo>
                    <a:pt x="1763" y="1235"/>
                    <a:pt x="1761" y="1235"/>
                    <a:pt x="1761" y="1236"/>
                  </a:cubicBezTo>
                  <a:cubicBezTo>
                    <a:pt x="1760" y="1237"/>
                    <a:pt x="1760" y="1238"/>
                    <a:pt x="1761" y="1238"/>
                  </a:cubicBezTo>
                  <a:cubicBezTo>
                    <a:pt x="1765" y="1241"/>
                    <a:pt x="1765" y="1245"/>
                    <a:pt x="1763" y="1248"/>
                  </a:cubicBezTo>
                  <a:cubicBezTo>
                    <a:pt x="1762" y="1251"/>
                    <a:pt x="1758" y="1254"/>
                    <a:pt x="1753" y="1253"/>
                  </a:cubicBezTo>
                  <a:cubicBezTo>
                    <a:pt x="1747" y="1252"/>
                    <a:pt x="1743" y="1246"/>
                    <a:pt x="1743" y="1241"/>
                  </a:cubicBezTo>
                  <a:cubicBezTo>
                    <a:pt x="1743" y="1238"/>
                    <a:pt x="1745" y="1234"/>
                    <a:pt x="1749" y="1231"/>
                  </a:cubicBezTo>
                  <a:cubicBezTo>
                    <a:pt x="1753" y="1228"/>
                    <a:pt x="1759" y="1227"/>
                    <a:pt x="1764" y="1228"/>
                  </a:cubicBezTo>
                  <a:cubicBezTo>
                    <a:pt x="1772" y="1231"/>
                    <a:pt x="1777" y="1237"/>
                    <a:pt x="1778" y="1245"/>
                  </a:cubicBezTo>
                  <a:cubicBezTo>
                    <a:pt x="1779" y="1253"/>
                    <a:pt x="1775" y="1261"/>
                    <a:pt x="1767" y="1265"/>
                  </a:cubicBezTo>
                  <a:cubicBezTo>
                    <a:pt x="1763" y="1266"/>
                    <a:pt x="1758" y="1267"/>
                    <a:pt x="1754" y="1268"/>
                  </a:cubicBezTo>
                  <a:cubicBezTo>
                    <a:pt x="1752" y="1264"/>
                    <a:pt x="1749" y="1259"/>
                    <a:pt x="1746" y="1254"/>
                  </a:cubicBezTo>
                  <a:close/>
                  <a:moveTo>
                    <a:pt x="1781" y="1255"/>
                  </a:moveTo>
                  <a:cubicBezTo>
                    <a:pt x="1787" y="1256"/>
                    <a:pt x="1790" y="1262"/>
                    <a:pt x="1791" y="1265"/>
                  </a:cubicBezTo>
                  <a:cubicBezTo>
                    <a:pt x="1786" y="1264"/>
                    <a:pt x="1780" y="1264"/>
                    <a:pt x="1774" y="1265"/>
                  </a:cubicBezTo>
                  <a:cubicBezTo>
                    <a:pt x="1777" y="1262"/>
                    <a:pt x="1780" y="1258"/>
                    <a:pt x="1781" y="1255"/>
                  </a:cubicBezTo>
                  <a:close/>
                  <a:moveTo>
                    <a:pt x="1797" y="913"/>
                  </a:moveTo>
                  <a:cubicBezTo>
                    <a:pt x="1806" y="912"/>
                    <a:pt x="1815" y="909"/>
                    <a:pt x="1824" y="904"/>
                  </a:cubicBezTo>
                  <a:cubicBezTo>
                    <a:pt x="1823" y="909"/>
                    <a:pt x="1821" y="918"/>
                    <a:pt x="1813" y="921"/>
                  </a:cubicBezTo>
                  <a:cubicBezTo>
                    <a:pt x="1806" y="923"/>
                    <a:pt x="1800" y="917"/>
                    <a:pt x="1797" y="913"/>
                  </a:cubicBezTo>
                  <a:close/>
                  <a:moveTo>
                    <a:pt x="1830" y="901"/>
                  </a:moveTo>
                  <a:cubicBezTo>
                    <a:pt x="1838" y="896"/>
                    <a:pt x="1846" y="890"/>
                    <a:pt x="1853" y="883"/>
                  </a:cubicBezTo>
                  <a:cubicBezTo>
                    <a:pt x="1854" y="885"/>
                    <a:pt x="1854" y="888"/>
                    <a:pt x="1853" y="891"/>
                  </a:cubicBezTo>
                  <a:cubicBezTo>
                    <a:pt x="1845" y="893"/>
                    <a:pt x="1838" y="897"/>
                    <a:pt x="1833" y="902"/>
                  </a:cubicBezTo>
                  <a:cubicBezTo>
                    <a:pt x="1832" y="902"/>
                    <a:pt x="1831" y="901"/>
                    <a:pt x="1830" y="901"/>
                  </a:cubicBezTo>
                  <a:close/>
                  <a:moveTo>
                    <a:pt x="1695" y="718"/>
                  </a:moveTo>
                  <a:cubicBezTo>
                    <a:pt x="1700" y="715"/>
                    <a:pt x="1706" y="717"/>
                    <a:pt x="1710" y="718"/>
                  </a:cubicBezTo>
                  <a:cubicBezTo>
                    <a:pt x="1705" y="721"/>
                    <a:pt x="1701" y="725"/>
                    <a:pt x="1698" y="729"/>
                  </a:cubicBezTo>
                  <a:cubicBezTo>
                    <a:pt x="1698" y="725"/>
                    <a:pt x="1697" y="721"/>
                    <a:pt x="1695" y="718"/>
                  </a:cubicBezTo>
                  <a:close/>
                  <a:moveTo>
                    <a:pt x="1721" y="698"/>
                  </a:moveTo>
                  <a:cubicBezTo>
                    <a:pt x="1728" y="694"/>
                    <a:pt x="1736" y="699"/>
                    <a:pt x="1740" y="702"/>
                  </a:cubicBezTo>
                  <a:cubicBezTo>
                    <a:pt x="1731" y="705"/>
                    <a:pt x="1722" y="709"/>
                    <a:pt x="1715" y="714"/>
                  </a:cubicBezTo>
                  <a:cubicBezTo>
                    <a:pt x="1714" y="710"/>
                    <a:pt x="1714" y="701"/>
                    <a:pt x="1721" y="698"/>
                  </a:cubicBezTo>
                  <a:close/>
                  <a:moveTo>
                    <a:pt x="1690" y="701"/>
                  </a:moveTo>
                  <a:cubicBezTo>
                    <a:pt x="1684" y="704"/>
                    <a:pt x="1676" y="705"/>
                    <a:pt x="1670" y="699"/>
                  </a:cubicBezTo>
                  <a:cubicBezTo>
                    <a:pt x="1669" y="699"/>
                    <a:pt x="1669" y="699"/>
                    <a:pt x="1669" y="699"/>
                  </a:cubicBezTo>
                  <a:cubicBezTo>
                    <a:pt x="1665" y="694"/>
                    <a:pt x="1663" y="687"/>
                    <a:pt x="1666" y="682"/>
                  </a:cubicBezTo>
                  <a:cubicBezTo>
                    <a:pt x="1669" y="678"/>
                    <a:pt x="1674" y="674"/>
                    <a:pt x="1683" y="676"/>
                  </a:cubicBezTo>
                  <a:cubicBezTo>
                    <a:pt x="1683" y="676"/>
                    <a:pt x="1684" y="676"/>
                    <a:pt x="1685" y="675"/>
                  </a:cubicBezTo>
                  <a:cubicBezTo>
                    <a:pt x="1685" y="674"/>
                    <a:pt x="1685" y="674"/>
                    <a:pt x="1685" y="673"/>
                  </a:cubicBezTo>
                  <a:cubicBezTo>
                    <a:pt x="1678" y="666"/>
                    <a:pt x="1668" y="666"/>
                    <a:pt x="1660" y="672"/>
                  </a:cubicBezTo>
                  <a:cubicBezTo>
                    <a:pt x="1651" y="679"/>
                    <a:pt x="1646" y="693"/>
                    <a:pt x="1639" y="710"/>
                  </a:cubicBezTo>
                  <a:cubicBezTo>
                    <a:pt x="1627" y="741"/>
                    <a:pt x="1612" y="780"/>
                    <a:pt x="1563" y="795"/>
                  </a:cubicBezTo>
                  <a:cubicBezTo>
                    <a:pt x="1563" y="794"/>
                    <a:pt x="1562" y="794"/>
                    <a:pt x="1562" y="793"/>
                  </a:cubicBezTo>
                  <a:cubicBezTo>
                    <a:pt x="1561" y="792"/>
                    <a:pt x="1560" y="792"/>
                    <a:pt x="1559" y="791"/>
                  </a:cubicBezTo>
                  <a:cubicBezTo>
                    <a:pt x="1606" y="775"/>
                    <a:pt x="1621" y="738"/>
                    <a:pt x="1633" y="708"/>
                  </a:cubicBezTo>
                  <a:cubicBezTo>
                    <a:pt x="1644" y="682"/>
                    <a:pt x="1652" y="661"/>
                    <a:pt x="1677" y="664"/>
                  </a:cubicBezTo>
                  <a:cubicBezTo>
                    <a:pt x="1678" y="664"/>
                    <a:pt x="1679" y="664"/>
                    <a:pt x="1679" y="663"/>
                  </a:cubicBezTo>
                  <a:cubicBezTo>
                    <a:pt x="1679" y="662"/>
                    <a:pt x="1679" y="661"/>
                    <a:pt x="1678" y="661"/>
                  </a:cubicBezTo>
                  <a:cubicBezTo>
                    <a:pt x="1656" y="647"/>
                    <a:pt x="1630" y="646"/>
                    <a:pt x="1603" y="658"/>
                  </a:cubicBezTo>
                  <a:cubicBezTo>
                    <a:pt x="1563" y="674"/>
                    <a:pt x="1528" y="714"/>
                    <a:pt x="1517" y="753"/>
                  </a:cubicBezTo>
                  <a:cubicBezTo>
                    <a:pt x="1516" y="752"/>
                    <a:pt x="1516" y="750"/>
                    <a:pt x="1515" y="748"/>
                  </a:cubicBezTo>
                  <a:cubicBezTo>
                    <a:pt x="1530" y="687"/>
                    <a:pt x="1593" y="645"/>
                    <a:pt x="1642" y="644"/>
                  </a:cubicBezTo>
                  <a:cubicBezTo>
                    <a:pt x="1666" y="644"/>
                    <a:pt x="1687" y="656"/>
                    <a:pt x="1695" y="673"/>
                  </a:cubicBezTo>
                  <a:cubicBezTo>
                    <a:pt x="1701" y="686"/>
                    <a:pt x="1696" y="696"/>
                    <a:pt x="1690" y="701"/>
                  </a:cubicBezTo>
                  <a:close/>
                  <a:moveTo>
                    <a:pt x="1535" y="538"/>
                  </a:moveTo>
                  <a:cubicBezTo>
                    <a:pt x="1535" y="587"/>
                    <a:pt x="1493" y="650"/>
                    <a:pt x="1432" y="665"/>
                  </a:cubicBezTo>
                  <a:cubicBezTo>
                    <a:pt x="1430" y="664"/>
                    <a:pt x="1428" y="664"/>
                    <a:pt x="1426" y="663"/>
                  </a:cubicBezTo>
                  <a:cubicBezTo>
                    <a:pt x="1465" y="652"/>
                    <a:pt x="1505" y="616"/>
                    <a:pt x="1522" y="577"/>
                  </a:cubicBezTo>
                  <a:cubicBezTo>
                    <a:pt x="1534" y="549"/>
                    <a:pt x="1533" y="523"/>
                    <a:pt x="1519" y="502"/>
                  </a:cubicBezTo>
                  <a:cubicBezTo>
                    <a:pt x="1519" y="501"/>
                    <a:pt x="1518" y="500"/>
                    <a:pt x="1517" y="501"/>
                  </a:cubicBezTo>
                  <a:cubicBezTo>
                    <a:pt x="1516" y="501"/>
                    <a:pt x="1515" y="502"/>
                    <a:pt x="1516" y="503"/>
                  </a:cubicBezTo>
                  <a:cubicBezTo>
                    <a:pt x="1518" y="528"/>
                    <a:pt x="1498" y="536"/>
                    <a:pt x="1472" y="547"/>
                  </a:cubicBezTo>
                  <a:cubicBezTo>
                    <a:pt x="1442" y="559"/>
                    <a:pt x="1405" y="574"/>
                    <a:pt x="1389" y="621"/>
                  </a:cubicBezTo>
                  <a:cubicBezTo>
                    <a:pt x="1388" y="620"/>
                    <a:pt x="1387" y="619"/>
                    <a:pt x="1387" y="618"/>
                  </a:cubicBezTo>
                  <a:cubicBezTo>
                    <a:pt x="1386" y="618"/>
                    <a:pt x="1386" y="617"/>
                    <a:pt x="1385" y="616"/>
                  </a:cubicBezTo>
                  <a:cubicBezTo>
                    <a:pt x="1399" y="568"/>
                    <a:pt x="1439" y="553"/>
                    <a:pt x="1470" y="540"/>
                  </a:cubicBezTo>
                  <a:cubicBezTo>
                    <a:pt x="1487" y="534"/>
                    <a:pt x="1501" y="528"/>
                    <a:pt x="1508" y="519"/>
                  </a:cubicBezTo>
                  <a:cubicBezTo>
                    <a:pt x="1514" y="511"/>
                    <a:pt x="1514" y="501"/>
                    <a:pt x="1507" y="495"/>
                  </a:cubicBezTo>
                  <a:cubicBezTo>
                    <a:pt x="1506" y="495"/>
                    <a:pt x="1505" y="495"/>
                    <a:pt x="1505" y="495"/>
                  </a:cubicBezTo>
                  <a:cubicBezTo>
                    <a:pt x="1504" y="495"/>
                    <a:pt x="1503" y="496"/>
                    <a:pt x="1504" y="497"/>
                  </a:cubicBezTo>
                  <a:cubicBezTo>
                    <a:pt x="1506" y="506"/>
                    <a:pt x="1502" y="511"/>
                    <a:pt x="1498" y="513"/>
                  </a:cubicBezTo>
                  <a:cubicBezTo>
                    <a:pt x="1493" y="516"/>
                    <a:pt x="1486" y="515"/>
                    <a:pt x="1481" y="511"/>
                  </a:cubicBezTo>
                  <a:cubicBezTo>
                    <a:pt x="1481" y="510"/>
                    <a:pt x="1481" y="510"/>
                    <a:pt x="1481" y="510"/>
                  </a:cubicBezTo>
                  <a:cubicBezTo>
                    <a:pt x="1475" y="504"/>
                    <a:pt x="1475" y="496"/>
                    <a:pt x="1479" y="490"/>
                  </a:cubicBezTo>
                  <a:cubicBezTo>
                    <a:pt x="1484" y="484"/>
                    <a:pt x="1493" y="479"/>
                    <a:pt x="1507" y="485"/>
                  </a:cubicBezTo>
                  <a:cubicBezTo>
                    <a:pt x="1524" y="493"/>
                    <a:pt x="1536" y="514"/>
                    <a:pt x="1535" y="538"/>
                  </a:cubicBezTo>
                  <a:close/>
                  <a:moveTo>
                    <a:pt x="1508" y="481"/>
                  </a:moveTo>
                  <a:cubicBezTo>
                    <a:pt x="1493" y="474"/>
                    <a:pt x="1481" y="480"/>
                    <a:pt x="1476" y="488"/>
                  </a:cubicBezTo>
                  <a:cubicBezTo>
                    <a:pt x="1474" y="491"/>
                    <a:pt x="1473" y="493"/>
                    <a:pt x="1473" y="496"/>
                  </a:cubicBezTo>
                  <a:cubicBezTo>
                    <a:pt x="1472" y="494"/>
                    <a:pt x="1471" y="493"/>
                    <a:pt x="1470" y="491"/>
                  </a:cubicBezTo>
                  <a:cubicBezTo>
                    <a:pt x="1468" y="489"/>
                    <a:pt x="1467" y="488"/>
                    <a:pt x="1465" y="487"/>
                  </a:cubicBezTo>
                  <a:cubicBezTo>
                    <a:pt x="1469" y="480"/>
                    <a:pt x="1467" y="473"/>
                    <a:pt x="1466" y="469"/>
                  </a:cubicBezTo>
                  <a:cubicBezTo>
                    <a:pt x="1471" y="470"/>
                    <a:pt x="1481" y="469"/>
                    <a:pt x="1485" y="460"/>
                  </a:cubicBezTo>
                  <a:cubicBezTo>
                    <a:pt x="1490" y="451"/>
                    <a:pt x="1484" y="441"/>
                    <a:pt x="1481" y="437"/>
                  </a:cubicBezTo>
                  <a:cubicBezTo>
                    <a:pt x="1481" y="436"/>
                    <a:pt x="1482" y="436"/>
                    <a:pt x="1483" y="436"/>
                  </a:cubicBezTo>
                  <a:cubicBezTo>
                    <a:pt x="1483" y="437"/>
                    <a:pt x="1483" y="437"/>
                    <a:pt x="1483" y="438"/>
                  </a:cubicBezTo>
                  <a:cubicBezTo>
                    <a:pt x="1485" y="445"/>
                    <a:pt x="1488" y="451"/>
                    <a:pt x="1492" y="455"/>
                  </a:cubicBezTo>
                  <a:cubicBezTo>
                    <a:pt x="1494" y="457"/>
                    <a:pt x="1496" y="458"/>
                    <a:pt x="1498" y="460"/>
                  </a:cubicBezTo>
                  <a:cubicBezTo>
                    <a:pt x="1504" y="463"/>
                    <a:pt x="1512" y="464"/>
                    <a:pt x="1518" y="461"/>
                  </a:cubicBezTo>
                  <a:cubicBezTo>
                    <a:pt x="1515" y="467"/>
                    <a:pt x="1512" y="474"/>
                    <a:pt x="1509" y="482"/>
                  </a:cubicBezTo>
                  <a:cubicBezTo>
                    <a:pt x="1509" y="482"/>
                    <a:pt x="1509" y="482"/>
                    <a:pt x="1508" y="481"/>
                  </a:cubicBezTo>
                  <a:close/>
                  <a:moveTo>
                    <a:pt x="1465" y="465"/>
                  </a:moveTo>
                  <a:cubicBezTo>
                    <a:pt x="1471" y="457"/>
                    <a:pt x="1475" y="449"/>
                    <a:pt x="1478" y="439"/>
                  </a:cubicBezTo>
                  <a:cubicBezTo>
                    <a:pt x="1481" y="444"/>
                    <a:pt x="1485" y="452"/>
                    <a:pt x="1482" y="459"/>
                  </a:cubicBezTo>
                  <a:cubicBezTo>
                    <a:pt x="1478" y="466"/>
                    <a:pt x="1470" y="466"/>
                    <a:pt x="1465" y="465"/>
                  </a:cubicBezTo>
                  <a:close/>
                  <a:moveTo>
                    <a:pt x="1483" y="432"/>
                  </a:moveTo>
                  <a:cubicBezTo>
                    <a:pt x="1482" y="432"/>
                    <a:pt x="1481" y="433"/>
                    <a:pt x="1480" y="433"/>
                  </a:cubicBezTo>
                  <a:cubicBezTo>
                    <a:pt x="1482" y="424"/>
                    <a:pt x="1483" y="414"/>
                    <a:pt x="1484" y="404"/>
                  </a:cubicBezTo>
                  <a:cubicBezTo>
                    <a:pt x="1485" y="405"/>
                    <a:pt x="1488" y="407"/>
                    <a:pt x="1490" y="410"/>
                  </a:cubicBezTo>
                  <a:cubicBezTo>
                    <a:pt x="1485" y="417"/>
                    <a:pt x="1483" y="424"/>
                    <a:pt x="1483" y="432"/>
                  </a:cubicBezTo>
                  <a:close/>
                  <a:moveTo>
                    <a:pt x="1484" y="391"/>
                  </a:moveTo>
                  <a:cubicBezTo>
                    <a:pt x="1483" y="384"/>
                    <a:pt x="1483" y="377"/>
                    <a:pt x="1482" y="370"/>
                  </a:cubicBezTo>
                  <a:cubicBezTo>
                    <a:pt x="1486" y="371"/>
                    <a:pt x="1494" y="374"/>
                    <a:pt x="1495" y="383"/>
                  </a:cubicBezTo>
                  <a:cubicBezTo>
                    <a:pt x="1495" y="391"/>
                    <a:pt x="1488" y="396"/>
                    <a:pt x="1484" y="398"/>
                  </a:cubicBezTo>
                  <a:cubicBezTo>
                    <a:pt x="1484" y="396"/>
                    <a:pt x="1484" y="394"/>
                    <a:pt x="1484" y="391"/>
                  </a:cubicBezTo>
                  <a:close/>
                  <a:moveTo>
                    <a:pt x="1481" y="364"/>
                  </a:moveTo>
                  <a:cubicBezTo>
                    <a:pt x="1479" y="355"/>
                    <a:pt x="1477" y="347"/>
                    <a:pt x="1474" y="339"/>
                  </a:cubicBezTo>
                  <a:cubicBezTo>
                    <a:pt x="1478" y="339"/>
                    <a:pt x="1487" y="340"/>
                    <a:pt x="1489" y="348"/>
                  </a:cubicBezTo>
                  <a:cubicBezTo>
                    <a:pt x="1490" y="355"/>
                    <a:pt x="1484" y="361"/>
                    <a:pt x="1481" y="364"/>
                  </a:cubicBezTo>
                  <a:close/>
                  <a:moveTo>
                    <a:pt x="1459" y="304"/>
                  </a:moveTo>
                  <a:cubicBezTo>
                    <a:pt x="1454" y="296"/>
                    <a:pt x="1450" y="290"/>
                    <a:pt x="1445" y="284"/>
                  </a:cubicBezTo>
                  <a:cubicBezTo>
                    <a:pt x="1449" y="283"/>
                    <a:pt x="1456" y="282"/>
                    <a:pt x="1460" y="288"/>
                  </a:cubicBezTo>
                  <a:cubicBezTo>
                    <a:pt x="1465" y="294"/>
                    <a:pt x="1461" y="301"/>
                    <a:pt x="1459" y="304"/>
                  </a:cubicBezTo>
                  <a:close/>
                  <a:moveTo>
                    <a:pt x="1477" y="317"/>
                  </a:moveTo>
                  <a:cubicBezTo>
                    <a:pt x="1480" y="324"/>
                    <a:pt x="1475" y="330"/>
                    <a:pt x="1472" y="333"/>
                  </a:cubicBezTo>
                  <a:cubicBezTo>
                    <a:pt x="1469" y="325"/>
                    <a:pt x="1466" y="317"/>
                    <a:pt x="1462" y="310"/>
                  </a:cubicBezTo>
                  <a:cubicBezTo>
                    <a:pt x="1466" y="309"/>
                    <a:pt x="1474" y="309"/>
                    <a:pt x="1477" y="317"/>
                  </a:cubicBezTo>
                  <a:close/>
                  <a:moveTo>
                    <a:pt x="1255" y="365"/>
                  </a:moveTo>
                  <a:cubicBezTo>
                    <a:pt x="1252" y="375"/>
                    <a:pt x="1259" y="382"/>
                    <a:pt x="1263" y="385"/>
                  </a:cubicBezTo>
                  <a:cubicBezTo>
                    <a:pt x="1259" y="387"/>
                    <a:pt x="1253" y="391"/>
                    <a:pt x="1251" y="398"/>
                  </a:cubicBezTo>
                  <a:cubicBezTo>
                    <a:pt x="1249" y="398"/>
                    <a:pt x="1247" y="398"/>
                    <a:pt x="1245" y="398"/>
                  </a:cubicBezTo>
                  <a:cubicBezTo>
                    <a:pt x="1243" y="398"/>
                    <a:pt x="1241" y="399"/>
                    <a:pt x="1239" y="400"/>
                  </a:cubicBezTo>
                  <a:cubicBezTo>
                    <a:pt x="1241" y="397"/>
                    <a:pt x="1242" y="394"/>
                    <a:pt x="1243" y="391"/>
                  </a:cubicBezTo>
                  <a:cubicBezTo>
                    <a:pt x="1244" y="382"/>
                    <a:pt x="1241" y="370"/>
                    <a:pt x="1224" y="364"/>
                  </a:cubicBezTo>
                  <a:cubicBezTo>
                    <a:pt x="1224" y="364"/>
                    <a:pt x="1224" y="364"/>
                    <a:pt x="1223" y="363"/>
                  </a:cubicBezTo>
                  <a:cubicBezTo>
                    <a:pt x="1227" y="356"/>
                    <a:pt x="1230" y="349"/>
                    <a:pt x="1232" y="342"/>
                  </a:cubicBezTo>
                  <a:cubicBezTo>
                    <a:pt x="1234" y="349"/>
                    <a:pt x="1240" y="354"/>
                    <a:pt x="1247" y="356"/>
                  </a:cubicBezTo>
                  <a:cubicBezTo>
                    <a:pt x="1250" y="356"/>
                    <a:pt x="1252" y="357"/>
                    <a:pt x="1255" y="357"/>
                  </a:cubicBezTo>
                  <a:cubicBezTo>
                    <a:pt x="1261" y="357"/>
                    <a:pt x="1267" y="355"/>
                    <a:pt x="1273" y="351"/>
                  </a:cubicBezTo>
                  <a:cubicBezTo>
                    <a:pt x="1273" y="350"/>
                    <a:pt x="1274" y="350"/>
                    <a:pt x="1274" y="349"/>
                  </a:cubicBezTo>
                  <a:cubicBezTo>
                    <a:pt x="1275" y="350"/>
                    <a:pt x="1275" y="351"/>
                    <a:pt x="1276" y="352"/>
                  </a:cubicBezTo>
                  <a:cubicBezTo>
                    <a:pt x="1270" y="353"/>
                    <a:pt x="1259" y="355"/>
                    <a:pt x="1255" y="365"/>
                  </a:cubicBezTo>
                  <a:close/>
                  <a:moveTo>
                    <a:pt x="1239" y="391"/>
                  </a:moveTo>
                  <a:cubicBezTo>
                    <a:pt x="1238" y="397"/>
                    <a:pt x="1232" y="404"/>
                    <a:pt x="1223" y="404"/>
                  </a:cubicBezTo>
                  <a:cubicBezTo>
                    <a:pt x="1223" y="404"/>
                    <a:pt x="1223" y="404"/>
                    <a:pt x="1223" y="404"/>
                  </a:cubicBezTo>
                  <a:cubicBezTo>
                    <a:pt x="1216" y="403"/>
                    <a:pt x="1211" y="400"/>
                    <a:pt x="1209" y="394"/>
                  </a:cubicBezTo>
                  <a:cubicBezTo>
                    <a:pt x="1208" y="389"/>
                    <a:pt x="1209" y="383"/>
                    <a:pt x="1217" y="378"/>
                  </a:cubicBezTo>
                  <a:cubicBezTo>
                    <a:pt x="1217" y="378"/>
                    <a:pt x="1218" y="377"/>
                    <a:pt x="1217" y="376"/>
                  </a:cubicBezTo>
                  <a:cubicBezTo>
                    <a:pt x="1217" y="375"/>
                    <a:pt x="1216" y="375"/>
                    <a:pt x="1216" y="375"/>
                  </a:cubicBezTo>
                  <a:cubicBezTo>
                    <a:pt x="1207" y="374"/>
                    <a:pt x="1199" y="381"/>
                    <a:pt x="1198" y="391"/>
                  </a:cubicBezTo>
                  <a:cubicBezTo>
                    <a:pt x="1196" y="402"/>
                    <a:pt x="1203" y="416"/>
                    <a:pt x="1210" y="432"/>
                  </a:cubicBezTo>
                  <a:cubicBezTo>
                    <a:pt x="1223" y="464"/>
                    <a:pt x="1240" y="502"/>
                    <a:pt x="1216" y="546"/>
                  </a:cubicBezTo>
                  <a:cubicBezTo>
                    <a:pt x="1215" y="547"/>
                    <a:pt x="1215" y="547"/>
                    <a:pt x="1214" y="547"/>
                  </a:cubicBezTo>
                  <a:cubicBezTo>
                    <a:pt x="1213" y="547"/>
                    <a:pt x="1211" y="547"/>
                    <a:pt x="1210" y="547"/>
                  </a:cubicBezTo>
                  <a:cubicBezTo>
                    <a:pt x="1232" y="502"/>
                    <a:pt x="1216" y="465"/>
                    <a:pt x="1204" y="436"/>
                  </a:cubicBezTo>
                  <a:cubicBezTo>
                    <a:pt x="1193" y="410"/>
                    <a:pt x="1184" y="389"/>
                    <a:pt x="1204" y="374"/>
                  </a:cubicBezTo>
                  <a:cubicBezTo>
                    <a:pt x="1205" y="373"/>
                    <a:pt x="1205" y="372"/>
                    <a:pt x="1205" y="371"/>
                  </a:cubicBezTo>
                  <a:cubicBezTo>
                    <a:pt x="1204" y="371"/>
                    <a:pt x="1203" y="370"/>
                    <a:pt x="1203" y="370"/>
                  </a:cubicBezTo>
                  <a:cubicBezTo>
                    <a:pt x="1177" y="376"/>
                    <a:pt x="1158" y="394"/>
                    <a:pt x="1147" y="422"/>
                  </a:cubicBezTo>
                  <a:cubicBezTo>
                    <a:pt x="1131" y="461"/>
                    <a:pt x="1134" y="515"/>
                    <a:pt x="1154" y="550"/>
                  </a:cubicBezTo>
                  <a:cubicBezTo>
                    <a:pt x="1152" y="549"/>
                    <a:pt x="1150" y="548"/>
                    <a:pt x="1149" y="547"/>
                  </a:cubicBezTo>
                  <a:cubicBezTo>
                    <a:pt x="1116" y="494"/>
                    <a:pt x="1131" y="420"/>
                    <a:pt x="1165" y="385"/>
                  </a:cubicBezTo>
                  <a:cubicBezTo>
                    <a:pt x="1182" y="368"/>
                    <a:pt x="1205" y="361"/>
                    <a:pt x="1223" y="367"/>
                  </a:cubicBezTo>
                  <a:cubicBezTo>
                    <a:pt x="1237" y="373"/>
                    <a:pt x="1240" y="383"/>
                    <a:pt x="1239" y="391"/>
                  </a:cubicBezTo>
                  <a:close/>
                  <a:moveTo>
                    <a:pt x="1204" y="361"/>
                  </a:moveTo>
                  <a:cubicBezTo>
                    <a:pt x="1202" y="361"/>
                    <a:pt x="1200" y="362"/>
                    <a:pt x="1198" y="362"/>
                  </a:cubicBezTo>
                  <a:cubicBezTo>
                    <a:pt x="1203" y="335"/>
                    <a:pt x="1193" y="322"/>
                    <a:pt x="1187" y="316"/>
                  </a:cubicBezTo>
                  <a:cubicBezTo>
                    <a:pt x="1179" y="309"/>
                    <a:pt x="1168" y="307"/>
                    <a:pt x="1158" y="310"/>
                  </a:cubicBezTo>
                  <a:cubicBezTo>
                    <a:pt x="1156" y="299"/>
                    <a:pt x="1148" y="292"/>
                    <a:pt x="1140" y="290"/>
                  </a:cubicBezTo>
                  <a:cubicBezTo>
                    <a:pt x="1131" y="287"/>
                    <a:pt x="1122" y="289"/>
                    <a:pt x="1115" y="294"/>
                  </a:cubicBezTo>
                  <a:cubicBezTo>
                    <a:pt x="1111" y="283"/>
                    <a:pt x="1099" y="278"/>
                    <a:pt x="1090" y="278"/>
                  </a:cubicBezTo>
                  <a:cubicBezTo>
                    <a:pt x="1090" y="279"/>
                    <a:pt x="1090" y="279"/>
                    <a:pt x="1090" y="279"/>
                  </a:cubicBezTo>
                  <a:cubicBezTo>
                    <a:pt x="1090" y="278"/>
                    <a:pt x="1090" y="278"/>
                    <a:pt x="1090" y="278"/>
                  </a:cubicBezTo>
                  <a:cubicBezTo>
                    <a:pt x="1081" y="278"/>
                    <a:pt x="1070" y="283"/>
                    <a:pt x="1065" y="294"/>
                  </a:cubicBezTo>
                  <a:cubicBezTo>
                    <a:pt x="1058" y="289"/>
                    <a:pt x="1049" y="287"/>
                    <a:pt x="1040" y="290"/>
                  </a:cubicBezTo>
                  <a:cubicBezTo>
                    <a:pt x="1032" y="292"/>
                    <a:pt x="1024" y="299"/>
                    <a:pt x="1022" y="310"/>
                  </a:cubicBezTo>
                  <a:cubicBezTo>
                    <a:pt x="1012" y="307"/>
                    <a:pt x="1002" y="309"/>
                    <a:pt x="993" y="316"/>
                  </a:cubicBezTo>
                  <a:cubicBezTo>
                    <a:pt x="987" y="322"/>
                    <a:pt x="977" y="335"/>
                    <a:pt x="982" y="362"/>
                  </a:cubicBezTo>
                  <a:cubicBezTo>
                    <a:pt x="980" y="362"/>
                    <a:pt x="978" y="361"/>
                    <a:pt x="976" y="361"/>
                  </a:cubicBezTo>
                  <a:cubicBezTo>
                    <a:pt x="970" y="341"/>
                    <a:pt x="972" y="324"/>
                    <a:pt x="982" y="312"/>
                  </a:cubicBezTo>
                  <a:cubicBezTo>
                    <a:pt x="989" y="302"/>
                    <a:pt x="1001" y="297"/>
                    <a:pt x="1013" y="297"/>
                  </a:cubicBezTo>
                  <a:cubicBezTo>
                    <a:pt x="1014" y="297"/>
                    <a:pt x="1015" y="296"/>
                    <a:pt x="1015" y="295"/>
                  </a:cubicBezTo>
                  <a:cubicBezTo>
                    <a:pt x="1016" y="287"/>
                    <a:pt x="1021" y="280"/>
                    <a:pt x="1030" y="275"/>
                  </a:cubicBezTo>
                  <a:cubicBezTo>
                    <a:pt x="1040" y="270"/>
                    <a:pt x="1051" y="270"/>
                    <a:pt x="1060" y="275"/>
                  </a:cubicBezTo>
                  <a:cubicBezTo>
                    <a:pt x="1061" y="275"/>
                    <a:pt x="1062" y="275"/>
                    <a:pt x="1063" y="274"/>
                  </a:cubicBezTo>
                  <a:cubicBezTo>
                    <a:pt x="1068" y="264"/>
                    <a:pt x="1078" y="258"/>
                    <a:pt x="1090" y="258"/>
                  </a:cubicBezTo>
                  <a:cubicBezTo>
                    <a:pt x="1102" y="258"/>
                    <a:pt x="1112" y="264"/>
                    <a:pt x="1117" y="274"/>
                  </a:cubicBezTo>
                  <a:cubicBezTo>
                    <a:pt x="1118" y="275"/>
                    <a:pt x="1119" y="275"/>
                    <a:pt x="1120" y="275"/>
                  </a:cubicBezTo>
                  <a:cubicBezTo>
                    <a:pt x="1129" y="270"/>
                    <a:pt x="1141" y="270"/>
                    <a:pt x="1150" y="275"/>
                  </a:cubicBezTo>
                  <a:cubicBezTo>
                    <a:pt x="1159" y="280"/>
                    <a:pt x="1164" y="287"/>
                    <a:pt x="1165" y="295"/>
                  </a:cubicBezTo>
                  <a:cubicBezTo>
                    <a:pt x="1165" y="296"/>
                    <a:pt x="1166" y="297"/>
                    <a:pt x="1167" y="297"/>
                  </a:cubicBezTo>
                  <a:cubicBezTo>
                    <a:pt x="1179" y="297"/>
                    <a:pt x="1191" y="302"/>
                    <a:pt x="1198" y="312"/>
                  </a:cubicBezTo>
                  <a:cubicBezTo>
                    <a:pt x="1208" y="324"/>
                    <a:pt x="1210" y="341"/>
                    <a:pt x="1204" y="361"/>
                  </a:cubicBezTo>
                  <a:close/>
                  <a:moveTo>
                    <a:pt x="1015" y="385"/>
                  </a:moveTo>
                  <a:cubicBezTo>
                    <a:pt x="1049" y="420"/>
                    <a:pt x="1064" y="494"/>
                    <a:pt x="1031" y="547"/>
                  </a:cubicBezTo>
                  <a:cubicBezTo>
                    <a:pt x="1030" y="548"/>
                    <a:pt x="1028" y="549"/>
                    <a:pt x="1026" y="550"/>
                  </a:cubicBezTo>
                  <a:cubicBezTo>
                    <a:pt x="1046" y="515"/>
                    <a:pt x="1049" y="461"/>
                    <a:pt x="1033" y="422"/>
                  </a:cubicBezTo>
                  <a:cubicBezTo>
                    <a:pt x="1022" y="394"/>
                    <a:pt x="1003" y="376"/>
                    <a:pt x="977" y="370"/>
                  </a:cubicBezTo>
                  <a:cubicBezTo>
                    <a:pt x="977" y="370"/>
                    <a:pt x="976" y="371"/>
                    <a:pt x="975" y="371"/>
                  </a:cubicBezTo>
                  <a:cubicBezTo>
                    <a:pt x="975" y="372"/>
                    <a:pt x="975" y="373"/>
                    <a:pt x="976" y="374"/>
                  </a:cubicBezTo>
                  <a:cubicBezTo>
                    <a:pt x="996" y="389"/>
                    <a:pt x="987" y="410"/>
                    <a:pt x="976" y="436"/>
                  </a:cubicBezTo>
                  <a:cubicBezTo>
                    <a:pt x="964" y="465"/>
                    <a:pt x="948" y="502"/>
                    <a:pt x="970" y="547"/>
                  </a:cubicBezTo>
                  <a:cubicBezTo>
                    <a:pt x="969" y="547"/>
                    <a:pt x="967" y="547"/>
                    <a:pt x="966" y="547"/>
                  </a:cubicBezTo>
                  <a:cubicBezTo>
                    <a:pt x="965" y="547"/>
                    <a:pt x="965" y="547"/>
                    <a:pt x="964" y="546"/>
                  </a:cubicBezTo>
                  <a:cubicBezTo>
                    <a:pt x="940" y="502"/>
                    <a:pt x="957" y="464"/>
                    <a:pt x="970" y="432"/>
                  </a:cubicBezTo>
                  <a:cubicBezTo>
                    <a:pt x="978" y="416"/>
                    <a:pt x="984" y="402"/>
                    <a:pt x="982" y="391"/>
                  </a:cubicBezTo>
                  <a:cubicBezTo>
                    <a:pt x="981" y="381"/>
                    <a:pt x="973" y="374"/>
                    <a:pt x="964" y="375"/>
                  </a:cubicBezTo>
                  <a:cubicBezTo>
                    <a:pt x="964" y="375"/>
                    <a:pt x="963" y="375"/>
                    <a:pt x="963" y="376"/>
                  </a:cubicBezTo>
                  <a:cubicBezTo>
                    <a:pt x="962" y="377"/>
                    <a:pt x="963" y="378"/>
                    <a:pt x="963" y="378"/>
                  </a:cubicBezTo>
                  <a:cubicBezTo>
                    <a:pt x="971" y="383"/>
                    <a:pt x="972" y="389"/>
                    <a:pt x="971" y="394"/>
                  </a:cubicBezTo>
                  <a:cubicBezTo>
                    <a:pt x="969" y="400"/>
                    <a:pt x="964" y="403"/>
                    <a:pt x="957" y="404"/>
                  </a:cubicBezTo>
                  <a:cubicBezTo>
                    <a:pt x="957" y="404"/>
                    <a:pt x="957" y="404"/>
                    <a:pt x="957" y="404"/>
                  </a:cubicBezTo>
                  <a:cubicBezTo>
                    <a:pt x="948" y="404"/>
                    <a:pt x="943" y="397"/>
                    <a:pt x="941" y="391"/>
                  </a:cubicBezTo>
                  <a:cubicBezTo>
                    <a:pt x="940" y="383"/>
                    <a:pt x="943" y="373"/>
                    <a:pt x="957" y="367"/>
                  </a:cubicBezTo>
                  <a:cubicBezTo>
                    <a:pt x="975" y="361"/>
                    <a:pt x="998" y="368"/>
                    <a:pt x="1015" y="385"/>
                  </a:cubicBezTo>
                  <a:close/>
                  <a:moveTo>
                    <a:pt x="956" y="364"/>
                  </a:moveTo>
                  <a:cubicBezTo>
                    <a:pt x="940" y="370"/>
                    <a:pt x="936" y="382"/>
                    <a:pt x="937" y="391"/>
                  </a:cubicBezTo>
                  <a:cubicBezTo>
                    <a:pt x="938" y="394"/>
                    <a:pt x="939" y="397"/>
                    <a:pt x="941" y="400"/>
                  </a:cubicBezTo>
                  <a:cubicBezTo>
                    <a:pt x="939" y="399"/>
                    <a:pt x="937" y="398"/>
                    <a:pt x="935" y="398"/>
                  </a:cubicBezTo>
                  <a:cubicBezTo>
                    <a:pt x="933" y="398"/>
                    <a:pt x="931" y="398"/>
                    <a:pt x="929" y="398"/>
                  </a:cubicBezTo>
                  <a:cubicBezTo>
                    <a:pt x="927" y="391"/>
                    <a:pt x="921" y="387"/>
                    <a:pt x="917" y="385"/>
                  </a:cubicBezTo>
                  <a:cubicBezTo>
                    <a:pt x="921" y="382"/>
                    <a:pt x="928" y="375"/>
                    <a:pt x="925" y="365"/>
                  </a:cubicBezTo>
                  <a:cubicBezTo>
                    <a:pt x="921" y="355"/>
                    <a:pt x="910" y="353"/>
                    <a:pt x="904" y="352"/>
                  </a:cubicBezTo>
                  <a:cubicBezTo>
                    <a:pt x="905" y="351"/>
                    <a:pt x="905" y="350"/>
                    <a:pt x="906" y="349"/>
                  </a:cubicBezTo>
                  <a:cubicBezTo>
                    <a:pt x="906" y="350"/>
                    <a:pt x="907" y="350"/>
                    <a:pt x="907" y="351"/>
                  </a:cubicBezTo>
                  <a:cubicBezTo>
                    <a:pt x="913" y="355"/>
                    <a:pt x="919" y="357"/>
                    <a:pt x="926" y="357"/>
                  </a:cubicBezTo>
                  <a:cubicBezTo>
                    <a:pt x="928" y="357"/>
                    <a:pt x="930" y="356"/>
                    <a:pt x="933" y="356"/>
                  </a:cubicBezTo>
                  <a:cubicBezTo>
                    <a:pt x="940" y="354"/>
                    <a:pt x="946" y="349"/>
                    <a:pt x="948" y="342"/>
                  </a:cubicBezTo>
                  <a:cubicBezTo>
                    <a:pt x="950" y="349"/>
                    <a:pt x="953" y="356"/>
                    <a:pt x="957" y="363"/>
                  </a:cubicBezTo>
                  <a:cubicBezTo>
                    <a:pt x="956" y="364"/>
                    <a:pt x="956" y="364"/>
                    <a:pt x="956" y="364"/>
                  </a:cubicBezTo>
                  <a:close/>
                  <a:moveTo>
                    <a:pt x="715" y="465"/>
                  </a:moveTo>
                  <a:cubicBezTo>
                    <a:pt x="710" y="466"/>
                    <a:pt x="702" y="466"/>
                    <a:pt x="698" y="459"/>
                  </a:cubicBezTo>
                  <a:cubicBezTo>
                    <a:pt x="695" y="452"/>
                    <a:pt x="699" y="444"/>
                    <a:pt x="702" y="439"/>
                  </a:cubicBezTo>
                  <a:cubicBezTo>
                    <a:pt x="705" y="449"/>
                    <a:pt x="709" y="457"/>
                    <a:pt x="715" y="465"/>
                  </a:cubicBezTo>
                  <a:close/>
                  <a:moveTo>
                    <a:pt x="721" y="304"/>
                  </a:moveTo>
                  <a:cubicBezTo>
                    <a:pt x="719" y="301"/>
                    <a:pt x="715" y="294"/>
                    <a:pt x="720" y="288"/>
                  </a:cubicBezTo>
                  <a:cubicBezTo>
                    <a:pt x="724" y="282"/>
                    <a:pt x="731" y="283"/>
                    <a:pt x="736" y="284"/>
                  </a:cubicBezTo>
                  <a:cubicBezTo>
                    <a:pt x="730" y="290"/>
                    <a:pt x="726" y="296"/>
                    <a:pt x="721" y="304"/>
                  </a:cubicBezTo>
                  <a:close/>
                  <a:moveTo>
                    <a:pt x="718" y="309"/>
                  </a:moveTo>
                  <a:cubicBezTo>
                    <a:pt x="714" y="317"/>
                    <a:pt x="711" y="325"/>
                    <a:pt x="708" y="333"/>
                  </a:cubicBezTo>
                  <a:cubicBezTo>
                    <a:pt x="705" y="330"/>
                    <a:pt x="700" y="324"/>
                    <a:pt x="703" y="317"/>
                  </a:cubicBezTo>
                  <a:cubicBezTo>
                    <a:pt x="706" y="309"/>
                    <a:pt x="714" y="309"/>
                    <a:pt x="718" y="309"/>
                  </a:cubicBezTo>
                  <a:close/>
                  <a:moveTo>
                    <a:pt x="699" y="364"/>
                  </a:moveTo>
                  <a:cubicBezTo>
                    <a:pt x="696" y="361"/>
                    <a:pt x="690" y="355"/>
                    <a:pt x="691" y="348"/>
                  </a:cubicBezTo>
                  <a:cubicBezTo>
                    <a:pt x="693" y="340"/>
                    <a:pt x="702" y="339"/>
                    <a:pt x="706" y="339"/>
                  </a:cubicBezTo>
                  <a:cubicBezTo>
                    <a:pt x="703" y="347"/>
                    <a:pt x="701" y="355"/>
                    <a:pt x="699" y="364"/>
                  </a:cubicBezTo>
                  <a:close/>
                  <a:moveTo>
                    <a:pt x="698" y="370"/>
                  </a:moveTo>
                  <a:cubicBezTo>
                    <a:pt x="697" y="377"/>
                    <a:pt x="697" y="384"/>
                    <a:pt x="696" y="391"/>
                  </a:cubicBezTo>
                  <a:cubicBezTo>
                    <a:pt x="696" y="394"/>
                    <a:pt x="696" y="396"/>
                    <a:pt x="696" y="398"/>
                  </a:cubicBezTo>
                  <a:cubicBezTo>
                    <a:pt x="692" y="396"/>
                    <a:pt x="685" y="391"/>
                    <a:pt x="685" y="383"/>
                  </a:cubicBezTo>
                  <a:cubicBezTo>
                    <a:pt x="686" y="374"/>
                    <a:pt x="694" y="371"/>
                    <a:pt x="698" y="370"/>
                  </a:cubicBezTo>
                  <a:close/>
                  <a:moveTo>
                    <a:pt x="696" y="404"/>
                  </a:moveTo>
                  <a:cubicBezTo>
                    <a:pt x="697" y="414"/>
                    <a:pt x="698" y="424"/>
                    <a:pt x="700" y="433"/>
                  </a:cubicBezTo>
                  <a:cubicBezTo>
                    <a:pt x="699" y="433"/>
                    <a:pt x="698" y="432"/>
                    <a:pt x="697" y="432"/>
                  </a:cubicBezTo>
                  <a:cubicBezTo>
                    <a:pt x="697" y="424"/>
                    <a:pt x="695" y="417"/>
                    <a:pt x="690" y="410"/>
                  </a:cubicBezTo>
                  <a:cubicBezTo>
                    <a:pt x="692" y="407"/>
                    <a:pt x="695" y="405"/>
                    <a:pt x="696" y="404"/>
                  </a:cubicBezTo>
                  <a:close/>
                  <a:moveTo>
                    <a:pt x="697" y="436"/>
                  </a:moveTo>
                  <a:cubicBezTo>
                    <a:pt x="698" y="436"/>
                    <a:pt x="699" y="436"/>
                    <a:pt x="699" y="437"/>
                  </a:cubicBezTo>
                  <a:cubicBezTo>
                    <a:pt x="696" y="441"/>
                    <a:pt x="690" y="451"/>
                    <a:pt x="695" y="460"/>
                  </a:cubicBezTo>
                  <a:cubicBezTo>
                    <a:pt x="699" y="469"/>
                    <a:pt x="709" y="470"/>
                    <a:pt x="714" y="469"/>
                  </a:cubicBezTo>
                  <a:cubicBezTo>
                    <a:pt x="713" y="473"/>
                    <a:pt x="711" y="480"/>
                    <a:pt x="715" y="487"/>
                  </a:cubicBezTo>
                  <a:cubicBezTo>
                    <a:pt x="713" y="488"/>
                    <a:pt x="712" y="489"/>
                    <a:pt x="710" y="491"/>
                  </a:cubicBezTo>
                  <a:cubicBezTo>
                    <a:pt x="709" y="493"/>
                    <a:pt x="708" y="494"/>
                    <a:pt x="707" y="496"/>
                  </a:cubicBezTo>
                  <a:cubicBezTo>
                    <a:pt x="707" y="493"/>
                    <a:pt x="706" y="491"/>
                    <a:pt x="704" y="488"/>
                  </a:cubicBezTo>
                  <a:cubicBezTo>
                    <a:pt x="699" y="480"/>
                    <a:pt x="687" y="474"/>
                    <a:pt x="672" y="481"/>
                  </a:cubicBezTo>
                  <a:cubicBezTo>
                    <a:pt x="671" y="482"/>
                    <a:pt x="671" y="482"/>
                    <a:pt x="671" y="482"/>
                  </a:cubicBezTo>
                  <a:cubicBezTo>
                    <a:pt x="668" y="474"/>
                    <a:pt x="665" y="467"/>
                    <a:pt x="662" y="461"/>
                  </a:cubicBezTo>
                  <a:cubicBezTo>
                    <a:pt x="668" y="464"/>
                    <a:pt x="676" y="463"/>
                    <a:pt x="682" y="460"/>
                  </a:cubicBezTo>
                  <a:cubicBezTo>
                    <a:pt x="684" y="458"/>
                    <a:pt x="686" y="457"/>
                    <a:pt x="688" y="455"/>
                  </a:cubicBezTo>
                  <a:cubicBezTo>
                    <a:pt x="692" y="451"/>
                    <a:pt x="695" y="445"/>
                    <a:pt x="697" y="438"/>
                  </a:cubicBezTo>
                  <a:cubicBezTo>
                    <a:pt x="697" y="437"/>
                    <a:pt x="697" y="437"/>
                    <a:pt x="697" y="436"/>
                  </a:cubicBezTo>
                  <a:close/>
                  <a:moveTo>
                    <a:pt x="673" y="485"/>
                  </a:moveTo>
                  <a:cubicBezTo>
                    <a:pt x="687" y="479"/>
                    <a:pt x="697" y="484"/>
                    <a:pt x="701" y="490"/>
                  </a:cubicBezTo>
                  <a:cubicBezTo>
                    <a:pt x="705" y="496"/>
                    <a:pt x="705" y="504"/>
                    <a:pt x="699" y="510"/>
                  </a:cubicBezTo>
                  <a:cubicBezTo>
                    <a:pt x="699" y="510"/>
                    <a:pt x="699" y="510"/>
                    <a:pt x="699" y="511"/>
                  </a:cubicBezTo>
                  <a:cubicBezTo>
                    <a:pt x="694" y="515"/>
                    <a:pt x="687" y="516"/>
                    <a:pt x="682" y="513"/>
                  </a:cubicBezTo>
                  <a:cubicBezTo>
                    <a:pt x="678" y="511"/>
                    <a:pt x="674" y="506"/>
                    <a:pt x="676" y="497"/>
                  </a:cubicBezTo>
                  <a:cubicBezTo>
                    <a:pt x="677" y="496"/>
                    <a:pt x="676" y="495"/>
                    <a:pt x="675" y="495"/>
                  </a:cubicBezTo>
                  <a:cubicBezTo>
                    <a:pt x="675" y="495"/>
                    <a:pt x="674" y="495"/>
                    <a:pt x="673" y="495"/>
                  </a:cubicBezTo>
                  <a:cubicBezTo>
                    <a:pt x="667" y="501"/>
                    <a:pt x="666" y="511"/>
                    <a:pt x="672" y="519"/>
                  </a:cubicBezTo>
                  <a:cubicBezTo>
                    <a:pt x="679" y="528"/>
                    <a:pt x="693" y="534"/>
                    <a:pt x="710" y="540"/>
                  </a:cubicBezTo>
                  <a:cubicBezTo>
                    <a:pt x="741" y="553"/>
                    <a:pt x="781" y="568"/>
                    <a:pt x="795" y="616"/>
                  </a:cubicBezTo>
                  <a:cubicBezTo>
                    <a:pt x="794" y="617"/>
                    <a:pt x="794" y="618"/>
                    <a:pt x="793" y="618"/>
                  </a:cubicBezTo>
                  <a:cubicBezTo>
                    <a:pt x="793" y="619"/>
                    <a:pt x="792" y="620"/>
                    <a:pt x="791" y="621"/>
                  </a:cubicBezTo>
                  <a:cubicBezTo>
                    <a:pt x="775" y="574"/>
                    <a:pt x="738" y="559"/>
                    <a:pt x="708" y="547"/>
                  </a:cubicBezTo>
                  <a:cubicBezTo>
                    <a:pt x="682" y="536"/>
                    <a:pt x="662" y="528"/>
                    <a:pt x="665" y="503"/>
                  </a:cubicBezTo>
                  <a:cubicBezTo>
                    <a:pt x="665" y="502"/>
                    <a:pt x="664" y="501"/>
                    <a:pt x="663" y="501"/>
                  </a:cubicBezTo>
                  <a:cubicBezTo>
                    <a:pt x="662" y="500"/>
                    <a:pt x="661" y="501"/>
                    <a:pt x="661" y="502"/>
                  </a:cubicBezTo>
                  <a:cubicBezTo>
                    <a:pt x="647" y="523"/>
                    <a:pt x="646" y="549"/>
                    <a:pt x="658" y="577"/>
                  </a:cubicBezTo>
                  <a:cubicBezTo>
                    <a:pt x="675" y="616"/>
                    <a:pt x="715" y="652"/>
                    <a:pt x="754" y="663"/>
                  </a:cubicBezTo>
                  <a:cubicBezTo>
                    <a:pt x="752" y="664"/>
                    <a:pt x="750" y="664"/>
                    <a:pt x="748" y="665"/>
                  </a:cubicBezTo>
                  <a:cubicBezTo>
                    <a:pt x="687" y="650"/>
                    <a:pt x="645" y="587"/>
                    <a:pt x="645" y="538"/>
                  </a:cubicBezTo>
                  <a:cubicBezTo>
                    <a:pt x="644" y="514"/>
                    <a:pt x="656" y="493"/>
                    <a:pt x="673" y="485"/>
                  </a:cubicBezTo>
                  <a:close/>
                  <a:moveTo>
                    <a:pt x="538" y="644"/>
                  </a:moveTo>
                  <a:cubicBezTo>
                    <a:pt x="588" y="645"/>
                    <a:pt x="650" y="687"/>
                    <a:pt x="665" y="748"/>
                  </a:cubicBezTo>
                  <a:cubicBezTo>
                    <a:pt x="664" y="750"/>
                    <a:pt x="664" y="752"/>
                    <a:pt x="664" y="753"/>
                  </a:cubicBezTo>
                  <a:cubicBezTo>
                    <a:pt x="652" y="714"/>
                    <a:pt x="617" y="674"/>
                    <a:pt x="578" y="658"/>
                  </a:cubicBezTo>
                  <a:cubicBezTo>
                    <a:pt x="550" y="646"/>
                    <a:pt x="524" y="647"/>
                    <a:pt x="502" y="661"/>
                  </a:cubicBezTo>
                  <a:cubicBezTo>
                    <a:pt x="501" y="661"/>
                    <a:pt x="501" y="662"/>
                    <a:pt x="501" y="663"/>
                  </a:cubicBezTo>
                  <a:cubicBezTo>
                    <a:pt x="501" y="664"/>
                    <a:pt x="502" y="664"/>
                    <a:pt x="503" y="664"/>
                  </a:cubicBezTo>
                  <a:cubicBezTo>
                    <a:pt x="528" y="661"/>
                    <a:pt x="536" y="682"/>
                    <a:pt x="547" y="708"/>
                  </a:cubicBezTo>
                  <a:cubicBezTo>
                    <a:pt x="559" y="738"/>
                    <a:pt x="574" y="775"/>
                    <a:pt x="621" y="791"/>
                  </a:cubicBezTo>
                  <a:cubicBezTo>
                    <a:pt x="620" y="792"/>
                    <a:pt x="619" y="792"/>
                    <a:pt x="618" y="793"/>
                  </a:cubicBezTo>
                  <a:cubicBezTo>
                    <a:pt x="618" y="794"/>
                    <a:pt x="617" y="794"/>
                    <a:pt x="617" y="795"/>
                  </a:cubicBezTo>
                  <a:cubicBezTo>
                    <a:pt x="568" y="780"/>
                    <a:pt x="553" y="741"/>
                    <a:pt x="541" y="710"/>
                  </a:cubicBezTo>
                  <a:cubicBezTo>
                    <a:pt x="534" y="693"/>
                    <a:pt x="529" y="679"/>
                    <a:pt x="520" y="672"/>
                  </a:cubicBezTo>
                  <a:cubicBezTo>
                    <a:pt x="512" y="666"/>
                    <a:pt x="502" y="666"/>
                    <a:pt x="496" y="673"/>
                  </a:cubicBezTo>
                  <a:cubicBezTo>
                    <a:pt x="495" y="674"/>
                    <a:pt x="495" y="674"/>
                    <a:pt x="495" y="675"/>
                  </a:cubicBezTo>
                  <a:cubicBezTo>
                    <a:pt x="496" y="676"/>
                    <a:pt x="497" y="676"/>
                    <a:pt x="497" y="676"/>
                  </a:cubicBezTo>
                  <a:cubicBezTo>
                    <a:pt x="506" y="674"/>
                    <a:pt x="511" y="678"/>
                    <a:pt x="514" y="682"/>
                  </a:cubicBezTo>
                  <a:cubicBezTo>
                    <a:pt x="517" y="687"/>
                    <a:pt x="515" y="694"/>
                    <a:pt x="511" y="699"/>
                  </a:cubicBezTo>
                  <a:cubicBezTo>
                    <a:pt x="511" y="699"/>
                    <a:pt x="511" y="699"/>
                    <a:pt x="511" y="699"/>
                  </a:cubicBezTo>
                  <a:cubicBezTo>
                    <a:pt x="504" y="705"/>
                    <a:pt x="496" y="704"/>
                    <a:pt x="490" y="701"/>
                  </a:cubicBezTo>
                  <a:cubicBezTo>
                    <a:pt x="484" y="696"/>
                    <a:pt x="479" y="686"/>
                    <a:pt x="485" y="673"/>
                  </a:cubicBezTo>
                  <a:cubicBezTo>
                    <a:pt x="493" y="656"/>
                    <a:pt x="514" y="644"/>
                    <a:pt x="538" y="644"/>
                  </a:cubicBezTo>
                  <a:close/>
                  <a:moveTo>
                    <a:pt x="485" y="718"/>
                  </a:moveTo>
                  <a:cubicBezTo>
                    <a:pt x="483" y="721"/>
                    <a:pt x="482" y="725"/>
                    <a:pt x="482" y="729"/>
                  </a:cubicBezTo>
                  <a:cubicBezTo>
                    <a:pt x="479" y="725"/>
                    <a:pt x="475" y="721"/>
                    <a:pt x="470" y="718"/>
                  </a:cubicBezTo>
                  <a:cubicBezTo>
                    <a:pt x="474" y="717"/>
                    <a:pt x="480" y="715"/>
                    <a:pt x="485" y="718"/>
                  </a:cubicBezTo>
                  <a:close/>
                  <a:moveTo>
                    <a:pt x="465" y="714"/>
                  </a:moveTo>
                  <a:cubicBezTo>
                    <a:pt x="458" y="709"/>
                    <a:pt x="449" y="705"/>
                    <a:pt x="440" y="702"/>
                  </a:cubicBezTo>
                  <a:cubicBezTo>
                    <a:pt x="444" y="699"/>
                    <a:pt x="452" y="694"/>
                    <a:pt x="459" y="698"/>
                  </a:cubicBezTo>
                  <a:cubicBezTo>
                    <a:pt x="466" y="701"/>
                    <a:pt x="466" y="710"/>
                    <a:pt x="465" y="714"/>
                  </a:cubicBezTo>
                  <a:close/>
                  <a:moveTo>
                    <a:pt x="383" y="913"/>
                  </a:moveTo>
                  <a:cubicBezTo>
                    <a:pt x="380" y="917"/>
                    <a:pt x="374" y="923"/>
                    <a:pt x="367" y="921"/>
                  </a:cubicBezTo>
                  <a:cubicBezTo>
                    <a:pt x="359" y="918"/>
                    <a:pt x="357" y="909"/>
                    <a:pt x="356" y="904"/>
                  </a:cubicBezTo>
                  <a:cubicBezTo>
                    <a:pt x="365" y="909"/>
                    <a:pt x="374" y="912"/>
                    <a:pt x="383" y="913"/>
                  </a:cubicBezTo>
                  <a:close/>
                  <a:moveTo>
                    <a:pt x="327" y="883"/>
                  </a:moveTo>
                  <a:cubicBezTo>
                    <a:pt x="334" y="890"/>
                    <a:pt x="342" y="896"/>
                    <a:pt x="350" y="901"/>
                  </a:cubicBezTo>
                  <a:cubicBezTo>
                    <a:pt x="349" y="901"/>
                    <a:pt x="348" y="902"/>
                    <a:pt x="347" y="902"/>
                  </a:cubicBezTo>
                  <a:cubicBezTo>
                    <a:pt x="342" y="897"/>
                    <a:pt x="335" y="893"/>
                    <a:pt x="327" y="891"/>
                  </a:cubicBezTo>
                  <a:cubicBezTo>
                    <a:pt x="326" y="888"/>
                    <a:pt x="326" y="885"/>
                    <a:pt x="327" y="883"/>
                  </a:cubicBezTo>
                  <a:close/>
                  <a:moveTo>
                    <a:pt x="383" y="1266"/>
                  </a:moveTo>
                  <a:cubicBezTo>
                    <a:pt x="374" y="1268"/>
                    <a:pt x="365" y="1271"/>
                    <a:pt x="356" y="1275"/>
                  </a:cubicBezTo>
                  <a:cubicBezTo>
                    <a:pt x="357" y="1270"/>
                    <a:pt x="359" y="1261"/>
                    <a:pt x="367" y="1259"/>
                  </a:cubicBezTo>
                  <a:cubicBezTo>
                    <a:pt x="374" y="1256"/>
                    <a:pt x="380" y="1263"/>
                    <a:pt x="383" y="1266"/>
                  </a:cubicBezTo>
                  <a:close/>
                  <a:moveTo>
                    <a:pt x="350" y="1279"/>
                  </a:moveTo>
                  <a:cubicBezTo>
                    <a:pt x="342" y="1283"/>
                    <a:pt x="334" y="1289"/>
                    <a:pt x="327" y="1296"/>
                  </a:cubicBezTo>
                  <a:cubicBezTo>
                    <a:pt x="326" y="1294"/>
                    <a:pt x="326" y="1291"/>
                    <a:pt x="327" y="1288"/>
                  </a:cubicBezTo>
                  <a:cubicBezTo>
                    <a:pt x="335" y="1286"/>
                    <a:pt x="342" y="1283"/>
                    <a:pt x="347" y="1277"/>
                  </a:cubicBezTo>
                  <a:cubicBezTo>
                    <a:pt x="348" y="1278"/>
                    <a:pt x="349" y="1278"/>
                    <a:pt x="350" y="1279"/>
                  </a:cubicBezTo>
                  <a:close/>
                  <a:moveTo>
                    <a:pt x="485" y="1462"/>
                  </a:moveTo>
                  <a:cubicBezTo>
                    <a:pt x="480" y="1465"/>
                    <a:pt x="474" y="1463"/>
                    <a:pt x="470" y="1462"/>
                  </a:cubicBezTo>
                  <a:cubicBezTo>
                    <a:pt x="475" y="1458"/>
                    <a:pt x="479" y="1454"/>
                    <a:pt x="482" y="1450"/>
                  </a:cubicBezTo>
                  <a:cubicBezTo>
                    <a:pt x="482" y="1454"/>
                    <a:pt x="483" y="1458"/>
                    <a:pt x="485" y="1462"/>
                  </a:cubicBezTo>
                  <a:close/>
                  <a:moveTo>
                    <a:pt x="459" y="1482"/>
                  </a:moveTo>
                  <a:cubicBezTo>
                    <a:pt x="452" y="1485"/>
                    <a:pt x="444" y="1481"/>
                    <a:pt x="440" y="1478"/>
                  </a:cubicBezTo>
                  <a:cubicBezTo>
                    <a:pt x="449" y="1475"/>
                    <a:pt x="458" y="1470"/>
                    <a:pt x="465" y="1465"/>
                  </a:cubicBezTo>
                  <a:cubicBezTo>
                    <a:pt x="466" y="1470"/>
                    <a:pt x="466" y="1478"/>
                    <a:pt x="459" y="1482"/>
                  </a:cubicBezTo>
                  <a:close/>
                  <a:moveTo>
                    <a:pt x="490" y="1479"/>
                  </a:moveTo>
                  <a:cubicBezTo>
                    <a:pt x="496" y="1475"/>
                    <a:pt x="504" y="1474"/>
                    <a:pt x="511" y="1481"/>
                  </a:cubicBezTo>
                  <a:cubicBezTo>
                    <a:pt x="511" y="1481"/>
                    <a:pt x="511" y="1481"/>
                    <a:pt x="511" y="1481"/>
                  </a:cubicBezTo>
                  <a:cubicBezTo>
                    <a:pt x="515" y="1486"/>
                    <a:pt x="517" y="1492"/>
                    <a:pt x="514" y="1497"/>
                  </a:cubicBezTo>
                  <a:cubicBezTo>
                    <a:pt x="511" y="1502"/>
                    <a:pt x="506" y="1505"/>
                    <a:pt x="497" y="1503"/>
                  </a:cubicBezTo>
                  <a:cubicBezTo>
                    <a:pt x="497" y="1503"/>
                    <a:pt x="496" y="1504"/>
                    <a:pt x="495" y="1504"/>
                  </a:cubicBezTo>
                  <a:cubicBezTo>
                    <a:pt x="495" y="1505"/>
                    <a:pt x="495" y="1506"/>
                    <a:pt x="496" y="1507"/>
                  </a:cubicBezTo>
                  <a:cubicBezTo>
                    <a:pt x="502" y="1513"/>
                    <a:pt x="512" y="1514"/>
                    <a:pt x="520" y="1507"/>
                  </a:cubicBezTo>
                  <a:cubicBezTo>
                    <a:pt x="529" y="1501"/>
                    <a:pt x="534" y="1486"/>
                    <a:pt x="541" y="1470"/>
                  </a:cubicBezTo>
                  <a:cubicBezTo>
                    <a:pt x="553" y="1438"/>
                    <a:pt x="568" y="1399"/>
                    <a:pt x="617" y="1385"/>
                  </a:cubicBezTo>
                  <a:cubicBezTo>
                    <a:pt x="617" y="1385"/>
                    <a:pt x="618" y="1386"/>
                    <a:pt x="618" y="1386"/>
                  </a:cubicBezTo>
                  <a:cubicBezTo>
                    <a:pt x="619" y="1387"/>
                    <a:pt x="620" y="1388"/>
                    <a:pt x="621" y="1388"/>
                  </a:cubicBezTo>
                  <a:cubicBezTo>
                    <a:pt x="574" y="1405"/>
                    <a:pt x="559" y="1442"/>
                    <a:pt x="547" y="1472"/>
                  </a:cubicBezTo>
                  <a:cubicBezTo>
                    <a:pt x="536" y="1498"/>
                    <a:pt x="528" y="1518"/>
                    <a:pt x="503" y="1515"/>
                  </a:cubicBezTo>
                  <a:cubicBezTo>
                    <a:pt x="502" y="1515"/>
                    <a:pt x="501" y="1516"/>
                    <a:pt x="501" y="1517"/>
                  </a:cubicBezTo>
                  <a:cubicBezTo>
                    <a:pt x="501" y="1517"/>
                    <a:pt x="501" y="1518"/>
                    <a:pt x="502" y="1519"/>
                  </a:cubicBezTo>
                  <a:cubicBezTo>
                    <a:pt x="524" y="1533"/>
                    <a:pt x="550" y="1534"/>
                    <a:pt x="578" y="1522"/>
                  </a:cubicBezTo>
                  <a:cubicBezTo>
                    <a:pt x="617" y="1505"/>
                    <a:pt x="652" y="1465"/>
                    <a:pt x="664" y="1426"/>
                  </a:cubicBezTo>
                  <a:cubicBezTo>
                    <a:pt x="664" y="1428"/>
                    <a:pt x="664" y="1430"/>
                    <a:pt x="665" y="1432"/>
                  </a:cubicBezTo>
                  <a:cubicBezTo>
                    <a:pt x="650" y="1493"/>
                    <a:pt x="588" y="1535"/>
                    <a:pt x="538" y="1535"/>
                  </a:cubicBezTo>
                  <a:cubicBezTo>
                    <a:pt x="514" y="1535"/>
                    <a:pt x="493" y="1524"/>
                    <a:pt x="485" y="1507"/>
                  </a:cubicBezTo>
                  <a:cubicBezTo>
                    <a:pt x="479" y="1493"/>
                    <a:pt x="484" y="1483"/>
                    <a:pt x="490" y="1479"/>
                  </a:cubicBezTo>
                  <a:close/>
                  <a:moveTo>
                    <a:pt x="645" y="1642"/>
                  </a:moveTo>
                  <a:cubicBezTo>
                    <a:pt x="645" y="1592"/>
                    <a:pt x="687" y="1530"/>
                    <a:pt x="748" y="1515"/>
                  </a:cubicBezTo>
                  <a:cubicBezTo>
                    <a:pt x="750" y="1515"/>
                    <a:pt x="752" y="1516"/>
                    <a:pt x="754" y="1516"/>
                  </a:cubicBezTo>
                  <a:cubicBezTo>
                    <a:pt x="715" y="1528"/>
                    <a:pt x="675" y="1563"/>
                    <a:pt x="658" y="1602"/>
                  </a:cubicBezTo>
                  <a:cubicBezTo>
                    <a:pt x="646" y="1630"/>
                    <a:pt x="647" y="1656"/>
                    <a:pt x="661" y="1678"/>
                  </a:cubicBezTo>
                  <a:cubicBezTo>
                    <a:pt x="661" y="1679"/>
                    <a:pt x="662" y="1679"/>
                    <a:pt x="663" y="1679"/>
                  </a:cubicBezTo>
                  <a:cubicBezTo>
                    <a:pt x="664" y="1678"/>
                    <a:pt x="665" y="1678"/>
                    <a:pt x="665" y="1677"/>
                  </a:cubicBezTo>
                  <a:cubicBezTo>
                    <a:pt x="662" y="1652"/>
                    <a:pt x="682" y="1643"/>
                    <a:pt x="708" y="1633"/>
                  </a:cubicBezTo>
                  <a:cubicBezTo>
                    <a:pt x="738" y="1621"/>
                    <a:pt x="775" y="1605"/>
                    <a:pt x="791" y="1558"/>
                  </a:cubicBezTo>
                  <a:cubicBezTo>
                    <a:pt x="792" y="1559"/>
                    <a:pt x="793" y="1560"/>
                    <a:pt x="793" y="1561"/>
                  </a:cubicBezTo>
                  <a:cubicBezTo>
                    <a:pt x="794" y="1562"/>
                    <a:pt x="794" y="1562"/>
                    <a:pt x="795" y="1563"/>
                  </a:cubicBezTo>
                  <a:cubicBezTo>
                    <a:pt x="781" y="1611"/>
                    <a:pt x="741" y="1627"/>
                    <a:pt x="710" y="1639"/>
                  </a:cubicBezTo>
                  <a:cubicBezTo>
                    <a:pt x="693" y="1645"/>
                    <a:pt x="679" y="1651"/>
                    <a:pt x="672" y="1660"/>
                  </a:cubicBezTo>
                  <a:cubicBezTo>
                    <a:pt x="666" y="1668"/>
                    <a:pt x="667" y="1678"/>
                    <a:pt x="673" y="1684"/>
                  </a:cubicBezTo>
                  <a:cubicBezTo>
                    <a:pt x="674" y="1685"/>
                    <a:pt x="675" y="1685"/>
                    <a:pt x="675" y="1684"/>
                  </a:cubicBezTo>
                  <a:cubicBezTo>
                    <a:pt x="676" y="1684"/>
                    <a:pt x="677" y="1683"/>
                    <a:pt x="676" y="1682"/>
                  </a:cubicBezTo>
                  <a:cubicBezTo>
                    <a:pt x="674" y="1674"/>
                    <a:pt x="678" y="1668"/>
                    <a:pt x="682" y="1666"/>
                  </a:cubicBezTo>
                  <a:cubicBezTo>
                    <a:pt x="687" y="1663"/>
                    <a:pt x="694" y="1664"/>
                    <a:pt x="699" y="1669"/>
                  </a:cubicBezTo>
                  <a:cubicBezTo>
                    <a:pt x="699" y="1669"/>
                    <a:pt x="699" y="1669"/>
                    <a:pt x="699" y="1669"/>
                  </a:cubicBezTo>
                  <a:cubicBezTo>
                    <a:pt x="705" y="1676"/>
                    <a:pt x="705" y="1684"/>
                    <a:pt x="701" y="1689"/>
                  </a:cubicBezTo>
                  <a:cubicBezTo>
                    <a:pt x="697" y="1696"/>
                    <a:pt x="687" y="1701"/>
                    <a:pt x="673" y="1695"/>
                  </a:cubicBezTo>
                  <a:cubicBezTo>
                    <a:pt x="656" y="1687"/>
                    <a:pt x="644" y="1665"/>
                    <a:pt x="645" y="1642"/>
                  </a:cubicBezTo>
                  <a:close/>
                  <a:moveTo>
                    <a:pt x="672" y="1698"/>
                  </a:moveTo>
                  <a:cubicBezTo>
                    <a:pt x="687" y="1705"/>
                    <a:pt x="699" y="1699"/>
                    <a:pt x="704" y="1692"/>
                  </a:cubicBezTo>
                  <a:cubicBezTo>
                    <a:pt x="706" y="1689"/>
                    <a:pt x="707" y="1686"/>
                    <a:pt x="707" y="1683"/>
                  </a:cubicBezTo>
                  <a:cubicBezTo>
                    <a:pt x="708" y="1685"/>
                    <a:pt x="709" y="1687"/>
                    <a:pt x="710" y="1688"/>
                  </a:cubicBezTo>
                  <a:cubicBezTo>
                    <a:pt x="712" y="1690"/>
                    <a:pt x="713" y="1692"/>
                    <a:pt x="715" y="1693"/>
                  </a:cubicBezTo>
                  <a:cubicBezTo>
                    <a:pt x="711" y="1699"/>
                    <a:pt x="713" y="1706"/>
                    <a:pt x="714" y="1710"/>
                  </a:cubicBezTo>
                  <a:cubicBezTo>
                    <a:pt x="709" y="1710"/>
                    <a:pt x="699" y="1710"/>
                    <a:pt x="695" y="1719"/>
                  </a:cubicBezTo>
                  <a:cubicBezTo>
                    <a:pt x="690" y="1728"/>
                    <a:pt x="696" y="1738"/>
                    <a:pt x="699" y="1743"/>
                  </a:cubicBezTo>
                  <a:cubicBezTo>
                    <a:pt x="699" y="1743"/>
                    <a:pt x="698" y="1743"/>
                    <a:pt x="697" y="1744"/>
                  </a:cubicBezTo>
                  <a:cubicBezTo>
                    <a:pt x="697" y="1743"/>
                    <a:pt x="697" y="1742"/>
                    <a:pt x="697" y="1741"/>
                  </a:cubicBezTo>
                  <a:cubicBezTo>
                    <a:pt x="695" y="1735"/>
                    <a:pt x="692" y="1729"/>
                    <a:pt x="688" y="1724"/>
                  </a:cubicBezTo>
                  <a:cubicBezTo>
                    <a:pt x="686" y="1723"/>
                    <a:pt x="684" y="1721"/>
                    <a:pt x="682" y="1720"/>
                  </a:cubicBezTo>
                  <a:cubicBezTo>
                    <a:pt x="676" y="1716"/>
                    <a:pt x="668" y="1716"/>
                    <a:pt x="662" y="1718"/>
                  </a:cubicBezTo>
                  <a:cubicBezTo>
                    <a:pt x="665" y="1712"/>
                    <a:pt x="668" y="1705"/>
                    <a:pt x="671" y="1698"/>
                  </a:cubicBezTo>
                  <a:cubicBezTo>
                    <a:pt x="671" y="1698"/>
                    <a:pt x="671" y="1698"/>
                    <a:pt x="672" y="1698"/>
                  </a:cubicBezTo>
                  <a:close/>
                  <a:moveTo>
                    <a:pt x="715" y="1714"/>
                  </a:moveTo>
                  <a:cubicBezTo>
                    <a:pt x="709" y="1722"/>
                    <a:pt x="705" y="1731"/>
                    <a:pt x="702" y="1740"/>
                  </a:cubicBezTo>
                  <a:cubicBezTo>
                    <a:pt x="699" y="1736"/>
                    <a:pt x="695" y="1728"/>
                    <a:pt x="698" y="1721"/>
                  </a:cubicBezTo>
                  <a:cubicBezTo>
                    <a:pt x="702" y="1714"/>
                    <a:pt x="710" y="1714"/>
                    <a:pt x="715" y="1714"/>
                  </a:cubicBezTo>
                  <a:close/>
                  <a:moveTo>
                    <a:pt x="697" y="1748"/>
                  </a:moveTo>
                  <a:cubicBezTo>
                    <a:pt x="698" y="1747"/>
                    <a:pt x="699" y="1747"/>
                    <a:pt x="700" y="1747"/>
                  </a:cubicBezTo>
                  <a:cubicBezTo>
                    <a:pt x="698" y="1756"/>
                    <a:pt x="697" y="1765"/>
                    <a:pt x="696" y="1776"/>
                  </a:cubicBezTo>
                  <a:cubicBezTo>
                    <a:pt x="695" y="1774"/>
                    <a:pt x="692" y="1772"/>
                    <a:pt x="690" y="1770"/>
                  </a:cubicBezTo>
                  <a:cubicBezTo>
                    <a:pt x="695" y="1763"/>
                    <a:pt x="697" y="1755"/>
                    <a:pt x="697" y="1748"/>
                  </a:cubicBezTo>
                  <a:close/>
                  <a:moveTo>
                    <a:pt x="696" y="1788"/>
                  </a:moveTo>
                  <a:cubicBezTo>
                    <a:pt x="697" y="1795"/>
                    <a:pt x="697" y="1802"/>
                    <a:pt x="698" y="1809"/>
                  </a:cubicBezTo>
                  <a:cubicBezTo>
                    <a:pt x="694" y="1808"/>
                    <a:pt x="686" y="1805"/>
                    <a:pt x="685" y="1797"/>
                  </a:cubicBezTo>
                  <a:cubicBezTo>
                    <a:pt x="685" y="1788"/>
                    <a:pt x="692" y="1784"/>
                    <a:pt x="696" y="1782"/>
                  </a:cubicBezTo>
                  <a:cubicBezTo>
                    <a:pt x="696" y="1784"/>
                    <a:pt x="696" y="1786"/>
                    <a:pt x="696" y="1788"/>
                  </a:cubicBezTo>
                  <a:close/>
                  <a:moveTo>
                    <a:pt x="699" y="1815"/>
                  </a:moveTo>
                  <a:cubicBezTo>
                    <a:pt x="701" y="1824"/>
                    <a:pt x="703" y="1833"/>
                    <a:pt x="706" y="1841"/>
                  </a:cubicBezTo>
                  <a:cubicBezTo>
                    <a:pt x="702" y="1841"/>
                    <a:pt x="693" y="1839"/>
                    <a:pt x="691" y="1832"/>
                  </a:cubicBezTo>
                  <a:cubicBezTo>
                    <a:pt x="690" y="1825"/>
                    <a:pt x="696" y="1818"/>
                    <a:pt x="699" y="1815"/>
                  </a:cubicBezTo>
                  <a:close/>
                  <a:moveTo>
                    <a:pt x="721" y="1875"/>
                  </a:moveTo>
                  <a:cubicBezTo>
                    <a:pt x="726" y="1883"/>
                    <a:pt x="730" y="1890"/>
                    <a:pt x="736" y="1895"/>
                  </a:cubicBezTo>
                  <a:cubicBezTo>
                    <a:pt x="731" y="1896"/>
                    <a:pt x="724" y="1897"/>
                    <a:pt x="720" y="1892"/>
                  </a:cubicBezTo>
                  <a:cubicBezTo>
                    <a:pt x="715" y="1886"/>
                    <a:pt x="719" y="1879"/>
                    <a:pt x="721" y="1875"/>
                  </a:cubicBezTo>
                  <a:close/>
                  <a:moveTo>
                    <a:pt x="703" y="1863"/>
                  </a:moveTo>
                  <a:cubicBezTo>
                    <a:pt x="700" y="1856"/>
                    <a:pt x="705" y="1849"/>
                    <a:pt x="708" y="1846"/>
                  </a:cubicBezTo>
                  <a:cubicBezTo>
                    <a:pt x="711" y="1855"/>
                    <a:pt x="714" y="1863"/>
                    <a:pt x="718" y="1870"/>
                  </a:cubicBezTo>
                  <a:cubicBezTo>
                    <a:pt x="714" y="1870"/>
                    <a:pt x="706" y="1870"/>
                    <a:pt x="703" y="1863"/>
                  </a:cubicBezTo>
                  <a:close/>
                  <a:moveTo>
                    <a:pt x="925" y="1814"/>
                  </a:moveTo>
                  <a:cubicBezTo>
                    <a:pt x="928" y="1805"/>
                    <a:pt x="921" y="1798"/>
                    <a:pt x="917" y="1794"/>
                  </a:cubicBezTo>
                  <a:cubicBezTo>
                    <a:pt x="921" y="1793"/>
                    <a:pt x="927" y="1789"/>
                    <a:pt x="929" y="1781"/>
                  </a:cubicBezTo>
                  <a:cubicBezTo>
                    <a:pt x="931" y="1782"/>
                    <a:pt x="933" y="1782"/>
                    <a:pt x="935" y="1781"/>
                  </a:cubicBezTo>
                  <a:cubicBezTo>
                    <a:pt x="937" y="1781"/>
                    <a:pt x="939" y="1781"/>
                    <a:pt x="941" y="1780"/>
                  </a:cubicBezTo>
                  <a:cubicBezTo>
                    <a:pt x="939" y="1782"/>
                    <a:pt x="938" y="1785"/>
                    <a:pt x="937" y="1788"/>
                  </a:cubicBezTo>
                  <a:cubicBezTo>
                    <a:pt x="936" y="1797"/>
                    <a:pt x="940" y="1810"/>
                    <a:pt x="956" y="1816"/>
                  </a:cubicBezTo>
                  <a:cubicBezTo>
                    <a:pt x="956" y="1816"/>
                    <a:pt x="956" y="1816"/>
                    <a:pt x="957" y="1816"/>
                  </a:cubicBezTo>
                  <a:cubicBezTo>
                    <a:pt x="953" y="1823"/>
                    <a:pt x="950" y="1830"/>
                    <a:pt x="948" y="1837"/>
                  </a:cubicBezTo>
                  <a:cubicBezTo>
                    <a:pt x="946" y="1831"/>
                    <a:pt x="940" y="1826"/>
                    <a:pt x="933" y="1824"/>
                  </a:cubicBezTo>
                  <a:cubicBezTo>
                    <a:pt x="930" y="1823"/>
                    <a:pt x="928" y="1823"/>
                    <a:pt x="926" y="1823"/>
                  </a:cubicBezTo>
                  <a:cubicBezTo>
                    <a:pt x="919" y="1823"/>
                    <a:pt x="913" y="1825"/>
                    <a:pt x="907" y="1829"/>
                  </a:cubicBezTo>
                  <a:cubicBezTo>
                    <a:pt x="907" y="1829"/>
                    <a:pt x="906" y="1830"/>
                    <a:pt x="906" y="1830"/>
                  </a:cubicBezTo>
                  <a:cubicBezTo>
                    <a:pt x="905" y="1829"/>
                    <a:pt x="905" y="1828"/>
                    <a:pt x="904" y="1828"/>
                  </a:cubicBezTo>
                  <a:cubicBezTo>
                    <a:pt x="910" y="1827"/>
                    <a:pt x="921" y="1824"/>
                    <a:pt x="925" y="1814"/>
                  </a:cubicBezTo>
                  <a:close/>
                  <a:moveTo>
                    <a:pt x="941" y="1789"/>
                  </a:moveTo>
                  <a:cubicBezTo>
                    <a:pt x="943" y="1782"/>
                    <a:pt x="948" y="1776"/>
                    <a:pt x="957" y="1776"/>
                  </a:cubicBezTo>
                  <a:cubicBezTo>
                    <a:pt x="957" y="1776"/>
                    <a:pt x="957" y="1776"/>
                    <a:pt x="957" y="1776"/>
                  </a:cubicBezTo>
                  <a:cubicBezTo>
                    <a:pt x="964" y="1776"/>
                    <a:pt x="969" y="1780"/>
                    <a:pt x="971" y="1786"/>
                  </a:cubicBezTo>
                  <a:cubicBezTo>
                    <a:pt x="972" y="1790"/>
                    <a:pt x="971" y="1797"/>
                    <a:pt x="963" y="1801"/>
                  </a:cubicBezTo>
                  <a:cubicBezTo>
                    <a:pt x="963" y="1802"/>
                    <a:pt x="962" y="1803"/>
                    <a:pt x="963" y="1803"/>
                  </a:cubicBezTo>
                  <a:cubicBezTo>
                    <a:pt x="963" y="1804"/>
                    <a:pt x="964" y="1805"/>
                    <a:pt x="964" y="1805"/>
                  </a:cubicBezTo>
                  <a:cubicBezTo>
                    <a:pt x="973" y="1805"/>
                    <a:pt x="981" y="1798"/>
                    <a:pt x="982" y="1788"/>
                  </a:cubicBezTo>
                  <a:cubicBezTo>
                    <a:pt x="984" y="1777"/>
                    <a:pt x="978" y="1763"/>
                    <a:pt x="970" y="1747"/>
                  </a:cubicBezTo>
                  <a:cubicBezTo>
                    <a:pt x="957" y="1716"/>
                    <a:pt x="940" y="1677"/>
                    <a:pt x="964" y="1633"/>
                  </a:cubicBezTo>
                  <a:cubicBezTo>
                    <a:pt x="965" y="1633"/>
                    <a:pt x="965" y="1633"/>
                    <a:pt x="966" y="1633"/>
                  </a:cubicBezTo>
                  <a:cubicBezTo>
                    <a:pt x="967" y="1633"/>
                    <a:pt x="969" y="1633"/>
                    <a:pt x="970" y="1632"/>
                  </a:cubicBezTo>
                  <a:cubicBezTo>
                    <a:pt x="948" y="1677"/>
                    <a:pt x="964" y="1714"/>
                    <a:pt x="976" y="1744"/>
                  </a:cubicBezTo>
                  <a:cubicBezTo>
                    <a:pt x="987" y="1770"/>
                    <a:pt x="996" y="1790"/>
                    <a:pt x="976" y="1806"/>
                  </a:cubicBezTo>
                  <a:cubicBezTo>
                    <a:pt x="975" y="1806"/>
                    <a:pt x="975" y="1807"/>
                    <a:pt x="975" y="1808"/>
                  </a:cubicBezTo>
                  <a:cubicBezTo>
                    <a:pt x="976" y="1809"/>
                    <a:pt x="977" y="1809"/>
                    <a:pt x="977" y="1809"/>
                  </a:cubicBezTo>
                  <a:cubicBezTo>
                    <a:pt x="1003" y="1803"/>
                    <a:pt x="1022" y="1786"/>
                    <a:pt x="1033" y="1758"/>
                  </a:cubicBezTo>
                  <a:cubicBezTo>
                    <a:pt x="1049" y="1718"/>
                    <a:pt x="1046" y="1665"/>
                    <a:pt x="1026" y="1629"/>
                  </a:cubicBezTo>
                  <a:cubicBezTo>
                    <a:pt x="1028" y="1630"/>
                    <a:pt x="1030" y="1631"/>
                    <a:pt x="1031" y="1632"/>
                  </a:cubicBezTo>
                  <a:cubicBezTo>
                    <a:pt x="1064" y="1686"/>
                    <a:pt x="1049" y="1760"/>
                    <a:pt x="1015" y="1795"/>
                  </a:cubicBezTo>
                  <a:cubicBezTo>
                    <a:pt x="998" y="1812"/>
                    <a:pt x="975" y="1819"/>
                    <a:pt x="957" y="1812"/>
                  </a:cubicBezTo>
                  <a:cubicBezTo>
                    <a:pt x="943" y="1807"/>
                    <a:pt x="940" y="1796"/>
                    <a:pt x="941" y="1789"/>
                  </a:cubicBezTo>
                  <a:close/>
                  <a:moveTo>
                    <a:pt x="976" y="1818"/>
                  </a:moveTo>
                  <a:cubicBezTo>
                    <a:pt x="978" y="1818"/>
                    <a:pt x="980" y="1818"/>
                    <a:pt x="982" y="1817"/>
                  </a:cubicBezTo>
                  <a:cubicBezTo>
                    <a:pt x="977" y="1844"/>
                    <a:pt x="987" y="1858"/>
                    <a:pt x="993" y="1863"/>
                  </a:cubicBezTo>
                  <a:cubicBezTo>
                    <a:pt x="1002" y="1870"/>
                    <a:pt x="1012" y="1873"/>
                    <a:pt x="1022" y="1870"/>
                  </a:cubicBezTo>
                  <a:cubicBezTo>
                    <a:pt x="1024" y="1881"/>
                    <a:pt x="1032" y="1887"/>
                    <a:pt x="1040" y="1890"/>
                  </a:cubicBezTo>
                  <a:cubicBezTo>
                    <a:pt x="1049" y="1893"/>
                    <a:pt x="1058" y="1891"/>
                    <a:pt x="1065" y="1885"/>
                  </a:cubicBezTo>
                  <a:cubicBezTo>
                    <a:pt x="1070" y="1897"/>
                    <a:pt x="1081" y="1901"/>
                    <a:pt x="1090" y="1901"/>
                  </a:cubicBezTo>
                  <a:cubicBezTo>
                    <a:pt x="1090" y="1901"/>
                    <a:pt x="1090" y="1901"/>
                    <a:pt x="1090" y="1901"/>
                  </a:cubicBezTo>
                  <a:cubicBezTo>
                    <a:pt x="1090" y="1901"/>
                    <a:pt x="1090" y="1901"/>
                    <a:pt x="1090" y="1901"/>
                  </a:cubicBezTo>
                  <a:cubicBezTo>
                    <a:pt x="1099" y="1901"/>
                    <a:pt x="1111" y="1897"/>
                    <a:pt x="1115" y="1885"/>
                  </a:cubicBezTo>
                  <a:cubicBezTo>
                    <a:pt x="1122" y="1891"/>
                    <a:pt x="1131" y="1893"/>
                    <a:pt x="1140" y="1890"/>
                  </a:cubicBezTo>
                  <a:cubicBezTo>
                    <a:pt x="1148" y="1887"/>
                    <a:pt x="1156" y="1881"/>
                    <a:pt x="1158" y="1870"/>
                  </a:cubicBezTo>
                  <a:cubicBezTo>
                    <a:pt x="1168" y="1873"/>
                    <a:pt x="1179" y="1870"/>
                    <a:pt x="1187" y="1863"/>
                  </a:cubicBezTo>
                  <a:cubicBezTo>
                    <a:pt x="1193" y="1858"/>
                    <a:pt x="1203" y="1844"/>
                    <a:pt x="1198" y="1817"/>
                  </a:cubicBezTo>
                  <a:cubicBezTo>
                    <a:pt x="1200" y="1818"/>
                    <a:pt x="1202" y="1818"/>
                    <a:pt x="1204" y="1818"/>
                  </a:cubicBezTo>
                  <a:cubicBezTo>
                    <a:pt x="1210" y="1838"/>
                    <a:pt x="1208" y="1856"/>
                    <a:pt x="1198" y="1868"/>
                  </a:cubicBezTo>
                  <a:cubicBezTo>
                    <a:pt x="1191" y="1877"/>
                    <a:pt x="1179" y="1883"/>
                    <a:pt x="1167" y="1882"/>
                  </a:cubicBezTo>
                  <a:cubicBezTo>
                    <a:pt x="1166" y="1882"/>
                    <a:pt x="1165" y="1883"/>
                    <a:pt x="1165" y="1884"/>
                  </a:cubicBezTo>
                  <a:cubicBezTo>
                    <a:pt x="1164" y="1892"/>
                    <a:pt x="1159" y="1900"/>
                    <a:pt x="1150" y="1904"/>
                  </a:cubicBezTo>
                  <a:cubicBezTo>
                    <a:pt x="1141" y="1909"/>
                    <a:pt x="1129" y="1910"/>
                    <a:pt x="1120" y="1905"/>
                  </a:cubicBezTo>
                  <a:cubicBezTo>
                    <a:pt x="1119" y="1904"/>
                    <a:pt x="1118" y="1905"/>
                    <a:pt x="1117" y="1906"/>
                  </a:cubicBezTo>
                  <a:cubicBezTo>
                    <a:pt x="1112" y="1916"/>
                    <a:pt x="1102" y="1921"/>
                    <a:pt x="1090" y="1921"/>
                  </a:cubicBezTo>
                  <a:cubicBezTo>
                    <a:pt x="1078" y="1921"/>
                    <a:pt x="1068" y="1916"/>
                    <a:pt x="1063" y="1906"/>
                  </a:cubicBezTo>
                  <a:cubicBezTo>
                    <a:pt x="1062" y="1905"/>
                    <a:pt x="1061" y="1904"/>
                    <a:pt x="1060" y="1905"/>
                  </a:cubicBezTo>
                  <a:cubicBezTo>
                    <a:pt x="1051" y="1910"/>
                    <a:pt x="1040" y="1909"/>
                    <a:pt x="1030" y="1904"/>
                  </a:cubicBezTo>
                  <a:cubicBezTo>
                    <a:pt x="1021" y="1900"/>
                    <a:pt x="1016" y="1892"/>
                    <a:pt x="1015" y="1884"/>
                  </a:cubicBezTo>
                  <a:cubicBezTo>
                    <a:pt x="1015" y="1883"/>
                    <a:pt x="1014" y="1882"/>
                    <a:pt x="1013" y="1882"/>
                  </a:cubicBezTo>
                  <a:cubicBezTo>
                    <a:pt x="1001" y="1883"/>
                    <a:pt x="989" y="1877"/>
                    <a:pt x="982" y="1868"/>
                  </a:cubicBezTo>
                  <a:cubicBezTo>
                    <a:pt x="972" y="1856"/>
                    <a:pt x="970" y="1838"/>
                    <a:pt x="976" y="1818"/>
                  </a:cubicBezTo>
                  <a:close/>
                  <a:moveTo>
                    <a:pt x="1165" y="1795"/>
                  </a:moveTo>
                  <a:cubicBezTo>
                    <a:pt x="1131" y="1760"/>
                    <a:pt x="1116" y="1686"/>
                    <a:pt x="1149" y="1632"/>
                  </a:cubicBezTo>
                  <a:cubicBezTo>
                    <a:pt x="1150" y="1631"/>
                    <a:pt x="1152" y="1630"/>
                    <a:pt x="1154" y="1629"/>
                  </a:cubicBezTo>
                  <a:cubicBezTo>
                    <a:pt x="1134" y="1665"/>
                    <a:pt x="1131" y="1718"/>
                    <a:pt x="1147" y="1758"/>
                  </a:cubicBezTo>
                  <a:cubicBezTo>
                    <a:pt x="1158" y="1786"/>
                    <a:pt x="1177" y="1803"/>
                    <a:pt x="1203" y="1809"/>
                  </a:cubicBezTo>
                  <a:cubicBezTo>
                    <a:pt x="1203" y="1809"/>
                    <a:pt x="1204" y="1809"/>
                    <a:pt x="1205" y="1808"/>
                  </a:cubicBezTo>
                  <a:cubicBezTo>
                    <a:pt x="1205" y="1807"/>
                    <a:pt x="1205" y="1806"/>
                    <a:pt x="1204" y="1806"/>
                  </a:cubicBezTo>
                  <a:cubicBezTo>
                    <a:pt x="1184" y="1790"/>
                    <a:pt x="1193" y="1770"/>
                    <a:pt x="1204" y="1744"/>
                  </a:cubicBezTo>
                  <a:cubicBezTo>
                    <a:pt x="1216" y="1714"/>
                    <a:pt x="1232" y="1677"/>
                    <a:pt x="1210" y="1632"/>
                  </a:cubicBezTo>
                  <a:cubicBezTo>
                    <a:pt x="1211" y="1633"/>
                    <a:pt x="1213" y="1633"/>
                    <a:pt x="1214" y="1633"/>
                  </a:cubicBezTo>
                  <a:cubicBezTo>
                    <a:pt x="1215" y="1633"/>
                    <a:pt x="1215" y="1633"/>
                    <a:pt x="1216" y="1633"/>
                  </a:cubicBezTo>
                  <a:cubicBezTo>
                    <a:pt x="1240" y="1677"/>
                    <a:pt x="1223" y="1716"/>
                    <a:pt x="1210" y="1747"/>
                  </a:cubicBezTo>
                  <a:cubicBezTo>
                    <a:pt x="1203" y="1763"/>
                    <a:pt x="1196" y="1777"/>
                    <a:pt x="1198" y="1788"/>
                  </a:cubicBezTo>
                  <a:cubicBezTo>
                    <a:pt x="1199" y="1798"/>
                    <a:pt x="1207" y="1805"/>
                    <a:pt x="1216" y="1805"/>
                  </a:cubicBezTo>
                  <a:cubicBezTo>
                    <a:pt x="1216" y="1805"/>
                    <a:pt x="1217" y="1804"/>
                    <a:pt x="1217" y="1803"/>
                  </a:cubicBezTo>
                  <a:cubicBezTo>
                    <a:pt x="1218" y="1803"/>
                    <a:pt x="1217" y="1802"/>
                    <a:pt x="1217" y="1801"/>
                  </a:cubicBezTo>
                  <a:cubicBezTo>
                    <a:pt x="1209" y="1797"/>
                    <a:pt x="1208" y="1790"/>
                    <a:pt x="1209" y="1786"/>
                  </a:cubicBezTo>
                  <a:cubicBezTo>
                    <a:pt x="1211" y="1780"/>
                    <a:pt x="1216" y="1776"/>
                    <a:pt x="1223" y="1776"/>
                  </a:cubicBezTo>
                  <a:cubicBezTo>
                    <a:pt x="1223" y="1776"/>
                    <a:pt x="1223" y="1776"/>
                    <a:pt x="1223" y="1776"/>
                  </a:cubicBezTo>
                  <a:cubicBezTo>
                    <a:pt x="1232" y="1776"/>
                    <a:pt x="1238" y="1782"/>
                    <a:pt x="1239" y="1789"/>
                  </a:cubicBezTo>
                  <a:cubicBezTo>
                    <a:pt x="1240" y="1796"/>
                    <a:pt x="1237" y="1807"/>
                    <a:pt x="1223" y="1812"/>
                  </a:cubicBezTo>
                  <a:cubicBezTo>
                    <a:pt x="1205" y="1819"/>
                    <a:pt x="1182" y="1812"/>
                    <a:pt x="1165" y="1795"/>
                  </a:cubicBezTo>
                  <a:close/>
                  <a:moveTo>
                    <a:pt x="1224" y="1816"/>
                  </a:moveTo>
                  <a:cubicBezTo>
                    <a:pt x="1241" y="1810"/>
                    <a:pt x="1244" y="1797"/>
                    <a:pt x="1243" y="1788"/>
                  </a:cubicBezTo>
                  <a:cubicBezTo>
                    <a:pt x="1242" y="1785"/>
                    <a:pt x="1241" y="1782"/>
                    <a:pt x="1239" y="1780"/>
                  </a:cubicBezTo>
                  <a:cubicBezTo>
                    <a:pt x="1241" y="1781"/>
                    <a:pt x="1243" y="1781"/>
                    <a:pt x="1245" y="1781"/>
                  </a:cubicBezTo>
                  <a:cubicBezTo>
                    <a:pt x="1247" y="1782"/>
                    <a:pt x="1249" y="1782"/>
                    <a:pt x="1251" y="1781"/>
                  </a:cubicBezTo>
                  <a:cubicBezTo>
                    <a:pt x="1253" y="1789"/>
                    <a:pt x="1259" y="1793"/>
                    <a:pt x="1263" y="1794"/>
                  </a:cubicBezTo>
                  <a:cubicBezTo>
                    <a:pt x="1259" y="1798"/>
                    <a:pt x="1252" y="1805"/>
                    <a:pt x="1255" y="1814"/>
                  </a:cubicBezTo>
                  <a:cubicBezTo>
                    <a:pt x="1259" y="1824"/>
                    <a:pt x="1270" y="1827"/>
                    <a:pt x="1276" y="1828"/>
                  </a:cubicBezTo>
                  <a:cubicBezTo>
                    <a:pt x="1275" y="1828"/>
                    <a:pt x="1275" y="1829"/>
                    <a:pt x="1274" y="1830"/>
                  </a:cubicBezTo>
                  <a:cubicBezTo>
                    <a:pt x="1274" y="1830"/>
                    <a:pt x="1273" y="1829"/>
                    <a:pt x="1273" y="1829"/>
                  </a:cubicBezTo>
                  <a:cubicBezTo>
                    <a:pt x="1267" y="1825"/>
                    <a:pt x="1261" y="1823"/>
                    <a:pt x="1255" y="1823"/>
                  </a:cubicBezTo>
                  <a:cubicBezTo>
                    <a:pt x="1252" y="1823"/>
                    <a:pt x="1250" y="1823"/>
                    <a:pt x="1247" y="1824"/>
                  </a:cubicBezTo>
                  <a:cubicBezTo>
                    <a:pt x="1240" y="1826"/>
                    <a:pt x="1234" y="1831"/>
                    <a:pt x="1232" y="1837"/>
                  </a:cubicBezTo>
                  <a:cubicBezTo>
                    <a:pt x="1230" y="1830"/>
                    <a:pt x="1227" y="1823"/>
                    <a:pt x="1223" y="1816"/>
                  </a:cubicBezTo>
                  <a:cubicBezTo>
                    <a:pt x="1224" y="1816"/>
                    <a:pt x="1224" y="1816"/>
                    <a:pt x="1224" y="1816"/>
                  </a:cubicBezTo>
                  <a:close/>
                  <a:moveTo>
                    <a:pt x="1465" y="1714"/>
                  </a:moveTo>
                  <a:cubicBezTo>
                    <a:pt x="1470" y="1714"/>
                    <a:pt x="1478" y="1714"/>
                    <a:pt x="1482" y="1721"/>
                  </a:cubicBezTo>
                  <a:cubicBezTo>
                    <a:pt x="1485" y="1728"/>
                    <a:pt x="1481" y="1736"/>
                    <a:pt x="1478" y="1740"/>
                  </a:cubicBezTo>
                  <a:cubicBezTo>
                    <a:pt x="1475" y="1731"/>
                    <a:pt x="1471" y="1722"/>
                    <a:pt x="1465" y="1714"/>
                  </a:cubicBezTo>
                  <a:close/>
                  <a:moveTo>
                    <a:pt x="1459" y="1875"/>
                  </a:moveTo>
                  <a:cubicBezTo>
                    <a:pt x="1461" y="1879"/>
                    <a:pt x="1465" y="1886"/>
                    <a:pt x="1460" y="1892"/>
                  </a:cubicBezTo>
                  <a:cubicBezTo>
                    <a:pt x="1456" y="1897"/>
                    <a:pt x="1449" y="1896"/>
                    <a:pt x="1445" y="1895"/>
                  </a:cubicBezTo>
                  <a:cubicBezTo>
                    <a:pt x="1450" y="1890"/>
                    <a:pt x="1454" y="1883"/>
                    <a:pt x="1459" y="1875"/>
                  </a:cubicBezTo>
                  <a:close/>
                  <a:moveTo>
                    <a:pt x="1462" y="1870"/>
                  </a:moveTo>
                  <a:cubicBezTo>
                    <a:pt x="1466" y="1863"/>
                    <a:pt x="1469" y="1855"/>
                    <a:pt x="1472" y="1846"/>
                  </a:cubicBezTo>
                  <a:cubicBezTo>
                    <a:pt x="1475" y="1849"/>
                    <a:pt x="1480" y="1856"/>
                    <a:pt x="1477" y="1863"/>
                  </a:cubicBezTo>
                  <a:cubicBezTo>
                    <a:pt x="1474" y="1870"/>
                    <a:pt x="1466" y="1870"/>
                    <a:pt x="1462" y="1870"/>
                  </a:cubicBezTo>
                  <a:close/>
                  <a:moveTo>
                    <a:pt x="1481" y="1815"/>
                  </a:moveTo>
                  <a:cubicBezTo>
                    <a:pt x="1484" y="1818"/>
                    <a:pt x="1490" y="1825"/>
                    <a:pt x="1489" y="1832"/>
                  </a:cubicBezTo>
                  <a:cubicBezTo>
                    <a:pt x="1487" y="1839"/>
                    <a:pt x="1478" y="1841"/>
                    <a:pt x="1474" y="1841"/>
                  </a:cubicBezTo>
                  <a:cubicBezTo>
                    <a:pt x="1477" y="1833"/>
                    <a:pt x="1479" y="1824"/>
                    <a:pt x="1481" y="1815"/>
                  </a:cubicBezTo>
                  <a:close/>
                  <a:moveTo>
                    <a:pt x="1482" y="1809"/>
                  </a:moveTo>
                  <a:cubicBezTo>
                    <a:pt x="1483" y="1802"/>
                    <a:pt x="1483" y="1795"/>
                    <a:pt x="1484" y="1788"/>
                  </a:cubicBezTo>
                  <a:cubicBezTo>
                    <a:pt x="1484" y="1786"/>
                    <a:pt x="1484" y="1784"/>
                    <a:pt x="1484" y="1782"/>
                  </a:cubicBezTo>
                  <a:cubicBezTo>
                    <a:pt x="1488" y="1784"/>
                    <a:pt x="1495" y="1788"/>
                    <a:pt x="1495" y="1797"/>
                  </a:cubicBezTo>
                  <a:cubicBezTo>
                    <a:pt x="1494" y="1805"/>
                    <a:pt x="1486" y="1808"/>
                    <a:pt x="1482" y="1809"/>
                  </a:cubicBezTo>
                  <a:close/>
                  <a:moveTo>
                    <a:pt x="1484" y="1776"/>
                  </a:moveTo>
                  <a:cubicBezTo>
                    <a:pt x="1483" y="1765"/>
                    <a:pt x="1482" y="1756"/>
                    <a:pt x="1480" y="1747"/>
                  </a:cubicBezTo>
                  <a:cubicBezTo>
                    <a:pt x="1481" y="1747"/>
                    <a:pt x="1482" y="1747"/>
                    <a:pt x="1483" y="1748"/>
                  </a:cubicBezTo>
                  <a:cubicBezTo>
                    <a:pt x="1483" y="1755"/>
                    <a:pt x="1485" y="1763"/>
                    <a:pt x="1490" y="1770"/>
                  </a:cubicBezTo>
                  <a:cubicBezTo>
                    <a:pt x="1488" y="1772"/>
                    <a:pt x="1485" y="1774"/>
                    <a:pt x="1484" y="1776"/>
                  </a:cubicBezTo>
                  <a:close/>
                  <a:moveTo>
                    <a:pt x="1483" y="1744"/>
                  </a:moveTo>
                  <a:cubicBezTo>
                    <a:pt x="1482" y="1743"/>
                    <a:pt x="1481" y="1743"/>
                    <a:pt x="1481" y="1743"/>
                  </a:cubicBezTo>
                  <a:cubicBezTo>
                    <a:pt x="1484" y="1738"/>
                    <a:pt x="1490" y="1728"/>
                    <a:pt x="1485" y="1719"/>
                  </a:cubicBezTo>
                  <a:cubicBezTo>
                    <a:pt x="1481" y="1710"/>
                    <a:pt x="1471" y="1710"/>
                    <a:pt x="1466" y="1710"/>
                  </a:cubicBezTo>
                  <a:cubicBezTo>
                    <a:pt x="1467" y="1706"/>
                    <a:pt x="1469" y="1699"/>
                    <a:pt x="1465" y="1693"/>
                  </a:cubicBezTo>
                  <a:cubicBezTo>
                    <a:pt x="1467" y="1692"/>
                    <a:pt x="1468" y="1690"/>
                    <a:pt x="1470" y="1688"/>
                  </a:cubicBezTo>
                  <a:cubicBezTo>
                    <a:pt x="1471" y="1687"/>
                    <a:pt x="1472" y="1685"/>
                    <a:pt x="1473" y="1683"/>
                  </a:cubicBezTo>
                  <a:cubicBezTo>
                    <a:pt x="1473" y="1686"/>
                    <a:pt x="1474" y="1689"/>
                    <a:pt x="1476" y="1692"/>
                  </a:cubicBezTo>
                  <a:cubicBezTo>
                    <a:pt x="1481" y="1699"/>
                    <a:pt x="1493" y="1705"/>
                    <a:pt x="1508" y="1698"/>
                  </a:cubicBezTo>
                  <a:cubicBezTo>
                    <a:pt x="1509" y="1698"/>
                    <a:pt x="1509" y="1698"/>
                    <a:pt x="1509" y="1698"/>
                  </a:cubicBezTo>
                  <a:cubicBezTo>
                    <a:pt x="1512" y="1705"/>
                    <a:pt x="1515" y="1712"/>
                    <a:pt x="1518" y="1718"/>
                  </a:cubicBezTo>
                  <a:cubicBezTo>
                    <a:pt x="1512" y="1716"/>
                    <a:pt x="1504" y="1716"/>
                    <a:pt x="1498" y="1720"/>
                  </a:cubicBezTo>
                  <a:cubicBezTo>
                    <a:pt x="1496" y="1721"/>
                    <a:pt x="1494" y="1723"/>
                    <a:pt x="1492" y="1724"/>
                  </a:cubicBezTo>
                  <a:cubicBezTo>
                    <a:pt x="1488" y="1729"/>
                    <a:pt x="1485" y="1735"/>
                    <a:pt x="1483" y="1741"/>
                  </a:cubicBezTo>
                  <a:cubicBezTo>
                    <a:pt x="1483" y="1742"/>
                    <a:pt x="1483" y="1743"/>
                    <a:pt x="1483" y="1744"/>
                  </a:cubicBezTo>
                  <a:close/>
                  <a:moveTo>
                    <a:pt x="1507" y="1695"/>
                  </a:moveTo>
                  <a:cubicBezTo>
                    <a:pt x="1493" y="1701"/>
                    <a:pt x="1484" y="1696"/>
                    <a:pt x="1479" y="1689"/>
                  </a:cubicBezTo>
                  <a:cubicBezTo>
                    <a:pt x="1475" y="1684"/>
                    <a:pt x="1475" y="1676"/>
                    <a:pt x="1481" y="1669"/>
                  </a:cubicBezTo>
                  <a:cubicBezTo>
                    <a:pt x="1481" y="1669"/>
                    <a:pt x="1481" y="1669"/>
                    <a:pt x="1481" y="1669"/>
                  </a:cubicBezTo>
                  <a:cubicBezTo>
                    <a:pt x="1486" y="1664"/>
                    <a:pt x="1493" y="1663"/>
                    <a:pt x="1498" y="1666"/>
                  </a:cubicBezTo>
                  <a:cubicBezTo>
                    <a:pt x="1502" y="1668"/>
                    <a:pt x="1506" y="1674"/>
                    <a:pt x="1504" y="1682"/>
                  </a:cubicBezTo>
                  <a:cubicBezTo>
                    <a:pt x="1503" y="1683"/>
                    <a:pt x="1504" y="1684"/>
                    <a:pt x="1505" y="1684"/>
                  </a:cubicBezTo>
                  <a:cubicBezTo>
                    <a:pt x="1505" y="1685"/>
                    <a:pt x="1506" y="1685"/>
                    <a:pt x="1507" y="1684"/>
                  </a:cubicBezTo>
                  <a:cubicBezTo>
                    <a:pt x="1514" y="1678"/>
                    <a:pt x="1514" y="1668"/>
                    <a:pt x="1508" y="1660"/>
                  </a:cubicBezTo>
                  <a:cubicBezTo>
                    <a:pt x="1501" y="1651"/>
                    <a:pt x="1487" y="1645"/>
                    <a:pt x="1470" y="1639"/>
                  </a:cubicBezTo>
                  <a:cubicBezTo>
                    <a:pt x="1439" y="1627"/>
                    <a:pt x="1399" y="1611"/>
                    <a:pt x="1385" y="1563"/>
                  </a:cubicBezTo>
                  <a:cubicBezTo>
                    <a:pt x="1386" y="1562"/>
                    <a:pt x="1386" y="1562"/>
                    <a:pt x="1387" y="1561"/>
                  </a:cubicBezTo>
                  <a:cubicBezTo>
                    <a:pt x="1387" y="1560"/>
                    <a:pt x="1388" y="1559"/>
                    <a:pt x="1389" y="1558"/>
                  </a:cubicBezTo>
                  <a:cubicBezTo>
                    <a:pt x="1405" y="1605"/>
                    <a:pt x="1442" y="1620"/>
                    <a:pt x="1472" y="1633"/>
                  </a:cubicBezTo>
                  <a:cubicBezTo>
                    <a:pt x="1498" y="1643"/>
                    <a:pt x="1518" y="1652"/>
                    <a:pt x="1516" y="1677"/>
                  </a:cubicBezTo>
                  <a:cubicBezTo>
                    <a:pt x="1515" y="1678"/>
                    <a:pt x="1516" y="1678"/>
                    <a:pt x="1517" y="1679"/>
                  </a:cubicBezTo>
                  <a:cubicBezTo>
                    <a:pt x="1518" y="1679"/>
                    <a:pt x="1519" y="1679"/>
                    <a:pt x="1519" y="1678"/>
                  </a:cubicBezTo>
                  <a:cubicBezTo>
                    <a:pt x="1533" y="1656"/>
                    <a:pt x="1534" y="1630"/>
                    <a:pt x="1522" y="1602"/>
                  </a:cubicBezTo>
                  <a:cubicBezTo>
                    <a:pt x="1505" y="1563"/>
                    <a:pt x="1465" y="1528"/>
                    <a:pt x="1426" y="1516"/>
                  </a:cubicBezTo>
                  <a:cubicBezTo>
                    <a:pt x="1428" y="1516"/>
                    <a:pt x="1430" y="1515"/>
                    <a:pt x="1432" y="1515"/>
                  </a:cubicBezTo>
                  <a:cubicBezTo>
                    <a:pt x="1493" y="1530"/>
                    <a:pt x="1535" y="1592"/>
                    <a:pt x="1535" y="1642"/>
                  </a:cubicBezTo>
                  <a:cubicBezTo>
                    <a:pt x="1536" y="1665"/>
                    <a:pt x="1524" y="1687"/>
                    <a:pt x="1507" y="1695"/>
                  </a:cubicBezTo>
                  <a:close/>
                  <a:moveTo>
                    <a:pt x="1642" y="1535"/>
                  </a:moveTo>
                  <a:cubicBezTo>
                    <a:pt x="1593" y="1535"/>
                    <a:pt x="1530" y="1493"/>
                    <a:pt x="1515" y="1432"/>
                  </a:cubicBezTo>
                  <a:cubicBezTo>
                    <a:pt x="1516" y="1430"/>
                    <a:pt x="1516" y="1428"/>
                    <a:pt x="1517" y="1426"/>
                  </a:cubicBezTo>
                  <a:cubicBezTo>
                    <a:pt x="1528" y="1465"/>
                    <a:pt x="1563" y="1505"/>
                    <a:pt x="1603" y="1522"/>
                  </a:cubicBezTo>
                  <a:cubicBezTo>
                    <a:pt x="1630" y="1534"/>
                    <a:pt x="1656" y="1533"/>
                    <a:pt x="1678" y="1519"/>
                  </a:cubicBezTo>
                  <a:cubicBezTo>
                    <a:pt x="1679" y="1518"/>
                    <a:pt x="1679" y="1517"/>
                    <a:pt x="1679" y="1517"/>
                  </a:cubicBezTo>
                  <a:cubicBezTo>
                    <a:pt x="1679" y="1516"/>
                    <a:pt x="1678" y="1515"/>
                    <a:pt x="1677" y="1515"/>
                  </a:cubicBezTo>
                  <a:cubicBezTo>
                    <a:pt x="1652" y="1518"/>
                    <a:pt x="1644" y="1498"/>
                    <a:pt x="1633" y="1472"/>
                  </a:cubicBezTo>
                  <a:cubicBezTo>
                    <a:pt x="1621" y="1442"/>
                    <a:pt x="1606" y="1405"/>
                    <a:pt x="1559" y="1388"/>
                  </a:cubicBezTo>
                  <a:cubicBezTo>
                    <a:pt x="1560" y="1388"/>
                    <a:pt x="1561" y="1387"/>
                    <a:pt x="1562" y="1386"/>
                  </a:cubicBezTo>
                  <a:cubicBezTo>
                    <a:pt x="1562" y="1386"/>
                    <a:pt x="1563" y="1385"/>
                    <a:pt x="1563" y="1385"/>
                  </a:cubicBezTo>
                  <a:cubicBezTo>
                    <a:pt x="1612" y="1399"/>
                    <a:pt x="1627" y="1438"/>
                    <a:pt x="1639" y="1470"/>
                  </a:cubicBezTo>
                  <a:cubicBezTo>
                    <a:pt x="1646" y="1486"/>
                    <a:pt x="1651" y="1501"/>
                    <a:pt x="1660" y="1507"/>
                  </a:cubicBezTo>
                  <a:cubicBezTo>
                    <a:pt x="1668" y="1514"/>
                    <a:pt x="1678" y="1513"/>
                    <a:pt x="1685" y="1507"/>
                  </a:cubicBezTo>
                  <a:cubicBezTo>
                    <a:pt x="1685" y="1506"/>
                    <a:pt x="1685" y="1505"/>
                    <a:pt x="1685" y="1504"/>
                  </a:cubicBezTo>
                  <a:cubicBezTo>
                    <a:pt x="1684" y="1504"/>
                    <a:pt x="1683" y="1503"/>
                    <a:pt x="1683" y="1503"/>
                  </a:cubicBezTo>
                  <a:cubicBezTo>
                    <a:pt x="1674" y="1505"/>
                    <a:pt x="1669" y="1502"/>
                    <a:pt x="1666" y="1497"/>
                  </a:cubicBezTo>
                  <a:cubicBezTo>
                    <a:pt x="1663" y="1492"/>
                    <a:pt x="1665" y="1486"/>
                    <a:pt x="1669" y="1481"/>
                  </a:cubicBezTo>
                  <a:cubicBezTo>
                    <a:pt x="1669" y="1481"/>
                    <a:pt x="1669" y="1481"/>
                    <a:pt x="1670" y="1481"/>
                  </a:cubicBezTo>
                  <a:cubicBezTo>
                    <a:pt x="1676" y="1474"/>
                    <a:pt x="1684" y="1475"/>
                    <a:pt x="1690" y="1479"/>
                  </a:cubicBezTo>
                  <a:cubicBezTo>
                    <a:pt x="1696" y="1483"/>
                    <a:pt x="1701" y="1493"/>
                    <a:pt x="1695" y="1507"/>
                  </a:cubicBezTo>
                  <a:cubicBezTo>
                    <a:pt x="1687" y="1524"/>
                    <a:pt x="1666" y="1535"/>
                    <a:pt x="1642" y="1535"/>
                  </a:cubicBezTo>
                  <a:close/>
                  <a:moveTo>
                    <a:pt x="1695" y="1462"/>
                  </a:moveTo>
                  <a:cubicBezTo>
                    <a:pt x="1697" y="1458"/>
                    <a:pt x="1698" y="1454"/>
                    <a:pt x="1698" y="1450"/>
                  </a:cubicBezTo>
                  <a:cubicBezTo>
                    <a:pt x="1701" y="1454"/>
                    <a:pt x="1705" y="1458"/>
                    <a:pt x="1710" y="1462"/>
                  </a:cubicBezTo>
                  <a:cubicBezTo>
                    <a:pt x="1706" y="1463"/>
                    <a:pt x="1700" y="1465"/>
                    <a:pt x="1695" y="1462"/>
                  </a:cubicBezTo>
                  <a:close/>
                  <a:moveTo>
                    <a:pt x="1715" y="1465"/>
                  </a:moveTo>
                  <a:cubicBezTo>
                    <a:pt x="1722" y="1470"/>
                    <a:pt x="1731" y="1475"/>
                    <a:pt x="1740" y="1478"/>
                  </a:cubicBezTo>
                  <a:cubicBezTo>
                    <a:pt x="1736" y="1481"/>
                    <a:pt x="1728" y="1485"/>
                    <a:pt x="1721" y="1482"/>
                  </a:cubicBezTo>
                  <a:cubicBezTo>
                    <a:pt x="1714" y="1478"/>
                    <a:pt x="1714" y="1470"/>
                    <a:pt x="1715" y="1465"/>
                  </a:cubicBezTo>
                  <a:close/>
                  <a:moveTo>
                    <a:pt x="1772" y="684"/>
                  </a:moveTo>
                  <a:cubicBezTo>
                    <a:pt x="1763" y="691"/>
                    <a:pt x="1752" y="694"/>
                    <a:pt x="1742" y="693"/>
                  </a:cubicBezTo>
                  <a:cubicBezTo>
                    <a:pt x="1734" y="691"/>
                    <a:pt x="1728" y="687"/>
                    <a:pt x="1724" y="680"/>
                  </a:cubicBezTo>
                  <a:cubicBezTo>
                    <a:pt x="1720" y="674"/>
                    <a:pt x="1720" y="666"/>
                    <a:pt x="1724" y="660"/>
                  </a:cubicBezTo>
                  <a:cubicBezTo>
                    <a:pt x="1727" y="655"/>
                    <a:pt x="1733" y="653"/>
                    <a:pt x="1739" y="654"/>
                  </a:cubicBezTo>
                  <a:cubicBezTo>
                    <a:pt x="1745" y="655"/>
                    <a:pt x="1748" y="660"/>
                    <a:pt x="1747" y="665"/>
                  </a:cubicBezTo>
                  <a:cubicBezTo>
                    <a:pt x="1747" y="669"/>
                    <a:pt x="1745" y="674"/>
                    <a:pt x="1738" y="674"/>
                  </a:cubicBezTo>
                  <a:cubicBezTo>
                    <a:pt x="1737" y="674"/>
                    <a:pt x="1737" y="675"/>
                    <a:pt x="1736" y="676"/>
                  </a:cubicBezTo>
                  <a:cubicBezTo>
                    <a:pt x="1736" y="676"/>
                    <a:pt x="1736" y="677"/>
                    <a:pt x="1737" y="678"/>
                  </a:cubicBezTo>
                  <a:cubicBezTo>
                    <a:pt x="1740" y="682"/>
                    <a:pt x="1747" y="684"/>
                    <a:pt x="1755" y="682"/>
                  </a:cubicBezTo>
                  <a:cubicBezTo>
                    <a:pt x="1764" y="680"/>
                    <a:pt x="1775" y="672"/>
                    <a:pt x="1777" y="656"/>
                  </a:cubicBezTo>
                  <a:cubicBezTo>
                    <a:pt x="1780" y="640"/>
                    <a:pt x="1770" y="624"/>
                    <a:pt x="1751" y="616"/>
                  </a:cubicBezTo>
                  <a:cubicBezTo>
                    <a:pt x="1751" y="614"/>
                    <a:pt x="1751" y="611"/>
                    <a:pt x="1751" y="609"/>
                  </a:cubicBezTo>
                  <a:cubicBezTo>
                    <a:pt x="1751" y="609"/>
                    <a:pt x="1751" y="610"/>
                    <a:pt x="1752" y="610"/>
                  </a:cubicBezTo>
                  <a:cubicBezTo>
                    <a:pt x="1753" y="611"/>
                    <a:pt x="1755" y="613"/>
                    <a:pt x="1757" y="614"/>
                  </a:cubicBezTo>
                  <a:cubicBezTo>
                    <a:pt x="1761" y="616"/>
                    <a:pt x="1766" y="617"/>
                    <a:pt x="1771" y="617"/>
                  </a:cubicBezTo>
                  <a:cubicBezTo>
                    <a:pt x="1782" y="627"/>
                    <a:pt x="1788" y="640"/>
                    <a:pt x="1788" y="653"/>
                  </a:cubicBezTo>
                  <a:cubicBezTo>
                    <a:pt x="1788" y="665"/>
                    <a:pt x="1782" y="676"/>
                    <a:pt x="1772" y="684"/>
                  </a:cubicBezTo>
                  <a:close/>
                  <a:moveTo>
                    <a:pt x="1739" y="650"/>
                  </a:moveTo>
                  <a:cubicBezTo>
                    <a:pt x="1738" y="649"/>
                    <a:pt x="1736" y="649"/>
                    <a:pt x="1734" y="650"/>
                  </a:cubicBezTo>
                  <a:cubicBezTo>
                    <a:pt x="1741" y="643"/>
                    <a:pt x="1746" y="635"/>
                    <a:pt x="1749" y="627"/>
                  </a:cubicBezTo>
                  <a:cubicBezTo>
                    <a:pt x="1750" y="624"/>
                    <a:pt x="1750" y="622"/>
                    <a:pt x="1751" y="620"/>
                  </a:cubicBezTo>
                  <a:cubicBezTo>
                    <a:pt x="1767" y="627"/>
                    <a:pt x="1776" y="642"/>
                    <a:pt x="1773" y="655"/>
                  </a:cubicBezTo>
                  <a:cubicBezTo>
                    <a:pt x="1770" y="673"/>
                    <a:pt x="1758" y="677"/>
                    <a:pt x="1754" y="678"/>
                  </a:cubicBezTo>
                  <a:cubicBezTo>
                    <a:pt x="1750" y="679"/>
                    <a:pt x="1745" y="679"/>
                    <a:pt x="1742" y="677"/>
                  </a:cubicBezTo>
                  <a:cubicBezTo>
                    <a:pt x="1748" y="675"/>
                    <a:pt x="1751" y="670"/>
                    <a:pt x="1751" y="666"/>
                  </a:cubicBezTo>
                  <a:cubicBezTo>
                    <a:pt x="1752" y="659"/>
                    <a:pt x="1748" y="651"/>
                    <a:pt x="1739" y="650"/>
                  </a:cubicBezTo>
                  <a:close/>
                  <a:moveTo>
                    <a:pt x="1786" y="614"/>
                  </a:moveTo>
                  <a:cubicBezTo>
                    <a:pt x="1784" y="618"/>
                    <a:pt x="1784" y="622"/>
                    <a:pt x="1784" y="626"/>
                  </a:cubicBezTo>
                  <a:cubicBezTo>
                    <a:pt x="1782" y="623"/>
                    <a:pt x="1779" y="620"/>
                    <a:pt x="1776" y="617"/>
                  </a:cubicBezTo>
                  <a:cubicBezTo>
                    <a:pt x="1778" y="616"/>
                    <a:pt x="1780" y="616"/>
                    <a:pt x="1782" y="615"/>
                  </a:cubicBezTo>
                  <a:cubicBezTo>
                    <a:pt x="1783" y="615"/>
                    <a:pt x="1785" y="614"/>
                    <a:pt x="1786" y="613"/>
                  </a:cubicBezTo>
                  <a:cubicBezTo>
                    <a:pt x="1786" y="613"/>
                    <a:pt x="1786" y="614"/>
                    <a:pt x="1786" y="614"/>
                  </a:cubicBezTo>
                  <a:close/>
                  <a:moveTo>
                    <a:pt x="1751" y="546"/>
                  </a:moveTo>
                  <a:cubicBezTo>
                    <a:pt x="1751" y="545"/>
                    <a:pt x="1751" y="545"/>
                    <a:pt x="1751" y="544"/>
                  </a:cubicBezTo>
                  <a:cubicBezTo>
                    <a:pt x="1769" y="542"/>
                    <a:pt x="1784" y="549"/>
                    <a:pt x="1790" y="564"/>
                  </a:cubicBezTo>
                  <a:cubicBezTo>
                    <a:pt x="1796" y="581"/>
                    <a:pt x="1787" y="591"/>
                    <a:pt x="1785" y="593"/>
                  </a:cubicBezTo>
                  <a:cubicBezTo>
                    <a:pt x="1781" y="597"/>
                    <a:pt x="1777" y="599"/>
                    <a:pt x="1774" y="599"/>
                  </a:cubicBezTo>
                  <a:cubicBezTo>
                    <a:pt x="1778" y="594"/>
                    <a:pt x="1778" y="588"/>
                    <a:pt x="1776" y="584"/>
                  </a:cubicBezTo>
                  <a:cubicBezTo>
                    <a:pt x="1773" y="578"/>
                    <a:pt x="1765" y="573"/>
                    <a:pt x="1757" y="576"/>
                  </a:cubicBezTo>
                  <a:cubicBezTo>
                    <a:pt x="1751" y="579"/>
                    <a:pt x="1746" y="584"/>
                    <a:pt x="1745" y="591"/>
                  </a:cubicBezTo>
                  <a:cubicBezTo>
                    <a:pt x="1744" y="589"/>
                    <a:pt x="1743" y="586"/>
                    <a:pt x="1741" y="584"/>
                  </a:cubicBezTo>
                  <a:cubicBezTo>
                    <a:pt x="1751" y="574"/>
                    <a:pt x="1755" y="560"/>
                    <a:pt x="1751" y="546"/>
                  </a:cubicBezTo>
                  <a:close/>
                  <a:moveTo>
                    <a:pt x="1530" y="440"/>
                  </a:moveTo>
                  <a:cubicBezTo>
                    <a:pt x="1529" y="432"/>
                    <a:pt x="1521" y="428"/>
                    <a:pt x="1514" y="428"/>
                  </a:cubicBezTo>
                  <a:cubicBezTo>
                    <a:pt x="1509" y="429"/>
                    <a:pt x="1504" y="432"/>
                    <a:pt x="1502" y="437"/>
                  </a:cubicBezTo>
                  <a:cubicBezTo>
                    <a:pt x="1501" y="434"/>
                    <a:pt x="1500" y="430"/>
                    <a:pt x="1502" y="426"/>
                  </a:cubicBezTo>
                  <a:cubicBezTo>
                    <a:pt x="1502" y="422"/>
                    <a:pt x="1507" y="409"/>
                    <a:pt x="1524" y="406"/>
                  </a:cubicBezTo>
                  <a:cubicBezTo>
                    <a:pt x="1538" y="404"/>
                    <a:pt x="1552" y="413"/>
                    <a:pt x="1560" y="429"/>
                  </a:cubicBezTo>
                  <a:cubicBezTo>
                    <a:pt x="1558" y="429"/>
                    <a:pt x="1556" y="430"/>
                    <a:pt x="1553" y="431"/>
                  </a:cubicBezTo>
                  <a:cubicBezTo>
                    <a:pt x="1545" y="433"/>
                    <a:pt x="1537" y="439"/>
                    <a:pt x="1530" y="446"/>
                  </a:cubicBezTo>
                  <a:cubicBezTo>
                    <a:pt x="1530" y="444"/>
                    <a:pt x="1530" y="442"/>
                    <a:pt x="1530" y="440"/>
                  </a:cubicBezTo>
                  <a:close/>
                  <a:moveTo>
                    <a:pt x="1596" y="404"/>
                  </a:moveTo>
                  <a:cubicBezTo>
                    <a:pt x="1592" y="402"/>
                    <a:pt x="1586" y="402"/>
                    <a:pt x="1581" y="406"/>
                  </a:cubicBezTo>
                  <a:cubicBezTo>
                    <a:pt x="1581" y="403"/>
                    <a:pt x="1583" y="399"/>
                    <a:pt x="1586" y="395"/>
                  </a:cubicBezTo>
                  <a:cubicBezTo>
                    <a:pt x="1589" y="392"/>
                    <a:pt x="1599" y="384"/>
                    <a:pt x="1616" y="390"/>
                  </a:cubicBezTo>
                  <a:cubicBezTo>
                    <a:pt x="1631" y="396"/>
                    <a:pt x="1638" y="411"/>
                    <a:pt x="1636" y="429"/>
                  </a:cubicBezTo>
                  <a:cubicBezTo>
                    <a:pt x="1635" y="429"/>
                    <a:pt x="1635" y="428"/>
                    <a:pt x="1634" y="428"/>
                  </a:cubicBezTo>
                  <a:cubicBezTo>
                    <a:pt x="1620" y="425"/>
                    <a:pt x="1606" y="429"/>
                    <a:pt x="1595" y="438"/>
                  </a:cubicBezTo>
                  <a:cubicBezTo>
                    <a:pt x="1593" y="437"/>
                    <a:pt x="1591" y="436"/>
                    <a:pt x="1589" y="434"/>
                  </a:cubicBezTo>
                  <a:cubicBezTo>
                    <a:pt x="1596" y="433"/>
                    <a:pt x="1601" y="429"/>
                    <a:pt x="1604" y="422"/>
                  </a:cubicBezTo>
                  <a:cubicBezTo>
                    <a:pt x="1606" y="415"/>
                    <a:pt x="1602" y="407"/>
                    <a:pt x="1596" y="404"/>
                  </a:cubicBezTo>
                  <a:close/>
                  <a:moveTo>
                    <a:pt x="1288" y="326"/>
                  </a:moveTo>
                  <a:cubicBezTo>
                    <a:pt x="1291" y="326"/>
                    <a:pt x="1294" y="326"/>
                    <a:pt x="1297" y="326"/>
                  </a:cubicBezTo>
                  <a:cubicBezTo>
                    <a:pt x="1290" y="334"/>
                    <a:pt x="1284" y="342"/>
                    <a:pt x="1279" y="350"/>
                  </a:cubicBezTo>
                  <a:cubicBezTo>
                    <a:pt x="1278" y="349"/>
                    <a:pt x="1278" y="348"/>
                    <a:pt x="1277" y="347"/>
                  </a:cubicBezTo>
                  <a:cubicBezTo>
                    <a:pt x="1283" y="341"/>
                    <a:pt x="1287" y="334"/>
                    <a:pt x="1288" y="326"/>
                  </a:cubicBezTo>
                  <a:close/>
                  <a:moveTo>
                    <a:pt x="903" y="347"/>
                  </a:moveTo>
                  <a:cubicBezTo>
                    <a:pt x="902" y="348"/>
                    <a:pt x="902" y="349"/>
                    <a:pt x="901" y="350"/>
                  </a:cubicBezTo>
                  <a:cubicBezTo>
                    <a:pt x="896" y="342"/>
                    <a:pt x="891" y="334"/>
                    <a:pt x="884" y="326"/>
                  </a:cubicBezTo>
                  <a:cubicBezTo>
                    <a:pt x="886" y="326"/>
                    <a:pt x="889" y="326"/>
                    <a:pt x="892" y="326"/>
                  </a:cubicBezTo>
                  <a:cubicBezTo>
                    <a:pt x="893" y="334"/>
                    <a:pt x="897" y="341"/>
                    <a:pt x="903" y="347"/>
                  </a:cubicBezTo>
                  <a:close/>
                  <a:moveTo>
                    <a:pt x="650" y="446"/>
                  </a:moveTo>
                  <a:cubicBezTo>
                    <a:pt x="643" y="439"/>
                    <a:pt x="635" y="433"/>
                    <a:pt x="627" y="431"/>
                  </a:cubicBezTo>
                  <a:cubicBezTo>
                    <a:pt x="625" y="430"/>
                    <a:pt x="622" y="429"/>
                    <a:pt x="620" y="429"/>
                  </a:cubicBezTo>
                  <a:cubicBezTo>
                    <a:pt x="628" y="413"/>
                    <a:pt x="642" y="404"/>
                    <a:pt x="656" y="406"/>
                  </a:cubicBezTo>
                  <a:cubicBezTo>
                    <a:pt x="673" y="409"/>
                    <a:pt x="678" y="422"/>
                    <a:pt x="679" y="426"/>
                  </a:cubicBezTo>
                  <a:cubicBezTo>
                    <a:pt x="680" y="430"/>
                    <a:pt x="679" y="434"/>
                    <a:pt x="678" y="437"/>
                  </a:cubicBezTo>
                  <a:cubicBezTo>
                    <a:pt x="676" y="432"/>
                    <a:pt x="671" y="429"/>
                    <a:pt x="666" y="428"/>
                  </a:cubicBezTo>
                  <a:cubicBezTo>
                    <a:pt x="659" y="428"/>
                    <a:pt x="651" y="432"/>
                    <a:pt x="650" y="440"/>
                  </a:cubicBezTo>
                  <a:cubicBezTo>
                    <a:pt x="650" y="442"/>
                    <a:pt x="650" y="444"/>
                    <a:pt x="650" y="446"/>
                  </a:cubicBezTo>
                  <a:close/>
                  <a:moveTo>
                    <a:pt x="576" y="422"/>
                  </a:moveTo>
                  <a:cubicBezTo>
                    <a:pt x="579" y="429"/>
                    <a:pt x="584" y="433"/>
                    <a:pt x="591" y="434"/>
                  </a:cubicBezTo>
                  <a:cubicBezTo>
                    <a:pt x="589" y="436"/>
                    <a:pt x="587" y="437"/>
                    <a:pt x="585" y="438"/>
                  </a:cubicBezTo>
                  <a:cubicBezTo>
                    <a:pt x="574" y="429"/>
                    <a:pt x="560" y="425"/>
                    <a:pt x="546" y="428"/>
                  </a:cubicBezTo>
                  <a:cubicBezTo>
                    <a:pt x="545" y="428"/>
                    <a:pt x="545" y="429"/>
                    <a:pt x="544" y="429"/>
                  </a:cubicBezTo>
                  <a:cubicBezTo>
                    <a:pt x="542" y="411"/>
                    <a:pt x="549" y="396"/>
                    <a:pt x="565" y="390"/>
                  </a:cubicBezTo>
                  <a:cubicBezTo>
                    <a:pt x="581" y="384"/>
                    <a:pt x="591" y="392"/>
                    <a:pt x="594" y="395"/>
                  </a:cubicBezTo>
                  <a:cubicBezTo>
                    <a:pt x="597" y="399"/>
                    <a:pt x="599" y="403"/>
                    <a:pt x="599" y="406"/>
                  </a:cubicBezTo>
                  <a:cubicBezTo>
                    <a:pt x="594" y="402"/>
                    <a:pt x="589" y="402"/>
                    <a:pt x="584" y="404"/>
                  </a:cubicBezTo>
                  <a:cubicBezTo>
                    <a:pt x="578" y="407"/>
                    <a:pt x="574" y="415"/>
                    <a:pt x="576" y="422"/>
                  </a:cubicBezTo>
                  <a:close/>
                  <a:moveTo>
                    <a:pt x="438" y="677"/>
                  </a:moveTo>
                  <a:cubicBezTo>
                    <a:pt x="435" y="679"/>
                    <a:pt x="430" y="679"/>
                    <a:pt x="426" y="678"/>
                  </a:cubicBezTo>
                  <a:cubicBezTo>
                    <a:pt x="422" y="677"/>
                    <a:pt x="410" y="673"/>
                    <a:pt x="407" y="655"/>
                  </a:cubicBezTo>
                  <a:cubicBezTo>
                    <a:pt x="404" y="642"/>
                    <a:pt x="413" y="627"/>
                    <a:pt x="429" y="620"/>
                  </a:cubicBezTo>
                  <a:cubicBezTo>
                    <a:pt x="430" y="622"/>
                    <a:pt x="430" y="624"/>
                    <a:pt x="431" y="627"/>
                  </a:cubicBezTo>
                  <a:cubicBezTo>
                    <a:pt x="434" y="635"/>
                    <a:pt x="439" y="643"/>
                    <a:pt x="446" y="650"/>
                  </a:cubicBezTo>
                  <a:cubicBezTo>
                    <a:pt x="444" y="649"/>
                    <a:pt x="442" y="649"/>
                    <a:pt x="441" y="650"/>
                  </a:cubicBezTo>
                  <a:cubicBezTo>
                    <a:pt x="433" y="651"/>
                    <a:pt x="428" y="659"/>
                    <a:pt x="429" y="666"/>
                  </a:cubicBezTo>
                  <a:cubicBezTo>
                    <a:pt x="429" y="670"/>
                    <a:pt x="432" y="675"/>
                    <a:pt x="438" y="677"/>
                  </a:cubicBezTo>
                  <a:close/>
                  <a:moveTo>
                    <a:pt x="406" y="599"/>
                  </a:moveTo>
                  <a:cubicBezTo>
                    <a:pt x="403" y="599"/>
                    <a:pt x="399" y="597"/>
                    <a:pt x="395" y="593"/>
                  </a:cubicBezTo>
                  <a:cubicBezTo>
                    <a:pt x="393" y="591"/>
                    <a:pt x="384" y="581"/>
                    <a:pt x="390" y="564"/>
                  </a:cubicBezTo>
                  <a:cubicBezTo>
                    <a:pt x="396" y="549"/>
                    <a:pt x="411" y="542"/>
                    <a:pt x="429" y="544"/>
                  </a:cubicBezTo>
                  <a:cubicBezTo>
                    <a:pt x="429" y="545"/>
                    <a:pt x="429" y="545"/>
                    <a:pt x="429" y="546"/>
                  </a:cubicBezTo>
                  <a:cubicBezTo>
                    <a:pt x="425" y="560"/>
                    <a:pt x="429" y="574"/>
                    <a:pt x="439" y="584"/>
                  </a:cubicBezTo>
                  <a:cubicBezTo>
                    <a:pt x="437" y="586"/>
                    <a:pt x="436" y="589"/>
                    <a:pt x="435" y="591"/>
                  </a:cubicBezTo>
                  <a:cubicBezTo>
                    <a:pt x="434" y="584"/>
                    <a:pt x="429" y="579"/>
                    <a:pt x="423" y="576"/>
                  </a:cubicBezTo>
                  <a:cubicBezTo>
                    <a:pt x="415" y="573"/>
                    <a:pt x="407" y="578"/>
                    <a:pt x="404" y="584"/>
                  </a:cubicBezTo>
                  <a:cubicBezTo>
                    <a:pt x="402" y="588"/>
                    <a:pt x="402" y="594"/>
                    <a:pt x="406" y="599"/>
                  </a:cubicBezTo>
                  <a:close/>
                  <a:moveTo>
                    <a:pt x="398" y="615"/>
                  </a:moveTo>
                  <a:cubicBezTo>
                    <a:pt x="400" y="616"/>
                    <a:pt x="402" y="616"/>
                    <a:pt x="404" y="617"/>
                  </a:cubicBezTo>
                  <a:cubicBezTo>
                    <a:pt x="401" y="620"/>
                    <a:pt x="398" y="623"/>
                    <a:pt x="396" y="626"/>
                  </a:cubicBezTo>
                  <a:cubicBezTo>
                    <a:pt x="396" y="622"/>
                    <a:pt x="396" y="618"/>
                    <a:pt x="394" y="614"/>
                  </a:cubicBezTo>
                  <a:cubicBezTo>
                    <a:pt x="394" y="614"/>
                    <a:pt x="394" y="613"/>
                    <a:pt x="394" y="613"/>
                  </a:cubicBezTo>
                  <a:cubicBezTo>
                    <a:pt x="395" y="614"/>
                    <a:pt x="397" y="615"/>
                    <a:pt x="398" y="615"/>
                  </a:cubicBezTo>
                  <a:close/>
                  <a:moveTo>
                    <a:pt x="409" y="617"/>
                  </a:moveTo>
                  <a:cubicBezTo>
                    <a:pt x="414" y="617"/>
                    <a:pt x="419" y="616"/>
                    <a:pt x="423" y="614"/>
                  </a:cubicBezTo>
                  <a:cubicBezTo>
                    <a:pt x="425" y="613"/>
                    <a:pt x="427" y="611"/>
                    <a:pt x="428" y="610"/>
                  </a:cubicBezTo>
                  <a:cubicBezTo>
                    <a:pt x="429" y="610"/>
                    <a:pt x="429" y="609"/>
                    <a:pt x="429" y="609"/>
                  </a:cubicBezTo>
                  <a:cubicBezTo>
                    <a:pt x="429" y="611"/>
                    <a:pt x="429" y="614"/>
                    <a:pt x="429" y="616"/>
                  </a:cubicBezTo>
                  <a:cubicBezTo>
                    <a:pt x="410" y="624"/>
                    <a:pt x="400" y="640"/>
                    <a:pt x="403" y="656"/>
                  </a:cubicBezTo>
                  <a:cubicBezTo>
                    <a:pt x="405" y="672"/>
                    <a:pt x="416" y="680"/>
                    <a:pt x="425" y="682"/>
                  </a:cubicBezTo>
                  <a:cubicBezTo>
                    <a:pt x="433" y="684"/>
                    <a:pt x="440" y="682"/>
                    <a:pt x="443" y="678"/>
                  </a:cubicBezTo>
                  <a:cubicBezTo>
                    <a:pt x="444" y="677"/>
                    <a:pt x="444" y="676"/>
                    <a:pt x="444" y="676"/>
                  </a:cubicBezTo>
                  <a:cubicBezTo>
                    <a:pt x="443" y="675"/>
                    <a:pt x="443" y="674"/>
                    <a:pt x="442" y="674"/>
                  </a:cubicBezTo>
                  <a:cubicBezTo>
                    <a:pt x="435" y="674"/>
                    <a:pt x="433" y="669"/>
                    <a:pt x="433" y="665"/>
                  </a:cubicBezTo>
                  <a:cubicBezTo>
                    <a:pt x="432" y="660"/>
                    <a:pt x="435" y="655"/>
                    <a:pt x="441" y="654"/>
                  </a:cubicBezTo>
                  <a:cubicBezTo>
                    <a:pt x="447" y="653"/>
                    <a:pt x="453" y="655"/>
                    <a:pt x="456" y="660"/>
                  </a:cubicBezTo>
                  <a:cubicBezTo>
                    <a:pt x="460" y="666"/>
                    <a:pt x="460" y="674"/>
                    <a:pt x="456" y="680"/>
                  </a:cubicBezTo>
                  <a:cubicBezTo>
                    <a:pt x="453" y="687"/>
                    <a:pt x="446" y="691"/>
                    <a:pt x="438" y="693"/>
                  </a:cubicBezTo>
                  <a:cubicBezTo>
                    <a:pt x="428" y="694"/>
                    <a:pt x="417" y="691"/>
                    <a:pt x="408" y="684"/>
                  </a:cubicBezTo>
                  <a:cubicBezTo>
                    <a:pt x="398" y="676"/>
                    <a:pt x="392" y="665"/>
                    <a:pt x="392" y="653"/>
                  </a:cubicBezTo>
                  <a:cubicBezTo>
                    <a:pt x="392" y="640"/>
                    <a:pt x="398" y="627"/>
                    <a:pt x="409" y="617"/>
                  </a:cubicBezTo>
                  <a:close/>
                  <a:moveTo>
                    <a:pt x="408" y="1495"/>
                  </a:moveTo>
                  <a:cubicBezTo>
                    <a:pt x="417" y="1488"/>
                    <a:pt x="428" y="1485"/>
                    <a:pt x="438" y="1487"/>
                  </a:cubicBezTo>
                  <a:cubicBezTo>
                    <a:pt x="446" y="1488"/>
                    <a:pt x="453" y="1493"/>
                    <a:pt x="456" y="1500"/>
                  </a:cubicBezTo>
                  <a:cubicBezTo>
                    <a:pt x="460" y="1506"/>
                    <a:pt x="460" y="1514"/>
                    <a:pt x="456" y="1520"/>
                  </a:cubicBezTo>
                  <a:cubicBezTo>
                    <a:pt x="453" y="1525"/>
                    <a:pt x="447" y="1527"/>
                    <a:pt x="441" y="1526"/>
                  </a:cubicBezTo>
                  <a:cubicBezTo>
                    <a:pt x="435" y="1525"/>
                    <a:pt x="432" y="1519"/>
                    <a:pt x="433" y="1514"/>
                  </a:cubicBezTo>
                  <a:cubicBezTo>
                    <a:pt x="433" y="1510"/>
                    <a:pt x="435" y="1506"/>
                    <a:pt x="442" y="1505"/>
                  </a:cubicBezTo>
                  <a:cubicBezTo>
                    <a:pt x="443" y="1505"/>
                    <a:pt x="443" y="1505"/>
                    <a:pt x="444" y="1504"/>
                  </a:cubicBezTo>
                  <a:cubicBezTo>
                    <a:pt x="444" y="1503"/>
                    <a:pt x="444" y="1503"/>
                    <a:pt x="443" y="1502"/>
                  </a:cubicBezTo>
                  <a:cubicBezTo>
                    <a:pt x="440" y="1497"/>
                    <a:pt x="433" y="1496"/>
                    <a:pt x="425" y="1497"/>
                  </a:cubicBezTo>
                  <a:cubicBezTo>
                    <a:pt x="416" y="1500"/>
                    <a:pt x="405" y="1508"/>
                    <a:pt x="403" y="1523"/>
                  </a:cubicBezTo>
                  <a:cubicBezTo>
                    <a:pt x="400" y="1539"/>
                    <a:pt x="410" y="1555"/>
                    <a:pt x="429" y="1564"/>
                  </a:cubicBezTo>
                  <a:cubicBezTo>
                    <a:pt x="429" y="1566"/>
                    <a:pt x="429" y="1568"/>
                    <a:pt x="429" y="1570"/>
                  </a:cubicBezTo>
                  <a:cubicBezTo>
                    <a:pt x="429" y="1570"/>
                    <a:pt x="429" y="1570"/>
                    <a:pt x="428" y="1570"/>
                  </a:cubicBezTo>
                  <a:cubicBezTo>
                    <a:pt x="427" y="1568"/>
                    <a:pt x="425" y="1567"/>
                    <a:pt x="423" y="1566"/>
                  </a:cubicBezTo>
                  <a:cubicBezTo>
                    <a:pt x="419" y="1563"/>
                    <a:pt x="414" y="1562"/>
                    <a:pt x="409" y="1562"/>
                  </a:cubicBezTo>
                  <a:cubicBezTo>
                    <a:pt x="398" y="1552"/>
                    <a:pt x="392" y="1540"/>
                    <a:pt x="392" y="1527"/>
                  </a:cubicBezTo>
                  <a:cubicBezTo>
                    <a:pt x="392" y="1515"/>
                    <a:pt x="398" y="1503"/>
                    <a:pt x="408" y="1495"/>
                  </a:cubicBezTo>
                  <a:close/>
                  <a:moveTo>
                    <a:pt x="441" y="1530"/>
                  </a:moveTo>
                  <a:cubicBezTo>
                    <a:pt x="442" y="1530"/>
                    <a:pt x="444" y="1530"/>
                    <a:pt x="446" y="1530"/>
                  </a:cubicBezTo>
                  <a:cubicBezTo>
                    <a:pt x="439" y="1537"/>
                    <a:pt x="434" y="1545"/>
                    <a:pt x="431" y="1553"/>
                  </a:cubicBezTo>
                  <a:cubicBezTo>
                    <a:pt x="430" y="1555"/>
                    <a:pt x="430" y="1558"/>
                    <a:pt x="429" y="1560"/>
                  </a:cubicBezTo>
                  <a:cubicBezTo>
                    <a:pt x="413" y="1552"/>
                    <a:pt x="404" y="1538"/>
                    <a:pt x="407" y="1524"/>
                  </a:cubicBezTo>
                  <a:cubicBezTo>
                    <a:pt x="410" y="1507"/>
                    <a:pt x="422" y="1502"/>
                    <a:pt x="426" y="1501"/>
                  </a:cubicBezTo>
                  <a:cubicBezTo>
                    <a:pt x="430" y="1500"/>
                    <a:pt x="435" y="1501"/>
                    <a:pt x="438" y="1502"/>
                  </a:cubicBezTo>
                  <a:cubicBezTo>
                    <a:pt x="432" y="1504"/>
                    <a:pt x="429" y="1509"/>
                    <a:pt x="429" y="1514"/>
                  </a:cubicBezTo>
                  <a:cubicBezTo>
                    <a:pt x="428" y="1521"/>
                    <a:pt x="433" y="1528"/>
                    <a:pt x="441" y="1530"/>
                  </a:cubicBezTo>
                  <a:close/>
                  <a:moveTo>
                    <a:pt x="394" y="1566"/>
                  </a:moveTo>
                  <a:cubicBezTo>
                    <a:pt x="396" y="1562"/>
                    <a:pt x="396" y="1558"/>
                    <a:pt x="396" y="1554"/>
                  </a:cubicBezTo>
                  <a:cubicBezTo>
                    <a:pt x="398" y="1557"/>
                    <a:pt x="401" y="1560"/>
                    <a:pt x="404" y="1563"/>
                  </a:cubicBezTo>
                  <a:cubicBezTo>
                    <a:pt x="402" y="1563"/>
                    <a:pt x="400" y="1564"/>
                    <a:pt x="398" y="1564"/>
                  </a:cubicBezTo>
                  <a:cubicBezTo>
                    <a:pt x="397" y="1565"/>
                    <a:pt x="395" y="1565"/>
                    <a:pt x="394" y="1566"/>
                  </a:cubicBezTo>
                  <a:cubicBezTo>
                    <a:pt x="394" y="1566"/>
                    <a:pt x="394" y="1566"/>
                    <a:pt x="394" y="1566"/>
                  </a:cubicBezTo>
                  <a:close/>
                  <a:moveTo>
                    <a:pt x="429" y="1634"/>
                  </a:moveTo>
                  <a:cubicBezTo>
                    <a:pt x="429" y="1634"/>
                    <a:pt x="429" y="1635"/>
                    <a:pt x="429" y="1635"/>
                  </a:cubicBezTo>
                  <a:cubicBezTo>
                    <a:pt x="411" y="1638"/>
                    <a:pt x="396" y="1630"/>
                    <a:pt x="390" y="1615"/>
                  </a:cubicBezTo>
                  <a:cubicBezTo>
                    <a:pt x="384" y="1599"/>
                    <a:pt x="393" y="1589"/>
                    <a:pt x="395" y="1586"/>
                  </a:cubicBezTo>
                  <a:cubicBezTo>
                    <a:pt x="399" y="1583"/>
                    <a:pt x="403" y="1581"/>
                    <a:pt x="406" y="1581"/>
                  </a:cubicBezTo>
                  <a:cubicBezTo>
                    <a:pt x="402" y="1585"/>
                    <a:pt x="402" y="1591"/>
                    <a:pt x="404" y="1596"/>
                  </a:cubicBezTo>
                  <a:cubicBezTo>
                    <a:pt x="407" y="1602"/>
                    <a:pt x="415" y="1606"/>
                    <a:pt x="423" y="1603"/>
                  </a:cubicBezTo>
                  <a:cubicBezTo>
                    <a:pt x="429" y="1601"/>
                    <a:pt x="434" y="1596"/>
                    <a:pt x="435" y="1589"/>
                  </a:cubicBezTo>
                  <a:cubicBezTo>
                    <a:pt x="436" y="1591"/>
                    <a:pt x="437" y="1593"/>
                    <a:pt x="439" y="1595"/>
                  </a:cubicBezTo>
                  <a:cubicBezTo>
                    <a:pt x="429" y="1606"/>
                    <a:pt x="425" y="1620"/>
                    <a:pt x="429" y="1634"/>
                  </a:cubicBezTo>
                  <a:close/>
                  <a:moveTo>
                    <a:pt x="650" y="1739"/>
                  </a:moveTo>
                  <a:cubicBezTo>
                    <a:pt x="651" y="1747"/>
                    <a:pt x="659" y="1752"/>
                    <a:pt x="666" y="1751"/>
                  </a:cubicBezTo>
                  <a:cubicBezTo>
                    <a:pt x="671" y="1751"/>
                    <a:pt x="676" y="1748"/>
                    <a:pt x="678" y="1742"/>
                  </a:cubicBezTo>
                  <a:cubicBezTo>
                    <a:pt x="679" y="1745"/>
                    <a:pt x="680" y="1749"/>
                    <a:pt x="679" y="1754"/>
                  </a:cubicBezTo>
                  <a:cubicBezTo>
                    <a:pt x="678" y="1758"/>
                    <a:pt x="673" y="1770"/>
                    <a:pt x="656" y="1773"/>
                  </a:cubicBezTo>
                  <a:cubicBezTo>
                    <a:pt x="642" y="1776"/>
                    <a:pt x="628" y="1766"/>
                    <a:pt x="620" y="1750"/>
                  </a:cubicBezTo>
                  <a:cubicBezTo>
                    <a:pt x="622" y="1750"/>
                    <a:pt x="625" y="1750"/>
                    <a:pt x="627" y="1749"/>
                  </a:cubicBezTo>
                  <a:cubicBezTo>
                    <a:pt x="635" y="1746"/>
                    <a:pt x="643" y="1741"/>
                    <a:pt x="650" y="1734"/>
                  </a:cubicBezTo>
                  <a:cubicBezTo>
                    <a:pt x="650" y="1736"/>
                    <a:pt x="650" y="1737"/>
                    <a:pt x="650" y="1739"/>
                  </a:cubicBezTo>
                  <a:close/>
                  <a:moveTo>
                    <a:pt x="584" y="1775"/>
                  </a:moveTo>
                  <a:cubicBezTo>
                    <a:pt x="589" y="1777"/>
                    <a:pt x="594" y="1777"/>
                    <a:pt x="599" y="1773"/>
                  </a:cubicBezTo>
                  <a:cubicBezTo>
                    <a:pt x="599" y="1777"/>
                    <a:pt x="597" y="1781"/>
                    <a:pt x="594" y="1784"/>
                  </a:cubicBezTo>
                  <a:cubicBezTo>
                    <a:pt x="591" y="1787"/>
                    <a:pt x="581" y="1796"/>
                    <a:pt x="565" y="1790"/>
                  </a:cubicBezTo>
                  <a:cubicBezTo>
                    <a:pt x="549" y="1784"/>
                    <a:pt x="542" y="1769"/>
                    <a:pt x="544" y="1751"/>
                  </a:cubicBezTo>
                  <a:cubicBezTo>
                    <a:pt x="545" y="1751"/>
                    <a:pt x="545" y="1751"/>
                    <a:pt x="546" y="1751"/>
                  </a:cubicBezTo>
                  <a:cubicBezTo>
                    <a:pt x="560" y="1754"/>
                    <a:pt x="574" y="1751"/>
                    <a:pt x="585" y="1741"/>
                  </a:cubicBezTo>
                  <a:cubicBezTo>
                    <a:pt x="587" y="1743"/>
                    <a:pt x="589" y="1744"/>
                    <a:pt x="591" y="1745"/>
                  </a:cubicBezTo>
                  <a:cubicBezTo>
                    <a:pt x="584" y="1746"/>
                    <a:pt x="579" y="1751"/>
                    <a:pt x="576" y="1757"/>
                  </a:cubicBezTo>
                  <a:cubicBezTo>
                    <a:pt x="574" y="1765"/>
                    <a:pt x="578" y="1772"/>
                    <a:pt x="584" y="1775"/>
                  </a:cubicBezTo>
                  <a:close/>
                  <a:moveTo>
                    <a:pt x="892" y="1853"/>
                  </a:moveTo>
                  <a:cubicBezTo>
                    <a:pt x="889" y="1854"/>
                    <a:pt x="886" y="1853"/>
                    <a:pt x="884" y="1853"/>
                  </a:cubicBezTo>
                  <a:cubicBezTo>
                    <a:pt x="891" y="1846"/>
                    <a:pt x="896" y="1838"/>
                    <a:pt x="901" y="1830"/>
                  </a:cubicBezTo>
                  <a:cubicBezTo>
                    <a:pt x="902" y="1831"/>
                    <a:pt x="902" y="1832"/>
                    <a:pt x="903" y="1833"/>
                  </a:cubicBezTo>
                  <a:cubicBezTo>
                    <a:pt x="897" y="1838"/>
                    <a:pt x="893" y="1845"/>
                    <a:pt x="892" y="1853"/>
                  </a:cubicBezTo>
                  <a:close/>
                  <a:moveTo>
                    <a:pt x="1277" y="1833"/>
                  </a:moveTo>
                  <a:cubicBezTo>
                    <a:pt x="1278" y="1832"/>
                    <a:pt x="1278" y="1831"/>
                    <a:pt x="1279" y="1830"/>
                  </a:cubicBezTo>
                  <a:cubicBezTo>
                    <a:pt x="1284" y="1838"/>
                    <a:pt x="1290" y="1846"/>
                    <a:pt x="1297" y="1853"/>
                  </a:cubicBezTo>
                  <a:cubicBezTo>
                    <a:pt x="1294" y="1853"/>
                    <a:pt x="1291" y="1854"/>
                    <a:pt x="1288" y="1853"/>
                  </a:cubicBezTo>
                  <a:cubicBezTo>
                    <a:pt x="1287" y="1845"/>
                    <a:pt x="1283" y="1838"/>
                    <a:pt x="1277" y="1833"/>
                  </a:cubicBezTo>
                  <a:close/>
                  <a:moveTo>
                    <a:pt x="1530" y="1734"/>
                  </a:moveTo>
                  <a:cubicBezTo>
                    <a:pt x="1537" y="1741"/>
                    <a:pt x="1545" y="1746"/>
                    <a:pt x="1553" y="1749"/>
                  </a:cubicBezTo>
                  <a:cubicBezTo>
                    <a:pt x="1556" y="1750"/>
                    <a:pt x="1558" y="1750"/>
                    <a:pt x="1560" y="1750"/>
                  </a:cubicBezTo>
                  <a:cubicBezTo>
                    <a:pt x="1552" y="1766"/>
                    <a:pt x="1538" y="1776"/>
                    <a:pt x="1524" y="1773"/>
                  </a:cubicBezTo>
                  <a:cubicBezTo>
                    <a:pt x="1507" y="1770"/>
                    <a:pt x="1502" y="1758"/>
                    <a:pt x="1502" y="1754"/>
                  </a:cubicBezTo>
                  <a:cubicBezTo>
                    <a:pt x="1500" y="1749"/>
                    <a:pt x="1501" y="1745"/>
                    <a:pt x="1502" y="1742"/>
                  </a:cubicBezTo>
                  <a:cubicBezTo>
                    <a:pt x="1504" y="1748"/>
                    <a:pt x="1509" y="1751"/>
                    <a:pt x="1514" y="1751"/>
                  </a:cubicBezTo>
                  <a:cubicBezTo>
                    <a:pt x="1521" y="1752"/>
                    <a:pt x="1529" y="1747"/>
                    <a:pt x="1530" y="1739"/>
                  </a:cubicBezTo>
                  <a:cubicBezTo>
                    <a:pt x="1530" y="1737"/>
                    <a:pt x="1530" y="1736"/>
                    <a:pt x="1530" y="1734"/>
                  </a:cubicBezTo>
                  <a:close/>
                  <a:moveTo>
                    <a:pt x="1604" y="1757"/>
                  </a:moveTo>
                  <a:cubicBezTo>
                    <a:pt x="1601" y="1751"/>
                    <a:pt x="1596" y="1746"/>
                    <a:pt x="1589" y="1745"/>
                  </a:cubicBezTo>
                  <a:cubicBezTo>
                    <a:pt x="1591" y="1744"/>
                    <a:pt x="1593" y="1743"/>
                    <a:pt x="1595" y="1741"/>
                  </a:cubicBezTo>
                  <a:cubicBezTo>
                    <a:pt x="1606" y="1751"/>
                    <a:pt x="1620" y="1754"/>
                    <a:pt x="1634" y="1751"/>
                  </a:cubicBezTo>
                  <a:cubicBezTo>
                    <a:pt x="1635" y="1751"/>
                    <a:pt x="1635" y="1751"/>
                    <a:pt x="1636" y="1751"/>
                  </a:cubicBezTo>
                  <a:cubicBezTo>
                    <a:pt x="1638" y="1769"/>
                    <a:pt x="1631" y="1784"/>
                    <a:pt x="1616" y="1790"/>
                  </a:cubicBezTo>
                  <a:cubicBezTo>
                    <a:pt x="1599" y="1796"/>
                    <a:pt x="1589" y="1787"/>
                    <a:pt x="1586" y="1784"/>
                  </a:cubicBezTo>
                  <a:cubicBezTo>
                    <a:pt x="1583" y="1781"/>
                    <a:pt x="1581" y="1777"/>
                    <a:pt x="1581" y="1773"/>
                  </a:cubicBezTo>
                  <a:cubicBezTo>
                    <a:pt x="1586" y="1777"/>
                    <a:pt x="1592" y="1777"/>
                    <a:pt x="1596" y="1775"/>
                  </a:cubicBezTo>
                  <a:cubicBezTo>
                    <a:pt x="1602" y="1772"/>
                    <a:pt x="1606" y="1765"/>
                    <a:pt x="1604" y="1757"/>
                  </a:cubicBezTo>
                  <a:close/>
                  <a:moveTo>
                    <a:pt x="1742" y="1502"/>
                  </a:moveTo>
                  <a:cubicBezTo>
                    <a:pt x="1745" y="1501"/>
                    <a:pt x="1750" y="1500"/>
                    <a:pt x="1754" y="1501"/>
                  </a:cubicBezTo>
                  <a:cubicBezTo>
                    <a:pt x="1758" y="1502"/>
                    <a:pt x="1770" y="1507"/>
                    <a:pt x="1773" y="1524"/>
                  </a:cubicBezTo>
                  <a:cubicBezTo>
                    <a:pt x="1776" y="1538"/>
                    <a:pt x="1767" y="1552"/>
                    <a:pt x="1751" y="1560"/>
                  </a:cubicBezTo>
                  <a:cubicBezTo>
                    <a:pt x="1750" y="1558"/>
                    <a:pt x="1750" y="1555"/>
                    <a:pt x="1749" y="1553"/>
                  </a:cubicBezTo>
                  <a:cubicBezTo>
                    <a:pt x="1746" y="1545"/>
                    <a:pt x="1741" y="1537"/>
                    <a:pt x="1734" y="1530"/>
                  </a:cubicBezTo>
                  <a:cubicBezTo>
                    <a:pt x="1736" y="1530"/>
                    <a:pt x="1738" y="1530"/>
                    <a:pt x="1739" y="1530"/>
                  </a:cubicBezTo>
                  <a:cubicBezTo>
                    <a:pt x="1748" y="1528"/>
                    <a:pt x="1752" y="1521"/>
                    <a:pt x="1751" y="1514"/>
                  </a:cubicBezTo>
                  <a:cubicBezTo>
                    <a:pt x="1751" y="1509"/>
                    <a:pt x="1748" y="1504"/>
                    <a:pt x="1742" y="1502"/>
                  </a:cubicBezTo>
                  <a:close/>
                  <a:moveTo>
                    <a:pt x="1774" y="1581"/>
                  </a:moveTo>
                  <a:cubicBezTo>
                    <a:pt x="1777" y="1581"/>
                    <a:pt x="1781" y="1583"/>
                    <a:pt x="1785" y="1586"/>
                  </a:cubicBezTo>
                  <a:cubicBezTo>
                    <a:pt x="1787" y="1589"/>
                    <a:pt x="1796" y="1599"/>
                    <a:pt x="1790" y="1615"/>
                  </a:cubicBezTo>
                  <a:cubicBezTo>
                    <a:pt x="1784" y="1630"/>
                    <a:pt x="1769" y="1638"/>
                    <a:pt x="1751" y="1635"/>
                  </a:cubicBezTo>
                  <a:cubicBezTo>
                    <a:pt x="1751" y="1635"/>
                    <a:pt x="1751" y="1634"/>
                    <a:pt x="1751" y="1634"/>
                  </a:cubicBezTo>
                  <a:cubicBezTo>
                    <a:pt x="1755" y="1620"/>
                    <a:pt x="1751" y="1606"/>
                    <a:pt x="1741" y="1595"/>
                  </a:cubicBezTo>
                  <a:cubicBezTo>
                    <a:pt x="1743" y="1593"/>
                    <a:pt x="1744" y="1591"/>
                    <a:pt x="1745" y="1589"/>
                  </a:cubicBezTo>
                  <a:cubicBezTo>
                    <a:pt x="1746" y="1596"/>
                    <a:pt x="1751" y="1601"/>
                    <a:pt x="1757" y="1603"/>
                  </a:cubicBezTo>
                  <a:cubicBezTo>
                    <a:pt x="1765" y="1606"/>
                    <a:pt x="1773" y="1602"/>
                    <a:pt x="1776" y="1596"/>
                  </a:cubicBezTo>
                  <a:cubicBezTo>
                    <a:pt x="1778" y="1591"/>
                    <a:pt x="1778" y="1585"/>
                    <a:pt x="1774" y="1581"/>
                  </a:cubicBezTo>
                  <a:close/>
                  <a:moveTo>
                    <a:pt x="1782" y="1564"/>
                  </a:moveTo>
                  <a:cubicBezTo>
                    <a:pt x="1780" y="1564"/>
                    <a:pt x="1778" y="1563"/>
                    <a:pt x="1776" y="1563"/>
                  </a:cubicBezTo>
                  <a:cubicBezTo>
                    <a:pt x="1779" y="1560"/>
                    <a:pt x="1782" y="1557"/>
                    <a:pt x="1784" y="1554"/>
                  </a:cubicBezTo>
                  <a:cubicBezTo>
                    <a:pt x="1784" y="1558"/>
                    <a:pt x="1784" y="1562"/>
                    <a:pt x="1786" y="1566"/>
                  </a:cubicBezTo>
                  <a:cubicBezTo>
                    <a:pt x="1786" y="1566"/>
                    <a:pt x="1786" y="1566"/>
                    <a:pt x="1786" y="1566"/>
                  </a:cubicBezTo>
                  <a:cubicBezTo>
                    <a:pt x="1785" y="1565"/>
                    <a:pt x="1783" y="1565"/>
                    <a:pt x="1782" y="1564"/>
                  </a:cubicBezTo>
                  <a:close/>
                  <a:moveTo>
                    <a:pt x="1771" y="1562"/>
                  </a:moveTo>
                  <a:cubicBezTo>
                    <a:pt x="1766" y="1562"/>
                    <a:pt x="1761" y="1563"/>
                    <a:pt x="1757" y="1566"/>
                  </a:cubicBezTo>
                  <a:cubicBezTo>
                    <a:pt x="1755" y="1567"/>
                    <a:pt x="1753" y="1568"/>
                    <a:pt x="1752" y="1570"/>
                  </a:cubicBezTo>
                  <a:cubicBezTo>
                    <a:pt x="1751" y="1570"/>
                    <a:pt x="1751" y="1570"/>
                    <a:pt x="1751" y="1570"/>
                  </a:cubicBezTo>
                  <a:cubicBezTo>
                    <a:pt x="1751" y="1568"/>
                    <a:pt x="1751" y="1566"/>
                    <a:pt x="1751" y="1564"/>
                  </a:cubicBezTo>
                  <a:cubicBezTo>
                    <a:pt x="1770" y="1555"/>
                    <a:pt x="1780" y="1539"/>
                    <a:pt x="1777" y="1523"/>
                  </a:cubicBezTo>
                  <a:cubicBezTo>
                    <a:pt x="1775" y="1508"/>
                    <a:pt x="1764" y="1500"/>
                    <a:pt x="1755" y="1497"/>
                  </a:cubicBezTo>
                  <a:cubicBezTo>
                    <a:pt x="1747" y="1496"/>
                    <a:pt x="1740" y="1497"/>
                    <a:pt x="1737" y="1502"/>
                  </a:cubicBezTo>
                  <a:cubicBezTo>
                    <a:pt x="1736" y="1503"/>
                    <a:pt x="1736" y="1503"/>
                    <a:pt x="1736" y="1504"/>
                  </a:cubicBezTo>
                  <a:cubicBezTo>
                    <a:pt x="1737" y="1505"/>
                    <a:pt x="1737" y="1505"/>
                    <a:pt x="1738" y="1505"/>
                  </a:cubicBezTo>
                  <a:cubicBezTo>
                    <a:pt x="1745" y="1506"/>
                    <a:pt x="1747" y="1510"/>
                    <a:pt x="1747" y="1514"/>
                  </a:cubicBezTo>
                  <a:cubicBezTo>
                    <a:pt x="1748" y="1519"/>
                    <a:pt x="1745" y="1525"/>
                    <a:pt x="1739" y="1526"/>
                  </a:cubicBezTo>
                  <a:cubicBezTo>
                    <a:pt x="1733" y="1527"/>
                    <a:pt x="1727" y="1525"/>
                    <a:pt x="1724" y="1520"/>
                  </a:cubicBezTo>
                  <a:cubicBezTo>
                    <a:pt x="1720" y="1514"/>
                    <a:pt x="1720" y="1506"/>
                    <a:pt x="1724" y="1500"/>
                  </a:cubicBezTo>
                  <a:cubicBezTo>
                    <a:pt x="1728" y="1493"/>
                    <a:pt x="1734" y="1488"/>
                    <a:pt x="1742" y="1487"/>
                  </a:cubicBezTo>
                  <a:cubicBezTo>
                    <a:pt x="1752" y="1485"/>
                    <a:pt x="1763" y="1488"/>
                    <a:pt x="1772" y="1495"/>
                  </a:cubicBezTo>
                  <a:cubicBezTo>
                    <a:pt x="1782" y="1503"/>
                    <a:pt x="1788" y="1515"/>
                    <a:pt x="1788" y="1527"/>
                  </a:cubicBezTo>
                  <a:cubicBezTo>
                    <a:pt x="1788" y="1540"/>
                    <a:pt x="1782" y="1552"/>
                    <a:pt x="1771" y="1562"/>
                  </a:cubicBezTo>
                  <a:close/>
                  <a:moveTo>
                    <a:pt x="1786" y="1506"/>
                  </a:moveTo>
                  <a:cubicBezTo>
                    <a:pt x="1783" y="1501"/>
                    <a:pt x="1779" y="1496"/>
                    <a:pt x="1774" y="1492"/>
                  </a:cubicBezTo>
                  <a:cubicBezTo>
                    <a:pt x="1774" y="1492"/>
                    <a:pt x="1774" y="1492"/>
                    <a:pt x="1773" y="1492"/>
                  </a:cubicBezTo>
                  <a:cubicBezTo>
                    <a:pt x="1776" y="1490"/>
                    <a:pt x="1778" y="1488"/>
                    <a:pt x="1779" y="1486"/>
                  </a:cubicBezTo>
                  <a:cubicBezTo>
                    <a:pt x="1782" y="1492"/>
                    <a:pt x="1788" y="1499"/>
                    <a:pt x="1797" y="1498"/>
                  </a:cubicBezTo>
                  <a:cubicBezTo>
                    <a:pt x="1807" y="1497"/>
                    <a:pt x="1811" y="1490"/>
                    <a:pt x="1813" y="1483"/>
                  </a:cubicBezTo>
                  <a:cubicBezTo>
                    <a:pt x="1817" y="1488"/>
                    <a:pt x="1824" y="1494"/>
                    <a:pt x="1833" y="1492"/>
                  </a:cubicBezTo>
                  <a:cubicBezTo>
                    <a:pt x="1842" y="1490"/>
                    <a:pt x="1844" y="1481"/>
                    <a:pt x="1845" y="1476"/>
                  </a:cubicBezTo>
                  <a:cubicBezTo>
                    <a:pt x="1849" y="1479"/>
                    <a:pt x="1856" y="1484"/>
                    <a:pt x="1865" y="1481"/>
                  </a:cubicBezTo>
                  <a:cubicBezTo>
                    <a:pt x="1873" y="1477"/>
                    <a:pt x="1875" y="1469"/>
                    <a:pt x="1874" y="1463"/>
                  </a:cubicBezTo>
                  <a:cubicBezTo>
                    <a:pt x="1879" y="1465"/>
                    <a:pt x="1887" y="1469"/>
                    <a:pt x="1894" y="1463"/>
                  </a:cubicBezTo>
                  <a:cubicBezTo>
                    <a:pt x="1901" y="1458"/>
                    <a:pt x="1901" y="1448"/>
                    <a:pt x="1899" y="1443"/>
                  </a:cubicBezTo>
                  <a:cubicBezTo>
                    <a:pt x="1907" y="1445"/>
                    <a:pt x="1917" y="1444"/>
                    <a:pt x="1921" y="1434"/>
                  </a:cubicBezTo>
                  <a:cubicBezTo>
                    <a:pt x="1921" y="1434"/>
                    <a:pt x="1921" y="1434"/>
                    <a:pt x="1921" y="1434"/>
                  </a:cubicBezTo>
                  <a:cubicBezTo>
                    <a:pt x="1925" y="1424"/>
                    <a:pt x="1918" y="1416"/>
                    <a:pt x="1912" y="1412"/>
                  </a:cubicBezTo>
                  <a:cubicBezTo>
                    <a:pt x="1917" y="1409"/>
                    <a:pt x="1924" y="1403"/>
                    <a:pt x="1923" y="1394"/>
                  </a:cubicBezTo>
                  <a:cubicBezTo>
                    <a:pt x="1922" y="1386"/>
                    <a:pt x="1913" y="1382"/>
                    <a:pt x="1908" y="1381"/>
                  </a:cubicBezTo>
                  <a:cubicBezTo>
                    <a:pt x="1913" y="1376"/>
                    <a:pt x="1918" y="1369"/>
                    <a:pt x="1914" y="1361"/>
                  </a:cubicBezTo>
                  <a:cubicBezTo>
                    <a:pt x="1911" y="1353"/>
                    <a:pt x="1902" y="1351"/>
                    <a:pt x="1897" y="1351"/>
                  </a:cubicBezTo>
                  <a:cubicBezTo>
                    <a:pt x="1900" y="1346"/>
                    <a:pt x="1905" y="1338"/>
                    <a:pt x="1900" y="1331"/>
                  </a:cubicBezTo>
                  <a:cubicBezTo>
                    <a:pt x="1895" y="1323"/>
                    <a:pt x="1885" y="1322"/>
                    <a:pt x="1880" y="1323"/>
                  </a:cubicBezTo>
                  <a:cubicBezTo>
                    <a:pt x="1883" y="1317"/>
                    <a:pt x="1885" y="1308"/>
                    <a:pt x="1879" y="1301"/>
                  </a:cubicBezTo>
                  <a:cubicBezTo>
                    <a:pt x="1873" y="1294"/>
                    <a:pt x="1863" y="1295"/>
                    <a:pt x="1857" y="1297"/>
                  </a:cubicBezTo>
                  <a:cubicBezTo>
                    <a:pt x="1858" y="1295"/>
                    <a:pt x="1858" y="1292"/>
                    <a:pt x="1857" y="1289"/>
                  </a:cubicBezTo>
                  <a:cubicBezTo>
                    <a:pt x="1858" y="1289"/>
                    <a:pt x="1858" y="1289"/>
                    <a:pt x="1858" y="1289"/>
                  </a:cubicBezTo>
                  <a:cubicBezTo>
                    <a:pt x="1864" y="1290"/>
                    <a:pt x="1871" y="1289"/>
                    <a:pt x="1877" y="1287"/>
                  </a:cubicBezTo>
                  <a:cubicBezTo>
                    <a:pt x="1932" y="1318"/>
                    <a:pt x="1955" y="1405"/>
                    <a:pt x="1940" y="1442"/>
                  </a:cubicBezTo>
                  <a:cubicBezTo>
                    <a:pt x="1940" y="1442"/>
                    <a:pt x="1940" y="1442"/>
                    <a:pt x="1940" y="1442"/>
                  </a:cubicBezTo>
                  <a:cubicBezTo>
                    <a:pt x="1925" y="1478"/>
                    <a:pt x="1847" y="1523"/>
                    <a:pt x="1786" y="1506"/>
                  </a:cubicBezTo>
                  <a:close/>
                  <a:moveTo>
                    <a:pt x="1921" y="1305"/>
                  </a:moveTo>
                  <a:cubicBezTo>
                    <a:pt x="1930" y="1311"/>
                    <a:pt x="1941" y="1314"/>
                    <a:pt x="1952" y="1313"/>
                  </a:cubicBezTo>
                  <a:cubicBezTo>
                    <a:pt x="1959" y="1312"/>
                    <a:pt x="1965" y="1311"/>
                    <a:pt x="1971" y="1308"/>
                  </a:cubicBezTo>
                  <a:cubicBezTo>
                    <a:pt x="1961" y="1317"/>
                    <a:pt x="1951" y="1327"/>
                    <a:pt x="1944" y="1340"/>
                  </a:cubicBezTo>
                  <a:cubicBezTo>
                    <a:pt x="1938" y="1328"/>
                    <a:pt x="1930" y="1316"/>
                    <a:pt x="1921" y="1305"/>
                  </a:cubicBezTo>
                  <a:close/>
                  <a:moveTo>
                    <a:pt x="1976" y="1180"/>
                  </a:moveTo>
                  <a:cubicBezTo>
                    <a:pt x="1967" y="1179"/>
                    <a:pt x="1960" y="1176"/>
                    <a:pt x="1955" y="1170"/>
                  </a:cubicBezTo>
                  <a:cubicBezTo>
                    <a:pt x="1950" y="1165"/>
                    <a:pt x="1949" y="1157"/>
                    <a:pt x="1952" y="1150"/>
                  </a:cubicBezTo>
                  <a:cubicBezTo>
                    <a:pt x="1955" y="1145"/>
                    <a:pt x="1960" y="1142"/>
                    <a:pt x="1966" y="1142"/>
                  </a:cubicBezTo>
                  <a:cubicBezTo>
                    <a:pt x="1972" y="1142"/>
                    <a:pt x="1976" y="1147"/>
                    <a:pt x="1976" y="1152"/>
                  </a:cubicBezTo>
                  <a:cubicBezTo>
                    <a:pt x="1976" y="1156"/>
                    <a:pt x="1975" y="1161"/>
                    <a:pt x="1968" y="1163"/>
                  </a:cubicBezTo>
                  <a:cubicBezTo>
                    <a:pt x="1967" y="1163"/>
                    <a:pt x="1967" y="1163"/>
                    <a:pt x="1967" y="1164"/>
                  </a:cubicBezTo>
                  <a:cubicBezTo>
                    <a:pt x="1967" y="1165"/>
                    <a:pt x="1967" y="1165"/>
                    <a:pt x="1967" y="1166"/>
                  </a:cubicBezTo>
                  <a:cubicBezTo>
                    <a:pt x="1972" y="1170"/>
                    <a:pt x="1979" y="1171"/>
                    <a:pt x="1987" y="1167"/>
                  </a:cubicBezTo>
                  <a:cubicBezTo>
                    <a:pt x="1998" y="1163"/>
                    <a:pt x="2004" y="1152"/>
                    <a:pt x="2004" y="1138"/>
                  </a:cubicBezTo>
                  <a:cubicBezTo>
                    <a:pt x="2004" y="1121"/>
                    <a:pt x="1992" y="1107"/>
                    <a:pt x="1973" y="1102"/>
                  </a:cubicBezTo>
                  <a:cubicBezTo>
                    <a:pt x="1974" y="1099"/>
                    <a:pt x="1974" y="1096"/>
                    <a:pt x="1974" y="1092"/>
                  </a:cubicBezTo>
                  <a:cubicBezTo>
                    <a:pt x="1992" y="1096"/>
                    <a:pt x="2005" y="1106"/>
                    <a:pt x="2011" y="1121"/>
                  </a:cubicBezTo>
                  <a:cubicBezTo>
                    <a:pt x="2016" y="1136"/>
                    <a:pt x="2013" y="1155"/>
                    <a:pt x="2003" y="1167"/>
                  </a:cubicBezTo>
                  <a:cubicBezTo>
                    <a:pt x="1996" y="1175"/>
                    <a:pt x="1986" y="1180"/>
                    <a:pt x="1976" y="1180"/>
                  </a:cubicBezTo>
                  <a:close/>
                  <a:moveTo>
                    <a:pt x="2016" y="1053"/>
                  </a:moveTo>
                  <a:cubicBezTo>
                    <a:pt x="2021" y="1042"/>
                    <a:pt x="2035" y="1012"/>
                    <a:pt x="2043" y="1010"/>
                  </a:cubicBezTo>
                  <a:cubicBezTo>
                    <a:pt x="2044" y="1009"/>
                    <a:pt x="2045" y="1010"/>
                    <a:pt x="2045" y="1010"/>
                  </a:cubicBezTo>
                  <a:cubicBezTo>
                    <a:pt x="2046" y="1010"/>
                    <a:pt x="2046" y="1011"/>
                    <a:pt x="2046" y="1012"/>
                  </a:cubicBezTo>
                  <a:cubicBezTo>
                    <a:pt x="2048" y="1024"/>
                    <a:pt x="2019" y="1065"/>
                    <a:pt x="2006" y="1081"/>
                  </a:cubicBezTo>
                  <a:cubicBezTo>
                    <a:pt x="2004" y="1081"/>
                    <a:pt x="2001" y="1081"/>
                    <a:pt x="1998" y="1082"/>
                  </a:cubicBezTo>
                  <a:cubicBezTo>
                    <a:pt x="2006" y="1076"/>
                    <a:pt x="2011" y="1069"/>
                    <a:pt x="2014" y="1060"/>
                  </a:cubicBezTo>
                  <a:cubicBezTo>
                    <a:pt x="2015" y="1058"/>
                    <a:pt x="2016" y="1056"/>
                    <a:pt x="2016" y="1053"/>
                  </a:cubicBezTo>
                  <a:close/>
                  <a:moveTo>
                    <a:pt x="2015" y="1028"/>
                  </a:moveTo>
                  <a:cubicBezTo>
                    <a:pt x="2017" y="1003"/>
                    <a:pt x="2022" y="980"/>
                    <a:pt x="2026" y="981"/>
                  </a:cubicBezTo>
                  <a:cubicBezTo>
                    <a:pt x="2026" y="981"/>
                    <a:pt x="2026" y="981"/>
                    <a:pt x="2027" y="981"/>
                  </a:cubicBezTo>
                  <a:cubicBezTo>
                    <a:pt x="2030" y="986"/>
                    <a:pt x="2027" y="1013"/>
                    <a:pt x="2023" y="1029"/>
                  </a:cubicBezTo>
                  <a:cubicBezTo>
                    <a:pt x="2021" y="1033"/>
                    <a:pt x="2019" y="1037"/>
                    <a:pt x="2017" y="1041"/>
                  </a:cubicBezTo>
                  <a:cubicBezTo>
                    <a:pt x="2017" y="1037"/>
                    <a:pt x="2017" y="1032"/>
                    <a:pt x="2015" y="1028"/>
                  </a:cubicBezTo>
                  <a:close/>
                  <a:moveTo>
                    <a:pt x="2016" y="1126"/>
                  </a:moveTo>
                  <a:cubicBezTo>
                    <a:pt x="2016" y="1124"/>
                    <a:pt x="2015" y="1122"/>
                    <a:pt x="2014" y="1119"/>
                  </a:cubicBezTo>
                  <a:cubicBezTo>
                    <a:pt x="2011" y="1110"/>
                    <a:pt x="2006" y="1103"/>
                    <a:pt x="1998" y="1098"/>
                  </a:cubicBezTo>
                  <a:cubicBezTo>
                    <a:pt x="2001" y="1098"/>
                    <a:pt x="2004" y="1099"/>
                    <a:pt x="2006" y="1099"/>
                  </a:cubicBezTo>
                  <a:cubicBezTo>
                    <a:pt x="2019" y="1114"/>
                    <a:pt x="2048" y="1156"/>
                    <a:pt x="2046" y="1168"/>
                  </a:cubicBezTo>
                  <a:cubicBezTo>
                    <a:pt x="2046" y="1169"/>
                    <a:pt x="2046" y="1169"/>
                    <a:pt x="2045" y="1170"/>
                  </a:cubicBezTo>
                  <a:cubicBezTo>
                    <a:pt x="2045" y="1170"/>
                    <a:pt x="2044" y="1170"/>
                    <a:pt x="2043" y="1170"/>
                  </a:cubicBezTo>
                  <a:cubicBezTo>
                    <a:pt x="2035" y="1167"/>
                    <a:pt x="2021" y="1138"/>
                    <a:pt x="2016" y="1126"/>
                  </a:cubicBezTo>
                  <a:close/>
                  <a:moveTo>
                    <a:pt x="2027" y="1199"/>
                  </a:moveTo>
                  <a:cubicBezTo>
                    <a:pt x="2026" y="1199"/>
                    <a:pt x="2026" y="1199"/>
                    <a:pt x="2026" y="1199"/>
                  </a:cubicBezTo>
                  <a:cubicBezTo>
                    <a:pt x="2022" y="1199"/>
                    <a:pt x="2017" y="1177"/>
                    <a:pt x="2015" y="1151"/>
                  </a:cubicBezTo>
                  <a:cubicBezTo>
                    <a:pt x="2017" y="1147"/>
                    <a:pt x="2017" y="1143"/>
                    <a:pt x="2017" y="1138"/>
                  </a:cubicBezTo>
                  <a:cubicBezTo>
                    <a:pt x="2019" y="1142"/>
                    <a:pt x="2021" y="1146"/>
                    <a:pt x="2023" y="1150"/>
                  </a:cubicBezTo>
                  <a:cubicBezTo>
                    <a:pt x="2027" y="1167"/>
                    <a:pt x="2030" y="1194"/>
                    <a:pt x="2027" y="1199"/>
                  </a:cubicBezTo>
                  <a:close/>
                  <a:moveTo>
                    <a:pt x="2043" y="1146"/>
                  </a:moveTo>
                  <a:cubicBezTo>
                    <a:pt x="2038" y="1137"/>
                    <a:pt x="2031" y="1126"/>
                    <a:pt x="2025" y="1117"/>
                  </a:cubicBezTo>
                  <a:cubicBezTo>
                    <a:pt x="2033" y="1125"/>
                    <a:pt x="2042" y="1133"/>
                    <a:pt x="2051" y="1140"/>
                  </a:cubicBezTo>
                  <a:cubicBezTo>
                    <a:pt x="2070" y="1163"/>
                    <a:pt x="2085" y="1184"/>
                    <a:pt x="2083" y="1187"/>
                  </a:cubicBezTo>
                  <a:cubicBezTo>
                    <a:pt x="2080" y="1189"/>
                    <a:pt x="2062" y="1172"/>
                    <a:pt x="2043" y="1146"/>
                  </a:cubicBezTo>
                  <a:close/>
                  <a:moveTo>
                    <a:pt x="2012" y="1099"/>
                  </a:moveTo>
                  <a:cubicBezTo>
                    <a:pt x="2014" y="1099"/>
                    <a:pt x="2016" y="1099"/>
                    <a:pt x="2017" y="1099"/>
                  </a:cubicBezTo>
                  <a:cubicBezTo>
                    <a:pt x="2017" y="1099"/>
                    <a:pt x="2017" y="1099"/>
                    <a:pt x="2017" y="1099"/>
                  </a:cubicBezTo>
                  <a:cubicBezTo>
                    <a:pt x="2042" y="1114"/>
                    <a:pt x="2079" y="1140"/>
                    <a:pt x="2080" y="1150"/>
                  </a:cubicBezTo>
                  <a:cubicBezTo>
                    <a:pt x="2080" y="1150"/>
                    <a:pt x="2079" y="1151"/>
                    <a:pt x="2079" y="1151"/>
                  </a:cubicBezTo>
                  <a:cubicBezTo>
                    <a:pt x="2074" y="1156"/>
                    <a:pt x="2041" y="1129"/>
                    <a:pt x="2012" y="1099"/>
                  </a:cubicBezTo>
                  <a:close/>
                  <a:moveTo>
                    <a:pt x="2066" y="1128"/>
                  </a:moveTo>
                  <a:cubicBezTo>
                    <a:pt x="2066" y="1128"/>
                    <a:pt x="2066" y="1128"/>
                    <a:pt x="2066" y="1128"/>
                  </a:cubicBezTo>
                  <a:cubicBezTo>
                    <a:pt x="2059" y="1123"/>
                    <a:pt x="2052" y="1117"/>
                    <a:pt x="2045" y="1112"/>
                  </a:cubicBezTo>
                  <a:cubicBezTo>
                    <a:pt x="2052" y="1116"/>
                    <a:pt x="2061" y="1120"/>
                    <a:pt x="2069" y="1122"/>
                  </a:cubicBezTo>
                  <a:cubicBezTo>
                    <a:pt x="2086" y="1131"/>
                    <a:pt x="2113" y="1146"/>
                    <a:pt x="2116" y="1152"/>
                  </a:cubicBezTo>
                  <a:cubicBezTo>
                    <a:pt x="2116" y="1153"/>
                    <a:pt x="2116" y="1153"/>
                    <a:pt x="2116" y="1153"/>
                  </a:cubicBezTo>
                  <a:cubicBezTo>
                    <a:pt x="2115" y="1153"/>
                    <a:pt x="2115" y="1153"/>
                    <a:pt x="2115" y="1153"/>
                  </a:cubicBezTo>
                  <a:cubicBezTo>
                    <a:pt x="2109" y="1155"/>
                    <a:pt x="2082" y="1139"/>
                    <a:pt x="2066" y="1128"/>
                  </a:cubicBezTo>
                  <a:close/>
                  <a:moveTo>
                    <a:pt x="2023" y="1097"/>
                  </a:moveTo>
                  <a:cubicBezTo>
                    <a:pt x="2024" y="1097"/>
                    <a:pt x="2024" y="1097"/>
                    <a:pt x="2025" y="1096"/>
                  </a:cubicBezTo>
                  <a:cubicBezTo>
                    <a:pt x="2025" y="1096"/>
                    <a:pt x="2025" y="1096"/>
                    <a:pt x="2026" y="1096"/>
                  </a:cubicBezTo>
                  <a:cubicBezTo>
                    <a:pt x="2045" y="1100"/>
                    <a:pt x="2091" y="1111"/>
                    <a:pt x="2097" y="1121"/>
                  </a:cubicBezTo>
                  <a:cubicBezTo>
                    <a:pt x="2097" y="1122"/>
                    <a:pt x="2097" y="1122"/>
                    <a:pt x="2097" y="1123"/>
                  </a:cubicBezTo>
                  <a:cubicBezTo>
                    <a:pt x="2097" y="1123"/>
                    <a:pt x="2096" y="1123"/>
                    <a:pt x="2095" y="1124"/>
                  </a:cubicBezTo>
                  <a:cubicBezTo>
                    <a:pt x="2085" y="1128"/>
                    <a:pt x="2043" y="1108"/>
                    <a:pt x="2023" y="1097"/>
                  </a:cubicBezTo>
                  <a:close/>
                  <a:moveTo>
                    <a:pt x="2055" y="1099"/>
                  </a:moveTo>
                  <a:cubicBezTo>
                    <a:pt x="2062" y="1099"/>
                    <a:pt x="2070" y="1100"/>
                    <a:pt x="2078" y="1100"/>
                  </a:cubicBezTo>
                  <a:cubicBezTo>
                    <a:pt x="2078" y="1100"/>
                    <a:pt x="2078" y="1100"/>
                    <a:pt x="2078" y="1100"/>
                  </a:cubicBezTo>
                  <a:cubicBezTo>
                    <a:pt x="2097" y="1102"/>
                    <a:pt x="2129" y="1107"/>
                    <a:pt x="2133" y="1112"/>
                  </a:cubicBezTo>
                  <a:cubicBezTo>
                    <a:pt x="2133" y="1113"/>
                    <a:pt x="2133" y="1113"/>
                    <a:pt x="2133" y="1113"/>
                  </a:cubicBezTo>
                  <a:cubicBezTo>
                    <a:pt x="2133" y="1113"/>
                    <a:pt x="2133" y="1113"/>
                    <a:pt x="2133" y="1113"/>
                  </a:cubicBezTo>
                  <a:cubicBezTo>
                    <a:pt x="2127" y="1117"/>
                    <a:pt x="2096" y="1111"/>
                    <a:pt x="2078" y="1106"/>
                  </a:cubicBezTo>
                  <a:cubicBezTo>
                    <a:pt x="2070" y="1103"/>
                    <a:pt x="2062" y="1101"/>
                    <a:pt x="2055" y="1099"/>
                  </a:cubicBezTo>
                  <a:close/>
                  <a:moveTo>
                    <a:pt x="2028" y="1092"/>
                  </a:moveTo>
                  <a:cubicBezTo>
                    <a:pt x="2028" y="1091"/>
                    <a:pt x="2028" y="1091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90"/>
                    <a:pt x="2028" y="1090"/>
                    <a:pt x="2028" y="1090"/>
                  </a:cubicBezTo>
                  <a:cubicBezTo>
                    <a:pt x="2028" y="1089"/>
                    <a:pt x="2028" y="1088"/>
                    <a:pt x="2028" y="1088"/>
                  </a:cubicBezTo>
                  <a:cubicBezTo>
                    <a:pt x="2049" y="1085"/>
                    <a:pt x="2096" y="1080"/>
                    <a:pt x="2105" y="1088"/>
                  </a:cubicBezTo>
                  <a:cubicBezTo>
                    <a:pt x="2106" y="1089"/>
                    <a:pt x="2106" y="1089"/>
                    <a:pt x="2106" y="1090"/>
                  </a:cubicBezTo>
                  <a:cubicBezTo>
                    <a:pt x="2106" y="1090"/>
                    <a:pt x="2106" y="1091"/>
                    <a:pt x="2105" y="1092"/>
                  </a:cubicBezTo>
                  <a:cubicBezTo>
                    <a:pt x="2096" y="1099"/>
                    <a:pt x="2049" y="1095"/>
                    <a:pt x="2028" y="1092"/>
                  </a:cubicBezTo>
                  <a:close/>
                  <a:moveTo>
                    <a:pt x="2078" y="1080"/>
                  </a:moveTo>
                  <a:cubicBezTo>
                    <a:pt x="2078" y="1080"/>
                    <a:pt x="2078" y="1080"/>
                    <a:pt x="2078" y="1080"/>
                  </a:cubicBezTo>
                  <a:cubicBezTo>
                    <a:pt x="2070" y="1080"/>
                    <a:pt x="2062" y="1080"/>
                    <a:pt x="2055" y="1081"/>
                  </a:cubicBezTo>
                  <a:cubicBezTo>
                    <a:pt x="2062" y="1079"/>
                    <a:pt x="2070" y="1076"/>
                    <a:pt x="2078" y="1074"/>
                  </a:cubicBezTo>
                  <a:cubicBezTo>
                    <a:pt x="2096" y="1069"/>
                    <a:pt x="2127" y="1062"/>
                    <a:pt x="2133" y="1066"/>
                  </a:cubicBezTo>
                  <a:cubicBezTo>
                    <a:pt x="2133" y="1066"/>
                    <a:pt x="2133" y="1066"/>
                    <a:pt x="2133" y="1067"/>
                  </a:cubicBezTo>
                  <a:cubicBezTo>
                    <a:pt x="2133" y="1067"/>
                    <a:pt x="2133" y="1067"/>
                    <a:pt x="2133" y="1067"/>
                  </a:cubicBezTo>
                  <a:cubicBezTo>
                    <a:pt x="2129" y="1073"/>
                    <a:pt x="2097" y="1078"/>
                    <a:pt x="2078" y="1080"/>
                  </a:cubicBezTo>
                  <a:close/>
                  <a:moveTo>
                    <a:pt x="2026" y="1084"/>
                  </a:moveTo>
                  <a:cubicBezTo>
                    <a:pt x="2025" y="1084"/>
                    <a:pt x="2025" y="1084"/>
                    <a:pt x="2025" y="1083"/>
                  </a:cubicBezTo>
                  <a:cubicBezTo>
                    <a:pt x="2024" y="1083"/>
                    <a:pt x="2024" y="1082"/>
                    <a:pt x="2023" y="1082"/>
                  </a:cubicBezTo>
                  <a:cubicBezTo>
                    <a:pt x="2043" y="1072"/>
                    <a:pt x="2085" y="1052"/>
                    <a:pt x="2095" y="1056"/>
                  </a:cubicBezTo>
                  <a:cubicBezTo>
                    <a:pt x="2096" y="1056"/>
                    <a:pt x="2097" y="1056"/>
                    <a:pt x="2097" y="1057"/>
                  </a:cubicBezTo>
                  <a:cubicBezTo>
                    <a:pt x="2097" y="1057"/>
                    <a:pt x="2097" y="1058"/>
                    <a:pt x="2097" y="1059"/>
                  </a:cubicBezTo>
                  <a:cubicBezTo>
                    <a:pt x="2091" y="1068"/>
                    <a:pt x="2045" y="1080"/>
                    <a:pt x="2026" y="1084"/>
                  </a:cubicBezTo>
                  <a:close/>
                  <a:moveTo>
                    <a:pt x="2045" y="1067"/>
                  </a:moveTo>
                  <a:cubicBezTo>
                    <a:pt x="2052" y="1062"/>
                    <a:pt x="2059" y="1057"/>
                    <a:pt x="2066" y="1051"/>
                  </a:cubicBezTo>
                  <a:cubicBezTo>
                    <a:pt x="2066" y="1051"/>
                    <a:pt x="2066" y="1051"/>
                    <a:pt x="2066" y="1051"/>
                  </a:cubicBezTo>
                  <a:cubicBezTo>
                    <a:pt x="2082" y="1041"/>
                    <a:pt x="2109" y="1025"/>
                    <a:pt x="2115" y="1026"/>
                  </a:cubicBezTo>
                  <a:cubicBezTo>
                    <a:pt x="2115" y="1026"/>
                    <a:pt x="2115" y="1026"/>
                    <a:pt x="2116" y="1027"/>
                  </a:cubicBezTo>
                  <a:cubicBezTo>
                    <a:pt x="2116" y="1027"/>
                    <a:pt x="2116" y="1027"/>
                    <a:pt x="2116" y="1027"/>
                  </a:cubicBezTo>
                  <a:cubicBezTo>
                    <a:pt x="2113" y="1034"/>
                    <a:pt x="2086" y="1049"/>
                    <a:pt x="2069" y="1057"/>
                  </a:cubicBezTo>
                  <a:cubicBezTo>
                    <a:pt x="2061" y="1060"/>
                    <a:pt x="2052" y="1064"/>
                    <a:pt x="2045" y="1067"/>
                  </a:cubicBezTo>
                  <a:close/>
                  <a:moveTo>
                    <a:pt x="2017" y="1081"/>
                  </a:moveTo>
                  <a:cubicBezTo>
                    <a:pt x="2017" y="1081"/>
                    <a:pt x="2017" y="1081"/>
                    <a:pt x="2017" y="1081"/>
                  </a:cubicBezTo>
                  <a:cubicBezTo>
                    <a:pt x="2016" y="1080"/>
                    <a:pt x="2014" y="1080"/>
                    <a:pt x="2012" y="1080"/>
                  </a:cubicBezTo>
                  <a:cubicBezTo>
                    <a:pt x="2041" y="1051"/>
                    <a:pt x="2074" y="1024"/>
                    <a:pt x="2079" y="1029"/>
                  </a:cubicBezTo>
                  <a:cubicBezTo>
                    <a:pt x="2079" y="1029"/>
                    <a:pt x="2080" y="1029"/>
                    <a:pt x="2080" y="1030"/>
                  </a:cubicBezTo>
                  <a:cubicBezTo>
                    <a:pt x="2079" y="1039"/>
                    <a:pt x="2042" y="1065"/>
                    <a:pt x="2017" y="1081"/>
                  </a:cubicBezTo>
                  <a:close/>
                  <a:moveTo>
                    <a:pt x="2025" y="1062"/>
                  </a:moveTo>
                  <a:cubicBezTo>
                    <a:pt x="2031" y="1053"/>
                    <a:pt x="2038" y="1043"/>
                    <a:pt x="2043" y="1033"/>
                  </a:cubicBezTo>
                  <a:cubicBezTo>
                    <a:pt x="2062" y="1008"/>
                    <a:pt x="2080" y="991"/>
                    <a:pt x="2083" y="993"/>
                  </a:cubicBezTo>
                  <a:cubicBezTo>
                    <a:pt x="2085" y="996"/>
                    <a:pt x="2070" y="1017"/>
                    <a:pt x="2051" y="1039"/>
                  </a:cubicBezTo>
                  <a:cubicBezTo>
                    <a:pt x="2042" y="1046"/>
                    <a:pt x="2033" y="1055"/>
                    <a:pt x="2025" y="1062"/>
                  </a:cubicBezTo>
                  <a:close/>
                  <a:moveTo>
                    <a:pt x="2023" y="1086"/>
                  </a:moveTo>
                  <a:cubicBezTo>
                    <a:pt x="2024" y="1087"/>
                    <a:pt x="2024" y="1088"/>
                    <a:pt x="2024" y="1090"/>
                  </a:cubicBezTo>
                  <a:cubicBezTo>
                    <a:pt x="2024" y="1091"/>
                    <a:pt x="2024" y="1092"/>
                    <a:pt x="2023" y="1093"/>
                  </a:cubicBezTo>
                  <a:cubicBezTo>
                    <a:pt x="2016" y="1098"/>
                    <a:pt x="1994" y="1093"/>
                    <a:pt x="1986" y="1091"/>
                  </a:cubicBezTo>
                  <a:cubicBezTo>
                    <a:pt x="1986" y="1091"/>
                    <a:pt x="1986" y="1091"/>
                    <a:pt x="1986" y="1091"/>
                  </a:cubicBezTo>
                  <a:cubicBezTo>
                    <a:pt x="1984" y="1091"/>
                    <a:pt x="1983" y="1090"/>
                    <a:pt x="1981" y="1090"/>
                  </a:cubicBezTo>
                  <a:cubicBezTo>
                    <a:pt x="1983" y="1089"/>
                    <a:pt x="1984" y="1089"/>
                    <a:pt x="1986" y="1088"/>
                  </a:cubicBezTo>
                  <a:cubicBezTo>
                    <a:pt x="1986" y="1088"/>
                    <a:pt x="1986" y="1088"/>
                    <a:pt x="1986" y="1088"/>
                  </a:cubicBezTo>
                  <a:cubicBezTo>
                    <a:pt x="1994" y="1086"/>
                    <a:pt x="2016" y="1081"/>
                    <a:pt x="2023" y="1086"/>
                  </a:cubicBezTo>
                  <a:close/>
                  <a:moveTo>
                    <a:pt x="2003" y="1012"/>
                  </a:moveTo>
                  <a:cubicBezTo>
                    <a:pt x="2013" y="1024"/>
                    <a:pt x="2016" y="1043"/>
                    <a:pt x="2011" y="1059"/>
                  </a:cubicBezTo>
                  <a:cubicBezTo>
                    <a:pt x="2005" y="1074"/>
                    <a:pt x="1992" y="1084"/>
                    <a:pt x="1974" y="1087"/>
                  </a:cubicBezTo>
                  <a:cubicBezTo>
                    <a:pt x="1974" y="1084"/>
                    <a:pt x="1974" y="1081"/>
                    <a:pt x="1973" y="1077"/>
                  </a:cubicBezTo>
                  <a:cubicBezTo>
                    <a:pt x="1992" y="1073"/>
                    <a:pt x="2004" y="1059"/>
                    <a:pt x="2004" y="1041"/>
                  </a:cubicBezTo>
                  <a:cubicBezTo>
                    <a:pt x="2004" y="1028"/>
                    <a:pt x="1998" y="1017"/>
                    <a:pt x="1987" y="1012"/>
                  </a:cubicBezTo>
                  <a:cubicBezTo>
                    <a:pt x="1979" y="1009"/>
                    <a:pt x="1972" y="1010"/>
                    <a:pt x="1967" y="1014"/>
                  </a:cubicBezTo>
                  <a:cubicBezTo>
                    <a:pt x="1967" y="1014"/>
                    <a:pt x="1967" y="1015"/>
                    <a:pt x="1967" y="1016"/>
                  </a:cubicBezTo>
                  <a:cubicBezTo>
                    <a:pt x="1967" y="1016"/>
                    <a:pt x="1967" y="1017"/>
                    <a:pt x="1968" y="1017"/>
                  </a:cubicBezTo>
                  <a:cubicBezTo>
                    <a:pt x="1975" y="1019"/>
                    <a:pt x="1976" y="1024"/>
                    <a:pt x="1976" y="1027"/>
                  </a:cubicBezTo>
                  <a:cubicBezTo>
                    <a:pt x="1976" y="1032"/>
                    <a:pt x="1972" y="1037"/>
                    <a:pt x="1966" y="1038"/>
                  </a:cubicBezTo>
                  <a:cubicBezTo>
                    <a:pt x="1960" y="1038"/>
                    <a:pt x="1955" y="1035"/>
                    <a:pt x="1952" y="1029"/>
                  </a:cubicBezTo>
                  <a:cubicBezTo>
                    <a:pt x="1949" y="1023"/>
                    <a:pt x="1950" y="1015"/>
                    <a:pt x="1955" y="1009"/>
                  </a:cubicBezTo>
                  <a:cubicBezTo>
                    <a:pt x="1960" y="1003"/>
                    <a:pt x="1967" y="1000"/>
                    <a:pt x="1976" y="1000"/>
                  </a:cubicBezTo>
                  <a:cubicBezTo>
                    <a:pt x="1986" y="1000"/>
                    <a:pt x="1996" y="1004"/>
                    <a:pt x="2003" y="1012"/>
                  </a:cubicBezTo>
                  <a:close/>
                  <a:moveTo>
                    <a:pt x="1952" y="867"/>
                  </a:moveTo>
                  <a:cubicBezTo>
                    <a:pt x="1941" y="866"/>
                    <a:pt x="1930" y="869"/>
                    <a:pt x="1921" y="874"/>
                  </a:cubicBezTo>
                  <a:cubicBezTo>
                    <a:pt x="1930" y="863"/>
                    <a:pt x="1938" y="851"/>
                    <a:pt x="1944" y="839"/>
                  </a:cubicBezTo>
                  <a:cubicBezTo>
                    <a:pt x="1951" y="853"/>
                    <a:pt x="1961" y="863"/>
                    <a:pt x="1971" y="871"/>
                  </a:cubicBezTo>
                  <a:cubicBezTo>
                    <a:pt x="1965" y="869"/>
                    <a:pt x="1959" y="867"/>
                    <a:pt x="1952" y="867"/>
                  </a:cubicBezTo>
                  <a:close/>
                  <a:moveTo>
                    <a:pt x="1791" y="643"/>
                  </a:moveTo>
                  <a:cubicBezTo>
                    <a:pt x="1791" y="644"/>
                    <a:pt x="1792" y="644"/>
                    <a:pt x="1792" y="645"/>
                  </a:cubicBezTo>
                  <a:cubicBezTo>
                    <a:pt x="1797" y="649"/>
                    <a:pt x="1802" y="652"/>
                    <a:pt x="1807" y="654"/>
                  </a:cubicBezTo>
                  <a:cubicBezTo>
                    <a:pt x="1802" y="654"/>
                    <a:pt x="1797" y="654"/>
                    <a:pt x="1792" y="655"/>
                  </a:cubicBezTo>
                  <a:cubicBezTo>
                    <a:pt x="1792" y="654"/>
                    <a:pt x="1792" y="654"/>
                    <a:pt x="1792" y="653"/>
                  </a:cubicBezTo>
                  <a:cubicBezTo>
                    <a:pt x="1792" y="650"/>
                    <a:pt x="1792" y="647"/>
                    <a:pt x="1791" y="643"/>
                  </a:cubicBezTo>
                  <a:close/>
                  <a:moveTo>
                    <a:pt x="1830" y="654"/>
                  </a:moveTo>
                  <a:cubicBezTo>
                    <a:pt x="1840" y="652"/>
                    <a:pt x="1850" y="646"/>
                    <a:pt x="1857" y="638"/>
                  </a:cubicBezTo>
                  <a:cubicBezTo>
                    <a:pt x="1862" y="633"/>
                    <a:pt x="1865" y="627"/>
                    <a:pt x="1868" y="621"/>
                  </a:cubicBezTo>
                  <a:cubicBezTo>
                    <a:pt x="1866" y="635"/>
                    <a:pt x="1867" y="649"/>
                    <a:pt x="1871" y="663"/>
                  </a:cubicBezTo>
                  <a:cubicBezTo>
                    <a:pt x="1858" y="659"/>
                    <a:pt x="1844" y="655"/>
                    <a:pt x="1830" y="654"/>
                  </a:cubicBezTo>
                  <a:close/>
                  <a:moveTo>
                    <a:pt x="1867" y="591"/>
                  </a:moveTo>
                  <a:cubicBezTo>
                    <a:pt x="1870" y="607"/>
                    <a:pt x="1865" y="623"/>
                    <a:pt x="1854" y="635"/>
                  </a:cubicBezTo>
                  <a:cubicBezTo>
                    <a:pt x="1846" y="646"/>
                    <a:pt x="1832" y="652"/>
                    <a:pt x="1819" y="652"/>
                  </a:cubicBezTo>
                  <a:cubicBezTo>
                    <a:pt x="1809" y="652"/>
                    <a:pt x="1800" y="648"/>
                    <a:pt x="1794" y="641"/>
                  </a:cubicBezTo>
                  <a:cubicBezTo>
                    <a:pt x="1788" y="634"/>
                    <a:pt x="1786" y="624"/>
                    <a:pt x="1790" y="615"/>
                  </a:cubicBezTo>
                  <a:cubicBezTo>
                    <a:pt x="1793" y="608"/>
                    <a:pt x="1799" y="604"/>
                    <a:pt x="1807" y="604"/>
                  </a:cubicBezTo>
                  <a:cubicBezTo>
                    <a:pt x="1815" y="604"/>
                    <a:pt x="1820" y="611"/>
                    <a:pt x="1821" y="617"/>
                  </a:cubicBezTo>
                  <a:cubicBezTo>
                    <a:pt x="1821" y="622"/>
                    <a:pt x="1819" y="628"/>
                    <a:pt x="1811" y="631"/>
                  </a:cubicBezTo>
                  <a:cubicBezTo>
                    <a:pt x="1810" y="631"/>
                    <a:pt x="1810" y="632"/>
                    <a:pt x="1809" y="632"/>
                  </a:cubicBezTo>
                  <a:cubicBezTo>
                    <a:pt x="1809" y="633"/>
                    <a:pt x="1810" y="634"/>
                    <a:pt x="1810" y="634"/>
                  </a:cubicBezTo>
                  <a:cubicBezTo>
                    <a:pt x="1815" y="639"/>
                    <a:pt x="1825" y="639"/>
                    <a:pt x="1833" y="635"/>
                  </a:cubicBezTo>
                  <a:cubicBezTo>
                    <a:pt x="1847" y="629"/>
                    <a:pt x="1855" y="616"/>
                    <a:pt x="1854" y="599"/>
                  </a:cubicBezTo>
                  <a:cubicBezTo>
                    <a:pt x="1854" y="588"/>
                    <a:pt x="1848" y="576"/>
                    <a:pt x="1839" y="567"/>
                  </a:cubicBezTo>
                  <a:cubicBezTo>
                    <a:pt x="1829" y="558"/>
                    <a:pt x="1817" y="554"/>
                    <a:pt x="1805" y="554"/>
                  </a:cubicBezTo>
                  <a:cubicBezTo>
                    <a:pt x="1800" y="544"/>
                    <a:pt x="1792" y="536"/>
                    <a:pt x="1781" y="531"/>
                  </a:cubicBezTo>
                  <a:cubicBezTo>
                    <a:pt x="1782" y="530"/>
                    <a:pt x="1782" y="530"/>
                    <a:pt x="1783" y="530"/>
                  </a:cubicBezTo>
                  <a:cubicBezTo>
                    <a:pt x="1783" y="530"/>
                    <a:pt x="1783" y="529"/>
                    <a:pt x="1783" y="529"/>
                  </a:cubicBezTo>
                  <a:cubicBezTo>
                    <a:pt x="1799" y="544"/>
                    <a:pt x="1817" y="550"/>
                    <a:pt x="1834" y="547"/>
                  </a:cubicBezTo>
                  <a:cubicBezTo>
                    <a:pt x="1852" y="557"/>
                    <a:pt x="1864" y="573"/>
                    <a:pt x="1867" y="591"/>
                  </a:cubicBezTo>
                  <a:close/>
                  <a:moveTo>
                    <a:pt x="1780" y="527"/>
                  </a:moveTo>
                  <a:cubicBezTo>
                    <a:pt x="1774" y="533"/>
                    <a:pt x="1766" y="536"/>
                    <a:pt x="1758" y="535"/>
                  </a:cubicBezTo>
                  <a:cubicBezTo>
                    <a:pt x="1751" y="535"/>
                    <a:pt x="1745" y="530"/>
                    <a:pt x="1742" y="523"/>
                  </a:cubicBezTo>
                  <a:cubicBezTo>
                    <a:pt x="1740" y="517"/>
                    <a:pt x="1742" y="512"/>
                    <a:pt x="1746" y="507"/>
                  </a:cubicBezTo>
                  <a:cubicBezTo>
                    <a:pt x="1750" y="503"/>
                    <a:pt x="1757" y="504"/>
                    <a:pt x="1761" y="507"/>
                  </a:cubicBezTo>
                  <a:cubicBezTo>
                    <a:pt x="1764" y="510"/>
                    <a:pt x="1766" y="515"/>
                    <a:pt x="1762" y="520"/>
                  </a:cubicBezTo>
                  <a:cubicBezTo>
                    <a:pt x="1762" y="521"/>
                    <a:pt x="1762" y="522"/>
                    <a:pt x="1762" y="522"/>
                  </a:cubicBezTo>
                  <a:cubicBezTo>
                    <a:pt x="1763" y="523"/>
                    <a:pt x="1763" y="523"/>
                    <a:pt x="1764" y="523"/>
                  </a:cubicBezTo>
                  <a:cubicBezTo>
                    <a:pt x="1770" y="523"/>
                    <a:pt x="1776" y="518"/>
                    <a:pt x="1779" y="511"/>
                  </a:cubicBezTo>
                  <a:cubicBezTo>
                    <a:pt x="1783" y="500"/>
                    <a:pt x="1780" y="487"/>
                    <a:pt x="1771" y="478"/>
                  </a:cubicBezTo>
                  <a:cubicBezTo>
                    <a:pt x="1758" y="465"/>
                    <a:pt x="1740" y="464"/>
                    <a:pt x="1723" y="474"/>
                  </a:cubicBezTo>
                  <a:cubicBezTo>
                    <a:pt x="1721" y="471"/>
                    <a:pt x="1719" y="469"/>
                    <a:pt x="1717" y="466"/>
                  </a:cubicBezTo>
                  <a:cubicBezTo>
                    <a:pt x="1732" y="456"/>
                    <a:pt x="1748" y="454"/>
                    <a:pt x="1763" y="460"/>
                  </a:cubicBezTo>
                  <a:cubicBezTo>
                    <a:pt x="1778" y="467"/>
                    <a:pt x="1789" y="483"/>
                    <a:pt x="1790" y="499"/>
                  </a:cubicBezTo>
                  <a:cubicBezTo>
                    <a:pt x="1791" y="509"/>
                    <a:pt x="1787" y="520"/>
                    <a:pt x="1780" y="527"/>
                  </a:cubicBezTo>
                  <a:close/>
                  <a:moveTo>
                    <a:pt x="1723" y="415"/>
                  </a:moveTo>
                  <a:cubicBezTo>
                    <a:pt x="1722" y="413"/>
                    <a:pt x="1721" y="411"/>
                    <a:pt x="1719" y="409"/>
                  </a:cubicBezTo>
                  <a:cubicBezTo>
                    <a:pt x="1714" y="398"/>
                    <a:pt x="1703" y="367"/>
                    <a:pt x="1707" y="359"/>
                  </a:cubicBezTo>
                  <a:cubicBezTo>
                    <a:pt x="1708" y="358"/>
                    <a:pt x="1709" y="358"/>
                    <a:pt x="1709" y="358"/>
                  </a:cubicBezTo>
                  <a:cubicBezTo>
                    <a:pt x="1709" y="358"/>
                    <a:pt x="1710" y="358"/>
                    <a:pt x="1711" y="358"/>
                  </a:cubicBezTo>
                  <a:cubicBezTo>
                    <a:pt x="1721" y="365"/>
                    <a:pt x="1729" y="416"/>
                    <a:pt x="1731" y="435"/>
                  </a:cubicBezTo>
                  <a:cubicBezTo>
                    <a:pt x="1730" y="437"/>
                    <a:pt x="1728" y="440"/>
                    <a:pt x="1726" y="442"/>
                  </a:cubicBezTo>
                  <a:cubicBezTo>
                    <a:pt x="1728" y="433"/>
                    <a:pt x="1727" y="424"/>
                    <a:pt x="1723" y="415"/>
                  </a:cubicBezTo>
                  <a:close/>
                  <a:moveTo>
                    <a:pt x="1711" y="400"/>
                  </a:moveTo>
                  <a:cubicBezTo>
                    <a:pt x="1708" y="397"/>
                    <a:pt x="1705" y="394"/>
                    <a:pt x="1701" y="392"/>
                  </a:cubicBezTo>
                  <a:cubicBezTo>
                    <a:pt x="1684" y="372"/>
                    <a:pt x="1672" y="353"/>
                    <a:pt x="1675" y="351"/>
                  </a:cubicBezTo>
                  <a:cubicBezTo>
                    <a:pt x="1675" y="351"/>
                    <a:pt x="1675" y="351"/>
                    <a:pt x="1675" y="351"/>
                  </a:cubicBezTo>
                  <a:cubicBezTo>
                    <a:pt x="1681" y="351"/>
                    <a:pt x="1698" y="373"/>
                    <a:pt x="1707" y="387"/>
                  </a:cubicBezTo>
                  <a:cubicBezTo>
                    <a:pt x="1708" y="391"/>
                    <a:pt x="1710" y="396"/>
                    <a:pt x="1711" y="400"/>
                  </a:cubicBezTo>
                  <a:close/>
                  <a:moveTo>
                    <a:pt x="1723" y="319"/>
                  </a:moveTo>
                  <a:cubicBezTo>
                    <a:pt x="1727" y="320"/>
                    <a:pt x="1732" y="345"/>
                    <a:pt x="1734" y="374"/>
                  </a:cubicBezTo>
                  <a:cubicBezTo>
                    <a:pt x="1732" y="386"/>
                    <a:pt x="1732" y="398"/>
                    <a:pt x="1732" y="410"/>
                  </a:cubicBezTo>
                  <a:cubicBezTo>
                    <a:pt x="1730" y="399"/>
                    <a:pt x="1727" y="386"/>
                    <a:pt x="1724" y="376"/>
                  </a:cubicBezTo>
                  <a:cubicBezTo>
                    <a:pt x="1720" y="344"/>
                    <a:pt x="1720" y="320"/>
                    <a:pt x="1723" y="319"/>
                  </a:cubicBezTo>
                  <a:close/>
                  <a:moveTo>
                    <a:pt x="1747" y="428"/>
                  </a:moveTo>
                  <a:cubicBezTo>
                    <a:pt x="1749" y="428"/>
                    <a:pt x="1750" y="428"/>
                    <a:pt x="1751" y="429"/>
                  </a:cubicBezTo>
                  <a:cubicBezTo>
                    <a:pt x="1752" y="430"/>
                    <a:pt x="1752" y="431"/>
                    <a:pt x="1752" y="433"/>
                  </a:cubicBezTo>
                  <a:cubicBezTo>
                    <a:pt x="1751" y="441"/>
                    <a:pt x="1732" y="453"/>
                    <a:pt x="1725" y="457"/>
                  </a:cubicBezTo>
                  <a:cubicBezTo>
                    <a:pt x="1725" y="457"/>
                    <a:pt x="1725" y="457"/>
                    <a:pt x="1725" y="457"/>
                  </a:cubicBezTo>
                  <a:cubicBezTo>
                    <a:pt x="1723" y="458"/>
                    <a:pt x="1722" y="459"/>
                    <a:pt x="1720" y="460"/>
                  </a:cubicBezTo>
                  <a:cubicBezTo>
                    <a:pt x="1721" y="458"/>
                    <a:pt x="1722" y="457"/>
                    <a:pt x="1722" y="455"/>
                  </a:cubicBezTo>
                  <a:cubicBezTo>
                    <a:pt x="1722" y="455"/>
                    <a:pt x="1722" y="455"/>
                    <a:pt x="1723" y="455"/>
                  </a:cubicBezTo>
                  <a:cubicBezTo>
                    <a:pt x="1727" y="448"/>
                    <a:pt x="1739" y="429"/>
                    <a:pt x="1747" y="428"/>
                  </a:cubicBezTo>
                  <a:close/>
                  <a:moveTo>
                    <a:pt x="1770" y="448"/>
                  </a:moveTo>
                  <a:cubicBezTo>
                    <a:pt x="1781" y="448"/>
                    <a:pt x="1794" y="447"/>
                    <a:pt x="1805" y="446"/>
                  </a:cubicBezTo>
                  <a:cubicBezTo>
                    <a:pt x="1835" y="448"/>
                    <a:pt x="1860" y="453"/>
                    <a:pt x="1861" y="457"/>
                  </a:cubicBezTo>
                  <a:cubicBezTo>
                    <a:pt x="1860" y="460"/>
                    <a:pt x="1836" y="460"/>
                    <a:pt x="1804" y="456"/>
                  </a:cubicBezTo>
                  <a:cubicBezTo>
                    <a:pt x="1794" y="453"/>
                    <a:pt x="1781" y="450"/>
                    <a:pt x="1770" y="448"/>
                  </a:cubicBezTo>
                  <a:close/>
                  <a:moveTo>
                    <a:pt x="1821" y="469"/>
                  </a:moveTo>
                  <a:cubicBezTo>
                    <a:pt x="1822" y="470"/>
                    <a:pt x="1822" y="470"/>
                    <a:pt x="1822" y="471"/>
                  </a:cubicBezTo>
                  <a:cubicBezTo>
                    <a:pt x="1822" y="471"/>
                    <a:pt x="1822" y="472"/>
                    <a:pt x="1821" y="472"/>
                  </a:cubicBezTo>
                  <a:cubicBezTo>
                    <a:pt x="1813" y="476"/>
                    <a:pt x="1782" y="465"/>
                    <a:pt x="1771" y="461"/>
                  </a:cubicBezTo>
                  <a:cubicBezTo>
                    <a:pt x="1769" y="459"/>
                    <a:pt x="1767" y="458"/>
                    <a:pt x="1764" y="457"/>
                  </a:cubicBezTo>
                  <a:cubicBezTo>
                    <a:pt x="1756" y="453"/>
                    <a:pt x="1747" y="452"/>
                    <a:pt x="1738" y="453"/>
                  </a:cubicBezTo>
                  <a:cubicBezTo>
                    <a:pt x="1740" y="452"/>
                    <a:pt x="1742" y="450"/>
                    <a:pt x="1744" y="448"/>
                  </a:cubicBezTo>
                  <a:cubicBezTo>
                    <a:pt x="1764" y="451"/>
                    <a:pt x="1814" y="459"/>
                    <a:pt x="1821" y="469"/>
                  </a:cubicBezTo>
                  <a:close/>
                  <a:moveTo>
                    <a:pt x="1749" y="444"/>
                  </a:moveTo>
                  <a:cubicBezTo>
                    <a:pt x="1750" y="443"/>
                    <a:pt x="1751" y="442"/>
                    <a:pt x="1752" y="441"/>
                  </a:cubicBezTo>
                  <a:cubicBezTo>
                    <a:pt x="1752" y="441"/>
                    <a:pt x="1752" y="441"/>
                    <a:pt x="1752" y="441"/>
                  </a:cubicBezTo>
                  <a:cubicBezTo>
                    <a:pt x="1780" y="434"/>
                    <a:pt x="1825" y="426"/>
                    <a:pt x="1832" y="432"/>
                  </a:cubicBezTo>
                  <a:cubicBezTo>
                    <a:pt x="1833" y="433"/>
                    <a:pt x="1833" y="433"/>
                    <a:pt x="1833" y="433"/>
                  </a:cubicBezTo>
                  <a:cubicBezTo>
                    <a:pt x="1832" y="441"/>
                    <a:pt x="1790" y="445"/>
                    <a:pt x="1749" y="444"/>
                  </a:cubicBezTo>
                  <a:close/>
                  <a:moveTo>
                    <a:pt x="1808" y="427"/>
                  </a:moveTo>
                  <a:cubicBezTo>
                    <a:pt x="1808" y="427"/>
                    <a:pt x="1808" y="427"/>
                    <a:pt x="1808" y="427"/>
                  </a:cubicBezTo>
                  <a:cubicBezTo>
                    <a:pt x="1799" y="428"/>
                    <a:pt x="1790" y="429"/>
                    <a:pt x="1781" y="431"/>
                  </a:cubicBezTo>
                  <a:cubicBezTo>
                    <a:pt x="1789" y="428"/>
                    <a:pt x="1798" y="424"/>
                    <a:pt x="1805" y="421"/>
                  </a:cubicBezTo>
                  <a:cubicBezTo>
                    <a:pt x="1823" y="414"/>
                    <a:pt x="1853" y="406"/>
                    <a:pt x="1859" y="409"/>
                  </a:cubicBezTo>
                  <a:cubicBezTo>
                    <a:pt x="1860" y="409"/>
                    <a:pt x="1860" y="409"/>
                    <a:pt x="1860" y="409"/>
                  </a:cubicBezTo>
                  <a:cubicBezTo>
                    <a:pt x="1860" y="409"/>
                    <a:pt x="1860" y="410"/>
                    <a:pt x="1860" y="410"/>
                  </a:cubicBezTo>
                  <a:cubicBezTo>
                    <a:pt x="1856" y="416"/>
                    <a:pt x="1826" y="423"/>
                    <a:pt x="1808" y="427"/>
                  </a:cubicBezTo>
                  <a:close/>
                  <a:moveTo>
                    <a:pt x="1755" y="436"/>
                  </a:moveTo>
                  <a:cubicBezTo>
                    <a:pt x="1755" y="435"/>
                    <a:pt x="1756" y="434"/>
                    <a:pt x="1756" y="433"/>
                  </a:cubicBezTo>
                  <a:cubicBezTo>
                    <a:pt x="1756" y="433"/>
                    <a:pt x="1756" y="433"/>
                    <a:pt x="1756" y="432"/>
                  </a:cubicBezTo>
                  <a:cubicBezTo>
                    <a:pt x="1772" y="422"/>
                    <a:pt x="1813" y="397"/>
                    <a:pt x="1824" y="400"/>
                  </a:cubicBezTo>
                  <a:cubicBezTo>
                    <a:pt x="1825" y="400"/>
                    <a:pt x="1825" y="401"/>
                    <a:pt x="1825" y="401"/>
                  </a:cubicBezTo>
                  <a:cubicBezTo>
                    <a:pt x="1825" y="401"/>
                    <a:pt x="1825" y="402"/>
                    <a:pt x="1825" y="403"/>
                  </a:cubicBezTo>
                  <a:cubicBezTo>
                    <a:pt x="1821" y="413"/>
                    <a:pt x="1776" y="429"/>
                    <a:pt x="1755" y="436"/>
                  </a:cubicBezTo>
                  <a:close/>
                  <a:moveTo>
                    <a:pt x="1778" y="414"/>
                  </a:moveTo>
                  <a:cubicBezTo>
                    <a:pt x="1784" y="409"/>
                    <a:pt x="1790" y="404"/>
                    <a:pt x="1796" y="398"/>
                  </a:cubicBezTo>
                  <a:cubicBezTo>
                    <a:pt x="1796" y="398"/>
                    <a:pt x="1796" y="398"/>
                    <a:pt x="1796" y="398"/>
                  </a:cubicBezTo>
                  <a:cubicBezTo>
                    <a:pt x="1811" y="386"/>
                    <a:pt x="1837" y="367"/>
                    <a:pt x="1843" y="368"/>
                  </a:cubicBezTo>
                  <a:cubicBezTo>
                    <a:pt x="1844" y="368"/>
                    <a:pt x="1844" y="368"/>
                    <a:pt x="1844" y="369"/>
                  </a:cubicBezTo>
                  <a:cubicBezTo>
                    <a:pt x="1844" y="369"/>
                    <a:pt x="1844" y="369"/>
                    <a:pt x="1844" y="369"/>
                  </a:cubicBezTo>
                  <a:cubicBezTo>
                    <a:pt x="1843" y="376"/>
                    <a:pt x="1816" y="393"/>
                    <a:pt x="1800" y="403"/>
                  </a:cubicBezTo>
                  <a:cubicBezTo>
                    <a:pt x="1793" y="406"/>
                    <a:pt x="1785" y="410"/>
                    <a:pt x="1778" y="414"/>
                  </a:cubicBezTo>
                  <a:close/>
                  <a:moveTo>
                    <a:pt x="1755" y="428"/>
                  </a:moveTo>
                  <a:cubicBezTo>
                    <a:pt x="1754" y="428"/>
                    <a:pt x="1754" y="427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3" y="426"/>
                    <a:pt x="1753" y="426"/>
                  </a:cubicBezTo>
                  <a:cubicBezTo>
                    <a:pt x="1753" y="426"/>
                    <a:pt x="1752" y="425"/>
                    <a:pt x="1752" y="425"/>
                  </a:cubicBezTo>
                  <a:cubicBezTo>
                    <a:pt x="1764" y="408"/>
                    <a:pt x="1795" y="371"/>
                    <a:pt x="1806" y="371"/>
                  </a:cubicBezTo>
                  <a:cubicBezTo>
                    <a:pt x="1808" y="371"/>
                    <a:pt x="1808" y="371"/>
                    <a:pt x="1809" y="371"/>
                  </a:cubicBezTo>
                  <a:cubicBezTo>
                    <a:pt x="1809" y="372"/>
                    <a:pt x="1809" y="372"/>
                    <a:pt x="1809" y="373"/>
                  </a:cubicBezTo>
                  <a:cubicBezTo>
                    <a:pt x="1808" y="385"/>
                    <a:pt x="1771" y="415"/>
                    <a:pt x="1755" y="428"/>
                  </a:cubicBezTo>
                  <a:close/>
                  <a:moveTo>
                    <a:pt x="1782" y="384"/>
                  </a:moveTo>
                  <a:cubicBezTo>
                    <a:pt x="1782" y="384"/>
                    <a:pt x="1782" y="384"/>
                    <a:pt x="1782" y="384"/>
                  </a:cubicBezTo>
                  <a:cubicBezTo>
                    <a:pt x="1776" y="389"/>
                    <a:pt x="1771" y="395"/>
                    <a:pt x="1766" y="401"/>
                  </a:cubicBezTo>
                  <a:cubicBezTo>
                    <a:pt x="1770" y="394"/>
                    <a:pt x="1774" y="387"/>
                    <a:pt x="1777" y="380"/>
                  </a:cubicBezTo>
                  <a:cubicBezTo>
                    <a:pt x="1786" y="364"/>
                    <a:pt x="1804" y="337"/>
                    <a:pt x="1811" y="336"/>
                  </a:cubicBezTo>
                  <a:cubicBezTo>
                    <a:pt x="1811" y="336"/>
                    <a:pt x="1811" y="336"/>
                    <a:pt x="1811" y="336"/>
                  </a:cubicBezTo>
                  <a:cubicBezTo>
                    <a:pt x="1811" y="336"/>
                    <a:pt x="1811" y="336"/>
                    <a:pt x="1811" y="336"/>
                  </a:cubicBezTo>
                  <a:cubicBezTo>
                    <a:pt x="1812" y="343"/>
                    <a:pt x="1794" y="369"/>
                    <a:pt x="1782" y="384"/>
                  </a:cubicBezTo>
                  <a:close/>
                  <a:moveTo>
                    <a:pt x="1747" y="424"/>
                  </a:moveTo>
                  <a:cubicBezTo>
                    <a:pt x="1747" y="424"/>
                    <a:pt x="1747" y="424"/>
                    <a:pt x="1747" y="424"/>
                  </a:cubicBezTo>
                  <a:cubicBezTo>
                    <a:pt x="1746" y="424"/>
                    <a:pt x="1745" y="424"/>
                    <a:pt x="1744" y="425"/>
                  </a:cubicBezTo>
                  <a:cubicBezTo>
                    <a:pt x="1751" y="404"/>
                    <a:pt x="1767" y="359"/>
                    <a:pt x="1777" y="355"/>
                  </a:cubicBezTo>
                  <a:cubicBezTo>
                    <a:pt x="1778" y="354"/>
                    <a:pt x="1778" y="354"/>
                    <a:pt x="1779" y="355"/>
                  </a:cubicBezTo>
                  <a:cubicBezTo>
                    <a:pt x="1779" y="355"/>
                    <a:pt x="1779" y="355"/>
                    <a:pt x="1780" y="356"/>
                  </a:cubicBezTo>
                  <a:cubicBezTo>
                    <a:pt x="1783" y="366"/>
                    <a:pt x="1758" y="408"/>
                    <a:pt x="1747" y="424"/>
                  </a:cubicBezTo>
                  <a:close/>
                  <a:moveTo>
                    <a:pt x="1749" y="399"/>
                  </a:moveTo>
                  <a:cubicBezTo>
                    <a:pt x="1751" y="390"/>
                    <a:pt x="1752" y="381"/>
                    <a:pt x="1753" y="372"/>
                  </a:cubicBezTo>
                  <a:cubicBezTo>
                    <a:pt x="1753" y="372"/>
                    <a:pt x="1753" y="372"/>
                    <a:pt x="1753" y="372"/>
                  </a:cubicBezTo>
                  <a:cubicBezTo>
                    <a:pt x="1756" y="354"/>
                    <a:pt x="1764" y="324"/>
                    <a:pt x="1770" y="320"/>
                  </a:cubicBezTo>
                  <a:cubicBezTo>
                    <a:pt x="1770" y="320"/>
                    <a:pt x="1770" y="320"/>
                    <a:pt x="1770" y="320"/>
                  </a:cubicBezTo>
                  <a:cubicBezTo>
                    <a:pt x="1771" y="320"/>
                    <a:pt x="1771" y="320"/>
                    <a:pt x="1771" y="320"/>
                  </a:cubicBezTo>
                  <a:cubicBezTo>
                    <a:pt x="1774" y="326"/>
                    <a:pt x="1765" y="357"/>
                    <a:pt x="1759" y="374"/>
                  </a:cubicBezTo>
                  <a:cubicBezTo>
                    <a:pt x="1756" y="382"/>
                    <a:pt x="1752" y="391"/>
                    <a:pt x="1749" y="399"/>
                  </a:cubicBezTo>
                  <a:close/>
                  <a:moveTo>
                    <a:pt x="1739" y="428"/>
                  </a:moveTo>
                  <a:cubicBezTo>
                    <a:pt x="1739" y="428"/>
                    <a:pt x="1739" y="428"/>
                    <a:pt x="1739" y="428"/>
                  </a:cubicBezTo>
                  <a:cubicBezTo>
                    <a:pt x="1738" y="429"/>
                    <a:pt x="1737" y="430"/>
                    <a:pt x="1735" y="431"/>
                  </a:cubicBezTo>
                  <a:cubicBezTo>
                    <a:pt x="1735" y="390"/>
                    <a:pt x="1739" y="347"/>
                    <a:pt x="1746" y="347"/>
                  </a:cubicBezTo>
                  <a:cubicBezTo>
                    <a:pt x="1747" y="347"/>
                    <a:pt x="1747" y="347"/>
                    <a:pt x="1747" y="348"/>
                  </a:cubicBezTo>
                  <a:cubicBezTo>
                    <a:pt x="1753" y="355"/>
                    <a:pt x="1746" y="400"/>
                    <a:pt x="1739" y="428"/>
                  </a:cubicBezTo>
                  <a:close/>
                  <a:moveTo>
                    <a:pt x="1788" y="479"/>
                  </a:moveTo>
                  <a:cubicBezTo>
                    <a:pt x="1786" y="475"/>
                    <a:pt x="1783" y="472"/>
                    <a:pt x="1780" y="468"/>
                  </a:cubicBezTo>
                  <a:cubicBezTo>
                    <a:pt x="1784" y="470"/>
                    <a:pt x="1788" y="471"/>
                    <a:pt x="1793" y="473"/>
                  </a:cubicBezTo>
                  <a:cubicBezTo>
                    <a:pt x="1807" y="482"/>
                    <a:pt x="1828" y="498"/>
                    <a:pt x="1829" y="504"/>
                  </a:cubicBezTo>
                  <a:cubicBezTo>
                    <a:pt x="1829" y="505"/>
                    <a:pt x="1829" y="505"/>
                    <a:pt x="1829" y="505"/>
                  </a:cubicBezTo>
                  <a:cubicBezTo>
                    <a:pt x="1827" y="508"/>
                    <a:pt x="1807" y="496"/>
                    <a:pt x="1788" y="479"/>
                  </a:cubicBezTo>
                  <a:close/>
                  <a:moveTo>
                    <a:pt x="1681" y="389"/>
                  </a:moveTo>
                  <a:cubicBezTo>
                    <a:pt x="1696" y="391"/>
                    <a:pt x="1712" y="402"/>
                    <a:pt x="1719" y="417"/>
                  </a:cubicBezTo>
                  <a:cubicBezTo>
                    <a:pt x="1726" y="431"/>
                    <a:pt x="1724" y="448"/>
                    <a:pt x="1714" y="463"/>
                  </a:cubicBezTo>
                  <a:cubicBezTo>
                    <a:pt x="1711" y="460"/>
                    <a:pt x="1708" y="459"/>
                    <a:pt x="1705" y="457"/>
                  </a:cubicBezTo>
                  <a:cubicBezTo>
                    <a:pt x="1716" y="440"/>
                    <a:pt x="1715" y="422"/>
                    <a:pt x="1702" y="409"/>
                  </a:cubicBezTo>
                  <a:cubicBezTo>
                    <a:pt x="1693" y="399"/>
                    <a:pt x="1680" y="396"/>
                    <a:pt x="1669" y="401"/>
                  </a:cubicBezTo>
                  <a:cubicBezTo>
                    <a:pt x="1662" y="404"/>
                    <a:pt x="1657" y="410"/>
                    <a:pt x="1657" y="416"/>
                  </a:cubicBezTo>
                  <a:cubicBezTo>
                    <a:pt x="1657" y="416"/>
                    <a:pt x="1657" y="417"/>
                    <a:pt x="1657" y="417"/>
                  </a:cubicBezTo>
                  <a:cubicBezTo>
                    <a:pt x="1658" y="418"/>
                    <a:pt x="1659" y="418"/>
                    <a:pt x="1659" y="417"/>
                  </a:cubicBezTo>
                  <a:cubicBezTo>
                    <a:pt x="1665" y="414"/>
                    <a:pt x="1670" y="416"/>
                    <a:pt x="1673" y="419"/>
                  </a:cubicBezTo>
                  <a:cubicBezTo>
                    <a:pt x="1676" y="423"/>
                    <a:pt x="1677" y="429"/>
                    <a:pt x="1672" y="434"/>
                  </a:cubicBezTo>
                  <a:cubicBezTo>
                    <a:pt x="1668" y="438"/>
                    <a:pt x="1662" y="439"/>
                    <a:pt x="1657" y="437"/>
                  </a:cubicBezTo>
                  <a:cubicBezTo>
                    <a:pt x="1650" y="435"/>
                    <a:pt x="1645" y="429"/>
                    <a:pt x="1645" y="421"/>
                  </a:cubicBezTo>
                  <a:cubicBezTo>
                    <a:pt x="1644" y="414"/>
                    <a:pt x="1647" y="406"/>
                    <a:pt x="1653" y="400"/>
                  </a:cubicBezTo>
                  <a:cubicBezTo>
                    <a:pt x="1660" y="393"/>
                    <a:pt x="1670" y="389"/>
                    <a:pt x="1681" y="389"/>
                  </a:cubicBezTo>
                  <a:close/>
                  <a:moveTo>
                    <a:pt x="1542" y="322"/>
                  </a:moveTo>
                  <a:cubicBezTo>
                    <a:pt x="1534" y="330"/>
                    <a:pt x="1528" y="339"/>
                    <a:pt x="1526" y="350"/>
                  </a:cubicBezTo>
                  <a:cubicBezTo>
                    <a:pt x="1524" y="335"/>
                    <a:pt x="1521" y="322"/>
                    <a:pt x="1517" y="309"/>
                  </a:cubicBezTo>
                  <a:cubicBezTo>
                    <a:pt x="1531" y="313"/>
                    <a:pt x="1545" y="314"/>
                    <a:pt x="1558" y="312"/>
                  </a:cubicBezTo>
                  <a:cubicBezTo>
                    <a:pt x="1552" y="315"/>
                    <a:pt x="1547" y="318"/>
                    <a:pt x="1542" y="322"/>
                  </a:cubicBezTo>
                  <a:close/>
                  <a:moveTo>
                    <a:pt x="1305" y="258"/>
                  </a:moveTo>
                  <a:cubicBezTo>
                    <a:pt x="1311" y="249"/>
                    <a:pt x="1314" y="239"/>
                    <a:pt x="1313" y="228"/>
                  </a:cubicBezTo>
                  <a:cubicBezTo>
                    <a:pt x="1313" y="221"/>
                    <a:pt x="1311" y="215"/>
                    <a:pt x="1309" y="209"/>
                  </a:cubicBezTo>
                  <a:cubicBezTo>
                    <a:pt x="1317" y="219"/>
                    <a:pt x="1327" y="229"/>
                    <a:pt x="1341" y="236"/>
                  </a:cubicBezTo>
                  <a:cubicBezTo>
                    <a:pt x="1328" y="242"/>
                    <a:pt x="1316" y="249"/>
                    <a:pt x="1305" y="258"/>
                  </a:cubicBezTo>
                  <a:close/>
                  <a:moveTo>
                    <a:pt x="1217" y="210"/>
                  </a:moveTo>
                  <a:cubicBezTo>
                    <a:pt x="1227" y="214"/>
                    <a:pt x="1236" y="222"/>
                    <a:pt x="1241" y="233"/>
                  </a:cubicBezTo>
                  <a:cubicBezTo>
                    <a:pt x="1245" y="243"/>
                    <a:pt x="1245" y="254"/>
                    <a:pt x="1240" y="263"/>
                  </a:cubicBezTo>
                  <a:cubicBezTo>
                    <a:pt x="1237" y="271"/>
                    <a:pt x="1231" y="276"/>
                    <a:pt x="1224" y="278"/>
                  </a:cubicBezTo>
                  <a:cubicBezTo>
                    <a:pt x="1217" y="280"/>
                    <a:pt x="1209" y="278"/>
                    <a:pt x="1204" y="272"/>
                  </a:cubicBezTo>
                  <a:cubicBezTo>
                    <a:pt x="1200" y="268"/>
                    <a:pt x="1200" y="262"/>
                    <a:pt x="1202" y="256"/>
                  </a:cubicBezTo>
                  <a:cubicBezTo>
                    <a:pt x="1205" y="251"/>
                    <a:pt x="1211" y="249"/>
                    <a:pt x="1216" y="251"/>
                  </a:cubicBezTo>
                  <a:cubicBezTo>
                    <a:pt x="1219" y="252"/>
                    <a:pt x="1223" y="256"/>
                    <a:pt x="1222" y="263"/>
                  </a:cubicBezTo>
                  <a:cubicBezTo>
                    <a:pt x="1222" y="263"/>
                    <a:pt x="1222" y="264"/>
                    <a:pt x="1223" y="264"/>
                  </a:cubicBezTo>
                  <a:cubicBezTo>
                    <a:pt x="1223" y="265"/>
                    <a:pt x="1224" y="265"/>
                    <a:pt x="1225" y="265"/>
                  </a:cubicBezTo>
                  <a:cubicBezTo>
                    <a:pt x="1230" y="262"/>
                    <a:pt x="1234" y="256"/>
                    <a:pt x="1234" y="248"/>
                  </a:cubicBezTo>
                  <a:cubicBezTo>
                    <a:pt x="1234" y="236"/>
                    <a:pt x="1227" y="225"/>
                    <a:pt x="1215" y="220"/>
                  </a:cubicBezTo>
                  <a:cubicBezTo>
                    <a:pt x="1198" y="212"/>
                    <a:pt x="1180" y="218"/>
                    <a:pt x="1168" y="235"/>
                  </a:cubicBezTo>
                  <a:cubicBezTo>
                    <a:pt x="1166" y="234"/>
                    <a:pt x="1165" y="233"/>
                    <a:pt x="1163" y="233"/>
                  </a:cubicBezTo>
                  <a:cubicBezTo>
                    <a:pt x="1167" y="232"/>
                    <a:pt x="1170" y="230"/>
                    <a:pt x="1173" y="228"/>
                  </a:cubicBezTo>
                  <a:cubicBezTo>
                    <a:pt x="1178" y="224"/>
                    <a:pt x="1182" y="217"/>
                    <a:pt x="1183" y="210"/>
                  </a:cubicBezTo>
                  <a:cubicBezTo>
                    <a:pt x="1194" y="206"/>
                    <a:pt x="1206" y="205"/>
                    <a:pt x="1217" y="210"/>
                  </a:cubicBezTo>
                  <a:close/>
                  <a:moveTo>
                    <a:pt x="1171" y="225"/>
                  </a:moveTo>
                  <a:cubicBezTo>
                    <a:pt x="1165" y="230"/>
                    <a:pt x="1157" y="231"/>
                    <a:pt x="1150" y="228"/>
                  </a:cubicBezTo>
                  <a:cubicBezTo>
                    <a:pt x="1145" y="225"/>
                    <a:pt x="1142" y="220"/>
                    <a:pt x="1142" y="214"/>
                  </a:cubicBezTo>
                  <a:cubicBezTo>
                    <a:pt x="1142" y="208"/>
                    <a:pt x="1147" y="204"/>
                    <a:pt x="1152" y="204"/>
                  </a:cubicBezTo>
                  <a:cubicBezTo>
                    <a:pt x="1156" y="203"/>
                    <a:pt x="1161" y="205"/>
                    <a:pt x="1163" y="212"/>
                  </a:cubicBezTo>
                  <a:cubicBezTo>
                    <a:pt x="1163" y="212"/>
                    <a:pt x="1164" y="213"/>
                    <a:pt x="1164" y="213"/>
                  </a:cubicBezTo>
                  <a:cubicBezTo>
                    <a:pt x="1165" y="213"/>
                    <a:pt x="1166" y="213"/>
                    <a:pt x="1166" y="212"/>
                  </a:cubicBezTo>
                  <a:cubicBezTo>
                    <a:pt x="1170" y="208"/>
                    <a:pt x="1171" y="201"/>
                    <a:pt x="1168" y="193"/>
                  </a:cubicBezTo>
                  <a:cubicBezTo>
                    <a:pt x="1163" y="182"/>
                    <a:pt x="1152" y="176"/>
                    <a:pt x="1139" y="176"/>
                  </a:cubicBezTo>
                  <a:cubicBezTo>
                    <a:pt x="1121" y="176"/>
                    <a:pt x="1107" y="188"/>
                    <a:pt x="1102" y="207"/>
                  </a:cubicBezTo>
                  <a:cubicBezTo>
                    <a:pt x="1099" y="206"/>
                    <a:pt x="1096" y="206"/>
                    <a:pt x="1092" y="205"/>
                  </a:cubicBezTo>
                  <a:cubicBezTo>
                    <a:pt x="1096" y="187"/>
                    <a:pt x="1106" y="175"/>
                    <a:pt x="1121" y="169"/>
                  </a:cubicBezTo>
                  <a:cubicBezTo>
                    <a:pt x="1136" y="163"/>
                    <a:pt x="1156" y="167"/>
                    <a:pt x="1168" y="177"/>
                  </a:cubicBezTo>
                  <a:cubicBezTo>
                    <a:pt x="1175" y="184"/>
                    <a:pt x="1180" y="194"/>
                    <a:pt x="1180" y="204"/>
                  </a:cubicBezTo>
                  <a:cubicBezTo>
                    <a:pt x="1180" y="213"/>
                    <a:pt x="1176" y="220"/>
                    <a:pt x="1171" y="225"/>
                  </a:cubicBezTo>
                  <a:close/>
                  <a:moveTo>
                    <a:pt x="1012" y="177"/>
                  </a:moveTo>
                  <a:cubicBezTo>
                    <a:pt x="1024" y="167"/>
                    <a:pt x="1044" y="163"/>
                    <a:pt x="1059" y="169"/>
                  </a:cubicBezTo>
                  <a:cubicBezTo>
                    <a:pt x="1074" y="175"/>
                    <a:pt x="1084" y="187"/>
                    <a:pt x="1088" y="205"/>
                  </a:cubicBezTo>
                  <a:cubicBezTo>
                    <a:pt x="1084" y="206"/>
                    <a:pt x="1081" y="206"/>
                    <a:pt x="1078" y="207"/>
                  </a:cubicBezTo>
                  <a:cubicBezTo>
                    <a:pt x="1073" y="188"/>
                    <a:pt x="1059" y="176"/>
                    <a:pt x="1041" y="176"/>
                  </a:cubicBezTo>
                  <a:cubicBezTo>
                    <a:pt x="1028" y="176"/>
                    <a:pt x="1017" y="182"/>
                    <a:pt x="1012" y="193"/>
                  </a:cubicBezTo>
                  <a:cubicBezTo>
                    <a:pt x="1009" y="201"/>
                    <a:pt x="1010" y="208"/>
                    <a:pt x="1014" y="212"/>
                  </a:cubicBezTo>
                  <a:cubicBezTo>
                    <a:pt x="1014" y="213"/>
                    <a:pt x="1015" y="213"/>
                    <a:pt x="1016" y="213"/>
                  </a:cubicBezTo>
                  <a:cubicBezTo>
                    <a:pt x="1016" y="213"/>
                    <a:pt x="1017" y="212"/>
                    <a:pt x="1017" y="212"/>
                  </a:cubicBezTo>
                  <a:cubicBezTo>
                    <a:pt x="1019" y="205"/>
                    <a:pt x="1024" y="203"/>
                    <a:pt x="1028" y="204"/>
                  </a:cubicBezTo>
                  <a:cubicBezTo>
                    <a:pt x="1033" y="204"/>
                    <a:pt x="1038" y="208"/>
                    <a:pt x="1038" y="214"/>
                  </a:cubicBezTo>
                  <a:cubicBezTo>
                    <a:pt x="1038" y="220"/>
                    <a:pt x="1035" y="225"/>
                    <a:pt x="1030" y="228"/>
                  </a:cubicBezTo>
                  <a:cubicBezTo>
                    <a:pt x="1023" y="231"/>
                    <a:pt x="1015" y="230"/>
                    <a:pt x="1010" y="225"/>
                  </a:cubicBezTo>
                  <a:cubicBezTo>
                    <a:pt x="1004" y="220"/>
                    <a:pt x="1000" y="213"/>
                    <a:pt x="1000" y="204"/>
                  </a:cubicBezTo>
                  <a:cubicBezTo>
                    <a:pt x="1000" y="194"/>
                    <a:pt x="1005" y="184"/>
                    <a:pt x="1012" y="177"/>
                  </a:cubicBezTo>
                  <a:close/>
                  <a:moveTo>
                    <a:pt x="1007" y="228"/>
                  </a:moveTo>
                  <a:cubicBezTo>
                    <a:pt x="1010" y="230"/>
                    <a:pt x="1013" y="232"/>
                    <a:pt x="1017" y="233"/>
                  </a:cubicBezTo>
                  <a:cubicBezTo>
                    <a:pt x="1015" y="233"/>
                    <a:pt x="1014" y="234"/>
                    <a:pt x="1012" y="235"/>
                  </a:cubicBezTo>
                  <a:cubicBezTo>
                    <a:pt x="1000" y="218"/>
                    <a:pt x="982" y="212"/>
                    <a:pt x="965" y="220"/>
                  </a:cubicBezTo>
                  <a:cubicBezTo>
                    <a:pt x="953" y="225"/>
                    <a:pt x="946" y="236"/>
                    <a:pt x="946" y="248"/>
                  </a:cubicBezTo>
                  <a:cubicBezTo>
                    <a:pt x="946" y="256"/>
                    <a:pt x="950" y="262"/>
                    <a:pt x="955" y="265"/>
                  </a:cubicBezTo>
                  <a:cubicBezTo>
                    <a:pt x="956" y="265"/>
                    <a:pt x="957" y="265"/>
                    <a:pt x="957" y="264"/>
                  </a:cubicBezTo>
                  <a:cubicBezTo>
                    <a:pt x="958" y="264"/>
                    <a:pt x="958" y="263"/>
                    <a:pt x="958" y="263"/>
                  </a:cubicBezTo>
                  <a:cubicBezTo>
                    <a:pt x="957" y="256"/>
                    <a:pt x="961" y="252"/>
                    <a:pt x="964" y="251"/>
                  </a:cubicBezTo>
                  <a:cubicBezTo>
                    <a:pt x="969" y="249"/>
                    <a:pt x="975" y="251"/>
                    <a:pt x="978" y="256"/>
                  </a:cubicBezTo>
                  <a:cubicBezTo>
                    <a:pt x="980" y="262"/>
                    <a:pt x="980" y="268"/>
                    <a:pt x="976" y="272"/>
                  </a:cubicBezTo>
                  <a:cubicBezTo>
                    <a:pt x="971" y="278"/>
                    <a:pt x="963" y="280"/>
                    <a:pt x="956" y="278"/>
                  </a:cubicBezTo>
                  <a:cubicBezTo>
                    <a:pt x="949" y="276"/>
                    <a:pt x="943" y="271"/>
                    <a:pt x="940" y="263"/>
                  </a:cubicBezTo>
                  <a:cubicBezTo>
                    <a:pt x="935" y="254"/>
                    <a:pt x="935" y="243"/>
                    <a:pt x="939" y="233"/>
                  </a:cubicBezTo>
                  <a:cubicBezTo>
                    <a:pt x="944" y="222"/>
                    <a:pt x="953" y="214"/>
                    <a:pt x="963" y="210"/>
                  </a:cubicBezTo>
                  <a:cubicBezTo>
                    <a:pt x="974" y="205"/>
                    <a:pt x="986" y="206"/>
                    <a:pt x="997" y="210"/>
                  </a:cubicBezTo>
                  <a:cubicBezTo>
                    <a:pt x="998" y="217"/>
                    <a:pt x="1002" y="224"/>
                    <a:pt x="1007" y="228"/>
                  </a:cubicBezTo>
                  <a:close/>
                  <a:moveTo>
                    <a:pt x="867" y="228"/>
                  </a:moveTo>
                  <a:cubicBezTo>
                    <a:pt x="866" y="239"/>
                    <a:pt x="869" y="249"/>
                    <a:pt x="875" y="258"/>
                  </a:cubicBezTo>
                  <a:cubicBezTo>
                    <a:pt x="864" y="249"/>
                    <a:pt x="852" y="242"/>
                    <a:pt x="839" y="236"/>
                  </a:cubicBezTo>
                  <a:cubicBezTo>
                    <a:pt x="853" y="229"/>
                    <a:pt x="863" y="219"/>
                    <a:pt x="872" y="209"/>
                  </a:cubicBezTo>
                  <a:cubicBezTo>
                    <a:pt x="869" y="215"/>
                    <a:pt x="867" y="221"/>
                    <a:pt x="867" y="228"/>
                  </a:cubicBezTo>
                  <a:close/>
                  <a:moveTo>
                    <a:pt x="654" y="350"/>
                  </a:moveTo>
                  <a:cubicBezTo>
                    <a:pt x="652" y="339"/>
                    <a:pt x="646" y="330"/>
                    <a:pt x="638" y="322"/>
                  </a:cubicBezTo>
                  <a:cubicBezTo>
                    <a:pt x="633" y="318"/>
                    <a:pt x="628" y="315"/>
                    <a:pt x="622" y="312"/>
                  </a:cubicBezTo>
                  <a:cubicBezTo>
                    <a:pt x="635" y="314"/>
                    <a:pt x="649" y="313"/>
                    <a:pt x="663" y="309"/>
                  </a:cubicBezTo>
                  <a:cubicBezTo>
                    <a:pt x="659" y="322"/>
                    <a:pt x="656" y="335"/>
                    <a:pt x="654" y="350"/>
                  </a:cubicBezTo>
                  <a:close/>
                  <a:moveTo>
                    <a:pt x="536" y="421"/>
                  </a:moveTo>
                  <a:cubicBezTo>
                    <a:pt x="535" y="429"/>
                    <a:pt x="530" y="435"/>
                    <a:pt x="523" y="437"/>
                  </a:cubicBezTo>
                  <a:cubicBezTo>
                    <a:pt x="518" y="439"/>
                    <a:pt x="512" y="438"/>
                    <a:pt x="508" y="434"/>
                  </a:cubicBezTo>
                  <a:cubicBezTo>
                    <a:pt x="503" y="429"/>
                    <a:pt x="504" y="423"/>
                    <a:pt x="508" y="419"/>
                  </a:cubicBezTo>
                  <a:cubicBezTo>
                    <a:pt x="510" y="416"/>
                    <a:pt x="515" y="414"/>
                    <a:pt x="521" y="417"/>
                  </a:cubicBezTo>
                  <a:cubicBezTo>
                    <a:pt x="521" y="418"/>
                    <a:pt x="522" y="418"/>
                    <a:pt x="523" y="417"/>
                  </a:cubicBezTo>
                  <a:cubicBezTo>
                    <a:pt x="523" y="417"/>
                    <a:pt x="524" y="416"/>
                    <a:pt x="523" y="416"/>
                  </a:cubicBezTo>
                  <a:cubicBezTo>
                    <a:pt x="523" y="410"/>
                    <a:pt x="518" y="404"/>
                    <a:pt x="511" y="401"/>
                  </a:cubicBezTo>
                  <a:cubicBezTo>
                    <a:pt x="500" y="396"/>
                    <a:pt x="488" y="399"/>
                    <a:pt x="478" y="409"/>
                  </a:cubicBezTo>
                  <a:cubicBezTo>
                    <a:pt x="465" y="422"/>
                    <a:pt x="464" y="440"/>
                    <a:pt x="475" y="457"/>
                  </a:cubicBezTo>
                  <a:cubicBezTo>
                    <a:pt x="472" y="459"/>
                    <a:pt x="469" y="461"/>
                    <a:pt x="466" y="463"/>
                  </a:cubicBezTo>
                  <a:cubicBezTo>
                    <a:pt x="456" y="448"/>
                    <a:pt x="454" y="431"/>
                    <a:pt x="461" y="417"/>
                  </a:cubicBezTo>
                  <a:cubicBezTo>
                    <a:pt x="468" y="402"/>
                    <a:pt x="484" y="391"/>
                    <a:pt x="499" y="389"/>
                  </a:cubicBezTo>
                  <a:cubicBezTo>
                    <a:pt x="510" y="389"/>
                    <a:pt x="520" y="393"/>
                    <a:pt x="527" y="400"/>
                  </a:cubicBezTo>
                  <a:cubicBezTo>
                    <a:pt x="533" y="406"/>
                    <a:pt x="536" y="414"/>
                    <a:pt x="536" y="421"/>
                  </a:cubicBezTo>
                  <a:close/>
                  <a:moveTo>
                    <a:pt x="433" y="348"/>
                  </a:moveTo>
                  <a:cubicBezTo>
                    <a:pt x="433" y="347"/>
                    <a:pt x="433" y="347"/>
                    <a:pt x="434" y="347"/>
                  </a:cubicBezTo>
                  <a:cubicBezTo>
                    <a:pt x="441" y="347"/>
                    <a:pt x="445" y="390"/>
                    <a:pt x="445" y="431"/>
                  </a:cubicBezTo>
                  <a:cubicBezTo>
                    <a:pt x="443" y="430"/>
                    <a:pt x="442" y="429"/>
                    <a:pt x="441" y="428"/>
                  </a:cubicBezTo>
                  <a:cubicBezTo>
                    <a:pt x="441" y="428"/>
                    <a:pt x="441" y="428"/>
                    <a:pt x="441" y="428"/>
                  </a:cubicBezTo>
                  <a:cubicBezTo>
                    <a:pt x="434" y="400"/>
                    <a:pt x="427" y="355"/>
                    <a:pt x="433" y="348"/>
                  </a:cubicBezTo>
                  <a:close/>
                  <a:moveTo>
                    <a:pt x="431" y="399"/>
                  </a:moveTo>
                  <a:cubicBezTo>
                    <a:pt x="428" y="391"/>
                    <a:pt x="424" y="382"/>
                    <a:pt x="421" y="374"/>
                  </a:cubicBezTo>
                  <a:cubicBezTo>
                    <a:pt x="415" y="357"/>
                    <a:pt x="406" y="326"/>
                    <a:pt x="409" y="320"/>
                  </a:cubicBezTo>
                  <a:cubicBezTo>
                    <a:pt x="409" y="320"/>
                    <a:pt x="409" y="320"/>
                    <a:pt x="410" y="320"/>
                  </a:cubicBezTo>
                  <a:cubicBezTo>
                    <a:pt x="410" y="320"/>
                    <a:pt x="410" y="320"/>
                    <a:pt x="410" y="320"/>
                  </a:cubicBezTo>
                  <a:cubicBezTo>
                    <a:pt x="416" y="324"/>
                    <a:pt x="424" y="354"/>
                    <a:pt x="427" y="372"/>
                  </a:cubicBezTo>
                  <a:cubicBezTo>
                    <a:pt x="427" y="372"/>
                    <a:pt x="427" y="372"/>
                    <a:pt x="427" y="372"/>
                  </a:cubicBezTo>
                  <a:cubicBezTo>
                    <a:pt x="428" y="381"/>
                    <a:pt x="429" y="390"/>
                    <a:pt x="431" y="399"/>
                  </a:cubicBezTo>
                  <a:close/>
                  <a:moveTo>
                    <a:pt x="436" y="425"/>
                  </a:moveTo>
                  <a:cubicBezTo>
                    <a:pt x="435" y="424"/>
                    <a:pt x="434" y="424"/>
                    <a:pt x="433" y="424"/>
                  </a:cubicBezTo>
                  <a:cubicBezTo>
                    <a:pt x="433" y="424"/>
                    <a:pt x="433" y="424"/>
                    <a:pt x="433" y="424"/>
                  </a:cubicBezTo>
                  <a:cubicBezTo>
                    <a:pt x="422" y="408"/>
                    <a:pt x="397" y="366"/>
                    <a:pt x="400" y="356"/>
                  </a:cubicBezTo>
                  <a:cubicBezTo>
                    <a:pt x="401" y="355"/>
                    <a:pt x="401" y="355"/>
                    <a:pt x="401" y="355"/>
                  </a:cubicBezTo>
                  <a:cubicBezTo>
                    <a:pt x="402" y="354"/>
                    <a:pt x="402" y="354"/>
                    <a:pt x="403" y="355"/>
                  </a:cubicBezTo>
                  <a:cubicBezTo>
                    <a:pt x="413" y="359"/>
                    <a:pt x="429" y="404"/>
                    <a:pt x="436" y="425"/>
                  </a:cubicBezTo>
                  <a:close/>
                  <a:moveTo>
                    <a:pt x="403" y="380"/>
                  </a:moveTo>
                  <a:cubicBezTo>
                    <a:pt x="406" y="387"/>
                    <a:pt x="410" y="394"/>
                    <a:pt x="414" y="401"/>
                  </a:cubicBezTo>
                  <a:cubicBezTo>
                    <a:pt x="409" y="395"/>
                    <a:pt x="404" y="389"/>
                    <a:pt x="398" y="384"/>
                  </a:cubicBezTo>
                  <a:cubicBezTo>
                    <a:pt x="398" y="384"/>
                    <a:pt x="398" y="384"/>
                    <a:pt x="398" y="384"/>
                  </a:cubicBezTo>
                  <a:cubicBezTo>
                    <a:pt x="386" y="369"/>
                    <a:pt x="368" y="343"/>
                    <a:pt x="369" y="336"/>
                  </a:cubicBezTo>
                  <a:cubicBezTo>
                    <a:pt x="369" y="336"/>
                    <a:pt x="369" y="336"/>
                    <a:pt x="369" y="336"/>
                  </a:cubicBezTo>
                  <a:cubicBezTo>
                    <a:pt x="369" y="336"/>
                    <a:pt x="369" y="336"/>
                    <a:pt x="369" y="336"/>
                  </a:cubicBezTo>
                  <a:cubicBezTo>
                    <a:pt x="376" y="337"/>
                    <a:pt x="394" y="364"/>
                    <a:pt x="403" y="380"/>
                  </a:cubicBezTo>
                  <a:close/>
                  <a:moveTo>
                    <a:pt x="428" y="425"/>
                  </a:moveTo>
                  <a:cubicBezTo>
                    <a:pt x="428" y="425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7" y="426"/>
                    <a:pt x="427" y="426"/>
                    <a:pt x="427" y="426"/>
                  </a:cubicBezTo>
                  <a:cubicBezTo>
                    <a:pt x="426" y="427"/>
                    <a:pt x="426" y="428"/>
                    <a:pt x="425" y="428"/>
                  </a:cubicBezTo>
                  <a:cubicBezTo>
                    <a:pt x="409" y="415"/>
                    <a:pt x="372" y="385"/>
                    <a:pt x="371" y="373"/>
                  </a:cubicBezTo>
                  <a:cubicBezTo>
                    <a:pt x="371" y="372"/>
                    <a:pt x="371" y="372"/>
                    <a:pt x="372" y="371"/>
                  </a:cubicBezTo>
                  <a:cubicBezTo>
                    <a:pt x="372" y="371"/>
                    <a:pt x="372" y="371"/>
                    <a:pt x="374" y="371"/>
                  </a:cubicBezTo>
                  <a:cubicBezTo>
                    <a:pt x="385" y="371"/>
                    <a:pt x="416" y="408"/>
                    <a:pt x="428" y="425"/>
                  </a:cubicBezTo>
                  <a:close/>
                  <a:moveTo>
                    <a:pt x="384" y="398"/>
                  </a:moveTo>
                  <a:cubicBezTo>
                    <a:pt x="390" y="404"/>
                    <a:pt x="396" y="409"/>
                    <a:pt x="402" y="414"/>
                  </a:cubicBezTo>
                  <a:cubicBezTo>
                    <a:pt x="395" y="410"/>
                    <a:pt x="387" y="406"/>
                    <a:pt x="380" y="403"/>
                  </a:cubicBezTo>
                  <a:cubicBezTo>
                    <a:pt x="364" y="393"/>
                    <a:pt x="337" y="376"/>
                    <a:pt x="336" y="369"/>
                  </a:cubicBezTo>
                  <a:cubicBezTo>
                    <a:pt x="336" y="369"/>
                    <a:pt x="336" y="369"/>
                    <a:pt x="336" y="369"/>
                  </a:cubicBezTo>
                  <a:cubicBezTo>
                    <a:pt x="336" y="368"/>
                    <a:pt x="336" y="368"/>
                    <a:pt x="337" y="368"/>
                  </a:cubicBezTo>
                  <a:cubicBezTo>
                    <a:pt x="343" y="367"/>
                    <a:pt x="369" y="386"/>
                    <a:pt x="384" y="398"/>
                  </a:cubicBezTo>
                  <a:cubicBezTo>
                    <a:pt x="384" y="398"/>
                    <a:pt x="384" y="398"/>
                    <a:pt x="384" y="398"/>
                  </a:cubicBezTo>
                  <a:close/>
                  <a:moveTo>
                    <a:pt x="424" y="432"/>
                  </a:moveTo>
                  <a:cubicBezTo>
                    <a:pt x="424" y="433"/>
                    <a:pt x="424" y="433"/>
                    <a:pt x="424" y="433"/>
                  </a:cubicBezTo>
                  <a:cubicBezTo>
                    <a:pt x="424" y="434"/>
                    <a:pt x="425" y="435"/>
                    <a:pt x="425" y="436"/>
                  </a:cubicBezTo>
                  <a:cubicBezTo>
                    <a:pt x="404" y="429"/>
                    <a:pt x="360" y="413"/>
                    <a:pt x="355" y="403"/>
                  </a:cubicBezTo>
                  <a:cubicBezTo>
                    <a:pt x="355" y="402"/>
                    <a:pt x="355" y="401"/>
                    <a:pt x="355" y="401"/>
                  </a:cubicBezTo>
                  <a:cubicBezTo>
                    <a:pt x="355" y="401"/>
                    <a:pt x="355" y="400"/>
                    <a:pt x="356" y="400"/>
                  </a:cubicBezTo>
                  <a:cubicBezTo>
                    <a:pt x="367" y="397"/>
                    <a:pt x="408" y="422"/>
                    <a:pt x="424" y="432"/>
                  </a:cubicBezTo>
                  <a:close/>
                  <a:moveTo>
                    <a:pt x="399" y="431"/>
                  </a:moveTo>
                  <a:cubicBezTo>
                    <a:pt x="390" y="429"/>
                    <a:pt x="381" y="428"/>
                    <a:pt x="372" y="427"/>
                  </a:cubicBezTo>
                  <a:cubicBezTo>
                    <a:pt x="372" y="427"/>
                    <a:pt x="372" y="427"/>
                    <a:pt x="372" y="427"/>
                  </a:cubicBezTo>
                  <a:cubicBezTo>
                    <a:pt x="354" y="423"/>
                    <a:pt x="324" y="416"/>
                    <a:pt x="320" y="410"/>
                  </a:cubicBezTo>
                  <a:cubicBezTo>
                    <a:pt x="320" y="410"/>
                    <a:pt x="320" y="409"/>
                    <a:pt x="320" y="409"/>
                  </a:cubicBezTo>
                  <a:cubicBezTo>
                    <a:pt x="320" y="409"/>
                    <a:pt x="320" y="409"/>
                    <a:pt x="321" y="409"/>
                  </a:cubicBezTo>
                  <a:cubicBezTo>
                    <a:pt x="327" y="406"/>
                    <a:pt x="357" y="414"/>
                    <a:pt x="375" y="421"/>
                  </a:cubicBezTo>
                  <a:cubicBezTo>
                    <a:pt x="382" y="424"/>
                    <a:pt x="391" y="428"/>
                    <a:pt x="399" y="431"/>
                  </a:cubicBezTo>
                  <a:close/>
                  <a:moveTo>
                    <a:pt x="428" y="441"/>
                  </a:moveTo>
                  <a:cubicBezTo>
                    <a:pt x="428" y="441"/>
                    <a:pt x="428" y="441"/>
                    <a:pt x="428" y="441"/>
                  </a:cubicBezTo>
                  <a:cubicBezTo>
                    <a:pt x="429" y="442"/>
                    <a:pt x="430" y="443"/>
                    <a:pt x="431" y="444"/>
                  </a:cubicBezTo>
                  <a:cubicBezTo>
                    <a:pt x="390" y="445"/>
                    <a:pt x="348" y="441"/>
                    <a:pt x="347" y="433"/>
                  </a:cubicBezTo>
                  <a:cubicBezTo>
                    <a:pt x="347" y="433"/>
                    <a:pt x="347" y="433"/>
                    <a:pt x="348" y="432"/>
                  </a:cubicBezTo>
                  <a:cubicBezTo>
                    <a:pt x="355" y="426"/>
                    <a:pt x="400" y="434"/>
                    <a:pt x="428" y="441"/>
                  </a:cubicBezTo>
                  <a:close/>
                  <a:moveTo>
                    <a:pt x="410" y="448"/>
                  </a:moveTo>
                  <a:cubicBezTo>
                    <a:pt x="399" y="450"/>
                    <a:pt x="386" y="453"/>
                    <a:pt x="376" y="456"/>
                  </a:cubicBezTo>
                  <a:cubicBezTo>
                    <a:pt x="344" y="460"/>
                    <a:pt x="320" y="460"/>
                    <a:pt x="319" y="457"/>
                  </a:cubicBezTo>
                  <a:cubicBezTo>
                    <a:pt x="320" y="453"/>
                    <a:pt x="345" y="448"/>
                    <a:pt x="375" y="446"/>
                  </a:cubicBezTo>
                  <a:cubicBezTo>
                    <a:pt x="386" y="447"/>
                    <a:pt x="399" y="448"/>
                    <a:pt x="410" y="448"/>
                  </a:cubicBezTo>
                  <a:close/>
                  <a:moveTo>
                    <a:pt x="436" y="448"/>
                  </a:moveTo>
                  <a:cubicBezTo>
                    <a:pt x="438" y="450"/>
                    <a:pt x="440" y="452"/>
                    <a:pt x="442" y="453"/>
                  </a:cubicBezTo>
                  <a:cubicBezTo>
                    <a:pt x="433" y="452"/>
                    <a:pt x="424" y="453"/>
                    <a:pt x="416" y="457"/>
                  </a:cubicBezTo>
                  <a:cubicBezTo>
                    <a:pt x="413" y="458"/>
                    <a:pt x="411" y="459"/>
                    <a:pt x="409" y="461"/>
                  </a:cubicBezTo>
                  <a:cubicBezTo>
                    <a:pt x="398" y="465"/>
                    <a:pt x="367" y="476"/>
                    <a:pt x="359" y="472"/>
                  </a:cubicBezTo>
                  <a:cubicBezTo>
                    <a:pt x="358" y="472"/>
                    <a:pt x="358" y="471"/>
                    <a:pt x="358" y="471"/>
                  </a:cubicBezTo>
                  <a:cubicBezTo>
                    <a:pt x="358" y="470"/>
                    <a:pt x="358" y="470"/>
                    <a:pt x="359" y="469"/>
                  </a:cubicBezTo>
                  <a:cubicBezTo>
                    <a:pt x="366" y="459"/>
                    <a:pt x="416" y="451"/>
                    <a:pt x="436" y="448"/>
                  </a:cubicBezTo>
                  <a:close/>
                  <a:moveTo>
                    <a:pt x="428" y="433"/>
                  </a:moveTo>
                  <a:cubicBezTo>
                    <a:pt x="428" y="431"/>
                    <a:pt x="428" y="430"/>
                    <a:pt x="429" y="429"/>
                  </a:cubicBezTo>
                  <a:cubicBezTo>
                    <a:pt x="430" y="428"/>
                    <a:pt x="431" y="428"/>
                    <a:pt x="433" y="428"/>
                  </a:cubicBezTo>
                  <a:cubicBezTo>
                    <a:pt x="441" y="429"/>
                    <a:pt x="453" y="448"/>
                    <a:pt x="458" y="455"/>
                  </a:cubicBezTo>
                  <a:cubicBezTo>
                    <a:pt x="458" y="455"/>
                    <a:pt x="458" y="455"/>
                    <a:pt x="458" y="455"/>
                  </a:cubicBezTo>
                  <a:cubicBezTo>
                    <a:pt x="458" y="457"/>
                    <a:pt x="459" y="458"/>
                    <a:pt x="460" y="460"/>
                  </a:cubicBezTo>
                  <a:cubicBezTo>
                    <a:pt x="458" y="459"/>
                    <a:pt x="457" y="458"/>
                    <a:pt x="455" y="457"/>
                  </a:cubicBezTo>
                  <a:cubicBezTo>
                    <a:pt x="455" y="457"/>
                    <a:pt x="455" y="457"/>
                    <a:pt x="455" y="457"/>
                  </a:cubicBezTo>
                  <a:cubicBezTo>
                    <a:pt x="448" y="453"/>
                    <a:pt x="429" y="441"/>
                    <a:pt x="428" y="433"/>
                  </a:cubicBezTo>
                  <a:close/>
                  <a:moveTo>
                    <a:pt x="461" y="409"/>
                  </a:moveTo>
                  <a:cubicBezTo>
                    <a:pt x="460" y="411"/>
                    <a:pt x="458" y="413"/>
                    <a:pt x="457" y="415"/>
                  </a:cubicBezTo>
                  <a:cubicBezTo>
                    <a:pt x="453" y="424"/>
                    <a:pt x="452" y="433"/>
                    <a:pt x="454" y="442"/>
                  </a:cubicBezTo>
                  <a:cubicBezTo>
                    <a:pt x="452" y="440"/>
                    <a:pt x="450" y="437"/>
                    <a:pt x="449" y="435"/>
                  </a:cubicBezTo>
                  <a:cubicBezTo>
                    <a:pt x="451" y="416"/>
                    <a:pt x="459" y="365"/>
                    <a:pt x="469" y="358"/>
                  </a:cubicBezTo>
                  <a:cubicBezTo>
                    <a:pt x="470" y="358"/>
                    <a:pt x="471" y="358"/>
                    <a:pt x="471" y="358"/>
                  </a:cubicBezTo>
                  <a:cubicBezTo>
                    <a:pt x="471" y="358"/>
                    <a:pt x="472" y="358"/>
                    <a:pt x="473" y="359"/>
                  </a:cubicBezTo>
                  <a:cubicBezTo>
                    <a:pt x="477" y="367"/>
                    <a:pt x="466" y="398"/>
                    <a:pt x="461" y="409"/>
                  </a:cubicBezTo>
                  <a:close/>
                  <a:moveTo>
                    <a:pt x="505" y="351"/>
                  </a:moveTo>
                  <a:cubicBezTo>
                    <a:pt x="505" y="351"/>
                    <a:pt x="505" y="351"/>
                    <a:pt x="505" y="351"/>
                  </a:cubicBezTo>
                  <a:cubicBezTo>
                    <a:pt x="508" y="353"/>
                    <a:pt x="496" y="372"/>
                    <a:pt x="479" y="392"/>
                  </a:cubicBezTo>
                  <a:cubicBezTo>
                    <a:pt x="475" y="394"/>
                    <a:pt x="472" y="397"/>
                    <a:pt x="469" y="400"/>
                  </a:cubicBezTo>
                  <a:cubicBezTo>
                    <a:pt x="470" y="396"/>
                    <a:pt x="472" y="391"/>
                    <a:pt x="473" y="387"/>
                  </a:cubicBezTo>
                  <a:cubicBezTo>
                    <a:pt x="482" y="373"/>
                    <a:pt x="499" y="351"/>
                    <a:pt x="505" y="351"/>
                  </a:cubicBezTo>
                  <a:close/>
                  <a:moveTo>
                    <a:pt x="456" y="376"/>
                  </a:moveTo>
                  <a:cubicBezTo>
                    <a:pt x="453" y="386"/>
                    <a:pt x="450" y="399"/>
                    <a:pt x="448" y="410"/>
                  </a:cubicBezTo>
                  <a:cubicBezTo>
                    <a:pt x="448" y="398"/>
                    <a:pt x="448" y="386"/>
                    <a:pt x="446" y="374"/>
                  </a:cubicBezTo>
                  <a:cubicBezTo>
                    <a:pt x="448" y="345"/>
                    <a:pt x="453" y="320"/>
                    <a:pt x="457" y="319"/>
                  </a:cubicBezTo>
                  <a:cubicBezTo>
                    <a:pt x="460" y="320"/>
                    <a:pt x="460" y="344"/>
                    <a:pt x="456" y="376"/>
                  </a:cubicBezTo>
                  <a:close/>
                  <a:moveTo>
                    <a:pt x="351" y="505"/>
                  </a:moveTo>
                  <a:cubicBezTo>
                    <a:pt x="351" y="505"/>
                    <a:pt x="351" y="505"/>
                    <a:pt x="351" y="504"/>
                  </a:cubicBezTo>
                  <a:cubicBezTo>
                    <a:pt x="352" y="498"/>
                    <a:pt x="373" y="482"/>
                    <a:pt x="387" y="473"/>
                  </a:cubicBezTo>
                  <a:cubicBezTo>
                    <a:pt x="392" y="471"/>
                    <a:pt x="396" y="470"/>
                    <a:pt x="400" y="468"/>
                  </a:cubicBezTo>
                  <a:cubicBezTo>
                    <a:pt x="397" y="472"/>
                    <a:pt x="394" y="475"/>
                    <a:pt x="392" y="479"/>
                  </a:cubicBezTo>
                  <a:cubicBezTo>
                    <a:pt x="373" y="496"/>
                    <a:pt x="353" y="508"/>
                    <a:pt x="351" y="505"/>
                  </a:cubicBezTo>
                  <a:close/>
                  <a:moveTo>
                    <a:pt x="390" y="499"/>
                  </a:moveTo>
                  <a:cubicBezTo>
                    <a:pt x="391" y="483"/>
                    <a:pt x="402" y="467"/>
                    <a:pt x="417" y="460"/>
                  </a:cubicBezTo>
                  <a:cubicBezTo>
                    <a:pt x="432" y="454"/>
                    <a:pt x="448" y="456"/>
                    <a:pt x="463" y="466"/>
                  </a:cubicBezTo>
                  <a:cubicBezTo>
                    <a:pt x="461" y="469"/>
                    <a:pt x="459" y="471"/>
                    <a:pt x="457" y="474"/>
                  </a:cubicBezTo>
                  <a:cubicBezTo>
                    <a:pt x="440" y="464"/>
                    <a:pt x="422" y="465"/>
                    <a:pt x="409" y="478"/>
                  </a:cubicBezTo>
                  <a:cubicBezTo>
                    <a:pt x="400" y="487"/>
                    <a:pt x="397" y="500"/>
                    <a:pt x="401" y="511"/>
                  </a:cubicBezTo>
                  <a:cubicBezTo>
                    <a:pt x="404" y="518"/>
                    <a:pt x="410" y="523"/>
                    <a:pt x="416" y="523"/>
                  </a:cubicBezTo>
                  <a:cubicBezTo>
                    <a:pt x="417" y="523"/>
                    <a:pt x="417" y="523"/>
                    <a:pt x="418" y="522"/>
                  </a:cubicBezTo>
                  <a:cubicBezTo>
                    <a:pt x="418" y="522"/>
                    <a:pt x="418" y="521"/>
                    <a:pt x="418" y="520"/>
                  </a:cubicBezTo>
                  <a:cubicBezTo>
                    <a:pt x="414" y="515"/>
                    <a:pt x="416" y="510"/>
                    <a:pt x="419" y="507"/>
                  </a:cubicBezTo>
                  <a:cubicBezTo>
                    <a:pt x="423" y="504"/>
                    <a:pt x="430" y="503"/>
                    <a:pt x="434" y="507"/>
                  </a:cubicBezTo>
                  <a:cubicBezTo>
                    <a:pt x="438" y="512"/>
                    <a:pt x="440" y="517"/>
                    <a:pt x="438" y="523"/>
                  </a:cubicBezTo>
                  <a:cubicBezTo>
                    <a:pt x="435" y="530"/>
                    <a:pt x="429" y="535"/>
                    <a:pt x="422" y="535"/>
                  </a:cubicBezTo>
                  <a:cubicBezTo>
                    <a:pt x="414" y="536"/>
                    <a:pt x="406" y="533"/>
                    <a:pt x="400" y="527"/>
                  </a:cubicBezTo>
                  <a:cubicBezTo>
                    <a:pt x="393" y="520"/>
                    <a:pt x="389" y="509"/>
                    <a:pt x="390" y="499"/>
                  </a:cubicBezTo>
                  <a:close/>
                  <a:moveTo>
                    <a:pt x="397" y="530"/>
                  </a:moveTo>
                  <a:cubicBezTo>
                    <a:pt x="398" y="530"/>
                    <a:pt x="398" y="530"/>
                    <a:pt x="399" y="531"/>
                  </a:cubicBezTo>
                  <a:cubicBezTo>
                    <a:pt x="388" y="536"/>
                    <a:pt x="380" y="544"/>
                    <a:pt x="375" y="554"/>
                  </a:cubicBezTo>
                  <a:cubicBezTo>
                    <a:pt x="363" y="554"/>
                    <a:pt x="351" y="558"/>
                    <a:pt x="341" y="567"/>
                  </a:cubicBezTo>
                  <a:cubicBezTo>
                    <a:pt x="332" y="576"/>
                    <a:pt x="326" y="588"/>
                    <a:pt x="326" y="599"/>
                  </a:cubicBezTo>
                  <a:cubicBezTo>
                    <a:pt x="325" y="616"/>
                    <a:pt x="333" y="629"/>
                    <a:pt x="347" y="635"/>
                  </a:cubicBezTo>
                  <a:cubicBezTo>
                    <a:pt x="355" y="639"/>
                    <a:pt x="365" y="639"/>
                    <a:pt x="370" y="634"/>
                  </a:cubicBezTo>
                  <a:cubicBezTo>
                    <a:pt x="371" y="634"/>
                    <a:pt x="371" y="633"/>
                    <a:pt x="371" y="632"/>
                  </a:cubicBezTo>
                  <a:cubicBezTo>
                    <a:pt x="370" y="632"/>
                    <a:pt x="370" y="631"/>
                    <a:pt x="369" y="631"/>
                  </a:cubicBezTo>
                  <a:cubicBezTo>
                    <a:pt x="361" y="628"/>
                    <a:pt x="359" y="622"/>
                    <a:pt x="359" y="617"/>
                  </a:cubicBezTo>
                  <a:cubicBezTo>
                    <a:pt x="360" y="611"/>
                    <a:pt x="365" y="604"/>
                    <a:pt x="373" y="604"/>
                  </a:cubicBezTo>
                  <a:cubicBezTo>
                    <a:pt x="381" y="604"/>
                    <a:pt x="387" y="608"/>
                    <a:pt x="390" y="615"/>
                  </a:cubicBezTo>
                  <a:cubicBezTo>
                    <a:pt x="394" y="624"/>
                    <a:pt x="393" y="634"/>
                    <a:pt x="386" y="641"/>
                  </a:cubicBezTo>
                  <a:cubicBezTo>
                    <a:pt x="380" y="648"/>
                    <a:pt x="371" y="652"/>
                    <a:pt x="361" y="652"/>
                  </a:cubicBezTo>
                  <a:cubicBezTo>
                    <a:pt x="348" y="652"/>
                    <a:pt x="334" y="646"/>
                    <a:pt x="326" y="635"/>
                  </a:cubicBezTo>
                  <a:cubicBezTo>
                    <a:pt x="315" y="623"/>
                    <a:pt x="311" y="607"/>
                    <a:pt x="313" y="591"/>
                  </a:cubicBezTo>
                  <a:cubicBezTo>
                    <a:pt x="316" y="573"/>
                    <a:pt x="328" y="557"/>
                    <a:pt x="346" y="547"/>
                  </a:cubicBezTo>
                  <a:cubicBezTo>
                    <a:pt x="363" y="550"/>
                    <a:pt x="381" y="544"/>
                    <a:pt x="397" y="529"/>
                  </a:cubicBezTo>
                  <a:cubicBezTo>
                    <a:pt x="397" y="529"/>
                    <a:pt x="397" y="530"/>
                    <a:pt x="397" y="530"/>
                  </a:cubicBezTo>
                  <a:close/>
                  <a:moveTo>
                    <a:pt x="388" y="655"/>
                  </a:moveTo>
                  <a:cubicBezTo>
                    <a:pt x="383" y="654"/>
                    <a:pt x="378" y="654"/>
                    <a:pt x="373" y="654"/>
                  </a:cubicBezTo>
                  <a:cubicBezTo>
                    <a:pt x="378" y="652"/>
                    <a:pt x="384" y="649"/>
                    <a:pt x="388" y="645"/>
                  </a:cubicBezTo>
                  <a:cubicBezTo>
                    <a:pt x="388" y="644"/>
                    <a:pt x="389" y="644"/>
                    <a:pt x="389" y="643"/>
                  </a:cubicBezTo>
                  <a:cubicBezTo>
                    <a:pt x="388" y="647"/>
                    <a:pt x="388" y="650"/>
                    <a:pt x="388" y="653"/>
                  </a:cubicBezTo>
                  <a:cubicBezTo>
                    <a:pt x="388" y="654"/>
                    <a:pt x="388" y="654"/>
                    <a:pt x="388" y="655"/>
                  </a:cubicBezTo>
                  <a:close/>
                  <a:moveTo>
                    <a:pt x="313" y="621"/>
                  </a:moveTo>
                  <a:cubicBezTo>
                    <a:pt x="315" y="627"/>
                    <a:pt x="318" y="633"/>
                    <a:pt x="323" y="638"/>
                  </a:cubicBezTo>
                  <a:cubicBezTo>
                    <a:pt x="330" y="646"/>
                    <a:pt x="340" y="652"/>
                    <a:pt x="350" y="654"/>
                  </a:cubicBezTo>
                  <a:cubicBezTo>
                    <a:pt x="336" y="655"/>
                    <a:pt x="322" y="659"/>
                    <a:pt x="309" y="663"/>
                  </a:cubicBezTo>
                  <a:cubicBezTo>
                    <a:pt x="313" y="649"/>
                    <a:pt x="314" y="635"/>
                    <a:pt x="313" y="621"/>
                  </a:cubicBezTo>
                  <a:close/>
                  <a:moveTo>
                    <a:pt x="259" y="874"/>
                  </a:moveTo>
                  <a:cubicBezTo>
                    <a:pt x="250" y="869"/>
                    <a:pt x="239" y="866"/>
                    <a:pt x="228" y="867"/>
                  </a:cubicBezTo>
                  <a:cubicBezTo>
                    <a:pt x="221" y="867"/>
                    <a:pt x="215" y="869"/>
                    <a:pt x="209" y="871"/>
                  </a:cubicBezTo>
                  <a:cubicBezTo>
                    <a:pt x="219" y="863"/>
                    <a:pt x="229" y="853"/>
                    <a:pt x="236" y="839"/>
                  </a:cubicBezTo>
                  <a:cubicBezTo>
                    <a:pt x="242" y="851"/>
                    <a:pt x="250" y="863"/>
                    <a:pt x="259" y="874"/>
                  </a:cubicBezTo>
                  <a:close/>
                  <a:moveTo>
                    <a:pt x="204" y="1000"/>
                  </a:moveTo>
                  <a:cubicBezTo>
                    <a:pt x="213" y="1000"/>
                    <a:pt x="220" y="1003"/>
                    <a:pt x="225" y="1009"/>
                  </a:cubicBezTo>
                  <a:cubicBezTo>
                    <a:pt x="230" y="1015"/>
                    <a:pt x="231" y="1023"/>
                    <a:pt x="228" y="1029"/>
                  </a:cubicBezTo>
                  <a:cubicBezTo>
                    <a:pt x="225" y="1035"/>
                    <a:pt x="220" y="1038"/>
                    <a:pt x="214" y="1038"/>
                  </a:cubicBezTo>
                  <a:cubicBezTo>
                    <a:pt x="208" y="1037"/>
                    <a:pt x="204" y="1032"/>
                    <a:pt x="204" y="1027"/>
                  </a:cubicBezTo>
                  <a:cubicBezTo>
                    <a:pt x="204" y="1024"/>
                    <a:pt x="205" y="1019"/>
                    <a:pt x="212" y="1017"/>
                  </a:cubicBezTo>
                  <a:cubicBezTo>
                    <a:pt x="213" y="1017"/>
                    <a:pt x="213" y="1016"/>
                    <a:pt x="213" y="1016"/>
                  </a:cubicBezTo>
                  <a:cubicBezTo>
                    <a:pt x="213" y="1015"/>
                    <a:pt x="213" y="1014"/>
                    <a:pt x="213" y="1014"/>
                  </a:cubicBezTo>
                  <a:cubicBezTo>
                    <a:pt x="208" y="1010"/>
                    <a:pt x="201" y="1009"/>
                    <a:pt x="194" y="1012"/>
                  </a:cubicBezTo>
                  <a:cubicBezTo>
                    <a:pt x="182" y="1017"/>
                    <a:pt x="176" y="1028"/>
                    <a:pt x="176" y="1041"/>
                  </a:cubicBezTo>
                  <a:cubicBezTo>
                    <a:pt x="176" y="1059"/>
                    <a:pt x="188" y="1073"/>
                    <a:pt x="207" y="1077"/>
                  </a:cubicBezTo>
                  <a:cubicBezTo>
                    <a:pt x="206" y="1081"/>
                    <a:pt x="206" y="1084"/>
                    <a:pt x="206" y="1087"/>
                  </a:cubicBezTo>
                  <a:cubicBezTo>
                    <a:pt x="188" y="1084"/>
                    <a:pt x="175" y="1074"/>
                    <a:pt x="169" y="1059"/>
                  </a:cubicBezTo>
                  <a:cubicBezTo>
                    <a:pt x="164" y="1043"/>
                    <a:pt x="167" y="1024"/>
                    <a:pt x="177" y="1012"/>
                  </a:cubicBezTo>
                  <a:cubicBezTo>
                    <a:pt x="184" y="1004"/>
                    <a:pt x="194" y="1000"/>
                    <a:pt x="204" y="1000"/>
                  </a:cubicBezTo>
                  <a:close/>
                  <a:moveTo>
                    <a:pt x="164" y="1126"/>
                  </a:moveTo>
                  <a:cubicBezTo>
                    <a:pt x="159" y="1138"/>
                    <a:pt x="145" y="1167"/>
                    <a:pt x="137" y="1170"/>
                  </a:cubicBezTo>
                  <a:cubicBezTo>
                    <a:pt x="136" y="1170"/>
                    <a:pt x="135" y="1170"/>
                    <a:pt x="135" y="1170"/>
                  </a:cubicBezTo>
                  <a:cubicBezTo>
                    <a:pt x="134" y="1169"/>
                    <a:pt x="134" y="1169"/>
                    <a:pt x="134" y="1168"/>
                  </a:cubicBezTo>
                  <a:cubicBezTo>
                    <a:pt x="132" y="1156"/>
                    <a:pt x="161" y="1114"/>
                    <a:pt x="174" y="1099"/>
                  </a:cubicBezTo>
                  <a:cubicBezTo>
                    <a:pt x="176" y="1099"/>
                    <a:pt x="179" y="1098"/>
                    <a:pt x="182" y="1098"/>
                  </a:cubicBezTo>
                  <a:cubicBezTo>
                    <a:pt x="174" y="1103"/>
                    <a:pt x="169" y="1110"/>
                    <a:pt x="166" y="1119"/>
                  </a:cubicBezTo>
                  <a:cubicBezTo>
                    <a:pt x="165" y="1122"/>
                    <a:pt x="164" y="1124"/>
                    <a:pt x="164" y="1126"/>
                  </a:cubicBezTo>
                  <a:close/>
                  <a:moveTo>
                    <a:pt x="165" y="1151"/>
                  </a:moveTo>
                  <a:cubicBezTo>
                    <a:pt x="163" y="1177"/>
                    <a:pt x="158" y="1199"/>
                    <a:pt x="154" y="1199"/>
                  </a:cubicBezTo>
                  <a:cubicBezTo>
                    <a:pt x="154" y="1199"/>
                    <a:pt x="154" y="1199"/>
                    <a:pt x="154" y="1199"/>
                  </a:cubicBezTo>
                  <a:cubicBezTo>
                    <a:pt x="150" y="1194"/>
                    <a:pt x="153" y="1167"/>
                    <a:pt x="157" y="1150"/>
                  </a:cubicBezTo>
                  <a:cubicBezTo>
                    <a:pt x="159" y="1146"/>
                    <a:pt x="161" y="1142"/>
                    <a:pt x="163" y="1138"/>
                  </a:cubicBezTo>
                  <a:cubicBezTo>
                    <a:pt x="163" y="1143"/>
                    <a:pt x="163" y="1147"/>
                    <a:pt x="165" y="1151"/>
                  </a:cubicBezTo>
                  <a:close/>
                  <a:moveTo>
                    <a:pt x="164" y="1053"/>
                  </a:moveTo>
                  <a:cubicBezTo>
                    <a:pt x="164" y="1056"/>
                    <a:pt x="165" y="1058"/>
                    <a:pt x="166" y="1060"/>
                  </a:cubicBezTo>
                  <a:cubicBezTo>
                    <a:pt x="169" y="1069"/>
                    <a:pt x="174" y="1076"/>
                    <a:pt x="182" y="1082"/>
                  </a:cubicBezTo>
                  <a:cubicBezTo>
                    <a:pt x="179" y="1081"/>
                    <a:pt x="176" y="1081"/>
                    <a:pt x="174" y="1081"/>
                  </a:cubicBezTo>
                  <a:cubicBezTo>
                    <a:pt x="161" y="1065"/>
                    <a:pt x="132" y="1024"/>
                    <a:pt x="134" y="1012"/>
                  </a:cubicBezTo>
                  <a:cubicBezTo>
                    <a:pt x="134" y="1011"/>
                    <a:pt x="134" y="1010"/>
                    <a:pt x="135" y="1010"/>
                  </a:cubicBezTo>
                  <a:cubicBezTo>
                    <a:pt x="135" y="1010"/>
                    <a:pt x="136" y="1009"/>
                    <a:pt x="137" y="1010"/>
                  </a:cubicBezTo>
                  <a:cubicBezTo>
                    <a:pt x="145" y="1012"/>
                    <a:pt x="159" y="1042"/>
                    <a:pt x="164" y="1053"/>
                  </a:cubicBezTo>
                  <a:close/>
                  <a:moveTo>
                    <a:pt x="154" y="981"/>
                  </a:moveTo>
                  <a:cubicBezTo>
                    <a:pt x="154" y="981"/>
                    <a:pt x="154" y="981"/>
                    <a:pt x="154" y="981"/>
                  </a:cubicBezTo>
                  <a:cubicBezTo>
                    <a:pt x="158" y="980"/>
                    <a:pt x="163" y="1003"/>
                    <a:pt x="165" y="1028"/>
                  </a:cubicBezTo>
                  <a:cubicBezTo>
                    <a:pt x="163" y="1032"/>
                    <a:pt x="163" y="1037"/>
                    <a:pt x="163" y="1041"/>
                  </a:cubicBezTo>
                  <a:cubicBezTo>
                    <a:pt x="161" y="1037"/>
                    <a:pt x="159" y="1033"/>
                    <a:pt x="157" y="1029"/>
                  </a:cubicBezTo>
                  <a:cubicBezTo>
                    <a:pt x="153" y="1013"/>
                    <a:pt x="150" y="986"/>
                    <a:pt x="154" y="981"/>
                  </a:cubicBezTo>
                  <a:close/>
                  <a:moveTo>
                    <a:pt x="137" y="1033"/>
                  </a:moveTo>
                  <a:cubicBezTo>
                    <a:pt x="142" y="1043"/>
                    <a:pt x="149" y="1053"/>
                    <a:pt x="155" y="1062"/>
                  </a:cubicBezTo>
                  <a:cubicBezTo>
                    <a:pt x="147" y="1055"/>
                    <a:pt x="138" y="1046"/>
                    <a:pt x="129" y="1039"/>
                  </a:cubicBezTo>
                  <a:cubicBezTo>
                    <a:pt x="110" y="1017"/>
                    <a:pt x="95" y="996"/>
                    <a:pt x="97" y="993"/>
                  </a:cubicBezTo>
                  <a:cubicBezTo>
                    <a:pt x="100" y="991"/>
                    <a:pt x="118" y="1008"/>
                    <a:pt x="137" y="1033"/>
                  </a:cubicBezTo>
                  <a:close/>
                  <a:moveTo>
                    <a:pt x="168" y="1080"/>
                  </a:moveTo>
                  <a:cubicBezTo>
                    <a:pt x="166" y="1080"/>
                    <a:pt x="164" y="1080"/>
                    <a:pt x="163" y="1081"/>
                  </a:cubicBezTo>
                  <a:cubicBezTo>
                    <a:pt x="163" y="1081"/>
                    <a:pt x="163" y="1081"/>
                    <a:pt x="163" y="1081"/>
                  </a:cubicBezTo>
                  <a:cubicBezTo>
                    <a:pt x="138" y="1065"/>
                    <a:pt x="101" y="1039"/>
                    <a:pt x="100" y="1030"/>
                  </a:cubicBezTo>
                  <a:cubicBezTo>
                    <a:pt x="100" y="1029"/>
                    <a:pt x="101" y="1029"/>
                    <a:pt x="101" y="1029"/>
                  </a:cubicBezTo>
                  <a:cubicBezTo>
                    <a:pt x="106" y="1024"/>
                    <a:pt x="139" y="1051"/>
                    <a:pt x="168" y="1080"/>
                  </a:cubicBezTo>
                  <a:close/>
                  <a:moveTo>
                    <a:pt x="114" y="1051"/>
                  </a:moveTo>
                  <a:cubicBezTo>
                    <a:pt x="114" y="1051"/>
                    <a:pt x="114" y="1051"/>
                    <a:pt x="114" y="1051"/>
                  </a:cubicBezTo>
                  <a:cubicBezTo>
                    <a:pt x="121" y="1057"/>
                    <a:pt x="128" y="1062"/>
                    <a:pt x="135" y="1067"/>
                  </a:cubicBezTo>
                  <a:cubicBezTo>
                    <a:pt x="128" y="1064"/>
                    <a:pt x="119" y="1060"/>
                    <a:pt x="111" y="1057"/>
                  </a:cubicBezTo>
                  <a:cubicBezTo>
                    <a:pt x="94" y="1049"/>
                    <a:pt x="67" y="1034"/>
                    <a:pt x="65" y="1027"/>
                  </a:cubicBezTo>
                  <a:cubicBezTo>
                    <a:pt x="64" y="1027"/>
                    <a:pt x="64" y="1027"/>
                    <a:pt x="64" y="1027"/>
                  </a:cubicBezTo>
                  <a:cubicBezTo>
                    <a:pt x="65" y="1026"/>
                    <a:pt x="65" y="1026"/>
                    <a:pt x="65" y="1026"/>
                  </a:cubicBezTo>
                  <a:cubicBezTo>
                    <a:pt x="72" y="1025"/>
                    <a:pt x="99" y="1041"/>
                    <a:pt x="114" y="1051"/>
                  </a:cubicBezTo>
                  <a:close/>
                  <a:moveTo>
                    <a:pt x="157" y="1082"/>
                  </a:moveTo>
                  <a:cubicBezTo>
                    <a:pt x="156" y="1082"/>
                    <a:pt x="156" y="1083"/>
                    <a:pt x="155" y="1083"/>
                  </a:cubicBezTo>
                  <a:cubicBezTo>
                    <a:pt x="155" y="1084"/>
                    <a:pt x="155" y="1084"/>
                    <a:pt x="154" y="1084"/>
                  </a:cubicBezTo>
                  <a:cubicBezTo>
                    <a:pt x="135" y="1080"/>
                    <a:pt x="89" y="1068"/>
                    <a:pt x="83" y="1059"/>
                  </a:cubicBezTo>
                  <a:cubicBezTo>
                    <a:pt x="83" y="1058"/>
                    <a:pt x="83" y="1057"/>
                    <a:pt x="83" y="1057"/>
                  </a:cubicBezTo>
                  <a:cubicBezTo>
                    <a:pt x="83" y="1056"/>
                    <a:pt x="84" y="1056"/>
                    <a:pt x="85" y="1056"/>
                  </a:cubicBezTo>
                  <a:cubicBezTo>
                    <a:pt x="95" y="1052"/>
                    <a:pt x="137" y="1072"/>
                    <a:pt x="157" y="1082"/>
                  </a:cubicBezTo>
                  <a:close/>
                  <a:moveTo>
                    <a:pt x="125" y="1081"/>
                  </a:moveTo>
                  <a:cubicBezTo>
                    <a:pt x="118" y="1080"/>
                    <a:pt x="110" y="1080"/>
                    <a:pt x="102" y="1080"/>
                  </a:cubicBezTo>
                  <a:cubicBezTo>
                    <a:pt x="102" y="1080"/>
                    <a:pt x="102" y="1080"/>
                    <a:pt x="102" y="1080"/>
                  </a:cubicBezTo>
                  <a:cubicBezTo>
                    <a:pt x="83" y="1078"/>
                    <a:pt x="51" y="1073"/>
                    <a:pt x="47" y="1067"/>
                  </a:cubicBezTo>
                  <a:cubicBezTo>
                    <a:pt x="47" y="1067"/>
                    <a:pt x="47" y="1067"/>
                    <a:pt x="47" y="1067"/>
                  </a:cubicBezTo>
                  <a:cubicBezTo>
                    <a:pt x="47" y="1066"/>
                    <a:pt x="47" y="1066"/>
                    <a:pt x="47" y="1066"/>
                  </a:cubicBezTo>
                  <a:cubicBezTo>
                    <a:pt x="53" y="1062"/>
                    <a:pt x="84" y="1069"/>
                    <a:pt x="102" y="1074"/>
                  </a:cubicBezTo>
                  <a:cubicBezTo>
                    <a:pt x="110" y="1076"/>
                    <a:pt x="118" y="1079"/>
                    <a:pt x="125" y="1081"/>
                  </a:cubicBezTo>
                  <a:close/>
                  <a:moveTo>
                    <a:pt x="152" y="1088"/>
                  </a:moveTo>
                  <a:cubicBezTo>
                    <a:pt x="152" y="1088"/>
                    <a:pt x="152" y="1089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0"/>
                    <a:pt x="152" y="1090"/>
                    <a:pt x="152" y="1090"/>
                  </a:cubicBezTo>
                  <a:cubicBezTo>
                    <a:pt x="152" y="1091"/>
                    <a:pt x="152" y="1091"/>
                    <a:pt x="152" y="1092"/>
                  </a:cubicBezTo>
                  <a:cubicBezTo>
                    <a:pt x="131" y="1095"/>
                    <a:pt x="84" y="1099"/>
                    <a:pt x="75" y="1092"/>
                  </a:cubicBezTo>
                  <a:cubicBezTo>
                    <a:pt x="74" y="1091"/>
                    <a:pt x="74" y="1090"/>
                    <a:pt x="74" y="1090"/>
                  </a:cubicBezTo>
                  <a:cubicBezTo>
                    <a:pt x="74" y="1089"/>
                    <a:pt x="74" y="1089"/>
                    <a:pt x="75" y="1088"/>
                  </a:cubicBezTo>
                  <a:cubicBezTo>
                    <a:pt x="84" y="1080"/>
                    <a:pt x="131" y="1085"/>
                    <a:pt x="152" y="1088"/>
                  </a:cubicBezTo>
                  <a:close/>
                  <a:moveTo>
                    <a:pt x="102" y="1100"/>
                  </a:moveTo>
                  <a:cubicBezTo>
                    <a:pt x="102" y="1100"/>
                    <a:pt x="102" y="1100"/>
                    <a:pt x="102" y="1100"/>
                  </a:cubicBezTo>
                  <a:cubicBezTo>
                    <a:pt x="110" y="1100"/>
                    <a:pt x="118" y="1099"/>
                    <a:pt x="125" y="1099"/>
                  </a:cubicBezTo>
                  <a:cubicBezTo>
                    <a:pt x="118" y="1101"/>
                    <a:pt x="110" y="1103"/>
                    <a:pt x="102" y="1106"/>
                  </a:cubicBezTo>
                  <a:cubicBezTo>
                    <a:pt x="84" y="1111"/>
                    <a:pt x="53" y="1117"/>
                    <a:pt x="47" y="1113"/>
                  </a:cubicBezTo>
                  <a:cubicBezTo>
                    <a:pt x="47" y="1113"/>
                    <a:pt x="47" y="1113"/>
                    <a:pt x="47" y="1113"/>
                  </a:cubicBezTo>
                  <a:cubicBezTo>
                    <a:pt x="47" y="1113"/>
                    <a:pt x="47" y="1113"/>
                    <a:pt x="47" y="1112"/>
                  </a:cubicBezTo>
                  <a:cubicBezTo>
                    <a:pt x="51" y="1107"/>
                    <a:pt x="83" y="1102"/>
                    <a:pt x="102" y="1100"/>
                  </a:cubicBezTo>
                  <a:close/>
                  <a:moveTo>
                    <a:pt x="154" y="1096"/>
                  </a:moveTo>
                  <a:cubicBezTo>
                    <a:pt x="155" y="1096"/>
                    <a:pt x="155" y="1096"/>
                    <a:pt x="155" y="1096"/>
                  </a:cubicBezTo>
                  <a:cubicBezTo>
                    <a:pt x="156" y="1097"/>
                    <a:pt x="156" y="1097"/>
                    <a:pt x="157" y="1097"/>
                  </a:cubicBezTo>
                  <a:cubicBezTo>
                    <a:pt x="137" y="1108"/>
                    <a:pt x="95" y="1128"/>
                    <a:pt x="85" y="1124"/>
                  </a:cubicBezTo>
                  <a:cubicBezTo>
                    <a:pt x="84" y="1123"/>
                    <a:pt x="83" y="1123"/>
                    <a:pt x="83" y="1123"/>
                  </a:cubicBezTo>
                  <a:cubicBezTo>
                    <a:pt x="83" y="1122"/>
                    <a:pt x="83" y="1122"/>
                    <a:pt x="83" y="1121"/>
                  </a:cubicBezTo>
                  <a:cubicBezTo>
                    <a:pt x="89" y="1111"/>
                    <a:pt x="135" y="1100"/>
                    <a:pt x="154" y="1096"/>
                  </a:cubicBezTo>
                  <a:close/>
                  <a:moveTo>
                    <a:pt x="135" y="1112"/>
                  </a:moveTo>
                  <a:cubicBezTo>
                    <a:pt x="128" y="1117"/>
                    <a:pt x="121" y="1123"/>
                    <a:pt x="114" y="1128"/>
                  </a:cubicBezTo>
                  <a:cubicBezTo>
                    <a:pt x="114" y="1128"/>
                    <a:pt x="114" y="1128"/>
                    <a:pt x="114" y="1128"/>
                  </a:cubicBezTo>
                  <a:cubicBezTo>
                    <a:pt x="99" y="1139"/>
                    <a:pt x="72" y="1155"/>
                    <a:pt x="65" y="1153"/>
                  </a:cubicBezTo>
                  <a:cubicBezTo>
                    <a:pt x="65" y="1153"/>
                    <a:pt x="65" y="1153"/>
                    <a:pt x="64" y="1153"/>
                  </a:cubicBezTo>
                  <a:cubicBezTo>
                    <a:pt x="64" y="1153"/>
                    <a:pt x="64" y="1153"/>
                    <a:pt x="65" y="1152"/>
                  </a:cubicBezTo>
                  <a:cubicBezTo>
                    <a:pt x="67" y="1146"/>
                    <a:pt x="94" y="1131"/>
                    <a:pt x="111" y="1122"/>
                  </a:cubicBezTo>
                  <a:cubicBezTo>
                    <a:pt x="119" y="1120"/>
                    <a:pt x="128" y="1116"/>
                    <a:pt x="135" y="1112"/>
                  </a:cubicBezTo>
                  <a:close/>
                  <a:moveTo>
                    <a:pt x="163" y="1099"/>
                  </a:moveTo>
                  <a:cubicBezTo>
                    <a:pt x="163" y="1099"/>
                    <a:pt x="163" y="1099"/>
                    <a:pt x="163" y="1099"/>
                  </a:cubicBezTo>
                  <a:cubicBezTo>
                    <a:pt x="164" y="1099"/>
                    <a:pt x="166" y="1099"/>
                    <a:pt x="168" y="1099"/>
                  </a:cubicBezTo>
                  <a:cubicBezTo>
                    <a:pt x="139" y="1129"/>
                    <a:pt x="106" y="1156"/>
                    <a:pt x="101" y="1151"/>
                  </a:cubicBezTo>
                  <a:cubicBezTo>
                    <a:pt x="101" y="1151"/>
                    <a:pt x="100" y="1150"/>
                    <a:pt x="100" y="1150"/>
                  </a:cubicBezTo>
                  <a:cubicBezTo>
                    <a:pt x="101" y="1140"/>
                    <a:pt x="138" y="1114"/>
                    <a:pt x="163" y="1099"/>
                  </a:cubicBezTo>
                  <a:close/>
                  <a:moveTo>
                    <a:pt x="155" y="1117"/>
                  </a:moveTo>
                  <a:cubicBezTo>
                    <a:pt x="149" y="1126"/>
                    <a:pt x="142" y="1137"/>
                    <a:pt x="137" y="1146"/>
                  </a:cubicBezTo>
                  <a:cubicBezTo>
                    <a:pt x="118" y="1172"/>
                    <a:pt x="100" y="1189"/>
                    <a:pt x="97" y="1187"/>
                  </a:cubicBezTo>
                  <a:cubicBezTo>
                    <a:pt x="95" y="1184"/>
                    <a:pt x="110" y="1163"/>
                    <a:pt x="129" y="1140"/>
                  </a:cubicBezTo>
                  <a:cubicBezTo>
                    <a:pt x="138" y="1133"/>
                    <a:pt x="147" y="1125"/>
                    <a:pt x="155" y="1117"/>
                  </a:cubicBezTo>
                  <a:close/>
                  <a:moveTo>
                    <a:pt x="157" y="1093"/>
                  </a:moveTo>
                  <a:cubicBezTo>
                    <a:pt x="156" y="1092"/>
                    <a:pt x="156" y="1091"/>
                    <a:pt x="156" y="1090"/>
                  </a:cubicBezTo>
                  <a:cubicBezTo>
                    <a:pt x="156" y="1088"/>
                    <a:pt x="156" y="1087"/>
                    <a:pt x="157" y="1086"/>
                  </a:cubicBezTo>
                  <a:cubicBezTo>
                    <a:pt x="164" y="1081"/>
                    <a:pt x="186" y="1086"/>
                    <a:pt x="194" y="1088"/>
                  </a:cubicBezTo>
                  <a:cubicBezTo>
                    <a:pt x="194" y="1088"/>
                    <a:pt x="194" y="1088"/>
                    <a:pt x="194" y="1088"/>
                  </a:cubicBezTo>
                  <a:cubicBezTo>
                    <a:pt x="196" y="1089"/>
                    <a:pt x="197" y="1089"/>
                    <a:pt x="199" y="1090"/>
                  </a:cubicBezTo>
                  <a:cubicBezTo>
                    <a:pt x="197" y="1090"/>
                    <a:pt x="196" y="1091"/>
                    <a:pt x="194" y="1091"/>
                  </a:cubicBezTo>
                  <a:cubicBezTo>
                    <a:pt x="194" y="1091"/>
                    <a:pt x="194" y="1091"/>
                    <a:pt x="194" y="1091"/>
                  </a:cubicBezTo>
                  <a:cubicBezTo>
                    <a:pt x="186" y="1093"/>
                    <a:pt x="164" y="1098"/>
                    <a:pt x="157" y="1093"/>
                  </a:cubicBezTo>
                  <a:close/>
                  <a:moveTo>
                    <a:pt x="177" y="1167"/>
                  </a:moveTo>
                  <a:cubicBezTo>
                    <a:pt x="167" y="1155"/>
                    <a:pt x="164" y="1136"/>
                    <a:pt x="169" y="1121"/>
                  </a:cubicBezTo>
                  <a:cubicBezTo>
                    <a:pt x="175" y="1106"/>
                    <a:pt x="188" y="1096"/>
                    <a:pt x="206" y="1092"/>
                  </a:cubicBezTo>
                  <a:cubicBezTo>
                    <a:pt x="206" y="1096"/>
                    <a:pt x="206" y="1099"/>
                    <a:pt x="207" y="1102"/>
                  </a:cubicBezTo>
                  <a:cubicBezTo>
                    <a:pt x="188" y="1107"/>
                    <a:pt x="176" y="1121"/>
                    <a:pt x="176" y="1138"/>
                  </a:cubicBezTo>
                  <a:cubicBezTo>
                    <a:pt x="176" y="1152"/>
                    <a:pt x="182" y="1163"/>
                    <a:pt x="194" y="1167"/>
                  </a:cubicBezTo>
                  <a:cubicBezTo>
                    <a:pt x="201" y="1171"/>
                    <a:pt x="208" y="1170"/>
                    <a:pt x="213" y="1166"/>
                  </a:cubicBezTo>
                  <a:cubicBezTo>
                    <a:pt x="213" y="1165"/>
                    <a:pt x="213" y="1165"/>
                    <a:pt x="213" y="1164"/>
                  </a:cubicBezTo>
                  <a:cubicBezTo>
                    <a:pt x="213" y="1163"/>
                    <a:pt x="213" y="1163"/>
                    <a:pt x="212" y="1163"/>
                  </a:cubicBezTo>
                  <a:cubicBezTo>
                    <a:pt x="205" y="1161"/>
                    <a:pt x="204" y="1156"/>
                    <a:pt x="204" y="1152"/>
                  </a:cubicBezTo>
                  <a:cubicBezTo>
                    <a:pt x="204" y="1147"/>
                    <a:pt x="208" y="1142"/>
                    <a:pt x="214" y="1142"/>
                  </a:cubicBezTo>
                  <a:cubicBezTo>
                    <a:pt x="220" y="1142"/>
                    <a:pt x="225" y="1145"/>
                    <a:pt x="228" y="1150"/>
                  </a:cubicBezTo>
                  <a:cubicBezTo>
                    <a:pt x="231" y="1157"/>
                    <a:pt x="230" y="1165"/>
                    <a:pt x="225" y="1170"/>
                  </a:cubicBezTo>
                  <a:cubicBezTo>
                    <a:pt x="220" y="1176"/>
                    <a:pt x="213" y="1179"/>
                    <a:pt x="204" y="1180"/>
                  </a:cubicBezTo>
                  <a:cubicBezTo>
                    <a:pt x="194" y="1180"/>
                    <a:pt x="184" y="1175"/>
                    <a:pt x="177" y="1167"/>
                  </a:cubicBezTo>
                  <a:close/>
                  <a:moveTo>
                    <a:pt x="228" y="1313"/>
                  </a:moveTo>
                  <a:cubicBezTo>
                    <a:pt x="239" y="1314"/>
                    <a:pt x="250" y="1311"/>
                    <a:pt x="259" y="1305"/>
                  </a:cubicBezTo>
                  <a:cubicBezTo>
                    <a:pt x="250" y="1316"/>
                    <a:pt x="242" y="1328"/>
                    <a:pt x="236" y="1340"/>
                  </a:cubicBezTo>
                  <a:cubicBezTo>
                    <a:pt x="229" y="1327"/>
                    <a:pt x="219" y="1317"/>
                    <a:pt x="209" y="1308"/>
                  </a:cubicBezTo>
                  <a:cubicBezTo>
                    <a:pt x="215" y="1311"/>
                    <a:pt x="221" y="1312"/>
                    <a:pt x="228" y="1313"/>
                  </a:cubicBezTo>
                  <a:close/>
                  <a:moveTo>
                    <a:pt x="389" y="1536"/>
                  </a:moveTo>
                  <a:cubicBezTo>
                    <a:pt x="389" y="1536"/>
                    <a:pt x="388" y="1535"/>
                    <a:pt x="388" y="1535"/>
                  </a:cubicBezTo>
                  <a:cubicBezTo>
                    <a:pt x="384" y="1530"/>
                    <a:pt x="378" y="1528"/>
                    <a:pt x="373" y="1526"/>
                  </a:cubicBezTo>
                  <a:cubicBezTo>
                    <a:pt x="378" y="1526"/>
                    <a:pt x="383" y="1525"/>
                    <a:pt x="388" y="1524"/>
                  </a:cubicBezTo>
                  <a:cubicBezTo>
                    <a:pt x="388" y="1525"/>
                    <a:pt x="388" y="1526"/>
                    <a:pt x="388" y="1527"/>
                  </a:cubicBezTo>
                  <a:cubicBezTo>
                    <a:pt x="388" y="1530"/>
                    <a:pt x="388" y="1533"/>
                    <a:pt x="389" y="1536"/>
                  </a:cubicBezTo>
                  <a:close/>
                  <a:moveTo>
                    <a:pt x="350" y="1525"/>
                  </a:moveTo>
                  <a:cubicBezTo>
                    <a:pt x="340" y="1528"/>
                    <a:pt x="330" y="1533"/>
                    <a:pt x="323" y="1542"/>
                  </a:cubicBezTo>
                  <a:cubicBezTo>
                    <a:pt x="318" y="1547"/>
                    <a:pt x="315" y="1552"/>
                    <a:pt x="313" y="1558"/>
                  </a:cubicBezTo>
                  <a:cubicBezTo>
                    <a:pt x="314" y="1545"/>
                    <a:pt x="313" y="1531"/>
                    <a:pt x="309" y="1516"/>
                  </a:cubicBezTo>
                  <a:cubicBezTo>
                    <a:pt x="322" y="1521"/>
                    <a:pt x="336" y="1524"/>
                    <a:pt x="350" y="1525"/>
                  </a:cubicBezTo>
                  <a:close/>
                  <a:moveTo>
                    <a:pt x="313" y="1588"/>
                  </a:moveTo>
                  <a:cubicBezTo>
                    <a:pt x="311" y="1572"/>
                    <a:pt x="315" y="1556"/>
                    <a:pt x="326" y="1544"/>
                  </a:cubicBezTo>
                  <a:cubicBezTo>
                    <a:pt x="334" y="1534"/>
                    <a:pt x="348" y="1528"/>
                    <a:pt x="361" y="1528"/>
                  </a:cubicBezTo>
                  <a:cubicBezTo>
                    <a:pt x="371" y="1528"/>
                    <a:pt x="380" y="1532"/>
                    <a:pt x="386" y="1539"/>
                  </a:cubicBezTo>
                  <a:cubicBezTo>
                    <a:pt x="393" y="1546"/>
                    <a:pt x="394" y="1556"/>
                    <a:pt x="390" y="1564"/>
                  </a:cubicBezTo>
                  <a:cubicBezTo>
                    <a:pt x="387" y="1571"/>
                    <a:pt x="381" y="1575"/>
                    <a:pt x="373" y="1575"/>
                  </a:cubicBezTo>
                  <a:cubicBezTo>
                    <a:pt x="365" y="1575"/>
                    <a:pt x="360" y="1569"/>
                    <a:pt x="359" y="1563"/>
                  </a:cubicBezTo>
                  <a:cubicBezTo>
                    <a:pt x="359" y="1558"/>
                    <a:pt x="361" y="1551"/>
                    <a:pt x="369" y="1549"/>
                  </a:cubicBezTo>
                  <a:cubicBezTo>
                    <a:pt x="370" y="1548"/>
                    <a:pt x="370" y="1548"/>
                    <a:pt x="371" y="1547"/>
                  </a:cubicBezTo>
                  <a:cubicBezTo>
                    <a:pt x="371" y="1547"/>
                    <a:pt x="371" y="1546"/>
                    <a:pt x="370" y="1545"/>
                  </a:cubicBezTo>
                  <a:cubicBezTo>
                    <a:pt x="365" y="1541"/>
                    <a:pt x="355" y="1540"/>
                    <a:pt x="347" y="1544"/>
                  </a:cubicBezTo>
                  <a:cubicBezTo>
                    <a:pt x="333" y="1550"/>
                    <a:pt x="325" y="1564"/>
                    <a:pt x="326" y="1580"/>
                  </a:cubicBezTo>
                  <a:cubicBezTo>
                    <a:pt x="326" y="1592"/>
                    <a:pt x="332" y="1604"/>
                    <a:pt x="341" y="1612"/>
                  </a:cubicBezTo>
                  <a:cubicBezTo>
                    <a:pt x="351" y="1621"/>
                    <a:pt x="363" y="1626"/>
                    <a:pt x="375" y="1625"/>
                  </a:cubicBezTo>
                  <a:cubicBezTo>
                    <a:pt x="380" y="1636"/>
                    <a:pt x="388" y="1644"/>
                    <a:pt x="399" y="1649"/>
                  </a:cubicBezTo>
                  <a:cubicBezTo>
                    <a:pt x="398" y="1649"/>
                    <a:pt x="398" y="1649"/>
                    <a:pt x="397" y="1650"/>
                  </a:cubicBezTo>
                  <a:cubicBezTo>
                    <a:pt x="397" y="1650"/>
                    <a:pt x="397" y="1650"/>
                    <a:pt x="397" y="1650"/>
                  </a:cubicBezTo>
                  <a:cubicBezTo>
                    <a:pt x="381" y="1636"/>
                    <a:pt x="363" y="1630"/>
                    <a:pt x="346" y="1632"/>
                  </a:cubicBezTo>
                  <a:cubicBezTo>
                    <a:pt x="328" y="1622"/>
                    <a:pt x="316" y="1606"/>
                    <a:pt x="313" y="1588"/>
                  </a:cubicBezTo>
                  <a:close/>
                  <a:moveTo>
                    <a:pt x="400" y="1653"/>
                  </a:moveTo>
                  <a:cubicBezTo>
                    <a:pt x="406" y="1647"/>
                    <a:pt x="414" y="1644"/>
                    <a:pt x="422" y="1644"/>
                  </a:cubicBezTo>
                  <a:cubicBezTo>
                    <a:pt x="429" y="1645"/>
                    <a:pt x="435" y="1650"/>
                    <a:pt x="438" y="1656"/>
                  </a:cubicBezTo>
                  <a:cubicBezTo>
                    <a:pt x="440" y="1662"/>
                    <a:pt x="438" y="1668"/>
                    <a:pt x="434" y="1672"/>
                  </a:cubicBezTo>
                  <a:cubicBezTo>
                    <a:pt x="430" y="1676"/>
                    <a:pt x="423" y="1675"/>
                    <a:pt x="419" y="1672"/>
                  </a:cubicBezTo>
                  <a:cubicBezTo>
                    <a:pt x="416" y="1670"/>
                    <a:pt x="414" y="1665"/>
                    <a:pt x="418" y="1659"/>
                  </a:cubicBezTo>
                  <a:cubicBezTo>
                    <a:pt x="418" y="1659"/>
                    <a:pt x="418" y="1658"/>
                    <a:pt x="418" y="1657"/>
                  </a:cubicBezTo>
                  <a:cubicBezTo>
                    <a:pt x="417" y="1657"/>
                    <a:pt x="417" y="1656"/>
                    <a:pt x="416" y="1656"/>
                  </a:cubicBezTo>
                  <a:cubicBezTo>
                    <a:pt x="410" y="1656"/>
                    <a:pt x="404" y="1661"/>
                    <a:pt x="401" y="1669"/>
                  </a:cubicBezTo>
                  <a:cubicBezTo>
                    <a:pt x="397" y="1680"/>
                    <a:pt x="400" y="1692"/>
                    <a:pt x="409" y="1702"/>
                  </a:cubicBezTo>
                  <a:cubicBezTo>
                    <a:pt x="422" y="1714"/>
                    <a:pt x="440" y="1716"/>
                    <a:pt x="457" y="1705"/>
                  </a:cubicBezTo>
                  <a:cubicBezTo>
                    <a:pt x="459" y="1708"/>
                    <a:pt x="461" y="1711"/>
                    <a:pt x="463" y="1713"/>
                  </a:cubicBezTo>
                  <a:cubicBezTo>
                    <a:pt x="448" y="1724"/>
                    <a:pt x="432" y="1726"/>
                    <a:pt x="417" y="1719"/>
                  </a:cubicBezTo>
                  <a:cubicBezTo>
                    <a:pt x="402" y="1712"/>
                    <a:pt x="391" y="1696"/>
                    <a:pt x="390" y="1680"/>
                  </a:cubicBezTo>
                  <a:cubicBezTo>
                    <a:pt x="389" y="1670"/>
                    <a:pt x="393" y="1660"/>
                    <a:pt x="400" y="1653"/>
                  </a:cubicBezTo>
                  <a:close/>
                  <a:moveTo>
                    <a:pt x="457" y="1764"/>
                  </a:moveTo>
                  <a:cubicBezTo>
                    <a:pt x="458" y="1766"/>
                    <a:pt x="460" y="1769"/>
                    <a:pt x="461" y="1771"/>
                  </a:cubicBezTo>
                  <a:cubicBezTo>
                    <a:pt x="466" y="1782"/>
                    <a:pt x="477" y="1812"/>
                    <a:pt x="473" y="1820"/>
                  </a:cubicBezTo>
                  <a:cubicBezTo>
                    <a:pt x="472" y="1821"/>
                    <a:pt x="471" y="1822"/>
                    <a:pt x="471" y="1822"/>
                  </a:cubicBezTo>
                  <a:cubicBezTo>
                    <a:pt x="471" y="1822"/>
                    <a:pt x="470" y="1822"/>
                    <a:pt x="469" y="1821"/>
                  </a:cubicBezTo>
                  <a:cubicBezTo>
                    <a:pt x="459" y="1814"/>
                    <a:pt x="451" y="1764"/>
                    <a:pt x="449" y="1744"/>
                  </a:cubicBezTo>
                  <a:cubicBezTo>
                    <a:pt x="450" y="1742"/>
                    <a:pt x="452" y="1740"/>
                    <a:pt x="454" y="1738"/>
                  </a:cubicBezTo>
                  <a:cubicBezTo>
                    <a:pt x="452" y="1747"/>
                    <a:pt x="453" y="1756"/>
                    <a:pt x="457" y="1764"/>
                  </a:cubicBezTo>
                  <a:close/>
                  <a:moveTo>
                    <a:pt x="469" y="1780"/>
                  </a:moveTo>
                  <a:cubicBezTo>
                    <a:pt x="472" y="1783"/>
                    <a:pt x="475" y="1786"/>
                    <a:pt x="479" y="1788"/>
                  </a:cubicBezTo>
                  <a:cubicBezTo>
                    <a:pt x="496" y="1807"/>
                    <a:pt x="508" y="1826"/>
                    <a:pt x="505" y="1829"/>
                  </a:cubicBezTo>
                  <a:cubicBezTo>
                    <a:pt x="505" y="1829"/>
                    <a:pt x="505" y="1829"/>
                    <a:pt x="505" y="1829"/>
                  </a:cubicBezTo>
                  <a:cubicBezTo>
                    <a:pt x="499" y="1828"/>
                    <a:pt x="482" y="1806"/>
                    <a:pt x="473" y="1793"/>
                  </a:cubicBezTo>
                  <a:cubicBezTo>
                    <a:pt x="472" y="1788"/>
                    <a:pt x="470" y="1784"/>
                    <a:pt x="469" y="1780"/>
                  </a:cubicBezTo>
                  <a:close/>
                  <a:moveTo>
                    <a:pt x="457" y="1860"/>
                  </a:moveTo>
                  <a:cubicBezTo>
                    <a:pt x="453" y="1860"/>
                    <a:pt x="448" y="1834"/>
                    <a:pt x="446" y="1805"/>
                  </a:cubicBezTo>
                  <a:cubicBezTo>
                    <a:pt x="448" y="1794"/>
                    <a:pt x="448" y="1781"/>
                    <a:pt x="448" y="1770"/>
                  </a:cubicBezTo>
                  <a:cubicBezTo>
                    <a:pt x="450" y="1781"/>
                    <a:pt x="453" y="1793"/>
                    <a:pt x="456" y="1804"/>
                  </a:cubicBezTo>
                  <a:cubicBezTo>
                    <a:pt x="460" y="1835"/>
                    <a:pt x="460" y="1860"/>
                    <a:pt x="457" y="1860"/>
                  </a:cubicBezTo>
                  <a:close/>
                  <a:moveTo>
                    <a:pt x="433" y="1752"/>
                  </a:moveTo>
                  <a:cubicBezTo>
                    <a:pt x="431" y="1752"/>
                    <a:pt x="430" y="1751"/>
                    <a:pt x="429" y="1750"/>
                  </a:cubicBezTo>
                  <a:cubicBezTo>
                    <a:pt x="428" y="1749"/>
                    <a:pt x="428" y="1748"/>
                    <a:pt x="428" y="1747"/>
                  </a:cubicBezTo>
                  <a:cubicBezTo>
                    <a:pt x="429" y="1739"/>
                    <a:pt x="448" y="1726"/>
                    <a:pt x="455" y="1722"/>
                  </a:cubicBezTo>
                  <a:cubicBezTo>
                    <a:pt x="455" y="1722"/>
                    <a:pt x="455" y="1722"/>
                    <a:pt x="455" y="1722"/>
                  </a:cubicBezTo>
                  <a:cubicBezTo>
                    <a:pt x="457" y="1721"/>
                    <a:pt x="458" y="1721"/>
                    <a:pt x="460" y="1720"/>
                  </a:cubicBezTo>
                  <a:cubicBezTo>
                    <a:pt x="459" y="1721"/>
                    <a:pt x="458" y="1723"/>
                    <a:pt x="458" y="1724"/>
                  </a:cubicBezTo>
                  <a:cubicBezTo>
                    <a:pt x="458" y="1724"/>
                    <a:pt x="458" y="1724"/>
                    <a:pt x="458" y="1724"/>
                  </a:cubicBezTo>
                  <a:cubicBezTo>
                    <a:pt x="453" y="1732"/>
                    <a:pt x="441" y="1750"/>
                    <a:pt x="433" y="1752"/>
                  </a:cubicBezTo>
                  <a:close/>
                  <a:moveTo>
                    <a:pt x="410" y="1731"/>
                  </a:moveTo>
                  <a:cubicBezTo>
                    <a:pt x="399" y="1732"/>
                    <a:pt x="386" y="1732"/>
                    <a:pt x="375" y="1733"/>
                  </a:cubicBezTo>
                  <a:cubicBezTo>
                    <a:pt x="345" y="1731"/>
                    <a:pt x="320" y="1726"/>
                    <a:pt x="319" y="1723"/>
                  </a:cubicBezTo>
                  <a:cubicBezTo>
                    <a:pt x="320" y="1720"/>
                    <a:pt x="344" y="1719"/>
                    <a:pt x="376" y="1724"/>
                  </a:cubicBezTo>
                  <a:cubicBezTo>
                    <a:pt x="386" y="1727"/>
                    <a:pt x="399" y="1729"/>
                    <a:pt x="410" y="1731"/>
                  </a:cubicBezTo>
                  <a:close/>
                  <a:moveTo>
                    <a:pt x="359" y="1711"/>
                  </a:moveTo>
                  <a:cubicBezTo>
                    <a:pt x="358" y="1710"/>
                    <a:pt x="358" y="1709"/>
                    <a:pt x="358" y="1709"/>
                  </a:cubicBezTo>
                  <a:cubicBezTo>
                    <a:pt x="358" y="1708"/>
                    <a:pt x="358" y="1708"/>
                    <a:pt x="359" y="1707"/>
                  </a:cubicBezTo>
                  <a:cubicBezTo>
                    <a:pt x="367" y="1703"/>
                    <a:pt x="398" y="1714"/>
                    <a:pt x="409" y="1719"/>
                  </a:cubicBezTo>
                  <a:cubicBezTo>
                    <a:pt x="411" y="1720"/>
                    <a:pt x="413" y="1721"/>
                    <a:pt x="416" y="1723"/>
                  </a:cubicBezTo>
                  <a:cubicBezTo>
                    <a:pt x="424" y="1726"/>
                    <a:pt x="433" y="1728"/>
                    <a:pt x="442" y="1726"/>
                  </a:cubicBezTo>
                  <a:cubicBezTo>
                    <a:pt x="440" y="1728"/>
                    <a:pt x="438" y="1729"/>
                    <a:pt x="436" y="1731"/>
                  </a:cubicBezTo>
                  <a:cubicBezTo>
                    <a:pt x="416" y="1729"/>
                    <a:pt x="366" y="1721"/>
                    <a:pt x="359" y="1711"/>
                  </a:cubicBezTo>
                  <a:close/>
                  <a:moveTo>
                    <a:pt x="431" y="1735"/>
                  </a:moveTo>
                  <a:cubicBezTo>
                    <a:pt x="430" y="1736"/>
                    <a:pt x="429" y="1738"/>
                    <a:pt x="428" y="1739"/>
                  </a:cubicBezTo>
                  <a:cubicBezTo>
                    <a:pt x="428" y="1739"/>
                    <a:pt x="428" y="1739"/>
                    <a:pt x="428" y="1739"/>
                  </a:cubicBezTo>
                  <a:cubicBezTo>
                    <a:pt x="400" y="1746"/>
                    <a:pt x="355" y="1753"/>
                    <a:pt x="348" y="1747"/>
                  </a:cubicBezTo>
                  <a:cubicBezTo>
                    <a:pt x="347" y="1747"/>
                    <a:pt x="347" y="1746"/>
                    <a:pt x="347" y="1746"/>
                  </a:cubicBezTo>
                  <a:cubicBezTo>
                    <a:pt x="348" y="1739"/>
                    <a:pt x="390" y="1735"/>
                    <a:pt x="431" y="1735"/>
                  </a:cubicBezTo>
                  <a:close/>
                  <a:moveTo>
                    <a:pt x="372" y="1753"/>
                  </a:moveTo>
                  <a:cubicBezTo>
                    <a:pt x="372" y="1753"/>
                    <a:pt x="372" y="1753"/>
                    <a:pt x="372" y="1753"/>
                  </a:cubicBezTo>
                  <a:cubicBezTo>
                    <a:pt x="381" y="1752"/>
                    <a:pt x="390" y="1750"/>
                    <a:pt x="399" y="1749"/>
                  </a:cubicBezTo>
                  <a:cubicBezTo>
                    <a:pt x="391" y="1752"/>
                    <a:pt x="382" y="1755"/>
                    <a:pt x="375" y="1759"/>
                  </a:cubicBezTo>
                  <a:cubicBezTo>
                    <a:pt x="357" y="1765"/>
                    <a:pt x="327" y="1774"/>
                    <a:pt x="321" y="1771"/>
                  </a:cubicBezTo>
                  <a:cubicBezTo>
                    <a:pt x="320" y="1771"/>
                    <a:pt x="320" y="1770"/>
                    <a:pt x="320" y="1770"/>
                  </a:cubicBezTo>
                  <a:cubicBezTo>
                    <a:pt x="320" y="1770"/>
                    <a:pt x="320" y="1770"/>
                    <a:pt x="320" y="1770"/>
                  </a:cubicBezTo>
                  <a:cubicBezTo>
                    <a:pt x="324" y="1764"/>
                    <a:pt x="354" y="1756"/>
                    <a:pt x="372" y="1753"/>
                  </a:cubicBezTo>
                  <a:close/>
                  <a:moveTo>
                    <a:pt x="425" y="1744"/>
                  </a:moveTo>
                  <a:cubicBezTo>
                    <a:pt x="425" y="1745"/>
                    <a:pt x="424" y="1746"/>
                    <a:pt x="424" y="1746"/>
                  </a:cubicBezTo>
                  <a:cubicBezTo>
                    <a:pt x="424" y="1747"/>
                    <a:pt x="424" y="1747"/>
                    <a:pt x="424" y="1747"/>
                  </a:cubicBezTo>
                  <a:cubicBezTo>
                    <a:pt x="408" y="1758"/>
                    <a:pt x="367" y="1783"/>
                    <a:pt x="356" y="1779"/>
                  </a:cubicBezTo>
                  <a:cubicBezTo>
                    <a:pt x="355" y="1779"/>
                    <a:pt x="355" y="1779"/>
                    <a:pt x="355" y="1778"/>
                  </a:cubicBezTo>
                  <a:cubicBezTo>
                    <a:pt x="355" y="1778"/>
                    <a:pt x="355" y="1778"/>
                    <a:pt x="355" y="1777"/>
                  </a:cubicBezTo>
                  <a:cubicBezTo>
                    <a:pt x="360" y="1767"/>
                    <a:pt x="404" y="1751"/>
                    <a:pt x="425" y="1744"/>
                  </a:cubicBezTo>
                  <a:close/>
                  <a:moveTo>
                    <a:pt x="402" y="1766"/>
                  </a:moveTo>
                  <a:cubicBezTo>
                    <a:pt x="396" y="1770"/>
                    <a:pt x="390" y="1776"/>
                    <a:pt x="384" y="1781"/>
                  </a:cubicBezTo>
                  <a:cubicBezTo>
                    <a:pt x="384" y="1781"/>
                    <a:pt x="384" y="1781"/>
                    <a:pt x="384" y="1781"/>
                  </a:cubicBezTo>
                  <a:cubicBezTo>
                    <a:pt x="369" y="1793"/>
                    <a:pt x="343" y="1812"/>
                    <a:pt x="337" y="1811"/>
                  </a:cubicBezTo>
                  <a:cubicBezTo>
                    <a:pt x="336" y="1811"/>
                    <a:pt x="336" y="1811"/>
                    <a:pt x="336" y="1811"/>
                  </a:cubicBezTo>
                  <a:cubicBezTo>
                    <a:pt x="336" y="1811"/>
                    <a:pt x="336" y="1811"/>
                    <a:pt x="336" y="1810"/>
                  </a:cubicBezTo>
                  <a:cubicBezTo>
                    <a:pt x="337" y="1804"/>
                    <a:pt x="364" y="1786"/>
                    <a:pt x="380" y="1777"/>
                  </a:cubicBezTo>
                  <a:cubicBezTo>
                    <a:pt x="387" y="1773"/>
                    <a:pt x="395" y="1769"/>
                    <a:pt x="402" y="1766"/>
                  </a:cubicBezTo>
                  <a:close/>
                  <a:moveTo>
                    <a:pt x="425" y="1751"/>
                  </a:moveTo>
                  <a:cubicBezTo>
                    <a:pt x="426" y="1752"/>
                    <a:pt x="426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3"/>
                    <a:pt x="427" y="1753"/>
                    <a:pt x="427" y="1753"/>
                  </a:cubicBezTo>
                  <a:cubicBezTo>
                    <a:pt x="427" y="1754"/>
                    <a:pt x="428" y="1754"/>
                    <a:pt x="428" y="1754"/>
                  </a:cubicBezTo>
                  <a:cubicBezTo>
                    <a:pt x="416" y="1771"/>
                    <a:pt x="385" y="1808"/>
                    <a:pt x="374" y="1809"/>
                  </a:cubicBezTo>
                  <a:cubicBezTo>
                    <a:pt x="372" y="1809"/>
                    <a:pt x="372" y="1809"/>
                    <a:pt x="372" y="1808"/>
                  </a:cubicBezTo>
                  <a:cubicBezTo>
                    <a:pt x="371" y="1808"/>
                    <a:pt x="371" y="1807"/>
                    <a:pt x="371" y="1806"/>
                  </a:cubicBezTo>
                  <a:cubicBezTo>
                    <a:pt x="372" y="1795"/>
                    <a:pt x="409" y="1764"/>
                    <a:pt x="425" y="1751"/>
                  </a:cubicBezTo>
                  <a:close/>
                  <a:moveTo>
                    <a:pt x="398" y="1796"/>
                  </a:moveTo>
                  <a:cubicBezTo>
                    <a:pt x="398" y="1796"/>
                    <a:pt x="398" y="1796"/>
                    <a:pt x="398" y="1795"/>
                  </a:cubicBezTo>
                  <a:cubicBezTo>
                    <a:pt x="404" y="1790"/>
                    <a:pt x="409" y="1784"/>
                    <a:pt x="414" y="1778"/>
                  </a:cubicBezTo>
                  <a:cubicBezTo>
                    <a:pt x="410" y="1785"/>
                    <a:pt x="406" y="1793"/>
                    <a:pt x="403" y="1800"/>
                  </a:cubicBezTo>
                  <a:cubicBezTo>
                    <a:pt x="394" y="1816"/>
                    <a:pt x="376" y="1842"/>
                    <a:pt x="369" y="1844"/>
                  </a:cubicBezTo>
                  <a:cubicBezTo>
                    <a:pt x="369" y="1844"/>
                    <a:pt x="369" y="1844"/>
                    <a:pt x="369" y="1844"/>
                  </a:cubicBezTo>
                  <a:cubicBezTo>
                    <a:pt x="369" y="1844"/>
                    <a:pt x="369" y="1843"/>
                    <a:pt x="369" y="1843"/>
                  </a:cubicBezTo>
                  <a:cubicBezTo>
                    <a:pt x="368" y="1836"/>
                    <a:pt x="386" y="1810"/>
                    <a:pt x="398" y="1796"/>
                  </a:cubicBezTo>
                  <a:close/>
                  <a:moveTo>
                    <a:pt x="433" y="1755"/>
                  </a:moveTo>
                  <a:cubicBezTo>
                    <a:pt x="433" y="1755"/>
                    <a:pt x="433" y="1755"/>
                    <a:pt x="433" y="1755"/>
                  </a:cubicBezTo>
                  <a:cubicBezTo>
                    <a:pt x="434" y="1755"/>
                    <a:pt x="435" y="1755"/>
                    <a:pt x="436" y="1755"/>
                  </a:cubicBezTo>
                  <a:cubicBezTo>
                    <a:pt x="429" y="1776"/>
                    <a:pt x="413" y="1820"/>
                    <a:pt x="403" y="1825"/>
                  </a:cubicBezTo>
                  <a:cubicBezTo>
                    <a:pt x="402" y="1825"/>
                    <a:pt x="402" y="1825"/>
                    <a:pt x="401" y="1825"/>
                  </a:cubicBezTo>
                  <a:cubicBezTo>
                    <a:pt x="401" y="1825"/>
                    <a:pt x="401" y="1824"/>
                    <a:pt x="400" y="1824"/>
                  </a:cubicBezTo>
                  <a:cubicBezTo>
                    <a:pt x="397" y="1813"/>
                    <a:pt x="422" y="1772"/>
                    <a:pt x="433" y="1755"/>
                  </a:cubicBezTo>
                  <a:close/>
                  <a:moveTo>
                    <a:pt x="431" y="1781"/>
                  </a:moveTo>
                  <a:cubicBezTo>
                    <a:pt x="429" y="1789"/>
                    <a:pt x="428" y="1799"/>
                    <a:pt x="427" y="1807"/>
                  </a:cubicBezTo>
                  <a:cubicBezTo>
                    <a:pt x="427" y="1807"/>
                    <a:pt x="427" y="1807"/>
                    <a:pt x="427" y="1807"/>
                  </a:cubicBezTo>
                  <a:cubicBezTo>
                    <a:pt x="424" y="1826"/>
                    <a:pt x="416" y="1856"/>
                    <a:pt x="410" y="1859"/>
                  </a:cubicBezTo>
                  <a:cubicBezTo>
                    <a:pt x="410" y="1860"/>
                    <a:pt x="410" y="1860"/>
                    <a:pt x="410" y="1860"/>
                  </a:cubicBezTo>
                  <a:cubicBezTo>
                    <a:pt x="409" y="1860"/>
                    <a:pt x="409" y="1859"/>
                    <a:pt x="409" y="1859"/>
                  </a:cubicBezTo>
                  <a:cubicBezTo>
                    <a:pt x="406" y="1853"/>
                    <a:pt x="415" y="1823"/>
                    <a:pt x="421" y="1805"/>
                  </a:cubicBezTo>
                  <a:cubicBezTo>
                    <a:pt x="424" y="1797"/>
                    <a:pt x="428" y="1789"/>
                    <a:pt x="431" y="1781"/>
                  </a:cubicBezTo>
                  <a:close/>
                  <a:moveTo>
                    <a:pt x="441" y="1752"/>
                  </a:moveTo>
                  <a:cubicBezTo>
                    <a:pt x="441" y="1752"/>
                    <a:pt x="441" y="1752"/>
                    <a:pt x="441" y="1752"/>
                  </a:cubicBezTo>
                  <a:cubicBezTo>
                    <a:pt x="442" y="1751"/>
                    <a:pt x="443" y="1750"/>
                    <a:pt x="445" y="1748"/>
                  </a:cubicBezTo>
                  <a:cubicBezTo>
                    <a:pt x="445" y="1789"/>
                    <a:pt x="441" y="1832"/>
                    <a:pt x="434" y="1832"/>
                  </a:cubicBezTo>
                  <a:cubicBezTo>
                    <a:pt x="433" y="1832"/>
                    <a:pt x="433" y="1832"/>
                    <a:pt x="433" y="1832"/>
                  </a:cubicBezTo>
                  <a:cubicBezTo>
                    <a:pt x="427" y="1824"/>
                    <a:pt x="434" y="1780"/>
                    <a:pt x="441" y="1752"/>
                  </a:cubicBezTo>
                  <a:close/>
                  <a:moveTo>
                    <a:pt x="392" y="1701"/>
                  </a:moveTo>
                  <a:cubicBezTo>
                    <a:pt x="394" y="1704"/>
                    <a:pt x="397" y="1708"/>
                    <a:pt x="400" y="1711"/>
                  </a:cubicBezTo>
                  <a:cubicBezTo>
                    <a:pt x="396" y="1710"/>
                    <a:pt x="392" y="1708"/>
                    <a:pt x="387" y="1707"/>
                  </a:cubicBezTo>
                  <a:cubicBezTo>
                    <a:pt x="373" y="1698"/>
                    <a:pt x="352" y="1681"/>
                    <a:pt x="351" y="1675"/>
                  </a:cubicBezTo>
                  <a:cubicBezTo>
                    <a:pt x="351" y="1675"/>
                    <a:pt x="351" y="1675"/>
                    <a:pt x="351" y="1675"/>
                  </a:cubicBezTo>
                  <a:cubicBezTo>
                    <a:pt x="353" y="1672"/>
                    <a:pt x="373" y="1684"/>
                    <a:pt x="392" y="1701"/>
                  </a:cubicBezTo>
                  <a:close/>
                  <a:moveTo>
                    <a:pt x="499" y="1790"/>
                  </a:moveTo>
                  <a:cubicBezTo>
                    <a:pt x="484" y="1789"/>
                    <a:pt x="468" y="1778"/>
                    <a:pt x="461" y="1763"/>
                  </a:cubicBezTo>
                  <a:cubicBezTo>
                    <a:pt x="454" y="1748"/>
                    <a:pt x="456" y="1732"/>
                    <a:pt x="466" y="1717"/>
                  </a:cubicBezTo>
                  <a:cubicBezTo>
                    <a:pt x="469" y="1719"/>
                    <a:pt x="472" y="1721"/>
                    <a:pt x="475" y="1723"/>
                  </a:cubicBezTo>
                  <a:cubicBezTo>
                    <a:pt x="464" y="1740"/>
                    <a:pt x="465" y="1758"/>
                    <a:pt x="478" y="1771"/>
                  </a:cubicBezTo>
                  <a:cubicBezTo>
                    <a:pt x="488" y="1780"/>
                    <a:pt x="500" y="1783"/>
                    <a:pt x="511" y="1779"/>
                  </a:cubicBezTo>
                  <a:cubicBezTo>
                    <a:pt x="518" y="1776"/>
                    <a:pt x="523" y="1770"/>
                    <a:pt x="523" y="1764"/>
                  </a:cubicBezTo>
                  <a:cubicBezTo>
                    <a:pt x="524" y="1763"/>
                    <a:pt x="523" y="1763"/>
                    <a:pt x="523" y="1762"/>
                  </a:cubicBezTo>
                  <a:cubicBezTo>
                    <a:pt x="522" y="1762"/>
                    <a:pt x="521" y="1762"/>
                    <a:pt x="521" y="1762"/>
                  </a:cubicBezTo>
                  <a:cubicBezTo>
                    <a:pt x="515" y="1766"/>
                    <a:pt x="510" y="1763"/>
                    <a:pt x="508" y="1760"/>
                  </a:cubicBezTo>
                  <a:cubicBezTo>
                    <a:pt x="504" y="1757"/>
                    <a:pt x="503" y="1750"/>
                    <a:pt x="508" y="1746"/>
                  </a:cubicBezTo>
                  <a:cubicBezTo>
                    <a:pt x="512" y="1741"/>
                    <a:pt x="518" y="1740"/>
                    <a:pt x="523" y="1742"/>
                  </a:cubicBezTo>
                  <a:cubicBezTo>
                    <a:pt x="530" y="1744"/>
                    <a:pt x="535" y="1751"/>
                    <a:pt x="536" y="1758"/>
                  </a:cubicBezTo>
                  <a:cubicBezTo>
                    <a:pt x="536" y="1766"/>
                    <a:pt x="533" y="1773"/>
                    <a:pt x="527" y="1780"/>
                  </a:cubicBezTo>
                  <a:cubicBezTo>
                    <a:pt x="520" y="1787"/>
                    <a:pt x="510" y="1791"/>
                    <a:pt x="499" y="1790"/>
                  </a:cubicBezTo>
                  <a:close/>
                  <a:moveTo>
                    <a:pt x="638" y="1857"/>
                  </a:moveTo>
                  <a:cubicBezTo>
                    <a:pt x="646" y="1850"/>
                    <a:pt x="652" y="1840"/>
                    <a:pt x="654" y="1830"/>
                  </a:cubicBezTo>
                  <a:cubicBezTo>
                    <a:pt x="656" y="1844"/>
                    <a:pt x="659" y="1858"/>
                    <a:pt x="663" y="1871"/>
                  </a:cubicBezTo>
                  <a:cubicBezTo>
                    <a:pt x="649" y="1866"/>
                    <a:pt x="635" y="1866"/>
                    <a:pt x="622" y="1867"/>
                  </a:cubicBezTo>
                  <a:cubicBezTo>
                    <a:pt x="628" y="1865"/>
                    <a:pt x="633" y="1861"/>
                    <a:pt x="638" y="1857"/>
                  </a:cubicBezTo>
                  <a:close/>
                  <a:moveTo>
                    <a:pt x="875" y="1921"/>
                  </a:moveTo>
                  <a:cubicBezTo>
                    <a:pt x="869" y="1930"/>
                    <a:pt x="866" y="1941"/>
                    <a:pt x="867" y="1952"/>
                  </a:cubicBezTo>
                  <a:cubicBezTo>
                    <a:pt x="867" y="1958"/>
                    <a:pt x="869" y="1965"/>
                    <a:pt x="872" y="1971"/>
                  </a:cubicBezTo>
                  <a:cubicBezTo>
                    <a:pt x="863" y="1960"/>
                    <a:pt x="853" y="1951"/>
                    <a:pt x="839" y="1944"/>
                  </a:cubicBezTo>
                  <a:cubicBezTo>
                    <a:pt x="852" y="1938"/>
                    <a:pt x="864" y="1930"/>
                    <a:pt x="875" y="1921"/>
                  </a:cubicBezTo>
                  <a:close/>
                  <a:moveTo>
                    <a:pt x="963" y="1970"/>
                  </a:moveTo>
                  <a:cubicBezTo>
                    <a:pt x="953" y="1965"/>
                    <a:pt x="944" y="1957"/>
                    <a:pt x="939" y="1947"/>
                  </a:cubicBezTo>
                  <a:cubicBezTo>
                    <a:pt x="935" y="1937"/>
                    <a:pt x="935" y="1925"/>
                    <a:pt x="940" y="1916"/>
                  </a:cubicBezTo>
                  <a:cubicBezTo>
                    <a:pt x="943" y="1909"/>
                    <a:pt x="949" y="1904"/>
                    <a:pt x="956" y="1902"/>
                  </a:cubicBezTo>
                  <a:cubicBezTo>
                    <a:pt x="963" y="1900"/>
                    <a:pt x="971" y="1902"/>
                    <a:pt x="976" y="1907"/>
                  </a:cubicBezTo>
                  <a:cubicBezTo>
                    <a:pt x="980" y="1912"/>
                    <a:pt x="980" y="1918"/>
                    <a:pt x="978" y="1923"/>
                  </a:cubicBezTo>
                  <a:cubicBezTo>
                    <a:pt x="975" y="1929"/>
                    <a:pt x="969" y="1930"/>
                    <a:pt x="964" y="1929"/>
                  </a:cubicBezTo>
                  <a:cubicBezTo>
                    <a:pt x="961" y="1927"/>
                    <a:pt x="957" y="1923"/>
                    <a:pt x="958" y="1917"/>
                  </a:cubicBezTo>
                  <a:cubicBezTo>
                    <a:pt x="958" y="1916"/>
                    <a:pt x="958" y="1916"/>
                    <a:pt x="957" y="1915"/>
                  </a:cubicBezTo>
                  <a:cubicBezTo>
                    <a:pt x="957" y="1915"/>
                    <a:pt x="956" y="1915"/>
                    <a:pt x="955" y="1915"/>
                  </a:cubicBezTo>
                  <a:cubicBezTo>
                    <a:pt x="950" y="1917"/>
                    <a:pt x="946" y="1924"/>
                    <a:pt x="946" y="1932"/>
                  </a:cubicBezTo>
                  <a:cubicBezTo>
                    <a:pt x="946" y="1944"/>
                    <a:pt x="953" y="1954"/>
                    <a:pt x="965" y="1960"/>
                  </a:cubicBezTo>
                  <a:cubicBezTo>
                    <a:pt x="982" y="1967"/>
                    <a:pt x="1000" y="1961"/>
                    <a:pt x="1012" y="1945"/>
                  </a:cubicBezTo>
                  <a:cubicBezTo>
                    <a:pt x="1014" y="1946"/>
                    <a:pt x="1015" y="1946"/>
                    <a:pt x="1017" y="1947"/>
                  </a:cubicBezTo>
                  <a:cubicBezTo>
                    <a:pt x="1013" y="1947"/>
                    <a:pt x="1010" y="1949"/>
                    <a:pt x="1007" y="1951"/>
                  </a:cubicBezTo>
                  <a:cubicBezTo>
                    <a:pt x="1002" y="1956"/>
                    <a:pt x="998" y="1962"/>
                    <a:pt x="997" y="1969"/>
                  </a:cubicBezTo>
                  <a:cubicBezTo>
                    <a:pt x="986" y="1974"/>
                    <a:pt x="974" y="1974"/>
                    <a:pt x="963" y="1970"/>
                  </a:cubicBezTo>
                  <a:close/>
                  <a:moveTo>
                    <a:pt x="1010" y="1954"/>
                  </a:moveTo>
                  <a:cubicBezTo>
                    <a:pt x="1015" y="1950"/>
                    <a:pt x="1023" y="1949"/>
                    <a:pt x="1030" y="1952"/>
                  </a:cubicBezTo>
                  <a:cubicBezTo>
                    <a:pt x="1035" y="1954"/>
                    <a:pt x="1038" y="1959"/>
                    <a:pt x="1038" y="1965"/>
                  </a:cubicBezTo>
                  <a:cubicBezTo>
                    <a:pt x="1038" y="1971"/>
                    <a:pt x="1033" y="1975"/>
                    <a:pt x="1028" y="1976"/>
                  </a:cubicBezTo>
                  <a:cubicBezTo>
                    <a:pt x="1024" y="1976"/>
                    <a:pt x="1019" y="1974"/>
                    <a:pt x="1017" y="1968"/>
                  </a:cubicBezTo>
                  <a:cubicBezTo>
                    <a:pt x="1017" y="1967"/>
                    <a:pt x="1016" y="1967"/>
                    <a:pt x="1016" y="1966"/>
                  </a:cubicBezTo>
                  <a:cubicBezTo>
                    <a:pt x="1015" y="1966"/>
                    <a:pt x="1014" y="1967"/>
                    <a:pt x="1014" y="1967"/>
                  </a:cubicBezTo>
                  <a:cubicBezTo>
                    <a:pt x="1010" y="1971"/>
                    <a:pt x="1009" y="1979"/>
                    <a:pt x="1012" y="1986"/>
                  </a:cubicBezTo>
                  <a:cubicBezTo>
                    <a:pt x="1017" y="1997"/>
                    <a:pt x="1028" y="2004"/>
                    <a:pt x="1041" y="2004"/>
                  </a:cubicBezTo>
                  <a:cubicBezTo>
                    <a:pt x="1059" y="2004"/>
                    <a:pt x="1073" y="1992"/>
                    <a:pt x="1078" y="1972"/>
                  </a:cubicBezTo>
                  <a:cubicBezTo>
                    <a:pt x="1081" y="1973"/>
                    <a:pt x="1084" y="1974"/>
                    <a:pt x="1088" y="1974"/>
                  </a:cubicBezTo>
                  <a:cubicBezTo>
                    <a:pt x="1084" y="1992"/>
                    <a:pt x="1074" y="2005"/>
                    <a:pt x="1059" y="2010"/>
                  </a:cubicBezTo>
                  <a:cubicBezTo>
                    <a:pt x="1044" y="2016"/>
                    <a:pt x="1024" y="2013"/>
                    <a:pt x="1012" y="2003"/>
                  </a:cubicBezTo>
                  <a:cubicBezTo>
                    <a:pt x="1005" y="1996"/>
                    <a:pt x="1000" y="1986"/>
                    <a:pt x="1000" y="1976"/>
                  </a:cubicBezTo>
                  <a:cubicBezTo>
                    <a:pt x="1000" y="1967"/>
                    <a:pt x="1004" y="1959"/>
                    <a:pt x="1010" y="1954"/>
                  </a:cubicBezTo>
                  <a:close/>
                  <a:moveTo>
                    <a:pt x="1168" y="2003"/>
                  </a:moveTo>
                  <a:cubicBezTo>
                    <a:pt x="1156" y="2013"/>
                    <a:pt x="1136" y="2016"/>
                    <a:pt x="1121" y="2010"/>
                  </a:cubicBezTo>
                  <a:cubicBezTo>
                    <a:pt x="1106" y="2005"/>
                    <a:pt x="1096" y="1992"/>
                    <a:pt x="1092" y="1974"/>
                  </a:cubicBezTo>
                  <a:cubicBezTo>
                    <a:pt x="1096" y="1974"/>
                    <a:pt x="1099" y="1973"/>
                    <a:pt x="1102" y="1972"/>
                  </a:cubicBezTo>
                  <a:cubicBezTo>
                    <a:pt x="1107" y="1992"/>
                    <a:pt x="1121" y="2004"/>
                    <a:pt x="1139" y="2004"/>
                  </a:cubicBezTo>
                  <a:cubicBezTo>
                    <a:pt x="1152" y="2004"/>
                    <a:pt x="1163" y="1997"/>
                    <a:pt x="1168" y="1986"/>
                  </a:cubicBezTo>
                  <a:cubicBezTo>
                    <a:pt x="1171" y="1979"/>
                    <a:pt x="1170" y="1971"/>
                    <a:pt x="1166" y="1967"/>
                  </a:cubicBezTo>
                  <a:cubicBezTo>
                    <a:pt x="1166" y="1967"/>
                    <a:pt x="1165" y="1966"/>
                    <a:pt x="1164" y="1966"/>
                  </a:cubicBezTo>
                  <a:cubicBezTo>
                    <a:pt x="1164" y="1967"/>
                    <a:pt x="1163" y="1967"/>
                    <a:pt x="1163" y="1968"/>
                  </a:cubicBezTo>
                  <a:cubicBezTo>
                    <a:pt x="1161" y="1974"/>
                    <a:pt x="1156" y="1976"/>
                    <a:pt x="1152" y="1976"/>
                  </a:cubicBezTo>
                  <a:cubicBezTo>
                    <a:pt x="1147" y="1975"/>
                    <a:pt x="1142" y="1971"/>
                    <a:pt x="1142" y="1965"/>
                  </a:cubicBezTo>
                  <a:cubicBezTo>
                    <a:pt x="1142" y="1959"/>
                    <a:pt x="1145" y="1954"/>
                    <a:pt x="1150" y="1952"/>
                  </a:cubicBezTo>
                  <a:cubicBezTo>
                    <a:pt x="1157" y="1949"/>
                    <a:pt x="1165" y="1950"/>
                    <a:pt x="1171" y="1954"/>
                  </a:cubicBezTo>
                  <a:cubicBezTo>
                    <a:pt x="1176" y="1959"/>
                    <a:pt x="1180" y="1967"/>
                    <a:pt x="1180" y="1976"/>
                  </a:cubicBezTo>
                  <a:cubicBezTo>
                    <a:pt x="1180" y="1986"/>
                    <a:pt x="1175" y="1996"/>
                    <a:pt x="1168" y="2003"/>
                  </a:cubicBezTo>
                  <a:close/>
                  <a:moveTo>
                    <a:pt x="1173" y="1951"/>
                  </a:moveTo>
                  <a:cubicBezTo>
                    <a:pt x="1170" y="1949"/>
                    <a:pt x="1167" y="1947"/>
                    <a:pt x="1163" y="1947"/>
                  </a:cubicBezTo>
                  <a:cubicBezTo>
                    <a:pt x="1165" y="1946"/>
                    <a:pt x="1166" y="1946"/>
                    <a:pt x="1168" y="1945"/>
                  </a:cubicBezTo>
                  <a:cubicBezTo>
                    <a:pt x="1180" y="1961"/>
                    <a:pt x="1198" y="1967"/>
                    <a:pt x="1215" y="1960"/>
                  </a:cubicBezTo>
                  <a:cubicBezTo>
                    <a:pt x="1227" y="1954"/>
                    <a:pt x="1234" y="1944"/>
                    <a:pt x="1234" y="1932"/>
                  </a:cubicBezTo>
                  <a:cubicBezTo>
                    <a:pt x="1234" y="1924"/>
                    <a:pt x="1230" y="1917"/>
                    <a:pt x="1225" y="1915"/>
                  </a:cubicBezTo>
                  <a:cubicBezTo>
                    <a:pt x="1224" y="1915"/>
                    <a:pt x="1223" y="1915"/>
                    <a:pt x="1223" y="1915"/>
                  </a:cubicBezTo>
                  <a:cubicBezTo>
                    <a:pt x="1222" y="1916"/>
                    <a:pt x="1222" y="1916"/>
                    <a:pt x="1222" y="1917"/>
                  </a:cubicBezTo>
                  <a:cubicBezTo>
                    <a:pt x="1223" y="1923"/>
                    <a:pt x="1219" y="1927"/>
                    <a:pt x="1216" y="1929"/>
                  </a:cubicBezTo>
                  <a:cubicBezTo>
                    <a:pt x="1211" y="1930"/>
                    <a:pt x="1205" y="1929"/>
                    <a:pt x="1202" y="1923"/>
                  </a:cubicBezTo>
                  <a:cubicBezTo>
                    <a:pt x="1200" y="1918"/>
                    <a:pt x="1200" y="1912"/>
                    <a:pt x="1204" y="1907"/>
                  </a:cubicBezTo>
                  <a:cubicBezTo>
                    <a:pt x="1209" y="1902"/>
                    <a:pt x="1217" y="1900"/>
                    <a:pt x="1224" y="1902"/>
                  </a:cubicBezTo>
                  <a:cubicBezTo>
                    <a:pt x="1231" y="1904"/>
                    <a:pt x="1237" y="1909"/>
                    <a:pt x="1240" y="1916"/>
                  </a:cubicBezTo>
                  <a:cubicBezTo>
                    <a:pt x="1245" y="1925"/>
                    <a:pt x="1245" y="1937"/>
                    <a:pt x="1241" y="1947"/>
                  </a:cubicBezTo>
                  <a:cubicBezTo>
                    <a:pt x="1236" y="1957"/>
                    <a:pt x="1227" y="1965"/>
                    <a:pt x="1217" y="1970"/>
                  </a:cubicBezTo>
                  <a:cubicBezTo>
                    <a:pt x="1206" y="1974"/>
                    <a:pt x="1194" y="1974"/>
                    <a:pt x="1183" y="1969"/>
                  </a:cubicBezTo>
                  <a:cubicBezTo>
                    <a:pt x="1182" y="1962"/>
                    <a:pt x="1178" y="1956"/>
                    <a:pt x="1173" y="1951"/>
                  </a:cubicBezTo>
                  <a:close/>
                  <a:moveTo>
                    <a:pt x="1313" y="1952"/>
                  </a:moveTo>
                  <a:cubicBezTo>
                    <a:pt x="1314" y="1941"/>
                    <a:pt x="1311" y="1930"/>
                    <a:pt x="1305" y="1921"/>
                  </a:cubicBezTo>
                  <a:cubicBezTo>
                    <a:pt x="1316" y="1930"/>
                    <a:pt x="1328" y="1938"/>
                    <a:pt x="1341" y="1944"/>
                  </a:cubicBezTo>
                  <a:cubicBezTo>
                    <a:pt x="1327" y="1951"/>
                    <a:pt x="1317" y="1960"/>
                    <a:pt x="1309" y="1971"/>
                  </a:cubicBezTo>
                  <a:cubicBezTo>
                    <a:pt x="1311" y="1965"/>
                    <a:pt x="1313" y="1958"/>
                    <a:pt x="1313" y="1952"/>
                  </a:cubicBezTo>
                  <a:close/>
                  <a:moveTo>
                    <a:pt x="1526" y="1830"/>
                  </a:moveTo>
                  <a:cubicBezTo>
                    <a:pt x="1528" y="1840"/>
                    <a:pt x="1534" y="1850"/>
                    <a:pt x="1542" y="1857"/>
                  </a:cubicBezTo>
                  <a:cubicBezTo>
                    <a:pt x="1547" y="1861"/>
                    <a:pt x="1552" y="1865"/>
                    <a:pt x="1558" y="1867"/>
                  </a:cubicBezTo>
                  <a:cubicBezTo>
                    <a:pt x="1545" y="1866"/>
                    <a:pt x="1531" y="1866"/>
                    <a:pt x="1517" y="1871"/>
                  </a:cubicBezTo>
                  <a:cubicBezTo>
                    <a:pt x="1521" y="1858"/>
                    <a:pt x="1524" y="1844"/>
                    <a:pt x="1526" y="1830"/>
                  </a:cubicBezTo>
                  <a:close/>
                  <a:moveTo>
                    <a:pt x="1645" y="1758"/>
                  </a:moveTo>
                  <a:cubicBezTo>
                    <a:pt x="1645" y="1751"/>
                    <a:pt x="1650" y="1744"/>
                    <a:pt x="1657" y="1742"/>
                  </a:cubicBezTo>
                  <a:cubicBezTo>
                    <a:pt x="1662" y="1740"/>
                    <a:pt x="1668" y="1741"/>
                    <a:pt x="1672" y="1746"/>
                  </a:cubicBezTo>
                  <a:cubicBezTo>
                    <a:pt x="1677" y="1750"/>
                    <a:pt x="1676" y="1757"/>
                    <a:pt x="1673" y="1760"/>
                  </a:cubicBezTo>
                  <a:cubicBezTo>
                    <a:pt x="1670" y="1763"/>
                    <a:pt x="1665" y="1766"/>
                    <a:pt x="1659" y="1762"/>
                  </a:cubicBezTo>
                  <a:cubicBezTo>
                    <a:pt x="1659" y="1762"/>
                    <a:pt x="1658" y="1762"/>
                    <a:pt x="1657" y="1762"/>
                  </a:cubicBezTo>
                  <a:cubicBezTo>
                    <a:pt x="1657" y="1763"/>
                    <a:pt x="1657" y="1763"/>
                    <a:pt x="1657" y="1764"/>
                  </a:cubicBezTo>
                  <a:cubicBezTo>
                    <a:pt x="1657" y="1770"/>
                    <a:pt x="1662" y="1776"/>
                    <a:pt x="1669" y="1779"/>
                  </a:cubicBezTo>
                  <a:cubicBezTo>
                    <a:pt x="1680" y="1783"/>
                    <a:pt x="1693" y="1780"/>
                    <a:pt x="1702" y="1771"/>
                  </a:cubicBezTo>
                  <a:cubicBezTo>
                    <a:pt x="1715" y="1758"/>
                    <a:pt x="1716" y="1740"/>
                    <a:pt x="1705" y="1723"/>
                  </a:cubicBezTo>
                  <a:cubicBezTo>
                    <a:pt x="1708" y="1721"/>
                    <a:pt x="1711" y="1719"/>
                    <a:pt x="1714" y="1717"/>
                  </a:cubicBezTo>
                  <a:cubicBezTo>
                    <a:pt x="1724" y="1732"/>
                    <a:pt x="1726" y="1748"/>
                    <a:pt x="1719" y="1763"/>
                  </a:cubicBezTo>
                  <a:cubicBezTo>
                    <a:pt x="1712" y="1778"/>
                    <a:pt x="1696" y="1789"/>
                    <a:pt x="1681" y="1790"/>
                  </a:cubicBezTo>
                  <a:cubicBezTo>
                    <a:pt x="1670" y="1791"/>
                    <a:pt x="1660" y="1787"/>
                    <a:pt x="1653" y="1780"/>
                  </a:cubicBezTo>
                  <a:cubicBezTo>
                    <a:pt x="1647" y="1773"/>
                    <a:pt x="1644" y="1766"/>
                    <a:pt x="1645" y="1758"/>
                  </a:cubicBezTo>
                  <a:close/>
                  <a:moveTo>
                    <a:pt x="1747" y="1832"/>
                  </a:moveTo>
                  <a:cubicBezTo>
                    <a:pt x="1747" y="1832"/>
                    <a:pt x="1747" y="1832"/>
                    <a:pt x="1746" y="1832"/>
                  </a:cubicBezTo>
                  <a:cubicBezTo>
                    <a:pt x="1739" y="1832"/>
                    <a:pt x="1735" y="1789"/>
                    <a:pt x="1735" y="1748"/>
                  </a:cubicBezTo>
                  <a:cubicBezTo>
                    <a:pt x="1737" y="1750"/>
                    <a:pt x="1738" y="1751"/>
                    <a:pt x="1739" y="1752"/>
                  </a:cubicBezTo>
                  <a:cubicBezTo>
                    <a:pt x="1739" y="1752"/>
                    <a:pt x="1739" y="1752"/>
                    <a:pt x="1739" y="1752"/>
                  </a:cubicBezTo>
                  <a:cubicBezTo>
                    <a:pt x="1746" y="1780"/>
                    <a:pt x="1753" y="1824"/>
                    <a:pt x="1747" y="1832"/>
                  </a:cubicBezTo>
                  <a:close/>
                  <a:moveTo>
                    <a:pt x="1749" y="1781"/>
                  </a:moveTo>
                  <a:cubicBezTo>
                    <a:pt x="1752" y="1789"/>
                    <a:pt x="1756" y="1797"/>
                    <a:pt x="1759" y="1805"/>
                  </a:cubicBezTo>
                  <a:cubicBezTo>
                    <a:pt x="1765" y="1823"/>
                    <a:pt x="1774" y="1853"/>
                    <a:pt x="1771" y="1859"/>
                  </a:cubicBezTo>
                  <a:cubicBezTo>
                    <a:pt x="1771" y="1859"/>
                    <a:pt x="1771" y="1860"/>
                    <a:pt x="1770" y="1860"/>
                  </a:cubicBezTo>
                  <a:cubicBezTo>
                    <a:pt x="1770" y="1860"/>
                    <a:pt x="1770" y="1860"/>
                    <a:pt x="1770" y="1859"/>
                  </a:cubicBezTo>
                  <a:cubicBezTo>
                    <a:pt x="1764" y="1856"/>
                    <a:pt x="1756" y="1826"/>
                    <a:pt x="1753" y="1807"/>
                  </a:cubicBezTo>
                  <a:cubicBezTo>
                    <a:pt x="1753" y="1807"/>
                    <a:pt x="1753" y="1807"/>
                    <a:pt x="1753" y="1807"/>
                  </a:cubicBezTo>
                  <a:cubicBezTo>
                    <a:pt x="1752" y="1799"/>
                    <a:pt x="1751" y="1789"/>
                    <a:pt x="1749" y="1781"/>
                  </a:cubicBezTo>
                  <a:close/>
                  <a:moveTo>
                    <a:pt x="1744" y="1755"/>
                  </a:moveTo>
                  <a:cubicBezTo>
                    <a:pt x="1745" y="1755"/>
                    <a:pt x="1746" y="1755"/>
                    <a:pt x="1747" y="1755"/>
                  </a:cubicBezTo>
                  <a:cubicBezTo>
                    <a:pt x="1747" y="1755"/>
                    <a:pt x="1747" y="1755"/>
                    <a:pt x="1747" y="1755"/>
                  </a:cubicBezTo>
                  <a:cubicBezTo>
                    <a:pt x="1758" y="1772"/>
                    <a:pt x="1783" y="1813"/>
                    <a:pt x="1780" y="1824"/>
                  </a:cubicBezTo>
                  <a:cubicBezTo>
                    <a:pt x="1779" y="1824"/>
                    <a:pt x="1779" y="1825"/>
                    <a:pt x="1779" y="1825"/>
                  </a:cubicBezTo>
                  <a:cubicBezTo>
                    <a:pt x="1778" y="1825"/>
                    <a:pt x="1778" y="1825"/>
                    <a:pt x="1777" y="1825"/>
                  </a:cubicBezTo>
                  <a:cubicBezTo>
                    <a:pt x="1767" y="1820"/>
                    <a:pt x="1751" y="1776"/>
                    <a:pt x="1744" y="1755"/>
                  </a:cubicBezTo>
                  <a:close/>
                  <a:moveTo>
                    <a:pt x="1777" y="1800"/>
                  </a:moveTo>
                  <a:cubicBezTo>
                    <a:pt x="1774" y="1793"/>
                    <a:pt x="1770" y="1785"/>
                    <a:pt x="1766" y="1778"/>
                  </a:cubicBezTo>
                  <a:cubicBezTo>
                    <a:pt x="1771" y="1784"/>
                    <a:pt x="1776" y="1790"/>
                    <a:pt x="1782" y="1795"/>
                  </a:cubicBezTo>
                  <a:cubicBezTo>
                    <a:pt x="1782" y="1796"/>
                    <a:pt x="1782" y="1796"/>
                    <a:pt x="1782" y="1796"/>
                  </a:cubicBezTo>
                  <a:cubicBezTo>
                    <a:pt x="1794" y="1810"/>
                    <a:pt x="1812" y="1836"/>
                    <a:pt x="1811" y="1843"/>
                  </a:cubicBezTo>
                  <a:cubicBezTo>
                    <a:pt x="1811" y="1843"/>
                    <a:pt x="1811" y="1844"/>
                    <a:pt x="1811" y="1844"/>
                  </a:cubicBezTo>
                  <a:cubicBezTo>
                    <a:pt x="1811" y="1844"/>
                    <a:pt x="1811" y="1844"/>
                    <a:pt x="1811" y="1844"/>
                  </a:cubicBezTo>
                  <a:cubicBezTo>
                    <a:pt x="1804" y="1842"/>
                    <a:pt x="1786" y="1816"/>
                    <a:pt x="1777" y="1800"/>
                  </a:cubicBezTo>
                  <a:close/>
                  <a:moveTo>
                    <a:pt x="1752" y="1754"/>
                  </a:moveTo>
                  <a:cubicBezTo>
                    <a:pt x="1752" y="1754"/>
                    <a:pt x="1753" y="1754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3" y="1753"/>
                    <a:pt x="1753" y="1753"/>
                    <a:pt x="1753" y="1753"/>
                  </a:cubicBezTo>
                  <a:cubicBezTo>
                    <a:pt x="1754" y="1753"/>
                    <a:pt x="1754" y="1752"/>
                    <a:pt x="1755" y="1751"/>
                  </a:cubicBezTo>
                  <a:cubicBezTo>
                    <a:pt x="1771" y="1764"/>
                    <a:pt x="1808" y="1795"/>
                    <a:pt x="1809" y="1806"/>
                  </a:cubicBezTo>
                  <a:cubicBezTo>
                    <a:pt x="1809" y="1807"/>
                    <a:pt x="1809" y="1808"/>
                    <a:pt x="1809" y="1808"/>
                  </a:cubicBezTo>
                  <a:cubicBezTo>
                    <a:pt x="1808" y="1809"/>
                    <a:pt x="1808" y="1809"/>
                    <a:pt x="1806" y="1809"/>
                  </a:cubicBezTo>
                  <a:cubicBezTo>
                    <a:pt x="1795" y="1808"/>
                    <a:pt x="1764" y="1771"/>
                    <a:pt x="1752" y="1754"/>
                  </a:cubicBezTo>
                  <a:close/>
                  <a:moveTo>
                    <a:pt x="1796" y="1781"/>
                  </a:moveTo>
                  <a:cubicBezTo>
                    <a:pt x="1790" y="1776"/>
                    <a:pt x="1784" y="1770"/>
                    <a:pt x="1778" y="1766"/>
                  </a:cubicBezTo>
                  <a:cubicBezTo>
                    <a:pt x="1785" y="1769"/>
                    <a:pt x="1793" y="1773"/>
                    <a:pt x="1800" y="1777"/>
                  </a:cubicBezTo>
                  <a:cubicBezTo>
                    <a:pt x="1816" y="1786"/>
                    <a:pt x="1843" y="1804"/>
                    <a:pt x="1844" y="1810"/>
                  </a:cubicBezTo>
                  <a:cubicBezTo>
                    <a:pt x="1844" y="1811"/>
                    <a:pt x="1844" y="1811"/>
                    <a:pt x="1844" y="1811"/>
                  </a:cubicBezTo>
                  <a:cubicBezTo>
                    <a:pt x="1844" y="1811"/>
                    <a:pt x="1844" y="1811"/>
                    <a:pt x="1843" y="1811"/>
                  </a:cubicBezTo>
                  <a:cubicBezTo>
                    <a:pt x="1837" y="1812"/>
                    <a:pt x="1811" y="1793"/>
                    <a:pt x="1796" y="1781"/>
                  </a:cubicBezTo>
                  <a:cubicBezTo>
                    <a:pt x="1796" y="1781"/>
                    <a:pt x="1796" y="1781"/>
                    <a:pt x="1796" y="1781"/>
                  </a:cubicBezTo>
                  <a:close/>
                  <a:moveTo>
                    <a:pt x="1756" y="1747"/>
                  </a:moveTo>
                  <a:cubicBezTo>
                    <a:pt x="1756" y="1747"/>
                    <a:pt x="1756" y="1747"/>
                    <a:pt x="1756" y="1746"/>
                  </a:cubicBezTo>
                  <a:cubicBezTo>
                    <a:pt x="1756" y="1746"/>
                    <a:pt x="1755" y="1745"/>
                    <a:pt x="1755" y="1744"/>
                  </a:cubicBezTo>
                  <a:cubicBezTo>
                    <a:pt x="1776" y="1751"/>
                    <a:pt x="1821" y="1767"/>
                    <a:pt x="1825" y="1777"/>
                  </a:cubicBezTo>
                  <a:cubicBezTo>
                    <a:pt x="1825" y="1778"/>
                    <a:pt x="1825" y="1778"/>
                    <a:pt x="1825" y="1778"/>
                  </a:cubicBezTo>
                  <a:cubicBezTo>
                    <a:pt x="1825" y="1779"/>
                    <a:pt x="1825" y="1779"/>
                    <a:pt x="1824" y="1779"/>
                  </a:cubicBezTo>
                  <a:cubicBezTo>
                    <a:pt x="1813" y="1783"/>
                    <a:pt x="1772" y="1758"/>
                    <a:pt x="1756" y="1747"/>
                  </a:cubicBezTo>
                  <a:close/>
                  <a:moveTo>
                    <a:pt x="1781" y="1749"/>
                  </a:moveTo>
                  <a:cubicBezTo>
                    <a:pt x="1790" y="1750"/>
                    <a:pt x="1799" y="1752"/>
                    <a:pt x="1808" y="1753"/>
                  </a:cubicBezTo>
                  <a:cubicBezTo>
                    <a:pt x="1808" y="1753"/>
                    <a:pt x="1808" y="1753"/>
                    <a:pt x="1808" y="1753"/>
                  </a:cubicBezTo>
                  <a:cubicBezTo>
                    <a:pt x="1826" y="1756"/>
                    <a:pt x="1856" y="1764"/>
                    <a:pt x="1860" y="1770"/>
                  </a:cubicBezTo>
                  <a:cubicBezTo>
                    <a:pt x="1860" y="1770"/>
                    <a:pt x="1860" y="1770"/>
                    <a:pt x="1860" y="1770"/>
                  </a:cubicBezTo>
                  <a:cubicBezTo>
                    <a:pt x="1860" y="1770"/>
                    <a:pt x="1860" y="1771"/>
                    <a:pt x="1859" y="1771"/>
                  </a:cubicBezTo>
                  <a:cubicBezTo>
                    <a:pt x="1853" y="1774"/>
                    <a:pt x="1823" y="1765"/>
                    <a:pt x="1805" y="1759"/>
                  </a:cubicBezTo>
                  <a:cubicBezTo>
                    <a:pt x="1798" y="1755"/>
                    <a:pt x="1789" y="1752"/>
                    <a:pt x="1781" y="1749"/>
                  </a:cubicBezTo>
                  <a:close/>
                  <a:moveTo>
                    <a:pt x="1752" y="1739"/>
                  </a:moveTo>
                  <a:cubicBezTo>
                    <a:pt x="1752" y="1739"/>
                    <a:pt x="1752" y="1739"/>
                    <a:pt x="1752" y="1739"/>
                  </a:cubicBezTo>
                  <a:cubicBezTo>
                    <a:pt x="1751" y="1738"/>
                    <a:pt x="1750" y="1736"/>
                    <a:pt x="1749" y="1735"/>
                  </a:cubicBezTo>
                  <a:cubicBezTo>
                    <a:pt x="1790" y="1735"/>
                    <a:pt x="1832" y="1739"/>
                    <a:pt x="1833" y="1746"/>
                  </a:cubicBezTo>
                  <a:cubicBezTo>
                    <a:pt x="1833" y="1746"/>
                    <a:pt x="1833" y="1747"/>
                    <a:pt x="1832" y="1747"/>
                  </a:cubicBezTo>
                  <a:cubicBezTo>
                    <a:pt x="1825" y="1753"/>
                    <a:pt x="1780" y="1746"/>
                    <a:pt x="1752" y="1739"/>
                  </a:cubicBezTo>
                  <a:close/>
                  <a:moveTo>
                    <a:pt x="1770" y="1731"/>
                  </a:moveTo>
                  <a:cubicBezTo>
                    <a:pt x="1781" y="1729"/>
                    <a:pt x="1794" y="1727"/>
                    <a:pt x="1804" y="1724"/>
                  </a:cubicBezTo>
                  <a:cubicBezTo>
                    <a:pt x="1836" y="1719"/>
                    <a:pt x="1860" y="1720"/>
                    <a:pt x="1861" y="1723"/>
                  </a:cubicBezTo>
                  <a:cubicBezTo>
                    <a:pt x="1860" y="1726"/>
                    <a:pt x="1835" y="1731"/>
                    <a:pt x="1805" y="1733"/>
                  </a:cubicBezTo>
                  <a:cubicBezTo>
                    <a:pt x="1794" y="1732"/>
                    <a:pt x="1781" y="1732"/>
                    <a:pt x="1770" y="1731"/>
                  </a:cubicBezTo>
                  <a:close/>
                  <a:moveTo>
                    <a:pt x="1744" y="1731"/>
                  </a:moveTo>
                  <a:cubicBezTo>
                    <a:pt x="1742" y="1729"/>
                    <a:pt x="1740" y="1728"/>
                    <a:pt x="1738" y="1726"/>
                  </a:cubicBezTo>
                  <a:cubicBezTo>
                    <a:pt x="1747" y="1728"/>
                    <a:pt x="1756" y="1726"/>
                    <a:pt x="1764" y="1723"/>
                  </a:cubicBezTo>
                  <a:cubicBezTo>
                    <a:pt x="1767" y="1721"/>
                    <a:pt x="1769" y="1720"/>
                    <a:pt x="1771" y="1719"/>
                  </a:cubicBezTo>
                  <a:cubicBezTo>
                    <a:pt x="1782" y="1714"/>
                    <a:pt x="1813" y="1703"/>
                    <a:pt x="1821" y="1707"/>
                  </a:cubicBezTo>
                  <a:cubicBezTo>
                    <a:pt x="1822" y="1708"/>
                    <a:pt x="1822" y="1708"/>
                    <a:pt x="1822" y="1709"/>
                  </a:cubicBezTo>
                  <a:cubicBezTo>
                    <a:pt x="1822" y="1709"/>
                    <a:pt x="1822" y="1710"/>
                    <a:pt x="1821" y="1711"/>
                  </a:cubicBezTo>
                  <a:cubicBezTo>
                    <a:pt x="1814" y="1721"/>
                    <a:pt x="1764" y="1729"/>
                    <a:pt x="1744" y="1731"/>
                  </a:cubicBezTo>
                  <a:close/>
                  <a:moveTo>
                    <a:pt x="1752" y="1747"/>
                  </a:moveTo>
                  <a:cubicBezTo>
                    <a:pt x="1752" y="1748"/>
                    <a:pt x="1752" y="1749"/>
                    <a:pt x="1751" y="1750"/>
                  </a:cubicBezTo>
                  <a:cubicBezTo>
                    <a:pt x="1750" y="1751"/>
                    <a:pt x="1749" y="1752"/>
                    <a:pt x="1747" y="1752"/>
                  </a:cubicBezTo>
                  <a:cubicBezTo>
                    <a:pt x="1739" y="1750"/>
                    <a:pt x="1727" y="1732"/>
                    <a:pt x="1723" y="1724"/>
                  </a:cubicBezTo>
                  <a:cubicBezTo>
                    <a:pt x="1722" y="1724"/>
                    <a:pt x="1722" y="1724"/>
                    <a:pt x="1722" y="1724"/>
                  </a:cubicBezTo>
                  <a:cubicBezTo>
                    <a:pt x="1722" y="1723"/>
                    <a:pt x="1721" y="1721"/>
                    <a:pt x="1720" y="1720"/>
                  </a:cubicBezTo>
                  <a:cubicBezTo>
                    <a:pt x="1722" y="1721"/>
                    <a:pt x="1723" y="1721"/>
                    <a:pt x="1725" y="1722"/>
                  </a:cubicBezTo>
                  <a:cubicBezTo>
                    <a:pt x="1725" y="1722"/>
                    <a:pt x="1725" y="1722"/>
                    <a:pt x="1725" y="1722"/>
                  </a:cubicBezTo>
                  <a:cubicBezTo>
                    <a:pt x="1732" y="1726"/>
                    <a:pt x="1751" y="1739"/>
                    <a:pt x="1752" y="1747"/>
                  </a:cubicBezTo>
                  <a:close/>
                  <a:moveTo>
                    <a:pt x="1719" y="1771"/>
                  </a:moveTo>
                  <a:cubicBezTo>
                    <a:pt x="1721" y="1769"/>
                    <a:pt x="1722" y="1766"/>
                    <a:pt x="1723" y="1764"/>
                  </a:cubicBezTo>
                  <a:cubicBezTo>
                    <a:pt x="1727" y="1756"/>
                    <a:pt x="1728" y="1747"/>
                    <a:pt x="1726" y="1738"/>
                  </a:cubicBezTo>
                  <a:cubicBezTo>
                    <a:pt x="1728" y="1740"/>
                    <a:pt x="1730" y="1742"/>
                    <a:pt x="1731" y="1744"/>
                  </a:cubicBezTo>
                  <a:cubicBezTo>
                    <a:pt x="1729" y="1764"/>
                    <a:pt x="1721" y="1814"/>
                    <a:pt x="1711" y="1821"/>
                  </a:cubicBezTo>
                  <a:cubicBezTo>
                    <a:pt x="1710" y="1822"/>
                    <a:pt x="1709" y="1822"/>
                    <a:pt x="1709" y="1822"/>
                  </a:cubicBezTo>
                  <a:cubicBezTo>
                    <a:pt x="1709" y="1822"/>
                    <a:pt x="1708" y="1821"/>
                    <a:pt x="1707" y="1820"/>
                  </a:cubicBezTo>
                  <a:cubicBezTo>
                    <a:pt x="1703" y="1812"/>
                    <a:pt x="1714" y="1782"/>
                    <a:pt x="1719" y="1771"/>
                  </a:cubicBezTo>
                  <a:close/>
                  <a:moveTo>
                    <a:pt x="1675" y="1829"/>
                  </a:moveTo>
                  <a:cubicBezTo>
                    <a:pt x="1675" y="1829"/>
                    <a:pt x="1675" y="1829"/>
                    <a:pt x="1675" y="1829"/>
                  </a:cubicBezTo>
                  <a:cubicBezTo>
                    <a:pt x="1672" y="1826"/>
                    <a:pt x="1684" y="1807"/>
                    <a:pt x="1701" y="1788"/>
                  </a:cubicBezTo>
                  <a:cubicBezTo>
                    <a:pt x="1705" y="1786"/>
                    <a:pt x="1708" y="1783"/>
                    <a:pt x="1711" y="1780"/>
                  </a:cubicBezTo>
                  <a:cubicBezTo>
                    <a:pt x="1710" y="1784"/>
                    <a:pt x="1708" y="1788"/>
                    <a:pt x="1707" y="1793"/>
                  </a:cubicBezTo>
                  <a:cubicBezTo>
                    <a:pt x="1698" y="1806"/>
                    <a:pt x="1681" y="1828"/>
                    <a:pt x="1675" y="1829"/>
                  </a:cubicBezTo>
                  <a:close/>
                  <a:moveTo>
                    <a:pt x="1724" y="1804"/>
                  </a:moveTo>
                  <a:cubicBezTo>
                    <a:pt x="1727" y="1793"/>
                    <a:pt x="1730" y="1781"/>
                    <a:pt x="1732" y="1770"/>
                  </a:cubicBezTo>
                  <a:cubicBezTo>
                    <a:pt x="1732" y="1781"/>
                    <a:pt x="1732" y="1794"/>
                    <a:pt x="1734" y="1805"/>
                  </a:cubicBezTo>
                  <a:cubicBezTo>
                    <a:pt x="1732" y="1834"/>
                    <a:pt x="1727" y="1860"/>
                    <a:pt x="1723" y="1860"/>
                  </a:cubicBezTo>
                  <a:cubicBezTo>
                    <a:pt x="1720" y="1860"/>
                    <a:pt x="1720" y="1835"/>
                    <a:pt x="1724" y="1804"/>
                  </a:cubicBezTo>
                  <a:close/>
                  <a:moveTo>
                    <a:pt x="1829" y="1675"/>
                  </a:moveTo>
                  <a:cubicBezTo>
                    <a:pt x="1829" y="1675"/>
                    <a:pt x="1829" y="1675"/>
                    <a:pt x="1829" y="1675"/>
                  </a:cubicBezTo>
                  <a:cubicBezTo>
                    <a:pt x="1828" y="1681"/>
                    <a:pt x="1807" y="1698"/>
                    <a:pt x="1793" y="1707"/>
                  </a:cubicBezTo>
                  <a:cubicBezTo>
                    <a:pt x="1788" y="1708"/>
                    <a:pt x="1784" y="1710"/>
                    <a:pt x="1780" y="1711"/>
                  </a:cubicBezTo>
                  <a:cubicBezTo>
                    <a:pt x="1783" y="1708"/>
                    <a:pt x="1786" y="1704"/>
                    <a:pt x="1788" y="1701"/>
                  </a:cubicBezTo>
                  <a:cubicBezTo>
                    <a:pt x="1807" y="1684"/>
                    <a:pt x="1827" y="1672"/>
                    <a:pt x="1829" y="1675"/>
                  </a:cubicBezTo>
                  <a:close/>
                  <a:moveTo>
                    <a:pt x="1790" y="1680"/>
                  </a:moveTo>
                  <a:cubicBezTo>
                    <a:pt x="1789" y="1696"/>
                    <a:pt x="1778" y="1712"/>
                    <a:pt x="1763" y="1719"/>
                  </a:cubicBezTo>
                  <a:cubicBezTo>
                    <a:pt x="1748" y="1726"/>
                    <a:pt x="1732" y="1724"/>
                    <a:pt x="1717" y="1713"/>
                  </a:cubicBezTo>
                  <a:cubicBezTo>
                    <a:pt x="1719" y="1711"/>
                    <a:pt x="1721" y="1708"/>
                    <a:pt x="1723" y="1705"/>
                  </a:cubicBezTo>
                  <a:cubicBezTo>
                    <a:pt x="1740" y="1716"/>
                    <a:pt x="1758" y="1714"/>
                    <a:pt x="1771" y="1702"/>
                  </a:cubicBezTo>
                  <a:cubicBezTo>
                    <a:pt x="1780" y="1692"/>
                    <a:pt x="1783" y="1680"/>
                    <a:pt x="1779" y="1669"/>
                  </a:cubicBezTo>
                  <a:cubicBezTo>
                    <a:pt x="1776" y="1661"/>
                    <a:pt x="1770" y="1656"/>
                    <a:pt x="1764" y="1656"/>
                  </a:cubicBezTo>
                  <a:cubicBezTo>
                    <a:pt x="1763" y="1656"/>
                    <a:pt x="1763" y="1657"/>
                    <a:pt x="1762" y="1657"/>
                  </a:cubicBezTo>
                  <a:cubicBezTo>
                    <a:pt x="1762" y="1658"/>
                    <a:pt x="1762" y="1659"/>
                    <a:pt x="1762" y="1659"/>
                  </a:cubicBezTo>
                  <a:cubicBezTo>
                    <a:pt x="1766" y="1665"/>
                    <a:pt x="1764" y="1670"/>
                    <a:pt x="1761" y="1672"/>
                  </a:cubicBezTo>
                  <a:cubicBezTo>
                    <a:pt x="1757" y="1675"/>
                    <a:pt x="1750" y="1676"/>
                    <a:pt x="1746" y="1672"/>
                  </a:cubicBezTo>
                  <a:cubicBezTo>
                    <a:pt x="1742" y="1668"/>
                    <a:pt x="1740" y="1662"/>
                    <a:pt x="1742" y="1656"/>
                  </a:cubicBezTo>
                  <a:cubicBezTo>
                    <a:pt x="1745" y="1650"/>
                    <a:pt x="1751" y="1645"/>
                    <a:pt x="1758" y="1644"/>
                  </a:cubicBezTo>
                  <a:cubicBezTo>
                    <a:pt x="1766" y="1644"/>
                    <a:pt x="1774" y="1647"/>
                    <a:pt x="1780" y="1653"/>
                  </a:cubicBezTo>
                  <a:cubicBezTo>
                    <a:pt x="1787" y="1660"/>
                    <a:pt x="1791" y="1670"/>
                    <a:pt x="1790" y="1680"/>
                  </a:cubicBezTo>
                  <a:close/>
                  <a:moveTo>
                    <a:pt x="1783" y="1650"/>
                  </a:moveTo>
                  <a:cubicBezTo>
                    <a:pt x="1782" y="1649"/>
                    <a:pt x="1782" y="1649"/>
                    <a:pt x="1781" y="1649"/>
                  </a:cubicBezTo>
                  <a:cubicBezTo>
                    <a:pt x="1792" y="1644"/>
                    <a:pt x="1800" y="1636"/>
                    <a:pt x="1805" y="1625"/>
                  </a:cubicBezTo>
                  <a:cubicBezTo>
                    <a:pt x="1817" y="1626"/>
                    <a:pt x="1829" y="1621"/>
                    <a:pt x="1839" y="1612"/>
                  </a:cubicBezTo>
                  <a:cubicBezTo>
                    <a:pt x="1848" y="1604"/>
                    <a:pt x="1854" y="1592"/>
                    <a:pt x="1854" y="1580"/>
                  </a:cubicBezTo>
                  <a:cubicBezTo>
                    <a:pt x="1855" y="1564"/>
                    <a:pt x="1847" y="1550"/>
                    <a:pt x="1834" y="1544"/>
                  </a:cubicBezTo>
                  <a:cubicBezTo>
                    <a:pt x="1825" y="1540"/>
                    <a:pt x="1815" y="1541"/>
                    <a:pt x="1810" y="1545"/>
                  </a:cubicBezTo>
                  <a:cubicBezTo>
                    <a:pt x="1810" y="1546"/>
                    <a:pt x="1809" y="1547"/>
                    <a:pt x="1809" y="1547"/>
                  </a:cubicBezTo>
                  <a:cubicBezTo>
                    <a:pt x="1810" y="1548"/>
                    <a:pt x="1810" y="1548"/>
                    <a:pt x="1811" y="1549"/>
                  </a:cubicBezTo>
                  <a:cubicBezTo>
                    <a:pt x="1819" y="1551"/>
                    <a:pt x="1821" y="1558"/>
                    <a:pt x="1821" y="1563"/>
                  </a:cubicBezTo>
                  <a:cubicBezTo>
                    <a:pt x="1820" y="1569"/>
                    <a:pt x="1815" y="1575"/>
                    <a:pt x="1807" y="1575"/>
                  </a:cubicBezTo>
                  <a:cubicBezTo>
                    <a:pt x="1799" y="1575"/>
                    <a:pt x="1793" y="1571"/>
                    <a:pt x="1790" y="1564"/>
                  </a:cubicBezTo>
                  <a:cubicBezTo>
                    <a:pt x="1786" y="1556"/>
                    <a:pt x="1788" y="1546"/>
                    <a:pt x="1794" y="1539"/>
                  </a:cubicBezTo>
                  <a:cubicBezTo>
                    <a:pt x="1800" y="1532"/>
                    <a:pt x="1809" y="1528"/>
                    <a:pt x="1819" y="1528"/>
                  </a:cubicBezTo>
                  <a:cubicBezTo>
                    <a:pt x="1832" y="1528"/>
                    <a:pt x="1846" y="1534"/>
                    <a:pt x="1854" y="1544"/>
                  </a:cubicBezTo>
                  <a:cubicBezTo>
                    <a:pt x="1865" y="1556"/>
                    <a:pt x="1870" y="1572"/>
                    <a:pt x="1867" y="1588"/>
                  </a:cubicBezTo>
                  <a:cubicBezTo>
                    <a:pt x="1864" y="1606"/>
                    <a:pt x="1852" y="1622"/>
                    <a:pt x="1834" y="1632"/>
                  </a:cubicBezTo>
                  <a:cubicBezTo>
                    <a:pt x="1817" y="1630"/>
                    <a:pt x="1799" y="1636"/>
                    <a:pt x="1783" y="1650"/>
                  </a:cubicBezTo>
                  <a:cubicBezTo>
                    <a:pt x="1783" y="1650"/>
                    <a:pt x="1783" y="1650"/>
                    <a:pt x="1783" y="1650"/>
                  </a:cubicBezTo>
                  <a:close/>
                  <a:moveTo>
                    <a:pt x="1871" y="1589"/>
                  </a:moveTo>
                  <a:cubicBezTo>
                    <a:pt x="1871" y="1585"/>
                    <a:pt x="1871" y="1582"/>
                    <a:pt x="1871" y="1579"/>
                  </a:cubicBezTo>
                  <a:cubicBezTo>
                    <a:pt x="1874" y="1589"/>
                    <a:pt x="1878" y="1599"/>
                    <a:pt x="1881" y="1609"/>
                  </a:cubicBezTo>
                  <a:cubicBezTo>
                    <a:pt x="1887" y="1625"/>
                    <a:pt x="1892" y="1639"/>
                    <a:pt x="1890" y="1649"/>
                  </a:cubicBezTo>
                  <a:cubicBezTo>
                    <a:pt x="1888" y="1654"/>
                    <a:pt x="1886" y="1658"/>
                    <a:pt x="1882" y="1660"/>
                  </a:cubicBezTo>
                  <a:cubicBezTo>
                    <a:pt x="1886" y="1656"/>
                    <a:pt x="1887" y="1650"/>
                    <a:pt x="1886" y="1645"/>
                  </a:cubicBezTo>
                  <a:cubicBezTo>
                    <a:pt x="1885" y="1638"/>
                    <a:pt x="1878" y="1632"/>
                    <a:pt x="1870" y="1631"/>
                  </a:cubicBezTo>
                  <a:cubicBezTo>
                    <a:pt x="1863" y="1631"/>
                    <a:pt x="1856" y="1634"/>
                    <a:pt x="1852" y="1639"/>
                  </a:cubicBezTo>
                  <a:cubicBezTo>
                    <a:pt x="1848" y="1637"/>
                    <a:pt x="1844" y="1635"/>
                    <a:pt x="1840" y="1634"/>
                  </a:cubicBezTo>
                  <a:cubicBezTo>
                    <a:pt x="1856" y="1623"/>
                    <a:pt x="1868" y="1607"/>
                    <a:pt x="1871" y="1589"/>
                  </a:cubicBezTo>
                  <a:close/>
                  <a:moveTo>
                    <a:pt x="2027" y="1608"/>
                  </a:moveTo>
                  <a:cubicBezTo>
                    <a:pt x="2024" y="1632"/>
                    <a:pt x="2010" y="1651"/>
                    <a:pt x="1992" y="1657"/>
                  </a:cubicBezTo>
                  <a:cubicBezTo>
                    <a:pt x="1978" y="1661"/>
                    <a:pt x="1969" y="1655"/>
                    <a:pt x="1965" y="1648"/>
                  </a:cubicBezTo>
                  <a:cubicBezTo>
                    <a:pt x="1962" y="1642"/>
                    <a:pt x="1962" y="1634"/>
                    <a:pt x="1970" y="1628"/>
                  </a:cubicBezTo>
                  <a:cubicBezTo>
                    <a:pt x="1975" y="1624"/>
                    <a:pt x="1982" y="1624"/>
                    <a:pt x="1987" y="1628"/>
                  </a:cubicBezTo>
                  <a:cubicBezTo>
                    <a:pt x="1990" y="1631"/>
                    <a:pt x="1993" y="1637"/>
                    <a:pt x="1990" y="1645"/>
                  </a:cubicBezTo>
                  <a:cubicBezTo>
                    <a:pt x="1990" y="1645"/>
                    <a:pt x="1990" y="1646"/>
                    <a:pt x="1991" y="1647"/>
                  </a:cubicBezTo>
                  <a:cubicBezTo>
                    <a:pt x="1992" y="1647"/>
                    <a:pt x="1993" y="1647"/>
                    <a:pt x="1993" y="1647"/>
                  </a:cubicBezTo>
                  <a:cubicBezTo>
                    <a:pt x="2001" y="1642"/>
                    <a:pt x="2002" y="1632"/>
                    <a:pt x="1997" y="1623"/>
                  </a:cubicBezTo>
                  <a:cubicBezTo>
                    <a:pt x="1992" y="1613"/>
                    <a:pt x="1978" y="1606"/>
                    <a:pt x="1963" y="1597"/>
                  </a:cubicBezTo>
                  <a:cubicBezTo>
                    <a:pt x="1933" y="1581"/>
                    <a:pt x="1896" y="1560"/>
                    <a:pt x="1888" y="1510"/>
                  </a:cubicBezTo>
                  <a:cubicBezTo>
                    <a:pt x="1888" y="1510"/>
                    <a:pt x="1888" y="1510"/>
                    <a:pt x="1888" y="1510"/>
                  </a:cubicBezTo>
                  <a:cubicBezTo>
                    <a:pt x="1890" y="1509"/>
                    <a:pt x="1891" y="1508"/>
                    <a:pt x="1893" y="1507"/>
                  </a:cubicBezTo>
                  <a:cubicBezTo>
                    <a:pt x="1903" y="1555"/>
                    <a:pt x="1938" y="1575"/>
                    <a:pt x="1966" y="1591"/>
                  </a:cubicBezTo>
                  <a:cubicBezTo>
                    <a:pt x="1990" y="1605"/>
                    <a:pt x="2009" y="1616"/>
                    <a:pt x="2003" y="1641"/>
                  </a:cubicBezTo>
                  <a:cubicBezTo>
                    <a:pt x="2003" y="1641"/>
                    <a:pt x="2003" y="1642"/>
                    <a:pt x="2004" y="1643"/>
                  </a:cubicBezTo>
                  <a:cubicBezTo>
                    <a:pt x="2005" y="1643"/>
                    <a:pt x="2006" y="1643"/>
                    <a:pt x="2006" y="1642"/>
                  </a:cubicBezTo>
                  <a:cubicBezTo>
                    <a:pt x="2022" y="1624"/>
                    <a:pt x="2026" y="1600"/>
                    <a:pt x="2021" y="1573"/>
                  </a:cubicBezTo>
                  <a:cubicBezTo>
                    <a:pt x="2011" y="1533"/>
                    <a:pt x="1978" y="1490"/>
                    <a:pt x="1940" y="1472"/>
                  </a:cubicBezTo>
                  <a:cubicBezTo>
                    <a:pt x="1940" y="1471"/>
                    <a:pt x="1941" y="1470"/>
                    <a:pt x="1942" y="1469"/>
                  </a:cubicBezTo>
                  <a:cubicBezTo>
                    <a:pt x="2000" y="1492"/>
                    <a:pt x="2033" y="1560"/>
                    <a:pt x="2027" y="1608"/>
                  </a:cubicBezTo>
                  <a:close/>
                  <a:moveTo>
                    <a:pt x="1944" y="1466"/>
                  </a:moveTo>
                  <a:cubicBezTo>
                    <a:pt x="1945" y="1465"/>
                    <a:pt x="1946" y="1463"/>
                    <a:pt x="1947" y="1462"/>
                  </a:cubicBezTo>
                  <a:cubicBezTo>
                    <a:pt x="1993" y="1481"/>
                    <a:pt x="2034" y="1515"/>
                    <a:pt x="2057" y="1552"/>
                  </a:cubicBezTo>
                  <a:cubicBezTo>
                    <a:pt x="2057" y="1552"/>
                    <a:pt x="2057" y="1552"/>
                    <a:pt x="2057" y="1552"/>
                  </a:cubicBezTo>
                  <a:cubicBezTo>
                    <a:pt x="2047" y="1560"/>
                    <a:pt x="2037" y="1567"/>
                    <a:pt x="2029" y="1571"/>
                  </a:cubicBezTo>
                  <a:cubicBezTo>
                    <a:pt x="2020" y="1529"/>
                    <a:pt x="1990" y="1484"/>
                    <a:pt x="1944" y="1466"/>
                  </a:cubicBezTo>
                  <a:close/>
                  <a:moveTo>
                    <a:pt x="2107" y="1511"/>
                  </a:moveTo>
                  <a:cubicBezTo>
                    <a:pt x="2107" y="1511"/>
                    <a:pt x="2107" y="1511"/>
                    <a:pt x="2107" y="1511"/>
                  </a:cubicBezTo>
                  <a:cubicBezTo>
                    <a:pt x="2107" y="1511"/>
                    <a:pt x="2107" y="1511"/>
                    <a:pt x="2107" y="1511"/>
                  </a:cubicBezTo>
                  <a:cubicBezTo>
                    <a:pt x="2097" y="1533"/>
                    <a:pt x="2068" y="1571"/>
                    <a:pt x="2031" y="1587"/>
                  </a:cubicBezTo>
                  <a:cubicBezTo>
                    <a:pt x="2031" y="1583"/>
                    <a:pt x="2030" y="1579"/>
                    <a:pt x="2030" y="1575"/>
                  </a:cubicBezTo>
                  <a:cubicBezTo>
                    <a:pt x="2052" y="1565"/>
                    <a:pt x="2084" y="1536"/>
                    <a:pt x="2096" y="1506"/>
                  </a:cubicBezTo>
                  <a:cubicBezTo>
                    <a:pt x="2108" y="1477"/>
                    <a:pt x="2106" y="1433"/>
                    <a:pt x="2097" y="1411"/>
                  </a:cubicBezTo>
                  <a:cubicBezTo>
                    <a:pt x="2101" y="1409"/>
                    <a:pt x="2104" y="1406"/>
                    <a:pt x="2107" y="1404"/>
                  </a:cubicBezTo>
                  <a:cubicBezTo>
                    <a:pt x="2122" y="1441"/>
                    <a:pt x="2116" y="1488"/>
                    <a:pt x="2107" y="1511"/>
                  </a:cubicBezTo>
                  <a:close/>
                  <a:moveTo>
                    <a:pt x="2109" y="1354"/>
                  </a:moveTo>
                  <a:cubicBezTo>
                    <a:pt x="2118" y="1351"/>
                    <a:pt x="2124" y="1343"/>
                    <a:pt x="2123" y="1334"/>
                  </a:cubicBezTo>
                  <a:cubicBezTo>
                    <a:pt x="2122" y="1334"/>
                    <a:pt x="2122" y="1333"/>
                    <a:pt x="2121" y="1333"/>
                  </a:cubicBezTo>
                  <a:cubicBezTo>
                    <a:pt x="2120" y="1333"/>
                    <a:pt x="2119" y="1333"/>
                    <a:pt x="2119" y="1334"/>
                  </a:cubicBezTo>
                  <a:cubicBezTo>
                    <a:pt x="2115" y="1342"/>
                    <a:pt x="2109" y="1344"/>
                    <a:pt x="2104" y="1343"/>
                  </a:cubicBezTo>
                  <a:cubicBezTo>
                    <a:pt x="2098" y="1342"/>
                    <a:pt x="2094" y="1338"/>
                    <a:pt x="2093" y="1331"/>
                  </a:cubicBezTo>
                  <a:cubicBezTo>
                    <a:pt x="2091" y="1322"/>
                    <a:pt x="2097" y="1316"/>
                    <a:pt x="2104" y="1314"/>
                  </a:cubicBezTo>
                  <a:cubicBezTo>
                    <a:pt x="2111" y="1311"/>
                    <a:pt x="2122" y="1313"/>
                    <a:pt x="2129" y="1326"/>
                  </a:cubicBezTo>
                  <a:cubicBezTo>
                    <a:pt x="2138" y="1343"/>
                    <a:pt x="2134" y="1367"/>
                    <a:pt x="2119" y="1386"/>
                  </a:cubicBezTo>
                  <a:cubicBezTo>
                    <a:pt x="2089" y="1424"/>
                    <a:pt x="2018" y="1449"/>
                    <a:pt x="1961" y="1424"/>
                  </a:cubicBezTo>
                  <a:cubicBezTo>
                    <a:pt x="1961" y="1423"/>
                    <a:pt x="1961" y="1422"/>
                    <a:pt x="1961" y="1420"/>
                  </a:cubicBezTo>
                  <a:cubicBezTo>
                    <a:pt x="2001" y="1434"/>
                    <a:pt x="2055" y="1428"/>
                    <a:pt x="2090" y="1406"/>
                  </a:cubicBezTo>
                  <a:cubicBezTo>
                    <a:pt x="2113" y="1391"/>
                    <a:pt x="2126" y="1371"/>
                    <a:pt x="2128" y="1347"/>
                  </a:cubicBezTo>
                  <a:cubicBezTo>
                    <a:pt x="2129" y="1346"/>
                    <a:pt x="2128" y="1345"/>
                    <a:pt x="2127" y="1345"/>
                  </a:cubicBezTo>
                  <a:cubicBezTo>
                    <a:pt x="2126" y="1345"/>
                    <a:pt x="2125" y="1345"/>
                    <a:pt x="2125" y="1346"/>
                  </a:cubicBezTo>
                  <a:cubicBezTo>
                    <a:pt x="2112" y="1367"/>
                    <a:pt x="2091" y="1362"/>
                    <a:pt x="2064" y="1354"/>
                  </a:cubicBezTo>
                  <a:cubicBezTo>
                    <a:pt x="2033" y="1346"/>
                    <a:pt x="1994" y="1335"/>
                    <a:pt x="1953" y="1362"/>
                  </a:cubicBezTo>
                  <a:cubicBezTo>
                    <a:pt x="1952" y="1360"/>
                    <a:pt x="1952" y="1359"/>
                    <a:pt x="1951" y="1357"/>
                  </a:cubicBezTo>
                  <a:cubicBezTo>
                    <a:pt x="1951" y="1357"/>
                    <a:pt x="1951" y="1357"/>
                    <a:pt x="1951" y="1357"/>
                  </a:cubicBezTo>
                  <a:cubicBezTo>
                    <a:pt x="1992" y="1327"/>
                    <a:pt x="2033" y="1339"/>
                    <a:pt x="2066" y="1348"/>
                  </a:cubicBezTo>
                  <a:cubicBezTo>
                    <a:pt x="2083" y="1353"/>
                    <a:pt x="2098" y="1357"/>
                    <a:pt x="2109" y="1354"/>
                  </a:cubicBezTo>
                  <a:close/>
                  <a:moveTo>
                    <a:pt x="1955" y="1350"/>
                  </a:moveTo>
                  <a:cubicBezTo>
                    <a:pt x="1956" y="1348"/>
                    <a:pt x="1958" y="1346"/>
                    <a:pt x="1959" y="1344"/>
                  </a:cubicBezTo>
                  <a:cubicBezTo>
                    <a:pt x="1960" y="1347"/>
                    <a:pt x="1960" y="1347"/>
                    <a:pt x="1960" y="1347"/>
                  </a:cubicBezTo>
                  <a:cubicBezTo>
                    <a:pt x="1959" y="1348"/>
                    <a:pt x="1957" y="1349"/>
                    <a:pt x="1955" y="1350"/>
                  </a:cubicBezTo>
                  <a:close/>
                  <a:moveTo>
                    <a:pt x="2069" y="1260"/>
                  </a:moveTo>
                  <a:cubicBezTo>
                    <a:pt x="2070" y="1264"/>
                    <a:pt x="2072" y="1268"/>
                    <a:pt x="2073" y="1272"/>
                  </a:cubicBezTo>
                  <a:cubicBezTo>
                    <a:pt x="2070" y="1275"/>
                    <a:pt x="2070" y="1275"/>
                    <a:pt x="2070" y="1275"/>
                  </a:cubicBezTo>
                  <a:cubicBezTo>
                    <a:pt x="2070" y="1270"/>
                    <a:pt x="2070" y="1265"/>
                    <a:pt x="2069" y="1260"/>
                  </a:cubicBezTo>
                  <a:close/>
                  <a:moveTo>
                    <a:pt x="2073" y="1277"/>
                  </a:moveTo>
                  <a:cubicBezTo>
                    <a:pt x="2074" y="1280"/>
                    <a:pt x="2074" y="1283"/>
                    <a:pt x="2074" y="1286"/>
                  </a:cubicBezTo>
                  <a:cubicBezTo>
                    <a:pt x="2066" y="1291"/>
                    <a:pt x="2066" y="1291"/>
                    <a:pt x="2066" y="1291"/>
                  </a:cubicBezTo>
                  <a:cubicBezTo>
                    <a:pt x="2067" y="1288"/>
                    <a:pt x="2068" y="1285"/>
                    <a:pt x="2069" y="1282"/>
                  </a:cubicBezTo>
                  <a:lnTo>
                    <a:pt x="2073" y="1277"/>
                  </a:lnTo>
                  <a:close/>
                  <a:moveTo>
                    <a:pt x="2074" y="1291"/>
                  </a:moveTo>
                  <a:cubicBezTo>
                    <a:pt x="2074" y="1294"/>
                    <a:pt x="2073" y="1297"/>
                    <a:pt x="2073" y="1301"/>
                  </a:cubicBezTo>
                  <a:cubicBezTo>
                    <a:pt x="2059" y="1306"/>
                    <a:pt x="2059" y="1306"/>
                    <a:pt x="2059" y="1306"/>
                  </a:cubicBezTo>
                  <a:cubicBezTo>
                    <a:pt x="2061" y="1303"/>
                    <a:pt x="2062" y="1300"/>
                    <a:pt x="2064" y="1297"/>
                  </a:cubicBezTo>
                  <a:lnTo>
                    <a:pt x="2074" y="1291"/>
                  </a:lnTo>
                  <a:close/>
                  <a:moveTo>
                    <a:pt x="2039" y="1329"/>
                  </a:moveTo>
                  <a:cubicBezTo>
                    <a:pt x="2042" y="1327"/>
                    <a:pt x="2044" y="1325"/>
                    <a:pt x="2046" y="1322"/>
                  </a:cubicBezTo>
                  <a:cubicBezTo>
                    <a:pt x="2068" y="1319"/>
                    <a:pt x="2068" y="1319"/>
                    <a:pt x="2068" y="1319"/>
                  </a:cubicBezTo>
                  <a:cubicBezTo>
                    <a:pt x="2067" y="1323"/>
                    <a:pt x="2065" y="1326"/>
                    <a:pt x="2063" y="1330"/>
                  </a:cubicBezTo>
                  <a:lnTo>
                    <a:pt x="2039" y="1329"/>
                  </a:lnTo>
                  <a:close/>
                  <a:moveTo>
                    <a:pt x="2061" y="1334"/>
                  </a:moveTo>
                  <a:cubicBezTo>
                    <a:pt x="2060" y="1336"/>
                    <a:pt x="2059" y="1339"/>
                    <a:pt x="2057" y="1342"/>
                  </a:cubicBezTo>
                  <a:cubicBezTo>
                    <a:pt x="2050" y="1339"/>
                    <a:pt x="2041" y="1337"/>
                    <a:pt x="2033" y="1336"/>
                  </a:cubicBezTo>
                  <a:cubicBezTo>
                    <a:pt x="2034" y="1335"/>
                    <a:pt x="2035" y="1334"/>
                    <a:pt x="2036" y="1333"/>
                  </a:cubicBezTo>
                  <a:lnTo>
                    <a:pt x="2061" y="1334"/>
                  </a:lnTo>
                  <a:close/>
                  <a:moveTo>
                    <a:pt x="2050" y="1318"/>
                  </a:moveTo>
                  <a:cubicBezTo>
                    <a:pt x="2052" y="1316"/>
                    <a:pt x="2054" y="1313"/>
                    <a:pt x="2055" y="1311"/>
                  </a:cubicBezTo>
                  <a:cubicBezTo>
                    <a:pt x="2072" y="1305"/>
                    <a:pt x="2072" y="1305"/>
                    <a:pt x="2072" y="1305"/>
                  </a:cubicBezTo>
                  <a:cubicBezTo>
                    <a:pt x="2071" y="1308"/>
                    <a:pt x="2070" y="1312"/>
                    <a:pt x="2069" y="1315"/>
                  </a:cubicBezTo>
                  <a:lnTo>
                    <a:pt x="2050" y="1318"/>
                  </a:lnTo>
                  <a:close/>
                  <a:moveTo>
                    <a:pt x="2028" y="1335"/>
                  </a:moveTo>
                  <a:cubicBezTo>
                    <a:pt x="2026" y="1335"/>
                    <a:pt x="2024" y="1335"/>
                    <a:pt x="2021" y="1334"/>
                  </a:cubicBezTo>
                  <a:cubicBezTo>
                    <a:pt x="2042" y="1317"/>
                    <a:pt x="2060" y="1299"/>
                    <a:pt x="2066" y="1276"/>
                  </a:cubicBezTo>
                  <a:cubicBezTo>
                    <a:pt x="2064" y="1298"/>
                    <a:pt x="2049" y="1316"/>
                    <a:pt x="2028" y="1335"/>
                  </a:cubicBezTo>
                  <a:close/>
                  <a:moveTo>
                    <a:pt x="2062" y="1275"/>
                  </a:moveTo>
                  <a:cubicBezTo>
                    <a:pt x="2059" y="1270"/>
                    <a:pt x="2059" y="1270"/>
                    <a:pt x="2059" y="1270"/>
                  </a:cubicBezTo>
                  <a:cubicBezTo>
                    <a:pt x="2061" y="1268"/>
                    <a:pt x="2063" y="1265"/>
                    <a:pt x="2064" y="1262"/>
                  </a:cubicBezTo>
                  <a:cubicBezTo>
                    <a:pt x="2063" y="1266"/>
                    <a:pt x="2063" y="1271"/>
                    <a:pt x="2062" y="1275"/>
                  </a:cubicBezTo>
                  <a:close/>
                  <a:moveTo>
                    <a:pt x="2060" y="1280"/>
                  </a:moveTo>
                  <a:cubicBezTo>
                    <a:pt x="2059" y="1283"/>
                    <a:pt x="2058" y="1286"/>
                    <a:pt x="2057" y="1289"/>
                  </a:cubicBezTo>
                  <a:cubicBezTo>
                    <a:pt x="2051" y="1278"/>
                    <a:pt x="2051" y="1278"/>
                    <a:pt x="2051" y="1278"/>
                  </a:cubicBezTo>
                  <a:cubicBezTo>
                    <a:pt x="2053" y="1277"/>
                    <a:pt x="2055" y="1275"/>
                    <a:pt x="2056" y="1273"/>
                  </a:cubicBezTo>
                  <a:lnTo>
                    <a:pt x="2060" y="1280"/>
                  </a:lnTo>
                  <a:close/>
                  <a:moveTo>
                    <a:pt x="2054" y="1293"/>
                  </a:moveTo>
                  <a:cubicBezTo>
                    <a:pt x="2053" y="1295"/>
                    <a:pt x="2051" y="1298"/>
                    <a:pt x="2049" y="1301"/>
                  </a:cubicBezTo>
                  <a:cubicBezTo>
                    <a:pt x="2041" y="1285"/>
                    <a:pt x="2041" y="1285"/>
                    <a:pt x="2041" y="1285"/>
                  </a:cubicBezTo>
                  <a:cubicBezTo>
                    <a:pt x="2044" y="1284"/>
                    <a:pt x="2046" y="1282"/>
                    <a:pt x="2048" y="1281"/>
                  </a:cubicBezTo>
                  <a:lnTo>
                    <a:pt x="2054" y="1293"/>
                  </a:lnTo>
                  <a:close/>
                  <a:moveTo>
                    <a:pt x="2047" y="1304"/>
                  </a:moveTo>
                  <a:cubicBezTo>
                    <a:pt x="2044" y="1307"/>
                    <a:pt x="2042" y="1309"/>
                    <a:pt x="2040" y="1312"/>
                  </a:cubicBezTo>
                  <a:cubicBezTo>
                    <a:pt x="2030" y="1291"/>
                    <a:pt x="2030" y="1291"/>
                    <a:pt x="2030" y="1291"/>
                  </a:cubicBezTo>
                  <a:cubicBezTo>
                    <a:pt x="2033" y="1290"/>
                    <a:pt x="2035" y="1289"/>
                    <a:pt x="2038" y="1287"/>
                  </a:cubicBezTo>
                  <a:lnTo>
                    <a:pt x="2047" y="1304"/>
                  </a:lnTo>
                  <a:close/>
                  <a:moveTo>
                    <a:pt x="2037" y="1315"/>
                  </a:moveTo>
                  <a:cubicBezTo>
                    <a:pt x="2035" y="1317"/>
                    <a:pt x="2032" y="1319"/>
                    <a:pt x="2030" y="1322"/>
                  </a:cubicBezTo>
                  <a:cubicBezTo>
                    <a:pt x="2019" y="1297"/>
                    <a:pt x="2019" y="1297"/>
                    <a:pt x="2019" y="1297"/>
                  </a:cubicBezTo>
                  <a:cubicBezTo>
                    <a:pt x="2020" y="1296"/>
                    <a:pt x="2021" y="1296"/>
                    <a:pt x="2022" y="1295"/>
                  </a:cubicBezTo>
                  <a:cubicBezTo>
                    <a:pt x="2024" y="1294"/>
                    <a:pt x="2025" y="1294"/>
                    <a:pt x="2027" y="1293"/>
                  </a:cubicBezTo>
                  <a:lnTo>
                    <a:pt x="2037" y="1315"/>
                  </a:lnTo>
                  <a:close/>
                  <a:moveTo>
                    <a:pt x="2027" y="1325"/>
                  </a:moveTo>
                  <a:cubicBezTo>
                    <a:pt x="2024" y="1327"/>
                    <a:pt x="2021" y="1329"/>
                    <a:pt x="2018" y="1332"/>
                  </a:cubicBezTo>
                  <a:cubicBezTo>
                    <a:pt x="2007" y="1303"/>
                    <a:pt x="2007" y="1303"/>
                    <a:pt x="2007" y="1303"/>
                  </a:cubicBezTo>
                  <a:cubicBezTo>
                    <a:pt x="2010" y="1301"/>
                    <a:pt x="2013" y="1300"/>
                    <a:pt x="2016" y="1298"/>
                  </a:cubicBezTo>
                  <a:lnTo>
                    <a:pt x="2027" y="1325"/>
                  </a:lnTo>
                  <a:close/>
                  <a:moveTo>
                    <a:pt x="2015" y="1334"/>
                  </a:moveTo>
                  <a:cubicBezTo>
                    <a:pt x="2011" y="1334"/>
                    <a:pt x="2007" y="1334"/>
                    <a:pt x="2003" y="1334"/>
                  </a:cubicBezTo>
                  <a:cubicBezTo>
                    <a:pt x="1994" y="1311"/>
                    <a:pt x="1994" y="1311"/>
                    <a:pt x="1994" y="1311"/>
                  </a:cubicBezTo>
                  <a:cubicBezTo>
                    <a:pt x="1997" y="1309"/>
                    <a:pt x="2000" y="1307"/>
                    <a:pt x="2003" y="1305"/>
                  </a:cubicBezTo>
                  <a:lnTo>
                    <a:pt x="2015" y="1334"/>
                  </a:lnTo>
                  <a:close/>
                  <a:moveTo>
                    <a:pt x="1999" y="1334"/>
                  </a:moveTo>
                  <a:cubicBezTo>
                    <a:pt x="1996" y="1335"/>
                    <a:pt x="1993" y="1335"/>
                    <a:pt x="1989" y="1336"/>
                  </a:cubicBezTo>
                  <a:cubicBezTo>
                    <a:pt x="1982" y="1319"/>
                    <a:pt x="1982" y="1319"/>
                    <a:pt x="1982" y="1319"/>
                  </a:cubicBezTo>
                  <a:cubicBezTo>
                    <a:pt x="1985" y="1317"/>
                    <a:pt x="1987" y="1315"/>
                    <a:pt x="1990" y="1313"/>
                  </a:cubicBezTo>
                  <a:lnTo>
                    <a:pt x="1999" y="1334"/>
                  </a:lnTo>
                  <a:close/>
                  <a:moveTo>
                    <a:pt x="1985" y="1337"/>
                  </a:moveTo>
                  <a:cubicBezTo>
                    <a:pt x="1982" y="1337"/>
                    <a:pt x="1979" y="1338"/>
                    <a:pt x="1976" y="1340"/>
                  </a:cubicBezTo>
                  <a:cubicBezTo>
                    <a:pt x="1971" y="1329"/>
                    <a:pt x="1971" y="1329"/>
                    <a:pt x="1971" y="1329"/>
                  </a:cubicBezTo>
                  <a:cubicBezTo>
                    <a:pt x="1973" y="1326"/>
                    <a:pt x="1976" y="1324"/>
                    <a:pt x="1979" y="1321"/>
                  </a:cubicBezTo>
                  <a:lnTo>
                    <a:pt x="1985" y="1337"/>
                  </a:lnTo>
                  <a:close/>
                  <a:moveTo>
                    <a:pt x="1972" y="1341"/>
                  </a:moveTo>
                  <a:cubicBezTo>
                    <a:pt x="1969" y="1342"/>
                    <a:pt x="1967" y="1343"/>
                    <a:pt x="1964" y="1345"/>
                  </a:cubicBezTo>
                  <a:cubicBezTo>
                    <a:pt x="1961" y="1340"/>
                    <a:pt x="1961" y="1340"/>
                    <a:pt x="1961" y="1340"/>
                  </a:cubicBezTo>
                  <a:cubicBezTo>
                    <a:pt x="1963" y="1337"/>
                    <a:pt x="1966" y="1334"/>
                    <a:pt x="1968" y="1332"/>
                  </a:cubicBezTo>
                  <a:lnTo>
                    <a:pt x="1972" y="1341"/>
                  </a:lnTo>
                  <a:close/>
                  <a:moveTo>
                    <a:pt x="2083" y="1278"/>
                  </a:moveTo>
                  <a:cubicBezTo>
                    <a:pt x="2084" y="1299"/>
                    <a:pt x="2078" y="1322"/>
                    <a:pt x="2067" y="1344"/>
                  </a:cubicBezTo>
                  <a:cubicBezTo>
                    <a:pt x="2065" y="1344"/>
                    <a:pt x="2063" y="1343"/>
                    <a:pt x="2061" y="1343"/>
                  </a:cubicBezTo>
                  <a:cubicBezTo>
                    <a:pt x="2083" y="1306"/>
                    <a:pt x="2084" y="1270"/>
                    <a:pt x="2064" y="1243"/>
                  </a:cubicBezTo>
                  <a:cubicBezTo>
                    <a:pt x="2063" y="1243"/>
                    <a:pt x="2062" y="1242"/>
                    <a:pt x="2062" y="1243"/>
                  </a:cubicBezTo>
                  <a:cubicBezTo>
                    <a:pt x="2061" y="1243"/>
                    <a:pt x="2060" y="1244"/>
                    <a:pt x="2060" y="1245"/>
                  </a:cubicBezTo>
                  <a:cubicBezTo>
                    <a:pt x="2065" y="1270"/>
                    <a:pt x="2045" y="1279"/>
                    <a:pt x="2020" y="1292"/>
                  </a:cubicBezTo>
                  <a:cubicBezTo>
                    <a:pt x="1996" y="1304"/>
                    <a:pt x="1966" y="1319"/>
                    <a:pt x="1950" y="1353"/>
                  </a:cubicBezTo>
                  <a:cubicBezTo>
                    <a:pt x="1948" y="1350"/>
                    <a:pt x="1947" y="1347"/>
                    <a:pt x="1946" y="1345"/>
                  </a:cubicBezTo>
                  <a:cubicBezTo>
                    <a:pt x="1962" y="1312"/>
                    <a:pt x="1993" y="1297"/>
                    <a:pt x="2018" y="1286"/>
                  </a:cubicBezTo>
                  <a:cubicBezTo>
                    <a:pt x="2034" y="1278"/>
                    <a:pt x="2048" y="1272"/>
                    <a:pt x="2054" y="1262"/>
                  </a:cubicBezTo>
                  <a:cubicBezTo>
                    <a:pt x="2059" y="1253"/>
                    <a:pt x="2058" y="1244"/>
                    <a:pt x="2051" y="1238"/>
                  </a:cubicBezTo>
                  <a:cubicBezTo>
                    <a:pt x="2051" y="1237"/>
                    <a:pt x="2050" y="1237"/>
                    <a:pt x="2049" y="1238"/>
                  </a:cubicBezTo>
                  <a:cubicBezTo>
                    <a:pt x="2048" y="1238"/>
                    <a:pt x="2048" y="1239"/>
                    <a:pt x="2048" y="1240"/>
                  </a:cubicBezTo>
                  <a:cubicBezTo>
                    <a:pt x="2051" y="1248"/>
                    <a:pt x="2047" y="1254"/>
                    <a:pt x="2043" y="1257"/>
                  </a:cubicBezTo>
                  <a:cubicBezTo>
                    <a:pt x="2039" y="1260"/>
                    <a:pt x="2032" y="1259"/>
                    <a:pt x="2027" y="1255"/>
                  </a:cubicBezTo>
                  <a:cubicBezTo>
                    <a:pt x="2020" y="1249"/>
                    <a:pt x="2020" y="1241"/>
                    <a:pt x="2023" y="1235"/>
                  </a:cubicBezTo>
                  <a:cubicBezTo>
                    <a:pt x="2027" y="1228"/>
                    <a:pt x="2037" y="1222"/>
                    <a:pt x="2051" y="1228"/>
                  </a:cubicBezTo>
                  <a:cubicBezTo>
                    <a:pt x="2068" y="1234"/>
                    <a:pt x="2081" y="1255"/>
                    <a:pt x="2083" y="1278"/>
                  </a:cubicBezTo>
                  <a:close/>
                  <a:moveTo>
                    <a:pt x="2063" y="958"/>
                  </a:moveTo>
                  <a:cubicBezTo>
                    <a:pt x="2064" y="959"/>
                    <a:pt x="2064" y="959"/>
                    <a:pt x="2065" y="959"/>
                  </a:cubicBezTo>
                  <a:cubicBezTo>
                    <a:pt x="2065" y="959"/>
                    <a:pt x="2066" y="959"/>
                    <a:pt x="2066" y="959"/>
                  </a:cubicBezTo>
                  <a:cubicBezTo>
                    <a:pt x="2078" y="952"/>
                    <a:pt x="2091" y="950"/>
                    <a:pt x="2101" y="956"/>
                  </a:cubicBezTo>
                  <a:cubicBezTo>
                    <a:pt x="2112" y="962"/>
                    <a:pt x="2118" y="974"/>
                    <a:pt x="2118" y="987"/>
                  </a:cubicBezTo>
                  <a:cubicBezTo>
                    <a:pt x="2118" y="988"/>
                    <a:pt x="2118" y="989"/>
                    <a:pt x="2118" y="989"/>
                  </a:cubicBezTo>
                  <a:cubicBezTo>
                    <a:pt x="2119" y="989"/>
                    <a:pt x="2119" y="989"/>
                    <a:pt x="2120" y="989"/>
                  </a:cubicBezTo>
                  <a:cubicBezTo>
                    <a:pt x="2132" y="987"/>
                    <a:pt x="2143" y="990"/>
                    <a:pt x="2150" y="1000"/>
                  </a:cubicBezTo>
                  <a:cubicBezTo>
                    <a:pt x="2158" y="1010"/>
                    <a:pt x="2159" y="1024"/>
                    <a:pt x="2153" y="1035"/>
                  </a:cubicBezTo>
                  <a:cubicBezTo>
                    <a:pt x="2153" y="1035"/>
                    <a:pt x="2153" y="1036"/>
                    <a:pt x="2153" y="1037"/>
                  </a:cubicBezTo>
                  <a:cubicBezTo>
                    <a:pt x="2153" y="1037"/>
                    <a:pt x="2154" y="1038"/>
                    <a:pt x="2154" y="1038"/>
                  </a:cubicBezTo>
                  <a:cubicBezTo>
                    <a:pt x="2164" y="1040"/>
                    <a:pt x="2171" y="1050"/>
                    <a:pt x="2174" y="1062"/>
                  </a:cubicBezTo>
                  <a:cubicBezTo>
                    <a:pt x="2176" y="1073"/>
                    <a:pt x="2172" y="1083"/>
                    <a:pt x="2165" y="1088"/>
                  </a:cubicBezTo>
                  <a:cubicBezTo>
                    <a:pt x="2164" y="1089"/>
                    <a:pt x="2164" y="1090"/>
                    <a:pt x="2164" y="1091"/>
                  </a:cubicBezTo>
                  <a:cubicBezTo>
                    <a:pt x="2164" y="1091"/>
                    <a:pt x="2165" y="1091"/>
                    <a:pt x="2165" y="1091"/>
                  </a:cubicBezTo>
                  <a:cubicBezTo>
                    <a:pt x="2165" y="1091"/>
                    <a:pt x="2165" y="1091"/>
                    <a:pt x="2165" y="1091"/>
                  </a:cubicBezTo>
                  <a:cubicBezTo>
                    <a:pt x="2172" y="1097"/>
                    <a:pt x="2176" y="1107"/>
                    <a:pt x="2174" y="1117"/>
                  </a:cubicBezTo>
                  <a:cubicBezTo>
                    <a:pt x="2171" y="1129"/>
                    <a:pt x="2164" y="1139"/>
                    <a:pt x="2154" y="1142"/>
                  </a:cubicBezTo>
                  <a:cubicBezTo>
                    <a:pt x="2154" y="1142"/>
                    <a:pt x="2153" y="1142"/>
                    <a:pt x="2153" y="1143"/>
                  </a:cubicBezTo>
                  <a:cubicBezTo>
                    <a:pt x="2153" y="1143"/>
                    <a:pt x="2153" y="1144"/>
                    <a:pt x="2153" y="1145"/>
                  </a:cubicBezTo>
                  <a:cubicBezTo>
                    <a:pt x="2159" y="1156"/>
                    <a:pt x="2158" y="1170"/>
                    <a:pt x="2150" y="1180"/>
                  </a:cubicBezTo>
                  <a:cubicBezTo>
                    <a:pt x="2143" y="1189"/>
                    <a:pt x="2132" y="1193"/>
                    <a:pt x="2120" y="1190"/>
                  </a:cubicBezTo>
                  <a:cubicBezTo>
                    <a:pt x="2119" y="1190"/>
                    <a:pt x="2119" y="1190"/>
                    <a:pt x="2118" y="1191"/>
                  </a:cubicBezTo>
                  <a:cubicBezTo>
                    <a:pt x="2118" y="1191"/>
                    <a:pt x="2118" y="1191"/>
                    <a:pt x="2118" y="1192"/>
                  </a:cubicBezTo>
                  <a:cubicBezTo>
                    <a:pt x="2118" y="1206"/>
                    <a:pt x="2112" y="1217"/>
                    <a:pt x="2101" y="1223"/>
                  </a:cubicBezTo>
                  <a:cubicBezTo>
                    <a:pt x="2091" y="1229"/>
                    <a:pt x="2078" y="1228"/>
                    <a:pt x="2066" y="1220"/>
                  </a:cubicBezTo>
                  <a:cubicBezTo>
                    <a:pt x="2066" y="1220"/>
                    <a:pt x="2065" y="1220"/>
                    <a:pt x="2065" y="1220"/>
                  </a:cubicBezTo>
                  <a:cubicBezTo>
                    <a:pt x="2064" y="1220"/>
                    <a:pt x="2064" y="1221"/>
                    <a:pt x="2063" y="1221"/>
                  </a:cubicBezTo>
                  <a:cubicBezTo>
                    <a:pt x="2062" y="1223"/>
                    <a:pt x="2060" y="1225"/>
                    <a:pt x="2058" y="1227"/>
                  </a:cubicBezTo>
                  <a:cubicBezTo>
                    <a:pt x="2056" y="1226"/>
                    <a:pt x="2054" y="1225"/>
                    <a:pt x="2052" y="1224"/>
                  </a:cubicBezTo>
                  <a:cubicBezTo>
                    <a:pt x="2036" y="1218"/>
                    <a:pt x="2025" y="1225"/>
                    <a:pt x="2020" y="1233"/>
                  </a:cubicBezTo>
                  <a:cubicBezTo>
                    <a:pt x="2019" y="1234"/>
                    <a:pt x="2019" y="1235"/>
                    <a:pt x="2018" y="1236"/>
                  </a:cubicBezTo>
                  <a:cubicBezTo>
                    <a:pt x="1996" y="1231"/>
                    <a:pt x="1982" y="1211"/>
                    <a:pt x="1980" y="1183"/>
                  </a:cubicBezTo>
                  <a:cubicBezTo>
                    <a:pt x="1984" y="1183"/>
                    <a:pt x="1988" y="1182"/>
                    <a:pt x="1991" y="1180"/>
                  </a:cubicBezTo>
                  <a:cubicBezTo>
                    <a:pt x="1995" y="1202"/>
                    <a:pt x="2008" y="1216"/>
                    <a:pt x="2026" y="1219"/>
                  </a:cubicBezTo>
                  <a:cubicBezTo>
                    <a:pt x="2040" y="1221"/>
                    <a:pt x="2053" y="1214"/>
                    <a:pt x="2060" y="1204"/>
                  </a:cubicBezTo>
                  <a:cubicBezTo>
                    <a:pt x="2070" y="1210"/>
                    <a:pt x="2082" y="1211"/>
                    <a:pt x="2092" y="1205"/>
                  </a:cubicBezTo>
                  <a:cubicBezTo>
                    <a:pt x="2101" y="1200"/>
                    <a:pt x="2106" y="1190"/>
                    <a:pt x="2106" y="1178"/>
                  </a:cubicBezTo>
                  <a:cubicBezTo>
                    <a:pt x="2116" y="1180"/>
                    <a:pt x="2125" y="1176"/>
                    <a:pt x="2132" y="1167"/>
                  </a:cubicBezTo>
                  <a:cubicBezTo>
                    <a:pt x="2139" y="1158"/>
                    <a:pt x="2140" y="1146"/>
                    <a:pt x="2134" y="1135"/>
                  </a:cubicBezTo>
                  <a:cubicBezTo>
                    <a:pt x="2143" y="1133"/>
                    <a:pt x="2150" y="1126"/>
                    <a:pt x="2153" y="1117"/>
                  </a:cubicBezTo>
                  <a:cubicBezTo>
                    <a:pt x="2156" y="1108"/>
                    <a:pt x="2153" y="1097"/>
                    <a:pt x="2146" y="1090"/>
                  </a:cubicBezTo>
                  <a:cubicBezTo>
                    <a:pt x="2153" y="1082"/>
                    <a:pt x="2156" y="1072"/>
                    <a:pt x="2153" y="1062"/>
                  </a:cubicBezTo>
                  <a:cubicBezTo>
                    <a:pt x="2150" y="1053"/>
                    <a:pt x="2143" y="1047"/>
                    <a:pt x="2134" y="1044"/>
                  </a:cubicBezTo>
                  <a:cubicBezTo>
                    <a:pt x="2140" y="1034"/>
                    <a:pt x="2139" y="1021"/>
                    <a:pt x="2132" y="1012"/>
                  </a:cubicBezTo>
                  <a:cubicBezTo>
                    <a:pt x="2125" y="1004"/>
                    <a:pt x="2116" y="1000"/>
                    <a:pt x="2106" y="1002"/>
                  </a:cubicBezTo>
                  <a:cubicBezTo>
                    <a:pt x="2106" y="990"/>
                    <a:pt x="2101" y="980"/>
                    <a:pt x="2092" y="975"/>
                  </a:cubicBezTo>
                  <a:cubicBezTo>
                    <a:pt x="2082" y="969"/>
                    <a:pt x="2070" y="970"/>
                    <a:pt x="2060" y="976"/>
                  </a:cubicBezTo>
                  <a:cubicBezTo>
                    <a:pt x="2053" y="965"/>
                    <a:pt x="2040" y="959"/>
                    <a:pt x="2026" y="961"/>
                  </a:cubicBezTo>
                  <a:cubicBezTo>
                    <a:pt x="2008" y="963"/>
                    <a:pt x="1995" y="978"/>
                    <a:pt x="1991" y="999"/>
                  </a:cubicBezTo>
                  <a:cubicBezTo>
                    <a:pt x="1988" y="998"/>
                    <a:pt x="1984" y="997"/>
                    <a:pt x="1980" y="996"/>
                  </a:cubicBezTo>
                  <a:cubicBezTo>
                    <a:pt x="1982" y="968"/>
                    <a:pt x="1996" y="949"/>
                    <a:pt x="2018" y="943"/>
                  </a:cubicBezTo>
                  <a:cubicBezTo>
                    <a:pt x="2019" y="944"/>
                    <a:pt x="2019" y="946"/>
                    <a:pt x="2020" y="947"/>
                  </a:cubicBezTo>
                  <a:cubicBezTo>
                    <a:pt x="2025" y="955"/>
                    <a:pt x="2036" y="962"/>
                    <a:pt x="2052" y="955"/>
                  </a:cubicBezTo>
                  <a:cubicBezTo>
                    <a:pt x="2054" y="955"/>
                    <a:pt x="2056" y="954"/>
                    <a:pt x="2058" y="952"/>
                  </a:cubicBezTo>
                  <a:cubicBezTo>
                    <a:pt x="2060" y="954"/>
                    <a:pt x="2062" y="956"/>
                    <a:pt x="2063" y="958"/>
                  </a:cubicBezTo>
                  <a:close/>
                  <a:moveTo>
                    <a:pt x="2083" y="901"/>
                  </a:moveTo>
                  <a:cubicBezTo>
                    <a:pt x="2081" y="925"/>
                    <a:pt x="2068" y="945"/>
                    <a:pt x="2051" y="952"/>
                  </a:cubicBezTo>
                  <a:cubicBezTo>
                    <a:pt x="2037" y="957"/>
                    <a:pt x="2027" y="951"/>
                    <a:pt x="2023" y="945"/>
                  </a:cubicBezTo>
                  <a:cubicBezTo>
                    <a:pt x="2020" y="939"/>
                    <a:pt x="2020" y="930"/>
                    <a:pt x="2027" y="924"/>
                  </a:cubicBezTo>
                  <a:cubicBezTo>
                    <a:pt x="2032" y="920"/>
                    <a:pt x="2039" y="920"/>
                    <a:pt x="2043" y="923"/>
                  </a:cubicBezTo>
                  <a:cubicBezTo>
                    <a:pt x="2047" y="925"/>
                    <a:pt x="2051" y="931"/>
                    <a:pt x="2048" y="939"/>
                  </a:cubicBezTo>
                  <a:cubicBezTo>
                    <a:pt x="2048" y="940"/>
                    <a:pt x="2048" y="941"/>
                    <a:pt x="2049" y="942"/>
                  </a:cubicBezTo>
                  <a:cubicBezTo>
                    <a:pt x="2050" y="942"/>
                    <a:pt x="2051" y="942"/>
                    <a:pt x="2051" y="942"/>
                  </a:cubicBezTo>
                  <a:cubicBezTo>
                    <a:pt x="2058" y="936"/>
                    <a:pt x="2059" y="926"/>
                    <a:pt x="2054" y="917"/>
                  </a:cubicBezTo>
                  <a:cubicBezTo>
                    <a:pt x="2048" y="908"/>
                    <a:pt x="2034" y="901"/>
                    <a:pt x="2018" y="894"/>
                  </a:cubicBezTo>
                  <a:cubicBezTo>
                    <a:pt x="1993" y="882"/>
                    <a:pt x="1962" y="867"/>
                    <a:pt x="1946" y="835"/>
                  </a:cubicBezTo>
                  <a:cubicBezTo>
                    <a:pt x="1947" y="832"/>
                    <a:pt x="1948" y="830"/>
                    <a:pt x="1950" y="827"/>
                  </a:cubicBezTo>
                  <a:cubicBezTo>
                    <a:pt x="1966" y="861"/>
                    <a:pt x="1996" y="876"/>
                    <a:pt x="2020" y="888"/>
                  </a:cubicBezTo>
                  <a:cubicBezTo>
                    <a:pt x="2045" y="900"/>
                    <a:pt x="2065" y="910"/>
                    <a:pt x="2060" y="935"/>
                  </a:cubicBezTo>
                  <a:cubicBezTo>
                    <a:pt x="2060" y="936"/>
                    <a:pt x="2061" y="936"/>
                    <a:pt x="2062" y="937"/>
                  </a:cubicBezTo>
                  <a:cubicBezTo>
                    <a:pt x="2062" y="937"/>
                    <a:pt x="2063" y="937"/>
                    <a:pt x="2064" y="936"/>
                  </a:cubicBezTo>
                  <a:cubicBezTo>
                    <a:pt x="2084" y="910"/>
                    <a:pt x="2083" y="874"/>
                    <a:pt x="2061" y="837"/>
                  </a:cubicBezTo>
                  <a:cubicBezTo>
                    <a:pt x="2063" y="836"/>
                    <a:pt x="2065" y="836"/>
                    <a:pt x="2067" y="835"/>
                  </a:cubicBezTo>
                  <a:cubicBezTo>
                    <a:pt x="2078" y="857"/>
                    <a:pt x="2084" y="881"/>
                    <a:pt x="2083" y="901"/>
                  </a:cubicBezTo>
                  <a:close/>
                  <a:moveTo>
                    <a:pt x="1955" y="830"/>
                  </a:moveTo>
                  <a:cubicBezTo>
                    <a:pt x="1957" y="831"/>
                    <a:pt x="1959" y="832"/>
                    <a:pt x="1960" y="833"/>
                  </a:cubicBezTo>
                  <a:cubicBezTo>
                    <a:pt x="1959" y="836"/>
                    <a:pt x="1959" y="836"/>
                    <a:pt x="1959" y="836"/>
                  </a:cubicBezTo>
                  <a:cubicBezTo>
                    <a:pt x="1958" y="834"/>
                    <a:pt x="1956" y="832"/>
                    <a:pt x="1955" y="830"/>
                  </a:cubicBezTo>
                  <a:close/>
                  <a:moveTo>
                    <a:pt x="2070" y="904"/>
                  </a:moveTo>
                  <a:cubicBezTo>
                    <a:pt x="2073" y="907"/>
                    <a:pt x="2073" y="907"/>
                    <a:pt x="2073" y="907"/>
                  </a:cubicBezTo>
                  <a:cubicBezTo>
                    <a:pt x="2072" y="912"/>
                    <a:pt x="2070" y="916"/>
                    <a:pt x="2069" y="920"/>
                  </a:cubicBezTo>
                  <a:cubicBezTo>
                    <a:pt x="2070" y="914"/>
                    <a:pt x="2070" y="909"/>
                    <a:pt x="2070" y="904"/>
                  </a:cubicBezTo>
                  <a:close/>
                  <a:moveTo>
                    <a:pt x="2069" y="898"/>
                  </a:moveTo>
                  <a:cubicBezTo>
                    <a:pt x="2068" y="895"/>
                    <a:pt x="2067" y="892"/>
                    <a:pt x="2066" y="888"/>
                  </a:cubicBezTo>
                  <a:cubicBezTo>
                    <a:pt x="2074" y="893"/>
                    <a:pt x="2074" y="893"/>
                    <a:pt x="2074" y="893"/>
                  </a:cubicBezTo>
                  <a:cubicBezTo>
                    <a:pt x="2074" y="897"/>
                    <a:pt x="2074" y="900"/>
                    <a:pt x="2073" y="903"/>
                  </a:cubicBezTo>
                  <a:lnTo>
                    <a:pt x="2069" y="898"/>
                  </a:lnTo>
                  <a:close/>
                  <a:moveTo>
                    <a:pt x="2063" y="882"/>
                  </a:moveTo>
                  <a:cubicBezTo>
                    <a:pt x="2062" y="879"/>
                    <a:pt x="2061" y="877"/>
                    <a:pt x="2059" y="874"/>
                  </a:cubicBezTo>
                  <a:cubicBezTo>
                    <a:pt x="2073" y="879"/>
                    <a:pt x="2073" y="879"/>
                    <a:pt x="2073" y="879"/>
                  </a:cubicBezTo>
                  <a:cubicBezTo>
                    <a:pt x="2073" y="882"/>
                    <a:pt x="2074" y="885"/>
                    <a:pt x="2074" y="889"/>
                  </a:cubicBezTo>
                  <a:lnTo>
                    <a:pt x="2063" y="882"/>
                  </a:lnTo>
                  <a:close/>
                  <a:moveTo>
                    <a:pt x="2055" y="869"/>
                  </a:moveTo>
                  <a:cubicBezTo>
                    <a:pt x="2054" y="866"/>
                    <a:pt x="2052" y="864"/>
                    <a:pt x="2050" y="862"/>
                  </a:cubicBezTo>
                  <a:cubicBezTo>
                    <a:pt x="2069" y="864"/>
                    <a:pt x="2069" y="864"/>
                    <a:pt x="2069" y="864"/>
                  </a:cubicBezTo>
                  <a:cubicBezTo>
                    <a:pt x="2070" y="868"/>
                    <a:pt x="2071" y="871"/>
                    <a:pt x="2072" y="874"/>
                  </a:cubicBezTo>
                  <a:lnTo>
                    <a:pt x="2055" y="869"/>
                  </a:lnTo>
                  <a:close/>
                  <a:moveTo>
                    <a:pt x="2046" y="857"/>
                  </a:moveTo>
                  <a:cubicBezTo>
                    <a:pt x="2044" y="855"/>
                    <a:pt x="2042" y="852"/>
                    <a:pt x="2039" y="850"/>
                  </a:cubicBezTo>
                  <a:cubicBezTo>
                    <a:pt x="2063" y="849"/>
                    <a:pt x="2063" y="849"/>
                    <a:pt x="2063" y="849"/>
                  </a:cubicBezTo>
                  <a:cubicBezTo>
                    <a:pt x="2065" y="853"/>
                    <a:pt x="2067" y="857"/>
                    <a:pt x="2068" y="860"/>
                  </a:cubicBezTo>
                  <a:lnTo>
                    <a:pt x="2046" y="857"/>
                  </a:lnTo>
                  <a:close/>
                  <a:moveTo>
                    <a:pt x="2036" y="846"/>
                  </a:moveTo>
                  <a:cubicBezTo>
                    <a:pt x="2035" y="845"/>
                    <a:pt x="2034" y="844"/>
                    <a:pt x="2033" y="844"/>
                  </a:cubicBezTo>
                  <a:cubicBezTo>
                    <a:pt x="2041" y="842"/>
                    <a:pt x="2050" y="840"/>
                    <a:pt x="2057" y="838"/>
                  </a:cubicBezTo>
                  <a:cubicBezTo>
                    <a:pt x="2059" y="841"/>
                    <a:pt x="2060" y="843"/>
                    <a:pt x="2062" y="846"/>
                  </a:cubicBezTo>
                  <a:lnTo>
                    <a:pt x="2036" y="846"/>
                  </a:lnTo>
                  <a:close/>
                  <a:moveTo>
                    <a:pt x="2066" y="903"/>
                  </a:moveTo>
                  <a:cubicBezTo>
                    <a:pt x="2060" y="881"/>
                    <a:pt x="2042" y="863"/>
                    <a:pt x="2021" y="845"/>
                  </a:cubicBezTo>
                  <a:cubicBezTo>
                    <a:pt x="2024" y="845"/>
                    <a:pt x="2026" y="845"/>
                    <a:pt x="2028" y="844"/>
                  </a:cubicBezTo>
                  <a:cubicBezTo>
                    <a:pt x="2049" y="864"/>
                    <a:pt x="2064" y="882"/>
                    <a:pt x="2066" y="903"/>
                  </a:cubicBezTo>
                  <a:close/>
                  <a:moveTo>
                    <a:pt x="2040" y="868"/>
                  </a:moveTo>
                  <a:cubicBezTo>
                    <a:pt x="2042" y="870"/>
                    <a:pt x="2044" y="873"/>
                    <a:pt x="2047" y="875"/>
                  </a:cubicBezTo>
                  <a:cubicBezTo>
                    <a:pt x="2038" y="892"/>
                    <a:pt x="2038" y="892"/>
                    <a:pt x="2038" y="892"/>
                  </a:cubicBezTo>
                  <a:cubicBezTo>
                    <a:pt x="2035" y="891"/>
                    <a:pt x="2033" y="890"/>
                    <a:pt x="2030" y="888"/>
                  </a:cubicBezTo>
                  <a:lnTo>
                    <a:pt x="2040" y="868"/>
                  </a:lnTo>
                  <a:close/>
                  <a:moveTo>
                    <a:pt x="2027" y="887"/>
                  </a:moveTo>
                  <a:cubicBezTo>
                    <a:pt x="2025" y="886"/>
                    <a:pt x="2024" y="885"/>
                    <a:pt x="2022" y="884"/>
                  </a:cubicBezTo>
                  <a:cubicBezTo>
                    <a:pt x="2021" y="884"/>
                    <a:pt x="2020" y="883"/>
                    <a:pt x="2019" y="883"/>
                  </a:cubicBezTo>
                  <a:cubicBezTo>
                    <a:pt x="2030" y="858"/>
                    <a:pt x="2030" y="858"/>
                    <a:pt x="2030" y="858"/>
                  </a:cubicBezTo>
                  <a:cubicBezTo>
                    <a:pt x="2032" y="860"/>
                    <a:pt x="2035" y="862"/>
                    <a:pt x="2037" y="865"/>
                  </a:cubicBezTo>
                  <a:lnTo>
                    <a:pt x="2027" y="887"/>
                  </a:lnTo>
                  <a:close/>
                  <a:moveTo>
                    <a:pt x="2049" y="879"/>
                  </a:moveTo>
                  <a:cubicBezTo>
                    <a:pt x="2051" y="881"/>
                    <a:pt x="2053" y="884"/>
                    <a:pt x="2054" y="887"/>
                  </a:cubicBezTo>
                  <a:cubicBezTo>
                    <a:pt x="2048" y="899"/>
                    <a:pt x="2048" y="899"/>
                    <a:pt x="2048" y="899"/>
                  </a:cubicBezTo>
                  <a:cubicBezTo>
                    <a:pt x="2046" y="897"/>
                    <a:pt x="2044" y="896"/>
                    <a:pt x="2041" y="894"/>
                  </a:cubicBezTo>
                  <a:lnTo>
                    <a:pt x="2049" y="879"/>
                  </a:lnTo>
                  <a:close/>
                  <a:moveTo>
                    <a:pt x="2057" y="891"/>
                  </a:moveTo>
                  <a:cubicBezTo>
                    <a:pt x="2058" y="894"/>
                    <a:pt x="2059" y="896"/>
                    <a:pt x="2060" y="899"/>
                  </a:cubicBezTo>
                  <a:cubicBezTo>
                    <a:pt x="2056" y="906"/>
                    <a:pt x="2056" y="906"/>
                    <a:pt x="2056" y="906"/>
                  </a:cubicBezTo>
                  <a:cubicBezTo>
                    <a:pt x="2055" y="904"/>
                    <a:pt x="2053" y="903"/>
                    <a:pt x="2051" y="901"/>
                  </a:cubicBezTo>
                  <a:lnTo>
                    <a:pt x="2057" y="891"/>
                  </a:lnTo>
                  <a:close/>
                  <a:moveTo>
                    <a:pt x="2062" y="904"/>
                  </a:moveTo>
                  <a:cubicBezTo>
                    <a:pt x="2063" y="909"/>
                    <a:pt x="2063" y="913"/>
                    <a:pt x="2064" y="918"/>
                  </a:cubicBezTo>
                  <a:cubicBezTo>
                    <a:pt x="2063" y="915"/>
                    <a:pt x="2061" y="912"/>
                    <a:pt x="2059" y="909"/>
                  </a:cubicBezTo>
                  <a:lnTo>
                    <a:pt x="2062" y="904"/>
                  </a:lnTo>
                  <a:close/>
                  <a:moveTo>
                    <a:pt x="2027" y="855"/>
                  </a:moveTo>
                  <a:cubicBezTo>
                    <a:pt x="2016" y="881"/>
                    <a:pt x="2016" y="881"/>
                    <a:pt x="2016" y="881"/>
                  </a:cubicBezTo>
                  <a:cubicBezTo>
                    <a:pt x="2013" y="880"/>
                    <a:pt x="2010" y="878"/>
                    <a:pt x="2007" y="876"/>
                  </a:cubicBezTo>
                  <a:cubicBezTo>
                    <a:pt x="2018" y="848"/>
                    <a:pt x="2018" y="848"/>
                    <a:pt x="2018" y="848"/>
                  </a:cubicBezTo>
                  <a:cubicBezTo>
                    <a:pt x="2021" y="850"/>
                    <a:pt x="2024" y="853"/>
                    <a:pt x="2027" y="855"/>
                  </a:cubicBezTo>
                  <a:close/>
                  <a:moveTo>
                    <a:pt x="2003" y="875"/>
                  </a:moveTo>
                  <a:cubicBezTo>
                    <a:pt x="2000" y="873"/>
                    <a:pt x="1997" y="871"/>
                    <a:pt x="1994" y="869"/>
                  </a:cubicBezTo>
                  <a:cubicBezTo>
                    <a:pt x="2003" y="845"/>
                    <a:pt x="2003" y="845"/>
                    <a:pt x="2003" y="845"/>
                  </a:cubicBezTo>
                  <a:cubicBezTo>
                    <a:pt x="2007" y="846"/>
                    <a:pt x="2011" y="846"/>
                    <a:pt x="2015" y="846"/>
                  </a:cubicBezTo>
                  <a:lnTo>
                    <a:pt x="2003" y="875"/>
                  </a:lnTo>
                  <a:close/>
                  <a:moveTo>
                    <a:pt x="1990" y="867"/>
                  </a:moveTo>
                  <a:cubicBezTo>
                    <a:pt x="1987" y="865"/>
                    <a:pt x="1985" y="863"/>
                    <a:pt x="1982" y="861"/>
                  </a:cubicBezTo>
                  <a:cubicBezTo>
                    <a:pt x="1989" y="844"/>
                    <a:pt x="1989" y="844"/>
                    <a:pt x="1989" y="844"/>
                  </a:cubicBezTo>
                  <a:cubicBezTo>
                    <a:pt x="1993" y="844"/>
                    <a:pt x="1996" y="845"/>
                    <a:pt x="1999" y="845"/>
                  </a:cubicBezTo>
                  <a:lnTo>
                    <a:pt x="1990" y="867"/>
                  </a:lnTo>
                  <a:close/>
                  <a:moveTo>
                    <a:pt x="1979" y="858"/>
                  </a:moveTo>
                  <a:cubicBezTo>
                    <a:pt x="1976" y="856"/>
                    <a:pt x="1973" y="853"/>
                    <a:pt x="1971" y="851"/>
                  </a:cubicBezTo>
                  <a:cubicBezTo>
                    <a:pt x="1976" y="840"/>
                    <a:pt x="1976" y="840"/>
                    <a:pt x="1976" y="840"/>
                  </a:cubicBezTo>
                  <a:cubicBezTo>
                    <a:pt x="1979" y="841"/>
                    <a:pt x="1982" y="842"/>
                    <a:pt x="1985" y="843"/>
                  </a:cubicBezTo>
                  <a:lnTo>
                    <a:pt x="1979" y="858"/>
                  </a:lnTo>
                  <a:close/>
                  <a:moveTo>
                    <a:pt x="1968" y="848"/>
                  </a:moveTo>
                  <a:cubicBezTo>
                    <a:pt x="1966" y="845"/>
                    <a:pt x="1963" y="842"/>
                    <a:pt x="1961" y="839"/>
                  </a:cubicBezTo>
                  <a:cubicBezTo>
                    <a:pt x="1964" y="835"/>
                    <a:pt x="1964" y="835"/>
                    <a:pt x="1964" y="835"/>
                  </a:cubicBezTo>
                  <a:cubicBezTo>
                    <a:pt x="1967" y="836"/>
                    <a:pt x="1969" y="837"/>
                    <a:pt x="1972" y="838"/>
                  </a:cubicBezTo>
                  <a:lnTo>
                    <a:pt x="1968" y="848"/>
                  </a:lnTo>
                  <a:close/>
                  <a:moveTo>
                    <a:pt x="2119" y="794"/>
                  </a:moveTo>
                  <a:cubicBezTo>
                    <a:pt x="2134" y="813"/>
                    <a:pt x="2138" y="836"/>
                    <a:pt x="2129" y="853"/>
                  </a:cubicBezTo>
                  <a:cubicBezTo>
                    <a:pt x="2122" y="866"/>
                    <a:pt x="2111" y="868"/>
                    <a:pt x="2104" y="866"/>
                  </a:cubicBezTo>
                  <a:cubicBezTo>
                    <a:pt x="2097" y="864"/>
                    <a:pt x="2091" y="858"/>
                    <a:pt x="2093" y="849"/>
                  </a:cubicBezTo>
                  <a:cubicBezTo>
                    <a:pt x="2094" y="842"/>
                    <a:pt x="2098" y="837"/>
                    <a:pt x="2104" y="836"/>
                  </a:cubicBezTo>
                  <a:cubicBezTo>
                    <a:pt x="2109" y="836"/>
                    <a:pt x="2115" y="838"/>
                    <a:pt x="2119" y="846"/>
                  </a:cubicBezTo>
                  <a:cubicBezTo>
                    <a:pt x="2119" y="846"/>
                    <a:pt x="2120" y="847"/>
                    <a:pt x="2121" y="847"/>
                  </a:cubicBezTo>
                  <a:cubicBezTo>
                    <a:pt x="2122" y="847"/>
                    <a:pt x="2122" y="846"/>
                    <a:pt x="2123" y="845"/>
                  </a:cubicBezTo>
                  <a:cubicBezTo>
                    <a:pt x="2124" y="836"/>
                    <a:pt x="2118" y="828"/>
                    <a:pt x="2109" y="825"/>
                  </a:cubicBezTo>
                  <a:cubicBezTo>
                    <a:pt x="2098" y="822"/>
                    <a:pt x="2083" y="827"/>
                    <a:pt x="2066" y="831"/>
                  </a:cubicBezTo>
                  <a:cubicBezTo>
                    <a:pt x="2033" y="841"/>
                    <a:pt x="1992" y="853"/>
                    <a:pt x="1951" y="822"/>
                  </a:cubicBezTo>
                  <a:cubicBezTo>
                    <a:pt x="1951" y="822"/>
                    <a:pt x="1951" y="822"/>
                    <a:pt x="1951" y="822"/>
                  </a:cubicBezTo>
                  <a:cubicBezTo>
                    <a:pt x="1952" y="821"/>
                    <a:pt x="1952" y="819"/>
                    <a:pt x="1953" y="817"/>
                  </a:cubicBezTo>
                  <a:cubicBezTo>
                    <a:pt x="1994" y="844"/>
                    <a:pt x="2033" y="834"/>
                    <a:pt x="2064" y="825"/>
                  </a:cubicBezTo>
                  <a:cubicBezTo>
                    <a:pt x="2091" y="818"/>
                    <a:pt x="2112" y="812"/>
                    <a:pt x="2125" y="834"/>
                  </a:cubicBezTo>
                  <a:cubicBezTo>
                    <a:pt x="2125" y="835"/>
                    <a:pt x="2126" y="835"/>
                    <a:pt x="2127" y="835"/>
                  </a:cubicBezTo>
                  <a:cubicBezTo>
                    <a:pt x="2128" y="834"/>
                    <a:pt x="2129" y="834"/>
                    <a:pt x="2128" y="833"/>
                  </a:cubicBezTo>
                  <a:cubicBezTo>
                    <a:pt x="2126" y="809"/>
                    <a:pt x="2113" y="788"/>
                    <a:pt x="2090" y="774"/>
                  </a:cubicBezTo>
                  <a:cubicBezTo>
                    <a:pt x="2055" y="751"/>
                    <a:pt x="2001" y="745"/>
                    <a:pt x="1961" y="759"/>
                  </a:cubicBezTo>
                  <a:cubicBezTo>
                    <a:pt x="1961" y="758"/>
                    <a:pt x="1961" y="757"/>
                    <a:pt x="1961" y="756"/>
                  </a:cubicBezTo>
                  <a:cubicBezTo>
                    <a:pt x="2018" y="731"/>
                    <a:pt x="2089" y="755"/>
                    <a:pt x="2119" y="794"/>
                  </a:cubicBezTo>
                  <a:close/>
                  <a:moveTo>
                    <a:pt x="2031" y="593"/>
                  </a:moveTo>
                  <a:cubicBezTo>
                    <a:pt x="2068" y="608"/>
                    <a:pt x="2097" y="646"/>
                    <a:pt x="2107" y="669"/>
                  </a:cubicBezTo>
                  <a:cubicBezTo>
                    <a:pt x="2107" y="669"/>
                    <a:pt x="2107" y="669"/>
                    <a:pt x="2107" y="669"/>
                  </a:cubicBezTo>
                  <a:cubicBezTo>
                    <a:pt x="2107" y="669"/>
                    <a:pt x="2107" y="669"/>
                    <a:pt x="2107" y="669"/>
                  </a:cubicBezTo>
                  <a:cubicBezTo>
                    <a:pt x="2116" y="691"/>
                    <a:pt x="2122" y="739"/>
                    <a:pt x="2107" y="776"/>
                  </a:cubicBezTo>
                  <a:cubicBezTo>
                    <a:pt x="2104" y="773"/>
                    <a:pt x="2101" y="771"/>
                    <a:pt x="2097" y="768"/>
                  </a:cubicBezTo>
                  <a:cubicBezTo>
                    <a:pt x="2106" y="746"/>
                    <a:pt x="2108" y="702"/>
                    <a:pt x="2096" y="673"/>
                  </a:cubicBezTo>
                  <a:cubicBezTo>
                    <a:pt x="2084" y="644"/>
                    <a:pt x="2052" y="614"/>
                    <a:pt x="2030" y="605"/>
                  </a:cubicBezTo>
                  <a:cubicBezTo>
                    <a:pt x="2030" y="601"/>
                    <a:pt x="2031" y="597"/>
                    <a:pt x="2031" y="593"/>
                  </a:cubicBezTo>
                  <a:close/>
                  <a:moveTo>
                    <a:pt x="2057" y="628"/>
                  </a:moveTo>
                  <a:cubicBezTo>
                    <a:pt x="2057" y="628"/>
                    <a:pt x="2057" y="628"/>
                    <a:pt x="2057" y="628"/>
                  </a:cubicBezTo>
                  <a:cubicBezTo>
                    <a:pt x="2034" y="665"/>
                    <a:pt x="1993" y="699"/>
                    <a:pt x="1947" y="718"/>
                  </a:cubicBezTo>
                  <a:cubicBezTo>
                    <a:pt x="1946" y="716"/>
                    <a:pt x="1945" y="715"/>
                    <a:pt x="1944" y="713"/>
                  </a:cubicBezTo>
                  <a:cubicBezTo>
                    <a:pt x="1990" y="695"/>
                    <a:pt x="2020" y="651"/>
                    <a:pt x="2029" y="609"/>
                  </a:cubicBezTo>
                  <a:cubicBezTo>
                    <a:pt x="2037" y="612"/>
                    <a:pt x="2047" y="619"/>
                    <a:pt x="2057" y="628"/>
                  </a:cubicBezTo>
                  <a:close/>
                  <a:moveTo>
                    <a:pt x="1997" y="556"/>
                  </a:moveTo>
                  <a:cubicBezTo>
                    <a:pt x="2002" y="548"/>
                    <a:pt x="2001" y="538"/>
                    <a:pt x="1993" y="533"/>
                  </a:cubicBezTo>
                  <a:cubicBezTo>
                    <a:pt x="1993" y="532"/>
                    <a:pt x="1992" y="532"/>
                    <a:pt x="1991" y="533"/>
                  </a:cubicBezTo>
                  <a:cubicBezTo>
                    <a:pt x="1990" y="533"/>
                    <a:pt x="1990" y="534"/>
                    <a:pt x="1990" y="535"/>
                  </a:cubicBezTo>
                  <a:cubicBezTo>
                    <a:pt x="1993" y="543"/>
                    <a:pt x="1990" y="549"/>
                    <a:pt x="1987" y="552"/>
                  </a:cubicBezTo>
                  <a:cubicBezTo>
                    <a:pt x="1982" y="555"/>
                    <a:pt x="1975" y="555"/>
                    <a:pt x="1970" y="551"/>
                  </a:cubicBezTo>
                  <a:cubicBezTo>
                    <a:pt x="1962" y="546"/>
                    <a:pt x="1962" y="537"/>
                    <a:pt x="1965" y="531"/>
                  </a:cubicBezTo>
                  <a:cubicBezTo>
                    <a:pt x="1969" y="524"/>
                    <a:pt x="1978" y="518"/>
                    <a:pt x="1992" y="522"/>
                  </a:cubicBezTo>
                  <a:cubicBezTo>
                    <a:pt x="2010" y="528"/>
                    <a:pt x="2024" y="548"/>
                    <a:pt x="2027" y="571"/>
                  </a:cubicBezTo>
                  <a:cubicBezTo>
                    <a:pt x="2033" y="620"/>
                    <a:pt x="2000" y="687"/>
                    <a:pt x="1942" y="710"/>
                  </a:cubicBezTo>
                  <a:cubicBezTo>
                    <a:pt x="1941" y="709"/>
                    <a:pt x="1940" y="709"/>
                    <a:pt x="1940" y="708"/>
                  </a:cubicBezTo>
                  <a:cubicBezTo>
                    <a:pt x="1978" y="689"/>
                    <a:pt x="2011" y="647"/>
                    <a:pt x="2021" y="606"/>
                  </a:cubicBezTo>
                  <a:cubicBezTo>
                    <a:pt x="2026" y="579"/>
                    <a:pt x="2022" y="556"/>
                    <a:pt x="2006" y="537"/>
                  </a:cubicBezTo>
                  <a:cubicBezTo>
                    <a:pt x="2006" y="537"/>
                    <a:pt x="2005" y="536"/>
                    <a:pt x="2004" y="537"/>
                  </a:cubicBezTo>
                  <a:cubicBezTo>
                    <a:pt x="2003" y="537"/>
                    <a:pt x="2003" y="538"/>
                    <a:pt x="2003" y="539"/>
                  </a:cubicBezTo>
                  <a:cubicBezTo>
                    <a:pt x="2009" y="563"/>
                    <a:pt x="1990" y="574"/>
                    <a:pt x="1966" y="588"/>
                  </a:cubicBezTo>
                  <a:cubicBezTo>
                    <a:pt x="1938" y="604"/>
                    <a:pt x="1903" y="624"/>
                    <a:pt x="1893" y="672"/>
                  </a:cubicBezTo>
                  <a:cubicBezTo>
                    <a:pt x="1891" y="671"/>
                    <a:pt x="1890" y="671"/>
                    <a:pt x="1888" y="670"/>
                  </a:cubicBezTo>
                  <a:cubicBezTo>
                    <a:pt x="1888" y="670"/>
                    <a:pt x="1888" y="670"/>
                    <a:pt x="1888" y="670"/>
                  </a:cubicBezTo>
                  <a:cubicBezTo>
                    <a:pt x="1896" y="619"/>
                    <a:pt x="1933" y="599"/>
                    <a:pt x="1963" y="582"/>
                  </a:cubicBezTo>
                  <a:cubicBezTo>
                    <a:pt x="1978" y="574"/>
                    <a:pt x="1992" y="566"/>
                    <a:pt x="1997" y="556"/>
                  </a:cubicBezTo>
                  <a:close/>
                  <a:moveTo>
                    <a:pt x="1925" y="521"/>
                  </a:moveTo>
                  <a:cubicBezTo>
                    <a:pt x="1941" y="535"/>
                    <a:pt x="1953" y="555"/>
                    <a:pt x="1960" y="579"/>
                  </a:cubicBezTo>
                  <a:cubicBezTo>
                    <a:pt x="1959" y="580"/>
                    <a:pt x="1957" y="581"/>
                    <a:pt x="1956" y="582"/>
                  </a:cubicBezTo>
                  <a:cubicBezTo>
                    <a:pt x="1945" y="541"/>
                    <a:pt x="1920" y="515"/>
                    <a:pt x="1887" y="510"/>
                  </a:cubicBezTo>
                  <a:cubicBezTo>
                    <a:pt x="1886" y="510"/>
                    <a:pt x="1886" y="510"/>
                    <a:pt x="1885" y="511"/>
                  </a:cubicBezTo>
                  <a:cubicBezTo>
                    <a:pt x="1885" y="512"/>
                    <a:pt x="1885" y="513"/>
                    <a:pt x="1886" y="513"/>
                  </a:cubicBezTo>
                  <a:cubicBezTo>
                    <a:pt x="1907" y="527"/>
                    <a:pt x="1900" y="548"/>
                    <a:pt x="1891" y="575"/>
                  </a:cubicBezTo>
                  <a:cubicBezTo>
                    <a:pt x="1882" y="601"/>
                    <a:pt x="1871" y="632"/>
                    <a:pt x="1884" y="668"/>
                  </a:cubicBezTo>
                  <a:cubicBezTo>
                    <a:pt x="1881" y="667"/>
                    <a:pt x="1878" y="666"/>
                    <a:pt x="1876" y="665"/>
                  </a:cubicBezTo>
                  <a:cubicBezTo>
                    <a:pt x="1864" y="630"/>
                    <a:pt x="1875" y="598"/>
                    <a:pt x="1885" y="572"/>
                  </a:cubicBezTo>
                  <a:cubicBezTo>
                    <a:pt x="1891" y="555"/>
                    <a:pt x="1896" y="541"/>
                    <a:pt x="1893" y="530"/>
                  </a:cubicBezTo>
                  <a:cubicBezTo>
                    <a:pt x="1891" y="520"/>
                    <a:pt x="1884" y="514"/>
                    <a:pt x="1875" y="515"/>
                  </a:cubicBezTo>
                  <a:cubicBezTo>
                    <a:pt x="1874" y="515"/>
                    <a:pt x="1873" y="516"/>
                    <a:pt x="1873" y="516"/>
                  </a:cubicBezTo>
                  <a:cubicBezTo>
                    <a:pt x="1873" y="517"/>
                    <a:pt x="1873" y="518"/>
                    <a:pt x="1874" y="518"/>
                  </a:cubicBezTo>
                  <a:cubicBezTo>
                    <a:pt x="1881" y="522"/>
                    <a:pt x="1883" y="529"/>
                    <a:pt x="1882" y="534"/>
                  </a:cubicBezTo>
                  <a:cubicBezTo>
                    <a:pt x="1881" y="539"/>
                    <a:pt x="1876" y="544"/>
                    <a:pt x="1869" y="544"/>
                  </a:cubicBezTo>
                  <a:cubicBezTo>
                    <a:pt x="1860" y="545"/>
                    <a:pt x="1854" y="539"/>
                    <a:pt x="1853" y="532"/>
                  </a:cubicBezTo>
                  <a:cubicBezTo>
                    <a:pt x="1851" y="525"/>
                    <a:pt x="1853" y="514"/>
                    <a:pt x="1867" y="508"/>
                  </a:cubicBezTo>
                  <a:cubicBezTo>
                    <a:pt x="1884" y="500"/>
                    <a:pt x="1908" y="505"/>
                    <a:pt x="1925" y="521"/>
                  </a:cubicBezTo>
                  <a:close/>
                  <a:moveTo>
                    <a:pt x="1685" y="309"/>
                  </a:moveTo>
                  <a:cubicBezTo>
                    <a:pt x="1686" y="309"/>
                    <a:pt x="1686" y="309"/>
                    <a:pt x="1687" y="308"/>
                  </a:cubicBezTo>
                  <a:cubicBezTo>
                    <a:pt x="1687" y="308"/>
                    <a:pt x="1688" y="308"/>
                    <a:pt x="1688" y="307"/>
                  </a:cubicBezTo>
                  <a:cubicBezTo>
                    <a:pt x="1691" y="293"/>
                    <a:pt x="1699" y="283"/>
                    <a:pt x="1711" y="280"/>
                  </a:cubicBezTo>
                  <a:cubicBezTo>
                    <a:pt x="1722" y="277"/>
                    <a:pt x="1735" y="281"/>
                    <a:pt x="1744" y="291"/>
                  </a:cubicBezTo>
                  <a:cubicBezTo>
                    <a:pt x="1745" y="291"/>
                    <a:pt x="1745" y="291"/>
                    <a:pt x="1746" y="291"/>
                  </a:cubicBezTo>
                  <a:cubicBezTo>
                    <a:pt x="1746" y="291"/>
                    <a:pt x="1747" y="291"/>
                    <a:pt x="1747" y="290"/>
                  </a:cubicBezTo>
                  <a:cubicBezTo>
                    <a:pt x="1754" y="280"/>
                    <a:pt x="1765" y="275"/>
                    <a:pt x="1776" y="276"/>
                  </a:cubicBezTo>
                  <a:cubicBezTo>
                    <a:pt x="1788" y="278"/>
                    <a:pt x="1799" y="287"/>
                    <a:pt x="1803" y="299"/>
                  </a:cubicBezTo>
                  <a:cubicBezTo>
                    <a:pt x="1803" y="300"/>
                    <a:pt x="1803" y="300"/>
                    <a:pt x="1804" y="301"/>
                  </a:cubicBezTo>
                  <a:cubicBezTo>
                    <a:pt x="1805" y="301"/>
                    <a:pt x="1805" y="301"/>
                    <a:pt x="1806" y="300"/>
                  </a:cubicBezTo>
                  <a:cubicBezTo>
                    <a:pt x="1814" y="296"/>
                    <a:pt x="1827" y="297"/>
                    <a:pt x="1837" y="304"/>
                  </a:cubicBezTo>
                  <a:cubicBezTo>
                    <a:pt x="1846" y="310"/>
                    <a:pt x="1850" y="319"/>
                    <a:pt x="1849" y="329"/>
                  </a:cubicBezTo>
                  <a:cubicBezTo>
                    <a:pt x="1849" y="330"/>
                    <a:pt x="1849" y="331"/>
                    <a:pt x="1851" y="331"/>
                  </a:cubicBezTo>
                  <a:cubicBezTo>
                    <a:pt x="1851" y="331"/>
                    <a:pt x="1851" y="331"/>
                    <a:pt x="1851" y="331"/>
                  </a:cubicBezTo>
                  <a:cubicBezTo>
                    <a:pt x="1851" y="331"/>
                    <a:pt x="1851" y="331"/>
                    <a:pt x="1851" y="331"/>
                  </a:cubicBezTo>
                  <a:cubicBezTo>
                    <a:pt x="1860" y="329"/>
                    <a:pt x="1870" y="334"/>
                    <a:pt x="1876" y="343"/>
                  </a:cubicBezTo>
                  <a:cubicBezTo>
                    <a:pt x="1883" y="353"/>
                    <a:pt x="1884" y="365"/>
                    <a:pt x="1879" y="374"/>
                  </a:cubicBezTo>
                  <a:cubicBezTo>
                    <a:pt x="1879" y="375"/>
                    <a:pt x="1879" y="375"/>
                    <a:pt x="1879" y="376"/>
                  </a:cubicBezTo>
                  <a:cubicBezTo>
                    <a:pt x="1879" y="376"/>
                    <a:pt x="1880" y="377"/>
                    <a:pt x="1880" y="377"/>
                  </a:cubicBezTo>
                  <a:cubicBezTo>
                    <a:pt x="1892" y="381"/>
                    <a:pt x="1902" y="391"/>
                    <a:pt x="1903" y="404"/>
                  </a:cubicBezTo>
                  <a:cubicBezTo>
                    <a:pt x="1905" y="415"/>
                    <a:pt x="1900" y="426"/>
                    <a:pt x="1889" y="432"/>
                  </a:cubicBezTo>
                  <a:cubicBezTo>
                    <a:pt x="1889" y="433"/>
                    <a:pt x="1888" y="433"/>
                    <a:pt x="1888" y="434"/>
                  </a:cubicBezTo>
                  <a:cubicBezTo>
                    <a:pt x="1888" y="435"/>
                    <a:pt x="1888" y="435"/>
                    <a:pt x="1889" y="436"/>
                  </a:cubicBezTo>
                  <a:cubicBezTo>
                    <a:pt x="1899" y="445"/>
                    <a:pt x="1903" y="458"/>
                    <a:pt x="1899" y="469"/>
                  </a:cubicBezTo>
                  <a:cubicBezTo>
                    <a:pt x="1896" y="480"/>
                    <a:pt x="1886" y="489"/>
                    <a:pt x="1873" y="492"/>
                  </a:cubicBezTo>
                  <a:cubicBezTo>
                    <a:pt x="1872" y="492"/>
                    <a:pt x="1872" y="492"/>
                    <a:pt x="1871" y="493"/>
                  </a:cubicBezTo>
                  <a:cubicBezTo>
                    <a:pt x="1871" y="493"/>
                    <a:pt x="1871" y="494"/>
                    <a:pt x="1871" y="494"/>
                  </a:cubicBezTo>
                  <a:cubicBezTo>
                    <a:pt x="1872" y="497"/>
                    <a:pt x="1872" y="500"/>
                    <a:pt x="1872" y="502"/>
                  </a:cubicBezTo>
                  <a:cubicBezTo>
                    <a:pt x="1870" y="503"/>
                    <a:pt x="1867" y="504"/>
                    <a:pt x="1865" y="505"/>
                  </a:cubicBezTo>
                  <a:cubicBezTo>
                    <a:pt x="1849" y="512"/>
                    <a:pt x="1847" y="524"/>
                    <a:pt x="1849" y="533"/>
                  </a:cubicBezTo>
                  <a:cubicBezTo>
                    <a:pt x="1849" y="535"/>
                    <a:pt x="1850" y="536"/>
                    <a:pt x="1850" y="537"/>
                  </a:cubicBezTo>
                  <a:cubicBezTo>
                    <a:pt x="1830" y="549"/>
                    <a:pt x="1806" y="545"/>
                    <a:pt x="1786" y="526"/>
                  </a:cubicBezTo>
                  <a:cubicBezTo>
                    <a:pt x="1788" y="523"/>
                    <a:pt x="1790" y="520"/>
                    <a:pt x="1791" y="517"/>
                  </a:cubicBezTo>
                  <a:cubicBezTo>
                    <a:pt x="1810" y="529"/>
                    <a:pt x="1829" y="530"/>
                    <a:pt x="1843" y="519"/>
                  </a:cubicBezTo>
                  <a:cubicBezTo>
                    <a:pt x="1854" y="511"/>
                    <a:pt x="1859" y="497"/>
                    <a:pt x="1856" y="485"/>
                  </a:cubicBezTo>
                  <a:cubicBezTo>
                    <a:pt x="1868" y="482"/>
                    <a:pt x="1877" y="473"/>
                    <a:pt x="1880" y="463"/>
                  </a:cubicBezTo>
                  <a:cubicBezTo>
                    <a:pt x="1883" y="453"/>
                    <a:pt x="1879" y="442"/>
                    <a:pt x="1870" y="434"/>
                  </a:cubicBezTo>
                  <a:cubicBezTo>
                    <a:pt x="1879" y="428"/>
                    <a:pt x="1883" y="418"/>
                    <a:pt x="1882" y="408"/>
                  </a:cubicBezTo>
                  <a:cubicBezTo>
                    <a:pt x="1880" y="396"/>
                    <a:pt x="1872" y="387"/>
                    <a:pt x="1861" y="384"/>
                  </a:cubicBezTo>
                  <a:cubicBezTo>
                    <a:pt x="1865" y="375"/>
                    <a:pt x="1866" y="366"/>
                    <a:pt x="1861" y="357"/>
                  </a:cubicBezTo>
                  <a:cubicBezTo>
                    <a:pt x="1856" y="349"/>
                    <a:pt x="1847" y="343"/>
                    <a:pt x="1836" y="343"/>
                  </a:cubicBezTo>
                  <a:cubicBezTo>
                    <a:pt x="1836" y="333"/>
                    <a:pt x="1831" y="323"/>
                    <a:pt x="1822" y="319"/>
                  </a:cubicBezTo>
                  <a:cubicBezTo>
                    <a:pt x="1814" y="314"/>
                    <a:pt x="1804" y="314"/>
                    <a:pt x="1796" y="319"/>
                  </a:cubicBezTo>
                  <a:cubicBezTo>
                    <a:pt x="1793" y="308"/>
                    <a:pt x="1783" y="300"/>
                    <a:pt x="1772" y="298"/>
                  </a:cubicBezTo>
                  <a:cubicBezTo>
                    <a:pt x="1761" y="297"/>
                    <a:pt x="1752" y="301"/>
                    <a:pt x="1746" y="309"/>
                  </a:cubicBezTo>
                  <a:cubicBezTo>
                    <a:pt x="1738" y="301"/>
                    <a:pt x="1727" y="297"/>
                    <a:pt x="1717" y="300"/>
                  </a:cubicBezTo>
                  <a:cubicBezTo>
                    <a:pt x="1706" y="303"/>
                    <a:pt x="1698" y="312"/>
                    <a:pt x="1695" y="324"/>
                  </a:cubicBezTo>
                  <a:cubicBezTo>
                    <a:pt x="1683" y="320"/>
                    <a:pt x="1669" y="326"/>
                    <a:pt x="1661" y="337"/>
                  </a:cubicBezTo>
                  <a:cubicBezTo>
                    <a:pt x="1650" y="351"/>
                    <a:pt x="1651" y="370"/>
                    <a:pt x="1663" y="388"/>
                  </a:cubicBezTo>
                  <a:cubicBezTo>
                    <a:pt x="1660" y="390"/>
                    <a:pt x="1656" y="392"/>
                    <a:pt x="1653" y="394"/>
                  </a:cubicBezTo>
                  <a:cubicBezTo>
                    <a:pt x="1635" y="373"/>
                    <a:pt x="1631" y="349"/>
                    <a:pt x="1643" y="330"/>
                  </a:cubicBezTo>
                  <a:cubicBezTo>
                    <a:pt x="1644" y="330"/>
                    <a:pt x="1645" y="331"/>
                    <a:pt x="1646" y="331"/>
                  </a:cubicBezTo>
                  <a:cubicBezTo>
                    <a:pt x="1655" y="333"/>
                    <a:pt x="1668" y="330"/>
                    <a:pt x="1675" y="315"/>
                  </a:cubicBezTo>
                  <a:cubicBezTo>
                    <a:pt x="1676" y="312"/>
                    <a:pt x="1677" y="310"/>
                    <a:pt x="1678" y="308"/>
                  </a:cubicBezTo>
                  <a:cubicBezTo>
                    <a:pt x="1680" y="308"/>
                    <a:pt x="1683" y="308"/>
                    <a:pt x="1685" y="309"/>
                  </a:cubicBezTo>
                  <a:close/>
                  <a:moveTo>
                    <a:pt x="1659" y="254"/>
                  </a:moveTo>
                  <a:cubicBezTo>
                    <a:pt x="1674" y="272"/>
                    <a:pt x="1680" y="296"/>
                    <a:pt x="1672" y="313"/>
                  </a:cubicBezTo>
                  <a:cubicBezTo>
                    <a:pt x="1666" y="327"/>
                    <a:pt x="1655" y="329"/>
                    <a:pt x="1647" y="327"/>
                  </a:cubicBezTo>
                  <a:cubicBezTo>
                    <a:pt x="1641" y="325"/>
                    <a:pt x="1635" y="320"/>
                    <a:pt x="1635" y="311"/>
                  </a:cubicBezTo>
                  <a:cubicBezTo>
                    <a:pt x="1636" y="304"/>
                    <a:pt x="1640" y="299"/>
                    <a:pt x="1646" y="298"/>
                  </a:cubicBezTo>
                  <a:cubicBezTo>
                    <a:pt x="1651" y="297"/>
                    <a:pt x="1657" y="298"/>
                    <a:pt x="1661" y="306"/>
                  </a:cubicBezTo>
                  <a:cubicBezTo>
                    <a:pt x="1662" y="307"/>
                    <a:pt x="1663" y="307"/>
                    <a:pt x="1663" y="307"/>
                  </a:cubicBezTo>
                  <a:cubicBezTo>
                    <a:pt x="1664" y="307"/>
                    <a:pt x="1665" y="306"/>
                    <a:pt x="1665" y="305"/>
                  </a:cubicBezTo>
                  <a:cubicBezTo>
                    <a:pt x="1666" y="296"/>
                    <a:pt x="1660" y="288"/>
                    <a:pt x="1650" y="286"/>
                  </a:cubicBezTo>
                  <a:cubicBezTo>
                    <a:pt x="1639" y="284"/>
                    <a:pt x="1624" y="289"/>
                    <a:pt x="1608" y="295"/>
                  </a:cubicBezTo>
                  <a:cubicBezTo>
                    <a:pt x="1582" y="304"/>
                    <a:pt x="1549" y="316"/>
                    <a:pt x="1515" y="304"/>
                  </a:cubicBezTo>
                  <a:cubicBezTo>
                    <a:pt x="1514" y="301"/>
                    <a:pt x="1513" y="299"/>
                    <a:pt x="1512" y="296"/>
                  </a:cubicBezTo>
                  <a:cubicBezTo>
                    <a:pt x="1547" y="308"/>
                    <a:pt x="1579" y="298"/>
                    <a:pt x="1605" y="289"/>
                  </a:cubicBezTo>
                  <a:cubicBezTo>
                    <a:pt x="1631" y="280"/>
                    <a:pt x="1652" y="273"/>
                    <a:pt x="1667" y="294"/>
                  </a:cubicBezTo>
                  <a:cubicBezTo>
                    <a:pt x="1667" y="295"/>
                    <a:pt x="1668" y="295"/>
                    <a:pt x="1669" y="295"/>
                  </a:cubicBezTo>
                  <a:cubicBezTo>
                    <a:pt x="1670" y="294"/>
                    <a:pt x="1670" y="293"/>
                    <a:pt x="1670" y="292"/>
                  </a:cubicBezTo>
                  <a:cubicBezTo>
                    <a:pt x="1665" y="260"/>
                    <a:pt x="1639" y="235"/>
                    <a:pt x="1598" y="224"/>
                  </a:cubicBezTo>
                  <a:cubicBezTo>
                    <a:pt x="1599" y="223"/>
                    <a:pt x="1600" y="221"/>
                    <a:pt x="1601" y="219"/>
                  </a:cubicBezTo>
                  <a:cubicBezTo>
                    <a:pt x="1624" y="227"/>
                    <a:pt x="1645" y="239"/>
                    <a:pt x="1659" y="254"/>
                  </a:cubicBezTo>
                  <a:close/>
                  <a:moveTo>
                    <a:pt x="1518" y="294"/>
                  </a:moveTo>
                  <a:cubicBezTo>
                    <a:pt x="1520" y="294"/>
                    <a:pt x="1522" y="293"/>
                    <a:pt x="1524" y="293"/>
                  </a:cubicBezTo>
                  <a:cubicBezTo>
                    <a:pt x="1525" y="296"/>
                    <a:pt x="1525" y="296"/>
                    <a:pt x="1525" y="296"/>
                  </a:cubicBezTo>
                  <a:cubicBezTo>
                    <a:pt x="1522" y="295"/>
                    <a:pt x="1520" y="295"/>
                    <a:pt x="1518" y="294"/>
                  </a:cubicBezTo>
                  <a:close/>
                  <a:moveTo>
                    <a:pt x="1527" y="291"/>
                  </a:moveTo>
                  <a:cubicBezTo>
                    <a:pt x="1530" y="290"/>
                    <a:pt x="1533" y="289"/>
                    <a:pt x="1536" y="288"/>
                  </a:cubicBezTo>
                  <a:cubicBezTo>
                    <a:pt x="1539" y="298"/>
                    <a:pt x="1539" y="298"/>
                    <a:pt x="1539" y="298"/>
                  </a:cubicBezTo>
                  <a:cubicBezTo>
                    <a:pt x="1536" y="298"/>
                    <a:pt x="1533" y="297"/>
                    <a:pt x="1529" y="297"/>
                  </a:cubicBezTo>
                  <a:lnTo>
                    <a:pt x="1527" y="291"/>
                  </a:lnTo>
                  <a:close/>
                  <a:moveTo>
                    <a:pt x="1651" y="266"/>
                  </a:moveTo>
                  <a:cubicBezTo>
                    <a:pt x="1656" y="266"/>
                    <a:pt x="1656" y="266"/>
                    <a:pt x="1656" y="266"/>
                  </a:cubicBezTo>
                  <a:cubicBezTo>
                    <a:pt x="1658" y="270"/>
                    <a:pt x="1660" y="273"/>
                    <a:pt x="1662" y="277"/>
                  </a:cubicBezTo>
                  <a:cubicBezTo>
                    <a:pt x="1659" y="273"/>
                    <a:pt x="1655" y="269"/>
                    <a:pt x="1651" y="266"/>
                  </a:cubicBezTo>
                  <a:close/>
                  <a:moveTo>
                    <a:pt x="1657" y="280"/>
                  </a:moveTo>
                  <a:cubicBezTo>
                    <a:pt x="1654" y="278"/>
                    <a:pt x="1651" y="277"/>
                    <a:pt x="1647" y="277"/>
                  </a:cubicBezTo>
                  <a:cubicBezTo>
                    <a:pt x="1646" y="271"/>
                    <a:pt x="1646" y="271"/>
                    <a:pt x="1646" y="271"/>
                  </a:cubicBezTo>
                  <a:cubicBezTo>
                    <a:pt x="1650" y="274"/>
                    <a:pt x="1654" y="277"/>
                    <a:pt x="1657" y="280"/>
                  </a:cubicBezTo>
                  <a:close/>
                  <a:moveTo>
                    <a:pt x="1646" y="262"/>
                  </a:moveTo>
                  <a:cubicBezTo>
                    <a:pt x="1644" y="260"/>
                    <a:pt x="1641" y="259"/>
                    <a:pt x="1638" y="257"/>
                  </a:cubicBezTo>
                  <a:cubicBezTo>
                    <a:pt x="1647" y="255"/>
                    <a:pt x="1647" y="255"/>
                    <a:pt x="1647" y="255"/>
                  </a:cubicBezTo>
                  <a:cubicBezTo>
                    <a:pt x="1649" y="257"/>
                    <a:pt x="1651" y="260"/>
                    <a:pt x="1653" y="262"/>
                  </a:cubicBezTo>
                  <a:lnTo>
                    <a:pt x="1646" y="262"/>
                  </a:lnTo>
                  <a:close/>
                  <a:moveTo>
                    <a:pt x="1632" y="255"/>
                  </a:moveTo>
                  <a:cubicBezTo>
                    <a:pt x="1629" y="254"/>
                    <a:pt x="1626" y="253"/>
                    <a:pt x="1623" y="252"/>
                  </a:cubicBezTo>
                  <a:cubicBezTo>
                    <a:pt x="1636" y="245"/>
                    <a:pt x="1636" y="245"/>
                    <a:pt x="1636" y="245"/>
                  </a:cubicBezTo>
                  <a:cubicBezTo>
                    <a:pt x="1639" y="247"/>
                    <a:pt x="1641" y="250"/>
                    <a:pt x="1644" y="252"/>
                  </a:cubicBezTo>
                  <a:lnTo>
                    <a:pt x="1632" y="255"/>
                  </a:lnTo>
                  <a:close/>
                  <a:moveTo>
                    <a:pt x="1616" y="251"/>
                  </a:moveTo>
                  <a:cubicBezTo>
                    <a:pt x="1614" y="250"/>
                    <a:pt x="1611" y="250"/>
                    <a:pt x="1608" y="250"/>
                  </a:cubicBezTo>
                  <a:cubicBezTo>
                    <a:pt x="1623" y="238"/>
                    <a:pt x="1623" y="238"/>
                    <a:pt x="1623" y="238"/>
                  </a:cubicBezTo>
                  <a:cubicBezTo>
                    <a:pt x="1626" y="239"/>
                    <a:pt x="1629" y="241"/>
                    <a:pt x="1632" y="243"/>
                  </a:cubicBezTo>
                  <a:lnTo>
                    <a:pt x="1616" y="251"/>
                  </a:lnTo>
                  <a:close/>
                  <a:moveTo>
                    <a:pt x="1602" y="249"/>
                  </a:moveTo>
                  <a:cubicBezTo>
                    <a:pt x="1598" y="249"/>
                    <a:pt x="1595" y="249"/>
                    <a:pt x="1592" y="249"/>
                  </a:cubicBezTo>
                  <a:cubicBezTo>
                    <a:pt x="1608" y="231"/>
                    <a:pt x="1608" y="231"/>
                    <a:pt x="1608" y="231"/>
                  </a:cubicBezTo>
                  <a:cubicBezTo>
                    <a:pt x="1612" y="233"/>
                    <a:pt x="1616" y="234"/>
                    <a:pt x="1619" y="236"/>
                  </a:cubicBezTo>
                  <a:lnTo>
                    <a:pt x="1602" y="249"/>
                  </a:lnTo>
                  <a:close/>
                  <a:moveTo>
                    <a:pt x="1586" y="249"/>
                  </a:moveTo>
                  <a:cubicBezTo>
                    <a:pt x="1585" y="249"/>
                    <a:pt x="1584" y="249"/>
                    <a:pt x="1583" y="249"/>
                  </a:cubicBezTo>
                  <a:cubicBezTo>
                    <a:pt x="1588" y="242"/>
                    <a:pt x="1592" y="235"/>
                    <a:pt x="1596" y="228"/>
                  </a:cubicBezTo>
                  <a:cubicBezTo>
                    <a:pt x="1599" y="228"/>
                    <a:pt x="1602" y="229"/>
                    <a:pt x="1604" y="230"/>
                  </a:cubicBezTo>
                  <a:lnTo>
                    <a:pt x="1586" y="249"/>
                  </a:lnTo>
                  <a:close/>
                  <a:moveTo>
                    <a:pt x="1648" y="268"/>
                  </a:moveTo>
                  <a:cubicBezTo>
                    <a:pt x="1628" y="256"/>
                    <a:pt x="1602" y="256"/>
                    <a:pt x="1576" y="258"/>
                  </a:cubicBezTo>
                  <a:cubicBezTo>
                    <a:pt x="1577" y="257"/>
                    <a:pt x="1578" y="255"/>
                    <a:pt x="1580" y="253"/>
                  </a:cubicBezTo>
                  <a:cubicBezTo>
                    <a:pt x="1608" y="252"/>
                    <a:pt x="1631" y="254"/>
                    <a:pt x="1648" y="268"/>
                  </a:cubicBezTo>
                  <a:close/>
                  <a:moveTo>
                    <a:pt x="1643" y="276"/>
                  </a:moveTo>
                  <a:cubicBezTo>
                    <a:pt x="1641" y="276"/>
                    <a:pt x="1639" y="276"/>
                    <a:pt x="1636" y="277"/>
                  </a:cubicBezTo>
                  <a:cubicBezTo>
                    <a:pt x="1633" y="266"/>
                    <a:pt x="1633" y="266"/>
                    <a:pt x="1633" y="266"/>
                  </a:cubicBezTo>
                  <a:cubicBezTo>
                    <a:pt x="1636" y="267"/>
                    <a:pt x="1639" y="268"/>
                    <a:pt x="1642" y="269"/>
                  </a:cubicBezTo>
                  <a:lnTo>
                    <a:pt x="1643" y="276"/>
                  </a:lnTo>
                  <a:close/>
                  <a:moveTo>
                    <a:pt x="1605" y="261"/>
                  </a:moveTo>
                  <a:cubicBezTo>
                    <a:pt x="1608" y="261"/>
                    <a:pt x="1611" y="261"/>
                    <a:pt x="1615" y="262"/>
                  </a:cubicBezTo>
                  <a:cubicBezTo>
                    <a:pt x="1621" y="280"/>
                    <a:pt x="1621" y="280"/>
                    <a:pt x="1621" y="280"/>
                  </a:cubicBezTo>
                  <a:cubicBezTo>
                    <a:pt x="1618" y="281"/>
                    <a:pt x="1615" y="282"/>
                    <a:pt x="1612" y="283"/>
                  </a:cubicBezTo>
                  <a:lnTo>
                    <a:pt x="1605" y="261"/>
                  </a:lnTo>
                  <a:close/>
                  <a:moveTo>
                    <a:pt x="1609" y="284"/>
                  </a:moveTo>
                  <a:cubicBezTo>
                    <a:pt x="1607" y="284"/>
                    <a:pt x="1605" y="285"/>
                    <a:pt x="1604" y="285"/>
                  </a:cubicBezTo>
                  <a:cubicBezTo>
                    <a:pt x="1603" y="286"/>
                    <a:pt x="1602" y="286"/>
                    <a:pt x="1601" y="286"/>
                  </a:cubicBezTo>
                  <a:cubicBezTo>
                    <a:pt x="1590" y="261"/>
                    <a:pt x="1590" y="261"/>
                    <a:pt x="1590" y="261"/>
                  </a:cubicBezTo>
                  <a:cubicBezTo>
                    <a:pt x="1594" y="261"/>
                    <a:pt x="1597" y="261"/>
                    <a:pt x="1600" y="261"/>
                  </a:cubicBezTo>
                  <a:lnTo>
                    <a:pt x="1609" y="284"/>
                  </a:lnTo>
                  <a:close/>
                  <a:moveTo>
                    <a:pt x="1619" y="262"/>
                  </a:moveTo>
                  <a:cubicBezTo>
                    <a:pt x="1622" y="263"/>
                    <a:pt x="1625" y="263"/>
                    <a:pt x="1628" y="264"/>
                  </a:cubicBezTo>
                  <a:cubicBezTo>
                    <a:pt x="1633" y="277"/>
                    <a:pt x="1633" y="277"/>
                    <a:pt x="1633" y="277"/>
                  </a:cubicBezTo>
                  <a:cubicBezTo>
                    <a:pt x="1630" y="278"/>
                    <a:pt x="1627" y="278"/>
                    <a:pt x="1624" y="279"/>
                  </a:cubicBezTo>
                  <a:lnTo>
                    <a:pt x="1619" y="262"/>
                  </a:lnTo>
                  <a:close/>
                  <a:moveTo>
                    <a:pt x="1586" y="261"/>
                  </a:moveTo>
                  <a:cubicBezTo>
                    <a:pt x="1597" y="288"/>
                    <a:pt x="1597" y="288"/>
                    <a:pt x="1597" y="288"/>
                  </a:cubicBezTo>
                  <a:cubicBezTo>
                    <a:pt x="1594" y="289"/>
                    <a:pt x="1591" y="290"/>
                    <a:pt x="1587" y="291"/>
                  </a:cubicBezTo>
                  <a:cubicBezTo>
                    <a:pt x="1575" y="262"/>
                    <a:pt x="1575" y="262"/>
                    <a:pt x="1575" y="262"/>
                  </a:cubicBezTo>
                  <a:cubicBezTo>
                    <a:pt x="1579" y="262"/>
                    <a:pt x="1583" y="262"/>
                    <a:pt x="1586" y="261"/>
                  </a:cubicBezTo>
                  <a:close/>
                  <a:moveTo>
                    <a:pt x="1584" y="292"/>
                  </a:moveTo>
                  <a:cubicBezTo>
                    <a:pt x="1580" y="293"/>
                    <a:pt x="1576" y="294"/>
                    <a:pt x="1573" y="295"/>
                  </a:cubicBezTo>
                  <a:cubicBezTo>
                    <a:pt x="1563" y="271"/>
                    <a:pt x="1563" y="271"/>
                    <a:pt x="1563" y="271"/>
                  </a:cubicBezTo>
                  <a:cubicBezTo>
                    <a:pt x="1566" y="269"/>
                    <a:pt x="1569" y="266"/>
                    <a:pt x="1571" y="263"/>
                  </a:cubicBezTo>
                  <a:lnTo>
                    <a:pt x="1584" y="292"/>
                  </a:lnTo>
                  <a:close/>
                  <a:moveTo>
                    <a:pt x="1569" y="295"/>
                  </a:moveTo>
                  <a:cubicBezTo>
                    <a:pt x="1566" y="296"/>
                    <a:pt x="1562" y="297"/>
                    <a:pt x="1559" y="297"/>
                  </a:cubicBezTo>
                  <a:cubicBezTo>
                    <a:pt x="1552" y="280"/>
                    <a:pt x="1552" y="280"/>
                    <a:pt x="1552" y="280"/>
                  </a:cubicBezTo>
                  <a:cubicBezTo>
                    <a:pt x="1555" y="278"/>
                    <a:pt x="1557" y="276"/>
                    <a:pt x="1560" y="274"/>
                  </a:cubicBezTo>
                  <a:lnTo>
                    <a:pt x="1569" y="295"/>
                  </a:lnTo>
                  <a:close/>
                  <a:moveTo>
                    <a:pt x="1555" y="298"/>
                  </a:moveTo>
                  <a:cubicBezTo>
                    <a:pt x="1551" y="298"/>
                    <a:pt x="1547" y="298"/>
                    <a:pt x="1544" y="298"/>
                  </a:cubicBezTo>
                  <a:cubicBezTo>
                    <a:pt x="1540" y="287"/>
                    <a:pt x="1540" y="287"/>
                    <a:pt x="1540" y="287"/>
                  </a:cubicBezTo>
                  <a:cubicBezTo>
                    <a:pt x="1543" y="285"/>
                    <a:pt x="1546" y="284"/>
                    <a:pt x="1549" y="282"/>
                  </a:cubicBezTo>
                  <a:lnTo>
                    <a:pt x="1555" y="298"/>
                  </a:lnTo>
                  <a:close/>
                  <a:moveTo>
                    <a:pt x="1609" y="153"/>
                  </a:moveTo>
                  <a:cubicBezTo>
                    <a:pt x="1632" y="156"/>
                    <a:pt x="1652" y="170"/>
                    <a:pt x="1657" y="188"/>
                  </a:cubicBezTo>
                  <a:cubicBezTo>
                    <a:pt x="1662" y="202"/>
                    <a:pt x="1655" y="211"/>
                    <a:pt x="1649" y="215"/>
                  </a:cubicBezTo>
                  <a:cubicBezTo>
                    <a:pt x="1643" y="218"/>
                    <a:pt x="1634" y="217"/>
                    <a:pt x="1629" y="210"/>
                  </a:cubicBezTo>
                  <a:cubicBezTo>
                    <a:pt x="1625" y="205"/>
                    <a:pt x="1624" y="198"/>
                    <a:pt x="1628" y="193"/>
                  </a:cubicBezTo>
                  <a:cubicBezTo>
                    <a:pt x="1631" y="189"/>
                    <a:pt x="1637" y="186"/>
                    <a:pt x="1645" y="189"/>
                  </a:cubicBezTo>
                  <a:cubicBezTo>
                    <a:pt x="1646" y="190"/>
                    <a:pt x="1647" y="190"/>
                    <a:pt x="1647" y="189"/>
                  </a:cubicBezTo>
                  <a:cubicBezTo>
                    <a:pt x="1648" y="188"/>
                    <a:pt x="1648" y="187"/>
                    <a:pt x="1647" y="187"/>
                  </a:cubicBezTo>
                  <a:cubicBezTo>
                    <a:pt x="1642" y="179"/>
                    <a:pt x="1632" y="178"/>
                    <a:pt x="1623" y="183"/>
                  </a:cubicBezTo>
                  <a:cubicBezTo>
                    <a:pt x="1613" y="188"/>
                    <a:pt x="1606" y="202"/>
                    <a:pt x="1598" y="217"/>
                  </a:cubicBezTo>
                  <a:cubicBezTo>
                    <a:pt x="1581" y="247"/>
                    <a:pt x="1561" y="284"/>
                    <a:pt x="1510" y="291"/>
                  </a:cubicBezTo>
                  <a:cubicBezTo>
                    <a:pt x="1510" y="291"/>
                    <a:pt x="1510" y="292"/>
                    <a:pt x="1510" y="292"/>
                  </a:cubicBezTo>
                  <a:cubicBezTo>
                    <a:pt x="1509" y="290"/>
                    <a:pt x="1508" y="288"/>
                    <a:pt x="1508" y="287"/>
                  </a:cubicBezTo>
                  <a:cubicBezTo>
                    <a:pt x="1556" y="277"/>
                    <a:pt x="1576" y="242"/>
                    <a:pt x="1592" y="214"/>
                  </a:cubicBezTo>
                  <a:cubicBezTo>
                    <a:pt x="1605" y="190"/>
                    <a:pt x="1616" y="171"/>
                    <a:pt x="1641" y="177"/>
                  </a:cubicBezTo>
                  <a:cubicBezTo>
                    <a:pt x="1642" y="177"/>
                    <a:pt x="1643" y="177"/>
                    <a:pt x="1643" y="176"/>
                  </a:cubicBezTo>
                  <a:cubicBezTo>
                    <a:pt x="1643" y="175"/>
                    <a:pt x="1643" y="174"/>
                    <a:pt x="1643" y="174"/>
                  </a:cubicBezTo>
                  <a:cubicBezTo>
                    <a:pt x="1624" y="158"/>
                    <a:pt x="1600" y="153"/>
                    <a:pt x="1574" y="159"/>
                  </a:cubicBezTo>
                  <a:cubicBezTo>
                    <a:pt x="1533" y="168"/>
                    <a:pt x="1491" y="202"/>
                    <a:pt x="1472" y="240"/>
                  </a:cubicBezTo>
                  <a:cubicBezTo>
                    <a:pt x="1471" y="239"/>
                    <a:pt x="1470" y="239"/>
                    <a:pt x="1469" y="238"/>
                  </a:cubicBezTo>
                  <a:cubicBezTo>
                    <a:pt x="1493" y="180"/>
                    <a:pt x="1560" y="147"/>
                    <a:pt x="1609" y="153"/>
                  </a:cubicBezTo>
                  <a:close/>
                  <a:moveTo>
                    <a:pt x="1511" y="73"/>
                  </a:moveTo>
                  <a:cubicBezTo>
                    <a:pt x="1511" y="73"/>
                    <a:pt x="1511" y="73"/>
                    <a:pt x="1511" y="73"/>
                  </a:cubicBezTo>
                  <a:cubicBezTo>
                    <a:pt x="1511" y="73"/>
                    <a:pt x="1511" y="73"/>
                    <a:pt x="1511" y="73"/>
                  </a:cubicBezTo>
                  <a:cubicBezTo>
                    <a:pt x="1534" y="83"/>
                    <a:pt x="1572" y="112"/>
                    <a:pt x="1587" y="149"/>
                  </a:cubicBezTo>
                  <a:cubicBezTo>
                    <a:pt x="1583" y="149"/>
                    <a:pt x="1579" y="149"/>
                    <a:pt x="1575" y="150"/>
                  </a:cubicBezTo>
                  <a:cubicBezTo>
                    <a:pt x="1566" y="128"/>
                    <a:pt x="1536" y="96"/>
                    <a:pt x="1507" y="84"/>
                  </a:cubicBezTo>
                  <a:cubicBezTo>
                    <a:pt x="1477" y="72"/>
                    <a:pt x="1434" y="73"/>
                    <a:pt x="1411" y="82"/>
                  </a:cubicBezTo>
                  <a:cubicBezTo>
                    <a:pt x="1409" y="79"/>
                    <a:pt x="1407" y="76"/>
                    <a:pt x="1404" y="73"/>
                  </a:cubicBezTo>
                  <a:cubicBezTo>
                    <a:pt x="1441" y="58"/>
                    <a:pt x="1488" y="64"/>
                    <a:pt x="1511" y="73"/>
                  </a:cubicBezTo>
                  <a:close/>
                  <a:moveTo>
                    <a:pt x="1348" y="114"/>
                  </a:moveTo>
                  <a:cubicBezTo>
                    <a:pt x="1353" y="97"/>
                    <a:pt x="1357" y="82"/>
                    <a:pt x="1354" y="71"/>
                  </a:cubicBezTo>
                  <a:cubicBezTo>
                    <a:pt x="1352" y="61"/>
                    <a:pt x="1344" y="56"/>
                    <a:pt x="1335" y="57"/>
                  </a:cubicBezTo>
                  <a:cubicBezTo>
                    <a:pt x="1334" y="57"/>
                    <a:pt x="1333" y="58"/>
                    <a:pt x="1333" y="59"/>
                  </a:cubicBezTo>
                  <a:cubicBezTo>
                    <a:pt x="1333" y="60"/>
                    <a:pt x="1333" y="60"/>
                    <a:pt x="1334" y="61"/>
                  </a:cubicBezTo>
                  <a:cubicBezTo>
                    <a:pt x="1342" y="64"/>
                    <a:pt x="1344" y="71"/>
                    <a:pt x="1344" y="75"/>
                  </a:cubicBezTo>
                  <a:cubicBezTo>
                    <a:pt x="1343" y="81"/>
                    <a:pt x="1338" y="86"/>
                    <a:pt x="1331" y="87"/>
                  </a:cubicBezTo>
                  <a:cubicBezTo>
                    <a:pt x="1322" y="88"/>
                    <a:pt x="1316" y="82"/>
                    <a:pt x="1314" y="76"/>
                  </a:cubicBezTo>
                  <a:cubicBezTo>
                    <a:pt x="1311" y="69"/>
                    <a:pt x="1313" y="58"/>
                    <a:pt x="1326" y="51"/>
                  </a:cubicBezTo>
                  <a:cubicBezTo>
                    <a:pt x="1343" y="42"/>
                    <a:pt x="1367" y="46"/>
                    <a:pt x="1386" y="60"/>
                  </a:cubicBezTo>
                  <a:cubicBezTo>
                    <a:pt x="1425" y="91"/>
                    <a:pt x="1449" y="162"/>
                    <a:pt x="1424" y="219"/>
                  </a:cubicBezTo>
                  <a:cubicBezTo>
                    <a:pt x="1423" y="219"/>
                    <a:pt x="1422" y="219"/>
                    <a:pt x="1421" y="219"/>
                  </a:cubicBezTo>
                  <a:cubicBezTo>
                    <a:pt x="1434" y="179"/>
                    <a:pt x="1428" y="125"/>
                    <a:pt x="1406" y="90"/>
                  </a:cubicBezTo>
                  <a:cubicBezTo>
                    <a:pt x="1391" y="67"/>
                    <a:pt x="1371" y="53"/>
                    <a:pt x="1347" y="51"/>
                  </a:cubicBezTo>
                  <a:cubicBezTo>
                    <a:pt x="1346" y="51"/>
                    <a:pt x="1345" y="52"/>
                    <a:pt x="1345" y="53"/>
                  </a:cubicBezTo>
                  <a:cubicBezTo>
                    <a:pt x="1345" y="53"/>
                    <a:pt x="1345" y="54"/>
                    <a:pt x="1346" y="55"/>
                  </a:cubicBezTo>
                  <a:cubicBezTo>
                    <a:pt x="1368" y="68"/>
                    <a:pt x="1362" y="89"/>
                    <a:pt x="1354" y="116"/>
                  </a:cubicBezTo>
                  <a:cubicBezTo>
                    <a:pt x="1346" y="147"/>
                    <a:pt x="1336" y="185"/>
                    <a:pt x="1362" y="227"/>
                  </a:cubicBezTo>
                  <a:cubicBezTo>
                    <a:pt x="1361" y="227"/>
                    <a:pt x="1359" y="228"/>
                    <a:pt x="1358" y="228"/>
                  </a:cubicBezTo>
                  <a:cubicBezTo>
                    <a:pt x="1358" y="228"/>
                    <a:pt x="1358" y="228"/>
                    <a:pt x="1358" y="228"/>
                  </a:cubicBezTo>
                  <a:cubicBezTo>
                    <a:pt x="1327" y="187"/>
                    <a:pt x="1339" y="147"/>
                    <a:pt x="1348" y="114"/>
                  </a:cubicBezTo>
                  <a:close/>
                  <a:moveTo>
                    <a:pt x="1275" y="118"/>
                  </a:moveTo>
                  <a:cubicBezTo>
                    <a:pt x="1271" y="121"/>
                    <a:pt x="1271" y="121"/>
                    <a:pt x="1271" y="121"/>
                  </a:cubicBezTo>
                  <a:cubicBezTo>
                    <a:pt x="1268" y="119"/>
                    <a:pt x="1265" y="117"/>
                    <a:pt x="1262" y="116"/>
                  </a:cubicBezTo>
                  <a:cubicBezTo>
                    <a:pt x="1267" y="116"/>
                    <a:pt x="1271" y="117"/>
                    <a:pt x="1275" y="118"/>
                  </a:cubicBezTo>
                  <a:close/>
                  <a:moveTo>
                    <a:pt x="1260" y="111"/>
                  </a:moveTo>
                  <a:cubicBezTo>
                    <a:pt x="1264" y="109"/>
                    <a:pt x="1268" y="108"/>
                    <a:pt x="1272" y="107"/>
                  </a:cubicBezTo>
                  <a:cubicBezTo>
                    <a:pt x="1276" y="110"/>
                    <a:pt x="1276" y="110"/>
                    <a:pt x="1276" y="110"/>
                  </a:cubicBezTo>
                  <a:cubicBezTo>
                    <a:pt x="1271" y="110"/>
                    <a:pt x="1265" y="110"/>
                    <a:pt x="1260" y="111"/>
                  </a:cubicBezTo>
                  <a:close/>
                  <a:moveTo>
                    <a:pt x="1280" y="119"/>
                  </a:moveTo>
                  <a:cubicBezTo>
                    <a:pt x="1283" y="120"/>
                    <a:pt x="1286" y="122"/>
                    <a:pt x="1289" y="123"/>
                  </a:cubicBezTo>
                  <a:cubicBezTo>
                    <a:pt x="1279" y="128"/>
                    <a:pt x="1279" y="128"/>
                    <a:pt x="1279" y="128"/>
                  </a:cubicBezTo>
                  <a:cubicBezTo>
                    <a:pt x="1277" y="127"/>
                    <a:pt x="1275" y="125"/>
                    <a:pt x="1274" y="123"/>
                  </a:cubicBezTo>
                  <a:lnTo>
                    <a:pt x="1280" y="119"/>
                  </a:lnTo>
                  <a:close/>
                  <a:moveTo>
                    <a:pt x="1306" y="121"/>
                  </a:moveTo>
                  <a:cubicBezTo>
                    <a:pt x="1303" y="119"/>
                    <a:pt x="1300" y="118"/>
                    <a:pt x="1297" y="116"/>
                  </a:cubicBezTo>
                  <a:cubicBezTo>
                    <a:pt x="1291" y="106"/>
                    <a:pt x="1291" y="106"/>
                    <a:pt x="1291" y="106"/>
                  </a:cubicBezTo>
                  <a:cubicBezTo>
                    <a:pt x="1294" y="106"/>
                    <a:pt x="1298" y="106"/>
                    <a:pt x="1301" y="107"/>
                  </a:cubicBezTo>
                  <a:lnTo>
                    <a:pt x="1306" y="121"/>
                  </a:lnTo>
                  <a:close/>
                  <a:moveTo>
                    <a:pt x="1306" y="108"/>
                  </a:moveTo>
                  <a:cubicBezTo>
                    <a:pt x="1309" y="108"/>
                    <a:pt x="1312" y="109"/>
                    <a:pt x="1315" y="110"/>
                  </a:cubicBezTo>
                  <a:cubicBezTo>
                    <a:pt x="1318" y="130"/>
                    <a:pt x="1318" y="130"/>
                    <a:pt x="1318" y="130"/>
                  </a:cubicBezTo>
                  <a:cubicBezTo>
                    <a:pt x="1316" y="128"/>
                    <a:pt x="1313" y="126"/>
                    <a:pt x="1311" y="124"/>
                  </a:cubicBezTo>
                  <a:lnTo>
                    <a:pt x="1306" y="108"/>
                  </a:lnTo>
                  <a:close/>
                  <a:moveTo>
                    <a:pt x="1291" y="114"/>
                  </a:moveTo>
                  <a:cubicBezTo>
                    <a:pt x="1288" y="113"/>
                    <a:pt x="1285" y="112"/>
                    <a:pt x="1282" y="111"/>
                  </a:cubicBezTo>
                  <a:cubicBezTo>
                    <a:pt x="1277" y="106"/>
                    <a:pt x="1277" y="106"/>
                    <a:pt x="1277" y="106"/>
                  </a:cubicBezTo>
                  <a:cubicBezTo>
                    <a:pt x="1280" y="106"/>
                    <a:pt x="1283" y="106"/>
                    <a:pt x="1286" y="106"/>
                  </a:cubicBezTo>
                  <a:lnTo>
                    <a:pt x="1291" y="114"/>
                  </a:lnTo>
                  <a:close/>
                  <a:moveTo>
                    <a:pt x="1335" y="152"/>
                  </a:moveTo>
                  <a:cubicBezTo>
                    <a:pt x="1335" y="154"/>
                    <a:pt x="1335" y="156"/>
                    <a:pt x="1335" y="158"/>
                  </a:cubicBezTo>
                  <a:cubicBezTo>
                    <a:pt x="1317" y="138"/>
                    <a:pt x="1299" y="120"/>
                    <a:pt x="1276" y="114"/>
                  </a:cubicBezTo>
                  <a:cubicBezTo>
                    <a:pt x="1298" y="116"/>
                    <a:pt x="1316" y="131"/>
                    <a:pt x="1335" y="152"/>
                  </a:cubicBezTo>
                  <a:close/>
                  <a:moveTo>
                    <a:pt x="1319" y="112"/>
                  </a:moveTo>
                  <a:cubicBezTo>
                    <a:pt x="1323" y="113"/>
                    <a:pt x="1327" y="115"/>
                    <a:pt x="1330" y="116"/>
                  </a:cubicBezTo>
                  <a:cubicBezTo>
                    <a:pt x="1330" y="140"/>
                    <a:pt x="1330" y="140"/>
                    <a:pt x="1330" y="140"/>
                  </a:cubicBezTo>
                  <a:cubicBezTo>
                    <a:pt x="1327" y="138"/>
                    <a:pt x="1325" y="136"/>
                    <a:pt x="1323" y="133"/>
                  </a:cubicBezTo>
                  <a:lnTo>
                    <a:pt x="1319" y="112"/>
                  </a:lnTo>
                  <a:close/>
                  <a:moveTo>
                    <a:pt x="1334" y="144"/>
                  </a:moveTo>
                  <a:cubicBezTo>
                    <a:pt x="1334" y="118"/>
                    <a:pt x="1334" y="118"/>
                    <a:pt x="1334" y="118"/>
                  </a:cubicBezTo>
                  <a:cubicBezTo>
                    <a:pt x="1337" y="120"/>
                    <a:pt x="1339" y="121"/>
                    <a:pt x="1342" y="122"/>
                  </a:cubicBezTo>
                  <a:cubicBezTo>
                    <a:pt x="1340" y="130"/>
                    <a:pt x="1338" y="138"/>
                    <a:pt x="1336" y="147"/>
                  </a:cubicBezTo>
                  <a:cubicBezTo>
                    <a:pt x="1335" y="146"/>
                    <a:pt x="1334" y="145"/>
                    <a:pt x="1334" y="144"/>
                  </a:cubicBezTo>
                  <a:close/>
                  <a:moveTo>
                    <a:pt x="1293" y="125"/>
                  </a:moveTo>
                  <a:cubicBezTo>
                    <a:pt x="1296" y="127"/>
                    <a:pt x="1298" y="129"/>
                    <a:pt x="1301" y="131"/>
                  </a:cubicBezTo>
                  <a:cubicBezTo>
                    <a:pt x="1285" y="139"/>
                    <a:pt x="1285" y="139"/>
                    <a:pt x="1285" y="139"/>
                  </a:cubicBezTo>
                  <a:cubicBezTo>
                    <a:pt x="1284" y="136"/>
                    <a:pt x="1282" y="134"/>
                    <a:pt x="1281" y="132"/>
                  </a:cubicBezTo>
                  <a:lnTo>
                    <a:pt x="1293" y="125"/>
                  </a:lnTo>
                  <a:close/>
                  <a:moveTo>
                    <a:pt x="1304" y="133"/>
                  </a:moveTo>
                  <a:cubicBezTo>
                    <a:pt x="1307" y="135"/>
                    <a:pt x="1310" y="138"/>
                    <a:pt x="1312" y="140"/>
                  </a:cubicBezTo>
                  <a:cubicBezTo>
                    <a:pt x="1291" y="150"/>
                    <a:pt x="1291" y="150"/>
                    <a:pt x="1291" y="150"/>
                  </a:cubicBezTo>
                  <a:cubicBezTo>
                    <a:pt x="1290" y="147"/>
                    <a:pt x="1289" y="144"/>
                    <a:pt x="1287" y="142"/>
                  </a:cubicBezTo>
                  <a:lnTo>
                    <a:pt x="1304" y="133"/>
                  </a:lnTo>
                  <a:close/>
                  <a:moveTo>
                    <a:pt x="1315" y="143"/>
                  </a:moveTo>
                  <a:cubicBezTo>
                    <a:pt x="1317" y="145"/>
                    <a:pt x="1320" y="148"/>
                    <a:pt x="1322" y="150"/>
                  </a:cubicBezTo>
                  <a:cubicBezTo>
                    <a:pt x="1297" y="160"/>
                    <a:pt x="1297" y="160"/>
                    <a:pt x="1297" y="160"/>
                  </a:cubicBezTo>
                  <a:cubicBezTo>
                    <a:pt x="1296" y="160"/>
                    <a:pt x="1296" y="159"/>
                    <a:pt x="1295" y="158"/>
                  </a:cubicBezTo>
                  <a:cubicBezTo>
                    <a:pt x="1295" y="156"/>
                    <a:pt x="1294" y="155"/>
                    <a:pt x="1293" y="153"/>
                  </a:cubicBezTo>
                  <a:lnTo>
                    <a:pt x="1315" y="143"/>
                  </a:lnTo>
                  <a:close/>
                  <a:moveTo>
                    <a:pt x="1325" y="153"/>
                  </a:moveTo>
                  <a:cubicBezTo>
                    <a:pt x="1327" y="156"/>
                    <a:pt x="1330" y="159"/>
                    <a:pt x="1332" y="161"/>
                  </a:cubicBezTo>
                  <a:cubicBezTo>
                    <a:pt x="1303" y="173"/>
                    <a:pt x="1303" y="173"/>
                    <a:pt x="1303" y="173"/>
                  </a:cubicBezTo>
                  <a:cubicBezTo>
                    <a:pt x="1302" y="170"/>
                    <a:pt x="1300" y="167"/>
                    <a:pt x="1299" y="164"/>
                  </a:cubicBezTo>
                  <a:lnTo>
                    <a:pt x="1325" y="153"/>
                  </a:lnTo>
                  <a:close/>
                  <a:moveTo>
                    <a:pt x="1334" y="165"/>
                  </a:moveTo>
                  <a:cubicBezTo>
                    <a:pt x="1334" y="169"/>
                    <a:pt x="1334" y="173"/>
                    <a:pt x="1334" y="177"/>
                  </a:cubicBezTo>
                  <a:cubicBezTo>
                    <a:pt x="1311" y="186"/>
                    <a:pt x="1311" y="186"/>
                    <a:pt x="1311" y="186"/>
                  </a:cubicBezTo>
                  <a:cubicBezTo>
                    <a:pt x="1309" y="183"/>
                    <a:pt x="1307" y="180"/>
                    <a:pt x="1305" y="176"/>
                  </a:cubicBezTo>
                  <a:lnTo>
                    <a:pt x="1334" y="165"/>
                  </a:lnTo>
                  <a:close/>
                  <a:moveTo>
                    <a:pt x="1335" y="181"/>
                  </a:moveTo>
                  <a:cubicBezTo>
                    <a:pt x="1335" y="184"/>
                    <a:pt x="1335" y="187"/>
                    <a:pt x="1336" y="190"/>
                  </a:cubicBezTo>
                  <a:cubicBezTo>
                    <a:pt x="1319" y="198"/>
                    <a:pt x="1319" y="198"/>
                    <a:pt x="1319" y="198"/>
                  </a:cubicBezTo>
                  <a:cubicBezTo>
                    <a:pt x="1317" y="195"/>
                    <a:pt x="1315" y="192"/>
                    <a:pt x="1313" y="189"/>
                  </a:cubicBezTo>
                  <a:lnTo>
                    <a:pt x="1335" y="181"/>
                  </a:lnTo>
                  <a:close/>
                  <a:moveTo>
                    <a:pt x="1337" y="194"/>
                  </a:moveTo>
                  <a:cubicBezTo>
                    <a:pt x="1338" y="197"/>
                    <a:pt x="1339" y="201"/>
                    <a:pt x="1340" y="204"/>
                  </a:cubicBezTo>
                  <a:cubicBezTo>
                    <a:pt x="1329" y="209"/>
                    <a:pt x="1329" y="209"/>
                    <a:pt x="1329" y="209"/>
                  </a:cubicBezTo>
                  <a:cubicBezTo>
                    <a:pt x="1326" y="206"/>
                    <a:pt x="1324" y="204"/>
                    <a:pt x="1321" y="201"/>
                  </a:cubicBezTo>
                  <a:lnTo>
                    <a:pt x="1337" y="194"/>
                  </a:lnTo>
                  <a:close/>
                  <a:moveTo>
                    <a:pt x="1341" y="207"/>
                  </a:moveTo>
                  <a:cubicBezTo>
                    <a:pt x="1342" y="210"/>
                    <a:pt x="1344" y="213"/>
                    <a:pt x="1345" y="216"/>
                  </a:cubicBezTo>
                  <a:cubicBezTo>
                    <a:pt x="1340" y="218"/>
                    <a:pt x="1340" y="218"/>
                    <a:pt x="1340" y="218"/>
                  </a:cubicBezTo>
                  <a:cubicBezTo>
                    <a:pt x="1337" y="216"/>
                    <a:pt x="1335" y="214"/>
                    <a:pt x="1332" y="212"/>
                  </a:cubicBezTo>
                  <a:lnTo>
                    <a:pt x="1341" y="207"/>
                  </a:lnTo>
                  <a:close/>
                  <a:moveTo>
                    <a:pt x="1347" y="219"/>
                  </a:moveTo>
                  <a:cubicBezTo>
                    <a:pt x="1348" y="221"/>
                    <a:pt x="1349" y="223"/>
                    <a:pt x="1350" y="225"/>
                  </a:cubicBezTo>
                  <a:cubicBezTo>
                    <a:pt x="1348" y="223"/>
                    <a:pt x="1346" y="222"/>
                    <a:pt x="1344" y="221"/>
                  </a:cubicBezTo>
                  <a:lnTo>
                    <a:pt x="1347" y="219"/>
                  </a:lnTo>
                  <a:close/>
                  <a:moveTo>
                    <a:pt x="1279" y="97"/>
                  </a:moveTo>
                  <a:cubicBezTo>
                    <a:pt x="1299" y="96"/>
                    <a:pt x="1323" y="102"/>
                    <a:pt x="1344" y="113"/>
                  </a:cubicBezTo>
                  <a:cubicBezTo>
                    <a:pt x="1344" y="115"/>
                    <a:pt x="1343" y="117"/>
                    <a:pt x="1343" y="119"/>
                  </a:cubicBezTo>
                  <a:cubicBezTo>
                    <a:pt x="1306" y="97"/>
                    <a:pt x="1270" y="96"/>
                    <a:pt x="1244" y="116"/>
                  </a:cubicBezTo>
                  <a:cubicBezTo>
                    <a:pt x="1243" y="116"/>
                    <a:pt x="1243" y="117"/>
                    <a:pt x="1243" y="118"/>
                  </a:cubicBezTo>
                  <a:cubicBezTo>
                    <a:pt x="1243" y="119"/>
                    <a:pt x="1244" y="119"/>
                    <a:pt x="1245" y="119"/>
                  </a:cubicBezTo>
                  <a:cubicBezTo>
                    <a:pt x="1270" y="115"/>
                    <a:pt x="1280" y="134"/>
                    <a:pt x="1292" y="159"/>
                  </a:cubicBezTo>
                  <a:cubicBezTo>
                    <a:pt x="1304" y="184"/>
                    <a:pt x="1319" y="214"/>
                    <a:pt x="1353" y="230"/>
                  </a:cubicBezTo>
                  <a:cubicBezTo>
                    <a:pt x="1350" y="231"/>
                    <a:pt x="1348" y="232"/>
                    <a:pt x="1345" y="234"/>
                  </a:cubicBezTo>
                  <a:cubicBezTo>
                    <a:pt x="1312" y="218"/>
                    <a:pt x="1298" y="187"/>
                    <a:pt x="1286" y="162"/>
                  </a:cubicBezTo>
                  <a:cubicBezTo>
                    <a:pt x="1278" y="146"/>
                    <a:pt x="1272" y="132"/>
                    <a:pt x="1262" y="126"/>
                  </a:cubicBezTo>
                  <a:cubicBezTo>
                    <a:pt x="1254" y="120"/>
                    <a:pt x="1244" y="121"/>
                    <a:pt x="1238" y="128"/>
                  </a:cubicBezTo>
                  <a:cubicBezTo>
                    <a:pt x="1238" y="129"/>
                    <a:pt x="1238" y="130"/>
                    <a:pt x="1238" y="131"/>
                  </a:cubicBezTo>
                  <a:cubicBezTo>
                    <a:pt x="1239" y="131"/>
                    <a:pt x="1239" y="132"/>
                    <a:pt x="1240" y="132"/>
                  </a:cubicBezTo>
                  <a:cubicBezTo>
                    <a:pt x="1249" y="129"/>
                    <a:pt x="1254" y="132"/>
                    <a:pt x="1257" y="136"/>
                  </a:cubicBezTo>
                  <a:cubicBezTo>
                    <a:pt x="1260" y="141"/>
                    <a:pt x="1260" y="148"/>
                    <a:pt x="1255" y="153"/>
                  </a:cubicBezTo>
                  <a:cubicBezTo>
                    <a:pt x="1249" y="160"/>
                    <a:pt x="1241" y="160"/>
                    <a:pt x="1235" y="156"/>
                  </a:cubicBezTo>
                  <a:cubicBezTo>
                    <a:pt x="1228" y="153"/>
                    <a:pt x="1223" y="143"/>
                    <a:pt x="1228" y="129"/>
                  </a:cubicBezTo>
                  <a:cubicBezTo>
                    <a:pt x="1235" y="111"/>
                    <a:pt x="1255" y="98"/>
                    <a:pt x="1279" y="97"/>
                  </a:cubicBezTo>
                  <a:close/>
                  <a:moveTo>
                    <a:pt x="959" y="116"/>
                  </a:moveTo>
                  <a:cubicBezTo>
                    <a:pt x="959" y="116"/>
                    <a:pt x="959" y="116"/>
                    <a:pt x="960" y="115"/>
                  </a:cubicBezTo>
                  <a:cubicBezTo>
                    <a:pt x="960" y="115"/>
                    <a:pt x="960" y="114"/>
                    <a:pt x="959" y="114"/>
                  </a:cubicBezTo>
                  <a:cubicBezTo>
                    <a:pt x="952" y="102"/>
                    <a:pt x="951" y="89"/>
                    <a:pt x="957" y="79"/>
                  </a:cubicBezTo>
                  <a:cubicBezTo>
                    <a:pt x="962" y="68"/>
                    <a:pt x="974" y="62"/>
                    <a:pt x="988" y="62"/>
                  </a:cubicBezTo>
                  <a:cubicBezTo>
                    <a:pt x="988" y="62"/>
                    <a:pt x="989" y="62"/>
                    <a:pt x="989" y="61"/>
                  </a:cubicBezTo>
                  <a:cubicBezTo>
                    <a:pt x="990" y="61"/>
                    <a:pt x="990" y="60"/>
                    <a:pt x="990" y="60"/>
                  </a:cubicBezTo>
                  <a:cubicBezTo>
                    <a:pt x="987" y="48"/>
                    <a:pt x="991" y="36"/>
                    <a:pt x="1000" y="29"/>
                  </a:cubicBezTo>
                  <a:cubicBezTo>
                    <a:pt x="1010" y="22"/>
                    <a:pt x="1024" y="21"/>
                    <a:pt x="1035" y="27"/>
                  </a:cubicBezTo>
                  <a:cubicBezTo>
                    <a:pt x="1036" y="27"/>
                    <a:pt x="1036" y="27"/>
                    <a:pt x="1037" y="27"/>
                  </a:cubicBezTo>
                  <a:cubicBezTo>
                    <a:pt x="1037" y="27"/>
                    <a:pt x="1038" y="26"/>
                    <a:pt x="1038" y="26"/>
                  </a:cubicBezTo>
                  <a:cubicBezTo>
                    <a:pt x="1041" y="16"/>
                    <a:pt x="1050" y="8"/>
                    <a:pt x="1062" y="6"/>
                  </a:cubicBezTo>
                  <a:cubicBezTo>
                    <a:pt x="1073" y="4"/>
                    <a:pt x="1083" y="7"/>
                    <a:pt x="1088" y="15"/>
                  </a:cubicBezTo>
                  <a:cubicBezTo>
                    <a:pt x="1089" y="16"/>
                    <a:pt x="1090" y="16"/>
                    <a:pt x="1091" y="15"/>
                  </a:cubicBezTo>
                  <a:cubicBezTo>
                    <a:pt x="1091" y="15"/>
                    <a:pt x="1091" y="15"/>
                    <a:pt x="1091" y="15"/>
                  </a:cubicBezTo>
                  <a:cubicBezTo>
                    <a:pt x="1092" y="15"/>
                    <a:pt x="1092" y="15"/>
                    <a:pt x="1092" y="15"/>
                  </a:cubicBezTo>
                  <a:cubicBezTo>
                    <a:pt x="1097" y="7"/>
                    <a:pt x="1107" y="4"/>
                    <a:pt x="1118" y="6"/>
                  </a:cubicBezTo>
                  <a:cubicBezTo>
                    <a:pt x="1130" y="8"/>
                    <a:pt x="1139" y="16"/>
                    <a:pt x="1142" y="26"/>
                  </a:cubicBezTo>
                  <a:cubicBezTo>
                    <a:pt x="1142" y="26"/>
                    <a:pt x="1143" y="27"/>
                    <a:pt x="1143" y="27"/>
                  </a:cubicBezTo>
                  <a:cubicBezTo>
                    <a:pt x="1144" y="27"/>
                    <a:pt x="1144" y="27"/>
                    <a:pt x="1145" y="27"/>
                  </a:cubicBezTo>
                  <a:cubicBezTo>
                    <a:pt x="1156" y="21"/>
                    <a:pt x="1170" y="22"/>
                    <a:pt x="1180" y="29"/>
                  </a:cubicBezTo>
                  <a:cubicBezTo>
                    <a:pt x="1189" y="36"/>
                    <a:pt x="1193" y="48"/>
                    <a:pt x="1190" y="60"/>
                  </a:cubicBezTo>
                  <a:cubicBezTo>
                    <a:pt x="1190" y="60"/>
                    <a:pt x="1190" y="61"/>
                    <a:pt x="1191" y="61"/>
                  </a:cubicBezTo>
                  <a:cubicBezTo>
                    <a:pt x="1191" y="62"/>
                    <a:pt x="1192" y="62"/>
                    <a:pt x="1192" y="62"/>
                  </a:cubicBezTo>
                  <a:cubicBezTo>
                    <a:pt x="1206" y="62"/>
                    <a:pt x="1218" y="68"/>
                    <a:pt x="1224" y="79"/>
                  </a:cubicBezTo>
                  <a:cubicBezTo>
                    <a:pt x="1229" y="89"/>
                    <a:pt x="1228" y="102"/>
                    <a:pt x="1221" y="114"/>
                  </a:cubicBezTo>
                  <a:cubicBezTo>
                    <a:pt x="1220" y="114"/>
                    <a:pt x="1220" y="115"/>
                    <a:pt x="1220" y="115"/>
                  </a:cubicBezTo>
                  <a:cubicBezTo>
                    <a:pt x="1221" y="116"/>
                    <a:pt x="1221" y="116"/>
                    <a:pt x="1221" y="116"/>
                  </a:cubicBezTo>
                  <a:cubicBezTo>
                    <a:pt x="1224" y="118"/>
                    <a:pt x="1226" y="119"/>
                    <a:pt x="1227" y="121"/>
                  </a:cubicBezTo>
                  <a:cubicBezTo>
                    <a:pt x="1226" y="123"/>
                    <a:pt x="1225" y="126"/>
                    <a:pt x="1224" y="128"/>
                  </a:cubicBezTo>
                  <a:cubicBezTo>
                    <a:pt x="1218" y="144"/>
                    <a:pt x="1225" y="155"/>
                    <a:pt x="1233" y="160"/>
                  </a:cubicBezTo>
                  <a:cubicBezTo>
                    <a:pt x="1234" y="160"/>
                    <a:pt x="1235" y="161"/>
                    <a:pt x="1237" y="161"/>
                  </a:cubicBezTo>
                  <a:cubicBezTo>
                    <a:pt x="1231" y="184"/>
                    <a:pt x="1211" y="198"/>
                    <a:pt x="1183" y="200"/>
                  </a:cubicBezTo>
                  <a:cubicBezTo>
                    <a:pt x="1183" y="196"/>
                    <a:pt x="1182" y="192"/>
                    <a:pt x="1181" y="189"/>
                  </a:cubicBezTo>
                  <a:cubicBezTo>
                    <a:pt x="1202" y="184"/>
                    <a:pt x="1216" y="171"/>
                    <a:pt x="1219" y="154"/>
                  </a:cubicBezTo>
                  <a:cubicBezTo>
                    <a:pt x="1221" y="140"/>
                    <a:pt x="1215" y="126"/>
                    <a:pt x="1204" y="120"/>
                  </a:cubicBezTo>
                  <a:cubicBezTo>
                    <a:pt x="1210" y="109"/>
                    <a:pt x="1211" y="97"/>
                    <a:pt x="1205" y="88"/>
                  </a:cubicBezTo>
                  <a:cubicBezTo>
                    <a:pt x="1200" y="79"/>
                    <a:pt x="1190" y="74"/>
                    <a:pt x="1178" y="74"/>
                  </a:cubicBezTo>
                  <a:cubicBezTo>
                    <a:pt x="1180" y="64"/>
                    <a:pt x="1176" y="54"/>
                    <a:pt x="1168" y="48"/>
                  </a:cubicBezTo>
                  <a:cubicBezTo>
                    <a:pt x="1158" y="41"/>
                    <a:pt x="1146" y="40"/>
                    <a:pt x="1136" y="46"/>
                  </a:cubicBezTo>
                  <a:cubicBezTo>
                    <a:pt x="1133" y="36"/>
                    <a:pt x="1126" y="29"/>
                    <a:pt x="1117" y="27"/>
                  </a:cubicBezTo>
                  <a:cubicBezTo>
                    <a:pt x="1108" y="24"/>
                    <a:pt x="1098" y="27"/>
                    <a:pt x="1090" y="34"/>
                  </a:cubicBezTo>
                  <a:cubicBezTo>
                    <a:pt x="1082" y="27"/>
                    <a:pt x="1072" y="24"/>
                    <a:pt x="1063" y="27"/>
                  </a:cubicBezTo>
                  <a:cubicBezTo>
                    <a:pt x="1054" y="29"/>
                    <a:pt x="1047" y="36"/>
                    <a:pt x="1044" y="46"/>
                  </a:cubicBezTo>
                  <a:cubicBezTo>
                    <a:pt x="1034" y="40"/>
                    <a:pt x="1022" y="41"/>
                    <a:pt x="1012" y="48"/>
                  </a:cubicBezTo>
                  <a:cubicBezTo>
                    <a:pt x="1004" y="54"/>
                    <a:pt x="1000" y="64"/>
                    <a:pt x="1002" y="74"/>
                  </a:cubicBezTo>
                  <a:cubicBezTo>
                    <a:pt x="990" y="74"/>
                    <a:pt x="980" y="79"/>
                    <a:pt x="975" y="88"/>
                  </a:cubicBezTo>
                  <a:cubicBezTo>
                    <a:pt x="969" y="97"/>
                    <a:pt x="970" y="109"/>
                    <a:pt x="976" y="120"/>
                  </a:cubicBezTo>
                  <a:cubicBezTo>
                    <a:pt x="965" y="126"/>
                    <a:pt x="959" y="140"/>
                    <a:pt x="961" y="154"/>
                  </a:cubicBezTo>
                  <a:cubicBezTo>
                    <a:pt x="964" y="171"/>
                    <a:pt x="978" y="184"/>
                    <a:pt x="999" y="189"/>
                  </a:cubicBezTo>
                  <a:cubicBezTo>
                    <a:pt x="998" y="192"/>
                    <a:pt x="997" y="196"/>
                    <a:pt x="997" y="200"/>
                  </a:cubicBezTo>
                  <a:cubicBezTo>
                    <a:pt x="969" y="198"/>
                    <a:pt x="949" y="184"/>
                    <a:pt x="943" y="161"/>
                  </a:cubicBezTo>
                  <a:cubicBezTo>
                    <a:pt x="945" y="161"/>
                    <a:pt x="946" y="160"/>
                    <a:pt x="947" y="160"/>
                  </a:cubicBezTo>
                  <a:cubicBezTo>
                    <a:pt x="955" y="155"/>
                    <a:pt x="962" y="144"/>
                    <a:pt x="956" y="128"/>
                  </a:cubicBezTo>
                  <a:cubicBezTo>
                    <a:pt x="955" y="126"/>
                    <a:pt x="954" y="123"/>
                    <a:pt x="953" y="121"/>
                  </a:cubicBezTo>
                  <a:cubicBezTo>
                    <a:pt x="954" y="119"/>
                    <a:pt x="956" y="118"/>
                    <a:pt x="959" y="116"/>
                  </a:cubicBezTo>
                  <a:close/>
                  <a:moveTo>
                    <a:pt x="901" y="97"/>
                  </a:moveTo>
                  <a:cubicBezTo>
                    <a:pt x="925" y="98"/>
                    <a:pt x="945" y="111"/>
                    <a:pt x="952" y="129"/>
                  </a:cubicBezTo>
                  <a:cubicBezTo>
                    <a:pt x="957" y="143"/>
                    <a:pt x="952" y="153"/>
                    <a:pt x="945" y="156"/>
                  </a:cubicBezTo>
                  <a:cubicBezTo>
                    <a:pt x="939" y="160"/>
                    <a:pt x="931" y="160"/>
                    <a:pt x="925" y="153"/>
                  </a:cubicBezTo>
                  <a:cubicBezTo>
                    <a:pt x="920" y="148"/>
                    <a:pt x="920" y="141"/>
                    <a:pt x="923" y="136"/>
                  </a:cubicBezTo>
                  <a:cubicBezTo>
                    <a:pt x="926" y="132"/>
                    <a:pt x="931" y="129"/>
                    <a:pt x="940" y="132"/>
                  </a:cubicBezTo>
                  <a:cubicBezTo>
                    <a:pt x="941" y="132"/>
                    <a:pt x="941" y="131"/>
                    <a:pt x="942" y="131"/>
                  </a:cubicBezTo>
                  <a:cubicBezTo>
                    <a:pt x="942" y="130"/>
                    <a:pt x="942" y="129"/>
                    <a:pt x="942" y="128"/>
                  </a:cubicBezTo>
                  <a:cubicBezTo>
                    <a:pt x="936" y="121"/>
                    <a:pt x="926" y="120"/>
                    <a:pt x="918" y="126"/>
                  </a:cubicBezTo>
                  <a:cubicBezTo>
                    <a:pt x="908" y="132"/>
                    <a:pt x="902" y="146"/>
                    <a:pt x="894" y="162"/>
                  </a:cubicBezTo>
                  <a:cubicBezTo>
                    <a:pt x="882" y="187"/>
                    <a:pt x="868" y="218"/>
                    <a:pt x="835" y="234"/>
                  </a:cubicBezTo>
                  <a:cubicBezTo>
                    <a:pt x="832" y="232"/>
                    <a:pt x="830" y="231"/>
                    <a:pt x="827" y="230"/>
                  </a:cubicBezTo>
                  <a:cubicBezTo>
                    <a:pt x="861" y="214"/>
                    <a:pt x="876" y="184"/>
                    <a:pt x="888" y="159"/>
                  </a:cubicBezTo>
                  <a:cubicBezTo>
                    <a:pt x="900" y="134"/>
                    <a:pt x="910" y="115"/>
                    <a:pt x="935" y="119"/>
                  </a:cubicBezTo>
                  <a:cubicBezTo>
                    <a:pt x="936" y="119"/>
                    <a:pt x="937" y="119"/>
                    <a:pt x="937" y="118"/>
                  </a:cubicBezTo>
                  <a:cubicBezTo>
                    <a:pt x="937" y="117"/>
                    <a:pt x="937" y="116"/>
                    <a:pt x="936" y="116"/>
                  </a:cubicBezTo>
                  <a:cubicBezTo>
                    <a:pt x="910" y="96"/>
                    <a:pt x="874" y="97"/>
                    <a:pt x="837" y="119"/>
                  </a:cubicBezTo>
                  <a:cubicBezTo>
                    <a:pt x="837" y="117"/>
                    <a:pt x="836" y="115"/>
                    <a:pt x="836" y="113"/>
                  </a:cubicBezTo>
                  <a:cubicBezTo>
                    <a:pt x="857" y="102"/>
                    <a:pt x="881" y="96"/>
                    <a:pt x="901" y="97"/>
                  </a:cubicBezTo>
                  <a:close/>
                  <a:moveTo>
                    <a:pt x="904" y="114"/>
                  </a:moveTo>
                  <a:cubicBezTo>
                    <a:pt x="881" y="120"/>
                    <a:pt x="863" y="138"/>
                    <a:pt x="845" y="158"/>
                  </a:cubicBezTo>
                  <a:cubicBezTo>
                    <a:pt x="845" y="156"/>
                    <a:pt x="845" y="154"/>
                    <a:pt x="845" y="152"/>
                  </a:cubicBezTo>
                  <a:cubicBezTo>
                    <a:pt x="864" y="131"/>
                    <a:pt x="882" y="116"/>
                    <a:pt x="904" y="114"/>
                  </a:cubicBezTo>
                  <a:close/>
                  <a:moveTo>
                    <a:pt x="850" y="116"/>
                  </a:moveTo>
                  <a:cubicBezTo>
                    <a:pt x="853" y="115"/>
                    <a:pt x="857" y="113"/>
                    <a:pt x="861" y="112"/>
                  </a:cubicBezTo>
                  <a:cubicBezTo>
                    <a:pt x="857" y="133"/>
                    <a:pt x="857" y="133"/>
                    <a:pt x="857" y="133"/>
                  </a:cubicBezTo>
                  <a:cubicBezTo>
                    <a:pt x="855" y="136"/>
                    <a:pt x="853" y="138"/>
                    <a:pt x="850" y="140"/>
                  </a:cubicBezTo>
                  <a:lnTo>
                    <a:pt x="850" y="116"/>
                  </a:lnTo>
                  <a:close/>
                  <a:moveTo>
                    <a:pt x="883" y="116"/>
                  </a:moveTo>
                  <a:cubicBezTo>
                    <a:pt x="880" y="118"/>
                    <a:pt x="877" y="119"/>
                    <a:pt x="874" y="121"/>
                  </a:cubicBezTo>
                  <a:cubicBezTo>
                    <a:pt x="879" y="107"/>
                    <a:pt x="879" y="107"/>
                    <a:pt x="879" y="107"/>
                  </a:cubicBezTo>
                  <a:cubicBezTo>
                    <a:pt x="882" y="106"/>
                    <a:pt x="886" y="106"/>
                    <a:pt x="889" y="106"/>
                  </a:cubicBezTo>
                  <a:lnTo>
                    <a:pt x="883" y="116"/>
                  </a:lnTo>
                  <a:close/>
                  <a:moveTo>
                    <a:pt x="894" y="106"/>
                  </a:moveTo>
                  <a:cubicBezTo>
                    <a:pt x="897" y="106"/>
                    <a:pt x="900" y="106"/>
                    <a:pt x="903" y="106"/>
                  </a:cubicBezTo>
                  <a:cubicBezTo>
                    <a:pt x="898" y="111"/>
                    <a:pt x="898" y="111"/>
                    <a:pt x="898" y="111"/>
                  </a:cubicBezTo>
                  <a:cubicBezTo>
                    <a:pt x="895" y="112"/>
                    <a:pt x="892" y="113"/>
                    <a:pt x="889" y="114"/>
                  </a:cubicBezTo>
                  <a:lnTo>
                    <a:pt x="894" y="106"/>
                  </a:lnTo>
                  <a:close/>
                  <a:moveTo>
                    <a:pt x="869" y="124"/>
                  </a:moveTo>
                  <a:cubicBezTo>
                    <a:pt x="867" y="126"/>
                    <a:pt x="864" y="128"/>
                    <a:pt x="862" y="130"/>
                  </a:cubicBezTo>
                  <a:cubicBezTo>
                    <a:pt x="865" y="110"/>
                    <a:pt x="865" y="110"/>
                    <a:pt x="865" y="110"/>
                  </a:cubicBezTo>
                  <a:cubicBezTo>
                    <a:pt x="868" y="109"/>
                    <a:pt x="871" y="108"/>
                    <a:pt x="875" y="108"/>
                  </a:cubicBezTo>
                  <a:lnTo>
                    <a:pt x="869" y="124"/>
                  </a:lnTo>
                  <a:close/>
                  <a:moveTo>
                    <a:pt x="904" y="110"/>
                  </a:moveTo>
                  <a:cubicBezTo>
                    <a:pt x="908" y="107"/>
                    <a:pt x="908" y="107"/>
                    <a:pt x="908" y="107"/>
                  </a:cubicBezTo>
                  <a:cubicBezTo>
                    <a:pt x="912" y="108"/>
                    <a:pt x="916" y="109"/>
                    <a:pt x="920" y="111"/>
                  </a:cubicBezTo>
                  <a:cubicBezTo>
                    <a:pt x="915" y="110"/>
                    <a:pt x="909" y="110"/>
                    <a:pt x="904" y="110"/>
                  </a:cubicBezTo>
                  <a:close/>
                  <a:moveTo>
                    <a:pt x="918" y="116"/>
                  </a:moveTo>
                  <a:cubicBezTo>
                    <a:pt x="915" y="117"/>
                    <a:pt x="912" y="119"/>
                    <a:pt x="909" y="121"/>
                  </a:cubicBezTo>
                  <a:cubicBezTo>
                    <a:pt x="905" y="118"/>
                    <a:pt x="905" y="118"/>
                    <a:pt x="905" y="118"/>
                  </a:cubicBezTo>
                  <a:cubicBezTo>
                    <a:pt x="909" y="117"/>
                    <a:pt x="914" y="116"/>
                    <a:pt x="918" y="116"/>
                  </a:cubicBezTo>
                  <a:close/>
                  <a:moveTo>
                    <a:pt x="906" y="123"/>
                  </a:moveTo>
                  <a:cubicBezTo>
                    <a:pt x="905" y="125"/>
                    <a:pt x="903" y="127"/>
                    <a:pt x="901" y="128"/>
                  </a:cubicBezTo>
                  <a:cubicBezTo>
                    <a:pt x="891" y="123"/>
                    <a:pt x="891" y="123"/>
                    <a:pt x="891" y="123"/>
                  </a:cubicBezTo>
                  <a:cubicBezTo>
                    <a:pt x="894" y="122"/>
                    <a:pt x="897" y="120"/>
                    <a:pt x="900" y="119"/>
                  </a:cubicBezTo>
                  <a:lnTo>
                    <a:pt x="906" y="123"/>
                  </a:lnTo>
                  <a:close/>
                  <a:moveTo>
                    <a:pt x="846" y="177"/>
                  </a:moveTo>
                  <a:cubicBezTo>
                    <a:pt x="846" y="173"/>
                    <a:pt x="846" y="169"/>
                    <a:pt x="846" y="165"/>
                  </a:cubicBezTo>
                  <a:cubicBezTo>
                    <a:pt x="875" y="176"/>
                    <a:pt x="875" y="176"/>
                    <a:pt x="875" y="176"/>
                  </a:cubicBezTo>
                  <a:cubicBezTo>
                    <a:pt x="873" y="180"/>
                    <a:pt x="871" y="183"/>
                    <a:pt x="869" y="186"/>
                  </a:cubicBezTo>
                  <a:lnTo>
                    <a:pt x="846" y="177"/>
                  </a:lnTo>
                  <a:close/>
                  <a:moveTo>
                    <a:pt x="867" y="189"/>
                  </a:moveTo>
                  <a:cubicBezTo>
                    <a:pt x="865" y="192"/>
                    <a:pt x="863" y="195"/>
                    <a:pt x="861" y="198"/>
                  </a:cubicBezTo>
                  <a:cubicBezTo>
                    <a:pt x="844" y="190"/>
                    <a:pt x="844" y="190"/>
                    <a:pt x="844" y="190"/>
                  </a:cubicBezTo>
                  <a:cubicBezTo>
                    <a:pt x="845" y="187"/>
                    <a:pt x="845" y="184"/>
                    <a:pt x="845" y="181"/>
                  </a:cubicBezTo>
                  <a:lnTo>
                    <a:pt x="867" y="189"/>
                  </a:lnTo>
                  <a:close/>
                  <a:moveTo>
                    <a:pt x="848" y="161"/>
                  </a:moveTo>
                  <a:cubicBezTo>
                    <a:pt x="850" y="159"/>
                    <a:pt x="853" y="156"/>
                    <a:pt x="855" y="153"/>
                  </a:cubicBezTo>
                  <a:cubicBezTo>
                    <a:pt x="881" y="164"/>
                    <a:pt x="881" y="164"/>
                    <a:pt x="881" y="164"/>
                  </a:cubicBezTo>
                  <a:cubicBezTo>
                    <a:pt x="880" y="167"/>
                    <a:pt x="878" y="170"/>
                    <a:pt x="877" y="173"/>
                  </a:cubicBezTo>
                  <a:lnTo>
                    <a:pt x="848" y="161"/>
                  </a:lnTo>
                  <a:close/>
                  <a:moveTo>
                    <a:pt x="858" y="150"/>
                  </a:moveTo>
                  <a:cubicBezTo>
                    <a:pt x="860" y="148"/>
                    <a:pt x="863" y="145"/>
                    <a:pt x="865" y="143"/>
                  </a:cubicBezTo>
                  <a:cubicBezTo>
                    <a:pt x="887" y="153"/>
                    <a:pt x="887" y="153"/>
                    <a:pt x="887" y="153"/>
                  </a:cubicBezTo>
                  <a:cubicBezTo>
                    <a:pt x="886" y="155"/>
                    <a:pt x="885" y="156"/>
                    <a:pt x="885" y="158"/>
                  </a:cubicBezTo>
                  <a:cubicBezTo>
                    <a:pt x="884" y="159"/>
                    <a:pt x="884" y="160"/>
                    <a:pt x="883" y="160"/>
                  </a:cubicBezTo>
                  <a:lnTo>
                    <a:pt x="858" y="150"/>
                  </a:lnTo>
                  <a:close/>
                  <a:moveTo>
                    <a:pt x="868" y="140"/>
                  </a:moveTo>
                  <a:cubicBezTo>
                    <a:pt x="870" y="138"/>
                    <a:pt x="873" y="135"/>
                    <a:pt x="876" y="133"/>
                  </a:cubicBezTo>
                  <a:cubicBezTo>
                    <a:pt x="893" y="142"/>
                    <a:pt x="893" y="142"/>
                    <a:pt x="893" y="142"/>
                  </a:cubicBezTo>
                  <a:cubicBezTo>
                    <a:pt x="891" y="144"/>
                    <a:pt x="890" y="147"/>
                    <a:pt x="889" y="150"/>
                  </a:cubicBezTo>
                  <a:lnTo>
                    <a:pt x="868" y="140"/>
                  </a:lnTo>
                  <a:close/>
                  <a:moveTo>
                    <a:pt x="879" y="131"/>
                  </a:moveTo>
                  <a:cubicBezTo>
                    <a:pt x="882" y="129"/>
                    <a:pt x="884" y="127"/>
                    <a:pt x="887" y="125"/>
                  </a:cubicBezTo>
                  <a:cubicBezTo>
                    <a:pt x="899" y="132"/>
                    <a:pt x="899" y="132"/>
                    <a:pt x="899" y="132"/>
                  </a:cubicBezTo>
                  <a:cubicBezTo>
                    <a:pt x="898" y="134"/>
                    <a:pt x="896" y="136"/>
                    <a:pt x="895" y="139"/>
                  </a:cubicBezTo>
                  <a:lnTo>
                    <a:pt x="879" y="131"/>
                  </a:lnTo>
                  <a:close/>
                  <a:moveTo>
                    <a:pt x="844" y="147"/>
                  </a:moveTo>
                  <a:cubicBezTo>
                    <a:pt x="842" y="138"/>
                    <a:pt x="840" y="130"/>
                    <a:pt x="838" y="122"/>
                  </a:cubicBezTo>
                  <a:cubicBezTo>
                    <a:pt x="841" y="121"/>
                    <a:pt x="843" y="120"/>
                    <a:pt x="846" y="118"/>
                  </a:cubicBezTo>
                  <a:cubicBezTo>
                    <a:pt x="846" y="144"/>
                    <a:pt x="846" y="144"/>
                    <a:pt x="846" y="144"/>
                  </a:cubicBezTo>
                  <a:cubicBezTo>
                    <a:pt x="846" y="145"/>
                    <a:pt x="845" y="146"/>
                    <a:pt x="844" y="147"/>
                  </a:cubicBezTo>
                  <a:close/>
                  <a:moveTo>
                    <a:pt x="859" y="201"/>
                  </a:moveTo>
                  <a:cubicBezTo>
                    <a:pt x="856" y="204"/>
                    <a:pt x="854" y="206"/>
                    <a:pt x="851" y="209"/>
                  </a:cubicBezTo>
                  <a:cubicBezTo>
                    <a:pt x="840" y="204"/>
                    <a:pt x="840" y="204"/>
                    <a:pt x="840" y="204"/>
                  </a:cubicBezTo>
                  <a:cubicBezTo>
                    <a:pt x="841" y="201"/>
                    <a:pt x="842" y="197"/>
                    <a:pt x="843" y="194"/>
                  </a:cubicBezTo>
                  <a:lnTo>
                    <a:pt x="859" y="201"/>
                  </a:lnTo>
                  <a:close/>
                  <a:moveTo>
                    <a:pt x="848" y="212"/>
                  </a:moveTo>
                  <a:cubicBezTo>
                    <a:pt x="845" y="214"/>
                    <a:pt x="843" y="216"/>
                    <a:pt x="840" y="218"/>
                  </a:cubicBezTo>
                  <a:cubicBezTo>
                    <a:pt x="835" y="216"/>
                    <a:pt x="835" y="216"/>
                    <a:pt x="835" y="216"/>
                  </a:cubicBezTo>
                  <a:cubicBezTo>
                    <a:pt x="836" y="213"/>
                    <a:pt x="838" y="210"/>
                    <a:pt x="839" y="207"/>
                  </a:cubicBezTo>
                  <a:lnTo>
                    <a:pt x="848" y="212"/>
                  </a:lnTo>
                  <a:close/>
                  <a:moveTo>
                    <a:pt x="836" y="221"/>
                  </a:moveTo>
                  <a:cubicBezTo>
                    <a:pt x="834" y="222"/>
                    <a:pt x="832" y="223"/>
                    <a:pt x="830" y="225"/>
                  </a:cubicBezTo>
                  <a:cubicBezTo>
                    <a:pt x="831" y="223"/>
                    <a:pt x="832" y="221"/>
                    <a:pt x="833" y="219"/>
                  </a:cubicBezTo>
                  <a:lnTo>
                    <a:pt x="836" y="221"/>
                  </a:lnTo>
                  <a:close/>
                  <a:moveTo>
                    <a:pt x="794" y="60"/>
                  </a:moveTo>
                  <a:cubicBezTo>
                    <a:pt x="813" y="46"/>
                    <a:pt x="837" y="42"/>
                    <a:pt x="854" y="51"/>
                  </a:cubicBezTo>
                  <a:cubicBezTo>
                    <a:pt x="867" y="58"/>
                    <a:pt x="869" y="69"/>
                    <a:pt x="866" y="76"/>
                  </a:cubicBezTo>
                  <a:cubicBezTo>
                    <a:pt x="864" y="82"/>
                    <a:pt x="858" y="88"/>
                    <a:pt x="849" y="87"/>
                  </a:cubicBezTo>
                  <a:cubicBezTo>
                    <a:pt x="842" y="86"/>
                    <a:pt x="837" y="81"/>
                    <a:pt x="836" y="75"/>
                  </a:cubicBezTo>
                  <a:cubicBezTo>
                    <a:pt x="836" y="71"/>
                    <a:pt x="838" y="64"/>
                    <a:pt x="846" y="61"/>
                  </a:cubicBezTo>
                  <a:cubicBezTo>
                    <a:pt x="847" y="60"/>
                    <a:pt x="847" y="60"/>
                    <a:pt x="847" y="59"/>
                  </a:cubicBezTo>
                  <a:cubicBezTo>
                    <a:pt x="847" y="58"/>
                    <a:pt x="846" y="57"/>
                    <a:pt x="845" y="57"/>
                  </a:cubicBezTo>
                  <a:cubicBezTo>
                    <a:pt x="836" y="56"/>
                    <a:pt x="828" y="61"/>
                    <a:pt x="826" y="71"/>
                  </a:cubicBezTo>
                  <a:cubicBezTo>
                    <a:pt x="823" y="82"/>
                    <a:pt x="827" y="97"/>
                    <a:pt x="832" y="114"/>
                  </a:cubicBezTo>
                  <a:cubicBezTo>
                    <a:pt x="841" y="147"/>
                    <a:pt x="853" y="187"/>
                    <a:pt x="823" y="228"/>
                  </a:cubicBezTo>
                  <a:cubicBezTo>
                    <a:pt x="822" y="228"/>
                    <a:pt x="822" y="228"/>
                    <a:pt x="822" y="228"/>
                  </a:cubicBezTo>
                  <a:cubicBezTo>
                    <a:pt x="821" y="228"/>
                    <a:pt x="819" y="227"/>
                    <a:pt x="818" y="227"/>
                  </a:cubicBezTo>
                  <a:cubicBezTo>
                    <a:pt x="844" y="185"/>
                    <a:pt x="834" y="147"/>
                    <a:pt x="826" y="116"/>
                  </a:cubicBezTo>
                  <a:cubicBezTo>
                    <a:pt x="818" y="89"/>
                    <a:pt x="812" y="68"/>
                    <a:pt x="834" y="55"/>
                  </a:cubicBezTo>
                  <a:cubicBezTo>
                    <a:pt x="835" y="54"/>
                    <a:pt x="835" y="53"/>
                    <a:pt x="835" y="53"/>
                  </a:cubicBezTo>
                  <a:cubicBezTo>
                    <a:pt x="835" y="52"/>
                    <a:pt x="834" y="51"/>
                    <a:pt x="833" y="51"/>
                  </a:cubicBezTo>
                  <a:cubicBezTo>
                    <a:pt x="809" y="53"/>
                    <a:pt x="789" y="67"/>
                    <a:pt x="774" y="90"/>
                  </a:cubicBezTo>
                  <a:cubicBezTo>
                    <a:pt x="752" y="125"/>
                    <a:pt x="746" y="179"/>
                    <a:pt x="759" y="219"/>
                  </a:cubicBezTo>
                  <a:cubicBezTo>
                    <a:pt x="758" y="219"/>
                    <a:pt x="757" y="219"/>
                    <a:pt x="756" y="219"/>
                  </a:cubicBezTo>
                  <a:cubicBezTo>
                    <a:pt x="731" y="162"/>
                    <a:pt x="755" y="91"/>
                    <a:pt x="794" y="60"/>
                  </a:cubicBezTo>
                  <a:close/>
                  <a:moveTo>
                    <a:pt x="669" y="73"/>
                  </a:moveTo>
                  <a:cubicBezTo>
                    <a:pt x="669" y="73"/>
                    <a:pt x="669" y="73"/>
                    <a:pt x="669" y="73"/>
                  </a:cubicBezTo>
                  <a:cubicBezTo>
                    <a:pt x="669" y="73"/>
                    <a:pt x="669" y="73"/>
                    <a:pt x="669" y="73"/>
                  </a:cubicBezTo>
                  <a:cubicBezTo>
                    <a:pt x="692" y="64"/>
                    <a:pt x="739" y="58"/>
                    <a:pt x="776" y="73"/>
                  </a:cubicBezTo>
                  <a:cubicBezTo>
                    <a:pt x="773" y="76"/>
                    <a:pt x="771" y="79"/>
                    <a:pt x="769" y="82"/>
                  </a:cubicBezTo>
                  <a:cubicBezTo>
                    <a:pt x="746" y="73"/>
                    <a:pt x="703" y="72"/>
                    <a:pt x="673" y="84"/>
                  </a:cubicBezTo>
                  <a:cubicBezTo>
                    <a:pt x="644" y="96"/>
                    <a:pt x="614" y="128"/>
                    <a:pt x="605" y="150"/>
                  </a:cubicBezTo>
                  <a:cubicBezTo>
                    <a:pt x="601" y="149"/>
                    <a:pt x="597" y="149"/>
                    <a:pt x="593" y="149"/>
                  </a:cubicBezTo>
                  <a:cubicBezTo>
                    <a:pt x="608" y="112"/>
                    <a:pt x="646" y="83"/>
                    <a:pt x="669" y="73"/>
                  </a:cubicBezTo>
                  <a:close/>
                  <a:moveTo>
                    <a:pt x="557" y="183"/>
                  </a:moveTo>
                  <a:cubicBezTo>
                    <a:pt x="548" y="178"/>
                    <a:pt x="538" y="179"/>
                    <a:pt x="533" y="187"/>
                  </a:cubicBezTo>
                  <a:cubicBezTo>
                    <a:pt x="532" y="187"/>
                    <a:pt x="532" y="188"/>
                    <a:pt x="533" y="189"/>
                  </a:cubicBezTo>
                  <a:cubicBezTo>
                    <a:pt x="533" y="190"/>
                    <a:pt x="534" y="190"/>
                    <a:pt x="535" y="189"/>
                  </a:cubicBezTo>
                  <a:cubicBezTo>
                    <a:pt x="543" y="186"/>
                    <a:pt x="549" y="189"/>
                    <a:pt x="552" y="193"/>
                  </a:cubicBezTo>
                  <a:cubicBezTo>
                    <a:pt x="556" y="198"/>
                    <a:pt x="555" y="205"/>
                    <a:pt x="551" y="210"/>
                  </a:cubicBezTo>
                  <a:cubicBezTo>
                    <a:pt x="546" y="217"/>
                    <a:pt x="538" y="218"/>
                    <a:pt x="531" y="215"/>
                  </a:cubicBezTo>
                  <a:cubicBezTo>
                    <a:pt x="525" y="211"/>
                    <a:pt x="518" y="202"/>
                    <a:pt x="523" y="188"/>
                  </a:cubicBezTo>
                  <a:cubicBezTo>
                    <a:pt x="528" y="170"/>
                    <a:pt x="548" y="156"/>
                    <a:pt x="571" y="153"/>
                  </a:cubicBezTo>
                  <a:cubicBezTo>
                    <a:pt x="620" y="147"/>
                    <a:pt x="687" y="180"/>
                    <a:pt x="711" y="238"/>
                  </a:cubicBezTo>
                  <a:cubicBezTo>
                    <a:pt x="710" y="239"/>
                    <a:pt x="709" y="239"/>
                    <a:pt x="708" y="240"/>
                  </a:cubicBezTo>
                  <a:cubicBezTo>
                    <a:pt x="689" y="202"/>
                    <a:pt x="647" y="168"/>
                    <a:pt x="606" y="159"/>
                  </a:cubicBezTo>
                  <a:cubicBezTo>
                    <a:pt x="580" y="153"/>
                    <a:pt x="556" y="158"/>
                    <a:pt x="537" y="174"/>
                  </a:cubicBezTo>
                  <a:cubicBezTo>
                    <a:pt x="537" y="174"/>
                    <a:pt x="537" y="175"/>
                    <a:pt x="537" y="176"/>
                  </a:cubicBezTo>
                  <a:cubicBezTo>
                    <a:pt x="537" y="177"/>
                    <a:pt x="538" y="177"/>
                    <a:pt x="539" y="177"/>
                  </a:cubicBezTo>
                  <a:cubicBezTo>
                    <a:pt x="564" y="171"/>
                    <a:pt x="575" y="190"/>
                    <a:pt x="588" y="214"/>
                  </a:cubicBezTo>
                  <a:cubicBezTo>
                    <a:pt x="604" y="242"/>
                    <a:pt x="624" y="277"/>
                    <a:pt x="672" y="287"/>
                  </a:cubicBezTo>
                  <a:cubicBezTo>
                    <a:pt x="672" y="288"/>
                    <a:pt x="671" y="290"/>
                    <a:pt x="670" y="292"/>
                  </a:cubicBezTo>
                  <a:cubicBezTo>
                    <a:pt x="670" y="292"/>
                    <a:pt x="670" y="291"/>
                    <a:pt x="670" y="291"/>
                  </a:cubicBezTo>
                  <a:cubicBezTo>
                    <a:pt x="619" y="284"/>
                    <a:pt x="599" y="247"/>
                    <a:pt x="582" y="217"/>
                  </a:cubicBezTo>
                  <a:cubicBezTo>
                    <a:pt x="574" y="202"/>
                    <a:pt x="567" y="188"/>
                    <a:pt x="557" y="183"/>
                  </a:cubicBezTo>
                  <a:close/>
                  <a:moveTo>
                    <a:pt x="662" y="294"/>
                  </a:moveTo>
                  <a:cubicBezTo>
                    <a:pt x="660" y="295"/>
                    <a:pt x="658" y="295"/>
                    <a:pt x="655" y="296"/>
                  </a:cubicBezTo>
                  <a:cubicBezTo>
                    <a:pt x="656" y="293"/>
                    <a:pt x="656" y="293"/>
                    <a:pt x="656" y="293"/>
                  </a:cubicBezTo>
                  <a:cubicBezTo>
                    <a:pt x="658" y="293"/>
                    <a:pt x="660" y="294"/>
                    <a:pt x="662" y="294"/>
                  </a:cubicBezTo>
                  <a:close/>
                  <a:moveTo>
                    <a:pt x="653" y="291"/>
                  </a:moveTo>
                  <a:cubicBezTo>
                    <a:pt x="651" y="297"/>
                    <a:pt x="651" y="297"/>
                    <a:pt x="651" y="297"/>
                  </a:cubicBezTo>
                  <a:cubicBezTo>
                    <a:pt x="647" y="297"/>
                    <a:pt x="644" y="298"/>
                    <a:pt x="641" y="298"/>
                  </a:cubicBezTo>
                  <a:cubicBezTo>
                    <a:pt x="644" y="288"/>
                    <a:pt x="644" y="288"/>
                    <a:pt x="644" y="288"/>
                  </a:cubicBezTo>
                  <a:cubicBezTo>
                    <a:pt x="647" y="289"/>
                    <a:pt x="650" y="290"/>
                    <a:pt x="653" y="291"/>
                  </a:cubicBezTo>
                  <a:close/>
                  <a:moveTo>
                    <a:pt x="532" y="268"/>
                  </a:moveTo>
                  <a:cubicBezTo>
                    <a:pt x="549" y="254"/>
                    <a:pt x="572" y="252"/>
                    <a:pt x="600" y="253"/>
                  </a:cubicBezTo>
                  <a:cubicBezTo>
                    <a:pt x="602" y="255"/>
                    <a:pt x="603" y="257"/>
                    <a:pt x="604" y="258"/>
                  </a:cubicBezTo>
                  <a:cubicBezTo>
                    <a:pt x="578" y="256"/>
                    <a:pt x="552" y="256"/>
                    <a:pt x="532" y="268"/>
                  </a:cubicBezTo>
                  <a:close/>
                  <a:moveTo>
                    <a:pt x="547" y="266"/>
                  </a:moveTo>
                  <a:cubicBezTo>
                    <a:pt x="544" y="277"/>
                    <a:pt x="544" y="277"/>
                    <a:pt x="544" y="277"/>
                  </a:cubicBezTo>
                  <a:cubicBezTo>
                    <a:pt x="541" y="276"/>
                    <a:pt x="539" y="276"/>
                    <a:pt x="537" y="276"/>
                  </a:cubicBezTo>
                  <a:cubicBezTo>
                    <a:pt x="538" y="269"/>
                    <a:pt x="538" y="269"/>
                    <a:pt x="538" y="269"/>
                  </a:cubicBezTo>
                  <a:cubicBezTo>
                    <a:pt x="541" y="268"/>
                    <a:pt x="544" y="267"/>
                    <a:pt x="547" y="266"/>
                  </a:cubicBezTo>
                  <a:close/>
                  <a:moveTo>
                    <a:pt x="588" y="249"/>
                  </a:moveTo>
                  <a:cubicBezTo>
                    <a:pt x="585" y="249"/>
                    <a:pt x="582" y="249"/>
                    <a:pt x="578" y="249"/>
                  </a:cubicBezTo>
                  <a:cubicBezTo>
                    <a:pt x="561" y="236"/>
                    <a:pt x="561" y="236"/>
                    <a:pt x="561" y="236"/>
                  </a:cubicBezTo>
                  <a:cubicBezTo>
                    <a:pt x="564" y="234"/>
                    <a:pt x="568" y="233"/>
                    <a:pt x="572" y="231"/>
                  </a:cubicBezTo>
                  <a:lnTo>
                    <a:pt x="588" y="249"/>
                  </a:lnTo>
                  <a:close/>
                  <a:moveTo>
                    <a:pt x="576" y="230"/>
                  </a:moveTo>
                  <a:cubicBezTo>
                    <a:pt x="578" y="229"/>
                    <a:pt x="581" y="228"/>
                    <a:pt x="584" y="228"/>
                  </a:cubicBezTo>
                  <a:cubicBezTo>
                    <a:pt x="588" y="235"/>
                    <a:pt x="592" y="242"/>
                    <a:pt x="597" y="249"/>
                  </a:cubicBezTo>
                  <a:cubicBezTo>
                    <a:pt x="596" y="249"/>
                    <a:pt x="595" y="249"/>
                    <a:pt x="594" y="249"/>
                  </a:cubicBezTo>
                  <a:lnTo>
                    <a:pt x="576" y="230"/>
                  </a:lnTo>
                  <a:close/>
                  <a:moveTo>
                    <a:pt x="572" y="250"/>
                  </a:moveTo>
                  <a:cubicBezTo>
                    <a:pt x="569" y="250"/>
                    <a:pt x="567" y="250"/>
                    <a:pt x="564" y="251"/>
                  </a:cubicBezTo>
                  <a:cubicBezTo>
                    <a:pt x="548" y="243"/>
                    <a:pt x="548" y="243"/>
                    <a:pt x="548" y="243"/>
                  </a:cubicBezTo>
                  <a:cubicBezTo>
                    <a:pt x="551" y="241"/>
                    <a:pt x="554" y="239"/>
                    <a:pt x="557" y="238"/>
                  </a:cubicBezTo>
                  <a:lnTo>
                    <a:pt x="572" y="250"/>
                  </a:lnTo>
                  <a:close/>
                  <a:moveTo>
                    <a:pt x="557" y="252"/>
                  </a:moveTo>
                  <a:cubicBezTo>
                    <a:pt x="554" y="253"/>
                    <a:pt x="551" y="254"/>
                    <a:pt x="548" y="255"/>
                  </a:cubicBezTo>
                  <a:cubicBezTo>
                    <a:pt x="536" y="252"/>
                    <a:pt x="536" y="252"/>
                    <a:pt x="536" y="252"/>
                  </a:cubicBezTo>
                  <a:cubicBezTo>
                    <a:pt x="539" y="250"/>
                    <a:pt x="541" y="247"/>
                    <a:pt x="544" y="245"/>
                  </a:cubicBezTo>
                  <a:lnTo>
                    <a:pt x="557" y="252"/>
                  </a:lnTo>
                  <a:close/>
                  <a:moveTo>
                    <a:pt x="542" y="257"/>
                  </a:moveTo>
                  <a:cubicBezTo>
                    <a:pt x="539" y="259"/>
                    <a:pt x="536" y="260"/>
                    <a:pt x="534" y="262"/>
                  </a:cubicBezTo>
                  <a:cubicBezTo>
                    <a:pt x="527" y="262"/>
                    <a:pt x="527" y="262"/>
                    <a:pt x="527" y="262"/>
                  </a:cubicBezTo>
                  <a:cubicBezTo>
                    <a:pt x="529" y="260"/>
                    <a:pt x="531" y="257"/>
                    <a:pt x="533" y="255"/>
                  </a:cubicBezTo>
                  <a:lnTo>
                    <a:pt x="542" y="257"/>
                  </a:lnTo>
                  <a:close/>
                  <a:moveTo>
                    <a:pt x="529" y="266"/>
                  </a:moveTo>
                  <a:cubicBezTo>
                    <a:pt x="525" y="269"/>
                    <a:pt x="521" y="273"/>
                    <a:pt x="518" y="277"/>
                  </a:cubicBezTo>
                  <a:cubicBezTo>
                    <a:pt x="520" y="273"/>
                    <a:pt x="522" y="270"/>
                    <a:pt x="524" y="266"/>
                  </a:cubicBezTo>
                  <a:lnTo>
                    <a:pt x="529" y="266"/>
                  </a:lnTo>
                  <a:close/>
                  <a:moveTo>
                    <a:pt x="534" y="271"/>
                  </a:moveTo>
                  <a:cubicBezTo>
                    <a:pt x="533" y="277"/>
                    <a:pt x="533" y="277"/>
                    <a:pt x="533" y="277"/>
                  </a:cubicBezTo>
                  <a:cubicBezTo>
                    <a:pt x="529" y="277"/>
                    <a:pt x="526" y="278"/>
                    <a:pt x="523" y="280"/>
                  </a:cubicBezTo>
                  <a:cubicBezTo>
                    <a:pt x="526" y="277"/>
                    <a:pt x="530" y="274"/>
                    <a:pt x="534" y="271"/>
                  </a:cubicBezTo>
                  <a:close/>
                  <a:moveTo>
                    <a:pt x="552" y="264"/>
                  </a:moveTo>
                  <a:cubicBezTo>
                    <a:pt x="555" y="263"/>
                    <a:pt x="558" y="263"/>
                    <a:pt x="561" y="262"/>
                  </a:cubicBezTo>
                  <a:cubicBezTo>
                    <a:pt x="556" y="279"/>
                    <a:pt x="556" y="279"/>
                    <a:pt x="556" y="279"/>
                  </a:cubicBezTo>
                  <a:cubicBezTo>
                    <a:pt x="553" y="278"/>
                    <a:pt x="550" y="278"/>
                    <a:pt x="547" y="277"/>
                  </a:cubicBezTo>
                  <a:lnTo>
                    <a:pt x="552" y="264"/>
                  </a:lnTo>
                  <a:close/>
                  <a:moveTo>
                    <a:pt x="565" y="262"/>
                  </a:moveTo>
                  <a:cubicBezTo>
                    <a:pt x="569" y="261"/>
                    <a:pt x="572" y="261"/>
                    <a:pt x="575" y="261"/>
                  </a:cubicBezTo>
                  <a:cubicBezTo>
                    <a:pt x="568" y="283"/>
                    <a:pt x="568" y="283"/>
                    <a:pt x="568" y="283"/>
                  </a:cubicBezTo>
                  <a:cubicBezTo>
                    <a:pt x="565" y="282"/>
                    <a:pt x="562" y="281"/>
                    <a:pt x="559" y="280"/>
                  </a:cubicBezTo>
                  <a:lnTo>
                    <a:pt x="565" y="262"/>
                  </a:lnTo>
                  <a:close/>
                  <a:moveTo>
                    <a:pt x="580" y="261"/>
                  </a:moveTo>
                  <a:cubicBezTo>
                    <a:pt x="583" y="261"/>
                    <a:pt x="586" y="261"/>
                    <a:pt x="590" y="261"/>
                  </a:cubicBezTo>
                  <a:cubicBezTo>
                    <a:pt x="579" y="286"/>
                    <a:pt x="579" y="286"/>
                    <a:pt x="579" y="286"/>
                  </a:cubicBezTo>
                  <a:cubicBezTo>
                    <a:pt x="578" y="286"/>
                    <a:pt x="577" y="286"/>
                    <a:pt x="576" y="285"/>
                  </a:cubicBezTo>
                  <a:cubicBezTo>
                    <a:pt x="575" y="285"/>
                    <a:pt x="573" y="284"/>
                    <a:pt x="571" y="284"/>
                  </a:cubicBezTo>
                  <a:lnTo>
                    <a:pt x="580" y="261"/>
                  </a:lnTo>
                  <a:close/>
                  <a:moveTo>
                    <a:pt x="594" y="261"/>
                  </a:moveTo>
                  <a:cubicBezTo>
                    <a:pt x="597" y="262"/>
                    <a:pt x="601" y="262"/>
                    <a:pt x="605" y="262"/>
                  </a:cubicBezTo>
                  <a:cubicBezTo>
                    <a:pt x="593" y="291"/>
                    <a:pt x="593" y="291"/>
                    <a:pt x="593" y="291"/>
                  </a:cubicBezTo>
                  <a:cubicBezTo>
                    <a:pt x="589" y="290"/>
                    <a:pt x="586" y="289"/>
                    <a:pt x="583" y="288"/>
                  </a:cubicBezTo>
                  <a:lnTo>
                    <a:pt x="594" y="261"/>
                  </a:lnTo>
                  <a:close/>
                  <a:moveTo>
                    <a:pt x="609" y="263"/>
                  </a:moveTo>
                  <a:cubicBezTo>
                    <a:pt x="611" y="266"/>
                    <a:pt x="614" y="269"/>
                    <a:pt x="617" y="271"/>
                  </a:cubicBezTo>
                  <a:cubicBezTo>
                    <a:pt x="607" y="295"/>
                    <a:pt x="607" y="295"/>
                    <a:pt x="607" y="295"/>
                  </a:cubicBezTo>
                  <a:cubicBezTo>
                    <a:pt x="604" y="294"/>
                    <a:pt x="600" y="293"/>
                    <a:pt x="596" y="292"/>
                  </a:cubicBezTo>
                  <a:lnTo>
                    <a:pt x="609" y="263"/>
                  </a:lnTo>
                  <a:close/>
                  <a:moveTo>
                    <a:pt x="620" y="274"/>
                  </a:moveTo>
                  <a:cubicBezTo>
                    <a:pt x="623" y="276"/>
                    <a:pt x="625" y="278"/>
                    <a:pt x="628" y="280"/>
                  </a:cubicBezTo>
                  <a:cubicBezTo>
                    <a:pt x="621" y="297"/>
                    <a:pt x="621" y="297"/>
                    <a:pt x="621" y="297"/>
                  </a:cubicBezTo>
                  <a:cubicBezTo>
                    <a:pt x="618" y="297"/>
                    <a:pt x="614" y="296"/>
                    <a:pt x="611" y="295"/>
                  </a:cubicBezTo>
                  <a:lnTo>
                    <a:pt x="620" y="274"/>
                  </a:lnTo>
                  <a:close/>
                  <a:moveTo>
                    <a:pt x="631" y="282"/>
                  </a:moveTo>
                  <a:cubicBezTo>
                    <a:pt x="634" y="284"/>
                    <a:pt x="637" y="285"/>
                    <a:pt x="640" y="287"/>
                  </a:cubicBezTo>
                  <a:cubicBezTo>
                    <a:pt x="636" y="298"/>
                    <a:pt x="636" y="298"/>
                    <a:pt x="636" y="298"/>
                  </a:cubicBezTo>
                  <a:cubicBezTo>
                    <a:pt x="633" y="298"/>
                    <a:pt x="629" y="298"/>
                    <a:pt x="625" y="298"/>
                  </a:cubicBezTo>
                  <a:lnTo>
                    <a:pt x="631" y="282"/>
                  </a:lnTo>
                  <a:close/>
                  <a:moveTo>
                    <a:pt x="521" y="254"/>
                  </a:moveTo>
                  <a:cubicBezTo>
                    <a:pt x="535" y="239"/>
                    <a:pt x="556" y="227"/>
                    <a:pt x="579" y="219"/>
                  </a:cubicBezTo>
                  <a:cubicBezTo>
                    <a:pt x="580" y="221"/>
                    <a:pt x="581" y="223"/>
                    <a:pt x="582" y="224"/>
                  </a:cubicBezTo>
                  <a:cubicBezTo>
                    <a:pt x="541" y="235"/>
                    <a:pt x="515" y="260"/>
                    <a:pt x="510" y="292"/>
                  </a:cubicBezTo>
                  <a:cubicBezTo>
                    <a:pt x="510" y="293"/>
                    <a:pt x="510" y="294"/>
                    <a:pt x="511" y="295"/>
                  </a:cubicBezTo>
                  <a:cubicBezTo>
                    <a:pt x="512" y="295"/>
                    <a:pt x="513" y="295"/>
                    <a:pt x="513" y="294"/>
                  </a:cubicBezTo>
                  <a:cubicBezTo>
                    <a:pt x="528" y="273"/>
                    <a:pt x="549" y="280"/>
                    <a:pt x="575" y="289"/>
                  </a:cubicBezTo>
                  <a:cubicBezTo>
                    <a:pt x="601" y="298"/>
                    <a:pt x="633" y="308"/>
                    <a:pt x="668" y="296"/>
                  </a:cubicBezTo>
                  <a:cubicBezTo>
                    <a:pt x="667" y="299"/>
                    <a:pt x="666" y="301"/>
                    <a:pt x="665" y="304"/>
                  </a:cubicBezTo>
                  <a:cubicBezTo>
                    <a:pt x="631" y="316"/>
                    <a:pt x="598" y="304"/>
                    <a:pt x="572" y="295"/>
                  </a:cubicBezTo>
                  <a:cubicBezTo>
                    <a:pt x="556" y="289"/>
                    <a:pt x="541" y="284"/>
                    <a:pt x="530" y="286"/>
                  </a:cubicBezTo>
                  <a:cubicBezTo>
                    <a:pt x="520" y="288"/>
                    <a:pt x="514" y="296"/>
                    <a:pt x="515" y="305"/>
                  </a:cubicBezTo>
                  <a:cubicBezTo>
                    <a:pt x="515" y="306"/>
                    <a:pt x="516" y="307"/>
                    <a:pt x="517" y="307"/>
                  </a:cubicBezTo>
                  <a:cubicBezTo>
                    <a:pt x="517" y="307"/>
                    <a:pt x="518" y="307"/>
                    <a:pt x="519" y="306"/>
                  </a:cubicBezTo>
                  <a:cubicBezTo>
                    <a:pt x="523" y="298"/>
                    <a:pt x="529" y="297"/>
                    <a:pt x="534" y="298"/>
                  </a:cubicBezTo>
                  <a:cubicBezTo>
                    <a:pt x="540" y="299"/>
                    <a:pt x="544" y="304"/>
                    <a:pt x="545" y="311"/>
                  </a:cubicBezTo>
                  <a:cubicBezTo>
                    <a:pt x="545" y="320"/>
                    <a:pt x="539" y="325"/>
                    <a:pt x="533" y="327"/>
                  </a:cubicBezTo>
                  <a:cubicBezTo>
                    <a:pt x="525" y="329"/>
                    <a:pt x="514" y="327"/>
                    <a:pt x="508" y="313"/>
                  </a:cubicBezTo>
                  <a:cubicBezTo>
                    <a:pt x="500" y="296"/>
                    <a:pt x="506" y="272"/>
                    <a:pt x="521" y="254"/>
                  </a:cubicBezTo>
                  <a:close/>
                  <a:moveTo>
                    <a:pt x="281" y="469"/>
                  </a:moveTo>
                  <a:cubicBezTo>
                    <a:pt x="277" y="458"/>
                    <a:pt x="281" y="445"/>
                    <a:pt x="291" y="436"/>
                  </a:cubicBezTo>
                  <a:cubicBezTo>
                    <a:pt x="292" y="435"/>
                    <a:pt x="292" y="435"/>
                    <a:pt x="292" y="434"/>
                  </a:cubicBezTo>
                  <a:cubicBezTo>
                    <a:pt x="292" y="433"/>
                    <a:pt x="291" y="433"/>
                    <a:pt x="291" y="432"/>
                  </a:cubicBezTo>
                  <a:cubicBezTo>
                    <a:pt x="280" y="426"/>
                    <a:pt x="275" y="415"/>
                    <a:pt x="277" y="404"/>
                  </a:cubicBezTo>
                  <a:cubicBezTo>
                    <a:pt x="278" y="391"/>
                    <a:pt x="288" y="381"/>
                    <a:pt x="300" y="377"/>
                  </a:cubicBezTo>
                  <a:cubicBezTo>
                    <a:pt x="300" y="377"/>
                    <a:pt x="301" y="376"/>
                    <a:pt x="301" y="376"/>
                  </a:cubicBezTo>
                  <a:cubicBezTo>
                    <a:pt x="301" y="375"/>
                    <a:pt x="301" y="375"/>
                    <a:pt x="301" y="374"/>
                  </a:cubicBezTo>
                  <a:cubicBezTo>
                    <a:pt x="296" y="365"/>
                    <a:pt x="297" y="353"/>
                    <a:pt x="304" y="343"/>
                  </a:cubicBezTo>
                  <a:cubicBezTo>
                    <a:pt x="310" y="334"/>
                    <a:pt x="320" y="329"/>
                    <a:pt x="329" y="331"/>
                  </a:cubicBezTo>
                  <a:cubicBezTo>
                    <a:pt x="330" y="331"/>
                    <a:pt x="331" y="330"/>
                    <a:pt x="331" y="329"/>
                  </a:cubicBezTo>
                  <a:cubicBezTo>
                    <a:pt x="331" y="329"/>
                    <a:pt x="331" y="329"/>
                    <a:pt x="331" y="329"/>
                  </a:cubicBezTo>
                  <a:cubicBezTo>
                    <a:pt x="331" y="329"/>
                    <a:pt x="331" y="329"/>
                    <a:pt x="331" y="329"/>
                  </a:cubicBezTo>
                  <a:cubicBezTo>
                    <a:pt x="330" y="319"/>
                    <a:pt x="334" y="310"/>
                    <a:pt x="343" y="304"/>
                  </a:cubicBezTo>
                  <a:cubicBezTo>
                    <a:pt x="353" y="297"/>
                    <a:pt x="366" y="296"/>
                    <a:pt x="374" y="300"/>
                  </a:cubicBezTo>
                  <a:cubicBezTo>
                    <a:pt x="375" y="301"/>
                    <a:pt x="375" y="301"/>
                    <a:pt x="376" y="301"/>
                  </a:cubicBezTo>
                  <a:cubicBezTo>
                    <a:pt x="377" y="300"/>
                    <a:pt x="377" y="300"/>
                    <a:pt x="377" y="299"/>
                  </a:cubicBezTo>
                  <a:cubicBezTo>
                    <a:pt x="381" y="287"/>
                    <a:pt x="392" y="278"/>
                    <a:pt x="404" y="276"/>
                  </a:cubicBezTo>
                  <a:cubicBezTo>
                    <a:pt x="415" y="275"/>
                    <a:pt x="426" y="280"/>
                    <a:pt x="433" y="290"/>
                  </a:cubicBezTo>
                  <a:cubicBezTo>
                    <a:pt x="433" y="291"/>
                    <a:pt x="434" y="291"/>
                    <a:pt x="434" y="291"/>
                  </a:cubicBezTo>
                  <a:cubicBezTo>
                    <a:pt x="435" y="291"/>
                    <a:pt x="435" y="291"/>
                    <a:pt x="436" y="291"/>
                  </a:cubicBezTo>
                  <a:cubicBezTo>
                    <a:pt x="445" y="281"/>
                    <a:pt x="458" y="277"/>
                    <a:pt x="469" y="280"/>
                  </a:cubicBezTo>
                  <a:cubicBezTo>
                    <a:pt x="481" y="283"/>
                    <a:pt x="489" y="293"/>
                    <a:pt x="492" y="307"/>
                  </a:cubicBezTo>
                  <a:cubicBezTo>
                    <a:pt x="492" y="308"/>
                    <a:pt x="493" y="308"/>
                    <a:pt x="493" y="308"/>
                  </a:cubicBezTo>
                  <a:cubicBezTo>
                    <a:pt x="494" y="309"/>
                    <a:pt x="494" y="309"/>
                    <a:pt x="495" y="309"/>
                  </a:cubicBezTo>
                  <a:cubicBezTo>
                    <a:pt x="497" y="308"/>
                    <a:pt x="500" y="308"/>
                    <a:pt x="502" y="308"/>
                  </a:cubicBezTo>
                  <a:cubicBezTo>
                    <a:pt x="503" y="310"/>
                    <a:pt x="504" y="312"/>
                    <a:pt x="505" y="315"/>
                  </a:cubicBezTo>
                  <a:cubicBezTo>
                    <a:pt x="512" y="330"/>
                    <a:pt x="525" y="333"/>
                    <a:pt x="534" y="331"/>
                  </a:cubicBezTo>
                  <a:cubicBezTo>
                    <a:pt x="535" y="331"/>
                    <a:pt x="536" y="330"/>
                    <a:pt x="537" y="330"/>
                  </a:cubicBezTo>
                  <a:cubicBezTo>
                    <a:pt x="549" y="349"/>
                    <a:pt x="545" y="373"/>
                    <a:pt x="527" y="394"/>
                  </a:cubicBezTo>
                  <a:cubicBezTo>
                    <a:pt x="524" y="392"/>
                    <a:pt x="520" y="390"/>
                    <a:pt x="517" y="388"/>
                  </a:cubicBezTo>
                  <a:cubicBezTo>
                    <a:pt x="529" y="370"/>
                    <a:pt x="530" y="351"/>
                    <a:pt x="519" y="337"/>
                  </a:cubicBezTo>
                  <a:cubicBezTo>
                    <a:pt x="511" y="326"/>
                    <a:pt x="497" y="320"/>
                    <a:pt x="485" y="324"/>
                  </a:cubicBezTo>
                  <a:cubicBezTo>
                    <a:pt x="482" y="312"/>
                    <a:pt x="474" y="303"/>
                    <a:pt x="463" y="300"/>
                  </a:cubicBezTo>
                  <a:cubicBezTo>
                    <a:pt x="453" y="297"/>
                    <a:pt x="442" y="301"/>
                    <a:pt x="434" y="309"/>
                  </a:cubicBezTo>
                  <a:cubicBezTo>
                    <a:pt x="428" y="301"/>
                    <a:pt x="419" y="297"/>
                    <a:pt x="408" y="298"/>
                  </a:cubicBezTo>
                  <a:cubicBezTo>
                    <a:pt x="397" y="300"/>
                    <a:pt x="387" y="308"/>
                    <a:pt x="384" y="319"/>
                  </a:cubicBezTo>
                  <a:cubicBezTo>
                    <a:pt x="376" y="314"/>
                    <a:pt x="366" y="314"/>
                    <a:pt x="358" y="319"/>
                  </a:cubicBezTo>
                  <a:cubicBezTo>
                    <a:pt x="349" y="323"/>
                    <a:pt x="344" y="333"/>
                    <a:pt x="344" y="343"/>
                  </a:cubicBezTo>
                  <a:cubicBezTo>
                    <a:pt x="333" y="343"/>
                    <a:pt x="324" y="349"/>
                    <a:pt x="319" y="357"/>
                  </a:cubicBezTo>
                  <a:cubicBezTo>
                    <a:pt x="314" y="366"/>
                    <a:pt x="315" y="375"/>
                    <a:pt x="319" y="384"/>
                  </a:cubicBezTo>
                  <a:cubicBezTo>
                    <a:pt x="308" y="387"/>
                    <a:pt x="300" y="396"/>
                    <a:pt x="298" y="408"/>
                  </a:cubicBezTo>
                  <a:cubicBezTo>
                    <a:pt x="297" y="418"/>
                    <a:pt x="301" y="428"/>
                    <a:pt x="310" y="434"/>
                  </a:cubicBezTo>
                  <a:cubicBezTo>
                    <a:pt x="301" y="442"/>
                    <a:pt x="297" y="453"/>
                    <a:pt x="300" y="463"/>
                  </a:cubicBezTo>
                  <a:cubicBezTo>
                    <a:pt x="303" y="473"/>
                    <a:pt x="312" y="482"/>
                    <a:pt x="324" y="485"/>
                  </a:cubicBezTo>
                  <a:cubicBezTo>
                    <a:pt x="321" y="497"/>
                    <a:pt x="326" y="511"/>
                    <a:pt x="337" y="519"/>
                  </a:cubicBezTo>
                  <a:cubicBezTo>
                    <a:pt x="351" y="530"/>
                    <a:pt x="371" y="529"/>
                    <a:pt x="389" y="517"/>
                  </a:cubicBezTo>
                  <a:cubicBezTo>
                    <a:pt x="390" y="520"/>
                    <a:pt x="392" y="523"/>
                    <a:pt x="394" y="526"/>
                  </a:cubicBezTo>
                  <a:cubicBezTo>
                    <a:pt x="374" y="545"/>
                    <a:pt x="350" y="549"/>
                    <a:pt x="330" y="537"/>
                  </a:cubicBezTo>
                  <a:cubicBezTo>
                    <a:pt x="330" y="536"/>
                    <a:pt x="331" y="535"/>
                    <a:pt x="331" y="533"/>
                  </a:cubicBezTo>
                  <a:cubicBezTo>
                    <a:pt x="334" y="524"/>
                    <a:pt x="331" y="512"/>
                    <a:pt x="315" y="505"/>
                  </a:cubicBezTo>
                  <a:cubicBezTo>
                    <a:pt x="313" y="504"/>
                    <a:pt x="310" y="503"/>
                    <a:pt x="308" y="502"/>
                  </a:cubicBezTo>
                  <a:cubicBezTo>
                    <a:pt x="308" y="500"/>
                    <a:pt x="308" y="497"/>
                    <a:pt x="309" y="494"/>
                  </a:cubicBezTo>
                  <a:cubicBezTo>
                    <a:pt x="309" y="494"/>
                    <a:pt x="309" y="493"/>
                    <a:pt x="309" y="493"/>
                  </a:cubicBezTo>
                  <a:cubicBezTo>
                    <a:pt x="308" y="492"/>
                    <a:pt x="308" y="492"/>
                    <a:pt x="307" y="492"/>
                  </a:cubicBezTo>
                  <a:cubicBezTo>
                    <a:pt x="294" y="489"/>
                    <a:pt x="284" y="480"/>
                    <a:pt x="281" y="469"/>
                  </a:cubicBezTo>
                  <a:close/>
                  <a:moveTo>
                    <a:pt x="255" y="521"/>
                  </a:moveTo>
                  <a:cubicBezTo>
                    <a:pt x="272" y="505"/>
                    <a:pt x="296" y="500"/>
                    <a:pt x="313" y="508"/>
                  </a:cubicBezTo>
                  <a:cubicBezTo>
                    <a:pt x="327" y="514"/>
                    <a:pt x="329" y="525"/>
                    <a:pt x="327" y="532"/>
                  </a:cubicBezTo>
                  <a:cubicBezTo>
                    <a:pt x="326" y="539"/>
                    <a:pt x="320" y="545"/>
                    <a:pt x="311" y="544"/>
                  </a:cubicBezTo>
                  <a:cubicBezTo>
                    <a:pt x="304" y="544"/>
                    <a:pt x="299" y="539"/>
                    <a:pt x="298" y="534"/>
                  </a:cubicBezTo>
                  <a:cubicBezTo>
                    <a:pt x="297" y="529"/>
                    <a:pt x="299" y="522"/>
                    <a:pt x="306" y="518"/>
                  </a:cubicBezTo>
                  <a:cubicBezTo>
                    <a:pt x="307" y="518"/>
                    <a:pt x="307" y="517"/>
                    <a:pt x="307" y="516"/>
                  </a:cubicBezTo>
                  <a:cubicBezTo>
                    <a:pt x="307" y="516"/>
                    <a:pt x="306" y="515"/>
                    <a:pt x="305" y="515"/>
                  </a:cubicBezTo>
                  <a:cubicBezTo>
                    <a:pt x="296" y="514"/>
                    <a:pt x="289" y="520"/>
                    <a:pt x="287" y="530"/>
                  </a:cubicBezTo>
                  <a:cubicBezTo>
                    <a:pt x="284" y="541"/>
                    <a:pt x="289" y="555"/>
                    <a:pt x="295" y="572"/>
                  </a:cubicBezTo>
                  <a:cubicBezTo>
                    <a:pt x="305" y="598"/>
                    <a:pt x="316" y="630"/>
                    <a:pt x="304" y="665"/>
                  </a:cubicBezTo>
                  <a:cubicBezTo>
                    <a:pt x="302" y="666"/>
                    <a:pt x="299" y="667"/>
                    <a:pt x="296" y="668"/>
                  </a:cubicBezTo>
                  <a:cubicBezTo>
                    <a:pt x="309" y="632"/>
                    <a:pt x="298" y="601"/>
                    <a:pt x="289" y="575"/>
                  </a:cubicBezTo>
                  <a:cubicBezTo>
                    <a:pt x="280" y="548"/>
                    <a:pt x="273" y="527"/>
                    <a:pt x="294" y="513"/>
                  </a:cubicBezTo>
                  <a:cubicBezTo>
                    <a:pt x="295" y="513"/>
                    <a:pt x="295" y="512"/>
                    <a:pt x="295" y="511"/>
                  </a:cubicBezTo>
                  <a:cubicBezTo>
                    <a:pt x="295" y="510"/>
                    <a:pt x="294" y="510"/>
                    <a:pt x="293" y="510"/>
                  </a:cubicBezTo>
                  <a:cubicBezTo>
                    <a:pt x="260" y="515"/>
                    <a:pt x="235" y="541"/>
                    <a:pt x="225" y="582"/>
                  </a:cubicBezTo>
                  <a:cubicBezTo>
                    <a:pt x="223" y="581"/>
                    <a:pt x="221" y="580"/>
                    <a:pt x="220" y="579"/>
                  </a:cubicBezTo>
                  <a:cubicBezTo>
                    <a:pt x="227" y="555"/>
                    <a:pt x="239" y="535"/>
                    <a:pt x="255" y="521"/>
                  </a:cubicBezTo>
                  <a:close/>
                  <a:moveTo>
                    <a:pt x="153" y="571"/>
                  </a:moveTo>
                  <a:cubicBezTo>
                    <a:pt x="156" y="548"/>
                    <a:pt x="170" y="528"/>
                    <a:pt x="188" y="522"/>
                  </a:cubicBezTo>
                  <a:cubicBezTo>
                    <a:pt x="202" y="518"/>
                    <a:pt x="211" y="524"/>
                    <a:pt x="215" y="531"/>
                  </a:cubicBezTo>
                  <a:cubicBezTo>
                    <a:pt x="218" y="537"/>
                    <a:pt x="218" y="546"/>
                    <a:pt x="210" y="551"/>
                  </a:cubicBezTo>
                  <a:cubicBezTo>
                    <a:pt x="205" y="555"/>
                    <a:pt x="198" y="555"/>
                    <a:pt x="194" y="552"/>
                  </a:cubicBezTo>
                  <a:cubicBezTo>
                    <a:pt x="190" y="549"/>
                    <a:pt x="187" y="543"/>
                    <a:pt x="190" y="535"/>
                  </a:cubicBezTo>
                  <a:cubicBezTo>
                    <a:pt x="190" y="534"/>
                    <a:pt x="190" y="533"/>
                    <a:pt x="189" y="533"/>
                  </a:cubicBezTo>
                  <a:cubicBezTo>
                    <a:pt x="188" y="532"/>
                    <a:pt x="188" y="532"/>
                    <a:pt x="187" y="533"/>
                  </a:cubicBezTo>
                  <a:cubicBezTo>
                    <a:pt x="179" y="538"/>
                    <a:pt x="178" y="548"/>
                    <a:pt x="183" y="556"/>
                  </a:cubicBezTo>
                  <a:cubicBezTo>
                    <a:pt x="188" y="566"/>
                    <a:pt x="202" y="574"/>
                    <a:pt x="217" y="582"/>
                  </a:cubicBezTo>
                  <a:cubicBezTo>
                    <a:pt x="247" y="599"/>
                    <a:pt x="284" y="619"/>
                    <a:pt x="292" y="670"/>
                  </a:cubicBezTo>
                  <a:cubicBezTo>
                    <a:pt x="292" y="670"/>
                    <a:pt x="292" y="670"/>
                    <a:pt x="292" y="670"/>
                  </a:cubicBezTo>
                  <a:cubicBezTo>
                    <a:pt x="290" y="671"/>
                    <a:pt x="289" y="671"/>
                    <a:pt x="287" y="672"/>
                  </a:cubicBezTo>
                  <a:cubicBezTo>
                    <a:pt x="277" y="624"/>
                    <a:pt x="242" y="604"/>
                    <a:pt x="214" y="588"/>
                  </a:cubicBezTo>
                  <a:cubicBezTo>
                    <a:pt x="190" y="574"/>
                    <a:pt x="171" y="563"/>
                    <a:pt x="177" y="539"/>
                  </a:cubicBezTo>
                  <a:cubicBezTo>
                    <a:pt x="177" y="538"/>
                    <a:pt x="177" y="537"/>
                    <a:pt x="176" y="537"/>
                  </a:cubicBezTo>
                  <a:cubicBezTo>
                    <a:pt x="175" y="536"/>
                    <a:pt x="174" y="537"/>
                    <a:pt x="174" y="537"/>
                  </a:cubicBezTo>
                  <a:cubicBezTo>
                    <a:pt x="159" y="556"/>
                    <a:pt x="154" y="579"/>
                    <a:pt x="159" y="606"/>
                  </a:cubicBezTo>
                  <a:cubicBezTo>
                    <a:pt x="169" y="647"/>
                    <a:pt x="202" y="689"/>
                    <a:pt x="240" y="708"/>
                  </a:cubicBezTo>
                  <a:cubicBezTo>
                    <a:pt x="240" y="709"/>
                    <a:pt x="239" y="709"/>
                    <a:pt x="238" y="710"/>
                  </a:cubicBezTo>
                  <a:cubicBezTo>
                    <a:pt x="180" y="687"/>
                    <a:pt x="147" y="620"/>
                    <a:pt x="153" y="571"/>
                  </a:cubicBezTo>
                  <a:close/>
                  <a:moveTo>
                    <a:pt x="236" y="713"/>
                  </a:moveTo>
                  <a:cubicBezTo>
                    <a:pt x="235" y="715"/>
                    <a:pt x="234" y="716"/>
                    <a:pt x="233" y="718"/>
                  </a:cubicBezTo>
                  <a:cubicBezTo>
                    <a:pt x="187" y="699"/>
                    <a:pt x="146" y="665"/>
                    <a:pt x="123" y="628"/>
                  </a:cubicBezTo>
                  <a:cubicBezTo>
                    <a:pt x="123" y="628"/>
                    <a:pt x="123" y="628"/>
                    <a:pt x="123" y="628"/>
                  </a:cubicBezTo>
                  <a:cubicBezTo>
                    <a:pt x="133" y="619"/>
                    <a:pt x="143" y="612"/>
                    <a:pt x="151" y="609"/>
                  </a:cubicBezTo>
                  <a:cubicBezTo>
                    <a:pt x="160" y="651"/>
                    <a:pt x="190" y="695"/>
                    <a:pt x="236" y="713"/>
                  </a:cubicBezTo>
                  <a:close/>
                  <a:moveTo>
                    <a:pt x="73" y="669"/>
                  </a:moveTo>
                  <a:cubicBezTo>
                    <a:pt x="73" y="669"/>
                    <a:pt x="73" y="669"/>
                    <a:pt x="73" y="669"/>
                  </a:cubicBezTo>
                  <a:cubicBezTo>
                    <a:pt x="73" y="669"/>
                    <a:pt x="73" y="669"/>
                    <a:pt x="73" y="669"/>
                  </a:cubicBezTo>
                  <a:cubicBezTo>
                    <a:pt x="83" y="646"/>
                    <a:pt x="112" y="608"/>
                    <a:pt x="149" y="593"/>
                  </a:cubicBezTo>
                  <a:cubicBezTo>
                    <a:pt x="149" y="597"/>
                    <a:pt x="150" y="601"/>
                    <a:pt x="151" y="605"/>
                  </a:cubicBezTo>
                  <a:cubicBezTo>
                    <a:pt x="128" y="614"/>
                    <a:pt x="96" y="644"/>
                    <a:pt x="84" y="673"/>
                  </a:cubicBezTo>
                  <a:cubicBezTo>
                    <a:pt x="72" y="702"/>
                    <a:pt x="74" y="746"/>
                    <a:pt x="83" y="768"/>
                  </a:cubicBezTo>
                  <a:cubicBezTo>
                    <a:pt x="79" y="771"/>
                    <a:pt x="76" y="773"/>
                    <a:pt x="73" y="776"/>
                  </a:cubicBezTo>
                  <a:cubicBezTo>
                    <a:pt x="58" y="739"/>
                    <a:pt x="64" y="691"/>
                    <a:pt x="73" y="669"/>
                  </a:cubicBezTo>
                  <a:close/>
                  <a:moveTo>
                    <a:pt x="71" y="825"/>
                  </a:moveTo>
                  <a:cubicBezTo>
                    <a:pt x="62" y="828"/>
                    <a:pt x="56" y="836"/>
                    <a:pt x="57" y="845"/>
                  </a:cubicBezTo>
                  <a:cubicBezTo>
                    <a:pt x="58" y="846"/>
                    <a:pt x="58" y="847"/>
                    <a:pt x="59" y="847"/>
                  </a:cubicBezTo>
                  <a:cubicBezTo>
                    <a:pt x="60" y="847"/>
                    <a:pt x="61" y="846"/>
                    <a:pt x="61" y="846"/>
                  </a:cubicBezTo>
                  <a:cubicBezTo>
                    <a:pt x="65" y="838"/>
                    <a:pt x="71" y="836"/>
                    <a:pt x="76" y="836"/>
                  </a:cubicBezTo>
                  <a:cubicBezTo>
                    <a:pt x="82" y="837"/>
                    <a:pt x="86" y="842"/>
                    <a:pt x="87" y="849"/>
                  </a:cubicBezTo>
                  <a:cubicBezTo>
                    <a:pt x="89" y="858"/>
                    <a:pt x="83" y="864"/>
                    <a:pt x="76" y="866"/>
                  </a:cubicBezTo>
                  <a:cubicBezTo>
                    <a:pt x="69" y="868"/>
                    <a:pt x="58" y="866"/>
                    <a:pt x="51" y="853"/>
                  </a:cubicBezTo>
                  <a:cubicBezTo>
                    <a:pt x="42" y="836"/>
                    <a:pt x="46" y="813"/>
                    <a:pt x="61" y="794"/>
                  </a:cubicBezTo>
                  <a:cubicBezTo>
                    <a:pt x="91" y="755"/>
                    <a:pt x="162" y="731"/>
                    <a:pt x="219" y="756"/>
                  </a:cubicBezTo>
                  <a:cubicBezTo>
                    <a:pt x="219" y="757"/>
                    <a:pt x="219" y="758"/>
                    <a:pt x="219" y="759"/>
                  </a:cubicBezTo>
                  <a:cubicBezTo>
                    <a:pt x="179" y="745"/>
                    <a:pt x="125" y="751"/>
                    <a:pt x="90" y="774"/>
                  </a:cubicBezTo>
                  <a:cubicBezTo>
                    <a:pt x="67" y="788"/>
                    <a:pt x="54" y="809"/>
                    <a:pt x="52" y="833"/>
                  </a:cubicBezTo>
                  <a:cubicBezTo>
                    <a:pt x="51" y="834"/>
                    <a:pt x="52" y="834"/>
                    <a:pt x="53" y="835"/>
                  </a:cubicBezTo>
                  <a:cubicBezTo>
                    <a:pt x="54" y="835"/>
                    <a:pt x="55" y="835"/>
                    <a:pt x="55" y="834"/>
                  </a:cubicBezTo>
                  <a:cubicBezTo>
                    <a:pt x="68" y="812"/>
                    <a:pt x="89" y="818"/>
                    <a:pt x="116" y="825"/>
                  </a:cubicBezTo>
                  <a:cubicBezTo>
                    <a:pt x="147" y="834"/>
                    <a:pt x="186" y="844"/>
                    <a:pt x="227" y="817"/>
                  </a:cubicBezTo>
                  <a:cubicBezTo>
                    <a:pt x="228" y="819"/>
                    <a:pt x="228" y="821"/>
                    <a:pt x="229" y="822"/>
                  </a:cubicBezTo>
                  <a:cubicBezTo>
                    <a:pt x="229" y="822"/>
                    <a:pt x="229" y="822"/>
                    <a:pt x="229" y="822"/>
                  </a:cubicBezTo>
                  <a:cubicBezTo>
                    <a:pt x="188" y="853"/>
                    <a:pt x="147" y="841"/>
                    <a:pt x="114" y="831"/>
                  </a:cubicBezTo>
                  <a:cubicBezTo>
                    <a:pt x="97" y="827"/>
                    <a:pt x="82" y="822"/>
                    <a:pt x="71" y="825"/>
                  </a:cubicBezTo>
                  <a:close/>
                  <a:moveTo>
                    <a:pt x="225" y="830"/>
                  </a:moveTo>
                  <a:cubicBezTo>
                    <a:pt x="224" y="832"/>
                    <a:pt x="222" y="834"/>
                    <a:pt x="221" y="836"/>
                  </a:cubicBezTo>
                  <a:cubicBezTo>
                    <a:pt x="220" y="833"/>
                    <a:pt x="220" y="833"/>
                    <a:pt x="220" y="833"/>
                  </a:cubicBezTo>
                  <a:cubicBezTo>
                    <a:pt x="221" y="832"/>
                    <a:pt x="223" y="831"/>
                    <a:pt x="225" y="830"/>
                  </a:cubicBezTo>
                  <a:close/>
                  <a:moveTo>
                    <a:pt x="111" y="920"/>
                  </a:moveTo>
                  <a:cubicBezTo>
                    <a:pt x="110" y="916"/>
                    <a:pt x="108" y="912"/>
                    <a:pt x="107" y="907"/>
                  </a:cubicBezTo>
                  <a:cubicBezTo>
                    <a:pt x="111" y="904"/>
                    <a:pt x="111" y="904"/>
                    <a:pt x="111" y="904"/>
                  </a:cubicBezTo>
                  <a:cubicBezTo>
                    <a:pt x="110" y="909"/>
                    <a:pt x="110" y="914"/>
                    <a:pt x="111" y="920"/>
                  </a:cubicBezTo>
                  <a:close/>
                  <a:moveTo>
                    <a:pt x="107" y="903"/>
                  </a:moveTo>
                  <a:cubicBezTo>
                    <a:pt x="106" y="900"/>
                    <a:pt x="106" y="897"/>
                    <a:pt x="106" y="893"/>
                  </a:cubicBezTo>
                  <a:cubicBezTo>
                    <a:pt x="114" y="888"/>
                    <a:pt x="114" y="888"/>
                    <a:pt x="114" y="888"/>
                  </a:cubicBezTo>
                  <a:cubicBezTo>
                    <a:pt x="113" y="892"/>
                    <a:pt x="112" y="895"/>
                    <a:pt x="111" y="898"/>
                  </a:cubicBezTo>
                  <a:lnTo>
                    <a:pt x="107" y="903"/>
                  </a:lnTo>
                  <a:close/>
                  <a:moveTo>
                    <a:pt x="106" y="889"/>
                  </a:moveTo>
                  <a:cubicBezTo>
                    <a:pt x="106" y="885"/>
                    <a:pt x="107" y="882"/>
                    <a:pt x="107" y="879"/>
                  </a:cubicBezTo>
                  <a:cubicBezTo>
                    <a:pt x="121" y="874"/>
                    <a:pt x="121" y="874"/>
                    <a:pt x="121" y="874"/>
                  </a:cubicBezTo>
                  <a:cubicBezTo>
                    <a:pt x="119" y="877"/>
                    <a:pt x="118" y="879"/>
                    <a:pt x="117" y="882"/>
                  </a:cubicBezTo>
                  <a:lnTo>
                    <a:pt x="106" y="889"/>
                  </a:lnTo>
                  <a:close/>
                  <a:moveTo>
                    <a:pt x="141" y="850"/>
                  </a:moveTo>
                  <a:cubicBezTo>
                    <a:pt x="138" y="852"/>
                    <a:pt x="136" y="855"/>
                    <a:pt x="134" y="857"/>
                  </a:cubicBezTo>
                  <a:cubicBezTo>
                    <a:pt x="112" y="860"/>
                    <a:pt x="112" y="860"/>
                    <a:pt x="112" y="860"/>
                  </a:cubicBezTo>
                  <a:cubicBezTo>
                    <a:pt x="113" y="857"/>
                    <a:pt x="115" y="853"/>
                    <a:pt x="117" y="849"/>
                  </a:cubicBezTo>
                  <a:lnTo>
                    <a:pt x="141" y="850"/>
                  </a:lnTo>
                  <a:close/>
                  <a:moveTo>
                    <a:pt x="119" y="846"/>
                  </a:moveTo>
                  <a:cubicBezTo>
                    <a:pt x="120" y="843"/>
                    <a:pt x="121" y="841"/>
                    <a:pt x="123" y="838"/>
                  </a:cubicBezTo>
                  <a:cubicBezTo>
                    <a:pt x="130" y="840"/>
                    <a:pt x="139" y="842"/>
                    <a:pt x="147" y="844"/>
                  </a:cubicBezTo>
                  <a:cubicBezTo>
                    <a:pt x="146" y="844"/>
                    <a:pt x="145" y="845"/>
                    <a:pt x="145" y="846"/>
                  </a:cubicBezTo>
                  <a:lnTo>
                    <a:pt x="119" y="846"/>
                  </a:lnTo>
                  <a:close/>
                  <a:moveTo>
                    <a:pt x="130" y="862"/>
                  </a:moveTo>
                  <a:cubicBezTo>
                    <a:pt x="128" y="864"/>
                    <a:pt x="126" y="866"/>
                    <a:pt x="125" y="869"/>
                  </a:cubicBezTo>
                  <a:cubicBezTo>
                    <a:pt x="108" y="874"/>
                    <a:pt x="108" y="874"/>
                    <a:pt x="108" y="874"/>
                  </a:cubicBezTo>
                  <a:cubicBezTo>
                    <a:pt x="109" y="871"/>
                    <a:pt x="110" y="868"/>
                    <a:pt x="111" y="864"/>
                  </a:cubicBezTo>
                  <a:lnTo>
                    <a:pt x="130" y="862"/>
                  </a:lnTo>
                  <a:close/>
                  <a:moveTo>
                    <a:pt x="152" y="844"/>
                  </a:moveTo>
                  <a:cubicBezTo>
                    <a:pt x="154" y="845"/>
                    <a:pt x="157" y="845"/>
                    <a:pt x="159" y="845"/>
                  </a:cubicBezTo>
                  <a:cubicBezTo>
                    <a:pt x="138" y="863"/>
                    <a:pt x="120" y="881"/>
                    <a:pt x="114" y="903"/>
                  </a:cubicBezTo>
                  <a:cubicBezTo>
                    <a:pt x="116" y="882"/>
                    <a:pt x="131" y="864"/>
                    <a:pt x="152" y="844"/>
                  </a:cubicBezTo>
                  <a:close/>
                  <a:moveTo>
                    <a:pt x="118" y="904"/>
                  </a:moveTo>
                  <a:cubicBezTo>
                    <a:pt x="121" y="909"/>
                    <a:pt x="121" y="909"/>
                    <a:pt x="121" y="909"/>
                  </a:cubicBezTo>
                  <a:cubicBezTo>
                    <a:pt x="119" y="912"/>
                    <a:pt x="118" y="915"/>
                    <a:pt x="116" y="918"/>
                  </a:cubicBezTo>
                  <a:cubicBezTo>
                    <a:pt x="117" y="913"/>
                    <a:pt x="117" y="909"/>
                    <a:pt x="118" y="904"/>
                  </a:cubicBezTo>
                  <a:close/>
                  <a:moveTo>
                    <a:pt x="120" y="899"/>
                  </a:moveTo>
                  <a:cubicBezTo>
                    <a:pt x="121" y="896"/>
                    <a:pt x="122" y="894"/>
                    <a:pt x="123" y="891"/>
                  </a:cubicBezTo>
                  <a:cubicBezTo>
                    <a:pt x="129" y="901"/>
                    <a:pt x="129" y="901"/>
                    <a:pt x="129" y="901"/>
                  </a:cubicBezTo>
                  <a:cubicBezTo>
                    <a:pt x="127" y="903"/>
                    <a:pt x="125" y="904"/>
                    <a:pt x="124" y="906"/>
                  </a:cubicBezTo>
                  <a:lnTo>
                    <a:pt x="120" y="899"/>
                  </a:lnTo>
                  <a:close/>
                  <a:moveTo>
                    <a:pt x="126" y="887"/>
                  </a:moveTo>
                  <a:cubicBezTo>
                    <a:pt x="127" y="884"/>
                    <a:pt x="129" y="881"/>
                    <a:pt x="131" y="879"/>
                  </a:cubicBezTo>
                  <a:cubicBezTo>
                    <a:pt x="139" y="894"/>
                    <a:pt x="139" y="894"/>
                    <a:pt x="139" y="894"/>
                  </a:cubicBezTo>
                  <a:cubicBezTo>
                    <a:pt x="136" y="896"/>
                    <a:pt x="134" y="897"/>
                    <a:pt x="132" y="899"/>
                  </a:cubicBezTo>
                  <a:lnTo>
                    <a:pt x="126" y="887"/>
                  </a:lnTo>
                  <a:close/>
                  <a:moveTo>
                    <a:pt x="133" y="875"/>
                  </a:moveTo>
                  <a:cubicBezTo>
                    <a:pt x="136" y="873"/>
                    <a:pt x="138" y="870"/>
                    <a:pt x="140" y="868"/>
                  </a:cubicBezTo>
                  <a:cubicBezTo>
                    <a:pt x="150" y="888"/>
                    <a:pt x="150" y="888"/>
                    <a:pt x="150" y="888"/>
                  </a:cubicBezTo>
                  <a:cubicBezTo>
                    <a:pt x="147" y="890"/>
                    <a:pt x="145" y="891"/>
                    <a:pt x="142" y="892"/>
                  </a:cubicBezTo>
                  <a:lnTo>
                    <a:pt x="133" y="875"/>
                  </a:lnTo>
                  <a:close/>
                  <a:moveTo>
                    <a:pt x="143" y="865"/>
                  </a:moveTo>
                  <a:cubicBezTo>
                    <a:pt x="145" y="862"/>
                    <a:pt x="148" y="860"/>
                    <a:pt x="150" y="858"/>
                  </a:cubicBezTo>
                  <a:cubicBezTo>
                    <a:pt x="161" y="883"/>
                    <a:pt x="161" y="883"/>
                    <a:pt x="161" y="883"/>
                  </a:cubicBezTo>
                  <a:cubicBezTo>
                    <a:pt x="160" y="883"/>
                    <a:pt x="159" y="884"/>
                    <a:pt x="158" y="884"/>
                  </a:cubicBezTo>
                  <a:cubicBezTo>
                    <a:pt x="156" y="885"/>
                    <a:pt x="155" y="886"/>
                    <a:pt x="153" y="887"/>
                  </a:cubicBezTo>
                  <a:lnTo>
                    <a:pt x="143" y="865"/>
                  </a:lnTo>
                  <a:close/>
                  <a:moveTo>
                    <a:pt x="153" y="855"/>
                  </a:moveTo>
                  <a:cubicBezTo>
                    <a:pt x="156" y="853"/>
                    <a:pt x="159" y="850"/>
                    <a:pt x="162" y="848"/>
                  </a:cubicBezTo>
                  <a:cubicBezTo>
                    <a:pt x="173" y="876"/>
                    <a:pt x="173" y="876"/>
                    <a:pt x="173" y="876"/>
                  </a:cubicBezTo>
                  <a:cubicBezTo>
                    <a:pt x="170" y="878"/>
                    <a:pt x="167" y="880"/>
                    <a:pt x="164" y="881"/>
                  </a:cubicBezTo>
                  <a:lnTo>
                    <a:pt x="153" y="855"/>
                  </a:lnTo>
                  <a:close/>
                  <a:moveTo>
                    <a:pt x="165" y="846"/>
                  </a:moveTo>
                  <a:cubicBezTo>
                    <a:pt x="169" y="846"/>
                    <a:pt x="173" y="846"/>
                    <a:pt x="177" y="845"/>
                  </a:cubicBezTo>
                  <a:cubicBezTo>
                    <a:pt x="186" y="869"/>
                    <a:pt x="186" y="869"/>
                    <a:pt x="186" y="869"/>
                  </a:cubicBezTo>
                  <a:cubicBezTo>
                    <a:pt x="183" y="871"/>
                    <a:pt x="180" y="873"/>
                    <a:pt x="177" y="875"/>
                  </a:cubicBezTo>
                  <a:lnTo>
                    <a:pt x="165" y="846"/>
                  </a:lnTo>
                  <a:close/>
                  <a:moveTo>
                    <a:pt x="181" y="845"/>
                  </a:moveTo>
                  <a:cubicBezTo>
                    <a:pt x="184" y="845"/>
                    <a:pt x="187" y="844"/>
                    <a:pt x="191" y="844"/>
                  </a:cubicBezTo>
                  <a:cubicBezTo>
                    <a:pt x="198" y="861"/>
                    <a:pt x="198" y="861"/>
                    <a:pt x="198" y="861"/>
                  </a:cubicBezTo>
                  <a:cubicBezTo>
                    <a:pt x="195" y="863"/>
                    <a:pt x="193" y="865"/>
                    <a:pt x="190" y="867"/>
                  </a:cubicBezTo>
                  <a:lnTo>
                    <a:pt x="181" y="845"/>
                  </a:lnTo>
                  <a:close/>
                  <a:moveTo>
                    <a:pt x="195" y="843"/>
                  </a:moveTo>
                  <a:cubicBezTo>
                    <a:pt x="198" y="842"/>
                    <a:pt x="201" y="841"/>
                    <a:pt x="204" y="840"/>
                  </a:cubicBezTo>
                  <a:cubicBezTo>
                    <a:pt x="209" y="851"/>
                    <a:pt x="209" y="851"/>
                    <a:pt x="209" y="851"/>
                  </a:cubicBezTo>
                  <a:cubicBezTo>
                    <a:pt x="207" y="853"/>
                    <a:pt x="204" y="856"/>
                    <a:pt x="201" y="858"/>
                  </a:cubicBezTo>
                  <a:lnTo>
                    <a:pt x="195" y="843"/>
                  </a:lnTo>
                  <a:close/>
                  <a:moveTo>
                    <a:pt x="208" y="839"/>
                  </a:moveTo>
                  <a:cubicBezTo>
                    <a:pt x="211" y="837"/>
                    <a:pt x="213" y="836"/>
                    <a:pt x="216" y="835"/>
                  </a:cubicBezTo>
                  <a:cubicBezTo>
                    <a:pt x="219" y="839"/>
                    <a:pt x="219" y="839"/>
                    <a:pt x="219" y="839"/>
                  </a:cubicBezTo>
                  <a:cubicBezTo>
                    <a:pt x="217" y="842"/>
                    <a:pt x="214" y="845"/>
                    <a:pt x="212" y="848"/>
                  </a:cubicBezTo>
                  <a:lnTo>
                    <a:pt x="208" y="839"/>
                  </a:lnTo>
                  <a:close/>
                  <a:moveTo>
                    <a:pt x="97" y="901"/>
                  </a:moveTo>
                  <a:cubicBezTo>
                    <a:pt x="96" y="880"/>
                    <a:pt x="102" y="857"/>
                    <a:pt x="113" y="835"/>
                  </a:cubicBezTo>
                  <a:cubicBezTo>
                    <a:pt x="115" y="836"/>
                    <a:pt x="117" y="836"/>
                    <a:pt x="119" y="837"/>
                  </a:cubicBezTo>
                  <a:cubicBezTo>
                    <a:pt x="97" y="874"/>
                    <a:pt x="96" y="910"/>
                    <a:pt x="116" y="936"/>
                  </a:cubicBezTo>
                  <a:cubicBezTo>
                    <a:pt x="117" y="937"/>
                    <a:pt x="118" y="937"/>
                    <a:pt x="118" y="937"/>
                  </a:cubicBezTo>
                  <a:cubicBezTo>
                    <a:pt x="119" y="936"/>
                    <a:pt x="120" y="936"/>
                    <a:pt x="120" y="935"/>
                  </a:cubicBezTo>
                  <a:cubicBezTo>
                    <a:pt x="115" y="910"/>
                    <a:pt x="135" y="900"/>
                    <a:pt x="160" y="888"/>
                  </a:cubicBezTo>
                  <a:cubicBezTo>
                    <a:pt x="184" y="876"/>
                    <a:pt x="214" y="861"/>
                    <a:pt x="231" y="827"/>
                  </a:cubicBezTo>
                  <a:cubicBezTo>
                    <a:pt x="232" y="830"/>
                    <a:pt x="233" y="832"/>
                    <a:pt x="234" y="835"/>
                  </a:cubicBezTo>
                  <a:cubicBezTo>
                    <a:pt x="218" y="867"/>
                    <a:pt x="187" y="882"/>
                    <a:pt x="162" y="894"/>
                  </a:cubicBezTo>
                  <a:cubicBezTo>
                    <a:pt x="146" y="901"/>
                    <a:pt x="132" y="908"/>
                    <a:pt x="126" y="917"/>
                  </a:cubicBezTo>
                  <a:cubicBezTo>
                    <a:pt x="121" y="926"/>
                    <a:pt x="122" y="936"/>
                    <a:pt x="129" y="942"/>
                  </a:cubicBezTo>
                  <a:cubicBezTo>
                    <a:pt x="129" y="942"/>
                    <a:pt x="130" y="942"/>
                    <a:pt x="131" y="942"/>
                  </a:cubicBezTo>
                  <a:cubicBezTo>
                    <a:pt x="132" y="941"/>
                    <a:pt x="132" y="940"/>
                    <a:pt x="132" y="939"/>
                  </a:cubicBezTo>
                  <a:cubicBezTo>
                    <a:pt x="129" y="931"/>
                    <a:pt x="133" y="925"/>
                    <a:pt x="137" y="923"/>
                  </a:cubicBezTo>
                  <a:cubicBezTo>
                    <a:pt x="142" y="920"/>
                    <a:pt x="148" y="920"/>
                    <a:pt x="153" y="924"/>
                  </a:cubicBezTo>
                  <a:cubicBezTo>
                    <a:pt x="160" y="930"/>
                    <a:pt x="160" y="939"/>
                    <a:pt x="157" y="945"/>
                  </a:cubicBezTo>
                  <a:cubicBezTo>
                    <a:pt x="153" y="951"/>
                    <a:pt x="143" y="957"/>
                    <a:pt x="129" y="952"/>
                  </a:cubicBezTo>
                  <a:cubicBezTo>
                    <a:pt x="112" y="945"/>
                    <a:pt x="99" y="925"/>
                    <a:pt x="97" y="901"/>
                  </a:cubicBezTo>
                  <a:close/>
                  <a:moveTo>
                    <a:pt x="117" y="1221"/>
                  </a:moveTo>
                  <a:cubicBezTo>
                    <a:pt x="116" y="1221"/>
                    <a:pt x="116" y="1220"/>
                    <a:pt x="116" y="1220"/>
                  </a:cubicBezTo>
                  <a:cubicBezTo>
                    <a:pt x="115" y="1220"/>
                    <a:pt x="114" y="1220"/>
                    <a:pt x="114" y="1220"/>
                  </a:cubicBezTo>
                  <a:cubicBezTo>
                    <a:pt x="102" y="1228"/>
                    <a:pt x="89" y="1229"/>
                    <a:pt x="79" y="1223"/>
                  </a:cubicBezTo>
                  <a:cubicBezTo>
                    <a:pt x="68" y="1217"/>
                    <a:pt x="62" y="1206"/>
                    <a:pt x="62" y="1192"/>
                  </a:cubicBezTo>
                  <a:cubicBezTo>
                    <a:pt x="62" y="1191"/>
                    <a:pt x="62" y="1191"/>
                    <a:pt x="62" y="1191"/>
                  </a:cubicBezTo>
                  <a:cubicBezTo>
                    <a:pt x="61" y="1190"/>
                    <a:pt x="61" y="1190"/>
                    <a:pt x="60" y="1190"/>
                  </a:cubicBezTo>
                  <a:cubicBezTo>
                    <a:pt x="48" y="1193"/>
                    <a:pt x="37" y="1189"/>
                    <a:pt x="30" y="1180"/>
                  </a:cubicBezTo>
                  <a:cubicBezTo>
                    <a:pt x="22" y="1170"/>
                    <a:pt x="21" y="1156"/>
                    <a:pt x="27" y="1145"/>
                  </a:cubicBezTo>
                  <a:cubicBezTo>
                    <a:pt x="27" y="1144"/>
                    <a:pt x="27" y="1143"/>
                    <a:pt x="27" y="1143"/>
                  </a:cubicBezTo>
                  <a:cubicBezTo>
                    <a:pt x="27" y="1142"/>
                    <a:pt x="26" y="1142"/>
                    <a:pt x="26" y="1142"/>
                  </a:cubicBezTo>
                  <a:cubicBezTo>
                    <a:pt x="16" y="1139"/>
                    <a:pt x="9" y="1129"/>
                    <a:pt x="6" y="1117"/>
                  </a:cubicBezTo>
                  <a:cubicBezTo>
                    <a:pt x="4" y="1107"/>
                    <a:pt x="8" y="1097"/>
                    <a:pt x="15" y="1091"/>
                  </a:cubicBezTo>
                  <a:cubicBezTo>
                    <a:pt x="16" y="1091"/>
                    <a:pt x="16" y="1089"/>
                    <a:pt x="16" y="1089"/>
                  </a:cubicBezTo>
                  <a:cubicBezTo>
                    <a:pt x="16" y="1088"/>
                    <a:pt x="15" y="1088"/>
                    <a:pt x="15" y="1088"/>
                  </a:cubicBezTo>
                  <a:cubicBezTo>
                    <a:pt x="15" y="1088"/>
                    <a:pt x="15" y="1088"/>
                    <a:pt x="15" y="1088"/>
                  </a:cubicBezTo>
                  <a:cubicBezTo>
                    <a:pt x="8" y="1083"/>
                    <a:pt x="4" y="1073"/>
                    <a:pt x="6" y="1062"/>
                  </a:cubicBezTo>
                  <a:cubicBezTo>
                    <a:pt x="9" y="1050"/>
                    <a:pt x="16" y="1040"/>
                    <a:pt x="26" y="1038"/>
                  </a:cubicBezTo>
                  <a:cubicBezTo>
                    <a:pt x="26" y="1038"/>
                    <a:pt x="27" y="1037"/>
                    <a:pt x="27" y="1037"/>
                  </a:cubicBezTo>
                  <a:cubicBezTo>
                    <a:pt x="27" y="1036"/>
                    <a:pt x="27" y="1035"/>
                    <a:pt x="27" y="1035"/>
                  </a:cubicBezTo>
                  <a:cubicBezTo>
                    <a:pt x="21" y="1024"/>
                    <a:pt x="22" y="1010"/>
                    <a:pt x="30" y="1000"/>
                  </a:cubicBezTo>
                  <a:cubicBezTo>
                    <a:pt x="37" y="990"/>
                    <a:pt x="48" y="987"/>
                    <a:pt x="60" y="989"/>
                  </a:cubicBezTo>
                  <a:cubicBezTo>
                    <a:pt x="61" y="989"/>
                    <a:pt x="61" y="989"/>
                    <a:pt x="62" y="989"/>
                  </a:cubicBezTo>
                  <a:cubicBezTo>
                    <a:pt x="62" y="989"/>
                    <a:pt x="62" y="988"/>
                    <a:pt x="62" y="987"/>
                  </a:cubicBezTo>
                  <a:cubicBezTo>
                    <a:pt x="62" y="974"/>
                    <a:pt x="68" y="962"/>
                    <a:pt x="79" y="956"/>
                  </a:cubicBezTo>
                  <a:cubicBezTo>
                    <a:pt x="89" y="950"/>
                    <a:pt x="102" y="952"/>
                    <a:pt x="114" y="959"/>
                  </a:cubicBezTo>
                  <a:cubicBezTo>
                    <a:pt x="114" y="959"/>
                    <a:pt x="115" y="959"/>
                    <a:pt x="116" y="959"/>
                  </a:cubicBezTo>
                  <a:cubicBezTo>
                    <a:pt x="116" y="959"/>
                    <a:pt x="116" y="959"/>
                    <a:pt x="117" y="958"/>
                  </a:cubicBezTo>
                  <a:cubicBezTo>
                    <a:pt x="118" y="956"/>
                    <a:pt x="120" y="954"/>
                    <a:pt x="122" y="952"/>
                  </a:cubicBezTo>
                  <a:cubicBezTo>
                    <a:pt x="124" y="954"/>
                    <a:pt x="126" y="955"/>
                    <a:pt x="128" y="955"/>
                  </a:cubicBezTo>
                  <a:cubicBezTo>
                    <a:pt x="144" y="962"/>
                    <a:pt x="155" y="955"/>
                    <a:pt x="160" y="947"/>
                  </a:cubicBezTo>
                  <a:cubicBezTo>
                    <a:pt x="161" y="946"/>
                    <a:pt x="161" y="944"/>
                    <a:pt x="162" y="943"/>
                  </a:cubicBezTo>
                  <a:cubicBezTo>
                    <a:pt x="184" y="949"/>
                    <a:pt x="198" y="968"/>
                    <a:pt x="200" y="996"/>
                  </a:cubicBezTo>
                  <a:cubicBezTo>
                    <a:pt x="196" y="997"/>
                    <a:pt x="192" y="998"/>
                    <a:pt x="189" y="999"/>
                  </a:cubicBezTo>
                  <a:cubicBezTo>
                    <a:pt x="185" y="978"/>
                    <a:pt x="172" y="963"/>
                    <a:pt x="154" y="961"/>
                  </a:cubicBezTo>
                  <a:cubicBezTo>
                    <a:pt x="140" y="959"/>
                    <a:pt x="127" y="965"/>
                    <a:pt x="120" y="976"/>
                  </a:cubicBezTo>
                  <a:cubicBezTo>
                    <a:pt x="110" y="970"/>
                    <a:pt x="98" y="969"/>
                    <a:pt x="88" y="975"/>
                  </a:cubicBezTo>
                  <a:cubicBezTo>
                    <a:pt x="79" y="980"/>
                    <a:pt x="74" y="990"/>
                    <a:pt x="74" y="1002"/>
                  </a:cubicBezTo>
                  <a:cubicBezTo>
                    <a:pt x="64" y="1000"/>
                    <a:pt x="55" y="1004"/>
                    <a:pt x="48" y="1012"/>
                  </a:cubicBezTo>
                  <a:cubicBezTo>
                    <a:pt x="41" y="1021"/>
                    <a:pt x="40" y="1034"/>
                    <a:pt x="46" y="1044"/>
                  </a:cubicBezTo>
                  <a:cubicBezTo>
                    <a:pt x="37" y="1047"/>
                    <a:pt x="30" y="1053"/>
                    <a:pt x="27" y="1062"/>
                  </a:cubicBezTo>
                  <a:cubicBezTo>
                    <a:pt x="24" y="1072"/>
                    <a:pt x="27" y="1082"/>
                    <a:pt x="34" y="1090"/>
                  </a:cubicBezTo>
                  <a:cubicBezTo>
                    <a:pt x="27" y="1097"/>
                    <a:pt x="24" y="1108"/>
                    <a:pt x="27" y="1117"/>
                  </a:cubicBezTo>
                  <a:cubicBezTo>
                    <a:pt x="30" y="1126"/>
                    <a:pt x="37" y="1133"/>
                    <a:pt x="46" y="1135"/>
                  </a:cubicBezTo>
                  <a:cubicBezTo>
                    <a:pt x="40" y="1146"/>
                    <a:pt x="41" y="1158"/>
                    <a:pt x="48" y="1167"/>
                  </a:cubicBezTo>
                  <a:cubicBezTo>
                    <a:pt x="55" y="1176"/>
                    <a:pt x="64" y="1180"/>
                    <a:pt x="74" y="1178"/>
                  </a:cubicBezTo>
                  <a:cubicBezTo>
                    <a:pt x="74" y="1190"/>
                    <a:pt x="79" y="1200"/>
                    <a:pt x="88" y="1205"/>
                  </a:cubicBezTo>
                  <a:cubicBezTo>
                    <a:pt x="98" y="1211"/>
                    <a:pt x="110" y="1210"/>
                    <a:pt x="120" y="1204"/>
                  </a:cubicBezTo>
                  <a:cubicBezTo>
                    <a:pt x="127" y="1214"/>
                    <a:pt x="140" y="1221"/>
                    <a:pt x="154" y="1219"/>
                  </a:cubicBezTo>
                  <a:cubicBezTo>
                    <a:pt x="172" y="1216"/>
                    <a:pt x="185" y="1202"/>
                    <a:pt x="189" y="1180"/>
                  </a:cubicBezTo>
                  <a:cubicBezTo>
                    <a:pt x="192" y="1182"/>
                    <a:pt x="196" y="1183"/>
                    <a:pt x="200" y="1183"/>
                  </a:cubicBezTo>
                  <a:cubicBezTo>
                    <a:pt x="198" y="1211"/>
                    <a:pt x="184" y="1231"/>
                    <a:pt x="162" y="1236"/>
                  </a:cubicBezTo>
                  <a:cubicBezTo>
                    <a:pt x="161" y="1235"/>
                    <a:pt x="161" y="1234"/>
                    <a:pt x="160" y="1233"/>
                  </a:cubicBezTo>
                  <a:cubicBezTo>
                    <a:pt x="155" y="1225"/>
                    <a:pt x="144" y="1218"/>
                    <a:pt x="128" y="1224"/>
                  </a:cubicBezTo>
                  <a:cubicBezTo>
                    <a:pt x="126" y="1225"/>
                    <a:pt x="124" y="1226"/>
                    <a:pt x="122" y="1227"/>
                  </a:cubicBezTo>
                  <a:cubicBezTo>
                    <a:pt x="120" y="1225"/>
                    <a:pt x="118" y="1223"/>
                    <a:pt x="117" y="1221"/>
                  </a:cubicBezTo>
                  <a:close/>
                  <a:moveTo>
                    <a:pt x="97" y="1278"/>
                  </a:moveTo>
                  <a:cubicBezTo>
                    <a:pt x="99" y="1255"/>
                    <a:pt x="112" y="1234"/>
                    <a:pt x="129" y="1228"/>
                  </a:cubicBezTo>
                  <a:cubicBezTo>
                    <a:pt x="143" y="1222"/>
                    <a:pt x="153" y="1228"/>
                    <a:pt x="157" y="1235"/>
                  </a:cubicBezTo>
                  <a:cubicBezTo>
                    <a:pt x="160" y="1241"/>
                    <a:pt x="160" y="1249"/>
                    <a:pt x="153" y="1255"/>
                  </a:cubicBezTo>
                  <a:cubicBezTo>
                    <a:pt x="148" y="1259"/>
                    <a:pt x="142" y="1260"/>
                    <a:pt x="137" y="1257"/>
                  </a:cubicBezTo>
                  <a:cubicBezTo>
                    <a:pt x="133" y="1254"/>
                    <a:pt x="129" y="1248"/>
                    <a:pt x="132" y="1240"/>
                  </a:cubicBezTo>
                  <a:cubicBezTo>
                    <a:pt x="132" y="1239"/>
                    <a:pt x="132" y="1238"/>
                    <a:pt x="131" y="1238"/>
                  </a:cubicBezTo>
                  <a:cubicBezTo>
                    <a:pt x="130" y="1237"/>
                    <a:pt x="129" y="1237"/>
                    <a:pt x="129" y="1238"/>
                  </a:cubicBezTo>
                  <a:cubicBezTo>
                    <a:pt x="122" y="1244"/>
                    <a:pt x="121" y="1253"/>
                    <a:pt x="126" y="1262"/>
                  </a:cubicBezTo>
                  <a:cubicBezTo>
                    <a:pt x="132" y="1272"/>
                    <a:pt x="146" y="1278"/>
                    <a:pt x="162" y="1286"/>
                  </a:cubicBezTo>
                  <a:cubicBezTo>
                    <a:pt x="187" y="1297"/>
                    <a:pt x="218" y="1312"/>
                    <a:pt x="234" y="1345"/>
                  </a:cubicBezTo>
                  <a:cubicBezTo>
                    <a:pt x="233" y="1347"/>
                    <a:pt x="232" y="1350"/>
                    <a:pt x="231" y="1353"/>
                  </a:cubicBezTo>
                  <a:cubicBezTo>
                    <a:pt x="214" y="1319"/>
                    <a:pt x="184" y="1304"/>
                    <a:pt x="160" y="1292"/>
                  </a:cubicBezTo>
                  <a:cubicBezTo>
                    <a:pt x="135" y="1279"/>
                    <a:pt x="115" y="1270"/>
                    <a:pt x="120" y="1245"/>
                  </a:cubicBezTo>
                  <a:cubicBezTo>
                    <a:pt x="120" y="1244"/>
                    <a:pt x="119" y="1243"/>
                    <a:pt x="118" y="1243"/>
                  </a:cubicBezTo>
                  <a:cubicBezTo>
                    <a:pt x="118" y="1242"/>
                    <a:pt x="117" y="1243"/>
                    <a:pt x="116" y="1243"/>
                  </a:cubicBezTo>
                  <a:cubicBezTo>
                    <a:pt x="96" y="1270"/>
                    <a:pt x="97" y="1306"/>
                    <a:pt x="119" y="1343"/>
                  </a:cubicBezTo>
                  <a:cubicBezTo>
                    <a:pt x="117" y="1343"/>
                    <a:pt x="115" y="1344"/>
                    <a:pt x="113" y="1344"/>
                  </a:cubicBezTo>
                  <a:cubicBezTo>
                    <a:pt x="102" y="1322"/>
                    <a:pt x="96" y="1299"/>
                    <a:pt x="97" y="1278"/>
                  </a:cubicBezTo>
                  <a:close/>
                  <a:moveTo>
                    <a:pt x="225" y="1350"/>
                  </a:moveTo>
                  <a:cubicBezTo>
                    <a:pt x="223" y="1349"/>
                    <a:pt x="221" y="1348"/>
                    <a:pt x="220" y="1347"/>
                  </a:cubicBezTo>
                  <a:cubicBezTo>
                    <a:pt x="221" y="1344"/>
                    <a:pt x="221" y="1344"/>
                    <a:pt x="221" y="1344"/>
                  </a:cubicBezTo>
                  <a:cubicBezTo>
                    <a:pt x="222" y="1346"/>
                    <a:pt x="224" y="1348"/>
                    <a:pt x="225" y="1350"/>
                  </a:cubicBezTo>
                  <a:close/>
                  <a:moveTo>
                    <a:pt x="111" y="1275"/>
                  </a:moveTo>
                  <a:cubicBezTo>
                    <a:pt x="107" y="1272"/>
                    <a:pt x="107" y="1272"/>
                    <a:pt x="107" y="1272"/>
                  </a:cubicBezTo>
                  <a:cubicBezTo>
                    <a:pt x="108" y="1268"/>
                    <a:pt x="110" y="1264"/>
                    <a:pt x="111" y="1260"/>
                  </a:cubicBezTo>
                  <a:cubicBezTo>
                    <a:pt x="110" y="1265"/>
                    <a:pt x="110" y="1270"/>
                    <a:pt x="111" y="1275"/>
                  </a:cubicBezTo>
                  <a:close/>
                  <a:moveTo>
                    <a:pt x="111" y="1282"/>
                  </a:moveTo>
                  <a:cubicBezTo>
                    <a:pt x="112" y="1285"/>
                    <a:pt x="113" y="1288"/>
                    <a:pt x="114" y="1291"/>
                  </a:cubicBezTo>
                  <a:cubicBezTo>
                    <a:pt x="106" y="1286"/>
                    <a:pt x="106" y="1286"/>
                    <a:pt x="106" y="1286"/>
                  </a:cubicBezTo>
                  <a:cubicBezTo>
                    <a:pt x="106" y="1283"/>
                    <a:pt x="106" y="1280"/>
                    <a:pt x="107" y="1277"/>
                  </a:cubicBezTo>
                  <a:lnTo>
                    <a:pt x="111" y="1282"/>
                  </a:lnTo>
                  <a:close/>
                  <a:moveTo>
                    <a:pt x="117" y="1297"/>
                  </a:moveTo>
                  <a:cubicBezTo>
                    <a:pt x="118" y="1300"/>
                    <a:pt x="119" y="1303"/>
                    <a:pt x="121" y="1306"/>
                  </a:cubicBezTo>
                  <a:cubicBezTo>
                    <a:pt x="107" y="1301"/>
                    <a:pt x="107" y="1301"/>
                    <a:pt x="107" y="1301"/>
                  </a:cubicBezTo>
                  <a:cubicBezTo>
                    <a:pt x="107" y="1297"/>
                    <a:pt x="106" y="1294"/>
                    <a:pt x="106" y="1291"/>
                  </a:cubicBezTo>
                  <a:lnTo>
                    <a:pt x="117" y="1297"/>
                  </a:lnTo>
                  <a:close/>
                  <a:moveTo>
                    <a:pt x="125" y="1311"/>
                  </a:moveTo>
                  <a:cubicBezTo>
                    <a:pt x="126" y="1313"/>
                    <a:pt x="128" y="1316"/>
                    <a:pt x="130" y="1318"/>
                  </a:cubicBezTo>
                  <a:cubicBezTo>
                    <a:pt x="111" y="1315"/>
                    <a:pt x="111" y="1315"/>
                    <a:pt x="111" y="1315"/>
                  </a:cubicBezTo>
                  <a:cubicBezTo>
                    <a:pt x="110" y="1312"/>
                    <a:pt x="109" y="1308"/>
                    <a:pt x="108" y="1305"/>
                  </a:cubicBezTo>
                  <a:lnTo>
                    <a:pt x="125" y="1311"/>
                  </a:lnTo>
                  <a:close/>
                  <a:moveTo>
                    <a:pt x="134" y="1322"/>
                  </a:moveTo>
                  <a:cubicBezTo>
                    <a:pt x="136" y="1325"/>
                    <a:pt x="138" y="1327"/>
                    <a:pt x="141" y="1330"/>
                  </a:cubicBezTo>
                  <a:cubicBezTo>
                    <a:pt x="117" y="1330"/>
                    <a:pt x="117" y="1330"/>
                    <a:pt x="117" y="1330"/>
                  </a:cubicBezTo>
                  <a:cubicBezTo>
                    <a:pt x="115" y="1326"/>
                    <a:pt x="113" y="1323"/>
                    <a:pt x="112" y="1319"/>
                  </a:cubicBezTo>
                  <a:lnTo>
                    <a:pt x="134" y="1322"/>
                  </a:lnTo>
                  <a:close/>
                  <a:moveTo>
                    <a:pt x="145" y="1333"/>
                  </a:moveTo>
                  <a:cubicBezTo>
                    <a:pt x="145" y="1334"/>
                    <a:pt x="146" y="1335"/>
                    <a:pt x="147" y="1336"/>
                  </a:cubicBezTo>
                  <a:cubicBezTo>
                    <a:pt x="139" y="1337"/>
                    <a:pt x="130" y="1339"/>
                    <a:pt x="123" y="1342"/>
                  </a:cubicBezTo>
                  <a:cubicBezTo>
                    <a:pt x="121" y="1339"/>
                    <a:pt x="120" y="1336"/>
                    <a:pt x="119" y="1334"/>
                  </a:cubicBezTo>
                  <a:lnTo>
                    <a:pt x="145" y="1333"/>
                  </a:lnTo>
                  <a:close/>
                  <a:moveTo>
                    <a:pt x="114" y="1276"/>
                  </a:moveTo>
                  <a:cubicBezTo>
                    <a:pt x="120" y="1299"/>
                    <a:pt x="138" y="1317"/>
                    <a:pt x="159" y="1334"/>
                  </a:cubicBezTo>
                  <a:cubicBezTo>
                    <a:pt x="157" y="1335"/>
                    <a:pt x="154" y="1335"/>
                    <a:pt x="152" y="1335"/>
                  </a:cubicBezTo>
                  <a:cubicBezTo>
                    <a:pt x="131" y="1316"/>
                    <a:pt x="116" y="1298"/>
                    <a:pt x="114" y="1276"/>
                  </a:cubicBezTo>
                  <a:close/>
                  <a:moveTo>
                    <a:pt x="140" y="1312"/>
                  </a:moveTo>
                  <a:cubicBezTo>
                    <a:pt x="138" y="1309"/>
                    <a:pt x="136" y="1307"/>
                    <a:pt x="133" y="1304"/>
                  </a:cubicBezTo>
                  <a:cubicBezTo>
                    <a:pt x="142" y="1287"/>
                    <a:pt x="142" y="1287"/>
                    <a:pt x="142" y="1287"/>
                  </a:cubicBezTo>
                  <a:cubicBezTo>
                    <a:pt x="145" y="1289"/>
                    <a:pt x="147" y="1290"/>
                    <a:pt x="150" y="1291"/>
                  </a:cubicBezTo>
                  <a:lnTo>
                    <a:pt x="140" y="1312"/>
                  </a:lnTo>
                  <a:close/>
                  <a:moveTo>
                    <a:pt x="153" y="1293"/>
                  </a:moveTo>
                  <a:cubicBezTo>
                    <a:pt x="155" y="1294"/>
                    <a:pt x="156" y="1294"/>
                    <a:pt x="158" y="1295"/>
                  </a:cubicBezTo>
                  <a:cubicBezTo>
                    <a:pt x="159" y="1296"/>
                    <a:pt x="160" y="1296"/>
                    <a:pt x="161" y="1297"/>
                  </a:cubicBezTo>
                  <a:cubicBezTo>
                    <a:pt x="150" y="1322"/>
                    <a:pt x="150" y="1322"/>
                    <a:pt x="150" y="1322"/>
                  </a:cubicBezTo>
                  <a:cubicBezTo>
                    <a:pt x="148" y="1319"/>
                    <a:pt x="145" y="1317"/>
                    <a:pt x="143" y="1315"/>
                  </a:cubicBezTo>
                  <a:lnTo>
                    <a:pt x="153" y="1293"/>
                  </a:lnTo>
                  <a:close/>
                  <a:moveTo>
                    <a:pt x="131" y="1301"/>
                  </a:moveTo>
                  <a:cubicBezTo>
                    <a:pt x="129" y="1298"/>
                    <a:pt x="127" y="1295"/>
                    <a:pt x="126" y="1293"/>
                  </a:cubicBezTo>
                  <a:cubicBezTo>
                    <a:pt x="132" y="1281"/>
                    <a:pt x="132" y="1281"/>
                    <a:pt x="132" y="1281"/>
                  </a:cubicBezTo>
                  <a:cubicBezTo>
                    <a:pt x="134" y="1282"/>
                    <a:pt x="136" y="1284"/>
                    <a:pt x="139" y="1285"/>
                  </a:cubicBezTo>
                  <a:lnTo>
                    <a:pt x="131" y="1301"/>
                  </a:lnTo>
                  <a:close/>
                  <a:moveTo>
                    <a:pt x="123" y="1289"/>
                  </a:moveTo>
                  <a:cubicBezTo>
                    <a:pt x="122" y="1286"/>
                    <a:pt x="121" y="1283"/>
                    <a:pt x="120" y="1280"/>
                  </a:cubicBezTo>
                  <a:cubicBezTo>
                    <a:pt x="124" y="1273"/>
                    <a:pt x="124" y="1273"/>
                    <a:pt x="124" y="1273"/>
                  </a:cubicBezTo>
                  <a:cubicBezTo>
                    <a:pt x="125" y="1275"/>
                    <a:pt x="127" y="1277"/>
                    <a:pt x="129" y="1278"/>
                  </a:cubicBezTo>
                  <a:lnTo>
                    <a:pt x="123" y="1289"/>
                  </a:lnTo>
                  <a:close/>
                  <a:moveTo>
                    <a:pt x="118" y="1275"/>
                  </a:moveTo>
                  <a:cubicBezTo>
                    <a:pt x="117" y="1271"/>
                    <a:pt x="117" y="1266"/>
                    <a:pt x="116" y="1262"/>
                  </a:cubicBezTo>
                  <a:cubicBezTo>
                    <a:pt x="118" y="1265"/>
                    <a:pt x="119" y="1268"/>
                    <a:pt x="121" y="1270"/>
                  </a:cubicBezTo>
                  <a:lnTo>
                    <a:pt x="118" y="1275"/>
                  </a:lnTo>
                  <a:close/>
                  <a:moveTo>
                    <a:pt x="153" y="1325"/>
                  </a:moveTo>
                  <a:cubicBezTo>
                    <a:pt x="164" y="1298"/>
                    <a:pt x="164" y="1298"/>
                    <a:pt x="164" y="1298"/>
                  </a:cubicBezTo>
                  <a:cubicBezTo>
                    <a:pt x="167" y="1300"/>
                    <a:pt x="170" y="1301"/>
                    <a:pt x="173" y="1303"/>
                  </a:cubicBezTo>
                  <a:cubicBezTo>
                    <a:pt x="162" y="1332"/>
                    <a:pt x="162" y="1332"/>
                    <a:pt x="162" y="1332"/>
                  </a:cubicBezTo>
                  <a:cubicBezTo>
                    <a:pt x="159" y="1329"/>
                    <a:pt x="156" y="1327"/>
                    <a:pt x="153" y="1325"/>
                  </a:cubicBezTo>
                  <a:close/>
                  <a:moveTo>
                    <a:pt x="177" y="1305"/>
                  </a:moveTo>
                  <a:cubicBezTo>
                    <a:pt x="180" y="1307"/>
                    <a:pt x="183" y="1309"/>
                    <a:pt x="186" y="1311"/>
                  </a:cubicBezTo>
                  <a:cubicBezTo>
                    <a:pt x="177" y="1334"/>
                    <a:pt x="177" y="1334"/>
                    <a:pt x="177" y="1334"/>
                  </a:cubicBezTo>
                  <a:cubicBezTo>
                    <a:pt x="173" y="1334"/>
                    <a:pt x="169" y="1334"/>
                    <a:pt x="165" y="1334"/>
                  </a:cubicBezTo>
                  <a:lnTo>
                    <a:pt x="177" y="1305"/>
                  </a:lnTo>
                  <a:close/>
                  <a:moveTo>
                    <a:pt x="190" y="1313"/>
                  </a:moveTo>
                  <a:cubicBezTo>
                    <a:pt x="193" y="1315"/>
                    <a:pt x="195" y="1317"/>
                    <a:pt x="198" y="1319"/>
                  </a:cubicBezTo>
                  <a:cubicBezTo>
                    <a:pt x="191" y="1336"/>
                    <a:pt x="191" y="1336"/>
                    <a:pt x="191" y="1336"/>
                  </a:cubicBezTo>
                  <a:cubicBezTo>
                    <a:pt x="187" y="1335"/>
                    <a:pt x="184" y="1335"/>
                    <a:pt x="181" y="1334"/>
                  </a:cubicBezTo>
                  <a:lnTo>
                    <a:pt x="190" y="1313"/>
                  </a:lnTo>
                  <a:close/>
                  <a:moveTo>
                    <a:pt x="201" y="1321"/>
                  </a:moveTo>
                  <a:cubicBezTo>
                    <a:pt x="204" y="1324"/>
                    <a:pt x="207" y="1326"/>
                    <a:pt x="209" y="1329"/>
                  </a:cubicBezTo>
                  <a:cubicBezTo>
                    <a:pt x="204" y="1340"/>
                    <a:pt x="204" y="1340"/>
                    <a:pt x="204" y="1340"/>
                  </a:cubicBezTo>
                  <a:cubicBezTo>
                    <a:pt x="201" y="1338"/>
                    <a:pt x="198" y="1338"/>
                    <a:pt x="195" y="1337"/>
                  </a:cubicBezTo>
                  <a:lnTo>
                    <a:pt x="201" y="1321"/>
                  </a:lnTo>
                  <a:close/>
                  <a:moveTo>
                    <a:pt x="212" y="1332"/>
                  </a:moveTo>
                  <a:cubicBezTo>
                    <a:pt x="214" y="1334"/>
                    <a:pt x="217" y="1337"/>
                    <a:pt x="219" y="1340"/>
                  </a:cubicBezTo>
                  <a:cubicBezTo>
                    <a:pt x="216" y="1345"/>
                    <a:pt x="216" y="1345"/>
                    <a:pt x="216" y="1345"/>
                  </a:cubicBezTo>
                  <a:cubicBezTo>
                    <a:pt x="213" y="1343"/>
                    <a:pt x="211" y="1342"/>
                    <a:pt x="208" y="1341"/>
                  </a:cubicBezTo>
                  <a:lnTo>
                    <a:pt x="212" y="1332"/>
                  </a:lnTo>
                  <a:close/>
                  <a:moveTo>
                    <a:pt x="61" y="1386"/>
                  </a:moveTo>
                  <a:cubicBezTo>
                    <a:pt x="46" y="1367"/>
                    <a:pt x="42" y="1343"/>
                    <a:pt x="51" y="1326"/>
                  </a:cubicBezTo>
                  <a:cubicBezTo>
                    <a:pt x="58" y="1313"/>
                    <a:pt x="69" y="1311"/>
                    <a:pt x="76" y="1314"/>
                  </a:cubicBezTo>
                  <a:cubicBezTo>
                    <a:pt x="83" y="1316"/>
                    <a:pt x="89" y="1322"/>
                    <a:pt x="87" y="1331"/>
                  </a:cubicBezTo>
                  <a:cubicBezTo>
                    <a:pt x="86" y="1338"/>
                    <a:pt x="82" y="1342"/>
                    <a:pt x="76" y="1343"/>
                  </a:cubicBezTo>
                  <a:cubicBezTo>
                    <a:pt x="71" y="1344"/>
                    <a:pt x="65" y="1342"/>
                    <a:pt x="61" y="1334"/>
                  </a:cubicBezTo>
                  <a:cubicBezTo>
                    <a:pt x="61" y="1333"/>
                    <a:pt x="60" y="1333"/>
                    <a:pt x="59" y="1333"/>
                  </a:cubicBezTo>
                  <a:cubicBezTo>
                    <a:pt x="58" y="1333"/>
                    <a:pt x="58" y="1334"/>
                    <a:pt x="57" y="1334"/>
                  </a:cubicBezTo>
                  <a:cubicBezTo>
                    <a:pt x="56" y="1343"/>
                    <a:pt x="62" y="1351"/>
                    <a:pt x="71" y="1354"/>
                  </a:cubicBezTo>
                  <a:cubicBezTo>
                    <a:pt x="82" y="1357"/>
                    <a:pt x="97" y="1353"/>
                    <a:pt x="114" y="1348"/>
                  </a:cubicBezTo>
                  <a:cubicBezTo>
                    <a:pt x="147" y="1339"/>
                    <a:pt x="188" y="1327"/>
                    <a:pt x="229" y="1357"/>
                  </a:cubicBezTo>
                  <a:cubicBezTo>
                    <a:pt x="229" y="1357"/>
                    <a:pt x="229" y="1357"/>
                    <a:pt x="229" y="1357"/>
                  </a:cubicBezTo>
                  <a:cubicBezTo>
                    <a:pt x="228" y="1359"/>
                    <a:pt x="228" y="1360"/>
                    <a:pt x="227" y="1362"/>
                  </a:cubicBezTo>
                  <a:cubicBezTo>
                    <a:pt x="186" y="1335"/>
                    <a:pt x="147" y="1346"/>
                    <a:pt x="116" y="1354"/>
                  </a:cubicBezTo>
                  <a:cubicBezTo>
                    <a:pt x="89" y="1362"/>
                    <a:pt x="68" y="1367"/>
                    <a:pt x="55" y="1346"/>
                  </a:cubicBezTo>
                  <a:cubicBezTo>
                    <a:pt x="55" y="1345"/>
                    <a:pt x="54" y="1345"/>
                    <a:pt x="53" y="1345"/>
                  </a:cubicBezTo>
                  <a:cubicBezTo>
                    <a:pt x="52" y="1345"/>
                    <a:pt x="51" y="1346"/>
                    <a:pt x="52" y="1347"/>
                  </a:cubicBezTo>
                  <a:cubicBezTo>
                    <a:pt x="54" y="1371"/>
                    <a:pt x="67" y="1391"/>
                    <a:pt x="90" y="1406"/>
                  </a:cubicBezTo>
                  <a:cubicBezTo>
                    <a:pt x="125" y="1428"/>
                    <a:pt x="179" y="1434"/>
                    <a:pt x="219" y="1420"/>
                  </a:cubicBezTo>
                  <a:cubicBezTo>
                    <a:pt x="219" y="1422"/>
                    <a:pt x="219" y="1423"/>
                    <a:pt x="219" y="1424"/>
                  </a:cubicBezTo>
                  <a:cubicBezTo>
                    <a:pt x="162" y="1449"/>
                    <a:pt x="91" y="1424"/>
                    <a:pt x="61" y="1386"/>
                  </a:cubicBezTo>
                  <a:close/>
                  <a:moveTo>
                    <a:pt x="149" y="1587"/>
                  </a:moveTo>
                  <a:cubicBezTo>
                    <a:pt x="112" y="1571"/>
                    <a:pt x="83" y="1533"/>
                    <a:pt x="73" y="1511"/>
                  </a:cubicBezTo>
                  <a:cubicBezTo>
                    <a:pt x="73" y="1511"/>
                    <a:pt x="73" y="1511"/>
                    <a:pt x="73" y="1511"/>
                  </a:cubicBezTo>
                  <a:cubicBezTo>
                    <a:pt x="73" y="1511"/>
                    <a:pt x="73" y="1511"/>
                    <a:pt x="73" y="1511"/>
                  </a:cubicBezTo>
                  <a:cubicBezTo>
                    <a:pt x="64" y="1488"/>
                    <a:pt x="58" y="1441"/>
                    <a:pt x="73" y="1404"/>
                  </a:cubicBezTo>
                  <a:cubicBezTo>
                    <a:pt x="76" y="1406"/>
                    <a:pt x="79" y="1409"/>
                    <a:pt x="83" y="1411"/>
                  </a:cubicBezTo>
                  <a:cubicBezTo>
                    <a:pt x="74" y="1433"/>
                    <a:pt x="72" y="1477"/>
                    <a:pt x="84" y="1506"/>
                  </a:cubicBezTo>
                  <a:cubicBezTo>
                    <a:pt x="96" y="1536"/>
                    <a:pt x="128" y="1565"/>
                    <a:pt x="151" y="1575"/>
                  </a:cubicBezTo>
                  <a:cubicBezTo>
                    <a:pt x="150" y="1579"/>
                    <a:pt x="149" y="1583"/>
                    <a:pt x="149" y="1587"/>
                  </a:cubicBezTo>
                  <a:close/>
                  <a:moveTo>
                    <a:pt x="123" y="1552"/>
                  </a:moveTo>
                  <a:cubicBezTo>
                    <a:pt x="123" y="1552"/>
                    <a:pt x="123" y="1552"/>
                    <a:pt x="123" y="1552"/>
                  </a:cubicBezTo>
                  <a:cubicBezTo>
                    <a:pt x="146" y="1515"/>
                    <a:pt x="187" y="1481"/>
                    <a:pt x="233" y="1462"/>
                  </a:cubicBezTo>
                  <a:cubicBezTo>
                    <a:pt x="234" y="1463"/>
                    <a:pt x="235" y="1465"/>
                    <a:pt x="236" y="1466"/>
                  </a:cubicBezTo>
                  <a:cubicBezTo>
                    <a:pt x="190" y="1484"/>
                    <a:pt x="160" y="1529"/>
                    <a:pt x="151" y="1571"/>
                  </a:cubicBezTo>
                  <a:cubicBezTo>
                    <a:pt x="143" y="1567"/>
                    <a:pt x="133" y="1560"/>
                    <a:pt x="123" y="1552"/>
                  </a:cubicBezTo>
                  <a:close/>
                  <a:moveTo>
                    <a:pt x="183" y="1623"/>
                  </a:moveTo>
                  <a:cubicBezTo>
                    <a:pt x="178" y="1632"/>
                    <a:pt x="179" y="1642"/>
                    <a:pt x="187" y="1647"/>
                  </a:cubicBezTo>
                  <a:cubicBezTo>
                    <a:pt x="188" y="1647"/>
                    <a:pt x="188" y="1647"/>
                    <a:pt x="189" y="1647"/>
                  </a:cubicBezTo>
                  <a:cubicBezTo>
                    <a:pt x="190" y="1646"/>
                    <a:pt x="190" y="1645"/>
                    <a:pt x="190" y="1645"/>
                  </a:cubicBezTo>
                  <a:cubicBezTo>
                    <a:pt x="187" y="1637"/>
                    <a:pt x="190" y="1631"/>
                    <a:pt x="194" y="1628"/>
                  </a:cubicBezTo>
                  <a:cubicBezTo>
                    <a:pt x="198" y="1624"/>
                    <a:pt x="205" y="1624"/>
                    <a:pt x="210" y="1628"/>
                  </a:cubicBezTo>
                  <a:cubicBezTo>
                    <a:pt x="218" y="1634"/>
                    <a:pt x="218" y="1642"/>
                    <a:pt x="215" y="1648"/>
                  </a:cubicBezTo>
                  <a:cubicBezTo>
                    <a:pt x="211" y="1655"/>
                    <a:pt x="202" y="1661"/>
                    <a:pt x="188" y="1657"/>
                  </a:cubicBezTo>
                  <a:cubicBezTo>
                    <a:pt x="170" y="1651"/>
                    <a:pt x="156" y="1632"/>
                    <a:pt x="153" y="1608"/>
                  </a:cubicBezTo>
                  <a:cubicBezTo>
                    <a:pt x="147" y="1560"/>
                    <a:pt x="180" y="1492"/>
                    <a:pt x="238" y="1469"/>
                  </a:cubicBezTo>
                  <a:cubicBezTo>
                    <a:pt x="239" y="1470"/>
                    <a:pt x="240" y="1471"/>
                    <a:pt x="240" y="1472"/>
                  </a:cubicBezTo>
                  <a:cubicBezTo>
                    <a:pt x="202" y="1490"/>
                    <a:pt x="169" y="1533"/>
                    <a:pt x="159" y="1573"/>
                  </a:cubicBezTo>
                  <a:cubicBezTo>
                    <a:pt x="154" y="1600"/>
                    <a:pt x="159" y="1624"/>
                    <a:pt x="174" y="1642"/>
                  </a:cubicBezTo>
                  <a:cubicBezTo>
                    <a:pt x="174" y="1643"/>
                    <a:pt x="175" y="1643"/>
                    <a:pt x="176" y="1643"/>
                  </a:cubicBezTo>
                  <a:cubicBezTo>
                    <a:pt x="177" y="1642"/>
                    <a:pt x="177" y="1641"/>
                    <a:pt x="177" y="1641"/>
                  </a:cubicBezTo>
                  <a:cubicBezTo>
                    <a:pt x="171" y="1616"/>
                    <a:pt x="190" y="1605"/>
                    <a:pt x="214" y="1591"/>
                  </a:cubicBezTo>
                  <a:cubicBezTo>
                    <a:pt x="242" y="1575"/>
                    <a:pt x="277" y="1555"/>
                    <a:pt x="287" y="1507"/>
                  </a:cubicBezTo>
                  <a:cubicBezTo>
                    <a:pt x="289" y="1508"/>
                    <a:pt x="290" y="1509"/>
                    <a:pt x="292" y="1510"/>
                  </a:cubicBezTo>
                  <a:cubicBezTo>
                    <a:pt x="292" y="1510"/>
                    <a:pt x="292" y="1510"/>
                    <a:pt x="292" y="1510"/>
                  </a:cubicBezTo>
                  <a:cubicBezTo>
                    <a:pt x="284" y="1560"/>
                    <a:pt x="247" y="1581"/>
                    <a:pt x="217" y="1597"/>
                  </a:cubicBezTo>
                  <a:cubicBezTo>
                    <a:pt x="202" y="1606"/>
                    <a:pt x="188" y="1613"/>
                    <a:pt x="183" y="1623"/>
                  </a:cubicBezTo>
                  <a:close/>
                  <a:moveTo>
                    <a:pt x="255" y="1658"/>
                  </a:moveTo>
                  <a:cubicBezTo>
                    <a:pt x="239" y="1645"/>
                    <a:pt x="227" y="1624"/>
                    <a:pt x="220" y="1600"/>
                  </a:cubicBezTo>
                  <a:cubicBezTo>
                    <a:pt x="221" y="1600"/>
                    <a:pt x="223" y="1599"/>
                    <a:pt x="225" y="1598"/>
                  </a:cubicBezTo>
                  <a:cubicBezTo>
                    <a:pt x="235" y="1639"/>
                    <a:pt x="260" y="1665"/>
                    <a:pt x="293" y="1670"/>
                  </a:cubicBezTo>
                  <a:cubicBezTo>
                    <a:pt x="294" y="1670"/>
                    <a:pt x="295" y="1669"/>
                    <a:pt x="295" y="1669"/>
                  </a:cubicBezTo>
                  <a:cubicBezTo>
                    <a:pt x="295" y="1668"/>
                    <a:pt x="295" y="1667"/>
                    <a:pt x="294" y="1666"/>
                  </a:cubicBezTo>
                  <a:cubicBezTo>
                    <a:pt x="273" y="1652"/>
                    <a:pt x="280" y="1631"/>
                    <a:pt x="289" y="1605"/>
                  </a:cubicBezTo>
                  <a:cubicBezTo>
                    <a:pt x="298" y="1579"/>
                    <a:pt x="309" y="1547"/>
                    <a:pt x="296" y="1512"/>
                  </a:cubicBezTo>
                  <a:cubicBezTo>
                    <a:pt x="299" y="1513"/>
                    <a:pt x="302" y="1514"/>
                    <a:pt x="304" y="1515"/>
                  </a:cubicBezTo>
                  <a:cubicBezTo>
                    <a:pt x="316" y="1549"/>
                    <a:pt x="305" y="1581"/>
                    <a:pt x="295" y="1607"/>
                  </a:cubicBezTo>
                  <a:cubicBezTo>
                    <a:pt x="289" y="1624"/>
                    <a:pt x="284" y="1638"/>
                    <a:pt x="287" y="1649"/>
                  </a:cubicBezTo>
                  <a:cubicBezTo>
                    <a:pt x="289" y="1659"/>
                    <a:pt x="296" y="1666"/>
                    <a:pt x="305" y="1665"/>
                  </a:cubicBezTo>
                  <a:cubicBezTo>
                    <a:pt x="306" y="1665"/>
                    <a:pt x="307" y="1664"/>
                    <a:pt x="307" y="1663"/>
                  </a:cubicBezTo>
                  <a:cubicBezTo>
                    <a:pt x="307" y="1662"/>
                    <a:pt x="307" y="1661"/>
                    <a:pt x="306" y="1661"/>
                  </a:cubicBezTo>
                  <a:cubicBezTo>
                    <a:pt x="299" y="1657"/>
                    <a:pt x="297" y="1651"/>
                    <a:pt x="298" y="1646"/>
                  </a:cubicBezTo>
                  <a:cubicBezTo>
                    <a:pt x="299" y="1640"/>
                    <a:pt x="304" y="1636"/>
                    <a:pt x="311" y="1635"/>
                  </a:cubicBezTo>
                  <a:cubicBezTo>
                    <a:pt x="320" y="1634"/>
                    <a:pt x="326" y="1641"/>
                    <a:pt x="327" y="1647"/>
                  </a:cubicBezTo>
                  <a:cubicBezTo>
                    <a:pt x="329" y="1655"/>
                    <a:pt x="327" y="1665"/>
                    <a:pt x="313" y="1671"/>
                  </a:cubicBezTo>
                  <a:cubicBezTo>
                    <a:pt x="296" y="1679"/>
                    <a:pt x="272" y="1674"/>
                    <a:pt x="255" y="1658"/>
                  </a:cubicBezTo>
                  <a:close/>
                  <a:moveTo>
                    <a:pt x="495" y="1871"/>
                  </a:moveTo>
                  <a:cubicBezTo>
                    <a:pt x="494" y="1871"/>
                    <a:pt x="494" y="1871"/>
                    <a:pt x="493" y="1871"/>
                  </a:cubicBezTo>
                  <a:cubicBezTo>
                    <a:pt x="493" y="1871"/>
                    <a:pt x="492" y="1872"/>
                    <a:pt x="492" y="1872"/>
                  </a:cubicBezTo>
                  <a:cubicBezTo>
                    <a:pt x="489" y="1886"/>
                    <a:pt x="481" y="1896"/>
                    <a:pt x="469" y="1899"/>
                  </a:cubicBezTo>
                  <a:cubicBezTo>
                    <a:pt x="458" y="1902"/>
                    <a:pt x="445" y="1899"/>
                    <a:pt x="436" y="1889"/>
                  </a:cubicBezTo>
                  <a:cubicBezTo>
                    <a:pt x="435" y="1888"/>
                    <a:pt x="435" y="1888"/>
                    <a:pt x="434" y="1888"/>
                  </a:cubicBezTo>
                  <a:cubicBezTo>
                    <a:pt x="434" y="1888"/>
                    <a:pt x="433" y="1888"/>
                    <a:pt x="433" y="1889"/>
                  </a:cubicBezTo>
                  <a:cubicBezTo>
                    <a:pt x="426" y="1900"/>
                    <a:pt x="415" y="1905"/>
                    <a:pt x="404" y="1903"/>
                  </a:cubicBezTo>
                  <a:cubicBezTo>
                    <a:pt x="392" y="1901"/>
                    <a:pt x="381" y="1892"/>
                    <a:pt x="377" y="1880"/>
                  </a:cubicBezTo>
                  <a:cubicBezTo>
                    <a:pt x="377" y="1880"/>
                    <a:pt x="377" y="1879"/>
                    <a:pt x="376" y="1879"/>
                  </a:cubicBezTo>
                  <a:cubicBezTo>
                    <a:pt x="375" y="1879"/>
                    <a:pt x="375" y="1879"/>
                    <a:pt x="374" y="1879"/>
                  </a:cubicBezTo>
                  <a:cubicBezTo>
                    <a:pt x="366" y="1884"/>
                    <a:pt x="353" y="1882"/>
                    <a:pt x="343" y="1876"/>
                  </a:cubicBezTo>
                  <a:cubicBezTo>
                    <a:pt x="334" y="1869"/>
                    <a:pt x="330" y="1860"/>
                    <a:pt x="331" y="1851"/>
                  </a:cubicBezTo>
                  <a:cubicBezTo>
                    <a:pt x="331" y="1850"/>
                    <a:pt x="331" y="1849"/>
                    <a:pt x="330" y="1849"/>
                  </a:cubicBezTo>
                  <a:cubicBezTo>
                    <a:pt x="329" y="1849"/>
                    <a:pt x="329" y="1849"/>
                    <a:pt x="329" y="1849"/>
                  </a:cubicBezTo>
                  <a:cubicBezTo>
                    <a:pt x="329" y="1849"/>
                    <a:pt x="329" y="1849"/>
                    <a:pt x="329" y="1849"/>
                  </a:cubicBezTo>
                  <a:cubicBezTo>
                    <a:pt x="320" y="1850"/>
                    <a:pt x="310" y="1845"/>
                    <a:pt x="304" y="1836"/>
                  </a:cubicBezTo>
                  <a:cubicBezTo>
                    <a:pt x="297" y="1826"/>
                    <a:pt x="296" y="1814"/>
                    <a:pt x="301" y="1805"/>
                  </a:cubicBezTo>
                  <a:cubicBezTo>
                    <a:pt x="301" y="1805"/>
                    <a:pt x="301" y="1804"/>
                    <a:pt x="301" y="1804"/>
                  </a:cubicBezTo>
                  <a:cubicBezTo>
                    <a:pt x="301" y="1803"/>
                    <a:pt x="300" y="1803"/>
                    <a:pt x="300" y="1803"/>
                  </a:cubicBezTo>
                  <a:cubicBezTo>
                    <a:pt x="288" y="1799"/>
                    <a:pt x="278" y="1788"/>
                    <a:pt x="277" y="1776"/>
                  </a:cubicBezTo>
                  <a:cubicBezTo>
                    <a:pt x="275" y="1764"/>
                    <a:pt x="280" y="1754"/>
                    <a:pt x="291" y="1747"/>
                  </a:cubicBezTo>
                  <a:cubicBezTo>
                    <a:pt x="291" y="1747"/>
                    <a:pt x="292" y="1746"/>
                    <a:pt x="292" y="1746"/>
                  </a:cubicBezTo>
                  <a:cubicBezTo>
                    <a:pt x="292" y="1745"/>
                    <a:pt x="292" y="1744"/>
                    <a:pt x="291" y="1744"/>
                  </a:cubicBezTo>
                  <a:cubicBezTo>
                    <a:pt x="281" y="1735"/>
                    <a:pt x="277" y="1722"/>
                    <a:pt x="281" y="1710"/>
                  </a:cubicBezTo>
                  <a:cubicBezTo>
                    <a:pt x="284" y="1699"/>
                    <a:pt x="294" y="1691"/>
                    <a:pt x="307" y="1687"/>
                  </a:cubicBezTo>
                  <a:cubicBezTo>
                    <a:pt x="308" y="1687"/>
                    <a:pt x="308" y="1687"/>
                    <a:pt x="309" y="1687"/>
                  </a:cubicBezTo>
                  <a:cubicBezTo>
                    <a:pt x="309" y="1686"/>
                    <a:pt x="309" y="1686"/>
                    <a:pt x="309" y="1685"/>
                  </a:cubicBezTo>
                  <a:cubicBezTo>
                    <a:pt x="308" y="1683"/>
                    <a:pt x="308" y="1680"/>
                    <a:pt x="308" y="1677"/>
                  </a:cubicBezTo>
                  <a:cubicBezTo>
                    <a:pt x="310" y="1677"/>
                    <a:pt x="313" y="1676"/>
                    <a:pt x="315" y="1675"/>
                  </a:cubicBezTo>
                  <a:cubicBezTo>
                    <a:pt x="331" y="1668"/>
                    <a:pt x="334" y="1655"/>
                    <a:pt x="331" y="1646"/>
                  </a:cubicBezTo>
                  <a:cubicBezTo>
                    <a:pt x="331" y="1645"/>
                    <a:pt x="330" y="1644"/>
                    <a:pt x="330" y="1643"/>
                  </a:cubicBezTo>
                  <a:cubicBezTo>
                    <a:pt x="350" y="1631"/>
                    <a:pt x="374" y="1634"/>
                    <a:pt x="394" y="1653"/>
                  </a:cubicBezTo>
                  <a:cubicBezTo>
                    <a:pt x="392" y="1656"/>
                    <a:pt x="390" y="1659"/>
                    <a:pt x="389" y="1663"/>
                  </a:cubicBezTo>
                  <a:cubicBezTo>
                    <a:pt x="371" y="1651"/>
                    <a:pt x="351" y="1650"/>
                    <a:pt x="337" y="1661"/>
                  </a:cubicBezTo>
                  <a:cubicBezTo>
                    <a:pt x="326" y="1669"/>
                    <a:pt x="321" y="1683"/>
                    <a:pt x="324" y="1695"/>
                  </a:cubicBezTo>
                  <a:cubicBezTo>
                    <a:pt x="312" y="1698"/>
                    <a:pt x="303" y="1706"/>
                    <a:pt x="300" y="1717"/>
                  </a:cubicBezTo>
                  <a:cubicBezTo>
                    <a:pt x="297" y="1727"/>
                    <a:pt x="301" y="1737"/>
                    <a:pt x="310" y="1746"/>
                  </a:cubicBezTo>
                  <a:cubicBezTo>
                    <a:pt x="301" y="1751"/>
                    <a:pt x="297" y="1761"/>
                    <a:pt x="298" y="1772"/>
                  </a:cubicBezTo>
                  <a:cubicBezTo>
                    <a:pt x="300" y="1783"/>
                    <a:pt x="308" y="1792"/>
                    <a:pt x="319" y="1796"/>
                  </a:cubicBezTo>
                  <a:cubicBezTo>
                    <a:pt x="315" y="1804"/>
                    <a:pt x="314" y="1814"/>
                    <a:pt x="319" y="1822"/>
                  </a:cubicBezTo>
                  <a:cubicBezTo>
                    <a:pt x="324" y="1831"/>
                    <a:pt x="333" y="1836"/>
                    <a:pt x="344" y="1836"/>
                  </a:cubicBezTo>
                  <a:cubicBezTo>
                    <a:pt x="344" y="1847"/>
                    <a:pt x="349" y="1856"/>
                    <a:pt x="358" y="1861"/>
                  </a:cubicBezTo>
                  <a:cubicBezTo>
                    <a:pt x="366" y="1865"/>
                    <a:pt x="376" y="1865"/>
                    <a:pt x="384" y="1860"/>
                  </a:cubicBezTo>
                  <a:cubicBezTo>
                    <a:pt x="387" y="1872"/>
                    <a:pt x="397" y="1880"/>
                    <a:pt x="408" y="1881"/>
                  </a:cubicBezTo>
                  <a:cubicBezTo>
                    <a:pt x="419" y="1883"/>
                    <a:pt x="428" y="1879"/>
                    <a:pt x="434" y="1870"/>
                  </a:cubicBezTo>
                  <a:cubicBezTo>
                    <a:pt x="442" y="1879"/>
                    <a:pt x="453" y="1882"/>
                    <a:pt x="463" y="1880"/>
                  </a:cubicBezTo>
                  <a:cubicBezTo>
                    <a:pt x="474" y="1877"/>
                    <a:pt x="482" y="1868"/>
                    <a:pt x="485" y="1856"/>
                  </a:cubicBezTo>
                  <a:cubicBezTo>
                    <a:pt x="497" y="1859"/>
                    <a:pt x="511" y="1854"/>
                    <a:pt x="519" y="1843"/>
                  </a:cubicBezTo>
                  <a:cubicBezTo>
                    <a:pt x="530" y="1828"/>
                    <a:pt x="529" y="1809"/>
                    <a:pt x="517" y="1791"/>
                  </a:cubicBezTo>
                  <a:cubicBezTo>
                    <a:pt x="520" y="1790"/>
                    <a:pt x="524" y="1788"/>
                    <a:pt x="527" y="1785"/>
                  </a:cubicBezTo>
                  <a:cubicBezTo>
                    <a:pt x="545" y="1806"/>
                    <a:pt x="549" y="1830"/>
                    <a:pt x="537" y="1850"/>
                  </a:cubicBezTo>
                  <a:cubicBezTo>
                    <a:pt x="536" y="1849"/>
                    <a:pt x="535" y="1849"/>
                    <a:pt x="534" y="1849"/>
                  </a:cubicBezTo>
                  <a:cubicBezTo>
                    <a:pt x="525" y="1846"/>
                    <a:pt x="512" y="1849"/>
                    <a:pt x="505" y="1865"/>
                  </a:cubicBezTo>
                  <a:cubicBezTo>
                    <a:pt x="504" y="1867"/>
                    <a:pt x="503" y="1869"/>
                    <a:pt x="502" y="1872"/>
                  </a:cubicBezTo>
                  <a:cubicBezTo>
                    <a:pt x="500" y="1872"/>
                    <a:pt x="497" y="1871"/>
                    <a:pt x="495" y="1871"/>
                  </a:cubicBezTo>
                  <a:close/>
                  <a:moveTo>
                    <a:pt x="521" y="1925"/>
                  </a:moveTo>
                  <a:cubicBezTo>
                    <a:pt x="506" y="1907"/>
                    <a:pt x="500" y="1884"/>
                    <a:pt x="508" y="1866"/>
                  </a:cubicBezTo>
                  <a:cubicBezTo>
                    <a:pt x="514" y="1853"/>
                    <a:pt x="525" y="1850"/>
                    <a:pt x="533" y="1852"/>
                  </a:cubicBezTo>
                  <a:cubicBezTo>
                    <a:pt x="539" y="1854"/>
                    <a:pt x="545" y="1860"/>
                    <a:pt x="545" y="1869"/>
                  </a:cubicBezTo>
                  <a:cubicBezTo>
                    <a:pt x="544" y="1876"/>
                    <a:pt x="540" y="1881"/>
                    <a:pt x="534" y="1882"/>
                  </a:cubicBezTo>
                  <a:cubicBezTo>
                    <a:pt x="529" y="1883"/>
                    <a:pt x="523" y="1881"/>
                    <a:pt x="519" y="1874"/>
                  </a:cubicBezTo>
                  <a:cubicBezTo>
                    <a:pt x="518" y="1873"/>
                    <a:pt x="517" y="1872"/>
                    <a:pt x="517" y="1873"/>
                  </a:cubicBezTo>
                  <a:cubicBezTo>
                    <a:pt x="516" y="1873"/>
                    <a:pt x="515" y="1873"/>
                    <a:pt x="515" y="1874"/>
                  </a:cubicBezTo>
                  <a:cubicBezTo>
                    <a:pt x="514" y="1883"/>
                    <a:pt x="520" y="1891"/>
                    <a:pt x="530" y="1893"/>
                  </a:cubicBezTo>
                  <a:cubicBezTo>
                    <a:pt x="541" y="1895"/>
                    <a:pt x="556" y="1890"/>
                    <a:pt x="572" y="1884"/>
                  </a:cubicBezTo>
                  <a:cubicBezTo>
                    <a:pt x="598" y="1875"/>
                    <a:pt x="631" y="1864"/>
                    <a:pt x="665" y="1875"/>
                  </a:cubicBezTo>
                  <a:cubicBezTo>
                    <a:pt x="666" y="1878"/>
                    <a:pt x="667" y="1881"/>
                    <a:pt x="668" y="1883"/>
                  </a:cubicBezTo>
                  <a:cubicBezTo>
                    <a:pt x="633" y="1871"/>
                    <a:pt x="601" y="1882"/>
                    <a:pt x="575" y="1890"/>
                  </a:cubicBezTo>
                  <a:cubicBezTo>
                    <a:pt x="549" y="1899"/>
                    <a:pt x="528" y="1906"/>
                    <a:pt x="513" y="1886"/>
                  </a:cubicBezTo>
                  <a:cubicBezTo>
                    <a:pt x="513" y="1885"/>
                    <a:pt x="512" y="1885"/>
                    <a:pt x="511" y="1885"/>
                  </a:cubicBezTo>
                  <a:cubicBezTo>
                    <a:pt x="510" y="1885"/>
                    <a:pt x="510" y="1886"/>
                    <a:pt x="510" y="1887"/>
                  </a:cubicBezTo>
                  <a:cubicBezTo>
                    <a:pt x="515" y="1920"/>
                    <a:pt x="541" y="1944"/>
                    <a:pt x="582" y="1955"/>
                  </a:cubicBezTo>
                  <a:cubicBezTo>
                    <a:pt x="581" y="1957"/>
                    <a:pt x="580" y="1959"/>
                    <a:pt x="579" y="1960"/>
                  </a:cubicBezTo>
                  <a:cubicBezTo>
                    <a:pt x="556" y="1953"/>
                    <a:pt x="535" y="1941"/>
                    <a:pt x="521" y="1925"/>
                  </a:cubicBezTo>
                  <a:close/>
                  <a:moveTo>
                    <a:pt x="662" y="1886"/>
                  </a:moveTo>
                  <a:cubicBezTo>
                    <a:pt x="660" y="1886"/>
                    <a:pt x="658" y="1886"/>
                    <a:pt x="656" y="1887"/>
                  </a:cubicBezTo>
                  <a:cubicBezTo>
                    <a:pt x="655" y="1884"/>
                    <a:pt x="655" y="1884"/>
                    <a:pt x="655" y="1884"/>
                  </a:cubicBezTo>
                  <a:cubicBezTo>
                    <a:pt x="658" y="1884"/>
                    <a:pt x="660" y="1885"/>
                    <a:pt x="662" y="1886"/>
                  </a:cubicBezTo>
                  <a:close/>
                  <a:moveTo>
                    <a:pt x="653" y="1888"/>
                  </a:moveTo>
                  <a:cubicBezTo>
                    <a:pt x="650" y="1889"/>
                    <a:pt x="647" y="1890"/>
                    <a:pt x="644" y="1891"/>
                  </a:cubicBezTo>
                  <a:cubicBezTo>
                    <a:pt x="641" y="1882"/>
                    <a:pt x="641" y="1882"/>
                    <a:pt x="641" y="1882"/>
                  </a:cubicBezTo>
                  <a:cubicBezTo>
                    <a:pt x="644" y="1882"/>
                    <a:pt x="647" y="1882"/>
                    <a:pt x="651" y="1883"/>
                  </a:cubicBezTo>
                  <a:lnTo>
                    <a:pt x="653" y="1888"/>
                  </a:lnTo>
                  <a:close/>
                  <a:moveTo>
                    <a:pt x="529" y="1914"/>
                  </a:moveTo>
                  <a:cubicBezTo>
                    <a:pt x="524" y="1914"/>
                    <a:pt x="524" y="1914"/>
                    <a:pt x="524" y="1914"/>
                  </a:cubicBezTo>
                  <a:cubicBezTo>
                    <a:pt x="522" y="1910"/>
                    <a:pt x="520" y="1906"/>
                    <a:pt x="518" y="1902"/>
                  </a:cubicBezTo>
                  <a:cubicBezTo>
                    <a:pt x="521" y="1907"/>
                    <a:pt x="525" y="1910"/>
                    <a:pt x="529" y="1914"/>
                  </a:cubicBezTo>
                  <a:close/>
                  <a:moveTo>
                    <a:pt x="523" y="1900"/>
                  </a:moveTo>
                  <a:cubicBezTo>
                    <a:pt x="526" y="1901"/>
                    <a:pt x="529" y="1902"/>
                    <a:pt x="533" y="1903"/>
                  </a:cubicBezTo>
                  <a:cubicBezTo>
                    <a:pt x="534" y="1908"/>
                    <a:pt x="534" y="1908"/>
                    <a:pt x="534" y="1908"/>
                  </a:cubicBezTo>
                  <a:cubicBezTo>
                    <a:pt x="530" y="1906"/>
                    <a:pt x="526" y="1903"/>
                    <a:pt x="523" y="1900"/>
                  </a:cubicBezTo>
                  <a:close/>
                  <a:moveTo>
                    <a:pt x="534" y="1917"/>
                  </a:moveTo>
                  <a:cubicBezTo>
                    <a:pt x="536" y="1919"/>
                    <a:pt x="539" y="1921"/>
                    <a:pt x="542" y="1922"/>
                  </a:cubicBezTo>
                  <a:cubicBezTo>
                    <a:pt x="533" y="1924"/>
                    <a:pt x="533" y="1924"/>
                    <a:pt x="533" y="1924"/>
                  </a:cubicBezTo>
                  <a:cubicBezTo>
                    <a:pt x="531" y="1922"/>
                    <a:pt x="529" y="1920"/>
                    <a:pt x="527" y="1917"/>
                  </a:cubicBezTo>
                  <a:lnTo>
                    <a:pt x="534" y="1917"/>
                  </a:lnTo>
                  <a:close/>
                  <a:moveTo>
                    <a:pt x="548" y="1925"/>
                  </a:moveTo>
                  <a:cubicBezTo>
                    <a:pt x="551" y="1926"/>
                    <a:pt x="554" y="1927"/>
                    <a:pt x="557" y="1928"/>
                  </a:cubicBezTo>
                  <a:cubicBezTo>
                    <a:pt x="544" y="1934"/>
                    <a:pt x="544" y="1934"/>
                    <a:pt x="544" y="1934"/>
                  </a:cubicBezTo>
                  <a:cubicBezTo>
                    <a:pt x="541" y="1932"/>
                    <a:pt x="539" y="1930"/>
                    <a:pt x="536" y="1928"/>
                  </a:cubicBezTo>
                  <a:lnTo>
                    <a:pt x="548" y="1925"/>
                  </a:lnTo>
                  <a:close/>
                  <a:moveTo>
                    <a:pt x="564" y="1929"/>
                  </a:moveTo>
                  <a:cubicBezTo>
                    <a:pt x="567" y="1929"/>
                    <a:pt x="569" y="1930"/>
                    <a:pt x="572" y="1930"/>
                  </a:cubicBezTo>
                  <a:cubicBezTo>
                    <a:pt x="557" y="1942"/>
                    <a:pt x="557" y="1942"/>
                    <a:pt x="557" y="1942"/>
                  </a:cubicBezTo>
                  <a:cubicBezTo>
                    <a:pt x="554" y="1940"/>
                    <a:pt x="551" y="1938"/>
                    <a:pt x="548" y="1937"/>
                  </a:cubicBezTo>
                  <a:lnTo>
                    <a:pt x="564" y="1929"/>
                  </a:lnTo>
                  <a:close/>
                  <a:moveTo>
                    <a:pt x="578" y="1930"/>
                  </a:moveTo>
                  <a:cubicBezTo>
                    <a:pt x="582" y="1931"/>
                    <a:pt x="585" y="1931"/>
                    <a:pt x="588" y="1931"/>
                  </a:cubicBezTo>
                  <a:cubicBezTo>
                    <a:pt x="572" y="1948"/>
                    <a:pt x="572" y="1948"/>
                    <a:pt x="572" y="1948"/>
                  </a:cubicBezTo>
                  <a:cubicBezTo>
                    <a:pt x="568" y="1947"/>
                    <a:pt x="564" y="1945"/>
                    <a:pt x="561" y="1944"/>
                  </a:cubicBezTo>
                  <a:lnTo>
                    <a:pt x="578" y="1930"/>
                  </a:lnTo>
                  <a:close/>
                  <a:moveTo>
                    <a:pt x="594" y="1931"/>
                  </a:moveTo>
                  <a:cubicBezTo>
                    <a:pt x="595" y="1930"/>
                    <a:pt x="596" y="1930"/>
                    <a:pt x="597" y="1930"/>
                  </a:cubicBezTo>
                  <a:cubicBezTo>
                    <a:pt x="592" y="1938"/>
                    <a:pt x="588" y="1945"/>
                    <a:pt x="584" y="1952"/>
                  </a:cubicBezTo>
                  <a:cubicBezTo>
                    <a:pt x="581" y="1951"/>
                    <a:pt x="578" y="1950"/>
                    <a:pt x="576" y="1949"/>
                  </a:cubicBezTo>
                  <a:lnTo>
                    <a:pt x="594" y="1931"/>
                  </a:lnTo>
                  <a:close/>
                  <a:moveTo>
                    <a:pt x="532" y="1911"/>
                  </a:moveTo>
                  <a:cubicBezTo>
                    <a:pt x="552" y="1924"/>
                    <a:pt x="578" y="1923"/>
                    <a:pt x="604" y="1921"/>
                  </a:cubicBezTo>
                  <a:cubicBezTo>
                    <a:pt x="603" y="1923"/>
                    <a:pt x="602" y="1925"/>
                    <a:pt x="600" y="1926"/>
                  </a:cubicBezTo>
                  <a:cubicBezTo>
                    <a:pt x="572" y="1928"/>
                    <a:pt x="549" y="1925"/>
                    <a:pt x="532" y="1911"/>
                  </a:cubicBezTo>
                  <a:close/>
                  <a:moveTo>
                    <a:pt x="537" y="1903"/>
                  </a:moveTo>
                  <a:cubicBezTo>
                    <a:pt x="539" y="1903"/>
                    <a:pt x="541" y="1903"/>
                    <a:pt x="544" y="1903"/>
                  </a:cubicBezTo>
                  <a:cubicBezTo>
                    <a:pt x="547" y="1914"/>
                    <a:pt x="547" y="1914"/>
                    <a:pt x="547" y="1914"/>
                  </a:cubicBezTo>
                  <a:cubicBezTo>
                    <a:pt x="544" y="1913"/>
                    <a:pt x="541" y="1912"/>
                    <a:pt x="538" y="1910"/>
                  </a:cubicBezTo>
                  <a:lnTo>
                    <a:pt x="537" y="1903"/>
                  </a:lnTo>
                  <a:close/>
                  <a:moveTo>
                    <a:pt x="575" y="1918"/>
                  </a:moveTo>
                  <a:cubicBezTo>
                    <a:pt x="572" y="1918"/>
                    <a:pt x="569" y="1918"/>
                    <a:pt x="565" y="1918"/>
                  </a:cubicBezTo>
                  <a:cubicBezTo>
                    <a:pt x="559" y="1899"/>
                    <a:pt x="559" y="1899"/>
                    <a:pt x="559" y="1899"/>
                  </a:cubicBezTo>
                  <a:cubicBezTo>
                    <a:pt x="562" y="1899"/>
                    <a:pt x="565" y="1898"/>
                    <a:pt x="568" y="1897"/>
                  </a:cubicBezTo>
                  <a:lnTo>
                    <a:pt x="575" y="1918"/>
                  </a:lnTo>
                  <a:close/>
                  <a:moveTo>
                    <a:pt x="571" y="1896"/>
                  </a:moveTo>
                  <a:cubicBezTo>
                    <a:pt x="573" y="1895"/>
                    <a:pt x="575" y="1895"/>
                    <a:pt x="576" y="1894"/>
                  </a:cubicBezTo>
                  <a:cubicBezTo>
                    <a:pt x="577" y="1894"/>
                    <a:pt x="578" y="1893"/>
                    <a:pt x="579" y="1893"/>
                  </a:cubicBezTo>
                  <a:cubicBezTo>
                    <a:pt x="590" y="1918"/>
                    <a:pt x="590" y="1918"/>
                    <a:pt x="590" y="1918"/>
                  </a:cubicBezTo>
                  <a:cubicBezTo>
                    <a:pt x="586" y="1918"/>
                    <a:pt x="583" y="1918"/>
                    <a:pt x="580" y="1918"/>
                  </a:cubicBezTo>
                  <a:lnTo>
                    <a:pt x="571" y="1896"/>
                  </a:lnTo>
                  <a:close/>
                  <a:moveTo>
                    <a:pt x="561" y="1917"/>
                  </a:moveTo>
                  <a:cubicBezTo>
                    <a:pt x="558" y="1917"/>
                    <a:pt x="555" y="1916"/>
                    <a:pt x="552" y="1915"/>
                  </a:cubicBezTo>
                  <a:cubicBezTo>
                    <a:pt x="547" y="1902"/>
                    <a:pt x="547" y="1902"/>
                    <a:pt x="547" y="1902"/>
                  </a:cubicBezTo>
                  <a:cubicBezTo>
                    <a:pt x="550" y="1902"/>
                    <a:pt x="553" y="1901"/>
                    <a:pt x="556" y="1900"/>
                  </a:cubicBezTo>
                  <a:lnTo>
                    <a:pt x="561" y="1917"/>
                  </a:lnTo>
                  <a:close/>
                  <a:moveTo>
                    <a:pt x="594" y="1918"/>
                  </a:moveTo>
                  <a:cubicBezTo>
                    <a:pt x="583" y="1892"/>
                    <a:pt x="583" y="1892"/>
                    <a:pt x="583" y="1892"/>
                  </a:cubicBezTo>
                  <a:cubicBezTo>
                    <a:pt x="586" y="1891"/>
                    <a:pt x="589" y="1890"/>
                    <a:pt x="593" y="1889"/>
                  </a:cubicBezTo>
                  <a:cubicBezTo>
                    <a:pt x="605" y="1917"/>
                    <a:pt x="605" y="1917"/>
                    <a:pt x="605" y="1917"/>
                  </a:cubicBezTo>
                  <a:cubicBezTo>
                    <a:pt x="601" y="1918"/>
                    <a:pt x="597" y="1918"/>
                    <a:pt x="594" y="1918"/>
                  </a:cubicBezTo>
                  <a:close/>
                  <a:moveTo>
                    <a:pt x="596" y="1888"/>
                  </a:moveTo>
                  <a:cubicBezTo>
                    <a:pt x="600" y="1887"/>
                    <a:pt x="604" y="1886"/>
                    <a:pt x="607" y="1885"/>
                  </a:cubicBezTo>
                  <a:cubicBezTo>
                    <a:pt x="617" y="1908"/>
                    <a:pt x="617" y="1908"/>
                    <a:pt x="617" y="1908"/>
                  </a:cubicBezTo>
                  <a:cubicBezTo>
                    <a:pt x="614" y="1911"/>
                    <a:pt x="611" y="1914"/>
                    <a:pt x="609" y="1917"/>
                  </a:cubicBezTo>
                  <a:lnTo>
                    <a:pt x="596" y="1888"/>
                  </a:lnTo>
                  <a:close/>
                  <a:moveTo>
                    <a:pt x="611" y="1884"/>
                  </a:moveTo>
                  <a:cubicBezTo>
                    <a:pt x="614" y="1883"/>
                    <a:pt x="618" y="1883"/>
                    <a:pt x="621" y="1882"/>
                  </a:cubicBezTo>
                  <a:cubicBezTo>
                    <a:pt x="628" y="1900"/>
                    <a:pt x="628" y="1900"/>
                    <a:pt x="628" y="1900"/>
                  </a:cubicBezTo>
                  <a:cubicBezTo>
                    <a:pt x="625" y="1902"/>
                    <a:pt x="623" y="1904"/>
                    <a:pt x="620" y="1906"/>
                  </a:cubicBezTo>
                  <a:lnTo>
                    <a:pt x="611" y="1884"/>
                  </a:lnTo>
                  <a:close/>
                  <a:moveTo>
                    <a:pt x="625" y="1882"/>
                  </a:moveTo>
                  <a:cubicBezTo>
                    <a:pt x="629" y="1882"/>
                    <a:pt x="633" y="1881"/>
                    <a:pt x="636" y="1882"/>
                  </a:cubicBezTo>
                  <a:cubicBezTo>
                    <a:pt x="640" y="1893"/>
                    <a:pt x="640" y="1893"/>
                    <a:pt x="640" y="1893"/>
                  </a:cubicBezTo>
                  <a:cubicBezTo>
                    <a:pt x="637" y="1894"/>
                    <a:pt x="634" y="1896"/>
                    <a:pt x="631" y="1898"/>
                  </a:cubicBezTo>
                  <a:lnTo>
                    <a:pt x="625" y="1882"/>
                  </a:lnTo>
                  <a:close/>
                  <a:moveTo>
                    <a:pt x="571" y="2027"/>
                  </a:moveTo>
                  <a:cubicBezTo>
                    <a:pt x="548" y="2024"/>
                    <a:pt x="528" y="2010"/>
                    <a:pt x="523" y="1992"/>
                  </a:cubicBezTo>
                  <a:cubicBezTo>
                    <a:pt x="518" y="1977"/>
                    <a:pt x="525" y="1968"/>
                    <a:pt x="531" y="1965"/>
                  </a:cubicBezTo>
                  <a:cubicBezTo>
                    <a:pt x="538" y="1962"/>
                    <a:pt x="546" y="1962"/>
                    <a:pt x="551" y="1969"/>
                  </a:cubicBezTo>
                  <a:cubicBezTo>
                    <a:pt x="555" y="1975"/>
                    <a:pt x="556" y="1981"/>
                    <a:pt x="552" y="1986"/>
                  </a:cubicBezTo>
                  <a:cubicBezTo>
                    <a:pt x="549" y="1990"/>
                    <a:pt x="543" y="1993"/>
                    <a:pt x="535" y="1990"/>
                  </a:cubicBezTo>
                  <a:cubicBezTo>
                    <a:pt x="534" y="1990"/>
                    <a:pt x="533" y="1990"/>
                    <a:pt x="533" y="1991"/>
                  </a:cubicBezTo>
                  <a:cubicBezTo>
                    <a:pt x="532" y="1991"/>
                    <a:pt x="532" y="1992"/>
                    <a:pt x="533" y="1993"/>
                  </a:cubicBezTo>
                  <a:cubicBezTo>
                    <a:pt x="538" y="2000"/>
                    <a:pt x="548" y="2002"/>
                    <a:pt x="557" y="1997"/>
                  </a:cubicBezTo>
                  <a:cubicBezTo>
                    <a:pt x="567" y="1991"/>
                    <a:pt x="574" y="1978"/>
                    <a:pt x="582" y="1963"/>
                  </a:cubicBezTo>
                  <a:cubicBezTo>
                    <a:pt x="599" y="1933"/>
                    <a:pt x="619" y="1895"/>
                    <a:pt x="670" y="1888"/>
                  </a:cubicBezTo>
                  <a:cubicBezTo>
                    <a:pt x="670" y="1888"/>
                    <a:pt x="670" y="1888"/>
                    <a:pt x="670" y="1888"/>
                  </a:cubicBezTo>
                  <a:cubicBezTo>
                    <a:pt x="671" y="1889"/>
                    <a:pt x="672" y="1891"/>
                    <a:pt x="672" y="1893"/>
                  </a:cubicBezTo>
                  <a:cubicBezTo>
                    <a:pt x="624" y="1903"/>
                    <a:pt x="604" y="1937"/>
                    <a:pt x="588" y="1965"/>
                  </a:cubicBezTo>
                  <a:cubicBezTo>
                    <a:pt x="575" y="1990"/>
                    <a:pt x="564" y="2009"/>
                    <a:pt x="539" y="2002"/>
                  </a:cubicBezTo>
                  <a:cubicBezTo>
                    <a:pt x="538" y="2002"/>
                    <a:pt x="537" y="2003"/>
                    <a:pt x="537" y="2003"/>
                  </a:cubicBezTo>
                  <a:cubicBezTo>
                    <a:pt x="537" y="2004"/>
                    <a:pt x="537" y="2005"/>
                    <a:pt x="537" y="2006"/>
                  </a:cubicBezTo>
                  <a:cubicBezTo>
                    <a:pt x="556" y="2021"/>
                    <a:pt x="580" y="2026"/>
                    <a:pt x="606" y="2020"/>
                  </a:cubicBezTo>
                  <a:cubicBezTo>
                    <a:pt x="647" y="2011"/>
                    <a:pt x="689" y="1977"/>
                    <a:pt x="708" y="1939"/>
                  </a:cubicBezTo>
                  <a:cubicBezTo>
                    <a:pt x="709" y="1940"/>
                    <a:pt x="710" y="1941"/>
                    <a:pt x="711" y="1942"/>
                  </a:cubicBezTo>
                  <a:cubicBezTo>
                    <a:pt x="687" y="2000"/>
                    <a:pt x="620" y="2033"/>
                    <a:pt x="571" y="2027"/>
                  </a:cubicBezTo>
                  <a:close/>
                  <a:moveTo>
                    <a:pt x="669" y="2106"/>
                  </a:moveTo>
                  <a:cubicBezTo>
                    <a:pt x="669" y="2106"/>
                    <a:pt x="669" y="2106"/>
                    <a:pt x="669" y="2106"/>
                  </a:cubicBezTo>
                  <a:cubicBezTo>
                    <a:pt x="669" y="2106"/>
                    <a:pt x="669" y="2106"/>
                    <a:pt x="669" y="2106"/>
                  </a:cubicBezTo>
                  <a:cubicBezTo>
                    <a:pt x="646" y="2097"/>
                    <a:pt x="608" y="2068"/>
                    <a:pt x="593" y="2031"/>
                  </a:cubicBezTo>
                  <a:cubicBezTo>
                    <a:pt x="597" y="2031"/>
                    <a:pt x="601" y="2030"/>
                    <a:pt x="605" y="2029"/>
                  </a:cubicBezTo>
                  <a:cubicBezTo>
                    <a:pt x="614" y="2051"/>
                    <a:pt x="644" y="2084"/>
                    <a:pt x="673" y="2096"/>
                  </a:cubicBezTo>
                  <a:cubicBezTo>
                    <a:pt x="703" y="2108"/>
                    <a:pt x="746" y="2106"/>
                    <a:pt x="769" y="2097"/>
                  </a:cubicBezTo>
                  <a:cubicBezTo>
                    <a:pt x="771" y="2100"/>
                    <a:pt x="773" y="2104"/>
                    <a:pt x="776" y="2107"/>
                  </a:cubicBezTo>
                  <a:cubicBezTo>
                    <a:pt x="739" y="2122"/>
                    <a:pt x="692" y="2116"/>
                    <a:pt x="669" y="2106"/>
                  </a:cubicBezTo>
                  <a:close/>
                  <a:moveTo>
                    <a:pt x="832" y="2066"/>
                  </a:moveTo>
                  <a:cubicBezTo>
                    <a:pt x="827" y="2083"/>
                    <a:pt x="823" y="2097"/>
                    <a:pt x="826" y="2108"/>
                  </a:cubicBezTo>
                  <a:cubicBezTo>
                    <a:pt x="828" y="2118"/>
                    <a:pt x="836" y="2124"/>
                    <a:pt x="845" y="2122"/>
                  </a:cubicBezTo>
                  <a:cubicBezTo>
                    <a:pt x="846" y="2122"/>
                    <a:pt x="847" y="2122"/>
                    <a:pt x="847" y="2121"/>
                  </a:cubicBezTo>
                  <a:cubicBezTo>
                    <a:pt x="847" y="2120"/>
                    <a:pt x="847" y="2119"/>
                    <a:pt x="846" y="2119"/>
                  </a:cubicBezTo>
                  <a:cubicBezTo>
                    <a:pt x="838" y="2115"/>
                    <a:pt x="836" y="2109"/>
                    <a:pt x="836" y="2104"/>
                  </a:cubicBezTo>
                  <a:cubicBezTo>
                    <a:pt x="837" y="2098"/>
                    <a:pt x="842" y="2094"/>
                    <a:pt x="849" y="2093"/>
                  </a:cubicBezTo>
                  <a:cubicBezTo>
                    <a:pt x="858" y="2091"/>
                    <a:pt x="864" y="2097"/>
                    <a:pt x="866" y="2104"/>
                  </a:cubicBezTo>
                  <a:cubicBezTo>
                    <a:pt x="869" y="2111"/>
                    <a:pt x="867" y="2122"/>
                    <a:pt x="854" y="2129"/>
                  </a:cubicBezTo>
                  <a:cubicBezTo>
                    <a:pt x="837" y="2137"/>
                    <a:pt x="813" y="2134"/>
                    <a:pt x="794" y="2119"/>
                  </a:cubicBezTo>
                  <a:cubicBezTo>
                    <a:pt x="755" y="2089"/>
                    <a:pt x="731" y="2018"/>
                    <a:pt x="756" y="1960"/>
                  </a:cubicBezTo>
                  <a:cubicBezTo>
                    <a:pt x="757" y="1960"/>
                    <a:pt x="758" y="1961"/>
                    <a:pt x="759" y="1961"/>
                  </a:cubicBezTo>
                  <a:cubicBezTo>
                    <a:pt x="746" y="2001"/>
                    <a:pt x="752" y="2055"/>
                    <a:pt x="774" y="2090"/>
                  </a:cubicBezTo>
                  <a:cubicBezTo>
                    <a:pt x="789" y="2113"/>
                    <a:pt x="809" y="2126"/>
                    <a:pt x="833" y="2128"/>
                  </a:cubicBezTo>
                  <a:cubicBezTo>
                    <a:pt x="834" y="2128"/>
                    <a:pt x="835" y="2128"/>
                    <a:pt x="835" y="2127"/>
                  </a:cubicBezTo>
                  <a:cubicBezTo>
                    <a:pt x="835" y="2126"/>
                    <a:pt x="835" y="2125"/>
                    <a:pt x="834" y="2125"/>
                  </a:cubicBezTo>
                  <a:cubicBezTo>
                    <a:pt x="812" y="2112"/>
                    <a:pt x="818" y="2090"/>
                    <a:pt x="826" y="2063"/>
                  </a:cubicBezTo>
                  <a:cubicBezTo>
                    <a:pt x="834" y="2032"/>
                    <a:pt x="844" y="1994"/>
                    <a:pt x="818" y="1953"/>
                  </a:cubicBezTo>
                  <a:cubicBezTo>
                    <a:pt x="819" y="1952"/>
                    <a:pt x="821" y="1952"/>
                    <a:pt x="822" y="1951"/>
                  </a:cubicBezTo>
                  <a:cubicBezTo>
                    <a:pt x="822" y="1951"/>
                    <a:pt x="822" y="1951"/>
                    <a:pt x="823" y="1951"/>
                  </a:cubicBezTo>
                  <a:cubicBezTo>
                    <a:pt x="853" y="1992"/>
                    <a:pt x="841" y="2033"/>
                    <a:pt x="832" y="2066"/>
                  </a:cubicBezTo>
                  <a:close/>
                  <a:moveTo>
                    <a:pt x="905" y="2062"/>
                  </a:moveTo>
                  <a:cubicBezTo>
                    <a:pt x="909" y="2059"/>
                    <a:pt x="909" y="2059"/>
                    <a:pt x="909" y="2059"/>
                  </a:cubicBezTo>
                  <a:cubicBezTo>
                    <a:pt x="912" y="2061"/>
                    <a:pt x="915" y="2062"/>
                    <a:pt x="918" y="2063"/>
                  </a:cubicBezTo>
                  <a:cubicBezTo>
                    <a:pt x="914" y="2063"/>
                    <a:pt x="909" y="2063"/>
                    <a:pt x="905" y="2062"/>
                  </a:cubicBezTo>
                  <a:close/>
                  <a:moveTo>
                    <a:pt x="920" y="2069"/>
                  </a:moveTo>
                  <a:cubicBezTo>
                    <a:pt x="916" y="2070"/>
                    <a:pt x="912" y="2072"/>
                    <a:pt x="908" y="2072"/>
                  </a:cubicBezTo>
                  <a:cubicBezTo>
                    <a:pt x="904" y="2069"/>
                    <a:pt x="904" y="2069"/>
                    <a:pt x="904" y="2069"/>
                  </a:cubicBezTo>
                  <a:cubicBezTo>
                    <a:pt x="909" y="2070"/>
                    <a:pt x="915" y="2069"/>
                    <a:pt x="920" y="2069"/>
                  </a:cubicBezTo>
                  <a:close/>
                  <a:moveTo>
                    <a:pt x="900" y="2060"/>
                  </a:moveTo>
                  <a:cubicBezTo>
                    <a:pt x="897" y="2059"/>
                    <a:pt x="894" y="2058"/>
                    <a:pt x="891" y="2056"/>
                  </a:cubicBezTo>
                  <a:cubicBezTo>
                    <a:pt x="901" y="2051"/>
                    <a:pt x="901" y="2051"/>
                    <a:pt x="901" y="2051"/>
                  </a:cubicBezTo>
                  <a:cubicBezTo>
                    <a:pt x="903" y="2053"/>
                    <a:pt x="905" y="2055"/>
                    <a:pt x="906" y="2056"/>
                  </a:cubicBezTo>
                  <a:lnTo>
                    <a:pt x="900" y="2060"/>
                  </a:lnTo>
                  <a:close/>
                  <a:moveTo>
                    <a:pt x="874" y="2059"/>
                  </a:moveTo>
                  <a:cubicBezTo>
                    <a:pt x="877" y="2060"/>
                    <a:pt x="880" y="2062"/>
                    <a:pt x="883" y="2063"/>
                  </a:cubicBezTo>
                  <a:cubicBezTo>
                    <a:pt x="889" y="2074"/>
                    <a:pt x="889" y="2074"/>
                    <a:pt x="889" y="2074"/>
                  </a:cubicBezTo>
                  <a:cubicBezTo>
                    <a:pt x="886" y="2074"/>
                    <a:pt x="882" y="2073"/>
                    <a:pt x="879" y="2073"/>
                  </a:cubicBezTo>
                  <a:lnTo>
                    <a:pt x="874" y="2059"/>
                  </a:lnTo>
                  <a:close/>
                  <a:moveTo>
                    <a:pt x="875" y="2072"/>
                  </a:moveTo>
                  <a:cubicBezTo>
                    <a:pt x="871" y="2071"/>
                    <a:pt x="868" y="2070"/>
                    <a:pt x="865" y="2069"/>
                  </a:cubicBezTo>
                  <a:cubicBezTo>
                    <a:pt x="862" y="2050"/>
                    <a:pt x="862" y="2050"/>
                    <a:pt x="862" y="2050"/>
                  </a:cubicBezTo>
                  <a:cubicBezTo>
                    <a:pt x="864" y="2052"/>
                    <a:pt x="867" y="2054"/>
                    <a:pt x="869" y="2055"/>
                  </a:cubicBezTo>
                  <a:lnTo>
                    <a:pt x="875" y="2072"/>
                  </a:lnTo>
                  <a:close/>
                  <a:moveTo>
                    <a:pt x="889" y="2066"/>
                  </a:moveTo>
                  <a:cubicBezTo>
                    <a:pt x="892" y="2067"/>
                    <a:pt x="895" y="2068"/>
                    <a:pt x="898" y="2068"/>
                  </a:cubicBezTo>
                  <a:cubicBezTo>
                    <a:pt x="903" y="2073"/>
                    <a:pt x="903" y="2073"/>
                    <a:pt x="903" y="2073"/>
                  </a:cubicBezTo>
                  <a:cubicBezTo>
                    <a:pt x="900" y="2074"/>
                    <a:pt x="897" y="2074"/>
                    <a:pt x="894" y="2074"/>
                  </a:cubicBezTo>
                  <a:lnTo>
                    <a:pt x="889" y="2066"/>
                  </a:lnTo>
                  <a:close/>
                  <a:moveTo>
                    <a:pt x="845" y="2028"/>
                  </a:moveTo>
                  <a:cubicBezTo>
                    <a:pt x="845" y="2025"/>
                    <a:pt x="845" y="2023"/>
                    <a:pt x="845" y="2021"/>
                  </a:cubicBezTo>
                  <a:cubicBezTo>
                    <a:pt x="863" y="2042"/>
                    <a:pt x="881" y="2060"/>
                    <a:pt x="904" y="2065"/>
                  </a:cubicBezTo>
                  <a:cubicBezTo>
                    <a:pt x="882" y="2063"/>
                    <a:pt x="864" y="2049"/>
                    <a:pt x="845" y="2028"/>
                  </a:cubicBezTo>
                  <a:close/>
                  <a:moveTo>
                    <a:pt x="861" y="2068"/>
                  </a:moveTo>
                  <a:cubicBezTo>
                    <a:pt x="857" y="2066"/>
                    <a:pt x="853" y="2065"/>
                    <a:pt x="850" y="2063"/>
                  </a:cubicBezTo>
                  <a:cubicBezTo>
                    <a:pt x="850" y="2039"/>
                    <a:pt x="850" y="2039"/>
                    <a:pt x="850" y="2039"/>
                  </a:cubicBezTo>
                  <a:cubicBezTo>
                    <a:pt x="853" y="2042"/>
                    <a:pt x="855" y="2044"/>
                    <a:pt x="857" y="2046"/>
                  </a:cubicBezTo>
                  <a:lnTo>
                    <a:pt x="861" y="2068"/>
                  </a:lnTo>
                  <a:close/>
                  <a:moveTo>
                    <a:pt x="846" y="2035"/>
                  </a:moveTo>
                  <a:cubicBezTo>
                    <a:pt x="846" y="2061"/>
                    <a:pt x="846" y="2061"/>
                    <a:pt x="846" y="2061"/>
                  </a:cubicBezTo>
                  <a:cubicBezTo>
                    <a:pt x="843" y="2060"/>
                    <a:pt x="841" y="2059"/>
                    <a:pt x="838" y="2057"/>
                  </a:cubicBezTo>
                  <a:cubicBezTo>
                    <a:pt x="840" y="2049"/>
                    <a:pt x="842" y="2041"/>
                    <a:pt x="844" y="2032"/>
                  </a:cubicBezTo>
                  <a:cubicBezTo>
                    <a:pt x="845" y="2033"/>
                    <a:pt x="846" y="2034"/>
                    <a:pt x="846" y="2035"/>
                  </a:cubicBezTo>
                  <a:close/>
                  <a:moveTo>
                    <a:pt x="887" y="2054"/>
                  </a:moveTo>
                  <a:cubicBezTo>
                    <a:pt x="884" y="2053"/>
                    <a:pt x="882" y="2051"/>
                    <a:pt x="879" y="2049"/>
                  </a:cubicBezTo>
                  <a:cubicBezTo>
                    <a:pt x="895" y="2041"/>
                    <a:pt x="895" y="2041"/>
                    <a:pt x="895" y="2041"/>
                  </a:cubicBezTo>
                  <a:cubicBezTo>
                    <a:pt x="896" y="2043"/>
                    <a:pt x="898" y="2046"/>
                    <a:pt x="899" y="2048"/>
                  </a:cubicBezTo>
                  <a:lnTo>
                    <a:pt x="887" y="2054"/>
                  </a:lnTo>
                  <a:close/>
                  <a:moveTo>
                    <a:pt x="876" y="2046"/>
                  </a:moveTo>
                  <a:cubicBezTo>
                    <a:pt x="873" y="2044"/>
                    <a:pt x="870" y="2042"/>
                    <a:pt x="868" y="2040"/>
                  </a:cubicBezTo>
                  <a:cubicBezTo>
                    <a:pt x="889" y="2030"/>
                    <a:pt x="889" y="2030"/>
                    <a:pt x="889" y="2030"/>
                  </a:cubicBezTo>
                  <a:cubicBezTo>
                    <a:pt x="890" y="2033"/>
                    <a:pt x="891" y="2035"/>
                    <a:pt x="893" y="2037"/>
                  </a:cubicBezTo>
                  <a:lnTo>
                    <a:pt x="876" y="2046"/>
                  </a:lnTo>
                  <a:close/>
                  <a:moveTo>
                    <a:pt x="865" y="2037"/>
                  </a:moveTo>
                  <a:cubicBezTo>
                    <a:pt x="863" y="2034"/>
                    <a:pt x="860" y="2032"/>
                    <a:pt x="858" y="2029"/>
                  </a:cubicBezTo>
                  <a:cubicBezTo>
                    <a:pt x="883" y="2019"/>
                    <a:pt x="883" y="2019"/>
                    <a:pt x="883" y="2019"/>
                  </a:cubicBezTo>
                  <a:cubicBezTo>
                    <a:pt x="884" y="2020"/>
                    <a:pt x="884" y="2021"/>
                    <a:pt x="885" y="2022"/>
                  </a:cubicBezTo>
                  <a:cubicBezTo>
                    <a:pt x="885" y="2023"/>
                    <a:pt x="886" y="2025"/>
                    <a:pt x="887" y="2026"/>
                  </a:cubicBezTo>
                  <a:lnTo>
                    <a:pt x="865" y="2037"/>
                  </a:lnTo>
                  <a:close/>
                  <a:moveTo>
                    <a:pt x="855" y="2026"/>
                  </a:moveTo>
                  <a:cubicBezTo>
                    <a:pt x="853" y="2024"/>
                    <a:pt x="850" y="2021"/>
                    <a:pt x="848" y="2018"/>
                  </a:cubicBezTo>
                  <a:cubicBezTo>
                    <a:pt x="877" y="2006"/>
                    <a:pt x="877" y="2006"/>
                    <a:pt x="877" y="2006"/>
                  </a:cubicBezTo>
                  <a:cubicBezTo>
                    <a:pt x="878" y="2009"/>
                    <a:pt x="880" y="2013"/>
                    <a:pt x="881" y="2016"/>
                  </a:cubicBezTo>
                  <a:lnTo>
                    <a:pt x="855" y="2026"/>
                  </a:lnTo>
                  <a:close/>
                  <a:moveTo>
                    <a:pt x="846" y="2015"/>
                  </a:moveTo>
                  <a:cubicBezTo>
                    <a:pt x="846" y="2011"/>
                    <a:pt x="846" y="2007"/>
                    <a:pt x="846" y="2003"/>
                  </a:cubicBezTo>
                  <a:cubicBezTo>
                    <a:pt x="869" y="1993"/>
                    <a:pt x="869" y="1993"/>
                    <a:pt x="869" y="1993"/>
                  </a:cubicBezTo>
                  <a:cubicBezTo>
                    <a:pt x="871" y="1997"/>
                    <a:pt x="873" y="2000"/>
                    <a:pt x="875" y="2003"/>
                  </a:cubicBezTo>
                  <a:lnTo>
                    <a:pt x="846" y="2015"/>
                  </a:lnTo>
                  <a:close/>
                  <a:moveTo>
                    <a:pt x="845" y="1999"/>
                  </a:moveTo>
                  <a:cubicBezTo>
                    <a:pt x="845" y="1996"/>
                    <a:pt x="845" y="1992"/>
                    <a:pt x="844" y="1989"/>
                  </a:cubicBezTo>
                  <a:cubicBezTo>
                    <a:pt x="861" y="1982"/>
                    <a:pt x="861" y="1982"/>
                    <a:pt x="861" y="1982"/>
                  </a:cubicBezTo>
                  <a:cubicBezTo>
                    <a:pt x="863" y="1984"/>
                    <a:pt x="865" y="1987"/>
                    <a:pt x="867" y="1990"/>
                  </a:cubicBezTo>
                  <a:lnTo>
                    <a:pt x="845" y="1999"/>
                  </a:lnTo>
                  <a:close/>
                  <a:moveTo>
                    <a:pt x="843" y="1985"/>
                  </a:moveTo>
                  <a:cubicBezTo>
                    <a:pt x="842" y="1982"/>
                    <a:pt x="841" y="1979"/>
                    <a:pt x="840" y="1976"/>
                  </a:cubicBezTo>
                  <a:cubicBezTo>
                    <a:pt x="851" y="1970"/>
                    <a:pt x="851" y="1970"/>
                    <a:pt x="851" y="1970"/>
                  </a:cubicBezTo>
                  <a:cubicBezTo>
                    <a:pt x="854" y="1973"/>
                    <a:pt x="856" y="1976"/>
                    <a:pt x="859" y="1979"/>
                  </a:cubicBezTo>
                  <a:lnTo>
                    <a:pt x="843" y="1985"/>
                  </a:lnTo>
                  <a:close/>
                  <a:moveTo>
                    <a:pt x="839" y="1972"/>
                  </a:moveTo>
                  <a:cubicBezTo>
                    <a:pt x="838" y="1969"/>
                    <a:pt x="836" y="1966"/>
                    <a:pt x="835" y="1964"/>
                  </a:cubicBezTo>
                  <a:cubicBezTo>
                    <a:pt x="840" y="1961"/>
                    <a:pt x="840" y="1961"/>
                    <a:pt x="840" y="1961"/>
                  </a:cubicBezTo>
                  <a:cubicBezTo>
                    <a:pt x="843" y="1963"/>
                    <a:pt x="845" y="1965"/>
                    <a:pt x="848" y="1968"/>
                  </a:cubicBezTo>
                  <a:lnTo>
                    <a:pt x="839" y="1972"/>
                  </a:lnTo>
                  <a:close/>
                  <a:moveTo>
                    <a:pt x="833" y="1960"/>
                  </a:moveTo>
                  <a:cubicBezTo>
                    <a:pt x="832" y="1958"/>
                    <a:pt x="831" y="1957"/>
                    <a:pt x="830" y="1955"/>
                  </a:cubicBezTo>
                  <a:cubicBezTo>
                    <a:pt x="832" y="1956"/>
                    <a:pt x="834" y="1957"/>
                    <a:pt x="836" y="1959"/>
                  </a:cubicBezTo>
                  <a:lnTo>
                    <a:pt x="833" y="1960"/>
                  </a:lnTo>
                  <a:close/>
                  <a:moveTo>
                    <a:pt x="901" y="2083"/>
                  </a:moveTo>
                  <a:cubicBezTo>
                    <a:pt x="881" y="2084"/>
                    <a:pt x="858" y="2078"/>
                    <a:pt x="836" y="2066"/>
                  </a:cubicBezTo>
                  <a:cubicBezTo>
                    <a:pt x="836" y="2065"/>
                    <a:pt x="837" y="2063"/>
                    <a:pt x="837" y="2061"/>
                  </a:cubicBezTo>
                  <a:cubicBezTo>
                    <a:pt x="874" y="2082"/>
                    <a:pt x="910" y="2083"/>
                    <a:pt x="936" y="2064"/>
                  </a:cubicBezTo>
                  <a:cubicBezTo>
                    <a:pt x="937" y="2063"/>
                    <a:pt x="937" y="2062"/>
                    <a:pt x="937" y="2061"/>
                  </a:cubicBezTo>
                  <a:cubicBezTo>
                    <a:pt x="937" y="2060"/>
                    <a:pt x="936" y="2060"/>
                    <a:pt x="935" y="2060"/>
                  </a:cubicBezTo>
                  <a:cubicBezTo>
                    <a:pt x="910" y="2065"/>
                    <a:pt x="900" y="2045"/>
                    <a:pt x="888" y="2020"/>
                  </a:cubicBezTo>
                  <a:cubicBezTo>
                    <a:pt x="876" y="1996"/>
                    <a:pt x="861" y="1966"/>
                    <a:pt x="827" y="1949"/>
                  </a:cubicBezTo>
                  <a:cubicBezTo>
                    <a:pt x="830" y="1948"/>
                    <a:pt x="832" y="1947"/>
                    <a:pt x="835" y="1946"/>
                  </a:cubicBezTo>
                  <a:cubicBezTo>
                    <a:pt x="868" y="1962"/>
                    <a:pt x="882" y="1993"/>
                    <a:pt x="894" y="2018"/>
                  </a:cubicBezTo>
                  <a:cubicBezTo>
                    <a:pt x="902" y="2034"/>
                    <a:pt x="908" y="2047"/>
                    <a:pt x="918" y="2054"/>
                  </a:cubicBezTo>
                  <a:cubicBezTo>
                    <a:pt x="926" y="2059"/>
                    <a:pt x="936" y="2058"/>
                    <a:pt x="942" y="2051"/>
                  </a:cubicBezTo>
                  <a:cubicBezTo>
                    <a:pt x="942" y="2050"/>
                    <a:pt x="942" y="2049"/>
                    <a:pt x="942" y="2049"/>
                  </a:cubicBezTo>
                  <a:cubicBezTo>
                    <a:pt x="941" y="2048"/>
                    <a:pt x="941" y="2048"/>
                    <a:pt x="940" y="2048"/>
                  </a:cubicBezTo>
                  <a:cubicBezTo>
                    <a:pt x="931" y="2051"/>
                    <a:pt x="926" y="2047"/>
                    <a:pt x="923" y="2043"/>
                  </a:cubicBezTo>
                  <a:cubicBezTo>
                    <a:pt x="920" y="2038"/>
                    <a:pt x="920" y="2032"/>
                    <a:pt x="925" y="2026"/>
                  </a:cubicBezTo>
                  <a:cubicBezTo>
                    <a:pt x="931" y="2019"/>
                    <a:pt x="939" y="2020"/>
                    <a:pt x="945" y="2023"/>
                  </a:cubicBezTo>
                  <a:cubicBezTo>
                    <a:pt x="952" y="2027"/>
                    <a:pt x="957" y="2036"/>
                    <a:pt x="952" y="2050"/>
                  </a:cubicBezTo>
                  <a:cubicBezTo>
                    <a:pt x="945" y="2068"/>
                    <a:pt x="925" y="2081"/>
                    <a:pt x="901" y="2083"/>
                  </a:cubicBezTo>
                  <a:close/>
                  <a:moveTo>
                    <a:pt x="1221" y="2063"/>
                  </a:moveTo>
                  <a:cubicBezTo>
                    <a:pt x="1221" y="2063"/>
                    <a:pt x="1221" y="2064"/>
                    <a:pt x="1220" y="2064"/>
                  </a:cubicBezTo>
                  <a:cubicBezTo>
                    <a:pt x="1220" y="2065"/>
                    <a:pt x="1220" y="2065"/>
                    <a:pt x="1221" y="2066"/>
                  </a:cubicBezTo>
                  <a:cubicBezTo>
                    <a:pt x="1228" y="2078"/>
                    <a:pt x="1229" y="2091"/>
                    <a:pt x="1224" y="2101"/>
                  </a:cubicBezTo>
                  <a:cubicBezTo>
                    <a:pt x="1218" y="2111"/>
                    <a:pt x="1206" y="2118"/>
                    <a:pt x="1192" y="2117"/>
                  </a:cubicBezTo>
                  <a:cubicBezTo>
                    <a:pt x="1192" y="2117"/>
                    <a:pt x="1191" y="2118"/>
                    <a:pt x="1191" y="2118"/>
                  </a:cubicBezTo>
                  <a:cubicBezTo>
                    <a:pt x="1190" y="2118"/>
                    <a:pt x="1190" y="2119"/>
                    <a:pt x="1190" y="2120"/>
                  </a:cubicBezTo>
                  <a:cubicBezTo>
                    <a:pt x="1193" y="2132"/>
                    <a:pt x="1189" y="2143"/>
                    <a:pt x="1180" y="2150"/>
                  </a:cubicBezTo>
                  <a:cubicBezTo>
                    <a:pt x="1170" y="2158"/>
                    <a:pt x="1156" y="2159"/>
                    <a:pt x="1145" y="2153"/>
                  </a:cubicBezTo>
                  <a:cubicBezTo>
                    <a:pt x="1144" y="2152"/>
                    <a:pt x="1144" y="2152"/>
                    <a:pt x="1143" y="2153"/>
                  </a:cubicBezTo>
                  <a:cubicBezTo>
                    <a:pt x="1143" y="2153"/>
                    <a:pt x="1142" y="2153"/>
                    <a:pt x="1142" y="2154"/>
                  </a:cubicBezTo>
                  <a:cubicBezTo>
                    <a:pt x="1139" y="2163"/>
                    <a:pt x="1130" y="2171"/>
                    <a:pt x="1118" y="2173"/>
                  </a:cubicBezTo>
                  <a:cubicBezTo>
                    <a:pt x="1107" y="2175"/>
                    <a:pt x="1097" y="2172"/>
                    <a:pt x="1092" y="2165"/>
                  </a:cubicBezTo>
                  <a:cubicBezTo>
                    <a:pt x="1091" y="2164"/>
                    <a:pt x="1090" y="2163"/>
                    <a:pt x="1089" y="2164"/>
                  </a:cubicBezTo>
                  <a:cubicBezTo>
                    <a:pt x="1089" y="2164"/>
                    <a:pt x="1089" y="2164"/>
                    <a:pt x="1089" y="2164"/>
                  </a:cubicBezTo>
                  <a:cubicBezTo>
                    <a:pt x="1089" y="2164"/>
                    <a:pt x="1088" y="2164"/>
                    <a:pt x="1088" y="2165"/>
                  </a:cubicBezTo>
                  <a:cubicBezTo>
                    <a:pt x="1083" y="2172"/>
                    <a:pt x="1073" y="2175"/>
                    <a:pt x="1062" y="2173"/>
                  </a:cubicBezTo>
                  <a:cubicBezTo>
                    <a:pt x="1050" y="2171"/>
                    <a:pt x="1041" y="2163"/>
                    <a:pt x="1038" y="2154"/>
                  </a:cubicBezTo>
                  <a:cubicBezTo>
                    <a:pt x="1038" y="2153"/>
                    <a:pt x="1037" y="2153"/>
                    <a:pt x="1037" y="2153"/>
                  </a:cubicBezTo>
                  <a:cubicBezTo>
                    <a:pt x="1036" y="2152"/>
                    <a:pt x="1036" y="2152"/>
                    <a:pt x="1035" y="2153"/>
                  </a:cubicBezTo>
                  <a:cubicBezTo>
                    <a:pt x="1024" y="2159"/>
                    <a:pt x="1010" y="2158"/>
                    <a:pt x="1000" y="2150"/>
                  </a:cubicBezTo>
                  <a:cubicBezTo>
                    <a:pt x="991" y="2143"/>
                    <a:pt x="987" y="2132"/>
                    <a:pt x="990" y="2120"/>
                  </a:cubicBezTo>
                  <a:cubicBezTo>
                    <a:pt x="990" y="2119"/>
                    <a:pt x="990" y="2118"/>
                    <a:pt x="989" y="2118"/>
                  </a:cubicBezTo>
                  <a:cubicBezTo>
                    <a:pt x="989" y="2118"/>
                    <a:pt x="988" y="2117"/>
                    <a:pt x="988" y="2117"/>
                  </a:cubicBezTo>
                  <a:cubicBezTo>
                    <a:pt x="974" y="2118"/>
                    <a:pt x="962" y="2111"/>
                    <a:pt x="957" y="2101"/>
                  </a:cubicBezTo>
                  <a:cubicBezTo>
                    <a:pt x="951" y="2091"/>
                    <a:pt x="952" y="2078"/>
                    <a:pt x="959" y="2066"/>
                  </a:cubicBezTo>
                  <a:cubicBezTo>
                    <a:pt x="960" y="2065"/>
                    <a:pt x="960" y="2065"/>
                    <a:pt x="960" y="2064"/>
                  </a:cubicBezTo>
                  <a:cubicBezTo>
                    <a:pt x="959" y="2064"/>
                    <a:pt x="959" y="2063"/>
                    <a:pt x="959" y="2063"/>
                  </a:cubicBezTo>
                  <a:cubicBezTo>
                    <a:pt x="956" y="2062"/>
                    <a:pt x="954" y="2060"/>
                    <a:pt x="953" y="2058"/>
                  </a:cubicBezTo>
                  <a:cubicBezTo>
                    <a:pt x="954" y="2056"/>
                    <a:pt x="955" y="2054"/>
                    <a:pt x="956" y="2052"/>
                  </a:cubicBezTo>
                  <a:cubicBezTo>
                    <a:pt x="962" y="2035"/>
                    <a:pt x="955" y="2024"/>
                    <a:pt x="947" y="2020"/>
                  </a:cubicBezTo>
                  <a:cubicBezTo>
                    <a:pt x="946" y="2019"/>
                    <a:pt x="945" y="2019"/>
                    <a:pt x="943" y="2018"/>
                  </a:cubicBezTo>
                  <a:cubicBezTo>
                    <a:pt x="949" y="1996"/>
                    <a:pt x="969" y="1981"/>
                    <a:pt x="997" y="1980"/>
                  </a:cubicBezTo>
                  <a:cubicBezTo>
                    <a:pt x="997" y="1984"/>
                    <a:pt x="998" y="1987"/>
                    <a:pt x="999" y="1991"/>
                  </a:cubicBezTo>
                  <a:cubicBezTo>
                    <a:pt x="978" y="1995"/>
                    <a:pt x="964" y="2008"/>
                    <a:pt x="961" y="2026"/>
                  </a:cubicBezTo>
                  <a:cubicBezTo>
                    <a:pt x="959" y="2040"/>
                    <a:pt x="965" y="2053"/>
                    <a:pt x="976" y="2059"/>
                  </a:cubicBezTo>
                  <a:cubicBezTo>
                    <a:pt x="970" y="2070"/>
                    <a:pt x="969" y="2082"/>
                    <a:pt x="975" y="2092"/>
                  </a:cubicBezTo>
                  <a:cubicBezTo>
                    <a:pt x="980" y="2101"/>
                    <a:pt x="990" y="2106"/>
                    <a:pt x="1002" y="2105"/>
                  </a:cubicBezTo>
                  <a:cubicBezTo>
                    <a:pt x="1000" y="2115"/>
                    <a:pt x="1004" y="2125"/>
                    <a:pt x="1012" y="2132"/>
                  </a:cubicBezTo>
                  <a:cubicBezTo>
                    <a:pt x="1022" y="2139"/>
                    <a:pt x="1034" y="2139"/>
                    <a:pt x="1044" y="2134"/>
                  </a:cubicBezTo>
                  <a:cubicBezTo>
                    <a:pt x="1047" y="2143"/>
                    <a:pt x="1054" y="2150"/>
                    <a:pt x="1063" y="2153"/>
                  </a:cubicBezTo>
                  <a:cubicBezTo>
                    <a:pt x="1072" y="2156"/>
                    <a:pt x="1082" y="2153"/>
                    <a:pt x="1090" y="2145"/>
                  </a:cubicBezTo>
                  <a:cubicBezTo>
                    <a:pt x="1098" y="2153"/>
                    <a:pt x="1108" y="2156"/>
                    <a:pt x="1117" y="2153"/>
                  </a:cubicBezTo>
                  <a:cubicBezTo>
                    <a:pt x="1126" y="2150"/>
                    <a:pt x="1133" y="2143"/>
                    <a:pt x="1136" y="2134"/>
                  </a:cubicBezTo>
                  <a:cubicBezTo>
                    <a:pt x="1146" y="2139"/>
                    <a:pt x="1158" y="2139"/>
                    <a:pt x="1168" y="2132"/>
                  </a:cubicBezTo>
                  <a:cubicBezTo>
                    <a:pt x="1176" y="2125"/>
                    <a:pt x="1180" y="2115"/>
                    <a:pt x="1178" y="2105"/>
                  </a:cubicBezTo>
                  <a:cubicBezTo>
                    <a:pt x="1190" y="2106"/>
                    <a:pt x="1200" y="2101"/>
                    <a:pt x="1205" y="2092"/>
                  </a:cubicBezTo>
                  <a:cubicBezTo>
                    <a:pt x="1211" y="2082"/>
                    <a:pt x="1210" y="2070"/>
                    <a:pt x="1204" y="2059"/>
                  </a:cubicBezTo>
                  <a:cubicBezTo>
                    <a:pt x="1215" y="2053"/>
                    <a:pt x="1221" y="2040"/>
                    <a:pt x="1219" y="2026"/>
                  </a:cubicBezTo>
                  <a:cubicBezTo>
                    <a:pt x="1216" y="2008"/>
                    <a:pt x="1202" y="1995"/>
                    <a:pt x="1181" y="1991"/>
                  </a:cubicBezTo>
                  <a:cubicBezTo>
                    <a:pt x="1182" y="1987"/>
                    <a:pt x="1183" y="1984"/>
                    <a:pt x="1183" y="1980"/>
                  </a:cubicBezTo>
                  <a:cubicBezTo>
                    <a:pt x="1211" y="1981"/>
                    <a:pt x="1231" y="1996"/>
                    <a:pt x="1237" y="2018"/>
                  </a:cubicBezTo>
                  <a:cubicBezTo>
                    <a:pt x="1235" y="2019"/>
                    <a:pt x="1234" y="2019"/>
                    <a:pt x="1233" y="2020"/>
                  </a:cubicBezTo>
                  <a:cubicBezTo>
                    <a:pt x="1225" y="2024"/>
                    <a:pt x="1218" y="2035"/>
                    <a:pt x="1224" y="2052"/>
                  </a:cubicBezTo>
                  <a:cubicBezTo>
                    <a:pt x="1225" y="2054"/>
                    <a:pt x="1226" y="2056"/>
                    <a:pt x="1227" y="2058"/>
                  </a:cubicBezTo>
                  <a:cubicBezTo>
                    <a:pt x="1226" y="2060"/>
                    <a:pt x="1224" y="2062"/>
                    <a:pt x="1221" y="2063"/>
                  </a:cubicBezTo>
                  <a:close/>
                  <a:moveTo>
                    <a:pt x="1279" y="2083"/>
                  </a:moveTo>
                  <a:cubicBezTo>
                    <a:pt x="1255" y="2081"/>
                    <a:pt x="1235" y="2068"/>
                    <a:pt x="1228" y="2050"/>
                  </a:cubicBezTo>
                  <a:cubicBezTo>
                    <a:pt x="1223" y="2036"/>
                    <a:pt x="1228" y="2027"/>
                    <a:pt x="1235" y="2023"/>
                  </a:cubicBezTo>
                  <a:cubicBezTo>
                    <a:pt x="1241" y="2020"/>
                    <a:pt x="1249" y="2019"/>
                    <a:pt x="1255" y="2026"/>
                  </a:cubicBezTo>
                  <a:cubicBezTo>
                    <a:pt x="1260" y="2032"/>
                    <a:pt x="1260" y="2038"/>
                    <a:pt x="1257" y="2043"/>
                  </a:cubicBezTo>
                  <a:cubicBezTo>
                    <a:pt x="1254" y="2047"/>
                    <a:pt x="1249" y="2051"/>
                    <a:pt x="1240" y="2048"/>
                  </a:cubicBezTo>
                  <a:cubicBezTo>
                    <a:pt x="1239" y="2048"/>
                    <a:pt x="1239" y="2048"/>
                    <a:pt x="1238" y="2049"/>
                  </a:cubicBezTo>
                  <a:cubicBezTo>
                    <a:pt x="1238" y="2049"/>
                    <a:pt x="1238" y="2050"/>
                    <a:pt x="1238" y="2051"/>
                  </a:cubicBezTo>
                  <a:cubicBezTo>
                    <a:pt x="1244" y="2058"/>
                    <a:pt x="1254" y="2059"/>
                    <a:pt x="1262" y="2054"/>
                  </a:cubicBezTo>
                  <a:cubicBezTo>
                    <a:pt x="1272" y="2047"/>
                    <a:pt x="1278" y="2034"/>
                    <a:pt x="1286" y="2018"/>
                  </a:cubicBezTo>
                  <a:cubicBezTo>
                    <a:pt x="1298" y="1993"/>
                    <a:pt x="1312" y="1962"/>
                    <a:pt x="1345" y="1946"/>
                  </a:cubicBezTo>
                  <a:cubicBezTo>
                    <a:pt x="1348" y="1947"/>
                    <a:pt x="1350" y="1948"/>
                    <a:pt x="1353" y="1949"/>
                  </a:cubicBezTo>
                  <a:cubicBezTo>
                    <a:pt x="1319" y="1966"/>
                    <a:pt x="1304" y="1996"/>
                    <a:pt x="1292" y="2020"/>
                  </a:cubicBezTo>
                  <a:cubicBezTo>
                    <a:pt x="1280" y="2045"/>
                    <a:pt x="1270" y="2065"/>
                    <a:pt x="1245" y="2060"/>
                  </a:cubicBezTo>
                  <a:cubicBezTo>
                    <a:pt x="1244" y="2060"/>
                    <a:pt x="1243" y="2060"/>
                    <a:pt x="1243" y="2061"/>
                  </a:cubicBezTo>
                  <a:cubicBezTo>
                    <a:pt x="1243" y="2062"/>
                    <a:pt x="1243" y="2063"/>
                    <a:pt x="1244" y="2064"/>
                  </a:cubicBezTo>
                  <a:cubicBezTo>
                    <a:pt x="1270" y="2083"/>
                    <a:pt x="1306" y="2082"/>
                    <a:pt x="1343" y="2061"/>
                  </a:cubicBezTo>
                  <a:cubicBezTo>
                    <a:pt x="1343" y="2063"/>
                    <a:pt x="1344" y="2065"/>
                    <a:pt x="1344" y="2066"/>
                  </a:cubicBezTo>
                  <a:cubicBezTo>
                    <a:pt x="1323" y="2078"/>
                    <a:pt x="1299" y="2084"/>
                    <a:pt x="1279" y="2083"/>
                  </a:cubicBezTo>
                  <a:close/>
                  <a:moveTo>
                    <a:pt x="1276" y="2065"/>
                  </a:moveTo>
                  <a:cubicBezTo>
                    <a:pt x="1299" y="2060"/>
                    <a:pt x="1317" y="2042"/>
                    <a:pt x="1335" y="2021"/>
                  </a:cubicBezTo>
                  <a:cubicBezTo>
                    <a:pt x="1335" y="2023"/>
                    <a:pt x="1335" y="2025"/>
                    <a:pt x="1335" y="2028"/>
                  </a:cubicBezTo>
                  <a:cubicBezTo>
                    <a:pt x="1316" y="2049"/>
                    <a:pt x="1298" y="2063"/>
                    <a:pt x="1276" y="2065"/>
                  </a:cubicBezTo>
                  <a:close/>
                  <a:moveTo>
                    <a:pt x="1330" y="2063"/>
                  </a:moveTo>
                  <a:cubicBezTo>
                    <a:pt x="1327" y="2065"/>
                    <a:pt x="1323" y="2066"/>
                    <a:pt x="1319" y="2068"/>
                  </a:cubicBezTo>
                  <a:cubicBezTo>
                    <a:pt x="1323" y="2046"/>
                    <a:pt x="1323" y="2046"/>
                    <a:pt x="1323" y="2046"/>
                  </a:cubicBezTo>
                  <a:cubicBezTo>
                    <a:pt x="1325" y="2044"/>
                    <a:pt x="1327" y="2042"/>
                    <a:pt x="1330" y="2039"/>
                  </a:cubicBezTo>
                  <a:lnTo>
                    <a:pt x="1330" y="2063"/>
                  </a:lnTo>
                  <a:close/>
                  <a:moveTo>
                    <a:pt x="1297" y="2063"/>
                  </a:moveTo>
                  <a:cubicBezTo>
                    <a:pt x="1300" y="2062"/>
                    <a:pt x="1303" y="2060"/>
                    <a:pt x="1306" y="2059"/>
                  </a:cubicBezTo>
                  <a:cubicBezTo>
                    <a:pt x="1301" y="2073"/>
                    <a:pt x="1301" y="2073"/>
                    <a:pt x="1301" y="2073"/>
                  </a:cubicBezTo>
                  <a:cubicBezTo>
                    <a:pt x="1298" y="2073"/>
                    <a:pt x="1294" y="2074"/>
                    <a:pt x="1291" y="2074"/>
                  </a:cubicBezTo>
                  <a:lnTo>
                    <a:pt x="1297" y="2063"/>
                  </a:lnTo>
                  <a:close/>
                  <a:moveTo>
                    <a:pt x="1286" y="2074"/>
                  </a:moveTo>
                  <a:cubicBezTo>
                    <a:pt x="1283" y="2074"/>
                    <a:pt x="1280" y="2074"/>
                    <a:pt x="1277" y="2073"/>
                  </a:cubicBezTo>
                  <a:cubicBezTo>
                    <a:pt x="1282" y="2068"/>
                    <a:pt x="1282" y="2068"/>
                    <a:pt x="1282" y="2068"/>
                  </a:cubicBezTo>
                  <a:cubicBezTo>
                    <a:pt x="1285" y="2068"/>
                    <a:pt x="1288" y="2067"/>
                    <a:pt x="1291" y="2066"/>
                  </a:cubicBezTo>
                  <a:lnTo>
                    <a:pt x="1286" y="2074"/>
                  </a:lnTo>
                  <a:close/>
                  <a:moveTo>
                    <a:pt x="1311" y="2055"/>
                  </a:moveTo>
                  <a:cubicBezTo>
                    <a:pt x="1313" y="2054"/>
                    <a:pt x="1316" y="2052"/>
                    <a:pt x="1318" y="2050"/>
                  </a:cubicBezTo>
                  <a:cubicBezTo>
                    <a:pt x="1315" y="2069"/>
                    <a:pt x="1315" y="2069"/>
                    <a:pt x="1315" y="2069"/>
                  </a:cubicBezTo>
                  <a:cubicBezTo>
                    <a:pt x="1312" y="2070"/>
                    <a:pt x="1309" y="2071"/>
                    <a:pt x="1306" y="2072"/>
                  </a:cubicBezTo>
                  <a:lnTo>
                    <a:pt x="1311" y="2055"/>
                  </a:lnTo>
                  <a:close/>
                  <a:moveTo>
                    <a:pt x="1276" y="2069"/>
                  </a:moveTo>
                  <a:cubicBezTo>
                    <a:pt x="1272" y="2072"/>
                    <a:pt x="1272" y="2072"/>
                    <a:pt x="1272" y="2072"/>
                  </a:cubicBezTo>
                  <a:cubicBezTo>
                    <a:pt x="1268" y="2072"/>
                    <a:pt x="1264" y="2070"/>
                    <a:pt x="1260" y="2069"/>
                  </a:cubicBezTo>
                  <a:cubicBezTo>
                    <a:pt x="1265" y="2069"/>
                    <a:pt x="1271" y="2070"/>
                    <a:pt x="1276" y="2069"/>
                  </a:cubicBezTo>
                  <a:close/>
                  <a:moveTo>
                    <a:pt x="1262" y="2063"/>
                  </a:moveTo>
                  <a:cubicBezTo>
                    <a:pt x="1265" y="2062"/>
                    <a:pt x="1268" y="2061"/>
                    <a:pt x="1271" y="2059"/>
                  </a:cubicBezTo>
                  <a:cubicBezTo>
                    <a:pt x="1275" y="2062"/>
                    <a:pt x="1275" y="2062"/>
                    <a:pt x="1275" y="2062"/>
                  </a:cubicBezTo>
                  <a:cubicBezTo>
                    <a:pt x="1271" y="2063"/>
                    <a:pt x="1267" y="2063"/>
                    <a:pt x="1262" y="2063"/>
                  </a:cubicBezTo>
                  <a:close/>
                  <a:moveTo>
                    <a:pt x="1274" y="2056"/>
                  </a:moveTo>
                  <a:cubicBezTo>
                    <a:pt x="1275" y="2055"/>
                    <a:pt x="1277" y="2053"/>
                    <a:pt x="1279" y="2051"/>
                  </a:cubicBezTo>
                  <a:cubicBezTo>
                    <a:pt x="1289" y="2056"/>
                    <a:pt x="1289" y="2056"/>
                    <a:pt x="1289" y="2056"/>
                  </a:cubicBezTo>
                  <a:cubicBezTo>
                    <a:pt x="1286" y="2058"/>
                    <a:pt x="1283" y="2059"/>
                    <a:pt x="1280" y="2060"/>
                  </a:cubicBezTo>
                  <a:lnTo>
                    <a:pt x="1274" y="2056"/>
                  </a:lnTo>
                  <a:close/>
                  <a:moveTo>
                    <a:pt x="1334" y="2003"/>
                  </a:moveTo>
                  <a:cubicBezTo>
                    <a:pt x="1334" y="2007"/>
                    <a:pt x="1334" y="2011"/>
                    <a:pt x="1334" y="2015"/>
                  </a:cubicBezTo>
                  <a:cubicBezTo>
                    <a:pt x="1305" y="2003"/>
                    <a:pt x="1305" y="2003"/>
                    <a:pt x="1305" y="2003"/>
                  </a:cubicBezTo>
                  <a:cubicBezTo>
                    <a:pt x="1307" y="2000"/>
                    <a:pt x="1309" y="1997"/>
                    <a:pt x="1311" y="1993"/>
                  </a:cubicBezTo>
                  <a:lnTo>
                    <a:pt x="1334" y="2003"/>
                  </a:lnTo>
                  <a:close/>
                  <a:moveTo>
                    <a:pt x="1313" y="1990"/>
                  </a:moveTo>
                  <a:cubicBezTo>
                    <a:pt x="1315" y="1987"/>
                    <a:pt x="1317" y="1984"/>
                    <a:pt x="1319" y="1982"/>
                  </a:cubicBezTo>
                  <a:cubicBezTo>
                    <a:pt x="1336" y="1989"/>
                    <a:pt x="1336" y="1989"/>
                    <a:pt x="1336" y="1989"/>
                  </a:cubicBezTo>
                  <a:cubicBezTo>
                    <a:pt x="1335" y="1992"/>
                    <a:pt x="1335" y="1996"/>
                    <a:pt x="1335" y="1999"/>
                  </a:cubicBezTo>
                  <a:lnTo>
                    <a:pt x="1313" y="1990"/>
                  </a:lnTo>
                  <a:close/>
                  <a:moveTo>
                    <a:pt x="1332" y="2018"/>
                  </a:moveTo>
                  <a:cubicBezTo>
                    <a:pt x="1330" y="2021"/>
                    <a:pt x="1327" y="2024"/>
                    <a:pt x="1325" y="2026"/>
                  </a:cubicBezTo>
                  <a:cubicBezTo>
                    <a:pt x="1299" y="2016"/>
                    <a:pt x="1299" y="2016"/>
                    <a:pt x="1299" y="2016"/>
                  </a:cubicBezTo>
                  <a:cubicBezTo>
                    <a:pt x="1300" y="2013"/>
                    <a:pt x="1302" y="2009"/>
                    <a:pt x="1303" y="2006"/>
                  </a:cubicBezTo>
                  <a:lnTo>
                    <a:pt x="1332" y="2018"/>
                  </a:lnTo>
                  <a:close/>
                  <a:moveTo>
                    <a:pt x="1322" y="2029"/>
                  </a:moveTo>
                  <a:cubicBezTo>
                    <a:pt x="1320" y="2032"/>
                    <a:pt x="1317" y="2034"/>
                    <a:pt x="1315" y="2037"/>
                  </a:cubicBezTo>
                  <a:cubicBezTo>
                    <a:pt x="1293" y="2026"/>
                    <a:pt x="1293" y="2026"/>
                    <a:pt x="1293" y="2026"/>
                  </a:cubicBezTo>
                  <a:cubicBezTo>
                    <a:pt x="1294" y="2025"/>
                    <a:pt x="1295" y="2023"/>
                    <a:pt x="1295" y="2022"/>
                  </a:cubicBezTo>
                  <a:cubicBezTo>
                    <a:pt x="1296" y="2021"/>
                    <a:pt x="1296" y="2020"/>
                    <a:pt x="1297" y="2019"/>
                  </a:cubicBezTo>
                  <a:lnTo>
                    <a:pt x="1322" y="2029"/>
                  </a:lnTo>
                  <a:close/>
                  <a:moveTo>
                    <a:pt x="1312" y="2040"/>
                  </a:moveTo>
                  <a:cubicBezTo>
                    <a:pt x="1310" y="2042"/>
                    <a:pt x="1307" y="2044"/>
                    <a:pt x="1304" y="2046"/>
                  </a:cubicBezTo>
                  <a:cubicBezTo>
                    <a:pt x="1287" y="2037"/>
                    <a:pt x="1287" y="2037"/>
                    <a:pt x="1287" y="2037"/>
                  </a:cubicBezTo>
                  <a:cubicBezTo>
                    <a:pt x="1289" y="2035"/>
                    <a:pt x="1290" y="2033"/>
                    <a:pt x="1291" y="2030"/>
                  </a:cubicBezTo>
                  <a:lnTo>
                    <a:pt x="1312" y="2040"/>
                  </a:lnTo>
                  <a:close/>
                  <a:moveTo>
                    <a:pt x="1301" y="2049"/>
                  </a:moveTo>
                  <a:cubicBezTo>
                    <a:pt x="1298" y="2051"/>
                    <a:pt x="1296" y="2053"/>
                    <a:pt x="1293" y="2054"/>
                  </a:cubicBezTo>
                  <a:cubicBezTo>
                    <a:pt x="1281" y="2048"/>
                    <a:pt x="1281" y="2048"/>
                    <a:pt x="1281" y="2048"/>
                  </a:cubicBezTo>
                  <a:cubicBezTo>
                    <a:pt x="1282" y="2046"/>
                    <a:pt x="1284" y="2043"/>
                    <a:pt x="1285" y="2041"/>
                  </a:cubicBezTo>
                  <a:lnTo>
                    <a:pt x="1301" y="2049"/>
                  </a:lnTo>
                  <a:close/>
                  <a:moveTo>
                    <a:pt x="1336" y="2032"/>
                  </a:moveTo>
                  <a:cubicBezTo>
                    <a:pt x="1338" y="2041"/>
                    <a:pt x="1340" y="2049"/>
                    <a:pt x="1342" y="2057"/>
                  </a:cubicBezTo>
                  <a:cubicBezTo>
                    <a:pt x="1339" y="2059"/>
                    <a:pt x="1337" y="2060"/>
                    <a:pt x="1334" y="2061"/>
                  </a:cubicBezTo>
                  <a:cubicBezTo>
                    <a:pt x="1334" y="2035"/>
                    <a:pt x="1334" y="2035"/>
                    <a:pt x="1334" y="2035"/>
                  </a:cubicBezTo>
                  <a:cubicBezTo>
                    <a:pt x="1334" y="2034"/>
                    <a:pt x="1335" y="2033"/>
                    <a:pt x="1336" y="2032"/>
                  </a:cubicBezTo>
                  <a:close/>
                  <a:moveTo>
                    <a:pt x="1321" y="1979"/>
                  </a:moveTo>
                  <a:cubicBezTo>
                    <a:pt x="1324" y="1976"/>
                    <a:pt x="1326" y="1973"/>
                    <a:pt x="1329" y="1970"/>
                  </a:cubicBezTo>
                  <a:cubicBezTo>
                    <a:pt x="1340" y="1976"/>
                    <a:pt x="1340" y="1976"/>
                    <a:pt x="1340" y="1976"/>
                  </a:cubicBezTo>
                  <a:cubicBezTo>
                    <a:pt x="1339" y="1979"/>
                    <a:pt x="1338" y="1982"/>
                    <a:pt x="1337" y="1985"/>
                  </a:cubicBezTo>
                  <a:lnTo>
                    <a:pt x="1321" y="1979"/>
                  </a:lnTo>
                  <a:close/>
                  <a:moveTo>
                    <a:pt x="1332" y="1968"/>
                  </a:moveTo>
                  <a:cubicBezTo>
                    <a:pt x="1335" y="1965"/>
                    <a:pt x="1337" y="1963"/>
                    <a:pt x="1340" y="1961"/>
                  </a:cubicBezTo>
                  <a:cubicBezTo>
                    <a:pt x="1345" y="1964"/>
                    <a:pt x="1345" y="1964"/>
                    <a:pt x="1345" y="1964"/>
                  </a:cubicBezTo>
                  <a:cubicBezTo>
                    <a:pt x="1344" y="1966"/>
                    <a:pt x="1342" y="1969"/>
                    <a:pt x="1341" y="1972"/>
                  </a:cubicBezTo>
                  <a:lnTo>
                    <a:pt x="1332" y="1968"/>
                  </a:lnTo>
                  <a:close/>
                  <a:moveTo>
                    <a:pt x="1344" y="1959"/>
                  </a:moveTo>
                  <a:cubicBezTo>
                    <a:pt x="1346" y="1957"/>
                    <a:pt x="1348" y="1956"/>
                    <a:pt x="1350" y="1955"/>
                  </a:cubicBezTo>
                  <a:cubicBezTo>
                    <a:pt x="1349" y="1957"/>
                    <a:pt x="1348" y="1958"/>
                    <a:pt x="1347" y="1960"/>
                  </a:cubicBezTo>
                  <a:lnTo>
                    <a:pt x="1344" y="1959"/>
                  </a:lnTo>
                  <a:close/>
                  <a:moveTo>
                    <a:pt x="1386" y="2119"/>
                  </a:moveTo>
                  <a:cubicBezTo>
                    <a:pt x="1367" y="2134"/>
                    <a:pt x="1343" y="2137"/>
                    <a:pt x="1326" y="2129"/>
                  </a:cubicBezTo>
                  <a:cubicBezTo>
                    <a:pt x="1313" y="2122"/>
                    <a:pt x="1311" y="2111"/>
                    <a:pt x="1314" y="2104"/>
                  </a:cubicBezTo>
                  <a:cubicBezTo>
                    <a:pt x="1316" y="2097"/>
                    <a:pt x="1322" y="2091"/>
                    <a:pt x="1331" y="2093"/>
                  </a:cubicBezTo>
                  <a:cubicBezTo>
                    <a:pt x="1338" y="2094"/>
                    <a:pt x="1343" y="2098"/>
                    <a:pt x="1344" y="2104"/>
                  </a:cubicBezTo>
                  <a:cubicBezTo>
                    <a:pt x="1344" y="2109"/>
                    <a:pt x="1342" y="2115"/>
                    <a:pt x="1334" y="2119"/>
                  </a:cubicBezTo>
                  <a:cubicBezTo>
                    <a:pt x="1333" y="2119"/>
                    <a:pt x="1333" y="2120"/>
                    <a:pt x="1333" y="2121"/>
                  </a:cubicBezTo>
                  <a:cubicBezTo>
                    <a:pt x="1333" y="2122"/>
                    <a:pt x="1334" y="2122"/>
                    <a:pt x="1335" y="2122"/>
                  </a:cubicBezTo>
                  <a:cubicBezTo>
                    <a:pt x="1344" y="2124"/>
                    <a:pt x="1352" y="2118"/>
                    <a:pt x="1354" y="2108"/>
                  </a:cubicBezTo>
                  <a:cubicBezTo>
                    <a:pt x="1357" y="2097"/>
                    <a:pt x="1353" y="2083"/>
                    <a:pt x="1348" y="2066"/>
                  </a:cubicBezTo>
                  <a:cubicBezTo>
                    <a:pt x="1339" y="2033"/>
                    <a:pt x="1327" y="1992"/>
                    <a:pt x="1358" y="1951"/>
                  </a:cubicBezTo>
                  <a:cubicBezTo>
                    <a:pt x="1358" y="1951"/>
                    <a:pt x="1358" y="1951"/>
                    <a:pt x="1358" y="1951"/>
                  </a:cubicBezTo>
                  <a:cubicBezTo>
                    <a:pt x="1359" y="1952"/>
                    <a:pt x="1361" y="1952"/>
                    <a:pt x="1362" y="1953"/>
                  </a:cubicBezTo>
                  <a:cubicBezTo>
                    <a:pt x="1336" y="1994"/>
                    <a:pt x="1346" y="2032"/>
                    <a:pt x="1354" y="2063"/>
                  </a:cubicBezTo>
                  <a:cubicBezTo>
                    <a:pt x="1362" y="2090"/>
                    <a:pt x="1368" y="2112"/>
                    <a:pt x="1346" y="2125"/>
                  </a:cubicBezTo>
                  <a:cubicBezTo>
                    <a:pt x="1345" y="2125"/>
                    <a:pt x="1345" y="2126"/>
                    <a:pt x="1345" y="2127"/>
                  </a:cubicBezTo>
                  <a:cubicBezTo>
                    <a:pt x="1345" y="2128"/>
                    <a:pt x="1346" y="2128"/>
                    <a:pt x="1347" y="2128"/>
                  </a:cubicBezTo>
                  <a:cubicBezTo>
                    <a:pt x="1371" y="2126"/>
                    <a:pt x="1391" y="2113"/>
                    <a:pt x="1406" y="2090"/>
                  </a:cubicBezTo>
                  <a:cubicBezTo>
                    <a:pt x="1428" y="2055"/>
                    <a:pt x="1434" y="2001"/>
                    <a:pt x="1421" y="1961"/>
                  </a:cubicBezTo>
                  <a:cubicBezTo>
                    <a:pt x="1422" y="1961"/>
                    <a:pt x="1423" y="1960"/>
                    <a:pt x="1424" y="1960"/>
                  </a:cubicBezTo>
                  <a:cubicBezTo>
                    <a:pt x="1449" y="2018"/>
                    <a:pt x="1425" y="2089"/>
                    <a:pt x="1386" y="2119"/>
                  </a:cubicBezTo>
                  <a:close/>
                  <a:moveTo>
                    <a:pt x="1511" y="2106"/>
                  </a:moveTo>
                  <a:cubicBezTo>
                    <a:pt x="1511" y="2106"/>
                    <a:pt x="1511" y="2106"/>
                    <a:pt x="1511" y="2106"/>
                  </a:cubicBezTo>
                  <a:cubicBezTo>
                    <a:pt x="1511" y="2106"/>
                    <a:pt x="1511" y="2106"/>
                    <a:pt x="1511" y="2106"/>
                  </a:cubicBezTo>
                  <a:cubicBezTo>
                    <a:pt x="1488" y="2116"/>
                    <a:pt x="1441" y="2122"/>
                    <a:pt x="1404" y="2107"/>
                  </a:cubicBezTo>
                  <a:cubicBezTo>
                    <a:pt x="1407" y="2104"/>
                    <a:pt x="1409" y="2100"/>
                    <a:pt x="1411" y="2097"/>
                  </a:cubicBezTo>
                  <a:cubicBezTo>
                    <a:pt x="1434" y="2106"/>
                    <a:pt x="1477" y="2108"/>
                    <a:pt x="1507" y="2096"/>
                  </a:cubicBezTo>
                  <a:cubicBezTo>
                    <a:pt x="1536" y="2084"/>
                    <a:pt x="1566" y="2051"/>
                    <a:pt x="1575" y="2029"/>
                  </a:cubicBezTo>
                  <a:cubicBezTo>
                    <a:pt x="1579" y="2030"/>
                    <a:pt x="1583" y="2031"/>
                    <a:pt x="1587" y="2031"/>
                  </a:cubicBezTo>
                  <a:cubicBezTo>
                    <a:pt x="1572" y="2068"/>
                    <a:pt x="1534" y="2097"/>
                    <a:pt x="1511" y="2106"/>
                  </a:cubicBezTo>
                  <a:close/>
                  <a:moveTo>
                    <a:pt x="1623" y="1997"/>
                  </a:moveTo>
                  <a:cubicBezTo>
                    <a:pt x="1632" y="2002"/>
                    <a:pt x="1642" y="2000"/>
                    <a:pt x="1647" y="1993"/>
                  </a:cubicBezTo>
                  <a:cubicBezTo>
                    <a:pt x="1648" y="1992"/>
                    <a:pt x="1648" y="1991"/>
                    <a:pt x="1647" y="1991"/>
                  </a:cubicBezTo>
                  <a:cubicBezTo>
                    <a:pt x="1647" y="1990"/>
                    <a:pt x="1646" y="1990"/>
                    <a:pt x="1645" y="1990"/>
                  </a:cubicBezTo>
                  <a:cubicBezTo>
                    <a:pt x="1637" y="1993"/>
                    <a:pt x="1631" y="1990"/>
                    <a:pt x="1628" y="1986"/>
                  </a:cubicBezTo>
                  <a:cubicBezTo>
                    <a:pt x="1624" y="1981"/>
                    <a:pt x="1625" y="1975"/>
                    <a:pt x="1629" y="1969"/>
                  </a:cubicBezTo>
                  <a:cubicBezTo>
                    <a:pt x="1634" y="1962"/>
                    <a:pt x="1643" y="1962"/>
                    <a:pt x="1649" y="1965"/>
                  </a:cubicBezTo>
                  <a:cubicBezTo>
                    <a:pt x="1655" y="1968"/>
                    <a:pt x="1662" y="1977"/>
                    <a:pt x="1657" y="1992"/>
                  </a:cubicBezTo>
                  <a:cubicBezTo>
                    <a:pt x="1652" y="2010"/>
                    <a:pt x="1632" y="2024"/>
                    <a:pt x="1609" y="2027"/>
                  </a:cubicBezTo>
                  <a:cubicBezTo>
                    <a:pt x="1560" y="2033"/>
                    <a:pt x="1493" y="2000"/>
                    <a:pt x="1469" y="1942"/>
                  </a:cubicBezTo>
                  <a:cubicBezTo>
                    <a:pt x="1470" y="1941"/>
                    <a:pt x="1471" y="1940"/>
                    <a:pt x="1472" y="1939"/>
                  </a:cubicBezTo>
                  <a:cubicBezTo>
                    <a:pt x="1491" y="1977"/>
                    <a:pt x="1533" y="2011"/>
                    <a:pt x="1574" y="2020"/>
                  </a:cubicBezTo>
                  <a:cubicBezTo>
                    <a:pt x="1600" y="2026"/>
                    <a:pt x="1624" y="2021"/>
                    <a:pt x="1643" y="2006"/>
                  </a:cubicBezTo>
                  <a:cubicBezTo>
                    <a:pt x="1643" y="2005"/>
                    <a:pt x="1643" y="2004"/>
                    <a:pt x="1643" y="2003"/>
                  </a:cubicBezTo>
                  <a:cubicBezTo>
                    <a:pt x="1643" y="2003"/>
                    <a:pt x="1642" y="2002"/>
                    <a:pt x="1641" y="2002"/>
                  </a:cubicBezTo>
                  <a:cubicBezTo>
                    <a:pt x="1616" y="2009"/>
                    <a:pt x="1605" y="1990"/>
                    <a:pt x="1592" y="1965"/>
                  </a:cubicBezTo>
                  <a:cubicBezTo>
                    <a:pt x="1576" y="1937"/>
                    <a:pt x="1556" y="1903"/>
                    <a:pt x="1508" y="1893"/>
                  </a:cubicBezTo>
                  <a:cubicBezTo>
                    <a:pt x="1508" y="1891"/>
                    <a:pt x="1509" y="1889"/>
                    <a:pt x="1510" y="1888"/>
                  </a:cubicBezTo>
                  <a:cubicBezTo>
                    <a:pt x="1510" y="1888"/>
                    <a:pt x="1510" y="1888"/>
                    <a:pt x="1510" y="1888"/>
                  </a:cubicBezTo>
                  <a:cubicBezTo>
                    <a:pt x="1561" y="1895"/>
                    <a:pt x="1581" y="1933"/>
                    <a:pt x="1598" y="1963"/>
                  </a:cubicBezTo>
                  <a:cubicBezTo>
                    <a:pt x="1606" y="1978"/>
                    <a:pt x="1613" y="1991"/>
                    <a:pt x="1623" y="1997"/>
                  </a:cubicBezTo>
                  <a:close/>
                  <a:moveTo>
                    <a:pt x="1518" y="1886"/>
                  </a:moveTo>
                  <a:cubicBezTo>
                    <a:pt x="1520" y="1885"/>
                    <a:pt x="1522" y="1884"/>
                    <a:pt x="1525" y="1884"/>
                  </a:cubicBezTo>
                  <a:cubicBezTo>
                    <a:pt x="1524" y="1887"/>
                    <a:pt x="1524" y="1887"/>
                    <a:pt x="1524" y="1887"/>
                  </a:cubicBezTo>
                  <a:cubicBezTo>
                    <a:pt x="1522" y="1886"/>
                    <a:pt x="1520" y="1886"/>
                    <a:pt x="1518" y="1886"/>
                  </a:cubicBezTo>
                  <a:close/>
                  <a:moveTo>
                    <a:pt x="1527" y="1888"/>
                  </a:moveTo>
                  <a:cubicBezTo>
                    <a:pt x="1529" y="1883"/>
                    <a:pt x="1529" y="1883"/>
                    <a:pt x="1529" y="1883"/>
                  </a:cubicBezTo>
                  <a:cubicBezTo>
                    <a:pt x="1533" y="1882"/>
                    <a:pt x="1536" y="1882"/>
                    <a:pt x="1539" y="1882"/>
                  </a:cubicBezTo>
                  <a:cubicBezTo>
                    <a:pt x="1536" y="1891"/>
                    <a:pt x="1536" y="1891"/>
                    <a:pt x="1536" y="1891"/>
                  </a:cubicBezTo>
                  <a:cubicBezTo>
                    <a:pt x="1533" y="1890"/>
                    <a:pt x="1530" y="1889"/>
                    <a:pt x="1527" y="1888"/>
                  </a:cubicBezTo>
                  <a:close/>
                  <a:moveTo>
                    <a:pt x="1648" y="1911"/>
                  </a:moveTo>
                  <a:cubicBezTo>
                    <a:pt x="1631" y="1925"/>
                    <a:pt x="1608" y="1928"/>
                    <a:pt x="1580" y="1926"/>
                  </a:cubicBezTo>
                  <a:cubicBezTo>
                    <a:pt x="1578" y="1925"/>
                    <a:pt x="1577" y="1923"/>
                    <a:pt x="1576" y="1921"/>
                  </a:cubicBezTo>
                  <a:cubicBezTo>
                    <a:pt x="1602" y="1923"/>
                    <a:pt x="1628" y="1924"/>
                    <a:pt x="1648" y="1911"/>
                  </a:cubicBezTo>
                  <a:close/>
                  <a:moveTo>
                    <a:pt x="1633" y="1914"/>
                  </a:moveTo>
                  <a:cubicBezTo>
                    <a:pt x="1636" y="1903"/>
                    <a:pt x="1636" y="1903"/>
                    <a:pt x="1636" y="1903"/>
                  </a:cubicBezTo>
                  <a:cubicBezTo>
                    <a:pt x="1639" y="1903"/>
                    <a:pt x="1641" y="1903"/>
                    <a:pt x="1643" y="1903"/>
                  </a:cubicBezTo>
                  <a:cubicBezTo>
                    <a:pt x="1642" y="1910"/>
                    <a:pt x="1642" y="1910"/>
                    <a:pt x="1642" y="1910"/>
                  </a:cubicBezTo>
                  <a:cubicBezTo>
                    <a:pt x="1639" y="1912"/>
                    <a:pt x="1636" y="1913"/>
                    <a:pt x="1633" y="1914"/>
                  </a:cubicBezTo>
                  <a:close/>
                  <a:moveTo>
                    <a:pt x="1592" y="1931"/>
                  </a:moveTo>
                  <a:cubicBezTo>
                    <a:pt x="1595" y="1931"/>
                    <a:pt x="1598" y="1931"/>
                    <a:pt x="1602" y="1930"/>
                  </a:cubicBezTo>
                  <a:cubicBezTo>
                    <a:pt x="1619" y="1944"/>
                    <a:pt x="1619" y="1944"/>
                    <a:pt x="1619" y="1944"/>
                  </a:cubicBezTo>
                  <a:cubicBezTo>
                    <a:pt x="1616" y="1945"/>
                    <a:pt x="1612" y="1947"/>
                    <a:pt x="1608" y="1948"/>
                  </a:cubicBezTo>
                  <a:lnTo>
                    <a:pt x="1592" y="1931"/>
                  </a:lnTo>
                  <a:close/>
                  <a:moveTo>
                    <a:pt x="1604" y="1949"/>
                  </a:moveTo>
                  <a:cubicBezTo>
                    <a:pt x="1602" y="1950"/>
                    <a:pt x="1599" y="1951"/>
                    <a:pt x="1596" y="1952"/>
                  </a:cubicBezTo>
                  <a:cubicBezTo>
                    <a:pt x="1592" y="1945"/>
                    <a:pt x="1588" y="1938"/>
                    <a:pt x="1583" y="1930"/>
                  </a:cubicBezTo>
                  <a:cubicBezTo>
                    <a:pt x="1584" y="1930"/>
                    <a:pt x="1585" y="1930"/>
                    <a:pt x="1586" y="1931"/>
                  </a:cubicBezTo>
                  <a:lnTo>
                    <a:pt x="1604" y="1949"/>
                  </a:lnTo>
                  <a:close/>
                  <a:moveTo>
                    <a:pt x="1608" y="1930"/>
                  </a:moveTo>
                  <a:cubicBezTo>
                    <a:pt x="1611" y="1930"/>
                    <a:pt x="1614" y="1929"/>
                    <a:pt x="1616" y="1929"/>
                  </a:cubicBezTo>
                  <a:cubicBezTo>
                    <a:pt x="1632" y="1937"/>
                    <a:pt x="1632" y="1937"/>
                    <a:pt x="1632" y="1937"/>
                  </a:cubicBezTo>
                  <a:cubicBezTo>
                    <a:pt x="1629" y="1938"/>
                    <a:pt x="1626" y="1940"/>
                    <a:pt x="1623" y="1942"/>
                  </a:cubicBezTo>
                  <a:lnTo>
                    <a:pt x="1608" y="1930"/>
                  </a:lnTo>
                  <a:close/>
                  <a:moveTo>
                    <a:pt x="1623" y="1928"/>
                  </a:moveTo>
                  <a:cubicBezTo>
                    <a:pt x="1626" y="1927"/>
                    <a:pt x="1629" y="1926"/>
                    <a:pt x="1632" y="1925"/>
                  </a:cubicBezTo>
                  <a:cubicBezTo>
                    <a:pt x="1644" y="1928"/>
                    <a:pt x="1644" y="1928"/>
                    <a:pt x="1644" y="1928"/>
                  </a:cubicBezTo>
                  <a:cubicBezTo>
                    <a:pt x="1641" y="1930"/>
                    <a:pt x="1639" y="1932"/>
                    <a:pt x="1636" y="1934"/>
                  </a:cubicBezTo>
                  <a:lnTo>
                    <a:pt x="1623" y="1928"/>
                  </a:lnTo>
                  <a:close/>
                  <a:moveTo>
                    <a:pt x="1638" y="1922"/>
                  </a:moveTo>
                  <a:cubicBezTo>
                    <a:pt x="1641" y="1921"/>
                    <a:pt x="1644" y="1919"/>
                    <a:pt x="1646" y="1917"/>
                  </a:cubicBezTo>
                  <a:cubicBezTo>
                    <a:pt x="1653" y="1917"/>
                    <a:pt x="1653" y="1917"/>
                    <a:pt x="1653" y="1917"/>
                  </a:cubicBezTo>
                  <a:cubicBezTo>
                    <a:pt x="1651" y="1920"/>
                    <a:pt x="1649" y="1922"/>
                    <a:pt x="1647" y="1924"/>
                  </a:cubicBezTo>
                  <a:lnTo>
                    <a:pt x="1638" y="1922"/>
                  </a:lnTo>
                  <a:close/>
                  <a:moveTo>
                    <a:pt x="1651" y="1914"/>
                  </a:moveTo>
                  <a:cubicBezTo>
                    <a:pt x="1655" y="1910"/>
                    <a:pt x="1659" y="1907"/>
                    <a:pt x="1662" y="1902"/>
                  </a:cubicBezTo>
                  <a:cubicBezTo>
                    <a:pt x="1660" y="1906"/>
                    <a:pt x="1658" y="1910"/>
                    <a:pt x="1656" y="1914"/>
                  </a:cubicBezTo>
                  <a:lnTo>
                    <a:pt x="1651" y="1914"/>
                  </a:lnTo>
                  <a:close/>
                  <a:moveTo>
                    <a:pt x="1646" y="1908"/>
                  </a:moveTo>
                  <a:cubicBezTo>
                    <a:pt x="1647" y="1903"/>
                    <a:pt x="1647" y="1903"/>
                    <a:pt x="1647" y="1903"/>
                  </a:cubicBezTo>
                  <a:cubicBezTo>
                    <a:pt x="1651" y="1902"/>
                    <a:pt x="1654" y="1901"/>
                    <a:pt x="1657" y="1900"/>
                  </a:cubicBezTo>
                  <a:cubicBezTo>
                    <a:pt x="1654" y="1903"/>
                    <a:pt x="1650" y="1906"/>
                    <a:pt x="1646" y="1908"/>
                  </a:cubicBezTo>
                  <a:close/>
                  <a:moveTo>
                    <a:pt x="1628" y="1915"/>
                  </a:moveTo>
                  <a:cubicBezTo>
                    <a:pt x="1625" y="1916"/>
                    <a:pt x="1622" y="1917"/>
                    <a:pt x="1619" y="1917"/>
                  </a:cubicBezTo>
                  <a:cubicBezTo>
                    <a:pt x="1624" y="1900"/>
                    <a:pt x="1624" y="1900"/>
                    <a:pt x="1624" y="1900"/>
                  </a:cubicBezTo>
                  <a:cubicBezTo>
                    <a:pt x="1627" y="1901"/>
                    <a:pt x="1630" y="1902"/>
                    <a:pt x="1633" y="1902"/>
                  </a:cubicBezTo>
                  <a:lnTo>
                    <a:pt x="1628" y="1915"/>
                  </a:lnTo>
                  <a:close/>
                  <a:moveTo>
                    <a:pt x="1615" y="1918"/>
                  </a:moveTo>
                  <a:cubicBezTo>
                    <a:pt x="1611" y="1918"/>
                    <a:pt x="1608" y="1918"/>
                    <a:pt x="1605" y="1918"/>
                  </a:cubicBezTo>
                  <a:cubicBezTo>
                    <a:pt x="1612" y="1897"/>
                    <a:pt x="1612" y="1897"/>
                    <a:pt x="1612" y="1897"/>
                  </a:cubicBezTo>
                  <a:cubicBezTo>
                    <a:pt x="1615" y="1898"/>
                    <a:pt x="1618" y="1899"/>
                    <a:pt x="1621" y="1899"/>
                  </a:cubicBezTo>
                  <a:lnTo>
                    <a:pt x="1615" y="1918"/>
                  </a:lnTo>
                  <a:close/>
                  <a:moveTo>
                    <a:pt x="1600" y="1918"/>
                  </a:moveTo>
                  <a:cubicBezTo>
                    <a:pt x="1597" y="1918"/>
                    <a:pt x="1594" y="1918"/>
                    <a:pt x="1590" y="1918"/>
                  </a:cubicBezTo>
                  <a:cubicBezTo>
                    <a:pt x="1601" y="1893"/>
                    <a:pt x="1601" y="1893"/>
                    <a:pt x="1601" y="1893"/>
                  </a:cubicBezTo>
                  <a:cubicBezTo>
                    <a:pt x="1602" y="1893"/>
                    <a:pt x="1603" y="1894"/>
                    <a:pt x="1604" y="1894"/>
                  </a:cubicBezTo>
                  <a:cubicBezTo>
                    <a:pt x="1605" y="1895"/>
                    <a:pt x="1607" y="1895"/>
                    <a:pt x="1609" y="1896"/>
                  </a:cubicBezTo>
                  <a:lnTo>
                    <a:pt x="1600" y="1918"/>
                  </a:lnTo>
                  <a:close/>
                  <a:moveTo>
                    <a:pt x="1586" y="1918"/>
                  </a:moveTo>
                  <a:cubicBezTo>
                    <a:pt x="1583" y="1918"/>
                    <a:pt x="1579" y="1918"/>
                    <a:pt x="1575" y="1917"/>
                  </a:cubicBezTo>
                  <a:cubicBezTo>
                    <a:pt x="1587" y="1889"/>
                    <a:pt x="1587" y="1889"/>
                    <a:pt x="1587" y="1889"/>
                  </a:cubicBezTo>
                  <a:cubicBezTo>
                    <a:pt x="1591" y="1890"/>
                    <a:pt x="1594" y="1891"/>
                    <a:pt x="1597" y="1892"/>
                  </a:cubicBezTo>
                  <a:lnTo>
                    <a:pt x="1586" y="1918"/>
                  </a:lnTo>
                  <a:close/>
                  <a:moveTo>
                    <a:pt x="1571" y="1917"/>
                  </a:moveTo>
                  <a:cubicBezTo>
                    <a:pt x="1569" y="1914"/>
                    <a:pt x="1566" y="1911"/>
                    <a:pt x="1563" y="1908"/>
                  </a:cubicBezTo>
                  <a:cubicBezTo>
                    <a:pt x="1573" y="1885"/>
                    <a:pt x="1573" y="1885"/>
                    <a:pt x="1573" y="1885"/>
                  </a:cubicBezTo>
                  <a:cubicBezTo>
                    <a:pt x="1576" y="1886"/>
                    <a:pt x="1580" y="1887"/>
                    <a:pt x="1584" y="1888"/>
                  </a:cubicBezTo>
                  <a:lnTo>
                    <a:pt x="1571" y="1917"/>
                  </a:lnTo>
                  <a:close/>
                  <a:moveTo>
                    <a:pt x="1560" y="1906"/>
                  </a:moveTo>
                  <a:cubicBezTo>
                    <a:pt x="1557" y="1904"/>
                    <a:pt x="1555" y="1902"/>
                    <a:pt x="1552" y="1900"/>
                  </a:cubicBezTo>
                  <a:cubicBezTo>
                    <a:pt x="1559" y="1882"/>
                    <a:pt x="1559" y="1882"/>
                    <a:pt x="1559" y="1882"/>
                  </a:cubicBezTo>
                  <a:cubicBezTo>
                    <a:pt x="1562" y="1883"/>
                    <a:pt x="1566" y="1883"/>
                    <a:pt x="1569" y="1884"/>
                  </a:cubicBezTo>
                  <a:lnTo>
                    <a:pt x="1560" y="1906"/>
                  </a:lnTo>
                  <a:close/>
                  <a:moveTo>
                    <a:pt x="1549" y="1898"/>
                  </a:moveTo>
                  <a:cubicBezTo>
                    <a:pt x="1546" y="1896"/>
                    <a:pt x="1543" y="1894"/>
                    <a:pt x="1540" y="1893"/>
                  </a:cubicBezTo>
                  <a:cubicBezTo>
                    <a:pt x="1544" y="1882"/>
                    <a:pt x="1544" y="1882"/>
                    <a:pt x="1544" y="1882"/>
                  </a:cubicBezTo>
                  <a:cubicBezTo>
                    <a:pt x="1547" y="1881"/>
                    <a:pt x="1551" y="1882"/>
                    <a:pt x="1555" y="1882"/>
                  </a:cubicBezTo>
                  <a:lnTo>
                    <a:pt x="1549" y="1898"/>
                  </a:lnTo>
                  <a:close/>
                  <a:moveTo>
                    <a:pt x="1659" y="1925"/>
                  </a:moveTo>
                  <a:cubicBezTo>
                    <a:pt x="1645" y="1941"/>
                    <a:pt x="1624" y="1953"/>
                    <a:pt x="1601" y="1960"/>
                  </a:cubicBezTo>
                  <a:cubicBezTo>
                    <a:pt x="1600" y="1959"/>
                    <a:pt x="1599" y="1957"/>
                    <a:pt x="1598" y="1955"/>
                  </a:cubicBezTo>
                  <a:cubicBezTo>
                    <a:pt x="1639" y="1944"/>
                    <a:pt x="1665" y="1920"/>
                    <a:pt x="1670" y="1887"/>
                  </a:cubicBezTo>
                  <a:cubicBezTo>
                    <a:pt x="1670" y="1886"/>
                    <a:pt x="1670" y="1885"/>
                    <a:pt x="1669" y="1885"/>
                  </a:cubicBezTo>
                  <a:cubicBezTo>
                    <a:pt x="1668" y="1885"/>
                    <a:pt x="1667" y="1885"/>
                    <a:pt x="1667" y="1886"/>
                  </a:cubicBezTo>
                  <a:cubicBezTo>
                    <a:pt x="1652" y="1906"/>
                    <a:pt x="1631" y="1899"/>
                    <a:pt x="1605" y="1890"/>
                  </a:cubicBezTo>
                  <a:cubicBezTo>
                    <a:pt x="1579" y="1882"/>
                    <a:pt x="1547" y="1871"/>
                    <a:pt x="1512" y="1883"/>
                  </a:cubicBezTo>
                  <a:cubicBezTo>
                    <a:pt x="1513" y="1881"/>
                    <a:pt x="1514" y="1878"/>
                    <a:pt x="1515" y="1875"/>
                  </a:cubicBezTo>
                  <a:cubicBezTo>
                    <a:pt x="1549" y="1864"/>
                    <a:pt x="1582" y="1875"/>
                    <a:pt x="1608" y="1884"/>
                  </a:cubicBezTo>
                  <a:cubicBezTo>
                    <a:pt x="1624" y="1890"/>
                    <a:pt x="1639" y="1895"/>
                    <a:pt x="1650" y="1893"/>
                  </a:cubicBezTo>
                  <a:cubicBezTo>
                    <a:pt x="1660" y="1891"/>
                    <a:pt x="1666" y="1883"/>
                    <a:pt x="1665" y="1874"/>
                  </a:cubicBezTo>
                  <a:cubicBezTo>
                    <a:pt x="1665" y="1873"/>
                    <a:pt x="1664" y="1873"/>
                    <a:pt x="1663" y="1873"/>
                  </a:cubicBezTo>
                  <a:cubicBezTo>
                    <a:pt x="1663" y="1872"/>
                    <a:pt x="1662" y="1873"/>
                    <a:pt x="1661" y="1874"/>
                  </a:cubicBezTo>
                  <a:cubicBezTo>
                    <a:pt x="1657" y="1881"/>
                    <a:pt x="1651" y="1883"/>
                    <a:pt x="1646" y="1882"/>
                  </a:cubicBezTo>
                  <a:cubicBezTo>
                    <a:pt x="1640" y="1881"/>
                    <a:pt x="1636" y="1876"/>
                    <a:pt x="1635" y="1869"/>
                  </a:cubicBezTo>
                  <a:cubicBezTo>
                    <a:pt x="1635" y="1860"/>
                    <a:pt x="1641" y="1854"/>
                    <a:pt x="1647" y="1852"/>
                  </a:cubicBezTo>
                  <a:cubicBezTo>
                    <a:pt x="1655" y="1850"/>
                    <a:pt x="1666" y="1853"/>
                    <a:pt x="1672" y="1866"/>
                  </a:cubicBezTo>
                  <a:cubicBezTo>
                    <a:pt x="1680" y="1884"/>
                    <a:pt x="1674" y="1907"/>
                    <a:pt x="1659" y="1925"/>
                  </a:cubicBezTo>
                  <a:close/>
                  <a:moveTo>
                    <a:pt x="1851" y="1849"/>
                  </a:moveTo>
                  <a:cubicBezTo>
                    <a:pt x="1850" y="1848"/>
                    <a:pt x="1849" y="1849"/>
                    <a:pt x="1849" y="1850"/>
                  </a:cubicBezTo>
                  <a:cubicBezTo>
                    <a:pt x="1849" y="1850"/>
                    <a:pt x="1849" y="1851"/>
                    <a:pt x="1849" y="1851"/>
                  </a:cubicBezTo>
                  <a:cubicBezTo>
                    <a:pt x="1849" y="1851"/>
                    <a:pt x="1849" y="1851"/>
                    <a:pt x="1849" y="1851"/>
                  </a:cubicBezTo>
                  <a:cubicBezTo>
                    <a:pt x="1850" y="1860"/>
                    <a:pt x="1846" y="1869"/>
                    <a:pt x="1837" y="1876"/>
                  </a:cubicBezTo>
                  <a:cubicBezTo>
                    <a:pt x="1827" y="1882"/>
                    <a:pt x="1814" y="1884"/>
                    <a:pt x="1806" y="1879"/>
                  </a:cubicBezTo>
                  <a:cubicBezTo>
                    <a:pt x="1805" y="1879"/>
                    <a:pt x="1805" y="1879"/>
                    <a:pt x="1804" y="1879"/>
                  </a:cubicBezTo>
                  <a:cubicBezTo>
                    <a:pt x="1803" y="1879"/>
                    <a:pt x="1803" y="1880"/>
                    <a:pt x="1803" y="1880"/>
                  </a:cubicBezTo>
                  <a:cubicBezTo>
                    <a:pt x="1799" y="1892"/>
                    <a:pt x="1788" y="1901"/>
                    <a:pt x="1776" y="1903"/>
                  </a:cubicBezTo>
                  <a:cubicBezTo>
                    <a:pt x="1765" y="1905"/>
                    <a:pt x="1754" y="1900"/>
                    <a:pt x="1747" y="1889"/>
                  </a:cubicBezTo>
                  <a:cubicBezTo>
                    <a:pt x="1747" y="1888"/>
                    <a:pt x="1746" y="1888"/>
                    <a:pt x="1746" y="1888"/>
                  </a:cubicBezTo>
                  <a:cubicBezTo>
                    <a:pt x="1745" y="1888"/>
                    <a:pt x="1745" y="1888"/>
                    <a:pt x="1744" y="1889"/>
                  </a:cubicBezTo>
                  <a:cubicBezTo>
                    <a:pt x="1735" y="1899"/>
                    <a:pt x="1722" y="1902"/>
                    <a:pt x="1711" y="1899"/>
                  </a:cubicBezTo>
                  <a:cubicBezTo>
                    <a:pt x="1699" y="1896"/>
                    <a:pt x="1691" y="1886"/>
                    <a:pt x="1688" y="1872"/>
                  </a:cubicBezTo>
                  <a:cubicBezTo>
                    <a:pt x="1688" y="1872"/>
                    <a:pt x="1687" y="1871"/>
                    <a:pt x="1687" y="1871"/>
                  </a:cubicBezTo>
                  <a:cubicBezTo>
                    <a:pt x="1686" y="1871"/>
                    <a:pt x="1686" y="1871"/>
                    <a:pt x="1685" y="1871"/>
                  </a:cubicBezTo>
                  <a:cubicBezTo>
                    <a:pt x="1683" y="1871"/>
                    <a:pt x="1680" y="1872"/>
                    <a:pt x="1678" y="1872"/>
                  </a:cubicBezTo>
                  <a:cubicBezTo>
                    <a:pt x="1677" y="1869"/>
                    <a:pt x="1676" y="1867"/>
                    <a:pt x="1675" y="1865"/>
                  </a:cubicBezTo>
                  <a:cubicBezTo>
                    <a:pt x="1668" y="1849"/>
                    <a:pt x="1655" y="1846"/>
                    <a:pt x="1646" y="1849"/>
                  </a:cubicBezTo>
                  <a:cubicBezTo>
                    <a:pt x="1645" y="1849"/>
                    <a:pt x="1644" y="1849"/>
                    <a:pt x="1643" y="1850"/>
                  </a:cubicBezTo>
                  <a:cubicBezTo>
                    <a:pt x="1631" y="1830"/>
                    <a:pt x="1635" y="1806"/>
                    <a:pt x="1653" y="1785"/>
                  </a:cubicBezTo>
                  <a:cubicBezTo>
                    <a:pt x="1656" y="1788"/>
                    <a:pt x="1660" y="1790"/>
                    <a:pt x="1663" y="1791"/>
                  </a:cubicBezTo>
                  <a:cubicBezTo>
                    <a:pt x="1651" y="1809"/>
                    <a:pt x="1650" y="1828"/>
                    <a:pt x="1661" y="1843"/>
                  </a:cubicBezTo>
                  <a:cubicBezTo>
                    <a:pt x="1669" y="1854"/>
                    <a:pt x="1683" y="1859"/>
                    <a:pt x="1695" y="1856"/>
                  </a:cubicBezTo>
                  <a:cubicBezTo>
                    <a:pt x="1698" y="1868"/>
                    <a:pt x="1706" y="1877"/>
                    <a:pt x="1717" y="1880"/>
                  </a:cubicBezTo>
                  <a:cubicBezTo>
                    <a:pt x="1727" y="1882"/>
                    <a:pt x="1738" y="1879"/>
                    <a:pt x="1746" y="1870"/>
                  </a:cubicBezTo>
                  <a:cubicBezTo>
                    <a:pt x="1752" y="1879"/>
                    <a:pt x="1761" y="1883"/>
                    <a:pt x="1772" y="1881"/>
                  </a:cubicBezTo>
                  <a:cubicBezTo>
                    <a:pt x="1783" y="1880"/>
                    <a:pt x="1793" y="1872"/>
                    <a:pt x="1796" y="1860"/>
                  </a:cubicBezTo>
                  <a:cubicBezTo>
                    <a:pt x="1804" y="1865"/>
                    <a:pt x="1814" y="1865"/>
                    <a:pt x="1822" y="1861"/>
                  </a:cubicBezTo>
                  <a:cubicBezTo>
                    <a:pt x="1831" y="1856"/>
                    <a:pt x="1836" y="1847"/>
                    <a:pt x="1836" y="1836"/>
                  </a:cubicBezTo>
                  <a:cubicBezTo>
                    <a:pt x="1847" y="1836"/>
                    <a:pt x="1856" y="1831"/>
                    <a:pt x="1861" y="1822"/>
                  </a:cubicBezTo>
                  <a:cubicBezTo>
                    <a:pt x="1866" y="1814"/>
                    <a:pt x="1865" y="1804"/>
                    <a:pt x="1861" y="1796"/>
                  </a:cubicBezTo>
                  <a:cubicBezTo>
                    <a:pt x="1872" y="1792"/>
                    <a:pt x="1880" y="1783"/>
                    <a:pt x="1882" y="1772"/>
                  </a:cubicBezTo>
                  <a:cubicBezTo>
                    <a:pt x="1883" y="1761"/>
                    <a:pt x="1879" y="1751"/>
                    <a:pt x="1870" y="1746"/>
                  </a:cubicBezTo>
                  <a:cubicBezTo>
                    <a:pt x="1879" y="1737"/>
                    <a:pt x="1883" y="1727"/>
                    <a:pt x="1880" y="1717"/>
                  </a:cubicBezTo>
                  <a:cubicBezTo>
                    <a:pt x="1877" y="1706"/>
                    <a:pt x="1868" y="1698"/>
                    <a:pt x="1856" y="1695"/>
                  </a:cubicBezTo>
                  <a:cubicBezTo>
                    <a:pt x="1859" y="1683"/>
                    <a:pt x="1854" y="1669"/>
                    <a:pt x="1843" y="1661"/>
                  </a:cubicBezTo>
                  <a:cubicBezTo>
                    <a:pt x="1829" y="1650"/>
                    <a:pt x="1810" y="1651"/>
                    <a:pt x="1791" y="1663"/>
                  </a:cubicBezTo>
                  <a:cubicBezTo>
                    <a:pt x="1790" y="1659"/>
                    <a:pt x="1788" y="1656"/>
                    <a:pt x="1786" y="1653"/>
                  </a:cubicBezTo>
                  <a:cubicBezTo>
                    <a:pt x="1806" y="1634"/>
                    <a:pt x="1830" y="1631"/>
                    <a:pt x="1850" y="1643"/>
                  </a:cubicBezTo>
                  <a:cubicBezTo>
                    <a:pt x="1850" y="1644"/>
                    <a:pt x="1849" y="1645"/>
                    <a:pt x="1849" y="1646"/>
                  </a:cubicBezTo>
                  <a:cubicBezTo>
                    <a:pt x="1847" y="1655"/>
                    <a:pt x="1849" y="1668"/>
                    <a:pt x="1865" y="1675"/>
                  </a:cubicBezTo>
                  <a:cubicBezTo>
                    <a:pt x="1867" y="1676"/>
                    <a:pt x="1870" y="1677"/>
                    <a:pt x="1872" y="1677"/>
                  </a:cubicBezTo>
                  <a:cubicBezTo>
                    <a:pt x="1872" y="1680"/>
                    <a:pt x="1872" y="1683"/>
                    <a:pt x="1871" y="1685"/>
                  </a:cubicBezTo>
                  <a:cubicBezTo>
                    <a:pt x="1871" y="1686"/>
                    <a:pt x="1871" y="1686"/>
                    <a:pt x="1871" y="1687"/>
                  </a:cubicBezTo>
                  <a:cubicBezTo>
                    <a:pt x="1872" y="1687"/>
                    <a:pt x="1872" y="1687"/>
                    <a:pt x="1873" y="1687"/>
                  </a:cubicBezTo>
                  <a:cubicBezTo>
                    <a:pt x="1886" y="1691"/>
                    <a:pt x="1896" y="1699"/>
                    <a:pt x="1899" y="1710"/>
                  </a:cubicBezTo>
                  <a:cubicBezTo>
                    <a:pt x="1903" y="1722"/>
                    <a:pt x="1899" y="1735"/>
                    <a:pt x="1889" y="1744"/>
                  </a:cubicBezTo>
                  <a:cubicBezTo>
                    <a:pt x="1888" y="1744"/>
                    <a:pt x="1888" y="1745"/>
                    <a:pt x="1888" y="1746"/>
                  </a:cubicBezTo>
                  <a:cubicBezTo>
                    <a:pt x="1888" y="1746"/>
                    <a:pt x="1889" y="1747"/>
                    <a:pt x="1889" y="1747"/>
                  </a:cubicBezTo>
                  <a:cubicBezTo>
                    <a:pt x="1900" y="1754"/>
                    <a:pt x="1905" y="1764"/>
                    <a:pt x="1903" y="1776"/>
                  </a:cubicBezTo>
                  <a:cubicBezTo>
                    <a:pt x="1902" y="1788"/>
                    <a:pt x="1892" y="1799"/>
                    <a:pt x="1880" y="1803"/>
                  </a:cubicBezTo>
                  <a:cubicBezTo>
                    <a:pt x="1880" y="1803"/>
                    <a:pt x="1879" y="1803"/>
                    <a:pt x="1879" y="1804"/>
                  </a:cubicBezTo>
                  <a:cubicBezTo>
                    <a:pt x="1879" y="1804"/>
                    <a:pt x="1879" y="1805"/>
                    <a:pt x="1879" y="1805"/>
                  </a:cubicBezTo>
                  <a:cubicBezTo>
                    <a:pt x="1884" y="1814"/>
                    <a:pt x="1883" y="1826"/>
                    <a:pt x="1876" y="1836"/>
                  </a:cubicBezTo>
                  <a:cubicBezTo>
                    <a:pt x="1870" y="1845"/>
                    <a:pt x="1860" y="1850"/>
                    <a:pt x="1851" y="18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243"/>
            <p:cNvSpPr>
              <a:spLocks noEditPoints="1"/>
            </p:cNvSpPr>
            <p:nvPr userDrawn="1"/>
          </p:nvSpPr>
          <p:spPr bwMode="auto">
            <a:xfrm>
              <a:off x="3322572" y="1548946"/>
              <a:ext cx="1755775" cy="1757362"/>
            </a:xfrm>
            <a:custGeom>
              <a:avLst/>
              <a:gdLst>
                <a:gd name="T0" fmla="*/ 852 w 1065"/>
                <a:gd name="T1" fmla="*/ 326 h 1065"/>
                <a:gd name="T2" fmla="*/ 600 w 1065"/>
                <a:gd name="T3" fmla="*/ 134 h 1065"/>
                <a:gd name="T4" fmla="*/ 242 w 1065"/>
                <a:gd name="T5" fmla="*/ 149 h 1065"/>
                <a:gd name="T6" fmla="*/ 26 w 1065"/>
                <a:gd name="T7" fmla="*/ 492 h 1065"/>
                <a:gd name="T8" fmla="*/ 155 w 1065"/>
                <a:gd name="T9" fmla="*/ 909 h 1065"/>
                <a:gd name="T10" fmla="*/ 573 w 1065"/>
                <a:gd name="T11" fmla="*/ 1039 h 1065"/>
                <a:gd name="T12" fmla="*/ 916 w 1065"/>
                <a:gd name="T13" fmla="*/ 823 h 1065"/>
                <a:gd name="T14" fmla="*/ 1026 w 1065"/>
                <a:gd name="T15" fmla="*/ 566 h 1065"/>
                <a:gd name="T16" fmla="*/ 1016 w 1065"/>
                <a:gd name="T17" fmla="*/ 560 h 1065"/>
                <a:gd name="T18" fmla="*/ 956 w 1065"/>
                <a:gd name="T19" fmla="*/ 516 h 1065"/>
                <a:gd name="T20" fmla="*/ 994 w 1065"/>
                <a:gd name="T21" fmla="*/ 307 h 1065"/>
                <a:gd name="T22" fmla="*/ 1000 w 1065"/>
                <a:gd name="T23" fmla="*/ 370 h 1065"/>
                <a:gd name="T24" fmla="*/ 974 w 1065"/>
                <a:gd name="T25" fmla="*/ 345 h 1065"/>
                <a:gd name="T26" fmla="*/ 900 w 1065"/>
                <a:gd name="T27" fmla="*/ 165 h 1065"/>
                <a:gd name="T28" fmla="*/ 834 w 1065"/>
                <a:gd name="T29" fmla="*/ 230 h 1065"/>
                <a:gd name="T30" fmla="*/ 842 w 1065"/>
                <a:gd name="T31" fmla="*/ 178 h 1065"/>
                <a:gd name="T32" fmla="*/ 757 w 1065"/>
                <a:gd name="T33" fmla="*/ 69 h 1065"/>
                <a:gd name="T34" fmla="*/ 755 w 1065"/>
                <a:gd name="T35" fmla="*/ 111 h 1065"/>
                <a:gd name="T36" fmla="*/ 755 w 1065"/>
                <a:gd name="T37" fmla="*/ 115 h 1065"/>
                <a:gd name="T38" fmla="*/ 516 w 1065"/>
                <a:gd name="T39" fmla="*/ 22 h 1065"/>
                <a:gd name="T40" fmla="*/ 532 w 1065"/>
                <a:gd name="T41" fmla="*/ 105 h 1065"/>
                <a:gd name="T42" fmla="*/ 505 w 1065"/>
                <a:gd name="T43" fmla="*/ 49 h 1065"/>
                <a:gd name="T44" fmla="*/ 363 w 1065"/>
                <a:gd name="T45" fmla="*/ 46 h 1065"/>
                <a:gd name="T46" fmla="*/ 351 w 1065"/>
                <a:gd name="T47" fmla="*/ 205 h 1065"/>
                <a:gd name="T48" fmla="*/ 304 w 1065"/>
                <a:gd name="T49" fmla="*/ 118 h 1065"/>
                <a:gd name="T50" fmla="*/ 164 w 1065"/>
                <a:gd name="T51" fmla="*/ 165 h 1065"/>
                <a:gd name="T52" fmla="*/ 230 w 1065"/>
                <a:gd name="T53" fmla="*/ 230 h 1065"/>
                <a:gd name="T54" fmla="*/ 171 w 1065"/>
                <a:gd name="T55" fmla="*/ 210 h 1065"/>
                <a:gd name="T56" fmla="*/ 87 w 1065"/>
                <a:gd name="T57" fmla="*/ 353 h 1065"/>
                <a:gd name="T58" fmla="*/ 85 w 1065"/>
                <a:gd name="T59" fmla="*/ 319 h 1065"/>
                <a:gd name="T60" fmla="*/ 55 w 1065"/>
                <a:gd name="T61" fmla="*/ 420 h 1065"/>
                <a:gd name="T62" fmla="*/ 21 w 1065"/>
                <a:gd name="T63" fmla="*/ 549 h 1065"/>
                <a:gd name="T64" fmla="*/ 48 w 1065"/>
                <a:gd name="T65" fmla="*/ 560 h 1065"/>
                <a:gd name="T66" fmla="*/ 126 w 1065"/>
                <a:gd name="T67" fmla="*/ 574 h 1065"/>
                <a:gd name="T68" fmla="*/ 38 w 1065"/>
                <a:gd name="T69" fmla="*/ 737 h 1065"/>
                <a:gd name="T70" fmla="*/ 172 w 1065"/>
                <a:gd name="T71" fmla="*/ 636 h 1065"/>
                <a:gd name="T72" fmla="*/ 205 w 1065"/>
                <a:gd name="T73" fmla="*/ 647 h 1065"/>
                <a:gd name="T74" fmla="*/ 164 w 1065"/>
                <a:gd name="T75" fmla="*/ 901 h 1065"/>
                <a:gd name="T76" fmla="*/ 230 w 1065"/>
                <a:gd name="T77" fmla="*/ 835 h 1065"/>
                <a:gd name="T78" fmla="*/ 197 w 1065"/>
                <a:gd name="T79" fmla="*/ 889 h 1065"/>
                <a:gd name="T80" fmla="*/ 327 w 1065"/>
                <a:gd name="T81" fmla="*/ 1027 h 1065"/>
                <a:gd name="T82" fmla="*/ 303 w 1065"/>
                <a:gd name="T83" fmla="*/ 953 h 1065"/>
                <a:gd name="T84" fmla="*/ 394 w 1065"/>
                <a:gd name="T85" fmla="*/ 844 h 1065"/>
                <a:gd name="T86" fmla="*/ 532 w 1065"/>
                <a:gd name="T87" fmla="*/ 1053 h 1065"/>
                <a:gd name="T88" fmla="*/ 538 w 1065"/>
                <a:gd name="T89" fmla="*/ 960 h 1065"/>
                <a:gd name="T90" fmla="*/ 575 w 1065"/>
                <a:gd name="T91" fmla="*/ 997 h 1065"/>
                <a:gd name="T92" fmla="*/ 698 w 1065"/>
                <a:gd name="T93" fmla="*/ 1020 h 1065"/>
                <a:gd name="T94" fmla="*/ 782 w 1065"/>
                <a:gd name="T95" fmla="*/ 971 h 1065"/>
                <a:gd name="T96" fmla="*/ 670 w 1065"/>
                <a:gd name="T97" fmla="*/ 844 h 1065"/>
                <a:gd name="T98" fmla="*/ 905 w 1065"/>
                <a:gd name="T99" fmla="*/ 846 h 1065"/>
                <a:gd name="T100" fmla="*/ 826 w 1065"/>
                <a:gd name="T101" fmla="*/ 841 h 1065"/>
                <a:gd name="T102" fmla="*/ 897 w 1065"/>
                <a:gd name="T103" fmla="*/ 807 h 1065"/>
                <a:gd name="T104" fmla="*/ 740 w 1065"/>
                <a:gd name="T105" fmla="*/ 848 h 1065"/>
                <a:gd name="T106" fmla="*/ 430 w 1065"/>
                <a:gd name="T107" fmla="*/ 863 h 1065"/>
                <a:gd name="T108" fmla="*/ 224 w 1065"/>
                <a:gd name="T109" fmla="*/ 672 h 1065"/>
                <a:gd name="T110" fmla="*/ 238 w 1065"/>
                <a:gd name="T111" fmla="*/ 412 h 1065"/>
                <a:gd name="T112" fmla="*/ 413 w 1065"/>
                <a:gd name="T113" fmla="*/ 217 h 1065"/>
                <a:gd name="T114" fmla="*/ 693 w 1065"/>
                <a:gd name="T115" fmla="*/ 227 h 1065"/>
                <a:gd name="T116" fmla="*/ 901 w 1065"/>
                <a:gd name="T117" fmla="*/ 457 h 1065"/>
                <a:gd name="T118" fmla="*/ 841 w 1065"/>
                <a:gd name="T119" fmla="*/ 664 h 1065"/>
                <a:gd name="T120" fmla="*/ 892 w 1065"/>
                <a:gd name="T121" fmla="*/ 636 h 1065"/>
                <a:gd name="T122" fmla="*/ 901 w 1065"/>
                <a:gd name="T123" fmla="*/ 627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5" h="1065">
                  <a:moveTo>
                    <a:pt x="1037" y="652"/>
                  </a:moveTo>
                  <a:cubicBezTo>
                    <a:pt x="1024" y="615"/>
                    <a:pt x="955" y="606"/>
                    <a:pt x="903" y="622"/>
                  </a:cubicBezTo>
                  <a:cubicBezTo>
                    <a:pt x="904" y="619"/>
                    <a:pt x="905" y="616"/>
                    <a:pt x="905" y="612"/>
                  </a:cubicBezTo>
                  <a:cubicBezTo>
                    <a:pt x="905" y="612"/>
                    <a:pt x="905" y="612"/>
                    <a:pt x="905" y="612"/>
                  </a:cubicBezTo>
                  <a:cubicBezTo>
                    <a:pt x="915" y="614"/>
                    <a:pt x="924" y="609"/>
                    <a:pt x="931" y="600"/>
                  </a:cubicBezTo>
                  <a:cubicBezTo>
                    <a:pt x="932" y="600"/>
                    <a:pt x="932" y="599"/>
                    <a:pt x="932" y="599"/>
                  </a:cubicBezTo>
                  <a:cubicBezTo>
                    <a:pt x="950" y="614"/>
                    <a:pt x="980" y="617"/>
                    <a:pt x="997" y="611"/>
                  </a:cubicBezTo>
                  <a:cubicBezTo>
                    <a:pt x="1004" y="608"/>
                    <a:pt x="1008" y="604"/>
                    <a:pt x="1008" y="599"/>
                  </a:cubicBezTo>
                  <a:cubicBezTo>
                    <a:pt x="1009" y="595"/>
                    <a:pt x="1012" y="594"/>
                    <a:pt x="1018" y="592"/>
                  </a:cubicBezTo>
                  <a:cubicBezTo>
                    <a:pt x="1023" y="590"/>
                    <a:pt x="1029" y="588"/>
                    <a:pt x="1030" y="582"/>
                  </a:cubicBezTo>
                  <a:cubicBezTo>
                    <a:pt x="1030" y="578"/>
                    <a:pt x="1034" y="576"/>
                    <a:pt x="1038" y="573"/>
                  </a:cubicBezTo>
                  <a:cubicBezTo>
                    <a:pt x="1043" y="571"/>
                    <a:pt x="1049" y="568"/>
                    <a:pt x="1049" y="562"/>
                  </a:cubicBezTo>
                  <a:cubicBezTo>
                    <a:pt x="1050" y="558"/>
                    <a:pt x="1052" y="555"/>
                    <a:pt x="1055" y="552"/>
                  </a:cubicBezTo>
                  <a:cubicBezTo>
                    <a:pt x="1060" y="547"/>
                    <a:pt x="1065" y="542"/>
                    <a:pt x="1065" y="533"/>
                  </a:cubicBezTo>
                  <a:cubicBezTo>
                    <a:pt x="1065" y="523"/>
                    <a:pt x="1060" y="518"/>
                    <a:pt x="1055" y="514"/>
                  </a:cubicBezTo>
                  <a:cubicBezTo>
                    <a:pt x="1052" y="510"/>
                    <a:pt x="1050" y="508"/>
                    <a:pt x="1049" y="504"/>
                  </a:cubicBezTo>
                  <a:cubicBezTo>
                    <a:pt x="1049" y="498"/>
                    <a:pt x="1043" y="495"/>
                    <a:pt x="1038" y="492"/>
                  </a:cubicBezTo>
                  <a:cubicBezTo>
                    <a:pt x="1034" y="490"/>
                    <a:pt x="1030" y="488"/>
                    <a:pt x="1030" y="484"/>
                  </a:cubicBezTo>
                  <a:cubicBezTo>
                    <a:pt x="1029" y="478"/>
                    <a:pt x="1023" y="476"/>
                    <a:pt x="1018" y="474"/>
                  </a:cubicBezTo>
                  <a:cubicBezTo>
                    <a:pt x="1012" y="472"/>
                    <a:pt x="1009" y="470"/>
                    <a:pt x="1008" y="467"/>
                  </a:cubicBezTo>
                  <a:cubicBezTo>
                    <a:pt x="1008" y="462"/>
                    <a:pt x="1004" y="457"/>
                    <a:pt x="997" y="455"/>
                  </a:cubicBezTo>
                  <a:cubicBezTo>
                    <a:pt x="980" y="448"/>
                    <a:pt x="950" y="452"/>
                    <a:pt x="932" y="467"/>
                  </a:cubicBezTo>
                  <a:cubicBezTo>
                    <a:pt x="932" y="466"/>
                    <a:pt x="932" y="466"/>
                    <a:pt x="931" y="465"/>
                  </a:cubicBezTo>
                  <a:cubicBezTo>
                    <a:pt x="924" y="456"/>
                    <a:pt x="915" y="452"/>
                    <a:pt x="905" y="453"/>
                  </a:cubicBezTo>
                  <a:cubicBezTo>
                    <a:pt x="905" y="453"/>
                    <a:pt x="905" y="453"/>
                    <a:pt x="905" y="453"/>
                  </a:cubicBezTo>
                  <a:cubicBezTo>
                    <a:pt x="905" y="450"/>
                    <a:pt x="904" y="446"/>
                    <a:pt x="903" y="443"/>
                  </a:cubicBezTo>
                  <a:cubicBezTo>
                    <a:pt x="955" y="459"/>
                    <a:pt x="1024" y="450"/>
                    <a:pt x="1037" y="413"/>
                  </a:cubicBezTo>
                  <a:cubicBezTo>
                    <a:pt x="1045" y="389"/>
                    <a:pt x="1028" y="371"/>
                    <a:pt x="1023" y="365"/>
                  </a:cubicBezTo>
                  <a:cubicBezTo>
                    <a:pt x="1027" y="361"/>
                    <a:pt x="1038" y="346"/>
                    <a:pt x="1030" y="327"/>
                  </a:cubicBezTo>
                  <a:cubicBezTo>
                    <a:pt x="1022" y="307"/>
                    <a:pt x="1004" y="304"/>
                    <a:pt x="997" y="304"/>
                  </a:cubicBezTo>
                  <a:cubicBezTo>
                    <a:pt x="998" y="297"/>
                    <a:pt x="996" y="271"/>
                    <a:pt x="973" y="260"/>
                  </a:cubicBezTo>
                  <a:cubicBezTo>
                    <a:pt x="938" y="244"/>
                    <a:pt x="883" y="285"/>
                    <a:pt x="858" y="334"/>
                  </a:cubicBezTo>
                  <a:cubicBezTo>
                    <a:pt x="856" y="331"/>
                    <a:pt x="854" y="328"/>
                    <a:pt x="852" y="326"/>
                  </a:cubicBezTo>
                  <a:cubicBezTo>
                    <a:pt x="852" y="326"/>
                    <a:pt x="852" y="326"/>
                    <a:pt x="852" y="326"/>
                  </a:cubicBezTo>
                  <a:cubicBezTo>
                    <a:pt x="860" y="319"/>
                    <a:pt x="864" y="309"/>
                    <a:pt x="862" y="298"/>
                  </a:cubicBezTo>
                  <a:cubicBezTo>
                    <a:pt x="862" y="298"/>
                    <a:pt x="862" y="297"/>
                    <a:pt x="862" y="296"/>
                  </a:cubicBezTo>
                  <a:cubicBezTo>
                    <a:pt x="885" y="294"/>
                    <a:pt x="908" y="276"/>
                    <a:pt x="916" y="259"/>
                  </a:cubicBezTo>
                  <a:cubicBezTo>
                    <a:pt x="919" y="252"/>
                    <a:pt x="919" y="247"/>
                    <a:pt x="916" y="243"/>
                  </a:cubicBezTo>
                  <a:cubicBezTo>
                    <a:pt x="913" y="240"/>
                    <a:pt x="915" y="236"/>
                    <a:pt x="917" y="231"/>
                  </a:cubicBezTo>
                  <a:cubicBezTo>
                    <a:pt x="920" y="226"/>
                    <a:pt x="923" y="220"/>
                    <a:pt x="919" y="215"/>
                  </a:cubicBezTo>
                  <a:cubicBezTo>
                    <a:pt x="916" y="212"/>
                    <a:pt x="917" y="208"/>
                    <a:pt x="919" y="203"/>
                  </a:cubicBezTo>
                  <a:cubicBezTo>
                    <a:pt x="920" y="198"/>
                    <a:pt x="922" y="192"/>
                    <a:pt x="918" y="187"/>
                  </a:cubicBezTo>
                  <a:cubicBezTo>
                    <a:pt x="916" y="184"/>
                    <a:pt x="916" y="181"/>
                    <a:pt x="916" y="176"/>
                  </a:cubicBezTo>
                  <a:cubicBezTo>
                    <a:pt x="916" y="170"/>
                    <a:pt x="915" y="163"/>
                    <a:pt x="909" y="156"/>
                  </a:cubicBezTo>
                  <a:cubicBezTo>
                    <a:pt x="902" y="149"/>
                    <a:pt x="895" y="149"/>
                    <a:pt x="889" y="149"/>
                  </a:cubicBezTo>
                  <a:cubicBezTo>
                    <a:pt x="884" y="149"/>
                    <a:pt x="880" y="149"/>
                    <a:pt x="878" y="147"/>
                  </a:cubicBezTo>
                  <a:cubicBezTo>
                    <a:pt x="873" y="143"/>
                    <a:pt x="867" y="144"/>
                    <a:pt x="862" y="146"/>
                  </a:cubicBezTo>
                  <a:cubicBezTo>
                    <a:pt x="857" y="147"/>
                    <a:pt x="852" y="149"/>
                    <a:pt x="850" y="146"/>
                  </a:cubicBezTo>
                  <a:cubicBezTo>
                    <a:pt x="845" y="142"/>
                    <a:pt x="839" y="145"/>
                    <a:pt x="834" y="147"/>
                  </a:cubicBezTo>
                  <a:cubicBezTo>
                    <a:pt x="829" y="150"/>
                    <a:pt x="825" y="151"/>
                    <a:pt x="822" y="149"/>
                  </a:cubicBezTo>
                  <a:cubicBezTo>
                    <a:pt x="818" y="146"/>
                    <a:pt x="812" y="146"/>
                    <a:pt x="805" y="149"/>
                  </a:cubicBezTo>
                  <a:cubicBezTo>
                    <a:pt x="789" y="157"/>
                    <a:pt x="771" y="180"/>
                    <a:pt x="768" y="203"/>
                  </a:cubicBezTo>
                  <a:cubicBezTo>
                    <a:pt x="768" y="203"/>
                    <a:pt x="767" y="203"/>
                    <a:pt x="766" y="203"/>
                  </a:cubicBezTo>
                  <a:cubicBezTo>
                    <a:pt x="755" y="201"/>
                    <a:pt x="745" y="205"/>
                    <a:pt x="739" y="213"/>
                  </a:cubicBezTo>
                  <a:cubicBezTo>
                    <a:pt x="739" y="213"/>
                    <a:pt x="739" y="213"/>
                    <a:pt x="739" y="213"/>
                  </a:cubicBezTo>
                  <a:cubicBezTo>
                    <a:pt x="737" y="210"/>
                    <a:pt x="734" y="209"/>
                    <a:pt x="731" y="207"/>
                  </a:cubicBezTo>
                  <a:cubicBezTo>
                    <a:pt x="779" y="182"/>
                    <a:pt x="821" y="127"/>
                    <a:pt x="804" y="91"/>
                  </a:cubicBezTo>
                  <a:cubicBezTo>
                    <a:pt x="793" y="68"/>
                    <a:pt x="768" y="67"/>
                    <a:pt x="761" y="67"/>
                  </a:cubicBezTo>
                  <a:cubicBezTo>
                    <a:pt x="760" y="61"/>
                    <a:pt x="757" y="43"/>
                    <a:pt x="738" y="35"/>
                  </a:cubicBezTo>
                  <a:cubicBezTo>
                    <a:pt x="738" y="35"/>
                    <a:pt x="738" y="35"/>
                    <a:pt x="738" y="35"/>
                  </a:cubicBezTo>
                  <a:cubicBezTo>
                    <a:pt x="719" y="27"/>
                    <a:pt x="704" y="38"/>
                    <a:pt x="699" y="42"/>
                  </a:cubicBezTo>
                  <a:cubicBezTo>
                    <a:pt x="694" y="37"/>
                    <a:pt x="676" y="20"/>
                    <a:pt x="652" y="28"/>
                  </a:cubicBezTo>
                  <a:cubicBezTo>
                    <a:pt x="615" y="41"/>
                    <a:pt x="606" y="110"/>
                    <a:pt x="621" y="162"/>
                  </a:cubicBezTo>
                  <a:cubicBezTo>
                    <a:pt x="618" y="161"/>
                    <a:pt x="615" y="160"/>
                    <a:pt x="612" y="160"/>
                  </a:cubicBezTo>
                  <a:cubicBezTo>
                    <a:pt x="612" y="160"/>
                    <a:pt x="612" y="160"/>
                    <a:pt x="612" y="160"/>
                  </a:cubicBezTo>
                  <a:cubicBezTo>
                    <a:pt x="613" y="150"/>
                    <a:pt x="609" y="140"/>
                    <a:pt x="600" y="134"/>
                  </a:cubicBezTo>
                  <a:cubicBezTo>
                    <a:pt x="599" y="133"/>
                    <a:pt x="599" y="133"/>
                    <a:pt x="598" y="132"/>
                  </a:cubicBezTo>
                  <a:cubicBezTo>
                    <a:pt x="613" y="115"/>
                    <a:pt x="616" y="85"/>
                    <a:pt x="610" y="68"/>
                  </a:cubicBezTo>
                  <a:cubicBezTo>
                    <a:pt x="607" y="61"/>
                    <a:pt x="603" y="57"/>
                    <a:pt x="598" y="56"/>
                  </a:cubicBezTo>
                  <a:cubicBezTo>
                    <a:pt x="594" y="56"/>
                    <a:pt x="593" y="52"/>
                    <a:pt x="591" y="47"/>
                  </a:cubicBezTo>
                  <a:cubicBezTo>
                    <a:pt x="589" y="41"/>
                    <a:pt x="587" y="35"/>
                    <a:pt x="581" y="35"/>
                  </a:cubicBezTo>
                  <a:cubicBezTo>
                    <a:pt x="577" y="35"/>
                    <a:pt x="575" y="31"/>
                    <a:pt x="573" y="26"/>
                  </a:cubicBezTo>
                  <a:cubicBezTo>
                    <a:pt x="570" y="21"/>
                    <a:pt x="567" y="16"/>
                    <a:pt x="561" y="15"/>
                  </a:cubicBezTo>
                  <a:cubicBezTo>
                    <a:pt x="557" y="15"/>
                    <a:pt x="554" y="12"/>
                    <a:pt x="551" y="9"/>
                  </a:cubicBezTo>
                  <a:cubicBezTo>
                    <a:pt x="547" y="5"/>
                    <a:pt x="542" y="0"/>
                    <a:pt x="532" y="0"/>
                  </a:cubicBezTo>
                  <a:cubicBezTo>
                    <a:pt x="522" y="0"/>
                    <a:pt x="517" y="5"/>
                    <a:pt x="513" y="9"/>
                  </a:cubicBezTo>
                  <a:cubicBezTo>
                    <a:pt x="510" y="12"/>
                    <a:pt x="507" y="15"/>
                    <a:pt x="503" y="15"/>
                  </a:cubicBezTo>
                  <a:cubicBezTo>
                    <a:pt x="497" y="16"/>
                    <a:pt x="494" y="21"/>
                    <a:pt x="492" y="26"/>
                  </a:cubicBezTo>
                  <a:cubicBezTo>
                    <a:pt x="489" y="31"/>
                    <a:pt x="487" y="35"/>
                    <a:pt x="483" y="35"/>
                  </a:cubicBezTo>
                  <a:cubicBezTo>
                    <a:pt x="477" y="35"/>
                    <a:pt x="475" y="41"/>
                    <a:pt x="473" y="47"/>
                  </a:cubicBezTo>
                  <a:cubicBezTo>
                    <a:pt x="471" y="52"/>
                    <a:pt x="470" y="56"/>
                    <a:pt x="466" y="56"/>
                  </a:cubicBezTo>
                  <a:cubicBezTo>
                    <a:pt x="461" y="57"/>
                    <a:pt x="457" y="61"/>
                    <a:pt x="454" y="68"/>
                  </a:cubicBezTo>
                  <a:cubicBezTo>
                    <a:pt x="448" y="85"/>
                    <a:pt x="451" y="115"/>
                    <a:pt x="466" y="132"/>
                  </a:cubicBezTo>
                  <a:cubicBezTo>
                    <a:pt x="465" y="133"/>
                    <a:pt x="465" y="133"/>
                    <a:pt x="464" y="134"/>
                  </a:cubicBezTo>
                  <a:cubicBezTo>
                    <a:pt x="455" y="140"/>
                    <a:pt x="451" y="150"/>
                    <a:pt x="452" y="160"/>
                  </a:cubicBezTo>
                  <a:cubicBezTo>
                    <a:pt x="452" y="160"/>
                    <a:pt x="452" y="160"/>
                    <a:pt x="452" y="160"/>
                  </a:cubicBezTo>
                  <a:cubicBezTo>
                    <a:pt x="449" y="160"/>
                    <a:pt x="446" y="161"/>
                    <a:pt x="443" y="162"/>
                  </a:cubicBezTo>
                  <a:cubicBezTo>
                    <a:pt x="458" y="110"/>
                    <a:pt x="449" y="41"/>
                    <a:pt x="413" y="28"/>
                  </a:cubicBezTo>
                  <a:cubicBezTo>
                    <a:pt x="388" y="20"/>
                    <a:pt x="370" y="37"/>
                    <a:pt x="365" y="42"/>
                  </a:cubicBezTo>
                  <a:cubicBezTo>
                    <a:pt x="360" y="38"/>
                    <a:pt x="345" y="27"/>
                    <a:pt x="326" y="35"/>
                  </a:cubicBezTo>
                  <a:cubicBezTo>
                    <a:pt x="307" y="43"/>
                    <a:pt x="304" y="61"/>
                    <a:pt x="303" y="67"/>
                  </a:cubicBezTo>
                  <a:cubicBezTo>
                    <a:pt x="296" y="67"/>
                    <a:pt x="271" y="68"/>
                    <a:pt x="260" y="91"/>
                  </a:cubicBezTo>
                  <a:cubicBezTo>
                    <a:pt x="243" y="127"/>
                    <a:pt x="285" y="182"/>
                    <a:pt x="333" y="207"/>
                  </a:cubicBezTo>
                  <a:cubicBezTo>
                    <a:pt x="330" y="209"/>
                    <a:pt x="327" y="210"/>
                    <a:pt x="325" y="213"/>
                  </a:cubicBezTo>
                  <a:cubicBezTo>
                    <a:pt x="325" y="213"/>
                    <a:pt x="325" y="213"/>
                    <a:pt x="325" y="213"/>
                  </a:cubicBezTo>
                  <a:cubicBezTo>
                    <a:pt x="319" y="205"/>
                    <a:pt x="309" y="201"/>
                    <a:pt x="298" y="203"/>
                  </a:cubicBezTo>
                  <a:cubicBezTo>
                    <a:pt x="297" y="203"/>
                    <a:pt x="296" y="203"/>
                    <a:pt x="296" y="203"/>
                  </a:cubicBezTo>
                  <a:cubicBezTo>
                    <a:pt x="293" y="180"/>
                    <a:pt x="275" y="157"/>
                    <a:pt x="259" y="149"/>
                  </a:cubicBezTo>
                  <a:cubicBezTo>
                    <a:pt x="252" y="146"/>
                    <a:pt x="246" y="146"/>
                    <a:pt x="242" y="149"/>
                  </a:cubicBezTo>
                  <a:cubicBezTo>
                    <a:pt x="239" y="151"/>
                    <a:pt x="235" y="150"/>
                    <a:pt x="230" y="147"/>
                  </a:cubicBezTo>
                  <a:cubicBezTo>
                    <a:pt x="225" y="145"/>
                    <a:pt x="219" y="142"/>
                    <a:pt x="215" y="146"/>
                  </a:cubicBezTo>
                  <a:cubicBezTo>
                    <a:pt x="212" y="149"/>
                    <a:pt x="207" y="147"/>
                    <a:pt x="203" y="146"/>
                  </a:cubicBezTo>
                  <a:cubicBezTo>
                    <a:pt x="197" y="144"/>
                    <a:pt x="191" y="143"/>
                    <a:pt x="187" y="147"/>
                  </a:cubicBezTo>
                  <a:cubicBezTo>
                    <a:pt x="184" y="149"/>
                    <a:pt x="180" y="149"/>
                    <a:pt x="176" y="149"/>
                  </a:cubicBezTo>
                  <a:cubicBezTo>
                    <a:pt x="169" y="149"/>
                    <a:pt x="162" y="149"/>
                    <a:pt x="155" y="156"/>
                  </a:cubicBezTo>
                  <a:cubicBezTo>
                    <a:pt x="149" y="163"/>
                    <a:pt x="149" y="170"/>
                    <a:pt x="148" y="176"/>
                  </a:cubicBezTo>
                  <a:cubicBezTo>
                    <a:pt x="148" y="181"/>
                    <a:pt x="148" y="184"/>
                    <a:pt x="146" y="187"/>
                  </a:cubicBezTo>
                  <a:cubicBezTo>
                    <a:pt x="142" y="192"/>
                    <a:pt x="144" y="198"/>
                    <a:pt x="145" y="203"/>
                  </a:cubicBezTo>
                  <a:cubicBezTo>
                    <a:pt x="147" y="208"/>
                    <a:pt x="148" y="212"/>
                    <a:pt x="145" y="215"/>
                  </a:cubicBezTo>
                  <a:cubicBezTo>
                    <a:pt x="141" y="220"/>
                    <a:pt x="144" y="226"/>
                    <a:pt x="147" y="231"/>
                  </a:cubicBezTo>
                  <a:cubicBezTo>
                    <a:pt x="149" y="236"/>
                    <a:pt x="151" y="240"/>
                    <a:pt x="148" y="243"/>
                  </a:cubicBezTo>
                  <a:cubicBezTo>
                    <a:pt x="145" y="247"/>
                    <a:pt x="145" y="252"/>
                    <a:pt x="148" y="259"/>
                  </a:cubicBezTo>
                  <a:cubicBezTo>
                    <a:pt x="156" y="276"/>
                    <a:pt x="179" y="294"/>
                    <a:pt x="202" y="296"/>
                  </a:cubicBezTo>
                  <a:cubicBezTo>
                    <a:pt x="202" y="297"/>
                    <a:pt x="202" y="298"/>
                    <a:pt x="202" y="298"/>
                  </a:cubicBezTo>
                  <a:cubicBezTo>
                    <a:pt x="200" y="309"/>
                    <a:pt x="204" y="319"/>
                    <a:pt x="212" y="326"/>
                  </a:cubicBezTo>
                  <a:cubicBezTo>
                    <a:pt x="212" y="326"/>
                    <a:pt x="212" y="326"/>
                    <a:pt x="212" y="326"/>
                  </a:cubicBezTo>
                  <a:cubicBezTo>
                    <a:pt x="210" y="328"/>
                    <a:pt x="208" y="331"/>
                    <a:pt x="206" y="334"/>
                  </a:cubicBezTo>
                  <a:cubicBezTo>
                    <a:pt x="181" y="285"/>
                    <a:pt x="126" y="244"/>
                    <a:pt x="91" y="260"/>
                  </a:cubicBezTo>
                  <a:cubicBezTo>
                    <a:pt x="68" y="271"/>
                    <a:pt x="66" y="297"/>
                    <a:pt x="67" y="304"/>
                  </a:cubicBezTo>
                  <a:cubicBezTo>
                    <a:pt x="60" y="304"/>
                    <a:pt x="42" y="307"/>
                    <a:pt x="34" y="327"/>
                  </a:cubicBezTo>
                  <a:cubicBezTo>
                    <a:pt x="26" y="346"/>
                    <a:pt x="37" y="361"/>
                    <a:pt x="41" y="365"/>
                  </a:cubicBezTo>
                  <a:cubicBezTo>
                    <a:pt x="36" y="371"/>
                    <a:pt x="19" y="389"/>
                    <a:pt x="27" y="413"/>
                  </a:cubicBezTo>
                  <a:cubicBezTo>
                    <a:pt x="40" y="450"/>
                    <a:pt x="109" y="459"/>
                    <a:pt x="161" y="443"/>
                  </a:cubicBezTo>
                  <a:cubicBezTo>
                    <a:pt x="160" y="446"/>
                    <a:pt x="159" y="450"/>
                    <a:pt x="159" y="453"/>
                  </a:cubicBezTo>
                  <a:cubicBezTo>
                    <a:pt x="159" y="453"/>
                    <a:pt x="159" y="453"/>
                    <a:pt x="159" y="453"/>
                  </a:cubicBezTo>
                  <a:cubicBezTo>
                    <a:pt x="149" y="452"/>
                    <a:pt x="140" y="456"/>
                    <a:pt x="133" y="465"/>
                  </a:cubicBezTo>
                  <a:cubicBezTo>
                    <a:pt x="132" y="466"/>
                    <a:pt x="132" y="466"/>
                    <a:pt x="132" y="467"/>
                  </a:cubicBezTo>
                  <a:cubicBezTo>
                    <a:pt x="114" y="452"/>
                    <a:pt x="84" y="448"/>
                    <a:pt x="67" y="455"/>
                  </a:cubicBezTo>
                  <a:cubicBezTo>
                    <a:pt x="60" y="457"/>
                    <a:pt x="56" y="462"/>
                    <a:pt x="56" y="467"/>
                  </a:cubicBezTo>
                  <a:cubicBezTo>
                    <a:pt x="55" y="470"/>
                    <a:pt x="52" y="472"/>
                    <a:pt x="46" y="474"/>
                  </a:cubicBezTo>
                  <a:cubicBezTo>
                    <a:pt x="41" y="476"/>
                    <a:pt x="35" y="478"/>
                    <a:pt x="34" y="484"/>
                  </a:cubicBezTo>
                  <a:cubicBezTo>
                    <a:pt x="34" y="488"/>
                    <a:pt x="30" y="490"/>
                    <a:pt x="26" y="492"/>
                  </a:cubicBezTo>
                  <a:cubicBezTo>
                    <a:pt x="21" y="495"/>
                    <a:pt x="15" y="498"/>
                    <a:pt x="15" y="504"/>
                  </a:cubicBezTo>
                  <a:cubicBezTo>
                    <a:pt x="14" y="508"/>
                    <a:pt x="12" y="510"/>
                    <a:pt x="9" y="514"/>
                  </a:cubicBezTo>
                  <a:cubicBezTo>
                    <a:pt x="4" y="518"/>
                    <a:pt x="0" y="523"/>
                    <a:pt x="0" y="533"/>
                  </a:cubicBezTo>
                  <a:cubicBezTo>
                    <a:pt x="0" y="542"/>
                    <a:pt x="4" y="547"/>
                    <a:pt x="9" y="552"/>
                  </a:cubicBezTo>
                  <a:cubicBezTo>
                    <a:pt x="12" y="555"/>
                    <a:pt x="14" y="558"/>
                    <a:pt x="15" y="562"/>
                  </a:cubicBezTo>
                  <a:cubicBezTo>
                    <a:pt x="15" y="568"/>
                    <a:pt x="21" y="571"/>
                    <a:pt x="26" y="573"/>
                  </a:cubicBezTo>
                  <a:cubicBezTo>
                    <a:pt x="30" y="576"/>
                    <a:pt x="34" y="578"/>
                    <a:pt x="34" y="582"/>
                  </a:cubicBezTo>
                  <a:cubicBezTo>
                    <a:pt x="35" y="588"/>
                    <a:pt x="41" y="590"/>
                    <a:pt x="46" y="592"/>
                  </a:cubicBezTo>
                  <a:cubicBezTo>
                    <a:pt x="52" y="594"/>
                    <a:pt x="55" y="595"/>
                    <a:pt x="56" y="599"/>
                  </a:cubicBezTo>
                  <a:cubicBezTo>
                    <a:pt x="56" y="604"/>
                    <a:pt x="60" y="608"/>
                    <a:pt x="67" y="611"/>
                  </a:cubicBezTo>
                  <a:cubicBezTo>
                    <a:pt x="84" y="617"/>
                    <a:pt x="114" y="614"/>
                    <a:pt x="132" y="599"/>
                  </a:cubicBezTo>
                  <a:cubicBezTo>
                    <a:pt x="132" y="599"/>
                    <a:pt x="132" y="600"/>
                    <a:pt x="133" y="600"/>
                  </a:cubicBezTo>
                  <a:cubicBezTo>
                    <a:pt x="140" y="609"/>
                    <a:pt x="149" y="614"/>
                    <a:pt x="159" y="612"/>
                  </a:cubicBezTo>
                  <a:cubicBezTo>
                    <a:pt x="159" y="612"/>
                    <a:pt x="159" y="612"/>
                    <a:pt x="159" y="612"/>
                  </a:cubicBezTo>
                  <a:cubicBezTo>
                    <a:pt x="159" y="616"/>
                    <a:pt x="160" y="619"/>
                    <a:pt x="161" y="622"/>
                  </a:cubicBezTo>
                  <a:cubicBezTo>
                    <a:pt x="109" y="606"/>
                    <a:pt x="40" y="615"/>
                    <a:pt x="27" y="652"/>
                  </a:cubicBezTo>
                  <a:cubicBezTo>
                    <a:pt x="19" y="676"/>
                    <a:pt x="36" y="695"/>
                    <a:pt x="41" y="700"/>
                  </a:cubicBezTo>
                  <a:cubicBezTo>
                    <a:pt x="37" y="705"/>
                    <a:pt x="26" y="720"/>
                    <a:pt x="34" y="739"/>
                  </a:cubicBezTo>
                  <a:cubicBezTo>
                    <a:pt x="42" y="758"/>
                    <a:pt x="60" y="761"/>
                    <a:pt x="67" y="762"/>
                  </a:cubicBezTo>
                  <a:cubicBezTo>
                    <a:pt x="66" y="769"/>
                    <a:pt x="68" y="794"/>
                    <a:pt x="91" y="805"/>
                  </a:cubicBezTo>
                  <a:cubicBezTo>
                    <a:pt x="126" y="822"/>
                    <a:pt x="181" y="780"/>
                    <a:pt x="206" y="732"/>
                  </a:cubicBezTo>
                  <a:cubicBezTo>
                    <a:pt x="208" y="735"/>
                    <a:pt x="210" y="738"/>
                    <a:pt x="212" y="740"/>
                  </a:cubicBezTo>
                  <a:cubicBezTo>
                    <a:pt x="212" y="740"/>
                    <a:pt x="212" y="740"/>
                    <a:pt x="212" y="740"/>
                  </a:cubicBezTo>
                  <a:cubicBezTo>
                    <a:pt x="204" y="746"/>
                    <a:pt x="200" y="756"/>
                    <a:pt x="202" y="767"/>
                  </a:cubicBezTo>
                  <a:cubicBezTo>
                    <a:pt x="202" y="768"/>
                    <a:pt x="202" y="768"/>
                    <a:pt x="202" y="769"/>
                  </a:cubicBezTo>
                  <a:cubicBezTo>
                    <a:pt x="179" y="771"/>
                    <a:pt x="156" y="790"/>
                    <a:pt x="148" y="806"/>
                  </a:cubicBezTo>
                  <a:cubicBezTo>
                    <a:pt x="145" y="813"/>
                    <a:pt x="145" y="819"/>
                    <a:pt x="148" y="823"/>
                  </a:cubicBezTo>
                  <a:cubicBezTo>
                    <a:pt x="151" y="826"/>
                    <a:pt x="149" y="829"/>
                    <a:pt x="147" y="835"/>
                  </a:cubicBezTo>
                  <a:cubicBezTo>
                    <a:pt x="144" y="840"/>
                    <a:pt x="141" y="846"/>
                    <a:pt x="145" y="850"/>
                  </a:cubicBezTo>
                  <a:cubicBezTo>
                    <a:pt x="148" y="853"/>
                    <a:pt x="147" y="857"/>
                    <a:pt x="145" y="862"/>
                  </a:cubicBezTo>
                  <a:cubicBezTo>
                    <a:pt x="144" y="868"/>
                    <a:pt x="142" y="873"/>
                    <a:pt x="146" y="878"/>
                  </a:cubicBezTo>
                  <a:cubicBezTo>
                    <a:pt x="148" y="881"/>
                    <a:pt x="148" y="885"/>
                    <a:pt x="148" y="889"/>
                  </a:cubicBezTo>
                  <a:cubicBezTo>
                    <a:pt x="149" y="895"/>
                    <a:pt x="149" y="903"/>
                    <a:pt x="155" y="909"/>
                  </a:cubicBezTo>
                  <a:cubicBezTo>
                    <a:pt x="162" y="916"/>
                    <a:pt x="169" y="916"/>
                    <a:pt x="176" y="916"/>
                  </a:cubicBezTo>
                  <a:cubicBezTo>
                    <a:pt x="180" y="917"/>
                    <a:pt x="184" y="917"/>
                    <a:pt x="187" y="919"/>
                  </a:cubicBezTo>
                  <a:cubicBezTo>
                    <a:pt x="191" y="923"/>
                    <a:pt x="197" y="921"/>
                    <a:pt x="203" y="920"/>
                  </a:cubicBezTo>
                  <a:cubicBezTo>
                    <a:pt x="207" y="918"/>
                    <a:pt x="212" y="917"/>
                    <a:pt x="215" y="919"/>
                  </a:cubicBezTo>
                  <a:cubicBezTo>
                    <a:pt x="219" y="923"/>
                    <a:pt x="225" y="921"/>
                    <a:pt x="230" y="918"/>
                  </a:cubicBezTo>
                  <a:cubicBezTo>
                    <a:pt x="235" y="916"/>
                    <a:pt x="239" y="914"/>
                    <a:pt x="242" y="916"/>
                  </a:cubicBezTo>
                  <a:cubicBezTo>
                    <a:pt x="246" y="920"/>
                    <a:pt x="252" y="920"/>
                    <a:pt x="259" y="916"/>
                  </a:cubicBezTo>
                  <a:cubicBezTo>
                    <a:pt x="275" y="909"/>
                    <a:pt x="293" y="886"/>
                    <a:pt x="296" y="862"/>
                  </a:cubicBezTo>
                  <a:cubicBezTo>
                    <a:pt x="296" y="863"/>
                    <a:pt x="297" y="863"/>
                    <a:pt x="298" y="863"/>
                  </a:cubicBezTo>
                  <a:cubicBezTo>
                    <a:pt x="309" y="864"/>
                    <a:pt x="319" y="861"/>
                    <a:pt x="325" y="853"/>
                  </a:cubicBezTo>
                  <a:cubicBezTo>
                    <a:pt x="325" y="853"/>
                    <a:pt x="325" y="853"/>
                    <a:pt x="325" y="853"/>
                  </a:cubicBezTo>
                  <a:cubicBezTo>
                    <a:pt x="327" y="855"/>
                    <a:pt x="330" y="857"/>
                    <a:pt x="333" y="858"/>
                  </a:cubicBezTo>
                  <a:cubicBezTo>
                    <a:pt x="285" y="884"/>
                    <a:pt x="243" y="939"/>
                    <a:pt x="260" y="974"/>
                  </a:cubicBezTo>
                  <a:cubicBezTo>
                    <a:pt x="271" y="997"/>
                    <a:pt x="296" y="998"/>
                    <a:pt x="303" y="998"/>
                  </a:cubicBezTo>
                  <a:cubicBezTo>
                    <a:pt x="304" y="1004"/>
                    <a:pt x="307" y="1023"/>
                    <a:pt x="326" y="1031"/>
                  </a:cubicBezTo>
                  <a:cubicBezTo>
                    <a:pt x="345" y="1038"/>
                    <a:pt x="360" y="1028"/>
                    <a:pt x="365" y="1024"/>
                  </a:cubicBezTo>
                  <a:cubicBezTo>
                    <a:pt x="370" y="1029"/>
                    <a:pt x="388" y="1046"/>
                    <a:pt x="413" y="1037"/>
                  </a:cubicBezTo>
                  <a:cubicBezTo>
                    <a:pt x="449" y="1024"/>
                    <a:pt x="458" y="956"/>
                    <a:pt x="443" y="904"/>
                  </a:cubicBezTo>
                  <a:cubicBezTo>
                    <a:pt x="446" y="905"/>
                    <a:pt x="449" y="905"/>
                    <a:pt x="452" y="905"/>
                  </a:cubicBezTo>
                  <a:cubicBezTo>
                    <a:pt x="452" y="905"/>
                    <a:pt x="452" y="905"/>
                    <a:pt x="452" y="905"/>
                  </a:cubicBezTo>
                  <a:cubicBezTo>
                    <a:pt x="451" y="915"/>
                    <a:pt x="455" y="925"/>
                    <a:pt x="464" y="932"/>
                  </a:cubicBezTo>
                  <a:cubicBezTo>
                    <a:pt x="465" y="932"/>
                    <a:pt x="465" y="933"/>
                    <a:pt x="466" y="933"/>
                  </a:cubicBezTo>
                  <a:cubicBezTo>
                    <a:pt x="451" y="951"/>
                    <a:pt x="448" y="980"/>
                    <a:pt x="454" y="997"/>
                  </a:cubicBezTo>
                  <a:cubicBezTo>
                    <a:pt x="457" y="1004"/>
                    <a:pt x="461" y="1009"/>
                    <a:pt x="466" y="1009"/>
                  </a:cubicBezTo>
                  <a:cubicBezTo>
                    <a:pt x="470" y="1010"/>
                    <a:pt x="471" y="1013"/>
                    <a:pt x="473" y="1019"/>
                  </a:cubicBezTo>
                  <a:cubicBezTo>
                    <a:pt x="475" y="1024"/>
                    <a:pt x="477" y="1030"/>
                    <a:pt x="483" y="1031"/>
                  </a:cubicBezTo>
                  <a:cubicBezTo>
                    <a:pt x="487" y="1031"/>
                    <a:pt x="489" y="1035"/>
                    <a:pt x="492" y="1039"/>
                  </a:cubicBezTo>
                  <a:cubicBezTo>
                    <a:pt x="494" y="1044"/>
                    <a:pt x="497" y="1050"/>
                    <a:pt x="503" y="1050"/>
                  </a:cubicBezTo>
                  <a:cubicBezTo>
                    <a:pt x="507" y="1051"/>
                    <a:pt x="510" y="1053"/>
                    <a:pt x="513" y="1056"/>
                  </a:cubicBezTo>
                  <a:cubicBezTo>
                    <a:pt x="517" y="1060"/>
                    <a:pt x="522" y="1065"/>
                    <a:pt x="532" y="1065"/>
                  </a:cubicBezTo>
                  <a:cubicBezTo>
                    <a:pt x="542" y="1065"/>
                    <a:pt x="547" y="1060"/>
                    <a:pt x="551" y="1056"/>
                  </a:cubicBezTo>
                  <a:cubicBezTo>
                    <a:pt x="554" y="1053"/>
                    <a:pt x="557" y="1051"/>
                    <a:pt x="561" y="1050"/>
                  </a:cubicBezTo>
                  <a:cubicBezTo>
                    <a:pt x="567" y="1050"/>
                    <a:pt x="570" y="1044"/>
                    <a:pt x="573" y="1039"/>
                  </a:cubicBezTo>
                  <a:cubicBezTo>
                    <a:pt x="575" y="1035"/>
                    <a:pt x="577" y="1031"/>
                    <a:pt x="581" y="1031"/>
                  </a:cubicBezTo>
                  <a:cubicBezTo>
                    <a:pt x="587" y="1030"/>
                    <a:pt x="589" y="1024"/>
                    <a:pt x="591" y="1019"/>
                  </a:cubicBezTo>
                  <a:cubicBezTo>
                    <a:pt x="593" y="1013"/>
                    <a:pt x="594" y="1010"/>
                    <a:pt x="598" y="1009"/>
                  </a:cubicBezTo>
                  <a:cubicBezTo>
                    <a:pt x="603" y="1009"/>
                    <a:pt x="607" y="1004"/>
                    <a:pt x="610" y="997"/>
                  </a:cubicBezTo>
                  <a:cubicBezTo>
                    <a:pt x="616" y="980"/>
                    <a:pt x="613" y="951"/>
                    <a:pt x="598" y="933"/>
                  </a:cubicBezTo>
                  <a:cubicBezTo>
                    <a:pt x="599" y="933"/>
                    <a:pt x="599" y="932"/>
                    <a:pt x="600" y="932"/>
                  </a:cubicBezTo>
                  <a:cubicBezTo>
                    <a:pt x="609" y="925"/>
                    <a:pt x="613" y="915"/>
                    <a:pt x="612" y="905"/>
                  </a:cubicBezTo>
                  <a:cubicBezTo>
                    <a:pt x="612" y="905"/>
                    <a:pt x="612" y="905"/>
                    <a:pt x="612" y="905"/>
                  </a:cubicBezTo>
                  <a:cubicBezTo>
                    <a:pt x="615" y="905"/>
                    <a:pt x="618" y="905"/>
                    <a:pt x="621" y="904"/>
                  </a:cubicBezTo>
                  <a:cubicBezTo>
                    <a:pt x="606" y="956"/>
                    <a:pt x="615" y="1024"/>
                    <a:pt x="652" y="1037"/>
                  </a:cubicBezTo>
                  <a:cubicBezTo>
                    <a:pt x="676" y="1046"/>
                    <a:pt x="694" y="1029"/>
                    <a:pt x="699" y="1024"/>
                  </a:cubicBezTo>
                  <a:cubicBezTo>
                    <a:pt x="704" y="1028"/>
                    <a:pt x="719" y="1038"/>
                    <a:pt x="738" y="1031"/>
                  </a:cubicBezTo>
                  <a:cubicBezTo>
                    <a:pt x="757" y="1023"/>
                    <a:pt x="760" y="1004"/>
                    <a:pt x="761" y="998"/>
                  </a:cubicBezTo>
                  <a:cubicBezTo>
                    <a:pt x="768" y="998"/>
                    <a:pt x="793" y="997"/>
                    <a:pt x="804" y="974"/>
                  </a:cubicBezTo>
                  <a:cubicBezTo>
                    <a:pt x="821" y="939"/>
                    <a:pt x="779" y="884"/>
                    <a:pt x="731" y="858"/>
                  </a:cubicBezTo>
                  <a:cubicBezTo>
                    <a:pt x="734" y="857"/>
                    <a:pt x="737" y="855"/>
                    <a:pt x="739" y="853"/>
                  </a:cubicBezTo>
                  <a:cubicBezTo>
                    <a:pt x="739" y="853"/>
                    <a:pt x="739" y="853"/>
                    <a:pt x="739" y="853"/>
                  </a:cubicBezTo>
                  <a:cubicBezTo>
                    <a:pt x="745" y="861"/>
                    <a:pt x="755" y="864"/>
                    <a:pt x="766" y="863"/>
                  </a:cubicBezTo>
                  <a:cubicBezTo>
                    <a:pt x="767" y="863"/>
                    <a:pt x="768" y="863"/>
                    <a:pt x="768" y="862"/>
                  </a:cubicBezTo>
                  <a:cubicBezTo>
                    <a:pt x="771" y="886"/>
                    <a:pt x="789" y="909"/>
                    <a:pt x="805" y="916"/>
                  </a:cubicBezTo>
                  <a:cubicBezTo>
                    <a:pt x="812" y="920"/>
                    <a:pt x="818" y="920"/>
                    <a:pt x="822" y="916"/>
                  </a:cubicBezTo>
                  <a:cubicBezTo>
                    <a:pt x="825" y="914"/>
                    <a:pt x="829" y="916"/>
                    <a:pt x="834" y="918"/>
                  </a:cubicBezTo>
                  <a:cubicBezTo>
                    <a:pt x="839" y="921"/>
                    <a:pt x="845" y="923"/>
                    <a:pt x="850" y="919"/>
                  </a:cubicBezTo>
                  <a:cubicBezTo>
                    <a:pt x="852" y="917"/>
                    <a:pt x="857" y="918"/>
                    <a:pt x="862" y="920"/>
                  </a:cubicBezTo>
                  <a:cubicBezTo>
                    <a:pt x="867" y="921"/>
                    <a:pt x="873" y="923"/>
                    <a:pt x="878" y="919"/>
                  </a:cubicBezTo>
                  <a:cubicBezTo>
                    <a:pt x="880" y="917"/>
                    <a:pt x="884" y="917"/>
                    <a:pt x="889" y="916"/>
                  </a:cubicBezTo>
                  <a:cubicBezTo>
                    <a:pt x="895" y="916"/>
                    <a:pt x="902" y="916"/>
                    <a:pt x="909" y="909"/>
                  </a:cubicBezTo>
                  <a:cubicBezTo>
                    <a:pt x="915" y="903"/>
                    <a:pt x="916" y="895"/>
                    <a:pt x="916" y="889"/>
                  </a:cubicBezTo>
                  <a:cubicBezTo>
                    <a:pt x="916" y="885"/>
                    <a:pt x="916" y="881"/>
                    <a:pt x="918" y="878"/>
                  </a:cubicBezTo>
                  <a:cubicBezTo>
                    <a:pt x="922" y="873"/>
                    <a:pt x="920" y="868"/>
                    <a:pt x="919" y="862"/>
                  </a:cubicBezTo>
                  <a:cubicBezTo>
                    <a:pt x="917" y="857"/>
                    <a:pt x="916" y="853"/>
                    <a:pt x="919" y="850"/>
                  </a:cubicBezTo>
                  <a:cubicBezTo>
                    <a:pt x="923" y="846"/>
                    <a:pt x="920" y="840"/>
                    <a:pt x="917" y="835"/>
                  </a:cubicBezTo>
                  <a:cubicBezTo>
                    <a:pt x="915" y="829"/>
                    <a:pt x="913" y="826"/>
                    <a:pt x="916" y="823"/>
                  </a:cubicBezTo>
                  <a:cubicBezTo>
                    <a:pt x="919" y="819"/>
                    <a:pt x="919" y="813"/>
                    <a:pt x="916" y="806"/>
                  </a:cubicBezTo>
                  <a:cubicBezTo>
                    <a:pt x="908" y="790"/>
                    <a:pt x="885" y="771"/>
                    <a:pt x="862" y="769"/>
                  </a:cubicBezTo>
                  <a:cubicBezTo>
                    <a:pt x="862" y="768"/>
                    <a:pt x="862" y="768"/>
                    <a:pt x="862" y="767"/>
                  </a:cubicBezTo>
                  <a:cubicBezTo>
                    <a:pt x="864" y="756"/>
                    <a:pt x="860" y="746"/>
                    <a:pt x="852" y="740"/>
                  </a:cubicBezTo>
                  <a:cubicBezTo>
                    <a:pt x="852" y="740"/>
                    <a:pt x="852" y="740"/>
                    <a:pt x="852" y="740"/>
                  </a:cubicBezTo>
                  <a:cubicBezTo>
                    <a:pt x="854" y="738"/>
                    <a:pt x="856" y="735"/>
                    <a:pt x="858" y="732"/>
                  </a:cubicBezTo>
                  <a:cubicBezTo>
                    <a:pt x="883" y="780"/>
                    <a:pt x="938" y="822"/>
                    <a:pt x="973" y="805"/>
                  </a:cubicBezTo>
                  <a:cubicBezTo>
                    <a:pt x="996" y="794"/>
                    <a:pt x="998" y="769"/>
                    <a:pt x="997" y="762"/>
                  </a:cubicBezTo>
                  <a:cubicBezTo>
                    <a:pt x="1004" y="761"/>
                    <a:pt x="1022" y="758"/>
                    <a:pt x="1030" y="739"/>
                  </a:cubicBezTo>
                  <a:cubicBezTo>
                    <a:pt x="1038" y="720"/>
                    <a:pt x="1027" y="705"/>
                    <a:pt x="1023" y="700"/>
                  </a:cubicBezTo>
                  <a:cubicBezTo>
                    <a:pt x="1028" y="695"/>
                    <a:pt x="1045" y="676"/>
                    <a:pt x="1037" y="652"/>
                  </a:cubicBezTo>
                  <a:close/>
                  <a:moveTo>
                    <a:pt x="995" y="458"/>
                  </a:moveTo>
                  <a:cubicBezTo>
                    <a:pt x="1001" y="460"/>
                    <a:pt x="1004" y="464"/>
                    <a:pt x="1005" y="467"/>
                  </a:cubicBezTo>
                  <a:cubicBezTo>
                    <a:pt x="1005" y="473"/>
                    <a:pt x="1012" y="476"/>
                    <a:pt x="1017" y="477"/>
                  </a:cubicBezTo>
                  <a:cubicBezTo>
                    <a:pt x="1022" y="479"/>
                    <a:pt x="1026" y="481"/>
                    <a:pt x="1026" y="484"/>
                  </a:cubicBezTo>
                  <a:cubicBezTo>
                    <a:pt x="1026" y="490"/>
                    <a:pt x="1032" y="493"/>
                    <a:pt x="1037" y="496"/>
                  </a:cubicBezTo>
                  <a:cubicBezTo>
                    <a:pt x="1041" y="498"/>
                    <a:pt x="1045" y="500"/>
                    <a:pt x="1046" y="504"/>
                  </a:cubicBezTo>
                  <a:cubicBezTo>
                    <a:pt x="1046" y="509"/>
                    <a:pt x="1049" y="513"/>
                    <a:pt x="1053" y="516"/>
                  </a:cubicBezTo>
                  <a:cubicBezTo>
                    <a:pt x="1057" y="520"/>
                    <a:pt x="1061" y="525"/>
                    <a:pt x="1061" y="533"/>
                  </a:cubicBezTo>
                  <a:cubicBezTo>
                    <a:pt x="1061" y="541"/>
                    <a:pt x="1057" y="545"/>
                    <a:pt x="1053" y="549"/>
                  </a:cubicBezTo>
                  <a:cubicBezTo>
                    <a:pt x="1049" y="553"/>
                    <a:pt x="1046" y="556"/>
                    <a:pt x="1046" y="561"/>
                  </a:cubicBezTo>
                  <a:cubicBezTo>
                    <a:pt x="1045" y="565"/>
                    <a:pt x="1041" y="567"/>
                    <a:pt x="1037" y="570"/>
                  </a:cubicBezTo>
                  <a:cubicBezTo>
                    <a:pt x="1032" y="572"/>
                    <a:pt x="1026" y="575"/>
                    <a:pt x="1026" y="581"/>
                  </a:cubicBezTo>
                  <a:cubicBezTo>
                    <a:pt x="1026" y="585"/>
                    <a:pt x="1022" y="586"/>
                    <a:pt x="1017" y="588"/>
                  </a:cubicBezTo>
                  <a:cubicBezTo>
                    <a:pt x="1012" y="590"/>
                    <a:pt x="1005" y="592"/>
                    <a:pt x="1005" y="598"/>
                  </a:cubicBezTo>
                  <a:cubicBezTo>
                    <a:pt x="1004" y="602"/>
                    <a:pt x="1001" y="605"/>
                    <a:pt x="995" y="607"/>
                  </a:cubicBezTo>
                  <a:cubicBezTo>
                    <a:pt x="979" y="613"/>
                    <a:pt x="951" y="610"/>
                    <a:pt x="934" y="595"/>
                  </a:cubicBezTo>
                  <a:cubicBezTo>
                    <a:pt x="935" y="594"/>
                    <a:pt x="936" y="592"/>
                    <a:pt x="936" y="591"/>
                  </a:cubicBezTo>
                  <a:cubicBezTo>
                    <a:pt x="948" y="602"/>
                    <a:pt x="972" y="604"/>
                    <a:pt x="985" y="601"/>
                  </a:cubicBezTo>
                  <a:cubicBezTo>
                    <a:pt x="992" y="599"/>
                    <a:pt x="994" y="596"/>
                    <a:pt x="994" y="593"/>
                  </a:cubicBezTo>
                  <a:cubicBezTo>
                    <a:pt x="995" y="589"/>
                    <a:pt x="1000" y="587"/>
                    <a:pt x="1005" y="585"/>
                  </a:cubicBezTo>
                  <a:cubicBezTo>
                    <a:pt x="1011" y="583"/>
                    <a:pt x="1018" y="581"/>
                    <a:pt x="1017" y="574"/>
                  </a:cubicBezTo>
                  <a:cubicBezTo>
                    <a:pt x="1017" y="571"/>
                    <a:pt x="1021" y="569"/>
                    <a:pt x="1026" y="566"/>
                  </a:cubicBezTo>
                  <a:cubicBezTo>
                    <a:pt x="1031" y="564"/>
                    <a:pt x="1037" y="562"/>
                    <a:pt x="1037" y="556"/>
                  </a:cubicBezTo>
                  <a:cubicBezTo>
                    <a:pt x="1037" y="553"/>
                    <a:pt x="1039" y="552"/>
                    <a:pt x="1043" y="549"/>
                  </a:cubicBezTo>
                  <a:cubicBezTo>
                    <a:pt x="1047" y="546"/>
                    <a:pt x="1053" y="542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33"/>
                    <a:pt x="1053" y="533"/>
                    <a:pt x="1053" y="533"/>
                  </a:cubicBezTo>
                  <a:cubicBezTo>
                    <a:pt x="1053" y="524"/>
                    <a:pt x="1047" y="520"/>
                    <a:pt x="1043" y="516"/>
                  </a:cubicBezTo>
                  <a:cubicBezTo>
                    <a:pt x="1039" y="514"/>
                    <a:pt x="1037" y="512"/>
                    <a:pt x="1037" y="509"/>
                  </a:cubicBezTo>
                  <a:cubicBezTo>
                    <a:pt x="1037" y="504"/>
                    <a:pt x="1031" y="501"/>
                    <a:pt x="1026" y="499"/>
                  </a:cubicBezTo>
                  <a:cubicBezTo>
                    <a:pt x="1021" y="497"/>
                    <a:pt x="1017" y="495"/>
                    <a:pt x="1017" y="491"/>
                  </a:cubicBezTo>
                  <a:cubicBezTo>
                    <a:pt x="1018" y="485"/>
                    <a:pt x="1011" y="482"/>
                    <a:pt x="1005" y="480"/>
                  </a:cubicBezTo>
                  <a:cubicBezTo>
                    <a:pt x="1000" y="478"/>
                    <a:pt x="995" y="477"/>
                    <a:pt x="994" y="472"/>
                  </a:cubicBezTo>
                  <a:cubicBezTo>
                    <a:pt x="994" y="470"/>
                    <a:pt x="992" y="467"/>
                    <a:pt x="985" y="465"/>
                  </a:cubicBezTo>
                  <a:cubicBezTo>
                    <a:pt x="972" y="461"/>
                    <a:pt x="948" y="464"/>
                    <a:pt x="936" y="475"/>
                  </a:cubicBezTo>
                  <a:cubicBezTo>
                    <a:pt x="936" y="473"/>
                    <a:pt x="935" y="472"/>
                    <a:pt x="934" y="470"/>
                  </a:cubicBezTo>
                  <a:cubicBezTo>
                    <a:pt x="951" y="456"/>
                    <a:pt x="979" y="453"/>
                    <a:pt x="995" y="458"/>
                  </a:cubicBezTo>
                  <a:close/>
                  <a:moveTo>
                    <a:pt x="1040" y="520"/>
                  </a:moveTo>
                  <a:cubicBezTo>
                    <a:pt x="1044" y="523"/>
                    <a:pt x="1049" y="526"/>
                    <a:pt x="1049" y="533"/>
                  </a:cubicBezTo>
                  <a:cubicBezTo>
                    <a:pt x="1049" y="540"/>
                    <a:pt x="1044" y="543"/>
                    <a:pt x="1040" y="546"/>
                  </a:cubicBezTo>
                  <a:cubicBezTo>
                    <a:pt x="1037" y="548"/>
                    <a:pt x="1033" y="551"/>
                    <a:pt x="1033" y="556"/>
                  </a:cubicBezTo>
                  <a:cubicBezTo>
                    <a:pt x="1033" y="556"/>
                    <a:pt x="1033" y="556"/>
                    <a:pt x="1033" y="556"/>
                  </a:cubicBezTo>
                  <a:cubicBezTo>
                    <a:pt x="1033" y="559"/>
                    <a:pt x="1030" y="561"/>
                    <a:pt x="1025" y="563"/>
                  </a:cubicBezTo>
                  <a:cubicBezTo>
                    <a:pt x="1019" y="565"/>
                    <a:pt x="1013" y="568"/>
                    <a:pt x="1013" y="575"/>
                  </a:cubicBezTo>
                  <a:cubicBezTo>
                    <a:pt x="1014" y="578"/>
                    <a:pt x="1010" y="579"/>
                    <a:pt x="1004" y="582"/>
                  </a:cubicBezTo>
                  <a:cubicBezTo>
                    <a:pt x="998" y="584"/>
                    <a:pt x="992" y="586"/>
                    <a:pt x="991" y="593"/>
                  </a:cubicBezTo>
                  <a:cubicBezTo>
                    <a:pt x="990" y="594"/>
                    <a:pt x="988" y="596"/>
                    <a:pt x="984" y="597"/>
                  </a:cubicBezTo>
                  <a:cubicBezTo>
                    <a:pt x="972" y="600"/>
                    <a:pt x="948" y="598"/>
                    <a:pt x="938" y="587"/>
                  </a:cubicBezTo>
                  <a:cubicBezTo>
                    <a:pt x="938" y="584"/>
                    <a:pt x="938" y="582"/>
                    <a:pt x="938" y="580"/>
                  </a:cubicBezTo>
                  <a:cubicBezTo>
                    <a:pt x="949" y="589"/>
                    <a:pt x="965" y="593"/>
                    <a:pt x="974" y="589"/>
                  </a:cubicBezTo>
                  <a:cubicBezTo>
                    <a:pt x="978" y="587"/>
                    <a:pt x="981" y="583"/>
                    <a:pt x="981" y="578"/>
                  </a:cubicBezTo>
                  <a:cubicBezTo>
                    <a:pt x="987" y="579"/>
                    <a:pt x="992" y="578"/>
                    <a:pt x="996" y="576"/>
                  </a:cubicBezTo>
                  <a:cubicBezTo>
                    <a:pt x="1000" y="573"/>
                    <a:pt x="1002" y="569"/>
                    <a:pt x="1002" y="564"/>
                  </a:cubicBezTo>
                  <a:cubicBezTo>
                    <a:pt x="1007" y="564"/>
                    <a:pt x="1013" y="563"/>
                    <a:pt x="1016" y="560"/>
                  </a:cubicBezTo>
                  <a:cubicBezTo>
                    <a:pt x="1019" y="558"/>
                    <a:pt x="1022" y="554"/>
                    <a:pt x="1021" y="547"/>
                  </a:cubicBezTo>
                  <a:cubicBezTo>
                    <a:pt x="1027" y="546"/>
                    <a:pt x="1031" y="545"/>
                    <a:pt x="1035" y="542"/>
                  </a:cubicBezTo>
                  <a:cubicBezTo>
                    <a:pt x="1038" y="540"/>
                    <a:pt x="1039" y="536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33"/>
                    <a:pt x="1039" y="533"/>
                    <a:pt x="1039" y="533"/>
                  </a:cubicBezTo>
                  <a:cubicBezTo>
                    <a:pt x="1039" y="529"/>
                    <a:pt x="1038" y="526"/>
                    <a:pt x="1035" y="523"/>
                  </a:cubicBezTo>
                  <a:cubicBezTo>
                    <a:pt x="1031" y="521"/>
                    <a:pt x="1027" y="519"/>
                    <a:pt x="1021" y="518"/>
                  </a:cubicBezTo>
                  <a:cubicBezTo>
                    <a:pt x="1022" y="512"/>
                    <a:pt x="1019" y="508"/>
                    <a:pt x="1016" y="506"/>
                  </a:cubicBezTo>
                  <a:cubicBezTo>
                    <a:pt x="1013" y="503"/>
                    <a:pt x="1007" y="502"/>
                    <a:pt x="1002" y="501"/>
                  </a:cubicBezTo>
                  <a:cubicBezTo>
                    <a:pt x="1002" y="496"/>
                    <a:pt x="1000" y="492"/>
                    <a:pt x="996" y="490"/>
                  </a:cubicBezTo>
                  <a:cubicBezTo>
                    <a:pt x="992" y="487"/>
                    <a:pt x="987" y="487"/>
                    <a:pt x="981" y="487"/>
                  </a:cubicBezTo>
                  <a:cubicBezTo>
                    <a:pt x="981" y="482"/>
                    <a:pt x="978" y="479"/>
                    <a:pt x="974" y="477"/>
                  </a:cubicBezTo>
                  <a:cubicBezTo>
                    <a:pt x="965" y="473"/>
                    <a:pt x="949" y="476"/>
                    <a:pt x="938" y="486"/>
                  </a:cubicBezTo>
                  <a:cubicBezTo>
                    <a:pt x="938" y="483"/>
                    <a:pt x="938" y="481"/>
                    <a:pt x="938" y="479"/>
                  </a:cubicBezTo>
                  <a:cubicBezTo>
                    <a:pt x="948" y="468"/>
                    <a:pt x="972" y="465"/>
                    <a:pt x="984" y="468"/>
                  </a:cubicBezTo>
                  <a:cubicBezTo>
                    <a:pt x="988" y="470"/>
                    <a:pt x="990" y="471"/>
                    <a:pt x="991" y="473"/>
                  </a:cubicBezTo>
                  <a:cubicBezTo>
                    <a:pt x="992" y="479"/>
                    <a:pt x="998" y="482"/>
                    <a:pt x="1004" y="484"/>
                  </a:cubicBezTo>
                  <a:cubicBezTo>
                    <a:pt x="1010" y="486"/>
                    <a:pt x="1014" y="487"/>
                    <a:pt x="1013" y="491"/>
                  </a:cubicBezTo>
                  <a:cubicBezTo>
                    <a:pt x="1013" y="497"/>
                    <a:pt x="1019" y="500"/>
                    <a:pt x="1025" y="503"/>
                  </a:cubicBezTo>
                  <a:cubicBezTo>
                    <a:pt x="1030" y="505"/>
                    <a:pt x="1033" y="507"/>
                    <a:pt x="1033" y="509"/>
                  </a:cubicBezTo>
                  <a:cubicBezTo>
                    <a:pt x="1033" y="509"/>
                    <a:pt x="1033" y="509"/>
                    <a:pt x="1033" y="509"/>
                  </a:cubicBezTo>
                  <a:cubicBezTo>
                    <a:pt x="1033" y="514"/>
                    <a:pt x="1037" y="517"/>
                    <a:pt x="1040" y="520"/>
                  </a:cubicBezTo>
                  <a:close/>
                  <a:moveTo>
                    <a:pt x="959" y="526"/>
                  </a:moveTo>
                  <a:cubicBezTo>
                    <a:pt x="967" y="525"/>
                    <a:pt x="1018" y="515"/>
                    <a:pt x="1032" y="526"/>
                  </a:cubicBezTo>
                  <a:cubicBezTo>
                    <a:pt x="1034" y="528"/>
                    <a:pt x="1035" y="530"/>
                    <a:pt x="1035" y="533"/>
                  </a:cubicBezTo>
                  <a:cubicBezTo>
                    <a:pt x="1035" y="535"/>
                    <a:pt x="1034" y="538"/>
                    <a:pt x="1032" y="539"/>
                  </a:cubicBezTo>
                  <a:cubicBezTo>
                    <a:pt x="1018" y="550"/>
                    <a:pt x="967" y="541"/>
                    <a:pt x="959" y="539"/>
                  </a:cubicBezTo>
                  <a:cubicBezTo>
                    <a:pt x="959" y="536"/>
                    <a:pt x="960" y="534"/>
                    <a:pt x="960" y="533"/>
                  </a:cubicBezTo>
                  <a:cubicBezTo>
                    <a:pt x="960" y="533"/>
                    <a:pt x="960" y="533"/>
                    <a:pt x="960" y="533"/>
                  </a:cubicBezTo>
                  <a:cubicBezTo>
                    <a:pt x="960" y="532"/>
                    <a:pt x="959" y="530"/>
                    <a:pt x="959" y="526"/>
                  </a:cubicBezTo>
                  <a:close/>
                  <a:moveTo>
                    <a:pt x="958" y="523"/>
                  </a:moveTo>
                  <a:cubicBezTo>
                    <a:pt x="958" y="520"/>
                    <a:pt x="957" y="518"/>
                    <a:pt x="956" y="516"/>
                  </a:cubicBezTo>
                  <a:cubicBezTo>
                    <a:pt x="975" y="506"/>
                    <a:pt x="1003" y="501"/>
                    <a:pt x="1014" y="509"/>
                  </a:cubicBezTo>
                  <a:cubicBezTo>
                    <a:pt x="1017" y="511"/>
                    <a:pt x="1018" y="514"/>
                    <a:pt x="1017" y="518"/>
                  </a:cubicBezTo>
                  <a:cubicBezTo>
                    <a:pt x="995" y="515"/>
                    <a:pt x="964" y="521"/>
                    <a:pt x="958" y="523"/>
                  </a:cubicBezTo>
                  <a:close/>
                  <a:moveTo>
                    <a:pt x="938" y="492"/>
                  </a:moveTo>
                  <a:cubicBezTo>
                    <a:pt x="946" y="481"/>
                    <a:pt x="964" y="477"/>
                    <a:pt x="972" y="480"/>
                  </a:cubicBezTo>
                  <a:cubicBezTo>
                    <a:pt x="975" y="482"/>
                    <a:pt x="977" y="484"/>
                    <a:pt x="977" y="488"/>
                  </a:cubicBezTo>
                  <a:cubicBezTo>
                    <a:pt x="966" y="489"/>
                    <a:pt x="954" y="494"/>
                    <a:pt x="945" y="502"/>
                  </a:cubicBezTo>
                  <a:cubicBezTo>
                    <a:pt x="943" y="500"/>
                    <a:pt x="940" y="498"/>
                    <a:pt x="936" y="497"/>
                  </a:cubicBezTo>
                  <a:cubicBezTo>
                    <a:pt x="937" y="495"/>
                    <a:pt x="937" y="494"/>
                    <a:pt x="938" y="492"/>
                  </a:cubicBezTo>
                  <a:close/>
                  <a:moveTo>
                    <a:pt x="994" y="493"/>
                  </a:moveTo>
                  <a:cubicBezTo>
                    <a:pt x="997" y="495"/>
                    <a:pt x="998" y="497"/>
                    <a:pt x="998" y="501"/>
                  </a:cubicBezTo>
                  <a:cubicBezTo>
                    <a:pt x="984" y="501"/>
                    <a:pt x="967" y="506"/>
                    <a:pt x="954" y="512"/>
                  </a:cubicBezTo>
                  <a:cubicBezTo>
                    <a:pt x="953" y="509"/>
                    <a:pt x="951" y="507"/>
                    <a:pt x="948" y="504"/>
                  </a:cubicBezTo>
                  <a:cubicBezTo>
                    <a:pt x="963" y="492"/>
                    <a:pt x="985" y="488"/>
                    <a:pt x="994" y="493"/>
                  </a:cubicBezTo>
                  <a:close/>
                  <a:moveTo>
                    <a:pt x="958" y="543"/>
                  </a:moveTo>
                  <a:cubicBezTo>
                    <a:pt x="964" y="544"/>
                    <a:pt x="995" y="550"/>
                    <a:pt x="1017" y="548"/>
                  </a:cubicBezTo>
                  <a:cubicBezTo>
                    <a:pt x="1018" y="552"/>
                    <a:pt x="1017" y="555"/>
                    <a:pt x="1014" y="557"/>
                  </a:cubicBezTo>
                  <a:cubicBezTo>
                    <a:pt x="1003" y="565"/>
                    <a:pt x="975" y="560"/>
                    <a:pt x="956" y="550"/>
                  </a:cubicBezTo>
                  <a:cubicBezTo>
                    <a:pt x="957" y="547"/>
                    <a:pt x="958" y="545"/>
                    <a:pt x="958" y="543"/>
                  </a:cubicBezTo>
                  <a:close/>
                  <a:moveTo>
                    <a:pt x="998" y="564"/>
                  </a:moveTo>
                  <a:cubicBezTo>
                    <a:pt x="998" y="568"/>
                    <a:pt x="997" y="571"/>
                    <a:pt x="994" y="573"/>
                  </a:cubicBezTo>
                  <a:cubicBezTo>
                    <a:pt x="985" y="578"/>
                    <a:pt x="963" y="573"/>
                    <a:pt x="948" y="561"/>
                  </a:cubicBezTo>
                  <a:cubicBezTo>
                    <a:pt x="951" y="559"/>
                    <a:pt x="953" y="556"/>
                    <a:pt x="954" y="553"/>
                  </a:cubicBezTo>
                  <a:cubicBezTo>
                    <a:pt x="967" y="560"/>
                    <a:pt x="984" y="564"/>
                    <a:pt x="998" y="564"/>
                  </a:cubicBezTo>
                  <a:close/>
                  <a:moveTo>
                    <a:pt x="977" y="578"/>
                  </a:moveTo>
                  <a:cubicBezTo>
                    <a:pt x="977" y="581"/>
                    <a:pt x="975" y="584"/>
                    <a:pt x="972" y="585"/>
                  </a:cubicBezTo>
                  <a:cubicBezTo>
                    <a:pt x="964" y="589"/>
                    <a:pt x="946" y="584"/>
                    <a:pt x="938" y="574"/>
                  </a:cubicBezTo>
                  <a:cubicBezTo>
                    <a:pt x="937" y="572"/>
                    <a:pt x="937" y="570"/>
                    <a:pt x="936" y="569"/>
                  </a:cubicBezTo>
                  <a:cubicBezTo>
                    <a:pt x="940" y="568"/>
                    <a:pt x="943" y="566"/>
                    <a:pt x="945" y="564"/>
                  </a:cubicBezTo>
                  <a:cubicBezTo>
                    <a:pt x="954" y="571"/>
                    <a:pt x="966" y="576"/>
                    <a:pt x="977" y="578"/>
                  </a:cubicBezTo>
                  <a:close/>
                  <a:moveTo>
                    <a:pt x="972" y="264"/>
                  </a:moveTo>
                  <a:cubicBezTo>
                    <a:pt x="996" y="275"/>
                    <a:pt x="994" y="305"/>
                    <a:pt x="993" y="306"/>
                  </a:cubicBezTo>
                  <a:cubicBezTo>
                    <a:pt x="993" y="306"/>
                    <a:pt x="994" y="307"/>
                    <a:pt x="994" y="307"/>
                  </a:cubicBezTo>
                  <a:cubicBezTo>
                    <a:pt x="994" y="308"/>
                    <a:pt x="995" y="308"/>
                    <a:pt x="995" y="308"/>
                  </a:cubicBezTo>
                  <a:cubicBezTo>
                    <a:pt x="996" y="308"/>
                    <a:pt x="1018" y="307"/>
                    <a:pt x="1026" y="328"/>
                  </a:cubicBezTo>
                  <a:cubicBezTo>
                    <a:pt x="1026" y="328"/>
                    <a:pt x="1026" y="328"/>
                    <a:pt x="1026" y="328"/>
                  </a:cubicBezTo>
                  <a:cubicBezTo>
                    <a:pt x="1026" y="328"/>
                    <a:pt x="1026" y="328"/>
                    <a:pt x="1026" y="328"/>
                  </a:cubicBezTo>
                  <a:cubicBezTo>
                    <a:pt x="1035" y="349"/>
                    <a:pt x="1019" y="363"/>
                    <a:pt x="1019" y="364"/>
                  </a:cubicBezTo>
                  <a:cubicBezTo>
                    <a:pt x="1018" y="364"/>
                    <a:pt x="1018" y="365"/>
                    <a:pt x="1018" y="366"/>
                  </a:cubicBezTo>
                  <a:cubicBezTo>
                    <a:pt x="1018" y="366"/>
                    <a:pt x="1018" y="367"/>
                    <a:pt x="1019" y="367"/>
                  </a:cubicBezTo>
                  <a:cubicBezTo>
                    <a:pt x="1019" y="367"/>
                    <a:pt x="1042" y="386"/>
                    <a:pt x="1033" y="412"/>
                  </a:cubicBezTo>
                  <a:cubicBezTo>
                    <a:pt x="1020" y="447"/>
                    <a:pt x="952" y="455"/>
                    <a:pt x="901" y="439"/>
                  </a:cubicBezTo>
                  <a:cubicBezTo>
                    <a:pt x="900" y="437"/>
                    <a:pt x="899" y="435"/>
                    <a:pt x="898" y="434"/>
                  </a:cubicBezTo>
                  <a:cubicBezTo>
                    <a:pt x="944" y="441"/>
                    <a:pt x="988" y="436"/>
                    <a:pt x="1009" y="420"/>
                  </a:cubicBezTo>
                  <a:cubicBezTo>
                    <a:pt x="1017" y="415"/>
                    <a:pt x="1022" y="408"/>
                    <a:pt x="1022" y="400"/>
                  </a:cubicBezTo>
                  <a:cubicBezTo>
                    <a:pt x="1024" y="382"/>
                    <a:pt x="1010" y="372"/>
                    <a:pt x="1004" y="368"/>
                  </a:cubicBezTo>
                  <a:cubicBezTo>
                    <a:pt x="1009" y="363"/>
                    <a:pt x="1019" y="350"/>
                    <a:pt x="1012" y="334"/>
                  </a:cubicBezTo>
                  <a:cubicBezTo>
                    <a:pt x="1012" y="334"/>
                    <a:pt x="1012" y="334"/>
                    <a:pt x="1012" y="334"/>
                  </a:cubicBezTo>
                  <a:cubicBezTo>
                    <a:pt x="1005" y="317"/>
                    <a:pt x="989" y="315"/>
                    <a:pt x="983" y="315"/>
                  </a:cubicBezTo>
                  <a:cubicBezTo>
                    <a:pt x="984" y="309"/>
                    <a:pt x="986" y="291"/>
                    <a:pt x="973" y="280"/>
                  </a:cubicBezTo>
                  <a:cubicBezTo>
                    <a:pt x="967" y="275"/>
                    <a:pt x="959" y="273"/>
                    <a:pt x="949" y="275"/>
                  </a:cubicBezTo>
                  <a:cubicBezTo>
                    <a:pt x="923" y="278"/>
                    <a:pt x="888" y="306"/>
                    <a:pt x="861" y="344"/>
                  </a:cubicBezTo>
                  <a:cubicBezTo>
                    <a:pt x="860" y="342"/>
                    <a:pt x="860" y="340"/>
                    <a:pt x="859" y="338"/>
                  </a:cubicBezTo>
                  <a:cubicBezTo>
                    <a:pt x="884" y="291"/>
                    <a:pt x="938" y="248"/>
                    <a:pt x="972" y="264"/>
                  </a:cubicBezTo>
                  <a:close/>
                  <a:moveTo>
                    <a:pt x="860" y="352"/>
                  </a:moveTo>
                  <a:cubicBezTo>
                    <a:pt x="860" y="352"/>
                    <a:pt x="860" y="352"/>
                    <a:pt x="860" y="351"/>
                  </a:cubicBezTo>
                  <a:cubicBezTo>
                    <a:pt x="887" y="311"/>
                    <a:pt x="923" y="282"/>
                    <a:pt x="950" y="278"/>
                  </a:cubicBezTo>
                  <a:cubicBezTo>
                    <a:pt x="958" y="277"/>
                    <a:pt x="965" y="279"/>
                    <a:pt x="970" y="283"/>
                  </a:cubicBezTo>
                  <a:cubicBezTo>
                    <a:pt x="985" y="295"/>
                    <a:pt x="978" y="317"/>
                    <a:pt x="978" y="317"/>
                  </a:cubicBezTo>
                  <a:cubicBezTo>
                    <a:pt x="978" y="317"/>
                    <a:pt x="978" y="318"/>
                    <a:pt x="979" y="319"/>
                  </a:cubicBezTo>
                  <a:cubicBezTo>
                    <a:pt x="979" y="319"/>
                    <a:pt x="980" y="319"/>
                    <a:pt x="980" y="319"/>
                  </a:cubicBezTo>
                  <a:cubicBezTo>
                    <a:pt x="981" y="319"/>
                    <a:pt x="1001" y="317"/>
                    <a:pt x="1008" y="335"/>
                  </a:cubicBezTo>
                  <a:cubicBezTo>
                    <a:pt x="1008" y="335"/>
                    <a:pt x="1008" y="335"/>
                    <a:pt x="1008" y="335"/>
                  </a:cubicBezTo>
                  <a:cubicBezTo>
                    <a:pt x="1016" y="353"/>
                    <a:pt x="1001" y="366"/>
                    <a:pt x="1000" y="367"/>
                  </a:cubicBezTo>
                  <a:cubicBezTo>
                    <a:pt x="999" y="367"/>
                    <a:pt x="999" y="368"/>
                    <a:pt x="999" y="368"/>
                  </a:cubicBezTo>
                  <a:cubicBezTo>
                    <a:pt x="999" y="369"/>
                    <a:pt x="1000" y="370"/>
                    <a:pt x="1000" y="370"/>
                  </a:cubicBezTo>
                  <a:cubicBezTo>
                    <a:pt x="1000" y="370"/>
                    <a:pt x="1020" y="381"/>
                    <a:pt x="1018" y="399"/>
                  </a:cubicBezTo>
                  <a:cubicBezTo>
                    <a:pt x="1018" y="406"/>
                    <a:pt x="1014" y="412"/>
                    <a:pt x="1007" y="417"/>
                  </a:cubicBezTo>
                  <a:cubicBezTo>
                    <a:pt x="986" y="433"/>
                    <a:pt x="940" y="438"/>
                    <a:pt x="892" y="429"/>
                  </a:cubicBezTo>
                  <a:cubicBezTo>
                    <a:pt x="892" y="429"/>
                    <a:pt x="892" y="429"/>
                    <a:pt x="892" y="429"/>
                  </a:cubicBezTo>
                  <a:cubicBezTo>
                    <a:pt x="883" y="423"/>
                    <a:pt x="873" y="422"/>
                    <a:pt x="863" y="426"/>
                  </a:cubicBezTo>
                  <a:cubicBezTo>
                    <a:pt x="863" y="425"/>
                    <a:pt x="862" y="423"/>
                    <a:pt x="861" y="422"/>
                  </a:cubicBezTo>
                  <a:cubicBezTo>
                    <a:pt x="878" y="422"/>
                    <a:pt x="975" y="419"/>
                    <a:pt x="989" y="403"/>
                  </a:cubicBezTo>
                  <a:cubicBezTo>
                    <a:pt x="991" y="402"/>
                    <a:pt x="991" y="400"/>
                    <a:pt x="991" y="398"/>
                  </a:cubicBezTo>
                  <a:cubicBezTo>
                    <a:pt x="991" y="395"/>
                    <a:pt x="990" y="394"/>
                    <a:pt x="988" y="392"/>
                  </a:cubicBezTo>
                  <a:cubicBezTo>
                    <a:pt x="976" y="384"/>
                    <a:pt x="930" y="390"/>
                    <a:pt x="894" y="397"/>
                  </a:cubicBezTo>
                  <a:cubicBezTo>
                    <a:pt x="930" y="385"/>
                    <a:pt x="973" y="369"/>
                    <a:pt x="981" y="354"/>
                  </a:cubicBezTo>
                  <a:cubicBezTo>
                    <a:pt x="982" y="352"/>
                    <a:pt x="982" y="349"/>
                    <a:pt x="981" y="347"/>
                  </a:cubicBezTo>
                  <a:cubicBezTo>
                    <a:pt x="980" y="344"/>
                    <a:pt x="978" y="343"/>
                    <a:pt x="975" y="342"/>
                  </a:cubicBezTo>
                  <a:cubicBezTo>
                    <a:pt x="960" y="337"/>
                    <a:pt x="917" y="356"/>
                    <a:pt x="884" y="373"/>
                  </a:cubicBezTo>
                  <a:cubicBezTo>
                    <a:pt x="915" y="352"/>
                    <a:pt x="951" y="324"/>
                    <a:pt x="954" y="310"/>
                  </a:cubicBezTo>
                  <a:cubicBezTo>
                    <a:pt x="954" y="307"/>
                    <a:pt x="954" y="305"/>
                    <a:pt x="952" y="304"/>
                  </a:cubicBezTo>
                  <a:cubicBezTo>
                    <a:pt x="951" y="302"/>
                    <a:pt x="949" y="301"/>
                    <a:pt x="947" y="301"/>
                  </a:cubicBezTo>
                  <a:cubicBezTo>
                    <a:pt x="925" y="300"/>
                    <a:pt x="855" y="367"/>
                    <a:pt x="843" y="378"/>
                  </a:cubicBezTo>
                  <a:cubicBezTo>
                    <a:pt x="843" y="377"/>
                    <a:pt x="842" y="376"/>
                    <a:pt x="842" y="374"/>
                  </a:cubicBezTo>
                  <a:cubicBezTo>
                    <a:pt x="851" y="370"/>
                    <a:pt x="858" y="362"/>
                    <a:pt x="860" y="352"/>
                  </a:cubicBezTo>
                  <a:close/>
                  <a:moveTo>
                    <a:pt x="844" y="382"/>
                  </a:moveTo>
                  <a:cubicBezTo>
                    <a:pt x="867" y="361"/>
                    <a:pt x="929" y="304"/>
                    <a:pt x="946" y="305"/>
                  </a:cubicBezTo>
                  <a:cubicBezTo>
                    <a:pt x="948" y="305"/>
                    <a:pt x="949" y="305"/>
                    <a:pt x="949" y="306"/>
                  </a:cubicBezTo>
                  <a:cubicBezTo>
                    <a:pt x="950" y="307"/>
                    <a:pt x="950" y="308"/>
                    <a:pt x="950" y="309"/>
                  </a:cubicBezTo>
                  <a:cubicBezTo>
                    <a:pt x="947" y="327"/>
                    <a:pt x="876" y="374"/>
                    <a:pt x="843" y="395"/>
                  </a:cubicBezTo>
                  <a:cubicBezTo>
                    <a:pt x="845" y="391"/>
                    <a:pt x="845" y="386"/>
                    <a:pt x="844" y="382"/>
                  </a:cubicBezTo>
                  <a:close/>
                  <a:moveTo>
                    <a:pt x="977" y="348"/>
                  </a:moveTo>
                  <a:cubicBezTo>
                    <a:pt x="977" y="348"/>
                    <a:pt x="977" y="348"/>
                    <a:pt x="977" y="348"/>
                  </a:cubicBezTo>
                  <a:cubicBezTo>
                    <a:pt x="978" y="350"/>
                    <a:pt x="978" y="351"/>
                    <a:pt x="977" y="353"/>
                  </a:cubicBezTo>
                  <a:cubicBezTo>
                    <a:pt x="968" y="371"/>
                    <a:pt x="886" y="397"/>
                    <a:pt x="843" y="408"/>
                  </a:cubicBezTo>
                  <a:cubicBezTo>
                    <a:pt x="841" y="407"/>
                    <a:pt x="838" y="407"/>
                    <a:pt x="836" y="407"/>
                  </a:cubicBezTo>
                  <a:cubicBezTo>
                    <a:pt x="838" y="405"/>
                    <a:pt x="839" y="403"/>
                    <a:pt x="841" y="401"/>
                  </a:cubicBezTo>
                  <a:cubicBezTo>
                    <a:pt x="879" y="379"/>
                    <a:pt x="955" y="339"/>
                    <a:pt x="974" y="345"/>
                  </a:cubicBezTo>
                  <a:cubicBezTo>
                    <a:pt x="976" y="346"/>
                    <a:pt x="977" y="347"/>
                    <a:pt x="977" y="348"/>
                  </a:cubicBezTo>
                  <a:close/>
                  <a:moveTo>
                    <a:pt x="859" y="418"/>
                  </a:moveTo>
                  <a:cubicBezTo>
                    <a:pt x="857" y="415"/>
                    <a:pt x="854" y="412"/>
                    <a:pt x="850" y="410"/>
                  </a:cubicBezTo>
                  <a:cubicBezTo>
                    <a:pt x="888" y="401"/>
                    <a:pt x="971" y="385"/>
                    <a:pt x="985" y="395"/>
                  </a:cubicBezTo>
                  <a:cubicBezTo>
                    <a:pt x="987" y="396"/>
                    <a:pt x="987" y="397"/>
                    <a:pt x="987" y="398"/>
                  </a:cubicBezTo>
                  <a:cubicBezTo>
                    <a:pt x="987" y="399"/>
                    <a:pt x="987" y="400"/>
                    <a:pt x="986" y="401"/>
                  </a:cubicBezTo>
                  <a:cubicBezTo>
                    <a:pt x="974" y="414"/>
                    <a:pt x="891" y="418"/>
                    <a:pt x="859" y="418"/>
                  </a:cubicBezTo>
                  <a:close/>
                  <a:moveTo>
                    <a:pt x="807" y="153"/>
                  </a:moveTo>
                  <a:cubicBezTo>
                    <a:pt x="812" y="150"/>
                    <a:pt x="817" y="150"/>
                    <a:pt x="820" y="152"/>
                  </a:cubicBezTo>
                  <a:cubicBezTo>
                    <a:pt x="825" y="156"/>
                    <a:pt x="831" y="153"/>
                    <a:pt x="836" y="151"/>
                  </a:cubicBezTo>
                  <a:cubicBezTo>
                    <a:pt x="841" y="148"/>
                    <a:pt x="844" y="147"/>
                    <a:pt x="847" y="149"/>
                  </a:cubicBezTo>
                  <a:cubicBezTo>
                    <a:pt x="852" y="153"/>
                    <a:pt x="857" y="151"/>
                    <a:pt x="863" y="150"/>
                  </a:cubicBezTo>
                  <a:cubicBezTo>
                    <a:pt x="867" y="148"/>
                    <a:pt x="872" y="147"/>
                    <a:pt x="875" y="150"/>
                  </a:cubicBezTo>
                  <a:cubicBezTo>
                    <a:pt x="879" y="153"/>
                    <a:pt x="884" y="153"/>
                    <a:pt x="888" y="153"/>
                  </a:cubicBezTo>
                  <a:cubicBezTo>
                    <a:pt x="894" y="153"/>
                    <a:pt x="900" y="153"/>
                    <a:pt x="906" y="159"/>
                  </a:cubicBezTo>
                  <a:cubicBezTo>
                    <a:pt x="911" y="165"/>
                    <a:pt x="912" y="171"/>
                    <a:pt x="912" y="176"/>
                  </a:cubicBezTo>
                  <a:cubicBezTo>
                    <a:pt x="912" y="181"/>
                    <a:pt x="912" y="186"/>
                    <a:pt x="915" y="190"/>
                  </a:cubicBezTo>
                  <a:cubicBezTo>
                    <a:pt x="918" y="193"/>
                    <a:pt x="917" y="197"/>
                    <a:pt x="915" y="202"/>
                  </a:cubicBezTo>
                  <a:cubicBezTo>
                    <a:pt x="914" y="207"/>
                    <a:pt x="912" y="213"/>
                    <a:pt x="916" y="218"/>
                  </a:cubicBezTo>
                  <a:cubicBezTo>
                    <a:pt x="918" y="220"/>
                    <a:pt x="917" y="224"/>
                    <a:pt x="914" y="229"/>
                  </a:cubicBezTo>
                  <a:cubicBezTo>
                    <a:pt x="911" y="234"/>
                    <a:pt x="909" y="240"/>
                    <a:pt x="913" y="245"/>
                  </a:cubicBezTo>
                  <a:cubicBezTo>
                    <a:pt x="915" y="248"/>
                    <a:pt x="915" y="252"/>
                    <a:pt x="912" y="258"/>
                  </a:cubicBezTo>
                  <a:cubicBezTo>
                    <a:pt x="905" y="273"/>
                    <a:pt x="883" y="291"/>
                    <a:pt x="861" y="293"/>
                  </a:cubicBezTo>
                  <a:cubicBezTo>
                    <a:pt x="860" y="291"/>
                    <a:pt x="860" y="289"/>
                    <a:pt x="859" y="288"/>
                  </a:cubicBezTo>
                  <a:cubicBezTo>
                    <a:pt x="875" y="287"/>
                    <a:pt x="894" y="272"/>
                    <a:pt x="901" y="260"/>
                  </a:cubicBezTo>
                  <a:cubicBezTo>
                    <a:pt x="904" y="254"/>
                    <a:pt x="903" y="250"/>
                    <a:pt x="902" y="249"/>
                  </a:cubicBezTo>
                  <a:cubicBezTo>
                    <a:pt x="899" y="245"/>
                    <a:pt x="901" y="240"/>
                    <a:pt x="904" y="235"/>
                  </a:cubicBezTo>
                  <a:cubicBezTo>
                    <a:pt x="906" y="230"/>
                    <a:pt x="909" y="223"/>
                    <a:pt x="905" y="219"/>
                  </a:cubicBezTo>
                  <a:cubicBezTo>
                    <a:pt x="902" y="217"/>
                    <a:pt x="903" y="213"/>
                    <a:pt x="905" y="207"/>
                  </a:cubicBezTo>
                  <a:cubicBezTo>
                    <a:pt x="907" y="202"/>
                    <a:pt x="909" y="196"/>
                    <a:pt x="906" y="192"/>
                  </a:cubicBezTo>
                  <a:cubicBezTo>
                    <a:pt x="904" y="190"/>
                    <a:pt x="904" y="188"/>
                    <a:pt x="905" y="183"/>
                  </a:cubicBezTo>
                  <a:cubicBezTo>
                    <a:pt x="905" y="178"/>
                    <a:pt x="906" y="171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900" y="165"/>
                    <a:pt x="900" y="165"/>
                    <a:pt x="900" y="165"/>
                  </a:cubicBezTo>
                  <a:cubicBezTo>
                    <a:pt x="894" y="158"/>
                    <a:pt x="887" y="159"/>
                    <a:pt x="882" y="160"/>
                  </a:cubicBezTo>
                  <a:cubicBezTo>
                    <a:pt x="877" y="161"/>
                    <a:pt x="875" y="161"/>
                    <a:pt x="873" y="159"/>
                  </a:cubicBezTo>
                  <a:cubicBezTo>
                    <a:pt x="869" y="155"/>
                    <a:pt x="863" y="157"/>
                    <a:pt x="858" y="159"/>
                  </a:cubicBezTo>
                  <a:cubicBezTo>
                    <a:pt x="852" y="162"/>
                    <a:pt x="848" y="163"/>
                    <a:pt x="846" y="160"/>
                  </a:cubicBezTo>
                  <a:cubicBezTo>
                    <a:pt x="841" y="155"/>
                    <a:pt x="835" y="158"/>
                    <a:pt x="830" y="161"/>
                  </a:cubicBezTo>
                  <a:cubicBezTo>
                    <a:pt x="824" y="163"/>
                    <a:pt x="820" y="166"/>
                    <a:pt x="816" y="163"/>
                  </a:cubicBezTo>
                  <a:cubicBezTo>
                    <a:pt x="814" y="162"/>
                    <a:pt x="811" y="161"/>
                    <a:pt x="804" y="164"/>
                  </a:cubicBezTo>
                  <a:cubicBezTo>
                    <a:pt x="793" y="171"/>
                    <a:pt x="777" y="189"/>
                    <a:pt x="777" y="206"/>
                  </a:cubicBezTo>
                  <a:cubicBezTo>
                    <a:pt x="775" y="205"/>
                    <a:pt x="774" y="204"/>
                    <a:pt x="772" y="204"/>
                  </a:cubicBezTo>
                  <a:cubicBezTo>
                    <a:pt x="774" y="182"/>
                    <a:pt x="792" y="160"/>
                    <a:pt x="807" y="153"/>
                  </a:cubicBezTo>
                  <a:close/>
                  <a:moveTo>
                    <a:pt x="830" y="178"/>
                  </a:moveTo>
                  <a:cubicBezTo>
                    <a:pt x="834" y="177"/>
                    <a:pt x="837" y="178"/>
                    <a:pt x="839" y="181"/>
                  </a:cubicBezTo>
                  <a:cubicBezTo>
                    <a:pt x="829" y="191"/>
                    <a:pt x="820" y="206"/>
                    <a:pt x="816" y="220"/>
                  </a:cubicBezTo>
                  <a:cubicBezTo>
                    <a:pt x="813" y="219"/>
                    <a:pt x="810" y="218"/>
                    <a:pt x="806" y="218"/>
                  </a:cubicBezTo>
                  <a:cubicBezTo>
                    <a:pt x="808" y="199"/>
                    <a:pt x="821" y="181"/>
                    <a:pt x="830" y="178"/>
                  </a:cubicBezTo>
                  <a:close/>
                  <a:moveTo>
                    <a:pt x="802" y="219"/>
                  </a:moveTo>
                  <a:cubicBezTo>
                    <a:pt x="799" y="219"/>
                    <a:pt x="796" y="220"/>
                    <a:pt x="792" y="221"/>
                  </a:cubicBezTo>
                  <a:cubicBezTo>
                    <a:pt x="792" y="220"/>
                    <a:pt x="791" y="218"/>
                    <a:pt x="790" y="217"/>
                  </a:cubicBezTo>
                  <a:cubicBezTo>
                    <a:pt x="789" y="203"/>
                    <a:pt x="797" y="188"/>
                    <a:pt x="806" y="184"/>
                  </a:cubicBezTo>
                  <a:cubicBezTo>
                    <a:pt x="809" y="183"/>
                    <a:pt x="812" y="184"/>
                    <a:pt x="815" y="186"/>
                  </a:cubicBezTo>
                  <a:cubicBezTo>
                    <a:pt x="808" y="195"/>
                    <a:pt x="803" y="207"/>
                    <a:pt x="802" y="219"/>
                  </a:cubicBezTo>
                  <a:close/>
                  <a:moveTo>
                    <a:pt x="856" y="175"/>
                  </a:moveTo>
                  <a:cubicBezTo>
                    <a:pt x="859" y="175"/>
                    <a:pt x="862" y="176"/>
                    <a:pt x="864" y="179"/>
                  </a:cubicBezTo>
                  <a:cubicBezTo>
                    <a:pt x="847" y="193"/>
                    <a:pt x="830" y="219"/>
                    <a:pt x="826" y="224"/>
                  </a:cubicBezTo>
                  <a:cubicBezTo>
                    <a:pt x="824" y="223"/>
                    <a:pt x="822" y="222"/>
                    <a:pt x="820" y="221"/>
                  </a:cubicBezTo>
                  <a:cubicBezTo>
                    <a:pt x="826" y="200"/>
                    <a:pt x="843" y="177"/>
                    <a:pt x="856" y="175"/>
                  </a:cubicBezTo>
                  <a:close/>
                  <a:moveTo>
                    <a:pt x="881" y="174"/>
                  </a:moveTo>
                  <a:cubicBezTo>
                    <a:pt x="884" y="174"/>
                    <a:pt x="886" y="175"/>
                    <a:pt x="888" y="177"/>
                  </a:cubicBezTo>
                  <a:cubicBezTo>
                    <a:pt x="890" y="179"/>
                    <a:pt x="891" y="181"/>
                    <a:pt x="890" y="184"/>
                  </a:cubicBezTo>
                  <a:cubicBezTo>
                    <a:pt x="888" y="201"/>
                    <a:pt x="845" y="231"/>
                    <a:pt x="838" y="235"/>
                  </a:cubicBezTo>
                  <a:cubicBezTo>
                    <a:pt x="836" y="233"/>
                    <a:pt x="835" y="231"/>
                    <a:pt x="834" y="230"/>
                  </a:cubicBezTo>
                  <a:cubicBezTo>
                    <a:pt x="834" y="230"/>
                    <a:pt x="832" y="228"/>
                    <a:pt x="830" y="226"/>
                  </a:cubicBezTo>
                  <a:cubicBezTo>
                    <a:pt x="834" y="220"/>
                    <a:pt x="863" y="176"/>
                    <a:pt x="881" y="174"/>
                  </a:cubicBezTo>
                  <a:close/>
                  <a:moveTo>
                    <a:pt x="886" y="200"/>
                  </a:moveTo>
                  <a:cubicBezTo>
                    <a:pt x="889" y="203"/>
                    <a:pt x="890" y="206"/>
                    <a:pt x="890" y="209"/>
                  </a:cubicBezTo>
                  <a:cubicBezTo>
                    <a:pt x="888" y="222"/>
                    <a:pt x="864" y="238"/>
                    <a:pt x="844" y="245"/>
                  </a:cubicBezTo>
                  <a:cubicBezTo>
                    <a:pt x="843" y="243"/>
                    <a:pt x="842" y="240"/>
                    <a:pt x="841" y="238"/>
                  </a:cubicBezTo>
                  <a:cubicBezTo>
                    <a:pt x="846" y="235"/>
                    <a:pt x="872" y="217"/>
                    <a:pt x="886" y="200"/>
                  </a:cubicBezTo>
                  <a:close/>
                  <a:moveTo>
                    <a:pt x="887" y="234"/>
                  </a:moveTo>
                  <a:cubicBezTo>
                    <a:pt x="884" y="244"/>
                    <a:pt x="865" y="257"/>
                    <a:pt x="846" y="259"/>
                  </a:cubicBezTo>
                  <a:cubicBezTo>
                    <a:pt x="847" y="255"/>
                    <a:pt x="846" y="252"/>
                    <a:pt x="845" y="249"/>
                  </a:cubicBezTo>
                  <a:cubicBezTo>
                    <a:pt x="859" y="244"/>
                    <a:pt x="874" y="236"/>
                    <a:pt x="884" y="226"/>
                  </a:cubicBezTo>
                  <a:cubicBezTo>
                    <a:pt x="886" y="228"/>
                    <a:pt x="888" y="231"/>
                    <a:pt x="887" y="234"/>
                  </a:cubicBezTo>
                  <a:close/>
                  <a:moveTo>
                    <a:pt x="846" y="263"/>
                  </a:moveTo>
                  <a:cubicBezTo>
                    <a:pt x="858" y="262"/>
                    <a:pt x="870" y="257"/>
                    <a:pt x="878" y="250"/>
                  </a:cubicBezTo>
                  <a:cubicBezTo>
                    <a:pt x="881" y="253"/>
                    <a:pt x="882" y="255"/>
                    <a:pt x="880" y="259"/>
                  </a:cubicBezTo>
                  <a:cubicBezTo>
                    <a:pt x="877" y="267"/>
                    <a:pt x="862" y="276"/>
                    <a:pt x="848" y="275"/>
                  </a:cubicBezTo>
                  <a:cubicBezTo>
                    <a:pt x="846" y="274"/>
                    <a:pt x="845" y="273"/>
                    <a:pt x="843" y="272"/>
                  </a:cubicBezTo>
                  <a:cubicBezTo>
                    <a:pt x="845" y="269"/>
                    <a:pt x="846" y="266"/>
                    <a:pt x="846" y="263"/>
                  </a:cubicBezTo>
                  <a:close/>
                  <a:moveTo>
                    <a:pt x="884" y="260"/>
                  </a:moveTo>
                  <a:cubicBezTo>
                    <a:pt x="886" y="255"/>
                    <a:pt x="885" y="251"/>
                    <a:pt x="882" y="248"/>
                  </a:cubicBezTo>
                  <a:cubicBezTo>
                    <a:pt x="886" y="244"/>
                    <a:pt x="889" y="239"/>
                    <a:pt x="890" y="235"/>
                  </a:cubicBezTo>
                  <a:cubicBezTo>
                    <a:pt x="892" y="231"/>
                    <a:pt x="890" y="226"/>
                    <a:pt x="886" y="223"/>
                  </a:cubicBezTo>
                  <a:cubicBezTo>
                    <a:pt x="890" y="219"/>
                    <a:pt x="893" y="214"/>
                    <a:pt x="893" y="210"/>
                  </a:cubicBezTo>
                  <a:cubicBezTo>
                    <a:pt x="894" y="206"/>
                    <a:pt x="893" y="201"/>
                    <a:pt x="888" y="197"/>
                  </a:cubicBezTo>
                  <a:cubicBezTo>
                    <a:pt x="891" y="193"/>
                    <a:pt x="894" y="188"/>
                    <a:pt x="894" y="184"/>
                  </a:cubicBezTo>
                  <a:cubicBezTo>
                    <a:pt x="895" y="180"/>
                    <a:pt x="893" y="177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91" y="174"/>
                    <a:pt x="891" y="174"/>
                    <a:pt x="891" y="174"/>
                  </a:cubicBezTo>
                  <a:cubicBezTo>
                    <a:pt x="888" y="172"/>
                    <a:pt x="884" y="170"/>
                    <a:pt x="881" y="171"/>
                  </a:cubicBezTo>
                  <a:cubicBezTo>
                    <a:pt x="877" y="171"/>
                    <a:pt x="872" y="173"/>
                    <a:pt x="867" y="177"/>
                  </a:cubicBezTo>
                  <a:cubicBezTo>
                    <a:pt x="863" y="171"/>
                    <a:pt x="859" y="171"/>
                    <a:pt x="855" y="171"/>
                  </a:cubicBezTo>
                  <a:cubicBezTo>
                    <a:pt x="851" y="172"/>
                    <a:pt x="846" y="175"/>
                    <a:pt x="842" y="178"/>
                  </a:cubicBezTo>
                  <a:cubicBezTo>
                    <a:pt x="838" y="175"/>
                    <a:pt x="834" y="173"/>
                    <a:pt x="829" y="174"/>
                  </a:cubicBezTo>
                  <a:cubicBezTo>
                    <a:pt x="825" y="175"/>
                    <a:pt x="821" y="179"/>
                    <a:pt x="817" y="183"/>
                  </a:cubicBezTo>
                  <a:cubicBezTo>
                    <a:pt x="814" y="180"/>
                    <a:pt x="809" y="179"/>
                    <a:pt x="805" y="181"/>
                  </a:cubicBezTo>
                  <a:cubicBezTo>
                    <a:pt x="796" y="185"/>
                    <a:pt x="787" y="198"/>
                    <a:pt x="786" y="212"/>
                  </a:cubicBezTo>
                  <a:cubicBezTo>
                    <a:pt x="785" y="211"/>
                    <a:pt x="783" y="209"/>
                    <a:pt x="781" y="208"/>
                  </a:cubicBezTo>
                  <a:cubicBezTo>
                    <a:pt x="780" y="193"/>
                    <a:pt x="795" y="174"/>
                    <a:pt x="806" y="168"/>
                  </a:cubicBezTo>
                  <a:cubicBezTo>
                    <a:pt x="810" y="166"/>
                    <a:pt x="813" y="165"/>
                    <a:pt x="814" y="166"/>
                  </a:cubicBezTo>
                  <a:cubicBezTo>
                    <a:pt x="819" y="170"/>
                    <a:pt x="826" y="167"/>
                    <a:pt x="831" y="164"/>
                  </a:cubicBezTo>
                  <a:cubicBezTo>
                    <a:pt x="837" y="162"/>
                    <a:pt x="841" y="160"/>
                    <a:pt x="843" y="163"/>
                  </a:cubicBezTo>
                  <a:cubicBezTo>
                    <a:pt x="847" y="168"/>
                    <a:pt x="854" y="165"/>
                    <a:pt x="859" y="163"/>
                  </a:cubicBezTo>
                  <a:cubicBezTo>
                    <a:pt x="864" y="161"/>
                    <a:pt x="868" y="160"/>
                    <a:pt x="870" y="162"/>
                  </a:cubicBezTo>
                  <a:cubicBezTo>
                    <a:pt x="870" y="162"/>
                    <a:pt x="870" y="162"/>
                    <a:pt x="870" y="162"/>
                  </a:cubicBezTo>
                  <a:cubicBezTo>
                    <a:pt x="873" y="165"/>
                    <a:pt x="878" y="165"/>
                    <a:pt x="882" y="164"/>
                  </a:cubicBezTo>
                  <a:cubicBezTo>
                    <a:pt x="887" y="163"/>
                    <a:pt x="892" y="162"/>
                    <a:pt x="897" y="167"/>
                  </a:cubicBezTo>
                  <a:cubicBezTo>
                    <a:pt x="902" y="172"/>
                    <a:pt x="901" y="178"/>
                    <a:pt x="901" y="183"/>
                  </a:cubicBezTo>
                  <a:cubicBezTo>
                    <a:pt x="900" y="187"/>
                    <a:pt x="899" y="192"/>
                    <a:pt x="903" y="195"/>
                  </a:cubicBezTo>
                  <a:cubicBezTo>
                    <a:pt x="903" y="195"/>
                    <a:pt x="903" y="195"/>
                    <a:pt x="903" y="195"/>
                  </a:cubicBezTo>
                  <a:cubicBezTo>
                    <a:pt x="905" y="197"/>
                    <a:pt x="904" y="200"/>
                    <a:pt x="902" y="206"/>
                  </a:cubicBezTo>
                  <a:cubicBezTo>
                    <a:pt x="900" y="211"/>
                    <a:pt x="897" y="217"/>
                    <a:pt x="902" y="222"/>
                  </a:cubicBezTo>
                  <a:cubicBezTo>
                    <a:pt x="905" y="224"/>
                    <a:pt x="903" y="228"/>
                    <a:pt x="900" y="234"/>
                  </a:cubicBezTo>
                  <a:cubicBezTo>
                    <a:pt x="898" y="239"/>
                    <a:pt x="895" y="246"/>
                    <a:pt x="899" y="251"/>
                  </a:cubicBezTo>
                  <a:cubicBezTo>
                    <a:pt x="900" y="252"/>
                    <a:pt x="899" y="255"/>
                    <a:pt x="897" y="259"/>
                  </a:cubicBezTo>
                  <a:cubicBezTo>
                    <a:pt x="891" y="269"/>
                    <a:pt x="872" y="285"/>
                    <a:pt x="857" y="284"/>
                  </a:cubicBezTo>
                  <a:cubicBezTo>
                    <a:pt x="856" y="282"/>
                    <a:pt x="854" y="280"/>
                    <a:pt x="853" y="279"/>
                  </a:cubicBezTo>
                  <a:cubicBezTo>
                    <a:pt x="867" y="278"/>
                    <a:pt x="880" y="269"/>
                    <a:pt x="884" y="260"/>
                  </a:cubicBezTo>
                  <a:close/>
                  <a:moveTo>
                    <a:pt x="653" y="32"/>
                  </a:moveTo>
                  <a:cubicBezTo>
                    <a:pt x="678" y="23"/>
                    <a:pt x="698" y="46"/>
                    <a:pt x="698" y="46"/>
                  </a:cubicBezTo>
                  <a:cubicBezTo>
                    <a:pt x="698" y="46"/>
                    <a:pt x="699" y="47"/>
                    <a:pt x="699" y="47"/>
                  </a:cubicBezTo>
                  <a:cubicBezTo>
                    <a:pt x="700" y="47"/>
                    <a:pt x="700" y="46"/>
                    <a:pt x="701" y="46"/>
                  </a:cubicBezTo>
                  <a:cubicBezTo>
                    <a:pt x="701" y="45"/>
                    <a:pt x="716" y="30"/>
                    <a:pt x="737" y="39"/>
                  </a:cubicBezTo>
                  <a:cubicBezTo>
                    <a:pt x="737" y="39"/>
                    <a:pt x="737" y="39"/>
                    <a:pt x="737" y="39"/>
                  </a:cubicBezTo>
                  <a:cubicBezTo>
                    <a:pt x="737" y="39"/>
                    <a:pt x="737" y="39"/>
                    <a:pt x="737" y="39"/>
                  </a:cubicBezTo>
                  <a:cubicBezTo>
                    <a:pt x="757" y="47"/>
                    <a:pt x="757" y="68"/>
                    <a:pt x="757" y="69"/>
                  </a:cubicBezTo>
                  <a:cubicBezTo>
                    <a:pt x="757" y="70"/>
                    <a:pt x="757" y="70"/>
                    <a:pt x="758" y="71"/>
                  </a:cubicBezTo>
                  <a:cubicBezTo>
                    <a:pt x="758" y="71"/>
                    <a:pt x="759" y="71"/>
                    <a:pt x="759" y="71"/>
                  </a:cubicBezTo>
                  <a:cubicBezTo>
                    <a:pt x="759" y="71"/>
                    <a:pt x="789" y="69"/>
                    <a:pt x="801" y="93"/>
                  </a:cubicBezTo>
                  <a:cubicBezTo>
                    <a:pt x="817" y="127"/>
                    <a:pt x="774" y="181"/>
                    <a:pt x="726" y="205"/>
                  </a:cubicBezTo>
                  <a:cubicBezTo>
                    <a:pt x="724" y="205"/>
                    <a:pt x="723" y="204"/>
                    <a:pt x="721" y="204"/>
                  </a:cubicBezTo>
                  <a:cubicBezTo>
                    <a:pt x="759" y="177"/>
                    <a:pt x="786" y="142"/>
                    <a:pt x="790" y="116"/>
                  </a:cubicBezTo>
                  <a:cubicBezTo>
                    <a:pt x="792" y="106"/>
                    <a:pt x="790" y="98"/>
                    <a:pt x="785" y="92"/>
                  </a:cubicBezTo>
                  <a:cubicBezTo>
                    <a:pt x="774" y="78"/>
                    <a:pt x="756" y="81"/>
                    <a:pt x="749" y="82"/>
                  </a:cubicBezTo>
                  <a:cubicBezTo>
                    <a:pt x="749" y="76"/>
                    <a:pt x="747" y="60"/>
                    <a:pt x="731" y="53"/>
                  </a:cubicBezTo>
                  <a:cubicBezTo>
                    <a:pt x="731" y="53"/>
                    <a:pt x="731" y="53"/>
                    <a:pt x="731" y="53"/>
                  </a:cubicBezTo>
                  <a:cubicBezTo>
                    <a:pt x="714" y="46"/>
                    <a:pt x="702" y="56"/>
                    <a:pt x="697" y="60"/>
                  </a:cubicBezTo>
                  <a:cubicBezTo>
                    <a:pt x="693" y="55"/>
                    <a:pt x="682" y="41"/>
                    <a:pt x="665" y="42"/>
                  </a:cubicBezTo>
                  <a:cubicBezTo>
                    <a:pt x="657" y="43"/>
                    <a:pt x="650" y="48"/>
                    <a:pt x="644" y="55"/>
                  </a:cubicBezTo>
                  <a:cubicBezTo>
                    <a:pt x="629" y="76"/>
                    <a:pt x="623" y="121"/>
                    <a:pt x="631" y="167"/>
                  </a:cubicBezTo>
                  <a:cubicBezTo>
                    <a:pt x="629" y="166"/>
                    <a:pt x="628" y="165"/>
                    <a:pt x="626" y="164"/>
                  </a:cubicBezTo>
                  <a:cubicBezTo>
                    <a:pt x="609" y="113"/>
                    <a:pt x="617" y="44"/>
                    <a:pt x="653" y="32"/>
                  </a:cubicBezTo>
                  <a:close/>
                  <a:moveTo>
                    <a:pt x="647" y="206"/>
                  </a:moveTo>
                  <a:cubicBezTo>
                    <a:pt x="647" y="174"/>
                    <a:pt x="651" y="90"/>
                    <a:pt x="664" y="79"/>
                  </a:cubicBezTo>
                  <a:cubicBezTo>
                    <a:pt x="665" y="78"/>
                    <a:pt x="666" y="77"/>
                    <a:pt x="667" y="78"/>
                  </a:cubicBezTo>
                  <a:cubicBezTo>
                    <a:pt x="668" y="78"/>
                    <a:pt x="669" y="78"/>
                    <a:pt x="669" y="79"/>
                  </a:cubicBezTo>
                  <a:cubicBezTo>
                    <a:pt x="680" y="94"/>
                    <a:pt x="663" y="177"/>
                    <a:pt x="655" y="215"/>
                  </a:cubicBezTo>
                  <a:cubicBezTo>
                    <a:pt x="653" y="211"/>
                    <a:pt x="650" y="208"/>
                    <a:pt x="647" y="206"/>
                  </a:cubicBezTo>
                  <a:close/>
                  <a:moveTo>
                    <a:pt x="658" y="229"/>
                  </a:moveTo>
                  <a:cubicBezTo>
                    <a:pt x="658" y="226"/>
                    <a:pt x="658" y="224"/>
                    <a:pt x="657" y="221"/>
                  </a:cubicBezTo>
                  <a:cubicBezTo>
                    <a:pt x="668" y="179"/>
                    <a:pt x="694" y="97"/>
                    <a:pt x="712" y="88"/>
                  </a:cubicBezTo>
                  <a:cubicBezTo>
                    <a:pt x="714" y="87"/>
                    <a:pt x="715" y="87"/>
                    <a:pt x="717" y="87"/>
                  </a:cubicBezTo>
                  <a:cubicBezTo>
                    <a:pt x="717" y="87"/>
                    <a:pt x="717" y="87"/>
                    <a:pt x="717" y="87"/>
                  </a:cubicBezTo>
                  <a:cubicBezTo>
                    <a:pt x="718" y="88"/>
                    <a:pt x="719" y="89"/>
                    <a:pt x="719" y="91"/>
                  </a:cubicBezTo>
                  <a:cubicBezTo>
                    <a:pt x="726" y="110"/>
                    <a:pt x="686" y="186"/>
                    <a:pt x="664" y="224"/>
                  </a:cubicBezTo>
                  <a:cubicBezTo>
                    <a:pt x="662" y="225"/>
                    <a:pt x="660" y="227"/>
                    <a:pt x="658" y="229"/>
                  </a:cubicBezTo>
                  <a:close/>
                  <a:moveTo>
                    <a:pt x="764" y="118"/>
                  </a:moveTo>
                  <a:cubicBezTo>
                    <a:pt x="764" y="116"/>
                    <a:pt x="763" y="114"/>
                    <a:pt x="761" y="113"/>
                  </a:cubicBezTo>
                  <a:cubicBezTo>
                    <a:pt x="759" y="111"/>
                    <a:pt x="757" y="111"/>
                    <a:pt x="755" y="111"/>
                  </a:cubicBezTo>
                  <a:cubicBezTo>
                    <a:pt x="741" y="114"/>
                    <a:pt x="713" y="150"/>
                    <a:pt x="692" y="181"/>
                  </a:cubicBezTo>
                  <a:cubicBezTo>
                    <a:pt x="709" y="147"/>
                    <a:pt x="728" y="105"/>
                    <a:pt x="723" y="89"/>
                  </a:cubicBezTo>
                  <a:cubicBezTo>
                    <a:pt x="722" y="87"/>
                    <a:pt x="720" y="85"/>
                    <a:pt x="718" y="84"/>
                  </a:cubicBezTo>
                  <a:cubicBezTo>
                    <a:pt x="718" y="84"/>
                    <a:pt x="718" y="84"/>
                    <a:pt x="718" y="84"/>
                  </a:cubicBezTo>
                  <a:cubicBezTo>
                    <a:pt x="716" y="83"/>
                    <a:pt x="713" y="83"/>
                    <a:pt x="710" y="84"/>
                  </a:cubicBezTo>
                  <a:cubicBezTo>
                    <a:pt x="696" y="91"/>
                    <a:pt x="679" y="135"/>
                    <a:pt x="668" y="171"/>
                  </a:cubicBezTo>
                  <a:cubicBezTo>
                    <a:pt x="675" y="134"/>
                    <a:pt x="681" y="89"/>
                    <a:pt x="673" y="77"/>
                  </a:cubicBezTo>
                  <a:cubicBezTo>
                    <a:pt x="671" y="75"/>
                    <a:pt x="669" y="74"/>
                    <a:pt x="667" y="74"/>
                  </a:cubicBezTo>
                  <a:cubicBezTo>
                    <a:pt x="665" y="73"/>
                    <a:pt x="663" y="74"/>
                    <a:pt x="661" y="76"/>
                  </a:cubicBezTo>
                  <a:cubicBezTo>
                    <a:pt x="645" y="90"/>
                    <a:pt x="643" y="187"/>
                    <a:pt x="643" y="203"/>
                  </a:cubicBezTo>
                  <a:cubicBezTo>
                    <a:pt x="641" y="203"/>
                    <a:pt x="640" y="202"/>
                    <a:pt x="639" y="202"/>
                  </a:cubicBezTo>
                  <a:cubicBezTo>
                    <a:pt x="643" y="192"/>
                    <a:pt x="642" y="181"/>
                    <a:pt x="636" y="173"/>
                  </a:cubicBezTo>
                  <a:cubicBezTo>
                    <a:pt x="636" y="173"/>
                    <a:pt x="636" y="173"/>
                    <a:pt x="636" y="172"/>
                  </a:cubicBezTo>
                  <a:cubicBezTo>
                    <a:pt x="627" y="125"/>
                    <a:pt x="632" y="79"/>
                    <a:pt x="647" y="58"/>
                  </a:cubicBezTo>
                  <a:cubicBezTo>
                    <a:pt x="653" y="51"/>
                    <a:pt x="659" y="47"/>
                    <a:pt x="665" y="46"/>
                  </a:cubicBezTo>
                  <a:cubicBezTo>
                    <a:pt x="684" y="44"/>
                    <a:pt x="695" y="64"/>
                    <a:pt x="695" y="65"/>
                  </a:cubicBezTo>
                  <a:cubicBezTo>
                    <a:pt x="695" y="65"/>
                    <a:pt x="696" y="65"/>
                    <a:pt x="696" y="66"/>
                  </a:cubicBezTo>
                  <a:cubicBezTo>
                    <a:pt x="697" y="66"/>
                    <a:pt x="698" y="65"/>
                    <a:pt x="698" y="65"/>
                  </a:cubicBezTo>
                  <a:cubicBezTo>
                    <a:pt x="699" y="64"/>
                    <a:pt x="711" y="49"/>
                    <a:pt x="729" y="56"/>
                  </a:cubicBezTo>
                  <a:cubicBezTo>
                    <a:pt x="729" y="56"/>
                    <a:pt x="729" y="56"/>
                    <a:pt x="729" y="56"/>
                  </a:cubicBezTo>
                  <a:cubicBezTo>
                    <a:pt x="747" y="64"/>
                    <a:pt x="746" y="84"/>
                    <a:pt x="745" y="85"/>
                  </a:cubicBezTo>
                  <a:cubicBezTo>
                    <a:pt x="745" y="85"/>
                    <a:pt x="746" y="86"/>
                    <a:pt x="746" y="86"/>
                  </a:cubicBezTo>
                  <a:cubicBezTo>
                    <a:pt x="747" y="87"/>
                    <a:pt x="747" y="87"/>
                    <a:pt x="748" y="87"/>
                  </a:cubicBezTo>
                  <a:cubicBezTo>
                    <a:pt x="748" y="86"/>
                    <a:pt x="770" y="80"/>
                    <a:pt x="782" y="94"/>
                  </a:cubicBezTo>
                  <a:cubicBezTo>
                    <a:pt x="786" y="100"/>
                    <a:pt x="788" y="107"/>
                    <a:pt x="786" y="115"/>
                  </a:cubicBezTo>
                  <a:cubicBezTo>
                    <a:pt x="783" y="141"/>
                    <a:pt x="753" y="177"/>
                    <a:pt x="714" y="205"/>
                  </a:cubicBezTo>
                  <a:cubicBezTo>
                    <a:pt x="713" y="205"/>
                    <a:pt x="713" y="205"/>
                    <a:pt x="713" y="205"/>
                  </a:cubicBezTo>
                  <a:cubicBezTo>
                    <a:pt x="703" y="207"/>
                    <a:pt x="695" y="213"/>
                    <a:pt x="690" y="223"/>
                  </a:cubicBezTo>
                  <a:cubicBezTo>
                    <a:pt x="689" y="223"/>
                    <a:pt x="688" y="222"/>
                    <a:pt x="687" y="222"/>
                  </a:cubicBezTo>
                  <a:cubicBezTo>
                    <a:pt x="698" y="210"/>
                    <a:pt x="765" y="140"/>
                    <a:pt x="764" y="118"/>
                  </a:cubicBezTo>
                  <a:close/>
                  <a:moveTo>
                    <a:pt x="682" y="220"/>
                  </a:moveTo>
                  <a:cubicBezTo>
                    <a:pt x="678" y="220"/>
                    <a:pt x="674" y="220"/>
                    <a:pt x="670" y="221"/>
                  </a:cubicBezTo>
                  <a:cubicBezTo>
                    <a:pt x="691" y="188"/>
                    <a:pt x="738" y="118"/>
                    <a:pt x="755" y="115"/>
                  </a:cubicBezTo>
                  <a:cubicBezTo>
                    <a:pt x="757" y="115"/>
                    <a:pt x="758" y="115"/>
                    <a:pt x="759" y="116"/>
                  </a:cubicBezTo>
                  <a:cubicBezTo>
                    <a:pt x="759" y="116"/>
                    <a:pt x="760" y="117"/>
                    <a:pt x="760" y="118"/>
                  </a:cubicBezTo>
                  <a:cubicBezTo>
                    <a:pt x="761" y="136"/>
                    <a:pt x="704" y="198"/>
                    <a:pt x="682" y="220"/>
                  </a:cubicBezTo>
                  <a:close/>
                  <a:moveTo>
                    <a:pt x="458" y="70"/>
                  </a:moveTo>
                  <a:cubicBezTo>
                    <a:pt x="460" y="64"/>
                    <a:pt x="463" y="61"/>
                    <a:pt x="466" y="60"/>
                  </a:cubicBezTo>
                  <a:cubicBezTo>
                    <a:pt x="473" y="59"/>
                    <a:pt x="475" y="53"/>
                    <a:pt x="477" y="48"/>
                  </a:cubicBezTo>
                  <a:cubicBezTo>
                    <a:pt x="479" y="42"/>
                    <a:pt x="480" y="39"/>
                    <a:pt x="483" y="39"/>
                  </a:cubicBezTo>
                  <a:cubicBezTo>
                    <a:pt x="489" y="38"/>
                    <a:pt x="492" y="33"/>
                    <a:pt x="495" y="28"/>
                  </a:cubicBezTo>
                  <a:cubicBezTo>
                    <a:pt x="497" y="24"/>
                    <a:pt x="500" y="20"/>
                    <a:pt x="504" y="19"/>
                  </a:cubicBezTo>
                  <a:cubicBezTo>
                    <a:pt x="509" y="19"/>
                    <a:pt x="512" y="15"/>
                    <a:pt x="515" y="12"/>
                  </a:cubicBezTo>
                  <a:cubicBezTo>
                    <a:pt x="520" y="8"/>
                    <a:pt x="524" y="4"/>
                    <a:pt x="532" y="4"/>
                  </a:cubicBezTo>
                  <a:cubicBezTo>
                    <a:pt x="540" y="4"/>
                    <a:pt x="544" y="8"/>
                    <a:pt x="549" y="12"/>
                  </a:cubicBezTo>
                  <a:cubicBezTo>
                    <a:pt x="552" y="15"/>
                    <a:pt x="555" y="19"/>
                    <a:pt x="560" y="19"/>
                  </a:cubicBezTo>
                  <a:cubicBezTo>
                    <a:pt x="565" y="20"/>
                    <a:pt x="567" y="24"/>
                    <a:pt x="569" y="28"/>
                  </a:cubicBezTo>
                  <a:cubicBezTo>
                    <a:pt x="572" y="33"/>
                    <a:pt x="575" y="38"/>
                    <a:pt x="581" y="39"/>
                  </a:cubicBezTo>
                  <a:cubicBezTo>
                    <a:pt x="584" y="39"/>
                    <a:pt x="585" y="42"/>
                    <a:pt x="587" y="48"/>
                  </a:cubicBezTo>
                  <a:cubicBezTo>
                    <a:pt x="589" y="53"/>
                    <a:pt x="591" y="59"/>
                    <a:pt x="598" y="60"/>
                  </a:cubicBezTo>
                  <a:cubicBezTo>
                    <a:pt x="601" y="61"/>
                    <a:pt x="604" y="64"/>
                    <a:pt x="606" y="70"/>
                  </a:cubicBezTo>
                  <a:cubicBezTo>
                    <a:pt x="612" y="85"/>
                    <a:pt x="609" y="114"/>
                    <a:pt x="595" y="130"/>
                  </a:cubicBezTo>
                  <a:cubicBezTo>
                    <a:pt x="593" y="130"/>
                    <a:pt x="592" y="129"/>
                    <a:pt x="590" y="128"/>
                  </a:cubicBezTo>
                  <a:cubicBezTo>
                    <a:pt x="601" y="116"/>
                    <a:pt x="604" y="92"/>
                    <a:pt x="600" y="80"/>
                  </a:cubicBezTo>
                  <a:cubicBezTo>
                    <a:pt x="598" y="73"/>
                    <a:pt x="595" y="71"/>
                    <a:pt x="592" y="70"/>
                  </a:cubicBezTo>
                  <a:cubicBezTo>
                    <a:pt x="588" y="70"/>
                    <a:pt x="586" y="65"/>
                    <a:pt x="585" y="59"/>
                  </a:cubicBezTo>
                  <a:cubicBezTo>
                    <a:pt x="582" y="54"/>
                    <a:pt x="580" y="47"/>
                    <a:pt x="574" y="47"/>
                  </a:cubicBezTo>
                  <a:cubicBezTo>
                    <a:pt x="570" y="48"/>
                    <a:pt x="568" y="44"/>
                    <a:pt x="566" y="38"/>
                  </a:cubicBezTo>
                  <a:cubicBezTo>
                    <a:pt x="563" y="33"/>
                    <a:pt x="561" y="28"/>
                    <a:pt x="555" y="28"/>
                  </a:cubicBezTo>
                  <a:cubicBezTo>
                    <a:pt x="553" y="28"/>
                    <a:pt x="551" y="26"/>
                    <a:pt x="548" y="22"/>
                  </a:cubicBezTo>
                  <a:cubicBezTo>
                    <a:pt x="545" y="18"/>
                    <a:pt x="541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32" y="12"/>
                    <a:pt x="532" y="12"/>
                    <a:pt x="532" y="12"/>
                  </a:cubicBezTo>
                  <a:cubicBezTo>
                    <a:pt x="523" y="12"/>
                    <a:pt x="519" y="18"/>
                    <a:pt x="516" y="22"/>
                  </a:cubicBezTo>
                  <a:cubicBezTo>
                    <a:pt x="513" y="26"/>
                    <a:pt x="511" y="28"/>
                    <a:pt x="509" y="28"/>
                  </a:cubicBezTo>
                  <a:cubicBezTo>
                    <a:pt x="509" y="28"/>
                    <a:pt x="509" y="28"/>
                    <a:pt x="509" y="28"/>
                  </a:cubicBezTo>
                  <a:cubicBezTo>
                    <a:pt x="503" y="28"/>
                    <a:pt x="501" y="33"/>
                    <a:pt x="498" y="38"/>
                  </a:cubicBezTo>
                  <a:cubicBezTo>
                    <a:pt x="496" y="44"/>
                    <a:pt x="494" y="48"/>
                    <a:pt x="490" y="47"/>
                  </a:cubicBezTo>
                  <a:cubicBezTo>
                    <a:pt x="484" y="47"/>
                    <a:pt x="482" y="54"/>
                    <a:pt x="479" y="59"/>
                  </a:cubicBezTo>
                  <a:cubicBezTo>
                    <a:pt x="478" y="65"/>
                    <a:pt x="476" y="70"/>
                    <a:pt x="472" y="70"/>
                  </a:cubicBezTo>
                  <a:cubicBezTo>
                    <a:pt x="469" y="71"/>
                    <a:pt x="466" y="73"/>
                    <a:pt x="464" y="80"/>
                  </a:cubicBezTo>
                  <a:cubicBezTo>
                    <a:pt x="460" y="92"/>
                    <a:pt x="463" y="116"/>
                    <a:pt x="474" y="128"/>
                  </a:cubicBezTo>
                  <a:cubicBezTo>
                    <a:pt x="472" y="129"/>
                    <a:pt x="471" y="130"/>
                    <a:pt x="469" y="130"/>
                  </a:cubicBezTo>
                  <a:cubicBezTo>
                    <a:pt x="455" y="114"/>
                    <a:pt x="452" y="85"/>
                    <a:pt x="458" y="70"/>
                  </a:cubicBezTo>
                  <a:close/>
                  <a:moveTo>
                    <a:pt x="492" y="71"/>
                  </a:moveTo>
                  <a:cubicBezTo>
                    <a:pt x="494" y="68"/>
                    <a:pt x="497" y="67"/>
                    <a:pt x="500" y="67"/>
                  </a:cubicBezTo>
                  <a:cubicBezTo>
                    <a:pt x="500" y="81"/>
                    <a:pt x="505" y="98"/>
                    <a:pt x="511" y="111"/>
                  </a:cubicBezTo>
                  <a:cubicBezTo>
                    <a:pt x="509" y="112"/>
                    <a:pt x="506" y="114"/>
                    <a:pt x="503" y="117"/>
                  </a:cubicBezTo>
                  <a:cubicBezTo>
                    <a:pt x="491" y="102"/>
                    <a:pt x="487" y="80"/>
                    <a:pt x="492" y="71"/>
                  </a:cubicBezTo>
                  <a:close/>
                  <a:moveTo>
                    <a:pt x="501" y="120"/>
                  </a:moveTo>
                  <a:cubicBezTo>
                    <a:pt x="499" y="122"/>
                    <a:pt x="497" y="125"/>
                    <a:pt x="496" y="128"/>
                  </a:cubicBezTo>
                  <a:cubicBezTo>
                    <a:pt x="494" y="128"/>
                    <a:pt x="493" y="127"/>
                    <a:pt x="491" y="127"/>
                  </a:cubicBezTo>
                  <a:cubicBezTo>
                    <a:pt x="480" y="118"/>
                    <a:pt x="476" y="101"/>
                    <a:pt x="480" y="93"/>
                  </a:cubicBezTo>
                  <a:cubicBezTo>
                    <a:pt x="481" y="89"/>
                    <a:pt x="483" y="88"/>
                    <a:pt x="487" y="88"/>
                  </a:cubicBezTo>
                  <a:cubicBezTo>
                    <a:pt x="488" y="99"/>
                    <a:pt x="494" y="111"/>
                    <a:pt x="501" y="120"/>
                  </a:cubicBezTo>
                  <a:close/>
                  <a:moveTo>
                    <a:pt x="508" y="51"/>
                  </a:moveTo>
                  <a:cubicBezTo>
                    <a:pt x="510" y="48"/>
                    <a:pt x="513" y="47"/>
                    <a:pt x="517" y="48"/>
                  </a:cubicBezTo>
                  <a:cubicBezTo>
                    <a:pt x="515" y="69"/>
                    <a:pt x="521" y="100"/>
                    <a:pt x="522" y="107"/>
                  </a:cubicBezTo>
                  <a:cubicBezTo>
                    <a:pt x="520" y="107"/>
                    <a:pt x="517" y="108"/>
                    <a:pt x="515" y="109"/>
                  </a:cubicBezTo>
                  <a:cubicBezTo>
                    <a:pt x="505" y="90"/>
                    <a:pt x="500" y="61"/>
                    <a:pt x="508" y="51"/>
                  </a:cubicBezTo>
                  <a:close/>
                  <a:moveTo>
                    <a:pt x="525" y="33"/>
                  </a:moveTo>
                  <a:cubicBezTo>
                    <a:pt x="527" y="31"/>
                    <a:pt x="530" y="29"/>
                    <a:pt x="532" y="29"/>
                  </a:cubicBezTo>
                  <a:cubicBezTo>
                    <a:pt x="534" y="29"/>
                    <a:pt x="537" y="31"/>
                    <a:pt x="539" y="33"/>
                  </a:cubicBezTo>
                  <a:cubicBezTo>
                    <a:pt x="550" y="46"/>
                    <a:pt x="540" y="98"/>
                    <a:pt x="538" y="106"/>
                  </a:cubicBezTo>
                  <a:cubicBezTo>
                    <a:pt x="535" y="105"/>
                    <a:pt x="533" y="105"/>
                    <a:pt x="532" y="105"/>
                  </a:cubicBezTo>
                  <a:cubicBezTo>
                    <a:pt x="532" y="105"/>
                    <a:pt x="532" y="105"/>
                    <a:pt x="532" y="105"/>
                  </a:cubicBezTo>
                  <a:cubicBezTo>
                    <a:pt x="532" y="105"/>
                    <a:pt x="532" y="105"/>
                    <a:pt x="532" y="105"/>
                  </a:cubicBezTo>
                  <a:cubicBezTo>
                    <a:pt x="531" y="105"/>
                    <a:pt x="529" y="105"/>
                    <a:pt x="526" y="106"/>
                  </a:cubicBezTo>
                  <a:cubicBezTo>
                    <a:pt x="524" y="98"/>
                    <a:pt x="514" y="46"/>
                    <a:pt x="525" y="33"/>
                  </a:cubicBezTo>
                  <a:close/>
                  <a:moveTo>
                    <a:pt x="547" y="48"/>
                  </a:moveTo>
                  <a:cubicBezTo>
                    <a:pt x="551" y="47"/>
                    <a:pt x="554" y="48"/>
                    <a:pt x="556" y="51"/>
                  </a:cubicBezTo>
                  <a:cubicBezTo>
                    <a:pt x="564" y="61"/>
                    <a:pt x="559" y="90"/>
                    <a:pt x="549" y="109"/>
                  </a:cubicBezTo>
                  <a:cubicBezTo>
                    <a:pt x="547" y="108"/>
                    <a:pt x="544" y="107"/>
                    <a:pt x="542" y="107"/>
                  </a:cubicBezTo>
                  <a:cubicBezTo>
                    <a:pt x="543" y="100"/>
                    <a:pt x="549" y="69"/>
                    <a:pt x="547" y="48"/>
                  </a:cubicBezTo>
                  <a:close/>
                  <a:moveTo>
                    <a:pt x="564" y="67"/>
                  </a:moveTo>
                  <a:cubicBezTo>
                    <a:pt x="567" y="67"/>
                    <a:pt x="570" y="68"/>
                    <a:pt x="572" y="71"/>
                  </a:cubicBezTo>
                  <a:cubicBezTo>
                    <a:pt x="577" y="80"/>
                    <a:pt x="573" y="102"/>
                    <a:pt x="561" y="117"/>
                  </a:cubicBezTo>
                  <a:cubicBezTo>
                    <a:pt x="558" y="114"/>
                    <a:pt x="555" y="112"/>
                    <a:pt x="553" y="111"/>
                  </a:cubicBezTo>
                  <a:cubicBezTo>
                    <a:pt x="559" y="98"/>
                    <a:pt x="564" y="81"/>
                    <a:pt x="564" y="67"/>
                  </a:cubicBezTo>
                  <a:close/>
                  <a:moveTo>
                    <a:pt x="577" y="88"/>
                  </a:moveTo>
                  <a:cubicBezTo>
                    <a:pt x="581" y="88"/>
                    <a:pt x="583" y="89"/>
                    <a:pt x="584" y="93"/>
                  </a:cubicBezTo>
                  <a:cubicBezTo>
                    <a:pt x="588" y="101"/>
                    <a:pt x="584" y="118"/>
                    <a:pt x="573" y="127"/>
                  </a:cubicBezTo>
                  <a:cubicBezTo>
                    <a:pt x="571" y="127"/>
                    <a:pt x="570" y="128"/>
                    <a:pt x="568" y="128"/>
                  </a:cubicBezTo>
                  <a:cubicBezTo>
                    <a:pt x="567" y="125"/>
                    <a:pt x="565" y="122"/>
                    <a:pt x="563" y="120"/>
                  </a:cubicBezTo>
                  <a:cubicBezTo>
                    <a:pt x="570" y="111"/>
                    <a:pt x="576" y="99"/>
                    <a:pt x="577" y="88"/>
                  </a:cubicBezTo>
                  <a:close/>
                  <a:moveTo>
                    <a:pt x="588" y="91"/>
                  </a:moveTo>
                  <a:cubicBezTo>
                    <a:pt x="586" y="87"/>
                    <a:pt x="582" y="84"/>
                    <a:pt x="578" y="84"/>
                  </a:cubicBezTo>
                  <a:cubicBezTo>
                    <a:pt x="578" y="78"/>
                    <a:pt x="577" y="73"/>
                    <a:pt x="575" y="69"/>
                  </a:cubicBezTo>
                  <a:cubicBezTo>
                    <a:pt x="573" y="65"/>
                    <a:pt x="569" y="63"/>
                    <a:pt x="564" y="63"/>
                  </a:cubicBezTo>
                  <a:cubicBezTo>
                    <a:pt x="563" y="57"/>
                    <a:pt x="562" y="52"/>
                    <a:pt x="559" y="49"/>
                  </a:cubicBezTo>
                  <a:cubicBezTo>
                    <a:pt x="557" y="46"/>
                    <a:pt x="553" y="43"/>
                    <a:pt x="547" y="44"/>
                  </a:cubicBezTo>
                  <a:cubicBezTo>
                    <a:pt x="546" y="38"/>
                    <a:pt x="544" y="33"/>
                    <a:pt x="542" y="30"/>
                  </a:cubicBezTo>
                  <a:cubicBezTo>
                    <a:pt x="539" y="27"/>
                    <a:pt x="536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32" y="26"/>
                    <a:pt x="532" y="26"/>
                    <a:pt x="532" y="26"/>
                  </a:cubicBezTo>
                  <a:cubicBezTo>
                    <a:pt x="528" y="26"/>
                    <a:pt x="525" y="27"/>
                    <a:pt x="522" y="30"/>
                  </a:cubicBezTo>
                  <a:cubicBezTo>
                    <a:pt x="520" y="33"/>
                    <a:pt x="518" y="38"/>
                    <a:pt x="517" y="44"/>
                  </a:cubicBezTo>
                  <a:cubicBezTo>
                    <a:pt x="511" y="43"/>
                    <a:pt x="507" y="46"/>
                    <a:pt x="505" y="49"/>
                  </a:cubicBezTo>
                  <a:cubicBezTo>
                    <a:pt x="502" y="52"/>
                    <a:pt x="501" y="57"/>
                    <a:pt x="500" y="63"/>
                  </a:cubicBezTo>
                  <a:cubicBezTo>
                    <a:pt x="495" y="63"/>
                    <a:pt x="491" y="65"/>
                    <a:pt x="489" y="69"/>
                  </a:cubicBezTo>
                  <a:cubicBezTo>
                    <a:pt x="487" y="73"/>
                    <a:pt x="486" y="78"/>
                    <a:pt x="486" y="84"/>
                  </a:cubicBezTo>
                  <a:cubicBezTo>
                    <a:pt x="482" y="84"/>
                    <a:pt x="478" y="87"/>
                    <a:pt x="476" y="91"/>
                  </a:cubicBezTo>
                  <a:cubicBezTo>
                    <a:pt x="472" y="100"/>
                    <a:pt x="476" y="116"/>
                    <a:pt x="485" y="126"/>
                  </a:cubicBezTo>
                  <a:cubicBezTo>
                    <a:pt x="483" y="126"/>
                    <a:pt x="480" y="127"/>
                    <a:pt x="478" y="127"/>
                  </a:cubicBezTo>
                  <a:cubicBezTo>
                    <a:pt x="467" y="117"/>
                    <a:pt x="464" y="93"/>
                    <a:pt x="468" y="81"/>
                  </a:cubicBezTo>
                  <a:cubicBezTo>
                    <a:pt x="469" y="77"/>
                    <a:pt x="470" y="74"/>
                    <a:pt x="472" y="74"/>
                  </a:cubicBezTo>
                  <a:cubicBezTo>
                    <a:pt x="479" y="73"/>
                    <a:pt x="481" y="67"/>
                    <a:pt x="483" y="61"/>
                  </a:cubicBezTo>
                  <a:cubicBezTo>
                    <a:pt x="485" y="55"/>
                    <a:pt x="487" y="51"/>
                    <a:pt x="490" y="51"/>
                  </a:cubicBezTo>
                  <a:cubicBezTo>
                    <a:pt x="497" y="52"/>
                    <a:pt x="499" y="45"/>
                    <a:pt x="502" y="40"/>
                  </a:cubicBezTo>
                  <a:cubicBezTo>
                    <a:pt x="504" y="35"/>
                    <a:pt x="506" y="32"/>
                    <a:pt x="509" y="32"/>
                  </a:cubicBezTo>
                  <a:cubicBezTo>
                    <a:pt x="509" y="32"/>
                    <a:pt x="509" y="32"/>
                    <a:pt x="509" y="32"/>
                  </a:cubicBezTo>
                  <a:cubicBezTo>
                    <a:pt x="514" y="32"/>
                    <a:pt x="516" y="28"/>
                    <a:pt x="519" y="24"/>
                  </a:cubicBezTo>
                  <a:cubicBezTo>
                    <a:pt x="522" y="20"/>
                    <a:pt x="525" y="16"/>
                    <a:pt x="532" y="16"/>
                  </a:cubicBezTo>
                  <a:cubicBezTo>
                    <a:pt x="539" y="16"/>
                    <a:pt x="542" y="20"/>
                    <a:pt x="545" y="24"/>
                  </a:cubicBezTo>
                  <a:cubicBezTo>
                    <a:pt x="548" y="28"/>
                    <a:pt x="550" y="32"/>
                    <a:pt x="555" y="32"/>
                  </a:cubicBezTo>
                  <a:cubicBezTo>
                    <a:pt x="555" y="32"/>
                    <a:pt x="555" y="32"/>
                    <a:pt x="555" y="32"/>
                  </a:cubicBezTo>
                  <a:cubicBezTo>
                    <a:pt x="558" y="32"/>
                    <a:pt x="560" y="35"/>
                    <a:pt x="562" y="40"/>
                  </a:cubicBezTo>
                  <a:cubicBezTo>
                    <a:pt x="565" y="45"/>
                    <a:pt x="567" y="52"/>
                    <a:pt x="574" y="51"/>
                  </a:cubicBezTo>
                  <a:cubicBezTo>
                    <a:pt x="577" y="51"/>
                    <a:pt x="579" y="55"/>
                    <a:pt x="581" y="61"/>
                  </a:cubicBezTo>
                  <a:cubicBezTo>
                    <a:pt x="583" y="67"/>
                    <a:pt x="585" y="73"/>
                    <a:pt x="592" y="74"/>
                  </a:cubicBezTo>
                  <a:cubicBezTo>
                    <a:pt x="594" y="74"/>
                    <a:pt x="595" y="77"/>
                    <a:pt x="596" y="81"/>
                  </a:cubicBezTo>
                  <a:cubicBezTo>
                    <a:pt x="600" y="93"/>
                    <a:pt x="597" y="117"/>
                    <a:pt x="586" y="127"/>
                  </a:cubicBezTo>
                  <a:cubicBezTo>
                    <a:pt x="584" y="127"/>
                    <a:pt x="581" y="126"/>
                    <a:pt x="579" y="126"/>
                  </a:cubicBezTo>
                  <a:cubicBezTo>
                    <a:pt x="588" y="116"/>
                    <a:pt x="592" y="100"/>
                    <a:pt x="588" y="91"/>
                  </a:cubicBezTo>
                  <a:close/>
                  <a:moveTo>
                    <a:pt x="263" y="93"/>
                  </a:moveTo>
                  <a:cubicBezTo>
                    <a:pt x="275" y="69"/>
                    <a:pt x="305" y="71"/>
                    <a:pt x="305" y="71"/>
                  </a:cubicBezTo>
                  <a:cubicBezTo>
                    <a:pt x="305" y="71"/>
                    <a:pt x="306" y="71"/>
                    <a:pt x="306" y="71"/>
                  </a:cubicBezTo>
                  <a:cubicBezTo>
                    <a:pt x="307" y="70"/>
                    <a:pt x="307" y="70"/>
                    <a:pt x="307" y="69"/>
                  </a:cubicBezTo>
                  <a:cubicBezTo>
                    <a:pt x="307" y="68"/>
                    <a:pt x="307" y="47"/>
                    <a:pt x="327" y="39"/>
                  </a:cubicBezTo>
                  <a:cubicBezTo>
                    <a:pt x="327" y="39"/>
                    <a:pt x="327" y="39"/>
                    <a:pt x="327" y="39"/>
                  </a:cubicBezTo>
                  <a:cubicBezTo>
                    <a:pt x="348" y="30"/>
                    <a:pt x="363" y="45"/>
                    <a:pt x="363" y="46"/>
                  </a:cubicBezTo>
                  <a:cubicBezTo>
                    <a:pt x="364" y="46"/>
                    <a:pt x="364" y="47"/>
                    <a:pt x="365" y="47"/>
                  </a:cubicBezTo>
                  <a:cubicBezTo>
                    <a:pt x="365" y="47"/>
                    <a:pt x="366" y="46"/>
                    <a:pt x="366" y="46"/>
                  </a:cubicBezTo>
                  <a:cubicBezTo>
                    <a:pt x="366" y="46"/>
                    <a:pt x="386" y="23"/>
                    <a:pt x="411" y="32"/>
                  </a:cubicBezTo>
                  <a:cubicBezTo>
                    <a:pt x="447" y="44"/>
                    <a:pt x="455" y="113"/>
                    <a:pt x="438" y="164"/>
                  </a:cubicBezTo>
                  <a:cubicBezTo>
                    <a:pt x="436" y="165"/>
                    <a:pt x="435" y="166"/>
                    <a:pt x="433" y="167"/>
                  </a:cubicBezTo>
                  <a:cubicBezTo>
                    <a:pt x="441" y="121"/>
                    <a:pt x="435" y="76"/>
                    <a:pt x="420" y="55"/>
                  </a:cubicBezTo>
                  <a:cubicBezTo>
                    <a:pt x="414" y="48"/>
                    <a:pt x="407" y="43"/>
                    <a:pt x="399" y="42"/>
                  </a:cubicBezTo>
                  <a:cubicBezTo>
                    <a:pt x="382" y="41"/>
                    <a:pt x="371" y="55"/>
                    <a:pt x="367" y="60"/>
                  </a:cubicBezTo>
                  <a:cubicBezTo>
                    <a:pt x="363" y="56"/>
                    <a:pt x="350" y="46"/>
                    <a:pt x="333" y="53"/>
                  </a:cubicBezTo>
                  <a:cubicBezTo>
                    <a:pt x="333" y="53"/>
                    <a:pt x="333" y="53"/>
                    <a:pt x="333" y="53"/>
                  </a:cubicBezTo>
                  <a:cubicBezTo>
                    <a:pt x="317" y="60"/>
                    <a:pt x="315" y="76"/>
                    <a:pt x="315" y="82"/>
                  </a:cubicBezTo>
                  <a:cubicBezTo>
                    <a:pt x="308" y="81"/>
                    <a:pt x="290" y="78"/>
                    <a:pt x="279" y="92"/>
                  </a:cubicBezTo>
                  <a:cubicBezTo>
                    <a:pt x="274" y="98"/>
                    <a:pt x="272" y="106"/>
                    <a:pt x="274" y="116"/>
                  </a:cubicBezTo>
                  <a:cubicBezTo>
                    <a:pt x="278" y="142"/>
                    <a:pt x="305" y="177"/>
                    <a:pt x="343" y="204"/>
                  </a:cubicBezTo>
                  <a:cubicBezTo>
                    <a:pt x="341" y="204"/>
                    <a:pt x="340" y="205"/>
                    <a:pt x="338" y="205"/>
                  </a:cubicBezTo>
                  <a:cubicBezTo>
                    <a:pt x="290" y="181"/>
                    <a:pt x="247" y="127"/>
                    <a:pt x="263" y="93"/>
                  </a:cubicBezTo>
                  <a:close/>
                  <a:moveTo>
                    <a:pt x="425" y="202"/>
                  </a:moveTo>
                  <a:cubicBezTo>
                    <a:pt x="424" y="202"/>
                    <a:pt x="423" y="203"/>
                    <a:pt x="421" y="203"/>
                  </a:cubicBezTo>
                  <a:cubicBezTo>
                    <a:pt x="421" y="187"/>
                    <a:pt x="419" y="90"/>
                    <a:pt x="403" y="76"/>
                  </a:cubicBezTo>
                  <a:cubicBezTo>
                    <a:pt x="401" y="74"/>
                    <a:pt x="399" y="73"/>
                    <a:pt x="397" y="74"/>
                  </a:cubicBezTo>
                  <a:cubicBezTo>
                    <a:pt x="395" y="74"/>
                    <a:pt x="393" y="75"/>
                    <a:pt x="391" y="77"/>
                  </a:cubicBezTo>
                  <a:cubicBezTo>
                    <a:pt x="383" y="89"/>
                    <a:pt x="389" y="134"/>
                    <a:pt x="396" y="171"/>
                  </a:cubicBezTo>
                  <a:cubicBezTo>
                    <a:pt x="385" y="135"/>
                    <a:pt x="368" y="91"/>
                    <a:pt x="354" y="84"/>
                  </a:cubicBezTo>
                  <a:cubicBezTo>
                    <a:pt x="351" y="83"/>
                    <a:pt x="348" y="83"/>
                    <a:pt x="346" y="84"/>
                  </a:cubicBezTo>
                  <a:cubicBezTo>
                    <a:pt x="346" y="84"/>
                    <a:pt x="346" y="84"/>
                    <a:pt x="346" y="84"/>
                  </a:cubicBezTo>
                  <a:cubicBezTo>
                    <a:pt x="344" y="85"/>
                    <a:pt x="342" y="87"/>
                    <a:pt x="341" y="89"/>
                  </a:cubicBezTo>
                  <a:cubicBezTo>
                    <a:pt x="336" y="105"/>
                    <a:pt x="355" y="147"/>
                    <a:pt x="372" y="181"/>
                  </a:cubicBezTo>
                  <a:cubicBezTo>
                    <a:pt x="351" y="150"/>
                    <a:pt x="324" y="114"/>
                    <a:pt x="309" y="111"/>
                  </a:cubicBezTo>
                  <a:cubicBezTo>
                    <a:pt x="307" y="111"/>
                    <a:pt x="305" y="111"/>
                    <a:pt x="303" y="113"/>
                  </a:cubicBezTo>
                  <a:cubicBezTo>
                    <a:pt x="301" y="114"/>
                    <a:pt x="300" y="116"/>
                    <a:pt x="300" y="118"/>
                  </a:cubicBezTo>
                  <a:cubicBezTo>
                    <a:pt x="299" y="140"/>
                    <a:pt x="366" y="210"/>
                    <a:pt x="377" y="222"/>
                  </a:cubicBezTo>
                  <a:cubicBezTo>
                    <a:pt x="376" y="222"/>
                    <a:pt x="375" y="223"/>
                    <a:pt x="374" y="223"/>
                  </a:cubicBezTo>
                  <a:cubicBezTo>
                    <a:pt x="369" y="213"/>
                    <a:pt x="361" y="207"/>
                    <a:pt x="351" y="205"/>
                  </a:cubicBezTo>
                  <a:cubicBezTo>
                    <a:pt x="351" y="205"/>
                    <a:pt x="351" y="205"/>
                    <a:pt x="351" y="205"/>
                  </a:cubicBezTo>
                  <a:cubicBezTo>
                    <a:pt x="311" y="177"/>
                    <a:pt x="281" y="141"/>
                    <a:pt x="278" y="115"/>
                  </a:cubicBezTo>
                  <a:cubicBezTo>
                    <a:pt x="276" y="107"/>
                    <a:pt x="278" y="100"/>
                    <a:pt x="282" y="95"/>
                  </a:cubicBezTo>
                  <a:cubicBezTo>
                    <a:pt x="294" y="80"/>
                    <a:pt x="316" y="86"/>
                    <a:pt x="316" y="87"/>
                  </a:cubicBezTo>
                  <a:cubicBezTo>
                    <a:pt x="317" y="87"/>
                    <a:pt x="317" y="87"/>
                    <a:pt x="318" y="86"/>
                  </a:cubicBezTo>
                  <a:cubicBezTo>
                    <a:pt x="318" y="86"/>
                    <a:pt x="319" y="85"/>
                    <a:pt x="319" y="85"/>
                  </a:cubicBezTo>
                  <a:cubicBezTo>
                    <a:pt x="318" y="84"/>
                    <a:pt x="317" y="64"/>
                    <a:pt x="335" y="56"/>
                  </a:cubicBezTo>
                  <a:cubicBezTo>
                    <a:pt x="335" y="56"/>
                    <a:pt x="335" y="56"/>
                    <a:pt x="335" y="56"/>
                  </a:cubicBezTo>
                  <a:cubicBezTo>
                    <a:pt x="353" y="49"/>
                    <a:pt x="365" y="64"/>
                    <a:pt x="366" y="65"/>
                  </a:cubicBezTo>
                  <a:cubicBezTo>
                    <a:pt x="366" y="65"/>
                    <a:pt x="367" y="66"/>
                    <a:pt x="368" y="66"/>
                  </a:cubicBezTo>
                  <a:cubicBezTo>
                    <a:pt x="368" y="65"/>
                    <a:pt x="369" y="65"/>
                    <a:pt x="369" y="65"/>
                  </a:cubicBezTo>
                  <a:cubicBezTo>
                    <a:pt x="369" y="64"/>
                    <a:pt x="380" y="44"/>
                    <a:pt x="399" y="46"/>
                  </a:cubicBezTo>
                  <a:cubicBezTo>
                    <a:pt x="405" y="47"/>
                    <a:pt x="411" y="51"/>
                    <a:pt x="417" y="58"/>
                  </a:cubicBezTo>
                  <a:cubicBezTo>
                    <a:pt x="432" y="79"/>
                    <a:pt x="437" y="125"/>
                    <a:pt x="428" y="172"/>
                  </a:cubicBezTo>
                  <a:cubicBezTo>
                    <a:pt x="428" y="173"/>
                    <a:pt x="428" y="173"/>
                    <a:pt x="428" y="173"/>
                  </a:cubicBezTo>
                  <a:cubicBezTo>
                    <a:pt x="422" y="181"/>
                    <a:pt x="421" y="192"/>
                    <a:pt x="425" y="202"/>
                  </a:cubicBezTo>
                  <a:close/>
                  <a:moveTo>
                    <a:pt x="400" y="224"/>
                  </a:moveTo>
                  <a:cubicBezTo>
                    <a:pt x="378" y="186"/>
                    <a:pt x="338" y="110"/>
                    <a:pt x="345" y="91"/>
                  </a:cubicBezTo>
                  <a:cubicBezTo>
                    <a:pt x="345" y="89"/>
                    <a:pt x="346" y="88"/>
                    <a:pt x="347" y="87"/>
                  </a:cubicBezTo>
                  <a:cubicBezTo>
                    <a:pt x="347" y="87"/>
                    <a:pt x="347" y="87"/>
                    <a:pt x="347" y="87"/>
                  </a:cubicBezTo>
                  <a:cubicBezTo>
                    <a:pt x="349" y="87"/>
                    <a:pt x="350" y="87"/>
                    <a:pt x="352" y="88"/>
                  </a:cubicBezTo>
                  <a:cubicBezTo>
                    <a:pt x="370" y="97"/>
                    <a:pt x="396" y="179"/>
                    <a:pt x="407" y="221"/>
                  </a:cubicBezTo>
                  <a:cubicBezTo>
                    <a:pt x="406" y="224"/>
                    <a:pt x="406" y="226"/>
                    <a:pt x="406" y="229"/>
                  </a:cubicBezTo>
                  <a:cubicBezTo>
                    <a:pt x="404" y="227"/>
                    <a:pt x="403" y="225"/>
                    <a:pt x="400" y="224"/>
                  </a:cubicBezTo>
                  <a:close/>
                  <a:moveTo>
                    <a:pt x="395" y="79"/>
                  </a:moveTo>
                  <a:cubicBezTo>
                    <a:pt x="395" y="78"/>
                    <a:pt x="396" y="78"/>
                    <a:pt x="397" y="78"/>
                  </a:cubicBezTo>
                  <a:cubicBezTo>
                    <a:pt x="398" y="77"/>
                    <a:pt x="399" y="78"/>
                    <a:pt x="400" y="79"/>
                  </a:cubicBezTo>
                  <a:cubicBezTo>
                    <a:pt x="413" y="90"/>
                    <a:pt x="417" y="174"/>
                    <a:pt x="417" y="206"/>
                  </a:cubicBezTo>
                  <a:cubicBezTo>
                    <a:pt x="414" y="208"/>
                    <a:pt x="411" y="211"/>
                    <a:pt x="409" y="215"/>
                  </a:cubicBezTo>
                  <a:cubicBezTo>
                    <a:pt x="401" y="177"/>
                    <a:pt x="384" y="94"/>
                    <a:pt x="395" y="79"/>
                  </a:cubicBezTo>
                  <a:close/>
                  <a:moveTo>
                    <a:pt x="394" y="221"/>
                  </a:moveTo>
                  <a:cubicBezTo>
                    <a:pt x="390" y="220"/>
                    <a:pt x="386" y="220"/>
                    <a:pt x="382" y="220"/>
                  </a:cubicBezTo>
                  <a:cubicBezTo>
                    <a:pt x="360" y="198"/>
                    <a:pt x="303" y="136"/>
                    <a:pt x="304" y="118"/>
                  </a:cubicBezTo>
                  <a:cubicBezTo>
                    <a:pt x="304" y="117"/>
                    <a:pt x="305" y="116"/>
                    <a:pt x="305" y="116"/>
                  </a:cubicBezTo>
                  <a:cubicBezTo>
                    <a:pt x="306" y="115"/>
                    <a:pt x="307" y="115"/>
                    <a:pt x="309" y="115"/>
                  </a:cubicBezTo>
                  <a:cubicBezTo>
                    <a:pt x="327" y="118"/>
                    <a:pt x="374" y="188"/>
                    <a:pt x="394" y="221"/>
                  </a:cubicBezTo>
                  <a:close/>
                  <a:moveTo>
                    <a:pt x="203" y="293"/>
                  </a:moveTo>
                  <a:cubicBezTo>
                    <a:pt x="182" y="291"/>
                    <a:pt x="159" y="273"/>
                    <a:pt x="152" y="258"/>
                  </a:cubicBezTo>
                  <a:cubicBezTo>
                    <a:pt x="149" y="252"/>
                    <a:pt x="149" y="248"/>
                    <a:pt x="151" y="245"/>
                  </a:cubicBezTo>
                  <a:cubicBezTo>
                    <a:pt x="155" y="240"/>
                    <a:pt x="153" y="234"/>
                    <a:pt x="150" y="229"/>
                  </a:cubicBezTo>
                  <a:cubicBezTo>
                    <a:pt x="148" y="224"/>
                    <a:pt x="146" y="220"/>
                    <a:pt x="148" y="218"/>
                  </a:cubicBezTo>
                  <a:cubicBezTo>
                    <a:pt x="152" y="213"/>
                    <a:pt x="151" y="207"/>
                    <a:pt x="149" y="202"/>
                  </a:cubicBezTo>
                  <a:cubicBezTo>
                    <a:pt x="148" y="197"/>
                    <a:pt x="146" y="193"/>
                    <a:pt x="149" y="190"/>
                  </a:cubicBezTo>
                  <a:cubicBezTo>
                    <a:pt x="152" y="186"/>
                    <a:pt x="152" y="181"/>
                    <a:pt x="152" y="176"/>
                  </a:cubicBezTo>
                  <a:cubicBezTo>
                    <a:pt x="152" y="171"/>
                    <a:pt x="153" y="165"/>
                    <a:pt x="158" y="159"/>
                  </a:cubicBezTo>
                  <a:cubicBezTo>
                    <a:pt x="164" y="153"/>
                    <a:pt x="170" y="153"/>
                    <a:pt x="176" y="153"/>
                  </a:cubicBezTo>
                  <a:cubicBezTo>
                    <a:pt x="180" y="153"/>
                    <a:pt x="185" y="153"/>
                    <a:pt x="189" y="150"/>
                  </a:cubicBezTo>
                  <a:cubicBezTo>
                    <a:pt x="192" y="147"/>
                    <a:pt x="197" y="148"/>
                    <a:pt x="201" y="150"/>
                  </a:cubicBezTo>
                  <a:cubicBezTo>
                    <a:pt x="207" y="151"/>
                    <a:pt x="212" y="153"/>
                    <a:pt x="217" y="149"/>
                  </a:cubicBezTo>
                  <a:cubicBezTo>
                    <a:pt x="220" y="147"/>
                    <a:pt x="223" y="148"/>
                    <a:pt x="228" y="151"/>
                  </a:cubicBezTo>
                  <a:cubicBezTo>
                    <a:pt x="233" y="153"/>
                    <a:pt x="239" y="156"/>
                    <a:pt x="244" y="152"/>
                  </a:cubicBezTo>
                  <a:cubicBezTo>
                    <a:pt x="247" y="150"/>
                    <a:pt x="252" y="150"/>
                    <a:pt x="257" y="153"/>
                  </a:cubicBezTo>
                  <a:cubicBezTo>
                    <a:pt x="272" y="160"/>
                    <a:pt x="290" y="182"/>
                    <a:pt x="292" y="204"/>
                  </a:cubicBezTo>
                  <a:cubicBezTo>
                    <a:pt x="290" y="204"/>
                    <a:pt x="289" y="205"/>
                    <a:pt x="287" y="206"/>
                  </a:cubicBezTo>
                  <a:cubicBezTo>
                    <a:pt x="287" y="189"/>
                    <a:pt x="271" y="171"/>
                    <a:pt x="260" y="164"/>
                  </a:cubicBezTo>
                  <a:cubicBezTo>
                    <a:pt x="253" y="161"/>
                    <a:pt x="250" y="162"/>
                    <a:pt x="248" y="163"/>
                  </a:cubicBezTo>
                  <a:cubicBezTo>
                    <a:pt x="244" y="166"/>
                    <a:pt x="240" y="163"/>
                    <a:pt x="234" y="161"/>
                  </a:cubicBezTo>
                  <a:cubicBezTo>
                    <a:pt x="229" y="158"/>
                    <a:pt x="223" y="155"/>
                    <a:pt x="218" y="160"/>
                  </a:cubicBezTo>
                  <a:cubicBezTo>
                    <a:pt x="216" y="163"/>
                    <a:pt x="212" y="162"/>
                    <a:pt x="206" y="159"/>
                  </a:cubicBezTo>
                  <a:cubicBezTo>
                    <a:pt x="201" y="157"/>
                    <a:pt x="195" y="155"/>
                    <a:pt x="191" y="159"/>
                  </a:cubicBezTo>
                  <a:cubicBezTo>
                    <a:pt x="190" y="161"/>
                    <a:pt x="187" y="161"/>
                    <a:pt x="182" y="160"/>
                  </a:cubicBezTo>
                  <a:cubicBezTo>
                    <a:pt x="177" y="159"/>
                    <a:pt x="170" y="158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64" y="165"/>
                    <a:pt x="164" y="165"/>
                    <a:pt x="164" y="165"/>
                  </a:cubicBezTo>
                  <a:cubicBezTo>
                    <a:pt x="158" y="171"/>
                    <a:pt x="159" y="178"/>
                    <a:pt x="159" y="183"/>
                  </a:cubicBezTo>
                  <a:cubicBezTo>
                    <a:pt x="160" y="188"/>
                    <a:pt x="160" y="190"/>
                    <a:pt x="158" y="192"/>
                  </a:cubicBezTo>
                  <a:cubicBezTo>
                    <a:pt x="158" y="192"/>
                    <a:pt x="158" y="192"/>
                    <a:pt x="158" y="192"/>
                  </a:cubicBezTo>
                  <a:cubicBezTo>
                    <a:pt x="155" y="196"/>
                    <a:pt x="157" y="202"/>
                    <a:pt x="159" y="207"/>
                  </a:cubicBezTo>
                  <a:cubicBezTo>
                    <a:pt x="161" y="213"/>
                    <a:pt x="162" y="217"/>
                    <a:pt x="159" y="219"/>
                  </a:cubicBezTo>
                  <a:cubicBezTo>
                    <a:pt x="155" y="223"/>
                    <a:pt x="158" y="230"/>
                    <a:pt x="160" y="235"/>
                  </a:cubicBezTo>
                  <a:cubicBezTo>
                    <a:pt x="163" y="240"/>
                    <a:pt x="165" y="245"/>
                    <a:pt x="162" y="249"/>
                  </a:cubicBezTo>
                  <a:cubicBezTo>
                    <a:pt x="161" y="250"/>
                    <a:pt x="160" y="254"/>
                    <a:pt x="164" y="260"/>
                  </a:cubicBezTo>
                  <a:cubicBezTo>
                    <a:pt x="170" y="272"/>
                    <a:pt x="189" y="287"/>
                    <a:pt x="205" y="288"/>
                  </a:cubicBezTo>
                  <a:cubicBezTo>
                    <a:pt x="204" y="289"/>
                    <a:pt x="204" y="291"/>
                    <a:pt x="203" y="293"/>
                  </a:cubicBezTo>
                  <a:close/>
                  <a:moveTo>
                    <a:pt x="186" y="250"/>
                  </a:moveTo>
                  <a:cubicBezTo>
                    <a:pt x="194" y="257"/>
                    <a:pt x="206" y="262"/>
                    <a:pt x="218" y="263"/>
                  </a:cubicBezTo>
                  <a:cubicBezTo>
                    <a:pt x="218" y="266"/>
                    <a:pt x="219" y="269"/>
                    <a:pt x="221" y="272"/>
                  </a:cubicBezTo>
                  <a:cubicBezTo>
                    <a:pt x="219" y="273"/>
                    <a:pt x="218" y="274"/>
                    <a:pt x="216" y="275"/>
                  </a:cubicBezTo>
                  <a:cubicBezTo>
                    <a:pt x="202" y="276"/>
                    <a:pt x="187" y="267"/>
                    <a:pt x="184" y="259"/>
                  </a:cubicBezTo>
                  <a:cubicBezTo>
                    <a:pt x="182" y="255"/>
                    <a:pt x="183" y="253"/>
                    <a:pt x="186" y="250"/>
                  </a:cubicBezTo>
                  <a:close/>
                  <a:moveTo>
                    <a:pt x="177" y="234"/>
                  </a:moveTo>
                  <a:cubicBezTo>
                    <a:pt x="176" y="231"/>
                    <a:pt x="178" y="228"/>
                    <a:pt x="180" y="226"/>
                  </a:cubicBezTo>
                  <a:cubicBezTo>
                    <a:pt x="190" y="236"/>
                    <a:pt x="205" y="244"/>
                    <a:pt x="219" y="249"/>
                  </a:cubicBezTo>
                  <a:cubicBezTo>
                    <a:pt x="218" y="252"/>
                    <a:pt x="218" y="255"/>
                    <a:pt x="218" y="259"/>
                  </a:cubicBezTo>
                  <a:cubicBezTo>
                    <a:pt x="199" y="257"/>
                    <a:pt x="180" y="244"/>
                    <a:pt x="177" y="234"/>
                  </a:cubicBezTo>
                  <a:close/>
                  <a:moveTo>
                    <a:pt x="220" y="245"/>
                  </a:moveTo>
                  <a:cubicBezTo>
                    <a:pt x="200" y="238"/>
                    <a:pt x="176" y="222"/>
                    <a:pt x="174" y="209"/>
                  </a:cubicBezTo>
                  <a:cubicBezTo>
                    <a:pt x="174" y="206"/>
                    <a:pt x="175" y="203"/>
                    <a:pt x="178" y="200"/>
                  </a:cubicBezTo>
                  <a:cubicBezTo>
                    <a:pt x="192" y="217"/>
                    <a:pt x="218" y="235"/>
                    <a:pt x="224" y="238"/>
                  </a:cubicBezTo>
                  <a:cubicBezTo>
                    <a:pt x="222" y="240"/>
                    <a:pt x="221" y="243"/>
                    <a:pt x="220" y="245"/>
                  </a:cubicBezTo>
                  <a:close/>
                  <a:moveTo>
                    <a:pt x="174" y="184"/>
                  </a:moveTo>
                  <a:cubicBezTo>
                    <a:pt x="173" y="181"/>
                    <a:pt x="174" y="179"/>
                    <a:pt x="176" y="177"/>
                  </a:cubicBezTo>
                  <a:cubicBezTo>
                    <a:pt x="178" y="175"/>
                    <a:pt x="180" y="174"/>
                    <a:pt x="183" y="174"/>
                  </a:cubicBezTo>
                  <a:cubicBezTo>
                    <a:pt x="201" y="176"/>
                    <a:pt x="230" y="220"/>
                    <a:pt x="235" y="226"/>
                  </a:cubicBezTo>
                  <a:cubicBezTo>
                    <a:pt x="232" y="228"/>
                    <a:pt x="230" y="230"/>
                    <a:pt x="230" y="230"/>
                  </a:cubicBezTo>
                  <a:cubicBezTo>
                    <a:pt x="230" y="230"/>
                    <a:pt x="230" y="230"/>
                    <a:pt x="230" y="230"/>
                  </a:cubicBezTo>
                  <a:cubicBezTo>
                    <a:pt x="230" y="230"/>
                    <a:pt x="230" y="230"/>
                    <a:pt x="230" y="230"/>
                  </a:cubicBezTo>
                  <a:cubicBezTo>
                    <a:pt x="229" y="231"/>
                    <a:pt x="228" y="233"/>
                    <a:pt x="226" y="235"/>
                  </a:cubicBezTo>
                  <a:cubicBezTo>
                    <a:pt x="219" y="231"/>
                    <a:pt x="176" y="201"/>
                    <a:pt x="174" y="184"/>
                  </a:cubicBezTo>
                  <a:close/>
                  <a:moveTo>
                    <a:pt x="200" y="179"/>
                  </a:moveTo>
                  <a:cubicBezTo>
                    <a:pt x="202" y="176"/>
                    <a:pt x="205" y="175"/>
                    <a:pt x="208" y="175"/>
                  </a:cubicBezTo>
                  <a:cubicBezTo>
                    <a:pt x="221" y="177"/>
                    <a:pt x="238" y="200"/>
                    <a:pt x="244" y="221"/>
                  </a:cubicBezTo>
                  <a:cubicBezTo>
                    <a:pt x="242" y="222"/>
                    <a:pt x="240" y="223"/>
                    <a:pt x="238" y="224"/>
                  </a:cubicBezTo>
                  <a:cubicBezTo>
                    <a:pt x="234" y="219"/>
                    <a:pt x="217" y="193"/>
                    <a:pt x="200" y="179"/>
                  </a:cubicBezTo>
                  <a:close/>
                  <a:moveTo>
                    <a:pt x="225" y="181"/>
                  </a:moveTo>
                  <a:cubicBezTo>
                    <a:pt x="228" y="178"/>
                    <a:pt x="230" y="177"/>
                    <a:pt x="234" y="178"/>
                  </a:cubicBezTo>
                  <a:cubicBezTo>
                    <a:pt x="243" y="181"/>
                    <a:pt x="256" y="199"/>
                    <a:pt x="258" y="218"/>
                  </a:cubicBezTo>
                  <a:cubicBezTo>
                    <a:pt x="254" y="218"/>
                    <a:pt x="251" y="219"/>
                    <a:pt x="248" y="220"/>
                  </a:cubicBezTo>
                  <a:cubicBezTo>
                    <a:pt x="244" y="206"/>
                    <a:pt x="235" y="191"/>
                    <a:pt x="225" y="181"/>
                  </a:cubicBezTo>
                  <a:close/>
                  <a:moveTo>
                    <a:pt x="249" y="186"/>
                  </a:moveTo>
                  <a:cubicBezTo>
                    <a:pt x="252" y="184"/>
                    <a:pt x="255" y="183"/>
                    <a:pt x="258" y="184"/>
                  </a:cubicBezTo>
                  <a:cubicBezTo>
                    <a:pt x="267" y="188"/>
                    <a:pt x="276" y="203"/>
                    <a:pt x="274" y="217"/>
                  </a:cubicBezTo>
                  <a:cubicBezTo>
                    <a:pt x="273" y="218"/>
                    <a:pt x="272" y="220"/>
                    <a:pt x="272" y="221"/>
                  </a:cubicBezTo>
                  <a:cubicBezTo>
                    <a:pt x="268" y="220"/>
                    <a:pt x="265" y="219"/>
                    <a:pt x="262" y="219"/>
                  </a:cubicBezTo>
                  <a:cubicBezTo>
                    <a:pt x="261" y="207"/>
                    <a:pt x="256" y="195"/>
                    <a:pt x="249" y="186"/>
                  </a:cubicBezTo>
                  <a:close/>
                  <a:moveTo>
                    <a:pt x="259" y="181"/>
                  </a:moveTo>
                  <a:cubicBezTo>
                    <a:pt x="255" y="179"/>
                    <a:pt x="250" y="180"/>
                    <a:pt x="247" y="183"/>
                  </a:cubicBezTo>
                  <a:cubicBezTo>
                    <a:pt x="243" y="179"/>
                    <a:pt x="239" y="175"/>
                    <a:pt x="235" y="174"/>
                  </a:cubicBezTo>
                  <a:cubicBezTo>
                    <a:pt x="230" y="173"/>
                    <a:pt x="226" y="175"/>
                    <a:pt x="222" y="178"/>
                  </a:cubicBezTo>
                  <a:cubicBezTo>
                    <a:pt x="218" y="175"/>
                    <a:pt x="213" y="172"/>
                    <a:pt x="209" y="171"/>
                  </a:cubicBezTo>
                  <a:cubicBezTo>
                    <a:pt x="205" y="171"/>
                    <a:pt x="201" y="171"/>
                    <a:pt x="197" y="177"/>
                  </a:cubicBezTo>
                  <a:cubicBezTo>
                    <a:pt x="192" y="173"/>
                    <a:pt x="187" y="171"/>
                    <a:pt x="183" y="171"/>
                  </a:cubicBezTo>
                  <a:cubicBezTo>
                    <a:pt x="180" y="170"/>
                    <a:pt x="176" y="172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3" y="174"/>
                    <a:pt x="173" y="174"/>
                    <a:pt x="173" y="174"/>
                  </a:cubicBezTo>
                  <a:cubicBezTo>
                    <a:pt x="171" y="177"/>
                    <a:pt x="169" y="180"/>
                    <a:pt x="170" y="184"/>
                  </a:cubicBezTo>
                  <a:cubicBezTo>
                    <a:pt x="170" y="188"/>
                    <a:pt x="173" y="193"/>
                    <a:pt x="176" y="197"/>
                  </a:cubicBezTo>
                  <a:cubicBezTo>
                    <a:pt x="171" y="201"/>
                    <a:pt x="170" y="206"/>
                    <a:pt x="171" y="210"/>
                  </a:cubicBezTo>
                  <a:cubicBezTo>
                    <a:pt x="171" y="214"/>
                    <a:pt x="174" y="219"/>
                    <a:pt x="178" y="223"/>
                  </a:cubicBezTo>
                  <a:cubicBezTo>
                    <a:pt x="174" y="226"/>
                    <a:pt x="172" y="231"/>
                    <a:pt x="174" y="235"/>
                  </a:cubicBezTo>
                  <a:cubicBezTo>
                    <a:pt x="175" y="239"/>
                    <a:pt x="178" y="244"/>
                    <a:pt x="182" y="248"/>
                  </a:cubicBezTo>
                  <a:cubicBezTo>
                    <a:pt x="179" y="251"/>
                    <a:pt x="178" y="255"/>
                    <a:pt x="180" y="260"/>
                  </a:cubicBezTo>
                  <a:cubicBezTo>
                    <a:pt x="184" y="269"/>
                    <a:pt x="197" y="278"/>
                    <a:pt x="211" y="279"/>
                  </a:cubicBezTo>
                  <a:cubicBezTo>
                    <a:pt x="210" y="280"/>
                    <a:pt x="208" y="282"/>
                    <a:pt x="207" y="284"/>
                  </a:cubicBezTo>
                  <a:cubicBezTo>
                    <a:pt x="192" y="285"/>
                    <a:pt x="173" y="269"/>
                    <a:pt x="167" y="259"/>
                  </a:cubicBezTo>
                  <a:cubicBezTo>
                    <a:pt x="165" y="255"/>
                    <a:pt x="164" y="252"/>
                    <a:pt x="165" y="251"/>
                  </a:cubicBezTo>
                  <a:cubicBezTo>
                    <a:pt x="169" y="246"/>
                    <a:pt x="166" y="239"/>
                    <a:pt x="164" y="234"/>
                  </a:cubicBezTo>
                  <a:cubicBezTo>
                    <a:pt x="161" y="228"/>
                    <a:pt x="159" y="224"/>
                    <a:pt x="162" y="222"/>
                  </a:cubicBezTo>
                  <a:cubicBezTo>
                    <a:pt x="167" y="217"/>
                    <a:pt x="164" y="211"/>
                    <a:pt x="162" y="206"/>
                  </a:cubicBezTo>
                  <a:cubicBezTo>
                    <a:pt x="160" y="200"/>
                    <a:pt x="159" y="197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5" y="192"/>
                    <a:pt x="164" y="187"/>
                    <a:pt x="163" y="183"/>
                  </a:cubicBezTo>
                  <a:cubicBezTo>
                    <a:pt x="163" y="178"/>
                    <a:pt x="162" y="172"/>
                    <a:pt x="167" y="167"/>
                  </a:cubicBezTo>
                  <a:cubicBezTo>
                    <a:pt x="172" y="162"/>
                    <a:pt x="177" y="163"/>
                    <a:pt x="182" y="164"/>
                  </a:cubicBezTo>
                  <a:cubicBezTo>
                    <a:pt x="186" y="165"/>
                    <a:pt x="191" y="165"/>
                    <a:pt x="194" y="162"/>
                  </a:cubicBezTo>
                  <a:cubicBezTo>
                    <a:pt x="194" y="162"/>
                    <a:pt x="194" y="162"/>
                    <a:pt x="194" y="162"/>
                  </a:cubicBezTo>
                  <a:cubicBezTo>
                    <a:pt x="196" y="160"/>
                    <a:pt x="200" y="161"/>
                    <a:pt x="205" y="163"/>
                  </a:cubicBezTo>
                  <a:cubicBezTo>
                    <a:pt x="210" y="165"/>
                    <a:pt x="217" y="168"/>
                    <a:pt x="221" y="163"/>
                  </a:cubicBezTo>
                  <a:cubicBezTo>
                    <a:pt x="223" y="160"/>
                    <a:pt x="227" y="162"/>
                    <a:pt x="233" y="164"/>
                  </a:cubicBezTo>
                  <a:cubicBezTo>
                    <a:pt x="238" y="167"/>
                    <a:pt x="245" y="170"/>
                    <a:pt x="250" y="166"/>
                  </a:cubicBezTo>
                  <a:cubicBezTo>
                    <a:pt x="251" y="165"/>
                    <a:pt x="254" y="166"/>
                    <a:pt x="258" y="168"/>
                  </a:cubicBezTo>
                  <a:cubicBezTo>
                    <a:pt x="269" y="174"/>
                    <a:pt x="284" y="193"/>
                    <a:pt x="283" y="208"/>
                  </a:cubicBezTo>
                  <a:cubicBezTo>
                    <a:pt x="281" y="209"/>
                    <a:pt x="280" y="211"/>
                    <a:pt x="278" y="212"/>
                  </a:cubicBezTo>
                  <a:cubicBezTo>
                    <a:pt x="277" y="198"/>
                    <a:pt x="268" y="185"/>
                    <a:pt x="259" y="181"/>
                  </a:cubicBezTo>
                  <a:close/>
                  <a:moveTo>
                    <a:pt x="87" y="348"/>
                  </a:moveTo>
                  <a:cubicBezTo>
                    <a:pt x="87" y="348"/>
                    <a:pt x="87" y="348"/>
                    <a:pt x="87" y="348"/>
                  </a:cubicBezTo>
                  <a:cubicBezTo>
                    <a:pt x="87" y="347"/>
                    <a:pt x="88" y="346"/>
                    <a:pt x="90" y="345"/>
                  </a:cubicBezTo>
                  <a:cubicBezTo>
                    <a:pt x="109" y="339"/>
                    <a:pt x="185" y="379"/>
                    <a:pt x="223" y="401"/>
                  </a:cubicBezTo>
                  <a:cubicBezTo>
                    <a:pt x="225" y="403"/>
                    <a:pt x="226" y="405"/>
                    <a:pt x="228" y="407"/>
                  </a:cubicBezTo>
                  <a:cubicBezTo>
                    <a:pt x="226" y="407"/>
                    <a:pt x="223" y="407"/>
                    <a:pt x="221" y="408"/>
                  </a:cubicBezTo>
                  <a:cubicBezTo>
                    <a:pt x="178" y="397"/>
                    <a:pt x="96" y="371"/>
                    <a:pt x="87" y="353"/>
                  </a:cubicBezTo>
                  <a:cubicBezTo>
                    <a:pt x="86" y="351"/>
                    <a:pt x="86" y="350"/>
                    <a:pt x="87" y="348"/>
                  </a:cubicBezTo>
                  <a:close/>
                  <a:moveTo>
                    <a:pt x="221" y="395"/>
                  </a:moveTo>
                  <a:cubicBezTo>
                    <a:pt x="188" y="374"/>
                    <a:pt x="117" y="327"/>
                    <a:pt x="114" y="309"/>
                  </a:cubicBezTo>
                  <a:cubicBezTo>
                    <a:pt x="114" y="308"/>
                    <a:pt x="114" y="307"/>
                    <a:pt x="115" y="306"/>
                  </a:cubicBezTo>
                  <a:cubicBezTo>
                    <a:pt x="115" y="305"/>
                    <a:pt x="116" y="305"/>
                    <a:pt x="118" y="305"/>
                  </a:cubicBezTo>
                  <a:cubicBezTo>
                    <a:pt x="135" y="304"/>
                    <a:pt x="197" y="361"/>
                    <a:pt x="220" y="382"/>
                  </a:cubicBezTo>
                  <a:cubicBezTo>
                    <a:pt x="219" y="386"/>
                    <a:pt x="219" y="391"/>
                    <a:pt x="221" y="395"/>
                  </a:cubicBezTo>
                  <a:close/>
                  <a:moveTo>
                    <a:pt x="221" y="378"/>
                  </a:moveTo>
                  <a:cubicBezTo>
                    <a:pt x="209" y="367"/>
                    <a:pt x="139" y="300"/>
                    <a:pt x="117" y="301"/>
                  </a:cubicBezTo>
                  <a:cubicBezTo>
                    <a:pt x="115" y="301"/>
                    <a:pt x="113" y="302"/>
                    <a:pt x="112" y="304"/>
                  </a:cubicBezTo>
                  <a:cubicBezTo>
                    <a:pt x="111" y="305"/>
                    <a:pt x="110" y="307"/>
                    <a:pt x="110" y="310"/>
                  </a:cubicBezTo>
                  <a:cubicBezTo>
                    <a:pt x="113" y="324"/>
                    <a:pt x="149" y="352"/>
                    <a:pt x="180" y="373"/>
                  </a:cubicBezTo>
                  <a:cubicBezTo>
                    <a:pt x="147" y="356"/>
                    <a:pt x="104" y="337"/>
                    <a:pt x="89" y="342"/>
                  </a:cubicBezTo>
                  <a:cubicBezTo>
                    <a:pt x="86" y="343"/>
                    <a:pt x="84" y="344"/>
                    <a:pt x="83" y="347"/>
                  </a:cubicBezTo>
                  <a:cubicBezTo>
                    <a:pt x="83" y="347"/>
                    <a:pt x="83" y="347"/>
                    <a:pt x="83" y="347"/>
                  </a:cubicBezTo>
                  <a:cubicBezTo>
                    <a:pt x="82" y="349"/>
                    <a:pt x="82" y="352"/>
                    <a:pt x="83" y="354"/>
                  </a:cubicBezTo>
                  <a:cubicBezTo>
                    <a:pt x="91" y="369"/>
                    <a:pt x="134" y="385"/>
                    <a:pt x="170" y="397"/>
                  </a:cubicBezTo>
                  <a:cubicBezTo>
                    <a:pt x="134" y="390"/>
                    <a:pt x="88" y="384"/>
                    <a:pt x="76" y="392"/>
                  </a:cubicBezTo>
                  <a:cubicBezTo>
                    <a:pt x="74" y="394"/>
                    <a:pt x="73" y="395"/>
                    <a:pt x="73" y="398"/>
                  </a:cubicBezTo>
                  <a:cubicBezTo>
                    <a:pt x="73" y="400"/>
                    <a:pt x="73" y="402"/>
                    <a:pt x="75" y="403"/>
                  </a:cubicBezTo>
                  <a:cubicBezTo>
                    <a:pt x="89" y="419"/>
                    <a:pt x="186" y="422"/>
                    <a:pt x="203" y="422"/>
                  </a:cubicBezTo>
                  <a:cubicBezTo>
                    <a:pt x="202" y="423"/>
                    <a:pt x="201" y="425"/>
                    <a:pt x="201" y="426"/>
                  </a:cubicBezTo>
                  <a:cubicBezTo>
                    <a:pt x="191" y="422"/>
                    <a:pt x="181" y="423"/>
                    <a:pt x="172" y="429"/>
                  </a:cubicBezTo>
                  <a:cubicBezTo>
                    <a:pt x="172" y="429"/>
                    <a:pt x="172" y="429"/>
                    <a:pt x="172" y="429"/>
                  </a:cubicBezTo>
                  <a:cubicBezTo>
                    <a:pt x="124" y="438"/>
                    <a:pt x="78" y="433"/>
                    <a:pt x="57" y="417"/>
                  </a:cubicBezTo>
                  <a:cubicBezTo>
                    <a:pt x="50" y="412"/>
                    <a:pt x="46" y="406"/>
                    <a:pt x="46" y="399"/>
                  </a:cubicBezTo>
                  <a:cubicBezTo>
                    <a:pt x="44" y="381"/>
                    <a:pt x="64" y="370"/>
                    <a:pt x="64" y="370"/>
                  </a:cubicBezTo>
                  <a:cubicBezTo>
                    <a:pt x="64" y="370"/>
                    <a:pt x="65" y="369"/>
                    <a:pt x="65" y="368"/>
                  </a:cubicBezTo>
                  <a:cubicBezTo>
                    <a:pt x="65" y="368"/>
                    <a:pt x="65" y="367"/>
                    <a:pt x="64" y="367"/>
                  </a:cubicBezTo>
                  <a:cubicBezTo>
                    <a:pt x="63" y="366"/>
                    <a:pt x="48" y="353"/>
                    <a:pt x="56" y="335"/>
                  </a:cubicBezTo>
                  <a:cubicBezTo>
                    <a:pt x="56" y="335"/>
                    <a:pt x="56" y="335"/>
                    <a:pt x="56" y="335"/>
                  </a:cubicBezTo>
                  <a:cubicBezTo>
                    <a:pt x="63" y="317"/>
                    <a:pt x="83" y="319"/>
                    <a:pt x="84" y="319"/>
                  </a:cubicBezTo>
                  <a:cubicBezTo>
                    <a:pt x="84" y="319"/>
                    <a:pt x="85" y="319"/>
                    <a:pt x="85" y="319"/>
                  </a:cubicBezTo>
                  <a:cubicBezTo>
                    <a:pt x="86" y="318"/>
                    <a:pt x="86" y="317"/>
                    <a:pt x="86" y="317"/>
                  </a:cubicBezTo>
                  <a:cubicBezTo>
                    <a:pt x="86" y="317"/>
                    <a:pt x="79" y="295"/>
                    <a:pt x="94" y="283"/>
                  </a:cubicBezTo>
                  <a:cubicBezTo>
                    <a:pt x="99" y="279"/>
                    <a:pt x="106" y="277"/>
                    <a:pt x="114" y="278"/>
                  </a:cubicBezTo>
                  <a:cubicBezTo>
                    <a:pt x="141" y="282"/>
                    <a:pt x="177" y="311"/>
                    <a:pt x="204" y="351"/>
                  </a:cubicBezTo>
                  <a:cubicBezTo>
                    <a:pt x="204" y="352"/>
                    <a:pt x="204" y="352"/>
                    <a:pt x="204" y="352"/>
                  </a:cubicBezTo>
                  <a:cubicBezTo>
                    <a:pt x="206" y="362"/>
                    <a:pt x="213" y="370"/>
                    <a:pt x="222" y="374"/>
                  </a:cubicBezTo>
                  <a:cubicBezTo>
                    <a:pt x="222" y="376"/>
                    <a:pt x="221" y="377"/>
                    <a:pt x="221" y="378"/>
                  </a:cubicBezTo>
                  <a:close/>
                  <a:moveTo>
                    <a:pt x="214" y="410"/>
                  </a:moveTo>
                  <a:cubicBezTo>
                    <a:pt x="210" y="412"/>
                    <a:pt x="207" y="415"/>
                    <a:pt x="205" y="418"/>
                  </a:cubicBezTo>
                  <a:cubicBezTo>
                    <a:pt x="174" y="418"/>
                    <a:pt x="90" y="414"/>
                    <a:pt x="78" y="401"/>
                  </a:cubicBezTo>
                  <a:cubicBezTo>
                    <a:pt x="77" y="400"/>
                    <a:pt x="77" y="399"/>
                    <a:pt x="77" y="398"/>
                  </a:cubicBezTo>
                  <a:cubicBezTo>
                    <a:pt x="77" y="397"/>
                    <a:pt x="78" y="396"/>
                    <a:pt x="79" y="395"/>
                  </a:cubicBezTo>
                  <a:cubicBezTo>
                    <a:pt x="93" y="385"/>
                    <a:pt x="176" y="401"/>
                    <a:pt x="214" y="410"/>
                  </a:cubicBezTo>
                  <a:close/>
                  <a:moveTo>
                    <a:pt x="31" y="412"/>
                  </a:moveTo>
                  <a:cubicBezTo>
                    <a:pt x="22" y="386"/>
                    <a:pt x="45" y="367"/>
                    <a:pt x="45" y="367"/>
                  </a:cubicBezTo>
                  <a:cubicBezTo>
                    <a:pt x="46" y="367"/>
                    <a:pt x="46" y="366"/>
                    <a:pt x="46" y="366"/>
                  </a:cubicBezTo>
                  <a:cubicBezTo>
                    <a:pt x="46" y="365"/>
                    <a:pt x="46" y="365"/>
                    <a:pt x="45" y="364"/>
                  </a:cubicBezTo>
                  <a:cubicBezTo>
                    <a:pt x="45" y="363"/>
                    <a:pt x="29" y="349"/>
                    <a:pt x="38" y="328"/>
                  </a:cubicBezTo>
                  <a:cubicBezTo>
                    <a:pt x="38" y="328"/>
                    <a:pt x="38" y="328"/>
                    <a:pt x="38" y="328"/>
                  </a:cubicBezTo>
                  <a:cubicBezTo>
                    <a:pt x="46" y="307"/>
                    <a:pt x="68" y="308"/>
                    <a:pt x="69" y="308"/>
                  </a:cubicBezTo>
                  <a:cubicBezTo>
                    <a:pt x="69" y="308"/>
                    <a:pt x="70" y="308"/>
                    <a:pt x="70" y="307"/>
                  </a:cubicBezTo>
                  <a:cubicBezTo>
                    <a:pt x="70" y="307"/>
                    <a:pt x="71" y="306"/>
                    <a:pt x="71" y="306"/>
                  </a:cubicBezTo>
                  <a:cubicBezTo>
                    <a:pt x="71" y="305"/>
                    <a:pt x="68" y="275"/>
                    <a:pt x="92" y="264"/>
                  </a:cubicBezTo>
                  <a:cubicBezTo>
                    <a:pt x="126" y="248"/>
                    <a:pt x="180" y="291"/>
                    <a:pt x="205" y="338"/>
                  </a:cubicBezTo>
                  <a:cubicBezTo>
                    <a:pt x="204" y="340"/>
                    <a:pt x="204" y="342"/>
                    <a:pt x="204" y="344"/>
                  </a:cubicBezTo>
                  <a:cubicBezTo>
                    <a:pt x="176" y="306"/>
                    <a:pt x="141" y="278"/>
                    <a:pt x="115" y="275"/>
                  </a:cubicBezTo>
                  <a:cubicBezTo>
                    <a:pt x="105" y="273"/>
                    <a:pt x="97" y="275"/>
                    <a:pt x="91" y="280"/>
                  </a:cubicBezTo>
                  <a:cubicBezTo>
                    <a:pt x="78" y="291"/>
                    <a:pt x="80" y="309"/>
                    <a:pt x="81" y="315"/>
                  </a:cubicBezTo>
                  <a:cubicBezTo>
                    <a:pt x="75" y="315"/>
                    <a:pt x="59" y="317"/>
                    <a:pt x="52" y="334"/>
                  </a:cubicBezTo>
                  <a:cubicBezTo>
                    <a:pt x="52" y="334"/>
                    <a:pt x="52" y="334"/>
                    <a:pt x="52" y="334"/>
                  </a:cubicBezTo>
                  <a:cubicBezTo>
                    <a:pt x="45" y="350"/>
                    <a:pt x="55" y="363"/>
                    <a:pt x="60" y="368"/>
                  </a:cubicBezTo>
                  <a:cubicBezTo>
                    <a:pt x="54" y="372"/>
                    <a:pt x="40" y="382"/>
                    <a:pt x="42" y="400"/>
                  </a:cubicBezTo>
                  <a:cubicBezTo>
                    <a:pt x="42" y="408"/>
                    <a:pt x="47" y="415"/>
                    <a:pt x="55" y="420"/>
                  </a:cubicBezTo>
                  <a:cubicBezTo>
                    <a:pt x="76" y="436"/>
                    <a:pt x="120" y="441"/>
                    <a:pt x="166" y="434"/>
                  </a:cubicBezTo>
                  <a:cubicBezTo>
                    <a:pt x="165" y="435"/>
                    <a:pt x="164" y="437"/>
                    <a:pt x="163" y="439"/>
                  </a:cubicBezTo>
                  <a:cubicBezTo>
                    <a:pt x="112" y="455"/>
                    <a:pt x="44" y="447"/>
                    <a:pt x="31" y="412"/>
                  </a:cubicBezTo>
                  <a:close/>
                  <a:moveTo>
                    <a:pt x="69" y="607"/>
                  </a:moveTo>
                  <a:cubicBezTo>
                    <a:pt x="63" y="605"/>
                    <a:pt x="60" y="602"/>
                    <a:pt x="59" y="598"/>
                  </a:cubicBezTo>
                  <a:cubicBezTo>
                    <a:pt x="59" y="592"/>
                    <a:pt x="53" y="590"/>
                    <a:pt x="47" y="588"/>
                  </a:cubicBezTo>
                  <a:cubicBezTo>
                    <a:pt x="42" y="586"/>
                    <a:pt x="38" y="585"/>
                    <a:pt x="38" y="581"/>
                  </a:cubicBezTo>
                  <a:cubicBezTo>
                    <a:pt x="38" y="575"/>
                    <a:pt x="32" y="572"/>
                    <a:pt x="27" y="570"/>
                  </a:cubicBezTo>
                  <a:cubicBezTo>
                    <a:pt x="23" y="567"/>
                    <a:pt x="19" y="565"/>
                    <a:pt x="18" y="561"/>
                  </a:cubicBezTo>
                  <a:cubicBezTo>
                    <a:pt x="18" y="556"/>
                    <a:pt x="15" y="553"/>
                    <a:pt x="11" y="549"/>
                  </a:cubicBezTo>
                  <a:cubicBezTo>
                    <a:pt x="7" y="545"/>
                    <a:pt x="3" y="541"/>
                    <a:pt x="3" y="533"/>
                  </a:cubicBezTo>
                  <a:cubicBezTo>
                    <a:pt x="3" y="525"/>
                    <a:pt x="7" y="520"/>
                    <a:pt x="11" y="516"/>
                  </a:cubicBezTo>
                  <a:cubicBezTo>
                    <a:pt x="15" y="513"/>
                    <a:pt x="18" y="509"/>
                    <a:pt x="18" y="504"/>
                  </a:cubicBezTo>
                  <a:cubicBezTo>
                    <a:pt x="19" y="500"/>
                    <a:pt x="23" y="498"/>
                    <a:pt x="27" y="496"/>
                  </a:cubicBezTo>
                  <a:cubicBezTo>
                    <a:pt x="32" y="493"/>
                    <a:pt x="38" y="490"/>
                    <a:pt x="38" y="484"/>
                  </a:cubicBezTo>
                  <a:cubicBezTo>
                    <a:pt x="38" y="481"/>
                    <a:pt x="42" y="479"/>
                    <a:pt x="47" y="477"/>
                  </a:cubicBezTo>
                  <a:cubicBezTo>
                    <a:pt x="53" y="476"/>
                    <a:pt x="59" y="473"/>
                    <a:pt x="59" y="467"/>
                  </a:cubicBezTo>
                  <a:cubicBezTo>
                    <a:pt x="60" y="464"/>
                    <a:pt x="63" y="460"/>
                    <a:pt x="69" y="458"/>
                  </a:cubicBezTo>
                  <a:cubicBezTo>
                    <a:pt x="85" y="453"/>
                    <a:pt x="113" y="456"/>
                    <a:pt x="130" y="470"/>
                  </a:cubicBezTo>
                  <a:cubicBezTo>
                    <a:pt x="129" y="472"/>
                    <a:pt x="128" y="473"/>
                    <a:pt x="128" y="475"/>
                  </a:cubicBezTo>
                  <a:cubicBezTo>
                    <a:pt x="116" y="464"/>
                    <a:pt x="92" y="461"/>
                    <a:pt x="79" y="465"/>
                  </a:cubicBezTo>
                  <a:cubicBezTo>
                    <a:pt x="72" y="467"/>
                    <a:pt x="70" y="470"/>
                    <a:pt x="70" y="472"/>
                  </a:cubicBezTo>
                  <a:cubicBezTo>
                    <a:pt x="69" y="477"/>
                    <a:pt x="64" y="478"/>
                    <a:pt x="59" y="480"/>
                  </a:cubicBezTo>
                  <a:cubicBezTo>
                    <a:pt x="53" y="482"/>
                    <a:pt x="46" y="485"/>
                    <a:pt x="47" y="491"/>
                  </a:cubicBezTo>
                  <a:cubicBezTo>
                    <a:pt x="47" y="495"/>
                    <a:pt x="43" y="497"/>
                    <a:pt x="38" y="499"/>
                  </a:cubicBezTo>
                  <a:cubicBezTo>
                    <a:pt x="33" y="501"/>
                    <a:pt x="27" y="504"/>
                    <a:pt x="27" y="509"/>
                  </a:cubicBezTo>
                  <a:cubicBezTo>
                    <a:pt x="27" y="512"/>
                    <a:pt x="25" y="514"/>
                    <a:pt x="21" y="516"/>
                  </a:cubicBezTo>
                  <a:cubicBezTo>
                    <a:pt x="17" y="520"/>
                    <a:pt x="11" y="524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33"/>
                    <a:pt x="11" y="533"/>
                    <a:pt x="11" y="533"/>
                  </a:cubicBezTo>
                  <a:cubicBezTo>
                    <a:pt x="11" y="542"/>
                    <a:pt x="17" y="546"/>
                    <a:pt x="21" y="549"/>
                  </a:cubicBezTo>
                  <a:cubicBezTo>
                    <a:pt x="25" y="552"/>
                    <a:pt x="27" y="553"/>
                    <a:pt x="27" y="556"/>
                  </a:cubicBezTo>
                  <a:cubicBezTo>
                    <a:pt x="27" y="556"/>
                    <a:pt x="27" y="556"/>
                    <a:pt x="27" y="556"/>
                  </a:cubicBezTo>
                  <a:cubicBezTo>
                    <a:pt x="27" y="562"/>
                    <a:pt x="33" y="564"/>
                    <a:pt x="38" y="566"/>
                  </a:cubicBezTo>
                  <a:cubicBezTo>
                    <a:pt x="43" y="569"/>
                    <a:pt x="47" y="571"/>
                    <a:pt x="47" y="574"/>
                  </a:cubicBezTo>
                  <a:cubicBezTo>
                    <a:pt x="46" y="581"/>
                    <a:pt x="53" y="583"/>
                    <a:pt x="59" y="585"/>
                  </a:cubicBezTo>
                  <a:cubicBezTo>
                    <a:pt x="64" y="587"/>
                    <a:pt x="69" y="589"/>
                    <a:pt x="70" y="593"/>
                  </a:cubicBezTo>
                  <a:cubicBezTo>
                    <a:pt x="70" y="596"/>
                    <a:pt x="72" y="599"/>
                    <a:pt x="79" y="601"/>
                  </a:cubicBezTo>
                  <a:cubicBezTo>
                    <a:pt x="92" y="604"/>
                    <a:pt x="116" y="602"/>
                    <a:pt x="128" y="591"/>
                  </a:cubicBezTo>
                  <a:cubicBezTo>
                    <a:pt x="128" y="592"/>
                    <a:pt x="129" y="594"/>
                    <a:pt x="130" y="595"/>
                  </a:cubicBezTo>
                  <a:cubicBezTo>
                    <a:pt x="113" y="610"/>
                    <a:pt x="85" y="613"/>
                    <a:pt x="69" y="607"/>
                  </a:cubicBezTo>
                  <a:close/>
                  <a:moveTo>
                    <a:pt x="31" y="509"/>
                  </a:moveTo>
                  <a:cubicBezTo>
                    <a:pt x="31" y="507"/>
                    <a:pt x="34" y="505"/>
                    <a:pt x="39" y="503"/>
                  </a:cubicBezTo>
                  <a:cubicBezTo>
                    <a:pt x="45" y="500"/>
                    <a:pt x="51" y="497"/>
                    <a:pt x="51" y="491"/>
                  </a:cubicBezTo>
                  <a:cubicBezTo>
                    <a:pt x="50" y="487"/>
                    <a:pt x="54" y="486"/>
                    <a:pt x="60" y="484"/>
                  </a:cubicBezTo>
                  <a:cubicBezTo>
                    <a:pt x="66" y="482"/>
                    <a:pt x="73" y="479"/>
                    <a:pt x="73" y="473"/>
                  </a:cubicBezTo>
                  <a:cubicBezTo>
                    <a:pt x="74" y="471"/>
                    <a:pt x="76" y="470"/>
                    <a:pt x="80" y="468"/>
                  </a:cubicBezTo>
                  <a:cubicBezTo>
                    <a:pt x="92" y="465"/>
                    <a:pt x="116" y="468"/>
                    <a:pt x="126" y="479"/>
                  </a:cubicBezTo>
                  <a:cubicBezTo>
                    <a:pt x="126" y="481"/>
                    <a:pt x="126" y="483"/>
                    <a:pt x="126" y="486"/>
                  </a:cubicBezTo>
                  <a:cubicBezTo>
                    <a:pt x="115" y="476"/>
                    <a:pt x="99" y="473"/>
                    <a:pt x="90" y="477"/>
                  </a:cubicBezTo>
                  <a:cubicBezTo>
                    <a:pt x="86" y="479"/>
                    <a:pt x="83" y="482"/>
                    <a:pt x="83" y="487"/>
                  </a:cubicBezTo>
                  <a:cubicBezTo>
                    <a:pt x="77" y="487"/>
                    <a:pt x="72" y="487"/>
                    <a:pt x="68" y="490"/>
                  </a:cubicBezTo>
                  <a:cubicBezTo>
                    <a:pt x="64" y="492"/>
                    <a:pt x="62" y="496"/>
                    <a:pt x="63" y="501"/>
                  </a:cubicBezTo>
                  <a:cubicBezTo>
                    <a:pt x="57" y="502"/>
                    <a:pt x="51" y="503"/>
                    <a:pt x="48" y="506"/>
                  </a:cubicBezTo>
                  <a:cubicBezTo>
                    <a:pt x="45" y="508"/>
                    <a:pt x="42" y="512"/>
                    <a:pt x="43" y="518"/>
                  </a:cubicBezTo>
                  <a:cubicBezTo>
                    <a:pt x="37" y="519"/>
                    <a:pt x="33" y="521"/>
                    <a:pt x="29" y="523"/>
                  </a:cubicBezTo>
                  <a:cubicBezTo>
                    <a:pt x="26" y="526"/>
                    <a:pt x="25" y="529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3"/>
                    <a:pt x="25" y="533"/>
                    <a:pt x="25" y="533"/>
                  </a:cubicBezTo>
                  <a:cubicBezTo>
                    <a:pt x="25" y="536"/>
                    <a:pt x="26" y="540"/>
                    <a:pt x="29" y="542"/>
                  </a:cubicBezTo>
                  <a:cubicBezTo>
                    <a:pt x="33" y="545"/>
                    <a:pt x="37" y="546"/>
                    <a:pt x="43" y="547"/>
                  </a:cubicBezTo>
                  <a:cubicBezTo>
                    <a:pt x="42" y="554"/>
                    <a:pt x="45" y="558"/>
                    <a:pt x="48" y="560"/>
                  </a:cubicBezTo>
                  <a:cubicBezTo>
                    <a:pt x="51" y="563"/>
                    <a:pt x="57" y="564"/>
                    <a:pt x="63" y="564"/>
                  </a:cubicBezTo>
                  <a:cubicBezTo>
                    <a:pt x="62" y="569"/>
                    <a:pt x="64" y="573"/>
                    <a:pt x="68" y="576"/>
                  </a:cubicBezTo>
                  <a:cubicBezTo>
                    <a:pt x="72" y="578"/>
                    <a:pt x="77" y="579"/>
                    <a:pt x="83" y="578"/>
                  </a:cubicBezTo>
                  <a:cubicBezTo>
                    <a:pt x="83" y="583"/>
                    <a:pt x="86" y="587"/>
                    <a:pt x="90" y="589"/>
                  </a:cubicBezTo>
                  <a:cubicBezTo>
                    <a:pt x="99" y="593"/>
                    <a:pt x="115" y="589"/>
                    <a:pt x="126" y="580"/>
                  </a:cubicBezTo>
                  <a:cubicBezTo>
                    <a:pt x="126" y="582"/>
                    <a:pt x="126" y="584"/>
                    <a:pt x="126" y="587"/>
                  </a:cubicBezTo>
                  <a:cubicBezTo>
                    <a:pt x="116" y="598"/>
                    <a:pt x="92" y="600"/>
                    <a:pt x="80" y="597"/>
                  </a:cubicBezTo>
                  <a:cubicBezTo>
                    <a:pt x="76" y="596"/>
                    <a:pt x="74" y="594"/>
                    <a:pt x="73" y="593"/>
                  </a:cubicBezTo>
                  <a:cubicBezTo>
                    <a:pt x="73" y="586"/>
                    <a:pt x="66" y="584"/>
                    <a:pt x="60" y="582"/>
                  </a:cubicBezTo>
                  <a:cubicBezTo>
                    <a:pt x="54" y="579"/>
                    <a:pt x="50" y="578"/>
                    <a:pt x="51" y="575"/>
                  </a:cubicBezTo>
                  <a:cubicBezTo>
                    <a:pt x="51" y="568"/>
                    <a:pt x="45" y="565"/>
                    <a:pt x="39" y="563"/>
                  </a:cubicBezTo>
                  <a:cubicBezTo>
                    <a:pt x="34" y="561"/>
                    <a:pt x="31" y="559"/>
                    <a:pt x="31" y="556"/>
                  </a:cubicBezTo>
                  <a:cubicBezTo>
                    <a:pt x="31" y="556"/>
                    <a:pt x="31" y="556"/>
                    <a:pt x="31" y="556"/>
                  </a:cubicBezTo>
                  <a:cubicBezTo>
                    <a:pt x="31" y="551"/>
                    <a:pt x="27" y="548"/>
                    <a:pt x="24" y="546"/>
                  </a:cubicBezTo>
                  <a:cubicBezTo>
                    <a:pt x="20" y="543"/>
                    <a:pt x="15" y="540"/>
                    <a:pt x="15" y="533"/>
                  </a:cubicBezTo>
                  <a:cubicBezTo>
                    <a:pt x="15" y="526"/>
                    <a:pt x="20" y="523"/>
                    <a:pt x="24" y="520"/>
                  </a:cubicBezTo>
                  <a:cubicBezTo>
                    <a:pt x="27" y="517"/>
                    <a:pt x="31" y="514"/>
                    <a:pt x="31" y="509"/>
                  </a:cubicBezTo>
                  <a:cubicBezTo>
                    <a:pt x="31" y="509"/>
                    <a:pt x="31" y="509"/>
                    <a:pt x="31" y="509"/>
                  </a:cubicBezTo>
                  <a:close/>
                  <a:moveTo>
                    <a:pt x="105" y="539"/>
                  </a:moveTo>
                  <a:cubicBezTo>
                    <a:pt x="97" y="541"/>
                    <a:pt x="46" y="550"/>
                    <a:pt x="32" y="539"/>
                  </a:cubicBezTo>
                  <a:cubicBezTo>
                    <a:pt x="30" y="538"/>
                    <a:pt x="29" y="535"/>
                    <a:pt x="29" y="533"/>
                  </a:cubicBezTo>
                  <a:cubicBezTo>
                    <a:pt x="29" y="530"/>
                    <a:pt x="30" y="528"/>
                    <a:pt x="32" y="526"/>
                  </a:cubicBezTo>
                  <a:cubicBezTo>
                    <a:pt x="46" y="515"/>
                    <a:pt x="97" y="525"/>
                    <a:pt x="105" y="526"/>
                  </a:cubicBezTo>
                  <a:cubicBezTo>
                    <a:pt x="105" y="530"/>
                    <a:pt x="104" y="532"/>
                    <a:pt x="104" y="533"/>
                  </a:cubicBezTo>
                  <a:cubicBezTo>
                    <a:pt x="104" y="533"/>
                    <a:pt x="104" y="533"/>
                    <a:pt x="104" y="533"/>
                  </a:cubicBezTo>
                  <a:cubicBezTo>
                    <a:pt x="104" y="533"/>
                    <a:pt x="104" y="533"/>
                    <a:pt x="104" y="533"/>
                  </a:cubicBezTo>
                  <a:cubicBezTo>
                    <a:pt x="104" y="534"/>
                    <a:pt x="105" y="536"/>
                    <a:pt x="105" y="539"/>
                  </a:cubicBezTo>
                  <a:close/>
                  <a:moveTo>
                    <a:pt x="106" y="543"/>
                  </a:moveTo>
                  <a:cubicBezTo>
                    <a:pt x="106" y="545"/>
                    <a:pt x="107" y="547"/>
                    <a:pt x="108" y="550"/>
                  </a:cubicBezTo>
                  <a:cubicBezTo>
                    <a:pt x="89" y="560"/>
                    <a:pt x="61" y="565"/>
                    <a:pt x="50" y="557"/>
                  </a:cubicBezTo>
                  <a:cubicBezTo>
                    <a:pt x="48" y="555"/>
                    <a:pt x="46" y="552"/>
                    <a:pt x="47" y="548"/>
                  </a:cubicBezTo>
                  <a:cubicBezTo>
                    <a:pt x="69" y="550"/>
                    <a:pt x="100" y="544"/>
                    <a:pt x="106" y="543"/>
                  </a:cubicBezTo>
                  <a:close/>
                  <a:moveTo>
                    <a:pt x="126" y="574"/>
                  </a:moveTo>
                  <a:cubicBezTo>
                    <a:pt x="118" y="584"/>
                    <a:pt x="101" y="589"/>
                    <a:pt x="92" y="585"/>
                  </a:cubicBezTo>
                  <a:cubicBezTo>
                    <a:pt x="89" y="584"/>
                    <a:pt x="87" y="581"/>
                    <a:pt x="87" y="578"/>
                  </a:cubicBezTo>
                  <a:cubicBezTo>
                    <a:pt x="98" y="576"/>
                    <a:pt x="110" y="571"/>
                    <a:pt x="119" y="564"/>
                  </a:cubicBezTo>
                  <a:cubicBezTo>
                    <a:pt x="121" y="566"/>
                    <a:pt x="124" y="568"/>
                    <a:pt x="128" y="569"/>
                  </a:cubicBezTo>
                  <a:cubicBezTo>
                    <a:pt x="127" y="570"/>
                    <a:pt x="127" y="572"/>
                    <a:pt x="126" y="574"/>
                  </a:cubicBezTo>
                  <a:close/>
                  <a:moveTo>
                    <a:pt x="70" y="573"/>
                  </a:moveTo>
                  <a:cubicBezTo>
                    <a:pt x="67" y="571"/>
                    <a:pt x="66" y="568"/>
                    <a:pt x="66" y="564"/>
                  </a:cubicBezTo>
                  <a:cubicBezTo>
                    <a:pt x="80" y="564"/>
                    <a:pt x="97" y="560"/>
                    <a:pt x="110" y="553"/>
                  </a:cubicBezTo>
                  <a:cubicBezTo>
                    <a:pt x="111" y="556"/>
                    <a:pt x="113" y="559"/>
                    <a:pt x="116" y="561"/>
                  </a:cubicBezTo>
                  <a:cubicBezTo>
                    <a:pt x="101" y="573"/>
                    <a:pt x="79" y="578"/>
                    <a:pt x="70" y="573"/>
                  </a:cubicBezTo>
                  <a:close/>
                  <a:moveTo>
                    <a:pt x="106" y="523"/>
                  </a:moveTo>
                  <a:cubicBezTo>
                    <a:pt x="100" y="521"/>
                    <a:pt x="69" y="515"/>
                    <a:pt x="47" y="518"/>
                  </a:cubicBezTo>
                  <a:cubicBezTo>
                    <a:pt x="46" y="514"/>
                    <a:pt x="48" y="511"/>
                    <a:pt x="50" y="509"/>
                  </a:cubicBezTo>
                  <a:cubicBezTo>
                    <a:pt x="61" y="501"/>
                    <a:pt x="89" y="506"/>
                    <a:pt x="108" y="516"/>
                  </a:cubicBezTo>
                  <a:cubicBezTo>
                    <a:pt x="107" y="518"/>
                    <a:pt x="106" y="520"/>
                    <a:pt x="106" y="523"/>
                  </a:cubicBezTo>
                  <a:close/>
                  <a:moveTo>
                    <a:pt x="66" y="501"/>
                  </a:moveTo>
                  <a:cubicBezTo>
                    <a:pt x="66" y="497"/>
                    <a:pt x="67" y="495"/>
                    <a:pt x="70" y="493"/>
                  </a:cubicBezTo>
                  <a:cubicBezTo>
                    <a:pt x="79" y="488"/>
                    <a:pt x="101" y="492"/>
                    <a:pt x="116" y="504"/>
                  </a:cubicBezTo>
                  <a:cubicBezTo>
                    <a:pt x="113" y="507"/>
                    <a:pt x="111" y="509"/>
                    <a:pt x="110" y="512"/>
                  </a:cubicBezTo>
                  <a:cubicBezTo>
                    <a:pt x="97" y="506"/>
                    <a:pt x="80" y="501"/>
                    <a:pt x="66" y="501"/>
                  </a:cubicBezTo>
                  <a:close/>
                  <a:moveTo>
                    <a:pt x="87" y="488"/>
                  </a:moveTo>
                  <a:cubicBezTo>
                    <a:pt x="87" y="484"/>
                    <a:pt x="89" y="482"/>
                    <a:pt x="92" y="480"/>
                  </a:cubicBezTo>
                  <a:cubicBezTo>
                    <a:pt x="101" y="477"/>
                    <a:pt x="118" y="481"/>
                    <a:pt x="126" y="492"/>
                  </a:cubicBezTo>
                  <a:cubicBezTo>
                    <a:pt x="127" y="494"/>
                    <a:pt x="127" y="495"/>
                    <a:pt x="128" y="497"/>
                  </a:cubicBezTo>
                  <a:cubicBezTo>
                    <a:pt x="124" y="498"/>
                    <a:pt x="121" y="500"/>
                    <a:pt x="119" y="502"/>
                  </a:cubicBezTo>
                  <a:cubicBezTo>
                    <a:pt x="110" y="494"/>
                    <a:pt x="98" y="489"/>
                    <a:pt x="87" y="488"/>
                  </a:cubicBezTo>
                  <a:close/>
                  <a:moveTo>
                    <a:pt x="92" y="802"/>
                  </a:moveTo>
                  <a:cubicBezTo>
                    <a:pt x="68" y="790"/>
                    <a:pt x="71" y="760"/>
                    <a:pt x="71" y="760"/>
                  </a:cubicBezTo>
                  <a:cubicBezTo>
                    <a:pt x="71" y="759"/>
                    <a:pt x="70" y="759"/>
                    <a:pt x="70" y="758"/>
                  </a:cubicBezTo>
                  <a:cubicBezTo>
                    <a:pt x="70" y="758"/>
                    <a:pt x="69" y="758"/>
                    <a:pt x="69" y="758"/>
                  </a:cubicBezTo>
                  <a:cubicBezTo>
                    <a:pt x="68" y="758"/>
                    <a:pt x="46" y="758"/>
                    <a:pt x="38" y="737"/>
                  </a:cubicBezTo>
                  <a:cubicBezTo>
                    <a:pt x="38" y="737"/>
                    <a:pt x="38" y="737"/>
                    <a:pt x="38" y="737"/>
                  </a:cubicBezTo>
                  <a:cubicBezTo>
                    <a:pt x="38" y="737"/>
                    <a:pt x="38" y="737"/>
                    <a:pt x="38" y="737"/>
                  </a:cubicBezTo>
                  <a:cubicBezTo>
                    <a:pt x="29" y="717"/>
                    <a:pt x="45" y="702"/>
                    <a:pt x="45" y="701"/>
                  </a:cubicBezTo>
                  <a:cubicBezTo>
                    <a:pt x="46" y="701"/>
                    <a:pt x="46" y="700"/>
                    <a:pt x="46" y="700"/>
                  </a:cubicBezTo>
                  <a:cubicBezTo>
                    <a:pt x="46" y="699"/>
                    <a:pt x="46" y="699"/>
                    <a:pt x="45" y="698"/>
                  </a:cubicBezTo>
                  <a:cubicBezTo>
                    <a:pt x="45" y="698"/>
                    <a:pt x="22" y="679"/>
                    <a:pt x="31" y="654"/>
                  </a:cubicBezTo>
                  <a:cubicBezTo>
                    <a:pt x="44" y="618"/>
                    <a:pt x="112" y="610"/>
                    <a:pt x="163" y="627"/>
                  </a:cubicBezTo>
                  <a:cubicBezTo>
                    <a:pt x="164" y="629"/>
                    <a:pt x="165" y="630"/>
                    <a:pt x="166" y="632"/>
                  </a:cubicBezTo>
                  <a:cubicBezTo>
                    <a:pt x="120" y="624"/>
                    <a:pt x="76" y="629"/>
                    <a:pt x="55" y="645"/>
                  </a:cubicBezTo>
                  <a:cubicBezTo>
                    <a:pt x="47" y="651"/>
                    <a:pt x="42" y="658"/>
                    <a:pt x="42" y="666"/>
                  </a:cubicBezTo>
                  <a:cubicBezTo>
                    <a:pt x="40" y="683"/>
                    <a:pt x="54" y="694"/>
                    <a:pt x="60" y="698"/>
                  </a:cubicBezTo>
                  <a:cubicBezTo>
                    <a:pt x="55" y="702"/>
                    <a:pt x="45" y="715"/>
                    <a:pt x="52" y="732"/>
                  </a:cubicBezTo>
                  <a:cubicBezTo>
                    <a:pt x="52" y="732"/>
                    <a:pt x="52" y="732"/>
                    <a:pt x="52" y="732"/>
                  </a:cubicBezTo>
                  <a:cubicBezTo>
                    <a:pt x="59" y="748"/>
                    <a:pt x="75" y="750"/>
                    <a:pt x="81" y="750"/>
                  </a:cubicBezTo>
                  <a:cubicBezTo>
                    <a:pt x="80" y="757"/>
                    <a:pt x="78" y="774"/>
                    <a:pt x="91" y="785"/>
                  </a:cubicBezTo>
                  <a:cubicBezTo>
                    <a:pt x="97" y="790"/>
                    <a:pt x="105" y="792"/>
                    <a:pt x="115" y="791"/>
                  </a:cubicBezTo>
                  <a:cubicBezTo>
                    <a:pt x="141" y="787"/>
                    <a:pt x="176" y="759"/>
                    <a:pt x="204" y="721"/>
                  </a:cubicBezTo>
                  <a:cubicBezTo>
                    <a:pt x="204" y="723"/>
                    <a:pt x="204" y="725"/>
                    <a:pt x="205" y="727"/>
                  </a:cubicBezTo>
                  <a:cubicBezTo>
                    <a:pt x="180" y="775"/>
                    <a:pt x="126" y="818"/>
                    <a:pt x="92" y="802"/>
                  </a:cubicBezTo>
                  <a:close/>
                  <a:moveTo>
                    <a:pt x="204" y="713"/>
                  </a:moveTo>
                  <a:cubicBezTo>
                    <a:pt x="204" y="714"/>
                    <a:pt x="204" y="714"/>
                    <a:pt x="204" y="714"/>
                  </a:cubicBezTo>
                  <a:cubicBezTo>
                    <a:pt x="177" y="754"/>
                    <a:pt x="141" y="783"/>
                    <a:pt x="114" y="787"/>
                  </a:cubicBezTo>
                  <a:cubicBezTo>
                    <a:pt x="106" y="788"/>
                    <a:pt x="99" y="787"/>
                    <a:pt x="94" y="782"/>
                  </a:cubicBezTo>
                  <a:cubicBezTo>
                    <a:pt x="79" y="770"/>
                    <a:pt x="86" y="749"/>
                    <a:pt x="86" y="749"/>
                  </a:cubicBezTo>
                  <a:cubicBezTo>
                    <a:pt x="86" y="748"/>
                    <a:pt x="86" y="747"/>
                    <a:pt x="85" y="747"/>
                  </a:cubicBezTo>
                  <a:cubicBezTo>
                    <a:pt x="85" y="746"/>
                    <a:pt x="84" y="746"/>
                    <a:pt x="84" y="746"/>
                  </a:cubicBezTo>
                  <a:cubicBezTo>
                    <a:pt x="83" y="746"/>
                    <a:pt x="63" y="748"/>
                    <a:pt x="56" y="730"/>
                  </a:cubicBezTo>
                  <a:cubicBezTo>
                    <a:pt x="56" y="730"/>
                    <a:pt x="56" y="730"/>
                    <a:pt x="56" y="730"/>
                  </a:cubicBezTo>
                  <a:cubicBezTo>
                    <a:pt x="56" y="730"/>
                    <a:pt x="56" y="730"/>
                    <a:pt x="56" y="730"/>
                  </a:cubicBezTo>
                  <a:cubicBezTo>
                    <a:pt x="48" y="712"/>
                    <a:pt x="63" y="699"/>
                    <a:pt x="64" y="699"/>
                  </a:cubicBezTo>
                  <a:cubicBezTo>
                    <a:pt x="65" y="698"/>
                    <a:pt x="65" y="698"/>
                    <a:pt x="65" y="697"/>
                  </a:cubicBezTo>
                  <a:cubicBezTo>
                    <a:pt x="65" y="696"/>
                    <a:pt x="64" y="696"/>
                    <a:pt x="64" y="696"/>
                  </a:cubicBezTo>
                  <a:cubicBezTo>
                    <a:pt x="64" y="695"/>
                    <a:pt x="44" y="685"/>
                    <a:pt x="46" y="666"/>
                  </a:cubicBezTo>
                  <a:cubicBezTo>
                    <a:pt x="46" y="659"/>
                    <a:pt x="50" y="653"/>
                    <a:pt x="57" y="648"/>
                  </a:cubicBezTo>
                  <a:cubicBezTo>
                    <a:pt x="78" y="632"/>
                    <a:pt x="124" y="628"/>
                    <a:pt x="172" y="636"/>
                  </a:cubicBezTo>
                  <a:cubicBezTo>
                    <a:pt x="172" y="637"/>
                    <a:pt x="172" y="637"/>
                    <a:pt x="172" y="637"/>
                  </a:cubicBezTo>
                  <a:cubicBezTo>
                    <a:pt x="181" y="643"/>
                    <a:pt x="191" y="644"/>
                    <a:pt x="201" y="640"/>
                  </a:cubicBezTo>
                  <a:cubicBezTo>
                    <a:pt x="201" y="641"/>
                    <a:pt x="202" y="642"/>
                    <a:pt x="203" y="643"/>
                  </a:cubicBezTo>
                  <a:cubicBezTo>
                    <a:pt x="186" y="644"/>
                    <a:pt x="89" y="646"/>
                    <a:pt x="75" y="662"/>
                  </a:cubicBezTo>
                  <a:cubicBezTo>
                    <a:pt x="73" y="664"/>
                    <a:pt x="73" y="666"/>
                    <a:pt x="73" y="668"/>
                  </a:cubicBezTo>
                  <a:cubicBezTo>
                    <a:pt x="73" y="670"/>
                    <a:pt x="74" y="672"/>
                    <a:pt x="76" y="673"/>
                  </a:cubicBezTo>
                  <a:cubicBezTo>
                    <a:pt x="88" y="682"/>
                    <a:pt x="134" y="675"/>
                    <a:pt x="170" y="669"/>
                  </a:cubicBezTo>
                  <a:cubicBezTo>
                    <a:pt x="134" y="680"/>
                    <a:pt x="91" y="697"/>
                    <a:pt x="83" y="711"/>
                  </a:cubicBezTo>
                  <a:cubicBezTo>
                    <a:pt x="82" y="714"/>
                    <a:pt x="82" y="716"/>
                    <a:pt x="83" y="719"/>
                  </a:cubicBezTo>
                  <a:cubicBezTo>
                    <a:pt x="83" y="719"/>
                    <a:pt x="83" y="719"/>
                    <a:pt x="83" y="719"/>
                  </a:cubicBezTo>
                  <a:cubicBezTo>
                    <a:pt x="84" y="721"/>
                    <a:pt x="86" y="723"/>
                    <a:pt x="89" y="724"/>
                  </a:cubicBezTo>
                  <a:cubicBezTo>
                    <a:pt x="104" y="729"/>
                    <a:pt x="147" y="710"/>
                    <a:pt x="180" y="692"/>
                  </a:cubicBezTo>
                  <a:cubicBezTo>
                    <a:pt x="149" y="714"/>
                    <a:pt x="113" y="741"/>
                    <a:pt x="110" y="756"/>
                  </a:cubicBezTo>
                  <a:cubicBezTo>
                    <a:pt x="110" y="758"/>
                    <a:pt x="111" y="760"/>
                    <a:pt x="112" y="762"/>
                  </a:cubicBezTo>
                  <a:cubicBezTo>
                    <a:pt x="113" y="763"/>
                    <a:pt x="115" y="764"/>
                    <a:pt x="117" y="764"/>
                  </a:cubicBezTo>
                  <a:cubicBezTo>
                    <a:pt x="139" y="766"/>
                    <a:pt x="209" y="699"/>
                    <a:pt x="221" y="687"/>
                  </a:cubicBezTo>
                  <a:cubicBezTo>
                    <a:pt x="221" y="689"/>
                    <a:pt x="222" y="690"/>
                    <a:pt x="222" y="691"/>
                  </a:cubicBezTo>
                  <a:cubicBezTo>
                    <a:pt x="213" y="695"/>
                    <a:pt x="206" y="703"/>
                    <a:pt x="204" y="713"/>
                  </a:cubicBezTo>
                  <a:close/>
                  <a:moveTo>
                    <a:pt x="220" y="683"/>
                  </a:moveTo>
                  <a:cubicBezTo>
                    <a:pt x="197" y="705"/>
                    <a:pt x="135" y="762"/>
                    <a:pt x="118" y="761"/>
                  </a:cubicBezTo>
                  <a:cubicBezTo>
                    <a:pt x="116" y="761"/>
                    <a:pt x="115" y="760"/>
                    <a:pt x="115" y="759"/>
                  </a:cubicBezTo>
                  <a:cubicBezTo>
                    <a:pt x="114" y="759"/>
                    <a:pt x="114" y="758"/>
                    <a:pt x="114" y="756"/>
                  </a:cubicBezTo>
                  <a:cubicBezTo>
                    <a:pt x="117" y="738"/>
                    <a:pt x="188" y="691"/>
                    <a:pt x="221" y="671"/>
                  </a:cubicBezTo>
                  <a:cubicBezTo>
                    <a:pt x="219" y="675"/>
                    <a:pt x="219" y="679"/>
                    <a:pt x="220" y="683"/>
                  </a:cubicBezTo>
                  <a:close/>
                  <a:moveTo>
                    <a:pt x="87" y="717"/>
                  </a:moveTo>
                  <a:cubicBezTo>
                    <a:pt x="87" y="717"/>
                    <a:pt x="87" y="717"/>
                    <a:pt x="87" y="717"/>
                  </a:cubicBezTo>
                  <a:cubicBezTo>
                    <a:pt x="86" y="716"/>
                    <a:pt x="86" y="714"/>
                    <a:pt x="87" y="713"/>
                  </a:cubicBezTo>
                  <a:cubicBezTo>
                    <a:pt x="96" y="695"/>
                    <a:pt x="178" y="669"/>
                    <a:pt x="221" y="658"/>
                  </a:cubicBezTo>
                  <a:cubicBezTo>
                    <a:pt x="223" y="658"/>
                    <a:pt x="226" y="659"/>
                    <a:pt x="228" y="659"/>
                  </a:cubicBezTo>
                  <a:cubicBezTo>
                    <a:pt x="226" y="660"/>
                    <a:pt x="225" y="662"/>
                    <a:pt x="223" y="664"/>
                  </a:cubicBezTo>
                  <a:cubicBezTo>
                    <a:pt x="185" y="687"/>
                    <a:pt x="109" y="727"/>
                    <a:pt x="90" y="720"/>
                  </a:cubicBezTo>
                  <a:cubicBezTo>
                    <a:pt x="88" y="720"/>
                    <a:pt x="87" y="719"/>
                    <a:pt x="87" y="717"/>
                  </a:cubicBezTo>
                  <a:close/>
                  <a:moveTo>
                    <a:pt x="205" y="647"/>
                  </a:moveTo>
                  <a:cubicBezTo>
                    <a:pt x="207" y="651"/>
                    <a:pt x="210" y="653"/>
                    <a:pt x="214" y="655"/>
                  </a:cubicBezTo>
                  <a:cubicBezTo>
                    <a:pt x="176" y="664"/>
                    <a:pt x="93" y="681"/>
                    <a:pt x="79" y="670"/>
                  </a:cubicBezTo>
                  <a:cubicBezTo>
                    <a:pt x="78" y="669"/>
                    <a:pt x="77" y="668"/>
                    <a:pt x="77" y="667"/>
                  </a:cubicBezTo>
                  <a:cubicBezTo>
                    <a:pt x="77" y="666"/>
                    <a:pt x="77" y="666"/>
                    <a:pt x="78" y="665"/>
                  </a:cubicBezTo>
                  <a:cubicBezTo>
                    <a:pt x="90" y="651"/>
                    <a:pt x="174" y="648"/>
                    <a:pt x="205" y="647"/>
                  </a:cubicBezTo>
                  <a:close/>
                  <a:moveTo>
                    <a:pt x="257" y="913"/>
                  </a:moveTo>
                  <a:cubicBezTo>
                    <a:pt x="252" y="915"/>
                    <a:pt x="247" y="916"/>
                    <a:pt x="244" y="913"/>
                  </a:cubicBezTo>
                  <a:cubicBezTo>
                    <a:pt x="239" y="909"/>
                    <a:pt x="233" y="912"/>
                    <a:pt x="228" y="915"/>
                  </a:cubicBezTo>
                  <a:cubicBezTo>
                    <a:pt x="223" y="917"/>
                    <a:pt x="220" y="919"/>
                    <a:pt x="217" y="916"/>
                  </a:cubicBezTo>
                  <a:cubicBezTo>
                    <a:pt x="212" y="912"/>
                    <a:pt x="207" y="914"/>
                    <a:pt x="201" y="916"/>
                  </a:cubicBezTo>
                  <a:cubicBezTo>
                    <a:pt x="197" y="917"/>
                    <a:pt x="192" y="919"/>
                    <a:pt x="189" y="916"/>
                  </a:cubicBezTo>
                  <a:cubicBezTo>
                    <a:pt x="185" y="913"/>
                    <a:pt x="180" y="913"/>
                    <a:pt x="176" y="913"/>
                  </a:cubicBezTo>
                  <a:cubicBezTo>
                    <a:pt x="170" y="912"/>
                    <a:pt x="164" y="912"/>
                    <a:pt x="158" y="907"/>
                  </a:cubicBezTo>
                  <a:cubicBezTo>
                    <a:pt x="153" y="901"/>
                    <a:pt x="152" y="895"/>
                    <a:pt x="152" y="889"/>
                  </a:cubicBezTo>
                  <a:cubicBezTo>
                    <a:pt x="152" y="885"/>
                    <a:pt x="152" y="880"/>
                    <a:pt x="149" y="876"/>
                  </a:cubicBezTo>
                  <a:cubicBezTo>
                    <a:pt x="146" y="873"/>
                    <a:pt x="148" y="868"/>
                    <a:pt x="149" y="863"/>
                  </a:cubicBezTo>
                  <a:cubicBezTo>
                    <a:pt x="151" y="858"/>
                    <a:pt x="152" y="852"/>
                    <a:pt x="148" y="848"/>
                  </a:cubicBezTo>
                  <a:cubicBezTo>
                    <a:pt x="146" y="845"/>
                    <a:pt x="148" y="842"/>
                    <a:pt x="150" y="836"/>
                  </a:cubicBezTo>
                  <a:cubicBezTo>
                    <a:pt x="153" y="831"/>
                    <a:pt x="155" y="826"/>
                    <a:pt x="151" y="821"/>
                  </a:cubicBezTo>
                  <a:cubicBezTo>
                    <a:pt x="149" y="818"/>
                    <a:pt x="149" y="813"/>
                    <a:pt x="152" y="808"/>
                  </a:cubicBezTo>
                  <a:cubicBezTo>
                    <a:pt x="159" y="792"/>
                    <a:pt x="182" y="775"/>
                    <a:pt x="203" y="773"/>
                  </a:cubicBezTo>
                  <a:cubicBezTo>
                    <a:pt x="204" y="774"/>
                    <a:pt x="204" y="776"/>
                    <a:pt x="205" y="778"/>
                  </a:cubicBezTo>
                  <a:cubicBezTo>
                    <a:pt x="189" y="778"/>
                    <a:pt x="170" y="794"/>
                    <a:pt x="164" y="805"/>
                  </a:cubicBezTo>
                  <a:cubicBezTo>
                    <a:pt x="160" y="811"/>
                    <a:pt x="161" y="815"/>
                    <a:pt x="162" y="817"/>
                  </a:cubicBezTo>
                  <a:cubicBezTo>
                    <a:pt x="165" y="820"/>
                    <a:pt x="163" y="825"/>
                    <a:pt x="160" y="830"/>
                  </a:cubicBezTo>
                  <a:cubicBezTo>
                    <a:pt x="158" y="836"/>
                    <a:pt x="155" y="842"/>
                    <a:pt x="159" y="846"/>
                  </a:cubicBezTo>
                  <a:cubicBezTo>
                    <a:pt x="162" y="849"/>
                    <a:pt x="161" y="853"/>
                    <a:pt x="159" y="858"/>
                  </a:cubicBezTo>
                  <a:cubicBezTo>
                    <a:pt x="157" y="864"/>
                    <a:pt x="155" y="869"/>
                    <a:pt x="158" y="873"/>
                  </a:cubicBezTo>
                  <a:cubicBezTo>
                    <a:pt x="160" y="875"/>
                    <a:pt x="160" y="878"/>
                    <a:pt x="159" y="882"/>
                  </a:cubicBezTo>
                  <a:cubicBezTo>
                    <a:pt x="159" y="888"/>
                    <a:pt x="158" y="895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64" y="901"/>
                    <a:pt x="164" y="901"/>
                    <a:pt x="164" y="901"/>
                  </a:cubicBezTo>
                  <a:cubicBezTo>
                    <a:pt x="170" y="907"/>
                    <a:pt x="177" y="906"/>
                    <a:pt x="182" y="905"/>
                  </a:cubicBezTo>
                  <a:cubicBezTo>
                    <a:pt x="187" y="905"/>
                    <a:pt x="190" y="904"/>
                    <a:pt x="191" y="906"/>
                  </a:cubicBezTo>
                  <a:cubicBezTo>
                    <a:pt x="191" y="906"/>
                    <a:pt x="191" y="906"/>
                    <a:pt x="191" y="906"/>
                  </a:cubicBezTo>
                  <a:cubicBezTo>
                    <a:pt x="195" y="910"/>
                    <a:pt x="201" y="908"/>
                    <a:pt x="206" y="906"/>
                  </a:cubicBezTo>
                  <a:cubicBezTo>
                    <a:pt x="212" y="904"/>
                    <a:pt x="216" y="903"/>
                    <a:pt x="218" y="905"/>
                  </a:cubicBezTo>
                  <a:cubicBezTo>
                    <a:pt x="223" y="910"/>
                    <a:pt x="229" y="907"/>
                    <a:pt x="234" y="905"/>
                  </a:cubicBezTo>
                  <a:cubicBezTo>
                    <a:pt x="240" y="902"/>
                    <a:pt x="244" y="900"/>
                    <a:pt x="248" y="902"/>
                  </a:cubicBezTo>
                  <a:cubicBezTo>
                    <a:pt x="250" y="904"/>
                    <a:pt x="253" y="905"/>
                    <a:pt x="260" y="901"/>
                  </a:cubicBezTo>
                  <a:cubicBezTo>
                    <a:pt x="271" y="895"/>
                    <a:pt x="287" y="876"/>
                    <a:pt x="287" y="860"/>
                  </a:cubicBezTo>
                  <a:cubicBezTo>
                    <a:pt x="289" y="860"/>
                    <a:pt x="290" y="861"/>
                    <a:pt x="292" y="862"/>
                  </a:cubicBezTo>
                  <a:cubicBezTo>
                    <a:pt x="290" y="883"/>
                    <a:pt x="272" y="906"/>
                    <a:pt x="257" y="913"/>
                  </a:cubicBezTo>
                  <a:close/>
                  <a:moveTo>
                    <a:pt x="234" y="887"/>
                  </a:moveTo>
                  <a:cubicBezTo>
                    <a:pt x="230" y="888"/>
                    <a:pt x="228" y="887"/>
                    <a:pt x="225" y="884"/>
                  </a:cubicBezTo>
                  <a:cubicBezTo>
                    <a:pt x="235" y="875"/>
                    <a:pt x="244" y="860"/>
                    <a:pt x="248" y="846"/>
                  </a:cubicBezTo>
                  <a:cubicBezTo>
                    <a:pt x="251" y="847"/>
                    <a:pt x="254" y="847"/>
                    <a:pt x="258" y="847"/>
                  </a:cubicBezTo>
                  <a:cubicBezTo>
                    <a:pt x="256" y="866"/>
                    <a:pt x="243" y="885"/>
                    <a:pt x="234" y="887"/>
                  </a:cubicBezTo>
                  <a:close/>
                  <a:moveTo>
                    <a:pt x="262" y="847"/>
                  </a:moveTo>
                  <a:cubicBezTo>
                    <a:pt x="265" y="847"/>
                    <a:pt x="268" y="846"/>
                    <a:pt x="272" y="844"/>
                  </a:cubicBezTo>
                  <a:cubicBezTo>
                    <a:pt x="272" y="846"/>
                    <a:pt x="273" y="847"/>
                    <a:pt x="274" y="848"/>
                  </a:cubicBezTo>
                  <a:cubicBezTo>
                    <a:pt x="276" y="862"/>
                    <a:pt x="267" y="878"/>
                    <a:pt x="258" y="881"/>
                  </a:cubicBezTo>
                  <a:cubicBezTo>
                    <a:pt x="255" y="882"/>
                    <a:pt x="252" y="882"/>
                    <a:pt x="249" y="879"/>
                  </a:cubicBezTo>
                  <a:cubicBezTo>
                    <a:pt x="256" y="870"/>
                    <a:pt x="261" y="858"/>
                    <a:pt x="262" y="847"/>
                  </a:cubicBezTo>
                  <a:close/>
                  <a:moveTo>
                    <a:pt x="208" y="890"/>
                  </a:moveTo>
                  <a:cubicBezTo>
                    <a:pt x="205" y="891"/>
                    <a:pt x="202" y="889"/>
                    <a:pt x="200" y="886"/>
                  </a:cubicBezTo>
                  <a:cubicBezTo>
                    <a:pt x="217" y="873"/>
                    <a:pt x="234" y="847"/>
                    <a:pt x="238" y="841"/>
                  </a:cubicBezTo>
                  <a:cubicBezTo>
                    <a:pt x="240" y="842"/>
                    <a:pt x="242" y="844"/>
                    <a:pt x="244" y="845"/>
                  </a:cubicBezTo>
                  <a:cubicBezTo>
                    <a:pt x="238" y="865"/>
                    <a:pt x="221" y="889"/>
                    <a:pt x="208" y="890"/>
                  </a:cubicBezTo>
                  <a:close/>
                  <a:moveTo>
                    <a:pt x="183" y="891"/>
                  </a:moveTo>
                  <a:cubicBezTo>
                    <a:pt x="180" y="891"/>
                    <a:pt x="178" y="890"/>
                    <a:pt x="176" y="889"/>
                  </a:cubicBezTo>
                  <a:cubicBezTo>
                    <a:pt x="174" y="887"/>
                    <a:pt x="173" y="884"/>
                    <a:pt x="174" y="882"/>
                  </a:cubicBezTo>
                  <a:cubicBezTo>
                    <a:pt x="176" y="864"/>
                    <a:pt x="219" y="835"/>
                    <a:pt x="226" y="830"/>
                  </a:cubicBezTo>
                  <a:cubicBezTo>
                    <a:pt x="228" y="833"/>
                    <a:pt x="229" y="835"/>
                    <a:pt x="230" y="835"/>
                  </a:cubicBezTo>
                  <a:cubicBezTo>
                    <a:pt x="230" y="835"/>
                    <a:pt x="230" y="835"/>
                    <a:pt x="230" y="835"/>
                  </a:cubicBezTo>
                  <a:cubicBezTo>
                    <a:pt x="230" y="836"/>
                    <a:pt x="232" y="837"/>
                    <a:pt x="235" y="839"/>
                  </a:cubicBezTo>
                  <a:cubicBezTo>
                    <a:pt x="230" y="846"/>
                    <a:pt x="201" y="889"/>
                    <a:pt x="183" y="891"/>
                  </a:cubicBezTo>
                  <a:close/>
                  <a:moveTo>
                    <a:pt x="178" y="865"/>
                  </a:moveTo>
                  <a:cubicBezTo>
                    <a:pt x="175" y="863"/>
                    <a:pt x="174" y="860"/>
                    <a:pt x="174" y="856"/>
                  </a:cubicBezTo>
                  <a:cubicBezTo>
                    <a:pt x="176" y="844"/>
                    <a:pt x="200" y="827"/>
                    <a:pt x="220" y="820"/>
                  </a:cubicBezTo>
                  <a:cubicBezTo>
                    <a:pt x="221" y="823"/>
                    <a:pt x="222" y="825"/>
                    <a:pt x="224" y="827"/>
                  </a:cubicBezTo>
                  <a:cubicBezTo>
                    <a:pt x="218" y="831"/>
                    <a:pt x="192" y="848"/>
                    <a:pt x="178" y="865"/>
                  </a:cubicBezTo>
                  <a:close/>
                  <a:moveTo>
                    <a:pt x="177" y="831"/>
                  </a:moveTo>
                  <a:cubicBezTo>
                    <a:pt x="180" y="821"/>
                    <a:pt x="199" y="809"/>
                    <a:pt x="218" y="807"/>
                  </a:cubicBezTo>
                  <a:cubicBezTo>
                    <a:pt x="218" y="810"/>
                    <a:pt x="218" y="814"/>
                    <a:pt x="219" y="817"/>
                  </a:cubicBezTo>
                  <a:cubicBezTo>
                    <a:pt x="205" y="821"/>
                    <a:pt x="190" y="830"/>
                    <a:pt x="180" y="840"/>
                  </a:cubicBezTo>
                  <a:cubicBezTo>
                    <a:pt x="178" y="837"/>
                    <a:pt x="176" y="835"/>
                    <a:pt x="177" y="831"/>
                  </a:cubicBezTo>
                  <a:close/>
                  <a:moveTo>
                    <a:pt x="218" y="803"/>
                  </a:moveTo>
                  <a:cubicBezTo>
                    <a:pt x="206" y="804"/>
                    <a:pt x="194" y="809"/>
                    <a:pt x="186" y="815"/>
                  </a:cubicBezTo>
                  <a:cubicBezTo>
                    <a:pt x="183" y="813"/>
                    <a:pt x="182" y="810"/>
                    <a:pt x="184" y="807"/>
                  </a:cubicBezTo>
                  <a:cubicBezTo>
                    <a:pt x="187" y="798"/>
                    <a:pt x="202" y="789"/>
                    <a:pt x="216" y="791"/>
                  </a:cubicBezTo>
                  <a:cubicBezTo>
                    <a:pt x="218" y="792"/>
                    <a:pt x="219" y="792"/>
                    <a:pt x="221" y="793"/>
                  </a:cubicBezTo>
                  <a:cubicBezTo>
                    <a:pt x="219" y="796"/>
                    <a:pt x="218" y="800"/>
                    <a:pt x="218" y="803"/>
                  </a:cubicBezTo>
                  <a:close/>
                  <a:moveTo>
                    <a:pt x="180" y="805"/>
                  </a:moveTo>
                  <a:cubicBezTo>
                    <a:pt x="178" y="810"/>
                    <a:pt x="179" y="814"/>
                    <a:pt x="182" y="818"/>
                  </a:cubicBezTo>
                  <a:cubicBezTo>
                    <a:pt x="178" y="822"/>
                    <a:pt x="175" y="826"/>
                    <a:pt x="174" y="830"/>
                  </a:cubicBezTo>
                  <a:cubicBezTo>
                    <a:pt x="172" y="835"/>
                    <a:pt x="174" y="839"/>
                    <a:pt x="178" y="842"/>
                  </a:cubicBezTo>
                  <a:cubicBezTo>
                    <a:pt x="174" y="847"/>
                    <a:pt x="171" y="852"/>
                    <a:pt x="171" y="856"/>
                  </a:cubicBezTo>
                  <a:cubicBezTo>
                    <a:pt x="170" y="859"/>
                    <a:pt x="171" y="864"/>
                    <a:pt x="176" y="868"/>
                  </a:cubicBezTo>
                  <a:cubicBezTo>
                    <a:pt x="173" y="873"/>
                    <a:pt x="170" y="877"/>
                    <a:pt x="170" y="881"/>
                  </a:cubicBezTo>
                  <a:cubicBezTo>
                    <a:pt x="169" y="885"/>
                    <a:pt x="171" y="889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3" y="891"/>
                    <a:pt x="173" y="891"/>
                    <a:pt x="173" y="891"/>
                  </a:cubicBezTo>
                  <a:cubicBezTo>
                    <a:pt x="176" y="894"/>
                    <a:pt x="180" y="895"/>
                    <a:pt x="183" y="895"/>
                  </a:cubicBezTo>
                  <a:cubicBezTo>
                    <a:pt x="187" y="894"/>
                    <a:pt x="192" y="892"/>
                    <a:pt x="197" y="889"/>
                  </a:cubicBezTo>
                  <a:cubicBezTo>
                    <a:pt x="201" y="894"/>
                    <a:pt x="205" y="895"/>
                    <a:pt x="209" y="894"/>
                  </a:cubicBezTo>
                  <a:cubicBezTo>
                    <a:pt x="213" y="894"/>
                    <a:pt x="218" y="891"/>
                    <a:pt x="222" y="887"/>
                  </a:cubicBezTo>
                  <a:cubicBezTo>
                    <a:pt x="226" y="891"/>
                    <a:pt x="230" y="892"/>
                    <a:pt x="235" y="891"/>
                  </a:cubicBezTo>
                  <a:cubicBezTo>
                    <a:pt x="239" y="890"/>
                    <a:pt x="243" y="887"/>
                    <a:pt x="247" y="882"/>
                  </a:cubicBezTo>
                  <a:cubicBezTo>
                    <a:pt x="250" y="886"/>
                    <a:pt x="255" y="886"/>
                    <a:pt x="259" y="885"/>
                  </a:cubicBezTo>
                  <a:cubicBezTo>
                    <a:pt x="268" y="881"/>
                    <a:pt x="277" y="867"/>
                    <a:pt x="278" y="853"/>
                  </a:cubicBezTo>
                  <a:cubicBezTo>
                    <a:pt x="280" y="855"/>
                    <a:pt x="281" y="856"/>
                    <a:pt x="283" y="858"/>
                  </a:cubicBezTo>
                  <a:cubicBezTo>
                    <a:pt x="284" y="873"/>
                    <a:pt x="269" y="892"/>
                    <a:pt x="258" y="898"/>
                  </a:cubicBezTo>
                  <a:cubicBezTo>
                    <a:pt x="254" y="900"/>
                    <a:pt x="251" y="900"/>
                    <a:pt x="250" y="899"/>
                  </a:cubicBezTo>
                  <a:cubicBezTo>
                    <a:pt x="245" y="895"/>
                    <a:pt x="238" y="898"/>
                    <a:pt x="233" y="901"/>
                  </a:cubicBezTo>
                  <a:cubicBezTo>
                    <a:pt x="227" y="904"/>
                    <a:pt x="223" y="905"/>
                    <a:pt x="221" y="903"/>
                  </a:cubicBezTo>
                  <a:cubicBezTo>
                    <a:pt x="217" y="898"/>
                    <a:pt x="210" y="900"/>
                    <a:pt x="205" y="902"/>
                  </a:cubicBezTo>
                  <a:cubicBezTo>
                    <a:pt x="200" y="904"/>
                    <a:pt x="196" y="906"/>
                    <a:pt x="194" y="904"/>
                  </a:cubicBezTo>
                  <a:cubicBezTo>
                    <a:pt x="194" y="904"/>
                    <a:pt x="194" y="904"/>
                    <a:pt x="194" y="904"/>
                  </a:cubicBezTo>
                  <a:cubicBezTo>
                    <a:pt x="191" y="900"/>
                    <a:pt x="186" y="901"/>
                    <a:pt x="182" y="901"/>
                  </a:cubicBezTo>
                  <a:cubicBezTo>
                    <a:pt x="177" y="902"/>
                    <a:pt x="172" y="903"/>
                    <a:pt x="167" y="898"/>
                  </a:cubicBezTo>
                  <a:cubicBezTo>
                    <a:pt x="162" y="893"/>
                    <a:pt x="163" y="888"/>
                    <a:pt x="163" y="883"/>
                  </a:cubicBezTo>
                  <a:cubicBezTo>
                    <a:pt x="164" y="879"/>
                    <a:pt x="165" y="874"/>
                    <a:pt x="161" y="871"/>
                  </a:cubicBezTo>
                  <a:cubicBezTo>
                    <a:pt x="161" y="871"/>
                    <a:pt x="161" y="871"/>
                    <a:pt x="161" y="871"/>
                  </a:cubicBezTo>
                  <a:cubicBezTo>
                    <a:pt x="159" y="869"/>
                    <a:pt x="160" y="865"/>
                    <a:pt x="162" y="860"/>
                  </a:cubicBezTo>
                  <a:cubicBezTo>
                    <a:pt x="164" y="854"/>
                    <a:pt x="167" y="848"/>
                    <a:pt x="162" y="844"/>
                  </a:cubicBezTo>
                  <a:cubicBezTo>
                    <a:pt x="159" y="841"/>
                    <a:pt x="161" y="838"/>
                    <a:pt x="164" y="832"/>
                  </a:cubicBezTo>
                  <a:cubicBezTo>
                    <a:pt x="166" y="826"/>
                    <a:pt x="169" y="820"/>
                    <a:pt x="165" y="815"/>
                  </a:cubicBezTo>
                  <a:cubicBezTo>
                    <a:pt x="164" y="813"/>
                    <a:pt x="165" y="810"/>
                    <a:pt x="167" y="807"/>
                  </a:cubicBezTo>
                  <a:cubicBezTo>
                    <a:pt x="173" y="796"/>
                    <a:pt x="192" y="781"/>
                    <a:pt x="207" y="781"/>
                  </a:cubicBezTo>
                  <a:cubicBezTo>
                    <a:pt x="208" y="783"/>
                    <a:pt x="210" y="785"/>
                    <a:pt x="211" y="787"/>
                  </a:cubicBezTo>
                  <a:cubicBezTo>
                    <a:pt x="197" y="788"/>
                    <a:pt x="184" y="796"/>
                    <a:pt x="180" y="805"/>
                  </a:cubicBezTo>
                  <a:close/>
                  <a:moveTo>
                    <a:pt x="411" y="1034"/>
                  </a:moveTo>
                  <a:cubicBezTo>
                    <a:pt x="386" y="1043"/>
                    <a:pt x="366" y="1020"/>
                    <a:pt x="366" y="1020"/>
                  </a:cubicBezTo>
                  <a:cubicBezTo>
                    <a:pt x="366" y="1019"/>
                    <a:pt x="365" y="1019"/>
                    <a:pt x="365" y="1019"/>
                  </a:cubicBezTo>
                  <a:cubicBezTo>
                    <a:pt x="364" y="1019"/>
                    <a:pt x="364" y="1019"/>
                    <a:pt x="363" y="1020"/>
                  </a:cubicBezTo>
                  <a:cubicBezTo>
                    <a:pt x="363" y="1020"/>
                    <a:pt x="348" y="1036"/>
                    <a:pt x="327" y="1027"/>
                  </a:cubicBezTo>
                  <a:cubicBezTo>
                    <a:pt x="327" y="1027"/>
                    <a:pt x="327" y="1027"/>
                    <a:pt x="327" y="1027"/>
                  </a:cubicBezTo>
                  <a:cubicBezTo>
                    <a:pt x="307" y="1018"/>
                    <a:pt x="307" y="997"/>
                    <a:pt x="307" y="996"/>
                  </a:cubicBezTo>
                  <a:cubicBezTo>
                    <a:pt x="307" y="996"/>
                    <a:pt x="307" y="995"/>
                    <a:pt x="306" y="995"/>
                  </a:cubicBezTo>
                  <a:cubicBezTo>
                    <a:pt x="306" y="994"/>
                    <a:pt x="305" y="994"/>
                    <a:pt x="305" y="994"/>
                  </a:cubicBezTo>
                  <a:cubicBezTo>
                    <a:pt x="305" y="994"/>
                    <a:pt x="275" y="997"/>
                    <a:pt x="263" y="972"/>
                  </a:cubicBezTo>
                  <a:cubicBezTo>
                    <a:pt x="247" y="938"/>
                    <a:pt x="290" y="884"/>
                    <a:pt x="338" y="860"/>
                  </a:cubicBezTo>
                  <a:cubicBezTo>
                    <a:pt x="340" y="861"/>
                    <a:pt x="341" y="861"/>
                    <a:pt x="343" y="861"/>
                  </a:cubicBezTo>
                  <a:cubicBezTo>
                    <a:pt x="305" y="889"/>
                    <a:pt x="278" y="924"/>
                    <a:pt x="274" y="950"/>
                  </a:cubicBezTo>
                  <a:cubicBezTo>
                    <a:pt x="272" y="959"/>
                    <a:pt x="274" y="967"/>
                    <a:pt x="279" y="973"/>
                  </a:cubicBezTo>
                  <a:cubicBezTo>
                    <a:pt x="290" y="987"/>
                    <a:pt x="308" y="985"/>
                    <a:pt x="315" y="983"/>
                  </a:cubicBezTo>
                  <a:cubicBezTo>
                    <a:pt x="315" y="990"/>
                    <a:pt x="317" y="1006"/>
                    <a:pt x="333" y="1013"/>
                  </a:cubicBezTo>
                  <a:cubicBezTo>
                    <a:pt x="333" y="1013"/>
                    <a:pt x="333" y="1013"/>
                    <a:pt x="333" y="1013"/>
                  </a:cubicBezTo>
                  <a:cubicBezTo>
                    <a:pt x="350" y="1020"/>
                    <a:pt x="363" y="1010"/>
                    <a:pt x="367" y="1005"/>
                  </a:cubicBezTo>
                  <a:cubicBezTo>
                    <a:pt x="371" y="1011"/>
                    <a:pt x="382" y="1025"/>
                    <a:pt x="399" y="1023"/>
                  </a:cubicBezTo>
                  <a:cubicBezTo>
                    <a:pt x="407" y="1022"/>
                    <a:pt x="414" y="1018"/>
                    <a:pt x="420" y="1010"/>
                  </a:cubicBezTo>
                  <a:cubicBezTo>
                    <a:pt x="435" y="989"/>
                    <a:pt x="441" y="945"/>
                    <a:pt x="433" y="898"/>
                  </a:cubicBezTo>
                  <a:cubicBezTo>
                    <a:pt x="435" y="900"/>
                    <a:pt x="436" y="901"/>
                    <a:pt x="438" y="902"/>
                  </a:cubicBezTo>
                  <a:cubicBezTo>
                    <a:pt x="455" y="953"/>
                    <a:pt x="447" y="1021"/>
                    <a:pt x="411" y="1034"/>
                  </a:cubicBezTo>
                  <a:close/>
                  <a:moveTo>
                    <a:pt x="409" y="851"/>
                  </a:moveTo>
                  <a:cubicBezTo>
                    <a:pt x="411" y="854"/>
                    <a:pt x="414" y="857"/>
                    <a:pt x="417" y="860"/>
                  </a:cubicBezTo>
                  <a:cubicBezTo>
                    <a:pt x="417" y="891"/>
                    <a:pt x="413" y="975"/>
                    <a:pt x="400" y="987"/>
                  </a:cubicBezTo>
                  <a:cubicBezTo>
                    <a:pt x="399" y="988"/>
                    <a:pt x="398" y="988"/>
                    <a:pt x="397" y="988"/>
                  </a:cubicBezTo>
                  <a:cubicBezTo>
                    <a:pt x="396" y="988"/>
                    <a:pt x="395" y="987"/>
                    <a:pt x="395" y="986"/>
                  </a:cubicBezTo>
                  <a:cubicBezTo>
                    <a:pt x="384" y="971"/>
                    <a:pt x="401" y="888"/>
                    <a:pt x="409" y="851"/>
                  </a:cubicBezTo>
                  <a:close/>
                  <a:moveTo>
                    <a:pt x="407" y="844"/>
                  </a:moveTo>
                  <a:cubicBezTo>
                    <a:pt x="396" y="887"/>
                    <a:pt x="370" y="969"/>
                    <a:pt x="352" y="978"/>
                  </a:cubicBezTo>
                  <a:cubicBezTo>
                    <a:pt x="350" y="979"/>
                    <a:pt x="349" y="979"/>
                    <a:pt x="348" y="978"/>
                  </a:cubicBezTo>
                  <a:cubicBezTo>
                    <a:pt x="347" y="978"/>
                    <a:pt x="347" y="978"/>
                    <a:pt x="347" y="978"/>
                  </a:cubicBezTo>
                  <a:cubicBezTo>
                    <a:pt x="346" y="978"/>
                    <a:pt x="345" y="977"/>
                    <a:pt x="345" y="975"/>
                  </a:cubicBezTo>
                  <a:cubicBezTo>
                    <a:pt x="338" y="955"/>
                    <a:pt x="378" y="879"/>
                    <a:pt x="400" y="841"/>
                  </a:cubicBezTo>
                  <a:cubicBezTo>
                    <a:pt x="403" y="840"/>
                    <a:pt x="404" y="838"/>
                    <a:pt x="406" y="837"/>
                  </a:cubicBezTo>
                  <a:cubicBezTo>
                    <a:pt x="406" y="839"/>
                    <a:pt x="406" y="842"/>
                    <a:pt x="407" y="844"/>
                  </a:cubicBezTo>
                  <a:close/>
                  <a:moveTo>
                    <a:pt x="300" y="947"/>
                  </a:moveTo>
                  <a:cubicBezTo>
                    <a:pt x="300" y="950"/>
                    <a:pt x="301" y="952"/>
                    <a:pt x="303" y="953"/>
                  </a:cubicBezTo>
                  <a:cubicBezTo>
                    <a:pt x="305" y="954"/>
                    <a:pt x="307" y="955"/>
                    <a:pt x="309" y="954"/>
                  </a:cubicBezTo>
                  <a:cubicBezTo>
                    <a:pt x="324" y="952"/>
                    <a:pt x="351" y="915"/>
                    <a:pt x="372" y="884"/>
                  </a:cubicBezTo>
                  <a:cubicBezTo>
                    <a:pt x="355" y="918"/>
                    <a:pt x="336" y="961"/>
                    <a:pt x="341" y="976"/>
                  </a:cubicBezTo>
                  <a:cubicBezTo>
                    <a:pt x="342" y="979"/>
                    <a:pt x="344" y="981"/>
                    <a:pt x="346" y="982"/>
                  </a:cubicBezTo>
                  <a:cubicBezTo>
                    <a:pt x="346" y="982"/>
                    <a:pt x="346" y="982"/>
                    <a:pt x="346" y="982"/>
                  </a:cubicBezTo>
                  <a:cubicBezTo>
                    <a:pt x="348" y="983"/>
                    <a:pt x="351" y="983"/>
                    <a:pt x="354" y="981"/>
                  </a:cubicBezTo>
                  <a:cubicBezTo>
                    <a:pt x="368" y="974"/>
                    <a:pt x="385" y="930"/>
                    <a:pt x="396" y="894"/>
                  </a:cubicBezTo>
                  <a:cubicBezTo>
                    <a:pt x="389" y="931"/>
                    <a:pt x="383" y="977"/>
                    <a:pt x="391" y="988"/>
                  </a:cubicBezTo>
                  <a:cubicBezTo>
                    <a:pt x="393" y="990"/>
                    <a:pt x="395" y="992"/>
                    <a:pt x="397" y="992"/>
                  </a:cubicBezTo>
                  <a:cubicBezTo>
                    <a:pt x="399" y="992"/>
                    <a:pt x="401" y="991"/>
                    <a:pt x="403" y="990"/>
                  </a:cubicBezTo>
                  <a:cubicBezTo>
                    <a:pt x="419" y="975"/>
                    <a:pt x="421" y="879"/>
                    <a:pt x="421" y="862"/>
                  </a:cubicBezTo>
                  <a:cubicBezTo>
                    <a:pt x="423" y="863"/>
                    <a:pt x="424" y="863"/>
                    <a:pt x="425" y="864"/>
                  </a:cubicBezTo>
                  <a:cubicBezTo>
                    <a:pt x="421" y="874"/>
                    <a:pt x="422" y="884"/>
                    <a:pt x="428" y="893"/>
                  </a:cubicBezTo>
                  <a:cubicBezTo>
                    <a:pt x="428" y="893"/>
                    <a:pt x="428" y="893"/>
                    <a:pt x="428" y="893"/>
                  </a:cubicBezTo>
                  <a:cubicBezTo>
                    <a:pt x="437" y="941"/>
                    <a:pt x="432" y="987"/>
                    <a:pt x="417" y="1008"/>
                  </a:cubicBezTo>
                  <a:cubicBezTo>
                    <a:pt x="411" y="1015"/>
                    <a:pt x="405" y="1019"/>
                    <a:pt x="399" y="1019"/>
                  </a:cubicBezTo>
                  <a:cubicBezTo>
                    <a:pt x="380" y="1021"/>
                    <a:pt x="369" y="1001"/>
                    <a:pt x="369" y="1001"/>
                  </a:cubicBezTo>
                  <a:cubicBezTo>
                    <a:pt x="369" y="1000"/>
                    <a:pt x="368" y="1000"/>
                    <a:pt x="368" y="1000"/>
                  </a:cubicBezTo>
                  <a:cubicBezTo>
                    <a:pt x="367" y="1000"/>
                    <a:pt x="366" y="1000"/>
                    <a:pt x="366" y="1001"/>
                  </a:cubicBezTo>
                  <a:cubicBezTo>
                    <a:pt x="365" y="1001"/>
                    <a:pt x="353" y="1017"/>
                    <a:pt x="335" y="1009"/>
                  </a:cubicBezTo>
                  <a:cubicBezTo>
                    <a:pt x="335" y="1009"/>
                    <a:pt x="335" y="1009"/>
                    <a:pt x="335" y="1009"/>
                  </a:cubicBezTo>
                  <a:cubicBezTo>
                    <a:pt x="317" y="1002"/>
                    <a:pt x="318" y="982"/>
                    <a:pt x="319" y="981"/>
                  </a:cubicBezTo>
                  <a:cubicBezTo>
                    <a:pt x="319" y="980"/>
                    <a:pt x="318" y="980"/>
                    <a:pt x="318" y="979"/>
                  </a:cubicBezTo>
                  <a:cubicBezTo>
                    <a:pt x="317" y="979"/>
                    <a:pt x="317" y="979"/>
                    <a:pt x="316" y="979"/>
                  </a:cubicBezTo>
                  <a:cubicBezTo>
                    <a:pt x="316" y="979"/>
                    <a:pt x="294" y="986"/>
                    <a:pt x="282" y="971"/>
                  </a:cubicBezTo>
                  <a:cubicBezTo>
                    <a:pt x="278" y="966"/>
                    <a:pt x="276" y="959"/>
                    <a:pt x="278" y="950"/>
                  </a:cubicBezTo>
                  <a:cubicBezTo>
                    <a:pt x="281" y="924"/>
                    <a:pt x="311" y="888"/>
                    <a:pt x="351" y="861"/>
                  </a:cubicBezTo>
                  <a:cubicBezTo>
                    <a:pt x="351" y="861"/>
                    <a:pt x="351" y="861"/>
                    <a:pt x="351" y="861"/>
                  </a:cubicBezTo>
                  <a:cubicBezTo>
                    <a:pt x="361" y="859"/>
                    <a:pt x="369" y="852"/>
                    <a:pt x="374" y="842"/>
                  </a:cubicBezTo>
                  <a:cubicBezTo>
                    <a:pt x="375" y="843"/>
                    <a:pt x="376" y="844"/>
                    <a:pt x="377" y="844"/>
                  </a:cubicBezTo>
                  <a:cubicBezTo>
                    <a:pt x="366" y="856"/>
                    <a:pt x="299" y="926"/>
                    <a:pt x="300" y="947"/>
                  </a:cubicBezTo>
                  <a:close/>
                  <a:moveTo>
                    <a:pt x="382" y="845"/>
                  </a:moveTo>
                  <a:cubicBezTo>
                    <a:pt x="386" y="846"/>
                    <a:pt x="390" y="845"/>
                    <a:pt x="394" y="844"/>
                  </a:cubicBezTo>
                  <a:cubicBezTo>
                    <a:pt x="374" y="877"/>
                    <a:pt x="327" y="947"/>
                    <a:pt x="309" y="950"/>
                  </a:cubicBezTo>
                  <a:cubicBezTo>
                    <a:pt x="307" y="951"/>
                    <a:pt x="306" y="951"/>
                    <a:pt x="305" y="950"/>
                  </a:cubicBezTo>
                  <a:cubicBezTo>
                    <a:pt x="305" y="949"/>
                    <a:pt x="304" y="948"/>
                    <a:pt x="304" y="947"/>
                  </a:cubicBezTo>
                  <a:cubicBezTo>
                    <a:pt x="303" y="929"/>
                    <a:pt x="360" y="867"/>
                    <a:pt x="382" y="845"/>
                  </a:cubicBezTo>
                  <a:close/>
                  <a:moveTo>
                    <a:pt x="606" y="996"/>
                  </a:moveTo>
                  <a:cubicBezTo>
                    <a:pt x="604" y="1002"/>
                    <a:pt x="601" y="1005"/>
                    <a:pt x="598" y="1005"/>
                  </a:cubicBezTo>
                  <a:cubicBezTo>
                    <a:pt x="591" y="1006"/>
                    <a:pt x="589" y="1012"/>
                    <a:pt x="587" y="1018"/>
                  </a:cubicBezTo>
                  <a:cubicBezTo>
                    <a:pt x="585" y="1023"/>
                    <a:pt x="584" y="1026"/>
                    <a:pt x="581" y="1027"/>
                  </a:cubicBezTo>
                  <a:cubicBezTo>
                    <a:pt x="575" y="1027"/>
                    <a:pt x="572" y="1033"/>
                    <a:pt x="569" y="1037"/>
                  </a:cubicBezTo>
                  <a:cubicBezTo>
                    <a:pt x="567" y="1042"/>
                    <a:pt x="565" y="1046"/>
                    <a:pt x="560" y="1046"/>
                  </a:cubicBezTo>
                  <a:cubicBezTo>
                    <a:pt x="555" y="1047"/>
                    <a:pt x="552" y="1050"/>
                    <a:pt x="549" y="1053"/>
                  </a:cubicBezTo>
                  <a:cubicBezTo>
                    <a:pt x="544" y="1057"/>
                    <a:pt x="540" y="1061"/>
                    <a:pt x="532" y="1061"/>
                  </a:cubicBezTo>
                  <a:cubicBezTo>
                    <a:pt x="524" y="1061"/>
                    <a:pt x="520" y="1057"/>
                    <a:pt x="515" y="1053"/>
                  </a:cubicBezTo>
                  <a:cubicBezTo>
                    <a:pt x="512" y="1050"/>
                    <a:pt x="509" y="1047"/>
                    <a:pt x="504" y="1046"/>
                  </a:cubicBezTo>
                  <a:cubicBezTo>
                    <a:pt x="500" y="1046"/>
                    <a:pt x="497" y="1042"/>
                    <a:pt x="495" y="1037"/>
                  </a:cubicBezTo>
                  <a:cubicBezTo>
                    <a:pt x="492" y="1033"/>
                    <a:pt x="489" y="1027"/>
                    <a:pt x="483" y="1027"/>
                  </a:cubicBezTo>
                  <a:cubicBezTo>
                    <a:pt x="480" y="1026"/>
                    <a:pt x="479" y="1023"/>
                    <a:pt x="477" y="1018"/>
                  </a:cubicBezTo>
                  <a:cubicBezTo>
                    <a:pt x="475" y="1012"/>
                    <a:pt x="473" y="1006"/>
                    <a:pt x="466" y="1005"/>
                  </a:cubicBezTo>
                  <a:cubicBezTo>
                    <a:pt x="463" y="1005"/>
                    <a:pt x="460" y="1002"/>
                    <a:pt x="458" y="996"/>
                  </a:cubicBezTo>
                  <a:cubicBezTo>
                    <a:pt x="452" y="980"/>
                    <a:pt x="455" y="952"/>
                    <a:pt x="469" y="935"/>
                  </a:cubicBezTo>
                  <a:cubicBezTo>
                    <a:pt x="471" y="936"/>
                    <a:pt x="472" y="936"/>
                    <a:pt x="474" y="937"/>
                  </a:cubicBezTo>
                  <a:cubicBezTo>
                    <a:pt x="463" y="949"/>
                    <a:pt x="460" y="973"/>
                    <a:pt x="464" y="986"/>
                  </a:cubicBezTo>
                  <a:cubicBezTo>
                    <a:pt x="466" y="993"/>
                    <a:pt x="469" y="995"/>
                    <a:pt x="472" y="995"/>
                  </a:cubicBezTo>
                  <a:cubicBezTo>
                    <a:pt x="476" y="996"/>
                    <a:pt x="478" y="1001"/>
                    <a:pt x="479" y="1006"/>
                  </a:cubicBezTo>
                  <a:cubicBezTo>
                    <a:pt x="482" y="1012"/>
                    <a:pt x="484" y="1018"/>
                    <a:pt x="490" y="1018"/>
                  </a:cubicBezTo>
                  <a:cubicBezTo>
                    <a:pt x="494" y="1018"/>
                    <a:pt x="496" y="1022"/>
                    <a:pt x="498" y="1027"/>
                  </a:cubicBezTo>
                  <a:cubicBezTo>
                    <a:pt x="501" y="1032"/>
                    <a:pt x="503" y="1038"/>
                    <a:pt x="509" y="1038"/>
                  </a:cubicBezTo>
                  <a:cubicBezTo>
                    <a:pt x="511" y="1038"/>
                    <a:pt x="513" y="1040"/>
                    <a:pt x="516" y="1043"/>
                  </a:cubicBezTo>
                  <a:cubicBezTo>
                    <a:pt x="519" y="1048"/>
                    <a:pt x="523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32" y="1053"/>
                    <a:pt x="532" y="1053"/>
                    <a:pt x="532" y="1053"/>
                  </a:cubicBezTo>
                  <a:cubicBezTo>
                    <a:pt x="541" y="1053"/>
                    <a:pt x="545" y="1048"/>
                    <a:pt x="548" y="1043"/>
                  </a:cubicBezTo>
                  <a:cubicBezTo>
                    <a:pt x="551" y="1040"/>
                    <a:pt x="553" y="1038"/>
                    <a:pt x="555" y="1038"/>
                  </a:cubicBezTo>
                  <a:cubicBezTo>
                    <a:pt x="561" y="1038"/>
                    <a:pt x="563" y="1032"/>
                    <a:pt x="566" y="1027"/>
                  </a:cubicBezTo>
                  <a:cubicBezTo>
                    <a:pt x="568" y="1022"/>
                    <a:pt x="570" y="1018"/>
                    <a:pt x="574" y="1018"/>
                  </a:cubicBezTo>
                  <a:cubicBezTo>
                    <a:pt x="580" y="1018"/>
                    <a:pt x="582" y="1012"/>
                    <a:pt x="585" y="1006"/>
                  </a:cubicBezTo>
                  <a:cubicBezTo>
                    <a:pt x="586" y="1001"/>
                    <a:pt x="588" y="996"/>
                    <a:pt x="592" y="995"/>
                  </a:cubicBezTo>
                  <a:cubicBezTo>
                    <a:pt x="595" y="995"/>
                    <a:pt x="598" y="993"/>
                    <a:pt x="600" y="986"/>
                  </a:cubicBezTo>
                  <a:cubicBezTo>
                    <a:pt x="604" y="973"/>
                    <a:pt x="601" y="949"/>
                    <a:pt x="590" y="937"/>
                  </a:cubicBezTo>
                  <a:cubicBezTo>
                    <a:pt x="592" y="936"/>
                    <a:pt x="593" y="936"/>
                    <a:pt x="595" y="935"/>
                  </a:cubicBezTo>
                  <a:cubicBezTo>
                    <a:pt x="609" y="952"/>
                    <a:pt x="612" y="980"/>
                    <a:pt x="606" y="996"/>
                  </a:cubicBezTo>
                  <a:close/>
                  <a:moveTo>
                    <a:pt x="572" y="995"/>
                  </a:moveTo>
                  <a:cubicBezTo>
                    <a:pt x="570" y="998"/>
                    <a:pt x="567" y="999"/>
                    <a:pt x="564" y="998"/>
                  </a:cubicBezTo>
                  <a:cubicBezTo>
                    <a:pt x="564" y="985"/>
                    <a:pt x="559" y="968"/>
                    <a:pt x="553" y="955"/>
                  </a:cubicBezTo>
                  <a:cubicBezTo>
                    <a:pt x="555" y="953"/>
                    <a:pt x="558" y="951"/>
                    <a:pt x="561" y="949"/>
                  </a:cubicBezTo>
                  <a:cubicBezTo>
                    <a:pt x="573" y="964"/>
                    <a:pt x="577" y="986"/>
                    <a:pt x="572" y="995"/>
                  </a:cubicBezTo>
                  <a:close/>
                  <a:moveTo>
                    <a:pt x="563" y="946"/>
                  </a:moveTo>
                  <a:cubicBezTo>
                    <a:pt x="565" y="943"/>
                    <a:pt x="567" y="941"/>
                    <a:pt x="568" y="937"/>
                  </a:cubicBezTo>
                  <a:cubicBezTo>
                    <a:pt x="570" y="938"/>
                    <a:pt x="571" y="938"/>
                    <a:pt x="573" y="938"/>
                  </a:cubicBezTo>
                  <a:cubicBezTo>
                    <a:pt x="584" y="947"/>
                    <a:pt x="588" y="964"/>
                    <a:pt x="584" y="973"/>
                  </a:cubicBezTo>
                  <a:cubicBezTo>
                    <a:pt x="583" y="976"/>
                    <a:pt x="581" y="978"/>
                    <a:pt x="577" y="977"/>
                  </a:cubicBezTo>
                  <a:cubicBezTo>
                    <a:pt x="576" y="967"/>
                    <a:pt x="570" y="955"/>
                    <a:pt x="563" y="946"/>
                  </a:cubicBezTo>
                  <a:close/>
                  <a:moveTo>
                    <a:pt x="556" y="1014"/>
                  </a:moveTo>
                  <a:cubicBezTo>
                    <a:pt x="554" y="1017"/>
                    <a:pt x="551" y="1018"/>
                    <a:pt x="547" y="1018"/>
                  </a:cubicBezTo>
                  <a:cubicBezTo>
                    <a:pt x="549" y="996"/>
                    <a:pt x="543" y="965"/>
                    <a:pt x="542" y="959"/>
                  </a:cubicBezTo>
                  <a:cubicBezTo>
                    <a:pt x="544" y="958"/>
                    <a:pt x="547" y="958"/>
                    <a:pt x="549" y="957"/>
                  </a:cubicBezTo>
                  <a:cubicBezTo>
                    <a:pt x="559" y="976"/>
                    <a:pt x="564" y="1004"/>
                    <a:pt x="556" y="1014"/>
                  </a:cubicBezTo>
                  <a:close/>
                  <a:moveTo>
                    <a:pt x="539" y="1033"/>
                  </a:moveTo>
                  <a:cubicBezTo>
                    <a:pt x="537" y="1035"/>
                    <a:pt x="534" y="1036"/>
                    <a:pt x="532" y="1036"/>
                  </a:cubicBezTo>
                  <a:cubicBezTo>
                    <a:pt x="530" y="1036"/>
                    <a:pt x="527" y="1035"/>
                    <a:pt x="526" y="1033"/>
                  </a:cubicBezTo>
                  <a:cubicBezTo>
                    <a:pt x="514" y="1019"/>
                    <a:pt x="524" y="967"/>
                    <a:pt x="526" y="960"/>
                  </a:cubicBezTo>
                  <a:cubicBezTo>
                    <a:pt x="529" y="960"/>
                    <a:pt x="531" y="960"/>
                    <a:pt x="532" y="960"/>
                  </a:cubicBezTo>
                  <a:cubicBezTo>
                    <a:pt x="532" y="960"/>
                    <a:pt x="532" y="960"/>
                    <a:pt x="532" y="960"/>
                  </a:cubicBezTo>
                  <a:cubicBezTo>
                    <a:pt x="533" y="960"/>
                    <a:pt x="535" y="960"/>
                    <a:pt x="538" y="960"/>
                  </a:cubicBezTo>
                  <a:cubicBezTo>
                    <a:pt x="540" y="967"/>
                    <a:pt x="550" y="1019"/>
                    <a:pt x="539" y="1033"/>
                  </a:cubicBezTo>
                  <a:close/>
                  <a:moveTo>
                    <a:pt x="517" y="1018"/>
                  </a:moveTo>
                  <a:cubicBezTo>
                    <a:pt x="513" y="1018"/>
                    <a:pt x="510" y="1017"/>
                    <a:pt x="508" y="1014"/>
                  </a:cubicBezTo>
                  <a:cubicBezTo>
                    <a:pt x="500" y="1004"/>
                    <a:pt x="505" y="976"/>
                    <a:pt x="515" y="957"/>
                  </a:cubicBezTo>
                  <a:cubicBezTo>
                    <a:pt x="517" y="958"/>
                    <a:pt x="520" y="958"/>
                    <a:pt x="522" y="959"/>
                  </a:cubicBezTo>
                  <a:cubicBezTo>
                    <a:pt x="521" y="965"/>
                    <a:pt x="515" y="996"/>
                    <a:pt x="517" y="1018"/>
                  </a:cubicBezTo>
                  <a:close/>
                  <a:moveTo>
                    <a:pt x="500" y="998"/>
                  </a:moveTo>
                  <a:cubicBezTo>
                    <a:pt x="497" y="999"/>
                    <a:pt x="494" y="998"/>
                    <a:pt x="492" y="995"/>
                  </a:cubicBezTo>
                  <a:cubicBezTo>
                    <a:pt x="487" y="986"/>
                    <a:pt x="491" y="964"/>
                    <a:pt x="503" y="949"/>
                  </a:cubicBezTo>
                  <a:cubicBezTo>
                    <a:pt x="506" y="951"/>
                    <a:pt x="509" y="953"/>
                    <a:pt x="511" y="955"/>
                  </a:cubicBezTo>
                  <a:cubicBezTo>
                    <a:pt x="505" y="968"/>
                    <a:pt x="500" y="985"/>
                    <a:pt x="500" y="998"/>
                  </a:cubicBezTo>
                  <a:close/>
                  <a:moveTo>
                    <a:pt x="487" y="977"/>
                  </a:moveTo>
                  <a:cubicBezTo>
                    <a:pt x="483" y="978"/>
                    <a:pt x="481" y="976"/>
                    <a:pt x="480" y="973"/>
                  </a:cubicBezTo>
                  <a:cubicBezTo>
                    <a:pt x="476" y="964"/>
                    <a:pt x="480" y="947"/>
                    <a:pt x="491" y="938"/>
                  </a:cubicBezTo>
                  <a:cubicBezTo>
                    <a:pt x="493" y="938"/>
                    <a:pt x="494" y="938"/>
                    <a:pt x="496" y="937"/>
                  </a:cubicBezTo>
                  <a:cubicBezTo>
                    <a:pt x="497" y="941"/>
                    <a:pt x="499" y="943"/>
                    <a:pt x="501" y="946"/>
                  </a:cubicBezTo>
                  <a:cubicBezTo>
                    <a:pt x="494" y="955"/>
                    <a:pt x="488" y="967"/>
                    <a:pt x="487" y="977"/>
                  </a:cubicBezTo>
                  <a:close/>
                  <a:moveTo>
                    <a:pt x="476" y="974"/>
                  </a:moveTo>
                  <a:cubicBezTo>
                    <a:pt x="478" y="979"/>
                    <a:pt x="482" y="981"/>
                    <a:pt x="486" y="981"/>
                  </a:cubicBezTo>
                  <a:cubicBezTo>
                    <a:pt x="486" y="987"/>
                    <a:pt x="487" y="993"/>
                    <a:pt x="489" y="997"/>
                  </a:cubicBezTo>
                  <a:cubicBezTo>
                    <a:pt x="491" y="1001"/>
                    <a:pt x="495" y="1003"/>
                    <a:pt x="500" y="1002"/>
                  </a:cubicBezTo>
                  <a:cubicBezTo>
                    <a:pt x="501" y="1008"/>
                    <a:pt x="502" y="1013"/>
                    <a:pt x="505" y="1017"/>
                  </a:cubicBezTo>
                  <a:cubicBezTo>
                    <a:pt x="507" y="1020"/>
                    <a:pt x="511" y="1023"/>
                    <a:pt x="517" y="1022"/>
                  </a:cubicBezTo>
                  <a:cubicBezTo>
                    <a:pt x="518" y="1027"/>
                    <a:pt x="520" y="1032"/>
                    <a:pt x="522" y="1035"/>
                  </a:cubicBezTo>
                  <a:cubicBezTo>
                    <a:pt x="525" y="1038"/>
                    <a:pt x="528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2" y="1040"/>
                    <a:pt x="532" y="1040"/>
                    <a:pt x="532" y="1040"/>
                  </a:cubicBezTo>
                  <a:cubicBezTo>
                    <a:pt x="536" y="1040"/>
                    <a:pt x="539" y="1038"/>
                    <a:pt x="542" y="1035"/>
                  </a:cubicBezTo>
                  <a:cubicBezTo>
                    <a:pt x="544" y="1032"/>
                    <a:pt x="546" y="1027"/>
                    <a:pt x="547" y="1022"/>
                  </a:cubicBezTo>
                  <a:cubicBezTo>
                    <a:pt x="553" y="1023"/>
                    <a:pt x="557" y="1020"/>
                    <a:pt x="559" y="1017"/>
                  </a:cubicBezTo>
                  <a:cubicBezTo>
                    <a:pt x="562" y="1013"/>
                    <a:pt x="563" y="1008"/>
                    <a:pt x="564" y="1002"/>
                  </a:cubicBezTo>
                  <a:cubicBezTo>
                    <a:pt x="569" y="1003"/>
                    <a:pt x="573" y="1001"/>
                    <a:pt x="575" y="997"/>
                  </a:cubicBezTo>
                  <a:cubicBezTo>
                    <a:pt x="577" y="993"/>
                    <a:pt x="578" y="987"/>
                    <a:pt x="578" y="981"/>
                  </a:cubicBezTo>
                  <a:cubicBezTo>
                    <a:pt x="582" y="981"/>
                    <a:pt x="586" y="979"/>
                    <a:pt x="588" y="974"/>
                  </a:cubicBezTo>
                  <a:cubicBezTo>
                    <a:pt x="592" y="965"/>
                    <a:pt x="588" y="949"/>
                    <a:pt x="579" y="939"/>
                  </a:cubicBezTo>
                  <a:cubicBezTo>
                    <a:pt x="581" y="939"/>
                    <a:pt x="584" y="939"/>
                    <a:pt x="586" y="938"/>
                  </a:cubicBezTo>
                  <a:cubicBezTo>
                    <a:pt x="597" y="949"/>
                    <a:pt x="600" y="973"/>
                    <a:pt x="596" y="985"/>
                  </a:cubicBezTo>
                  <a:cubicBezTo>
                    <a:pt x="595" y="989"/>
                    <a:pt x="594" y="991"/>
                    <a:pt x="592" y="991"/>
                  </a:cubicBezTo>
                  <a:cubicBezTo>
                    <a:pt x="585" y="992"/>
                    <a:pt x="583" y="999"/>
                    <a:pt x="581" y="1005"/>
                  </a:cubicBezTo>
                  <a:cubicBezTo>
                    <a:pt x="579" y="1011"/>
                    <a:pt x="577" y="1014"/>
                    <a:pt x="574" y="1014"/>
                  </a:cubicBezTo>
                  <a:cubicBezTo>
                    <a:pt x="567" y="1014"/>
                    <a:pt x="565" y="1020"/>
                    <a:pt x="562" y="1025"/>
                  </a:cubicBezTo>
                  <a:cubicBezTo>
                    <a:pt x="560" y="1030"/>
                    <a:pt x="558" y="1034"/>
                    <a:pt x="555" y="1034"/>
                  </a:cubicBezTo>
                  <a:cubicBezTo>
                    <a:pt x="555" y="1034"/>
                    <a:pt x="555" y="1034"/>
                    <a:pt x="555" y="1034"/>
                  </a:cubicBezTo>
                  <a:cubicBezTo>
                    <a:pt x="550" y="1034"/>
                    <a:pt x="548" y="1037"/>
                    <a:pt x="545" y="1041"/>
                  </a:cubicBezTo>
                  <a:cubicBezTo>
                    <a:pt x="542" y="1045"/>
                    <a:pt x="539" y="1049"/>
                    <a:pt x="532" y="1049"/>
                  </a:cubicBezTo>
                  <a:cubicBezTo>
                    <a:pt x="525" y="1049"/>
                    <a:pt x="522" y="1045"/>
                    <a:pt x="519" y="1041"/>
                  </a:cubicBezTo>
                  <a:cubicBezTo>
                    <a:pt x="516" y="1037"/>
                    <a:pt x="514" y="1034"/>
                    <a:pt x="509" y="1034"/>
                  </a:cubicBezTo>
                  <a:cubicBezTo>
                    <a:pt x="509" y="1034"/>
                    <a:pt x="509" y="1034"/>
                    <a:pt x="509" y="1034"/>
                  </a:cubicBezTo>
                  <a:cubicBezTo>
                    <a:pt x="506" y="1034"/>
                    <a:pt x="504" y="1030"/>
                    <a:pt x="502" y="1025"/>
                  </a:cubicBezTo>
                  <a:cubicBezTo>
                    <a:pt x="499" y="1020"/>
                    <a:pt x="497" y="1014"/>
                    <a:pt x="490" y="1014"/>
                  </a:cubicBezTo>
                  <a:cubicBezTo>
                    <a:pt x="487" y="1014"/>
                    <a:pt x="485" y="1011"/>
                    <a:pt x="483" y="1005"/>
                  </a:cubicBezTo>
                  <a:cubicBezTo>
                    <a:pt x="481" y="999"/>
                    <a:pt x="479" y="992"/>
                    <a:pt x="472" y="991"/>
                  </a:cubicBezTo>
                  <a:cubicBezTo>
                    <a:pt x="470" y="991"/>
                    <a:pt x="469" y="989"/>
                    <a:pt x="468" y="985"/>
                  </a:cubicBezTo>
                  <a:cubicBezTo>
                    <a:pt x="464" y="973"/>
                    <a:pt x="467" y="949"/>
                    <a:pt x="478" y="938"/>
                  </a:cubicBezTo>
                  <a:cubicBezTo>
                    <a:pt x="480" y="939"/>
                    <a:pt x="483" y="939"/>
                    <a:pt x="485" y="939"/>
                  </a:cubicBezTo>
                  <a:cubicBezTo>
                    <a:pt x="476" y="949"/>
                    <a:pt x="472" y="965"/>
                    <a:pt x="476" y="974"/>
                  </a:cubicBezTo>
                  <a:close/>
                  <a:moveTo>
                    <a:pt x="801" y="972"/>
                  </a:moveTo>
                  <a:cubicBezTo>
                    <a:pt x="789" y="997"/>
                    <a:pt x="759" y="994"/>
                    <a:pt x="759" y="994"/>
                  </a:cubicBezTo>
                  <a:cubicBezTo>
                    <a:pt x="759" y="994"/>
                    <a:pt x="758" y="994"/>
                    <a:pt x="758" y="995"/>
                  </a:cubicBezTo>
                  <a:cubicBezTo>
                    <a:pt x="757" y="995"/>
                    <a:pt x="757" y="996"/>
                    <a:pt x="757" y="996"/>
                  </a:cubicBezTo>
                  <a:cubicBezTo>
                    <a:pt x="757" y="997"/>
                    <a:pt x="757" y="1018"/>
                    <a:pt x="737" y="1027"/>
                  </a:cubicBezTo>
                  <a:cubicBezTo>
                    <a:pt x="737" y="1027"/>
                    <a:pt x="737" y="1027"/>
                    <a:pt x="737" y="1027"/>
                  </a:cubicBezTo>
                  <a:cubicBezTo>
                    <a:pt x="716" y="1036"/>
                    <a:pt x="701" y="1020"/>
                    <a:pt x="701" y="1020"/>
                  </a:cubicBezTo>
                  <a:cubicBezTo>
                    <a:pt x="700" y="1019"/>
                    <a:pt x="700" y="1019"/>
                    <a:pt x="699" y="1019"/>
                  </a:cubicBezTo>
                  <a:cubicBezTo>
                    <a:pt x="699" y="1019"/>
                    <a:pt x="698" y="1019"/>
                    <a:pt x="698" y="1020"/>
                  </a:cubicBezTo>
                  <a:cubicBezTo>
                    <a:pt x="698" y="1020"/>
                    <a:pt x="678" y="1043"/>
                    <a:pt x="653" y="1034"/>
                  </a:cubicBezTo>
                  <a:cubicBezTo>
                    <a:pt x="617" y="1021"/>
                    <a:pt x="609" y="953"/>
                    <a:pt x="626" y="902"/>
                  </a:cubicBezTo>
                  <a:cubicBezTo>
                    <a:pt x="628" y="901"/>
                    <a:pt x="629" y="900"/>
                    <a:pt x="631" y="898"/>
                  </a:cubicBezTo>
                  <a:cubicBezTo>
                    <a:pt x="623" y="945"/>
                    <a:pt x="629" y="989"/>
                    <a:pt x="644" y="1010"/>
                  </a:cubicBezTo>
                  <a:cubicBezTo>
                    <a:pt x="650" y="1018"/>
                    <a:pt x="657" y="1022"/>
                    <a:pt x="665" y="1023"/>
                  </a:cubicBezTo>
                  <a:cubicBezTo>
                    <a:pt x="682" y="1025"/>
                    <a:pt x="693" y="1011"/>
                    <a:pt x="697" y="1005"/>
                  </a:cubicBezTo>
                  <a:cubicBezTo>
                    <a:pt x="702" y="1010"/>
                    <a:pt x="714" y="1020"/>
                    <a:pt x="731" y="1013"/>
                  </a:cubicBezTo>
                  <a:cubicBezTo>
                    <a:pt x="731" y="1013"/>
                    <a:pt x="731" y="1013"/>
                    <a:pt x="731" y="1013"/>
                  </a:cubicBezTo>
                  <a:cubicBezTo>
                    <a:pt x="747" y="1006"/>
                    <a:pt x="749" y="990"/>
                    <a:pt x="749" y="983"/>
                  </a:cubicBezTo>
                  <a:cubicBezTo>
                    <a:pt x="756" y="985"/>
                    <a:pt x="774" y="987"/>
                    <a:pt x="785" y="973"/>
                  </a:cubicBezTo>
                  <a:cubicBezTo>
                    <a:pt x="790" y="967"/>
                    <a:pt x="792" y="959"/>
                    <a:pt x="790" y="950"/>
                  </a:cubicBezTo>
                  <a:cubicBezTo>
                    <a:pt x="786" y="924"/>
                    <a:pt x="759" y="889"/>
                    <a:pt x="721" y="861"/>
                  </a:cubicBezTo>
                  <a:cubicBezTo>
                    <a:pt x="723" y="861"/>
                    <a:pt x="724" y="861"/>
                    <a:pt x="726" y="860"/>
                  </a:cubicBezTo>
                  <a:cubicBezTo>
                    <a:pt x="774" y="884"/>
                    <a:pt x="817" y="938"/>
                    <a:pt x="801" y="972"/>
                  </a:cubicBezTo>
                  <a:close/>
                  <a:moveTo>
                    <a:pt x="639" y="864"/>
                  </a:moveTo>
                  <a:cubicBezTo>
                    <a:pt x="640" y="863"/>
                    <a:pt x="641" y="863"/>
                    <a:pt x="643" y="862"/>
                  </a:cubicBezTo>
                  <a:cubicBezTo>
                    <a:pt x="643" y="879"/>
                    <a:pt x="645" y="975"/>
                    <a:pt x="661" y="990"/>
                  </a:cubicBezTo>
                  <a:cubicBezTo>
                    <a:pt x="663" y="991"/>
                    <a:pt x="665" y="992"/>
                    <a:pt x="667" y="992"/>
                  </a:cubicBezTo>
                  <a:cubicBezTo>
                    <a:pt x="669" y="992"/>
                    <a:pt x="671" y="990"/>
                    <a:pt x="673" y="988"/>
                  </a:cubicBezTo>
                  <a:cubicBezTo>
                    <a:pt x="681" y="977"/>
                    <a:pt x="675" y="931"/>
                    <a:pt x="668" y="894"/>
                  </a:cubicBezTo>
                  <a:cubicBezTo>
                    <a:pt x="679" y="930"/>
                    <a:pt x="696" y="974"/>
                    <a:pt x="710" y="981"/>
                  </a:cubicBezTo>
                  <a:cubicBezTo>
                    <a:pt x="713" y="983"/>
                    <a:pt x="716" y="983"/>
                    <a:pt x="718" y="982"/>
                  </a:cubicBezTo>
                  <a:cubicBezTo>
                    <a:pt x="720" y="981"/>
                    <a:pt x="722" y="979"/>
                    <a:pt x="723" y="976"/>
                  </a:cubicBezTo>
                  <a:cubicBezTo>
                    <a:pt x="728" y="961"/>
                    <a:pt x="709" y="918"/>
                    <a:pt x="692" y="884"/>
                  </a:cubicBezTo>
                  <a:cubicBezTo>
                    <a:pt x="713" y="915"/>
                    <a:pt x="741" y="952"/>
                    <a:pt x="755" y="954"/>
                  </a:cubicBezTo>
                  <a:cubicBezTo>
                    <a:pt x="757" y="955"/>
                    <a:pt x="759" y="954"/>
                    <a:pt x="761" y="953"/>
                  </a:cubicBezTo>
                  <a:cubicBezTo>
                    <a:pt x="763" y="952"/>
                    <a:pt x="764" y="950"/>
                    <a:pt x="764" y="947"/>
                  </a:cubicBezTo>
                  <a:cubicBezTo>
                    <a:pt x="765" y="926"/>
                    <a:pt x="698" y="856"/>
                    <a:pt x="687" y="844"/>
                  </a:cubicBezTo>
                  <a:cubicBezTo>
                    <a:pt x="688" y="844"/>
                    <a:pt x="689" y="843"/>
                    <a:pt x="690" y="842"/>
                  </a:cubicBezTo>
                  <a:cubicBezTo>
                    <a:pt x="695" y="852"/>
                    <a:pt x="703" y="859"/>
                    <a:pt x="713" y="861"/>
                  </a:cubicBezTo>
                  <a:cubicBezTo>
                    <a:pt x="713" y="861"/>
                    <a:pt x="713" y="861"/>
                    <a:pt x="714" y="861"/>
                  </a:cubicBezTo>
                  <a:cubicBezTo>
                    <a:pt x="753" y="888"/>
                    <a:pt x="783" y="924"/>
                    <a:pt x="786" y="950"/>
                  </a:cubicBezTo>
                  <a:cubicBezTo>
                    <a:pt x="788" y="959"/>
                    <a:pt x="786" y="966"/>
                    <a:pt x="782" y="971"/>
                  </a:cubicBezTo>
                  <a:cubicBezTo>
                    <a:pt x="770" y="986"/>
                    <a:pt x="748" y="979"/>
                    <a:pt x="748" y="979"/>
                  </a:cubicBezTo>
                  <a:cubicBezTo>
                    <a:pt x="747" y="979"/>
                    <a:pt x="747" y="979"/>
                    <a:pt x="746" y="979"/>
                  </a:cubicBezTo>
                  <a:cubicBezTo>
                    <a:pt x="746" y="980"/>
                    <a:pt x="745" y="980"/>
                    <a:pt x="745" y="981"/>
                  </a:cubicBezTo>
                  <a:cubicBezTo>
                    <a:pt x="746" y="982"/>
                    <a:pt x="747" y="1002"/>
                    <a:pt x="729" y="1009"/>
                  </a:cubicBezTo>
                  <a:cubicBezTo>
                    <a:pt x="729" y="1009"/>
                    <a:pt x="729" y="1009"/>
                    <a:pt x="729" y="1009"/>
                  </a:cubicBezTo>
                  <a:cubicBezTo>
                    <a:pt x="711" y="1017"/>
                    <a:pt x="699" y="1001"/>
                    <a:pt x="698" y="1001"/>
                  </a:cubicBezTo>
                  <a:cubicBezTo>
                    <a:pt x="698" y="1000"/>
                    <a:pt x="697" y="1000"/>
                    <a:pt x="696" y="1000"/>
                  </a:cubicBezTo>
                  <a:cubicBezTo>
                    <a:pt x="696" y="1000"/>
                    <a:pt x="695" y="1000"/>
                    <a:pt x="695" y="1001"/>
                  </a:cubicBezTo>
                  <a:cubicBezTo>
                    <a:pt x="695" y="1001"/>
                    <a:pt x="684" y="1021"/>
                    <a:pt x="665" y="1019"/>
                  </a:cubicBezTo>
                  <a:cubicBezTo>
                    <a:pt x="659" y="1019"/>
                    <a:pt x="653" y="1015"/>
                    <a:pt x="647" y="1008"/>
                  </a:cubicBezTo>
                  <a:cubicBezTo>
                    <a:pt x="632" y="987"/>
                    <a:pt x="627" y="941"/>
                    <a:pt x="636" y="893"/>
                  </a:cubicBezTo>
                  <a:cubicBezTo>
                    <a:pt x="636" y="893"/>
                    <a:pt x="636" y="893"/>
                    <a:pt x="636" y="893"/>
                  </a:cubicBezTo>
                  <a:cubicBezTo>
                    <a:pt x="642" y="884"/>
                    <a:pt x="643" y="874"/>
                    <a:pt x="639" y="864"/>
                  </a:cubicBezTo>
                  <a:close/>
                  <a:moveTo>
                    <a:pt x="664" y="841"/>
                  </a:moveTo>
                  <a:cubicBezTo>
                    <a:pt x="686" y="879"/>
                    <a:pt x="726" y="955"/>
                    <a:pt x="719" y="975"/>
                  </a:cubicBezTo>
                  <a:cubicBezTo>
                    <a:pt x="719" y="977"/>
                    <a:pt x="718" y="978"/>
                    <a:pt x="717" y="978"/>
                  </a:cubicBezTo>
                  <a:cubicBezTo>
                    <a:pt x="717" y="978"/>
                    <a:pt x="717" y="978"/>
                    <a:pt x="717" y="978"/>
                  </a:cubicBezTo>
                  <a:cubicBezTo>
                    <a:pt x="715" y="979"/>
                    <a:pt x="714" y="979"/>
                    <a:pt x="712" y="978"/>
                  </a:cubicBezTo>
                  <a:cubicBezTo>
                    <a:pt x="694" y="969"/>
                    <a:pt x="668" y="887"/>
                    <a:pt x="657" y="844"/>
                  </a:cubicBezTo>
                  <a:cubicBezTo>
                    <a:pt x="658" y="842"/>
                    <a:pt x="658" y="839"/>
                    <a:pt x="658" y="837"/>
                  </a:cubicBezTo>
                  <a:cubicBezTo>
                    <a:pt x="660" y="838"/>
                    <a:pt x="662" y="840"/>
                    <a:pt x="664" y="841"/>
                  </a:cubicBezTo>
                  <a:close/>
                  <a:moveTo>
                    <a:pt x="669" y="986"/>
                  </a:moveTo>
                  <a:cubicBezTo>
                    <a:pt x="669" y="987"/>
                    <a:pt x="668" y="988"/>
                    <a:pt x="667" y="988"/>
                  </a:cubicBezTo>
                  <a:cubicBezTo>
                    <a:pt x="666" y="988"/>
                    <a:pt x="665" y="988"/>
                    <a:pt x="664" y="987"/>
                  </a:cubicBezTo>
                  <a:cubicBezTo>
                    <a:pt x="651" y="975"/>
                    <a:pt x="647" y="891"/>
                    <a:pt x="647" y="860"/>
                  </a:cubicBezTo>
                  <a:cubicBezTo>
                    <a:pt x="650" y="857"/>
                    <a:pt x="653" y="854"/>
                    <a:pt x="655" y="851"/>
                  </a:cubicBezTo>
                  <a:cubicBezTo>
                    <a:pt x="663" y="888"/>
                    <a:pt x="680" y="971"/>
                    <a:pt x="669" y="986"/>
                  </a:cubicBezTo>
                  <a:close/>
                  <a:moveTo>
                    <a:pt x="670" y="844"/>
                  </a:moveTo>
                  <a:cubicBezTo>
                    <a:pt x="674" y="845"/>
                    <a:pt x="678" y="846"/>
                    <a:pt x="682" y="845"/>
                  </a:cubicBezTo>
                  <a:cubicBezTo>
                    <a:pt x="704" y="867"/>
                    <a:pt x="761" y="929"/>
                    <a:pt x="760" y="947"/>
                  </a:cubicBezTo>
                  <a:cubicBezTo>
                    <a:pt x="760" y="948"/>
                    <a:pt x="759" y="949"/>
                    <a:pt x="759" y="950"/>
                  </a:cubicBezTo>
                  <a:cubicBezTo>
                    <a:pt x="758" y="951"/>
                    <a:pt x="757" y="951"/>
                    <a:pt x="755" y="950"/>
                  </a:cubicBezTo>
                  <a:cubicBezTo>
                    <a:pt x="738" y="947"/>
                    <a:pt x="691" y="877"/>
                    <a:pt x="670" y="844"/>
                  </a:cubicBezTo>
                  <a:close/>
                  <a:moveTo>
                    <a:pt x="861" y="773"/>
                  </a:moveTo>
                  <a:cubicBezTo>
                    <a:pt x="883" y="775"/>
                    <a:pt x="905" y="792"/>
                    <a:pt x="912" y="808"/>
                  </a:cubicBezTo>
                  <a:cubicBezTo>
                    <a:pt x="915" y="813"/>
                    <a:pt x="915" y="818"/>
                    <a:pt x="913" y="821"/>
                  </a:cubicBezTo>
                  <a:cubicBezTo>
                    <a:pt x="909" y="826"/>
                    <a:pt x="911" y="831"/>
                    <a:pt x="914" y="836"/>
                  </a:cubicBezTo>
                  <a:cubicBezTo>
                    <a:pt x="917" y="842"/>
                    <a:pt x="918" y="845"/>
                    <a:pt x="916" y="848"/>
                  </a:cubicBezTo>
                  <a:cubicBezTo>
                    <a:pt x="912" y="852"/>
                    <a:pt x="914" y="858"/>
                    <a:pt x="915" y="863"/>
                  </a:cubicBezTo>
                  <a:cubicBezTo>
                    <a:pt x="916" y="868"/>
                    <a:pt x="918" y="873"/>
                    <a:pt x="915" y="876"/>
                  </a:cubicBezTo>
                  <a:cubicBezTo>
                    <a:pt x="912" y="880"/>
                    <a:pt x="912" y="885"/>
                    <a:pt x="912" y="889"/>
                  </a:cubicBezTo>
                  <a:cubicBezTo>
                    <a:pt x="912" y="895"/>
                    <a:pt x="911" y="901"/>
                    <a:pt x="906" y="907"/>
                  </a:cubicBezTo>
                  <a:cubicBezTo>
                    <a:pt x="900" y="912"/>
                    <a:pt x="894" y="912"/>
                    <a:pt x="888" y="913"/>
                  </a:cubicBezTo>
                  <a:cubicBezTo>
                    <a:pt x="884" y="913"/>
                    <a:pt x="879" y="913"/>
                    <a:pt x="875" y="916"/>
                  </a:cubicBezTo>
                  <a:cubicBezTo>
                    <a:pt x="872" y="919"/>
                    <a:pt x="867" y="917"/>
                    <a:pt x="863" y="916"/>
                  </a:cubicBezTo>
                  <a:cubicBezTo>
                    <a:pt x="857" y="914"/>
                    <a:pt x="852" y="912"/>
                    <a:pt x="847" y="916"/>
                  </a:cubicBezTo>
                  <a:cubicBezTo>
                    <a:pt x="844" y="919"/>
                    <a:pt x="841" y="917"/>
                    <a:pt x="836" y="915"/>
                  </a:cubicBezTo>
                  <a:cubicBezTo>
                    <a:pt x="831" y="912"/>
                    <a:pt x="825" y="909"/>
                    <a:pt x="820" y="913"/>
                  </a:cubicBezTo>
                  <a:cubicBezTo>
                    <a:pt x="817" y="916"/>
                    <a:pt x="812" y="915"/>
                    <a:pt x="807" y="913"/>
                  </a:cubicBezTo>
                  <a:cubicBezTo>
                    <a:pt x="792" y="906"/>
                    <a:pt x="774" y="883"/>
                    <a:pt x="772" y="862"/>
                  </a:cubicBezTo>
                  <a:cubicBezTo>
                    <a:pt x="774" y="861"/>
                    <a:pt x="775" y="860"/>
                    <a:pt x="777" y="860"/>
                  </a:cubicBezTo>
                  <a:cubicBezTo>
                    <a:pt x="777" y="876"/>
                    <a:pt x="793" y="895"/>
                    <a:pt x="804" y="901"/>
                  </a:cubicBezTo>
                  <a:cubicBezTo>
                    <a:pt x="811" y="905"/>
                    <a:pt x="814" y="904"/>
                    <a:pt x="816" y="902"/>
                  </a:cubicBezTo>
                  <a:cubicBezTo>
                    <a:pt x="820" y="900"/>
                    <a:pt x="824" y="902"/>
                    <a:pt x="830" y="905"/>
                  </a:cubicBezTo>
                  <a:cubicBezTo>
                    <a:pt x="835" y="907"/>
                    <a:pt x="841" y="910"/>
                    <a:pt x="846" y="905"/>
                  </a:cubicBezTo>
                  <a:cubicBezTo>
                    <a:pt x="848" y="903"/>
                    <a:pt x="852" y="904"/>
                    <a:pt x="858" y="906"/>
                  </a:cubicBezTo>
                  <a:cubicBezTo>
                    <a:pt x="863" y="908"/>
                    <a:pt x="869" y="910"/>
                    <a:pt x="873" y="906"/>
                  </a:cubicBezTo>
                  <a:cubicBezTo>
                    <a:pt x="875" y="904"/>
                    <a:pt x="877" y="905"/>
                    <a:pt x="882" y="905"/>
                  </a:cubicBezTo>
                  <a:cubicBezTo>
                    <a:pt x="887" y="906"/>
                    <a:pt x="894" y="907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0" y="901"/>
                    <a:pt x="900" y="901"/>
                    <a:pt x="900" y="901"/>
                  </a:cubicBezTo>
                  <a:cubicBezTo>
                    <a:pt x="906" y="895"/>
                    <a:pt x="905" y="888"/>
                    <a:pt x="905" y="882"/>
                  </a:cubicBezTo>
                  <a:cubicBezTo>
                    <a:pt x="904" y="878"/>
                    <a:pt x="904" y="875"/>
                    <a:pt x="906" y="873"/>
                  </a:cubicBezTo>
                  <a:cubicBezTo>
                    <a:pt x="909" y="869"/>
                    <a:pt x="907" y="864"/>
                    <a:pt x="905" y="858"/>
                  </a:cubicBezTo>
                  <a:cubicBezTo>
                    <a:pt x="903" y="853"/>
                    <a:pt x="902" y="849"/>
                    <a:pt x="905" y="846"/>
                  </a:cubicBezTo>
                  <a:cubicBezTo>
                    <a:pt x="909" y="842"/>
                    <a:pt x="906" y="836"/>
                    <a:pt x="904" y="830"/>
                  </a:cubicBezTo>
                  <a:cubicBezTo>
                    <a:pt x="901" y="825"/>
                    <a:pt x="899" y="820"/>
                    <a:pt x="902" y="817"/>
                  </a:cubicBezTo>
                  <a:cubicBezTo>
                    <a:pt x="903" y="815"/>
                    <a:pt x="904" y="811"/>
                    <a:pt x="901" y="805"/>
                  </a:cubicBezTo>
                  <a:cubicBezTo>
                    <a:pt x="894" y="794"/>
                    <a:pt x="875" y="778"/>
                    <a:pt x="859" y="778"/>
                  </a:cubicBezTo>
                  <a:cubicBezTo>
                    <a:pt x="860" y="776"/>
                    <a:pt x="860" y="774"/>
                    <a:pt x="861" y="773"/>
                  </a:cubicBezTo>
                  <a:close/>
                  <a:moveTo>
                    <a:pt x="878" y="815"/>
                  </a:moveTo>
                  <a:cubicBezTo>
                    <a:pt x="870" y="809"/>
                    <a:pt x="858" y="804"/>
                    <a:pt x="846" y="803"/>
                  </a:cubicBezTo>
                  <a:cubicBezTo>
                    <a:pt x="846" y="800"/>
                    <a:pt x="845" y="796"/>
                    <a:pt x="843" y="793"/>
                  </a:cubicBezTo>
                  <a:cubicBezTo>
                    <a:pt x="845" y="792"/>
                    <a:pt x="846" y="792"/>
                    <a:pt x="848" y="791"/>
                  </a:cubicBezTo>
                  <a:cubicBezTo>
                    <a:pt x="862" y="789"/>
                    <a:pt x="877" y="798"/>
                    <a:pt x="880" y="807"/>
                  </a:cubicBezTo>
                  <a:cubicBezTo>
                    <a:pt x="882" y="810"/>
                    <a:pt x="881" y="813"/>
                    <a:pt x="878" y="815"/>
                  </a:cubicBezTo>
                  <a:close/>
                  <a:moveTo>
                    <a:pt x="887" y="831"/>
                  </a:moveTo>
                  <a:cubicBezTo>
                    <a:pt x="888" y="835"/>
                    <a:pt x="886" y="837"/>
                    <a:pt x="884" y="840"/>
                  </a:cubicBezTo>
                  <a:cubicBezTo>
                    <a:pt x="874" y="830"/>
                    <a:pt x="859" y="821"/>
                    <a:pt x="845" y="817"/>
                  </a:cubicBezTo>
                  <a:cubicBezTo>
                    <a:pt x="846" y="814"/>
                    <a:pt x="847" y="810"/>
                    <a:pt x="846" y="807"/>
                  </a:cubicBezTo>
                  <a:cubicBezTo>
                    <a:pt x="865" y="809"/>
                    <a:pt x="884" y="821"/>
                    <a:pt x="887" y="831"/>
                  </a:cubicBezTo>
                  <a:close/>
                  <a:moveTo>
                    <a:pt x="844" y="820"/>
                  </a:moveTo>
                  <a:cubicBezTo>
                    <a:pt x="864" y="827"/>
                    <a:pt x="888" y="844"/>
                    <a:pt x="890" y="856"/>
                  </a:cubicBezTo>
                  <a:cubicBezTo>
                    <a:pt x="890" y="860"/>
                    <a:pt x="889" y="863"/>
                    <a:pt x="886" y="865"/>
                  </a:cubicBezTo>
                  <a:cubicBezTo>
                    <a:pt x="872" y="848"/>
                    <a:pt x="846" y="831"/>
                    <a:pt x="840" y="827"/>
                  </a:cubicBezTo>
                  <a:cubicBezTo>
                    <a:pt x="842" y="825"/>
                    <a:pt x="843" y="823"/>
                    <a:pt x="844" y="820"/>
                  </a:cubicBezTo>
                  <a:close/>
                  <a:moveTo>
                    <a:pt x="890" y="882"/>
                  </a:moveTo>
                  <a:cubicBezTo>
                    <a:pt x="891" y="884"/>
                    <a:pt x="890" y="887"/>
                    <a:pt x="888" y="889"/>
                  </a:cubicBezTo>
                  <a:cubicBezTo>
                    <a:pt x="886" y="890"/>
                    <a:pt x="884" y="891"/>
                    <a:pt x="881" y="891"/>
                  </a:cubicBezTo>
                  <a:cubicBezTo>
                    <a:pt x="863" y="889"/>
                    <a:pt x="834" y="846"/>
                    <a:pt x="830" y="839"/>
                  </a:cubicBezTo>
                  <a:cubicBezTo>
                    <a:pt x="832" y="837"/>
                    <a:pt x="834" y="836"/>
                    <a:pt x="834" y="835"/>
                  </a:cubicBezTo>
                  <a:cubicBezTo>
                    <a:pt x="834" y="835"/>
                    <a:pt x="834" y="835"/>
                    <a:pt x="834" y="835"/>
                  </a:cubicBezTo>
                  <a:cubicBezTo>
                    <a:pt x="835" y="835"/>
                    <a:pt x="836" y="833"/>
                    <a:pt x="838" y="830"/>
                  </a:cubicBezTo>
                  <a:cubicBezTo>
                    <a:pt x="845" y="835"/>
                    <a:pt x="888" y="864"/>
                    <a:pt x="890" y="882"/>
                  </a:cubicBezTo>
                  <a:close/>
                  <a:moveTo>
                    <a:pt x="864" y="886"/>
                  </a:moveTo>
                  <a:cubicBezTo>
                    <a:pt x="862" y="889"/>
                    <a:pt x="859" y="891"/>
                    <a:pt x="856" y="890"/>
                  </a:cubicBezTo>
                  <a:cubicBezTo>
                    <a:pt x="843" y="889"/>
                    <a:pt x="826" y="865"/>
                    <a:pt x="820" y="845"/>
                  </a:cubicBezTo>
                  <a:cubicBezTo>
                    <a:pt x="822" y="844"/>
                    <a:pt x="824" y="842"/>
                    <a:pt x="826" y="841"/>
                  </a:cubicBezTo>
                  <a:cubicBezTo>
                    <a:pt x="830" y="847"/>
                    <a:pt x="847" y="873"/>
                    <a:pt x="864" y="886"/>
                  </a:cubicBezTo>
                  <a:close/>
                  <a:moveTo>
                    <a:pt x="839" y="884"/>
                  </a:moveTo>
                  <a:cubicBezTo>
                    <a:pt x="837" y="887"/>
                    <a:pt x="834" y="888"/>
                    <a:pt x="830" y="887"/>
                  </a:cubicBezTo>
                  <a:cubicBezTo>
                    <a:pt x="821" y="885"/>
                    <a:pt x="808" y="866"/>
                    <a:pt x="806" y="847"/>
                  </a:cubicBezTo>
                  <a:cubicBezTo>
                    <a:pt x="810" y="847"/>
                    <a:pt x="813" y="847"/>
                    <a:pt x="816" y="846"/>
                  </a:cubicBezTo>
                  <a:cubicBezTo>
                    <a:pt x="820" y="860"/>
                    <a:pt x="829" y="875"/>
                    <a:pt x="839" y="884"/>
                  </a:cubicBezTo>
                  <a:close/>
                  <a:moveTo>
                    <a:pt x="815" y="879"/>
                  </a:moveTo>
                  <a:cubicBezTo>
                    <a:pt x="812" y="882"/>
                    <a:pt x="809" y="882"/>
                    <a:pt x="806" y="881"/>
                  </a:cubicBezTo>
                  <a:cubicBezTo>
                    <a:pt x="797" y="878"/>
                    <a:pt x="789" y="862"/>
                    <a:pt x="790" y="848"/>
                  </a:cubicBezTo>
                  <a:cubicBezTo>
                    <a:pt x="791" y="847"/>
                    <a:pt x="792" y="846"/>
                    <a:pt x="792" y="844"/>
                  </a:cubicBezTo>
                  <a:cubicBezTo>
                    <a:pt x="796" y="846"/>
                    <a:pt x="799" y="847"/>
                    <a:pt x="802" y="847"/>
                  </a:cubicBezTo>
                  <a:cubicBezTo>
                    <a:pt x="803" y="858"/>
                    <a:pt x="808" y="870"/>
                    <a:pt x="815" y="879"/>
                  </a:cubicBezTo>
                  <a:close/>
                  <a:moveTo>
                    <a:pt x="805" y="885"/>
                  </a:moveTo>
                  <a:cubicBezTo>
                    <a:pt x="809" y="886"/>
                    <a:pt x="814" y="886"/>
                    <a:pt x="817" y="882"/>
                  </a:cubicBezTo>
                  <a:cubicBezTo>
                    <a:pt x="821" y="887"/>
                    <a:pt x="825" y="890"/>
                    <a:pt x="829" y="891"/>
                  </a:cubicBezTo>
                  <a:cubicBezTo>
                    <a:pt x="834" y="892"/>
                    <a:pt x="838" y="891"/>
                    <a:pt x="842" y="887"/>
                  </a:cubicBezTo>
                  <a:cubicBezTo>
                    <a:pt x="846" y="891"/>
                    <a:pt x="851" y="894"/>
                    <a:pt x="855" y="894"/>
                  </a:cubicBezTo>
                  <a:cubicBezTo>
                    <a:pt x="859" y="895"/>
                    <a:pt x="863" y="894"/>
                    <a:pt x="867" y="889"/>
                  </a:cubicBezTo>
                  <a:cubicBezTo>
                    <a:pt x="872" y="892"/>
                    <a:pt x="877" y="894"/>
                    <a:pt x="881" y="895"/>
                  </a:cubicBezTo>
                  <a:cubicBezTo>
                    <a:pt x="884" y="895"/>
                    <a:pt x="888" y="894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1" y="891"/>
                    <a:pt x="891" y="891"/>
                    <a:pt x="891" y="891"/>
                  </a:cubicBezTo>
                  <a:cubicBezTo>
                    <a:pt x="893" y="889"/>
                    <a:pt x="895" y="885"/>
                    <a:pt x="894" y="881"/>
                  </a:cubicBezTo>
                  <a:cubicBezTo>
                    <a:pt x="894" y="877"/>
                    <a:pt x="891" y="873"/>
                    <a:pt x="888" y="868"/>
                  </a:cubicBezTo>
                  <a:cubicBezTo>
                    <a:pt x="893" y="864"/>
                    <a:pt x="894" y="859"/>
                    <a:pt x="893" y="856"/>
                  </a:cubicBezTo>
                  <a:cubicBezTo>
                    <a:pt x="893" y="852"/>
                    <a:pt x="890" y="847"/>
                    <a:pt x="886" y="842"/>
                  </a:cubicBezTo>
                  <a:cubicBezTo>
                    <a:pt x="890" y="839"/>
                    <a:pt x="892" y="835"/>
                    <a:pt x="890" y="830"/>
                  </a:cubicBezTo>
                  <a:cubicBezTo>
                    <a:pt x="889" y="826"/>
                    <a:pt x="886" y="822"/>
                    <a:pt x="882" y="818"/>
                  </a:cubicBezTo>
                  <a:cubicBezTo>
                    <a:pt x="885" y="814"/>
                    <a:pt x="886" y="810"/>
                    <a:pt x="884" y="805"/>
                  </a:cubicBezTo>
                  <a:cubicBezTo>
                    <a:pt x="880" y="796"/>
                    <a:pt x="867" y="788"/>
                    <a:pt x="853" y="787"/>
                  </a:cubicBezTo>
                  <a:cubicBezTo>
                    <a:pt x="854" y="785"/>
                    <a:pt x="856" y="783"/>
                    <a:pt x="857" y="781"/>
                  </a:cubicBezTo>
                  <a:cubicBezTo>
                    <a:pt x="872" y="781"/>
                    <a:pt x="891" y="796"/>
                    <a:pt x="897" y="807"/>
                  </a:cubicBezTo>
                  <a:cubicBezTo>
                    <a:pt x="899" y="810"/>
                    <a:pt x="900" y="813"/>
                    <a:pt x="899" y="815"/>
                  </a:cubicBezTo>
                  <a:cubicBezTo>
                    <a:pt x="895" y="820"/>
                    <a:pt x="898" y="826"/>
                    <a:pt x="900" y="832"/>
                  </a:cubicBezTo>
                  <a:cubicBezTo>
                    <a:pt x="903" y="838"/>
                    <a:pt x="905" y="841"/>
                    <a:pt x="902" y="844"/>
                  </a:cubicBezTo>
                  <a:cubicBezTo>
                    <a:pt x="897" y="848"/>
                    <a:pt x="900" y="854"/>
                    <a:pt x="902" y="860"/>
                  </a:cubicBezTo>
                  <a:cubicBezTo>
                    <a:pt x="904" y="865"/>
                    <a:pt x="905" y="869"/>
                    <a:pt x="903" y="871"/>
                  </a:cubicBezTo>
                  <a:cubicBezTo>
                    <a:pt x="903" y="871"/>
                    <a:pt x="903" y="871"/>
                    <a:pt x="903" y="871"/>
                  </a:cubicBezTo>
                  <a:cubicBezTo>
                    <a:pt x="899" y="874"/>
                    <a:pt x="900" y="879"/>
                    <a:pt x="901" y="883"/>
                  </a:cubicBezTo>
                  <a:cubicBezTo>
                    <a:pt x="901" y="888"/>
                    <a:pt x="902" y="893"/>
                    <a:pt x="897" y="898"/>
                  </a:cubicBezTo>
                  <a:cubicBezTo>
                    <a:pt x="892" y="903"/>
                    <a:pt x="887" y="902"/>
                    <a:pt x="882" y="901"/>
                  </a:cubicBezTo>
                  <a:cubicBezTo>
                    <a:pt x="878" y="901"/>
                    <a:pt x="873" y="900"/>
                    <a:pt x="870" y="904"/>
                  </a:cubicBezTo>
                  <a:cubicBezTo>
                    <a:pt x="870" y="904"/>
                    <a:pt x="870" y="904"/>
                    <a:pt x="870" y="904"/>
                  </a:cubicBezTo>
                  <a:cubicBezTo>
                    <a:pt x="868" y="906"/>
                    <a:pt x="864" y="904"/>
                    <a:pt x="859" y="902"/>
                  </a:cubicBezTo>
                  <a:cubicBezTo>
                    <a:pt x="854" y="900"/>
                    <a:pt x="847" y="898"/>
                    <a:pt x="843" y="903"/>
                  </a:cubicBezTo>
                  <a:cubicBezTo>
                    <a:pt x="841" y="905"/>
                    <a:pt x="837" y="904"/>
                    <a:pt x="831" y="901"/>
                  </a:cubicBezTo>
                  <a:cubicBezTo>
                    <a:pt x="826" y="898"/>
                    <a:pt x="819" y="895"/>
                    <a:pt x="814" y="899"/>
                  </a:cubicBezTo>
                  <a:cubicBezTo>
                    <a:pt x="813" y="900"/>
                    <a:pt x="810" y="900"/>
                    <a:pt x="806" y="898"/>
                  </a:cubicBezTo>
                  <a:cubicBezTo>
                    <a:pt x="795" y="892"/>
                    <a:pt x="780" y="873"/>
                    <a:pt x="781" y="858"/>
                  </a:cubicBezTo>
                  <a:cubicBezTo>
                    <a:pt x="783" y="856"/>
                    <a:pt x="785" y="855"/>
                    <a:pt x="786" y="853"/>
                  </a:cubicBezTo>
                  <a:cubicBezTo>
                    <a:pt x="787" y="867"/>
                    <a:pt x="796" y="881"/>
                    <a:pt x="805" y="885"/>
                  </a:cubicBezTo>
                  <a:close/>
                  <a:moveTo>
                    <a:pt x="848" y="739"/>
                  </a:moveTo>
                  <a:cubicBezTo>
                    <a:pt x="847" y="739"/>
                    <a:pt x="847" y="740"/>
                    <a:pt x="847" y="740"/>
                  </a:cubicBezTo>
                  <a:cubicBezTo>
                    <a:pt x="847" y="741"/>
                    <a:pt x="847" y="741"/>
                    <a:pt x="848" y="742"/>
                  </a:cubicBezTo>
                  <a:cubicBezTo>
                    <a:pt x="856" y="747"/>
                    <a:pt x="860" y="756"/>
                    <a:pt x="858" y="767"/>
                  </a:cubicBezTo>
                  <a:cubicBezTo>
                    <a:pt x="857" y="778"/>
                    <a:pt x="849" y="787"/>
                    <a:pt x="840" y="790"/>
                  </a:cubicBezTo>
                  <a:cubicBezTo>
                    <a:pt x="840" y="790"/>
                    <a:pt x="839" y="791"/>
                    <a:pt x="839" y="791"/>
                  </a:cubicBezTo>
                  <a:cubicBezTo>
                    <a:pt x="839" y="792"/>
                    <a:pt x="839" y="792"/>
                    <a:pt x="839" y="793"/>
                  </a:cubicBezTo>
                  <a:cubicBezTo>
                    <a:pt x="850" y="813"/>
                    <a:pt x="833" y="830"/>
                    <a:pt x="832" y="832"/>
                  </a:cubicBezTo>
                  <a:cubicBezTo>
                    <a:pt x="830" y="834"/>
                    <a:pt x="812" y="851"/>
                    <a:pt x="792" y="840"/>
                  </a:cubicBezTo>
                  <a:cubicBezTo>
                    <a:pt x="792" y="839"/>
                    <a:pt x="791" y="839"/>
                    <a:pt x="790" y="840"/>
                  </a:cubicBezTo>
                  <a:cubicBezTo>
                    <a:pt x="790" y="840"/>
                    <a:pt x="790" y="840"/>
                    <a:pt x="789" y="841"/>
                  </a:cubicBezTo>
                  <a:cubicBezTo>
                    <a:pt x="787" y="850"/>
                    <a:pt x="777" y="857"/>
                    <a:pt x="766" y="859"/>
                  </a:cubicBezTo>
                  <a:cubicBezTo>
                    <a:pt x="755" y="861"/>
                    <a:pt x="746" y="857"/>
                    <a:pt x="741" y="848"/>
                  </a:cubicBezTo>
                  <a:cubicBezTo>
                    <a:pt x="741" y="848"/>
                    <a:pt x="740" y="848"/>
                    <a:pt x="740" y="848"/>
                  </a:cubicBezTo>
                  <a:cubicBezTo>
                    <a:pt x="739" y="848"/>
                    <a:pt x="738" y="848"/>
                    <a:pt x="738" y="848"/>
                  </a:cubicBezTo>
                  <a:cubicBezTo>
                    <a:pt x="732" y="855"/>
                    <a:pt x="723" y="859"/>
                    <a:pt x="713" y="857"/>
                  </a:cubicBezTo>
                  <a:cubicBezTo>
                    <a:pt x="704" y="855"/>
                    <a:pt x="697" y="849"/>
                    <a:pt x="693" y="839"/>
                  </a:cubicBezTo>
                  <a:cubicBezTo>
                    <a:pt x="693" y="838"/>
                    <a:pt x="693" y="838"/>
                    <a:pt x="692" y="838"/>
                  </a:cubicBezTo>
                  <a:cubicBezTo>
                    <a:pt x="692" y="838"/>
                    <a:pt x="691" y="838"/>
                    <a:pt x="690" y="838"/>
                  </a:cubicBezTo>
                  <a:cubicBezTo>
                    <a:pt x="684" y="842"/>
                    <a:pt x="678" y="843"/>
                    <a:pt x="671" y="840"/>
                  </a:cubicBezTo>
                  <a:cubicBezTo>
                    <a:pt x="664" y="838"/>
                    <a:pt x="659" y="833"/>
                    <a:pt x="656" y="827"/>
                  </a:cubicBezTo>
                  <a:cubicBezTo>
                    <a:pt x="656" y="827"/>
                    <a:pt x="656" y="827"/>
                    <a:pt x="656" y="827"/>
                  </a:cubicBezTo>
                  <a:cubicBezTo>
                    <a:pt x="656" y="826"/>
                    <a:pt x="655" y="826"/>
                    <a:pt x="654" y="826"/>
                  </a:cubicBezTo>
                  <a:cubicBezTo>
                    <a:pt x="654" y="826"/>
                    <a:pt x="654" y="826"/>
                    <a:pt x="653" y="826"/>
                  </a:cubicBezTo>
                  <a:cubicBezTo>
                    <a:pt x="652" y="826"/>
                    <a:pt x="652" y="827"/>
                    <a:pt x="652" y="828"/>
                  </a:cubicBezTo>
                  <a:cubicBezTo>
                    <a:pt x="655" y="835"/>
                    <a:pt x="655" y="842"/>
                    <a:pt x="651" y="849"/>
                  </a:cubicBezTo>
                  <a:cubicBezTo>
                    <a:pt x="648" y="855"/>
                    <a:pt x="643" y="859"/>
                    <a:pt x="636" y="861"/>
                  </a:cubicBezTo>
                  <a:cubicBezTo>
                    <a:pt x="635" y="861"/>
                    <a:pt x="635" y="861"/>
                    <a:pt x="634" y="862"/>
                  </a:cubicBezTo>
                  <a:cubicBezTo>
                    <a:pt x="634" y="862"/>
                    <a:pt x="634" y="863"/>
                    <a:pt x="634" y="863"/>
                  </a:cubicBezTo>
                  <a:cubicBezTo>
                    <a:pt x="639" y="873"/>
                    <a:pt x="638" y="882"/>
                    <a:pt x="633" y="890"/>
                  </a:cubicBezTo>
                  <a:cubicBezTo>
                    <a:pt x="628" y="898"/>
                    <a:pt x="619" y="902"/>
                    <a:pt x="609" y="901"/>
                  </a:cubicBezTo>
                  <a:cubicBezTo>
                    <a:pt x="609" y="901"/>
                    <a:pt x="608" y="902"/>
                    <a:pt x="608" y="902"/>
                  </a:cubicBezTo>
                  <a:cubicBezTo>
                    <a:pt x="607" y="903"/>
                    <a:pt x="607" y="903"/>
                    <a:pt x="607" y="904"/>
                  </a:cubicBezTo>
                  <a:cubicBezTo>
                    <a:pt x="610" y="913"/>
                    <a:pt x="606" y="923"/>
                    <a:pt x="597" y="929"/>
                  </a:cubicBezTo>
                  <a:cubicBezTo>
                    <a:pt x="588" y="936"/>
                    <a:pt x="576" y="937"/>
                    <a:pt x="568" y="933"/>
                  </a:cubicBezTo>
                  <a:cubicBezTo>
                    <a:pt x="567" y="932"/>
                    <a:pt x="567" y="932"/>
                    <a:pt x="566" y="932"/>
                  </a:cubicBezTo>
                  <a:cubicBezTo>
                    <a:pt x="566" y="933"/>
                    <a:pt x="565" y="933"/>
                    <a:pt x="565" y="934"/>
                  </a:cubicBezTo>
                  <a:cubicBezTo>
                    <a:pt x="558" y="956"/>
                    <a:pt x="535" y="956"/>
                    <a:pt x="532" y="956"/>
                  </a:cubicBezTo>
                  <a:cubicBezTo>
                    <a:pt x="529" y="956"/>
                    <a:pt x="506" y="956"/>
                    <a:pt x="499" y="934"/>
                  </a:cubicBezTo>
                  <a:cubicBezTo>
                    <a:pt x="499" y="933"/>
                    <a:pt x="498" y="933"/>
                    <a:pt x="498" y="932"/>
                  </a:cubicBezTo>
                  <a:cubicBezTo>
                    <a:pt x="497" y="932"/>
                    <a:pt x="497" y="932"/>
                    <a:pt x="496" y="933"/>
                  </a:cubicBezTo>
                  <a:cubicBezTo>
                    <a:pt x="488" y="937"/>
                    <a:pt x="476" y="936"/>
                    <a:pt x="467" y="929"/>
                  </a:cubicBezTo>
                  <a:cubicBezTo>
                    <a:pt x="458" y="923"/>
                    <a:pt x="454" y="913"/>
                    <a:pt x="457" y="904"/>
                  </a:cubicBezTo>
                  <a:cubicBezTo>
                    <a:pt x="457" y="903"/>
                    <a:pt x="457" y="903"/>
                    <a:pt x="456" y="902"/>
                  </a:cubicBezTo>
                  <a:cubicBezTo>
                    <a:pt x="456" y="902"/>
                    <a:pt x="455" y="901"/>
                    <a:pt x="455" y="901"/>
                  </a:cubicBezTo>
                  <a:cubicBezTo>
                    <a:pt x="445" y="902"/>
                    <a:pt x="436" y="898"/>
                    <a:pt x="431" y="890"/>
                  </a:cubicBezTo>
                  <a:cubicBezTo>
                    <a:pt x="426" y="882"/>
                    <a:pt x="425" y="873"/>
                    <a:pt x="430" y="863"/>
                  </a:cubicBezTo>
                  <a:cubicBezTo>
                    <a:pt x="430" y="863"/>
                    <a:pt x="430" y="862"/>
                    <a:pt x="430" y="862"/>
                  </a:cubicBezTo>
                  <a:cubicBezTo>
                    <a:pt x="429" y="861"/>
                    <a:pt x="429" y="861"/>
                    <a:pt x="428" y="861"/>
                  </a:cubicBezTo>
                  <a:cubicBezTo>
                    <a:pt x="421" y="859"/>
                    <a:pt x="416" y="855"/>
                    <a:pt x="413" y="849"/>
                  </a:cubicBezTo>
                  <a:cubicBezTo>
                    <a:pt x="409" y="842"/>
                    <a:pt x="409" y="835"/>
                    <a:pt x="412" y="828"/>
                  </a:cubicBezTo>
                  <a:cubicBezTo>
                    <a:pt x="412" y="828"/>
                    <a:pt x="412" y="828"/>
                    <a:pt x="412" y="828"/>
                  </a:cubicBezTo>
                  <a:cubicBezTo>
                    <a:pt x="412" y="828"/>
                    <a:pt x="412" y="827"/>
                    <a:pt x="411" y="826"/>
                  </a:cubicBezTo>
                  <a:cubicBezTo>
                    <a:pt x="411" y="826"/>
                    <a:pt x="411" y="826"/>
                    <a:pt x="411" y="826"/>
                  </a:cubicBezTo>
                  <a:cubicBezTo>
                    <a:pt x="410" y="825"/>
                    <a:pt x="408" y="826"/>
                    <a:pt x="408" y="827"/>
                  </a:cubicBezTo>
                  <a:cubicBezTo>
                    <a:pt x="405" y="833"/>
                    <a:pt x="400" y="838"/>
                    <a:pt x="393" y="840"/>
                  </a:cubicBezTo>
                  <a:cubicBezTo>
                    <a:pt x="387" y="843"/>
                    <a:pt x="380" y="842"/>
                    <a:pt x="374" y="838"/>
                  </a:cubicBezTo>
                  <a:cubicBezTo>
                    <a:pt x="373" y="838"/>
                    <a:pt x="372" y="838"/>
                    <a:pt x="372" y="838"/>
                  </a:cubicBezTo>
                  <a:cubicBezTo>
                    <a:pt x="371" y="838"/>
                    <a:pt x="371" y="838"/>
                    <a:pt x="371" y="839"/>
                  </a:cubicBezTo>
                  <a:cubicBezTo>
                    <a:pt x="367" y="849"/>
                    <a:pt x="360" y="855"/>
                    <a:pt x="351" y="857"/>
                  </a:cubicBezTo>
                  <a:cubicBezTo>
                    <a:pt x="341" y="859"/>
                    <a:pt x="332" y="855"/>
                    <a:pt x="326" y="848"/>
                  </a:cubicBezTo>
                  <a:cubicBezTo>
                    <a:pt x="326" y="848"/>
                    <a:pt x="325" y="848"/>
                    <a:pt x="324" y="848"/>
                  </a:cubicBezTo>
                  <a:cubicBezTo>
                    <a:pt x="324" y="848"/>
                    <a:pt x="323" y="848"/>
                    <a:pt x="323" y="848"/>
                  </a:cubicBezTo>
                  <a:cubicBezTo>
                    <a:pt x="318" y="857"/>
                    <a:pt x="309" y="861"/>
                    <a:pt x="298" y="859"/>
                  </a:cubicBezTo>
                  <a:cubicBezTo>
                    <a:pt x="287" y="857"/>
                    <a:pt x="277" y="850"/>
                    <a:pt x="275" y="841"/>
                  </a:cubicBezTo>
                  <a:cubicBezTo>
                    <a:pt x="275" y="840"/>
                    <a:pt x="274" y="840"/>
                    <a:pt x="274" y="840"/>
                  </a:cubicBezTo>
                  <a:cubicBezTo>
                    <a:pt x="273" y="839"/>
                    <a:pt x="272" y="839"/>
                    <a:pt x="272" y="840"/>
                  </a:cubicBezTo>
                  <a:cubicBezTo>
                    <a:pt x="252" y="851"/>
                    <a:pt x="234" y="834"/>
                    <a:pt x="232" y="832"/>
                  </a:cubicBezTo>
                  <a:cubicBezTo>
                    <a:pt x="231" y="830"/>
                    <a:pt x="214" y="813"/>
                    <a:pt x="225" y="793"/>
                  </a:cubicBezTo>
                  <a:cubicBezTo>
                    <a:pt x="225" y="792"/>
                    <a:pt x="225" y="792"/>
                    <a:pt x="225" y="791"/>
                  </a:cubicBezTo>
                  <a:cubicBezTo>
                    <a:pt x="225" y="791"/>
                    <a:pt x="224" y="790"/>
                    <a:pt x="224" y="790"/>
                  </a:cubicBezTo>
                  <a:cubicBezTo>
                    <a:pt x="215" y="787"/>
                    <a:pt x="207" y="778"/>
                    <a:pt x="206" y="767"/>
                  </a:cubicBezTo>
                  <a:cubicBezTo>
                    <a:pt x="204" y="756"/>
                    <a:pt x="208" y="747"/>
                    <a:pt x="216" y="742"/>
                  </a:cubicBezTo>
                  <a:cubicBezTo>
                    <a:pt x="217" y="741"/>
                    <a:pt x="217" y="741"/>
                    <a:pt x="217" y="740"/>
                  </a:cubicBezTo>
                  <a:cubicBezTo>
                    <a:pt x="217" y="740"/>
                    <a:pt x="217" y="739"/>
                    <a:pt x="217" y="739"/>
                  </a:cubicBezTo>
                  <a:cubicBezTo>
                    <a:pt x="209" y="733"/>
                    <a:pt x="206" y="723"/>
                    <a:pt x="208" y="714"/>
                  </a:cubicBezTo>
                  <a:cubicBezTo>
                    <a:pt x="210" y="705"/>
                    <a:pt x="216" y="697"/>
                    <a:pt x="226" y="694"/>
                  </a:cubicBezTo>
                  <a:cubicBezTo>
                    <a:pt x="226" y="694"/>
                    <a:pt x="227" y="693"/>
                    <a:pt x="227" y="693"/>
                  </a:cubicBezTo>
                  <a:cubicBezTo>
                    <a:pt x="227" y="692"/>
                    <a:pt x="227" y="692"/>
                    <a:pt x="227" y="691"/>
                  </a:cubicBezTo>
                  <a:cubicBezTo>
                    <a:pt x="223" y="685"/>
                    <a:pt x="222" y="678"/>
                    <a:pt x="224" y="672"/>
                  </a:cubicBezTo>
                  <a:cubicBezTo>
                    <a:pt x="227" y="665"/>
                    <a:pt x="232" y="659"/>
                    <a:pt x="238" y="657"/>
                  </a:cubicBezTo>
                  <a:cubicBezTo>
                    <a:pt x="238" y="657"/>
                    <a:pt x="238" y="657"/>
                    <a:pt x="238" y="657"/>
                  </a:cubicBezTo>
                  <a:cubicBezTo>
                    <a:pt x="239" y="656"/>
                    <a:pt x="239" y="656"/>
                    <a:pt x="239" y="655"/>
                  </a:cubicBezTo>
                  <a:cubicBezTo>
                    <a:pt x="239" y="655"/>
                    <a:pt x="239" y="654"/>
                    <a:pt x="239" y="654"/>
                  </a:cubicBezTo>
                  <a:cubicBezTo>
                    <a:pt x="239" y="653"/>
                    <a:pt x="237" y="653"/>
                    <a:pt x="236" y="653"/>
                  </a:cubicBezTo>
                  <a:cubicBezTo>
                    <a:pt x="230" y="656"/>
                    <a:pt x="223" y="655"/>
                    <a:pt x="216" y="652"/>
                  </a:cubicBezTo>
                  <a:cubicBezTo>
                    <a:pt x="210" y="649"/>
                    <a:pt x="206" y="643"/>
                    <a:pt x="204" y="636"/>
                  </a:cubicBezTo>
                  <a:cubicBezTo>
                    <a:pt x="204" y="636"/>
                    <a:pt x="204" y="635"/>
                    <a:pt x="203" y="635"/>
                  </a:cubicBezTo>
                  <a:cubicBezTo>
                    <a:pt x="203" y="635"/>
                    <a:pt x="202" y="635"/>
                    <a:pt x="201" y="635"/>
                  </a:cubicBezTo>
                  <a:cubicBezTo>
                    <a:pt x="192" y="640"/>
                    <a:pt x="182" y="639"/>
                    <a:pt x="174" y="634"/>
                  </a:cubicBezTo>
                  <a:cubicBezTo>
                    <a:pt x="167" y="628"/>
                    <a:pt x="163" y="620"/>
                    <a:pt x="163" y="610"/>
                  </a:cubicBezTo>
                  <a:cubicBezTo>
                    <a:pt x="163" y="610"/>
                    <a:pt x="163" y="609"/>
                    <a:pt x="163" y="609"/>
                  </a:cubicBezTo>
                  <a:cubicBezTo>
                    <a:pt x="162" y="608"/>
                    <a:pt x="162" y="608"/>
                    <a:pt x="161" y="608"/>
                  </a:cubicBezTo>
                  <a:cubicBezTo>
                    <a:pt x="152" y="610"/>
                    <a:pt x="142" y="607"/>
                    <a:pt x="136" y="598"/>
                  </a:cubicBezTo>
                  <a:cubicBezTo>
                    <a:pt x="129" y="589"/>
                    <a:pt x="127" y="577"/>
                    <a:pt x="132" y="569"/>
                  </a:cubicBezTo>
                  <a:cubicBezTo>
                    <a:pt x="132" y="568"/>
                    <a:pt x="132" y="568"/>
                    <a:pt x="132" y="567"/>
                  </a:cubicBezTo>
                  <a:cubicBezTo>
                    <a:pt x="132" y="566"/>
                    <a:pt x="132" y="566"/>
                    <a:pt x="131" y="566"/>
                  </a:cubicBezTo>
                  <a:cubicBezTo>
                    <a:pt x="109" y="559"/>
                    <a:pt x="108" y="535"/>
                    <a:pt x="108" y="533"/>
                  </a:cubicBezTo>
                  <a:cubicBezTo>
                    <a:pt x="108" y="530"/>
                    <a:pt x="109" y="506"/>
                    <a:pt x="131" y="500"/>
                  </a:cubicBezTo>
                  <a:cubicBezTo>
                    <a:pt x="132" y="499"/>
                    <a:pt x="132" y="499"/>
                    <a:pt x="132" y="499"/>
                  </a:cubicBezTo>
                  <a:cubicBezTo>
                    <a:pt x="132" y="498"/>
                    <a:pt x="132" y="497"/>
                    <a:pt x="132" y="497"/>
                  </a:cubicBezTo>
                  <a:cubicBezTo>
                    <a:pt x="127" y="488"/>
                    <a:pt x="129" y="477"/>
                    <a:pt x="136" y="467"/>
                  </a:cubicBezTo>
                  <a:cubicBezTo>
                    <a:pt x="142" y="459"/>
                    <a:pt x="152" y="455"/>
                    <a:pt x="161" y="457"/>
                  </a:cubicBezTo>
                  <a:cubicBezTo>
                    <a:pt x="162" y="457"/>
                    <a:pt x="162" y="457"/>
                    <a:pt x="163" y="457"/>
                  </a:cubicBezTo>
                  <a:cubicBezTo>
                    <a:pt x="163" y="456"/>
                    <a:pt x="163" y="456"/>
                    <a:pt x="163" y="455"/>
                  </a:cubicBezTo>
                  <a:cubicBezTo>
                    <a:pt x="163" y="446"/>
                    <a:pt x="167" y="437"/>
                    <a:pt x="174" y="432"/>
                  </a:cubicBezTo>
                  <a:cubicBezTo>
                    <a:pt x="182" y="426"/>
                    <a:pt x="192" y="426"/>
                    <a:pt x="201" y="430"/>
                  </a:cubicBezTo>
                  <a:cubicBezTo>
                    <a:pt x="202" y="431"/>
                    <a:pt x="203" y="431"/>
                    <a:pt x="203" y="430"/>
                  </a:cubicBezTo>
                  <a:cubicBezTo>
                    <a:pt x="204" y="430"/>
                    <a:pt x="204" y="430"/>
                    <a:pt x="204" y="429"/>
                  </a:cubicBezTo>
                  <a:cubicBezTo>
                    <a:pt x="206" y="422"/>
                    <a:pt x="210" y="417"/>
                    <a:pt x="216" y="413"/>
                  </a:cubicBezTo>
                  <a:cubicBezTo>
                    <a:pt x="223" y="410"/>
                    <a:pt x="230" y="410"/>
                    <a:pt x="236" y="412"/>
                  </a:cubicBezTo>
                  <a:cubicBezTo>
                    <a:pt x="236" y="412"/>
                    <a:pt x="236" y="412"/>
                    <a:pt x="236" y="412"/>
                  </a:cubicBezTo>
                  <a:cubicBezTo>
                    <a:pt x="237" y="413"/>
                    <a:pt x="238" y="413"/>
                    <a:pt x="238" y="412"/>
                  </a:cubicBezTo>
                  <a:cubicBezTo>
                    <a:pt x="239" y="412"/>
                    <a:pt x="239" y="412"/>
                    <a:pt x="239" y="411"/>
                  </a:cubicBezTo>
                  <a:cubicBezTo>
                    <a:pt x="239" y="410"/>
                    <a:pt x="239" y="409"/>
                    <a:pt x="238" y="409"/>
                  </a:cubicBezTo>
                  <a:cubicBezTo>
                    <a:pt x="232" y="406"/>
                    <a:pt x="227" y="401"/>
                    <a:pt x="224" y="394"/>
                  </a:cubicBezTo>
                  <a:cubicBezTo>
                    <a:pt x="222" y="387"/>
                    <a:pt x="223" y="380"/>
                    <a:pt x="227" y="374"/>
                  </a:cubicBezTo>
                  <a:cubicBezTo>
                    <a:pt x="227" y="374"/>
                    <a:pt x="227" y="373"/>
                    <a:pt x="227" y="373"/>
                  </a:cubicBezTo>
                  <a:cubicBezTo>
                    <a:pt x="227" y="372"/>
                    <a:pt x="226" y="372"/>
                    <a:pt x="226" y="371"/>
                  </a:cubicBezTo>
                  <a:cubicBezTo>
                    <a:pt x="216" y="368"/>
                    <a:pt x="210" y="361"/>
                    <a:pt x="208" y="351"/>
                  </a:cubicBezTo>
                  <a:cubicBezTo>
                    <a:pt x="206" y="342"/>
                    <a:pt x="209" y="333"/>
                    <a:pt x="217" y="327"/>
                  </a:cubicBezTo>
                  <a:cubicBezTo>
                    <a:pt x="217" y="326"/>
                    <a:pt x="217" y="326"/>
                    <a:pt x="217" y="325"/>
                  </a:cubicBezTo>
                  <a:cubicBezTo>
                    <a:pt x="217" y="325"/>
                    <a:pt x="217" y="324"/>
                    <a:pt x="216" y="324"/>
                  </a:cubicBezTo>
                  <a:cubicBezTo>
                    <a:pt x="208" y="319"/>
                    <a:pt x="204" y="309"/>
                    <a:pt x="206" y="299"/>
                  </a:cubicBezTo>
                  <a:cubicBezTo>
                    <a:pt x="207" y="287"/>
                    <a:pt x="215" y="278"/>
                    <a:pt x="224" y="275"/>
                  </a:cubicBezTo>
                  <a:cubicBezTo>
                    <a:pt x="224" y="275"/>
                    <a:pt x="225" y="275"/>
                    <a:pt x="225" y="274"/>
                  </a:cubicBezTo>
                  <a:cubicBezTo>
                    <a:pt x="225" y="274"/>
                    <a:pt x="225" y="273"/>
                    <a:pt x="225" y="273"/>
                  </a:cubicBezTo>
                  <a:cubicBezTo>
                    <a:pt x="214" y="252"/>
                    <a:pt x="231" y="235"/>
                    <a:pt x="232" y="233"/>
                  </a:cubicBezTo>
                  <a:cubicBezTo>
                    <a:pt x="234" y="231"/>
                    <a:pt x="252" y="215"/>
                    <a:pt x="272" y="226"/>
                  </a:cubicBezTo>
                  <a:cubicBezTo>
                    <a:pt x="272" y="226"/>
                    <a:pt x="273" y="226"/>
                    <a:pt x="274" y="226"/>
                  </a:cubicBezTo>
                  <a:cubicBezTo>
                    <a:pt x="274" y="226"/>
                    <a:pt x="275" y="225"/>
                    <a:pt x="275" y="225"/>
                  </a:cubicBezTo>
                  <a:cubicBezTo>
                    <a:pt x="277" y="215"/>
                    <a:pt x="287" y="208"/>
                    <a:pt x="298" y="206"/>
                  </a:cubicBezTo>
                  <a:cubicBezTo>
                    <a:pt x="309" y="205"/>
                    <a:pt x="318" y="209"/>
                    <a:pt x="323" y="217"/>
                  </a:cubicBezTo>
                  <a:cubicBezTo>
                    <a:pt x="323" y="218"/>
                    <a:pt x="324" y="218"/>
                    <a:pt x="324" y="218"/>
                  </a:cubicBezTo>
                  <a:cubicBezTo>
                    <a:pt x="325" y="218"/>
                    <a:pt x="326" y="218"/>
                    <a:pt x="326" y="217"/>
                  </a:cubicBezTo>
                  <a:cubicBezTo>
                    <a:pt x="332" y="210"/>
                    <a:pt x="341" y="207"/>
                    <a:pt x="351" y="208"/>
                  </a:cubicBezTo>
                  <a:cubicBezTo>
                    <a:pt x="360" y="210"/>
                    <a:pt x="367" y="217"/>
                    <a:pt x="371" y="227"/>
                  </a:cubicBezTo>
                  <a:cubicBezTo>
                    <a:pt x="371" y="227"/>
                    <a:pt x="371" y="228"/>
                    <a:pt x="372" y="228"/>
                  </a:cubicBezTo>
                  <a:cubicBezTo>
                    <a:pt x="372" y="228"/>
                    <a:pt x="373" y="228"/>
                    <a:pt x="374" y="228"/>
                  </a:cubicBezTo>
                  <a:cubicBezTo>
                    <a:pt x="380" y="224"/>
                    <a:pt x="387" y="223"/>
                    <a:pt x="393" y="225"/>
                  </a:cubicBezTo>
                  <a:cubicBezTo>
                    <a:pt x="400" y="227"/>
                    <a:pt x="405" y="232"/>
                    <a:pt x="408" y="239"/>
                  </a:cubicBezTo>
                  <a:cubicBezTo>
                    <a:pt x="408" y="239"/>
                    <a:pt x="408" y="239"/>
                    <a:pt x="408" y="239"/>
                  </a:cubicBezTo>
                  <a:cubicBezTo>
                    <a:pt x="408" y="239"/>
                    <a:pt x="409" y="240"/>
                    <a:pt x="410" y="240"/>
                  </a:cubicBezTo>
                  <a:cubicBezTo>
                    <a:pt x="410" y="240"/>
                    <a:pt x="410" y="240"/>
                    <a:pt x="411" y="240"/>
                  </a:cubicBezTo>
                  <a:cubicBezTo>
                    <a:pt x="412" y="239"/>
                    <a:pt x="412" y="238"/>
                    <a:pt x="412" y="237"/>
                  </a:cubicBezTo>
                  <a:cubicBezTo>
                    <a:pt x="409" y="231"/>
                    <a:pt x="409" y="223"/>
                    <a:pt x="413" y="217"/>
                  </a:cubicBezTo>
                  <a:cubicBezTo>
                    <a:pt x="416" y="211"/>
                    <a:pt x="421" y="207"/>
                    <a:pt x="428" y="205"/>
                  </a:cubicBezTo>
                  <a:cubicBezTo>
                    <a:pt x="429" y="205"/>
                    <a:pt x="429" y="204"/>
                    <a:pt x="430" y="204"/>
                  </a:cubicBezTo>
                  <a:cubicBezTo>
                    <a:pt x="430" y="203"/>
                    <a:pt x="430" y="203"/>
                    <a:pt x="430" y="202"/>
                  </a:cubicBezTo>
                  <a:cubicBezTo>
                    <a:pt x="425" y="193"/>
                    <a:pt x="426" y="183"/>
                    <a:pt x="431" y="175"/>
                  </a:cubicBezTo>
                  <a:cubicBezTo>
                    <a:pt x="436" y="167"/>
                    <a:pt x="445" y="163"/>
                    <a:pt x="455" y="164"/>
                  </a:cubicBezTo>
                  <a:cubicBezTo>
                    <a:pt x="455" y="164"/>
                    <a:pt x="456" y="164"/>
                    <a:pt x="456" y="163"/>
                  </a:cubicBezTo>
                  <a:cubicBezTo>
                    <a:pt x="457" y="163"/>
                    <a:pt x="457" y="162"/>
                    <a:pt x="457" y="162"/>
                  </a:cubicBezTo>
                  <a:cubicBezTo>
                    <a:pt x="454" y="152"/>
                    <a:pt x="458" y="143"/>
                    <a:pt x="467" y="137"/>
                  </a:cubicBezTo>
                  <a:cubicBezTo>
                    <a:pt x="476" y="130"/>
                    <a:pt x="488" y="128"/>
                    <a:pt x="496" y="133"/>
                  </a:cubicBezTo>
                  <a:cubicBezTo>
                    <a:pt x="497" y="133"/>
                    <a:pt x="497" y="133"/>
                    <a:pt x="498" y="133"/>
                  </a:cubicBezTo>
                  <a:cubicBezTo>
                    <a:pt x="498" y="133"/>
                    <a:pt x="499" y="132"/>
                    <a:pt x="499" y="132"/>
                  </a:cubicBezTo>
                  <a:cubicBezTo>
                    <a:pt x="506" y="110"/>
                    <a:pt x="529" y="109"/>
                    <a:pt x="532" y="109"/>
                  </a:cubicBezTo>
                  <a:cubicBezTo>
                    <a:pt x="535" y="109"/>
                    <a:pt x="558" y="110"/>
                    <a:pt x="565" y="132"/>
                  </a:cubicBezTo>
                  <a:cubicBezTo>
                    <a:pt x="565" y="132"/>
                    <a:pt x="566" y="133"/>
                    <a:pt x="566" y="133"/>
                  </a:cubicBezTo>
                  <a:cubicBezTo>
                    <a:pt x="567" y="133"/>
                    <a:pt x="567" y="133"/>
                    <a:pt x="568" y="133"/>
                  </a:cubicBezTo>
                  <a:cubicBezTo>
                    <a:pt x="576" y="128"/>
                    <a:pt x="588" y="130"/>
                    <a:pt x="597" y="137"/>
                  </a:cubicBezTo>
                  <a:cubicBezTo>
                    <a:pt x="606" y="143"/>
                    <a:pt x="610" y="152"/>
                    <a:pt x="607" y="162"/>
                  </a:cubicBezTo>
                  <a:cubicBezTo>
                    <a:pt x="607" y="162"/>
                    <a:pt x="607" y="163"/>
                    <a:pt x="608" y="163"/>
                  </a:cubicBezTo>
                  <a:cubicBezTo>
                    <a:pt x="608" y="164"/>
                    <a:pt x="609" y="164"/>
                    <a:pt x="609" y="164"/>
                  </a:cubicBezTo>
                  <a:cubicBezTo>
                    <a:pt x="619" y="163"/>
                    <a:pt x="628" y="167"/>
                    <a:pt x="633" y="175"/>
                  </a:cubicBezTo>
                  <a:cubicBezTo>
                    <a:pt x="638" y="183"/>
                    <a:pt x="639" y="193"/>
                    <a:pt x="634" y="202"/>
                  </a:cubicBezTo>
                  <a:cubicBezTo>
                    <a:pt x="634" y="203"/>
                    <a:pt x="634" y="203"/>
                    <a:pt x="634" y="204"/>
                  </a:cubicBezTo>
                  <a:cubicBezTo>
                    <a:pt x="635" y="204"/>
                    <a:pt x="635" y="205"/>
                    <a:pt x="636" y="205"/>
                  </a:cubicBezTo>
                  <a:cubicBezTo>
                    <a:pt x="643" y="207"/>
                    <a:pt x="648" y="211"/>
                    <a:pt x="651" y="217"/>
                  </a:cubicBezTo>
                  <a:cubicBezTo>
                    <a:pt x="655" y="223"/>
                    <a:pt x="655" y="231"/>
                    <a:pt x="652" y="237"/>
                  </a:cubicBezTo>
                  <a:cubicBezTo>
                    <a:pt x="652" y="238"/>
                    <a:pt x="652" y="239"/>
                    <a:pt x="653" y="240"/>
                  </a:cubicBezTo>
                  <a:cubicBezTo>
                    <a:pt x="654" y="240"/>
                    <a:pt x="654" y="240"/>
                    <a:pt x="654" y="240"/>
                  </a:cubicBezTo>
                  <a:cubicBezTo>
                    <a:pt x="655" y="240"/>
                    <a:pt x="656" y="239"/>
                    <a:pt x="656" y="239"/>
                  </a:cubicBezTo>
                  <a:cubicBezTo>
                    <a:pt x="656" y="239"/>
                    <a:pt x="656" y="239"/>
                    <a:pt x="656" y="239"/>
                  </a:cubicBezTo>
                  <a:cubicBezTo>
                    <a:pt x="659" y="232"/>
                    <a:pt x="664" y="227"/>
                    <a:pt x="671" y="225"/>
                  </a:cubicBezTo>
                  <a:cubicBezTo>
                    <a:pt x="678" y="223"/>
                    <a:pt x="684" y="224"/>
                    <a:pt x="690" y="228"/>
                  </a:cubicBezTo>
                  <a:cubicBezTo>
                    <a:pt x="691" y="228"/>
                    <a:pt x="692" y="228"/>
                    <a:pt x="692" y="228"/>
                  </a:cubicBezTo>
                  <a:cubicBezTo>
                    <a:pt x="693" y="228"/>
                    <a:pt x="693" y="227"/>
                    <a:pt x="693" y="227"/>
                  </a:cubicBezTo>
                  <a:cubicBezTo>
                    <a:pt x="697" y="217"/>
                    <a:pt x="704" y="210"/>
                    <a:pt x="713" y="208"/>
                  </a:cubicBezTo>
                  <a:cubicBezTo>
                    <a:pt x="723" y="207"/>
                    <a:pt x="732" y="210"/>
                    <a:pt x="738" y="217"/>
                  </a:cubicBezTo>
                  <a:cubicBezTo>
                    <a:pt x="738" y="218"/>
                    <a:pt x="739" y="218"/>
                    <a:pt x="740" y="218"/>
                  </a:cubicBezTo>
                  <a:cubicBezTo>
                    <a:pt x="740" y="218"/>
                    <a:pt x="741" y="218"/>
                    <a:pt x="741" y="217"/>
                  </a:cubicBezTo>
                  <a:cubicBezTo>
                    <a:pt x="746" y="209"/>
                    <a:pt x="755" y="205"/>
                    <a:pt x="766" y="206"/>
                  </a:cubicBezTo>
                  <a:cubicBezTo>
                    <a:pt x="777" y="208"/>
                    <a:pt x="787" y="215"/>
                    <a:pt x="789" y="225"/>
                  </a:cubicBezTo>
                  <a:cubicBezTo>
                    <a:pt x="790" y="225"/>
                    <a:pt x="790" y="226"/>
                    <a:pt x="790" y="226"/>
                  </a:cubicBezTo>
                  <a:cubicBezTo>
                    <a:pt x="791" y="226"/>
                    <a:pt x="792" y="226"/>
                    <a:pt x="792" y="226"/>
                  </a:cubicBezTo>
                  <a:cubicBezTo>
                    <a:pt x="812" y="215"/>
                    <a:pt x="830" y="231"/>
                    <a:pt x="832" y="233"/>
                  </a:cubicBezTo>
                  <a:cubicBezTo>
                    <a:pt x="833" y="235"/>
                    <a:pt x="850" y="252"/>
                    <a:pt x="839" y="273"/>
                  </a:cubicBezTo>
                  <a:cubicBezTo>
                    <a:pt x="839" y="273"/>
                    <a:pt x="839" y="274"/>
                    <a:pt x="839" y="274"/>
                  </a:cubicBezTo>
                  <a:cubicBezTo>
                    <a:pt x="839" y="275"/>
                    <a:pt x="840" y="275"/>
                    <a:pt x="840" y="275"/>
                  </a:cubicBezTo>
                  <a:cubicBezTo>
                    <a:pt x="849" y="278"/>
                    <a:pt x="857" y="287"/>
                    <a:pt x="858" y="299"/>
                  </a:cubicBezTo>
                  <a:cubicBezTo>
                    <a:pt x="860" y="309"/>
                    <a:pt x="856" y="319"/>
                    <a:pt x="848" y="324"/>
                  </a:cubicBezTo>
                  <a:cubicBezTo>
                    <a:pt x="847" y="324"/>
                    <a:pt x="847" y="325"/>
                    <a:pt x="847" y="325"/>
                  </a:cubicBezTo>
                  <a:cubicBezTo>
                    <a:pt x="847" y="326"/>
                    <a:pt x="847" y="326"/>
                    <a:pt x="848" y="327"/>
                  </a:cubicBezTo>
                  <a:cubicBezTo>
                    <a:pt x="855" y="333"/>
                    <a:pt x="858" y="342"/>
                    <a:pt x="856" y="351"/>
                  </a:cubicBezTo>
                  <a:cubicBezTo>
                    <a:pt x="855" y="361"/>
                    <a:pt x="848" y="368"/>
                    <a:pt x="838" y="371"/>
                  </a:cubicBezTo>
                  <a:cubicBezTo>
                    <a:pt x="838" y="372"/>
                    <a:pt x="837" y="372"/>
                    <a:pt x="837" y="373"/>
                  </a:cubicBezTo>
                  <a:cubicBezTo>
                    <a:pt x="837" y="373"/>
                    <a:pt x="837" y="374"/>
                    <a:pt x="837" y="374"/>
                  </a:cubicBezTo>
                  <a:cubicBezTo>
                    <a:pt x="841" y="380"/>
                    <a:pt x="842" y="387"/>
                    <a:pt x="840" y="394"/>
                  </a:cubicBezTo>
                  <a:cubicBezTo>
                    <a:pt x="838" y="401"/>
                    <a:pt x="832" y="406"/>
                    <a:pt x="826" y="409"/>
                  </a:cubicBezTo>
                  <a:cubicBezTo>
                    <a:pt x="826" y="409"/>
                    <a:pt x="826" y="409"/>
                    <a:pt x="826" y="409"/>
                  </a:cubicBezTo>
                  <a:cubicBezTo>
                    <a:pt x="825" y="409"/>
                    <a:pt x="825" y="410"/>
                    <a:pt x="825" y="411"/>
                  </a:cubicBezTo>
                  <a:cubicBezTo>
                    <a:pt x="825" y="411"/>
                    <a:pt x="825" y="411"/>
                    <a:pt x="825" y="411"/>
                  </a:cubicBezTo>
                  <a:cubicBezTo>
                    <a:pt x="826" y="412"/>
                    <a:pt x="827" y="413"/>
                    <a:pt x="828" y="412"/>
                  </a:cubicBezTo>
                  <a:cubicBezTo>
                    <a:pt x="834" y="410"/>
                    <a:pt x="841" y="410"/>
                    <a:pt x="848" y="413"/>
                  </a:cubicBezTo>
                  <a:cubicBezTo>
                    <a:pt x="854" y="417"/>
                    <a:pt x="858" y="422"/>
                    <a:pt x="860" y="429"/>
                  </a:cubicBezTo>
                  <a:cubicBezTo>
                    <a:pt x="860" y="430"/>
                    <a:pt x="860" y="430"/>
                    <a:pt x="861" y="430"/>
                  </a:cubicBezTo>
                  <a:cubicBezTo>
                    <a:pt x="861" y="431"/>
                    <a:pt x="862" y="431"/>
                    <a:pt x="863" y="430"/>
                  </a:cubicBezTo>
                  <a:cubicBezTo>
                    <a:pt x="872" y="426"/>
                    <a:pt x="882" y="426"/>
                    <a:pt x="890" y="432"/>
                  </a:cubicBezTo>
                  <a:cubicBezTo>
                    <a:pt x="897" y="437"/>
                    <a:pt x="902" y="446"/>
                    <a:pt x="901" y="455"/>
                  </a:cubicBezTo>
                  <a:cubicBezTo>
                    <a:pt x="901" y="456"/>
                    <a:pt x="901" y="456"/>
                    <a:pt x="901" y="457"/>
                  </a:cubicBezTo>
                  <a:cubicBezTo>
                    <a:pt x="902" y="457"/>
                    <a:pt x="902" y="457"/>
                    <a:pt x="903" y="457"/>
                  </a:cubicBezTo>
                  <a:cubicBezTo>
                    <a:pt x="912" y="455"/>
                    <a:pt x="922" y="459"/>
                    <a:pt x="928" y="467"/>
                  </a:cubicBezTo>
                  <a:cubicBezTo>
                    <a:pt x="935" y="477"/>
                    <a:pt x="937" y="488"/>
                    <a:pt x="932" y="497"/>
                  </a:cubicBezTo>
                  <a:cubicBezTo>
                    <a:pt x="932" y="497"/>
                    <a:pt x="932" y="498"/>
                    <a:pt x="932" y="499"/>
                  </a:cubicBezTo>
                  <a:cubicBezTo>
                    <a:pt x="932" y="499"/>
                    <a:pt x="932" y="499"/>
                    <a:pt x="933" y="500"/>
                  </a:cubicBezTo>
                  <a:cubicBezTo>
                    <a:pt x="955" y="506"/>
                    <a:pt x="956" y="530"/>
                    <a:pt x="956" y="533"/>
                  </a:cubicBezTo>
                  <a:cubicBezTo>
                    <a:pt x="956" y="535"/>
                    <a:pt x="955" y="559"/>
                    <a:pt x="933" y="566"/>
                  </a:cubicBezTo>
                  <a:cubicBezTo>
                    <a:pt x="932" y="566"/>
                    <a:pt x="932" y="566"/>
                    <a:pt x="932" y="567"/>
                  </a:cubicBezTo>
                  <a:cubicBezTo>
                    <a:pt x="932" y="568"/>
                    <a:pt x="932" y="568"/>
                    <a:pt x="932" y="569"/>
                  </a:cubicBezTo>
                  <a:cubicBezTo>
                    <a:pt x="937" y="577"/>
                    <a:pt x="935" y="589"/>
                    <a:pt x="928" y="598"/>
                  </a:cubicBezTo>
                  <a:cubicBezTo>
                    <a:pt x="922" y="607"/>
                    <a:pt x="912" y="610"/>
                    <a:pt x="903" y="608"/>
                  </a:cubicBezTo>
                  <a:cubicBezTo>
                    <a:pt x="902" y="608"/>
                    <a:pt x="902" y="608"/>
                    <a:pt x="901" y="609"/>
                  </a:cubicBezTo>
                  <a:cubicBezTo>
                    <a:pt x="901" y="609"/>
                    <a:pt x="901" y="610"/>
                    <a:pt x="901" y="610"/>
                  </a:cubicBezTo>
                  <a:cubicBezTo>
                    <a:pt x="901" y="620"/>
                    <a:pt x="897" y="628"/>
                    <a:pt x="890" y="634"/>
                  </a:cubicBezTo>
                  <a:cubicBezTo>
                    <a:pt x="882" y="639"/>
                    <a:pt x="872" y="640"/>
                    <a:pt x="863" y="635"/>
                  </a:cubicBezTo>
                  <a:cubicBezTo>
                    <a:pt x="862" y="635"/>
                    <a:pt x="861" y="635"/>
                    <a:pt x="861" y="635"/>
                  </a:cubicBezTo>
                  <a:cubicBezTo>
                    <a:pt x="860" y="635"/>
                    <a:pt x="860" y="636"/>
                    <a:pt x="860" y="636"/>
                  </a:cubicBezTo>
                  <a:cubicBezTo>
                    <a:pt x="858" y="643"/>
                    <a:pt x="854" y="649"/>
                    <a:pt x="848" y="652"/>
                  </a:cubicBezTo>
                  <a:cubicBezTo>
                    <a:pt x="841" y="655"/>
                    <a:pt x="834" y="656"/>
                    <a:pt x="828" y="653"/>
                  </a:cubicBezTo>
                  <a:cubicBezTo>
                    <a:pt x="828" y="653"/>
                    <a:pt x="828" y="653"/>
                    <a:pt x="828" y="653"/>
                  </a:cubicBezTo>
                  <a:cubicBezTo>
                    <a:pt x="827" y="653"/>
                    <a:pt x="826" y="653"/>
                    <a:pt x="826" y="654"/>
                  </a:cubicBezTo>
                  <a:cubicBezTo>
                    <a:pt x="825" y="654"/>
                    <a:pt x="825" y="654"/>
                    <a:pt x="825" y="654"/>
                  </a:cubicBezTo>
                  <a:cubicBezTo>
                    <a:pt x="825" y="655"/>
                    <a:pt x="825" y="656"/>
                    <a:pt x="826" y="657"/>
                  </a:cubicBezTo>
                  <a:cubicBezTo>
                    <a:pt x="832" y="659"/>
                    <a:pt x="838" y="665"/>
                    <a:pt x="840" y="672"/>
                  </a:cubicBezTo>
                  <a:cubicBezTo>
                    <a:pt x="842" y="678"/>
                    <a:pt x="841" y="685"/>
                    <a:pt x="837" y="691"/>
                  </a:cubicBezTo>
                  <a:cubicBezTo>
                    <a:pt x="837" y="692"/>
                    <a:pt x="837" y="692"/>
                    <a:pt x="837" y="693"/>
                  </a:cubicBezTo>
                  <a:cubicBezTo>
                    <a:pt x="837" y="693"/>
                    <a:pt x="838" y="694"/>
                    <a:pt x="838" y="694"/>
                  </a:cubicBezTo>
                  <a:cubicBezTo>
                    <a:pt x="848" y="697"/>
                    <a:pt x="855" y="705"/>
                    <a:pt x="856" y="714"/>
                  </a:cubicBezTo>
                  <a:cubicBezTo>
                    <a:pt x="858" y="723"/>
                    <a:pt x="855" y="733"/>
                    <a:pt x="848" y="739"/>
                  </a:cubicBezTo>
                  <a:close/>
                  <a:moveTo>
                    <a:pt x="977" y="717"/>
                  </a:moveTo>
                  <a:cubicBezTo>
                    <a:pt x="977" y="717"/>
                    <a:pt x="977" y="717"/>
                    <a:pt x="977" y="717"/>
                  </a:cubicBezTo>
                  <a:cubicBezTo>
                    <a:pt x="977" y="719"/>
                    <a:pt x="976" y="720"/>
                    <a:pt x="974" y="720"/>
                  </a:cubicBezTo>
                  <a:cubicBezTo>
                    <a:pt x="955" y="727"/>
                    <a:pt x="879" y="687"/>
                    <a:pt x="841" y="664"/>
                  </a:cubicBezTo>
                  <a:cubicBezTo>
                    <a:pt x="839" y="662"/>
                    <a:pt x="838" y="660"/>
                    <a:pt x="836" y="659"/>
                  </a:cubicBezTo>
                  <a:cubicBezTo>
                    <a:pt x="838" y="659"/>
                    <a:pt x="841" y="658"/>
                    <a:pt x="843" y="658"/>
                  </a:cubicBezTo>
                  <a:cubicBezTo>
                    <a:pt x="886" y="669"/>
                    <a:pt x="968" y="695"/>
                    <a:pt x="977" y="713"/>
                  </a:cubicBezTo>
                  <a:cubicBezTo>
                    <a:pt x="978" y="714"/>
                    <a:pt x="978" y="716"/>
                    <a:pt x="977" y="717"/>
                  </a:cubicBezTo>
                  <a:close/>
                  <a:moveTo>
                    <a:pt x="843" y="671"/>
                  </a:moveTo>
                  <a:cubicBezTo>
                    <a:pt x="876" y="691"/>
                    <a:pt x="947" y="738"/>
                    <a:pt x="950" y="756"/>
                  </a:cubicBezTo>
                  <a:cubicBezTo>
                    <a:pt x="950" y="758"/>
                    <a:pt x="950" y="759"/>
                    <a:pt x="949" y="759"/>
                  </a:cubicBezTo>
                  <a:cubicBezTo>
                    <a:pt x="949" y="760"/>
                    <a:pt x="948" y="761"/>
                    <a:pt x="946" y="761"/>
                  </a:cubicBezTo>
                  <a:cubicBezTo>
                    <a:pt x="929" y="762"/>
                    <a:pt x="867" y="705"/>
                    <a:pt x="844" y="683"/>
                  </a:cubicBezTo>
                  <a:cubicBezTo>
                    <a:pt x="845" y="679"/>
                    <a:pt x="845" y="675"/>
                    <a:pt x="843" y="671"/>
                  </a:cubicBezTo>
                  <a:close/>
                  <a:moveTo>
                    <a:pt x="986" y="665"/>
                  </a:moveTo>
                  <a:cubicBezTo>
                    <a:pt x="987" y="666"/>
                    <a:pt x="987" y="666"/>
                    <a:pt x="987" y="667"/>
                  </a:cubicBezTo>
                  <a:cubicBezTo>
                    <a:pt x="987" y="668"/>
                    <a:pt x="987" y="669"/>
                    <a:pt x="985" y="670"/>
                  </a:cubicBezTo>
                  <a:cubicBezTo>
                    <a:pt x="971" y="681"/>
                    <a:pt x="888" y="664"/>
                    <a:pt x="850" y="655"/>
                  </a:cubicBezTo>
                  <a:cubicBezTo>
                    <a:pt x="854" y="653"/>
                    <a:pt x="857" y="651"/>
                    <a:pt x="859" y="647"/>
                  </a:cubicBezTo>
                  <a:cubicBezTo>
                    <a:pt x="890" y="648"/>
                    <a:pt x="974" y="651"/>
                    <a:pt x="986" y="665"/>
                  </a:cubicBezTo>
                  <a:close/>
                  <a:moveTo>
                    <a:pt x="842" y="691"/>
                  </a:moveTo>
                  <a:cubicBezTo>
                    <a:pt x="842" y="690"/>
                    <a:pt x="843" y="689"/>
                    <a:pt x="843" y="687"/>
                  </a:cubicBezTo>
                  <a:cubicBezTo>
                    <a:pt x="855" y="699"/>
                    <a:pt x="925" y="766"/>
                    <a:pt x="947" y="764"/>
                  </a:cubicBezTo>
                  <a:cubicBezTo>
                    <a:pt x="949" y="764"/>
                    <a:pt x="951" y="763"/>
                    <a:pt x="952" y="762"/>
                  </a:cubicBezTo>
                  <a:cubicBezTo>
                    <a:pt x="954" y="760"/>
                    <a:pt x="954" y="758"/>
                    <a:pt x="954" y="756"/>
                  </a:cubicBezTo>
                  <a:cubicBezTo>
                    <a:pt x="951" y="741"/>
                    <a:pt x="915" y="714"/>
                    <a:pt x="884" y="692"/>
                  </a:cubicBezTo>
                  <a:cubicBezTo>
                    <a:pt x="917" y="710"/>
                    <a:pt x="960" y="729"/>
                    <a:pt x="975" y="724"/>
                  </a:cubicBezTo>
                  <a:cubicBezTo>
                    <a:pt x="978" y="723"/>
                    <a:pt x="980" y="721"/>
                    <a:pt x="981" y="719"/>
                  </a:cubicBezTo>
                  <a:cubicBezTo>
                    <a:pt x="982" y="716"/>
                    <a:pt x="982" y="714"/>
                    <a:pt x="981" y="711"/>
                  </a:cubicBezTo>
                  <a:cubicBezTo>
                    <a:pt x="973" y="697"/>
                    <a:pt x="930" y="680"/>
                    <a:pt x="894" y="669"/>
                  </a:cubicBezTo>
                  <a:cubicBezTo>
                    <a:pt x="930" y="675"/>
                    <a:pt x="976" y="682"/>
                    <a:pt x="988" y="673"/>
                  </a:cubicBezTo>
                  <a:cubicBezTo>
                    <a:pt x="990" y="672"/>
                    <a:pt x="991" y="670"/>
                    <a:pt x="991" y="668"/>
                  </a:cubicBezTo>
                  <a:cubicBezTo>
                    <a:pt x="991" y="666"/>
                    <a:pt x="991" y="664"/>
                    <a:pt x="989" y="662"/>
                  </a:cubicBezTo>
                  <a:cubicBezTo>
                    <a:pt x="975" y="646"/>
                    <a:pt x="878" y="644"/>
                    <a:pt x="861" y="643"/>
                  </a:cubicBezTo>
                  <a:cubicBezTo>
                    <a:pt x="862" y="642"/>
                    <a:pt x="863" y="641"/>
                    <a:pt x="863" y="640"/>
                  </a:cubicBezTo>
                  <a:cubicBezTo>
                    <a:pt x="873" y="644"/>
                    <a:pt x="883" y="643"/>
                    <a:pt x="892" y="637"/>
                  </a:cubicBezTo>
                  <a:cubicBezTo>
                    <a:pt x="892" y="637"/>
                    <a:pt x="892" y="637"/>
                    <a:pt x="892" y="636"/>
                  </a:cubicBezTo>
                  <a:cubicBezTo>
                    <a:pt x="940" y="628"/>
                    <a:pt x="986" y="632"/>
                    <a:pt x="1007" y="648"/>
                  </a:cubicBezTo>
                  <a:cubicBezTo>
                    <a:pt x="1014" y="653"/>
                    <a:pt x="1018" y="659"/>
                    <a:pt x="1018" y="666"/>
                  </a:cubicBezTo>
                  <a:cubicBezTo>
                    <a:pt x="1020" y="685"/>
                    <a:pt x="1000" y="695"/>
                    <a:pt x="1000" y="696"/>
                  </a:cubicBezTo>
                  <a:cubicBezTo>
                    <a:pt x="1000" y="696"/>
                    <a:pt x="999" y="696"/>
                    <a:pt x="999" y="697"/>
                  </a:cubicBezTo>
                  <a:cubicBezTo>
                    <a:pt x="999" y="698"/>
                    <a:pt x="999" y="698"/>
                    <a:pt x="1000" y="699"/>
                  </a:cubicBezTo>
                  <a:cubicBezTo>
                    <a:pt x="1001" y="699"/>
                    <a:pt x="1016" y="712"/>
                    <a:pt x="1008" y="730"/>
                  </a:cubicBezTo>
                  <a:cubicBezTo>
                    <a:pt x="1008" y="730"/>
                    <a:pt x="1008" y="730"/>
                    <a:pt x="1008" y="730"/>
                  </a:cubicBezTo>
                  <a:cubicBezTo>
                    <a:pt x="1001" y="748"/>
                    <a:pt x="981" y="746"/>
                    <a:pt x="980" y="746"/>
                  </a:cubicBezTo>
                  <a:cubicBezTo>
                    <a:pt x="980" y="746"/>
                    <a:pt x="979" y="746"/>
                    <a:pt x="979" y="747"/>
                  </a:cubicBezTo>
                  <a:cubicBezTo>
                    <a:pt x="978" y="747"/>
                    <a:pt x="978" y="748"/>
                    <a:pt x="978" y="749"/>
                  </a:cubicBezTo>
                  <a:cubicBezTo>
                    <a:pt x="978" y="749"/>
                    <a:pt x="985" y="770"/>
                    <a:pt x="970" y="782"/>
                  </a:cubicBezTo>
                  <a:cubicBezTo>
                    <a:pt x="965" y="787"/>
                    <a:pt x="958" y="788"/>
                    <a:pt x="950" y="787"/>
                  </a:cubicBezTo>
                  <a:cubicBezTo>
                    <a:pt x="923" y="783"/>
                    <a:pt x="887" y="754"/>
                    <a:pt x="860" y="714"/>
                  </a:cubicBezTo>
                  <a:cubicBezTo>
                    <a:pt x="860" y="714"/>
                    <a:pt x="860" y="714"/>
                    <a:pt x="860" y="713"/>
                  </a:cubicBezTo>
                  <a:cubicBezTo>
                    <a:pt x="858" y="703"/>
                    <a:pt x="851" y="695"/>
                    <a:pt x="842" y="691"/>
                  </a:cubicBezTo>
                  <a:close/>
                  <a:moveTo>
                    <a:pt x="1026" y="737"/>
                  </a:moveTo>
                  <a:cubicBezTo>
                    <a:pt x="1026" y="737"/>
                    <a:pt x="1026" y="737"/>
                    <a:pt x="1026" y="737"/>
                  </a:cubicBezTo>
                  <a:cubicBezTo>
                    <a:pt x="1018" y="758"/>
                    <a:pt x="996" y="758"/>
                    <a:pt x="995" y="758"/>
                  </a:cubicBezTo>
                  <a:cubicBezTo>
                    <a:pt x="995" y="758"/>
                    <a:pt x="994" y="758"/>
                    <a:pt x="994" y="758"/>
                  </a:cubicBezTo>
                  <a:cubicBezTo>
                    <a:pt x="994" y="759"/>
                    <a:pt x="993" y="759"/>
                    <a:pt x="993" y="760"/>
                  </a:cubicBezTo>
                  <a:cubicBezTo>
                    <a:pt x="994" y="760"/>
                    <a:pt x="996" y="790"/>
                    <a:pt x="972" y="802"/>
                  </a:cubicBezTo>
                  <a:cubicBezTo>
                    <a:pt x="938" y="818"/>
                    <a:pt x="884" y="775"/>
                    <a:pt x="859" y="727"/>
                  </a:cubicBezTo>
                  <a:cubicBezTo>
                    <a:pt x="860" y="725"/>
                    <a:pt x="860" y="723"/>
                    <a:pt x="860" y="721"/>
                  </a:cubicBezTo>
                  <a:cubicBezTo>
                    <a:pt x="888" y="759"/>
                    <a:pt x="923" y="787"/>
                    <a:pt x="949" y="791"/>
                  </a:cubicBezTo>
                  <a:cubicBezTo>
                    <a:pt x="959" y="792"/>
                    <a:pt x="967" y="790"/>
                    <a:pt x="973" y="785"/>
                  </a:cubicBezTo>
                  <a:cubicBezTo>
                    <a:pt x="986" y="774"/>
                    <a:pt x="984" y="757"/>
                    <a:pt x="983" y="750"/>
                  </a:cubicBezTo>
                  <a:cubicBezTo>
                    <a:pt x="989" y="750"/>
                    <a:pt x="1005" y="748"/>
                    <a:pt x="1012" y="732"/>
                  </a:cubicBezTo>
                  <a:cubicBezTo>
                    <a:pt x="1012" y="732"/>
                    <a:pt x="1012" y="732"/>
                    <a:pt x="1012" y="732"/>
                  </a:cubicBezTo>
                  <a:cubicBezTo>
                    <a:pt x="1019" y="715"/>
                    <a:pt x="1009" y="702"/>
                    <a:pt x="1004" y="698"/>
                  </a:cubicBezTo>
                  <a:cubicBezTo>
                    <a:pt x="1010" y="694"/>
                    <a:pt x="1024" y="683"/>
                    <a:pt x="1022" y="666"/>
                  </a:cubicBezTo>
                  <a:cubicBezTo>
                    <a:pt x="1022" y="658"/>
                    <a:pt x="1017" y="651"/>
                    <a:pt x="1009" y="645"/>
                  </a:cubicBezTo>
                  <a:cubicBezTo>
                    <a:pt x="988" y="629"/>
                    <a:pt x="944" y="624"/>
                    <a:pt x="898" y="632"/>
                  </a:cubicBezTo>
                  <a:cubicBezTo>
                    <a:pt x="899" y="630"/>
                    <a:pt x="900" y="629"/>
                    <a:pt x="901" y="627"/>
                  </a:cubicBezTo>
                  <a:cubicBezTo>
                    <a:pt x="952" y="610"/>
                    <a:pt x="1020" y="618"/>
                    <a:pt x="1033" y="654"/>
                  </a:cubicBezTo>
                  <a:cubicBezTo>
                    <a:pt x="1042" y="679"/>
                    <a:pt x="1019" y="698"/>
                    <a:pt x="1019" y="698"/>
                  </a:cubicBezTo>
                  <a:cubicBezTo>
                    <a:pt x="1018" y="699"/>
                    <a:pt x="1018" y="699"/>
                    <a:pt x="1018" y="700"/>
                  </a:cubicBezTo>
                  <a:cubicBezTo>
                    <a:pt x="1018" y="700"/>
                    <a:pt x="1018" y="701"/>
                    <a:pt x="1019" y="701"/>
                  </a:cubicBezTo>
                  <a:cubicBezTo>
                    <a:pt x="1019" y="702"/>
                    <a:pt x="1035" y="717"/>
                    <a:pt x="1026" y="7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537480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00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28" y="267184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684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518</TotalTime>
  <Words>202</Words>
  <Application>Microsoft Office PowerPoint</Application>
  <PresentationFormat>全屏显示(16:9)</PresentationFormat>
  <Paragraphs>15</Paragraphs>
  <Slides>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古典背景图片</dc:title>
  <dc:creator>第一PPT</dc:creator>
  <cp:keywords>www.1ppt.com</cp:keywords>
  <dc:description>www.1ppt.com</dc:description>
  <cp:lastModifiedBy>Windows User</cp:lastModifiedBy>
  <cp:revision>46</cp:revision>
  <dcterms:created xsi:type="dcterms:W3CDTF">2017-04-05T09:14:44Z</dcterms:created>
  <dcterms:modified xsi:type="dcterms:W3CDTF">2019-11-04T14:39:02Z</dcterms:modified>
</cp:coreProperties>
</file>